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0" r:id="rId1"/>
  </p:sldMasterIdLst>
  <p:notesMasterIdLst>
    <p:notesMasterId r:id="rId60"/>
  </p:notesMasterIdLst>
  <p:handoutMasterIdLst>
    <p:handoutMasterId r:id="rId61"/>
  </p:handoutMasterIdLst>
  <p:sldIdLst>
    <p:sldId id="257" r:id="rId2"/>
    <p:sldId id="256" r:id="rId3"/>
    <p:sldId id="261" r:id="rId4"/>
    <p:sldId id="262" r:id="rId5"/>
    <p:sldId id="264" r:id="rId6"/>
    <p:sldId id="266" r:id="rId7"/>
    <p:sldId id="267" r:id="rId8"/>
    <p:sldId id="268" r:id="rId9"/>
    <p:sldId id="269" r:id="rId10"/>
    <p:sldId id="270" r:id="rId11"/>
    <p:sldId id="271" r:id="rId12"/>
    <p:sldId id="272" r:id="rId13"/>
    <p:sldId id="273" r:id="rId14"/>
    <p:sldId id="274" r:id="rId15"/>
    <p:sldId id="276" r:id="rId16"/>
    <p:sldId id="277" r:id="rId17"/>
    <p:sldId id="278" r:id="rId18"/>
    <p:sldId id="279" r:id="rId19"/>
    <p:sldId id="280" r:id="rId20"/>
    <p:sldId id="282" r:id="rId21"/>
    <p:sldId id="284" r:id="rId22"/>
    <p:sldId id="330" r:id="rId23"/>
    <p:sldId id="285" r:id="rId24"/>
    <p:sldId id="286" r:id="rId25"/>
    <p:sldId id="288" r:id="rId26"/>
    <p:sldId id="289" r:id="rId27"/>
    <p:sldId id="290" r:id="rId28"/>
    <p:sldId id="291" r:id="rId29"/>
    <p:sldId id="292" r:id="rId30"/>
    <p:sldId id="293" r:id="rId31"/>
    <p:sldId id="297" r:id="rId32"/>
    <p:sldId id="294" r:id="rId33"/>
    <p:sldId id="295" r:id="rId34"/>
    <p:sldId id="296" r:id="rId35"/>
    <p:sldId id="302" r:id="rId36"/>
    <p:sldId id="329" r:id="rId37"/>
    <p:sldId id="303" r:id="rId38"/>
    <p:sldId id="304" r:id="rId39"/>
    <p:sldId id="305" r:id="rId40"/>
    <p:sldId id="300" r:id="rId41"/>
    <p:sldId id="306" r:id="rId42"/>
    <p:sldId id="301" r:id="rId43"/>
    <p:sldId id="309" r:id="rId44"/>
    <p:sldId id="311" r:id="rId45"/>
    <p:sldId id="312" r:id="rId46"/>
    <p:sldId id="313" r:id="rId47"/>
    <p:sldId id="314" r:id="rId48"/>
    <p:sldId id="318" r:id="rId49"/>
    <p:sldId id="316" r:id="rId50"/>
    <p:sldId id="319" r:id="rId51"/>
    <p:sldId id="320" r:id="rId52"/>
    <p:sldId id="321" r:id="rId53"/>
    <p:sldId id="322" r:id="rId54"/>
    <p:sldId id="323" r:id="rId55"/>
    <p:sldId id="324" r:id="rId56"/>
    <p:sldId id="325" r:id="rId57"/>
    <p:sldId id="317" r:id="rId58"/>
    <p:sldId id="328"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جلد" id="{C05950FA-2020-4D4F-80F6-4F4AAC499EC6}">
          <p14:sldIdLst>
            <p14:sldId id="257"/>
            <p14:sldId id="256"/>
            <p14:sldId id="261"/>
          </p14:sldIdLst>
        </p14:section>
        <p14:section name="اینترنت اشیاء" id="{35544599-F653-4527-9171-2EA48A117E41}">
          <p14:sldIdLst>
            <p14:sldId id="262"/>
            <p14:sldId id="264"/>
            <p14:sldId id="266"/>
            <p14:sldId id="267"/>
            <p14:sldId id="268"/>
            <p14:sldId id="269"/>
            <p14:sldId id="270"/>
            <p14:sldId id="271"/>
            <p14:sldId id="272"/>
            <p14:sldId id="273"/>
            <p14:sldId id="274"/>
          </p14:sldIdLst>
        </p14:section>
        <p14:section name="دروازه اینترنت اشیاء" id="{38C1F052-EDAD-49C4-BBE6-DB2DAA87BF49}">
          <p14:sldIdLst>
            <p14:sldId id="276"/>
            <p14:sldId id="277"/>
            <p14:sldId id="278"/>
            <p14:sldId id="279"/>
            <p14:sldId id="280"/>
            <p14:sldId id="282"/>
            <p14:sldId id="284"/>
            <p14:sldId id="330"/>
            <p14:sldId id="285"/>
            <p14:sldId id="286"/>
          </p14:sldIdLst>
        </p14:section>
        <p14:section name="اصطلاحات و مفاهیم" id="{9684D15F-D1D2-40E9-9DCD-E26ACC146CF8}">
          <p14:sldIdLst>
            <p14:sldId id="288"/>
            <p14:sldId id="289"/>
            <p14:sldId id="290"/>
          </p14:sldIdLst>
        </p14:section>
        <p14:section name="تحلیل" id="{39C2A265-3FC4-4AC6-BFCC-8E227D5A6649}">
          <p14:sldIdLst>
            <p14:sldId id="291"/>
            <p14:sldId id="292"/>
            <p14:sldId id="293"/>
            <p14:sldId id="297"/>
            <p14:sldId id="294"/>
            <p14:sldId id="295"/>
            <p14:sldId id="296"/>
            <p14:sldId id="302"/>
            <p14:sldId id="329"/>
            <p14:sldId id="303"/>
            <p14:sldId id="304"/>
            <p14:sldId id="305"/>
            <p14:sldId id="300"/>
            <p14:sldId id="306"/>
            <p14:sldId id="301"/>
            <p14:sldId id="309"/>
          </p14:sldIdLst>
        </p14:section>
        <p14:section name="پیاده‌سازی" id="{CF7D38D7-DB36-4D9C-8792-AD02EE3694FD}">
          <p14:sldIdLst>
            <p14:sldId id="311"/>
            <p14:sldId id="312"/>
            <p14:sldId id="313"/>
            <p14:sldId id="314"/>
            <p14:sldId id="318"/>
            <p14:sldId id="316"/>
            <p14:sldId id="319"/>
            <p14:sldId id="320"/>
            <p14:sldId id="321"/>
            <p14:sldId id="322"/>
            <p14:sldId id="323"/>
            <p14:sldId id="324"/>
            <p14:sldId id="325"/>
            <p14:sldId id="317"/>
          </p14:sldIdLst>
        </p14:section>
        <p14:section name="پایان" id="{6954DCF3-15F9-4583-8302-3FE72E1ADD23}">
          <p14:sldIdLst>
            <p14:sldId id="32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84" autoAdjust="0"/>
    <p:restoredTop sz="94660"/>
  </p:normalViewPr>
  <p:slideViewPr>
    <p:cSldViewPr snapToGrid="0">
      <p:cViewPr varScale="1">
        <p:scale>
          <a:sx n="87" d="100"/>
          <a:sy n="87" d="100"/>
        </p:scale>
        <p:origin x="523" y="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A0287A-6539-45F8-9909-1CD5850F0AE6}" type="doc">
      <dgm:prSet loTypeId="urn:microsoft.com/office/officeart/2005/8/layout/chevron1" loCatId="process" qsTypeId="urn:microsoft.com/office/officeart/2005/8/quickstyle/simple3" qsCatId="simple" csTypeId="urn:microsoft.com/office/officeart/2005/8/colors/colorful3" csCatId="colorful" phldr="1"/>
      <dgm:spPr/>
      <dgm:t>
        <a:bodyPr/>
        <a:lstStyle/>
        <a:p>
          <a:endParaRPr lang="en-US"/>
        </a:p>
      </dgm:t>
    </dgm:pt>
    <dgm:pt modelId="{7A77DACB-606A-4CA4-B4C7-34D3E20DE734}">
      <dgm:prSet custT="1"/>
      <dgm:spPr/>
      <dgm:t>
        <a:bodyPr/>
        <a:lstStyle/>
        <a:p>
          <a:pPr rtl="1"/>
          <a:r>
            <a:rPr lang="fa-IR" sz="2000" b="1" dirty="0"/>
            <a:t>اینترنت اشیاء (</a:t>
          </a:r>
          <a:r>
            <a:rPr lang="en-US" sz="2000" b="1" dirty="0"/>
            <a:t>IoT</a:t>
          </a:r>
          <a:r>
            <a:rPr lang="fa-IR" sz="2000" b="1" dirty="0"/>
            <a:t>)</a:t>
          </a:r>
        </a:p>
      </dgm:t>
    </dgm:pt>
    <dgm:pt modelId="{C2090055-AA11-469C-9C51-316983B4E8F5}" type="parTrans" cxnId="{7A0C7BF5-AD41-4E47-AC93-E08E147645F1}">
      <dgm:prSet/>
      <dgm:spPr/>
      <dgm:t>
        <a:bodyPr/>
        <a:lstStyle/>
        <a:p>
          <a:pPr rtl="1"/>
          <a:endParaRPr lang="en-US" sz="2800"/>
        </a:p>
      </dgm:t>
    </dgm:pt>
    <dgm:pt modelId="{F7DE5F6E-B2AF-4E80-AC75-3C6EDE4C3CBE}" type="sibTrans" cxnId="{7A0C7BF5-AD41-4E47-AC93-E08E147645F1}">
      <dgm:prSet/>
      <dgm:spPr/>
      <dgm:t>
        <a:bodyPr/>
        <a:lstStyle/>
        <a:p>
          <a:pPr rtl="1"/>
          <a:endParaRPr lang="en-US" sz="2800"/>
        </a:p>
      </dgm:t>
    </dgm:pt>
    <dgm:pt modelId="{4E4BB2E0-C8EC-476E-88B6-034745FB6FF8}">
      <dgm:prSet custT="1"/>
      <dgm:spPr/>
      <dgm:t>
        <a:bodyPr/>
        <a:lstStyle/>
        <a:p>
          <a:pPr rtl="1"/>
          <a:r>
            <a:rPr lang="ar-IQ" sz="2000" b="1" dirty="0"/>
            <a:t>دروازه اینترنت اشیاء</a:t>
          </a:r>
          <a:endParaRPr lang="en-US" sz="2000" b="1" dirty="0"/>
        </a:p>
      </dgm:t>
    </dgm:pt>
    <dgm:pt modelId="{60E34074-C945-490B-85BB-F7486CD6066B}" type="parTrans" cxnId="{AEF15190-1BA4-44BA-8658-E526218168C6}">
      <dgm:prSet/>
      <dgm:spPr/>
      <dgm:t>
        <a:bodyPr/>
        <a:lstStyle/>
        <a:p>
          <a:pPr rtl="1"/>
          <a:endParaRPr lang="en-US" sz="2800"/>
        </a:p>
      </dgm:t>
    </dgm:pt>
    <dgm:pt modelId="{B5497D88-A4DB-4F1F-8299-24A34E9CADE5}" type="sibTrans" cxnId="{AEF15190-1BA4-44BA-8658-E526218168C6}">
      <dgm:prSet/>
      <dgm:spPr/>
      <dgm:t>
        <a:bodyPr/>
        <a:lstStyle/>
        <a:p>
          <a:pPr rtl="1"/>
          <a:endParaRPr lang="en-US" sz="2800"/>
        </a:p>
      </dgm:t>
    </dgm:pt>
    <dgm:pt modelId="{8973CDE4-2D97-4AAC-A90F-613B17E05073}">
      <dgm:prSet custT="1"/>
      <dgm:spPr/>
      <dgm:t>
        <a:bodyPr/>
        <a:lstStyle/>
        <a:p>
          <a:pPr rtl="1"/>
          <a:r>
            <a:rPr lang="ar-IQ" sz="2000" b="1" dirty="0"/>
            <a:t>اصطلاحات و مفاهیم</a:t>
          </a:r>
          <a:endParaRPr lang="en-US" sz="2000" b="1" dirty="0"/>
        </a:p>
      </dgm:t>
    </dgm:pt>
    <dgm:pt modelId="{6AF36BA7-3032-4D6D-9092-9579037DC0AF}" type="parTrans" cxnId="{7DD66357-7BC1-4644-AC04-62C41604E53D}">
      <dgm:prSet/>
      <dgm:spPr/>
      <dgm:t>
        <a:bodyPr/>
        <a:lstStyle/>
        <a:p>
          <a:pPr rtl="1"/>
          <a:endParaRPr lang="en-US" sz="2800"/>
        </a:p>
      </dgm:t>
    </dgm:pt>
    <dgm:pt modelId="{0647C11B-65C4-47E5-AF19-45E978A5262B}" type="sibTrans" cxnId="{7DD66357-7BC1-4644-AC04-62C41604E53D}">
      <dgm:prSet/>
      <dgm:spPr/>
      <dgm:t>
        <a:bodyPr/>
        <a:lstStyle/>
        <a:p>
          <a:pPr rtl="1"/>
          <a:endParaRPr lang="en-US" sz="2800"/>
        </a:p>
      </dgm:t>
    </dgm:pt>
    <dgm:pt modelId="{B728C5F2-9530-46A7-A947-FC47F678A760}">
      <dgm:prSet custT="1"/>
      <dgm:spPr/>
      <dgm:t>
        <a:bodyPr/>
        <a:lstStyle/>
        <a:p>
          <a:pPr rtl="1"/>
          <a:r>
            <a:rPr lang="ar-IQ" sz="2000" b="1" dirty="0"/>
            <a:t>تحلیل</a:t>
          </a:r>
          <a:endParaRPr lang="en-US" sz="2000" b="1" dirty="0"/>
        </a:p>
      </dgm:t>
    </dgm:pt>
    <dgm:pt modelId="{BA88E28D-4C59-4993-8A86-53DEB2429B81}" type="parTrans" cxnId="{F2591A07-48FB-43C6-9232-736F4C09B16D}">
      <dgm:prSet/>
      <dgm:spPr/>
      <dgm:t>
        <a:bodyPr/>
        <a:lstStyle/>
        <a:p>
          <a:pPr rtl="1"/>
          <a:endParaRPr lang="en-US" sz="2800"/>
        </a:p>
      </dgm:t>
    </dgm:pt>
    <dgm:pt modelId="{946C69C7-02BB-4200-B896-3099E2950C7C}" type="sibTrans" cxnId="{F2591A07-48FB-43C6-9232-736F4C09B16D}">
      <dgm:prSet/>
      <dgm:spPr/>
      <dgm:t>
        <a:bodyPr/>
        <a:lstStyle/>
        <a:p>
          <a:pPr rtl="1"/>
          <a:endParaRPr lang="en-US" sz="2800"/>
        </a:p>
      </dgm:t>
    </dgm:pt>
    <dgm:pt modelId="{63708D50-6C51-4C59-8C6B-A89C22630C43}">
      <dgm:prSet custT="1"/>
      <dgm:spPr/>
      <dgm:t>
        <a:bodyPr/>
        <a:lstStyle/>
        <a:p>
          <a:pPr rtl="1"/>
          <a:r>
            <a:rPr lang="ar-IQ" sz="2000" b="1" dirty="0"/>
            <a:t>پیاده‌سازی</a:t>
          </a:r>
          <a:endParaRPr lang="en-US" sz="2000" b="1" dirty="0"/>
        </a:p>
      </dgm:t>
    </dgm:pt>
    <dgm:pt modelId="{4238FC1F-769F-4F03-8F5D-A88CF86EE61A}" type="parTrans" cxnId="{61DACB0F-A2D1-4988-B0BF-8C83F22AE63C}">
      <dgm:prSet/>
      <dgm:spPr/>
      <dgm:t>
        <a:bodyPr/>
        <a:lstStyle/>
        <a:p>
          <a:pPr rtl="1"/>
          <a:endParaRPr lang="en-US" sz="2800"/>
        </a:p>
      </dgm:t>
    </dgm:pt>
    <dgm:pt modelId="{B6A2BBE3-26D1-4401-941B-587CB5713783}" type="sibTrans" cxnId="{61DACB0F-A2D1-4988-B0BF-8C83F22AE63C}">
      <dgm:prSet/>
      <dgm:spPr/>
      <dgm:t>
        <a:bodyPr/>
        <a:lstStyle/>
        <a:p>
          <a:pPr rtl="1"/>
          <a:endParaRPr lang="en-US" sz="2800"/>
        </a:p>
      </dgm:t>
    </dgm:pt>
    <dgm:pt modelId="{1755913F-C3D0-4217-BB15-DAE251934FBD}">
      <dgm:prSet custT="1"/>
      <dgm:spPr/>
      <dgm:t>
        <a:bodyPr/>
        <a:lstStyle/>
        <a:p>
          <a:pPr rtl="1"/>
          <a:r>
            <a:rPr lang="fa-IR" sz="1800" dirty="0"/>
            <a:t>مقدمه</a:t>
          </a:r>
        </a:p>
      </dgm:t>
    </dgm:pt>
    <dgm:pt modelId="{FFD36484-03A0-4E51-9C4C-121A7B912214}" type="parTrans" cxnId="{D563F9F4-9C36-4F4A-9343-537D0E0A1AC9}">
      <dgm:prSet/>
      <dgm:spPr/>
      <dgm:t>
        <a:bodyPr/>
        <a:lstStyle/>
        <a:p>
          <a:endParaRPr lang="en-US" sz="2800"/>
        </a:p>
      </dgm:t>
    </dgm:pt>
    <dgm:pt modelId="{323A6E6A-A9BA-4F65-A3C0-9A9EC8C1654B}" type="sibTrans" cxnId="{D563F9F4-9C36-4F4A-9343-537D0E0A1AC9}">
      <dgm:prSet/>
      <dgm:spPr/>
      <dgm:t>
        <a:bodyPr/>
        <a:lstStyle/>
        <a:p>
          <a:endParaRPr lang="en-US" sz="2800"/>
        </a:p>
      </dgm:t>
    </dgm:pt>
    <dgm:pt modelId="{FCF6BFB9-F287-40E6-8269-AD890D039489}">
      <dgm:prSet custT="1"/>
      <dgm:spPr/>
      <dgm:t>
        <a:bodyPr/>
        <a:lstStyle/>
        <a:p>
          <a:pPr rtl="1"/>
          <a:r>
            <a:rPr lang="fa-IR" sz="1800" dirty="0"/>
            <a:t>تعریف</a:t>
          </a:r>
        </a:p>
      </dgm:t>
    </dgm:pt>
    <dgm:pt modelId="{E7EEA0DB-58DE-4262-8D08-CC64D88CDEB4}" type="parTrans" cxnId="{490E3FE4-B127-4C8C-B4AE-5916E38D4A77}">
      <dgm:prSet/>
      <dgm:spPr/>
      <dgm:t>
        <a:bodyPr/>
        <a:lstStyle/>
        <a:p>
          <a:endParaRPr lang="en-US" sz="2800"/>
        </a:p>
      </dgm:t>
    </dgm:pt>
    <dgm:pt modelId="{4283A18C-176E-4DCC-8781-7FA18B0809DD}" type="sibTrans" cxnId="{490E3FE4-B127-4C8C-B4AE-5916E38D4A77}">
      <dgm:prSet/>
      <dgm:spPr/>
      <dgm:t>
        <a:bodyPr/>
        <a:lstStyle/>
        <a:p>
          <a:endParaRPr lang="en-US" sz="2800"/>
        </a:p>
      </dgm:t>
    </dgm:pt>
    <dgm:pt modelId="{649B4108-BA5F-494F-A59F-B52DB7B940F1}">
      <dgm:prSet custT="1"/>
      <dgm:spPr/>
      <dgm:t>
        <a:bodyPr/>
        <a:lstStyle/>
        <a:p>
          <a:pPr rtl="1"/>
          <a:r>
            <a:rPr lang="fa-IR" sz="1800" dirty="0"/>
            <a:t>قابلیت‌ها</a:t>
          </a:r>
        </a:p>
      </dgm:t>
    </dgm:pt>
    <dgm:pt modelId="{4C490091-1D3B-446E-9327-A477AB679EAC}" type="parTrans" cxnId="{873C1CF4-9F99-44DC-84E9-4E1092870CD0}">
      <dgm:prSet/>
      <dgm:spPr/>
      <dgm:t>
        <a:bodyPr/>
        <a:lstStyle/>
        <a:p>
          <a:endParaRPr lang="en-US" sz="2800"/>
        </a:p>
      </dgm:t>
    </dgm:pt>
    <dgm:pt modelId="{8E7F67A7-B13E-4501-9F27-01514885F503}" type="sibTrans" cxnId="{873C1CF4-9F99-44DC-84E9-4E1092870CD0}">
      <dgm:prSet/>
      <dgm:spPr/>
      <dgm:t>
        <a:bodyPr/>
        <a:lstStyle/>
        <a:p>
          <a:endParaRPr lang="en-US" sz="2800"/>
        </a:p>
      </dgm:t>
    </dgm:pt>
    <dgm:pt modelId="{36C2E9F0-5A88-46DB-BB2F-11C5AC497521}">
      <dgm:prSet custT="1"/>
      <dgm:spPr/>
      <dgm:t>
        <a:bodyPr/>
        <a:lstStyle/>
        <a:p>
          <a:pPr rtl="1"/>
          <a:r>
            <a:rPr lang="fa-IR" sz="1800" dirty="0"/>
            <a:t>حوزه‌های استفاده</a:t>
          </a:r>
        </a:p>
      </dgm:t>
    </dgm:pt>
    <dgm:pt modelId="{97137218-8C6B-4C4D-8F1E-B27B2D6C8964}" type="parTrans" cxnId="{DC7484E6-5FD3-4DD2-9F0E-E7AB393EDABC}">
      <dgm:prSet/>
      <dgm:spPr/>
      <dgm:t>
        <a:bodyPr/>
        <a:lstStyle/>
        <a:p>
          <a:endParaRPr lang="en-US" sz="2800"/>
        </a:p>
      </dgm:t>
    </dgm:pt>
    <dgm:pt modelId="{B0EE1FEE-81AC-4150-A5EF-8E8C1ADB81EC}" type="sibTrans" cxnId="{DC7484E6-5FD3-4DD2-9F0E-E7AB393EDABC}">
      <dgm:prSet/>
      <dgm:spPr/>
      <dgm:t>
        <a:bodyPr/>
        <a:lstStyle/>
        <a:p>
          <a:endParaRPr lang="en-US" sz="2800"/>
        </a:p>
      </dgm:t>
    </dgm:pt>
    <dgm:pt modelId="{50D20114-181A-4795-9340-D3D5AE8B3F62}">
      <dgm:prSet custT="1"/>
      <dgm:spPr/>
      <dgm:t>
        <a:bodyPr/>
        <a:lstStyle/>
        <a:p>
          <a:pPr rtl="1"/>
          <a:r>
            <a:rPr lang="fa-IR" sz="1800" dirty="0"/>
            <a:t>فناوری‌ها</a:t>
          </a:r>
        </a:p>
      </dgm:t>
    </dgm:pt>
    <dgm:pt modelId="{7D2F9A19-62A8-4F42-B4B3-49D90694B3F1}" type="parTrans" cxnId="{B966A56C-11C2-4130-893A-6E27FF54C696}">
      <dgm:prSet/>
      <dgm:spPr/>
      <dgm:t>
        <a:bodyPr/>
        <a:lstStyle/>
        <a:p>
          <a:endParaRPr lang="en-US" sz="2800"/>
        </a:p>
      </dgm:t>
    </dgm:pt>
    <dgm:pt modelId="{B1219325-7D84-471D-B36F-13E38084C270}" type="sibTrans" cxnId="{B966A56C-11C2-4130-893A-6E27FF54C696}">
      <dgm:prSet/>
      <dgm:spPr/>
      <dgm:t>
        <a:bodyPr/>
        <a:lstStyle/>
        <a:p>
          <a:endParaRPr lang="en-US" sz="2800"/>
        </a:p>
      </dgm:t>
    </dgm:pt>
    <dgm:pt modelId="{50BE5F6F-8130-493C-8B7B-0434C20A3FF9}">
      <dgm:prSet custT="1"/>
      <dgm:spPr/>
      <dgm:t>
        <a:bodyPr/>
        <a:lstStyle/>
        <a:p>
          <a:pPr rtl="1"/>
          <a:r>
            <a:rPr lang="fa-IR" sz="1800" dirty="0"/>
            <a:t>ویژگی‌ها</a:t>
          </a:r>
        </a:p>
      </dgm:t>
    </dgm:pt>
    <dgm:pt modelId="{2F8F49E6-A5A4-4793-A357-C58D16F3E39D}" type="parTrans" cxnId="{D689E461-21A7-46A1-BE9A-B331C5B6D56F}">
      <dgm:prSet/>
      <dgm:spPr/>
      <dgm:t>
        <a:bodyPr/>
        <a:lstStyle/>
        <a:p>
          <a:endParaRPr lang="en-US" sz="2800"/>
        </a:p>
      </dgm:t>
    </dgm:pt>
    <dgm:pt modelId="{E7FDE6FC-9401-4EA8-B7EB-80D8022F05A7}" type="sibTrans" cxnId="{D689E461-21A7-46A1-BE9A-B331C5B6D56F}">
      <dgm:prSet/>
      <dgm:spPr/>
      <dgm:t>
        <a:bodyPr/>
        <a:lstStyle/>
        <a:p>
          <a:endParaRPr lang="en-US" sz="2800"/>
        </a:p>
      </dgm:t>
    </dgm:pt>
    <dgm:pt modelId="{6412172D-281C-4E3D-BF19-EE30F69B4BEF}">
      <dgm:prSet custT="1"/>
      <dgm:spPr/>
      <dgm:t>
        <a:bodyPr/>
        <a:lstStyle/>
        <a:p>
          <a:pPr rtl="1"/>
          <a:r>
            <a:rPr lang="fa-IR" sz="1800" dirty="0"/>
            <a:t>چالش‌ها</a:t>
          </a:r>
        </a:p>
      </dgm:t>
    </dgm:pt>
    <dgm:pt modelId="{D99A59C5-498B-44B5-B0BC-73C76A6523DE}" type="parTrans" cxnId="{B3F88863-6696-4E47-8897-94F5294AE040}">
      <dgm:prSet/>
      <dgm:spPr/>
      <dgm:t>
        <a:bodyPr/>
        <a:lstStyle/>
        <a:p>
          <a:endParaRPr lang="en-US" sz="2800"/>
        </a:p>
      </dgm:t>
    </dgm:pt>
    <dgm:pt modelId="{3099406D-8C41-4673-8C64-6EB7D70AA372}" type="sibTrans" cxnId="{B3F88863-6696-4E47-8897-94F5294AE040}">
      <dgm:prSet/>
      <dgm:spPr/>
      <dgm:t>
        <a:bodyPr/>
        <a:lstStyle/>
        <a:p>
          <a:endParaRPr lang="en-US" sz="2800"/>
        </a:p>
      </dgm:t>
    </dgm:pt>
    <dgm:pt modelId="{872FE8A8-C7EF-4667-BDCA-4DE1F69AAB72}">
      <dgm:prSet custT="1"/>
      <dgm:spPr/>
      <dgm:t>
        <a:bodyPr/>
        <a:lstStyle/>
        <a:p>
          <a:pPr rtl="1"/>
          <a:r>
            <a:rPr lang="fa-IR" sz="1800" dirty="0"/>
            <a:t>معماری</a:t>
          </a:r>
        </a:p>
      </dgm:t>
    </dgm:pt>
    <dgm:pt modelId="{D37316EA-4AC8-4936-8CED-14C376F7773B}" type="parTrans" cxnId="{409F1721-173F-4284-A3C3-3BF0C2BF7ED2}">
      <dgm:prSet/>
      <dgm:spPr/>
      <dgm:t>
        <a:bodyPr/>
        <a:lstStyle/>
        <a:p>
          <a:endParaRPr lang="en-US" sz="2800"/>
        </a:p>
      </dgm:t>
    </dgm:pt>
    <dgm:pt modelId="{1C0C1FCF-59E0-4ABC-A100-5CEBE900A0C2}" type="sibTrans" cxnId="{409F1721-173F-4284-A3C3-3BF0C2BF7ED2}">
      <dgm:prSet/>
      <dgm:spPr/>
      <dgm:t>
        <a:bodyPr/>
        <a:lstStyle/>
        <a:p>
          <a:endParaRPr lang="en-US" sz="2800"/>
        </a:p>
      </dgm:t>
    </dgm:pt>
    <dgm:pt modelId="{42527E9D-7E6A-48F4-BFC4-A9FB64EE14E0}">
      <dgm:prSet custT="1"/>
      <dgm:spPr/>
      <dgm:t>
        <a:bodyPr/>
        <a:lstStyle/>
        <a:p>
          <a:pPr rtl="1"/>
          <a:r>
            <a:rPr lang="fa-IR" sz="1800" dirty="0"/>
            <a:t>مقدمه</a:t>
          </a:r>
          <a:endParaRPr lang="en-US" sz="1800" dirty="0"/>
        </a:p>
      </dgm:t>
    </dgm:pt>
    <dgm:pt modelId="{EC124371-E3B2-4830-87F3-3F58B68304CB}" type="parTrans" cxnId="{E0E35FC9-E9E0-4E9A-B5EF-23E8FC8E11B6}">
      <dgm:prSet/>
      <dgm:spPr/>
      <dgm:t>
        <a:bodyPr/>
        <a:lstStyle/>
        <a:p>
          <a:endParaRPr lang="en-US" sz="2800"/>
        </a:p>
      </dgm:t>
    </dgm:pt>
    <dgm:pt modelId="{1DB819CE-C160-42DB-BF1F-105DD6D5B1DE}" type="sibTrans" cxnId="{E0E35FC9-E9E0-4E9A-B5EF-23E8FC8E11B6}">
      <dgm:prSet/>
      <dgm:spPr/>
      <dgm:t>
        <a:bodyPr/>
        <a:lstStyle/>
        <a:p>
          <a:endParaRPr lang="en-US" sz="2800"/>
        </a:p>
      </dgm:t>
    </dgm:pt>
    <dgm:pt modelId="{1389A733-BCCD-477A-9D86-846762993580}">
      <dgm:prSet custT="1"/>
      <dgm:spPr/>
      <dgm:t>
        <a:bodyPr/>
        <a:lstStyle/>
        <a:p>
          <a:pPr rtl="1"/>
          <a:r>
            <a:rPr lang="fa-IR" sz="1800" dirty="0"/>
            <a:t>شبکه‌ها</a:t>
          </a:r>
          <a:endParaRPr lang="en-US" sz="1800" dirty="0"/>
        </a:p>
      </dgm:t>
    </dgm:pt>
    <dgm:pt modelId="{BCCAA204-A7D6-4B26-B2FA-7FF2EADE8599}" type="parTrans" cxnId="{18521B48-8B9B-4424-8342-F7BD12BC95FF}">
      <dgm:prSet/>
      <dgm:spPr/>
      <dgm:t>
        <a:bodyPr/>
        <a:lstStyle/>
        <a:p>
          <a:endParaRPr lang="en-US" sz="2800"/>
        </a:p>
      </dgm:t>
    </dgm:pt>
    <dgm:pt modelId="{CABD11B9-1EC0-45BC-B8A7-512204A50198}" type="sibTrans" cxnId="{18521B48-8B9B-4424-8342-F7BD12BC95FF}">
      <dgm:prSet/>
      <dgm:spPr/>
      <dgm:t>
        <a:bodyPr/>
        <a:lstStyle/>
        <a:p>
          <a:endParaRPr lang="en-US" sz="2800"/>
        </a:p>
      </dgm:t>
    </dgm:pt>
    <dgm:pt modelId="{FDE83D74-A909-4FE6-9A4B-D7EA5846C9B5}">
      <dgm:prSet custT="1"/>
      <dgm:spPr/>
      <dgm:t>
        <a:bodyPr/>
        <a:lstStyle/>
        <a:p>
          <a:pPr rtl="1"/>
          <a:r>
            <a:rPr lang="fa-IR" sz="1800" dirty="0"/>
            <a:t>ویژگی‌ها</a:t>
          </a:r>
          <a:endParaRPr lang="en-US" sz="1800" dirty="0"/>
        </a:p>
      </dgm:t>
    </dgm:pt>
    <dgm:pt modelId="{F425E909-76D9-41F1-ABC5-00451C6DA18E}" type="parTrans" cxnId="{13E4C18C-1A38-4D4A-952C-22016E9465A7}">
      <dgm:prSet/>
      <dgm:spPr/>
      <dgm:t>
        <a:bodyPr/>
        <a:lstStyle/>
        <a:p>
          <a:endParaRPr lang="en-US" sz="2800"/>
        </a:p>
      </dgm:t>
    </dgm:pt>
    <dgm:pt modelId="{6490C932-605A-41E2-9CA7-930EDA1D48A4}" type="sibTrans" cxnId="{13E4C18C-1A38-4D4A-952C-22016E9465A7}">
      <dgm:prSet/>
      <dgm:spPr/>
      <dgm:t>
        <a:bodyPr/>
        <a:lstStyle/>
        <a:p>
          <a:endParaRPr lang="en-US" sz="2800"/>
        </a:p>
      </dgm:t>
    </dgm:pt>
    <dgm:pt modelId="{8675D8AA-3DE3-4B69-B3A9-749B63BCBC5A}">
      <dgm:prSet custT="1"/>
      <dgm:spPr/>
      <dgm:t>
        <a:bodyPr/>
        <a:lstStyle/>
        <a:p>
          <a:pPr rtl="1"/>
          <a:r>
            <a:rPr lang="fa-IR" sz="1800" dirty="0"/>
            <a:t>معماری</a:t>
          </a:r>
          <a:endParaRPr lang="en-US" sz="1800" dirty="0"/>
        </a:p>
      </dgm:t>
    </dgm:pt>
    <dgm:pt modelId="{4C107C52-F3B5-4257-B3A6-83E2D0F63BB2}" type="parTrans" cxnId="{7DE7FABF-DF0E-464F-ACCD-5CD9E9144F83}">
      <dgm:prSet/>
      <dgm:spPr/>
      <dgm:t>
        <a:bodyPr/>
        <a:lstStyle/>
        <a:p>
          <a:endParaRPr lang="en-US" sz="2800"/>
        </a:p>
      </dgm:t>
    </dgm:pt>
    <dgm:pt modelId="{D8EF28A6-40E2-427E-A729-830C76628558}" type="sibTrans" cxnId="{7DE7FABF-DF0E-464F-ACCD-5CD9E9144F83}">
      <dgm:prSet/>
      <dgm:spPr/>
      <dgm:t>
        <a:bodyPr/>
        <a:lstStyle/>
        <a:p>
          <a:endParaRPr lang="en-US" sz="2800"/>
        </a:p>
      </dgm:t>
    </dgm:pt>
    <dgm:pt modelId="{E87C880A-CCFD-4A45-97A1-46EB7373C2AC}">
      <dgm:prSet custT="1"/>
      <dgm:spPr/>
      <dgm:t>
        <a:bodyPr/>
        <a:lstStyle/>
        <a:p>
          <a:pPr rtl="1"/>
          <a:r>
            <a:rPr lang="fa-IR" sz="1800" dirty="0"/>
            <a:t>پروتکل </a:t>
          </a:r>
          <a:r>
            <a:rPr lang="en-US" sz="1800" dirty="0"/>
            <a:t>Mqtt</a:t>
          </a:r>
        </a:p>
      </dgm:t>
    </dgm:pt>
    <dgm:pt modelId="{7842A09E-FEE3-43CA-B657-45F98EE9130C}" type="parTrans" cxnId="{DDB1231A-89D7-416A-9F37-1535F53C4A9C}">
      <dgm:prSet/>
      <dgm:spPr/>
      <dgm:t>
        <a:bodyPr/>
        <a:lstStyle/>
        <a:p>
          <a:endParaRPr lang="en-US" sz="2800"/>
        </a:p>
      </dgm:t>
    </dgm:pt>
    <dgm:pt modelId="{F0D770E0-A3A7-478E-8378-16E680E1890E}" type="sibTrans" cxnId="{DDB1231A-89D7-416A-9F37-1535F53C4A9C}">
      <dgm:prSet/>
      <dgm:spPr/>
      <dgm:t>
        <a:bodyPr/>
        <a:lstStyle/>
        <a:p>
          <a:endParaRPr lang="en-US" sz="2800"/>
        </a:p>
      </dgm:t>
    </dgm:pt>
    <dgm:pt modelId="{057292FF-B258-4681-8463-BF75F295D582}">
      <dgm:prSet custT="1"/>
      <dgm:spPr/>
      <dgm:t>
        <a:bodyPr/>
        <a:lstStyle/>
        <a:p>
          <a:pPr rtl="1"/>
          <a:r>
            <a:rPr lang="fa-IR" sz="1800" dirty="0"/>
            <a:t>مقدمه</a:t>
          </a:r>
          <a:endParaRPr lang="en-US" sz="1800" dirty="0"/>
        </a:p>
      </dgm:t>
    </dgm:pt>
    <dgm:pt modelId="{E507C799-6537-441A-AAB0-4F11EBE51998}" type="parTrans" cxnId="{1E9F295D-C454-4643-98A4-618A55EDC296}">
      <dgm:prSet/>
      <dgm:spPr/>
      <dgm:t>
        <a:bodyPr/>
        <a:lstStyle/>
        <a:p>
          <a:endParaRPr lang="en-US" sz="2800"/>
        </a:p>
      </dgm:t>
    </dgm:pt>
    <dgm:pt modelId="{02BF103A-BA31-49CA-9443-B6621323599E}" type="sibTrans" cxnId="{1E9F295D-C454-4643-98A4-618A55EDC296}">
      <dgm:prSet/>
      <dgm:spPr/>
      <dgm:t>
        <a:bodyPr/>
        <a:lstStyle/>
        <a:p>
          <a:endParaRPr lang="en-US" sz="2800"/>
        </a:p>
      </dgm:t>
    </dgm:pt>
    <dgm:pt modelId="{35037B05-C5B6-4165-BFD3-24792AF48470}">
      <dgm:prSet custT="1"/>
      <dgm:spPr/>
      <dgm:t>
        <a:bodyPr/>
        <a:lstStyle/>
        <a:p>
          <a:pPr rtl="1"/>
          <a:r>
            <a:rPr lang="fa-IR" sz="1800" dirty="0"/>
            <a:t>مدل </a:t>
          </a:r>
          <a:r>
            <a:rPr lang="en-US" sz="1800" dirty="0"/>
            <a:t>RAD</a:t>
          </a:r>
        </a:p>
      </dgm:t>
    </dgm:pt>
    <dgm:pt modelId="{3BDC3474-A685-446C-B5A7-3F9B6EE1ABF2}" type="parTrans" cxnId="{97323A93-D2A1-4A84-A5E2-991E69A0C2B0}">
      <dgm:prSet/>
      <dgm:spPr/>
      <dgm:t>
        <a:bodyPr/>
        <a:lstStyle/>
        <a:p>
          <a:endParaRPr lang="en-US" sz="2800"/>
        </a:p>
      </dgm:t>
    </dgm:pt>
    <dgm:pt modelId="{4396C848-5C60-4A1F-A02C-C99A0AED6D83}" type="sibTrans" cxnId="{97323A93-D2A1-4A84-A5E2-991E69A0C2B0}">
      <dgm:prSet/>
      <dgm:spPr/>
      <dgm:t>
        <a:bodyPr/>
        <a:lstStyle/>
        <a:p>
          <a:endParaRPr lang="en-US" sz="2800"/>
        </a:p>
      </dgm:t>
    </dgm:pt>
    <dgm:pt modelId="{99A505BD-AEEA-4D08-A4B3-9C2BAE752A6D}">
      <dgm:prSet custT="1"/>
      <dgm:spPr/>
      <dgm:t>
        <a:bodyPr/>
        <a:lstStyle/>
        <a:p>
          <a:pPr rtl="1"/>
          <a:r>
            <a:rPr lang="fa-IR" sz="1800" dirty="0"/>
            <a:t>نمودار معماری</a:t>
          </a:r>
          <a:endParaRPr lang="en-US" sz="1800" dirty="0"/>
        </a:p>
      </dgm:t>
    </dgm:pt>
    <dgm:pt modelId="{824A49D7-33DC-4B6E-A6A6-137A3064A4BA}" type="parTrans" cxnId="{5FFC4AC5-41A8-4502-BA17-F0C5B437E630}">
      <dgm:prSet/>
      <dgm:spPr/>
      <dgm:t>
        <a:bodyPr/>
        <a:lstStyle/>
        <a:p>
          <a:endParaRPr lang="en-US" sz="2800"/>
        </a:p>
      </dgm:t>
    </dgm:pt>
    <dgm:pt modelId="{00EF1373-B775-42E3-959C-D09D2731F7C0}" type="sibTrans" cxnId="{5FFC4AC5-41A8-4502-BA17-F0C5B437E630}">
      <dgm:prSet/>
      <dgm:spPr/>
      <dgm:t>
        <a:bodyPr/>
        <a:lstStyle/>
        <a:p>
          <a:endParaRPr lang="en-US" sz="2800"/>
        </a:p>
      </dgm:t>
    </dgm:pt>
    <dgm:pt modelId="{A6CE54FB-9EA3-4476-9599-DE7C8C1AA135}">
      <dgm:prSet custT="1"/>
      <dgm:spPr/>
      <dgm:t>
        <a:bodyPr/>
        <a:lstStyle/>
        <a:p>
          <a:pPr rtl="1"/>
          <a:r>
            <a:rPr lang="ar-IQ" sz="1800" dirty="0"/>
            <a:t>نمودار جریان داده </a:t>
          </a:r>
          <a:endParaRPr lang="en-US" sz="1800" dirty="0"/>
        </a:p>
      </dgm:t>
    </dgm:pt>
    <dgm:pt modelId="{A96C5934-5553-4B88-A8D4-F5DBF33441B4}" type="parTrans" cxnId="{257BB96F-A1EE-43FC-9327-4FF98C7FC457}">
      <dgm:prSet/>
      <dgm:spPr/>
      <dgm:t>
        <a:bodyPr/>
        <a:lstStyle/>
        <a:p>
          <a:endParaRPr lang="en-US" sz="2800"/>
        </a:p>
      </dgm:t>
    </dgm:pt>
    <dgm:pt modelId="{9B04BA9F-703C-431F-ACF9-BA2A792E1013}" type="sibTrans" cxnId="{257BB96F-A1EE-43FC-9327-4FF98C7FC457}">
      <dgm:prSet/>
      <dgm:spPr/>
      <dgm:t>
        <a:bodyPr/>
        <a:lstStyle/>
        <a:p>
          <a:endParaRPr lang="en-US" sz="2800"/>
        </a:p>
      </dgm:t>
    </dgm:pt>
    <dgm:pt modelId="{252FAB5D-DB3C-4825-AF69-628E1D7FEBF9}">
      <dgm:prSet custT="1"/>
      <dgm:spPr/>
      <dgm:t>
        <a:bodyPr/>
        <a:lstStyle/>
        <a:p>
          <a:pPr rtl="1"/>
          <a:r>
            <a:rPr lang="fa-IR" sz="1800" dirty="0"/>
            <a:t>نمودار فعالیت</a:t>
          </a:r>
          <a:endParaRPr lang="en-US" sz="1800" dirty="0"/>
        </a:p>
      </dgm:t>
    </dgm:pt>
    <dgm:pt modelId="{0876A7BE-7B87-42F5-ADF6-E26587C7B048}" type="parTrans" cxnId="{B18E80C1-EE24-4088-B963-B5B87F450B25}">
      <dgm:prSet/>
      <dgm:spPr/>
      <dgm:t>
        <a:bodyPr/>
        <a:lstStyle/>
        <a:p>
          <a:endParaRPr lang="en-US" sz="2800"/>
        </a:p>
      </dgm:t>
    </dgm:pt>
    <dgm:pt modelId="{78C1EE18-F7F1-432F-B59F-5E7C076DFAB1}" type="sibTrans" cxnId="{B18E80C1-EE24-4088-B963-B5B87F450B25}">
      <dgm:prSet/>
      <dgm:spPr/>
      <dgm:t>
        <a:bodyPr/>
        <a:lstStyle/>
        <a:p>
          <a:endParaRPr lang="en-US" sz="2800"/>
        </a:p>
      </dgm:t>
    </dgm:pt>
    <dgm:pt modelId="{3823B506-7BCC-40A3-95E7-91D5A39E1793}">
      <dgm:prSet custT="1"/>
      <dgm:spPr/>
      <dgm:t>
        <a:bodyPr/>
        <a:lstStyle/>
        <a:p>
          <a:pPr rtl="1"/>
          <a:r>
            <a:rPr lang="fa-IR" sz="1800" dirty="0"/>
            <a:t>نمودار کلاس</a:t>
          </a:r>
          <a:endParaRPr lang="en-US" sz="1800" dirty="0"/>
        </a:p>
      </dgm:t>
    </dgm:pt>
    <dgm:pt modelId="{6E71F83F-42AB-4361-B572-8899DCE8301B}" type="parTrans" cxnId="{6CD149EA-7893-4923-B910-4CF32D86F51F}">
      <dgm:prSet/>
      <dgm:spPr/>
      <dgm:t>
        <a:bodyPr/>
        <a:lstStyle/>
        <a:p>
          <a:endParaRPr lang="en-US" sz="2800"/>
        </a:p>
      </dgm:t>
    </dgm:pt>
    <dgm:pt modelId="{031DCC02-7983-4BEC-9184-22AB97132EA5}" type="sibTrans" cxnId="{6CD149EA-7893-4923-B910-4CF32D86F51F}">
      <dgm:prSet/>
      <dgm:spPr/>
      <dgm:t>
        <a:bodyPr/>
        <a:lstStyle/>
        <a:p>
          <a:endParaRPr lang="en-US" sz="2800"/>
        </a:p>
      </dgm:t>
    </dgm:pt>
    <dgm:pt modelId="{6EF45DBE-CC61-4DBD-851C-E8BECCB5FEFF}">
      <dgm:prSet custT="1"/>
      <dgm:spPr/>
      <dgm:t>
        <a:bodyPr/>
        <a:lstStyle/>
        <a:p>
          <a:pPr rtl="1"/>
          <a:r>
            <a:rPr lang="fa-IR" sz="1800" dirty="0"/>
            <a:t>مقدمه</a:t>
          </a:r>
          <a:endParaRPr lang="en-US" sz="1800" dirty="0"/>
        </a:p>
      </dgm:t>
    </dgm:pt>
    <dgm:pt modelId="{7C03EEF2-251D-46D3-9FDB-07CF04E69B54}" type="parTrans" cxnId="{CA5A4E48-317D-404F-A5AC-BC431097380A}">
      <dgm:prSet/>
      <dgm:spPr/>
      <dgm:t>
        <a:bodyPr/>
        <a:lstStyle/>
        <a:p>
          <a:endParaRPr lang="en-US" sz="2800"/>
        </a:p>
      </dgm:t>
    </dgm:pt>
    <dgm:pt modelId="{E0C8D9F5-CE49-45E9-95BA-D5BC2CD0D0C9}" type="sibTrans" cxnId="{CA5A4E48-317D-404F-A5AC-BC431097380A}">
      <dgm:prSet/>
      <dgm:spPr/>
      <dgm:t>
        <a:bodyPr/>
        <a:lstStyle/>
        <a:p>
          <a:endParaRPr lang="en-US" sz="2800"/>
        </a:p>
      </dgm:t>
    </dgm:pt>
    <dgm:pt modelId="{D90EE0A0-E5B5-4567-8619-1E5D1E5E9F50}">
      <dgm:prSet custT="1"/>
      <dgm:spPr/>
      <dgm:t>
        <a:bodyPr/>
        <a:lstStyle/>
        <a:p>
          <a:pPr rtl="1"/>
          <a:r>
            <a:rPr lang="fa-IR" sz="1800" dirty="0"/>
            <a:t>فاز 1</a:t>
          </a:r>
          <a:endParaRPr lang="en-US" sz="1800" dirty="0"/>
        </a:p>
      </dgm:t>
    </dgm:pt>
    <dgm:pt modelId="{1530C20D-7D90-4D83-9F95-2282C92E5E4F}" type="parTrans" cxnId="{1FCB39BF-5143-4610-9FEA-A1E7400938FC}">
      <dgm:prSet/>
      <dgm:spPr/>
      <dgm:t>
        <a:bodyPr/>
        <a:lstStyle/>
        <a:p>
          <a:endParaRPr lang="en-US" sz="2800"/>
        </a:p>
      </dgm:t>
    </dgm:pt>
    <dgm:pt modelId="{B2BC31BA-05CA-41BE-95EB-476BEA6649CA}" type="sibTrans" cxnId="{1FCB39BF-5143-4610-9FEA-A1E7400938FC}">
      <dgm:prSet/>
      <dgm:spPr/>
      <dgm:t>
        <a:bodyPr/>
        <a:lstStyle/>
        <a:p>
          <a:endParaRPr lang="en-US" sz="2800"/>
        </a:p>
      </dgm:t>
    </dgm:pt>
    <dgm:pt modelId="{8F4560E7-4D96-40D0-A299-DE712F17C630}">
      <dgm:prSet custT="1"/>
      <dgm:spPr/>
      <dgm:t>
        <a:bodyPr/>
        <a:lstStyle/>
        <a:p>
          <a:pPr rtl="1"/>
          <a:r>
            <a:rPr lang="fa-IR" sz="1800" dirty="0"/>
            <a:t>فاز 2</a:t>
          </a:r>
          <a:endParaRPr lang="en-US" sz="1800" dirty="0"/>
        </a:p>
      </dgm:t>
    </dgm:pt>
    <dgm:pt modelId="{1F8C79AF-D968-47E5-BE90-FB89AACA09AB}" type="parTrans" cxnId="{270B3DCA-9B50-47D2-B832-8469CA54CAEC}">
      <dgm:prSet/>
      <dgm:spPr/>
      <dgm:t>
        <a:bodyPr/>
        <a:lstStyle/>
        <a:p>
          <a:endParaRPr lang="en-US" sz="2800"/>
        </a:p>
      </dgm:t>
    </dgm:pt>
    <dgm:pt modelId="{B133ED0B-80FD-4462-A8C6-D0100702AA87}" type="sibTrans" cxnId="{270B3DCA-9B50-47D2-B832-8469CA54CAEC}">
      <dgm:prSet/>
      <dgm:spPr/>
      <dgm:t>
        <a:bodyPr/>
        <a:lstStyle/>
        <a:p>
          <a:endParaRPr lang="en-US" sz="2800"/>
        </a:p>
      </dgm:t>
    </dgm:pt>
    <dgm:pt modelId="{27A82206-89DC-40D2-A5FD-29C608B83549}">
      <dgm:prSet custT="1"/>
      <dgm:spPr/>
      <dgm:t>
        <a:bodyPr/>
        <a:lstStyle/>
        <a:p>
          <a:pPr rtl="1"/>
          <a:r>
            <a:rPr lang="fa-IR" sz="1800" dirty="0"/>
            <a:t>فاز 3</a:t>
          </a:r>
          <a:endParaRPr lang="en-US" sz="1800" dirty="0"/>
        </a:p>
      </dgm:t>
    </dgm:pt>
    <dgm:pt modelId="{F04CABE8-5FFE-48E8-B0DF-0998F4B91ADB}" type="parTrans" cxnId="{D0D72E07-6DDB-435C-8A9D-9DE03CCBBA0A}">
      <dgm:prSet/>
      <dgm:spPr/>
      <dgm:t>
        <a:bodyPr/>
        <a:lstStyle/>
        <a:p>
          <a:endParaRPr lang="en-US" sz="2800"/>
        </a:p>
      </dgm:t>
    </dgm:pt>
    <dgm:pt modelId="{DB30C526-B10E-4650-AA65-5AA464C72BE0}" type="sibTrans" cxnId="{D0D72E07-6DDB-435C-8A9D-9DE03CCBBA0A}">
      <dgm:prSet/>
      <dgm:spPr/>
      <dgm:t>
        <a:bodyPr/>
        <a:lstStyle/>
        <a:p>
          <a:endParaRPr lang="en-US" sz="2800"/>
        </a:p>
      </dgm:t>
    </dgm:pt>
    <dgm:pt modelId="{0E052BC7-6355-4A11-9C18-0DA1B15F017C}" type="pres">
      <dgm:prSet presAssocID="{FDA0287A-6539-45F8-9909-1CD5850F0AE6}" presName="Name0" presStyleCnt="0">
        <dgm:presLayoutVars>
          <dgm:dir val="rev"/>
          <dgm:animLvl val="lvl"/>
          <dgm:resizeHandles val="exact"/>
        </dgm:presLayoutVars>
      </dgm:prSet>
      <dgm:spPr/>
    </dgm:pt>
    <dgm:pt modelId="{138661CB-9A89-4F75-AD22-ADEDD241C40D}" type="pres">
      <dgm:prSet presAssocID="{7A77DACB-606A-4CA4-B4C7-34D3E20DE734}" presName="composite" presStyleCnt="0"/>
      <dgm:spPr/>
    </dgm:pt>
    <dgm:pt modelId="{0BF54592-AD64-4F33-BB83-423D0899F99B}" type="pres">
      <dgm:prSet presAssocID="{7A77DACB-606A-4CA4-B4C7-34D3E20DE734}" presName="parTx" presStyleLbl="node1" presStyleIdx="0" presStyleCnt="5">
        <dgm:presLayoutVars>
          <dgm:chMax val="0"/>
          <dgm:chPref val="0"/>
          <dgm:bulletEnabled val="1"/>
        </dgm:presLayoutVars>
      </dgm:prSet>
      <dgm:spPr/>
    </dgm:pt>
    <dgm:pt modelId="{C061AF3D-0EDD-404A-827C-2AD08D1CFC01}" type="pres">
      <dgm:prSet presAssocID="{7A77DACB-606A-4CA4-B4C7-34D3E20DE734}" presName="desTx" presStyleLbl="revTx" presStyleIdx="0" presStyleCnt="5">
        <dgm:presLayoutVars>
          <dgm:bulletEnabled val="1"/>
        </dgm:presLayoutVars>
      </dgm:prSet>
      <dgm:spPr/>
    </dgm:pt>
    <dgm:pt modelId="{60046A6B-5BA3-45D6-8D08-2A930FEBA290}" type="pres">
      <dgm:prSet presAssocID="{F7DE5F6E-B2AF-4E80-AC75-3C6EDE4C3CBE}" presName="space" presStyleCnt="0"/>
      <dgm:spPr/>
    </dgm:pt>
    <dgm:pt modelId="{B28B8AB2-51E0-4B14-BA4C-F0DE8534F690}" type="pres">
      <dgm:prSet presAssocID="{4E4BB2E0-C8EC-476E-88B6-034745FB6FF8}" presName="composite" presStyleCnt="0"/>
      <dgm:spPr/>
    </dgm:pt>
    <dgm:pt modelId="{F1F7ABF3-50AC-4A84-A31F-91D810902469}" type="pres">
      <dgm:prSet presAssocID="{4E4BB2E0-C8EC-476E-88B6-034745FB6FF8}" presName="parTx" presStyleLbl="node1" presStyleIdx="1" presStyleCnt="5">
        <dgm:presLayoutVars>
          <dgm:chMax val="0"/>
          <dgm:chPref val="0"/>
          <dgm:bulletEnabled val="1"/>
        </dgm:presLayoutVars>
      </dgm:prSet>
      <dgm:spPr/>
    </dgm:pt>
    <dgm:pt modelId="{6F639931-BB3B-4C36-A959-8A1A9C73D554}" type="pres">
      <dgm:prSet presAssocID="{4E4BB2E0-C8EC-476E-88B6-034745FB6FF8}" presName="desTx" presStyleLbl="revTx" presStyleIdx="1" presStyleCnt="5">
        <dgm:presLayoutVars>
          <dgm:bulletEnabled val="1"/>
        </dgm:presLayoutVars>
      </dgm:prSet>
      <dgm:spPr/>
    </dgm:pt>
    <dgm:pt modelId="{D50B7354-526C-4E4E-9E9F-84CCD979572D}" type="pres">
      <dgm:prSet presAssocID="{B5497D88-A4DB-4F1F-8299-24A34E9CADE5}" presName="space" presStyleCnt="0"/>
      <dgm:spPr/>
    </dgm:pt>
    <dgm:pt modelId="{4B8C3CD2-22C3-4F5D-ABBA-A32AC2DFA53D}" type="pres">
      <dgm:prSet presAssocID="{8973CDE4-2D97-4AAC-A90F-613B17E05073}" presName="composite" presStyleCnt="0"/>
      <dgm:spPr/>
    </dgm:pt>
    <dgm:pt modelId="{3CFA34AF-1C13-4072-8DC4-C7E49ACEEF91}" type="pres">
      <dgm:prSet presAssocID="{8973CDE4-2D97-4AAC-A90F-613B17E05073}" presName="parTx" presStyleLbl="node1" presStyleIdx="2" presStyleCnt="5">
        <dgm:presLayoutVars>
          <dgm:chMax val="0"/>
          <dgm:chPref val="0"/>
          <dgm:bulletEnabled val="1"/>
        </dgm:presLayoutVars>
      </dgm:prSet>
      <dgm:spPr/>
    </dgm:pt>
    <dgm:pt modelId="{17972E1E-7340-4245-9E2A-28447A041D14}" type="pres">
      <dgm:prSet presAssocID="{8973CDE4-2D97-4AAC-A90F-613B17E05073}" presName="desTx" presStyleLbl="revTx" presStyleIdx="2" presStyleCnt="5">
        <dgm:presLayoutVars>
          <dgm:bulletEnabled val="1"/>
        </dgm:presLayoutVars>
      </dgm:prSet>
      <dgm:spPr/>
    </dgm:pt>
    <dgm:pt modelId="{E2590B71-CB64-43A5-85DA-FAD85D0ECA6F}" type="pres">
      <dgm:prSet presAssocID="{0647C11B-65C4-47E5-AF19-45E978A5262B}" presName="space" presStyleCnt="0"/>
      <dgm:spPr/>
    </dgm:pt>
    <dgm:pt modelId="{55689498-49C7-4779-B8CA-42350A9EC65C}" type="pres">
      <dgm:prSet presAssocID="{B728C5F2-9530-46A7-A947-FC47F678A760}" presName="composite" presStyleCnt="0"/>
      <dgm:spPr/>
    </dgm:pt>
    <dgm:pt modelId="{D2A00F1E-2379-4348-AB0D-BD0B28DF5300}" type="pres">
      <dgm:prSet presAssocID="{B728C5F2-9530-46A7-A947-FC47F678A760}" presName="parTx" presStyleLbl="node1" presStyleIdx="3" presStyleCnt="5">
        <dgm:presLayoutVars>
          <dgm:chMax val="0"/>
          <dgm:chPref val="0"/>
          <dgm:bulletEnabled val="1"/>
        </dgm:presLayoutVars>
      </dgm:prSet>
      <dgm:spPr/>
    </dgm:pt>
    <dgm:pt modelId="{AF9E7ECD-CD2A-45E7-B198-4F953DFB8F72}" type="pres">
      <dgm:prSet presAssocID="{B728C5F2-9530-46A7-A947-FC47F678A760}" presName="desTx" presStyleLbl="revTx" presStyleIdx="3" presStyleCnt="5">
        <dgm:presLayoutVars>
          <dgm:bulletEnabled val="1"/>
        </dgm:presLayoutVars>
      </dgm:prSet>
      <dgm:spPr/>
    </dgm:pt>
    <dgm:pt modelId="{F68799CE-2F9C-4A49-BFDD-E8A3BD33930D}" type="pres">
      <dgm:prSet presAssocID="{946C69C7-02BB-4200-B896-3099E2950C7C}" presName="space" presStyleCnt="0"/>
      <dgm:spPr/>
    </dgm:pt>
    <dgm:pt modelId="{380732F6-4472-4BA2-B638-77D789E47083}" type="pres">
      <dgm:prSet presAssocID="{63708D50-6C51-4C59-8C6B-A89C22630C43}" presName="composite" presStyleCnt="0"/>
      <dgm:spPr/>
    </dgm:pt>
    <dgm:pt modelId="{EF8E6DD2-DA58-4111-9CC0-7D006E1D9987}" type="pres">
      <dgm:prSet presAssocID="{63708D50-6C51-4C59-8C6B-A89C22630C43}" presName="parTx" presStyleLbl="node1" presStyleIdx="4" presStyleCnt="5">
        <dgm:presLayoutVars>
          <dgm:chMax val="0"/>
          <dgm:chPref val="0"/>
          <dgm:bulletEnabled val="1"/>
        </dgm:presLayoutVars>
      </dgm:prSet>
      <dgm:spPr/>
    </dgm:pt>
    <dgm:pt modelId="{16F6418A-8C0C-446F-823F-62DF47B11261}" type="pres">
      <dgm:prSet presAssocID="{63708D50-6C51-4C59-8C6B-A89C22630C43}" presName="desTx" presStyleLbl="revTx" presStyleIdx="4" presStyleCnt="5">
        <dgm:presLayoutVars>
          <dgm:bulletEnabled val="1"/>
        </dgm:presLayoutVars>
      </dgm:prSet>
      <dgm:spPr/>
    </dgm:pt>
  </dgm:ptLst>
  <dgm:cxnLst>
    <dgm:cxn modelId="{976B9303-B51B-49D5-9695-66398FCE91E8}" type="presOf" srcId="{E87C880A-CCFD-4A45-97A1-46EB7373C2AC}" destId="{17972E1E-7340-4245-9E2A-28447A041D14}" srcOrd="0" destOrd="0" presId="urn:microsoft.com/office/officeart/2005/8/layout/chevron1"/>
    <dgm:cxn modelId="{149C8306-BBDF-4099-8CDA-0F5F82A23B8A}" type="presOf" srcId="{649B4108-BA5F-494F-A59F-B52DB7B940F1}" destId="{C061AF3D-0EDD-404A-827C-2AD08D1CFC01}" srcOrd="0" destOrd="3" presId="urn:microsoft.com/office/officeart/2005/8/layout/chevron1"/>
    <dgm:cxn modelId="{F2591A07-48FB-43C6-9232-736F4C09B16D}" srcId="{FDA0287A-6539-45F8-9909-1CD5850F0AE6}" destId="{B728C5F2-9530-46A7-A947-FC47F678A760}" srcOrd="3" destOrd="0" parTransId="{BA88E28D-4C59-4993-8A86-53DEB2429B81}" sibTransId="{946C69C7-02BB-4200-B896-3099E2950C7C}"/>
    <dgm:cxn modelId="{D0D72E07-6DDB-435C-8A9D-9DE03CCBBA0A}" srcId="{63708D50-6C51-4C59-8C6B-A89C22630C43}" destId="{27A82206-89DC-40D2-A5FD-29C608B83549}" srcOrd="3" destOrd="0" parTransId="{F04CABE8-5FFE-48E8-B0DF-0998F4B91ADB}" sibTransId="{DB30C526-B10E-4650-AA65-5AA464C72BE0}"/>
    <dgm:cxn modelId="{61DACB0F-A2D1-4988-B0BF-8C83F22AE63C}" srcId="{FDA0287A-6539-45F8-9909-1CD5850F0AE6}" destId="{63708D50-6C51-4C59-8C6B-A89C22630C43}" srcOrd="4" destOrd="0" parTransId="{4238FC1F-769F-4F03-8F5D-A88CF86EE61A}" sibTransId="{B6A2BBE3-26D1-4401-941B-587CB5713783}"/>
    <dgm:cxn modelId="{D42E8412-10C5-476D-BDAE-4478671C615F}" type="presOf" srcId="{7A77DACB-606A-4CA4-B4C7-34D3E20DE734}" destId="{0BF54592-AD64-4F33-BB83-423D0899F99B}" srcOrd="0" destOrd="0" presId="urn:microsoft.com/office/officeart/2005/8/layout/chevron1"/>
    <dgm:cxn modelId="{DDB1231A-89D7-416A-9F37-1535F53C4A9C}" srcId="{8973CDE4-2D97-4AAC-A90F-613B17E05073}" destId="{E87C880A-CCFD-4A45-97A1-46EB7373C2AC}" srcOrd="0" destOrd="0" parTransId="{7842A09E-FEE3-43CA-B657-45F98EE9130C}" sibTransId="{F0D770E0-A3A7-478E-8378-16E680E1890E}"/>
    <dgm:cxn modelId="{C2A5D11D-44AA-435B-A951-63F9EA0D7911}" type="presOf" srcId="{8F4560E7-4D96-40D0-A299-DE712F17C630}" destId="{16F6418A-8C0C-446F-823F-62DF47B11261}" srcOrd="0" destOrd="2" presId="urn:microsoft.com/office/officeart/2005/8/layout/chevron1"/>
    <dgm:cxn modelId="{1F58D41E-B443-4819-93BD-F62F478243C4}" type="presOf" srcId="{D90EE0A0-E5B5-4567-8619-1E5D1E5E9F50}" destId="{16F6418A-8C0C-446F-823F-62DF47B11261}" srcOrd="0" destOrd="1" presId="urn:microsoft.com/office/officeart/2005/8/layout/chevron1"/>
    <dgm:cxn modelId="{409F1721-173F-4284-A3C3-3BF0C2BF7ED2}" srcId="{7A77DACB-606A-4CA4-B4C7-34D3E20DE734}" destId="{872FE8A8-C7EF-4667-BDCA-4DE1F69AAB72}" srcOrd="7" destOrd="0" parTransId="{D37316EA-4AC8-4936-8CED-14C376F7773B}" sibTransId="{1C0C1FCF-59E0-4ABC-A100-5CEBE900A0C2}"/>
    <dgm:cxn modelId="{B63BE12F-6692-4AFE-AE6A-38602433919F}" type="presOf" srcId="{6EF45DBE-CC61-4DBD-851C-E8BECCB5FEFF}" destId="{16F6418A-8C0C-446F-823F-62DF47B11261}" srcOrd="0" destOrd="0" presId="urn:microsoft.com/office/officeart/2005/8/layout/chevron1"/>
    <dgm:cxn modelId="{873EF33C-95B9-48D1-AF59-4DB22FAD5842}" type="presOf" srcId="{FDA0287A-6539-45F8-9909-1CD5850F0AE6}" destId="{0E052BC7-6355-4A11-9C18-0DA1B15F017C}" srcOrd="0" destOrd="0" presId="urn:microsoft.com/office/officeart/2005/8/layout/chevron1"/>
    <dgm:cxn modelId="{2E7F333E-A7E5-4DB7-BFAE-524BD407A730}" type="presOf" srcId="{50D20114-181A-4795-9340-D3D5AE8B3F62}" destId="{C061AF3D-0EDD-404A-827C-2AD08D1CFC01}" srcOrd="0" destOrd="2" presId="urn:microsoft.com/office/officeart/2005/8/layout/chevron1"/>
    <dgm:cxn modelId="{1E9F295D-C454-4643-98A4-618A55EDC296}" srcId="{B728C5F2-9530-46A7-A947-FC47F678A760}" destId="{057292FF-B258-4681-8463-BF75F295D582}" srcOrd="0" destOrd="0" parTransId="{E507C799-6537-441A-AAB0-4F11EBE51998}" sibTransId="{02BF103A-BA31-49CA-9443-B6621323599E}"/>
    <dgm:cxn modelId="{D689E461-21A7-46A1-BE9A-B331C5B6D56F}" srcId="{7A77DACB-606A-4CA4-B4C7-34D3E20DE734}" destId="{50BE5F6F-8130-493C-8B7B-0434C20A3FF9}" srcOrd="5" destOrd="0" parTransId="{2F8F49E6-A5A4-4793-A357-C58D16F3E39D}" sibTransId="{E7FDE6FC-9401-4EA8-B7EB-80D8022F05A7}"/>
    <dgm:cxn modelId="{B3F88863-6696-4E47-8897-94F5294AE040}" srcId="{7A77DACB-606A-4CA4-B4C7-34D3E20DE734}" destId="{6412172D-281C-4E3D-BF19-EE30F69B4BEF}" srcOrd="6" destOrd="0" parTransId="{D99A59C5-498B-44B5-B0BC-73C76A6523DE}" sibTransId="{3099406D-8C41-4673-8C64-6EB7D70AA372}"/>
    <dgm:cxn modelId="{26904565-8A88-4316-A302-AE8A3547F408}" type="presOf" srcId="{35037B05-C5B6-4165-BFD3-24792AF48470}" destId="{AF9E7ECD-CD2A-45E7-B198-4F953DFB8F72}" srcOrd="0" destOrd="1" presId="urn:microsoft.com/office/officeart/2005/8/layout/chevron1"/>
    <dgm:cxn modelId="{53D3F365-AE55-40CA-863D-B398FCF5538E}" type="presOf" srcId="{1755913F-C3D0-4217-BB15-DAE251934FBD}" destId="{C061AF3D-0EDD-404A-827C-2AD08D1CFC01}" srcOrd="0" destOrd="0" presId="urn:microsoft.com/office/officeart/2005/8/layout/chevron1"/>
    <dgm:cxn modelId="{18521B48-8B9B-4424-8342-F7BD12BC95FF}" srcId="{4E4BB2E0-C8EC-476E-88B6-034745FB6FF8}" destId="{1389A733-BCCD-477A-9D86-846762993580}" srcOrd="1" destOrd="0" parTransId="{BCCAA204-A7D6-4B26-B2FA-7FF2EADE8599}" sibTransId="{CABD11B9-1EC0-45BC-B8A7-512204A50198}"/>
    <dgm:cxn modelId="{CA5A4E48-317D-404F-A5AC-BC431097380A}" srcId="{63708D50-6C51-4C59-8C6B-A89C22630C43}" destId="{6EF45DBE-CC61-4DBD-851C-E8BECCB5FEFF}" srcOrd="0" destOrd="0" parTransId="{7C03EEF2-251D-46D3-9FDB-07CF04E69B54}" sibTransId="{E0C8D9F5-CE49-45E9-95BA-D5BC2CD0D0C9}"/>
    <dgm:cxn modelId="{8877B049-CEE2-4D97-AA53-EC389215C745}" type="presOf" srcId="{A6CE54FB-9EA3-4476-9599-DE7C8C1AA135}" destId="{AF9E7ECD-CD2A-45E7-B198-4F953DFB8F72}" srcOrd="0" destOrd="3" presId="urn:microsoft.com/office/officeart/2005/8/layout/chevron1"/>
    <dgm:cxn modelId="{B966A56C-11C2-4130-893A-6E27FF54C696}" srcId="{7A77DACB-606A-4CA4-B4C7-34D3E20DE734}" destId="{50D20114-181A-4795-9340-D3D5AE8B3F62}" srcOrd="2" destOrd="0" parTransId="{7D2F9A19-62A8-4F42-B4B3-49D90694B3F1}" sibTransId="{B1219325-7D84-471D-B36F-13E38084C270}"/>
    <dgm:cxn modelId="{257BB96F-A1EE-43FC-9327-4FF98C7FC457}" srcId="{B728C5F2-9530-46A7-A947-FC47F678A760}" destId="{A6CE54FB-9EA3-4476-9599-DE7C8C1AA135}" srcOrd="3" destOrd="0" parTransId="{A96C5934-5553-4B88-A8D4-F5DBF33441B4}" sibTransId="{9B04BA9F-703C-431F-ACF9-BA2A792E1013}"/>
    <dgm:cxn modelId="{91D18072-83E2-4D7D-98DE-2FBAFFCD75F5}" type="presOf" srcId="{42527E9D-7E6A-48F4-BFC4-A9FB64EE14E0}" destId="{6F639931-BB3B-4C36-A959-8A1A9C73D554}" srcOrd="0" destOrd="0" presId="urn:microsoft.com/office/officeart/2005/8/layout/chevron1"/>
    <dgm:cxn modelId="{06692153-C43E-4AFC-8865-BA64A28E3E49}" type="presOf" srcId="{FCF6BFB9-F287-40E6-8269-AD890D039489}" destId="{C061AF3D-0EDD-404A-827C-2AD08D1CFC01}" srcOrd="0" destOrd="1" presId="urn:microsoft.com/office/officeart/2005/8/layout/chevron1"/>
    <dgm:cxn modelId="{18545C73-9BA2-4248-827B-99B95099D377}" type="presOf" srcId="{8973CDE4-2D97-4AAC-A90F-613B17E05073}" destId="{3CFA34AF-1C13-4072-8DC4-C7E49ACEEF91}" srcOrd="0" destOrd="0" presId="urn:microsoft.com/office/officeart/2005/8/layout/chevron1"/>
    <dgm:cxn modelId="{7DD66357-7BC1-4644-AC04-62C41604E53D}" srcId="{FDA0287A-6539-45F8-9909-1CD5850F0AE6}" destId="{8973CDE4-2D97-4AAC-A90F-613B17E05073}" srcOrd="2" destOrd="0" parTransId="{6AF36BA7-3032-4D6D-9092-9579037DC0AF}" sibTransId="{0647C11B-65C4-47E5-AF19-45E978A5262B}"/>
    <dgm:cxn modelId="{3F7B7357-1500-407E-97F3-D5F257470DDA}" type="presOf" srcId="{6412172D-281C-4E3D-BF19-EE30F69B4BEF}" destId="{C061AF3D-0EDD-404A-827C-2AD08D1CFC01}" srcOrd="0" destOrd="6" presId="urn:microsoft.com/office/officeart/2005/8/layout/chevron1"/>
    <dgm:cxn modelId="{6C93EB58-6D1B-4C23-BA07-21E09AC2DAE6}" type="presOf" srcId="{50BE5F6F-8130-493C-8B7B-0434C20A3FF9}" destId="{C061AF3D-0EDD-404A-827C-2AD08D1CFC01}" srcOrd="0" destOrd="5" presId="urn:microsoft.com/office/officeart/2005/8/layout/chevron1"/>
    <dgm:cxn modelId="{7F8FB159-D4BB-4228-9832-6DCF1CDF8843}" type="presOf" srcId="{FDE83D74-A909-4FE6-9A4B-D7EA5846C9B5}" destId="{6F639931-BB3B-4C36-A959-8A1A9C73D554}" srcOrd="0" destOrd="2" presId="urn:microsoft.com/office/officeart/2005/8/layout/chevron1"/>
    <dgm:cxn modelId="{D348E485-A167-4343-8E00-DFFE4583AC6D}" type="presOf" srcId="{252FAB5D-DB3C-4825-AF69-628E1D7FEBF9}" destId="{AF9E7ECD-CD2A-45E7-B198-4F953DFB8F72}" srcOrd="0" destOrd="4" presId="urn:microsoft.com/office/officeart/2005/8/layout/chevron1"/>
    <dgm:cxn modelId="{514B058A-EACC-4965-BE29-2FF69ECA1D98}" type="presOf" srcId="{63708D50-6C51-4C59-8C6B-A89C22630C43}" destId="{EF8E6DD2-DA58-4111-9CC0-7D006E1D9987}" srcOrd="0" destOrd="0" presId="urn:microsoft.com/office/officeart/2005/8/layout/chevron1"/>
    <dgm:cxn modelId="{13E4C18C-1A38-4D4A-952C-22016E9465A7}" srcId="{4E4BB2E0-C8EC-476E-88B6-034745FB6FF8}" destId="{FDE83D74-A909-4FE6-9A4B-D7EA5846C9B5}" srcOrd="2" destOrd="0" parTransId="{F425E909-76D9-41F1-ABC5-00451C6DA18E}" sibTransId="{6490C932-605A-41E2-9CA7-930EDA1D48A4}"/>
    <dgm:cxn modelId="{AEF15190-1BA4-44BA-8658-E526218168C6}" srcId="{FDA0287A-6539-45F8-9909-1CD5850F0AE6}" destId="{4E4BB2E0-C8EC-476E-88B6-034745FB6FF8}" srcOrd="1" destOrd="0" parTransId="{60E34074-C945-490B-85BB-F7486CD6066B}" sibTransId="{B5497D88-A4DB-4F1F-8299-24A34E9CADE5}"/>
    <dgm:cxn modelId="{97323A93-D2A1-4A84-A5E2-991E69A0C2B0}" srcId="{B728C5F2-9530-46A7-A947-FC47F678A760}" destId="{35037B05-C5B6-4165-BFD3-24792AF48470}" srcOrd="1" destOrd="0" parTransId="{3BDC3474-A685-446C-B5A7-3F9B6EE1ABF2}" sibTransId="{4396C848-5C60-4A1F-A02C-C99A0AED6D83}"/>
    <dgm:cxn modelId="{791A78AB-B311-40CF-96E3-374BA09BB637}" type="presOf" srcId="{1389A733-BCCD-477A-9D86-846762993580}" destId="{6F639931-BB3B-4C36-A959-8A1A9C73D554}" srcOrd="0" destOrd="1" presId="urn:microsoft.com/office/officeart/2005/8/layout/chevron1"/>
    <dgm:cxn modelId="{BCBF18B2-BC5C-4455-A871-044676F441ED}" type="presOf" srcId="{3823B506-7BCC-40A3-95E7-91D5A39E1793}" destId="{AF9E7ECD-CD2A-45E7-B198-4F953DFB8F72}" srcOrd="0" destOrd="5" presId="urn:microsoft.com/office/officeart/2005/8/layout/chevron1"/>
    <dgm:cxn modelId="{7432EEBD-6109-4FF5-A393-0CBC11A7DD64}" type="presOf" srcId="{36C2E9F0-5A88-46DB-BB2F-11C5AC497521}" destId="{C061AF3D-0EDD-404A-827C-2AD08D1CFC01}" srcOrd="0" destOrd="4" presId="urn:microsoft.com/office/officeart/2005/8/layout/chevron1"/>
    <dgm:cxn modelId="{1FCB39BF-5143-4610-9FEA-A1E7400938FC}" srcId="{63708D50-6C51-4C59-8C6B-A89C22630C43}" destId="{D90EE0A0-E5B5-4567-8619-1E5D1E5E9F50}" srcOrd="1" destOrd="0" parTransId="{1530C20D-7D90-4D83-9F95-2282C92E5E4F}" sibTransId="{B2BC31BA-05CA-41BE-95EB-476BEA6649CA}"/>
    <dgm:cxn modelId="{7DE7FABF-DF0E-464F-ACCD-5CD9E9144F83}" srcId="{4E4BB2E0-C8EC-476E-88B6-034745FB6FF8}" destId="{8675D8AA-3DE3-4B69-B3A9-749B63BCBC5A}" srcOrd="3" destOrd="0" parTransId="{4C107C52-F3B5-4257-B3A6-83E2D0F63BB2}" sibTransId="{D8EF28A6-40E2-427E-A729-830C76628558}"/>
    <dgm:cxn modelId="{B18E80C1-EE24-4088-B963-B5B87F450B25}" srcId="{B728C5F2-9530-46A7-A947-FC47F678A760}" destId="{252FAB5D-DB3C-4825-AF69-628E1D7FEBF9}" srcOrd="4" destOrd="0" parTransId="{0876A7BE-7B87-42F5-ADF6-E26587C7B048}" sibTransId="{78C1EE18-F7F1-432F-B59F-5E7C076DFAB1}"/>
    <dgm:cxn modelId="{5FFC4AC5-41A8-4502-BA17-F0C5B437E630}" srcId="{B728C5F2-9530-46A7-A947-FC47F678A760}" destId="{99A505BD-AEEA-4D08-A4B3-9C2BAE752A6D}" srcOrd="2" destOrd="0" parTransId="{824A49D7-33DC-4B6E-A6A6-137A3064A4BA}" sibTransId="{00EF1373-B775-42E3-959C-D09D2731F7C0}"/>
    <dgm:cxn modelId="{E0E35FC9-E9E0-4E9A-B5EF-23E8FC8E11B6}" srcId="{4E4BB2E0-C8EC-476E-88B6-034745FB6FF8}" destId="{42527E9D-7E6A-48F4-BFC4-A9FB64EE14E0}" srcOrd="0" destOrd="0" parTransId="{EC124371-E3B2-4830-87F3-3F58B68304CB}" sibTransId="{1DB819CE-C160-42DB-BF1F-105DD6D5B1DE}"/>
    <dgm:cxn modelId="{270B3DCA-9B50-47D2-B832-8469CA54CAEC}" srcId="{63708D50-6C51-4C59-8C6B-A89C22630C43}" destId="{8F4560E7-4D96-40D0-A299-DE712F17C630}" srcOrd="2" destOrd="0" parTransId="{1F8C79AF-D968-47E5-BE90-FB89AACA09AB}" sibTransId="{B133ED0B-80FD-4462-A8C6-D0100702AA87}"/>
    <dgm:cxn modelId="{A9A8D8D3-A906-4EB0-AC7F-8661F25CBFF0}" type="presOf" srcId="{27A82206-89DC-40D2-A5FD-29C608B83549}" destId="{16F6418A-8C0C-446F-823F-62DF47B11261}" srcOrd="0" destOrd="3" presId="urn:microsoft.com/office/officeart/2005/8/layout/chevron1"/>
    <dgm:cxn modelId="{BF6262E2-82BD-4BC9-9102-A147EED36C9F}" type="presOf" srcId="{99A505BD-AEEA-4D08-A4B3-9C2BAE752A6D}" destId="{AF9E7ECD-CD2A-45E7-B198-4F953DFB8F72}" srcOrd="0" destOrd="2" presId="urn:microsoft.com/office/officeart/2005/8/layout/chevron1"/>
    <dgm:cxn modelId="{490E3FE4-B127-4C8C-B4AE-5916E38D4A77}" srcId="{7A77DACB-606A-4CA4-B4C7-34D3E20DE734}" destId="{FCF6BFB9-F287-40E6-8269-AD890D039489}" srcOrd="1" destOrd="0" parTransId="{E7EEA0DB-58DE-4262-8D08-CC64D88CDEB4}" sibTransId="{4283A18C-176E-4DCC-8781-7FA18B0809DD}"/>
    <dgm:cxn modelId="{DC7484E6-5FD3-4DD2-9F0E-E7AB393EDABC}" srcId="{7A77DACB-606A-4CA4-B4C7-34D3E20DE734}" destId="{36C2E9F0-5A88-46DB-BB2F-11C5AC497521}" srcOrd="4" destOrd="0" parTransId="{97137218-8C6B-4C4D-8F1E-B27B2D6C8964}" sibTransId="{B0EE1FEE-81AC-4150-A5EF-8E8C1ADB81EC}"/>
    <dgm:cxn modelId="{6CD149EA-7893-4923-B910-4CF32D86F51F}" srcId="{B728C5F2-9530-46A7-A947-FC47F678A760}" destId="{3823B506-7BCC-40A3-95E7-91D5A39E1793}" srcOrd="5" destOrd="0" parTransId="{6E71F83F-42AB-4361-B572-8899DCE8301B}" sibTransId="{031DCC02-7983-4BEC-9184-22AB97132EA5}"/>
    <dgm:cxn modelId="{23A63AEB-F8E8-4250-8C82-1A88C1071993}" type="presOf" srcId="{B728C5F2-9530-46A7-A947-FC47F678A760}" destId="{D2A00F1E-2379-4348-AB0D-BD0B28DF5300}" srcOrd="0" destOrd="0" presId="urn:microsoft.com/office/officeart/2005/8/layout/chevron1"/>
    <dgm:cxn modelId="{F4C7C4EC-3F63-4C19-A5C7-F6270A515A76}" type="presOf" srcId="{8675D8AA-3DE3-4B69-B3A9-749B63BCBC5A}" destId="{6F639931-BB3B-4C36-A959-8A1A9C73D554}" srcOrd="0" destOrd="3" presId="urn:microsoft.com/office/officeart/2005/8/layout/chevron1"/>
    <dgm:cxn modelId="{37A178F0-C0CC-4B15-8212-9E2467BC9DD4}" type="presOf" srcId="{4E4BB2E0-C8EC-476E-88B6-034745FB6FF8}" destId="{F1F7ABF3-50AC-4A84-A31F-91D810902469}" srcOrd="0" destOrd="0" presId="urn:microsoft.com/office/officeart/2005/8/layout/chevron1"/>
    <dgm:cxn modelId="{873C1CF4-9F99-44DC-84E9-4E1092870CD0}" srcId="{7A77DACB-606A-4CA4-B4C7-34D3E20DE734}" destId="{649B4108-BA5F-494F-A59F-B52DB7B940F1}" srcOrd="3" destOrd="0" parTransId="{4C490091-1D3B-446E-9327-A477AB679EAC}" sibTransId="{8E7F67A7-B13E-4501-9F27-01514885F503}"/>
    <dgm:cxn modelId="{D563F9F4-9C36-4F4A-9343-537D0E0A1AC9}" srcId="{7A77DACB-606A-4CA4-B4C7-34D3E20DE734}" destId="{1755913F-C3D0-4217-BB15-DAE251934FBD}" srcOrd="0" destOrd="0" parTransId="{FFD36484-03A0-4E51-9C4C-121A7B912214}" sibTransId="{323A6E6A-A9BA-4F65-A3C0-9A9EC8C1654B}"/>
    <dgm:cxn modelId="{7A0C7BF5-AD41-4E47-AC93-E08E147645F1}" srcId="{FDA0287A-6539-45F8-9909-1CD5850F0AE6}" destId="{7A77DACB-606A-4CA4-B4C7-34D3E20DE734}" srcOrd="0" destOrd="0" parTransId="{C2090055-AA11-469C-9C51-316983B4E8F5}" sibTransId="{F7DE5F6E-B2AF-4E80-AC75-3C6EDE4C3CBE}"/>
    <dgm:cxn modelId="{E7DC9AF6-1868-4D9D-8258-37B8B1AA3ED0}" type="presOf" srcId="{057292FF-B258-4681-8463-BF75F295D582}" destId="{AF9E7ECD-CD2A-45E7-B198-4F953DFB8F72}" srcOrd="0" destOrd="0" presId="urn:microsoft.com/office/officeart/2005/8/layout/chevron1"/>
    <dgm:cxn modelId="{1A30EFF9-0E18-4BD3-96DF-740A147EAE9D}" type="presOf" srcId="{872FE8A8-C7EF-4667-BDCA-4DE1F69AAB72}" destId="{C061AF3D-0EDD-404A-827C-2AD08D1CFC01}" srcOrd="0" destOrd="7" presId="urn:microsoft.com/office/officeart/2005/8/layout/chevron1"/>
    <dgm:cxn modelId="{B2A05F99-DC0A-4AEC-99A1-56CE6ECA7A2C}" type="presParOf" srcId="{0E052BC7-6355-4A11-9C18-0DA1B15F017C}" destId="{138661CB-9A89-4F75-AD22-ADEDD241C40D}" srcOrd="0" destOrd="0" presId="urn:microsoft.com/office/officeart/2005/8/layout/chevron1"/>
    <dgm:cxn modelId="{6473BDE1-6551-4569-9401-D2F179F1EC5D}" type="presParOf" srcId="{138661CB-9A89-4F75-AD22-ADEDD241C40D}" destId="{0BF54592-AD64-4F33-BB83-423D0899F99B}" srcOrd="0" destOrd="0" presId="urn:microsoft.com/office/officeart/2005/8/layout/chevron1"/>
    <dgm:cxn modelId="{349F663D-62B9-4BAC-BBA1-22B4F40C2D43}" type="presParOf" srcId="{138661CB-9A89-4F75-AD22-ADEDD241C40D}" destId="{C061AF3D-0EDD-404A-827C-2AD08D1CFC01}" srcOrd="1" destOrd="0" presId="urn:microsoft.com/office/officeart/2005/8/layout/chevron1"/>
    <dgm:cxn modelId="{17E38939-3F58-40EF-9467-0C229D97E64F}" type="presParOf" srcId="{0E052BC7-6355-4A11-9C18-0DA1B15F017C}" destId="{60046A6B-5BA3-45D6-8D08-2A930FEBA290}" srcOrd="1" destOrd="0" presId="urn:microsoft.com/office/officeart/2005/8/layout/chevron1"/>
    <dgm:cxn modelId="{887341C6-839B-49EB-8385-0B464426E988}" type="presParOf" srcId="{0E052BC7-6355-4A11-9C18-0DA1B15F017C}" destId="{B28B8AB2-51E0-4B14-BA4C-F0DE8534F690}" srcOrd="2" destOrd="0" presId="urn:microsoft.com/office/officeart/2005/8/layout/chevron1"/>
    <dgm:cxn modelId="{A908CD70-628A-4D23-AEB7-E55063FD5CF3}" type="presParOf" srcId="{B28B8AB2-51E0-4B14-BA4C-F0DE8534F690}" destId="{F1F7ABF3-50AC-4A84-A31F-91D810902469}" srcOrd="0" destOrd="0" presId="urn:microsoft.com/office/officeart/2005/8/layout/chevron1"/>
    <dgm:cxn modelId="{EBAE4C7D-98B3-4289-97D7-5F36CDC88075}" type="presParOf" srcId="{B28B8AB2-51E0-4B14-BA4C-F0DE8534F690}" destId="{6F639931-BB3B-4C36-A959-8A1A9C73D554}" srcOrd="1" destOrd="0" presId="urn:microsoft.com/office/officeart/2005/8/layout/chevron1"/>
    <dgm:cxn modelId="{F4952EA7-2A93-4B46-9AA5-AAEF87A10BFF}" type="presParOf" srcId="{0E052BC7-6355-4A11-9C18-0DA1B15F017C}" destId="{D50B7354-526C-4E4E-9E9F-84CCD979572D}" srcOrd="3" destOrd="0" presId="urn:microsoft.com/office/officeart/2005/8/layout/chevron1"/>
    <dgm:cxn modelId="{8455F9EC-C136-44BD-8E5B-3F93C7A6FBF2}" type="presParOf" srcId="{0E052BC7-6355-4A11-9C18-0DA1B15F017C}" destId="{4B8C3CD2-22C3-4F5D-ABBA-A32AC2DFA53D}" srcOrd="4" destOrd="0" presId="urn:microsoft.com/office/officeart/2005/8/layout/chevron1"/>
    <dgm:cxn modelId="{BA1623C2-899D-411E-B09E-CA53E16B9D68}" type="presParOf" srcId="{4B8C3CD2-22C3-4F5D-ABBA-A32AC2DFA53D}" destId="{3CFA34AF-1C13-4072-8DC4-C7E49ACEEF91}" srcOrd="0" destOrd="0" presId="urn:microsoft.com/office/officeart/2005/8/layout/chevron1"/>
    <dgm:cxn modelId="{2381F9FC-9534-42DE-8162-EFED9CBB0DD8}" type="presParOf" srcId="{4B8C3CD2-22C3-4F5D-ABBA-A32AC2DFA53D}" destId="{17972E1E-7340-4245-9E2A-28447A041D14}" srcOrd="1" destOrd="0" presId="urn:microsoft.com/office/officeart/2005/8/layout/chevron1"/>
    <dgm:cxn modelId="{10F78ACC-02A8-41C5-8D1B-A244B67C904F}" type="presParOf" srcId="{0E052BC7-6355-4A11-9C18-0DA1B15F017C}" destId="{E2590B71-CB64-43A5-85DA-FAD85D0ECA6F}" srcOrd="5" destOrd="0" presId="urn:microsoft.com/office/officeart/2005/8/layout/chevron1"/>
    <dgm:cxn modelId="{A42F02E7-BF0F-40F9-BDBA-86605551E1E4}" type="presParOf" srcId="{0E052BC7-6355-4A11-9C18-0DA1B15F017C}" destId="{55689498-49C7-4779-B8CA-42350A9EC65C}" srcOrd="6" destOrd="0" presId="urn:microsoft.com/office/officeart/2005/8/layout/chevron1"/>
    <dgm:cxn modelId="{E46DA0A4-A0F0-426F-96F7-2ABF2953CD84}" type="presParOf" srcId="{55689498-49C7-4779-B8CA-42350A9EC65C}" destId="{D2A00F1E-2379-4348-AB0D-BD0B28DF5300}" srcOrd="0" destOrd="0" presId="urn:microsoft.com/office/officeart/2005/8/layout/chevron1"/>
    <dgm:cxn modelId="{6969E816-656A-4022-8D7A-38B0FC785480}" type="presParOf" srcId="{55689498-49C7-4779-B8CA-42350A9EC65C}" destId="{AF9E7ECD-CD2A-45E7-B198-4F953DFB8F72}" srcOrd="1" destOrd="0" presId="urn:microsoft.com/office/officeart/2005/8/layout/chevron1"/>
    <dgm:cxn modelId="{635D219A-634F-4074-89FC-5EB2C9BEE7AF}" type="presParOf" srcId="{0E052BC7-6355-4A11-9C18-0DA1B15F017C}" destId="{F68799CE-2F9C-4A49-BFDD-E8A3BD33930D}" srcOrd="7" destOrd="0" presId="urn:microsoft.com/office/officeart/2005/8/layout/chevron1"/>
    <dgm:cxn modelId="{ACAA7DCA-4730-4EF3-8164-689036BF345D}" type="presParOf" srcId="{0E052BC7-6355-4A11-9C18-0DA1B15F017C}" destId="{380732F6-4472-4BA2-B638-77D789E47083}" srcOrd="8" destOrd="0" presId="urn:microsoft.com/office/officeart/2005/8/layout/chevron1"/>
    <dgm:cxn modelId="{287ED990-1A4E-444B-98C0-F81E578B4EAA}" type="presParOf" srcId="{380732F6-4472-4BA2-B638-77D789E47083}" destId="{EF8E6DD2-DA58-4111-9CC0-7D006E1D9987}" srcOrd="0" destOrd="0" presId="urn:microsoft.com/office/officeart/2005/8/layout/chevron1"/>
    <dgm:cxn modelId="{45400C89-282E-4318-8EC4-B9ABC0D11FFC}" type="presParOf" srcId="{380732F6-4472-4BA2-B638-77D789E47083}" destId="{16F6418A-8C0C-446F-823F-62DF47B11261}"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2" csCatId="colorful" phldr="1"/>
      <dgm:spPr/>
      <dgm:t>
        <a:bodyPr/>
        <a:lstStyle/>
        <a:p>
          <a:endParaRPr lang="en-US"/>
        </a:p>
      </dgm:t>
    </dgm:pt>
    <dgm:pt modelId="{7A77DACB-606A-4CA4-B4C7-34D3E20DE734}">
      <dgm:prSet custT="1"/>
      <dgm:spPr/>
      <dgm:t>
        <a:bodyPr/>
        <a:lstStyle/>
        <a:p>
          <a:pPr rtl="1"/>
          <a:r>
            <a:rPr lang="fa-IR" sz="1800" dirty="0"/>
            <a:t>اینترنت اشیاء (</a:t>
          </a:r>
          <a:r>
            <a:rPr lang="en-US" sz="1800" dirty="0"/>
            <a:t>IoT</a:t>
          </a:r>
          <a:r>
            <a:rPr lang="fa-IR" sz="1800" dirty="0"/>
            <a:t>)</a:t>
          </a:r>
        </a:p>
      </dgm:t>
    </dgm:pt>
    <dgm:pt modelId="{C2090055-AA11-469C-9C51-316983B4E8F5}" type="parTrans" cxnId="{7A0C7BF5-AD41-4E47-AC93-E08E147645F1}">
      <dgm:prSet/>
      <dgm:spPr/>
      <dgm:t>
        <a:bodyPr/>
        <a:lstStyle/>
        <a:p>
          <a:pPr rtl="1"/>
          <a:endParaRPr lang="en-US" sz="2400"/>
        </a:p>
      </dgm:t>
    </dgm:pt>
    <dgm:pt modelId="{F7DE5F6E-B2AF-4E80-AC75-3C6EDE4C3CBE}" type="sibTrans" cxnId="{7A0C7BF5-AD41-4E47-AC93-E08E147645F1}">
      <dgm:prSet/>
      <dgm:spPr/>
      <dgm:t>
        <a:bodyPr/>
        <a:lstStyle/>
        <a:p>
          <a:pPr rtl="1"/>
          <a:endParaRPr lang="en-US" sz="2400"/>
        </a:p>
      </dgm:t>
    </dgm:pt>
    <dgm:pt modelId="{1755913F-C3D0-4217-BB15-DAE251934FBD}">
      <dgm:prSet custT="1"/>
      <dgm:spPr/>
      <dgm:t>
        <a:bodyPr/>
        <a:lstStyle/>
        <a:p>
          <a:pPr rtl="1"/>
          <a:r>
            <a:rPr lang="fa-IR" sz="1800" dirty="0"/>
            <a:t>مقدمه</a:t>
          </a:r>
        </a:p>
      </dgm:t>
    </dgm:pt>
    <dgm:pt modelId="{FFD36484-03A0-4E51-9C4C-121A7B912214}" type="parTrans" cxnId="{D563F9F4-9C36-4F4A-9343-537D0E0A1AC9}">
      <dgm:prSet/>
      <dgm:spPr/>
      <dgm:t>
        <a:bodyPr/>
        <a:lstStyle/>
        <a:p>
          <a:endParaRPr lang="en-US" sz="2400"/>
        </a:p>
      </dgm:t>
    </dgm:pt>
    <dgm:pt modelId="{323A6E6A-A9BA-4F65-A3C0-9A9EC8C1654B}" type="sibTrans" cxnId="{D563F9F4-9C36-4F4A-9343-537D0E0A1AC9}">
      <dgm:prSet/>
      <dgm:spPr/>
      <dgm:t>
        <a:bodyPr/>
        <a:lstStyle/>
        <a:p>
          <a:endParaRPr lang="en-US" sz="2400"/>
        </a:p>
      </dgm:t>
    </dgm:pt>
    <dgm:pt modelId="{FCF6BFB9-F287-40E6-8269-AD890D039489}">
      <dgm:prSet custT="1"/>
      <dgm:spPr/>
      <dgm:t>
        <a:bodyPr/>
        <a:lstStyle/>
        <a:p>
          <a:pPr rtl="1"/>
          <a:r>
            <a:rPr lang="fa-IR" sz="1800" dirty="0"/>
            <a:t>تعریف</a:t>
          </a:r>
        </a:p>
      </dgm:t>
    </dgm:pt>
    <dgm:pt modelId="{E7EEA0DB-58DE-4262-8D08-CC64D88CDEB4}" type="parTrans" cxnId="{490E3FE4-B127-4C8C-B4AE-5916E38D4A77}">
      <dgm:prSet/>
      <dgm:spPr/>
      <dgm:t>
        <a:bodyPr/>
        <a:lstStyle/>
        <a:p>
          <a:endParaRPr lang="en-US" sz="2400"/>
        </a:p>
      </dgm:t>
    </dgm:pt>
    <dgm:pt modelId="{4283A18C-176E-4DCC-8781-7FA18B0809DD}" type="sibTrans" cxnId="{490E3FE4-B127-4C8C-B4AE-5916E38D4A77}">
      <dgm:prSet/>
      <dgm:spPr/>
      <dgm:t>
        <a:bodyPr/>
        <a:lstStyle/>
        <a:p>
          <a:endParaRPr lang="en-US" sz="2400"/>
        </a:p>
      </dgm:t>
    </dgm:pt>
    <dgm:pt modelId="{649B4108-BA5F-494F-A59F-B52DB7B940F1}">
      <dgm:prSet custT="1"/>
      <dgm:spPr/>
      <dgm:t>
        <a:bodyPr/>
        <a:lstStyle/>
        <a:p>
          <a:pPr rtl="1"/>
          <a:r>
            <a:rPr lang="fa-IR" sz="1800" dirty="0"/>
            <a:t>قابلیت‌ها</a:t>
          </a:r>
        </a:p>
      </dgm:t>
    </dgm:pt>
    <dgm:pt modelId="{4C490091-1D3B-446E-9327-A477AB679EAC}" type="parTrans" cxnId="{873C1CF4-9F99-44DC-84E9-4E1092870CD0}">
      <dgm:prSet/>
      <dgm:spPr/>
      <dgm:t>
        <a:bodyPr/>
        <a:lstStyle/>
        <a:p>
          <a:endParaRPr lang="en-US" sz="2400"/>
        </a:p>
      </dgm:t>
    </dgm:pt>
    <dgm:pt modelId="{8E7F67A7-B13E-4501-9F27-01514885F503}" type="sibTrans" cxnId="{873C1CF4-9F99-44DC-84E9-4E1092870CD0}">
      <dgm:prSet/>
      <dgm:spPr/>
      <dgm:t>
        <a:bodyPr/>
        <a:lstStyle/>
        <a:p>
          <a:endParaRPr lang="en-US" sz="2400"/>
        </a:p>
      </dgm:t>
    </dgm:pt>
    <dgm:pt modelId="{36C2E9F0-5A88-46DB-BB2F-11C5AC497521}">
      <dgm:prSet custT="1"/>
      <dgm:spPr/>
      <dgm:t>
        <a:bodyPr/>
        <a:lstStyle/>
        <a:p>
          <a:pPr rtl="1"/>
          <a:r>
            <a:rPr lang="fa-IR" sz="1800" dirty="0"/>
            <a:t>حوزه‌های استفاده</a:t>
          </a:r>
        </a:p>
      </dgm:t>
    </dgm:pt>
    <dgm:pt modelId="{97137218-8C6B-4C4D-8F1E-B27B2D6C8964}" type="parTrans" cxnId="{DC7484E6-5FD3-4DD2-9F0E-E7AB393EDABC}">
      <dgm:prSet/>
      <dgm:spPr/>
      <dgm:t>
        <a:bodyPr/>
        <a:lstStyle/>
        <a:p>
          <a:endParaRPr lang="en-US" sz="2400"/>
        </a:p>
      </dgm:t>
    </dgm:pt>
    <dgm:pt modelId="{B0EE1FEE-81AC-4150-A5EF-8E8C1ADB81EC}" type="sibTrans" cxnId="{DC7484E6-5FD3-4DD2-9F0E-E7AB393EDABC}">
      <dgm:prSet/>
      <dgm:spPr/>
      <dgm:t>
        <a:bodyPr/>
        <a:lstStyle/>
        <a:p>
          <a:endParaRPr lang="en-US" sz="2400"/>
        </a:p>
      </dgm:t>
    </dgm:pt>
    <dgm:pt modelId="{50D20114-181A-4795-9340-D3D5AE8B3F62}">
      <dgm:prSet custT="1"/>
      <dgm:spPr/>
      <dgm:t>
        <a:bodyPr/>
        <a:lstStyle/>
        <a:p>
          <a:pPr rtl="1"/>
          <a:r>
            <a:rPr lang="fa-IR" sz="1800" dirty="0"/>
            <a:t>فناوری‌ها</a:t>
          </a:r>
        </a:p>
      </dgm:t>
    </dgm:pt>
    <dgm:pt modelId="{7D2F9A19-62A8-4F42-B4B3-49D90694B3F1}" type="parTrans" cxnId="{B966A56C-11C2-4130-893A-6E27FF54C696}">
      <dgm:prSet/>
      <dgm:spPr/>
      <dgm:t>
        <a:bodyPr/>
        <a:lstStyle/>
        <a:p>
          <a:endParaRPr lang="en-US" sz="2400"/>
        </a:p>
      </dgm:t>
    </dgm:pt>
    <dgm:pt modelId="{B1219325-7D84-471D-B36F-13E38084C270}" type="sibTrans" cxnId="{B966A56C-11C2-4130-893A-6E27FF54C696}">
      <dgm:prSet/>
      <dgm:spPr/>
      <dgm:t>
        <a:bodyPr/>
        <a:lstStyle/>
        <a:p>
          <a:endParaRPr lang="en-US" sz="2400"/>
        </a:p>
      </dgm:t>
    </dgm:pt>
    <dgm:pt modelId="{50BE5F6F-8130-493C-8B7B-0434C20A3FF9}">
      <dgm:prSet custT="1"/>
      <dgm:spPr/>
      <dgm:t>
        <a:bodyPr/>
        <a:lstStyle/>
        <a:p>
          <a:pPr rtl="1"/>
          <a:r>
            <a:rPr lang="fa-IR" sz="1800" dirty="0"/>
            <a:t>ویژگی‌ها</a:t>
          </a:r>
        </a:p>
      </dgm:t>
    </dgm:pt>
    <dgm:pt modelId="{2F8F49E6-A5A4-4793-A357-C58D16F3E39D}" type="parTrans" cxnId="{D689E461-21A7-46A1-BE9A-B331C5B6D56F}">
      <dgm:prSet/>
      <dgm:spPr/>
      <dgm:t>
        <a:bodyPr/>
        <a:lstStyle/>
        <a:p>
          <a:endParaRPr lang="en-US" sz="2400"/>
        </a:p>
      </dgm:t>
    </dgm:pt>
    <dgm:pt modelId="{E7FDE6FC-9401-4EA8-B7EB-80D8022F05A7}" type="sibTrans" cxnId="{D689E461-21A7-46A1-BE9A-B331C5B6D56F}">
      <dgm:prSet/>
      <dgm:spPr/>
      <dgm:t>
        <a:bodyPr/>
        <a:lstStyle/>
        <a:p>
          <a:endParaRPr lang="en-US" sz="2400"/>
        </a:p>
      </dgm:t>
    </dgm:pt>
    <dgm:pt modelId="{6412172D-281C-4E3D-BF19-EE30F69B4BEF}">
      <dgm:prSet custT="1"/>
      <dgm:spPr/>
      <dgm:t>
        <a:bodyPr/>
        <a:lstStyle/>
        <a:p>
          <a:pPr rtl="1"/>
          <a:r>
            <a:rPr lang="fa-IR" sz="1800" dirty="0"/>
            <a:t>چالش‌ها</a:t>
          </a:r>
        </a:p>
      </dgm:t>
    </dgm:pt>
    <dgm:pt modelId="{D99A59C5-498B-44B5-B0BC-73C76A6523DE}" type="parTrans" cxnId="{B3F88863-6696-4E47-8897-94F5294AE040}">
      <dgm:prSet/>
      <dgm:spPr/>
      <dgm:t>
        <a:bodyPr/>
        <a:lstStyle/>
        <a:p>
          <a:endParaRPr lang="en-US" sz="2400"/>
        </a:p>
      </dgm:t>
    </dgm:pt>
    <dgm:pt modelId="{3099406D-8C41-4673-8C64-6EB7D70AA372}" type="sibTrans" cxnId="{B3F88863-6696-4E47-8897-94F5294AE040}">
      <dgm:prSet/>
      <dgm:spPr/>
      <dgm:t>
        <a:bodyPr/>
        <a:lstStyle/>
        <a:p>
          <a:endParaRPr lang="en-US" sz="2400"/>
        </a:p>
      </dgm:t>
    </dgm:pt>
    <dgm:pt modelId="{872FE8A8-C7EF-4667-BDCA-4DE1F69AAB72}">
      <dgm:prSet custT="1"/>
      <dgm:spPr>
        <a:solidFill>
          <a:schemeClr val="accent2">
            <a:lumMod val="60000"/>
            <a:lumOff val="40000"/>
            <a:alpha val="90000"/>
          </a:schemeClr>
        </a:solidFill>
      </dgm:spPr>
      <dgm:t>
        <a:bodyPr/>
        <a:lstStyle/>
        <a:p>
          <a:pPr rtl="1"/>
          <a:r>
            <a:rPr lang="fa-IR" sz="1800" dirty="0"/>
            <a:t>معماری</a:t>
          </a:r>
        </a:p>
      </dgm:t>
    </dgm:pt>
    <dgm:pt modelId="{D37316EA-4AC8-4936-8CED-14C376F7773B}" type="parTrans" cxnId="{409F1721-173F-4284-A3C3-3BF0C2BF7ED2}">
      <dgm:prSet/>
      <dgm:spPr/>
      <dgm:t>
        <a:bodyPr/>
        <a:lstStyle/>
        <a:p>
          <a:endParaRPr lang="en-US" sz="2400"/>
        </a:p>
      </dgm:t>
    </dgm:pt>
    <dgm:pt modelId="{1C0C1FCF-59E0-4ABC-A100-5CEBE900A0C2}" type="sibTrans" cxnId="{409F1721-173F-4284-A3C3-3BF0C2BF7ED2}">
      <dgm:prSet/>
      <dgm:spPr/>
      <dgm:t>
        <a:bodyPr/>
        <a:lstStyle/>
        <a:p>
          <a:endParaRPr lang="en-US" sz="2400"/>
        </a:p>
      </dgm:t>
    </dgm:pt>
    <dgm:pt modelId="{52B12B8E-0E35-4854-83C0-39EEDA088F97}" type="pres">
      <dgm:prSet presAssocID="{FDA0287A-6539-45F8-9909-1CD5850F0AE6}" presName="Name0" presStyleCnt="0">
        <dgm:presLayoutVars>
          <dgm:chPref val="3"/>
          <dgm:dir val="rev"/>
          <dgm:animLvl val="lvl"/>
          <dgm:resizeHandles/>
        </dgm:presLayoutVars>
      </dgm:prSet>
      <dgm:spPr/>
    </dgm:pt>
    <dgm:pt modelId="{7FACFAF8-43CF-48A7-B4AF-F6BEE7BB69CE}" type="pres">
      <dgm:prSet presAssocID="{7A77DACB-606A-4CA4-B4C7-34D3E20DE734}" presName="horFlow" presStyleCnt="0"/>
      <dgm:spPr/>
    </dgm:pt>
    <dgm:pt modelId="{F29E20ED-2F59-4DE9-AD8C-733DA8F119B9}" type="pres">
      <dgm:prSet presAssocID="{7A77DACB-606A-4CA4-B4C7-34D3E20DE734}" presName="bigChev" presStyleLbl="node1" presStyleIdx="0" presStyleCnt="1"/>
      <dgm:spPr/>
    </dgm:pt>
    <dgm:pt modelId="{EB3393B1-701D-443C-B3C6-8EBC06A26587}" type="pres">
      <dgm:prSet presAssocID="{FFD36484-03A0-4E51-9C4C-121A7B912214}" presName="parTrans" presStyleCnt="0"/>
      <dgm:spPr/>
    </dgm:pt>
    <dgm:pt modelId="{5B20533C-9C16-4B93-9C77-39A6D5EA8747}" type="pres">
      <dgm:prSet presAssocID="{1755913F-C3D0-4217-BB15-DAE251934FBD}" presName="node" presStyleLbl="alignAccFollowNode1" presStyleIdx="0" presStyleCnt="8">
        <dgm:presLayoutVars>
          <dgm:bulletEnabled val="1"/>
        </dgm:presLayoutVars>
      </dgm:prSet>
      <dgm:spPr/>
    </dgm:pt>
    <dgm:pt modelId="{AA278529-EE66-47E2-806D-22DB197FD51E}" type="pres">
      <dgm:prSet presAssocID="{323A6E6A-A9BA-4F65-A3C0-9A9EC8C1654B}" presName="sibTrans" presStyleCnt="0"/>
      <dgm:spPr/>
    </dgm:pt>
    <dgm:pt modelId="{E9DF1550-554D-4794-9C77-1B4616682EBE}" type="pres">
      <dgm:prSet presAssocID="{FCF6BFB9-F287-40E6-8269-AD890D039489}" presName="node" presStyleLbl="alignAccFollowNode1" presStyleIdx="1" presStyleCnt="8">
        <dgm:presLayoutVars>
          <dgm:bulletEnabled val="1"/>
        </dgm:presLayoutVars>
      </dgm:prSet>
      <dgm:spPr/>
    </dgm:pt>
    <dgm:pt modelId="{05DA1876-C5A5-42E4-94A1-FF418B8AB244}" type="pres">
      <dgm:prSet presAssocID="{4283A18C-176E-4DCC-8781-7FA18B0809DD}" presName="sibTrans" presStyleCnt="0"/>
      <dgm:spPr/>
    </dgm:pt>
    <dgm:pt modelId="{84C0914D-440B-4849-A9C5-FF1089D889AC}" type="pres">
      <dgm:prSet presAssocID="{50D20114-181A-4795-9340-D3D5AE8B3F62}" presName="node" presStyleLbl="alignAccFollowNode1" presStyleIdx="2" presStyleCnt="8">
        <dgm:presLayoutVars>
          <dgm:bulletEnabled val="1"/>
        </dgm:presLayoutVars>
      </dgm:prSet>
      <dgm:spPr/>
    </dgm:pt>
    <dgm:pt modelId="{830E684D-6B5A-4838-A5ED-F1DE2F854087}" type="pres">
      <dgm:prSet presAssocID="{B1219325-7D84-471D-B36F-13E38084C270}" presName="sibTrans" presStyleCnt="0"/>
      <dgm:spPr/>
    </dgm:pt>
    <dgm:pt modelId="{5D466F60-A156-46D8-90D9-A1AE8425A278}" type="pres">
      <dgm:prSet presAssocID="{649B4108-BA5F-494F-A59F-B52DB7B940F1}" presName="node" presStyleLbl="alignAccFollowNode1" presStyleIdx="3" presStyleCnt="8">
        <dgm:presLayoutVars>
          <dgm:bulletEnabled val="1"/>
        </dgm:presLayoutVars>
      </dgm:prSet>
      <dgm:spPr/>
    </dgm:pt>
    <dgm:pt modelId="{EB5B3E4D-0D7E-467A-BDB4-B3E9139BD1CE}" type="pres">
      <dgm:prSet presAssocID="{8E7F67A7-B13E-4501-9F27-01514885F503}" presName="sibTrans" presStyleCnt="0"/>
      <dgm:spPr/>
    </dgm:pt>
    <dgm:pt modelId="{98F1AFF8-AE54-471B-8AC4-0F16DA4F092E}" type="pres">
      <dgm:prSet presAssocID="{36C2E9F0-5A88-46DB-BB2F-11C5AC497521}" presName="node" presStyleLbl="alignAccFollowNode1" presStyleIdx="4" presStyleCnt="8">
        <dgm:presLayoutVars>
          <dgm:bulletEnabled val="1"/>
        </dgm:presLayoutVars>
      </dgm:prSet>
      <dgm:spPr/>
    </dgm:pt>
    <dgm:pt modelId="{13E7E71D-3853-4F4C-899E-B5E804545040}" type="pres">
      <dgm:prSet presAssocID="{B0EE1FEE-81AC-4150-A5EF-8E8C1ADB81EC}" presName="sibTrans" presStyleCnt="0"/>
      <dgm:spPr/>
    </dgm:pt>
    <dgm:pt modelId="{C05818C0-D411-44D9-BE97-D59B8388112C}" type="pres">
      <dgm:prSet presAssocID="{50BE5F6F-8130-493C-8B7B-0434C20A3FF9}" presName="node" presStyleLbl="alignAccFollowNode1" presStyleIdx="5" presStyleCnt="8">
        <dgm:presLayoutVars>
          <dgm:bulletEnabled val="1"/>
        </dgm:presLayoutVars>
      </dgm:prSet>
      <dgm:spPr/>
    </dgm:pt>
    <dgm:pt modelId="{1A42464D-2DE1-4C5B-BD39-66FA8D1089AB}" type="pres">
      <dgm:prSet presAssocID="{E7FDE6FC-9401-4EA8-B7EB-80D8022F05A7}" presName="sibTrans" presStyleCnt="0"/>
      <dgm:spPr/>
    </dgm:pt>
    <dgm:pt modelId="{0F10B862-0FED-4810-900A-F6641D47CA63}" type="pres">
      <dgm:prSet presAssocID="{6412172D-281C-4E3D-BF19-EE30F69B4BEF}" presName="node" presStyleLbl="alignAccFollowNode1" presStyleIdx="6" presStyleCnt="8">
        <dgm:presLayoutVars>
          <dgm:bulletEnabled val="1"/>
        </dgm:presLayoutVars>
      </dgm:prSet>
      <dgm:spPr/>
    </dgm:pt>
    <dgm:pt modelId="{539B120F-0E9D-4B7C-A8C0-4B7BF7BA914D}" type="pres">
      <dgm:prSet presAssocID="{3099406D-8C41-4673-8C64-6EB7D70AA372}" presName="sibTrans" presStyleCnt="0"/>
      <dgm:spPr/>
    </dgm:pt>
    <dgm:pt modelId="{D548E143-8206-463C-9966-73392D824DC6}" type="pres">
      <dgm:prSet presAssocID="{872FE8A8-C7EF-4667-BDCA-4DE1F69AAB72}" presName="node" presStyleLbl="alignAccFollowNode1" presStyleIdx="7" presStyleCnt="8">
        <dgm:presLayoutVars>
          <dgm:bulletEnabled val="1"/>
        </dgm:presLayoutVars>
      </dgm:prSet>
      <dgm:spPr/>
    </dgm:pt>
  </dgm:ptLst>
  <dgm:cxnLst>
    <dgm:cxn modelId="{B054B90D-99F9-47EB-85E7-E8764C8CF630}" type="presOf" srcId="{649B4108-BA5F-494F-A59F-B52DB7B940F1}" destId="{5D466F60-A156-46D8-90D9-A1AE8425A278}" srcOrd="0" destOrd="0" presId="urn:microsoft.com/office/officeart/2005/8/layout/lProcess3"/>
    <dgm:cxn modelId="{409F1721-173F-4284-A3C3-3BF0C2BF7ED2}" srcId="{7A77DACB-606A-4CA4-B4C7-34D3E20DE734}" destId="{872FE8A8-C7EF-4667-BDCA-4DE1F69AAB72}" srcOrd="7" destOrd="0" parTransId="{D37316EA-4AC8-4936-8CED-14C376F7773B}" sibTransId="{1C0C1FCF-59E0-4ABC-A100-5CEBE900A0C2}"/>
    <dgm:cxn modelId="{D689E461-21A7-46A1-BE9A-B331C5B6D56F}" srcId="{7A77DACB-606A-4CA4-B4C7-34D3E20DE734}" destId="{50BE5F6F-8130-493C-8B7B-0434C20A3FF9}" srcOrd="5" destOrd="0" parTransId="{2F8F49E6-A5A4-4793-A357-C58D16F3E39D}" sibTransId="{E7FDE6FC-9401-4EA8-B7EB-80D8022F05A7}"/>
    <dgm:cxn modelId="{B3F88863-6696-4E47-8897-94F5294AE040}" srcId="{7A77DACB-606A-4CA4-B4C7-34D3E20DE734}" destId="{6412172D-281C-4E3D-BF19-EE30F69B4BEF}" srcOrd="6" destOrd="0" parTransId="{D99A59C5-498B-44B5-B0BC-73C76A6523DE}" sibTransId="{3099406D-8C41-4673-8C64-6EB7D70AA372}"/>
    <dgm:cxn modelId="{432F206B-7909-4658-8C72-7FD156F3C4D4}" type="presOf" srcId="{FDA0287A-6539-45F8-9909-1CD5850F0AE6}" destId="{52B12B8E-0E35-4854-83C0-39EEDA088F97}" srcOrd="0" destOrd="0" presId="urn:microsoft.com/office/officeart/2005/8/layout/lProcess3"/>
    <dgm:cxn modelId="{B966A56C-11C2-4130-893A-6E27FF54C696}" srcId="{7A77DACB-606A-4CA4-B4C7-34D3E20DE734}" destId="{50D20114-181A-4795-9340-D3D5AE8B3F62}" srcOrd="2" destOrd="0" parTransId="{7D2F9A19-62A8-4F42-B4B3-49D90694B3F1}" sibTransId="{B1219325-7D84-471D-B36F-13E38084C270}"/>
    <dgm:cxn modelId="{B105FB4E-4F70-4C95-823C-19A7C038933C}" type="presOf" srcId="{36C2E9F0-5A88-46DB-BB2F-11C5AC497521}" destId="{98F1AFF8-AE54-471B-8AC4-0F16DA4F092E}" srcOrd="0" destOrd="0" presId="urn:microsoft.com/office/officeart/2005/8/layout/lProcess3"/>
    <dgm:cxn modelId="{02746C96-9829-4532-B6EC-B4D7C8D6CCEF}" type="presOf" srcId="{1755913F-C3D0-4217-BB15-DAE251934FBD}" destId="{5B20533C-9C16-4B93-9C77-39A6D5EA8747}" srcOrd="0" destOrd="0" presId="urn:microsoft.com/office/officeart/2005/8/layout/lProcess3"/>
    <dgm:cxn modelId="{28E800AA-3552-48DB-B168-F2CDE911A32F}" type="presOf" srcId="{50BE5F6F-8130-493C-8B7B-0434C20A3FF9}" destId="{C05818C0-D411-44D9-BE97-D59B8388112C}" srcOrd="0" destOrd="0" presId="urn:microsoft.com/office/officeart/2005/8/layout/lProcess3"/>
    <dgm:cxn modelId="{DE2DE8AF-BAA4-45F4-91AC-736672333256}" type="presOf" srcId="{872FE8A8-C7EF-4667-BDCA-4DE1F69AAB72}" destId="{D548E143-8206-463C-9966-73392D824DC6}" srcOrd="0" destOrd="0" presId="urn:microsoft.com/office/officeart/2005/8/layout/lProcess3"/>
    <dgm:cxn modelId="{B0306EB7-BEA7-4D45-A22C-A149D96076B8}" type="presOf" srcId="{50D20114-181A-4795-9340-D3D5AE8B3F62}" destId="{84C0914D-440B-4849-A9C5-FF1089D889AC}" srcOrd="0" destOrd="0" presId="urn:microsoft.com/office/officeart/2005/8/layout/lProcess3"/>
    <dgm:cxn modelId="{C40398CC-5FC3-4670-9E0A-C222A3671CA9}" type="presOf" srcId="{FCF6BFB9-F287-40E6-8269-AD890D039489}" destId="{E9DF1550-554D-4794-9C77-1B4616682EBE}" srcOrd="0" destOrd="0" presId="urn:microsoft.com/office/officeart/2005/8/layout/lProcess3"/>
    <dgm:cxn modelId="{490E3FE4-B127-4C8C-B4AE-5916E38D4A77}" srcId="{7A77DACB-606A-4CA4-B4C7-34D3E20DE734}" destId="{FCF6BFB9-F287-40E6-8269-AD890D039489}" srcOrd="1" destOrd="0" parTransId="{E7EEA0DB-58DE-4262-8D08-CC64D88CDEB4}" sibTransId="{4283A18C-176E-4DCC-8781-7FA18B0809DD}"/>
    <dgm:cxn modelId="{DC7484E6-5FD3-4DD2-9F0E-E7AB393EDABC}" srcId="{7A77DACB-606A-4CA4-B4C7-34D3E20DE734}" destId="{36C2E9F0-5A88-46DB-BB2F-11C5AC497521}" srcOrd="4" destOrd="0" parTransId="{97137218-8C6B-4C4D-8F1E-B27B2D6C8964}" sibTransId="{B0EE1FEE-81AC-4150-A5EF-8E8C1ADB81EC}"/>
    <dgm:cxn modelId="{015576ED-4D79-48FE-BBED-D6DF9D55E5EA}" type="presOf" srcId="{7A77DACB-606A-4CA4-B4C7-34D3E20DE734}" destId="{F29E20ED-2F59-4DE9-AD8C-733DA8F119B9}" srcOrd="0" destOrd="0" presId="urn:microsoft.com/office/officeart/2005/8/layout/lProcess3"/>
    <dgm:cxn modelId="{873C1CF4-9F99-44DC-84E9-4E1092870CD0}" srcId="{7A77DACB-606A-4CA4-B4C7-34D3E20DE734}" destId="{649B4108-BA5F-494F-A59F-B52DB7B940F1}" srcOrd="3" destOrd="0" parTransId="{4C490091-1D3B-446E-9327-A477AB679EAC}" sibTransId="{8E7F67A7-B13E-4501-9F27-01514885F503}"/>
    <dgm:cxn modelId="{D563F9F4-9C36-4F4A-9343-537D0E0A1AC9}" srcId="{7A77DACB-606A-4CA4-B4C7-34D3E20DE734}" destId="{1755913F-C3D0-4217-BB15-DAE251934FBD}" srcOrd="0" destOrd="0" parTransId="{FFD36484-03A0-4E51-9C4C-121A7B912214}" sibTransId="{323A6E6A-A9BA-4F65-A3C0-9A9EC8C1654B}"/>
    <dgm:cxn modelId="{7A0C7BF5-AD41-4E47-AC93-E08E147645F1}" srcId="{FDA0287A-6539-45F8-9909-1CD5850F0AE6}" destId="{7A77DACB-606A-4CA4-B4C7-34D3E20DE734}" srcOrd="0" destOrd="0" parTransId="{C2090055-AA11-469C-9C51-316983B4E8F5}" sibTransId="{F7DE5F6E-B2AF-4E80-AC75-3C6EDE4C3CBE}"/>
    <dgm:cxn modelId="{C4FDBEFD-581A-44B0-8A7B-CD0C050C394D}" type="presOf" srcId="{6412172D-281C-4E3D-BF19-EE30F69B4BEF}" destId="{0F10B862-0FED-4810-900A-F6641D47CA63}" srcOrd="0" destOrd="0" presId="urn:microsoft.com/office/officeart/2005/8/layout/lProcess3"/>
    <dgm:cxn modelId="{85FFEB2D-5EC8-4F9E-840C-308C27E3279D}" type="presParOf" srcId="{52B12B8E-0E35-4854-83C0-39EEDA088F97}" destId="{7FACFAF8-43CF-48A7-B4AF-F6BEE7BB69CE}" srcOrd="0" destOrd="0" presId="urn:microsoft.com/office/officeart/2005/8/layout/lProcess3"/>
    <dgm:cxn modelId="{652D04A7-0F8C-4C5B-AF77-1CA009E0B151}" type="presParOf" srcId="{7FACFAF8-43CF-48A7-B4AF-F6BEE7BB69CE}" destId="{F29E20ED-2F59-4DE9-AD8C-733DA8F119B9}" srcOrd="0" destOrd="0" presId="urn:microsoft.com/office/officeart/2005/8/layout/lProcess3"/>
    <dgm:cxn modelId="{7465BECA-1270-4491-8130-7322C8E20E22}" type="presParOf" srcId="{7FACFAF8-43CF-48A7-B4AF-F6BEE7BB69CE}" destId="{EB3393B1-701D-443C-B3C6-8EBC06A26587}" srcOrd="1" destOrd="0" presId="urn:microsoft.com/office/officeart/2005/8/layout/lProcess3"/>
    <dgm:cxn modelId="{A7288E1E-F01C-452B-92C1-66A6CC6623E3}" type="presParOf" srcId="{7FACFAF8-43CF-48A7-B4AF-F6BEE7BB69CE}" destId="{5B20533C-9C16-4B93-9C77-39A6D5EA8747}" srcOrd="2" destOrd="0" presId="urn:microsoft.com/office/officeart/2005/8/layout/lProcess3"/>
    <dgm:cxn modelId="{84CECC52-E84A-4C0C-9F4B-AEF07B4F81FD}" type="presParOf" srcId="{7FACFAF8-43CF-48A7-B4AF-F6BEE7BB69CE}" destId="{AA278529-EE66-47E2-806D-22DB197FD51E}" srcOrd="3" destOrd="0" presId="urn:microsoft.com/office/officeart/2005/8/layout/lProcess3"/>
    <dgm:cxn modelId="{16D3FE87-919E-4FEF-8C2F-FBAFE5860C30}" type="presParOf" srcId="{7FACFAF8-43CF-48A7-B4AF-F6BEE7BB69CE}" destId="{E9DF1550-554D-4794-9C77-1B4616682EBE}" srcOrd="4" destOrd="0" presId="urn:microsoft.com/office/officeart/2005/8/layout/lProcess3"/>
    <dgm:cxn modelId="{9ED1D9F7-9810-48A3-AFD4-BC014FBDD9BB}" type="presParOf" srcId="{7FACFAF8-43CF-48A7-B4AF-F6BEE7BB69CE}" destId="{05DA1876-C5A5-42E4-94A1-FF418B8AB244}" srcOrd="5" destOrd="0" presId="urn:microsoft.com/office/officeart/2005/8/layout/lProcess3"/>
    <dgm:cxn modelId="{5D6ED3BA-4A70-49B3-8A9E-54AC0B575741}" type="presParOf" srcId="{7FACFAF8-43CF-48A7-B4AF-F6BEE7BB69CE}" destId="{84C0914D-440B-4849-A9C5-FF1089D889AC}" srcOrd="6" destOrd="0" presId="urn:microsoft.com/office/officeart/2005/8/layout/lProcess3"/>
    <dgm:cxn modelId="{1D102797-FEEC-4761-A29A-417B648FBD5B}" type="presParOf" srcId="{7FACFAF8-43CF-48A7-B4AF-F6BEE7BB69CE}" destId="{830E684D-6B5A-4838-A5ED-F1DE2F854087}" srcOrd="7" destOrd="0" presId="urn:microsoft.com/office/officeart/2005/8/layout/lProcess3"/>
    <dgm:cxn modelId="{93360122-01E1-48BC-BF63-23F5FC0D2441}" type="presParOf" srcId="{7FACFAF8-43CF-48A7-B4AF-F6BEE7BB69CE}" destId="{5D466F60-A156-46D8-90D9-A1AE8425A278}" srcOrd="8" destOrd="0" presId="urn:microsoft.com/office/officeart/2005/8/layout/lProcess3"/>
    <dgm:cxn modelId="{DB646876-EF1B-4D06-BB38-FB97B4CF28CD}" type="presParOf" srcId="{7FACFAF8-43CF-48A7-B4AF-F6BEE7BB69CE}" destId="{EB5B3E4D-0D7E-467A-BDB4-B3E9139BD1CE}" srcOrd="9" destOrd="0" presId="urn:microsoft.com/office/officeart/2005/8/layout/lProcess3"/>
    <dgm:cxn modelId="{18C469CA-681F-443B-A417-78D814340AD8}" type="presParOf" srcId="{7FACFAF8-43CF-48A7-B4AF-F6BEE7BB69CE}" destId="{98F1AFF8-AE54-471B-8AC4-0F16DA4F092E}" srcOrd="10" destOrd="0" presId="urn:microsoft.com/office/officeart/2005/8/layout/lProcess3"/>
    <dgm:cxn modelId="{E0BD3E89-94F7-4242-9DF7-392E87235CCD}" type="presParOf" srcId="{7FACFAF8-43CF-48A7-B4AF-F6BEE7BB69CE}" destId="{13E7E71D-3853-4F4C-899E-B5E804545040}" srcOrd="11" destOrd="0" presId="urn:microsoft.com/office/officeart/2005/8/layout/lProcess3"/>
    <dgm:cxn modelId="{88EBDBDB-C50E-42A2-B3FA-3CEE3189BE2C}" type="presParOf" srcId="{7FACFAF8-43CF-48A7-B4AF-F6BEE7BB69CE}" destId="{C05818C0-D411-44D9-BE97-D59B8388112C}" srcOrd="12" destOrd="0" presId="urn:microsoft.com/office/officeart/2005/8/layout/lProcess3"/>
    <dgm:cxn modelId="{7DB92D56-C128-4EC6-9E78-8B24851B65FD}" type="presParOf" srcId="{7FACFAF8-43CF-48A7-B4AF-F6BEE7BB69CE}" destId="{1A42464D-2DE1-4C5B-BD39-66FA8D1089AB}" srcOrd="13" destOrd="0" presId="urn:microsoft.com/office/officeart/2005/8/layout/lProcess3"/>
    <dgm:cxn modelId="{338D9911-E055-4532-9921-6AF581FA0350}" type="presParOf" srcId="{7FACFAF8-43CF-48A7-B4AF-F6BEE7BB69CE}" destId="{0F10B862-0FED-4810-900A-F6641D47CA63}" srcOrd="14" destOrd="0" presId="urn:microsoft.com/office/officeart/2005/8/layout/lProcess3"/>
    <dgm:cxn modelId="{23C1CB87-695E-4B44-9780-9579823CA29C}" type="presParOf" srcId="{7FACFAF8-43CF-48A7-B4AF-F6BEE7BB69CE}" destId="{539B120F-0E9D-4B7C-A8C0-4B7BF7BA914D}" srcOrd="15" destOrd="0" presId="urn:microsoft.com/office/officeart/2005/8/layout/lProcess3"/>
    <dgm:cxn modelId="{3D825834-45CC-4BF2-B977-790377833C8F}" type="presParOf" srcId="{7FACFAF8-43CF-48A7-B4AF-F6BEE7BB69CE}" destId="{D548E143-8206-463C-9966-73392D824DC6}" srcOrd="1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2" csCatId="colorful" phldr="1"/>
      <dgm:spPr/>
      <dgm:t>
        <a:bodyPr/>
        <a:lstStyle/>
        <a:p>
          <a:endParaRPr lang="en-US"/>
        </a:p>
      </dgm:t>
    </dgm:pt>
    <dgm:pt modelId="{7A77DACB-606A-4CA4-B4C7-34D3E20DE734}">
      <dgm:prSet custT="1"/>
      <dgm:spPr/>
      <dgm:t>
        <a:bodyPr/>
        <a:lstStyle/>
        <a:p>
          <a:pPr rtl="1"/>
          <a:r>
            <a:rPr lang="fa-IR" sz="1800" dirty="0"/>
            <a:t>اینترنت اشیاء (</a:t>
          </a:r>
          <a:r>
            <a:rPr lang="en-US" sz="1800" dirty="0"/>
            <a:t>IoT</a:t>
          </a:r>
          <a:r>
            <a:rPr lang="fa-IR" sz="1800" dirty="0"/>
            <a:t>)</a:t>
          </a:r>
        </a:p>
      </dgm:t>
    </dgm:pt>
    <dgm:pt modelId="{C2090055-AA11-469C-9C51-316983B4E8F5}" type="parTrans" cxnId="{7A0C7BF5-AD41-4E47-AC93-E08E147645F1}">
      <dgm:prSet/>
      <dgm:spPr/>
      <dgm:t>
        <a:bodyPr/>
        <a:lstStyle/>
        <a:p>
          <a:pPr rtl="1"/>
          <a:endParaRPr lang="en-US" sz="2400"/>
        </a:p>
      </dgm:t>
    </dgm:pt>
    <dgm:pt modelId="{F7DE5F6E-B2AF-4E80-AC75-3C6EDE4C3CBE}" type="sibTrans" cxnId="{7A0C7BF5-AD41-4E47-AC93-E08E147645F1}">
      <dgm:prSet/>
      <dgm:spPr/>
      <dgm:t>
        <a:bodyPr/>
        <a:lstStyle/>
        <a:p>
          <a:pPr rtl="1"/>
          <a:endParaRPr lang="en-US" sz="2400"/>
        </a:p>
      </dgm:t>
    </dgm:pt>
    <dgm:pt modelId="{1755913F-C3D0-4217-BB15-DAE251934FBD}">
      <dgm:prSet custT="1"/>
      <dgm:spPr/>
      <dgm:t>
        <a:bodyPr/>
        <a:lstStyle/>
        <a:p>
          <a:pPr rtl="1"/>
          <a:r>
            <a:rPr lang="fa-IR" sz="1800" dirty="0"/>
            <a:t>مقدمه</a:t>
          </a:r>
        </a:p>
      </dgm:t>
    </dgm:pt>
    <dgm:pt modelId="{FFD36484-03A0-4E51-9C4C-121A7B912214}" type="parTrans" cxnId="{D563F9F4-9C36-4F4A-9343-537D0E0A1AC9}">
      <dgm:prSet/>
      <dgm:spPr/>
      <dgm:t>
        <a:bodyPr/>
        <a:lstStyle/>
        <a:p>
          <a:endParaRPr lang="en-US" sz="2400"/>
        </a:p>
      </dgm:t>
    </dgm:pt>
    <dgm:pt modelId="{323A6E6A-A9BA-4F65-A3C0-9A9EC8C1654B}" type="sibTrans" cxnId="{D563F9F4-9C36-4F4A-9343-537D0E0A1AC9}">
      <dgm:prSet/>
      <dgm:spPr/>
      <dgm:t>
        <a:bodyPr/>
        <a:lstStyle/>
        <a:p>
          <a:endParaRPr lang="en-US" sz="2400"/>
        </a:p>
      </dgm:t>
    </dgm:pt>
    <dgm:pt modelId="{FCF6BFB9-F287-40E6-8269-AD890D039489}">
      <dgm:prSet custT="1"/>
      <dgm:spPr/>
      <dgm:t>
        <a:bodyPr/>
        <a:lstStyle/>
        <a:p>
          <a:pPr rtl="1"/>
          <a:r>
            <a:rPr lang="fa-IR" sz="1800" dirty="0"/>
            <a:t>تعریف</a:t>
          </a:r>
        </a:p>
      </dgm:t>
    </dgm:pt>
    <dgm:pt modelId="{E7EEA0DB-58DE-4262-8D08-CC64D88CDEB4}" type="parTrans" cxnId="{490E3FE4-B127-4C8C-B4AE-5916E38D4A77}">
      <dgm:prSet/>
      <dgm:spPr/>
      <dgm:t>
        <a:bodyPr/>
        <a:lstStyle/>
        <a:p>
          <a:endParaRPr lang="en-US" sz="2400"/>
        </a:p>
      </dgm:t>
    </dgm:pt>
    <dgm:pt modelId="{4283A18C-176E-4DCC-8781-7FA18B0809DD}" type="sibTrans" cxnId="{490E3FE4-B127-4C8C-B4AE-5916E38D4A77}">
      <dgm:prSet/>
      <dgm:spPr/>
      <dgm:t>
        <a:bodyPr/>
        <a:lstStyle/>
        <a:p>
          <a:endParaRPr lang="en-US" sz="2400"/>
        </a:p>
      </dgm:t>
    </dgm:pt>
    <dgm:pt modelId="{649B4108-BA5F-494F-A59F-B52DB7B940F1}">
      <dgm:prSet custT="1"/>
      <dgm:spPr/>
      <dgm:t>
        <a:bodyPr/>
        <a:lstStyle/>
        <a:p>
          <a:pPr rtl="1"/>
          <a:r>
            <a:rPr lang="fa-IR" sz="1800" dirty="0"/>
            <a:t>قابلیت‌ها</a:t>
          </a:r>
        </a:p>
      </dgm:t>
    </dgm:pt>
    <dgm:pt modelId="{4C490091-1D3B-446E-9327-A477AB679EAC}" type="parTrans" cxnId="{873C1CF4-9F99-44DC-84E9-4E1092870CD0}">
      <dgm:prSet/>
      <dgm:spPr/>
      <dgm:t>
        <a:bodyPr/>
        <a:lstStyle/>
        <a:p>
          <a:endParaRPr lang="en-US" sz="2400"/>
        </a:p>
      </dgm:t>
    </dgm:pt>
    <dgm:pt modelId="{8E7F67A7-B13E-4501-9F27-01514885F503}" type="sibTrans" cxnId="{873C1CF4-9F99-44DC-84E9-4E1092870CD0}">
      <dgm:prSet/>
      <dgm:spPr/>
      <dgm:t>
        <a:bodyPr/>
        <a:lstStyle/>
        <a:p>
          <a:endParaRPr lang="en-US" sz="2400"/>
        </a:p>
      </dgm:t>
    </dgm:pt>
    <dgm:pt modelId="{36C2E9F0-5A88-46DB-BB2F-11C5AC497521}">
      <dgm:prSet custT="1"/>
      <dgm:spPr/>
      <dgm:t>
        <a:bodyPr/>
        <a:lstStyle/>
        <a:p>
          <a:pPr rtl="1"/>
          <a:r>
            <a:rPr lang="fa-IR" sz="1800" dirty="0"/>
            <a:t>حوزه‌های استفاده</a:t>
          </a:r>
        </a:p>
      </dgm:t>
    </dgm:pt>
    <dgm:pt modelId="{97137218-8C6B-4C4D-8F1E-B27B2D6C8964}" type="parTrans" cxnId="{DC7484E6-5FD3-4DD2-9F0E-E7AB393EDABC}">
      <dgm:prSet/>
      <dgm:spPr/>
      <dgm:t>
        <a:bodyPr/>
        <a:lstStyle/>
        <a:p>
          <a:endParaRPr lang="en-US" sz="2400"/>
        </a:p>
      </dgm:t>
    </dgm:pt>
    <dgm:pt modelId="{B0EE1FEE-81AC-4150-A5EF-8E8C1ADB81EC}" type="sibTrans" cxnId="{DC7484E6-5FD3-4DD2-9F0E-E7AB393EDABC}">
      <dgm:prSet/>
      <dgm:spPr/>
      <dgm:t>
        <a:bodyPr/>
        <a:lstStyle/>
        <a:p>
          <a:endParaRPr lang="en-US" sz="2400"/>
        </a:p>
      </dgm:t>
    </dgm:pt>
    <dgm:pt modelId="{50D20114-181A-4795-9340-D3D5AE8B3F62}">
      <dgm:prSet custT="1"/>
      <dgm:spPr/>
      <dgm:t>
        <a:bodyPr/>
        <a:lstStyle/>
        <a:p>
          <a:pPr rtl="1"/>
          <a:r>
            <a:rPr lang="fa-IR" sz="1800" dirty="0"/>
            <a:t>فناوری‌ها</a:t>
          </a:r>
        </a:p>
      </dgm:t>
    </dgm:pt>
    <dgm:pt modelId="{7D2F9A19-62A8-4F42-B4B3-49D90694B3F1}" type="parTrans" cxnId="{B966A56C-11C2-4130-893A-6E27FF54C696}">
      <dgm:prSet/>
      <dgm:spPr/>
      <dgm:t>
        <a:bodyPr/>
        <a:lstStyle/>
        <a:p>
          <a:endParaRPr lang="en-US" sz="2400"/>
        </a:p>
      </dgm:t>
    </dgm:pt>
    <dgm:pt modelId="{B1219325-7D84-471D-B36F-13E38084C270}" type="sibTrans" cxnId="{B966A56C-11C2-4130-893A-6E27FF54C696}">
      <dgm:prSet/>
      <dgm:spPr/>
      <dgm:t>
        <a:bodyPr/>
        <a:lstStyle/>
        <a:p>
          <a:endParaRPr lang="en-US" sz="2400"/>
        </a:p>
      </dgm:t>
    </dgm:pt>
    <dgm:pt modelId="{50BE5F6F-8130-493C-8B7B-0434C20A3FF9}">
      <dgm:prSet custT="1"/>
      <dgm:spPr/>
      <dgm:t>
        <a:bodyPr/>
        <a:lstStyle/>
        <a:p>
          <a:pPr rtl="1"/>
          <a:r>
            <a:rPr lang="fa-IR" sz="1800" dirty="0"/>
            <a:t>ویژگی‌ها</a:t>
          </a:r>
        </a:p>
      </dgm:t>
    </dgm:pt>
    <dgm:pt modelId="{2F8F49E6-A5A4-4793-A357-C58D16F3E39D}" type="parTrans" cxnId="{D689E461-21A7-46A1-BE9A-B331C5B6D56F}">
      <dgm:prSet/>
      <dgm:spPr/>
      <dgm:t>
        <a:bodyPr/>
        <a:lstStyle/>
        <a:p>
          <a:endParaRPr lang="en-US" sz="2400"/>
        </a:p>
      </dgm:t>
    </dgm:pt>
    <dgm:pt modelId="{E7FDE6FC-9401-4EA8-B7EB-80D8022F05A7}" type="sibTrans" cxnId="{D689E461-21A7-46A1-BE9A-B331C5B6D56F}">
      <dgm:prSet/>
      <dgm:spPr/>
      <dgm:t>
        <a:bodyPr/>
        <a:lstStyle/>
        <a:p>
          <a:endParaRPr lang="en-US" sz="2400"/>
        </a:p>
      </dgm:t>
    </dgm:pt>
    <dgm:pt modelId="{6412172D-281C-4E3D-BF19-EE30F69B4BEF}">
      <dgm:prSet custT="1"/>
      <dgm:spPr/>
      <dgm:t>
        <a:bodyPr/>
        <a:lstStyle/>
        <a:p>
          <a:pPr rtl="1"/>
          <a:r>
            <a:rPr lang="fa-IR" sz="1800" dirty="0"/>
            <a:t>چالش‌ها</a:t>
          </a:r>
        </a:p>
      </dgm:t>
    </dgm:pt>
    <dgm:pt modelId="{D99A59C5-498B-44B5-B0BC-73C76A6523DE}" type="parTrans" cxnId="{B3F88863-6696-4E47-8897-94F5294AE040}">
      <dgm:prSet/>
      <dgm:spPr/>
      <dgm:t>
        <a:bodyPr/>
        <a:lstStyle/>
        <a:p>
          <a:endParaRPr lang="en-US" sz="2400"/>
        </a:p>
      </dgm:t>
    </dgm:pt>
    <dgm:pt modelId="{3099406D-8C41-4673-8C64-6EB7D70AA372}" type="sibTrans" cxnId="{B3F88863-6696-4E47-8897-94F5294AE040}">
      <dgm:prSet/>
      <dgm:spPr/>
      <dgm:t>
        <a:bodyPr/>
        <a:lstStyle/>
        <a:p>
          <a:endParaRPr lang="en-US" sz="2400"/>
        </a:p>
      </dgm:t>
    </dgm:pt>
    <dgm:pt modelId="{872FE8A8-C7EF-4667-BDCA-4DE1F69AAB72}">
      <dgm:prSet custT="1"/>
      <dgm:spPr>
        <a:solidFill>
          <a:schemeClr val="accent2">
            <a:lumMod val="60000"/>
            <a:lumOff val="40000"/>
            <a:alpha val="90000"/>
          </a:schemeClr>
        </a:solidFill>
      </dgm:spPr>
      <dgm:t>
        <a:bodyPr/>
        <a:lstStyle/>
        <a:p>
          <a:pPr rtl="1"/>
          <a:r>
            <a:rPr lang="fa-IR" sz="1800" dirty="0"/>
            <a:t>معماری</a:t>
          </a:r>
        </a:p>
      </dgm:t>
    </dgm:pt>
    <dgm:pt modelId="{D37316EA-4AC8-4936-8CED-14C376F7773B}" type="parTrans" cxnId="{409F1721-173F-4284-A3C3-3BF0C2BF7ED2}">
      <dgm:prSet/>
      <dgm:spPr/>
      <dgm:t>
        <a:bodyPr/>
        <a:lstStyle/>
        <a:p>
          <a:endParaRPr lang="en-US" sz="2400"/>
        </a:p>
      </dgm:t>
    </dgm:pt>
    <dgm:pt modelId="{1C0C1FCF-59E0-4ABC-A100-5CEBE900A0C2}" type="sibTrans" cxnId="{409F1721-173F-4284-A3C3-3BF0C2BF7ED2}">
      <dgm:prSet/>
      <dgm:spPr/>
      <dgm:t>
        <a:bodyPr/>
        <a:lstStyle/>
        <a:p>
          <a:endParaRPr lang="en-US" sz="2400"/>
        </a:p>
      </dgm:t>
    </dgm:pt>
    <dgm:pt modelId="{52B12B8E-0E35-4854-83C0-39EEDA088F97}" type="pres">
      <dgm:prSet presAssocID="{FDA0287A-6539-45F8-9909-1CD5850F0AE6}" presName="Name0" presStyleCnt="0">
        <dgm:presLayoutVars>
          <dgm:chPref val="3"/>
          <dgm:dir val="rev"/>
          <dgm:animLvl val="lvl"/>
          <dgm:resizeHandles/>
        </dgm:presLayoutVars>
      </dgm:prSet>
      <dgm:spPr/>
    </dgm:pt>
    <dgm:pt modelId="{7FACFAF8-43CF-48A7-B4AF-F6BEE7BB69CE}" type="pres">
      <dgm:prSet presAssocID="{7A77DACB-606A-4CA4-B4C7-34D3E20DE734}" presName="horFlow" presStyleCnt="0"/>
      <dgm:spPr/>
    </dgm:pt>
    <dgm:pt modelId="{F29E20ED-2F59-4DE9-AD8C-733DA8F119B9}" type="pres">
      <dgm:prSet presAssocID="{7A77DACB-606A-4CA4-B4C7-34D3E20DE734}" presName="bigChev" presStyleLbl="node1" presStyleIdx="0" presStyleCnt="1"/>
      <dgm:spPr/>
    </dgm:pt>
    <dgm:pt modelId="{EB3393B1-701D-443C-B3C6-8EBC06A26587}" type="pres">
      <dgm:prSet presAssocID="{FFD36484-03A0-4E51-9C4C-121A7B912214}" presName="parTrans" presStyleCnt="0"/>
      <dgm:spPr/>
    </dgm:pt>
    <dgm:pt modelId="{5B20533C-9C16-4B93-9C77-39A6D5EA8747}" type="pres">
      <dgm:prSet presAssocID="{1755913F-C3D0-4217-BB15-DAE251934FBD}" presName="node" presStyleLbl="alignAccFollowNode1" presStyleIdx="0" presStyleCnt="8">
        <dgm:presLayoutVars>
          <dgm:bulletEnabled val="1"/>
        </dgm:presLayoutVars>
      </dgm:prSet>
      <dgm:spPr/>
    </dgm:pt>
    <dgm:pt modelId="{AA278529-EE66-47E2-806D-22DB197FD51E}" type="pres">
      <dgm:prSet presAssocID="{323A6E6A-A9BA-4F65-A3C0-9A9EC8C1654B}" presName="sibTrans" presStyleCnt="0"/>
      <dgm:spPr/>
    </dgm:pt>
    <dgm:pt modelId="{E9DF1550-554D-4794-9C77-1B4616682EBE}" type="pres">
      <dgm:prSet presAssocID="{FCF6BFB9-F287-40E6-8269-AD890D039489}" presName="node" presStyleLbl="alignAccFollowNode1" presStyleIdx="1" presStyleCnt="8">
        <dgm:presLayoutVars>
          <dgm:bulletEnabled val="1"/>
        </dgm:presLayoutVars>
      </dgm:prSet>
      <dgm:spPr/>
    </dgm:pt>
    <dgm:pt modelId="{05DA1876-C5A5-42E4-94A1-FF418B8AB244}" type="pres">
      <dgm:prSet presAssocID="{4283A18C-176E-4DCC-8781-7FA18B0809DD}" presName="sibTrans" presStyleCnt="0"/>
      <dgm:spPr/>
    </dgm:pt>
    <dgm:pt modelId="{84C0914D-440B-4849-A9C5-FF1089D889AC}" type="pres">
      <dgm:prSet presAssocID="{50D20114-181A-4795-9340-D3D5AE8B3F62}" presName="node" presStyleLbl="alignAccFollowNode1" presStyleIdx="2" presStyleCnt="8">
        <dgm:presLayoutVars>
          <dgm:bulletEnabled val="1"/>
        </dgm:presLayoutVars>
      </dgm:prSet>
      <dgm:spPr/>
    </dgm:pt>
    <dgm:pt modelId="{830E684D-6B5A-4838-A5ED-F1DE2F854087}" type="pres">
      <dgm:prSet presAssocID="{B1219325-7D84-471D-B36F-13E38084C270}" presName="sibTrans" presStyleCnt="0"/>
      <dgm:spPr/>
    </dgm:pt>
    <dgm:pt modelId="{5D466F60-A156-46D8-90D9-A1AE8425A278}" type="pres">
      <dgm:prSet presAssocID="{649B4108-BA5F-494F-A59F-B52DB7B940F1}" presName="node" presStyleLbl="alignAccFollowNode1" presStyleIdx="3" presStyleCnt="8">
        <dgm:presLayoutVars>
          <dgm:bulletEnabled val="1"/>
        </dgm:presLayoutVars>
      </dgm:prSet>
      <dgm:spPr/>
    </dgm:pt>
    <dgm:pt modelId="{EB5B3E4D-0D7E-467A-BDB4-B3E9139BD1CE}" type="pres">
      <dgm:prSet presAssocID="{8E7F67A7-B13E-4501-9F27-01514885F503}" presName="sibTrans" presStyleCnt="0"/>
      <dgm:spPr/>
    </dgm:pt>
    <dgm:pt modelId="{98F1AFF8-AE54-471B-8AC4-0F16DA4F092E}" type="pres">
      <dgm:prSet presAssocID="{36C2E9F0-5A88-46DB-BB2F-11C5AC497521}" presName="node" presStyleLbl="alignAccFollowNode1" presStyleIdx="4" presStyleCnt="8">
        <dgm:presLayoutVars>
          <dgm:bulletEnabled val="1"/>
        </dgm:presLayoutVars>
      </dgm:prSet>
      <dgm:spPr/>
    </dgm:pt>
    <dgm:pt modelId="{13E7E71D-3853-4F4C-899E-B5E804545040}" type="pres">
      <dgm:prSet presAssocID="{B0EE1FEE-81AC-4150-A5EF-8E8C1ADB81EC}" presName="sibTrans" presStyleCnt="0"/>
      <dgm:spPr/>
    </dgm:pt>
    <dgm:pt modelId="{C05818C0-D411-44D9-BE97-D59B8388112C}" type="pres">
      <dgm:prSet presAssocID="{50BE5F6F-8130-493C-8B7B-0434C20A3FF9}" presName="node" presStyleLbl="alignAccFollowNode1" presStyleIdx="5" presStyleCnt="8">
        <dgm:presLayoutVars>
          <dgm:bulletEnabled val="1"/>
        </dgm:presLayoutVars>
      </dgm:prSet>
      <dgm:spPr/>
    </dgm:pt>
    <dgm:pt modelId="{1A42464D-2DE1-4C5B-BD39-66FA8D1089AB}" type="pres">
      <dgm:prSet presAssocID="{E7FDE6FC-9401-4EA8-B7EB-80D8022F05A7}" presName="sibTrans" presStyleCnt="0"/>
      <dgm:spPr/>
    </dgm:pt>
    <dgm:pt modelId="{0F10B862-0FED-4810-900A-F6641D47CA63}" type="pres">
      <dgm:prSet presAssocID="{6412172D-281C-4E3D-BF19-EE30F69B4BEF}" presName="node" presStyleLbl="alignAccFollowNode1" presStyleIdx="6" presStyleCnt="8">
        <dgm:presLayoutVars>
          <dgm:bulletEnabled val="1"/>
        </dgm:presLayoutVars>
      </dgm:prSet>
      <dgm:spPr/>
    </dgm:pt>
    <dgm:pt modelId="{539B120F-0E9D-4B7C-A8C0-4B7BF7BA914D}" type="pres">
      <dgm:prSet presAssocID="{3099406D-8C41-4673-8C64-6EB7D70AA372}" presName="sibTrans" presStyleCnt="0"/>
      <dgm:spPr/>
    </dgm:pt>
    <dgm:pt modelId="{D548E143-8206-463C-9966-73392D824DC6}" type="pres">
      <dgm:prSet presAssocID="{872FE8A8-C7EF-4667-BDCA-4DE1F69AAB72}" presName="node" presStyleLbl="alignAccFollowNode1" presStyleIdx="7" presStyleCnt="8">
        <dgm:presLayoutVars>
          <dgm:bulletEnabled val="1"/>
        </dgm:presLayoutVars>
      </dgm:prSet>
      <dgm:spPr/>
    </dgm:pt>
  </dgm:ptLst>
  <dgm:cxnLst>
    <dgm:cxn modelId="{B054B90D-99F9-47EB-85E7-E8764C8CF630}" type="presOf" srcId="{649B4108-BA5F-494F-A59F-B52DB7B940F1}" destId="{5D466F60-A156-46D8-90D9-A1AE8425A278}" srcOrd="0" destOrd="0" presId="urn:microsoft.com/office/officeart/2005/8/layout/lProcess3"/>
    <dgm:cxn modelId="{409F1721-173F-4284-A3C3-3BF0C2BF7ED2}" srcId="{7A77DACB-606A-4CA4-B4C7-34D3E20DE734}" destId="{872FE8A8-C7EF-4667-BDCA-4DE1F69AAB72}" srcOrd="7" destOrd="0" parTransId="{D37316EA-4AC8-4936-8CED-14C376F7773B}" sibTransId="{1C0C1FCF-59E0-4ABC-A100-5CEBE900A0C2}"/>
    <dgm:cxn modelId="{D689E461-21A7-46A1-BE9A-B331C5B6D56F}" srcId="{7A77DACB-606A-4CA4-B4C7-34D3E20DE734}" destId="{50BE5F6F-8130-493C-8B7B-0434C20A3FF9}" srcOrd="5" destOrd="0" parTransId="{2F8F49E6-A5A4-4793-A357-C58D16F3E39D}" sibTransId="{E7FDE6FC-9401-4EA8-B7EB-80D8022F05A7}"/>
    <dgm:cxn modelId="{B3F88863-6696-4E47-8897-94F5294AE040}" srcId="{7A77DACB-606A-4CA4-B4C7-34D3E20DE734}" destId="{6412172D-281C-4E3D-BF19-EE30F69B4BEF}" srcOrd="6" destOrd="0" parTransId="{D99A59C5-498B-44B5-B0BC-73C76A6523DE}" sibTransId="{3099406D-8C41-4673-8C64-6EB7D70AA372}"/>
    <dgm:cxn modelId="{432F206B-7909-4658-8C72-7FD156F3C4D4}" type="presOf" srcId="{FDA0287A-6539-45F8-9909-1CD5850F0AE6}" destId="{52B12B8E-0E35-4854-83C0-39EEDA088F97}" srcOrd="0" destOrd="0" presId="urn:microsoft.com/office/officeart/2005/8/layout/lProcess3"/>
    <dgm:cxn modelId="{B966A56C-11C2-4130-893A-6E27FF54C696}" srcId="{7A77DACB-606A-4CA4-B4C7-34D3E20DE734}" destId="{50D20114-181A-4795-9340-D3D5AE8B3F62}" srcOrd="2" destOrd="0" parTransId="{7D2F9A19-62A8-4F42-B4B3-49D90694B3F1}" sibTransId="{B1219325-7D84-471D-B36F-13E38084C270}"/>
    <dgm:cxn modelId="{B105FB4E-4F70-4C95-823C-19A7C038933C}" type="presOf" srcId="{36C2E9F0-5A88-46DB-BB2F-11C5AC497521}" destId="{98F1AFF8-AE54-471B-8AC4-0F16DA4F092E}" srcOrd="0" destOrd="0" presId="urn:microsoft.com/office/officeart/2005/8/layout/lProcess3"/>
    <dgm:cxn modelId="{02746C96-9829-4532-B6EC-B4D7C8D6CCEF}" type="presOf" srcId="{1755913F-C3D0-4217-BB15-DAE251934FBD}" destId="{5B20533C-9C16-4B93-9C77-39A6D5EA8747}" srcOrd="0" destOrd="0" presId="urn:microsoft.com/office/officeart/2005/8/layout/lProcess3"/>
    <dgm:cxn modelId="{28E800AA-3552-48DB-B168-F2CDE911A32F}" type="presOf" srcId="{50BE5F6F-8130-493C-8B7B-0434C20A3FF9}" destId="{C05818C0-D411-44D9-BE97-D59B8388112C}" srcOrd="0" destOrd="0" presId="urn:microsoft.com/office/officeart/2005/8/layout/lProcess3"/>
    <dgm:cxn modelId="{DE2DE8AF-BAA4-45F4-91AC-736672333256}" type="presOf" srcId="{872FE8A8-C7EF-4667-BDCA-4DE1F69AAB72}" destId="{D548E143-8206-463C-9966-73392D824DC6}" srcOrd="0" destOrd="0" presId="urn:microsoft.com/office/officeart/2005/8/layout/lProcess3"/>
    <dgm:cxn modelId="{B0306EB7-BEA7-4D45-A22C-A149D96076B8}" type="presOf" srcId="{50D20114-181A-4795-9340-D3D5AE8B3F62}" destId="{84C0914D-440B-4849-A9C5-FF1089D889AC}" srcOrd="0" destOrd="0" presId="urn:microsoft.com/office/officeart/2005/8/layout/lProcess3"/>
    <dgm:cxn modelId="{C40398CC-5FC3-4670-9E0A-C222A3671CA9}" type="presOf" srcId="{FCF6BFB9-F287-40E6-8269-AD890D039489}" destId="{E9DF1550-554D-4794-9C77-1B4616682EBE}" srcOrd="0" destOrd="0" presId="urn:microsoft.com/office/officeart/2005/8/layout/lProcess3"/>
    <dgm:cxn modelId="{490E3FE4-B127-4C8C-B4AE-5916E38D4A77}" srcId="{7A77DACB-606A-4CA4-B4C7-34D3E20DE734}" destId="{FCF6BFB9-F287-40E6-8269-AD890D039489}" srcOrd="1" destOrd="0" parTransId="{E7EEA0DB-58DE-4262-8D08-CC64D88CDEB4}" sibTransId="{4283A18C-176E-4DCC-8781-7FA18B0809DD}"/>
    <dgm:cxn modelId="{DC7484E6-5FD3-4DD2-9F0E-E7AB393EDABC}" srcId="{7A77DACB-606A-4CA4-B4C7-34D3E20DE734}" destId="{36C2E9F0-5A88-46DB-BB2F-11C5AC497521}" srcOrd="4" destOrd="0" parTransId="{97137218-8C6B-4C4D-8F1E-B27B2D6C8964}" sibTransId="{B0EE1FEE-81AC-4150-A5EF-8E8C1ADB81EC}"/>
    <dgm:cxn modelId="{015576ED-4D79-48FE-BBED-D6DF9D55E5EA}" type="presOf" srcId="{7A77DACB-606A-4CA4-B4C7-34D3E20DE734}" destId="{F29E20ED-2F59-4DE9-AD8C-733DA8F119B9}" srcOrd="0" destOrd="0" presId="urn:microsoft.com/office/officeart/2005/8/layout/lProcess3"/>
    <dgm:cxn modelId="{873C1CF4-9F99-44DC-84E9-4E1092870CD0}" srcId="{7A77DACB-606A-4CA4-B4C7-34D3E20DE734}" destId="{649B4108-BA5F-494F-A59F-B52DB7B940F1}" srcOrd="3" destOrd="0" parTransId="{4C490091-1D3B-446E-9327-A477AB679EAC}" sibTransId="{8E7F67A7-B13E-4501-9F27-01514885F503}"/>
    <dgm:cxn modelId="{D563F9F4-9C36-4F4A-9343-537D0E0A1AC9}" srcId="{7A77DACB-606A-4CA4-B4C7-34D3E20DE734}" destId="{1755913F-C3D0-4217-BB15-DAE251934FBD}" srcOrd="0" destOrd="0" parTransId="{FFD36484-03A0-4E51-9C4C-121A7B912214}" sibTransId="{323A6E6A-A9BA-4F65-A3C0-9A9EC8C1654B}"/>
    <dgm:cxn modelId="{7A0C7BF5-AD41-4E47-AC93-E08E147645F1}" srcId="{FDA0287A-6539-45F8-9909-1CD5850F0AE6}" destId="{7A77DACB-606A-4CA4-B4C7-34D3E20DE734}" srcOrd="0" destOrd="0" parTransId="{C2090055-AA11-469C-9C51-316983B4E8F5}" sibTransId="{F7DE5F6E-B2AF-4E80-AC75-3C6EDE4C3CBE}"/>
    <dgm:cxn modelId="{C4FDBEFD-581A-44B0-8A7B-CD0C050C394D}" type="presOf" srcId="{6412172D-281C-4E3D-BF19-EE30F69B4BEF}" destId="{0F10B862-0FED-4810-900A-F6641D47CA63}" srcOrd="0" destOrd="0" presId="urn:microsoft.com/office/officeart/2005/8/layout/lProcess3"/>
    <dgm:cxn modelId="{85FFEB2D-5EC8-4F9E-840C-308C27E3279D}" type="presParOf" srcId="{52B12B8E-0E35-4854-83C0-39EEDA088F97}" destId="{7FACFAF8-43CF-48A7-B4AF-F6BEE7BB69CE}" srcOrd="0" destOrd="0" presId="urn:microsoft.com/office/officeart/2005/8/layout/lProcess3"/>
    <dgm:cxn modelId="{652D04A7-0F8C-4C5B-AF77-1CA009E0B151}" type="presParOf" srcId="{7FACFAF8-43CF-48A7-B4AF-F6BEE7BB69CE}" destId="{F29E20ED-2F59-4DE9-AD8C-733DA8F119B9}" srcOrd="0" destOrd="0" presId="urn:microsoft.com/office/officeart/2005/8/layout/lProcess3"/>
    <dgm:cxn modelId="{7465BECA-1270-4491-8130-7322C8E20E22}" type="presParOf" srcId="{7FACFAF8-43CF-48A7-B4AF-F6BEE7BB69CE}" destId="{EB3393B1-701D-443C-B3C6-8EBC06A26587}" srcOrd="1" destOrd="0" presId="urn:microsoft.com/office/officeart/2005/8/layout/lProcess3"/>
    <dgm:cxn modelId="{A7288E1E-F01C-452B-92C1-66A6CC6623E3}" type="presParOf" srcId="{7FACFAF8-43CF-48A7-B4AF-F6BEE7BB69CE}" destId="{5B20533C-9C16-4B93-9C77-39A6D5EA8747}" srcOrd="2" destOrd="0" presId="urn:microsoft.com/office/officeart/2005/8/layout/lProcess3"/>
    <dgm:cxn modelId="{84CECC52-E84A-4C0C-9F4B-AEF07B4F81FD}" type="presParOf" srcId="{7FACFAF8-43CF-48A7-B4AF-F6BEE7BB69CE}" destId="{AA278529-EE66-47E2-806D-22DB197FD51E}" srcOrd="3" destOrd="0" presId="urn:microsoft.com/office/officeart/2005/8/layout/lProcess3"/>
    <dgm:cxn modelId="{16D3FE87-919E-4FEF-8C2F-FBAFE5860C30}" type="presParOf" srcId="{7FACFAF8-43CF-48A7-B4AF-F6BEE7BB69CE}" destId="{E9DF1550-554D-4794-9C77-1B4616682EBE}" srcOrd="4" destOrd="0" presId="urn:microsoft.com/office/officeart/2005/8/layout/lProcess3"/>
    <dgm:cxn modelId="{9ED1D9F7-9810-48A3-AFD4-BC014FBDD9BB}" type="presParOf" srcId="{7FACFAF8-43CF-48A7-B4AF-F6BEE7BB69CE}" destId="{05DA1876-C5A5-42E4-94A1-FF418B8AB244}" srcOrd="5" destOrd="0" presId="urn:microsoft.com/office/officeart/2005/8/layout/lProcess3"/>
    <dgm:cxn modelId="{5D6ED3BA-4A70-49B3-8A9E-54AC0B575741}" type="presParOf" srcId="{7FACFAF8-43CF-48A7-B4AF-F6BEE7BB69CE}" destId="{84C0914D-440B-4849-A9C5-FF1089D889AC}" srcOrd="6" destOrd="0" presId="urn:microsoft.com/office/officeart/2005/8/layout/lProcess3"/>
    <dgm:cxn modelId="{1D102797-FEEC-4761-A29A-417B648FBD5B}" type="presParOf" srcId="{7FACFAF8-43CF-48A7-B4AF-F6BEE7BB69CE}" destId="{830E684D-6B5A-4838-A5ED-F1DE2F854087}" srcOrd="7" destOrd="0" presId="urn:microsoft.com/office/officeart/2005/8/layout/lProcess3"/>
    <dgm:cxn modelId="{93360122-01E1-48BC-BF63-23F5FC0D2441}" type="presParOf" srcId="{7FACFAF8-43CF-48A7-B4AF-F6BEE7BB69CE}" destId="{5D466F60-A156-46D8-90D9-A1AE8425A278}" srcOrd="8" destOrd="0" presId="urn:microsoft.com/office/officeart/2005/8/layout/lProcess3"/>
    <dgm:cxn modelId="{DB646876-EF1B-4D06-BB38-FB97B4CF28CD}" type="presParOf" srcId="{7FACFAF8-43CF-48A7-B4AF-F6BEE7BB69CE}" destId="{EB5B3E4D-0D7E-467A-BDB4-B3E9139BD1CE}" srcOrd="9" destOrd="0" presId="urn:microsoft.com/office/officeart/2005/8/layout/lProcess3"/>
    <dgm:cxn modelId="{18C469CA-681F-443B-A417-78D814340AD8}" type="presParOf" srcId="{7FACFAF8-43CF-48A7-B4AF-F6BEE7BB69CE}" destId="{98F1AFF8-AE54-471B-8AC4-0F16DA4F092E}" srcOrd="10" destOrd="0" presId="urn:microsoft.com/office/officeart/2005/8/layout/lProcess3"/>
    <dgm:cxn modelId="{E0BD3E89-94F7-4242-9DF7-392E87235CCD}" type="presParOf" srcId="{7FACFAF8-43CF-48A7-B4AF-F6BEE7BB69CE}" destId="{13E7E71D-3853-4F4C-899E-B5E804545040}" srcOrd="11" destOrd="0" presId="urn:microsoft.com/office/officeart/2005/8/layout/lProcess3"/>
    <dgm:cxn modelId="{88EBDBDB-C50E-42A2-B3FA-3CEE3189BE2C}" type="presParOf" srcId="{7FACFAF8-43CF-48A7-B4AF-F6BEE7BB69CE}" destId="{C05818C0-D411-44D9-BE97-D59B8388112C}" srcOrd="12" destOrd="0" presId="urn:microsoft.com/office/officeart/2005/8/layout/lProcess3"/>
    <dgm:cxn modelId="{7DB92D56-C128-4EC6-9E78-8B24851B65FD}" type="presParOf" srcId="{7FACFAF8-43CF-48A7-B4AF-F6BEE7BB69CE}" destId="{1A42464D-2DE1-4C5B-BD39-66FA8D1089AB}" srcOrd="13" destOrd="0" presId="urn:microsoft.com/office/officeart/2005/8/layout/lProcess3"/>
    <dgm:cxn modelId="{338D9911-E055-4532-9921-6AF581FA0350}" type="presParOf" srcId="{7FACFAF8-43CF-48A7-B4AF-F6BEE7BB69CE}" destId="{0F10B862-0FED-4810-900A-F6641D47CA63}" srcOrd="14" destOrd="0" presId="urn:microsoft.com/office/officeart/2005/8/layout/lProcess3"/>
    <dgm:cxn modelId="{23C1CB87-695E-4B44-9780-9579823CA29C}" type="presParOf" srcId="{7FACFAF8-43CF-48A7-B4AF-F6BEE7BB69CE}" destId="{539B120F-0E9D-4B7C-A8C0-4B7BF7BA914D}" srcOrd="15" destOrd="0" presId="urn:microsoft.com/office/officeart/2005/8/layout/lProcess3"/>
    <dgm:cxn modelId="{3D825834-45CC-4BF2-B977-790377833C8F}" type="presParOf" srcId="{7FACFAF8-43CF-48A7-B4AF-F6BEE7BB69CE}" destId="{D548E143-8206-463C-9966-73392D824DC6}" srcOrd="1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2" csCatId="colorful" phldr="1"/>
      <dgm:spPr/>
      <dgm:t>
        <a:bodyPr/>
        <a:lstStyle/>
        <a:p>
          <a:endParaRPr lang="en-US"/>
        </a:p>
      </dgm:t>
    </dgm:pt>
    <dgm:pt modelId="{7A77DACB-606A-4CA4-B4C7-34D3E20DE734}">
      <dgm:prSet custT="1"/>
      <dgm:spPr/>
      <dgm:t>
        <a:bodyPr/>
        <a:lstStyle/>
        <a:p>
          <a:pPr rtl="1"/>
          <a:r>
            <a:rPr lang="fa-IR" sz="1800" dirty="0"/>
            <a:t>اینترنت اشیاء (</a:t>
          </a:r>
          <a:r>
            <a:rPr lang="en-US" sz="1800" dirty="0"/>
            <a:t>IoT</a:t>
          </a:r>
          <a:r>
            <a:rPr lang="fa-IR" sz="1800" dirty="0"/>
            <a:t>)</a:t>
          </a:r>
        </a:p>
      </dgm:t>
    </dgm:pt>
    <dgm:pt modelId="{C2090055-AA11-469C-9C51-316983B4E8F5}" type="parTrans" cxnId="{7A0C7BF5-AD41-4E47-AC93-E08E147645F1}">
      <dgm:prSet/>
      <dgm:spPr/>
      <dgm:t>
        <a:bodyPr/>
        <a:lstStyle/>
        <a:p>
          <a:pPr rtl="1"/>
          <a:endParaRPr lang="en-US" sz="2400"/>
        </a:p>
      </dgm:t>
    </dgm:pt>
    <dgm:pt modelId="{F7DE5F6E-B2AF-4E80-AC75-3C6EDE4C3CBE}" type="sibTrans" cxnId="{7A0C7BF5-AD41-4E47-AC93-E08E147645F1}">
      <dgm:prSet/>
      <dgm:spPr/>
      <dgm:t>
        <a:bodyPr/>
        <a:lstStyle/>
        <a:p>
          <a:pPr rtl="1"/>
          <a:endParaRPr lang="en-US" sz="2400"/>
        </a:p>
      </dgm:t>
    </dgm:pt>
    <dgm:pt modelId="{1755913F-C3D0-4217-BB15-DAE251934FBD}">
      <dgm:prSet custT="1"/>
      <dgm:spPr/>
      <dgm:t>
        <a:bodyPr/>
        <a:lstStyle/>
        <a:p>
          <a:pPr rtl="1"/>
          <a:r>
            <a:rPr lang="fa-IR" sz="1800" dirty="0"/>
            <a:t>مقدمه</a:t>
          </a:r>
        </a:p>
      </dgm:t>
    </dgm:pt>
    <dgm:pt modelId="{FFD36484-03A0-4E51-9C4C-121A7B912214}" type="parTrans" cxnId="{D563F9F4-9C36-4F4A-9343-537D0E0A1AC9}">
      <dgm:prSet/>
      <dgm:spPr/>
      <dgm:t>
        <a:bodyPr/>
        <a:lstStyle/>
        <a:p>
          <a:endParaRPr lang="en-US" sz="2400"/>
        </a:p>
      </dgm:t>
    </dgm:pt>
    <dgm:pt modelId="{323A6E6A-A9BA-4F65-A3C0-9A9EC8C1654B}" type="sibTrans" cxnId="{D563F9F4-9C36-4F4A-9343-537D0E0A1AC9}">
      <dgm:prSet/>
      <dgm:spPr/>
      <dgm:t>
        <a:bodyPr/>
        <a:lstStyle/>
        <a:p>
          <a:endParaRPr lang="en-US" sz="2400"/>
        </a:p>
      </dgm:t>
    </dgm:pt>
    <dgm:pt modelId="{FCF6BFB9-F287-40E6-8269-AD890D039489}">
      <dgm:prSet custT="1"/>
      <dgm:spPr/>
      <dgm:t>
        <a:bodyPr/>
        <a:lstStyle/>
        <a:p>
          <a:pPr rtl="1"/>
          <a:r>
            <a:rPr lang="fa-IR" sz="1800" dirty="0"/>
            <a:t>تعریف</a:t>
          </a:r>
        </a:p>
      </dgm:t>
    </dgm:pt>
    <dgm:pt modelId="{E7EEA0DB-58DE-4262-8D08-CC64D88CDEB4}" type="parTrans" cxnId="{490E3FE4-B127-4C8C-B4AE-5916E38D4A77}">
      <dgm:prSet/>
      <dgm:spPr/>
      <dgm:t>
        <a:bodyPr/>
        <a:lstStyle/>
        <a:p>
          <a:endParaRPr lang="en-US" sz="2400"/>
        </a:p>
      </dgm:t>
    </dgm:pt>
    <dgm:pt modelId="{4283A18C-176E-4DCC-8781-7FA18B0809DD}" type="sibTrans" cxnId="{490E3FE4-B127-4C8C-B4AE-5916E38D4A77}">
      <dgm:prSet/>
      <dgm:spPr/>
      <dgm:t>
        <a:bodyPr/>
        <a:lstStyle/>
        <a:p>
          <a:endParaRPr lang="en-US" sz="2400"/>
        </a:p>
      </dgm:t>
    </dgm:pt>
    <dgm:pt modelId="{649B4108-BA5F-494F-A59F-B52DB7B940F1}">
      <dgm:prSet custT="1"/>
      <dgm:spPr/>
      <dgm:t>
        <a:bodyPr/>
        <a:lstStyle/>
        <a:p>
          <a:pPr rtl="1"/>
          <a:r>
            <a:rPr lang="fa-IR" sz="1800" dirty="0"/>
            <a:t>قابلیت‌ها</a:t>
          </a:r>
        </a:p>
      </dgm:t>
    </dgm:pt>
    <dgm:pt modelId="{4C490091-1D3B-446E-9327-A477AB679EAC}" type="parTrans" cxnId="{873C1CF4-9F99-44DC-84E9-4E1092870CD0}">
      <dgm:prSet/>
      <dgm:spPr/>
      <dgm:t>
        <a:bodyPr/>
        <a:lstStyle/>
        <a:p>
          <a:endParaRPr lang="en-US" sz="2400"/>
        </a:p>
      </dgm:t>
    </dgm:pt>
    <dgm:pt modelId="{8E7F67A7-B13E-4501-9F27-01514885F503}" type="sibTrans" cxnId="{873C1CF4-9F99-44DC-84E9-4E1092870CD0}">
      <dgm:prSet/>
      <dgm:spPr/>
      <dgm:t>
        <a:bodyPr/>
        <a:lstStyle/>
        <a:p>
          <a:endParaRPr lang="en-US" sz="2400"/>
        </a:p>
      </dgm:t>
    </dgm:pt>
    <dgm:pt modelId="{36C2E9F0-5A88-46DB-BB2F-11C5AC497521}">
      <dgm:prSet custT="1"/>
      <dgm:spPr/>
      <dgm:t>
        <a:bodyPr/>
        <a:lstStyle/>
        <a:p>
          <a:pPr rtl="1"/>
          <a:r>
            <a:rPr lang="fa-IR" sz="1800" dirty="0"/>
            <a:t>حوزه‌های استفاده</a:t>
          </a:r>
        </a:p>
      </dgm:t>
    </dgm:pt>
    <dgm:pt modelId="{97137218-8C6B-4C4D-8F1E-B27B2D6C8964}" type="parTrans" cxnId="{DC7484E6-5FD3-4DD2-9F0E-E7AB393EDABC}">
      <dgm:prSet/>
      <dgm:spPr/>
      <dgm:t>
        <a:bodyPr/>
        <a:lstStyle/>
        <a:p>
          <a:endParaRPr lang="en-US" sz="2400"/>
        </a:p>
      </dgm:t>
    </dgm:pt>
    <dgm:pt modelId="{B0EE1FEE-81AC-4150-A5EF-8E8C1ADB81EC}" type="sibTrans" cxnId="{DC7484E6-5FD3-4DD2-9F0E-E7AB393EDABC}">
      <dgm:prSet/>
      <dgm:spPr/>
      <dgm:t>
        <a:bodyPr/>
        <a:lstStyle/>
        <a:p>
          <a:endParaRPr lang="en-US" sz="2400"/>
        </a:p>
      </dgm:t>
    </dgm:pt>
    <dgm:pt modelId="{50D20114-181A-4795-9340-D3D5AE8B3F62}">
      <dgm:prSet custT="1"/>
      <dgm:spPr/>
      <dgm:t>
        <a:bodyPr/>
        <a:lstStyle/>
        <a:p>
          <a:pPr rtl="1"/>
          <a:r>
            <a:rPr lang="fa-IR" sz="1800" dirty="0"/>
            <a:t>فناوری‌ها</a:t>
          </a:r>
        </a:p>
      </dgm:t>
    </dgm:pt>
    <dgm:pt modelId="{7D2F9A19-62A8-4F42-B4B3-49D90694B3F1}" type="parTrans" cxnId="{B966A56C-11C2-4130-893A-6E27FF54C696}">
      <dgm:prSet/>
      <dgm:spPr/>
      <dgm:t>
        <a:bodyPr/>
        <a:lstStyle/>
        <a:p>
          <a:endParaRPr lang="en-US" sz="2400"/>
        </a:p>
      </dgm:t>
    </dgm:pt>
    <dgm:pt modelId="{B1219325-7D84-471D-B36F-13E38084C270}" type="sibTrans" cxnId="{B966A56C-11C2-4130-893A-6E27FF54C696}">
      <dgm:prSet/>
      <dgm:spPr/>
      <dgm:t>
        <a:bodyPr/>
        <a:lstStyle/>
        <a:p>
          <a:endParaRPr lang="en-US" sz="2400"/>
        </a:p>
      </dgm:t>
    </dgm:pt>
    <dgm:pt modelId="{50BE5F6F-8130-493C-8B7B-0434C20A3FF9}">
      <dgm:prSet custT="1"/>
      <dgm:spPr/>
      <dgm:t>
        <a:bodyPr/>
        <a:lstStyle/>
        <a:p>
          <a:pPr rtl="1"/>
          <a:r>
            <a:rPr lang="fa-IR" sz="1800" dirty="0"/>
            <a:t>ویژگی‌ها</a:t>
          </a:r>
        </a:p>
      </dgm:t>
    </dgm:pt>
    <dgm:pt modelId="{2F8F49E6-A5A4-4793-A357-C58D16F3E39D}" type="parTrans" cxnId="{D689E461-21A7-46A1-BE9A-B331C5B6D56F}">
      <dgm:prSet/>
      <dgm:spPr/>
      <dgm:t>
        <a:bodyPr/>
        <a:lstStyle/>
        <a:p>
          <a:endParaRPr lang="en-US" sz="2400"/>
        </a:p>
      </dgm:t>
    </dgm:pt>
    <dgm:pt modelId="{E7FDE6FC-9401-4EA8-B7EB-80D8022F05A7}" type="sibTrans" cxnId="{D689E461-21A7-46A1-BE9A-B331C5B6D56F}">
      <dgm:prSet/>
      <dgm:spPr/>
      <dgm:t>
        <a:bodyPr/>
        <a:lstStyle/>
        <a:p>
          <a:endParaRPr lang="en-US" sz="2400"/>
        </a:p>
      </dgm:t>
    </dgm:pt>
    <dgm:pt modelId="{6412172D-281C-4E3D-BF19-EE30F69B4BEF}">
      <dgm:prSet custT="1"/>
      <dgm:spPr/>
      <dgm:t>
        <a:bodyPr/>
        <a:lstStyle/>
        <a:p>
          <a:pPr rtl="1"/>
          <a:r>
            <a:rPr lang="fa-IR" sz="1800" dirty="0"/>
            <a:t>چالش‌ها</a:t>
          </a:r>
        </a:p>
      </dgm:t>
    </dgm:pt>
    <dgm:pt modelId="{D99A59C5-498B-44B5-B0BC-73C76A6523DE}" type="parTrans" cxnId="{B3F88863-6696-4E47-8897-94F5294AE040}">
      <dgm:prSet/>
      <dgm:spPr/>
      <dgm:t>
        <a:bodyPr/>
        <a:lstStyle/>
        <a:p>
          <a:endParaRPr lang="en-US" sz="2400"/>
        </a:p>
      </dgm:t>
    </dgm:pt>
    <dgm:pt modelId="{3099406D-8C41-4673-8C64-6EB7D70AA372}" type="sibTrans" cxnId="{B3F88863-6696-4E47-8897-94F5294AE040}">
      <dgm:prSet/>
      <dgm:spPr/>
      <dgm:t>
        <a:bodyPr/>
        <a:lstStyle/>
        <a:p>
          <a:endParaRPr lang="en-US" sz="2400"/>
        </a:p>
      </dgm:t>
    </dgm:pt>
    <dgm:pt modelId="{872FE8A8-C7EF-4667-BDCA-4DE1F69AAB72}">
      <dgm:prSet custT="1"/>
      <dgm:spPr>
        <a:solidFill>
          <a:schemeClr val="accent2">
            <a:lumMod val="60000"/>
            <a:lumOff val="40000"/>
            <a:alpha val="90000"/>
          </a:schemeClr>
        </a:solidFill>
      </dgm:spPr>
      <dgm:t>
        <a:bodyPr/>
        <a:lstStyle/>
        <a:p>
          <a:pPr rtl="1"/>
          <a:r>
            <a:rPr lang="fa-IR" sz="1800" dirty="0"/>
            <a:t>معماری</a:t>
          </a:r>
        </a:p>
      </dgm:t>
    </dgm:pt>
    <dgm:pt modelId="{D37316EA-4AC8-4936-8CED-14C376F7773B}" type="parTrans" cxnId="{409F1721-173F-4284-A3C3-3BF0C2BF7ED2}">
      <dgm:prSet/>
      <dgm:spPr/>
      <dgm:t>
        <a:bodyPr/>
        <a:lstStyle/>
        <a:p>
          <a:endParaRPr lang="en-US" sz="2400"/>
        </a:p>
      </dgm:t>
    </dgm:pt>
    <dgm:pt modelId="{1C0C1FCF-59E0-4ABC-A100-5CEBE900A0C2}" type="sibTrans" cxnId="{409F1721-173F-4284-A3C3-3BF0C2BF7ED2}">
      <dgm:prSet/>
      <dgm:spPr/>
      <dgm:t>
        <a:bodyPr/>
        <a:lstStyle/>
        <a:p>
          <a:endParaRPr lang="en-US" sz="2400"/>
        </a:p>
      </dgm:t>
    </dgm:pt>
    <dgm:pt modelId="{52B12B8E-0E35-4854-83C0-39EEDA088F97}" type="pres">
      <dgm:prSet presAssocID="{FDA0287A-6539-45F8-9909-1CD5850F0AE6}" presName="Name0" presStyleCnt="0">
        <dgm:presLayoutVars>
          <dgm:chPref val="3"/>
          <dgm:dir val="rev"/>
          <dgm:animLvl val="lvl"/>
          <dgm:resizeHandles/>
        </dgm:presLayoutVars>
      </dgm:prSet>
      <dgm:spPr/>
    </dgm:pt>
    <dgm:pt modelId="{7FACFAF8-43CF-48A7-B4AF-F6BEE7BB69CE}" type="pres">
      <dgm:prSet presAssocID="{7A77DACB-606A-4CA4-B4C7-34D3E20DE734}" presName="horFlow" presStyleCnt="0"/>
      <dgm:spPr/>
    </dgm:pt>
    <dgm:pt modelId="{F29E20ED-2F59-4DE9-AD8C-733DA8F119B9}" type="pres">
      <dgm:prSet presAssocID="{7A77DACB-606A-4CA4-B4C7-34D3E20DE734}" presName="bigChev" presStyleLbl="node1" presStyleIdx="0" presStyleCnt="1"/>
      <dgm:spPr/>
    </dgm:pt>
    <dgm:pt modelId="{EB3393B1-701D-443C-B3C6-8EBC06A26587}" type="pres">
      <dgm:prSet presAssocID="{FFD36484-03A0-4E51-9C4C-121A7B912214}" presName="parTrans" presStyleCnt="0"/>
      <dgm:spPr/>
    </dgm:pt>
    <dgm:pt modelId="{5B20533C-9C16-4B93-9C77-39A6D5EA8747}" type="pres">
      <dgm:prSet presAssocID="{1755913F-C3D0-4217-BB15-DAE251934FBD}" presName="node" presStyleLbl="alignAccFollowNode1" presStyleIdx="0" presStyleCnt="8">
        <dgm:presLayoutVars>
          <dgm:bulletEnabled val="1"/>
        </dgm:presLayoutVars>
      </dgm:prSet>
      <dgm:spPr/>
    </dgm:pt>
    <dgm:pt modelId="{AA278529-EE66-47E2-806D-22DB197FD51E}" type="pres">
      <dgm:prSet presAssocID="{323A6E6A-A9BA-4F65-A3C0-9A9EC8C1654B}" presName="sibTrans" presStyleCnt="0"/>
      <dgm:spPr/>
    </dgm:pt>
    <dgm:pt modelId="{E9DF1550-554D-4794-9C77-1B4616682EBE}" type="pres">
      <dgm:prSet presAssocID="{FCF6BFB9-F287-40E6-8269-AD890D039489}" presName="node" presStyleLbl="alignAccFollowNode1" presStyleIdx="1" presStyleCnt="8">
        <dgm:presLayoutVars>
          <dgm:bulletEnabled val="1"/>
        </dgm:presLayoutVars>
      </dgm:prSet>
      <dgm:spPr/>
    </dgm:pt>
    <dgm:pt modelId="{05DA1876-C5A5-42E4-94A1-FF418B8AB244}" type="pres">
      <dgm:prSet presAssocID="{4283A18C-176E-4DCC-8781-7FA18B0809DD}" presName="sibTrans" presStyleCnt="0"/>
      <dgm:spPr/>
    </dgm:pt>
    <dgm:pt modelId="{84C0914D-440B-4849-A9C5-FF1089D889AC}" type="pres">
      <dgm:prSet presAssocID="{50D20114-181A-4795-9340-D3D5AE8B3F62}" presName="node" presStyleLbl="alignAccFollowNode1" presStyleIdx="2" presStyleCnt="8">
        <dgm:presLayoutVars>
          <dgm:bulletEnabled val="1"/>
        </dgm:presLayoutVars>
      </dgm:prSet>
      <dgm:spPr/>
    </dgm:pt>
    <dgm:pt modelId="{830E684D-6B5A-4838-A5ED-F1DE2F854087}" type="pres">
      <dgm:prSet presAssocID="{B1219325-7D84-471D-B36F-13E38084C270}" presName="sibTrans" presStyleCnt="0"/>
      <dgm:spPr/>
    </dgm:pt>
    <dgm:pt modelId="{5D466F60-A156-46D8-90D9-A1AE8425A278}" type="pres">
      <dgm:prSet presAssocID="{649B4108-BA5F-494F-A59F-B52DB7B940F1}" presName="node" presStyleLbl="alignAccFollowNode1" presStyleIdx="3" presStyleCnt="8">
        <dgm:presLayoutVars>
          <dgm:bulletEnabled val="1"/>
        </dgm:presLayoutVars>
      </dgm:prSet>
      <dgm:spPr/>
    </dgm:pt>
    <dgm:pt modelId="{EB5B3E4D-0D7E-467A-BDB4-B3E9139BD1CE}" type="pres">
      <dgm:prSet presAssocID="{8E7F67A7-B13E-4501-9F27-01514885F503}" presName="sibTrans" presStyleCnt="0"/>
      <dgm:spPr/>
    </dgm:pt>
    <dgm:pt modelId="{98F1AFF8-AE54-471B-8AC4-0F16DA4F092E}" type="pres">
      <dgm:prSet presAssocID="{36C2E9F0-5A88-46DB-BB2F-11C5AC497521}" presName="node" presStyleLbl="alignAccFollowNode1" presStyleIdx="4" presStyleCnt="8">
        <dgm:presLayoutVars>
          <dgm:bulletEnabled val="1"/>
        </dgm:presLayoutVars>
      </dgm:prSet>
      <dgm:spPr/>
    </dgm:pt>
    <dgm:pt modelId="{13E7E71D-3853-4F4C-899E-B5E804545040}" type="pres">
      <dgm:prSet presAssocID="{B0EE1FEE-81AC-4150-A5EF-8E8C1ADB81EC}" presName="sibTrans" presStyleCnt="0"/>
      <dgm:spPr/>
    </dgm:pt>
    <dgm:pt modelId="{C05818C0-D411-44D9-BE97-D59B8388112C}" type="pres">
      <dgm:prSet presAssocID="{50BE5F6F-8130-493C-8B7B-0434C20A3FF9}" presName="node" presStyleLbl="alignAccFollowNode1" presStyleIdx="5" presStyleCnt="8">
        <dgm:presLayoutVars>
          <dgm:bulletEnabled val="1"/>
        </dgm:presLayoutVars>
      </dgm:prSet>
      <dgm:spPr/>
    </dgm:pt>
    <dgm:pt modelId="{1A42464D-2DE1-4C5B-BD39-66FA8D1089AB}" type="pres">
      <dgm:prSet presAssocID="{E7FDE6FC-9401-4EA8-B7EB-80D8022F05A7}" presName="sibTrans" presStyleCnt="0"/>
      <dgm:spPr/>
    </dgm:pt>
    <dgm:pt modelId="{0F10B862-0FED-4810-900A-F6641D47CA63}" type="pres">
      <dgm:prSet presAssocID="{6412172D-281C-4E3D-BF19-EE30F69B4BEF}" presName="node" presStyleLbl="alignAccFollowNode1" presStyleIdx="6" presStyleCnt="8">
        <dgm:presLayoutVars>
          <dgm:bulletEnabled val="1"/>
        </dgm:presLayoutVars>
      </dgm:prSet>
      <dgm:spPr/>
    </dgm:pt>
    <dgm:pt modelId="{539B120F-0E9D-4B7C-A8C0-4B7BF7BA914D}" type="pres">
      <dgm:prSet presAssocID="{3099406D-8C41-4673-8C64-6EB7D70AA372}" presName="sibTrans" presStyleCnt="0"/>
      <dgm:spPr/>
    </dgm:pt>
    <dgm:pt modelId="{D548E143-8206-463C-9966-73392D824DC6}" type="pres">
      <dgm:prSet presAssocID="{872FE8A8-C7EF-4667-BDCA-4DE1F69AAB72}" presName="node" presStyleLbl="alignAccFollowNode1" presStyleIdx="7" presStyleCnt="8">
        <dgm:presLayoutVars>
          <dgm:bulletEnabled val="1"/>
        </dgm:presLayoutVars>
      </dgm:prSet>
      <dgm:spPr/>
    </dgm:pt>
  </dgm:ptLst>
  <dgm:cxnLst>
    <dgm:cxn modelId="{B054B90D-99F9-47EB-85E7-E8764C8CF630}" type="presOf" srcId="{649B4108-BA5F-494F-A59F-B52DB7B940F1}" destId="{5D466F60-A156-46D8-90D9-A1AE8425A278}" srcOrd="0" destOrd="0" presId="urn:microsoft.com/office/officeart/2005/8/layout/lProcess3"/>
    <dgm:cxn modelId="{409F1721-173F-4284-A3C3-3BF0C2BF7ED2}" srcId="{7A77DACB-606A-4CA4-B4C7-34D3E20DE734}" destId="{872FE8A8-C7EF-4667-BDCA-4DE1F69AAB72}" srcOrd="7" destOrd="0" parTransId="{D37316EA-4AC8-4936-8CED-14C376F7773B}" sibTransId="{1C0C1FCF-59E0-4ABC-A100-5CEBE900A0C2}"/>
    <dgm:cxn modelId="{D689E461-21A7-46A1-BE9A-B331C5B6D56F}" srcId="{7A77DACB-606A-4CA4-B4C7-34D3E20DE734}" destId="{50BE5F6F-8130-493C-8B7B-0434C20A3FF9}" srcOrd="5" destOrd="0" parTransId="{2F8F49E6-A5A4-4793-A357-C58D16F3E39D}" sibTransId="{E7FDE6FC-9401-4EA8-B7EB-80D8022F05A7}"/>
    <dgm:cxn modelId="{B3F88863-6696-4E47-8897-94F5294AE040}" srcId="{7A77DACB-606A-4CA4-B4C7-34D3E20DE734}" destId="{6412172D-281C-4E3D-BF19-EE30F69B4BEF}" srcOrd="6" destOrd="0" parTransId="{D99A59C5-498B-44B5-B0BC-73C76A6523DE}" sibTransId="{3099406D-8C41-4673-8C64-6EB7D70AA372}"/>
    <dgm:cxn modelId="{432F206B-7909-4658-8C72-7FD156F3C4D4}" type="presOf" srcId="{FDA0287A-6539-45F8-9909-1CD5850F0AE6}" destId="{52B12B8E-0E35-4854-83C0-39EEDA088F97}" srcOrd="0" destOrd="0" presId="urn:microsoft.com/office/officeart/2005/8/layout/lProcess3"/>
    <dgm:cxn modelId="{B966A56C-11C2-4130-893A-6E27FF54C696}" srcId="{7A77DACB-606A-4CA4-B4C7-34D3E20DE734}" destId="{50D20114-181A-4795-9340-D3D5AE8B3F62}" srcOrd="2" destOrd="0" parTransId="{7D2F9A19-62A8-4F42-B4B3-49D90694B3F1}" sibTransId="{B1219325-7D84-471D-B36F-13E38084C270}"/>
    <dgm:cxn modelId="{B105FB4E-4F70-4C95-823C-19A7C038933C}" type="presOf" srcId="{36C2E9F0-5A88-46DB-BB2F-11C5AC497521}" destId="{98F1AFF8-AE54-471B-8AC4-0F16DA4F092E}" srcOrd="0" destOrd="0" presId="urn:microsoft.com/office/officeart/2005/8/layout/lProcess3"/>
    <dgm:cxn modelId="{02746C96-9829-4532-B6EC-B4D7C8D6CCEF}" type="presOf" srcId="{1755913F-C3D0-4217-BB15-DAE251934FBD}" destId="{5B20533C-9C16-4B93-9C77-39A6D5EA8747}" srcOrd="0" destOrd="0" presId="urn:microsoft.com/office/officeart/2005/8/layout/lProcess3"/>
    <dgm:cxn modelId="{28E800AA-3552-48DB-B168-F2CDE911A32F}" type="presOf" srcId="{50BE5F6F-8130-493C-8B7B-0434C20A3FF9}" destId="{C05818C0-D411-44D9-BE97-D59B8388112C}" srcOrd="0" destOrd="0" presId="urn:microsoft.com/office/officeart/2005/8/layout/lProcess3"/>
    <dgm:cxn modelId="{DE2DE8AF-BAA4-45F4-91AC-736672333256}" type="presOf" srcId="{872FE8A8-C7EF-4667-BDCA-4DE1F69AAB72}" destId="{D548E143-8206-463C-9966-73392D824DC6}" srcOrd="0" destOrd="0" presId="urn:microsoft.com/office/officeart/2005/8/layout/lProcess3"/>
    <dgm:cxn modelId="{B0306EB7-BEA7-4D45-A22C-A149D96076B8}" type="presOf" srcId="{50D20114-181A-4795-9340-D3D5AE8B3F62}" destId="{84C0914D-440B-4849-A9C5-FF1089D889AC}" srcOrd="0" destOrd="0" presId="urn:microsoft.com/office/officeart/2005/8/layout/lProcess3"/>
    <dgm:cxn modelId="{C40398CC-5FC3-4670-9E0A-C222A3671CA9}" type="presOf" srcId="{FCF6BFB9-F287-40E6-8269-AD890D039489}" destId="{E9DF1550-554D-4794-9C77-1B4616682EBE}" srcOrd="0" destOrd="0" presId="urn:microsoft.com/office/officeart/2005/8/layout/lProcess3"/>
    <dgm:cxn modelId="{490E3FE4-B127-4C8C-B4AE-5916E38D4A77}" srcId="{7A77DACB-606A-4CA4-B4C7-34D3E20DE734}" destId="{FCF6BFB9-F287-40E6-8269-AD890D039489}" srcOrd="1" destOrd="0" parTransId="{E7EEA0DB-58DE-4262-8D08-CC64D88CDEB4}" sibTransId="{4283A18C-176E-4DCC-8781-7FA18B0809DD}"/>
    <dgm:cxn modelId="{DC7484E6-5FD3-4DD2-9F0E-E7AB393EDABC}" srcId="{7A77DACB-606A-4CA4-B4C7-34D3E20DE734}" destId="{36C2E9F0-5A88-46DB-BB2F-11C5AC497521}" srcOrd="4" destOrd="0" parTransId="{97137218-8C6B-4C4D-8F1E-B27B2D6C8964}" sibTransId="{B0EE1FEE-81AC-4150-A5EF-8E8C1ADB81EC}"/>
    <dgm:cxn modelId="{015576ED-4D79-48FE-BBED-D6DF9D55E5EA}" type="presOf" srcId="{7A77DACB-606A-4CA4-B4C7-34D3E20DE734}" destId="{F29E20ED-2F59-4DE9-AD8C-733DA8F119B9}" srcOrd="0" destOrd="0" presId="urn:microsoft.com/office/officeart/2005/8/layout/lProcess3"/>
    <dgm:cxn modelId="{873C1CF4-9F99-44DC-84E9-4E1092870CD0}" srcId="{7A77DACB-606A-4CA4-B4C7-34D3E20DE734}" destId="{649B4108-BA5F-494F-A59F-B52DB7B940F1}" srcOrd="3" destOrd="0" parTransId="{4C490091-1D3B-446E-9327-A477AB679EAC}" sibTransId="{8E7F67A7-B13E-4501-9F27-01514885F503}"/>
    <dgm:cxn modelId="{D563F9F4-9C36-4F4A-9343-537D0E0A1AC9}" srcId="{7A77DACB-606A-4CA4-B4C7-34D3E20DE734}" destId="{1755913F-C3D0-4217-BB15-DAE251934FBD}" srcOrd="0" destOrd="0" parTransId="{FFD36484-03A0-4E51-9C4C-121A7B912214}" sibTransId="{323A6E6A-A9BA-4F65-A3C0-9A9EC8C1654B}"/>
    <dgm:cxn modelId="{7A0C7BF5-AD41-4E47-AC93-E08E147645F1}" srcId="{FDA0287A-6539-45F8-9909-1CD5850F0AE6}" destId="{7A77DACB-606A-4CA4-B4C7-34D3E20DE734}" srcOrd="0" destOrd="0" parTransId="{C2090055-AA11-469C-9C51-316983B4E8F5}" sibTransId="{F7DE5F6E-B2AF-4E80-AC75-3C6EDE4C3CBE}"/>
    <dgm:cxn modelId="{C4FDBEFD-581A-44B0-8A7B-CD0C050C394D}" type="presOf" srcId="{6412172D-281C-4E3D-BF19-EE30F69B4BEF}" destId="{0F10B862-0FED-4810-900A-F6641D47CA63}" srcOrd="0" destOrd="0" presId="urn:microsoft.com/office/officeart/2005/8/layout/lProcess3"/>
    <dgm:cxn modelId="{85FFEB2D-5EC8-4F9E-840C-308C27E3279D}" type="presParOf" srcId="{52B12B8E-0E35-4854-83C0-39EEDA088F97}" destId="{7FACFAF8-43CF-48A7-B4AF-F6BEE7BB69CE}" srcOrd="0" destOrd="0" presId="urn:microsoft.com/office/officeart/2005/8/layout/lProcess3"/>
    <dgm:cxn modelId="{652D04A7-0F8C-4C5B-AF77-1CA009E0B151}" type="presParOf" srcId="{7FACFAF8-43CF-48A7-B4AF-F6BEE7BB69CE}" destId="{F29E20ED-2F59-4DE9-AD8C-733DA8F119B9}" srcOrd="0" destOrd="0" presId="urn:microsoft.com/office/officeart/2005/8/layout/lProcess3"/>
    <dgm:cxn modelId="{7465BECA-1270-4491-8130-7322C8E20E22}" type="presParOf" srcId="{7FACFAF8-43CF-48A7-B4AF-F6BEE7BB69CE}" destId="{EB3393B1-701D-443C-B3C6-8EBC06A26587}" srcOrd="1" destOrd="0" presId="urn:microsoft.com/office/officeart/2005/8/layout/lProcess3"/>
    <dgm:cxn modelId="{A7288E1E-F01C-452B-92C1-66A6CC6623E3}" type="presParOf" srcId="{7FACFAF8-43CF-48A7-B4AF-F6BEE7BB69CE}" destId="{5B20533C-9C16-4B93-9C77-39A6D5EA8747}" srcOrd="2" destOrd="0" presId="urn:microsoft.com/office/officeart/2005/8/layout/lProcess3"/>
    <dgm:cxn modelId="{84CECC52-E84A-4C0C-9F4B-AEF07B4F81FD}" type="presParOf" srcId="{7FACFAF8-43CF-48A7-B4AF-F6BEE7BB69CE}" destId="{AA278529-EE66-47E2-806D-22DB197FD51E}" srcOrd="3" destOrd="0" presId="urn:microsoft.com/office/officeart/2005/8/layout/lProcess3"/>
    <dgm:cxn modelId="{16D3FE87-919E-4FEF-8C2F-FBAFE5860C30}" type="presParOf" srcId="{7FACFAF8-43CF-48A7-B4AF-F6BEE7BB69CE}" destId="{E9DF1550-554D-4794-9C77-1B4616682EBE}" srcOrd="4" destOrd="0" presId="urn:microsoft.com/office/officeart/2005/8/layout/lProcess3"/>
    <dgm:cxn modelId="{9ED1D9F7-9810-48A3-AFD4-BC014FBDD9BB}" type="presParOf" srcId="{7FACFAF8-43CF-48A7-B4AF-F6BEE7BB69CE}" destId="{05DA1876-C5A5-42E4-94A1-FF418B8AB244}" srcOrd="5" destOrd="0" presId="urn:microsoft.com/office/officeart/2005/8/layout/lProcess3"/>
    <dgm:cxn modelId="{5D6ED3BA-4A70-49B3-8A9E-54AC0B575741}" type="presParOf" srcId="{7FACFAF8-43CF-48A7-B4AF-F6BEE7BB69CE}" destId="{84C0914D-440B-4849-A9C5-FF1089D889AC}" srcOrd="6" destOrd="0" presId="urn:microsoft.com/office/officeart/2005/8/layout/lProcess3"/>
    <dgm:cxn modelId="{1D102797-FEEC-4761-A29A-417B648FBD5B}" type="presParOf" srcId="{7FACFAF8-43CF-48A7-B4AF-F6BEE7BB69CE}" destId="{830E684D-6B5A-4838-A5ED-F1DE2F854087}" srcOrd="7" destOrd="0" presId="urn:microsoft.com/office/officeart/2005/8/layout/lProcess3"/>
    <dgm:cxn modelId="{93360122-01E1-48BC-BF63-23F5FC0D2441}" type="presParOf" srcId="{7FACFAF8-43CF-48A7-B4AF-F6BEE7BB69CE}" destId="{5D466F60-A156-46D8-90D9-A1AE8425A278}" srcOrd="8" destOrd="0" presId="urn:microsoft.com/office/officeart/2005/8/layout/lProcess3"/>
    <dgm:cxn modelId="{DB646876-EF1B-4D06-BB38-FB97B4CF28CD}" type="presParOf" srcId="{7FACFAF8-43CF-48A7-B4AF-F6BEE7BB69CE}" destId="{EB5B3E4D-0D7E-467A-BDB4-B3E9139BD1CE}" srcOrd="9" destOrd="0" presId="urn:microsoft.com/office/officeart/2005/8/layout/lProcess3"/>
    <dgm:cxn modelId="{18C469CA-681F-443B-A417-78D814340AD8}" type="presParOf" srcId="{7FACFAF8-43CF-48A7-B4AF-F6BEE7BB69CE}" destId="{98F1AFF8-AE54-471B-8AC4-0F16DA4F092E}" srcOrd="10" destOrd="0" presId="urn:microsoft.com/office/officeart/2005/8/layout/lProcess3"/>
    <dgm:cxn modelId="{E0BD3E89-94F7-4242-9DF7-392E87235CCD}" type="presParOf" srcId="{7FACFAF8-43CF-48A7-B4AF-F6BEE7BB69CE}" destId="{13E7E71D-3853-4F4C-899E-B5E804545040}" srcOrd="11" destOrd="0" presId="urn:microsoft.com/office/officeart/2005/8/layout/lProcess3"/>
    <dgm:cxn modelId="{88EBDBDB-C50E-42A2-B3FA-3CEE3189BE2C}" type="presParOf" srcId="{7FACFAF8-43CF-48A7-B4AF-F6BEE7BB69CE}" destId="{C05818C0-D411-44D9-BE97-D59B8388112C}" srcOrd="12" destOrd="0" presId="urn:microsoft.com/office/officeart/2005/8/layout/lProcess3"/>
    <dgm:cxn modelId="{7DB92D56-C128-4EC6-9E78-8B24851B65FD}" type="presParOf" srcId="{7FACFAF8-43CF-48A7-B4AF-F6BEE7BB69CE}" destId="{1A42464D-2DE1-4C5B-BD39-66FA8D1089AB}" srcOrd="13" destOrd="0" presId="urn:microsoft.com/office/officeart/2005/8/layout/lProcess3"/>
    <dgm:cxn modelId="{338D9911-E055-4532-9921-6AF581FA0350}" type="presParOf" srcId="{7FACFAF8-43CF-48A7-B4AF-F6BEE7BB69CE}" destId="{0F10B862-0FED-4810-900A-F6641D47CA63}" srcOrd="14" destOrd="0" presId="urn:microsoft.com/office/officeart/2005/8/layout/lProcess3"/>
    <dgm:cxn modelId="{23C1CB87-695E-4B44-9780-9579823CA29C}" type="presParOf" srcId="{7FACFAF8-43CF-48A7-B4AF-F6BEE7BB69CE}" destId="{539B120F-0E9D-4B7C-A8C0-4B7BF7BA914D}" srcOrd="15" destOrd="0" presId="urn:microsoft.com/office/officeart/2005/8/layout/lProcess3"/>
    <dgm:cxn modelId="{3D825834-45CC-4BF2-B977-790377833C8F}" type="presParOf" srcId="{7FACFAF8-43CF-48A7-B4AF-F6BEE7BB69CE}" destId="{D548E143-8206-463C-9966-73392D824DC6}" srcOrd="1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4E4BB2E0-C8EC-476E-88B6-034745FB6FF8}">
      <dgm:prSet custT="1"/>
      <dgm:spPr/>
      <dgm:t>
        <a:bodyPr/>
        <a:lstStyle/>
        <a:p>
          <a:pPr rtl="1"/>
          <a:r>
            <a:rPr lang="ar-IQ" sz="1800" b="0" dirty="0"/>
            <a:t>دروازه اینترنت اشیاء</a:t>
          </a:r>
          <a:endParaRPr lang="en-US" sz="1800" b="0" dirty="0"/>
        </a:p>
      </dgm:t>
    </dgm:pt>
    <dgm:pt modelId="{60E34074-C945-490B-85BB-F7486CD6066B}" type="parTrans" cxnId="{AEF15190-1BA4-44BA-8658-E526218168C6}">
      <dgm:prSet/>
      <dgm:spPr/>
      <dgm:t>
        <a:bodyPr/>
        <a:lstStyle/>
        <a:p>
          <a:pPr rtl="1"/>
          <a:endParaRPr lang="en-US" sz="2800"/>
        </a:p>
      </dgm:t>
    </dgm:pt>
    <dgm:pt modelId="{B5497D88-A4DB-4F1F-8299-24A34E9CADE5}" type="sibTrans" cxnId="{AEF15190-1BA4-44BA-8658-E526218168C6}">
      <dgm:prSet/>
      <dgm:spPr/>
      <dgm:t>
        <a:bodyPr/>
        <a:lstStyle/>
        <a:p>
          <a:pPr rtl="1"/>
          <a:endParaRPr lang="en-US" sz="2800"/>
        </a:p>
      </dgm:t>
    </dgm:pt>
    <dgm:pt modelId="{42527E9D-7E6A-48F4-BFC4-A9FB64EE14E0}">
      <dgm:prSet custT="1"/>
      <dgm:spPr>
        <a:solidFill>
          <a:schemeClr val="accent4">
            <a:alpha val="90000"/>
          </a:schemeClr>
        </a:solidFill>
      </dgm:spPr>
      <dgm:t>
        <a:bodyPr/>
        <a:lstStyle/>
        <a:p>
          <a:pPr rtl="1"/>
          <a:r>
            <a:rPr lang="fa-IR" sz="1800" b="1" dirty="0">
              <a:effectLst/>
            </a:rPr>
            <a:t>مقدمه</a:t>
          </a:r>
          <a:endParaRPr lang="en-US" sz="1800" b="1" dirty="0">
            <a:effectLst/>
          </a:endParaRPr>
        </a:p>
      </dgm:t>
    </dgm:pt>
    <dgm:pt modelId="{EC124371-E3B2-4830-87F3-3F58B68304CB}" type="parTrans" cxnId="{E0E35FC9-E9E0-4E9A-B5EF-23E8FC8E11B6}">
      <dgm:prSet/>
      <dgm:spPr/>
      <dgm:t>
        <a:bodyPr/>
        <a:lstStyle/>
        <a:p>
          <a:endParaRPr lang="en-US" sz="2800"/>
        </a:p>
      </dgm:t>
    </dgm:pt>
    <dgm:pt modelId="{1DB819CE-C160-42DB-BF1F-105DD6D5B1DE}" type="sibTrans" cxnId="{E0E35FC9-E9E0-4E9A-B5EF-23E8FC8E11B6}">
      <dgm:prSet/>
      <dgm:spPr/>
      <dgm:t>
        <a:bodyPr/>
        <a:lstStyle/>
        <a:p>
          <a:endParaRPr lang="en-US" sz="2800"/>
        </a:p>
      </dgm:t>
    </dgm:pt>
    <dgm:pt modelId="{1389A733-BCCD-477A-9D86-846762993580}">
      <dgm:prSet custT="1"/>
      <dgm:spPr/>
      <dgm:t>
        <a:bodyPr/>
        <a:lstStyle/>
        <a:p>
          <a:pPr rtl="1"/>
          <a:r>
            <a:rPr lang="fa-IR" sz="1800" dirty="0"/>
            <a:t>شبکه‌ها</a:t>
          </a:r>
          <a:endParaRPr lang="en-US" sz="1800" dirty="0"/>
        </a:p>
      </dgm:t>
    </dgm:pt>
    <dgm:pt modelId="{BCCAA204-A7D6-4B26-B2FA-7FF2EADE8599}" type="parTrans" cxnId="{18521B48-8B9B-4424-8342-F7BD12BC95FF}">
      <dgm:prSet/>
      <dgm:spPr/>
      <dgm:t>
        <a:bodyPr/>
        <a:lstStyle/>
        <a:p>
          <a:endParaRPr lang="en-US" sz="2800"/>
        </a:p>
      </dgm:t>
    </dgm:pt>
    <dgm:pt modelId="{CABD11B9-1EC0-45BC-B8A7-512204A50198}" type="sibTrans" cxnId="{18521B48-8B9B-4424-8342-F7BD12BC95FF}">
      <dgm:prSet/>
      <dgm:spPr/>
      <dgm:t>
        <a:bodyPr/>
        <a:lstStyle/>
        <a:p>
          <a:endParaRPr lang="en-US" sz="2800"/>
        </a:p>
      </dgm:t>
    </dgm:pt>
    <dgm:pt modelId="{FDE83D74-A909-4FE6-9A4B-D7EA5846C9B5}">
      <dgm:prSet custT="1"/>
      <dgm:spPr/>
      <dgm:t>
        <a:bodyPr/>
        <a:lstStyle/>
        <a:p>
          <a:pPr rtl="1"/>
          <a:r>
            <a:rPr lang="fa-IR" sz="1800" dirty="0"/>
            <a:t>ویژگی‌ها</a:t>
          </a:r>
          <a:endParaRPr lang="en-US" sz="1800" dirty="0"/>
        </a:p>
      </dgm:t>
    </dgm:pt>
    <dgm:pt modelId="{F425E909-76D9-41F1-ABC5-00451C6DA18E}" type="parTrans" cxnId="{13E4C18C-1A38-4D4A-952C-22016E9465A7}">
      <dgm:prSet/>
      <dgm:spPr/>
      <dgm:t>
        <a:bodyPr/>
        <a:lstStyle/>
        <a:p>
          <a:endParaRPr lang="en-US" sz="2800"/>
        </a:p>
      </dgm:t>
    </dgm:pt>
    <dgm:pt modelId="{6490C932-605A-41E2-9CA7-930EDA1D48A4}" type="sibTrans" cxnId="{13E4C18C-1A38-4D4A-952C-22016E9465A7}">
      <dgm:prSet/>
      <dgm:spPr/>
      <dgm:t>
        <a:bodyPr/>
        <a:lstStyle/>
        <a:p>
          <a:endParaRPr lang="en-US" sz="2800"/>
        </a:p>
      </dgm:t>
    </dgm:pt>
    <dgm:pt modelId="{8675D8AA-3DE3-4B69-B3A9-749B63BCBC5A}">
      <dgm:prSet custT="1"/>
      <dgm:spPr/>
      <dgm:t>
        <a:bodyPr/>
        <a:lstStyle/>
        <a:p>
          <a:pPr rtl="1"/>
          <a:r>
            <a:rPr lang="fa-IR" sz="1800" dirty="0"/>
            <a:t>معماری</a:t>
          </a:r>
          <a:endParaRPr lang="en-US" sz="1800" dirty="0"/>
        </a:p>
      </dgm:t>
    </dgm:pt>
    <dgm:pt modelId="{4C107C52-F3B5-4257-B3A6-83E2D0F63BB2}" type="parTrans" cxnId="{7DE7FABF-DF0E-464F-ACCD-5CD9E9144F83}">
      <dgm:prSet/>
      <dgm:spPr/>
      <dgm:t>
        <a:bodyPr/>
        <a:lstStyle/>
        <a:p>
          <a:endParaRPr lang="en-US" sz="2800"/>
        </a:p>
      </dgm:t>
    </dgm:pt>
    <dgm:pt modelId="{D8EF28A6-40E2-427E-A729-830C76628558}" type="sibTrans" cxnId="{7DE7FABF-DF0E-464F-ACCD-5CD9E9144F83}">
      <dgm:prSet/>
      <dgm:spPr/>
      <dgm:t>
        <a:bodyPr/>
        <a:lstStyle/>
        <a:p>
          <a:endParaRPr lang="en-US" sz="2800"/>
        </a:p>
      </dgm:t>
    </dgm:pt>
    <dgm:pt modelId="{C7A031D8-0ED4-479D-9C21-61DEB2024AF4}" type="pres">
      <dgm:prSet presAssocID="{FDA0287A-6539-45F8-9909-1CD5850F0AE6}" presName="Name0" presStyleCnt="0">
        <dgm:presLayoutVars>
          <dgm:chPref val="3"/>
          <dgm:dir val="rev"/>
          <dgm:animLvl val="lvl"/>
          <dgm:resizeHandles/>
        </dgm:presLayoutVars>
      </dgm:prSet>
      <dgm:spPr/>
    </dgm:pt>
    <dgm:pt modelId="{6CCF9B36-100E-4A36-81E1-939F83368B48}" type="pres">
      <dgm:prSet presAssocID="{4E4BB2E0-C8EC-476E-88B6-034745FB6FF8}" presName="horFlow" presStyleCnt="0"/>
      <dgm:spPr/>
    </dgm:pt>
    <dgm:pt modelId="{AE16EB0B-0922-4EEB-B37F-3356032772D1}" type="pres">
      <dgm:prSet presAssocID="{4E4BB2E0-C8EC-476E-88B6-034745FB6FF8}" presName="bigChev" presStyleLbl="node1" presStyleIdx="0" presStyleCnt="1"/>
      <dgm:spPr/>
    </dgm:pt>
    <dgm:pt modelId="{C2D4AA40-0446-48D6-AA1E-F1916BCE3AC0}" type="pres">
      <dgm:prSet presAssocID="{EC124371-E3B2-4830-87F3-3F58B68304CB}" presName="parTrans" presStyleCnt="0"/>
      <dgm:spPr/>
    </dgm:pt>
    <dgm:pt modelId="{B44E0ADB-D3EE-4D92-A3C1-D7184C6BEB81}" type="pres">
      <dgm:prSet presAssocID="{42527E9D-7E6A-48F4-BFC4-A9FB64EE14E0}" presName="node" presStyleLbl="alignAccFollowNode1" presStyleIdx="0" presStyleCnt="4">
        <dgm:presLayoutVars>
          <dgm:bulletEnabled val="1"/>
        </dgm:presLayoutVars>
      </dgm:prSet>
      <dgm:spPr/>
    </dgm:pt>
    <dgm:pt modelId="{5424702A-9E02-437B-85B3-30CA197F422E}" type="pres">
      <dgm:prSet presAssocID="{1DB819CE-C160-42DB-BF1F-105DD6D5B1DE}" presName="sibTrans" presStyleCnt="0"/>
      <dgm:spPr/>
    </dgm:pt>
    <dgm:pt modelId="{36CDAB30-EAE1-4119-B665-496566A31AC1}" type="pres">
      <dgm:prSet presAssocID="{1389A733-BCCD-477A-9D86-846762993580}" presName="node" presStyleLbl="alignAccFollowNode1" presStyleIdx="1" presStyleCnt="4">
        <dgm:presLayoutVars>
          <dgm:bulletEnabled val="1"/>
        </dgm:presLayoutVars>
      </dgm:prSet>
      <dgm:spPr/>
    </dgm:pt>
    <dgm:pt modelId="{B78815C7-47DE-464D-88A0-9137C3E109E9}" type="pres">
      <dgm:prSet presAssocID="{CABD11B9-1EC0-45BC-B8A7-512204A50198}" presName="sibTrans" presStyleCnt="0"/>
      <dgm:spPr/>
    </dgm:pt>
    <dgm:pt modelId="{0D70B00B-43CF-4E18-93BC-BDDF8443D58A}" type="pres">
      <dgm:prSet presAssocID="{FDE83D74-A909-4FE6-9A4B-D7EA5846C9B5}" presName="node" presStyleLbl="alignAccFollowNode1" presStyleIdx="2" presStyleCnt="4">
        <dgm:presLayoutVars>
          <dgm:bulletEnabled val="1"/>
        </dgm:presLayoutVars>
      </dgm:prSet>
      <dgm:spPr/>
    </dgm:pt>
    <dgm:pt modelId="{E735A35E-6CD3-4379-B6EF-4D11012EE2D6}" type="pres">
      <dgm:prSet presAssocID="{6490C932-605A-41E2-9CA7-930EDA1D48A4}" presName="sibTrans" presStyleCnt="0"/>
      <dgm:spPr/>
    </dgm:pt>
    <dgm:pt modelId="{C509109E-44CB-4C83-A0F8-E7A7A389F738}" type="pres">
      <dgm:prSet presAssocID="{8675D8AA-3DE3-4B69-B3A9-749B63BCBC5A}" presName="node" presStyleLbl="alignAccFollowNode1" presStyleIdx="3" presStyleCnt="4">
        <dgm:presLayoutVars>
          <dgm:bulletEnabled val="1"/>
        </dgm:presLayoutVars>
      </dgm:prSet>
      <dgm:spPr/>
    </dgm:pt>
  </dgm:ptLst>
  <dgm:cxnLst>
    <dgm:cxn modelId="{25B0660F-5F84-41E3-BCFD-35D130F8EA07}" type="presOf" srcId="{FDE83D74-A909-4FE6-9A4B-D7EA5846C9B5}" destId="{0D70B00B-43CF-4E18-93BC-BDDF8443D58A}" srcOrd="0" destOrd="0" presId="urn:microsoft.com/office/officeart/2005/8/layout/lProcess3"/>
    <dgm:cxn modelId="{5F71F437-1973-43F5-8B6C-F2D113E11FFB}" type="presOf" srcId="{FDA0287A-6539-45F8-9909-1CD5850F0AE6}" destId="{C7A031D8-0ED4-479D-9C21-61DEB2024AF4}" srcOrd="0" destOrd="0" presId="urn:microsoft.com/office/officeart/2005/8/layout/lProcess3"/>
    <dgm:cxn modelId="{D2B9EE5D-A0CF-437D-A3A7-F911110B3A35}" type="presOf" srcId="{42527E9D-7E6A-48F4-BFC4-A9FB64EE14E0}" destId="{B44E0ADB-D3EE-4D92-A3C1-D7184C6BEB81}" srcOrd="0" destOrd="0" presId="urn:microsoft.com/office/officeart/2005/8/layout/lProcess3"/>
    <dgm:cxn modelId="{C7481F62-B6CE-4EF5-AB16-92F29C9055CD}" type="presOf" srcId="{4E4BB2E0-C8EC-476E-88B6-034745FB6FF8}" destId="{AE16EB0B-0922-4EEB-B37F-3356032772D1}" srcOrd="0" destOrd="0" presId="urn:microsoft.com/office/officeart/2005/8/layout/lProcess3"/>
    <dgm:cxn modelId="{18521B48-8B9B-4424-8342-F7BD12BC95FF}" srcId="{4E4BB2E0-C8EC-476E-88B6-034745FB6FF8}" destId="{1389A733-BCCD-477A-9D86-846762993580}" srcOrd="1" destOrd="0" parTransId="{BCCAA204-A7D6-4B26-B2FA-7FF2EADE8599}" sibTransId="{CABD11B9-1EC0-45BC-B8A7-512204A50198}"/>
    <dgm:cxn modelId="{468A555A-16FA-42E9-BD62-BAEB5856150B}" type="presOf" srcId="{1389A733-BCCD-477A-9D86-846762993580}" destId="{36CDAB30-EAE1-4119-B665-496566A31AC1}" srcOrd="0" destOrd="0" presId="urn:microsoft.com/office/officeart/2005/8/layout/lProcess3"/>
    <dgm:cxn modelId="{13E4C18C-1A38-4D4A-952C-22016E9465A7}" srcId="{4E4BB2E0-C8EC-476E-88B6-034745FB6FF8}" destId="{FDE83D74-A909-4FE6-9A4B-D7EA5846C9B5}" srcOrd="2" destOrd="0" parTransId="{F425E909-76D9-41F1-ABC5-00451C6DA18E}" sibTransId="{6490C932-605A-41E2-9CA7-930EDA1D48A4}"/>
    <dgm:cxn modelId="{AEF15190-1BA4-44BA-8658-E526218168C6}" srcId="{FDA0287A-6539-45F8-9909-1CD5850F0AE6}" destId="{4E4BB2E0-C8EC-476E-88B6-034745FB6FF8}" srcOrd="0" destOrd="0" parTransId="{60E34074-C945-490B-85BB-F7486CD6066B}" sibTransId="{B5497D88-A4DB-4F1F-8299-24A34E9CADE5}"/>
    <dgm:cxn modelId="{9DF2EBA4-CBF0-4478-A4F5-C668854B7372}" type="presOf" srcId="{8675D8AA-3DE3-4B69-B3A9-749B63BCBC5A}" destId="{C509109E-44CB-4C83-A0F8-E7A7A389F738}" srcOrd="0" destOrd="0" presId="urn:microsoft.com/office/officeart/2005/8/layout/lProcess3"/>
    <dgm:cxn modelId="{7DE7FABF-DF0E-464F-ACCD-5CD9E9144F83}" srcId="{4E4BB2E0-C8EC-476E-88B6-034745FB6FF8}" destId="{8675D8AA-3DE3-4B69-B3A9-749B63BCBC5A}" srcOrd="3" destOrd="0" parTransId="{4C107C52-F3B5-4257-B3A6-83E2D0F63BB2}" sibTransId="{D8EF28A6-40E2-427E-A729-830C76628558}"/>
    <dgm:cxn modelId="{E0E35FC9-E9E0-4E9A-B5EF-23E8FC8E11B6}" srcId="{4E4BB2E0-C8EC-476E-88B6-034745FB6FF8}" destId="{42527E9D-7E6A-48F4-BFC4-A9FB64EE14E0}" srcOrd="0" destOrd="0" parTransId="{EC124371-E3B2-4830-87F3-3F58B68304CB}" sibTransId="{1DB819CE-C160-42DB-BF1F-105DD6D5B1DE}"/>
    <dgm:cxn modelId="{A1B0A6BD-0FA3-4272-A569-5333EBBBA3D7}" type="presParOf" srcId="{C7A031D8-0ED4-479D-9C21-61DEB2024AF4}" destId="{6CCF9B36-100E-4A36-81E1-939F83368B48}" srcOrd="0" destOrd="0" presId="urn:microsoft.com/office/officeart/2005/8/layout/lProcess3"/>
    <dgm:cxn modelId="{ABBE43F8-678C-4D5A-BAF7-C4CA7846C72D}" type="presParOf" srcId="{6CCF9B36-100E-4A36-81E1-939F83368B48}" destId="{AE16EB0B-0922-4EEB-B37F-3356032772D1}" srcOrd="0" destOrd="0" presId="urn:microsoft.com/office/officeart/2005/8/layout/lProcess3"/>
    <dgm:cxn modelId="{F01167BB-93EC-4695-B97A-294887270542}" type="presParOf" srcId="{6CCF9B36-100E-4A36-81E1-939F83368B48}" destId="{C2D4AA40-0446-48D6-AA1E-F1916BCE3AC0}" srcOrd="1" destOrd="0" presId="urn:microsoft.com/office/officeart/2005/8/layout/lProcess3"/>
    <dgm:cxn modelId="{D4EEF302-F8D0-44DC-8889-E8E7871B432C}" type="presParOf" srcId="{6CCF9B36-100E-4A36-81E1-939F83368B48}" destId="{B44E0ADB-D3EE-4D92-A3C1-D7184C6BEB81}" srcOrd="2" destOrd="0" presId="urn:microsoft.com/office/officeart/2005/8/layout/lProcess3"/>
    <dgm:cxn modelId="{07AF7336-2E85-4247-96AF-5BA0D7D81A5D}" type="presParOf" srcId="{6CCF9B36-100E-4A36-81E1-939F83368B48}" destId="{5424702A-9E02-437B-85B3-30CA197F422E}" srcOrd="3" destOrd="0" presId="urn:microsoft.com/office/officeart/2005/8/layout/lProcess3"/>
    <dgm:cxn modelId="{3FE7A349-0CB1-4832-AF16-301BC82BCE94}" type="presParOf" srcId="{6CCF9B36-100E-4A36-81E1-939F83368B48}" destId="{36CDAB30-EAE1-4119-B665-496566A31AC1}" srcOrd="4" destOrd="0" presId="urn:microsoft.com/office/officeart/2005/8/layout/lProcess3"/>
    <dgm:cxn modelId="{B1D1E388-0558-4187-9916-A7EEE94FA7E5}" type="presParOf" srcId="{6CCF9B36-100E-4A36-81E1-939F83368B48}" destId="{B78815C7-47DE-464D-88A0-9137C3E109E9}" srcOrd="5" destOrd="0" presId="urn:microsoft.com/office/officeart/2005/8/layout/lProcess3"/>
    <dgm:cxn modelId="{7FA550D8-C4B8-4583-99F5-9864387BF3DD}" type="presParOf" srcId="{6CCF9B36-100E-4A36-81E1-939F83368B48}" destId="{0D70B00B-43CF-4E18-93BC-BDDF8443D58A}" srcOrd="6" destOrd="0" presId="urn:microsoft.com/office/officeart/2005/8/layout/lProcess3"/>
    <dgm:cxn modelId="{1992F33D-9039-4410-AA97-FACACA3F59BE}" type="presParOf" srcId="{6CCF9B36-100E-4A36-81E1-939F83368B48}" destId="{E735A35E-6CD3-4379-B6EF-4D11012EE2D6}" srcOrd="7" destOrd="0" presId="urn:microsoft.com/office/officeart/2005/8/layout/lProcess3"/>
    <dgm:cxn modelId="{93778234-6276-4B01-A411-368AA4AACF5E}" type="presParOf" srcId="{6CCF9B36-100E-4A36-81E1-939F83368B48}" destId="{C509109E-44CB-4C83-A0F8-E7A7A389F738}"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4E4BB2E0-C8EC-476E-88B6-034745FB6FF8}">
      <dgm:prSet custT="1"/>
      <dgm:spPr/>
      <dgm:t>
        <a:bodyPr/>
        <a:lstStyle/>
        <a:p>
          <a:pPr rtl="1"/>
          <a:r>
            <a:rPr lang="ar-IQ" sz="1800" b="0" dirty="0"/>
            <a:t>دروازه اینترنت اشیاء</a:t>
          </a:r>
          <a:endParaRPr lang="en-US" sz="1800" b="0" dirty="0"/>
        </a:p>
      </dgm:t>
    </dgm:pt>
    <dgm:pt modelId="{60E34074-C945-490B-85BB-F7486CD6066B}" type="parTrans" cxnId="{AEF15190-1BA4-44BA-8658-E526218168C6}">
      <dgm:prSet/>
      <dgm:spPr/>
      <dgm:t>
        <a:bodyPr/>
        <a:lstStyle/>
        <a:p>
          <a:pPr rtl="1"/>
          <a:endParaRPr lang="en-US" sz="2800"/>
        </a:p>
      </dgm:t>
    </dgm:pt>
    <dgm:pt modelId="{B5497D88-A4DB-4F1F-8299-24A34E9CADE5}" type="sibTrans" cxnId="{AEF15190-1BA4-44BA-8658-E526218168C6}">
      <dgm:prSet/>
      <dgm:spPr/>
      <dgm:t>
        <a:bodyPr/>
        <a:lstStyle/>
        <a:p>
          <a:pPr rtl="1"/>
          <a:endParaRPr lang="en-US" sz="2800"/>
        </a:p>
      </dgm:t>
    </dgm:pt>
    <dgm:pt modelId="{42527E9D-7E6A-48F4-BFC4-A9FB64EE14E0}">
      <dgm:prSet custT="1"/>
      <dgm:spPr/>
      <dgm:t>
        <a:bodyPr/>
        <a:lstStyle/>
        <a:p>
          <a:pPr rtl="1"/>
          <a:r>
            <a:rPr lang="fa-IR" sz="1800" dirty="0"/>
            <a:t>مقدمه</a:t>
          </a:r>
          <a:endParaRPr lang="en-US" sz="1800" dirty="0"/>
        </a:p>
      </dgm:t>
    </dgm:pt>
    <dgm:pt modelId="{EC124371-E3B2-4830-87F3-3F58B68304CB}" type="parTrans" cxnId="{E0E35FC9-E9E0-4E9A-B5EF-23E8FC8E11B6}">
      <dgm:prSet/>
      <dgm:spPr/>
      <dgm:t>
        <a:bodyPr/>
        <a:lstStyle/>
        <a:p>
          <a:endParaRPr lang="en-US" sz="2800"/>
        </a:p>
      </dgm:t>
    </dgm:pt>
    <dgm:pt modelId="{1DB819CE-C160-42DB-BF1F-105DD6D5B1DE}" type="sibTrans" cxnId="{E0E35FC9-E9E0-4E9A-B5EF-23E8FC8E11B6}">
      <dgm:prSet/>
      <dgm:spPr/>
      <dgm:t>
        <a:bodyPr/>
        <a:lstStyle/>
        <a:p>
          <a:endParaRPr lang="en-US" sz="2800"/>
        </a:p>
      </dgm:t>
    </dgm:pt>
    <dgm:pt modelId="{1389A733-BCCD-477A-9D86-846762993580}">
      <dgm:prSet custT="1"/>
      <dgm:spPr>
        <a:solidFill>
          <a:schemeClr val="accent4">
            <a:alpha val="90000"/>
          </a:schemeClr>
        </a:solidFill>
      </dgm:spPr>
      <dgm:t>
        <a:bodyPr/>
        <a:lstStyle/>
        <a:p>
          <a:pPr rtl="1"/>
          <a:r>
            <a:rPr lang="fa-IR" sz="1800" b="1" dirty="0"/>
            <a:t>شبکه‌ها</a:t>
          </a:r>
          <a:endParaRPr lang="en-US" sz="1800" b="1" dirty="0"/>
        </a:p>
      </dgm:t>
    </dgm:pt>
    <dgm:pt modelId="{BCCAA204-A7D6-4B26-B2FA-7FF2EADE8599}" type="parTrans" cxnId="{18521B48-8B9B-4424-8342-F7BD12BC95FF}">
      <dgm:prSet/>
      <dgm:spPr/>
      <dgm:t>
        <a:bodyPr/>
        <a:lstStyle/>
        <a:p>
          <a:endParaRPr lang="en-US" sz="2800"/>
        </a:p>
      </dgm:t>
    </dgm:pt>
    <dgm:pt modelId="{CABD11B9-1EC0-45BC-B8A7-512204A50198}" type="sibTrans" cxnId="{18521B48-8B9B-4424-8342-F7BD12BC95FF}">
      <dgm:prSet/>
      <dgm:spPr/>
      <dgm:t>
        <a:bodyPr/>
        <a:lstStyle/>
        <a:p>
          <a:endParaRPr lang="en-US" sz="2800"/>
        </a:p>
      </dgm:t>
    </dgm:pt>
    <dgm:pt modelId="{FDE83D74-A909-4FE6-9A4B-D7EA5846C9B5}">
      <dgm:prSet custT="1"/>
      <dgm:spPr/>
      <dgm:t>
        <a:bodyPr/>
        <a:lstStyle/>
        <a:p>
          <a:pPr rtl="1"/>
          <a:r>
            <a:rPr lang="fa-IR" sz="1800" dirty="0"/>
            <a:t>ویژگی‌ها</a:t>
          </a:r>
          <a:endParaRPr lang="en-US" sz="1800" dirty="0"/>
        </a:p>
      </dgm:t>
    </dgm:pt>
    <dgm:pt modelId="{F425E909-76D9-41F1-ABC5-00451C6DA18E}" type="parTrans" cxnId="{13E4C18C-1A38-4D4A-952C-22016E9465A7}">
      <dgm:prSet/>
      <dgm:spPr/>
      <dgm:t>
        <a:bodyPr/>
        <a:lstStyle/>
        <a:p>
          <a:endParaRPr lang="en-US" sz="2800"/>
        </a:p>
      </dgm:t>
    </dgm:pt>
    <dgm:pt modelId="{6490C932-605A-41E2-9CA7-930EDA1D48A4}" type="sibTrans" cxnId="{13E4C18C-1A38-4D4A-952C-22016E9465A7}">
      <dgm:prSet/>
      <dgm:spPr/>
      <dgm:t>
        <a:bodyPr/>
        <a:lstStyle/>
        <a:p>
          <a:endParaRPr lang="en-US" sz="2800"/>
        </a:p>
      </dgm:t>
    </dgm:pt>
    <dgm:pt modelId="{8675D8AA-3DE3-4B69-B3A9-749B63BCBC5A}">
      <dgm:prSet custT="1"/>
      <dgm:spPr/>
      <dgm:t>
        <a:bodyPr/>
        <a:lstStyle/>
        <a:p>
          <a:pPr rtl="1"/>
          <a:r>
            <a:rPr lang="fa-IR" sz="1800" dirty="0"/>
            <a:t>معماری</a:t>
          </a:r>
          <a:endParaRPr lang="en-US" sz="1800" dirty="0"/>
        </a:p>
      </dgm:t>
    </dgm:pt>
    <dgm:pt modelId="{4C107C52-F3B5-4257-B3A6-83E2D0F63BB2}" type="parTrans" cxnId="{7DE7FABF-DF0E-464F-ACCD-5CD9E9144F83}">
      <dgm:prSet/>
      <dgm:spPr/>
      <dgm:t>
        <a:bodyPr/>
        <a:lstStyle/>
        <a:p>
          <a:endParaRPr lang="en-US" sz="2800"/>
        </a:p>
      </dgm:t>
    </dgm:pt>
    <dgm:pt modelId="{D8EF28A6-40E2-427E-A729-830C76628558}" type="sibTrans" cxnId="{7DE7FABF-DF0E-464F-ACCD-5CD9E9144F83}">
      <dgm:prSet/>
      <dgm:spPr/>
      <dgm:t>
        <a:bodyPr/>
        <a:lstStyle/>
        <a:p>
          <a:endParaRPr lang="en-US" sz="2800"/>
        </a:p>
      </dgm:t>
    </dgm:pt>
    <dgm:pt modelId="{C7A031D8-0ED4-479D-9C21-61DEB2024AF4}" type="pres">
      <dgm:prSet presAssocID="{FDA0287A-6539-45F8-9909-1CD5850F0AE6}" presName="Name0" presStyleCnt="0">
        <dgm:presLayoutVars>
          <dgm:chPref val="3"/>
          <dgm:dir val="rev"/>
          <dgm:animLvl val="lvl"/>
          <dgm:resizeHandles/>
        </dgm:presLayoutVars>
      </dgm:prSet>
      <dgm:spPr/>
    </dgm:pt>
    <dgm:pt modelId="{6CCF9B36-100E-4A36-81E1-939F83368B48}" type="pres">
      <dgm:prSet presAssocID="{4E4BB2E0-C8EC-476E-88B6-034745FB6FF8}" presName="horFlow" presStyleCnt="0"/>
      <dgm:spPr/>
    </dgm:pt>
    <dgm:pt modelId="{AE16EB0B-0922-4EEB-B37F-3356032772D1}" type="pres">
      <dgm:prSet presAssocID="{4E4BB2E0-C8EC-476E-88B6-034745FB6FF8}" presName="bigChev" presStyleLbl="node1" presStyleIdx="0" presStyleCnt="1"/>
      <dgm:spPr/>
    </dgm:pt>
    <dgm:pt modelId="{C2D4AA40-0446-48D6-AA1E-F1916BCE3AC0}" type="pres">
      <dgm:prSet presAssocID="{EC124371-E3B2-4830-87F3-3F58B68304CB}" presName="parTrans" presStyleCnt="0"/>
      <dgm:spPr/>
    </dgm:pt>
    <dgm:pt modelId="{B44E0ADB-D3EE-4D92-A3C1-D7184C6BEB81}" type="pres">
      <dgm:prSet presAssocID="{42527E9D-7E6A-48F4-BFC4-A9FB64EE14E0}" presName="node" presStyleLbl="alignAccFollowNode1" presStyleIdx="0" presStyleCnt="4">
        <dgm:presLayoutVars>
          <dgm:bulletEnabled val="1"/>
        </dgm:presLayoutVars>
      </dgm:prSet>
      <dgm:spPr/>
    </dgm:pt>
    <dgm:pt modelId="{5424702A-9E02-437B-85B3-30CA197F422E}" type="pres">
      <dgm:prSet presAssocID="{1DB819CE-C160-42DB-BF1F-105DD6D5B1DE}" presName="sibTrans" presStyleCnt="0"/>
      <dgm:spPr/>
    </dgm:pt>
    <dgm:pt modelId="{36CDAB30-EAE1-4119-B665-496566A31AC1}" type="pres">
      <dgm:prSet presAssocID="{1389A733-BCCD-477A-9D86-846762993580}" presName="node" presStyleLbl="alignAccFollowNode1" presStyleIdx="1" presStyleCnt="4">
        <dgm:presLayoutVars>
          <dgm:bulletEnabled val="1"/>
        </dgm:presLayoutVars>
      </dgm:prSet>
      <dgm:spPr/>
    </dgm:pt>
    <dgm:pt modelId="{B78815C7-47DE-464D-88A0-9137C3E109E9}" type="pres">
      <dgm:prSet presAssocID="{CABD11B9-1EC0-45BC-B8A7-512204A50198}" presName="sibTrans" presStyleCnt="0"/>
      <dgm:spPr/>
    </dgm:pt>
    <dgm:pt modelId="{0D70B00B-43CF-4E18-93BC-BDDF8443D58A}" type="pres">
      <dgm:prSet presAssocID="{FDE83D74-A909-4FE6-9A4B-D7EA5846C9B5}" presName="node" presStyleLbl="alignAccFollowNode1" presStyleIdx="2" presStyleCnt="4">
        <dgm:presLayoutVars>
          <dgm:bulletEnabled val="1"/>
        </dgm:presLayoutVars>
      </dgm:prSet>
      <dgm:spPr/>
    </dgm:pt>
    <dgm:pt modelId="{E735A35E-6CD3-4379-B6EF-4D11012EE2D6}" type="pres">
      <dgm:prSet presAssocID="{6490C932-605A-41E2-9CA7-930EDA1D48A4}" presName="sibTrans" presStyleCnt="0"/>
      <dgm:spPr/>
    </dgm:pt>
    <dgm:pt modelId="{C509109E-44CB-4C83-A0F8-E7A7A389F738}" type="pres">
      <dgm:prSet presAssocID="{8675D8AA-3DE3-4B69-B3A9-749B63BCBC5A}" presName="node" presStyleLbl="alignAccFollowNode1" presStyleIdx="3" presStyleCnt="4">
        <dgm:presLayoutVars>
          <dgm:bulletEnabled val="1"/>
        </dgm:presLayoutVars>
      </dgm:prSet>
      <dgm:spPr/>
    </dgm:pt>
  </dgm:ptLst>
  <dgm:cxnLst>
    <dgm:cxn modelId="{25B0660F-5F84-41E3-BCFD-35D130F8EA07}" type="presOf" srcId="{FDE83D74-A909-4FE6-9A4B-D7EA5846C9B5}" destId="{0D70B00B-43CF-4E18-93BC-BDDF8443D58A}" srcOrd="0" destOrd="0" presId="urn:microsoft.com/office/officeart/2005/8/layout/lProcess3"/>
    <dgm:cxn modelId="{5F71F437-1973-43F5-8B6C-F2D113E11FFB}" type="presOf" srcId="{FDA0287A-6539-45F8-9909-1CD5850F0AE6}" destId="{C7A031D8-0ED4-479D-9C21-61DEB2024AF4}" srcOrd="0" destOrd="0" presId="urn:microsoft.com/office/officeart/2005/8/layout/lProcess3"/>
    <dgm:cxn modelId="{D2B9EE5D-A0CF-437D-A3A7-F911110B3A35}" type="presOf" srcId="{42527E9D-7E6A-48F4-BFC4-A9FB64EE14E0}" destId="{B44E0ADB-D3EE-4D92-A3C1-D7184C6BEB81}" srcOrd="0" destOrd="0" presId="urn:microsoft.com/office/officeart/2005/8/layout/lProcess3"/>
    <dgm:cxn modelId="{C7481F62-B6CE-4EF5-AB16-92F29C9055CD}" type="presOf" srcId="{4E4BB2E0-C8EC-476E-88B6-034745FB6FF8}" destId="{AE16EB0B-0922-4EEB-B37F-3356032772D1}" srcOrd="0" destOrd="0" presId="urn:microsoft.com/office/officeart/2005/8/layout/lProcess3"/>
    <dgm:cxn modelId="{18521B48-8B9B-4424-8342-F7BD12BC95FF}" srcId="{4E4BB2E0-C8EC-476E-88B6-034745FB6FF8}" destId="{1389A733-BCCD-477A-9D86-846762993580}" srcOrd="1" destOrd="0" parTransId="{BCCAA204-A7D6-4B26-B2FA-7FF2EADE8599}" sibTransId="{CABD11B9-1EC0-45BC-B8A7-512204A50198}"/>
    <dgm:cxn modelId="{468A555A-16FA-42E9-BD62-BAEB5856150B}" type="presOf" srcId="{1389A733-BCCD-477A-9D86-846762993580}" destId="{36CDAB30-EAE1-4119-B665-496566A31AC1}" srcOrd="0" destOrd="0" presId="urn:microsoft.com/office/officeart/2005/8/layout/lProcess3"/>
    <dgm:cxn modelId="{13E4C18C-1A38-4D4A-952C-22016E9465A7}" srcId="{4E4BB2E0-C8EC-476E-88B6-034745FB6FF8}" destId="{FDE83D74-A909-4FE6-9A4B-D7EA5846C9B5}" srcOrd="2" destOrd="0" parTransId="{F425E909-76D9-41F1-ABC5-00451C6DA18E}" sibTransId="{6490C932-605A-41E2-9CA7-930EDA1D48A4}"/>
    <dgm:cxn modelId="{AEF15190-1BA4-44BA-8658-E526218168C6}" srcId="{FDA0287A-6539-45F8-9909-1CD5850F0AE6}" destId="{4E4BB2E0-C8EC-476E-88B6-034745FB6FF8}" srcOrd="0" destOrd="0" parTransId="{60E34074-C945-490B-85BB-F7486CD6066B}" sibTransId="{B5497D88-A4DB-4F1F-8299-24A34E9CADE5}"/>
    <dgm:cxn modelId="{9DF2EBA4-CBF0-4478-A4F5-C668854B7372}" type="presOf" srcId="{8675D8AA-3DE3-4B69-B3A9-749B63BCBC5A}" destId="{C509109E-44CB-4C83-A0F8-E7A7A389F738}" srcOrd="0" destOrd="0" presId="urn:microsoft.com/office/officeart/2005/8/layout/lProcess3"/>
    <dgm:cxn modelId="{7DE7FABF-DF0E-464F-ACCD-5CD9E9144F83}" srcId="{4E4BB2E0-C8EC-476E-88B6-034745FB6FF8}" destId="{8675D8AA-3DE3-4B69-B3A9-749B63BCBC5A}" srcOrd="3" destOrd="0" parTransId="{4C107C52-F3B5-4257-B3A6-83E2D0F63BB2}" sibTransId="{D8EF28A6-40E2-427E-A729-830C76628558}"/>
    <dgm:cxn modelId="{E0E35FC9-E9E0-4E9A-B5EF-23E8FC8E11B6}" srcId="{4E4BB2E0-C8EC-476E-88B6-034745FB6FF8}" destId="{42527E9D-7E6A-48F4-BFC4-A9FB64EE14E0}" srcOrd="0" destOrd="0" parTransId="{EC124371-E3B2-4830-87F3-3F58B68304CB}" sibTransId="{1DB819CE-C160-42DB-BF1F-105DD6D5B1DE}"/>
    <dgm:cxn modelId="{A1B0A6BD-0FA3-4272-A569-5333EBBBA3D7}" type="presParOf" srcId="{C7A031D8-0ED4-479D-9C21-61DEB2024AF4}" destId="{6CCF9B36-100E-4A36-81E1-939F83368B48}" srcOrd="0" destOrd="0" presId="urn:microsoft.com/office/officeart/2005/8/layout/lProcess3"/>
    <dgm:cxn modelId="{ABBE43F8-678C-4D5A-BAF7-C4CA7846C72D}" type="presParOf" srcId="{6CCF9B36-100E-4A36-81E1-939F83368B48}" destId="{AE16EB0B-0922-4EEB-B37F-3356032772D1}" srcOrd="0" destOrd="0" presId="urn:microsoft.com/office/officeart/2005/8/layout/lProcess3"/>
    <dgm:cxn modelId="{F01167BB-93EC-4695-B97A-294887270542}" type="presParOf" srcId="{6CCF9B36-100E-4A36-81E1-939F83368B48}" destId="{C2D4AA40-0446-48D6-AA1E-F1916BCE3AC0}" srcOrd="1" destOrd="0" presId="urn:microsoft.com/office/officeart/2005/8/layout/lProcess3"/>
    <dgm:cxn modelId="{D4EEF302-F8D0-44DC-8889-E8E7871B432C}" type="presParOf" srcId="{6CCF9B36-100E-4A36-81E1-939F83368B48}" destId="{B44E0ADB-D3EE-4D92-A3C1-D7184C6BEB81}" srcOrd="2" destOrd="0" presId="urn:microsoft.com/office/officeart/2005/8/layout/lProcess3"/>
    <dgm:cxn modelId="{07AF7336-2E85-4247-96AF-5BA0D7D81A5D}" type="presParOf" srcId="{6CCF9B36-100E-4A36-81E1-939F83368B48}" destId="{5424702A-9E02-437B-85B3-30CA197F422E}" srcOrd="3" destOrd="0" presId="urn:microsoft.com/office/officeart/2005/8/layout/lProcess3"/>
    <dgm:cxn modelId="{3FE7A349-0CB1-4832-AF16-301BC82BCE94}" type="presParOf" srcId="{6CCF9B36-100E-4A36-81E1-939F83368B48}" destId="{36CDAB30-EAE1-4119-B665-496566A31AC1}" srcOrd="4" destOrd="0" presId="urn:microsoft.com/office/officeart/2005/8/layout/lProcess3"/>
    <dgm:cxn modelId="{B1D1E388-0558-4187-9916-A7EEE94FA7E5}" type="presParOf" srcId="{6CCF9B36-100E-4A36-81E1-939F83368B48}" destId="{B78815C7-47DE-464D-88A0-9137C3E109E9}" srcOrd="5" destOrd="0" presId="urn:microsoft.com/office/officeart/2005/8/layout/lProcess3"/>
    <dgm:cxn modelId="{7FA550D8-C4B8-4583-99F5-9864387BF3DD}" type="presParOf" srcId="{6CCF9B36-100E-4A36-81E1-939F83368B48}" destId="{0D70B00B-43CF-4E18-93BC-BDDF8443D58A}" srcOrd="6" destOrd="0" presId="urn:microsoft.com/office/officeart/2005/8/layout/lProcess3"/>
    <dgm:cxn modelId="{1992F33D-9039-4410-AA97-FACACA3F59BE}" type="presParOf" srcId="{6CCF9B36-100E-4A36-81E1-939F83368B48}" destId="{E735A35E-6CD3-4379-B6EF-4D11012EE2D6}" srcOrd="7" destOrd="0" presId="urn:microsoft.com/office/officeart/2005/8/layout/lProcess3"/>
    <dgm:cxn modelId="{93778234-6276-4B01-A411-368AA4AACF5E}" type="presParOf" srcId="{6CCF9B36-100E-4A36-81E1-939F83368B48}" destId="{C509109E-44CB-4C83-A0F8-E7A7A389F738}"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5.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4E4BB2E0-C8EC-476E-88B6-034745FB6FF8}">
      <dgm:prSet custT="1"/>
      <dgm:spPr/>
      <dgm:t>
        <a:bodyPr/>
        <a:lstStyle/>
        <a:p>
          <a:pPr rtl="1"/>
          <a:r>
            <a:rPr lang="ar-IQ" sz="1800" b="0" dirty="0"/>
            <a:t>دروازه اینترنت اشیاء</a:t>
          </a:r>
          <a:endParaRPr lang="en-US" sz="1800" b="0" dirty="0"/>
        </a:p>
      </dgm:t>
    </dgm:pt>
    <dgm:pt modelId="{60E34074-C945-490B-85BB-F7486CD6066B}" type="parTrans" cxnId="{AEF15190-1BA4-44BA-8658-E526218168C6}">
      <dgm:prSet/>
      <dgm:spPr/>
      <dgm:t>
        <a:bodyPr/>
        <a:lstStyle/>
        <a:p>
          <a:pPr rtl="1"/>
          <a:endParaRPr lang="en-US" sz="2800"/>
        </a:p>
      </dgm:t>
    </dgm:pt>
    <dgm:pt modelId="{B5497D88-A4DB-4F1F-8299-24A34E9CADE5}" type="sibTrans" cxnId="{AEF15190-1BA4-44BA-8658-E526218168C6}">
      <dgm:prSet/>
      <dgm:spPr/>
      <dgm:t>
        <a:bodyPr/>
        <a:lstStyle/>
        <a:p>
          <a:pPr rtl="1"/>
          <a:endParaRPr lang="en-US" sz="2800"/>
        </a:p>
      </dgm:t>
    </dgm:pt>
    <dgm:pt modelId="{42527E9D-7E6A-48F4-BFC4-A9FB64EE14E0}">
      <dgm:prSet custT="1"/>
      <dgm:spPr/>
      <dgm:t>
        <a:bodyPr/>
        <a:lstStyle/>
        <a:p>
          <a:pPr rtl="1"/>
          <a:r>
            <a:rPr lang="fa-IR" sz="1800" dirty="0"/>
            <a:t>مقدمه</a:t>
          </a:r>
          <a:endParaRPr lang="en-US" sz="1800" dirty="0"/>
        </a:p>
      </dgm:t>
    </dgm:pt>
    <dgm:pt modelId="{EC124371-E3B2-4830-87F3-3F58B68304CB}" type="parTrans" cxnId="{E0E35FC9-E9E0-4E9A-B5EF-23E8FC8E11B6}">
      <dgm:prSet/>
      <dgm:spPr/>
      <dgm:t>
        <a:bodyPr/>
        <a:lstStyle/>
        <a:p>
          <a:endParaRPr lang="en-US" sz="2800"/>
        </a:p>
      </dgm:t>
    </dgm:pt>
    <dgm:pt modelId="{1DB819CE-C160-42DB-BF1F-105DD6D5B1DE}" type="sibTrans" cxnId="{E0E35FC9-E9E0-4E9A-B5EF-23E8FC8E11B6}">
      <dgm:prSet/>
      <dgm:spPr/>
      <dgm:t>
        <a:bodyPr/>
        <a:lstStyle/>
        <a:p>
          <a:endParaRPr lang="en-US" sz="2800"/>
        </a:p>
      </dgm:t>
    </dgm:pt>
    <dgm:pt modelId="{1389A733-BCCD-477A-9D86-846762993580}">
      <dgm:prSet custT="1"/>
      <dgm:spPr>
        <a:solidFill>
          <a:schemeClr val="accent4">
            <a:alpha val="90000"/>
          </a:schemeClr>
        </a:solidFill>
      </dgm:spPr>
      <dgm:t>
        <a:bodyPr/>
        <a:lstStyle/>
        <a:p>
          <a:pPr rtl="1"/>
          <a:r>
            <a:rPr lang="fa-IR" sz="1800" b="1" dirty="0"/>
            <a:t>شبکه‌ها</a:t>
          </a:r>
          <a:endParaRPr lang="en-US" sz="1800" b="1" dirty="0"/>
        </a:p>
      </dgm:t>
    </dgm:pt>
    <dgm:pt modelId="{BCCAA204-A7D6-4B26-B2FA-7FF2EADE8599}" type="parTrans" cxnId="{18521B48-8B9B-4424-8342-F7BD12BC95FF}">
      <dgm:prSet/>
      <dgm:spPr/>
      <dgm:t>
        <a:bodyPr/>
        <a:lstStyle/>
        <a:p>
          <a:endParaRPr lang="en-US" sz="2800"/>
        </a:p>
      </dgm:t>
    </dgm:pt>
    <dgm:pt modelId="{CABD11B9-1EC0-45BC-B8A7-512204A50198}" type="sibTrans" cxnId="{18521B48-8B9B-4424-8342-F7BD12BC95FF}">
      <dgm:prSet/>
      <dgm:spPr/>
      <dgm:t>
        <a:bodyPr/>
        <a:lstStyle/>
        <a:p>
          <a:endParaRPr lang="en-US" sz="2800"/>
        </a:p>
      </dgm:t>
    </dgm:pt>
    <dgm:pt modelId="{FDE83D74-A909-4FE6-9A4B-D7EA5846C9B5}">
      <dgm:prSet custT="1"/>
      <dgm:spPr/>
      <dgm:t>
        <a:bodyPr/>
        <a:lstStyle/>
        <a:p>
          <a:pPr rtl="1"/>
          <a:r>
            <a:rPr lang="fa-IR" sz="1800" dirty="0"/>
            <a:t>ویژگی‌ها</a:t>
          </a:r>
          <a:endParaRPr lang="en-US" sz="1800" dirty="0"/>
        </a:p>
      </dgm:t>
    </dgm:pt>
    <dgm:pt modelId="{F425E909-76D9-41F1-ABC5-00451C6DA18E}" type="parTrans" cxnId="{13E4C18C-1A38-4D4A-952C-22016E9465A7}">
      <dgm:prSet/>
      <dgm:spPr/>
      <dgm:t>
        <a:bodyPr/>
        <a:lstStyle/>
        <a:p>
          <a:endParaRPr lang="en-US" sz="2800"/>
        </a:p>
      </dgm:t>
    </dgm:pt>
    <dgm:pt modelId="{6490C932-605A-41E2-9CA7-930EDA1D48A4}" type="sibTrans" cxnId="{13E4C18C-1A38-4D4A-952C-22016E9465A7}">
      <dgm:prSet/>
      <dgm:spPr/>
      <dgm:t>
        <a:bodyPr/>
        <a:lstStyle/>
        <a:p>
          <a:endParaRPr lang="en-US" sz="2800"/>
        </a:p>
      </dgm:t>
    </dgm:pt>
    <dgm:pt modelId="{8675D8AA-3DE3-4B69-B3A9-749B63BCBC5A}">
      <dgm:prSet custT="1"/>
      <dgm:spPr/>
      <dgm:t>
        <a:bodyPr/>
        <a:lstStyle/>
        <a:p>
          <a:pPr rtl="1"/>
          <a:r>
            <a:rPr lang="fa-IR" sz="1800" dirty="0"/>
            <a:t>معماری</a:t>
          </a:r>
          <a:endParaRPr lang="en-US" sz="1800" dirty="0"/>
        </a:p>
      </dgm:t>
    </dgm:pt>
    <dgm:pt modelId="{4C107C52-F3B5-4257-B3A6-83E2D0F63BB2}" type="parTrans" cxnId="{7DE7FABF-DF0E-464F-ACCD-5CD9E9144F83}">
      <dgm:prSet/>
      <dgm:spPr/>
      <dgm:t>
        <a:bodyPr/>
        <a:lstStyle/>
        <a:p>
          <a:endParaRPr lang="en-US" sz="2800"/>
        </a:p>
      </dgm:t>
    </dgm:pt>
    <dgm:pt modelId="{D8EF28A6-40E2-427E-A729-830C76628558}" type="sibTrans" cxnId="{7DE7FABF-DF0E-464F-ACCD-5CD9E9144F83}">
      <dgm:prSet/>
      <dgm:spPr/>
      <dgm:t>
        <a:bodyPr/>
        <a:lstStyle/>
        <a:p>
          <a:endParaRPr lang="en-US" sz="2800"/>
        </a:p>
      </dgm:t>
    </dgm:pt>
    <dgm:pt modelId="{C7A031D8-0ED4-479D-9C21-61DEB2024AF4}" type="pres">
      <dgm:prSet presAssocID="{FDA0287A-6539-45F8-9909-1CD5850F0AE6}" presName="Name0" presStyleCnt="0">
        <dgm:presLayoutVars>
          <dgm:chPref val="3"/>
          <dgm:dir val="rev"/>
          <dgm:animLvl val="lvl"/>
          <dgm:resizeHandles/>
        </dgm:presLayoutVars>
      </dgm:prSet>
      <dgm:spPr/>
    </dgm:pt>
    <dgm:pt modelId="{6CCF9B36-100E-4A36-81E1-939F83368B48}" type="pres">
      <dgm:prSet presAssocID="{4E4BB2E0-C8EC-476E-88B6-034745FB6FF8}" presName="horFlow" presStyleCnt="0"/>
      <dgm:spPr/>
    </dgm:pt>
    <dgm:pt modelId="{AE16EB0B-0922-4EEB-B37F-3356032772D1}" type="pres">
      <dgm:prSet presAssocID="{4E4BB2E0-C8EC-476E-88B6-034745FB6FF8}" presName="bigChev" presStyleLbl="node1" presStyleIdx="0" presStyleCnt="1"/>
      <dgm:spPr/>
    </dgm:pt>
    <dgm:pt modelId="{C2D4AA40-0446-48D6-AA1E-F1916BCE3AC0}" type="pres">
      <dgm:prSet presAssocID="{EC124371-E3B2-4830-87F3-3F58B68304CB}" presName="parTrans" presStyleCnt="0"/>
      <dgm:spPr/>
    </dgm:pt>
    <dgm:pt modelId="{B44E0ADB-D3EE-4D92-A3C1-D7184C6BEB81}" type="pres">
      <dgm:prSet presAssocID="{42527E9D-7E6A-48F4-BFC4-A9FB64EE14E0}" presName="node" presStyleLbl="alignAccFollowNode1" presStyleIdx="0" presStyleCnt="4">
        <dgm:presLayoutVars>
          <dgm:bulletEnabled val="1"/>
        </dgm:presLayoutVars>
      </dgm:prSet>
      <dgm:spPr/>
    </dgm:pt>
    <dgm:pt modelId="{5424702A-9E02-437B-85B3-30CA197F422E}" type="pres">
      <dgm:prSet presAssocID="{1DB819CE-C160-42DB-BF1F-105DD6D5B1DE}" presName="sibTrans" presStyleCnt="0"/>
      <dgm:spPr/>
    </dgm:pt>
    <dgm:pt modelId="{36CDAB30-EAE1-4119-B665-496566A31AC1}" type="pres">
      <dgm:prSet presAssocID="{1389A733-BCCD-477A-9D86-846762993580}" presName="node" presStyleLbl="alignAccFollowNode1" presStyleIdx="1" presStyleCnt="4">
        <dgm:presLayoutVars>
          <dgm:bulletEnabled val="1"/>
        </dgm:presLayoutVars>
      </dgm:prSet>
      <dgm:spPr/>
    </dgm:pt>
    <dgm:pt modelId="{B78815C7-47DE-464D-88A0-9137C3E109E9}" type="pres">
      <dgm:prSet presAssocID="{CABD11B9-1EC0-45BC-B8A7-512204A50198}" presName="sibTrans" presStyleCnt="0"/>
      <dgm:spPr/>
    </dgm:pt>
    <dgm:pt modelId="{0D70B00B-43CF-4E18-93BC-BDDF8443D58A}" type="pres">
      <dgm:prSet presAssocID="{FDE83D74-A909-4FE6-9A4B-D7EA5846C9B5}" presName="node" presStyleLbl="alignAccFollowNode1" presStyleIdx="2" presStyleCnt="4">
        <dgm:presLayoutVars>
          <dgm:bulletEnabled val="1"/>
        </dgm:presLayoutVars>
      </dgm:prSet>
      <dgm:spPr/>
    </dgm:pt>
    <dgm:pt modelId="{E735A35E-6CD3-4379-B6EF-4D11012EE2D6}" type="pres">
      <dgm:prSet presAssocID="{6490C932-605A-41E2-9CA7-930EDA1D48A4}" presName="sibTrans" presStyleCnt="0"/>
      <dgm:spPr/>
    </dgm:pt>
    <dgm:pt modelId="{C509109E-44CB-4C83-A0F8-E7A7A389F738}" type="pres">
      <dgm:prSet presAssocID="{8675D8AA-3DE3-4B69-B3A9-749B63BCBC5A}" presName="node" presStyleLbl="alignAccFollowNode1" presStyleIdx="3" presStyleCnt="4">
        <dgm:presLayoutVars>
          <dgm:bulletEnabled val="1"/>
        </dgm:presLayoutVars>
      </dgm:prSet>
      <dgm:spPr/>
    </dgm:pt>
  </dgm:ptLst>
  <dgm:cxnLst>
    <dgm:cxn modelId="{25B0660F-5F84-41E3-BCFD-35D130F8EA07}" type="presOf" srcId="{FDE83D74-A909-4FE6-9A4B-D7EA5846C9B5}" destId="{0D70B00B-43CF-4E18-93BC-BDDF8443D58A}" srcOrd="0" destOrd="0" presId="urn:microsoft.com/office/officeart/2005/8/layout/lProcess3"/>
    <dgm:cxn modelId="{5F71F437-1973-43F5-8B6C-F2D113E11FFB}" type="presOf" srcId="{FDA0287A-6539-45F8-9909-1CD5850F0AE6}" destId="{C7A031D8-0ED4-479D-9C21-61DEB2024AF4}" srcOrd="0" destOrd="0" presId="urn:microsoft.com/office/officeart/2005/8/layout/lProcess3"/>
    <dgm:cxn modelId="{D2B9EE5D-A0CF-437D-A3A7-F911110B3A35}" type="presOf" srcId="{42527E9D-7E6A-48F4-BFC4-A9FB64EE14E0}" destId="{B44E0ADB-D3EE-4D92-A3C1-D7184C6BEB81}" srcOrd="0" destOrd="0" presId="urn:microsoft.com/office/officeart/2005/8/layout/lProcess3"/>
    <dgm:cxn modelId="{C7481F62-B6CE-4EF5-AB16-92F29C9055CD}" type="presOf" srcId="{4E4BB2E0-C8EC-476E-88B6-034745FB6FF8}" destId="{AE16EB0B-0922-4EEB-B37F-3356032772D1}" srcOrd="0" destOrd="0" presId="urn:microsoft.com/office/officeart/2005/8/layout/lProcess3"/>
    <dgm:cxn modelId="{18521B48-8B9B-4424-8342-F7BD12BC95FF}" srcId="{4E4BB2E0-C8EC-476E-88B6-034745FB6FF8}" destId="{1389A733-BCCD-477A-9D86-846762993580}" srcOrd="1" destOrd="0" parTransId="{BCCAA204-A7D6-4B26-B2FA-7FF2EADE8599}" sibTransId="{CABD11B9-1EC0-45BC-B8A7-512204A50198}"/>
    <dgm:cxn modelId="{468A555A-16FA-42E9-BD62-BAEB5856150B}" type="presOf" srcId="{1389A733-BCCD-477A-9D86-846762993580}" destId="{36CDAB30-EAE1-4119-B665-496566A31AC1}" srcOrd="0" destOrd="0" presId="urn:microsoft.com/office/officeart/2005/8/layout/lProcess3"/>
    <dgm:cxn modelId="{13E4C18C-1A38-4D4A-952C-22016E9465A7}" srcId="{4E4BB2E0-C8EC-476E-88B6-034745FB6FF8}" destId="{FDE83D74-A909-4FE6-9A4B-D7EA5846C9B5}" srcOrd="2" destOrd="0" parTransId="{F425E909-76D9-41F1-ABC5-00451C6DA18E}" sibTransId="{6490C932-605A-41E2-9CA7-930EDA1D48A4}"/>
    <dgm:cxn modelId="{AEF15190-1BA4-44BA-8658-E526218168C6}" srcId="{FDA0287A-6539-45F8-9909-1CD5850F0AE6}" destId="{4E4BB2E0-C8EC-476E-88B6-034745FB6FF8}" srcOrd="0" destOrd="0" parTransId="{60E34074-C945-490B-85BB-F7486CD6066B}" sibTransId="{B5497D88-A4DB-4F1F-8299-24A34E9CADE5}"/>
    <dgm:cxn modelId="{9DF2EBA4-CBF0-4478-A4F5-C668854B7372}" type="presOf" srcId="{8675D8AA-3DE3-4B69-B3A9-749B63BCBC5A}" destId="{C509109E-44CB-4C83-A0F8-E7A7A389F738}" srcOrd="0" destOrd="0" presId="urn:microsoft.com/office/officeart/2005/8/layout/lProcess3"/>
    <dgm:cxn modelId="{7DE7FABF-DF0E-464F-ACCD-5CD9E9144F83}" srcId="{4E4BB2E0-C8EC-476E-88B6-034745FB6FF8}" destId="{8675D8AA-3DE3-4B69-B3A9-749B63BCBC5A}" srcOrd="3" destOrd="0" parTransId="{4C107C52-F3B5-4257-B3A6-83E2D0F63BB2}" sibTransId="{D8EF28A6-40E2-427E-A729-830C76628558}"/>
    <dgm:cxn modelId="{E0E35FC9-E9E0-4E9A-B5EF-23E8FC8E11B6}" srcId="{4E4BB2E0-C8EC-476E-88B6-034745FB6FF8}" destId="{42527E9D-7E6A-48F4-BFC4-A9FB64EE14E0}" srcOrd="0" destOrd="0" parTransId="{EC124371-E3B2-4830-87F3-3F58B68304CB}" sibTransId="{1DB819CE-C160-42DB-BF1F-105DD6D5B1DE}"/>
    <dgm:cxn modelId="{A1B0A6BD-0FA3-4272-A569-5333EBBBA3D7}" type="presParOf" srcId="{C7A031D8-0ED4-479D-9C21-61DEB2024AF4}" destId="{6CCF9B36-100E-4A36-81E1-939F83368B48}" srcOrd="0" destOrd="0" presId="urn:microsoft.com/office/officeart/2005/8/layout/lProcess3"/>
    <dgm:cxn modelId="{ABBE43F8-678C-4D5A-BAF7-C4CA7846C72D}" type="presParOf" srcId="{6CCF9B36-100E-4A36-81E1-939F83368B48}" destId="{AE16EB0B-0922-4EEB-B37F-3356032772D1}" srcOrd="0" destOrd="0" presId="urn:microsoft.com/office/officeart/2005/8/layout/lProcess3"/>
    <dgm:cxn modelId="{F01167BB-93EC-4695-B97A-294887270542}" type="presParOf" srcId="{6CCF9B36-100E-4A36-81E1-939F83368B48}" destId="{C2D4AA40-0446-48D6-AA1E-F1916BCE3AC0}" srcOrd="1" destOrd="0" presId="urn:microsoft.com/office/officeart/2005/8/layout/lProcess3"/>
    <dgm:cxn modelId="{D4EEF302-F8D0-44DC-8889-E8E7871B432C}" type="presParOf" srcId="{6CCF9B36-100E-4A36-81E1-939F83368B48}" destId="{B44E0ADB-D3EE-4D92-A3C1-D7184C6BEB81}" srcOrd="2" destOrd="0" presId="urn:microsoft.com/office/officeart/2005/8/layout/lProcess3"/>
    <dgm:cxn modelId="{07AF7336-2E85-4247-96AF-5BA0D7D81A5D}" type="presParOf" srcId="{6CCF9B36-100E-4A36-81E1-939F83368B48}" destId="{5424702A-9E02-437B-85B3-30CA197F422E}" srcOrd="3" destOrd="0" presId="urn:microsoft.com/office/officeart/2005/8/layout/lProcess3"/>
    <dgm:cxn modelId="{3FE7A349-0CB1-4832-AF16-301BC82BCE94}" type="presParOf" srcId="{6CCF9B36-100E-4A36-81E1-939F83368B48}" destId="{36CDAB30-EAE1-4119-B665-496566A31AC1}" srcOrd="4" destOrd="0" presId="urn:microsoft.com/office/officeart/2005/8/layout/lProcess3"/>
    <dgm:cxn modelId="{B1D1E388-0558-4187-9916-A7EEE94FA7E5}" type="presParOf" srcId="{6CCF9B36-100E-4A36-81E1-939F83368B48}" destId="{B78815C7-47DE-464D-88A0-9137C3E109E9}" srcOrd="5" destOrd="0" presId="urn:microsoft.com/office/officeart/2005/8/layout/lProcess3"/>
    <dgm:cxn modelId="{7FA550D8-C4B8-4583-99F5-9864387BF3DD}" type="presParOf" srcId="{6CCF9B36-100E-4A36-81E1-939F83368B48}" destId="{0D70B00B-43CF-4E18-93BC-BDDF8443D58A}" srcOrd="6" destOrd="0" presId="urn:microsoft.com/office/officeart/2005/8/layout/lProcess3"/>
    <dgm:cxn modelId="{1992F33D-9039-4410-AA97-FACACA3F59BE}" type="presParOf" srcId="{6CCF9B36-100E-4A36-81E1-939F83368B48}" destId="{E735A35E-6CD3-4379-B6EF-4D11012EE2D6}" srcOrd="7" destOrd="0" presId="urn:microsoft.com/office/officeart/2005/8/layout/lProcess3"/>
    <dgm:cxn modelId="{93778234-6276-4B01-A411-368AA4AACF5E}" type="presParOf" srcId="{6CCF9B36-100E-4A36-81E1-939F83368B48}" destId="{C509109E-44CB-4C83-A0F8-E7A7A389F738}"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6.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4E4BB2E0-C8EC-476E-88B6-034745FB6FF8}">
      <dgm:prSet custT="1"/>
      <dgm:spPr/>
      <dgm:t>
        <a:bodyPr/>
        <a:lstStyle/>
        <a:p>
          <a:pPr rtl="1"/>
          <a:r>
            <a:rPr lang="ar-IQ" sz="1800" b="0" dirty="0"/>
            <a:t>دروازه اینترنت اشیاء</a:t>
          </a:r>
          <a:endParaRPr lang="en-US" sz="1800" b="0" dirty="0"/>
        </a:p>
      </dgm:t>
    </dgm:pt>
    <dgm:pt modelId="{60E34074-C945-490B-85BB-F7486CD6066B}" type="parTrans" cxnId="{AEF15190-1BA4-44BA-8658-E526218168C6}">
      <dgm:prSet/>
      <dgm:spPr/>
      <dgm:t>
        <a:bodyPr/>
        <a:lstStyle/>
        <a:p>
          <a:pPr rtl="1"/>
          <a:endParaRPr lang="en-US" sz="2800"/>
        </a:p>
      </dgm:t>
    </dgm:pt>
    <dgm:pt modelId="{B5497D88-A4DB-4F1F-8299-24A34E9CADE5}" type="sibTrans" cxnId="{AEF15190-1BA4-44BA-8658-E526218168C6}">
      <dgm:prSet/>
      <dgm:spPr/>
      <dgm:t>
        <a:bodyPr/>
        <a:lstStyle/>
        <a:p>
          <a:pPr rtl="1"/>
          <a:endParaRPr lang="en-US" sz="2800"/>
        </a:p>
      </dgm:t>
    </dgm:pt>
    <dgm:pt modelId="{42527E9D-7E6A-48F4-BFC4-A9FB64EE14E0}">
      <dgm:prSet custT="1"/>
      <dgm:spPr/>
      <dgm:t>
        <a:bodyPr/>
        <a:lstStyle/>
        <a:p>
          <a:pPr rtl="1"/>
          <a:r>
            <a:rPr lang="fa-IR" sz="1800" dirty="0"/>
            <a:t>مقدمه</a:t>
          </a:r>
          <a:endParaRPr lang="en-US" sz="1800" dirty="0"/>
        </a:p>
      </dgm:t>
    </dgm:pt>
    <dgm:pt modelId="{EC124371-E3B2-4830-87F3-3F58B68304CB}" type="parTrans" cxnId="{E0E35FC9-E9E0-4E9A-B5EF-23E8FC8E11B6}">
      <dgm:prSet/>
      <dgm:spPr/>
      <dgm:t>
        <a:bodyPr/>
        <a:lstStyle/>
        <a:p>
          <a:endParaRPr lang="en-US" sz="2800"/>
        </a:p>
      </dgm:t>
    </dgm:pt>
    <dgm:pt modelId="{1DB819CE-C160-42DB-BF1F-105DD6D5B1DE}" type="sibTrans" cxnId="{E0E35FC9-E9E0-4E9A-B5EF-23E8FC8E11B6}">
      <dgm:prSet/>
      <dgm:spPr/>
      <dgm:t>
        <a:bodyPr/>
        <a:lstStyle/>
        <a:p>
          <a:endParaRPr lang="en-US" sz="2800"/>
        </a:p>
      </dgm:t>
    </dgm:pt>
    <dgm:pt modelId="{1389A733-BCCD-477A-9D86-846762993580}">
      <dgm:prSet custT="1"/>
      <dgm:spPr/>
      <dgm:t>
        <a:bodyPr/>
        <a:lstStyle/>
        <a:p>
          <a:pPr rtl="1"/>
          <a:r>
            <a:rPr lang="fa-IR" sz="1800" dirty="0"/>
            <a:t>شبکه‌ها</a:t>
          </a:r>
          <a:endParaRPr lang="en-US" sz="1800" dirty="0"/>
        </a:p>
      </dgm:t>
    </dgm:pt>
    <dgm:pt modelId="{BCCAA204-A7D6-4B26-B2FA-7FF2EADE8599}" type="parTrans" cxnId="{18521B48-8B9B-4424-8342-F7BD12BC95FF}">
      <dgm:prSet/>
      <dgm:spPr/>
      <dgm:t>
        <a:bodyPr/>
        <a:lstStyle/>
        <a:p>
          <a:endParaRPr lang="en-US" sz="2800"/>
        </a:p>
      </dgm:t>
    </dgm:pt>
    <dgm:pt modelId="{CABD11B9-1EC0-45BC-B8A7-512204A50198}" type="sibTrans" cxnId="{18521B48-8B9B-4424-8342-F7BD12BC95FF}">
      <dgm:prSet/>
      <dgm:spPr/>
      <dgm:t>
        <a:bodyPr/>
        <a:lstStyle/>
        <a:p>
          <a:endParaRPr lang="en-US" sz="2800"/>
        </a:p>
      </dgm:t>
    </dgm:pt>
    <dgm:pt modelId="{FDE83D74-A909-4FE6-9A4B-D7EA5846C9B5}">
      <dgm:prSet custT="1"/>
      <dgm:spPr>
        <a:solidFill>
          <a:schemeClr val="accent4">
            <a:alpha val="90000"/>
          </a:schemeClr>
        </a:solidFill>
      </dgm:spPr>
      <dgm:t>
        <a:bodyPr/>
        <a:lstStyle/>
        <a:p>
          <a:pPr rtl="1"/>
          <a:r>
            <a:rPr lang="fa-IR" sz="1800" b="1" dirty="0"/>
            <a:t>ویژگی‌ها</a:t>
          </a:r>
          <a:endParaRPr lang="en-US" sz="1800" b="1" dirty="0"/>
        </a:p>
      </dgm:t>
    </dgm:pt>
    <dgm:pt modelId="{F425E909-76D9-41F1-ABC5-00451C6DA18E}" type="parTrans" cxnId="{13E4C18C-1A38-4D4A-952C-22016E9465A7}">
      <dgm:prSet/>
      <dgm:spPr/>
      <dgm:t>
        <a:bodyPr/>
        <a:lstStyle/>
        <a:p>
          <a:endParaRPr lang="en-US" sz="2800"/>
        </a:p>
      </dgm:t>
    </dgm:pt>
    <dgm:pt modelId="{6490C932-605A-41E2-9CA7-930EDA1D48A4}" type="sibTrans" cxnId="{13E4C18C-1A38-4D4A-952C-22016E9465A7}">
      <dgm:prSet/>
      <dgm:spPr/>
      <dgm:t>
        <a:bodyPr/>
        <a:lstStyle/>
        <a:p>
          <a:endParaRPr lang="en-US" sz="2800"/>
        </a:p>
      </dgm:t>
    </dgm:pt>
    <dgm:pt modelId="{8675D8AA-3DE3-4B69-B3A9-749B63BCBC5A}">
      <dgm:prSet custT="1"/>
      <dgm:spPr/>
      <dgm:t>
        <a:bodyPr/>
        <a:lstStyle/>
        <a:p>
          <a:pPr rtl="1"/>
          <a:r>
            <a:rPr lang="fa-IR" sz="1800" dirty="0"/>
            <a:t>معماری</a:t>
          </a:r>
          <a:endParaRPr lang="en-US" sz="1800" dirty="0"/>
        </a:p>
      </dgm:t>
    </dgm:pt>
    <dgm:pt modelId="{4C107C52-F3B5-4257-B3A6-83E2D0F63BB2}" type="parTrans" cxnId="{7DE7FABF-DF0E-464F-ACCD-5CD9E9144F83}">
      <dgm:prSet/>
      <dgm:spPr/>
      <dgm:t>
        <a:bodyPr/>
        <a:lstStyle/>
        <a:p>
          <a:endParaRPr lang="en-US" sz="2800"/>
        </a:p>
      </dgm:t>
    </dgm:pt>
    <dgm:pt modelId="{D8EF28A6-40E2-427E-A729-830C76628558}" type="sibTrans" cxnId="{7DE7FABF-DF0E-464F-ACCD-5CD9E9144F83}">
      <dgm:prSet/>
      <dgm:spPr/>
      <dgm:t>
        <a:bodyPr/>
        <a:lstStyle/>
        <a:p>
          <a:endParaRPr lang="en-US" sz="2800"/>
        </a:p>
      </dgm:t>
    </dgm:pt>
    <dgm:pt modelId="{C7A031D8-0ED4-479D-9C21-61DEB2024AF4}" type="pres">
      <dgm:prSet presAssocID="{FDA0287A-6539-45F8-9909-1CD5850F0AE6}" presName="Name0" presStyleCnt="0">
        <dgm:presLayoutVars>
          <dgm:chPref val="3"/>
          <dgm:dir val="rev"/>
          <dgm:animLvl val="lvl"/>
          <dgm:resizeHandles/>
        </dgm:presLayoutVars>
      </dgm:prSet>
      <dgm:spPr/>
    </dgm:pt>
    <dgm:pt modelId="{6CCF9B36-100E-4A36-81E1-939F83368B48}" type="pres">
      <dgm:prSet presAssocID="{4E4BB2E0-C8EC-476E-88B6-034745FB6FF8}" presName="horFlow" presStyleCnt="0"/>
      <dgm:spPr/>
    </dgm:pt>
    <dgm:pt modelId="{AE16EB0B-0922-4EEB-B37F-3356032772D1}" type="pres">
      <dgm:prSet presAssocID="{4E4BB2E0-C8EC-476E-88B6-034745FB6FF8}" presName="bigChev" presStyleLbl="node1" presStyleIdx="0" presStyleCnt="1"/>
      <dgm:spPr/>
    </dgm:pt>
    <dgm:pt modelId="{C2D4AA40-0446-48D6-AA1E-F1916BCE3AC0}" type="pres">
      <dgm:prSet presAssocID="{EC124371-E3B2-4830-87F3-3F58B68304CB}" presName="parTrans" presStyleCnt="0"/>
      <dgm:spPr/>
    </dgm:pt>
    <dgm:pt modelId="{B44E0ADB-D3EE-4D92-A3C1-D7184C6BEB81}" type="pres">
      <dgm:prSet presAssocID="{42527E9D-7E6A-48F4-BFC4-A9FB64EE14E0}" presName="node" presStyleLbl="alignAccFollowNode1" presStyleIdx="0" presStyleCnt="4">
        <dgm:presLayoutVars>
          <dgm:bulletEnabled val="1"/>
        </dgm:presLayoutVars>
      </dgm:prSet>
      <dgm:spPr/>
    </dgm:pt>
    <dgm:pt modelId="{5424702A-9E02-437B-85B3-30CA197F422E}" type="pres">
      <dgm:prSet presAssocID="{1DB819CE-C160-42DB-BF1F-105DD6D5B1DE}" presName="sibTrans" presStyleCnt="0"/>
      <dgm:spPr/>
    </dgm:pt>
    <dgm:pt modelId="{36CDAB30-EAE1-4119-B665-496566A31AC1}" type="pres">
      <dgm:prSet presAssocID="{1389A733-BCCD-477A-9D86-846762993580}" presName="node" presStyleLbl="alignAccFollowNode1" presStyleIdx="1" presStyleCnt="4">
        <dgm:presLayoutVars>
          <dgm:bulletEnabled val="1"/>
        </dgm:presLayoutVars>
      </dgm:prSet>
      <dgm:spPr/>
    </dgm:pt>
    <dgm:pt modelId="{B78815C7-47DE-464D-88A0-9137C3E109E9}" type="pres">
      <dgm:prSet presAssocID="{CABD11B9-1EC0-45BC-B8A7-512204A50198}" presName="sibTrans" presStyleCnt="0"/>
      <dgm:spPr/>
    </dgm:pt>
    <dgm:pt modelId="{0D70B00B-43CF-4E18-93BC-BDDF8443D58A}" type="pres">
      <dgm:prSet presAssocID="{FDE83D74-A909-4FE6-9A4B-D7EA5846C9B5}" presName="node" presStyleLbl="alignAccFollowNode1" presStyleIdx="2" presStyleCnt="4">
        <dgm:presLayoutVars>
          <dgm:bulletEnabled val="1"/>
        </dgm:presLayoutVars>
      </dgm:prSet>
      <dgm:spPr/>
    </dgm:pt>
    <dgm:pt modelId="{E735A35E-6CD3-4379-B6EF-4D11012EE2D6}" type="pres">
      <dgm:prSet presAssocID="{6490C932-605A-41E2-9CA7-930EDA1D48A4}" presName="sibTrans" presStyleCnt="0"/>
      <dgm:spPr/>
    </dgm:pt>
    <dgm:pt modelId="{C509109E-44CB-4C83-A0F8-E7A7A389F738}" type="pres">
      <dgm:prSet presAssocID="{8675D8AA-3DE3-4B69-B3A9-749B63BCBC5A}" presName="node" presStyleLbl="alignAccFollowNode1" presStyleIdx="3" presStyleCnt="4">
        <dgm:presLayoutVars>
          <dgm:bulletEnabled val="1"/>
        </dgm:presLayoutVars>
      </dgm:prSet>
      <dgm:spPr/>
    </dgm:pt>
  </dgm:ptLst>
  <dgm:cxnLst>
    <dgm:cxn modelId="{25B0660F-5F84-41E3-BCFD-35D130F8EA07}" type="presOf" srcId="{FDE83D74-A909-4FE6-9A4B-D7EA5846C9B5}" destId="{0D70B00B-43CF-4E18-93BC-BDDF8443D58A}" srcOrd="0" destOrd="0" presId="urn:microsoft.com/office/officeart/2005/8/layout/lProcess3"/>
    <dgm:cxn modelId="{5F71F437-1973-43F5-8B6C-F2D113E11FFB}" type="presOf" srcId="{FDA0287A-6539-45F8-9909-1CD5850F0AE6}" destId="{C7A031D8-0ED4-479D-9C21-61DEB2024AF4}" srcOrd="0" destOrd="0" presId="urn:microsoft.com/office/officeart/2005/8/layout/lProcess3"/>
    <dgm:cxn modelId="{D2B9EE5D-A0CF-437D-A3A7-F911110B3A35}" type="presOf" srcId="{42527E9D-7E6A-48F4-BFC4-A9FB64EE14E0}" destId="{B44E0ADB-D3EE-4D92-A3C1-D7184C6BEB81}" srcOrd="0" destOrd="0" presId="urn:microsoft.com/office/officeart/2005/8/layout/lProcess3"/>
    <dgm:cxn modelId="{C7481F62-B6CE-4EF5-AB16-92F29C9055CD}" type="presOf" srcId="{4E4BB2E0-C8EC-476E-88B6-034745FB6FF8}" destId="{AE16EB0B-0922-4EEB-B37F-3356032772D1}" srcOrd="0" destOrd="0" presId="urn:microsoft.com/office/officeart/2005/8/layout/lProcess3"/>
    <dgm:cxn modelId="{18521B48-8B9B-4424-8342-F7BD12BC95FF}" srcId="{4E4BB2E0-C8EC-476E-88B6-034745FB6FF8}" destId="{1389A733-BCCD-477A-9D86-846762993580}" srcOrd="1" destOrd="0" parTransId="{BCCAA204-A7D6-4B26-B2FA-7FF2EADE8599}" sibTransId="{CABD11B9-1EC0-45BC-B8A7-512204A50198}"/>
    <dgm:cxn modelId="{468A555A-16FA-42E9-BD62-BAEB5856150B}" type="presOf" srcId="{1389A733-BCCD-477A-9D86-846762993580}" destId="{36CDAB30-EAE1-4119-B665-496566A31AC1}" srcOrd="0" destOrd="0" presId="urn:microsoft.com/office/officeart/2005/8/layout/lProcess3"/>
    <dgm:cxn modelId="{13E4C18C-1A38-4D4A-952C-22016E9465A7}" srcId="{4E4BB2E0-C8EC-476E-88B6-034745FB6FF8}" destId="{FDE83D74-A909-4FE6-9A4B-D7EA5846C9B5}" srcOrd="2" destOrd="0" parTransId="{F425E909-76D9-41F1-ABC5-00451C6DA18E}" sibTransId="{6490C932-605A-41E2-9CA7-930EDA1D48A4}"/>
    <dgm:cxn modelId="{AEF15190-1BA4-44BA-8658-E526218168C6}" srcId="{FDA0287A-6539-45F8-9909-1CD5850F0AE6}" destId="{4E4BB2E0-C8EC-476E-88B6-034745FB6FF8}" srcOrd="0" destOrd="0" parTransId="{60E34074-C945-490B-85BB-F7486CD6066B}" sibTransId="{B5497D88-A4DB-4F1F-8299-24A34E9CADE5}"/>
    <dgm:cxn modelId="{9DF2EBA4-CBF0-4478-A4F5-C668854B7372}" type="presOf" srcId="{8675D8AA-3DE3-4B69-B3A9-749B63BCBC5A}" destId="{C509109E-44CB-4C83-A0F8-E7A7A389F738}" srcOrd="0" destOrd="0" presId="urn:microsoft.com/office/officeart/2005/8/layout/lProcess3"/>
    <dgm:cxn modelId="{7DE7FABF-DF0E-464F-ACCD-5CD9E9144F83}" srcId="{4E4BB2E0-C8EC-476E-88B6-034745FB6FF8}" destId="{8675D8AA-3DE3-4B69-B3A9-749B63BCBC5A}" srcOrd="3" destOrd="0" parTransId="{4C107C52-F3B5-4257-B3A6-83E2D0F63BB2}" sibTransId="{D8EF28A6-40E2-427E-A729-830C76628558}"/>
    <dgm:cxn modelId="{E0E35FC9-E9E0-4E9A-B5EF-23E8FC8E11B6}" srcId="{4E4BB2E0-C8EC-476E-88B6-034745FB6FF8}" destId="{42527E9D-7E6A-48F4-BFC4-A9FB64EE14E0}" srcOrd="0" destOrd="0" parTransId="{EC124371-E3B2-4830-87F3-3F58B68304CB}" sibTransId="{1DB819CE-C160-42DB-BF1F-105DD6D5B1DE}"/>
    <dgm:cxn modelId="{A1B0A6BD-0FA3-4272-A569-5333EBBBA3D7}" type="presParOf" srcId="{C7A031D8-0ED4-479D-9C21-61DEB2024AF4}" destId="{6CCF9B36-100E-4A36-81E1-939F83368B48}" srcOrd="0" destOrd="0" presId="urn:microsoft.com/office/officeart/2005/8/layout/lProcess3"/>
    <dgm:cxn modelId="{ABBE43F8-678C-4D5A-BAF7-C4CA7846C72D}" type="presParOf" srcId="{6CCF9B36-100E-4A36-81E1-939F83368B48}" destId="{AE16EB0B-0922-4EEB-B37F-3356032772D1}" srcOrd="0" destOrd="0" presId="urn:microsoft.com/office/officeart/2005/8/layout/lProcess3"/>
    <dgm:cxn modelId="{F01167BB-93EC-4695-B97A-294887270542}" type="presParOf" srcId="{6CCF9B36-100E-4A36-81E1-939F83368B48}" destId="{C2D4AA40-0446-48D6-AA1E-F1916BCE3AC0}" srcOrd="1" destOrd="0" presId="urn:microsoft.com/office/officeart/2005/8/layout/lProcess3"/>
    <dgm:cxn modelId="{D4EEF302-F8D0-44DC-8889-E8E7871B432C}" type="presParOf" srcId="{6CCF9B36-100E-4A36-81E1-939F83368B48}" destId="{B44E0ADB-D3EE-4D92-A3C1-D7184C6BEB81}" srcOrd="2" destOrd="0" presId="urn:microsoft.com/office/officeart/2005/8/layout/lProcess3"/>
    <dgm:cxn modelId="{07AF7336-2E85-4247-96AF-5BA0D7D81A5D}" type="presParOf" srcId="{6CCF9B36-100E-4A36-81E1-939F83368B48}" destId="{5424702A-9E02-437B-85B3-30CA197F422E}" srcOrd="3" destOrd="0" presId="urn:microsoft.com/office/officeart/2005/8/layout/lProcess3"/>
    <dgm:cxn modelId="{3FE7A349-0CB1-4832-AF16-301BC82BCE94}" type="presParOf" srcId="{6CCF9B36-100E-4A36-81E1-939F83368B48}" destId="{36CDAB30-EAE1-4119-B665-496566A31AC1}" srcOrd="4" destOrd="0" presId="urn:microsoft.com/office/officeart/2005/8/layout/lProcess3"/>
    <dgm:cxn modelId="{B1D1E388-0558-4187-9916-A7EEE94FA7E5}" type="presParOf" srcId="{6CCF9B36-100E-4A36-81E1-939F83368B48}" destId="{B78815C7-47DE-464D-88A0-9137C3E109E9}" srcOrd="5" destOrd="0" presId="urn:microsoft.com/office/officeart/2005/8/layout/lProcess3"/>
    <dgm:cxn modelId="{7FA550D8-C4B8-4583-99F5-9864387BF3DD}" type="presParOf" srcId="{6CCF9B36-100E-4A36-81E1-939F83368B48}" destId="{0D70B00B-43CF-4E18-93BC-BDDF8443D58A}" srcOrd="6" destOrd="0" presId="urn:microsoft.com/office/officeart/2005/8/layout/lProcess3"/>
    <dgm:cxn modelId="{1992F33D-9039-4410-AA97-FACACA3F59BE}" type="presParOf" srcId="{6CCF9B36-100E-4A36-81E1-939F83368B48}" destId="{E735A35E-6CD3-4379-B6EF-4D11012EE2D6}" srcOrd="7" destOrd="0" presId="urn:microsoft.com/office/officeart/2005/8/layout/lProcess3"/>
    <dgm:cxn modelId="{93778234-6276-4B01-A411-368AA4AACF5E}" type="presParOf" srcId="{6CCF9B36-100E-4A36-81E1-939F83368B48}" destId="{C509109E-44CB-4C83-A0F8-E7A7A389F738}"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4E4BB2E0-C8EC-476E-88B6-034745FB6FF8}">
      <dgm:prSet custT="1"/>
      <dgm:spPr/>
      <dgm:t>
        <a:bodyPr/>
        <a:lstStyle/>
        <a:p>
          <a:pPr rtl="1"/>
          <a:r>
            <a:rPr lang="ar-IQ" sz="1800" b="0" dirty="0"/>
            <a:t>دروازه اینترنت اشیاء</a:t>
          </a:r>
          <a:endParaRPr lang="en-US" sz="1800" b="0" dirty="0"/>
        </a:p>
      </dgm:t>
    </dgm:pt>
    <dgm:pt modelId="{60E34074-C945-490B-85BB-F7486CD6066B}" type="parTrans" cxnId="{AEF15190-1BA4-44BA-8658-E526218168C6}">
      <dgm:prSet/>
      <dgm:spPr/>
      <dgm:t>
        <a:bodyPr/>
        <a:lstStyle/>
        <a:p>
          <a:pPr rtl="1"/>
          <a:endParaRPr lang="en-US" sz="2800"/>
        </a:p>
      </dgm:t>
    </dgm:pt>
    <dgm:pt modelId="{B5497D88-A4DB-4F1F-8299-24A34E9CADE5}" type="sibTrans" cxnId="{AEF15190-1BA4-44BA-8658-E526218168C6}">
      <dgm:prSet/>
      <dgm:spPr/>
      <dgm:t>
        <a:bodyPr/>
        <a:lstStyle/>
        <a:p>
          <a:pPr rtl="1"/>
          <a:endParaRPr lang="en-US" sz="2800"/>
        </a:p>
      </dgm:t>
    </dgm:pt>
    <dgm:pt modelId="{42527E9D-7E6A-48F4-BFC4-A9FB64EE14E0}">
      <dgm:prSet custT="1"/>
      <dgm:spPr/>
      <dgm:t>
        <a:bodyPr/>
        <a:lstStyle/>
        <a:p>
          <a:pPr rtl="1"/>
          <a:r>
            <a:rPr lang="fa-IR" sz="1800" dirty="0"/>
            <a:t>مقدمه</a:t>
          </a:r>
          <a:endParaRPr lang="en-US" sz="1800" dirty="0"/>
        </a:p>
      </dgm:t>
    </dgm:pt>
    <dgm:pt modelId="{EC124371-E3B2-4830-87F3-3F58B68304CB}" type="parTrans" cxnId="{E0E35FC9-E9E0-4E9A-B5EF-23E8FC8E11B6}">
      <dgm:prSet/>
      <dgm:spPr/>
      <dgm:t>
        <a:bodyPr/>
        <a:lstStyle/>
        <a:p>
          <a:endParaRPr lang="en-US" sz="2800"/>
        </a:p>
      </dgm:t>
    </dgm:pt>
    <dgm:pt modelId="{1DB819CE-C160-42DB-BF1F-105DD6D5B1DE}" type="sibTrans" cxnId="{E0E35FC9-E9E0-4E9A-B5EF-23E8FC8E11B6}">
      <dgm:prSet/>
      <dgm:spPr/>
      <dgm:t>
        <a:bodyPr/>
        <a:lstStyle/>
        <a:p>
          <a:endParaRPr lang="en-US" sz="2800"/>
        </a:p>
      </dgm:t>
    </dgm:pt>
    <dgm:pt modelId="{1389A733-BCCD-477A-9D86-846762993580}">
      <dgm:prSet custT="1"/>
      <dgm:spPr/>
      <dgm:t>
        <a:bodyPr/>
        <a:lstStyle/>
        <a:p>
          <a:pPr rtl="1"/>
          <a:r>
            <a:rPr lang="fa-IR" sz="1800" dirty="0"/>
            <a:t>شبکه‌ها</a:t>
          </a:r>
          <a:endParaRPr lang="en-US" sz="1800" dirty="0"/>
        </a:p>
      </dgm:t>
    </dgm:pt>
    <dgm:pt modelId="{BCCAA204-A7D6-4B26-B2FA-7FF2EADE8599}" type="parTrans" cxnId="{18521B48-8B9B-4424-8342-F7BD12BC95FF}">
      <dgm:prSet/>
      <dgm:spPr/>
      <dgm:t>
        <a:bodyPr/>
        <a:lstStyle/>
        <a:p>
          <a:endParaRPr lang="en-US" sz="2800"/>
        </a:p>
      </dgm:t>
    </dgm:pt>
    <dgm:pt modelId="{CABD11B9-1EC0-45BC-B8A7-512204A50198}" type="sibTrans" cxnId="{18521B48-8B9B-4424-8342-F7BD12BC95FF}">
      <dgm:prSet/>
      <dgm:spPr/>
      <dgm:t>
        <a:bodyPr/>
        <a:lstStyle/>
        <a:p>
          <a:endParaRPr lang="en-US" sz="2800"/>
        </a:p>
      </dgm:t>
    </dgm:pt>
    <dgm:pt modelId="{FDE83D74-A909-4FE6-9A4B-D7EA5846C9B5}">
      <dgm:prSet custT="1"/>
      <dgm:spPr/>
      <dgm:t>
        <a:bodyPr/>
        <a:lstStyle/>
        <a:p>
          <a:pPr rtl="1"/>
          <a:r>
            <a:rPr lang="fa-IR" sz="1800" dirty="0"/>
            <a:t>ویژگی‌ها</a:t>
          </a:r>
          <a:endParaRPr lang="en-US" sz="1800" dirty="0"/>
        </a:p>
      </dgm:t>
    </dgm:pt>
    <dgm:pt modelId="{F425E909-76D9-41F1-ABC5-00451C6DA18E}" type="parTrans" cxnId="{13E4C18C-1A38-4D4A-952C-22016E9465A7}">
      <dgm:prSet/>
      <dgm:spPr/>
      <dgm:t>
        <a:bodyPr/>
        <a:lstStyle/>
        <a:p>
          <a:endParaRPr lang="en-US" sz="2800"/>
        </a:p>
      </dgm:t>
    </dgm:pt>
    <dgm:pt modelId="{6490C932-605A-41E2-9CA7-930EDA1D48A4}" type="sibTrans" cxnId="{13E4C18C-1A38-4D4A-952C-22016E9465A7}">
      <dgm:prSet/>
      <dgm:spPr/>
      <dgm:t>
        <a:bodyPr/>
        <a:lstStyle/>
        <a:p>
          <a:endParaRPr lang="en-US" sz="2800"/>
        </a:p>
      </dgm:t>
    </dgm:pt>
    <dgm:pt modelId="{8675D8AA-3DE3-4B69-B3A9-749B63BCBC5A}">
      <dgm:prSet custT="1"/>
      <dgm:spPr>
        <a:solidFill>
          <a:schemeClr val="accent4">
            <a:alpha val="90000"/>
          </a:schemeClr>
        </a:solidFill>
      </dgm:spPr>
      <dgm:t>
        <a:bodyPr/>
        <a:lstStyle/>
        <a:p>
          <a:pPr rtl="1"/>
          <a:r>
            <a:rPr lang="fa-IR" sz="1800" b="1" dirty="0"/>
            <a:t>معماری</a:t>
          </a:r>
          <a:endParaRPr lang="en-US" sz="1800" b="1" dirty="0"/>
        </a:p>
      </dgm:t>
    </dgm:pt>
    <dgm:pt modelId="{4C107C52-F3B5-4257-B3A6-83E2D0F63BB2}" type="parTrans" cxnId="{7DE7FABF-DF0E-464F-ACCD-5CD9E9144F83}">
      <dgm:prSet/>
      <dgm:spPr/>
      <dgm:t>
        <a:bodyPr/>
        <a:lstStyle/>
        <a:p>
          <a:endParaRPr lang="en-US" sz="2800"/>
        </a:p>
      </dgm:t>
    </dgm:pt>
    <dgm:pt modelId="{D8EF28A6-40E2-427E-A729-830C76628558}" type="sibTrans" cxnId="{7DE7FABF-DF0E-464F-ACCD-5CD9E9144F83}">
      <dgm:prSet/>
      <dgm:spPr/>
      <dgm:t>
        <a:bodyPr/>
        <a:lstStyle/>
        <a:p>
          <a:endParaRPr lang="en-US" sz="2800"/>
        </a:p>
      </dgm:t>
    </dgm:pt>
    <dgm:pt modelId="{C7A031D8-0ED4-479D-9C21-61DEB2024AF4}" type="pres">
      <dgm:prSet presAssocID="{FDA0287A-6539-45F8-9909-1CD5850F0AE6}" presName="Name0" presStyleCnt="0">
        <dgm:presLayoutVars>
          <dgm:chPref val="3"/>
          <dgm:dir val="rev"/>
          <dgm:animLvl val="lvl"/>
          <dgm:resizeHandles/>
        </dgm:presLayoutVars>
      </dgm:prSet>
      <dgm:spPr/>
    </dgm:pt>
    <dgm:pt modelId="{6CCF9B36-100E-4A36-81E1-939F83368B48}" type="pres">
      <dgm:prSet presAssocID="{4E4BB2E0-C8EC-476E-88B6-034745FB6FF8}" presName="horFlow" presStyleCnt="0"/>
      <dgm:spPr/>
    </dgm:pt>
    <dgm:pt modelId="{AE16EB0B-0922-4EEB-B37F-3356032772D1}" type="pres">
      <dgm:prSet presAssocID="{4E4BB2E0-C8EC-476E-88B6-034745FB6FF8}" presName="bigChev" presStyleLbl="node1" presStyleIdx="0" presStyleCnt="1"/>
      <dgm:spPr/>
    </dgm:pt>
    <dgm:pt modelId="{C2D4AA40-0446-48D6-AA1E-F1916BCE3AC0}" type="pres">
      <dgm:prSet presAssocID="{EC124371-E3B2-4830-87F3-3F58B68304CB}" presName="parTrans" presStyleCnt="0"/>
      <dgm:spPr/>
    </dgm:pt>
    <dgm:pt modelId="{B44E0ADB-D3EE-4D92-A3C1-D7184C6BEB81}" type="pres">
      <dgm:prSet presAssocID="{42527E9D-7E6A-48F4-BFC4-A9FB64EE14E0}" presName="node" presStyleLbl="alignAccFollowNode1" presStyleIdx="0" presStyleCnt="4">
        <dgm:presLayoutVars>
          <dgm:bulletEnabled val="1"/>
        </dgm:presLayoutVars>
      </dgm:prSet>
      <dgm:spPr/>
    </dgm:pt>
    <dgm:pt modelId="{5424702A-9E02-437B-85B3-30CA197F422E}" type="pres">
      <dgm:prSet presAssocID="{1DB819CE-C160-42DB-BF1F-105DD6D5B1DE}" presName="sibTrans" presStyleCnt="0"/>
      <dgm:spPr/>
    </dgm:pt>
    <dgm:pt modelId="{36CDAB30-EAE1-4119-B665-496566A31AC1}" type="pres">
      <dgm:prSet presAssocID="{1389A733-BCCD-477A-9D86-846762993580}" presName="node" presStyleLbl="alignAccFollowNode1" presStyleIdx="1" presStyleCnt="4">
        <dgm:presLayoutVars>
          <dgm:bulletEnabled val="1"/>
        </dgm:presLayoutVars>
      </dgm:prSet>
      <dgm:spPr/>
    </dgm:pt>
    <dgm:pt modelId="{B78815C7-47DE-464D-88A0-9137C3E109E9}" type="pres">
      <dgm:prSet presAssocID="{CABD11B9-1EC0-45BC-B8A7-512204A50198}" presName="sibTrans" presStyleCnt="0"/>
      <dgm:spPr/>
    </dgm:pt>
    <dgm:pt modelId="{0D70B00B-43CF-4E18-93BC-BDDF8443D58A}" type="pres">
      <dgm:prSet presAssocID="{FDE83D74-A909-4FE6-9A4B-D7EA5846C9B5}" presName="node" presStyleLbl="alignAccFollowNode1" presStyleIdx="2" presStyleCnt="4">
        <dgm:presLayoutVars>
          <dgm:bulletEnabled val="1"/>
        </dgm:presLayoutVars>
      </dgm:prSet>
      <dgm:spPr/>
    </dgm:pt>
    <dgm:pt modelId="{E735A35E-6CD3-4379-B6EF-4D11012EE2D6}" type="pres">
      <dgm:prSet presAssocID="{6490C932-605A-41E2-9CA7-930EDA1D48A4}" presName="sibTrans" presStyleCnt="0"/>
      <dgm:spPr/>
    </dgm:pt>
    <dgm:pt modelId="{C509109E-44CB-4C83-A0F8-E7A7A389F738}" type="pres">
      <dgm:prSet presAssocID="{8675D8AA-3DE3-4B69-B3A9-749B63BCBC5A}" presName="node" presStyleLbl="alignAccFollowNode1" presStyleIdx="3" presStyleCnt="4">
        <dgm:presLayoutVars>
          <dgm:bulletEnabled val="1"/>
        </dgm:presLayoutVars>
      </dgm:prSet>
      <dgm:spPr/>
    </dgm:pt>
  </dgm:ptLst>
  <dgm:cxnLst>
    <dgm:cxn modelId="{25B0660F-5F84-41E3-BCFD-35D130F8EA07}" type="presOf" srcId="{FDE83D74-A909-4FE6-9A4B-D7EA5846C9B5}" destId="{0D70B00B-43CF-4E18-93BC-BDDF8443D58A}" srcOrd="0" destOrd="0" presId="urn:microsoft.com/office/officeart/2005/8/layout/lProcess3"/>
    <dgm:cxn modelId="{5F71F437-1973-43F5-8B6C-F2D113E11FFB}" type="presOf" srcId="{FDA0287A-6539-45F8-9909-1CD5850F0AE6}" destId="{C7A031D8-0ED4-479D-9C21-61DEB2024AF4}" srcOrd="0" destOrd="0" presId="urn:microsoft.com/office/officeart/2005/8/layout/lProcess3"/>
    <dgm:cxn modelId="{D2B9EE5D-A0CF-437D-A3A7-F911110B3A35}" type="presOf" srcId="{42527E9D-7E6A-48F4-BFC4-A9FB64EE14E0}" destId="{B44E0ADB-D3EE-4D92-A3C1-D7184C6BEB81}" srcOrd="0" destOrd="0" presId="urn:microsoft.com/office/officeart/2005/8/layout/lProcess3"/>
    <dgm:cxn modelId="{C7481F62-B6CE-4EF5-AB16-92F29C9055CD}" type="presOf" srcId="{4E4BB2E0-C8EC-476E-88B6-034745FB6FF8}" destId="{AE16EB0B-0922-4EEB-B37F-3356032772D1}" srcOrd="0" destOrd="0" presId="urn:microsoft.com/office/officeart/2005/8/layout/lProcess3"/>
    <dgm:cxn modelId="{18521B48-8B9B-4424-8342-F7BD12BC95FF}" srcId="{4E4BB2E0-C8EC-476E-88B6-034745FB6FF8}" destId="{1389A733-BCCD-477A-9D86-846762993580}" srcOrd="1" destOrd="0" parTransId="{BCCAA204-A7D6-4B26-B2FA-7FF2EADE8599}" sibTransId="{CABD11B9-1EC0-45BC-B8A7-512204A50198}"/>
    <dgm:cxn modelId="{468A555A-16FA-42E9-BD62-BAEB5856150B}" type="presOf" srcId="{1389A733-BCCD-477A-9D86-846762993580}" destId="{36CDAB30-EAE1-4119-B665-496566A31AC1}" srcOrd="0" destOrd="0" presId="urn:microsoft.com/office/officeart/2005/8/layout/lProcess3"/>
    <dgm:cxn modelId="{13E4C18C-1A38-4D4A-952C-22016E9465A7}" srcId="{4E4BB2E0-C8EC-476E-88B6-034745FB6FF8}" destId="{FDE83D74-A909-4FE6-9A4B-D7EA5846C9B5}" srcOrd="2" destOrd="0" parTransId="{F425E909-76D9-41F1-ABC5-00451C6DA18E}" sibTransId="{6490C932-605A-41E2-9CA7-930EDA1D48A4}"/>
    <dgm:cxn modelId="{AEF15190-1BA4-44BA-8658-E526218168C6}" srcId="{FDA0287A-6539-45F8-9909-1CD5850F0AE6}" destId="{4E4BB2E0-C8EC-476E-88B6-034745FB6FF8}" srcOrd="0" destOrd="0" parTransId="{60E34074-C945-490B-85BB-F7486CD6066B}" sibTransId="{B5497D88-A4DB-4F1F-8299-24A34E9CADE5}"/>
    <dgm:cxn modelId="{9DF2EBA4-CBF0-4478-A4F5-C668854B7372}" type="presOf" srcId="{8675D8AA-3DE3-4B69-B3A9-749B63BCBC5A}" destId="{C509109E-44CB-4C83-A0F8-E7A7A389F738}" srcOrd="0" destOrd="0" presId="urn:microsoft.com/office/officeart/2005/8/layout/lProcess3"/>
    <dgm:cxn modelId="{7DE7FABF-DF0E-464F-ACCD-5CD9E9144F83}" srcId="{4E4BB2E0-C8EC-476E-88B6-034745FB6FF8}" destId="{8675D8AA-3DE3-4B69-B3A9-749B63BCBC5A}" srcOrd="3" destOrd="0" parTransId="{4C107C52-F3B5-4257-B3A6-83E2D0F63BB2}" sibTransId="{D8EF28A6-40E2-427E-A729-830C76628558}"/>
    <dgm:cxn modelId="{E0E35FC9-E9E0-4E9A-B5EF-23E8FC8E11B6}" srcId="{4E4BB2E0-C8EC-476E-88B6-034745FB6FF8}" destId="{42527E9D-7E6A-48F4-BFC4-A9FB64EE14E0}" srcOrd="0" destOrd="0" parTransId="{EC124371-E3B2-4830-87F3-3F58B68304CB}" sibTransId="{1DB819CE-C160-42DB-BF1F-105DD6D5B1DE}"/>
    <dgm:cxn modelId="{A1B0A6BD-0FA3-4272-A569-5333EBBBA3D7}" type="presParOf" srcId="{C7A031D8-0ED4-479D-9C21-61DEB2024AF4}" destId="{6CCF9B36-100E-4A36-81E1-939F83368B48}" srcOrd="0" destOrd="0" presId="urn:microsoft.com/office/officeart/2005/8/layout/lProcess3"/>
    <dgm:cxn modelId="{ABBE43F8-678C-4D5A-BAF7-C4CA7846C72D}" type="presParOf" srcId="{6CCF9B36-100E-4A36-81E1-939F83368B48}" destId="{AE16EB0B-0922-4EEB-B37F-3356032772D1}" srcOrd="0" destOrd="0" presId="urn:microsoft.com/office/officeart/2005/8/layout/lProcess3"/>
    <dgm:cxn modelId="{F01167BB-93EC-4695-B97A-294887270542}" type="presParOf" srcId="{6CCF9B36-100E-4A36-81E1-939F83368B48}" destId="{C2D4AA40-0446-48D6-AA1E-F1916BCE3AC0}" srcOrd="1" destOrd="0" presId="urn:microsoft.com/office/officeart/2005/8/layout/lProcess3"/>
    <dgm:cxn modelId="{D4EEF302-F8D0-44DC-8889-E8E7871B432C}" type="presParOf" srcId="{6CCF9B36-100E-4A36-81E1-939F83368B48}" destId="{B44E0ADB-D3EE-4D92-A3C1-D7184C6BEB81}" srcOrd="2" destOrd="0" presId="urn:microsoft.com/office/officeart/2005/8/layout/lProcess3"/>
    <dgm:cxn modelId="{07AF7336-2E85-4247-96AF-5BA0D7D81A5D}" type="presParOf" srcId="{6CCF9B36-100E-4A36-81E1-939F83368B48}" destId="{5424702A-9E02-437B-85B3-30CA197F422E}" srcOrd="3" destOrd="0" presId="urn:microsoft.com/office/officeart/2005/8/layout/lProcess3"/>
    <dgm:cxn modelId="{3FE7A349-0CB1-4832-AF16-301BC82BCE94}" type="presParOf" srcId="{6CCF9B36-100E-4A36-81E1-939F83368B48}" destId="{36CDAB30-EAE1-4119-B665-496566A31AC1}" srcOrd="4" destOrd="0" presId="urn:microsoft.com/office/officeart/2005/8/layout/lProcess3"/>
    <dgm:cxn modelId="{B1D1E388-0558-4187-9916-A7EEE94FA7E5}" type="presParOf" srcId="{6CCF9B36-100E-4A36-81E1-939F83368B48}" destId="{B78815C7-47DE-464D-88A0-9137C3E109E9}" srcOrd="5" destOrd="0" presId="urn:microsoft.com/office/officeart/2005/8/layout/lProcess3"/>
    <dgm:cxn modelId="{7FA550D8-C4B8-4583-99F5-9864387BF3DD}" type="presParOf" srcId="{6CCF9B36-100E-4A36-81E1-939F83368B48}" destId="{0D70B00B-43CF-4E18-93BC-BDDF8443D58A}" srcOrd="6" destOrd="0" presId="urn:microsoft.com/office/officeart/2005/8/layout/lProcess3"/>
    <dgm:cxn modelId="{1992F33D-9039-4410-AA97-FACACA3F59BE}" type="presParOf" srcId="{6CCF9B36-100E-4A36-81E1-939F83368B48}" destId="{E735A35E-6CD3-4379-B6EF-4D11012EE2D6}" srcOrd="7" destOrd="0" presId="urn:microsoft.com/office/officeart/2005/8/layout/lProcess3"/>
    <dgm:cxn modelId="{93778234-6276-4B01-A411-368AA4AACF5E}" type="presParOf" srcId="{6CCF9B36-100E-4A36-81E1-939F83368B48}" destId="{C509109E-44CB-4C83-A0F8-E7A7A389F738}" srcOrd="8"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8.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4E4BB2E0-C8EC-476E-88B6-034745FB6FF8}">
      <dgm:prSet custT="1"/>
      <dgm:spPr/>
      <dgm:t>
        <a:bodyPr/>
        <a:lstStyle/>
        <a:p>
          <a:pPr rtl="1"/>
          <a:r>
            <a:rPr lang="ar-IQ" sz="1800" b="0" dirty="0"/>
            <a:t>دروازه اینترنت اشیاء</a:t>
          </a:r>
          <a:endParaRPr lang="en-US" sz="1800" b="0" dirty="0"/>
        </a:p>
      </dgm:t>
    </dgm:pt>
    <dgm:pt modelId="{60E34074-C945-490B-85BB-F7486CD6066B}" type="parTrans" cxnId="{AEF15190-1BA4-44BA-8658-E526218168C6}">
      <dgm:prSet/>
      <dgm:spPr/>
      <dgm:t>
        <a:bodyPr/>
        <a:lstStyle/>
        <a:p>
          <a:pPr rtl="1"/>
          <a:endParaRPr lang="en-US" sz="2800"/>
        </a:p>
      </dgm:t>
    </dgm:pt>
    <dgm:pt modelId="{B5497D88-A4DB-4F1F-8299-24A34E9CADE5}" type="sibTrans" cxnId="{AEF15190-1BA4-44BA-8658-E526218168C6}">
      <dgm:prSet/>
      <dgm:spPr/>
      <dgm:t>
        <a:bodyPr/>
        <a:lstStyle/>
        <a:p>
          <a:pPr rtl="1"/>
          <a:endParaRPr lang="en-US" sz="2800"/>
        </a:p>
      </dgm:t>
    </dgm:pt>
    <dgm:pt modelId="{42527E9D-7E6A-48F4-BFC4-A9FB64EE14E0}">
      <dgm:prSet custT="1"/>
      <dgm:spPr/>
      <dgm:t>
        <a:bodyPr/>
        <a:lstStyle/>
        <a:p>
          <a:pPr rtl="1"/>
          <a:r>
            <a:rPr lang="fa-IR" sz="1800" dirty="0"/>
            <a:t>مقدمه</a:t>
          </a:r>
          <a:endParaRPr lang="en-US" sz="1800" dirty="0"/>
        </a:p>
      </dgm:t>
    </dgm:pt>
    <dgm:pt modelId="{EC124371-E3B2-4830-87F3-3F58B68304CB}" type="parTrans" cxnId="{E0E35FC9-E9E0-4E9A-B5EF-23E8FC8E11B6}">
      <dgm:prSet/>
      <dgm:spPr/>
      <dgm:t>
        <a:bodyPr/>
        <a:lstStyle/>
        <a:p>
          <a:endParaRPr lang="en-US" sz="2800"/>
        </a:p>
      </dgm:t>
    </dgm:pt>
    <dgm:pt modelId="{1DB819CE-C160-42DB-BF1F-105DD6D5B1DE}" type="sibTrans" cxnId="{E0E35FC9-E9E0-4E9A-B5EF-23E8FC8E11B6}">
      <dgm:prSet/>
      <dgm:spPr/>
      <dgm:t>
        <a:bodyPr/>
        <a:lstStyle/>
        <a:p>
          <a:endParaRPr lang="en-US" sz="2800"/>
        </a:p>
      </dgm:t>
    </dgm:pt>
    <dgm:pt modelId="{1389A733-BCCD-477A-9D86-846762993580}">
      <dgm:prSet custT="1"/>
      <dgm:spPr/>
      <dgm:t>
        <a:bodyPr/>
        <a:lstStyle/>
        <a:p>
          <a:pPr rtl="1"/>
          <a:r>
            <a:rPr lang="fa-IR" sz="1800" dirty="0"/>
            <a:t>شبکه‌ها</a:t>
          </a:r>
          <a:endParaRPr lang="en-US" sz="1800" dirty="0"/>
        </a:p>
      </dgm:t>
    </dgm:pt>
    <dgm:pt modelId="{BCCAA204-A7D6-4B26-B2FA-7FF2EADE8599}" type="parTrans" cxnId="{18521B48-8B9B-4424-8342-F7BD12BC95FF}">
      <dgm:prSet/>
      <dgm:spPr/>
      <dgm:t>
        <a:bodyPr/>
        <a:lstStyle/>
        <a:p>
          <a:endParaRPr lang="en-US" sz="2800"/>
        </a:p>
      </dgm:t>
    </dgm:pt>
    <dgm:pt modelId="{CABD11B9-1EC0-45BC-B8A7-512204A50198}" type="sibTrans" cxnId="{18521B48-8B9B-4424-8342-F7BD12BC95FF}">
      <dgm:prSet/>
      <dgm:spPr/>
      <dgm:t>
        <a:bodyPr/>
        <a:lstStyle/>
        <a:p>
          <a:endParaRPr lang="en-US" sz="2800"/>
        </a:p>
      </dgm:t>
    </dgm:pt>
    <dgm:pt modelId="{FDE83D74-A909-4FE6-9A4B-D7EA5846C9B5}">
      <dgm:prSet custT="1"/>
      <dgm:spPr/>
      <dgm:t>
        <a:bodyPr/>
        <a:lstStyle/>
        <a:p>
          <a:pPr rtl="1"/>
          <a:r>
            <a:rPr lang="fa-IR" sz="1800" dirty="0"/>
            <a:t>ویژگی‌ها</a:t>
          </a:r>
          <a:endParaRPr lang="en-US" sz="1800" dirty="0"/>
        </a:p>
      </dgm:t>
    </dgm:pt>
    <dgm:pt modelId="{F425E909-76D9-41F1-ABC5-00451C6DA18E}" type="parTrans" cxnId="{13E4C18C-1A38-4D4A-952C-22016E9465A7}">
      <dgm:prSet/>
      <dgm:spPr/>
      <dgm:t>
        <a:bodyPr/>
        <a:lstStyle/>
        <a:p>
          <a:endParaRPr lang="en-US" sz="2800"/>
        </a:p>
      </dgm:t>
    </dgm:pt>
    <dgm:pt modelId="{6490C932-605A-41E2-9CA7-930EDA1D48A4}" type="sibTrans" cxnId="{13E4C18C-1A38-4D4A-952C-22016E9465A7}">
      <dgm:prSet/>
      <dgm:spPr/>
      <dgm:t>
        <a:bodyPr/>
        <a:lstStyle/>
        <a:p>
          <a:endParaRPr lang="en-US" sz="2800"/>
        </a:p>
      </dgm:t>
    </dgm:pt>
    <dgm:pt modelId="{8675D8AA-3DE3-4B69-B3A9-749B63BCBC5A}">
      <dgm:prSet custT="1"/>
      <dgm:spPr>
        <a:solidFill>
          <a:schemeClr val="accent4">
            <a:alpha val="90000"/>
          </a:schemeClr>
        </a:solidFill>
      </dgm:spPr>
      <dgm:t>
        <a:bodyPr/>
        <a:lstStyle/>
        <a:p>
          <a:pPr rtl="1"/>
          <a:r>
            <a:rPr lang="fa-IR" sz="1800" b="1" dirty="0"/>
            <a:t>معماری</a:t>
          </a:r>
          <a:endParaRPr lang="en-US" sz="1800" b="1" dirty="0"/>
        </a:p>
      </dgm:t>
    </dgm:pt>
    <dgm:pt modelId="{4C107C52-F3B5-4257-B3A6-83E2D0F63BB2}" type="parTrans" cxnId="{7DE7FABF-DF0E-464F-ACCD-5CD9E9144F83}">
      <dgm:prSet/>
      <dgm:spPr/>
      <dgm:t>
        <a:bodyPr/>
        <a:lstStyle/>
        <a:p>
          <a:endParaRPr lang="en-US" sz="2800"/>
        </a:p>
      </dgm:t>
    </dgm:pt>
    <dgm:pt modelId="{D8EF28A6-40E2-427E-A729-830C76628558}" type="sibTrans" cxnId="{7DE7FABF-DF0E-464F-ACCD-5CD9E9144F83}">
      <dgm:prSet/>
      <dgm:spPr/>
      <dgm:t>
        <a:bodyPr/>
        <a:lstStyle/>
        <a:p>
          <a:endParaRPr lang="en-US" sz="2800"/>
        </a:p>
      </dgm:t>
    </dgm:pt>
    <dgm:pt modelId="{C7A031D8-0ED4-479D-9C21-61DEB2024AF4}" type="pres">
      <dgm:prSet presAssocID="{FDA0287A-6539-45F8-9909-1CD5850F0AE6}" presName="Name0" presStyleCnt="0">
        <dgm:presLayoutVars>
          <dgm:chPref val="3"/>
          <dgm:dir val="rev"/>
          <dgm:animLvl val="lvl"/>
          <dgm:resizeHandles/>
        </dgm:presLayoutVars>
      </dgm:prSet>
      <dgm:spPr/>
    </dgm:pt>
    <dgm:pt modelId="{6CCF9B36-100E-4A36-81E1-939F83368B48}" type="pres">
      <dgm:prSet presAssocID="{4E4BB2E0-C8EC-476E-88B6-034745FB6FF8}" presName="horFlow" presStyleCnt="0"/>
      <dgm:spPr/>
    </dgm:pt>
    <dgm:pt modelId="{AE16EB0B-0922-4EEB-B37F-3356032772D1}" type="pres">
      <dgm:prSet presAssocID="{4E4BB2E0-C8EC-476E-88B6-034745FB6FF8}" presName="bigChev" presStyleLbl="node1" presStyleIdx="0" presStyleCnt="1"/>
      <dgm:spPr/>
    </dgm:pt>
    <dgm:pt modelId="{C2D4AA40-0446-48D6-AA1E-F1916BCE3AC0}" type="pres">
      <dgm:prSet presAssocID="{EC124371-E3B2-4830-87F3-3F58B68304CB}" presName="parTrans" presStyleCnt="0"/>
      <dgm:spPr/>
    </dgm:pt>
    <dgm:pt modelId="{B44E0ADB-D3EE-4D92-A3C1-D7184C6BEB81}" type="pres">
      <dgm:prSet presAssocID="{42527E9D-7E6A-48F4-BFC4-A9FB64EE14E0}" presName="node" presStyleLbl="alignAccFollowNode1" presStyleIdx="0" presStyleCnt="4">
        <dgm:presLayoutVars>
          <dgm:bulletEnabled val="1"/>
        </dgm:presLayoutVars>
      </dgm:prSet>
      <dgm:spPr/>
    </dgm:pt>
    <dgm:pt modelId="{5424702A-9E02-437B-85B3-30CA197F422E}" type="pres">
      <dgm:prSet presAssocID="{1DB819CE-C160-42DB-BF1F-105DD6D5B1DE}" presName="sibTrans" presStyleCnt="0"/>
      <dgm:spPr/>
    </dgm:pt>
    <dgm:pt modelId="{36CDAB30-EAE1-4119-B665-496566A31AC1}" type="pres">
      <dgm:prSet presAssocID="{1389A733-BCCD-477A-9D86-846762993580}" presName="node" presStyleLbl="alignAccFollowNode1" presStyleIdx="1" presStyleCnt="4">
        <dgm:presLayoutVars>
          <dgm:bulletEnabled val="1"/>
        </dgm:presLayoutVars>
      </dgm:prSet>
      <dgm:spPr/>
    </dgm:pt>
    <dgm:pt modelId="{B78815C7-47DE-464D-88A0-9137C3E109E9}" type="pres">
      <dgm:prSet presAssocID="{CABD11B9-1EC0-45BC-B8A7-512204A50198}" presName="sibTrans" presStyleCnt="0"/>
      <dgm:spPr/>
    </dgm:pt>
    <dgm:pt modelId="{0D70B00B-43CF-4E18-93BC-BDDF8443D58A}" type="pres">
      <dgm:prSet presAssocID="{FDE83D74-A909-4FE6-9A4B-D7EA5846C9B5}" presName="node" presStyleLbl="alignAccFollowNode1" presStyleIdx="2" presStyleCnt="4">
        <dgm:presLayoutVars>
          <dgm:bulletEnabled val="1"/>
        </dgm:presLayoutVars>
      </dgm:prSet>
      <dgm:spPr/>
    </dgm:pt>
    <dgm:pt modelId="{E735A35E-6CD3-4379-B6EF-4D11012EE2D6}" type="pres">
      <dgm:prSet presAssocID="{6490C932-605A-41E2-9CA7-930EDA1D48A4}" presName="sibTrans" presStyleCnt="0"/>
      <dgm:spPr/>
    </dgm:pt>
    <dgm:pt modelId="{C509109E-44CB-4C83-A0F8-E7A7A389F738}" type="pres">
      <dgm:prSet presAssocID="{8675D8AA-3DE3-4B69-B3A9-749B63BCBC5A}" presName="node" presStyleLbl="alignAccFollowNode1" presStyleIdx="3" presStyleCnt="4">
        <dgm:presLayoutVars>
          <dgm:bulletEnabled val="1"/>
        </dgm:presLayoutVars>
      </dgm:prSet>
      <dgm:spPr/>
    </dgm:pt>
  </dgm:ptLst>
  <dgm:cxnLst>
    <dgm:cxn modelId="{25B0660F-5F84-41E3-BCFD-35D130F8EA07}" type="presOf" srcId="{FDE83D74-A909-4FE6-9A4B-D7EA5846C9B5}" destId="{0D70B00B-43CF-4E18-93BC-BDDF8443D58A}" srcOrd="0" destOrd="0" presId="urn:microsoft.com/office/officeart/2005/8/layout/lProcess3"/>
    <dgm:cxn modelId="{5F71F437-1973-43F5-8B6C-F2D113E11FFB}" type="presOf" srcId="{FDA0287A-6539-45F8-9909-1CD5850F0AE6}" destId="{C7A031D8-0ED4-479D-9C21-61DEB2024AF4}" srcOrd="0" destOrd="0" presId="urn:microsoft.com/office/officeart/2005/8/layout/lProcess3"/>
    <dgm:cxn modelId="{D2B9EE5D-A0CF-437D-A3A7-F911110B3A35}" type="presOf" srcId="{42527E9D-7E6A-48F4-BFC4-A9FB64EE14E0}" destId="{B44E0ADB-D3EE-4D92-A3C1-D7184C6BEB81}" srcOrd="0" destOrd="0" presId="urn:microsoft.com/office/officeart/2005/8/layout/lProcess3"/>
    <dgm:cxn modelId="{C7481F62-B6CE-4EF5-AB16-92F29C9055CD}" type="presOf" srcId="{4E4BB2E0-C8EC-476E-88B6-034745FB6FF8}" destId="{AE16EB0B-0922-4EEB-B37F-3356032772D1}" srcOrd="0" destOrd="0" presId="urn:microsoft.com/office/officeart/2005/8/layout/lProcess3"/>
    <dgm:cxn modelId="{18521B48-8B9B-4424-8342-F7BD12BC95FF}" srcId="{4E4BB2E0-C8EC-476E-88B6-034745FB6FF8}" destId="{1389A733-BCCD-477A-9D86-846762993580}" srcOrd="1" destOrd="0" parTransId="{BCCAA204-A7D6-4B26-B2FA-7FF2EADE8599}" sibTransId="{CABD11B9-1EC0-45BC-B8A7-512204A50198}"/>
    <dgm:cxn modelId="{468A555A-16FA-42E9-BD62-BAEB5856150B}" type="presOf" srcId="{1389A733-BCCD-477A-9D86-846762993580}" destId="{36CDAB30-EAE1-4119-B665-496566A31AC1}" srcOrd="0" destOrd="0" presId="urn:microsoft.com/office/officeart/2005/8/layout/lProcess3"/>
    <dgm:cxn modelId="{13E4C18C-1A38-4D4A-952C-22016E9465A7}" srcId="{4E4BB2E0-C8EC-476E-88B6-034745FB6FF8}" destId="{FDE83D74-A909-4FE6-9A4B-D7EA5846C9B5}" srcOrd="2" destOrd="0" parTransId="{F425E909-76D9-41F1-ABC5-00451C6DA18E}" sibTransId="{6490C932-605A-41E2-9CA7-930EDA1D48A4}"/>
    <dgm:cxn modelId="{AEF15190-1BA4-44BA-8658-E526218168C6}" srcId="{FDA0287A-6539-45F8-9909-1CD5850F0AE6}" destId="{4E4BB2E0-C8EC-476E-88B6-034745FB6FF8}" srcOrd="0" destOrd="0" parTransId="{60E34074-C945-490B-85BB-F7486CD6066B}" sibTransId="{B5497D88-A4DB-4F1F-8299-24A34E9CADE5}"/>
    <dgm:cxn modelId="{9DF2EBA4-CBF0-4478-A4F5-C668854B7372}" type="presOf" srcId="{8675D8AA-3DE3-4B69-B3A9-749B63BCBC5A}" destId="{C509109E-44CB-4C83-A0F8-E7A7A389F738}" srcOrd="0" destOrd="0" presId="urn:microsoft.com/office/officeart/2005/8/layout/lProcess3"/>
    <dgm:cxn modelId="{7DE7FABF-DF0E-464F-ACCD-5CD9E9144F83}" srcId="{4E4BB2E0-C8EC-476E-88B6-034745FB6FF8}" destId="{8675D8AA-3DE3-4B69-B3A9-749B63BCBC5A}" srcOrd="3" destOrd="0" parTransId="{4C107C52-F3B5-4257-B3A6-83E2D0F63BB2}" sibTransId="{D8EF28A6-40E2-427E-A729-830C76628558}"/>
    <dgm:cxn modelId="{E0E35FC9-E9E0-4E9A-B5EF-23E8FC8E11B6}" srcId="{4E4BB2E0-C8EC-476E-88B6-034745FB6FF8}" destId="{42527E9D-7E6A-48F4-BFC4-A9FB64EE14E0}" srcOrd="0" destOrd="0" parTransId="{EC124371-E3B2-4830-87F3-3F58B68304CB}" sibTransId="{1DB819CE-C160-42DB-BF1F-105DD6D5B1DE}"/>
    <dgm:cxn modelId="{A1B0A6BD-0FA3-4272-A569-5333EBBBA3D7}" type="presParOf" srcId="{C7A031D8-0ED4-479D-9C21-61DEB2024AF4}" destId="{6CCF9B36-100E-4A36-81E1-939F83368B48}" srcOrd="0" destOrd="0" presId="urn:microsoft.com/office/officeart/2005/8/layout/lProcess3"/>
    <dgm:cxn modelId="{ABBE43F8-678C-4D5A-BAF7-C4CA7846C72D}" type="presParOf" srcId="{6CCF9B36-100E-4A36-81E1-939F83368B48}" destId="{AE16EB0B-0922-4EEB-B37F-3356032772D1}" srcOrd="0" destOrd="0" presId="urn:microsoft.com/office/officeart/2005/8/layout/lProcess3"/>
    <dgm:cxn modelId="{F01167BB-93EC-4695-B97A-294887270542}" type="presParOf" srcId="{6CCF9B36-100E-4A36-81E1-939F83368B48}" destId="{C2D4AA40-0446-48D6-AA1E-F1916BCE3AC0}" srcOrd="1" destOrd="0" presId="urn:microsoft.com/office/officeart/2005/8/layout/lProcess3"/>
    <dgm:cxn modelId="{D4EEF302-F8D0-44DC-8889-E8E7871B432C}" type="presParOf" srcId="{6CCF9B36-100E-4A36-81E1-939F83368B48}" destId="{B44E0ADB-D3EE-4D92-A3C1-D7184C6BEB81}" srcOrd="2" destOrd="0" presId="urn:microsoft.com/office/officeart/2005/8/layout/lProcess3"/>
    <dgm:cxn modelId="{07AF7336-2E85-4247-96AF-5BA0D7D81A5D}" type="presParOf" srcId="{6CCF9B36-100E-4A36-81E1-939F83368B48}" destId="{5424702A-9E02-437B-85B3-30CA197F422E}" srcOrd="3" destOrd="0" presId="urn:microsoft.com/office/officeart/2005/8/layout/lProcess3"/>
    <dgm:cxn modelId="{3FE7A349-0CB1-4832-AF16-301BC82BCE94}" type="presParOf" srcId="{6CCF9B36-100E-4A36-81E1-939F83368B48}" destId="{36CDAB30-EAE1-4119-B665-496566A31AC1}" srcOrd="4" destOrd="0" presId="urn:microsoft.com/office/officeart/2005/8/layout/lProcess3"/>
    <dgm:cxn modelId="{B1D1E388-0558-4187-9916-A7EEE94FA7E5}" type="presParOf" srcId="{6CCF9B36-100E-4A36-81E1-939F83368B48}" destId="{B78815C7-47DE-464D-88A0-9137C3E109E9}" srcOrd="5" destOrd="0" presId="urn:microsoft.com/office/officeart/2005/8/layout/lProcess3"/>
    <dgm:cxn modelId="{7FA550D8-C4B8-4583-99F5-9864387BF3DD}" type="presParOf" srcId="{6CCF9B36-100E-4A36-81E1-939F83368B48}" destId="{0D70B00B-43CF-4E18-93BC-BDDF8443D58A}" srcOrd="6" destOrd="0" presId="urn:microsoft.com/office/officeart/2005/8/layout/lProcess3"/>
    <dgm:cxn modelId="{1992F33D-9039-4410-AA97-FACACA3F59BE}" type="presParOf" srcId="{6CCF9B36-100E-4A36-81E1-939F83368B48}" destId="{E735A35E-6CD3-4379-B6EF-4D11012EE2D6}" srcOrd="7" destOrd="0" presId="urn:microsoft.com/office/officeart/2005/8/layout/lProcess3"/>
    <dgm:cxn modelId="{93778234-6276-4B01-A411-368AA4AACF5E}" type="presParOf" srcId="{6CCF9B36-100E-4A36-81E1-939F83368B48}" destId="{C509109E-44CB-4C83-A0F8-E7A7A389F738}"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9.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4E4BB2E0-C8EC-476E-88B6-034745FB6FF8}">
      <dgm:prSet custT="1"/>
      <dgm:spPr/>
      <dgm:t>
        <a:bodyPr/>
        <a:lstStyle/>
        <a:p>
          <a:pPr rtl="1"/>
          <a:r>
            <a:rPr lang="ar-IQ" sz="1800" b="0" dirty="0"/>
            <a:t>دروازه اینترنت اشیاء</a:t>
          </a:r>
          <a:endParaRPr lang="en-US" sz="1800" b="0" dirty="0"/>
        </a:p>
      </dgm:t>
    </dgm:pt>
    <dgm:pt modelId="{60E34074-C945-490B-85BB-F7486CD6066B}" type="parTrans" cxnId="{AEF15190-1BA4-44BA-8658-E526218168C6}">
      <dgm:prSet/>
      <dgm:spPr/>
      <dgm:t>
        <a:bodyPr/>
        <a:lstStyle/>
        <a:p>
          <a:pPr rtl="1"/>
          <a:endParaRPr lang="en-US" sz="2800"/>
        </a:p>
      </dgm:t>
    </dgm:pt>
    <dgm:pt modelId="{B5497D88-A4DB-4F1F-8299-24A34E9CADE5}" type="sibTrans" cxnId="{AEF15190-1BA4-44BA-8658-E526218168C6}">
      <dgm:prSet/>
      <dgm:spPr/>
      <dgm:t>
        <a:bodyPr/>
        <a:lstStyle/>
        <a:p>
          <a:pPr rtl="1"/>
          <a:endParaRPr lang="en-US" sz="2800"/>
        </a:p>
      </dgm:t>
    </dgm:pt>
    <dgm:pt modelId="{42527E9D-7E6A-48F4-BFC4-A9FB64EE14E0}">
      <dgm:prSet custT="1"/>
      <dgm:spPr/>
      <dgm:t>
        <a:bodyPr/>
        <a:lstStyle/>
        <a:p>
          <a:pPr rtl="1"/>
          <a:r>
            <a:rPr lang="fa-IR" sz="1800" dirty="0"/>
            <a:t>مقدمه</a:t>
          </a:r>
          <a:endParaRPr lang="en-US" sz="1800" dirty="0"/>
        </a:p>
      </dgm:t>
    </dgm:pt>
    <dgm:pt modelId="{EC124371-E3B2-4830-87F3-3F58B68304CB}" type="parTrans" cxnId="{E0E35FC9-E9E0-4E9A-B5EF-23E8FC8E11B6}">
      <dgm:prSet/>
      <dgm:spPr/>
      <dgm:t>
        <a:bodyPr/>
        <a:lstStyle/>
        <a:p>
          <a:endParaRPr lang="en-US" sz="2800"/>
        </a:p>
      </dgm:t>
    </dgm:pt>
    <dgm:pt modelId="{1DB819CE-C160-42DB-BF1F-105DD6D5B1DE}" type="sibTrans" cxnId="{E0E35FC9-E9E0-4E9A-B5EF-23E8FC8E11B6}">
      <dgm:prSet/>
      <dgm:spPr/>
      <dgm:t>
        <a:bodyPr/>
        <a:lstStyle/>
        <a:p>
          <a:endParaRPr lang="en-US" sz="2800"/>
        </a:p>
      </dgm:t>
    </dgm:pt>
    <dgm:pt modelId="{1389A733-BCCD-477A-9D86-846762993580}">
      <dgm:prSet custT="1"/>
      <dgm:spPr/>
      <dgm:t>
        <a:bodyPr/>
        <a:lstStyle/>
        <a:p>
          <a:pPr rtl="1"/>
          <a:r>
            <a:rPr lang="fa-IR" sz="1800" dirty="0"/>
            <a:t>شبکه‌ها</a:t>
          </a:r>
          <a:endParaRPr lang="en-US" sz="1800" dirty="0"/>
        </a:p>
      </dgm:t>
    </dgm:pt>
    <dgm:pt modelId="{BCCAA204-A7D6-4B26-B2FA-7FF2EADE8599}" type="parTrans" cxnId="{18521B48-8B9B-4424-8342-F7BD12BC95FF}">
      <dgm:prSet/>
      <dgm:spPr/>
      <dgm:t>
        <a:bodyPr/>
        <a:lstStyle/>
        <a:p>
          <a:endParaRPr lang="en-US" sz="2800"/>
        </a:p>
      </dgm:t>
    </dgm:pt>
    <dgm:pt modelId="{CABD11B9-1EC0-45BC-B8A7-512204A50198}" type="sibTrans" cxnId="{18521B48-8B9B-4424-8342-F7BD12BC95FF}">
      <dgm:prSet/>
      <dgm:spPr/>
      <dgm:t>
        <a:bodyPr/>
        <a:lstStyle/>
        <a:p>
          <a:endParaRPr lang="en-US" sz="2800"/>
        </a:p>
      </dgm:t>
    </dgm:pt>
    <dgm:pt modelId="{FDE83D74-A909-4FE6-9A4B-D7EA5846C9B5}">
      <dgm:prSet custT="1"/>
      <dgm:spPr/>
      <dgm:t>
        <a:bodyPr/>
        <a:lstStyle/>
        <a:p>
          <a:pPr rtl="1"/>
          <a:r>
            <a:rPr lang="fa-IR" sz="1800" dirty="0"/>
            <a:t>ویژگی‌ها</a:t>
          </a:r>
          <a:endParaRPr lang="en-US" sz="1800" dirty="0"/>
        </a:p>
      </dgm:t>
    </dgm:pt>
    <dgm:pt modelId="{F425E909-76D9-41F1-ABC5-00451C6DA18E}" type="parTrans" cxnId="{13E4C18C-1A38-4D4A-952C-22016E9465A7}">
      <dgm:prSet/>
      <dgm:spPr/>
      <dgm:t>
        <a:bodyPr/>
        <a:lstStyle/>
        <a:p>
          <a:endParaRPr lang="en-US" sz="2800"/>
        </a:p>
      </dgm:t>
    </dgm:pt>
    <dgm:pt modelId="{6490C932-605A-41E2-9CA7-930EDA1D48A4}" type="sibTrans" cxnId="{13E4C18C-1A38-4D4A-952C-22016E9465A7}">
      <dgm:prSet/>
      <dgm:spPr/>
      <dgm:t>
        <a:bodyPr/>
        <a:lstStyle/>
        <a:p>
          <a:endParaRPr lang="en-US" sz="2800"/>
        </a:p>
      </dgm:t>
    </dgm:pt>
    <dgm:pt modelId="{8675D8AA-3DE3-4B69-B3A9-749B63BCBC5A}">
      <dgm:prSet custT="1"/>
      <dgm:spPr>
        <a:solidFill>
          <a:schemeClr val="accent4">
            <a:alpha val="90000"/>
          </a:schemeClr>
        </a:solidFill>
      </dgm:spPr>
      <dgm:t>
        <a:bodyPr/>
        <a:lstStyle/>
        <a:p>
          <a:pPr rtl="1"/>
          <a:r>
            <a:rPr lang="fa-IR" sz="1800" b="1" dirty="0"/>
            <a:t>معماری</a:t>
          </a:r>
          <a:endParaRPr lang="en-US" sz="1800" b="1" dirty="0"/>
        </a:p>
      </dgm:t>
    </dgm:pt>
    <dgm:pt modelId="{4C107C52-F3B5-4257-B3A6-83E2D0F63BB2}" type="parTrans" cxnId="{7DE7FABF-DF0E-464F-ACCD-5CD9E9144F83}">
      <dgm:prSet/>
      <dgm:spPr/>
      <dgm:t>
        <a:bodyPr/>
        <a:lstStyle/>
        <a:p>
          <a:endParaRPr lang="en-US" sz="2800"/>
        </a:p>
      </dgm:t>
    </dgm:pt>
    <dgm:pt modelId="{D8EF28A6-40E2-427E-A729-830C76628558}" type="sibTrans" cxnId="{7DE7FABF-DF0E-464F-ACCD-5CD9E9144F83}">
      <dgm:prSet/>
      <dgm:spPr/>
      <dgm:t>
        <a:bodyPr/>
        <a:lstStyle/>
        <a:p>
          <a:endParaRPr lang="en-US" sz="2800"/>
        </a:p>
      </dgm:t>
    </dgm:pt>
    <dgm:pt modelId="{C7A031D8-0ED4-479D-9C21-61DEB2024AF4}" type="pres">
      <dgm:prSet presAssocID="{FDA0287A-6539-45F8-9909-1CD5850F0AE6}" presName="Name0" presStyleCnt="0">
        <dgm:presLayoutVars>
          <dgm:chPref val="3"/>
          <dgm:dir val="rev"/>
          <dgm:animLvl val="lvl"/>
          <dgm:resizeHandles/>
        </dgm:presLayoutVars>
      </dgm:prSet>
      <dgm:spPr/>
    </dgm:pt>
    <dgm:pt modelId="{6CCF9B36-100E-4A36-81E1-939F83368B48}" type="pres">
      <dgm:prSet presAssocID="{4E4BB2E0-C8EC-476E-88B6-034745FB6FF8}" presName="horFlow" presStyleCnt="0"/>
      <dgm:spPr/>
    </dgm:pt>
    <dgm:pt modelId="{AE16EB0B-0922-4EEB-B37F-3356032772D1}" type="pres">
      <dgm:prSet presAssocID="{4E4BB2E0-C8EC-476E-88B6-034745FB6FF8}" presName="bigChev" presStyleLbl="node1" presStyleIdx="0" presStyleCnt="1"/>
      <dgm:spPr/>
    </dgm:pt>
    <dgm:pt modelId="{C2D4AA40-0446-48D6-AA1E-F1916BCE3AC0}" type="pres">
      <dgm:prSet presAssocID="{EC124371-E3B2-4830-87F3-3F58B68304CB}" presName="parTrans" presStyleCnt="0"/>
      <dgm:spPr/>
    </dgm:pt>
    <dgm:pt modelId="{B44E0ADB-D3EE-4D92-A3C1-D7184C6BEB81}" type="pres">
      <dgm:prSet presAssocID="{42527E9D-7E6A-48F4-BFC4-A9FB64EE14E0}" presName="node" presStyleLbl="alignAccFollowNode1" presStyleIdx="0" presStyleCnt="4">
        <dgm:presLayoutVars>
          <dgm:bulletEnabled val="1"/>
        </dgm:presLayoutVars>
      </dgm:prSet>
      <dgm:spPr/>
    </dgm:pt>
    <dgm:pt modelId="{5424702A-9E02-437B-85B3-30CA197F422E}" type="pres">
      <dgm:prSet presAssocID="{1DB819CE-C160-42DB-BF1F-105DD6D5B1DE}" presName="sibTrans" presStyleCnt="0"/>
      <dgm:spPr/>
    </dgm:pt>
    <dgm:pt modelId="{36CDAB30-EAE1-4119-B665-496566A31AC1}" type="pres">
      <dgm:prSet presAssocID="{1389A733-BCCD-477A-9D86-846762993580}" presName="node" presStyleLbl="alignAccFollowNode1" presStyleIdx="1" presStyleCnt="4">
        <dgm:presLayoutVars>
          <dgm:bulletEnabled val="1"/>
        </dgm:presLayoutVars>
      </dgm:prSet>
      <dgm:spPr/>
    </dgm:pt>
    <dgm:pt modelId="{B78815C7-47DE-464D-88A0-9137C3E109E9}" type="pres">
      <dgm:prSet presAssocID="{CABD11B9-1EC0-45BC-B8A7-512204A50198}" presName="sibTrans" presStyleCnt="0"/>
      <dgm:spPr/>
    </dgm:pt>
    <dgm:pt modelId="{0D70B00B-43CF-4E18-93BC-BDDF8443D58A}" type="pres">
      <dgm:prSet presAssocID="{FDE83D74-A909-4FE6-9A4B-D7EA5846C9B5}" presName="node" presStyleLbl="alignAccFollowNode1" presStyleIdx="2" presStyleCnt="4">
        <dgm:presLayoutVars>
          <dgm:bulletEnabled val="1"/>
        </dgm:presLayoutVars>
      </dgm:prSet>
      <dgm:spPr/>
    </dgm:pt>
    <dgm:pt modelId="{E735A35E-6CD3-4379-B6EF-4D11012EE2D6}" type="pres">
      <dgm:prSet presAssocID="{6490C932-605A-41E2-9CA7-930EDA1D48A4}" presName="sibTrans" presStyleCnt="0"/>
      <dgm:spPr/>
    </dgm:pt>
    <dgm:pt modelId="{C509109E-44CB-4C83-A0F8-E7A7A389F738}" type="pres">
      <dgm:prSet presAssocID="{8675D8AA-3DE3-4B69-B3A9-749B63BCBC5A}" presName="node" presStyleLbl="alignAccFollowNode1" presStyleIdx="3" presStyleCnt="4">
        <dgm:presLayoutVars>
          <dgm:bulletEnabled val="1"/>
        </dgm:presLayoutVars>
      </dgm:prSet>
      <dgm:spPr/>
    </dgm:pt>
  </dgm:ptLst>
  <dgm:cxnLst>
    <dgm:cxn modelId="{25B0660F-5F84-41E3-BCFD-35D130F8EA07}" type="presOf" srcId="{FDE83D74-A909-4FE6-9A4B-D7EA5846C9B5}" destId="{0D70B00B-43CF-4E18-93BC-BDDF8443D58A}" srcOrd="0" destOrd="0" presId="urn:microsoft.com/office/officeart/2005/8/layout/lProcess3"/>
    <dgm:cxn modelId="{5F71F437-1973-43F5-8B6C-F2D113E11FFB}" type="presOf" srcId="{FDA0287A-6539-45F8-9909-1CD5850F0AE6}" destId="{C7A031D8-0ED4-479D-9C21-61DEB2024AF4}" srcOrd="0" destOrd="0" presId="urn:microsoft.com/office/officeart/2005/8/layout/lProcess3"/>
    <dgm:cxn modelId="{D2B9EE5D-A0CF-437D-A3A7-F911110B3A35}" type="presOf" srcId="{42527E9D-7E6A-48F4-BFC4-A9FB64EE14E0}" destId="{B44E0ADB-D3EE-4D92-A3C1-D7184C6BEB81}" srcOrd="0" destOrd="0" presId="urn:microsoft.com/office/officeart/2005/8/layout/lProcess3"/>
    <dgm:cxn modelId="{C7481F62-B6CE-4EF5-AB16-92F29C9055CD}" type="presOf" srcId="{4E4BB2E0-C8EC-476E-88B6-034745FB6FF8}" destId="{AE16EB0B-0922-4EEB-B37F-3356032772D1}" srcOrd="0" destOrd="0" presId="urn:microsoft.com/office/officeart/2005/8/layout/lProcess3"/>
    <dgm:cxn modelId="{18521B48-8B9B-4424-8342-F7BD12BC95FF}" srcId="{4E4BB2E0-C8EC-476E-88B6-034745FB6FF8}" destId="{1389A733-BCCD-477A-9D86-846762993580}" srcOrd="1" destOrd="0" parTransId="{BCCAA204-A7D6-4B26-B2FA-7FF2EADE8599}" sibTransId="{CABD11B9-1EC0-45BC-B8A7-512204A50198}"/>
    <dgm:cxn modelId="{468A555A-16FA-42E9-BD62-BAEB5856150B}" type="presOf" srcId="{1389A733-BCCD-477A-9D86-846762993580}" destId="{36CDAB30-EAE1-4119-B665-496566A31AC1}" srcOrd="0" destOrd="0" presId="urn:microsoft.com/office/officeart/2005/8/layout/lProcess3"/>
    <dgm:cxn modelId="{13E4C18C-1A38-4D4A-952C-22016E9465A7}" srcId="{4E4BB2E0-C8EC-476E-88B6-034745FB6FF8}" destId="{FDE83D74-A909-4FE6-9A4B-D7EA5846C9B5}" srcOrd="2" destOrd="0" parTransId="{F425E909-76D9-41F1-ABC5-00451C6DA18E}" sibTransId="{6490C932-605A-41E2-9CA7-930EDA1D48A4}"/>
    <dgm:cxn modelId="{AEF15190-1BA4-44BA-8658-E526218168C6}" srcId="{FDA0287A-6539-45F8-9909-1CD5850F0AE6}" destId="{4E4BB2E0-C8EC-476E-88B6-034745FB6FF8}" srcOrd="0" destOrd="0" parTransId="{60E34074-C945-490B-85BB-F7486CD6066B}" sibTransId="{B5497D88-A4DB-4F1F-8299-24A34E9CADE5}"/>
    <dgm:cxn modelId="{9DF2EBA4-CBF0-4478-A4F5-C668854B7372}" type="presOf" srcId="{8675D8AA-3DE3-4B69-B3A9-749B63BCBC5A}" destId="{C509109E-44CB-4C83-A0F8-E7A7A389F738}" srcOrd="0" destOrd="0" presId="urn:microsoft.com/office/officeart/2005/8/layout/lProcess3"/>
    <dgm:cxn modelId="{7DE7FABF-DF0E-464F-ACCD-5CD9E9144F83}" srcId="{4E4BB2E0-C8EC-476E-88B6-034745FB6FF8}" destId="{8675D8AA-3DE3-4B69-B3A9-749B63BCBC5A}" srcOrd="3" destOrd="0" parTransId="{4C107C52-F3B5-4257-B3A6-83E2D0F63BB2}" sibTransId="{D8EF28A6-40E2-427E-A729-830C76628558}"/>
    <dgm:cxn modelId="{E0E35FC9-E9E0-4E9A-B5EF-23E8FC8E11B6}" srcId="{4E4BB2E0-C8EC-476E-88B6-034745FB6FF8}" destId="{42527E9D-7E6A-48F4-BFC4-A9FB64EE14E0}" srcOrd="0" destOrd="0" parTransId="{EC124371-E3B2-4830-87F3-3F58B68304CB}" sibTransId="{1DB819CE-C160-42DB-BF1F-105DD6D5B1DE}"/>
    <dgm:cxn modelId="{A1B0A6BD-0FA3-4272-A569-5333EBBBA3D7}" type="presParOf" srcId="{C7A031D8-0ED4-479D-9C21-61DEB2024AF4}" destId="{6CCF9B36-100E-4A36-81E1-939F83368B48}" srcOrd="0" destOrd="0" presId="urn:microsoft.com/office/officeart/2005/8/layout/lProcess3"/>
    <dgm:cxn modelId="{ABBE43F8-678C-4D5A-BAF7-C4CA7846C72D}" type="presParOf" srcId="{6CCF9B36-100E-4A36-81E1-939F83368B48}" destId="{AE16EB0B-0922-4EEB-B37F-3356032772D1}" srcOrd="0" destOrd="0" presId="urn:microsoft.com/office/officeart/2005/8/layout/lProcess3"/>
    <dgm:cxn modelId="{F01167BB-93EC-4695-B97A-294887270542}" type="presParOf" srcId="{6CCF9B36-100E-4A36-81E1-939F83368B48}" destId="{C2D4AA40-0446-48D6-AA1E-F1916BCE3AC0}" srcOrd="1" destOrd="0" presId="urn:microsoft.com/office/officeart/2005/8/layout/lProcess3"/>
    <dgm:cxn modelId="{D4EEF302-F8D0-44DC-8889-E8E7871B432C}" type="presParOf" srcId="{6CCF9B36-100E-4A36-81E1-939F83368B48}" destId="{B44E0ADB-D3EE-4D92-A3C1-D7184C6BEB81}" srcOrd="2" destOrd="0" presId="urn:microsoft.com/office/officeart/2005/8/layout/lProcess3"/>
    <dgm:cxn modelId="{07AF7336-2E85-4247-96AF-5BA0D7D81A5D}" type="presParOf" srcId="{6CCF9B36-100E-4A36-81E1-939F83368B48}" destId="{5424702A-9E02-437B-85B3-30CA197F422E}" srcOrd="3" destOrd="0" presId="urn:microsoft.com/office/officeart/2005/8/layout/lProcess3"/>
    <dgm:cxn modelId="{3FE7A349-0CB1-4832-AF16-301BC82BCE94}" type="presParOf" srcId="{6CCF9B36-100E-4A36-81E1-939F83368B48}" destId="{36CDAB30-EAE1-4119-B665-496566A31AC1}" srcOrd="4" destOrd="0" presId="urn:microsoft.com/office/officeart/2005/8/layout/lProcess3"/>
    <dgm:cxn modelId="{B1D1E388-0558-4187-9916-A7EEE94FA7E5}" type="presParOf" srcId="{6CCF9B36-100E-4A36-81E1-939F83368B48}" destId="{B78815C7-47DE-464D-88A0-9137C3E109E9}" srcOrd="5" destOrd="0" presId="urn:microsoft.com/office/officeart/2005/8/layout/lProcess3"/>
    <dgm:cxn modelId="{7FA550D8-C4B8-4583-99F5-9864387BF3DD}" type="presParOf" srcId="{6CCF9B36-100E-4A36-81E1-939F83368B48}" destId="{0D70B00B-43CF-4E18-93BC-BDDF8443D58A}" srcOrd="6" destOrd="0" presId="urn:microsoft.com/office/officeart/2005/8/layout/lProcess3"/>
    <dgm:cxn modelId="{1992F33D-9039-4410-AA97-FACACA3F59BE}" type="presParOf" srcId="{6CCF9B36-100E-4A36-81E1-939F83368B48}" destId="{E735A35E-6CD3-4379-B6EF-4D11012EE2D6}" srcOrd="7" destOrd="0" presId="urn:microsoft.com/office/officeart/2005/8/layout/lProcess3"/>
    <dgm:cxn modelId="{93778234-6276-4B01-A411-368AA4AACF5E}" type="presParOf" srcId="{6CCF9B36-100E-4A36-81E1-939F83368B48}" destId="{C509109E-44CB-4C83-A0F8-E7A7A389F738}"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2" csCatId="colorful" phldr="1"/>
      <dgm:spPr/>
      <dgm:t>
        <a:bodyPr/>
        <a:lstStyle/>
        <a:p>
          <a:endParaRPr lang="en-US"/>
        </a:p>
      </dgm:t>
    </dgm:pt>
    <dgm:pt modelId="{7A77DACB-606A-4CA4-B4C7-34D3E20DE734}">
      <dgm:prSet custT="1"/>
      <dgm:spPr/>
      <dgm:t>
        <a:bodyPr/>
        <a:lstStyle/>
        <a:p>
          <a:pPr rtl="1"/>
          <a:r>
            <a:rPr lang="fa-IR" sz="1800" b="0" dirty="0"/>
            <a:t>اینترنت اشیاء (</a:t>
          </a:r>
          <a:r>
            <a:rPr lang="en-US" sz="1800" b="0" dirty="0"/>
            <a:t>IoT</a:t>
          </a:r>
          <a:r>
            <a:rPr lang="fa-IR" sz="1800" b="0" dirty="0"/>
            <a:t>)</a:t>
          </a:r>
        </a:p>
      </dgm:t>
    </dgm:pt>
    <dgm:pt modelId="{C2090055-AA11-469C-9C51-316983B4E8F5}" type="parTrans" cxnId="{7A0C7BF5-AD41-4E47-AC93-E08E147645F1}">
      <dgm:prSet/>
      <dgm:spPr/>
      <dgm:t>
        <a:bodyPr/>
        <a:lstStyle/>
        <a:p>
          <a:pPr rtl="1"/>
          <a:endParaRPr lang="en-US" sz="2800"/>
        </a:p>
      </dgm:t>
    </dgm:pt>
    <dgm:pt modelId="{F7DE5F6E-B2AF-4E80-AC75-3C6EDE4C3CBE}" type="sibTrans" cxnId="{7A0C7BF5-AD41-4E47-AC93-E08E147645F1}">
      <dgm:prSet/>
      <dgm:spPr/>
      <dgm:t>
        <a:bodyPr/>
        <a:lstStyle/>
        <a:p>
          <a:pPr rtl="1"/>
          <a:endParaRPr lang="en-US" sz="2800"/>
        </a:p>
      </dgm:t>
    </dgm:pt>
    <dgm:pt modelId="{1755913F-C3D0-4217-BB15-DAE251934FBD}">
      <dgm:prSet custT="1"/>
      <dgm:spPr>
        <a:solidFill>
          <a:schemeClr val="accent2">
            <a:lumMod val="60000"/>
            <a:lumOff val="40000"/>
            <a:alpha val="90000"/>
          </a:schemeClr>
        </a:solidFill>
      </dgm:spPr>
      <dgm:t>
        <a:bodyPr/>
        <a:lstStyle/>
        <a:p>
          <a:pPr rtl="1"/>
          <a:r>
            <a:rPr lang="fa-IR" sz="1800" b="0" dirty="0"/>
            <a:t>مقدمه</a:t>
          </a:r>
        </a:p>
      </dgm:t>
    </dgm:pt>
    <dgm:pt modelId="{FFD36484-03A0-4E51-9C4C-121A7B912214}" type="parTrans" cxnId="{D563F9F4-9C36-4F4A-9343-537D0E0A1AC9}">
      <dgm:prSet/>
      <dgm:spPr/>
      <dgm:t>
        <a:bodyPr/>
        <a:lstStyle/>
        <a:p>
          <a:endParaRPr lang="en-US" sz="2800"/>
        </a:p>
      </dgm:t>
    </dgm:pt>
    <dgm:pt modelId="{323A6E6A-A9BA-4F65-A3C0-9A9EC8C1654B}" type="sibTrans" cxnId="{D563F9F4-9C36-4F4A-9343-537D0E0A1AC9}">
      <dgm:prSet/>
      <dgm:spPr/>
      <dgm:t>
        <a:bodyPr/>
        <a:lstStyle/>
        <a:p>
          <a:endParaRPr lang="en-US" sz="2800"/>
        </a:p>
      </dgm:t>
    </dgm:pt>
    <dgm:pt modelId="{FCF6BFB9-F287-40E6-8269-AD890D039489}">
      <dgm:prSet custT="1"/>
      <dgm:spPr/>
      <dgm:t>
        <a:bodyPr/>
        <a:lstStyle/>
        <a:p>
          <a:pPr rtl="1"/>
          <a:r>
            <a:rPr lang="fa-IR" sz="1800" dirty="0"/>
            <a:t>تعریف</a:t>
          </a:r>
        </a:p>
      </dgm:t>
    </dgm:pt>
    <dgm:pt modelId="{E7EEA0DB-58DE-4262-8D08-CC64D88CDEB4}" type="parTrans" cxnId="{490E3FE4-B127-4C8C-B4AE-5916E38D4A77}">
      <dgm:prSet/>
      <dgm:spPr/>
      <dgm:t>
        <a:bodyPr/>
        <a:lstStyle/>
        <a:p>
          <a:endParaRPr lang="en-US" sz="2800"/>
        </a:p>
      </dgm:t>
    </dgm:pt>
    <dgm:pt modelId="{4283A18C-176E-4DCC-8781-7FA18B0809DD}" type="sibTrans" cxnId="{490E3FE4-B127-4C8C-B4AE-5916E38D4A77}">
      <dgm:prSet/>
      <dgm:spPr/>
      <dgm:t>
        <a:bodyPr/>
        <a:lstStyle/>
        <a:p>
          <a:endParaRPr lang="en-US" sz="2800"/>
        </a:p>
      </dgm:t>
    </dgm:pt>
    <dgm:pt modelId="{649B4108-BA5F-494F-A59F-B52DB7B940F1}">
      <dgm:prSet custT="1"/>
      <dgm:spPr/>
      <dgm:t>
        <a:bodyPr/>
        <a:lstStyle/>
        <a:p>
          <a:pPr rtl="1"/>
          <a:r>
            <a:rPr lang="fa-IR" sz="1800" dirty="0"/>
            <a:t>قابلیت‌ها</a:t>
          </a:r>
        </a:p>
      </dgm:t>
    </dgm:pt>
    <dgm:pt modelId="{4C490091-1D3B-446E-9327-A477AB679EAC}" type="parTrans" cxnId="{873C1CF4-9F99-44DC-84E9-4E1092870CD0}">
      <dgm:prSet/>
      <dgm:spPr/>
      <dgm:t>
        <a:bodyPr/>
        <a:lstStyle/>
        <a:p>
          <a:endParaRPr lang="en-US" sz="2800"/>
        </a:p>
      </dgm:t>
    </dgm:pt>
    <dgm:pt modelId="{8E7F67A7-B13E-4501-9F27-01514885F503}" type="sibTrans" cxnId="{873C1CF4-9F99-44DC-84E9-4E1092870CD0}">
      <dgm:prSet/>
      <dgm:spPr/>
      <dgm:t>
        <a:bodyPr/>
        <a:lstStyle/>
        <a:p>
          <a:endParaRPr lang="en-US" sz="2800"/>
        </a:p>
      </dgm:t>
    </dgm:pt>
    <dgm:pt modelId="{36C2E9F0-5A88-46DB-BB2F-11C5AC497521}">
      <dgm:prSet custT="1"/>
      <dgm:spPr/>
      <dgm:t>
        <a:bodyPr/>
        <a:lstStyle/>
        <a:p>
          <a:pPr rtl="1"/>
          <a:r>
            <a:rPr lang="fa-IR" sz="1800" dirty="0"/>
            <a:t>حوزه‌های استفاده</a:t>
          </a:r>
        </a:p>
      </dgm:t>
    </dgm:pt>
    <dgm:pt modelId="{97137218-8C6B-4C4D-8F1E-B27B2D6C8964}" type="parTrans" cxnId="{DC7484E6-5FD3-4DD2-9F0E-E7AB393EDABC}">
      <dgm:prSet/>
      <dgm:spPr/>
      <dgm:t>
        <a:bodyPr/>
        <a:lstStyle/>
        <a:p>
          <a:endParaRPr lang="en-US" sz="2800"/>
        </a:p>
      </dgm:t>
    </dgm:pt>
    <dgm:pt modelId="{B0EE1FEE-81AC-4150-A5EF-8E8C1ADB81EC}" type="sibTrans" cxnId="{DC7484E6-5FD3-4DD2-9F0E-E7AB393EDABC}">
      <dgm:prSet/>
      <dgm:spPr/>
      <dgm:t>
        <a:bodyPr/>
        <a:lstStyle/>
        <a:p>
          <a:endParaRPr lang="en-US" sz="2800"/>
        </a:p>
      </dgm:t>
    </dgm:pt>
    <dgm:pt modelId="{50D20114-181A-4795-9340-D3D5AE8B3F62}">
      <dgm:prSet custT="1"/>
      <dgm:spPr/>
      <dgm:t>
        <a:bodyPr/>
        <a:lstStyle/>
        <a:p>
          <a:pPr rtl="1"/>
          <a:r>
            <a:rPr lang="fa-IR" sz="1800" dirty="0"/>
            <a:t>فناوری‌ها</a:t>
          </a:r>
        </a:p>
      </dgm:t>
    </dgm:pt>
    <dgm:pt modelId="{7D2F9A19-62A8-4F42-B4B3-49D90694B3F1}" type="parTrans" cxnId="{B966A56C-11C2-4130-893A-6E27FF54C696}">
      <dgm:prSet/>
      <dgm:spPr/>
      <dgm:t>
        <a:bodyPr/>
        <a:lstStyle/>
        <a:p>
          <a:endParaRPr lang="en-US" sz="2800"/>
        </a:p>
      </dgm:t>
    </dgm:pt>
    <dgm:pt modelId="{B1219325-7D84-471D-B36F-13E38084C270}" type="sibTrans" cxnId="{B966A56C-11C2-4130-893A-6E27FF54C696}">
      <dgm:prSet/>
      <dgm:spPr/>
      <dgm:t>
        <a:bodyPr/>
        <a:lstStyle/>
        <a:p>
          <a:endParaRPr lang="en-US" sz="2800"/>
        </a:p>
      </dgm:t>
    </dgm:pt>
    <dgm:pt modelId="{50BE5F6F-8130-493C-8B7B-0434C20A3FF9}">
      <dgm:prSet custT="1"/>
      <dgm:spPr/>
      <dgm:t>
        <a:bodyPr/>
        <a:lstStyle/>
        <a:p>
          <a:pPr rtl="1"/>
          <a:r>
            <a:rPr lang="fa-IR" sz="1800" dirty="0"/>
            <a:t>ویژگی‌ها</a:t>
          </a:r>
        </a:p>
      </dgm:t>
    </dgm:pt>
    <dgm:pt modelId="{2F8F49E6-A5A4-4793-A357-C58D16F3E39D}" type="parTrans" cxnId="{D689E461-21A7-46A1-BE9A-B331C5B6D56F}">
      <dgm:prSet/>
      <dgm:spPr/>
      <dgm:t>
        <a:bodyPr/>
        <a:lstStyle/>
        <a:p>
          <a:endParaRPr lang="en-US" sz="2800"/>
        </a:p>
      </dgm:t>
    </dgm:pt>
    <dgm:pt modelId="{E7FDE6FC-9401-4EA8-B7EB-80D8022F05A7}" type="sibTrans" cxnId="{D689E461-21A7-46A1-BE9A-B331C5B6D56F}">
      <dgm:prSet/>
      <dgm:spPr/>
      <dgm:t>
        <a:bodyPr/>
        <a:lstStyle/>
        <a:p>
          <a:endParaRPr lang="en-US" sz="2800"/>
        </a:p>
      </dgm:t>
    </dgm:pt>
    <dgm:pt modelId="{6412172D-281C-4E3D-BF19-EE30F69B4BEF}">
      <dgm:prSet custT="1"/>
      <dgm:spPr/>
      <dgm:t>
        <a:bodyPr/>
        <a:lstStyle/>
        <a:p>
          <a:pPr rtl="1"/>
          <a:r>
            <a:rPr lang="fa-IR" sz="1800" dirty="0"/>
            <a:t>چالش‌ها</a:t>
          </a:r>
        </a:p>
      </dgm:t>
    </dgm:pt>
    <dgm:pt modelId="{D99A59C5-498B-44B5-B0BC-73C76A6523DE}" type="parTrans" cxnId="{B3F88863-6696-4E47-8897-94F5294AE040}">
      <dgm:prSet/>
      <dgm:spPr/>
      <dgm:t>
        <a:bodyPr/>
        <a:lstStyle/>
        <a:p>
          <a:endParaRPr lang="en-US" sz="2800"/>
        </a:p>
      </dgm:t>
    </dgm:pt>
    <dgm:pt modelId="{3099406D-8C41-4673-8C64-6EB7D70AA372}" type="sibTrans" cxnId="{B3F88863-6696-4E47-8897-94F5294AE040}">
      <dgm:prSet/>
      <dgm:spPr/>
      <dgm:t>
        <a:bodyPr/>
        <a:lstStyle/>
        <a:p>
          <a:endParaRPr lang="en-US" sz="2800"/>
        </a:p>
      </dgm:t>
    </dgm:pt>
    <dgm:pt modelId="{872FE8A8-C7EF-4667-BDCA-4DE1F69AAB72}">
      <dgm:prSet custT="1"/>
      <dgm:spPr/>
      <dgm:t>
        <a:bodyPr/>
        <a:lstStyle/>
        <a:p>
          <a:pPr rtl="1"/>
          <a:r>
            <a:rPr lang="fa-IR" sz="1800" dirty="0"/>
            <a:t>معماری</a:t>
          </a:r>
        </a:p>
      </dgm:t>
    </dgm:pt>
    <dgm:pt modelId="{D37316EA-4AC8-4936-8CED-14C376F7773B}" type="parTrans" cxnId="{409F1721-173F-4284-A3C3-3BF0C2BF7ED2}">
      <dgm:prSet/>
      <dgm:spPr/>
      <dgm:t>
        <a:bodyPr/>
        <a:lstStyle/>
        <a:p>
          <a:endParaRPr lang="en-US" sz="2800"/>
        </a:p>
      </dgm:t>
    </dgm:pt>
    <dgm:pt modelId="{1C0C1FCF-59E0-4ABC-A100-5CEBE900A0C2}" type="sibTrans" cxnId="{409F1721-173F-4284-A3C3-3BF0C2BF7ED2}">
      <dgm:prSet/>
      <dgm:spPr/>
      <dgm:t>
        <a:bodyPr/>
        <a:lstStyle/>
        <a:p>
          <a:endParaRPr lang="en-US" sz="2800"/>
        </a:p>
      </dgm:t>
    </dgm:pt>
    <dgm:pt modelId="{52B12B8E-0E35-4854-83C0-39EEDA088F97}" type="pres">
      <dgm:prSet presAssocID="{FDA0287A-6539-45F8-9909-1CD5850F0AE6}" presName="Name0" presStyleCnt="0">
        <dgm:presLayoutVars>
          <dgm:chPref val="3"/>
          <dgm:dir val="rev"/>
          <dgm:animLvl val="lvl"/>
          <dgm:resizeHandles/>
        </dgm:presLayoutVars>
      </dgm:prSet>
      <dgm:spPr/>
    </dgm:pt>
    <dgm:pt modelId="{7FACFAF8-43CF-48A7-B4AF-F6BEE7BB69CE}" type="pres">
      <dgm:prSet presAssocID="{7A77DACB-606A-4CA4-B4C7-34D3E20DE734}" presName="horFlow" presStyleCnt="0"/>
      <dgm:spPr/>
    </dgm:pt>
    <dgm:pt modelId="{F29E20ED-2F59-4DE9-AD8C-733DA8F119B9}" type="pres">
      <dgm:prSet presAssocID="{7A77DACB-606A-4CA4-B4C7-34D3E20DE734}" presName="bigChev" presStyleLbl="node1" presStyleIdx="0" presStyleCnt="1"/>
      <dgm:spPr/>
    </dgm:pt>
    <dgm:pt modelId="{EB3393B1-701D-443C-B3C6-8EBC06A26587}" type="pres">
      <dgm:prSet presAssocID="{FFD36484-03A0-4E51-9C4C-121A7B912214}" presName="parTrans" presStyleCnt="0"/>
      <dgm:spPr/>
    </dgm:pt>
    <dgm:pt modelId="{5B20533C-9C16-4B93-9C77-39A6D5EA8747}" type="pres">
      <dgm:prSet presAssocID="{1755913F-C3D0-4217-BB15-DAE251934FBD}" presName="node" presStyleLbl="alignAccFollowNode1" presStyleIdx="0" presStyleCnt="8">
        <dgm:presLayoutVars>
          <dgm:bulletEnabled val="1"/>
        </dgm:presLayoutVars>
      </dgm:prSet>
      <dgm:spPr/>
    </dgm:pt>
    <dgm:pt modelId="{AA278529-EE66-47E2-806D-22DB197FD51E}" type="pres">
      <dgm:prSet presAssocID="{323A6E6A-A9BA-4F65-A3C0-9A9EC8C1654B}" presName="sibTrans" presStyleCnt="0"/>
      <dgm:spPr/>
    </dgm:pt>
    <dgm:pt modelId="{E9DF1550-554D-4794-9C77-1B4616682EBE}" type="pres">
      <dgm:prSet presAssocID="{FCF6BFB9-F287-40E6-8269-AD890D039489}" presName="node" presStyleLbl="alignAccFollowNode1" presStyleIdx="1" presStyleCnt="8">
        <dgm:presLayoutVars>
          <dgm:bulletEnabled val="1"/>
        </dgm:presLayoutVars>
      </dgm:prSet>
      <dgm:spPr/>
    </dgm:pt>
    <dgm:pt modelId="{05DA1876-C5A5-42E4-94A1-FF418B8AB244}" type="pres">
      <dgm:prSet presAssocID="{4283A18C-176E-4DCC-8781-7FA18B0809DD}" presName="sibTrans" presStyleCnt="0"/>
      <dgm:spPr/>
    </dgm:pt>
    <dgm:pt modelId="{84C0914D-440B-4849-A9C5-FF1089D889AC}" type="pres">
      <dgm:prSet presAssocID="{50D20114-181A-4795-9340-D3D5AE8B3F62}" presName="node" presStyleLbl="alignAccFollowNode1" presStyleIdx="2" presStyleCnt="8">
        <dgm:presLayoutVars>
          <dgm:bulletEnabled val="1"/>
        </dgm:presLayoutVars>
      </dgm:prSet>
      <dgm:spPr/>
    </dgm:pt>
    <dgm:pt modelId="{830E684D-6B5A-4838-A5ED-F1DE2F854087}" type="pres">
      <dgm:prSet presAssocID="{B1219325-7D84-471D-B36F-13E38084C270}" presName="sibTrans" presStyleCnt="0"/>
      <dgm:spPr/>
    </dgm:pt>
    <dgm:pt modelId="{5D466F60-A156-46D8-90D9-A1AE8425A278}" type="pres">
      <dgm:prSet presAssocID="{649B4108-BA5F-494F-A59F-B52DB7B940F1}" presName="node" presStyleLbl="alignAccFollowNode1" presStyleIdx="3" presStyleCnt="8">
        <dgm:presLayoutVars>
          <dgm:bulletEnabled val="1"/>
        </dgm:presLayoutVars>
      </dgm:prSet>
      <dgm:spPr/>
    </dgm:pt>
    <dgm:pt modelId="{EB5B3E4D-0D7E-467A-BDB4-B3E9139BD1CE}" type="pres">
      <dgm:prSet presAssocID="{8E7F67A7-B13E-4501-9F27-01514885F503}" presName="sibTrans" presStyleCnt="0"/>
      <dgm:spPr/>
    </dgm:pt>
    <dgm:pt modelId="{98F1AFF8-AE54-471B-8AC4-0F16DA4F092E}" type="pres">
      <dgm:prSet presAssocID="{36C2E9F0-5A88-46DB-BB2F-11C5AC497521}" presName="node" presStyleLbl="alignAccFollowNode1" presStyleIdx="4" presStyleCnt="8">
        <dgm:presLayoutVars>
          <dgm:bulletEnabled val="1"/>
        </dgm:presLayoutVars>
      </dgm:prSet>
      <dgm:spPr/>
    </dgm:pt>
    <dgm:pt modelId="{13E7E71D-3853-4F4C-899E-B5E804545040}" type="pres">
      <dgm:prSet presAssocID="{B0EE1FEE-81AC-4150-A5EF-8E8C1ADB81EC}" presName="sibTrans" presStyleCnt="0"/>
      <dgm:spPr/>
    </dgm:pt>
    <dgm:pt modelId="{C05818C0-D411-44D9-BE97-D59B8388112C}" type="pres">
      <dgm:prSet presAssocID="{50BE5F6F-8130-493C-8B7B-0434C20A3FF9}" presName="node" presStyleLbl="alignAccFollowNode1" presStyleIdx="5" presStyleCnt="8">
        <dgm:presLayoutVars>
          <dgm:bulletEnabled val="1"/>
        </dgm:presLayoutVars>
      </dgm:prSet>
      <dgm:spPr/>
    </dgm:pt>
    <dgm:pt modelId="{1A42464D-2DE1-4C5B-BD39-66FA8D1089AB}" type="pres">
      <dgm:prSet presAssocID="{E7FDE6FC-9401-4EA8-B7EB-80D8022F05A7}" presName="sibTrans" presStyleCnt="0"/>
      <dgm:spPr/>
    </dgm:pt>
    <dgm:pt modelId="{0F10B862-0FED-4810-900A-F6641D47CA63}" type="pres">
      <dgm:prSet presAssocID="{6412172D-281C-4E3D-BF19-EE30F69B4BEF}" presName="node" presStyleLbl="alignAccFollowNode1" presStyleIdx="6" presStyleCnt="8">
        <dgm:presLayoutVars>
          <dgm:bulletEnabled val="1"/>
        </dgm:presLayoutVars>
      </dgm:prSet>
      <dgm:spPr/>
    </dgm:pt>
    <dgm:pt modelId="{539B120F-0E9D-4B7C-A8C0-4B7BF7BA914D}" type="pres">
      <dgm:prSet presAssocID="{3099406D-8C41-4673-8C64-6EB7D70AA372}" presName="sibTrans" presStyleCnt="0"/>
      <dgm:spPr/>
    </dgm:pt>
    <dgm:pt modelId="{D548E143-8206-463C-9966-73392D824DC6}" type="pres">
      <dgm:prSet presAssocID="{872FE8A8-C7EF-4667-BDCA-4DE1F69AAB72}" presName="node" presStyleLbl="alignAccFollowNode1" presStyleIdx="7" presStyleCnt="8">
        <dgm:presLayoutVars>
          <dgm:bulletEnabled val="1"/>
        </dgm:presLayoutVars>
      </dgm:prSet>
      <dgm:spPr/>
    </dgm:pt>
  </dgm:ptLst>
  <dgm:cxnLst>
    <dgm:cxn modelId="{B054B90D-99F9-47EB-85E7-E8764C8CF630}" type="presOf" srcId="{649B4108-BA5F-494F-A59F-B52DB7B940F1}" destId="{5D466F60-A156-46D8-90D9-A1AE8425A278}" srcOrd="0" destOrd="0" presId="urn:microsoft.com/office/officeart/2005/8/layout/lProcess3"/>
    <dgm:cxn modelId="{409F1721-173F-4284-A3C3-3BF0C2BF7ED2}" srcId="{7A77DACB-606A-4CA4-B4C7-34D3E20DE734}" destId="{872FE8A8-C7EF-4667-BDCA-4DE1F69AAB72}" srcOrd="7" destOrd="0" parTransId="{D37316EA-4AC8-4936-8CED-14C376F7773B}" sibTransId="{1C0C1FCF-59E0-4ABC-A100-5CEBE900A0C2}"/>
    <dgm:cxn modelId="{D689E461-21A7-46A1-BE9A-B331C5B6D56F}" srcId="{7A77DACB-606A-4CA4-B4C7-34D3E20DE734}" destId="{50BE5F6F-8130-493C-8B7B-0434C20A3FF9}" srcOrd="5" destOrd="0" parTransId="{2F8F49E6-A5A4-4793-A357-C58D16F3E39D}" sibTransId="{E7FDE6FC-9401-4EA8-B7EB-80D8022F05A7}"/>
    <dgm:cxn modelId="{B3F88863-6696-4E47-8897-94F5294AE040}" srcId="{7A77DACB-606A-4CA4-B4C7-34D3E20DE734}" destId="{6412172D-281C-4E3D-BF19-EE30F69B4BEF}" srcOrd="6" destOrd="0" parTransId="{D99A59C5-498B-44B5-B0BC-73C76A6523DE}" sibTransId="{3099406D-8C41-4673-8C64-6EB7D70AA372}"/>
    <dgm:cxn modelId="{432F206B-7909-4658-8C72-7FD156F3C4D4}" type="presOf" srcId="{FDA0287A-6539-45F8-9909-1CD5850F0AE6}" destId="{52B12B8E-0E35-4854-83C0-39EEDA088F97}" srcOrd="0" destOrd="0" presId="urn:microsoft.com/office/officeart/2005/8/layout/lProcess3"/>
    <dgm:cxn modelId="{B966A56C-11C2-4130-893A-6E27FF54C696}" srcId="{7A77DACB-606A-4CA4-B4C7-34D3E20DE734}" destId="{50D20114-181A-4795-9340-D3D5AE8B3F62}" srcOrd="2" destOrd="0" parTransId="{7D2F9A19-62A8-4F42-B4B3-49D90694B3F1}" sibTransId="{B1219325-7D84-471D-B36F-13E38084C270}"/>
    <dgm:cxn modelId="{B105FB4E-4F70-4C95-823C-19A7C038933C}" type="presOf" srcId="{36C2E9F0-5A88-46DB-BB2F-11C5AC497521}" destId="{98F1AFF8-AE54-471B-8AC4-0F16DA4F092E}" srcOrd="0" destOrd="0" presId="urn:microsoft.com/office/officeart/2005/8/layout/lProcess3"/>
    <dgm:cxn modelId="{02746C96-9829-4532-B6EC-B4D7C8D6CCEF}" type="presOf" srcId="{1755913F-C3D0-4217-BB15-DAE251934FBD}" destId="{5B20533C-9C16-4B93-9C77-39A6D5EA8747}" srcOrd="0" destOrd="0" presId="urn:microsoft.com/office/officeart/2005/8/layout/lProcess3"/>
    <dgm:cxn modelId="{28E800AA-3552-48DB-B168-F2CDE911A32F}" type="presOf" srcId="{50BE5F6F-8130-493C-8B7B-0434C20A3FF9}" destId="{C05818C0-D411-44D9-BE97-D59B8388112C}" srcOrd="0" destOrd="0" presId="urn:microsoft.com/office/officeart/2005/8/layout/lProcess3"/>
    <dgm:cxn modelId="{DE2DE8AF-BAA4-45F4-91AC-736672333256}" type="presOf" srcId="{872FE8A8-C7EF-4667-BDCA-4DE1F69AAB72}" destId="{D548E143-8206-463C-9966-73392D824DC6}" srcOrd="0" destOrd="0" presId="urn:microsoft.com/office/officeart/2005/8/layout/lProcess3"/>
    <dgm:cxn modelId="{B0306EB7-BEA7-4D45-A22C-A149D96076B8}" type="presOf" srcId="{50D20114-181A-4795-9340-D3D5AE8B3F62}" destId="{84C0914D-440B-4849-A9C5-FF1089D889AC}" srcOrd="0" destOrd="0" presId="urn:microsoft.com/office/officeart/2005/8/layout/lProcess3"/>
    <dgm:cxn modelId="{C40398CC-5FC3-4670-9E0A-C222A3671CA9}" type="presOf" srcId="{FCF6BFB9-F287-40E6-8269-AD890D039489}" destId="{E9DF1550-554D-4794-9C77-1B4616682EBE}" srcOrd="0" destOrd="0" presId="urn:microsoft.com/office/officeart/2005/8/layout/lProcess3"/>
    <dgm:cxn modelId="{490E3FE4-B127-4C8C-B4AE-5916E38D4A77}" srcId="{7A77DACB-606A-4CA4-B4C7-34D3E20DE734}" destId="{FCF6BFB9-F287-40E6-8269-AD890D039489}" srcOrd="1" destOrd="0" parTransId="{E7EEA0DB-58DE-4262-8D08-CC64D88CDEB4}" sibTransId="{4283A18C-176E-4DCC-8781-7FA18B0809DD}"/>
    <dgm:cxn modelId="{DC7484E6-5FD3-4DD2-9F0E-E7AB393EDABC}" srcId="{7A77DACB-606A-4CA4-B4C7-34D3E20DE734}" destId="{36C2E9F0-5A88-46DB-BB2F-11C5AC497521}" srcOrd="4" destOrd="0" parTransId="{97137218-8C6B-4C4D-8F1E-B27B2D6C8964}" sibTransId="{B0EE1FEE-81AC-4150-A5EF-8E8C1ADB81EC}"/>
    <dgm:cxn modelId="{015576ED-4D79-48FE-BBED-D6DF9D55E5EA}" type="presOf" srcId="{7A77DACB-606A-4CA4-B4C7-34D3E20DE734}" destId="{F29E20ED-2F59-4DE9-AD8C-733DA8F119B9}" srcOrd="0" destOrd="0" presId="urn:microsoft.com/office/officeart/2005/8/layout/lProcess3"/>
    <dgm:cxn modelId="{873C1CF4-9F99-44DC-84E9-4E1092870CD0}" srcId="{7A77DACB-606A-4CA4-B4C7-34D3E20DE734}" destId="{649B4108-BA5F-494F-A59F-B52DB7B940F1}" srcOrd="3" destOrd="0" parTransId="{4C490091-1D3B-446E-9327-A477AB679EAC}" sibTransId="{8E7F67A7-B13E-4501-9F27-01514885F503}"/>
    <dgm:cxn modelId="{D563F9F4-9C36-4F4A-9343-537D0E0A1AC9}" srcId="{7A77DACB-606A-4CA4-B4C7-34D3E20DE734}" destId="{1755913F-C3D0-4217-BB15-DAE251934FBD}" srcOrd="0" destOrd="0" parTransId="{FFD36484-03A0-4E51-9C4C-121A7B912214}" sibTransId="{323A6E6A-A9BA-4F65-A3C0-9A9EC8C1654B}"/>
    <dgm:cxn modelId="{7A0C7BF5-AD41-4E47-AC93-E08E147645F1}" srcId="{FDA0287A-6539-45F8-9909-1CD5850F0AE6}" destId="{7A77DACB-606A-4CA4-B4C7-34D3E20DE734}" srcOrd="0" destOrd="0" parTransId="{C2090055-AA11-469C-9C51-316983B4E8F5}" sibTransId="{F7DE5F6E-B2AF-4E80-AC75-3C6EDE4C3CBE}"/>
    <dgm:cxn modelId="{C4FDBEFD-581A-44B0-8A7B-CD0C050C394D}" type="presOf" srcId="{6412172D-281C-4E3D-BF19-EE30F69B4BEF}" destId="{0F10B862-0FED-4810-900A-F6641D47CA63}" srcOrd="0" destOrd="0" presId="urn:microsoft.com/office/officeart/2005/8/layout/lProcess3"/>
    <dgm:cxn modelId="{85FFEB2D-5EC8-4F9E-840C-308C27E3279D}" type="presParOf" srcId="{52B12B8E-0E35-4854-83C0-39EEDA088F97}" destId="{7FACFAF8-43CF-48A7-B4AF-F6BEE7BB69CE}" srcOrd="0" destOrd="0" presId="urn:microsoft.com/office/officeart/2005/8/layout/lProcess3"/>
    <dgm:cxn modelId="{652D04A7-0F8C-4C5B-AF77-1CA009E0B151}" type="presParOf" srcId="{7FACFAF8-43CF-48A7-B4AF-F6BEE7BB69CE}" destId="{F29E20ED-2F59-4DE9-AD8C-733DA8F119B9}" srcOrd="0" destOrd="0" presId="urn:microsoft.com/office/officeart/2005/8/layout/lProcess3"/>
    <dgm:cxn modelId="{7465BECA-1270-4491-8130-7322C8E20E22}" type="presParOf" srcId="{7FACFAF8-43CF-48A7-B4AF-F6BEE7BB69CE}" destId="{EB3393B1-701D-443C-B3C6-8EBC06A26587}" srcOrd="1" destOrd="0" presId="urn:microsoft.com/office/officeart/2005/8/layout/lProcess3"/>
    <dgm:cxn modelId="{A7288E1E-F01C-452B-92C1-66A6CC6623E3}" type="presParOf" srcId="{7FACFAF8-43CF-48A7-B4AF-F6BEE7BB69CE}" destId="{5B20533C-9C16-4B93-9C77-39A6D5EA8747}" srcOrd="2" destOrd="0" presId="urn:microsoft.com/office/officeart/2005/8/layout/lProcess3"/>
    <dgm:cxn modelId="{84CECC52-E84A-4C0C-9F4B-AEF07B4F81FD}" type="presParOf" srcId="{7FACFAF8-43CF-48A7-B4AF-F6BEE7BB69CE}" destId="{AA278529-EE66-47E2-806D-22DB197FD51E}" srcOrd="3" destOrd="0" presId="urn:microsoft.com/office/officeart/2005/8/layout/lProcess3"/>
    <dgm:cxn modelId="{16D3FE87-919E-4FEF-8C2F-FBAFE5860C30}" type="presParOf" srcId="{7FACFAF8-43CF-48A7-B4AF-F6BEE7BB69CE}" destId="{E9DF1550-554D-4794-9C77-1B4616682EBE}" srcOrd="4" destOrd="0" presId="urn:microsoft.com/office/officeart/2005/8/layout/lProcess3"/>
    <dgm:cxn modelId="{9ED1D9F7-9810-48A3-AFD4-BC014FBDD9BB}" type="presParOf" srcId="{7FACFAF8-43CF-48A7-B4AF-F6BEE7BB69CE}" destId="{05DA1876-C5A5-42E4-94A1-FF418B8AB244}" srcOrd="5" destOrd="0" presId="urn:microsoft.com/office/officeart/2005/8/layout/lProcess3"/>
    <dgm:cxn modelId="{5D6ED3BA-4A70-49B3-8A9E-54AC0B575741}" type="presParOf" srcId="{7FACFAF8-43CF-48A7-B4AF-F6BEE7BB69CE}" destId="{84C0914D-440B-4849-A9C5-FF1089D889AC}" srcOrd="6" destOrd="0" presId="urn:microsoft.com/office/officeart/2005/8/layout/lProcess3"/>
    <dgm:cxn modelId="{1D102797-FEEC-4761-A29A-417B648FBD5B}" type="presParOf" srcId="{7FACFAF8-43CF-48A7-B4AF-F6BEE7BB69CE}" destId="{830E684D-6B5A-4838-A5ED-F1DE2F854087}" srcOrd="7" destOrd="0" presId="urn:microsoft.com/office/officeart/2005/8/layout/lProcess3"/>
    <dgm:cxn modelId="{93360122-01E1-48BC-BF63-23F5FC0D2441}" type="presParOf" srcId="{7FACFAF8-43CF-48A7-B4AF-F6BEE7BB69CE}" destId="{5D466F60-A156-46D8-90D9-A1AE8425A278}" srcOrd="8" destOrd="0" presId="urn:microsoft.com/office/officeart/2005/8/layout/lProcess3"/>
    <dgm:cxn modelId="{DB646876-EF1B-4D06-BB38-FB97B4CF28CD}" type="presParOf" srcId="{7FACFAF8-43CF-48A7-B4AF-F6BEE7BB69CE}" destId="{EB5B3E4D-0D7E-467A-BDB4-B3E9139BD1CE}" srcOrd="9" destOrd="0" presId="urn:microsoft.com/office/officeart/2005/8/layout/lProcess3"/>
    <dgm:cxn modelId="{18C469CA-681F-443B-A417-78D814340AD8}" type="presParOf" srcId="{7FACFAF8-43CF-48A7-B4AF-F6BEE7BB69CE}" destId="{98F1AFF8-AE54-471B-8AC4-0F16DA4F092E}" srcOrd="10" destOrd="0" presId="urn:microsoft.com/office/officeart/2005/8/layout/lProcess3"/>
    <dgm:cxn modelId="{E0BD3E89-94F7-4242-9DF7-392E87235CCD}" type="presParOf" srcId="{7FACFAF8-43CF-48A7-B4AF-F6BEE7BB69CE}" destId="{13E7E71D-3853-4F4C-899E-B5E804545040}" srcOrd="11" destOrd="0" presId="urn:microsoft.com/office/officeart/2005/8/layout/lProcess3"/>
    <dgm:cxn modelId="{88EBDBDB-C50E-42A2-B3FA-3CEE3189BE2C}" type="presParOf" srcId="{7FACFAF8-43CF-48A7-B4AF-F6BEE7BB69CE}" destId="{C05818C0-D411-44D9-BE97-D59B8388112C}" srcOrd="12" destOrd="0" presId="urn:microsoft.com/office/officeart/2005/8/layout/lProcess3"/>
    <dgm:cxn modelId="{7DB92D56-C128-4EC6-9E78-8B24851B65FD}" type="presParOf" srcId="{7FACFAF8-43CF-48A7-B4AF-F6BEE7BB69CE}" destId="{1A42464D-2DE1-4C5B-BD39-66FA8D1089AB}" srcOrd="13" destOrd="0" presId="urn:microsoft.com/office/officeart/2005/8/layout/lProcess3"/>
    <dgm:cxn modelId="{338D9911-E055-4532-9921-6AF581FA0350}" type="presParOf" srcId="{7FACFAF8-43CF-48A7-B4AF-F6BEE7BB69CE}" destId="{0F10B862-0FED-4810-900A-F6641D47CA63}" srcOrd="14" destOrd="0" presId="urn:microsoft.com/office/officeart/2005/8/layout/lProcess3"/>
    <dgm:cxn modelId="{23C1CB87-695E-4B44-9780-9579823CA29C}" type="presParOf" srcId="{7FACFAF8-43CF-48A7-B4AF-F6BEE7BB69CE}" destId="{539B120F-0E9D-4B7C-A8C0-4B7BF7BA914D}" srcOrd="15" destOrd="0" presId="urn:microsoft.com/office/officeart/2005/8/layout/lProcess3"/>
    <dgm:cxn modelId="{3D825834-45CC-4BF2-B977-790377833C8F}" type="presParOf" srcId="{7FACFAF8-43CF-48A7-B4AF-F6BEE7BB69CE}" destId="{D548E143-8206-463C-9966-73392D824DC6}" srcOrd="1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4E4BB2E0-C8EC-476E-88B6-034745FB6FF8}">
      <dgm:prSet custT="1"/>
      <dgm:spPr/>
      <dgm:t>
        <a:bodyPr/>
        <a:lstStyle/>
        <a:p>
          <a:pPr rtl="1"/>
          <a:r>
            <a:rPr lang="ar-IQ" sz="1800" b="0" dirty="0"/>
            <a:t>دروازه اینترنت اشیاء</a:t>
          </a:r>
          <a:endParaRPr lang="en-US" sz="1800" b="0" dirty="0"/>
        </a:p>
      </dgm:t>
    </dgm:pt>
    <dgm:pt modelId="{60E34074-C945-490B-85BB-F7486CD6066B}" type="parTrans" cxnId="{AEF15190-1BA4-44BA-8658-E526218168C6}">
      <dgm:prSet/>
      <dgm:spPr/>
      <dgm:t>
        <a:bodyPr/>
        <a:lstStyle/>
        <a:p>
          <a:pPr rtl="1"/>
          <a:endParaRPr lang="en-US" sz="2800"/>
        </a:p>
      </dgm:t>
    </dgm:pt>
    <dgm:pt modelId="{B5497D88-A4DB-4F1F-8299-24A34E9CADE5}" type="sibTrans" cxnId="{AEF15190-1BA4-44BA-8658-E526218168C6}">
      <dgm:prSet/>
      <dgm:spPr/>
      <dgm:t>
        <a:bodyPr/>
        <a:lstStyle/>
        <a:p>
          <a:pPr rtl="1"/>
          <a:endParaRPr lang="en-US" sz="2800"/>
        </a:p>
      </dgm:t>
    </dgm:pt>
    <dgm:pt modelId="{42527E9D-7E6A-48F4-BFC4-A9FB64EE14E0}">
      <dgm:prSet custT="1"/>
      <dgm:spPr/>
      <dgm:t>
        <a:bodyPr/>
        <a:lstStyle/>
        <a:p>
          <a:pPr rtl="1"/>
          <a:r>
            <a:rPr lang="fa-IR" sz="1800" dirty="0"/>
            <a:t>مقدمه</a:t>
          </a:r>
          <a:endParaRPr lang="en-US" sz="1800" dirty="0"/>
        </a:p>
      </dgm:t>
    </dgm:pt>
    <dgm:pt modelId="{EC124371-E3B2-4830-87F3-3F58B68304CB}" type="parTrans" cxnId="{E0E35FC9-E9E0-4E9A-B5EF-23E8FC8E11B6}">
      <dgm:prSet/>
      <dgm:spPr/>
      <dgm:t>
        <a:bodyPr/>
        <a:lstStyle/>
        <a:p>
          <a:endParaRPr lang="en-US" sz="2800"/>
        </a:p>
      </dgm:t>
    </dgm:pt>
    <dgm:pt modelId="{1DB819CE-C160-42DB-BF1F-105DD6D5B1DE}" type="sibTrans" cxnId="{E0E35FC9-E9E0-4E9A-B5EF-23E8FC8E11B6}">
      <dgm:prSet/>
      <dgm:spPr/>
      <dgm:t>
        <a:bodyPr/>
        <a:lstStyle/>
        <a:p>
          <a:endParaRPr lang="en-US" sz="2800"/>
        </a:p>
      </dgm:t>
    </dgm:pt>
    <dgm:pt modelId="{1389A733-BCCD-477A-9D86-846762993580}">
      <dgm:prSet custT="1"/>
      <dgm:spPr/>
      <dgm:t>
        <a:bodyPr/>
        <a:lstStyle/>
        <a:p>
          <a:pPr rtl="1"/>
          <a:r>
            <a:rPr lang="fa-IR" sz="1800" dirty="0"/>
            <a:t>شبکه‌ها</a:t>
          </a:r>
          <a:endParaRPr lang="en-US" sz="1800" dirty="0"/>
        </a:p>
      </dgm:t>
    </dgm:pt>
    <dgm:pt modelId="{BCCAA204-A7D6-4B26-B2FA-7FF2EADE8599}" type="parTrans" cxnId="{18521B48-8B9B-4424-8342-F7BD12BC95FF}">
      <dgm:prSet/>
      <dgm:spPr/>
      <dgm:t>
        <a:bodyPr/>
        <a:lstStyle/>
        <a:p>
          <a:endParaRPr lang="en-US" sz="2800"/>
        </a:p>
      </dgm:t>
    </dgm:pt>
    <dgm:pt modelId="{CABD11B9-1EC0-45BC-B8A7-512204A50198}" type="sibTrans" cxnId="{18521B48-8B9B-4424-8342-F7BD12BC95FF}">
      <dgm:prSet/>
      <dgm:spPr/>
      <dgm:t>
        <a:bodyPr/>
        <a:lstStyle/>
        <a:p>
          <a:endParaRPr lang="en-US" sz="2800"/>
        </a:p>
      </dgm:t>
    </dgm:pt>
    <dgm:pt modelId="{FDE83D74-A909-4FE6-9A4B-D7EA5846C9B5}">
      <dgm:prSet custT="1"/>
      <dgm:spPr/>
      <dgm:t>
        <a:bodyPr/>
        <a:lstStyle/>
        <a:p>
          <a:pPr rtl="1"/>
          <a:r>
            <a:rPr lang="fa-IR" sz="1800" dirty="0"/>
            <a:t>ویژگی‌ها</a:t>
          </a:r>
          <a:endParaRPr lang="en-US" sz="1800" dirty="0"/>
        </a:p>
      </dgm:t>
    </dgm:pt>
    <dgm:pt modelId="{F425E909-76D9-41F1-ABC5-00451C6DA18E}" type="parTrans" cxnId="{13E4C18C-1A38-4D4A-952C-22016E9465A7}">
      <dgm:prSet/>
      <dgm:spPr/>
      <dgm:t>
        <a:bodyPr/>
        <a:lstStyle/>
        <a:p>
          <a:endParaRPr lang="en-US" sz="2800"/>
        </a:p>
      </dgm:t>
    </dgm:pt>
    <dgm:pt modelId="{6490C932-605A-41E2-9CA7-930EDA1D48A4}" type="sibTrans" cxnId="{13E4C18C-1A38-4D4A-952C-22016E9465A7}">
      <dgm:prSet/>
      <dgm:spPr/>
      <dgm:t>
        <a:bodyPr/>
        <a:lstStyle/>
        <a:p>
          <a:endParaRPr lang="en-US" sz="2800"/>
        </a:p>
      </dgm:t>
    </dgm:pt>
    <dgm:pt modelId="{8675D8AA-3DE3-4B69-B3A9-749B63BCBC5A}">
      <dgm:prSet custT="1"/>
      <dgm:spPr>
        <a:solidFill>
          <a:schemeClr val="accent4">
            <a:alpha val="90000"/>
          </a:schemeClr>
        </a:solidFill>
      </dgm:spPr>
      <dgm:t>
        <a:bodyPr/>
        <a:lstStyle/>
        <a:p>
          <a:pPr rtl="1"/>
          <a:r>
            <a:rPr lang="fa-IR" sz="1800" b="1" dirty="0"/>
            <a:t>معماری</a:t>
          </a:r>
          <a:endParaRPr lang="en-US" sz="1800" b="1" dirty="0"/>
        </a:p>
      </dgm:t>
    </dgm:pt>
    <dgm:pt modelId="{4C107C52-F3B5-4257-B3A6-83E2D0F63BB2}" type="parTrans" cxnId="{7DE7FABF-DF0E-464F-ACCD-5CD9E9144F83}">
      <dgm:prSet/>
      <dgm:spPr/>
      <dgm:t>
        <a:bodyPr/>
        <a:lstStyle/>
        <a:p>
          <a:endParaRPr lang="en-US" sz="2800"/>
        </a:p>
      </dgm:t>
    </dgm:pt>
    <dgm:pt modelId="{D8EF28A6-40E2-427E-A729-830C76628558}" type="sibTrans" cxnId="{7DE7FABF-DF0E-464F-ACCD-5CD9E9144F83}">
      <dgm:prSet/>
      <dgm:spPr/>
      <dgm:t>
        <a:bodyPr/>
        <a:lstStyle/>
        <a:p>
          <a:endParaRPr lang="en-US" sz="2800"/>
        </a:p>
      </dgm:t>
    </dgm:pt>
    <dgm:pt modelId="{C7A031D8-0ED4-479D-9C21-61DEB2024AF4}" type="pres">
      <dgm:prSet presAssocID="{FDA0287A-6539-45F8-9909-1CD5850F0AE6}" presName="Name0" presStyleCnt="0">
        <dgm:presLayoutVars>
          <dgm:chPref val="3"/>
          <dgm:dir val="rev"/>
          <dgm:animLvl val="lvl"/>
          <dgm:resizeHandles/>
        </dgm:presLayoutVars>
      </dgm:prSet>
      <dgm:spPr/>
    </dgm:pt>
    <dgm:pt modelId="{6CCF9B36-100E-4A36-81E1-939F83368B48}" type="pres">
      <dgm:prSet presAssocID="{4E4BB2E0-C8EC-476E-88B6-034745FB6FF8}" presName="horFlow" presStyleCnt="0"/>
      <dgm:spPr/>
    </dgm:pt>
    <dgm:pt modelId="{AE16EB0B-0922-4EEB-B37F-3356032772D1}" type="pres">
      <dgm:prSet presAssocID="{4E4BB2E0-C8EC-476E-88B6-034745FB6FF8}" presName="bigChev" presStyleLbl="node1" presStyleIdx="0" presStyleCnt="1"/>
      <dgm:spPr/>
    </dgm:pt>
    <dgm:pt modelId="{C2D4AA40-0446-48D6-AA1E-F1916BCE3AC0}" type="pres">
      <dgm:prSet presAssocID="{EC124371-E3B2-4830-87F3-3F58B68304CB}" presName="parTrans" presStyleCnt="0"/>
      <dgm:spPr/>
    </dgm:pt>
    <dgm:pt modelId="{B44E0ADB-D3EE-4D92-A3C1-D7184C6BEB81}" type="pres">
      <dgm:prSet presAssocID="{42527E9D-7E6A-48F4-BFC4-A9FB64EE14E0}" presName="node" presStyleLbl="alignAccFollowNode1" presStyleIdx="0" presStyleCnt="4">
        <dgm:presLayoutVars>
          <dgm:bulletEnabled val="1"/>
        </dgm:presLayoutVars>
      </dgm:prSet>
      <dgm:spPr/>
    </dgm:pt>
    <dgm:pt modelId="{5424702A-9E02-437B-85B3-30CA197F422E}" type="pres">
      <dgm:prSet presAssocID="{1DB819CE-C160-42DB-BF1F-105DD6D5B1DE}" presName="sibTrans" presStyleCnt="0"/>
      <dgm:spPr/>
    </dgm:pt>
    <dgm:pt modelId="{36CDAB30-EAE1-4119-B665-496566A31AC1}" type="pres">
      <dgm:prSet presAssocID="{1389A733-BCCD-477A-9D86-846762993580}" presName="node" presStyleLbl="alignAccFollowNode1" presStyleIdx="1" presStyleCnt="4">
        <dgm:presLayoutVars>
          <dgm:bulletEnabled val="1"/>
        </dgm:presLayoutVars>
      </dgm:prSet>
      <dgm:spPr/>
    </dgm:pt>
    <dgm:pt modelId="{B78815C7-47DE-464D-88A0-9137C3E109E9}" type="pres">
      <dgm:prSet presAssocID="{CABD11B9-1EC0-45BC-B8A7-512204A50198}" presName="sibTrans" presStyleCnt="0"/>
      <dgm:spPr/>
    </dgm:pt>
    <dgm:pt modelId="{0D70B00B-43CF-4E18-93BC-BDDF8443D58A}" type="pres">
      <dgm:prSet presAssocID="{FDE83D74-A909-4FE6-9A4B-D7EA5846C9B5}" presName="node" presStyleLbl="alignAccFollowNode1" presStyleIdx="2" presStyleCnt="4">
        <dgm:presLayoutVars>
          <dgm:bulletEnabled val="1"/>
        </dgm:presLayoutVars>
      </dgm:prSet>
      <dgm:spPr/>
    </dgm:pt>
    <dgm:pt modelId="{E735A35E-6CD3-4379-B6EF-4D11012EE2D6}" type="pres">
      <dgm:prSet presAssocID="{6490C932-605A-41E2-9CA7-930EDA1D48A4}" presName="sibTrans" presStyleCnt="0"/>
      <dgm:spPr/>
    </dgm:pt>
    <dgm:pt modelId="{C509109E-44CB-4C83-A0F8-E7A7A389F738}" type="pres">
      <dgm:prSet presAssocID="{8675D8AA-3DE3-4B69-B3A9-749B63BCBC5A}" presName="node" presStyleLbl="alignAccFollowNode1" presStyleIdx="3" presStyleCnt="4">
        <dgm:presLayoutVars>
          <dgm:bulletEnabled val="1"/>
        </dgm:presLayoutVars>
      </dgm:prSet>
      <dgm:spPr/>
    </dgm:pt>
  </dgm:ptLst>
  <dgm:cxnLst>
    <dgm:cxn modelId="{25B0660F-5F84-41E3-BCFD-35D130F8EA07}" type="presOf" srcId="{FDE83D74-A909-4FE6-9A4B-D7EA5846C9B5}" destId="{0D70B00B-43CF-4E18-93BC-BDDF8443D58A}" srcOrd="0" destOrd="0" presId="urn:microsoft.com/office/officeart/2005/8/layout/lProcess3"/>
    <dgm:cxn modelId="{5F71F437-1973-43F5-8B6C-F2D113E11FFB}" type="presOf" srcId="{FDA0287A-6539-45F8-9909-1CD5850F0AE6}" destId="{C7A031D8-0ED4-479D-9C21-61DEB2024AF4}" srcOrd="0" destOrd="0" presId="urn:microsoft.com/office/officeart/2005/8/layout/lProcess3"/>
    <dgm:cxn modelId="{D2B9EE5D-A0CF-437D-A3A7-F911110B3A35}" type="presOf" srcId="{42527E9D-7E6A-48F4-BFC4-A9FB64EE14E0}" destId="{B44E0ADB-D3EE-4D92-A3C1-D7184C6BEB81}" srcOrd="0" destOrd="0" presId="urn:microsoft.com/office/officeart/2005/8/layout/lProcess3"/>
    <dgm:cxn modelId="{C7481F62-B6CE-4EF5-AB16-92F29C9055CD}" type="presOf" srcId="{4E4BB2E0-C8EC-476E-88B6-034745FB6FF8}" destId="{AE16EB0B-0922-4EEB-B37F-3356032772D1}" srcOrd="0" destOrd="0" presId="urn:microsoft.com/office/officeart/2005/8/layout/lProcess3"/>
    <dgm:cxn modelId="{18521B48-8B9B-4424-8342-F7BD12BC95FF}" srcId="{4E4BB2E0-C8EC-476E-88B6-034745FB6FF8}" destId="{1389A733-BCCD-477A-9D86-846762993580}" srcOrd="1" destOrd="0" parTransId="{BCCAA204-A7D6-4B26-B2FA-7FF2EADE8599}" sibTransId="{CABD11B9-1EC0-45BC-B8A7-512204A50198}"/>
    <dgm:cxn modelId="{468A555A-16FA-42E9-BD62-BAEB5856150B}" type="presOf" srcId="{1389A733-BCCD-477A-9D86-846762993580}" destId="{36CDAB30-EAE1-4119-B665-496566A31AC1}" srcOrd="0" destOrd="0" presId="urn:microsoft.com/office/officeart/2005/8/layout/lProcess3"/>
    <dgm:cxn modelId="{13E4C18C-1A38-4D4A-952C-22016E9465A7}" srcId="{4E4BB2E0-C8EC-476E-88B6-034745FB6FF8}" destId="{FDE83D74-A909-4FE6-9A4B-D7EA5846C9B5}" srcOrd="2" destOrd="0" parTransId="{F425E909-76D9-41F1-ABC5-00451C6DA18E}" sibTransId="{6490C932-605A-41E2-9CA7-930EDA1D48A4}"/>
    <dgm:cxn modelId="{AEF15190-1BA4-44BA-8658-E526218168C6}" srcId="{FDA0287A-6539-45F8-9909-1CD5850F0AE6}" destId="{4E4BB2E0-C8EC-476E-88B6-034745FB6FF8}" srcOrd="0" destOrd="0" parTransId="{60E34074-C945-490B-85BB-F7486CD6066B}" sibTransId="{B5497D88-A4DB-4F1F-8299-24A34E9CADE5}"/>
    <dgm:cxn modelId="{9DF2EBA4-CBF0-4478-A4F5-C668854B7372}" type="presOf" srcId="{8675D8AA-3DE3-4B69-B3A9-749B63BCBC5A}" destId="{C509109E-44CB-4C83-A0F8-E7A7A389F738}" srcOrd="0" destOrd="0" presId="urn:microsoft.com/office/officeart/2005/8/layout/lProcess3"/>
    <dgm:cxn modelId="{7DE7FABF-DF0E-464F-ACCD-5CD9E9144F83}" srcId="{4E4BB2E0-C8EC-476E-88B6-034745FB6FF8}" destId="{8675D8AA-3DE3-4B69-B3A9-749B63BCBC5A}" srcOrd="3" destOrd="0" parTransId="{4C107C52-F3B5-4257-B3A6-83E2D0F63BB2}" sibTransId="{D8EF28A6-40E2-427E-A729-830C76628558}"/>
    <dgm:cxn modelId="{E0E35FC9-E9E0-4E9A-B5EF-23E8FC8E11B6}" srcId="{4E4BB2E0-C8EC-476E-88B6-034745FB6FF8}" destId="{42527E9D-7E6A-48F4-BFC4-A9FB64EE14E0}" srcOrd="0" destOrd="0" parTransId="{EC124371-E3B2-4830-87F3-3F58B68304CB}" sibTransId="{1DB819CE-C160-42DB-BF1F-105DD6D5B1DE}"/>
    <dgm:cxn modelId="{A1B0A6BD-0FA3-4272-A569-5333EBBBA3D7}" type="presParOf" srcId="{C7A031D8-0ED4-479D-9C21-61DEB2024AF4}" destId="{6CCF9B36-100E-4A36-81E1-939F83368B48}" srcOrd="0" destOrd="0" presId="urn:microsoft.com/office/officeart/2005/8/layout/lProcess3"/>
    <dgm:cxn modelId="{ABBE43F8-678C-4D5A-BAF7-C4CA7846C72D}" type="presParOf" srcId="{6CCF9B36-100E-4A36-81E1-939F83368B48}" destId="{AE16EB0B-0922-4EEB-B37F-3356032772D1}" srcOrd="0" destOrd="0" presId="urn:microsoft.com/office/officeart/2005/8/layout/lProcess3"/>
    <dgm:cxn modelId="{F01167BB-93EC-4695-B97A-294887270542}" type="presParOf" srcId="{6CCF9B36-100E-4A36-81E1-939F83368B48}" destId="{C2D4AA40-0446-48D6-AA1E-F1916BCE3AC0}" srcOrd="1" destOrd="0" presId="urn:microsoft.com/office/officeart/2005/8/layout/lProcess3"/>
    <dgm:cxn modelId="{D4EEF302-F8D0-44DC-8889-E8E7871B432C}" type="presParOf" srcId="{6CCF9B36-100E-4A36-81E1-939F83368B48}" destId="{B44E0ADB-D3EE-4D92-A3C1-D7184C6BEB81}" srcOrd="2" destOrd="0" presId="urn:microsoft.com/office/officeart/2005/8/layout/lProcess3"/>
    <dgm:cxn modelId="{07AF7336-2E85-4247-96AF-5BA0D7D81A5D}" type="presParOf" srcId="{6CCF9B36-100E-4A36-81E1-939F83368B48}" destId="{5424702A-9E02-437B-85B3-30CA197F422E}" srcOrd="3" destOrd="0" presId="urn:microsoft.com/office/officeart/2005/8/layout/lProcess3"/>
    <dgm:cxn modelId="{3FE7A349-0CB1-4832-AF16-301BC82BCE94}" type="presParOf" srcId="{6CCF9B36-100E-4A36-81E1-939F83368B48}" destId="{36CDAB30-EAE1-4119-B665-496566A31AC1}" srcOrd="4" destOrd="0" presId="urn:microsoft.com/office/officeart/2005/8/layout/lProcess3"/>
    <dgm:cxn modelId="{B1D1E388-0558-4187-9916-A7EEE94FA7E5}" type="presParOf" srcId="{6CCF9B36-100E-4A36-81E1-939F83368B48}" destId="{B78815C7-47DE-464D-88A0-9137C3E109E9}" srcOrd="5" destOrd="0" presId="urn:microsoft.com/office/officeart/2005/8/layout/lProcess3"/>
    <dgm:cxn modelId="{7FA550D8-C4B8-4583-99F5-9864387BF3DD}" type="presParOf" srcId="{6CCF9B36-100E-4A36-81E1-939F83368B48}" destId="{0D70B00B-43CF-4E18-93BC-BDDF8443D58A}" srcOrd="6" destOrd="0" presId="urn:microsoft.com/office/officeart/2005/8/layout/lProcess3"/>
    <dgm:cxn modelId="{1992F33D-9039-4410-AA97-FACACA3F59BE}" type="presParOf" srcId="{6CCF9B36-100E-4A36-81E1-939F83368B48}" destId="{E735A35E-6CD3-4379-B6EF-4D11012EE2D6}" srcOrd="7" destOrd="0" presId="urn:microsoft.com/office/officeart/2005/8/layout/lProcess3"/>
    <dgm:cxn modelId="{93778234-6276-4B01-A411-368AA4AACF5E}" type="presParOf" srcId="{6CCF9B36-100E-4A36-81E1-939F83368B48}" destId="{C509109E-44CB-4C83-A0F8-E7A7A389F738}"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1.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4E4BB2E0-C8EC-476E-88B6-034745FB6FF8}">
      <dgm:prSet custT="1"/>
      <dgm:spPr/>
      <dgm:t>
        <a:bodyPr/>
        <a:lstStyle/>
        <a:p>
          <a:pPr rtl="1"/>
          <a:r>
            <a:rPr lang="ar-IQ" sz="1800" b="0" dirty="0"/>
            <a:t>دروازه اینترنت اشیاء</a:t>
          </a:r>
          <a:endParaRPr lang="en-US" sz="1800" b="0" dirty="0"/>
        </a:p>
      </dgm:t>
    </dgm:pt>
    <dgm:pt modelId="{60E34074-C945-490B-85BB-F7486CD6066B}" type="parTrans" cxnId="{AEF15190-1BA4-44BA-8658-E526218168C6}">
      <dgm:prSet/>
      <dgm:spPr/>
      <dgm:t>
        <a:bodyPr/>
        <a:lstStyle/>
        <a:p>
          <a:pPr rtl="1"/>
          <a:endParaRPr lang="en-US" sz="2800"/>
        </a:p>
      </dgm:t>
    </dgm:pt>
    <dgm:pt modelId="{B5497D88-A4DB-4F1F-8299-24A34E9CADE5}" type="sibTrans" cxnId="{AEF15190-1BA4-44BA-8658-E526218168C6}">
      <dgm:prSet/>
      <dgm:spPr/>
      <dgm:t>
        <a:bodyPr/>
        <a:lstStyle/>
        <a:p>
          <a:pPr rtl="1"/>
          <a:endParaRPr lang="en-US" sz="2800"/>
        </a:p>
      </dgm:t>
    </dgm:pt>
    <dgm:pt modelId="{42527E9D-7E6A-48F4-BFC4-A9FB64EE14E0}">
      <dgm:prSet custT="1"/>
      <dgm:spPr/>
      <dgm:t>
        <a:bodyPr/>
        <a:lstStyle/>
        <a:p>
          <a:pPr rtl="1"/>
          <a:r>
            <a:rPr lang="fa-IR" sz="1800" dirty="0"/>
            <a:t>مقدمه</a:t>
          </a:r>
          <a:endParaRPr lang="en-US" sz="1800" dirty="0"/>
        </a:p>
      </dgm:t>
    </dgm:pt>
    <dgm:pt modelId="{EC124371-E3B2-4830-87F3-3F58B68304CB}" type="parTrans" cxnId="{E0E35FC9-E9E0-4E9A-B5EF-23E8FC8E11B6}">
      <dgm:prSet/>
      <dgm:spPr/>
      <dgm:t>
        <a:bodyPr/>
        <a:lstStyle/>
        <a:p>
          <a:endParaRPr lang="en-US" sz="2800"/>
        </a:p>
      </dgm:t>
    </dgm:pt>
    <dgm:pt modelId="{1DB819CE-C160-42DB-BF1F-105DD6D5B1DE}" type="sibTrans" cxnId="{E0E35FC9-E9E0-4E9A-B5EF-23E8FC8E11B6}">
      <dgm:prSet/>
      <dgm:spPr/>
      <dgm:t>
        <a:bodyPr/>
        <a:lstStyle/>
        <a:p>
          <a:endParaRPr lang="en-US" sz="2800"/>
        </a:p>
      </dgm:t>
    </dgm:pt>
    <dgm:pt modelId="{1389A733-BCCD-477A-9D86-846762993580}">
      <dgm:prSet custT="1"/>
      <dgm:spPr/>
      <dgm:t>
        <a:bodyPr/>
        <a:lstStyle/>
        <a:p>
          <a:pPr rtl="1"/>
          <a:r>
            <a:rPr lang="fa-IR" sz="1800" dirty="0"/>
            <a:t>شبکه‌ها</a:t>
          </a:r>
          <a:endParaRPr lang="en-US" sz="1800" dirty="0"/>
        </a:p>
      </dgm:t>
    </dgm:pt>
    <dgm:pt modelId="{BCCAA204-A7D6-4B26-B2FA-7FF2EADE8599}" type="parTrans" cxnId="{18521B48-8B9B-4424-8342-F7BD12BC95FF}">
      <dgm:prSet/>
      <dgm:spPr/>
      <dgm:t>
        <a:bodyPr/>
        <a:lstStyle/>
        <a:p>
          <a:endParaRPr lang="en-US" sz="2800"/>
        </a:p>
      </dgm:t>
    </dgm:pt>
    <dgm:pt modelId="{CABD11B9-1EC0-45BC-B8A7-512204A50198}" type="sibTrans" cxnId="{18521B48-8B9B-4424-8342-F7BD12BC95FF}">
      <dgm:prSet/>
      <dgm:spPr/>
      <dgm:t>
        <a:bodyPr/>
        <a:lstStyle/>
        <a:p>
          <a:endParaRPr lang="en-US" sz="2800"/>
        </a:p>
      </dgm:t>
    </dgm:pt>
    <dgm:pt modelId="{FDE83D74-A909-4FE6-9A4B-D7EA5846C9B5}">
      <dgm:prSet custT="1"/>
      <dgm:spPr/>
      <dgm:t>
        <a:bodyPr/>
        <a:lstStyle/>
        <a:p>
          <a:pPr rtl="1"/>
          <a:r>
            <a:rPr lang="fa-IR" sz="1800" dirty="0"/>
            <a:t>ویژگی‌ها</a:t>
          </a:r>
          <a:endParaRPr lang="en-US" sz="1800" dirty="0"/>
        </a:p>
      </dgm:t>
    </dgm:pt>
    <dgm:pt modelId="{F425E909-76D9-41F1-ABC5-00451C6DA18E}" type="parTrans" cxnId="{13E4C18C-1A38-4D4A-952C-22016E9465A7}">
      <dgm:prSet/>
      <dgm:spPr/>
      <dgm:t>
        <a:bodyPr/>
        <a:lstStyle/>
        <a:p>
          <a:endParaRPr lang="en-US" sz="2800"/>
        </a:p>
      </dgm:t>
    </dgm:pt>
    <dgm:pt modelId="{6490C932-605A-41E2-9CA7-930EDA1D48A4}" type="sibTrans" cxnId="{13E4C18C-1A38-4D4A-952C-22016E9465A7}">
      <dgm:prSet/>
      <dgm:spPr/>
      <dgm:t>
        <a:bodyPr/>
        <a:lstStyle/>
        <a:p>
          <a:endParaRPr lang="en-US" sz="2800"/>
        </a:p>
      </dgm:t>
    </dgm:pt>
    <dgm:pt modelId="{8675D8AA-3DE3-4B69-B3A9-749B63BCBC5A}">
      <dgm:prSet custT="1"/>
      <dgm:spPr>
        <a:solidFill>
          <a:schemeClr val="accent4">
            <a:alpha val="90000"/>
          </a:schemeClr>
        </a:solidFill>
      </dgm:spPr>
      <dgm:t>
        <a:bodyPr/>
        <a:lstStyle/>
        <a:p>
          <a:pPr rtl="1"/>
          <a:r>
            <a:rPr lang="fa-IR" sz="1800" b="1" dirty="0"/>
            <a:t>معماری</a:t>
          </a:r>
          <a:endParaRPr lang="en-US" sz="1800" b="1" dirty="0"/>
        </a:p>
      </dgm:t>
    </dgm:pt>
    <dgm:pt modelId="{4C107C52-F3B5-4257-B3A6-83E2D0F63BB2}" type="parTrans" cxnId="{7DE7FABF-DF0E-464F-ACCD-5CD9E9144F83}">
      <dgm:prSet/>
      <dgm:spPr/>
      <dgm:t>
        <a:bodyPr/>
        <a:lstStyle/>
        <a:p>
          <a:endParaRPr lang="en-US" sz="2800"/>
        </a:p>
      </dgm:t>
    </dgm:pt>
    <dgm:pt modelId="{D8EF28A6-40E2-427E-A729-830C76628558}" type="sibTrans" cxnId="{7DE7FABF-DF0E-464F-ACCD-5CD9E9144F83}">
      <dgm:prSet/>
      <dgm:spPr/>
      <dgm:t>
        <a:bodyPr/>
        <a:lstStyle/>
        <a:p>
          <a:endParaRPr lang="en-US" sz="2800"/>
        </a:p>
      </dgm:t>
    </dgm:pt>
    <dgm:pt modelId="{C7A031D8-0ED4-479D-9C21-61DEB2024AF4}" type="pres">
      <dgm:prSet presAssocID="{FDA0287A-6539-45F8-9909-1CD5850F0AE6}" presName="Name0" presStyleCnt="0">
        <dgm:presLayoutVars>
          <dgm:chPref val="3"/>
          <dgm:dir val="rev"/>
          <dgm:animLvl val="lvl"/>
          <dgm:resizeHandles/>
        </dgm:presLayoutVars>
      </dgm:prSet>
      <dgm:spPr/>
    </dgm:pt>
    <dgm:pt modelId="{6CCF9B36-100E-4A36-81E1-939F83368B48}" type="pres">
      <dgm:prSet presAssocID="{4E4BB2E0-C8EC-476E-88B6-034745FB6FF8}" presName="horFlow" presStyleCnt="0"/>
      <dgm:spPr/>
    </dgm:pt>
    <dgm:pt modelId="{AE16EB0B-0922-4EEB-B37F-3356032772D1}" type="pres">
      <dgm:prSet presAssocID="{4E4BB2E0-C8EC-476E-88B6-034745FB6FF8}" presName="bigChev" presStyleLbl="node1" presStyleIdx="0" presStyleCnt="1"/>
      <dgm:spPr/>
    </dgm:pt>
    <dgm:pt modelId="{C2D4AA40-0446-48D6-AA1E-F1916BCE3AC0}" type="pres">
      <dgm:prSet presAssocID="{EC124371-E3B2-4830-87F3-3F58B68304CB}" presName="parTrans" presStyleCnt="0"/>
      <dgm:spPr/>
    </dgm:pt>
    <dgm:pt modelId="{B44E0ADB-D3EE-4D92-A3C1-D7184C6BEB81}" type="pres">
      <dgm:prSet presAssocID="{42527E9D-7E6A-48F4-BFC4-A9FB64EE14E0}" presName="node" presStyleLbl="alignAccFollowNode1" presStyleIdx="0" presStyleCnt="4">
        <dgm:presLayoutVars>
          <dgm:bulletEnabled val="1"/>
        </dgm:presLayoutVars>
      </dgm:prSet>
      <dgm:spPr/>
    </dgm:pt>
    <dgm:pt modelId="{5424702A-9E02-437B-85B3-30CA197F422E}" type="pres">
      <dgm:prSet presAssocID="{1DB819CE-C160-42DB-BF1F-105DD6D5B1DE}" presName="sibTrans" presStyleCnt="0"/>
      <dgm:spPr/>
    </dgm:pt>
    <dgm:pt modelId="{36CDAB30-EAE1-4119-B665-496566A31AC1}" type="pres">
      <dgm:prSet presAssocID="{1389A733-BCCD-477A-9D86-846762993580}" presName="node" presStyleLbl="alignAccFollowNode1" presStyleIdx="1" presStyleCnt="4">
        <dgm:presLayoutVars>
          <dgm:bulletEnabled val="1"/>
        </dgm:presLayoutVars>
      </dgm:prSet>
      <dgm:spPr/>
    </dgm:pt>
    <dgm:pt modelId="{B78815C7-47DE-464D-88A0-9137C3E109E9}" type="pres">
      <dgm:prSet presAssocID="{CABD11B9-1EC0-45BC-B8A7-512204A50198}" presName="sibTrans" presStyleCnt="0"/>
      <dgm:spPr/>
    </dgm:pt>
    <dgm:pt modelId="{0D70B00B-43CF-4E18-93BC-BDDF8443D58A}" type="pres">
      <dgm:prSet presAssocID="{FDE83D74-A909-4FE6-9A4B-D7EA5846C9B5}" presName="node" presStyleLbl="alignAccFollowNode1" presStyleIdx="2" presStyleCnt="4">
        <dgm:presLayoutVars>
          <dgm:bulletEnabled val="1"/>
        </dgm:presLayoutVars>
      </dgm:prSet>
      <dgm:spPr/>
    </dgm:pt>
    <dgm:pt modelId="{E735A35E-6CD3-4379-B6EF-4D11012EE2D6}" type="pres">
      <dgm:prSet presAssocID="{6490C932-605A-41E2-9CA7-930EDA1D48A4}" presName="sibTrans" presStyleCnt="0"/>
      <dgm:spPr/>
    </dgm:pt>
    <dgm:pt modelId="{C509109E-44CB-4C83-A0F8-E7A7A389F738}" type="pres">
      <dgm:prSet presAssocID="{8675D8AA-3DE3-4B69-B3A9-749B63BCBC5A}" presName="node" presStyleLbl="alignAccFollowNode1" presStyleIdx="3" presStyleCnt="4">
        <dgm:presLayoutVars>
          <dgm:bulletEnabled val="1"/>
        </dgm:presLayoutVars>
      </dgm:prSet>
      <dgm:spPr/>
    </dgm:pt>
  </dgm:ptLst>
  <dgm:cxnLst>
    <dgm:cxn modelId="{25B0660F-5F84-41E3-BCFD-35D130F8EA07}" type="presOf" srcId="{FDE83D74-A909-4FE6-9A4B-D7EA5846C9B5}" destId="{0D70B00B-43CF-4E18-93BC-BDDF8443D58A}" srcOrd="0" destOrd="0" presId="urn:microsoft.com/office/officeart/2005/8/layout/lProcess3"/>
    <dgm:cxn modelId="{5F71F437-1973-43F5-8B6C-F2D113E11FFB}" type="presOf" srcId="{FDA0287A-6539-45F8-9909-1CD5850F0AE6}" destId="{C7A031D8-0ED4-479D-9C21-61DEB2024AF4}" srcOrd="0" destOrd="0" presId="urn:microsoft.com/office/officeart/2005/8/layout/lProcess3"/>
    <dgm:cxn modelId="{D2B9EE5D-A0CF-437D-A3A7-F911110B3A35}" type="presOf" srcId="{42527E9D-7E6A-48F4-BFC4-A9FB64EE14E0}" destId="{B44E0ADB-D3EE-4D92-A3C1-D7184C6BEB81}" srcOrd="0" destOrd="0" presId="urn:microsoft.com/office/officeart/2005/8/layout/lProcess3"/>
    <dgm:cxn modelId="{C7481F62-B6CE-4EF5-AB16-92F29C9055CD}" type="presOf" srcId="{4E4BB2E0-C8EC-476E-88B6-034745FB6FF8}" destId="{AE16EB0B-0922-4EEB-B37F-3356032772D1}" srcOrd="0" destOrd="0" presId="urn:microsoft.com/office/officeart/2005/8/layout/lProcess3"/>
    <dgm:cxn modelId="{18521B48-8B9B-4424-8342-F7BD12BC95FF}" srcId="{4E4BB2E0-C8EC-476E-88B6-034745FB6FF8}" destId="{1389A733-BCCD-477A-9D86-846762993580}" srcOrd="1" destOrd="0" parTransId="{BCCAA204-A7D6-4B26-B2FA-7FF2EADE8599}" sibTransId="{CABD11B9-1EC0-45BC-B8A7-512204A50198}"/>
    <dgm:cxn modelId="{468A555A-16FA-42E9-BD62-BAEB5856150B}" type="presOf" srcId="{1389A733-BCCD-477A-9D86-846762993580}" destId="{36CDAB30-EAE1-4119-B665-496566A31AC1}" srcOrd="0" destOrd="0" presId="urn:microsoft.com/office/officeart/2005/8/layout/lProcess3"/>
    <dgm:cxn modelId="{13E4C18C-1A38-4D4A-952C-22016E9465A7}" srcId="{4E4BB2E0-C8EC-476E-88B6-034745FB6FF8}" destId="{FDE83D74-A909-4FE6-9A4B-D7EA5846C9B5}" srcOrd="2" destOrd="0" parTransId="{F425E909-76D9-41F1-ABC5-00451C6DA18E}" sibTransId="{6490C932-605A-41E2-9CA7-930EDA1D48A4}"/>
    <dgm:cxn modelId="{AEF15190-1BA4-44BA-8658-E526218168C6}" srcId="{FDA0287A-6539-45F8-9909-1CD5850F0AE6}" destId="{4E4BB2E0-C8EC-476E-88B6-034745FB6FF8}" srcOrd="0" destOrd="0" parTransId="{60E34074-C945-490B-85BB-F7486CD6066B}" sibTransId="{B5497D88-A4DB-4F1F-8299-24A34E9CADE5}"/>
    <dgm:cxn modelId="{9DF2EBA4-CBF0-4478-A4F5-C668854B7372}" type="presOf" srcId="{8675D8AA-3DE3-4B69-B3A9-749B63BCBC5A}" destId="{C509109E-44CB-4C83-A0F8-E7A7A389F738}" srcOrd="0" destOrd="0" presId="urn:microsoft.com/office/officeart/2005/8/layout/lProcess3"/>
    <dgm:cxn modelId="{7DE7FABF-DF0E-464F-ACCD-5CD9E9144F83}" srcId="{4E4BB2E0-C8EC-476E-88B6-034745FB6FF8}" destId="{8675D8AA-3DE3-4B69-B3A9-749B63BCBC5A}" srcOrd="3" destOrd="0" parTransId="{4C107C52-F3B5-4257-B3A6-83E2D0F63BB2}" sibTransId="{D8EF28A6-40E2-427E-A729-830C76628558}"/>
    <dgm:cxn modelId="{E0E35FC9-E9E0-4E9A-B5EF-23E8FC8E11B6}" srcId="{4E4BB2E0-C8EC-476E-88B6-034745FB6FF8}" destId="{42527E9D-7E6A-48F4-BFC4-A9FB64EE14E0}" srcOrd="0" destOrd="0" parTransId="{EC124371-E3B2-4830-87F3-3F58B68304CB}" sibTransId="{1DB819CE-C160-42DB-BF1F-105DD6D5B1DE}"/>
    <dgm:cxn modelId="{A1B0A6BD-0FA3-4272-A569-5333EBBBA3D7}" type="presParOf" srcId="{C7A031D8-0ED4-479D-9C21-61DEB2024AF4}" destId="{6CCF9B36-100E-4A36-81E1-939F83368B48}" srcOrd="0" destOrd="0" presId="urn:microsoft.com/office/officeart/2005/8/layout/lProcess3"/>
    <dgm:cxn modelId="{ABBE43F8-678C-4D5A-BAF7-C4CA7846C72D}" type="presParOf" srcId="{6CCF9B36-100E-4A36-81E1-939F83368B48}" destId="{AE16EB0B-0922-4EEB-B37F-3356032772D1}" srcOrd="0" destOrd="0" presId="urn:microsoft.com/office/officeart/2005/8/layout/lProcess3"/>
    <dgm:cxn modelId="{F01167BB-93EC-4695-B97A-294887270542}" type="presParOf" srcId="{6CCF9B36-100E-4A36-81E1-939F83368B48}" destId="{C2D4AA40-0446-48D6-AA1E-F1916BCE3AC0}" srcOrd="1" destOrd="0" presId="urn:microsoft.com/office/officeart/2005/8/layout/lProcess3"/>
    <dgm:cxn modelId="{D4EEF302-F8D0-44DC-8889-E8E7871B432C}" type="presParOf" srcId="{6CCF9B36-100E-4A36-81E1-939F83368B48}" destId="{B44E0ADB-D3EE-4D92-A3C1-D7184C6BEB81}" srcOrd="2" destOrd="0" presId="urn:microsoft.com/office/officeart/2005/8/layout/lProcess3"/>
    <dgm:cxn modelId="{07AF7336-2E85-4247-96AF-5BA0D7D81A5D}" type="presParOf" srcId="{6CCF9B36-100E-4A36-81E1-939F83368B48}" destId="{5424702A-9E02-437B-85B3-30CA197F422E}" srcOrd="3" destOrd="0" presId="urn:microsoft.com/office/officeart/2005/8/layout/lProcess3"/>
    <dgm:cxn modelId="{3FE7A349-0CB1-4832-AF16-301BC82BCE94}" type="presParOf" srcId="{6CCF9B36-100E-4A36-81E1-939F83368B48}" destId="{36CDAB30-EAE1-4119-B665-496566A31AC1}" srcOrd="4" destOrd="0" presId="urn:microsoft.com/office/officeart/2005/8/layout/lProcess3"/>
    <dgm:cxn modelId="{B1D1E388-0558-4187-9916-A7EEE94FA7E5}" type="presParOf" srcId="{6CCF9B36-100E-4A36-81E1-939F83368B48}" destId="{B78815C7-47DE-464D-88A0-9137C3E109E9}" srcOrd="5" destOrd="0" presId="urn:microsoft.com/office/officeart/2005/8/layout/lProcess3"/>
    <dgm:cxn modelId="{7FA550D8-C4B8-4583-99F5-9864387BF3DD}" type="presParOf" srcId="{6CCF9B36-100E-4A36-81E1-939F83368B48}" destId="{0D70B00B-43CF-4E18-93BC-BDDF8443D58A}" srcOrd="6" destOrd="0" presId="urn:microsoft.com/office/officeart/2005/8/layout/lProcess3"/>
    <dgm:cxn modelId="{1992F33D-9039-4410-AA97-FACACA3F59BE}" type="presParOf" srcId="{6CCF9B36-100E-4A36-81E1-939F83368B48}" destId="{E735A35E-6CD3-4379-B6EF-4D11012EE2D6}" srcOrd="7" destOrd="0" presId="urn:microsoft.com/office/officeart/2005/8/layout/lProcess3"/>
    <dgm:cxn modelId="{93778234-6276-4B01-A411-368AA4AACF5E}" type="presParOf" srcId="{6CCF9B36-100E-4A36-81E1-939F83368B48}" destId="{C509109E-44CB-4C83-A0F8-E7A7A389F738}"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2.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4E4BB2E0-C8EC-476E-88B6-034745FB6FF8}">
      <dgm:prSet custT="1"/>
      <dgm:spPr/>
      <dgm:t>
        <a:bodyPr/>
        <a:lstStyle/>
        <a:p>
          <a:pPr rtl="1"/>
          <a:r>
            <a:rPr lang="ar-IQ" sz="1800" b="0" dirty="0"/>
            <a:t>دروازه اینترنت اشیاء</a:t>
          </a:r>
          <a:endParaRPr lang="en-US" sz="1800" b="0" dirty="0"/>
        </a:p>
      </dgm:t>
    </dgm:pt>
    <dgm:pt modelId="{60E34074-C945-490B-85BB-F7486CD6066B}" type="parTrans" cxnId="{AEF15190-1BA4-44BA-8658-E526218168C6}">
      <dgm:prSet/>
      <dgm:spPr/>
      <dgm:t>
        <a:bodyPr/>
        <a:lstStyle/>
        <a:p>
          <a:pPr rtl="1"/>
          <a:endParaRPr lang="en-US" sz="2800"/>
        </a:p>
      </dgm:t>
    </dgm:pt>
    <dgm:pt modelId="{B5497D88-A4DB-4F1F-8299-24A34E9CADE5}" type="sibTrans" cxnId="{AEF15190-1BA4-44BA-8658-E526218168C6}">
      <dgm:prSet/>
      <dgm:spPr/>
      <dgm:t>
        <a:bodyPr/>
        <a:lstStyle/>
        <a:p>
          <a:pPr rtl="1"/>
          <a:endParaRPr lang="en-US" sz="2800"/>
        </a:p>
      </dgm:t>
    </dgm:pt>
    <dgm:pt modelId="{42527E9D-7E6A-48F4-BFC4-A9FB64EE14E0}">
      <dgm:prSet custT="1"/>
      <dgm:spPr/>
      <dgm:t>
        <a:bodyPr/>
        <a:lstStyle/>
        <a:p>
          <a:pPr rtl="1"/>
          <a:r>
            <a:rPr lang="fa-IR" sz="1800" dirty="0"/>
            <a:t>مقدمه</a:t>
          </a:r>
          <a:endParaRPr lang="en-US" sz="1800" dirty="0"/>
        </a:p>
      </dgm:t>
    </dgm:pt>
    <dgm:pt modelId="{EC124371-E3B2-4830-87F3-3F58B68304CB}" type="parTrans" cxnId="{E0E35FC9-E9E0-4E9A-B5EF-23E8FC8E11B6}">
      <dgm:prSet/>
      <dgm:spPr/>
      <dgm:t>
        <a:bodyPr/>
        <a:lstStyle/>
        <a:p>
          <a:endParaRPr lang="en-US" sz="2800"/>
        </a:p>
      </dgm:t>
    </dgm:pt>
    <dgm:pt modelId="{1DB819CE-C160-42DB-BF1F-105DD6D5B1DE}" type="sibTrans" cxnId="{E0E35FC9-E9E0-4E9A-B5EF-23E8FC8E11B6}">
      <dgm:prSet/>
      <dgm:spPr/>
      <dgm:t>
        <a:bodyPr/>
        <a:lstStyle/>
        <a:p>
          <a:endParaRPr lang="en-US" sz="2800"/>
        </a:p>
      </dgm:t>
    </dgm:pt>
    <dgm:pt modelId="{1389A733-BCCD-477A-9D86-846762993580}">
      <dgm:prSet custT="1"/>
      <dgm:spPr/>
      <dgm:t>
        <a:bodyPr/>
        <a:lstStyle/>
        <a:p>
          <a:pPr rtl="1"/>
          <a:r>
            <a:rPr lang="fa-IR" sz="1800" dirty="0"/>
            <a:t>شبکه‌ها</a:t>
          </a:r>
          <a:endParaRPr lang="en-US" sz="1800" dirty="0"/>
        </a:p>
      </dgm:t>
    </dgm:pt>
    <dgm:pt modelId="{BCCAA204-A7D6-4B26-B2FA-7FF2EADE8599}" type="parTrans" cxnId="{18521B48-8B9B-4424-8342-F7BD12BC95FF}">
      <dgm:prSet/>
      <dgm:spPr/>
      <dgm:t>
        <a:bodyPr/>
        <a:lstStyle/>
        <a:p>
          <a:endParaRPr lang="en-US" sz="2800"/>
        </a:p>
      </dgm:t>
    </dgm:pt>
    <dgm:pt modelId="{CABD11B9-1EC0-45BC-B8A7-512204A50198}" type="sibTrans" cxnId="{18521B48-8B9B-4424-8342-F7BD12BC95FF}">
      <dgm:prSet/>
      <dgm:spPr/>
      <dgm:t>
        <a:bodyPr/>
        <a:lstStyle/>
        <a:p>
          <a:endParaRPr lang="en-US" sz="2800"/>
        </a:p>
      </dgm:t>
    </dgm:pt>
    <dgm:pt modelId="{FDE83D74-A909-4FE6-9A4B-D7EA5846C9B5}">
      <dgm:prSet custT="1"/>
      <dgm:spPr/>
      <dgm:t>
        <a:bodyPr/>
        <a:lstStyle/>
        <a:p>
          <a:pPr rtl="1"/>
          <a:r>
            <a:rPr lang="fa-IR" sz="1800" dirty="0"/>
            <a:t>ویژگی‌ها</a:t>
          </a:r>
          <a:endParaRPr lang="en-US" sz="1800" dirty="0"/>
        </a:p>
      </dgm:t>
    </dgm:pt>
    <dgm:pt modelId="{F425E909-76D9-41F1-ABC5-00451C6DA18E}" type="parTrans" cxnId="{13E4C18C-1A38-4D4A-952C-22016E9465A7}">
      <dgm:prSet/>
      <dgm:spPr/>
      <dgm:t>
        <a:bodyPr/>
        <a:lstStyle/>
        <a:p>
          <a:endParaRPr lang="en-US" sz="2800"/>
        </a:p>
      </dgm:t>
    </dgm:pt>
    <dgm:pt modelId="{6490C932-605A-41E2-9CA7-930EDA1D48A4}" type="sibTrans" cxnId="{13E4C18C-1A38-4D4A-952C-22016E9465A7}">
      <dgm:prSet/>
      <dgm:spPr/>
      <dgm:t>
        <a:bodyPr/>
        <a:lstStyle/>
        <a:p>
          <a:endParaRPr lang="en-US" sz="2800"/>
        </a:p>
      </dgm:t>
    </dgm:pt>
    <dgm:pt modelId="{8675D8AA-3DE3-4B69-B3A9-749B63BCBC5A}">
      <dgm:prSet custT="1"/>
      <dgm:spPr>
        <a:solidFill>
          <a:schemeClr val="accent4">
            <a:alpha val="90000"/>
          </a:schemeClr>
        </a:solidFill>
      </dgm:spPr>
      <dgm:t>
        <a:bodyPr/>
        <a:lstStyle/>
        <a:p>
          <a:pPr rtl="1"/>
          <a:r>
            <a:rPr lang="fa-IR" sz="1800" b="1" dirty="0"/>
            <a:t>معماری</a:t>
          </a:r>
          <a:endParaRPr lang="en-US" sz="1800" b="1" dirty="0"/>
        </a:p>
      </dgm:t>
    </dgm:pt>
    <dgm:pt modelId="{4C107C52-F3B5-4257-B3A6-83E2D0F63BB2}" type="parTrans" cxnId="{7DE7FABF-DF0E-464F-ACCD-5CD9E9144F83}">
      <dgm:prSet/>
      <dgm:spPr/>
      <dgm:t>
        <a:bodyPr/>
        <a:lstStyle/>
        <a:p>
          <a:endParaRPr lang="en-US" sz="2800"/>
        </a:p>
      </dgm:t>
    </dgm:pt>
    <dgm:pt modelId="{D8EF28A6-40E2-427E-A729-830C76628558}" type="sibTrans" cxnId="{7DE7FABF-DF0E-464F-ACCD-5CD9E9144F83}">
      <dgm:prSet/>
      <dgm:spPr/>
      <dgm:t>
        <a:bodyPr/>
        <a:lstStyle/>
        <a:p>
          <a:endParaRPr lang="en-US" sz="2800"/>
        </a:p>
      </dgm:t>
    </dgm:pt>
    <dgm:pt modelId="{C7A031D8-0ED4-479D-9C21-61DEB2024AF4}" type="pres">
      <dgm:prSet presAssocID="{FDA0287A-6539-45F8-9909-1CD5850F0AE6}" presName="Name0" presStyleCnt="0">
        <dgm:presLayoutVars>
          <dgm:chPref val="3"/>
          <dgm:dir val="rev"/>
          <dgm:animLvl val="lvl"/>
          <dgm:resizeHandles/>
        </dgm:presLayoutVars>
      </dgm:prSet>
      <dgm:spPr/>
    </dgm:pt>
    <dgm:pt modelId="{6CCF9B36-100E-4A36-81E1-939F83368B48}" type="pres">
      <dgm:prSet presAssocID="{4E4BB2E0-C8EC-476E-88B6-034745FB6FF8}" presName="horFlow" presStyleCnt="0"/>
      <dgm:spPr/>
    </dgm:pt>
    <dgm:pt modelId="{AE16EB0B-0922-4EEB-B37F-3356032772D1}" type="pres">
      <dgm:prSet presAssocID="{4E4BB2E0-C8EC-476E-88B6-034745FB6FF8}" presName="bigChev" presStyleLbl="node1" presStyleIdx="0" presStyleCnt="1"/>
      <dgm:spPr/>
    </dgm:pt>
    <dgm:pt modelId="{C2D4AA40-0446-48D6-AA1E-F1916BCE3AC0}" type="pres">
      <dgm:prSet presAssocID="{EC124371-E3B2-4830-87F3-3F58B68304CB}" presName="parTrans" presStyleCnt="0"/>
      <dgm:spPr/>
    </dgm:pt>
    <dgm:pt modelId="{B44E0ADB-D3EE-4D92-A3C1-D7184C6BEB81}" type="pres">
      <dgm:prSet presAssocID="{42527E9D-7E6A-48F4-BFC4-A9FB64EE14E0}" presName="node" presStyleLbl="alignAccFollowNode1" presStyleIdx="0" presStyleCnt="4">
        <dgm:presLayoutVars>
          <dgm:bulletEnabled val="1"/>
        </dgm:presLayoutVars>
      </dgm:prSet>
      <dgm:spPr/>
    </dgm:pt>
    <dgm:pt modelId="{5424702A-9E02-437B-85B3-30CA197F422E}" type="pres">
      <dgm:prSet presAssocID="{1DB819CE-C160-42DB-BF1F-105DD6D5B1DE}" presName="sibTrans" presStyleCnt="0"/>
      <dgm:spPr/>
    </dgm:pt>
    <dgm:pt modelId="{36CDAB30-EAE1-4119-B665-496566A31AC1}" type="pres">
      <dgm:prSet presAssocID="{1389A733-BCCD-477A-9D86-846762993580}" presName="node" presStyleLbl="alignAccFollowNode1" presStyleIdx="1" presStyleCnt="4">
        <dgm:presLayoutVars>
          <dgm:bulletEnabled val="1"/>
        </dgm:presLayoutVars>
      </dgm:prSet>
      <dgm:spPr/>
    </dgm:pt>
    <dgm:pt modelId="{B78815C7-47DE-464D-88A0-9137C3E109E9}" type="pres">
      <dgm:prSet presAssocID="{CABD11B9-1EC0-45BC-B8A7-512204A50198}" presName="sibTrans" presStyleCnt="0"/>
      <dgm:spPr/>
    </dgm:pt>
    <dgm:pt modelId="{0D70B00B-43CF-4E18-93BC-BDDF8443D58A}" type="pres">
      <dgm:prSet presAssocID="{FDE83D74-A909-4FE6-9A4B-D7EA5846C9B5}" presName="node" presStyleLbl="alignAccFollowNode1" presStyleIdx="2" presStyleCnt="4">
        <dgm:presLayoutVars>
          <dgm:bulletEnabled val="1"/>
        </dgm:presLayoutVars>
      </dgm:prSet>
      <dgm:spPr/>
    </dgm:pt>
    <dgm:pt modelId="{E735A35E-6CD3-4379-B6EF-4D11012EE2D6}" type="pres">
      <dgm:prSet presAssocID="{6490C932-605A-41E2-9CA7-930EDA1D48A4}" presName="sibTrans" presStyleCnt="0"/>
      <dgm:spPr/>
    </dgm:pt>
    <dgm:pt modelId="{C509109E-44CB-4C83-A0F8-E7A7A389F738}" type="pres">
      <dgm:prSet presAssocID="{8675D8AA-3DE3-4B69-B3A9-749B63BCBC5A}" presName="node" presStyleLbl="alignAccFollowNode1" presStyleIdx="3" presStyleCnt="4">
        <dgm:presLayoutVars>
          <dgm:bulletEnabled val="1"/>
        </dgm:presLayoutVars>
      </dgm:prSet>
      <dgm:spPr/>
    </dgm:pt>
  </dgm:ptLst>
  <dgm:cxnLst>
    <dgm:cxn modelId="{25B0660F-5F84-41E3-BCFD-35D130F8EA07}" type="presOf" srcId="{FDE83D74-A909-4FE6-9A4B-D7EA5846C9B5}" destId="{0D70B00B-43CF-4E18-93BC-BDDF8443D58A}" srcOrd="0" destOrd="0" presId="urn:microsoft.com/office/officeart/2005/8/layout/lProcess3"/>
    <dgm:cxn modelId="{5F71F437-1973-43F5-8B6C-F2D113E11FFB}" type="presOf" srcId="{FDA0287A-6539-45F8-9909-1CD5850F0AE6}" destId="{C7A031D8-0ED4-479D-9C21-61DEB2024AF4}" srcOrd="0" destOrd="0" presId="urn:microsoft.com/office/officeart/2005/8/layout/lProcess3"/>
    <dgm:cxn modelId="{D2B9EE5D-A0CF-437D-A3A7-F911110B3A35}" type="presOf" srcId="{42527E9D-7E6A-48F4-BFC4-A9FB64EE14E0}" destId="{B44E0ADB-D3EE-4D92-A3C1-D7184C6BEB81}" srcOrd="0" destOrd="0" presId="urn:microsoft.com/office/officeart/2005/8/layout/lProcess3"/>
    <dgm:cxn modelId="{C7481F62-B6CE-4EF5-AB16-92F29C9055CD}" type="presOf" srcId="{4E4BB2E0-C8EC-476E-88B6-034745FB6FF8}" destId="{AE16EB0B-0922-4EEB-B37F-3356032772D1}" srcOrd="0" destOrd="0" presId="urn:microsoft.com/office/officeart/2005/8/layout/lProcess3"/>
    <dgm:cxn modelId="{18521B48-8B9B-4424-8342-F7BD12BC95FF}" srcId="{4E4BB2E0-C8EC-476E-88B6-034745FB6FF8}" destId="{1389A733-BCCD-477A-9D86-846762993580}" srcOrd="1" destOrd="0" parTransId="{BCCAA204-A7D6-4B26-B2FA-7FF2EADE8599}" sibTransId="{CABD11B9-1EC0-45BC-B8A7-512204A50198}"/>
    <dgm:cxn modelId="{468A555A-16FA-42E9-BD62-BAEB5856150B}" type="presOf" srcId="{1389A733-BCCD-477A-9D86-846762993580}" destId="{36CDAB30-EAE1-4119-B665-496566A31AC1}" srcOrd="0" destOrd="0" presId="urn:microsoft.com/office/officeart/2005/8/layout/lProcess3"/>
    <dgm:cxn modelId="{13E4C18C-1A38-4D4A-952C-22016E9465A7}" srcId="{4E4BB2E0-C8EC-476E-88B6-034745FB6FF8}" destId="{FDE83D74-A909-4FE6-9A4B-D7EA5846C9B5}" srcOrd="2" destOrd="0" parTransId="{F425E909-76D9-41F1-ABC5-00451C6DA18E}" sibTransId="{6490C932-605A-41E2-9CA7-930EDA1D48A4}"/>
    <dgm:cxn modelId="{AEF15190-1BA4-44BA-8658-E526218168C6}" srcId="{FDA0287A-6539-45F8-9909-1CD5850F0AE6}" destId="{4E4BB2E0-C8EC-476E-88B6-034745FB6FF8}" srcOrd="0" destOrd="0" parTransId="{60E34074-C945-490B-85BB-F7486CD6066B}" sibTransId="{B5497D88-A4DB-4F1F-8299-24A34E9CADE5}"/>
    <dgm:cxn modelId="{9DF2EBA4-CBF0-4478-A4F5-C668854B7372}" type="presOf" srcId="{8675D8AA-3DE3-4B69-B3A9-749B63BCBC5A}" destId="{C509109E-44CB-4C83-A0F8-E7A7A389F738}" srcOrd="0" destOrd="0" presId="urn:microsoft.com/office/officeart/2005/8/layout/lProcess3"/>
    <dgm:cxn modelId="{7DE7FABF-DF0E-464F-ACCD-5CD9E9144F83}" srcId="{4E4BB2E0-C8EC-476E-88B6-034745FB6FF8}" destId="{8675D8AA-3DE3-4B69-B3A9-749B63BCBC5A}" srcOrd="3" destOrd="0" parTransId="{4C107C52-F3B5-4257-B3A6-83E2D0F63BB2}" sibTransId="{D8EF28A6-40E2-427E-A729-830C76628558}"/>
    <dgm:cxn modelId="{E0E35FC9-E9E0-4E9A-B5EF-23E8FC8E11B6}" srcId="{4E4BB2E0-C8EC-476E-88B6-034745FB6FF8}" destId="{42527E9D-7E6A-48F4-BFC4-A9FB64EE14E0}" srcOrd="0" destOrd="0" parTransId="{EC124371-E3B2-4830-87F3-3F58B68304CB}" sibTransId="{1DB819CE-C160-42DB-BF1F-105DD6D5B1DE}"/>
    <dgm:cxn modelId="{A1B0A6BD-0FA3-4272-A569-5333EBBBA3D7}" type="presParOf" srcId="{C7A031D8-0ED4-479D-9C21-61DEB2024AF4}" destId="{6CCF9B36-100E-4A36-81E1-939F83368B48}" srcOrd="0" destOrd="0" presId="urn:microsoft.com/office/officeart/2005/8/layout/lProcess3"/>
    <dgm:cxn modelId="{ABBE43F8-678C-4D5A-BAF7-C4CA7846C72D}" type="presParOf" srcId="{6CCF9B36-100E-4A36-81E1-939F83368B48}" destId="{AE16EB0B-0922-4EEB-B37F-3356032772D1}" srcOrd="0" destOrd="0" presId="urn:microsoft.com/office/officeart/2005/8/layout/lProcess3"/>
    <dgm:cxn modelId="{F01167BB-93EC-4695-B97A-294887270542}" type="presParOf" srcId="{6CCF9B36-100E-4A36-81E1-939F83368B48}" destId="{C2D4AA40-0446-48D6-AA1E-F1916BCE3AC0}" srcOrd="1" destOrd="0" presId="urn:microsoft.com/office/officeart/2005/8/layout/lProcess3"/>
    <dgm:cxn modelId="{D4EEF302-F8D0-44DC-8889-E8E7871B432C}" type="presParOf" srcId="{6CCF9B36-100E-4A36-81E1-939F83368B48}" destId="{B44E0ADB-D3EE-4D92-A3C1-D7184C6BEB81}" srcOrd="2" destOrd="0" presId="urn:microsoft.com/office/officeart/2005/8/layout/lProcess3"/>
    <dgm:cxn modelId="{07AF7336-2E85-4247-96AF-5BA0D7D81A5D}" type="presParOf" srcId="{6CCF9B36-100E-4A36-81E1-939F83368B48}" destId="{5424702A-9E02-437B-85B3-30CA197F422E}" srcOrd="3" destOrd="0" presId="urn:microsoft.com/office/officeart/2005/8/layout/lProcess3"/>
    <dgm:cxn modelId="{3FE7A349-0CB1-4832-AF16-301BC82BCE94}" type="presParOf" srcId="{6CCF9B36-100E-4A36-81E1-939F83368B48}" destId="{36CDAB30-EAE1-4119-B665-496566A31AC1}" srcOrd="4" destOrd="0" presId="urn:microsoft.com/office/officeart/2005/8/layout/lProcess3"/>
    <dgm:cxn modelId="{B1D1E388-0558-4187-9916-A7EEE94FA7E5}" type="presParOf" srcId="{6CCF9B36-100E-4A36-81E1-939F83368B48}" destId="{B78815C7-47DE-464D-88A0-9137C3E109E9}" srcOrd="5" destOrd="0" presId="urn:microsoft.com/office/officeart/2005/8/layout/lProcess3"/>
    <dgm:cxn modelId="{7FA550D8-C4B8-4583-99F5-9864387BF3DD}" type="presParOf" srcId="{6CCF9B36-100E-4A36-81E1-939F83368B48}" destId="{0D70B00B-43CF-4E18-93BC-BDDF8443D58A}" srcOrd="6" destOrd="0" presId="urn:microsoft.com/office/officeart/2005/8/layout/lProcess3"/>
    <dgm:cxn modelId="{1992F33D-9039-4410-AA97-FACACA3F59BE}" type="presParOf" srcId="{6CCF9B36-100E-4A36-81E1-939F83368B48}" destId="{E735A35E-6CD3-4379-B6EF-4D11012EE2D6}" srcOrd="7" destOrd="0" presId="urn:microsoft.com/office/officeart/2005/8/layout/lProcess3"/>
    <dgm:cxn modelId="{93778234-6276-4B01-A411-368AA4AACF5E}" type="presParOf" srcId="{6CCF9B36-100E-4A36-81E1-939F83368B48}" destId="{C509109E-44CB-4C83-A0F8-E7A7A389F738}"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3.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8973CDE4-2D97-4AAC-A90F-613B17E05073}">
      <dgm:prSet custT="1"/>
      <dgm:spPr/>
      <dgm:t>
        <a:bodyPr/>
        <a:lstStyle/>
        <a:p>
          <a:pPr rtl="1"/>
          <a:r>
            <a:rPr lang="ar-IQ" sz="2000" b="0" dirty="0"/>
            <a:t>اصطلاحات و مفاهیم</a:t>
          </a:r>
          <a:endParaRPr lang="en-US" sz="2000" b="0" dirty="0"/>
        </a:p>
      </dgm:t>
    </dgm:pt>
    <dgm:pt modelId="{6AF36BA7-3032-4D6D-9092-9579037DC0AF}" type="parTrans" cxnId="{7DD66357-7BC1-4644-AC04-62C41604E53D}">
      <dgm:prSet/>
      <dgm:spPr/>
      <dgm:t>
        <a:bodyPr/>
        <a:lstStyle/>
        <a:p>
          <a:pPr rtl="1"/>
          <a:endParaRPr lang="en-US" sz="2800"/>
        </a:p>
      </dgm:t>
    </dgm:pt>
    <dgm:pt modelId="{0647C11B-65C4-47E5-AF19-45E978A5262B}" type="sibTrans" cxnId="{7DD66357-7BC1-4644-AC04-62C41604E53D}">
      <dgm:prSet/>
      <dgm:spPr/>
      <dgm:t>
        <a:bodyPr/>
        <a:lstStyle/>
        <a:p>
          <a:pPr rtl="1"/>
          <a:endParaRPr lang="en-US" sz="2800"/>
        </a:p>
      </dgm:t>
    </dgm:pt>
    <dgm:pt modelId="{E87C880A-CCFD-4A45-97A1-46EB7373C2AC}">
      <dgm:prSet custT="1"/>
      <dgm:spPr>
        <a:solidFill>
          <a:schemeClr val="accent2">
            <a:alpha val="90000"/>
          </a:schemeClr>
        </a:solidFill>
      </dgm:spPr>
      <dgm:t>
        <a:bodyPr/>
        <a:lstStyle/>
        <a:p>
          <a:pPr rtl="1"/>
          <a:r>
            <a:rPr lang="fa-IR" sz="1800" b="1" dirty="0"/>
            <a:t>پروتکل </a:t>
          </a:r>
          <a:r>
            <a:rPr lang="en-US" sz="1800" b="1" dirty="0"/>
            <a:t>Mqtt</a:t>
          </a:r>
        </a:p>
      </dgm:t>
    </dgm:pt>
    <dgm:pt modelId="{7842A09E-FEE3-43CA-B657-45F98EE9130C}" type="parTrans" cxnId="{DDB1231A-89D7-416A-9F37-1535F53C4A9C}">
      <dgm:prSet/>
      <dgm:spPr/>
      <dgm:t>
        <a:bodyPr/>
        <a:lstStyle/>
        <a:p>
          <a:endParaRPr lang="en-US" sz="2800"/>
        </a:p>
      </dgm:t>
    </dgm:pt>
    <dgm:pt modelId="{F0D770E0-A3A7-478E-8378-16E680E1890E}" type="sibTrans" cxnId="{DDB1231A-89D7-416A-9F37-1535F53C4A9C}">
      <dgm:prSet/>
      <dgm:spPr/>
      <dgm:t>
        <a:bodyPr/>
        <a:lstStyle/>
        <a:p>
          <a:endParaRPr lang="en-US" sz="2800"/>
        </a:p>
      </dgm:t>
    </dgm:pt>
    <dgm:pt modelId="{096C70E3-CC8A-4AC0-AAB4-898FE9437BF3}" type="pres">
      <dgm:prSet presAssocID="{FDA0287A-6539-45F8-9909-1CD5850F0AE6}" presName="Name0" presStyleCnt="0">
        <dgm:presLayoutVars>
          <dgm:chPref val="3"/>
          <dgm:dir val="rev"/>
          <dgm:animLvl val="lvl"/>
          <dgm:resizeHandles/>
        </dgm:presLayoutVars>
      </dgm:prSet>
      <dgm:spPr/>
    </dgm:pt>
    <dgm:pt modelId="{1DB3954A-8D11-4D05-B784-EBE0E6550118}" type="pres">
      <dgm:prSet presAssocID="{8973CDE4-2D97-4AAC-A90F-613B17E05073}" presName="horFlow" presStyleCnt="0"/>
      <dgm:spPr/>
    </dgm:pt>
    <dgm:pt modelId="{BD9B6AB8-AEF6-4F4E-984F-0D5F6CD010EF}" type="pres">
      <dgm:prSet presAssocID="{8973CDE4-2D97-4AAC-A90F-613B17E05073}" presName="bigChev" presStyleLbl="node1" presStyleIdx="0" presStyleCnt="1"/>
      <dgm:spPr/>
    </dgm:pt>
    <dgm:pt modelId="{E1998ACF-3FCF-422E-85AD-C06B167C505C}" type="pres">
      <dgm:prSet presAssocID="{7842A09E-FEE3-43CA-B657-45F98EE9130C}" presName="parTrans" presStyleCnt="0"/>
      <dgm:spPr/>
    </dgm:pt>
    <dgm:pt modelId="{955FF7A5-3B96-4754-A795-91C9771D1CA1}" type="pres">
      <dgm:prSet presAssocID="{E87C880A-CCFD-4A45-97A1-46EB7373C2AC}" presName="node" presStyleLbl="alignAccFollowNode1" presStyleIdx="0" presStyleCnt="1">
        <dgm:presLayoutVars>
          <dgm:bulletEnabled val="1"/>
        </dgm:presLayoutVars>
      </dgm:prSet>
      <dgm:spPr/>
    </dgm:pt>
  </dgm:ptLst>
  <dgm:cxnLst>
    <dgm:cxn modelId="{DDB1231A-89D7-416A-9F37-1535F53C4A9C}" srcId="{8973CDE4-2D97-4AAC-A90F-613B17E05073}" destId="{E87C880A-CCFD-4A45-97A1-46EB7373C2AC}" srcOrd="0" destOrd="0" parTransId="{7842A09E-FEE3-43CA-B657-45F98EE9130C}" sibTransId="{F0D770E0-A3A7-478E-8378-16E680E1890E}"/>
    <dgm:cxn modelId="{07DB3130-7C3E-467D-8C46-81859A7365D7}" type="presOf" srcId="{FDA0287A-6539-45F8-9909-1CD5850F0AE6}" destId="{096C70E3-CC8A-4AC0-AAB4-898FE9437BF3}" srcOrd="0" destOrd="0" presId="urn:microsoft.com/office/officeart/2005/8/layout/lProcess3"/>
    <dgm:cxn modelId="{2E923B69-12BF-489B-A2A4-DA896AB611AD}" type="presOf" srcId="{E87C880A-CCFD-4A45-97A1-46EB7373C2AC}" destId="{955FF7A5-3B96-4754-A795-91C9771D1CA1}" srcOrd="0" destOrd="0" presId="urn:microsoft.com/office/officeart/2005/8/layout/lProcess3"/>
    <dgm:cxn modelId="{7DD66357-7BC1-4644-AC04-62C41604E53D}" srcId="{FDA0287A-6539-45F8-9909-1CD5850F0AE6}" destId="{8973CDE4-2D97-4AAC-A90F-613B17E05073}" srcOrd="0" destOrd="0" parTransId="{6AF36BA7-3032-4D6D-9092-9579037DC0AF}" sibTransId="{0647C11B-65C4-47E5-AF19-45E978A5262B}"/>
    <dgm:cxn modelId="{29C8D858-D176-4E56-B2D6-168A8B29436E}" type="presOf" srcId="{8973CDE4-2D97-4AAC-A90F-613B17E05073}" destId="{BD9B6AB8-AEF6-4F4E-984F-0D5F6CD010EF}" srcOrd="0" destOrd="0" presId="urn:microsoft.com/office/officeart/2005/8/layout/lProcess3"/>
    <dgm:cxn modelId="{8AE0CED0-B797-4AC8-8889-5F4EEE8E5A7C}" type="presParOf" srcId="{096C70E3-CC8A-4AC0-AAB4-898FE9437BF3}" destId="{1DB3954A-8D11-4D05-B784-EBE0E6550118}" srcOrd="0" destOrd="0" presId="urn:microsoft.com/office/officeart/2005/8/layout/lProcess3"/>
    <dgm:cxn modelId="{FEF768FA-20E6-4458-9434-B0C2E3672C9D}" type="presParOf" srcId="{1DB3954A-8D11-4D05-B784-EBE0E6550118}" destId="{BD9B6AB8-AEF6-4F4E-984F-0D5F6CD010EF}" srcOrd="0" destOrd="0" presId="urn:microsoft.com/office/officeart/2005/8/layout/lProcess3"/>
    <dgm:cxn modelId="{B95948D7-2824-4DC0-82C4-A7D6150DA9B6}" type="presParOf" srcId="{1DB3954A-8D11-4D05-B784-EBE0E6550118}" destId="{E1998ACF-3FCF-422E-85AD-C06B167C505C}" srcOrd="1" destOrd="0" presId="urn:microsoft.com/office/officeart/2005/8/layout/lProcess3"/>
    <dgm:cxn modelId="{10A9A5D7-9F89-42FB-B338-5A672CADC270}" type="presParOf" srcId="{1DB3954A-8D11-4D05-B784-EBE0E6550118}" destId="{955FF7A5-3B96-4754-A795-91C9771D1CA1}"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8973CDE4-2D97-4AAC-A90F-613B17E05073}">
      <dgm:prSet custT="1"/>
      <dgm:spPr/>
      <dgm:t>
        <a:bodyPr/>
        <a:lstStyle/>
        <a:p>
          <a:pPr rtl="1"/>
          <a:r>
            <a:rPr lang="ar-IQ" sz="2000" b="0" dirty="0"/>
            <a:t>اصطلاحات و مفاهیم</a:t>
          </a:r>
          <a:endParaRPr lang="en-US" sz="2000" b="0" dirty="0"/>
        </a:p>
      </dgm:t>
    </dgm:pt>
    <dgm:pt modelId="{6AF36BA7-3032-4D6D-9092-9579037DC0AF}" type="parTrans" cxnId="{7DD66357-7BC1-4644-AC04-62C41604E53D}">
      <dgm:prSet/>
      <dgm:spPr/>
      <dgm:t>
        <a:bodyPr/>
        <a:lstStyle/>
        <a:p>
          <a:pPr rtl="1"/>
          <a:endParaRPr lang="en-US" sz="2800"/>
        </a:p>
      </dgm:t>
    </dgm:pt>
    <dgm:pt modelId="{0647C11B-65C4-47E5-AF19-45E978A5262B}" type="sibTrans" cxnId="{7DD66357-7BC1-4644-AC04-62C41604E53D}">
      <dgm:prSet/>
      <dgm:spPr/>
      <dgm:t>
        <a:bodyPr/>
        <a:lstStyle/>
        <a:p>
          <a:pPr rtl="1"/>
          <a:endParaRPr lang="en-US" sz="2800"/>
        </a:p>
      </dgm:t>
    </dgm:pt>
    <dgm:pt modelId="{E87C880A-CCFD-4A45-97A1-46EB7373C2AC}">
      <dgm:prSet custT="1"/>
      <dgm:spPr>
        <a:solidFill>
          <a:schemeClr val="accent2">
            <a:alpha val="90000"/>
          </a:schemeClr>
        </a:solidFill>
      </dgm:spPr>
      <dgm:t>
        <a:bodyPr/>
        <a:lstStyle/>
        <a:p>
          <a:pPr rtl="1"/>
          <a:r>
            <a:rPr lang="fa-IR" sz="1800" b="1" dirty="0"/>
            <a:t>پروتکل </a:t>
          </a:r>
          <a:r>
            <a:rPr lang="en-US" sz="1800" b="1" dirty="0"/>
            <a:t>Mqtt</a:t>
          </a:r>
        </a:p>
      </dgm:t>
    </dgm:pt>
    <dgm:pt modelId="{7842A09E-FEE3-43CA-B657-45F98EE9130C}" type="parTrans" cxnId="{DDB1231A-89D7-416A-9F37-1535F53C4A9C}">
      <dgm:prSet/>
      <dgm:spPr/>
      <dgm:t>
        <a:bodyPr/>
        <a:lstStyle/>
        <a:p>
          <a:endParaRPr lang="en-US" sz="2800"/>
        </a:p>
      </dgm:t>
    </dgm:pt>
    <dgm:pt modelId="{F0D770E0-A3A7-478E-8378-16E680E1890E}" type="sibTrans" cxnId="{DDB1231A-89D7-416A-9F37-1535F53C4A9C}">
      <dgm:prSet/>
      <dgm:spPr/>
      <dgm:t>
        <a:bodyPr/>
        <a:lstStyle/>
        <a:p>
          <a:endParaRPr lang="en-US" sz="2800"/>
        </a:p>
      </dgm:t>
    </dgm:pt>
    <dgm:pt modelId="{096C70E3-CC8A-4AC0-AAB4-898FE9437BF3}" type="pres">
      <dgm:prSet presAssocID="{FDA0287A-6539-45F8-9909-1CD5850F0AE6}" presName="Name0" presStyleCnt="0">
        <dgm:presLayoutVars>
          <dgm:chPref val="3"/>
          <dgm:dir val="rev"/>
          <dgm:animLvl val="lvl"/>
          <dgm:resizeHandles/>
        </dgm:presLayoutVars>
      </dgm:prSet>
      <dgm:spPr/>
    </dgm:pt>
    <dgm:pt modelId="{1DB3954A-8D11-4D05-B784-EBE0E6550118}" type="pres">
      <dgm:prSet presAssocID="{8973CDE4-2D97-4AAC-A90F-613B17E05073}" presName="horFlow" presStyleCnt="0"/>
      <dgm:spPr/>
    </dgm:pt>
    <dgm:pt modelId="{BD9B6AB8-AEF6-4F4E-984F-0D5F6CD010EF}" type="pres">
      <dgm:prSet presAssocID="{8973CDE4-2D97-4AAC-A90F-613B17E05073}" presName="bigChev" presStyleLbl="node1" presStyleIdx="0" presStyleCnt="1"/>
      <dgm:spPr/>
    </dgm:pt>
    <dgm:pt modelId="{E1998ACF-3FCF-422E-85AD-C06B167C505C}" type="pres">
      <dgm:prSet presAssocID="{7842A09E-FEE3-43CA-B657-45F98EE9130C}" presName="parTrans" presStyleCnt="0"/>
      <dgm:spPr/>
    </dgm:pt>
    <dgm:pt modelId="{955FF7A5-3B96-4754-A795-91C9771D1CA1}" type="pres">
      <dgm:prSet presAssocID="{E87C880A-CCFD-4A45-97A1-46EB7373C2AC}" presName="node" presStyleLbl="alignAccFollowNode1" presStyleIdx="0" presStyleCnt="1">
        <dgm:presLayoutVars>
          <dgm:bulletEnabled val="1"/>
        </dgm:presLayoutVars>
      </dgm:prSet>
      <dgm:spPr/>
    </dgm:pt>
  </dgm:ptLst>
  <dgm:cxnLst>
    <dgm:cxn modelId="{DDB1231A-89D7-416A-9F37-1535F53C4A9C}" srcId="{8973CDE4-2D97-4AAC-A90F-613B17E05073}" destId="{E87C880A-CCFD-4A45-97A1-46EB7373C2AC}" srcOrd="0" destOrd="0" parTransId="{7842A09E-FEE3-43CA-B657-45F98EE9130C}" sibTransId="{F0D770E0-A3A7-478E-8378-16E680E1890E}"/>
    <dgm:cxn modelId="{07DB3130-7C3E-467D-8C46-81859A7365D7}" type="presOf" srcId="{FDA0287A-6539-45F8-9909-1CD5850F0AE6}" destId="{096C70E3-CC8A-4AC0-AAB4-898FE9437BF3}" srcOrd="0" destOrd="0" presId="urn:microsoft.com/office/officeart/2005/8/layout/lProcess3"/>
    <dgm:cxn modelId="{2E923B69-12BF-489B-A2A4-DA896AB611AD}" type="presOf" srcId="{E87C880A-CCFD-4A45-97A1-46EB7373C2AC}" destId="{955FF7A5-3B96-4754-A795-91C9771D1CA1}" srcOrd="0" destOrd="0" presId="urn:microsoft.com/office/officeart/2005/8/layout/lProcess3"/>
    <dgm:cxn modelId="{7DD66357-7BC1-4644-AC04-62C41604E53D}" srcId="{FDA0287A-6539-45F8-9909-1CD5850F0AE6}" destId="{8973CDE4-2D97-4AAC-A90F-613B17E05073}" srcOrd="0" destOrd="0" parTransId="{6AF36BA7-3032-4D6D-9092-9579037DC0AF}" sibTransId="{0647C11B-65C4-47E5-AF19-45E978A5262B}"/>
    <dgm:cxn modelId="{29C8D858-D176-4E56-B2D6-168A8B29436E}" type="presOf" srcId="{8973CDE4-2D97-4AAC-A90F-613B17E05073}" destId="{BD9B6AB8-AEF6-4F4E-984F-0D5F6CD010EF}" srcOrd="0" destOrd="0" presId="urn:microsoft.com/office/officeart/2005/8/layout/lProcess3"/>
    <dgm:cxn modelId="{8AE0CED0-B797-4AC8-8889-5F4EEE8E5A7C}" type="presParOf" srcId="{096C70E3-CC8A-4AC0-AAB4-898FE9437BF3}" destId="{1DB3954A-8D11-4D05-B784-EBE0E6550118}" srcOrd="0" destOrd="0" presId="urn:microsoft.com/office/officeart/2005/8/layout/lProcess3"/>
    <dgm:cxn modelId="{FEF768FA-20E6-4458-9434-B0C2E3672C9D}" type="presParOf" srcId="{1DB3954A-8D11-4D05-B784-EBE0E6550118}" destId="{BD9B6AB8-AEF6-4F4E-984F-0D5F6CD010EF}" srcOrd="0" destOrd="0" presId="urn:microsoft.com/office/officeart/2005/8/layout/lProcess3"/>
    <dgm:cxn modelId="{B95948D7-2824-4DC0-82C4-A7D6150DA9B6}" type="presParOf" srcId="{1DB3954A-8D11-4D05-B784-EBE0E6550118}" destId="{E1998ACF-3FCF-422E-85AD-C06B167C505C}" srcOrd="1" destOrd="0" presId="urn:microsoft.com/office/officeart/2005/8/layout/lProcess3"/>
    <dgm:cxn modelId="{10A9A5D7-9F89-42FB-B338-5A672CADC270}" type="presParOf" srcId="{1DB3954A-8D11-4D05-B784-EBE0E6550118}" destId="{955FF7A5-3B96-4754-A795-91C9771D1CA1}"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8973CDE4-2D97-4AAC-A90F-613B17E05073}">
      <dgm:prSet custT="1"/>
      <dgm:spPr/>
      <dgm:t>
        <a:bodyPr/>
        <a:lstStyle/>
        <a:p>
          <a:pPr rtl="1"/>
          <a:r>
            <a:rPr lang="ar-IQ" sz="2000" b="0" dirty="0"/>
            <a:t>اصطلاحات و مفاهیم</a:t>
          </a:r>
          <a:endParaRPr lang="en-US" sz="2000" b="0" dirty="0"/>
        </a:p>
      </dgm:t>
    </dgm:pt>
    <dgm:pt modelId="{6AF36BA7-3032-4D6D-9092-9579037DC0AF}" type="parTrans" cxnId="{7DD66357-7BC1-4644-AC04-62C41604E53D}">
      <dgm:prSet/>
      <dgm:spPr/>
      <dgm:t>
        <a:bodyPr/>
        <a:lstStyle/>
        <a:p>
          <a:pPr rtl="1"/>
          <a:endParaRPr lang="en-US" sz="2800"/>
        </a:p>
      </dgm:t>
    </dgm:pt>
    <dgm:pt modelId="{0647C11B-65C4-47E5-AF19-45E978A5262B}" type="sibTrans" cxnId="{7DD66357-7BC1-4644-AC04-62C41604E53D}">
      <dgm:prSet/>
      <dgm:spPr/>
      <dgm:t>
        <a:bodyPr/>
        <a:lstStyle/>
        <a:p>
          <a:pPr rtl="1"/>
          <a:endParaRPr lang="en-US" sz="2800"/>
        </a:p>
      </dgm:t>
    </dgm:pt>
    <dgm:pt modelId="{E87C880A-CCFD-4A45-97A1-46EB7373C2AC}">
      <dgm:prSet custT="1"/>
      <dgm:spPr>
        <a:solidFill>
          <a:schemeClr val="accent2">
            <a:alpha val="90000"/>
          </a:schemeClr>
        </a:solidFill>
      </dgm:spPr>
      <dgm:t>
        <a:bodyPr/>
        <a:lstStyle/>
        <a:p>
          <a:pPr rtl="1"/>
          <a:r>
            <a:rPr lang="fa-IR" sz="1800" b="1" dirty="0"/>
            <a:t>پروتکل </a:t>
          </a:r>
          <a:r>
            <a:rPr lang="en-US" sz="1800" b="1" dirty="0"/>
            <a:t>Mqtt</a:t>
          </a:r>
        </a:p>
      </dgm:t>
    </dgm:pt>
    <dgm:pt modelId="{7842A09E-FEE3-43CA-B657-45F98EE9130C}" type="parTrans" cxnId="{DDB1231A-89D7-416A-9F37-1535F53C4A9C}">
      <dgm:prSet/>
      <dgm:spPr/>
      <dgm:t>
        <a:bodyPr/>
        <a:lstStyle/>
        <a:p>
          <a:endParaRPr lang="en-US" sz="2800"/>
        </a:p>
      </dgm:t>
    </dgm:pt>
    <dgm:pt modelId="{F0D770E0-A3A7-478E-8378-16E680E1890E}" type="sibTrans" cxnId="{DDB1231A-89D7-416A-9F37-1535F53C4A9C}">
      <dgm:prSet/>
      <dgm:spPr/>
      <dgm:t>
        <a:bodyPr/>
        <a:lstStyle/>
        <a:p>
          <a:endParaRPr lang="en-US" sz="2800"/>
        </a:p>
      </dgm:t>
    </dgm:pt>
    <dgm:pt modelId="{096C70E3-CC8A-4AC0-AAB4-898FE9437BF3}" type="pres">
      <dgm:prSet presAssocID="{FDA0287A-6539-45F8-9909-1CD5850F0AE6}" presName="Name0" presStyleCnt="0">
        <dgm:presLayoutVars>
          <dgm:chPref val="3"/>
          <dgm:dir val="rev"/>
          <dgm:animLvl val="lvl"/>
          <dgm:resizeHandles/>
        </dgm:presLayoutVars>
      </dgm:prSet>
      <dgm:spPr/>
    </dgm:pt>
    <dgm:pt modelId="{1DB3954A-8D11-4D05-B784-EBE0E6550118}" type="pres">
      <dgm:prSet presAssocID="{8973CDE4-2D97-4AAC-A90F-613B17E05073}" presName="horFlow" presStyleCnt="0"/>
      <dgm:spPr/>
    </dgm:pt>
    <dgm:pt modelId="{BD9B6AB8-AEF6-4F4E-984F-0D5F6CD010EF}" type="pres">
      <dgm:prSet presAssocID="{8973CDE4-2D97-4AAC-A90F-613B17E05073}" presName="bigChev" presStyleLbl="node1" presStyleIdx="0" presStyleCnt="1"/>
      <dgm:spPr/>
    </dgm:pt>
    <dgm:pt modelId="{E1998ACF-3FCF-422E-85AD-C06B167C505C}" type="pres">
      <dgm:prSet presAssocID="{7842A09E-FEE3-43CA-B657-45F98EE9130C}" presName="parTrans" presStyleCnt="0"/>
      <dgm:spPr/>
    </dgm:pt>
    <dgm:pt modelId="{955FF7A5-3B96-4754-A795-91C9771D1CA1}" type="pres">
      <dgm:prSet presAssocID="{E87C880A-CCFD-4A45-97A1-46EB7373C2AC}" presName="node" presStyleLbl="alignAccFollowNode1" presStyleIdx="0" presStyleCnt="1">
        <dgm:presLayoutVars>
          <dgm:bulletEnabled val="1"/>
        </dgm:presLayoutVars>
      </dgm:prSet>
      <dgm:spPr/>
    </dgm:pt>
  </dgm:ptLst>
  <dgm:cxnLst>
    <dgm:cxn modelId="{DDB1231A-89D7-416A-9F37-1535F53C4A9C}" srcId="{8973CDE4-2D97-4AAC-A90F-613B17E05073}" destId="{E87C880A-CCFD-4A45-97A1-46EB7373C2AC}" srcOrd="0" destOrd="0" parTransId="{7842A09E-FEE3-43CA-B657-45F98EE9130C}" sibTransId="{F0D770E0-A3A7-478E-8378-16E680E1890E}"/>
    <dgm:cxn modelId="{07DB3130-7C3E-467D-8C46-81859A7365D7}" type="presOf" srcId="{FDA0287A-6539-45F8-9909-1CD5850F0AE6}" destId="{096C70E3-CC8A-4AC0-AAB4-898FE9437BF3}" srcOrd="0" destOrd="0" presId="urn:microsoft.com/office/officeart/2005/8/layout/lProcess3"/>
    <dgm:cxn modelId="{2E923B69-12BF-489B-A2A4-DA896AB611AD}" type="presOf" srcId="{E87C880A-CCFD-4A45-97A1-46EB7373C2AC}" destId="{955FF7A5-3B96-4754-A795-91C9771D1CA1}" srcOrd="0" destOrd="0" presId="urn:microsoft.com/office/officeart/2005/8/layout/lProcess3"/>
    <dgm:cxn modelId="{7DD66357-7BC1-4644-AC04-62C41604E53D}" srcId="{FDA0287A-6539-45F8-9909-1CD5850F0AE6}" destId="{8973CDE4-2D97-4AAC-A90F-613B17E05073}" srcOrd="0" destOrd="0" parTransId="{6AF36BA7-3032-4D6D-9092-9579037DC0AF}" sibTransId="{0647C11B-65C4-47E5-AF19-45E978A5262B}"/>
    <dgm:cxn modelId="{29C8D858-D176-4E56-B2D6-168A8B29436E}" type="presOf" srcId="{8973CDE4-2D97-4AAC-A90F-613B17E05073}" destId="{BD9B6AB8-AEF6-4F4E-984F-0D5F6CD010EF}" srcOrd="0" destOrd="0" presId="urn:microsoft.com/office/officeart/2005/8/layout/lProcess3"/>
    <dgm:cxn modelId="{8AE0CED0-B797-4AC8-8889-5F4EEE8E5A7C}" type="presParOf" srcId="{096C70E3-CC8A-4AC0-AAB4-898FE9437BF3}" destId="{1DB3954A-8D11-4D05-B784-EBE0E6550118}" srcOrd="0" destOrd="0" presId="urn:microsoft.com/office/officeart/2005/8/layout/lProcess3"/>
    <dgm:cxn modelId="{FEF768FA-20E6-4458-9434-B0C2E3672C9D}" type="presParOf" srcId="{1DB3954A-8D11-4D05-B784-EBE0E6550118}" destId="{BD9B6AB8-AEF6-4F4E-984F-0D5F6CD010EF}" srcOrd="0" destOrd="0" presId="urn:microsoft.com/office/officeart/2005/8/layout/lProcess3"/>
    <dgm:cxn modelId="{B95948D7-2824-4DC0-82C4-A7D6150DA9B6}" type="presParOf" srcId="{1DB3954A-8D11-4D05-B784-EBE0E6550118}" destId="{E1998ACF-3FCF-422E-85AD-C06B167C505C}" srcOrd="1" destOrd="0" presId="urn:microsoft.com/office/officeart/2005/8/layout/lProcess3"/>
    <dgm:cxn modelId="{10A9A5D7-9F89-42FB-B338-5A672CADC270}" type="presParOf" srcId="{1DB3954A-8D11-4D05-B784-EBE0E6550118}" destId="{955FF7A5-3B96-4754-A795-91C9771D1CA1}"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B728C5F2-9530-46A7-A947-FC47F678A760}">
      <dgm:prSet custT="1"/>
      <dgm:spPr/>
      <dgm:t>
        <a:bodyPr/>
        <a:lstStyle/>
        <a:p>
          <a:pPr rtl="1"/>
          <a:r>
            <a:rPr lang="ar-IQ" sz="1800" b="0" dirty="0"/>
            <a:t>تحلیل</a:t>
          </a:r>
          <a:endParaRPr lang="en-US" sz="1800" b="0" dirty="0"/>
        </a:p>
      </dgm:t>
    </dgm:pt>
    <dgm:pt modelId="{BA88E28D-4C59-4993-8A86-53DEB2429B81}" type="parTrans" cxnId="{F2591A07-48FB-43C6-9232-736F4C09B16D}">
      <dgm:prSet/>
      <dgm:spPr/>
      <dgm:t>
        <a:bodyPr/>
        <a:lstStyle/>
        <a:p>
          <a:pPr rtl="1"/>
          <a:endParaRPr lang="en-US" sz="2800"/>
        </a:p>
      </dgm:t>
    </dgm:pt>
    <dgm:pt modelId="{946C69C7-02BB-4200-B896-3099E2950C7C}" type="sibTrans" cxnId="{F2591A07-48FB-43C6-9232-736F4C09B16D}">
      <dgm:prSet/>
      <dgm:spPr/>
      <dgm:t>
        <a:bodyPr/>
        <a:lstStyle/>
        <a:p>
          <a:pPr rtl="1"/>
          <a:endParaRPr lang="en-US" sz="2800"/>
        </a:p>
      </dgm:t>
    </dgm:pt>
    <dgm:pt modelId="{057292FF-B258-4681-8463-BF75F295D582}">
      <dgm:prSet custT="1"/>
      <dgm:spPr>
        <a:solidFill>
          <a:schemeClr val="accent4">
            <a:alpha val="90000"/>
          </a:schemeClr>
        </a:solidFill>
      </dgm:spPr>
      <dgm:t>
        <a:bodyPr/>
        <a:lstStyle/>
        <a:p>
          <a:pPr rtl="1"/>
          <a:r>
            <a:rPr lang="fa-IR" sz="1800" b="1" dirty="0"/>
            <a:t>مقدمه</a:t>
          </a:r>
          <a:endParaRPr lang="en-US" sz="1800" b="1" dirty="0"/>
        </a:p>
      </dgm:t>
    </dgm:pt>
    <dgm:pt modelId="{E507C799-6537-441A-AAB0-4F11EBE51998}" type="parTrans" cxnId="{1E9F295D-C454-4643-98A4-618A55EDC296}">
      <dgm:prSet/>
      <dgm:spPr/>
      <dgm:t>
        <a:bodyPr/>
        <a:lstStyle/>
        <a:p>
          <a:endParaRPr lang="en-US" sz="2800"/>
        </a:p>
      </dgm:t>
    </dgm:pt>
    <dgm:pt modelId="{02BF103A-BA31-49CA-9443-B6621323599E}" type="sibTrans" cxnId="{1E9F295D-C454-4643-98A4-618A55EDC296}">
      <dgm:prSet/>
      <dgm:spPr/>
      <dgm:t>
        <a:bodyPr/>
        <a:lstStyle/>
        <a:p>
          <a:endParaRPr lang="en-US" sz="2800"/>
        </a:p>
      </dgm:t>
    </dgm:pt>
    <dgm:pt modelId="{35037B05-C5B6-4165-BFD3-24792AF48470}">
      <dgm:prSet custT="1"/>
      <dgm:spPr/>
      <dgm:t>
        <a:bodyPr/>
        <a:lstStyle/>
        <a:p>
          <a:pPr rtl="1"/>
          <a:r>
            <a:rPr lang="fa-IR" sz="1800" dirty="0"/>
            <a:t>مدل </a:t>
          </a:r>
          <a:r>
            <a:rPr lang="en-US" sz="1800" dirty="0"/>
            <a:t>RAD</a:t>
          </a:r>
        </a:p>
      </dgm:t>
    </dgm:pt>
    <dgm:pt modelId="{3BDC3474-A685-446C-B5A7-3F9B6EE1ABF2}" type="parTrans" cxnId="{97323A93-D2A1-4A84-A5E2-991E69A0C2B0}">
      <dgm:prSet/>
      <dgm:spPr/>
      <dgm:t>
        <a:bodyPr/>
        <a:lstStyle/>
        <a:p>
          <a:endParaRPr lang="en-US" sz="2800"/>
        </a:p>
      </dgm:t>
    </dgm:pt>
    <dgm:pt modelId="{4396C848-5C60-4A1F-A02C-C99A0AED6D83}" type="sibTrans" cxnId="{97323A93-D2A1-4A84-A5E2-991E69A0C2B0}">
      <dgm:prSet/>
      <dgm:spPr/>
      <dgm:t>
        <a:bodyPr/>
        <a:lstStyle/>
        <a:p>
          <a:endParaRPr lang="en-US" sz="2800"/>
        </a:p>
      </dgm:t>
    </dgm:pt>
    <dgm:pt modelId="{99A505BD-AEEA-4D08-A4B3-9C2BAE752A6D}">
      <dgm:prSet custT="1"/>
      <dgm:spPr/>
      <dgm:t>
        <a:bodyPr/>
        <a:lstStyle/>
        <a:p>
          <a:pPr rtl="1"/>
          <a:r>
            <a:rPr lang="fa-IR" sz="1800" dirty="0"/>
            <a:t>نمودار معماری</a:t>
          </a:r>
          <a:endParaRPr lang="en-US" sz="1800" dirty="0"/>
        </a:p>
      </dgm:t>
    </dgm:pt>
    <dgm:pt modelId="{824A49D7-33DC-4B6E-A6A6-137A3064A4BA}" type="parTrans" cxnId="{5FFC4AC5-41A8-4502-BA17-F0C5B437E630}">
      <dgm:prSet/>
      <dgm:spPr/>
      <dgm:t>
        <a:bodyPr/>
        <a:lstStyle/>
        <a:p>
          <a:endParaRPr lang="en-US" sz="2800"/>
        </a:p>
      </dgm:t>
    </dgm:pt>
    <dgm:pt modelId="{00EF1373-B775-42E3-959C-D09D2731F7C0}" type="sibTrans" cxnId="{5FFC4AC5-41A8-4502-BA17-F0C5B437E630}">
      <dgm:prSet/>
      <dgm:spPr/>
      <dgm:t>
        <a:bodyPr/>
        <a:lstStyle/>
        <a:p>
          <a:endParaRPr lang="en-US" sz="2800"/>
        </a:p>
      </dgm:t>
    </dgm:pt>
    <dgm:pt modelId="{A6CE54FB-9EA3-4476-9599-DE7C8C1AA135}">
      <dgm:prSet custT="1"/>
      <dgm:spPr/>
      <dgm:t>
        <a:bodyPr/>
        <a:lstStyle/>
        <a:p>
          <a:pPr rtl="1"/>
          <a:r>
            <a:rPr lang="ar-IQ" sz="1800" dirty="0"/>
            <a:t>نمودار جریان داده </a:t>
          </a:r>
          <a:endParaRPr lang="en-US" sz="1800" dirty="0"/>
        </a:p>
      </dgm:t>
    </dgm:pt>
    <dgm:pt modelId="{A96C5934-5553-4B88-A8D4-F5DBF33441B4}" type="parTrans" cxnId="{257BB96F-A1EE-43FC-9327-4FF98C7FC457}">
      <dgm:prSet/>
      <dgm:spPr/>
      <dgm:t>
        <a:bodyPr/>
        <a:lstStyle/>
        <a:p>
          <a:endParaRPr lang="en-US" sz="2800"/>
        </a:p>
      </dgm:t>
    </dgm:pt>
    <dgm:pt modelId="{9B04BA9F-703C-431F-ACF9-BA2A792E1013}" type="sibTrans" cxnId="{257BB96F-A1EE-43FC-9327-4FF98C7FC457}">
      <dgm:prSet/>
      <dgm:spPr/>
      <dgm:t>
        <a:bodyPr/>
        <a:lstStyle/>
        <a:p>
          <a:endParaRPr lang="en-US" sz="2800"/>
        </a:p>
      </dgm:t>
    </dgm:pt>
    <dgm:pt modelId="{252FAB5D-DB3C-4825-AF69-628E1D7FEBF9}">
      <dgm:prSet custT="1"/>
      <dgm:spPr/>
      <dgm:t>
        <a:bodyPr/>
        <a:lstStyle/>
        <a:p>
          <a:pPr rtl="1"/>
          <a:r>
            <a:rPr lang="fa-IR" sz="1800" dirty="0"/>
            <a:t>نمودار فعالیت</a:t>
          </a:r>
          <a:endParaRPr lang="en-US" sz="1800" dirty="0"/>
        </a:p>
      </dgm:t>
    </dgm:pt>
    <dgm:pt modelId="{0876A7BE-7B87-42F5-ADF6-E26587C7B048}" type="parTrans" cxnId="{B18E80C1-EE24-4088-B963-B5B87F450B25}">
      <dgm:prSet/>
      <dgm:spPr/>
      <dgm:t>
        <a:bodyPr/>
        <a:lstStyle/>
        <a:p>
          <a:endParaRPr lang="en-US" sz="2800"/>
        </a:p>
      </dgm:t>
    </dgm:pt>
    <dgm:pt modelId="{78C1EE18-F7F1-432F-B59F-5E7C076DFAB1}" type="sibTrans" cxnId="{B18E80C1-EE24-4088-B963-B5B87F450B25}">
      <dgm:prSet/>
      <dgm:spPr/>
      <dgm:t>
        <a:bodyPr/>
        <a:lstStyle/>
        <a:p>
          <a:endParaRPr lang="en-US" sz="2800"/>
        </a:p>
      </dgm:t>
    </dgm:pt>
    <dgm:pt modelId="{3823B506-7BCC-40A3-95E7-91D5A39E1793}">
      <dgm:prSet custT="1"/>
      <dgm:spPr/>
      <dgm:t>
        <a:bodyPr/>
        <a:lstStyle/>
        <a:p>
          <a:pPr rtl="1"/>
          <a:r>
            <a:rPr lang="fa-IR" sz="1800" dirty="0"/>
            <a:t>نمودار کلاس</a:t>
          </a:r>
          <a:endParaRPr lang="en-US" sz="1800" dirty="0"/>
        </a:p>
      </dgm:t>
    </dgm:pt>
    <dgm:pt modelId="{6E71F83F-42AB-4361-B572-8899DCE8301B}" type="parTrans" cxnId="{6CD149EA-7893-4923-B910-4CF32D86F51F}">
      <dgm:prSet/>
      <dgm:spPr/>
      <dgm:t>
        <a:bodyPr/>
        <a:lstStyle/>
        <a:p>
          <a:endParaRPr lang="en-US" sz="2800"/>
        </a:p>
      </dgm:t>
    </dgm:pt>
    <dgm:pt modelId="{031DCC02-7983-4BEC-9184-22AB97132EA5}" type="sibTrans" cxnId="{6CD149EA-7893-4923-B910-4CF32D86F51F}">
      <dgm:prSet/>
      <dgm:spPr/>
      <dgm:t>
        <a:bodyPr/>
        <a:lstStyle/>
        <a:p>
          <a:endParaRPr lang="en-US" sz="2800"/>
        </a:p>
      </dgm:t>
    </dgm:pt>
    <dgm:pt modelId="{76A70E2A-ECCC-4145-9484-794F9062032E}" type="pres">
      <dgm:prSet presAssocID="{FDA0287A-6539-45F8-9909-1CD5850F0AE6}" presName="Name0" presStyleCnt="0">
        <dgm:presLayoutVars>
          <dgm:chPref val="3"/>
          <dgm:dir val="rev"/>
          <dgm:animLvl val="lvl"/>
          <dgm:resizeHandles/>
        </dgm:presLayoutVars>
      </dgm:prSet>
      <dgm:spPr/>
    </dgm:pt>
    <dgm:pt modelId="{633B8B24-A7F0-4892-AADB-315E4D4EA27E}" type="pres">
      <dgm:prSet presAssocID="{B728C5F2-9530-46A7-A947-FC47F678A760}" presName="horFlow" presStyleCnt="0"/>
      <dgm:spPr/>
    </dgm:pt>
    <dgm:pt modelId="{8F54432B-8E31-42BF-805F-62776080D92C}" type="pres">
      <dgm:prSet presAssocID="{B728C5F2-9530-46A7-A947-FC47F678A760}" presName="bigChev" presStyleLbl="node1" presStyleIdx="0" presStyleCnt="1"/>
      <dgm:spPr/>
    </dgm:pt>
    <dgm:pt modelId="{72FD40B1-A891-406D-A979-168D271391AB}" type="pres">
      <dgm:prSet presAssocID="{E507C799-6537-441A-AAB0-4F11EBE51998}" presName="parTrans" presStyleCnt="0"/>
      <dgm:spPr/>
    </dgm:pt>
    <dgm:pt modelId="{09420078-5346-4378-BD87-102BE733A892}" type="pres">
      <dgm:prSet presAssocID="{057292FF-B258-4681-8463-BF75F295D582}" presName="node" presStyleLbl="alignAccFollowNode1" presStyleIdx="0" presStyleCnt="6">
        <dgm:presLayoutVars>
          <dgm:bulletEnabled val="1"/>
        </dgm:presLayoutVars>
      </dgm:prSet>
      <dgm:spPr/>
    </dgm:pt>
    <dgm:pt modelId="{30490871-ACAE-419A-BC20-3528FF888516}" type="pres">
      <dgm:prSet presAssocID="{02BF103A-BA31-49CA-9443-B6621323599E}" presName="sibTrans" presStyleCnt="0"/>
      <dgm:spPr/>
    </dgm:pt>
    <dgm:pt modelId="{4BAF4ADD-72FD-4832-B0C7-19556A23E47C}" type="pres">
      <dgm:prSet presAssocID="{35037B05-C5B6-4165-BFD3-24792AF48470}" presName="node" presStyleLbl="alignAccFollowNode1" presStyleIdx="1" presStyleCnt="6">
        <dgm:presLayoutVars>
          <dgm:bulletEnabled val="1"/>
        </dgm:presLayoutVars>
      </dgm:prSet>
      <dgm:spPr/>
    </dgm:pt>
    <dgm:pt modelId="{005B3727-0FCA-4081-B4B5-E5EF796794EF}" type="pres">
      <dgm:prSet presAssocID="{4396C848-5C60-4A1F-A02C-C99A0AED6D83}" presName="sibTrans" presStyleCnt="0"/>
      <dgm:spPr/>
    </dgm:pt>
    <dgm:pt modelId="{66C85DFC-EED4-4D16-8525-E094AA67B97C}" type="pres">
      <dgm:prSet presAssocID="{99A505BD-AEEA-4D08-A4B3-9C2BAE752A6D}" presName="node" presStyleLbl="alignAccFollowNode1" presStyleIdx="2" presStyleCnt="6">
        <dgm:presLayoutVars>
          <dgm:bulletEnabled val="1"/>
        </dgm:presLayoutVars>
      </dgm:prSet>
      <dgm:spPr/>
    </dgm:pt>
    <dgm:pt modelId="{FA909AE0-2CBE-4904-A0E6-A031E7F800A0}" type="pres">
      <dgm:prSet presAssocID="{00EF1373-B775-42E3-959C-D09D2731F7C0}" presName="sibTrans" presStyleCnt="0"/>
      <dgm:spPr/>
    </dgm:pt>
    <dgm:pt modelId="{A2689D7C-6B9D-433D-8C81-BE8F3B84D64E}" type="pres">
      <dgm:prSet presAssocID="{A6CE54FB-9EA3-4476-9599-DE7C8C1AA135}" presName="node" presStyleLbl="alignAccFollowNode1" presStyleIdx="3" presStyleCnt="6">
        <dgm:presLayoutVars>
          <dgm:bulletEnabled val="1"/>
        </dgm:presLayoutVars>
      </dgm:prSet>
      <dgm:spPr/>
    </dgm:pt>
    <dgm:pt modelId="{143A8410-8DDA-4139-B427-A018D768437A}" type="pres">
      <dgm:prSet presAssocID="{9B04BA9F-703C-431F-ACF9-BA2A792E1013}" presName="sibTrans" presStyleCnt="0"/>
      <dgm:spPr/>
    </dgm:pt>
    <dgm:pt modelId="{6F8F3A3E-2A67-41E8-A2C9-9EC19B2DE797}" type="pres">
      <dgm:prSet presAssocID="{252FAB5D-DB3C-4825-AF69-628E1D7FEBF9}" presName="node" presStyleLbl="alignAccFollowNode1" presStyleIdx="4" presStyleCnt="6">
        <dgm:presLayoutVars>
          <dgm:bulletEnabled val="1"/>
        </dgm:presLayoutVars>
      </dgm:prSet>
      <dgm:spPr/>
    </dgm:pt>
    <dgm:pt modelId="{21925393-BCFB-4883-8B39-A04B86C99FD2}" type="pres">
      <dgm:prSet presAssocID="{78C1EE18-F7F1-432F-B59F-5E7C076DFAB1}" presName="sibTrans" presStyleCnt="0"/>
      <dgm:spPr/>
    </dgm:pt>
    <dgm:pt modelId="{52FA2F40-295D-4349-92EA-AEFD9E78AB45}" type="pres">
      <dgm:prSet presAssocID="{3823B506-7BCC-40A3-95E7-91D5A39E1793}" presName="node" presStyleLbl="alignAccFollowNode1" presStyleIdx="5" presStyleCnt="6">
        <dgm:presLayoutVars>
          <dgm:bulletEnabled val="1"/>
        </dgm:presLayoutVars>
      </dgm:prSet>
      <dgm:spPr/>
    </dgm:pt>
  </dgm:ptLst>
  <dgm:cxnLst>
    <dgm:cxn modelId="{F2591A07-48FB-43C6-9232-736F4C09B16D}" srcId="{FDA0287A-6539-45F8-9909-1CD5850F0AE6}" destId="{B728C5F2-9530-46A7-A947-FC47F678A760}" srcOrd="0" destOrd="0" parTransId="{BA88E28D-4C59-4993-8A86-53DEB2429B81}" sibTransId="{946C69C7-02BB-4200-B896-3099E2950C7C}"/>
    <dgm:cxn modelId="{1E9F295D-C454-4643-98A4-618A55EDC296}" srcId="{B728C5F2-9530-46A7-A947-FC47F678A760}" destId="{057292FF-B258-4681-8463-BF75F295D582}" srcOrd="0" destOrd="0" parTransId="{E507C799-6537-441A-AAB0-4F11EBE51998}" sibTransId="{02BF103A-BA31-49CA-9443-B6621323599E}"/>
    <dgm:cxn modelId="{4084484F-E1BC-42ED-A6A9-127FA8B21504}" type="presOf" srcId="{3823B506-7BCC-40A3-95E7-91D5A39E1793}" destId="{52FA2F40-295D-4349-92EA-AEFD9E78AB45}" srcOrd="0" destOrd="0" presId="urn:microsoft.com/office/officeart/2005/8/layout/lProcess3"/>
    <dgm:cxn modelId="{257BB96F-A1EE-43FC-9327-4FF98C7FC457}" srcId="{B728C5F2-9530-46A7-A947-FC47F678A760}" destId="{A6CE54FB-9EA3-4476-9599-DE7C8C1AA135}" srcOrd="3" destOrd="0" parTransId="{A96C5934-5553-4B88-A8D4-F5DBF33441B4}" sibTransId="{9B04BA9F-703C-431F-ACF9-BA2A792E1013}"/>
    <dgm:cxn modelId="{97323A93-D2A1-4A84-A5E2-991E69A0C2B0}" srcId="{B728C5F2-9530-46A7-A947-FC47F678A760}" destId="{35037B05-C5B6-4165-BFD3-24792AF48470}" srcOrd="1" destOrd="0" parTransId="{3BDC3474-A685-446C-B5A7-3F9B6EE1ABF2}" sibTransId="{4396C848-5C60-4A1F-A02C-C99A0AED6D83}"/>
    <dgm:cxn modelId="{B356C599-F222-4D21-968E-9F03DA0EC48E}" type="presOf" srcId="{FDA0287A-6539-45F8-9909-1CD5850F0AE6}" destId="{76A70E2A-ECCC-4145-9484-794F9062032E}" srcOrd="0" destOrd="0" presId="urn:microsoft.com/office/officeart/2005/8/layout/lProcess3"/>
    <dgm:cxn modelId="{95DDC2AF-2D16-43FF-8714-42B712D56151}" type="presOf" srcId="{35037B05-C5B6-4165-BFD3-24792AF48470}" destId="{4BAF4ADD-72FD-4832-B0C7-19556A23E47C}" srcOrd="0" destOrd="0" presId="urn:microsoft.com/office/officeart/2005/8/layout/lProcess3"/>
    <dgm:cxn modelId="{94C4CEBC-273F-4084-8FDC-1A5B28E46E1B}" type="presOf" srcId="{99A505BD-AEEA-4D08-A4B3-9C2BAE752A6D}" destId="{66C85DFC-EED4-4D16-8525-E094AA67B97C}" srcOrd="0" destOrd="0" presId="urn:microsoft.com/office/officeart/2005/8/layout/lProcess3"/>
    <dgm:cxn modelId="{20EBF6BF-9D37-4FE0-AB1D-6375BD776FED}" type="presOf" srcId="{A6CE54FB-9EA3-4476-9599-DE7C8C1AA135}" destId="{A2689D7C-6B9D-433D-8C81-BE8F3B84D64E}" srcOrd="0" destOrd="0" presId="urn:microsoft.com/office/officeart/2005/8/layout/lProcess3"/>
    <dgm:cxn modelId="{B18E80C1-EE24-4088-B963-B5B87F450B25}" srcId="{B728C5F2-9530-46A7-A947-FC47F678A760}" destId="{252FAB5D-DB3C-4825-AF69-628E1D7FEBF9}" srcOrd="4" destOrd="0" parTransId="{0876A7BE-7B87-42F5-ADF6-E26587C7B048}" sibTransId="{78C1EE18-F7F1-432F-B59F-5E7C076DFAB1}"/>
    <dgm:cxn modelId="{5FFC4AC5-41A8-4502-BA17-F0C5B437E630}" srcId="{B728C5F2-9530-46A7-A947-FC47F678A760}" destId="{99A505BD-AEEA-4D08-A4B3-9C2BAE752A6D}" srcOrd="2" destOrd="0" parTransId="{824A49D7-33DC-4B6E-A6A6-137A3064A4BA}" sibTransId="{00EF1373-B775-42E3-959C-D09D2731F7C0}"/>
    <dgm:cxn modelId="{5BD46BD4-0F5B-4FA1-A22E-CB04E8C61B5E}" type="presOf" srcId="{057292FF-B258-4681-8463-BF75F295D582}" destId="{09420078-5346-4378-BD87-102BE733A892}" srcOrd="0" destOrd="0" presId="urn:microsoft.com/office/officeart/2005/8/layout/lProcess3"/>
    <dgm:cxn modelId="{6CD149EA-7893-4923-B910-4CF32D86F51F}" srcId="{B728C5F2-9530-46A7-A947-FC47F678A760}" destId="{3823B506-7BCC-40A3-95E7-91D5A39E1793}" srcOrd="5" destOrd="0" parTransId="{6E71F83F-42AB-4361-B572-8899DCE8301B}" sibTransId="{031DCC02-7983-4BEC-9184-22AB97132EA5}"/>
    <dgm:cxn modelId="{8DC5DBEA-2FAE-4CE3-B67B-0A00E46911A6}" type="presOf" srcId="{B728C5F2-9530-46A7-A947-FC47F678A760}" destId="{8F54432B-8E31-42BF-805F-62776080D92C}" srcOrd="0" destOrd="0" presId="urn:microsoft.com/office/officeart/2005/8/layout/lProcess3"/>
    <dgm:cxn modelId="{88B652EC-5308-4F1D-AD29-79A61914A829}" type="presOf" srcId="{252FAB5D-DB3C-4825-AF69-628E1D7FEBF9}" destId="{6F8F3A3E-2A67-41E8-A2C9-9EC19B2DE797}" srcOrd="0" destOrd="0" presId="urn:microsoft.com/office/officeart/2005/8/layout/lProcess3"/>
    <dgm:cxn modelId="{F7492B51-7EF5-46FD-9BAB-79DF1AD47D0E}" type="presParOf" srcId="{76A70E2A-ECCC-4145-9484-794F9062032E}" destId="{633B8B24-A7F0-4892-AADB-315E4D4EA27E}" srcOrd="0" destOrd="0" presId="urn:microsoft.com/office/officeart/2005/8/layout/lProcess3"/>
    <dgm:cxn modelId="{330D4339-3578-40A1-B8D4-B5190AC5C495}" type="presParOf" srcId="{633B8B24-A7F0-4892-AADB-315E4D4EA27E}" destId="{8F54432B-8E31-42BF-805F-62776080D92C}" srcOrd="0" destOrd="0" presId="urn:microsoft.com/office/officeart/2005/8/layout/lProcess3"/>
    <dgm:cxn modelId="{F01C5616-0E1F-41AC-AC7A-768C06D74B51}" type="presParOf" srcId="{633B8B24-A7F0-4892-AADB-315E4D4EA27E}" destId="{72FD40B1-A891-406D-A979-168D271391AB}" srcOrd="1" destOrd="0" presId="urn:microsoft.com/office/officeart/2005/8/layout/lProcess3"/>
    <dgm:cxn modelId="{0C13F84E-C635-41FA-A24B-5A7E27AFE35D}" type="presParOf" srcId="{633B8B24-A7F0-4892-AADB-315E4D4EA27E}" destId="{09420078-5346-4378-BD87-102BE733A892}" srcOrd="2" destOrd="0" presId="urn:microsoft.com/office/officeart/2005/8/layout/lProcess3"/>
    <dgm:cxn modelId="{26BA7617-4CBC-49DC-9DD9-1533AD7C8611}" type="presParOf" srcId="{633B8B24-A7F0-4892-AADB-315E4D4EA27E}" destId="{30490871-ACAE-419A-BC20-3528FF888516}" srcOrd="3" destOrd="0" presId="urn:microsoft.com/office/officeart/2005/8/layout/lProcess3"/>
    <dgm:cxn modelId="{62774A3D-D073-49FB-8540-CCBF4F55FA0D}" type="presParOf" srcId="{633B8B24-A7F0-4892-AADB-315E4D4EA27E}" destId="{4BAF4ADD-72FD-4832-B0C7-19556A23E47C}" srcOrd="4" destOrd="0" presId="urn:microsoft.com/office/officeart/2005/8/layout/lProcess3"/>
    <dgm:cxn modelId="{0F25F7C7-D557-4FB4-950E-FC7CAA49D3F8}" type="presParOf" srcId="{633B8B24-A7F0-4892-AADB-315E4D4EA27E}" destId="{005B3727-0FCA-4081-B4B5-E5EF796794EF}" srcOrd="5" destOrd="0" presId="urn:microsoft.com/office/officeart/2005/8/layout/lProcess3"/>
    <dgm:cxn modelId="{8695C955-D4E1-459C-9D19-B78D9F5C04A9}" type="presParOf" srcId="{633B8B24-A7F0-4892-AADB-315E4D4EA27E}" destId="{66C85DFC-EED4-4D16-8525-E094AA67B97C}" srcOrd="6" destOrd="0" presId="urn:microsoft.com/office/officeart/2005/8/layout/lProcess3"/>
    <dgm:cxn modelId="{F23CBCD0-8CE2-41F8-8576-5F6B7C73E13C}" type="presParOf" srcId="{633B8B24-A7F0-4892-AADB-315E4D4EA27E}" destId="{FA909AE0-2CBE-4904-A0E6-A031E7F800A0}" srcOrd="7" destOrd="0" presId="urn:microsoft.com/office/officeart/2005/8/layout/lProcess3"/>
    <dgm:cxn modelId="{76251B19-B07B-41AD-965D-E4C775C135E3}" type="presParOf" srcId="{633B8B24-A7F0-4892-AADB-315E4D4EA27E}" destId="{A2689D7C-6B9D-433D-8C81-BE8F3B84D64E}" srcOrd="8" destOrd="0" presId="urn:microsoft.com/office/officeart/2005/8/layout/lProcess3"/>
    <dgm:cxn modelId="{567456DF-7BC4-4CAE-B7D6-8E7692590634}" type="presParOf" srcId="{633B8B24-A7F0-4892-AADB-315E4D4EA27E}" destId="{143A8410-8DDA-4139-B427-A018D768437A}" srcOrd="9" destOrd="0" presId="urn:microsoft.com/office/officeart/2005/8/layout/lProcess3"/>
    <dgm:cxn modelId="{A7A8571A-E083-48C4-BE81-3DC936AEAFEF}" type="presParOf" srcId="{633B8B24-A7F0-4892-AADB-315E4D4EA27E}" destId="{6F8F3A3E-2A67-41E8-A2C9-9EC19B2DE797}" srcOrd="10" destOrd="0" presId="urn:microsoft.com/office/officeart/2005/8/layout/lProcess3"/>
    <dgm:cxn modelId="{020F1347-A86F-4F03-91C9-F0552CE59E1D}" type="presParOf" srcId="{633B8B24-A7F0-4892-AADB-315E4D4EA27E}" destId="{21925393-BCFB-4883-8B39-A04B86C99FD2}" srcOrd="11" destOrd="0" presId="urn:microsoft.com/office/officeart/2005/8/layout/lProcess3"/>
    <dgm:cxn modelId="{0A7BA8D6-EAAF-40F7-B8D0-1E3CE086DDC0}" type="presParOf" srcId="{633B8B24-A7F0-4892-AADB-315E4D4EA27E}" destId="{52FA2F40-295D-4349-92EA-AEFD9E78AB45}" srcOrd="1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B728C5F2-9530-46A7-A947-FC47F678A760}">
      <dgm:prSet custT="1"/>
      <dgm:spPr/>
      <dgm:t>
        <a:bodyPr/>
        <a:lstStyle/>
        <a:p>
          <a:pPr rtl="1"/>
          <a:r>
            <a:rPr lang="ar-IQ" sz="1800" b="0" dirty="0"/>
            <a:t>تحلیل</a:t>
          </a:r>
          <a:endParaRPr lang="en-US" sz="1800" b="0" dirty="0"/>
        </a:p>
      </dgm:t>
    </dgm:pt>
    <dgm:pt modelId="{BA88E28D-4C59-4993-8A86-53DEB2429B81}" type="parTrans" cxnId="{F2591A07-48FB-43C6-9232-736F4C09B16D}">
      <dgm:prSet/>
      <dgm:spPr/>
      <dgm:t>
        <a:bodyPr/>
        <a:lstStyle/>
        <a:p>
          <a:pPr rtl="1"/>
          <a:endParaRPr lang="en-US" sz="2800"/>
        </a:p>
      </dgm:t>
    </dgm:pt>
    <dgm:pt modelId="{946C69C7-02BB-4200-B896-3099E2950C7C}" type="sibTrans" cxnId="{F2591A07-48FB-43C6-9232-736F4C09B16D}">
      <dgm:prSet/>
      <dgm:spPr/>
      <dgm:t>
        <a:bodyPr/>
        <a:lstStyle/>
        <a:p>
          <a:pPr rtl="1"/>
          <a:endParaRPr lang="en-US" sz="2800"/>
        </a:p>
      </dgm:t>
    </dgm:pt>
    <dgm:pt modelId="{057292FF-B258-4681-8463-BF75F295D582}">
      <dgm:prSet custT="1"/>
      <dgm:spPr/>
      <dgm:t>
        <a:bodyPr/>
        <a:lstStyle/>
        <a:p>
          <a:pPr rtl="1"/>
          <a:r>
            <a:rPr lang="fa-IR" sz="1800" b="0" dirty="0"/>
            <a:t>مقدمه</a:t>
          </a:r>
          <a:endParaRPr lang="en-US" sz="1800" b="0" dirty="0"/>
        </a:p>
      </dgm:t>
    </dgm:pt>
    <dgm:pt modelId="{E507C799-6537-441A-AAB0-4F11EBE51998}" type="parTrans" cxnId="{1E9F295D-C454-4643-98A4-618A55EDC296}">
      <dgm:prSet/>
      <dgm:spPr/>
      <dgm:t>
        <a:bodyPr/>
        <a:lstStyle/>
        <a:p>
          <a:endParaRPr lang="en-US" sz="2800"/>
        </a:p>
      </dgm:t>
    </dgm:pt>
    <dgm:pt modelId="{02BF103A-BA31-49CA-9443-B6621323599E}" type="sibTrans" cxnId="{1E9F295D-C454-4643-98A4-618A55EDC296}">
      <dgm:prSet/>
      <dgm:spPr/>
      <dgm:t>
        <a:bodyPr/>
        <a:lstStyle/>
        <a:p>
          <a:endParaRPr lang="en-US" sz="2800"/>
        </a:p>
      </dgm:t>
    </dgm:pt>
    <dgm:pt modelId="{35037B05-C5B6-4165-BFD3-24792AF48470}">
      <dgm:prSet custT="1"/>
      <dgm:spPr>
        <a:solidFill>
          <a:schemeClr val="accent4">
            <a:alpha val="90000"/>
          </a:schemeClr>
        </a:solidFill>
      </dgm:spPr>
      <dgm:t>
        <a:bodyPr/>
        <a:lstStyle/>
        <a:p>
          <a:pPr rtl="1"/>
          <a:r>
            <a:rPr lang="fa-IR" sz="1800" b="1" dirty="0"/>
            <a:t>مدل </a:t>
          </a:r>
          <a:r>
            <a:rPr lang="en-US" sz="1800" b="1" dirty="0"/>
            <a:t>RAD</a:t>
          </a:r>
        </a:p>
      </dgm:t>
    </dgm:pt>
    <dgm:pt modelId="{3BDC3474-A685-446C-B5A7-3F9B6EE1ABF2}" type="parTrans" cxnId="{97323A93-D2A1-4A84-A5E2-991E69A0C2B0}">
      <dgm:prSet/>
      <dgm:spPr/>
      <dgm:t>
        <a:bodyPr/>
        <a:lstStyle/>
        <a:p>
          <a:endParaRPr lang="en-US" sz="2800"/>
        </a:p>
      </dgm:t>
    </dgm:pt>
    <dgm:pt modelId="{4396C848-5C60-4A1F-A02C-C99A0AED6D83}" type="sibTrans" cxnId="{97323A93-D2A1-4A84-A5E2-991E69A0C2B0}">
      <dgm:prSet/>
      <dgm:spPr/>
      <dgm:t>
        <a:bodyPr/>
        <a:lstStyle/>
        <a:p>
          <a:endParaRPr lang="en-US" sz="2800"/>
        </a:p>
      </dgm:t>
    </dgm:pt>
    <dgm:pt modelId="{99A505BD-AEEA-4D08-A4B3-9C2BAE752A6D}">
      <dgm:prSet custT="1"/>
      <dgm:spPr/>
      <dgm:t>
        <a:bodyPr/>
        <a:lstStyle/>
        <a:p>
          <a:pPr rtl="1"/>
          <a:r>
            <a:rPr lang="fa-IR" sz="1800" dirty="0"/>
            <a:t>نمودار معماری</a:t>
          </a:r>
          <a:endParaRPr lang="en-US" sz="1800" dirty="0"/>
        </a:p>
      </dgm:t>
    </dgm:pt>
    <dgm:pt modelId="{824A49D7-33DC-4B6E-A6A6-137A3064A4BA}" type="parTrans" cxnId="{5FFC4AC5-41A8-4502-BA17-F0C5B437E630}">
      <dgm:prSet/>
      <dgm:spPr/>
      <dgm:t>
        <a:bodyPr/>
        <a:lstStyle/>
        <a:p>
          <a:endParaRPr lang="en-US" sz="2800"/>
        </a:p>
      </dgm:t>
    </dgm:pt>
    <dgm:pt modelId="{00EF1373-B775-42E3-959C-D09D2731F7C0}" type="sibTrans" cxnId="{5FFC4AC5-41A8-4502-BA17-F0C5B437E630}">
      <dgm:prSet/>
      <dgm:spPr/>
      <dgm:t>
        <a:bodyPr/>
        <a:lstStyle/>
        <a:p>
          <a:endParaRPr lang="en-US" sz="2800"/>
        </a:p>
      </dgm:t>
    </dgm:pt>
    <dgm:pt modelId="{A6CE54FB-9EA3-4476-9599-DE7C8C1AA135}">
      <dgm:prSet custT="1"/>
      <dgm:spPr/>
      <dgm:t>
        <a:bodyPr/>
        <a:lstStyle/>
        <a:p>
          <a:pPr rtl="1"/>
          <a:r>
            <a:rPr lang="ar-IQ" sz="1800" dirty="0"/>
            <a:t>نمودار جریان داده </a:t>
          </a:r>
          <a:endParaRPr lang="en-US" sz="1800" dirty="0"/>
        </a:p>
      </dgm:t>
    </dgm:pt>
    <dgm:pt modelId="{A96C5934-5553-4B88-A8D4-F5DBF33441B4}" type="parTrans" cxnId="{257BB96F-A1EE-43FC-9327-4FF98C7FC457}">
      <dgm:prSet/>
      <dgm:spPr/>
      <dgm:t>
        <a:bodyPr/>
        <a:lstStyle/>
        <a:p>
          <a:endParaRPr lang="en-US" sz="2800"/>
        </a:p>
      </dgm:t>
    </dgm:pt>
    <dgm:pt modelId="{9B04BA9F-703C-431F-ACF9-BA2A792E1013}" type="sibTrans" cxnId="{257BB96F-A1EE-43FC-9327-4FF98C7FC457}">
      <dgm:prSet/>
      <dgm:spPr/>
      <dgm:t>
        <a:bodyPr/>
        <a:lstStyle/>
        <a:p>
          <a:endParaRPr lang="en-US" sz="2800"/>
        </a:p>
      </dgm:t>
    </dgm:pt>
    <dgm:pt modelId="{252FAB5D-DB3C-4825-AF69-628E1D7FEBF9}">
      <dgm:prSet custT="1"/>
      <dgm:spPr/>
      <dgm:t>
        <a:bodyPr/>
        <a:lstStyle/>
        <a:p>
          <a:pPr rtl="1"/>
          <a:r>
            <a:rPr lang="fa-IR" sz="1800" dirty="0"/>
            <a:t>نمودار فعالیت</a:t>
          </a:r>
          <a:endParaRPr lang="en-US" sz="1800" dirty="0"/>
        </a:p>
      </dgm:t>
    </dgm:pt>
    <dgm:pt modelId="{0876A7BE-7B87-42F5-ADF6-E26587C7B048}" type="parTrans" cxnId="{B18E80C1-EE24-4088-B963-B5B87F450B25}">
      <dgm:prSet/>
      <dgm:spPr/>
      <dgm:t>
        <a:bodyPr/>
        <a:lstStyle/>
        <a:p>
          <a:endParaRPr lang="en-US" sz="2800"/>
        </a:p>
      </dgm:t>
    </dgm:pt>
    <dgm:pt modelId="{78C1EE18-F7F1-432F-B59F-5E7C076DFAB1}" type="sibTrans" cxnId="{B18E80C1-EE24-4088-B963-B5B87F450B25}">
      <dgm:prSet/>
      <dgm:spPr/>
      <dgm:t>
        <a:bodyPr/>
        <a:lstStyle/>
        <a:p>
          <a:endParaRPr lang="en-US" sz="2800"/>
        </a:p>
      </dgm:t>
    </dgm:pt>
    <dgm:pt modelId="{3823B506-7BCC-40A3-95E7-91D5A39E1793}">
      <dgm:prSet custT="1"/>
      <dgm:spPr/>
      <dgm:t>
        <a:bodyPr/>
        <a:lstStyle/>
        <a:p>
          <a:pPr rtl="1"/>
          <a:r>
            <a:rPr lang="fa-IR" sz="1800" dirty="0"/>
            <a:t>نمودار کلاس</a:t>
          </a:r>
          <a:endParaRPr lang="en-US" sz="1800" dirty="0"/>
        </a:p>
      </dgm:t>
    </dgm:pt>
    <dgm:pt modelId="{6E71F83F-42AB-4361-B572-8899DCE8301B}" type="parTrans" cxnId="{6CD149EA-7893-4923-B910-4CF32D86F51F}">
      <dgm:prSet/>
      <dgm:spPr/>
      <dgm:t>
        <a:bodyPr/>
        <a:lstStyle/>
        <a:p>
          <a:endParaRPr lang="en-US" sz="2800"/>
        </a:p>
      </dgm:t>
    </dgm:pt>
    <dgm:pt modelId="{031DCC02-7983-4BEC-9184-22AB97132EA5}" type="sibTrans" cxnId="{6CD149EA-7893-4923-B910-4CF32D86F51F}">
      <dgm:prSet/>
      <dgm:spPr/>
      <dgm:t>
        <a:bodyPr/>
        <a:lstStyle/>
        <a:p>
          <a:endParaRPr lang="en-US" sz="2800"/>
        </a:p>
      </dgm:t>
    </dgm:pt>
    <dgm:pt modelId="{76A70E2A-ECCC-4145-9484-794F9062032E}" type="pres">
      <dgm:prSet presAssocID="{FDA0287A-6539-45F8-9909-1CD5850F0AE6}" presName="Name0" presStyleCnt="0">
        <dgm:presLayoutVars>
          <dgm:chPref val="3"/>
          <dgm:dir val="rev"/>
          <dgm:animLvl val="lvl"/>
          <dgm:resizeHandles/>
        </dgm:presLayoutVars>
      </dgm:prSet>
      <dgm:spPr/>
    </dgm:pt>
    <dgm:pt modelId="{633B8B24-A7F0-4892-AADB-315E4D4EA27E}" type="pres">
      <dgm:prSet presAssocID="{B728C5F2-9530-46A7-A947-FC47F678A760}" presName="horFlow" presStyleCnt="0"/>
      <dgm:spPr/>
    </dgm:pt>
    <dgm:pt modelId="{8F54432B-8E31-42BF-805F-62776080D92C}" type="pres">
      <dgm:prSet presAssocID="{B728C5F2-9530-46A7-A947-FC47F678A760}" presName="bigChev" presStyleLbl="node1" presStyleIdx="0" presStyleCnt="1"/>
      <dgm:spPr/>
    </dgm:pt>
    <dgm:pt modelId="{72FD40B1-A891-406D-A979-168D271391AB}" type="pres">
      <dgm:prSet presAssocID="{E507C799-6537-441A-AAB0-4F11EBE51998}" presName="parTrans" presStyleCnt="0"/>
      <dgm:spPr/>
    </dgm:pt>
    <dgm:pt modelId="{09420078-5346-4378-BD87-102BE733A892}" type="pres">
      <dgm:prSet presAssocID="{057292FF-B258-4681-8463-BF75F295D582}" presName="node" presStyleLbl="alignAccFollowNode1" presStyleIdx="0" presStyleCnt="6">
        <dgm:presLayoutVars>
          <dgm:bulletEnabled val="1"/>
        </dgm:presLayoutVars>
      </dgm:prSet>
      <dgm:spPr/>
    </dgm:pt>
    <dgm:pt modelId="{30490871-ACAE-419A-BC20-3528FF888516}" type="pres">
      <dgm:prSet presAssocID="{02BF103A-BA31-49CA-9443-B6621323599E}" presName="sibTrans" presStyleCnt="0"/>
      <dgm:spPr/>
    </dgm:pt>
    <dgm:pt modelId="{4BAF4ADD-72FD-4832-B0C7-19556A23E47C}" type="pres">
      <dgm:prSet presAssocID="{35037B05-C5B6-4165-BFD3-24792AF48470}" presName="node" presStyleLbl="alignAccFollowNode1" presStyleIdx="1" presStyleCnt="6">
        <dgm:presLayoutVars>
          <dgm:bulletEnabled val="1"/>
        </dgm:presLayoutVars>
      </dgm:prSet>
      <dgm:spPr/>
    </dgm:pt>
    <dgm:pt modelId="{005B3727-0FCA-4081-B4B5-E5EF796794EF}" type="pres">
      <dgm:prSet presAssocID="{4396C848-5C60-4A1F-A02C-C99A0AED6D83}" presName="sibTrans" presStyleCnt="0"/>
      <dgm:spPr/>
    </dgm:pt>
    <dgm:pt modelId="{66C85DFC-EED4-4D16-8525-E094AA67B97C}" type="pres">
      <dgm:prSet presAssocID="{99A505BD-AEEA-4D08-A4B3-9C2BAE752A6D}" presName="node" presStyleLbl="alignAccFollowNode1" presStyleIdx="2" presStyleCnt="6">
        <dgm:presLayoutVars>
          <dgm:bulletEnabled val="1"/>
        </dgm:presLayoutVars>
      </dgm:prSet>
      <dgm:spPr/>
    </dgm:pt>
    <dgm:pt modelId="{FA909AE0-2CBE-4904-A0E6-A031E7F800A0}" type="pres">
      <dgm:prSet presAssocID="{00EF1373-B775-42E3-959C-D09D2731F7C0}" presName="sibTrans" presStyleCnt="0"/>
      <dgm:spPr/>
    </dgm:pt>
    <dgm:pt modelId="{A2689D7C-6B9D-433D-8C81-BE8F3B84D64E}" type="pres">
      <dgm:prSet presAssocID="{A6CE54FB-9EA3-4476-9599-DE7C8C1AA135}" presName="node" presStyleLbl="alignAccFollowNode1" presStyleIdx="3" presStyleCnt="6">
        <dgm:presLayoutVars>
          <dgm:bulletEnabled val="1"/>
        </dgm:presLayoutVars>
      </dgm:prSet>
      <dgm:spPr/>
    </dgm:pt>
    <dgm:pt modelId="{143A8410-8DDA-4139-B427-A018D768437A}" type="pres">
      <dgm:prSet presAssocID="{9B04BA9F-703C-431F-ACF9-BA2A792E1013}" presName="sibTrans" presStyleCnt="0"/>
      <dgm:spPr/>
    </dgm:pt>
    <dgm:pt modelId="{6F8F3A3E-2A67-41E8-A2C9-9EC19B2DE797}" type="pres">
      <dgm:prSet presAssocID="{252FAB5D-DB3C-4825-AF69-628E1D7FEBF9}" presName="node" presStyleLbl="alignAccFollowNode1" presStyleIdx="4" presStyleCnt="6">
        <dgm:presLayoutVars>
          <dgm:bulletEnabled val="1"/>
        </dgm:presLayoutVars>
      </dgm:prSet>
      <dgm:spPr/>
    </dgm:pt>
    <dgm:pt modelId="{21925393-BCFB-4883-8B39-A04B86C99FD2}" type="pres">
      <dgm:prSet presAssocID="{78C1EE18-F7F1-432F-B59F-5E7C076DFAB1}" presName="sibTrans" presStyleCnt="0"/>
      <dgm:spPr/>
    </dgm:pt>
    <dgm:pt modelId="{52FA2F40-295D-4349-92EA-AEFD9E78AB45}" type="pres">
      <dgm:prSet presAssocID="{3823B506-7BCC-40A3-95E7-91D5A39E1793}" presName="node" presStyleLbl="alignAccFollowNode1" presStyleIdx="5" presStyleCnt="6">
        <dgm:presLayoutVars>
          <dgm:bulletEnabled val="1"/>
        </dgm:presLayoutVars>
      </dgm:prSet>
      <dgm:spPr/>
    </dgm:pt>
  </dgm:ptLst>
  <dgm:cxnLst>
    <dgm:cxn modelId="{F2591A07-48FB-43C6-9232-736F4C09B16D}" srcId="{FDA0287A-6539-45F8-9909-1CD5850F0AE6}" destId="{B728C5F2-9530-46A7-A947-FC47F678A760}" srcOrd="0" destOrd="0" parTransId="{BA88E28D-4C59-4993-8A86-53DEB2429B81}" sibTransId="{946C69C7-02BB-4200-B896-3099E2950C7C}"/>
    <dgm:cxn modelId="{1E9F295D-C454-4643-98A4-618A55EDC296}" srcId="{B728C5F2-9530-46A7-A947-FC47F678A760}" destId="{057292FF-B258-4681-8463-BF75F295D582}" srcOrd="0" destOrd="0" parTransId="{E507C799-6537-441A-AAB0-4F11EBE51998}" sibTransId="{02BF103A-BA31-49CA-9443-B6621323599E}"/>
    <dgm:cxn modelId="{4084484F-E1BC-42ED-A6A9-127FA8B21504}" type="presOf" srcId="{3823B506-7BCC-40A3-95E7-91D5A39E1793}" destId="{52FA2F40-295D-4349-92EA-AEFD9E78AB45}" srcOrd="0" destOrd="0" presId="urn:microsoft.com/office/officeart/2005/8/layout/lProcess3"/>
    <dgm:cxn modelId="{257BB96F-A1EE-43FC-9327-4FF98C7FC457}" srcId="{B728C5F2-9530-46A7-A947-FC47F678A760}" destId="{A6CE54FB-9EA3-4476-9599-DE7C8C1AA135}" srcOrd="3" destOrd="0" parTransId="{A96C5934-5553-4B88-A8D4-F5DBF33441B4}" sibTransId="{9B04BA9F-703C-431F-ACF9-BA2A792E1013}"/>
    <dgm:cxn modelId="{97323A93-D2A1-4A84-A5E2-991E69A0C2B0}" srcId="{B728C5F2-9530-46A7-A947-FC47F678A760}" destId="{35037B05-C5B6-4165-BFD3-24792AF48470}" srcOrd="1" destOrd="0" parTransId="{3BDC3474-A685-446C-B5A7-3F9B6EE1ABF2}" sibTransId="{4396C848-5C60-4A1F-A02C-C99A0AED6D83}"/>
    <dgm:cxn modelId="{B356C599-F222-4D21-968E-9F03DA0EC48E}" type="presOf" srcId="{FDA0287A-6539-45F8-9909-1CD5850F0AE6}" destId="{76A70E2A-ECCC-4145-9484-794F9062032E}" srcOrd="0" destOrd="0" presId="urn:microsoft.com/office/officeart/2005/8/layout/lProcess3"/>
    <dgm:cxn modelId="{95DDC2AF-2D16-43FF-8714-42B712D56151}" type="presOf" srcId="{35037B05-C5B6-4165-BFD3-24792AF48470}" destId="{4BAF4ADD-72FD-4832-B0C7-19556A23E47C}" srcOrd="0" destOrd="0" presId="urn:microsoft.com/office/officeart/2005/8/layout/lProcess3"/>
    <dgm:cxn modelId="{94C4CEBC-273F-4084-8FDC-1A5B28E46E1B}" type="presOf" srcId="{99A505BD-AEEA-4D08-A4B3-9C2BAE752A6D}" destId="{66C85DFC-EED4-4D16-8525-E094AA67B97C}" srcOrd="0" destOrd="0" presId="urn:microsoft.com/office/officeart/2005/8/layout/lProcess3"/>
    <dgm:cxn modelId="{20EBF6BF-9D37-4FE0-AB1D-6375BD776FED}" type="presOf" srcId="{A6CE54FB-9EA3-4476-9599-DE7C8C1AA135}" destId="{A2689D7C-6B9D-433D-8C81-BE8F3B84D64E}" srcOrd="0" destOrd="0" presId="urn:microsoft.com/office/officeart/2005/8/layout/lProcess3"/>
    <dgm:cxn modelId="{B18E80C1-EE24-4088-B963-B5B87F450B25}" srcId="{B728C5F2-9530-46A7-A947-FC47F678A760}" destId="{252FAB5D-DB3C-4825-AF69-628E1D7FEBF9}" srcOrd="4" destOrd="0" parTransId="{0876A7BE-7B87-42F5-ADF6-E26587C7B048}" sibTransId="{78C1EE18-F7F1-432F-B59F-5E7C076DFAB1}"/>
    <dgm:cxn modelId="{5FFC4AC5-41A8-4502-BA17-F0C5B437E630}" srcId="{B728C5F2-9530-46A7-A947-FC47F678A760}" destId="{99A505BD-AEEA-4D08-A4B3-9C2BAE752A6D}" srcOrd="2" destOrd="0" parTransId="{824A49D7-33DC-4B6E-A6A6-137A3064A4BA}" sibTransId="{00EF1373-B775-42E3-959C-D09D2731F7C0}"/>
    <dgm:cxn modelId="{5BD46BD4-0F5B-4FA1-A22E-CB04E8C61B5E}" type="presOf" srcId="{057292FF-B258-4681-8463-BF75F295D582}" destId="{09420078-5346-4378-BD87-102BE733A892}" srcOrd="0" destOrd="0" presId="urn:microsoft.com/office/officeart/2005/8/layout/lProcess3"/>
    <dgm:cxn modelId="{6CD149EA-7893-4923-B910-4CF32D86F51F}" srcId="{B728C5F2-9530-46A7-A947-FC47F678A760}" destId="{3823B506-7BCC-40A3-95E7-91D5A39E1793}" srcOrd="5" destOrd="0" parTransId="{6E71F83F-42AB-4361-B572-8899DCE8301B}" sibTransId="{031DCC02-7983-4BEC-9184-22AB97132EA5}"/>
    <dgm:cxn modelId="{8DC5DBEA-2FAE-4CE3-B67B-0A00E46911A6}" type="presOf" srcId="{B728C5F2-9530-46A7-A947-FC47F678A760}" destId="{8F54432B-8E31-42BF-805F-62776080D92C}" srcOrd="0" destOrd="0" presId="urn:microsoft.com/office/officeart/2005/8/layout/lProcess3"/>
    <dgm:cxn modelId="{88B652EC-5308-4F1D-AD29-79A61914A829}" type="presOf" srcId="{252FAB5D-DB3C-4825-AF69-628E1D7FEBF9}" destId="{6F8F3A3E-2A67-41E8-A2C9-9EC19B2DE797}" srcOrd="0" destOrd="0" presId="urn:microsoft.com/office/officeart/2005/8/layout/lProcess3"/>
    <dgm:cxn modelId="{F7492B51-7EF5-46FD-9BAB-79DF1AD47D0E}" type="presParOf" srcId="{76A70E2A-ECCC-4145-9484-794F9062032E}" destId="{633B8B24-A7F0-4892-AADB-315E4D4EA27E}" srcOrd="0" destOrd="0" presId="urn:microsoft.com/office/officeart/2005/8/layout/lProcess3"/>
    <dgm:cxn modelId="{330D4339-3578-40A1-B8D4-B5190AC5C495}" type="presParOf" srcId="{633B8B24-A7F0-4892-AADB-315E4D4EA27E}" destId="{8F54432B-8E31-42BF-805F-62776080D92C}" srcOrd="0" destOrd="0" presId="urn:microsoft.com/office/officeart/2005/8/layout/lProcess3"/>
    <dgm:cxn modelId="{F01C5616-0E1F-41AC-AC7A-768C06D74B51}" type="presParOf" srcId="{633B8B24-A7F0-4892-AADB-315E4D4EA27E}" destId="{72FD40B1-A891-406D-A979-168D271391AB}" srcOrd="1" destOrd="0" presId="urn:microsoft.com/office/officeart/2005/8/layout/lProcess3"/>
    <dgm:cxn modelId="{0C13F84E-C635-41FA-A24B-5A7E27AFE35D}" type="presParOf" srcId="{633B8B24-A7F0-4892-AADB-315E4D4EA27E}" destId="{09420078-5346-4378-BD87-102BE733A892}" srcOrd="2" destOrd="0" presId="urn:microsoft.com/office/officeart/2005/8/layout/lProcess3"/>
    <dgm:cxn modelId="{26BA7617-4CBC-49DC-9DD9-1533AD7C8611}" type="presParOf" srcId="{633B8B24-A7F0-4892-AADB-315E4D4EA27E}" destId="{30490871-ACAE-419A-BC20-3528FF888516}" srcOrd="3" destOrd="0" presId="urn:microsoft.com/office/officeart/2005/8/layout/lProcess3"/>
    <dgm:cxn modelId="{62774A3D-D073-49FB-8540-CCBF4F55FA0D}" type="presParOf" srcId="{633B8B24-A7F0-4892-AADB-315E4D4EA27E}" destId="{4BAF4ADD-72FD-4832-B0C7-19556A23E47C}" srcOrd="4" destOrd="0" presId="urn:microsoft.com/office/officeart/2005/8/layout/lProcess3"/>
    <dgm:cxn modelId="{0F25F7C7-D557-4FB4-950E-FC7CAA49D3F8}" type="presParOf" srcId="{633B8B24-A7F0-4892-AADB-315E4D4EA27E}" destId="{005B3727-0FCA-4081-B4B5-E5EF796794EF}" srcOrd="5" destOrd="0" presId="urn:microsoft.com/office/officeart/2005/8/layout/lProcess3"/>
    <dgm:cxn modelId="{8695C955-D4E1-459C-9D19-B78D9F5C04A9}" type="presParOf" srcId="{633B8B24-A7F0-4892-AADB-315E4D4EA27E}" destId="{66C85DFC-EED4-4D16-8525-E094AA67B97C}" srcOrd="6" destOrd="0" presId="urn:microsoft.com/office/officeart/2005/8/layout/lProcess3"/>
    <dgm:cxn modelId="{F23CBCD0-8CE2-41F8-8576-5F6B7C73E13C}" type="presParOf" srcId="{633B8B24-A7F0-4892-AADB-315E4D4EA27E}" destId="{FA909AE0-2CBE-4904-A0E6-A031E7F800A0}" srcOrd="7" destOrd="0" presId="urn:microsoft.com/office/officeart/2005/8/layout/lProcess3"/>
    <dgm:cxn modelId="{76251B19-B07B-41AD-965D-E4C775C135E3}" type="presParOf" srcId="{633B8B24-A7F0-4892-AADB-315E4D4EA27E}" destId="{A2689D7C-6B9D-433D-8C81-BE8F3B84D64E}" srcOrd="8" destOrd="0" presId="urn:microsoft.com/office/officeart/2005/8/layout/lProcess3"/>
    <dgm:cxn modelId="{567456DF-7BC4-4CAE-B7D6-8E7692590634}" type="presParOf" srcId="{633B8B24-A7F0-4892-AADB-315E4D4EA27E}" destId="{143A8410-8DDA-4139-B427-A018D768437A}" srcOrd="9" destOrd="0" presId="urn:microsoft.com/office/officeart/2005/8/layout/lProcess3"/>
    <dgm:cxn modelId="{A7A8571A-E083-48C4-BE81-3DC936AEAFEF}" type="presParOf" srcId="{633B8B24-A7F0-4892-AADB-315E4D4EA27E}" destId="{6F8F3A3E-2A67-41E8-A2C9-9EC19B2DE797}" srcOrd="10" destOrd="0" presId="urn:microsoft.com/office/officeart/2005/8/layout/lProcess3"/>
    <dgm:cxn modelId="{020F1347-A86F-4F03-91C9-F0552CE59E1D}" type="presParOf" srcId="{633B8B24-A7F0-4892-AADB-315E4D4EA27E}" destId="{21925393-BCFB-4883-8B39-A04B86C99FD2}" srcOrd="11" destOrd="0" presId="urn:microsoft.com/office/officeart/2005/8/layout/lProcess3"/>
    <dgm:cxn modelId="{0A7BA8D6-EAAF-40F7-B8D0-1E3CE086DDC0}" type="presParOf" srcId="{633B8B24-A7F0-4892-AADB-315E4D4EA27E}" destId="{52FA2F40-295D-4349-92EA-AEFD9E78AB45}" srcOrd="1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B728C5F2-9530-46A7-A947-FC47F678A760}">
      <dgm:prSet custT="1"/>
      <dgm:spPr/>
      <dgm:t>
        <a:bodyPr/>
        <a:lstStyle/>
        <a:p>
          <a:pPr rtl="1"/>
          <a:r>
            <a:rPr lang="ar-IQ" sz="1800" b="0" dirty="0"/>
            <a:t>تحلیل</a:t>
          </a:r>
          <a:endParaRPr lang="en-US" sz="1800" b="0" dirty="0"/>
        </a:p>
      </dgm:t>
    </dgm:pt>
    <dgm:pt modelId="{BA88E28D-4C59-4993-8A86-53DEB2429B81}" type="parTrans" cxnId="{F2591A07-48FB-43C6-9232-736F4C09B16D}">
      <dgm:prSet/>
      <dgm:spPr/>
      <dgm:t>
        <a:bodyPr/>
        <a:lstStyle/>
        <a:p>
          <a:pPr rtl="1"/>
          <a:endParaRPr lang="en-US" sz="2800"/>
        </a:p>
      </dgm:t>
    </dgm:pt>
    <dgm:pt modelId="{946C69C7-02BB-4200-B896-3099E2950C7C}" type="sibTrans" cxnId="{F2591A07-48FB-43C6-9232-736F4C09B16D}">
      <dgm:prSet/>
      <dgm:spPr/>
      <dgm:t>
        <a:bodyPr/>
        <a:lstStyle/>
        <a:p>
          <a:pPr rtl="1"/>
          <a:endParaRPr lang="en-US" sz="2800"/>
        </a:p>
      </dgm:t>
    </dgm:pt>
    <dgm:pt modelId="{057292FF-B258-4681-8463-BF75F295D582}">
      <dgm:prSet custT="1"/>
      <dgm:spPr/>
      <dgm:t>
        <a:bodyPr/>
        <a:lstStyle/>
        <a:p>
          <a:pPr rtl="1"/>
          <a:r>
            <a:rPr lang="fa-IR" sz="1800" b="0" dirty="0"/>
            <a:t>مقدمه</a:t>
          </a:r>
          <a:endParaRPr lang="en-US" sz="1800" b="0" dirty="0"/>
        </a:p>
      </dgm:t>
    </dgm:pt>
    <dgm:pt modelId="{E507C799-6537-441A-AAB0-4F11EBE51998}" type="parTrans" cxnId="{1E9F295D-C454-4643-98A4-618A55EDC296}">
      <dgm:prSet/>
      <dgm:spPr/>
      <dgm:t>
        <a:bodyPr/>
        <a:lstStyle/>
        <a:p>
          <a:endParaRPr lang="en-US" sz="2800"/>
        </a:p>
      </dgm:t>
    </dgm:pt>
    <dgm:pt modelId="{02BF103A-BA31-49CA-9443-B6621323599E}" type="sibTrans" cxnId="{1E9F295D-C454-4643-98A4-618A55EDC296}">
      <dgm:prSet/>
      <dgm:spPr/>
      <dgm:t>
        <a:bodyPr/>
        <a:lstStyle/>
        <a:p>
          <a:endParaRPr lang="en-US" sz="2800"/>
        </a:p>
      </dgm:t>
    </dgm:pt>
    <dgm:pt modelId="{35037B05-C5B6-4165-BFD3-24792AF48470}">
      <dgm:prSet custT="1"/>
      <dgm:spPr>
        <a:solidFill>
          <a:schemeClr val="accent4">
            <a:alpha val="90000"/>
          </a:schemeClr>
        </a:solidFill>
      </dgm:spPr>
      <dgm:t>
        <a:bodyPr/>
        <a:lstStyle/>
        <a:p>
          <a:pPr rtl="1"/>
          <a:r>
            <a:rPr lang="fa-IR" sz="1800" b="1" dirty="0"/>
            <a:t>مدل </a:t>
          </a:r>
          <a:r>
            <a:rPr lang="en-US" sz="1800" b="1" dirty="0"/>
            <a:t>RAD</a:t>
          </a:r>
        </a:p>
      </dgm:t>
    </dgm:pt>
    <dgm:pt modelId="{3BDC3474-A685-446C-B5A7-3F9B6EE1ABF2}" type="parTrans" cxnId="{97323A93-D2A1-4A84-A5E2-991E69A0C2B0}">
      <dgm:prSet/>
      <dgm:spPr/>
      <dgm:t>
        <a:bodyPr/>
        <a:lstStyle/>
        <a:p>
          <a:endParaRPr lang="en-US" sz="2800"/>
        </a:p>
      </dgm:t>
    </dgm:pt>
    <dgm:pt modelId="{4396C848-5C60-4A1F-A02C-C99A0AED6D83}" type="sibTrans" cxnId="{97323A93-D2A1-4A84-A5E2-991E69A0C2B0}">
      <dgm:prSet/>
      <dgm:spPr/>
      <dgm:t>
        <a:bodyPr/>
        <a:lstStyle/>
        <a:p>
          <a:endParaRPr lang="en-US" sz="2800"/>
        </a:p>
      </dgm:t>
    </dgm:pt>
    <dgm:pt modelId="{99A505BD-AEEA-4D08-A4B3-9C2BAE752A6D}">
      <dgm:prSet custT="1"/>
      <dgm:spPr/>
      <dgm:t>
        <a:bodyPr/>
        <a:lstStyle/>
        <a:p>
          <a:pPr rtl="1"/>
          <a:r>
            <a:rPr lang="fa-IR" sz="1800" dirty="0"/>
            <a:t>نمودار معماری</a:t>
          </a:r>
          <a:endParaRPr lang="en-US" sz="1800" dirty="0"/>
        </a:p>
      </dgm:t>
    </dgm:pt>
    <dgm:pt modelId="{824A49D7-33DC-4B6E-A6A6-137A3064A4BA}" type="parTrans" cxnId="{5FFC4AC5-41A8-4502-BA17-F0C5B437E630}">
      <dgm:prSet/>
      <dgm:spPr/>
      <dgm:t>
        <a:bodyPr/>
        <a:lstStyle/>
        <a:p>
          <a:endParaRPr lang="en-US" sz="2800"/>
        </a:p>
      </dgm:t>
    </dgm:pt>
    <dgm:pt modelId="{00EF1373-B775-42E3-959C-D09D2731F7C0}" type="sibTrans" cxnId="{5FFC4AC5-41A8-4502-BA17-F0C5B437E630}">
      <dgm:prSet/>
      <dgm:spPr/>
      <dgm:t>
        <a:bodyPr/>
        <a:lstStyle/>
        <a:p>
          <a:endParaRPr lang="en-US" sz="2800"/>
        </a:p>
      </dgm:t>
    </dgm:pt>
    <dgm:pt modelId="{A6CE54FB-9EA3-4476-9599-DE7C8C1AA135}">
      <dgm:prSet custT="1"/>
      <dgm:spPr/>
      <dgm:t>
        <a:bodyPr/>
        <a:lstStyle/>
        <a:p>
          <a:pPr rtl="1"/>
          <a:r>
            <a:rPr lang="ar-IQ" sz="1800" dirty="0"/>
            <a:t>نمودار جریان داده </a:t>
          </a:r>
          <a:endParaRPr lang="en-US" sz="1800" dirty="0"/>
        </a:p>
      </dgm:t>
    </dgm:pt>
    <dgm:pt modelId="{A96C5934-5553-4B88-A8D4-F5DBF33441B4}" type="parTrans" cxnId="{257BB96F-A1EE-43FC-9327-4FF98C7FC457}">
      <dgm:prSet/>
      <dgm:spPr/>
      <dgm:t>
        <a:bodyPr/>
        <a:lstStyle/>
        <a:p>
          <a:endParaRPr lang="en-US" sz="2800"/>
        </a:p>
      </dgm:t>
    </dgm:pt>
    <dgm:pt modelId="{9B04BA9F-703C-431F-ACF9-BA2A792E1013}" type="sibTrans" cxnId="{257BB96F-A1EE-43FC-9327-4FF98C7FC457}">
      <dgm:prSet/>
      <dgm:spPr/>
      <dgm:t>
        <a:bodyPr/>
        <a:lstStyle/>
        <a:p>
          <a:endParaRPr lang="en-US" sz="2800"/>
        </a:p>
      </dgm:t>
    </dgm:pt>
    <dgm:pt modelId="{252FAB5D-DB3C-4825-AF69-628E1D7FEBF9}">
      <dgm:prSet custT="1"/>
      <dgm:spPr/>
      <dgm:t>
        <a:bodyPr/>
        <a:lstStyle/>
        <a:p>
          <a:pPr rtl="1"/>
          <a:r>
            <a:rPr lang="fa-IR" sz="1800" dirty="0"/>
            <a:t>نمودار فعالیت</a:t>
          </a:r>
          <a:endParaRPr lang="en-US" sz="1800" dirty="0"/>
        </a:p>
      </dgm:t>
    </dgm:pt>
    <dgm:pt modelId="{0876A7BE-7B87-42F5-ADF6-E26587C7B048}" type="parTrans" cxnId="{B18E80C1-EE24-4088-B963-B5B87F450B25}">
      <dgm:prSet/>
      <dgm:spPr/>
      <dgm:t>
        <a:bodyPr/>
        <a:lstStyle/>
        <a:p>
          <a:endParaRPr lang="en-US" sz="2800"/>
        </a:p>
      </dgm:t>
    </dgm:pt>
    <dgm:pt modelId="{78C1EE18-F7F1-432F-B59F-5E7C076DFAB1}" type="sibTrans" cxnId="{B18E80C1-EE24-4088-B963-B5B87F450B25}">
      <dgm:prSet/>
      <dgm:spPr/>
      <dgm:t>
        <a:bodyPr/>
        <a:lstStyle/>
        <a:p>
          <a:endParaRPr lang="en-US" sz="2800"/>
        </a:p>
      </dgm:t>
    </dgm:pt>
    <dgm:pt modelId="{3823B506-7BCC-40A3-95E7-91D5A39E1793}">
      <dgm:prSet custT="1"/>
      <dgm:spPr/>
      <dgm:t>
        <a:bodyPr/>
        <a:lstStyle/>
        <a:p>
          <a:pPr rtl="1"/>
          <a:r>
            <a:rPr lang="fa-IR" sz="1800" dirty="0"/>
            <a:t>نمودار کلاس</a:t>
          </a:r>
          <a:endParaRPr lang="en-US" sz="1800" dirty="0"/>
        </a:p>
      </dgm:t>
    </dgm:pt>
    <dgm:pt modelId="{6E71F83F-42AB-4361-B572-8899DCE8301B}" type="parTrans" cxnId="{6CD149EA-7893-4923-B910-4CF32D86F51F}">
      <dgm:prSet/>
      <dgm:spPr/>
      <dgm:t>
        <a:bodyPr/>
        <a:lstStyle/>
        <a:p>
          <a:endParaRPr lang="en-US" sz="2800"/>
        </a:p>
      </dgm:t>
    </dgm:pt>
    <dgm:pt modelId="{031DCC02-7983-4BEC-9184-22AB97132EA5}" type="sibTrans" cxnId="{6CD149EA-7893-4923-B910-4CF32D86F51F}">
      <dgm:prSet/>
      <dgm:spPr/>
      <dgm:t>
        <a:bodyPr/>
        <a:lstStyle/>
        <a:p>
          <a:endParaRPr lang="en-US" sz="2800"/>
        </a:p>
      </dgm:t>
    </dgm:pt>
    <dgm:pt modelId="{76A70E2A-ECCC-4145-9484-794F9062032E}" type="pres">
      <dgm:prSet presAssocID="{FDA0287A-6539-45F8-9909-1CD5850F0AE6}" presName="Name0" presStyleCnt="0">
        <dgm:presLayoutVars>
          <dgm:chPref val="3"/>
          <dgm:dir val="rev"/>
          <dgm:animLvl val="lvl"/>
          <dgm:resizeHandles/>
        </dgm:presLayoutVars>
      </dgm:prSet>
      <dgm:spPr/>
    </dgm:pt>
    <dgm:pt modelId="{633B8B24-A7F0-4892-AADB-315E4D4EA27E}" type="pres">
      <dgm:prSet presAssocID="{B728C5F2-9530-46A7-A947-FC47F678A760}" presName="horFlow" presStyleCnt="0"/>
      <dgm:spPr/>
    </dgm:pt>
    <dgm:pt modelId="{8F54432B-8E31-42BF-805F-62776080D92C}" type="pres">
      <dgm:prSet presAssocID="{B728C5F2-9530-46A7-A947-FC47F678A760}" presName="bigChev" presStyleLbl="node1" presStyleIdx="0" presStyleCnt="1"/>
      <dgm:spPr/>
    </dgm:pt>
    <dgm:pt modelId="{72FD40B1-A891-406D-A979-168D271391AB}" type="pres">
      <dgm:prSet presAssocID="{E507C799-6537-441A-AAB0-4F11EBE51998}" presName="parTrans" presStyleCnt="0"/>
      <dgm:spPr/>
    </dgm:pt>
    <dgm:pt modelId="{09420078-5346-4378-BD87-102BE733A892}" type="pres">
      <dgm:prSet presAssocID="{057292FF-B258-4681-8463-BF75F295D582}" presName="node" presStyleLbl="alignAccFollowNode1" presStyleIdx="0" presStyleCnt="6">
        <dgm:presLayoutVars>
          <dgm:bulletEnabled val="1"/>
        </dgm:presLayoutVars>
      </dgm:prSet>
      <dgm:spPr/>
    </dgm:pt>
    <dgm:pt modelId="{30490871-ACAE-419A-BC20-3528FF888516}" type="pres">
      <dgm:prSet presAssocID="{02BF103A-BA31-49CA-9443-B6621323599E}" presName="sibTrans" presStyleCnt="0"/>
      <dgm:spPr/>
    </dgm:pt>
    <dgm:pt modelId="{4BAF4ADD-72FD-4832-B0C7-19556A23E47C}" type="pres">
      <dgm:prSet presAssocID="{35037B05-C5B6-4165-BFD3-24792AF48470}" presName="node" presStyleLbl="alignAccFollowNode1" presStyleIdx="1" presStyleCnt="6">
        <dgm:presLayoutVars>
          <dgm:bulletEnabled val="1"/>
        </dgm:presLayoutVars>
      </dgm:prSet>
      <dgm:spPr/>
    </dgm:pt>
    <dgm:pt modelId="{005B3727-0FCA-4081-B4B5-E5EF796794EF}" type="pres">
      <dgm:prSet presAssocID="{4396C848-5C60-4A1F-A02C-C99A0AED6D83}" presName="sibTrans" presStyleCnt="0"/>
      <dgm:spPr/>
    </dgm:pt>
    <dgm:pt modelId="{66C85DFC-EED4-4D16-8525-E094AA67B97C}" type="pres">
      <dgm:prSet presAssocID="{99A505BD-AEEA-4D08-A4B3-9C2BAE752A6D}" presName="node" presStyleLbl="alignAccFollowNode1" presStyleIdx="2" presStyleCnt="6">
        <dgm:presLayoutVars>
          <dgm:bulletEnabled val="1"/>
        </dgm:presLayoutVars>
      </dgm:prSet>
      <dgm:spPr/>
    </dgm:pt>
    <dgm:pt modelId="{FA909AE0-2CBE-4904-A0E6-A031E7F800A0}" type="pres">
      <dgm:prSet presAssocID="{00EF1373-B775-42E3-959C-D09D2731F7C0}" presName="sibTrans" presStyleCnt="0"/>
      <dgm:spPr/>
    </dgm:pt>
    <dgm:pt modelId="{A2689D7C-6B9D-433D-8C81-BE8F3B84D64E}" type="pres">
      <dgm:prSet presAssocID="{A6CE54FB-9EA3-4476-9599-DE7C8C1AA135}" presName="node" presStyleLbl="alignAccFollowNode1" presStyleIdx="3" presStyleCnt="6">
        <dgm:presLayoutVars>
          <dgm:bulletEnabled val="1"/>
        </dgm:presLayoutVars>
      </dgm:prSet>
      <dgm:spPr/>
    </dgm:pt>
    <dgm:pt modelId="{143A8410-8DDA-4139-B427-A018D768437A}" type="pres">
      <dgm:prSet presAssocID="{9B04BA9F-703C-431F-ACF9-BA2A792E1013}" presName="sibTrans" presStyleCnt="0"/>
      <dgm:spPr/>
    </dgm:pt>
    <dgm:pt modelId="{6F8F3A3E-2A67-41E8-A2C9-9EC19B2DE797}" type="pres">
      <dgm:prSet presAssocID="{252FAB5D-DB3C-4825-AF69-628E1D7FEBF9}" presName="node" presStyleLbl="alignAccFollowNode1" presStyleIdx="4" presStyleCnt="6">
        <dgm:presLayoutVars>
          <dgm:bulletEnabled val="1"/>
        </dgm:presLayoutVars>
      </dgm:prSet>
      <dgm:spPr/>
    </dgm:pt>
    <dgm:pt modelId="{21925393-BCFB-4883-8B39-A04B86C99FD2}" type="pres">
      <dgm:prSet presAssocID="{78C1EE18-F7F1-432F-B59F-5E7C076DFAB1}" presName="sibTrans" presStyleCnt="0"/>
      <dgm:spPr/>
    </dgm:pt>
    <dgm:pt modelId="{52FA2F40-295D-4349-92EA-AEFD9E78AB45}" type="pres">
      <dgm:prSet presAssocID="{3823B506-7BCC-40A3-95E7-91D5A39E1793}" presName="node" presStyleLbl="alignAccFollowNode1" presStyleIdx="5" presStyleCnt="6">
        <dgm:presLayoutVars>
          <dgm:bulletEnabled val="1"/>
        </dgm:presLayoutVars>
      </dgm:prSet>
      <dgm:spPr/>
    </dgm:pt>
  </dgm:ptLst>
  <dgm:cxnLst>
    <dgm:cxn modelId="{F2591A07-48FB-43C6-9232-736F4C09B16D}" srcId="{FDA0287A-6539-45F8-9909-1CD5850F0AE6}" destId="{B728C5F2-9530-46A7-A947-FC47F678A760}" srcOrd="0" destOrd="0" parTransId="{BA88E28D-4C59-4993-8A86-53DEB2429B81}" sibTransId="{946C69C7-02BB-4200-B896-3099E2950C7C}"/>
    <dgm:cxn modelId="{1E9F295D-C454-4643-98A4-618A55EDC296}" srcId="{B728C5F2-9530-46A7-A947-FC47F678A760}" destId="{057292FF-B258-4681-8463-BF75F295D582}" srcOrd="0" destOrd="0" parTransId="{E507C799-6537-441A-AAB0-4F11EBE51998}" sibTransId="{02BF103A-BA31-49CA-9443-B6621323599E}"/>
    <dgm:cxn modelId="{4084484F-E1BC-42ED-A6A9-127FA8B21504}" type="presOf" srcId="{3823B506-7BCC-40A3-95E7-91D5A39E1793}" destId="{52FA2F40-295D-4349-92EA-AEFD9E78AB45}" srcOrd="0" destOrd="0" presId="urn:microsoft.com/office/officeart/2005/8/layout/lProcess3"/>
    <dgm:cxn modelId="{257BB96F-A1EE-43FC-9327-4FF98C7FC457}" srcId="{B728C5F2-9530-46A7-A947-FC47F678A760}" destId="{A6CE54FB-9EA3-4476-9599-DE7C8C1AA135}" srcOrd="3" destOrd="0" parTransId="{A96C5934-5553-4B88-A8D4-F5DBF33441B4}" sibTransId="{9B04BA9F-703C-431F-ACF9-BA2A792E1013}"/>
    <dgm:cxn modelId="{97323A93-D2A1-4A84-A5E2-991E69A0C2B0}" srcId="{B728C5F2-9530-46A7-A947-FC47F678A760}" destId="{35037B05-C5B6-4165-BFD3-24792AF48470}" srcOrd="1" destOrd="0" parTransId="{3BDC3474-A685-446C-B5A7-3F9B6EE1ABF2}" sibTransId="{4396C848-5C60-4A1F-A02C-C99A0AED6D83}"/>
    <dgm:cxn modelId="{B356C599-F222-4D21-968E-9F03DA0EC48E}" type="presOf" srcId="{FDA0287A-6539-45F8-9909-1CD5850F0AE6}" destId="{76A70E2A-ECCC-4145-9484-794F9062032E}" srcOrd="0" destOrd="0" presId="urn:microsoft.com/office/officeart/2005/8/layout/lProcess3"/>
    <dgm:cxn modelId="{95DDC2AF-2D16-43FF-8714-42B712D56151}" type="presOf" srcId="{35037B05-C5B6-4165-BFD3-24792AF48470}" destId="{4BAF4ADD-72FD-4832-B0C7-19556A23E47C}" srcOrd="0" destOrd="0" presId="urn:microsoft.com/office/officeart/2005/8/layout/lProcess3"/>
    <dgm:cxn modelId="{94C4CEBC-273F-4084-8FDC-1A5B28E46E1B}" type="presOf" srcId="{99A505BD-AEEA-4D08-A4B3-9C2BAE752A6D}" destId="{66C85DFC-EED4-4D16-8525-E094AA67B97C}" srcOrd="0" destOrd="0" presId="urn:microsoft.com/office/officeart/2005/8/layout/lProcess3"/>
    <dgm:cxn modelId="{20EBF6BF-9D37-4FE0-AB1D-6375BD776FED}" type="presOf" srcId="{A6CE54FB-9EA3-4476-9599-DE7C8C1AA135}" destId="{A2689D7C-6B9D-433D-8C81-BE8F3B84D64E}" srcOrd="0" destOrd="0" presId="urn:microsoft.com/office/officeart/2005/8/layout/lProcess3"/>
    <dgm:cxn modelId="{B18E80C1-EE24-4088-B963-B5B87F450B25}" srcId="{B728C5F2-9530-46A7-A947-FC47F678A760}" destId="{252FAB5D-DB3C-4825-AF69-628E1D7FEBF9}" srcOrd="4" destOrd="0" parTransId="{0876A7BE-7B87-42F5-ADF6-E26587C7B048}" sibTransId="{78C1EE18-F7F1-432F-B59F-5E7C076DFAB1}"/>
    <dgm:cxn modelId="{5FFC4AC5-41A8-4502-BA17-F0C5B437E630}" srcId="{B728C5F2-9530-46A7-A947-FC47F678A760}" destId="{99A505BD-AEEA-4D08-A4B3-9C2BAE752A6D}" srcOrd="2" destOrd="0" parTransId="{824A49D7-33DC-4B6E-A6A6-137A3064A4BA}" sibTransId="{00EF1373-B775-42E3-959C-D09D2731F7C0}"/>
    <dgm:cxn modelId="{5BD46BD4-0F5B-4FA1-A22E-CB04E8C61B5E}" type="presOf" srcId="{057292FF-B258-4681-8463-BF75F295D582}" destId="{09420078-5346-4378-BD87-102BE733A892}" srcOrd="0" destOrd="0" presId="urn:microsoft.com/office/officeart/2005/8/layout/lProcess3"/>
    <dgm:cxn modelId="{6CD149EA-7893-4923-B910-4CF32D86F51F}" srcId="{B728C5F2-9530-46A7-A947-FC47F678A760}" destId="{3823B506-7BCC-40A3-95E7-91D5A39E1793}" srcOrd="5" destOrd="0" parTransId="{6E71F83F-42AB-4361-B572-8899DCE8301B}" sibTransId="{031DCC02-7983-4BEC-9184-22AB97132EA5}"/>
    <dgm:cxn modelId="{8DC5DBEA-2FAE-4CE3-B67B-0A00E46911A6}" type="presOf" srcId="{B728C5F2-9530-46A7-A947-FC47F678A760}" destId="{8F54432B-8E31-42BF-805F-62776080D92C}" srcOrd="0" destOrd="0" presId="urn:microsoft.com/office/officeart/2005/8/layout/lProcess3"/>
    <dgm:cxn modelId="{88B652EC-5308-4F1D-AD29-79A61914A829}" type="presOf" srcId="{252FAB5D-DB3C-4825-AF69-628E1D7FEBF9}" destId="{6F8F3A3E-2A67-41E8-A2C9-9EC19B2DE797}" srcOrd="0" destOrd="0" presId="urn:microsoft.com/office/officeart/2005/8/layout/lProcess3"/>
    <dgm:cxn modelId="{F7492B51-7EF5-46FD-9BAB-79DF1AD47D0E}" type="presParOf" srcId="{76A70E2A-ECCC-4145-9484-794F9062032E}" destId="{633B8B24-A7F0-4892-AADB-315E4D4EA27E}" srcOrd="0" destOrd="0" presId="urn:microsoft.com/office/officeart/2005/8/layout/lProcess3"/>
    <dgm:cxn modelId="{330D4339-3578-40A1-B8D4-B5190AC5C495}" type="presParOf" srcId="{633B8B24-A7F0-4892-AADB-315E4D4EA27E}" destId="{8F54432B-8E31-42BF-805F-62776080D92C}" srcOrd="0" destOrd="0" presId="urn:microsoft.com/office/officeart/2005/8/layout/lProcess3"/>
    <dgm:cxn modelId="{F01C5616-0E1F-41AC-AC7A-768C06D74B51}" type="presParOf" srcId="{633B8B24-A7F0-4892-AADB-315E4D4EA27E}" destId="{72FD40B1-A891-406D-A979-168D271391AB}" srcOrd="1" destOrd="0" presId="urn:microsoft.com/office/officeart/2005/8/layout/lProcess3"/>
    <dgm:cxn modelId="{0C13F84E-C635-41FA-A24B-5A7E27AFE35D}" type="presParOf" srcId="{633B8B24-A7F0-4892-AADB-315E4D4EA27E}" destId="{09420078-5346-4378-BD87-102BE733A892}" srcOrd="2" destOrd="0" presId="urn:microsoft.com/office/officeart/2005/8/layout/lProcess3"/>
    <dgm:cxn modelId="{26BA7617-4CBC-49DC-9DD9-1533AD7C8611}" type="presParOf" srcId="{633B8B24-A7F0-4892-AADB-315E4D4EA27E}" destId="{30490871-ACAE-419A-BC20-3528FF888516}" srcOrd="3" destOrd="0" presId="urn:microsoft.com/office/officeart/2005/8/layout/lProcess3"/>
    <dgm:cxn modelId="{62774A3D-D073-49FB-8540-CCBF4F55FA0D}" type="presParOf" srcId="{633B8B24-A7F0-4892-AADB-315E4D4EA27E}" destId="{4BAF4ADD-72FD-4832-B0C7-19556A23E47C}" srcOrd="4" destOrd="0" presId="urn:microsoft.com/office/officeart/2005/8/layout/lProcess3"/>
    <dgm:cxn modelId="{0F25F7C7-D557-4FB4-950E-FC7CAA49D3F8}" type="presParOf" srcId="{633B8B24-A7F0-4892-AADB-315E4D4EA27E}" destId="{005B3727-0FCA-4081-B4B5-E5EF796794EF}" srcOrd="5" destOrd="0" presId="urn:microsoft.com/office/officeart/2005/8/layout/lProcess3"/>
    <dgm:cxn modelId="{8695C955-D4E1-459C-9D19-B78D9F5C04A9}" type="presParOf" srcId="{633B8B24-A7F0-4892-AADB-315E4D4EA27E}" destId="{66C85DFC-EED4-4D16-8525-E094AA67B97C}" srcOrd="6" destOrd="0" presId="urn:microsoft.com/office/officeart/2005/8/layout/lProcess3"/>
    <dgm:cxn modelId="{F23CBCD0-8CE2-41F8-8576-5F6B7C73E13C}" type="presParOf" srcId="{633B8B24-A7F0-4892-AADB-315E4D4EA27E}" destId="{FA909AE0-2CBE-4904-A0E6-A031E7F800A0}" srcOrd="7" destOrd="0" presId="urn:microsoft.com/office/officeart/2005/8/layout/lProcess3"/>
    <dgm:cxn modelId="{76251B19-B07B-41AD-965D-E4C775C135E3}" type="presParOf" srcId="{633B8B24-A7F0-4892-AADB-315E4D4EA27E}" destId="{A2689D7C-6B9D-433D-8C81-BE8F3B84D64E}" srcOrd="8" destOrd="0" presId="urn:microsoft.com/office/officeart/2005/8/layout/lProcess3"/>
    <dgm:cxn modelId="{567456DF-7BC4-4CAE-B7D6-8E7692590634}" type="presParOf" srcId="{633B8B24-A7F0-4892-AADB-315E4D4EA27E}" destId="{143A8410-8DDA-4139-B427-A018D768437A}" srcOrd="9" destOrd="0" presId="urn:microsoft.com/office/officeart/2005/8/layout/lProcess3"/>
    <dgm:cxn modelId="{A7A8571A-E083-48C4-BE81-3DC936AEAFEF}" type="presParOf" srcId="{633B8B24-A7F0-4892-AADB-315E4D4EA27E}" destId="{6F8F3A3E-2A67-41E8-A2C9-9EC19B2DE797}" srcOrd="10" destOrd="0" presId="urn:microsoft.com/office/officeart/2005/8/layout/lProcess3"/>
    <dgm:cxn modelId="{020F1347-A86F-4F03-91C9-F0552CE59E1D}" type="presParOf" srcId="{633B8B24-A7F0-4892-AADB-315E4D4EA27E}" destId="{21925393-BCFB-4883-8B39-A04B86C99FD2}" srcOrd="11" destOrd="0" presId="urn:microsoft.com/office/officeart/2005/8/layout/lProcess3"/>
    <dgm:cxn modelId="{0A7BA8D6-EAAF-40F7-B8D0-1E3CE086DDC0}" type="presParOf" srcId="{633B8B24-A7F0-4892-AADB-315E4D4EA27E}" destId="{52FA2F40-295D-4349-92EA-AEFD9E78AB45}" srcOrd="1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B728C5F2-9530-46A7-A947-FC47F678A760}">
      <dgm:prSet custT="1"/>
      <dgm:spPr/>
      <dgm:t>
        <a:bodyPr/>
        <a:lstStyle/>
        <a:p>
          <a:pPr rtl="1"/>
          <a:r>
            <a:rPr lang="ar-IQ" sz="1800" b="0" dirty="0"/>
            <a:t>تحلیل</a:t>
          </a:r>
          <a:endParaRPr lang="en-US" sz="1800" b="0" dirty="0"/>
        </a:p>
      </dgm:t>
    </dgm:pt>
    <dgm:pt modelId="{BA88E28D-4C59-4993-8A86-53DEB2429B81}" type="parTrans" cxnId="{F2591A07-48FB-43C6-9232-736F4C09B16D}">
      <dgm:prSet/>
      <dgm:spPr/>
      <dgm:t>
        <a:bodyPr/>
        <a:lstStyle/>
        <a:p>
          <a:pPr rtl="1"/>
          <a:endParaRPr lang="en-US" sz="2800"/>
        </a:p>
      </dgm:t>
    </dgm:pt>
    <dgm:pt modelId="{946C69C7-02BB-4200-B896-3099E2950C7C}" type="sibTrans" cxnId="{F2591A07-48FB-43C6-9232-736F4C09B16D}">
      <dgm:prSet/>
      <dgm:spPr/>
      <dgm:t>
        <a:bodyPr/>
        <a:lstStyle/>
        <a:p>
          <a:pPr rtl="1"/>
          <a:endParaRPr lang="en-US" sz="2800"/>
        </a:p>
      </dgm:t>
    </dgm:pt>
    <dgm:pt modelId="{057292FF-B258-4681-8463-BF75F295D582}">
      <dgm:prSet custT="1"/>
      <dgm:spPr/>
      <dgm:t>
        <a:bodyPr/>
        <a:lstStyle/>
        <a:p>
          <a:pPr rtl="1"/>
          <a:r>
            <a:rPr lang="fa-IR" sz="1800" b="0" dirty="0"/>
            <a:t>مقدمه</a:t>
          </a:r>
          <a:endParaRPr lang="en-US" sz="1800" b="0" dirty="0"/>
        </a:p>
      </dgm:t>
    </dgm:pt>
    <dgm:pt modelId="{E507C799-6537-441A-AAB0-4F11EBE51998}" type="parTrans" cxnId="{1E9F295D-C454-4643-98A4-618A55EDC296}">
      <dgm:prSet/>
      <dgm:spPr/>
      <dgm:t>
        <a:bodyPr/>
        <a:lstStyle/>
        <a:p>
          <a:endParaRPr lang="en-US" sz="2800"/>
        </a:p>
      </dgm:t>
    </dgm:pt>
    <dgm:pt modelId="{02BF103A-BA31-49CA-9443-B6621323599E}" type="sibTrans" cxnId="{1E9F295D-C454-4643-98A4-618A55EDC296}">
      <dgm:prSet/>
      <dgm:spPr/>
      <dgm:t>
        <a:bodyPr/>
        <a:lstStyle/>
        <a:p>
          <a:endParaRPr lang="en-US" sz="2800"/>
        </a:p>
      </dgm:t>
    </dgm:pt>
    <dgm:pt modelId="{35037B05-C5B6-4165-BFD3-24792AF48470}">
      <dgm:prSet custT="1"/>
      <dgm:spPr/>
      <dgm:t>
        <a:bodyPr/>
        <a:lstStyle/>
        <a:p>
          <a:pPr rtl="1"/>
          <a:r>
            <a:rPr lang="fa-IR" sz="1800" dirty="0"/>
            <a:t>مدل </a:t>
          </a:r>
          <a:r>
            <a:rPr lang="en-US" sz="1800" dirty="0"/>
            <a:t>RAD</a:t>
          </a:r>
        </a:p>
      </dgm:t>
    </dgm:pt>
    <dgm:pt modelId="{3BDC3474-A685-446C-B5A7-3F9B6EE1ABF2}" type="parTrans" cxnId="{97323A93-D2A1-4A84-A5E2-991E69A0C2B0}">
      <dgm:prSet/>
      <dgm:spPr/>
      <dgm:t>
        <a:bodyPr/>
        <a:lstStyle/>
        <a:p>
          <a:endParaRPr lang="en-US" sz="2800"/>
        </a:p>
      </dgm:t>
    </dgm:pt>
    <dgm:pt modelId="{4396C848-5C60-4A1F-A02C-C99A0AED6D83}" type="sibTrans" cxnId="{97323A93-D2A1-4A84-A5E2-991E69A0C2B0}">
      <dgm:prSet/>
      <dgm:spPr/>
      <dgm:t>
        <a:bodyPr/>
        <a:lstStyle/>
        <a:p>
          <a:endParaRPr lang="en-US" sz="2800"/>
        </a:p>
      </dgm:t>
    </dgm:pt>
    <dgm:pt modelId="{99A505BD-AEEA-4D08-A4B3-9C2BAE752A6D}">
      <dgm:prSet custT="1"/>
      <dgm:spPr>
        <a:solidFill>
          <a:schemeClr val="accent4">
            <a:alpha val="90000"/>
          </a:schemeClr>
        </a:solidFill>
      </dgm:spPr>
      <dgm:t>
        <a:bodyPr/>
        <a:lstStyle/>
        <a:p>
          <a:pPr rtl="1"/>
          <a:r>
            <a:rPr lang="fa-IR" sz="1800" b="1" dirty="0"/>
            <a:t>نمودار معماری</a:t>
          </a:r>
          <a:endParaRPr lang="en-US" sz="1800" b="1" dirty="0"/>
        </a:p>
      </dgm:t>
    </dgm:pt>
    <dgm:pt modelId="{824A49D7-33DC-4B6E-A6A6-137A3064A4BA}" type="parTrans" cxnId="{5FFC4AC5-41A8-4502-BA17-F0C5B437E630}">
      <dgm:prSet/>
      <dgm:spPr/>
      <dgm:t>
        <a:bodyPr/>
        <a:lstStyle/>
        <a:p>
          <a:endParaRPr lang="en-US" sz="2800"/>
        </a:p>
      </dgm:t>
    </dgm:pt>
    <dgm:pt modelId="{00EF1373-B775-42E3-959C-D09D2731F7C0}" type="sibTrans" cxnId="{5FFC4AC5-41A8-4502-BA17-F0C5B437E630}">
      <dgm:prSet/>
      <dgm:spPr/>
      <dgm:t>
        <a:bodyPr/>
        <a:lstStyle/>
        <a:p>
          <a:endParaRPr lang="en-US" sz="2800"/>
        </a:p>
      </dgm:t>
    </dgm:pt>
    <dgm:pt modelId="{A6CE54FB-9EA3-4476-9599-DE7C8C1AA135}">
      <dgm:prSet custT="1"/>
      <dgm:spPr/>
      <dgm:t>
        <a:bodyPr/>
        <a:lstStyle/>
        <a:p>
          <a:pPr rtl="1"/>
          <a:r>
            <a:rPr lang="ar-IQ" sz="1800" dirty="0"/>
            <a:t>نمودار جریان داده </a:t>
          </a:r>
          <a:endParaRPr lang="en-US" sz="1800" dirty="0"/>
        </a:p>
      </dgm:t>
    </dgm:pt>
    <dgm:pt modelId="{A96C5934-5553-4B88-A8D4-F5DBF33441B4}" type="parTrans" cxnId="{257BB96F-A1EE-43FC-9327-4FF98C7FC457}">
      <dgm:prSet/>
      <dgm:spPr/>
      <dgm:t>
        <a:bodyPr/>
        <a:lstStyle/>
        <a:p>
          <a:endParaRPr lang="en-US" sz="2800"/>
        </a:p>
      </dgm:t>
    </dgm:pt>
    <dgm:pt modelId="{9B04BA9F-703C-431F-ACF9-BA2A792E1013}" type="sibTrans" cxnId="{257BB96F-A1EE-43FC-9327-4FF98C7FC457}">
      <dgm:prSet/>
      <dgm:spPr/>
      <dgm:t>
        <a:bodyPr/>
        <a:lstStyle/>
        <a:p>
          <a:endParaRPr lang="en-US" sz="2800"/>
        </a:p>
      </dgm:t>
    </dgm:pt>
    <dgm:pt modelId="{252FAB5D-DB3C-4825-AF69-628E1D7FEBF9}">
      <dgm:prSet custT="1"/>
      <dgm:spPr/>
      <dgm:t>
        <a:bodyPr/>
        <a:lstStyle/>
        <a:p>
          <a:pPr rtl="1"/>
          <a:r>
            <a:rPr lang="fa-IR" sz="1800" dirty="0"/>
            <a:t>نمودار فعالیت</a:t>
          </a:r>
          <a:endParaRPr lang="en-US" sz="1800" dirty="0"/>
        </a:p>
      </dgm:t>
    </dgm:pt>
    <dgm:pt modelId="{0876A7BE-7B87-42F5-ADF6-E26587C7B048}" type="parTrans" cxnId="{B18E80C1-EE24-4088-B963-B5B87F450B25}">
      <dgm:prSet/>
      <dgm:spPr/>
      <dgm:t>
        <a:bodyPr/>
        <a:lstStyle/>
        <a:p>
          <a:endParaRPr lang="en-US" sz="2800"/>
        </a:p>
      </dgm:t>
    </dgm:pt>
    <dgm:pt modelId="{78C1EE18-F7F1-432F-B59F-5E7C076DFAB1}" type="sibTrans" cxnId="{B18E80C1-EE24-4088-B963-B5B87F450B25}">
      <dgm:prSet/>
      <dgm:spPr/>
      <dgm:t>
        <a:bodyPr/>
        <a:lstStyle/>
        <a:p>
          <a:endParaRPr lang="en-US" sz="2800"/>
        </a:p>
      </dgm:t>
    </dgm:pt>
    <dgm:pt modelId="{3823B506-7BCC-40A3-95E7-91D5A39E1793}">
      <dgm:prSet custT="1"/>
      <dgm:spPr/>
      <dgm:t>
        <a:bodyPr/>
        <a:lstStyle/>
        <a:p>
          <a:pPr rtl="1"/>
          <a:r>
            <a:rPr lang="fa-IR" sz="1800" dirty="0"/>
            <a:t>نمودار کلاس</a:t>
          </a:r>
          <a:endParaRPr lang="en-US" sz="1800" dirty="0"/>
        </a:p>
      </dgm:t>
    </dgm:pt>
    <dgm:pt modelId="{6E71F83F-42AB-4361-B572-8899DCE8301B}" type="parTrans" cxnId="{6CD149EA-7893-4923-B910-4CF32D86F51F}">
      <dgm:prSet/>
      <dgm:spPr/>
      <dgm:t>
        <a:bodyPr/>
        <a:lstStyle/>
        <a:p>
          <a:endParaRPr lang="en-US" sz="2800"/>
        </a:p>
      </dgm:t>
    </dgm:pt>
    <dgm:pt modelId="{031DCC02-7983-4BEC-9184-22AB97132EA5}" type="sibTrans" cxnId="{6CD149EA-7893-4923-B910-4CF32D86F51F}">
      <dgm:prSet/>
      <dgm:spPr/>
      <dgm:t>
        <a:bodyPr/>
        <a:lstStyle/>
        <a:p>
          <a:endParaRPr lang="en-US" sz="2800"/>
        </a:p>
      </dgm:t>
    </dgm:pt>
    <dgm:pt modelId="{76A70E2A-ECCC-4145-9484-794F9062032E}" type="pres">
      <dgm:prSet presAssocID="{FDA0287A-6539-45F8-9909-1CD5850F0AE6}" presName="Name0" presStyleCnt="0">
        <dgm:presLayoutVars>
          <dgm:chPref val="3"/>
          <dgm:dir val="rev"/>
          <dgm:animLvl val="lvl"/>
          <dgm:resizeHandles/>
        </dgm:presLayoutVars>
      </dgm:prSet>
      <dgm:spPr/>
    </dgm:pt>
    <dgm:pt modelId="{633B8B24-A7F0-4892-AADB-315E4D4EA27E}" type="pres">
      <dgm:prSet presAssocID="{B728C5F2-9530-46A7-A947-FC47F678A760}" presName="horFlow" presStyleCnt="0"/>
      <dgm:spPr/>
    </dgm:pt>
    <dgm:pt modelId="{8F54432B-8E31-42BF-805F-62776080D92C}" type="pres">
      <dgm:prSet presAssocID="{B728C5F2-9530-46A7-A947-FC47F678A760}" presName="bigChev" presStyleLbl="node1" presStyleIdx="0" presStyleCnt="1"/>
      <dgm:spPr/>
    </dgm:pt>
    <dgm:pt modelId="{72FD40B1-A891-406D-A979-168D271391AB}" type="pres">
      <dgm:prSet presAssocID="{E507C799-6537-441A-AAB0-4F11EBE51998}" presName="parTrans" presStyleCnt="0"/>
      <dgm:spPr/>
    </dgm:pt>
    <dgm:pt modelId="{09420078-5346-4378-BD87-102BE733A892}" type="pres">
      <dgm:prSet presAssocID="{057292FF-B258-4681-8463-BF75F295D582}" presName="node" presStyleLbl="alignAccFollowNode1" presStyleIdx="0" presStyleCnt="6">
        <dgm:presLayoutVars>
          <dgm:bulletEnabled val="1"/>
        </dgm:presLayoutVars>
      </dgm:prSet>
      <dgm:spPr/>
    </dgm:pt>
    <dgm:pt modelId="{30490871-ACAE-419A-BC20-3528FF888516}" type="pres">
      <dgm:prSet presAssocID="{02BF103A-BA31-49CA-9443-B6621323599E}" presName="sibTrans" presStyleCnt="0"/>
      <dgm:spPr/>
    </dgm:pt>
    <dgm:pt modelId="{4BAF4ADD-72FD-4832-B0C7-19556A23E47C}" type="pres">
      <dgm:prSet presAssocID="{35037B05-C5B6-4165-BFD3-24792AF48470}" presName="node" presStyleLbl="alignAccFollowNode1" presStyleIdx="1" presStyleCnt="6">
        <dgm:presLayoutVars>
          <dgm:bulletEnabled val="1"/>
        </dgm:presLayoutVars>
      </dgm:prSet>
      <dgm:spPr/>
    </dgm:pt>
    <dgm:pt modelId="{005B3727-0FCA-4081-B4B5-E5EF796794EF}" type="pres">
      <dgm:prSet presAssocID="{4396C848-5C60-4A1F-A02C-C99A0AED6D83}" presName="sibTrans" presStyleCnt="0"/>
      <dgm:spPr/>
    </dgm:pt>
    <dgm:pt modelId="{66C85DFC-EED4-4D16-8525-E094AA67B97C}" type="pres">
      <dgm:prSet presAssocID="{99A505BD-AEEA-4D08-A4B3-9C2BAE752A6D}" presName="node" presStyleLbl="alignAccFollowNode1" presStyleIdx="2" presStyleCnt="6">
        <dgm:presLayoutVars>
          <dgm:bulletEnabled val="1"/>
        </dgm:presLayoutVars>
      </dgm:prSet>
      <dgm:spPr/>
    </dgm:pt>
    <dgm:pt modelId="{FA909AE0-2CBE-4904-A0E6-A031E7F800A0}" type="pres">
      <dgm:prSet presAssocID="{00EF1373-B775-42E3-959C-D09D2731F7C0}" presName="sibTrans" presStyleCnt="0"/>
      <dgm:spPr/>
    </dgm:pt>
    <dgm:pt modelId="{A2689D7C-6B9D-433D-8C81-BE8F3B84D64E}" type="pres">
      <dgm:prSet presAssocID="{A6CE54FB-9EA3-4476-9599-DE7C8C1AA135}" presName="node" presStyleLbl="alignAccFollowNode1" presStyleIdx="3" presStyleCnt="6">
        <dgm:presLayoutVars>
          <dgm:bulletEnabled val="1"/>
        </dgm:presLayoutVars>
      </dgm:prSet>
      <dgm:spPr/>
    </dgm:pt>
    <dgm:pt modelId="{143A8410-8DDA-4139-B427-A018D768437A}" type="pres">
      <dgm:prSet presAssocID="{9B04BA9F-703C-431F-ACF9-BA2A792E1013}" presName="sibTrans" presStyleCnt="0"/>
      <dgm:spPr/>
    </dgm:pt>
    <dgm:pt modelId="{6F8F3A3E-2A67-41E8-A2C9-9EC19B2DE797}" type="pres">
      <dgm:prSet presAssocID="{252FAB5D-DB3C-4825-AF69-628E1D7FEBF9}" presName="node" presStyleLbl="alignAccFollowNode1" presStyleIdx="4" presStyleCnt="6">
        <dgm:presLayoutVars>
          <dgm:bulletEnabled val="1"/>
        </dgm:presLayoutVars>
      </dgm:prSet>
      <dgm:spPr/>
    </dgm:pt>
    <dgm:pt modelId="{21925393-BCFB-4883-8B39-A04B86C99FD2}" type="pres">
      <dgm:prSet presAssocID="{78C1EE18-F7F1-432F-B59F-5E7C076DFAB1}" presName="sibTrans" presStyleCnt="0"/>
      <dgm:spPr/>
    </dgm:pt>
    <dgm:pt modelId="{52FA2F40-295D-4349-92EA-AEFD9E78AB45}" type="pres">
      <dgm:prSet presAssocID="{3823B506-7BCC-40A3-95E7-91D5A39E1793}" presName="node" presStyleLbl="alignAccFollowNode1" presStyleIdx="5" presStyleCnt="6">
        <dgm:presLayoutVars>
          <dgm:bulletEnabled val="1"/>
        </dgm:presLayoutVars>
      </dgm:prSet>
      <dgm:spPr/>
    </dgm:pt>
  </dgm:ptLst>
  <dgm:cxnLst>
    <dgm:cxn modelId="{F2591A07-48FB-43C6-9232-736F4C09B16D}" srcId="{FDA0287A-6539-45F8-9909-1CD5850F0AE6}" destId="{B728C5F2-9530-46A7-A947-FC47F678A760}" srcOrd="0" destOrd="0" parTransId="{BA88E28D-4C59-4993-8A86-53DEB2429B81}" sibTransId="{946C69C7-02BB-4200-B896-3099E2950C7C}"/>
    <dgm:cxn modelId="{1E9F295D-C454-4643-98A4-618A55EDC296}" srcId="{B728C5F2-9530-46A7-A947-FC47F678A760}" destId="{057292FF-B258-4681-8463-BF75F295D582}" srcOrd="0" destOrd="0" parTransId="{E507C799-6537-441A-AAB0-4F11EBE51998}" sibTransId="{02BF103A-BA31-49CA-9443-B6621323599E}"/>
    <dgm:cxn modelId="{4084484F-E1BC-42ED-A6A9-127FA8B21504}" type="presOf" srcId="{3823B506-7BCC-40A3-95E7-91D5A39E1793}" destId="{52FA2F40-295D-4349-92EA-AEFD9E78AB45}" srcOrd="0" destOrd="0" presId="urn:microsoft.com/office/officeart/2005/8/layout/lProcess3"/>
    <dgm:cxn modelId="{257BB96F-A1EE-43FC-9327-4FF98C7FC457}" srcId="{B728C5F2-9530-46A7-A947-FC47F678A760}" destId="{A6CE54FB-9EA3-4476-9599-DE7C8C1AA135}" srcOrd="3" destOrd="0" parTransId="{A96C5934-5553-4B88-A8D4-F5DBF33441B4}" sibTransId="{9B04BA9F-703C-431F-ACF9-BA2A792E1013}"/>
    <dgm:cxn modelId="{97323A93-D2A1-4A84-A5E2-991E69A0C2B0}" srcId="{B728C5F2-9530-46A7-A947-FC47F678A760}" destId="{35037B05-C5B6-4165-BFD3-24792AF48470}" srcOrd="1" destOrd="0" parTransId="{3BDC3474-A685-446C-B5A7-3F9B6EE1ABF2}" sibTransId="{4396C848-5C60-4A1F-A02C-C99A0AED6D83}"/>
    <dgm:cxn modelId="{B356C599-F222-4D21-968E-9F03DA0EC48E}" type="presOf" srcId="{FDA0287A-6539-45F8-9909-1CD5850F0AE6}" destId="{76A70E2A-ECCC-4145-9484-794F9062032E}" srcOrd="0" destOrd="0" presId="urn:microsoft.com/office/officeart/2005/8/layout/lProcess3"/>
    <dgm:cxn modelId="{95DDC2AF-2D16-43FF-8714-42B712D56151}" type="presOf" srcId="{35037B05-C5B6-4165-BFD3-24792AF48470}" destId="{4BAF4ADD-72FD-4832-B0C7-19556A23E47C}" srcOrd="0" destOrd="0" presId="urn:microsoft.com/office/officeart/2005/8/layout/lProcess3"/>
    <dgm:cxn modelId="{94C4CEBC-273F-4084-8FDC-1A5B28E46E1B}" type="presOf" srcId="{99A505BD-AEEA-4D08-A4B3-9C2BAE752A6D}" destId="{66C85DFC-EED4-4D16-8525-E094AA67B97C}" srcOrd="0" destOrd="0" presId="urn:microsoft.com/office/officeart/2005/8/layout/lProcess3"/>
    <dgm:cxn modelId="{20EBF6BF-9D37-4FE0-AB1D-6375BD776FED}" type="presOf" srcId="{A6CE54FB-9EA3-4476-9599-DE7C8C1AA135}" destId="{A2689D7C-6B9D-433D-8C81-BE8F3B84D64E}" srcOrd="0" destOrd="0" presId="urn:microsoft.com/office/officeart/2005/8/layout/lProcess3"/>
    <dgm:cxn modelId="{B18E80C1-EE24-4088-B963-B5B87F450B25}" srcId="{B728C5F2-9530-46A7-A947-FC47F678A760}" destId="{252FAB5D-DB3C-4825-AF69-628E1D7FEBF9}" srcOrd="4" destOrd="0" parTransId="{0876A7BE-7B87-42F5-ADF6-E26587C7B048}" sibTransId="{78C1EE18-F7F1-432F-B59F-5E7C076DFAB1}"/>
    <dgm:cxn modelId="{5FFC4AC5-41A8-4502-BA17-F0C5B437E630}" srcId="{B728C5F2-9530-46A7-A947-FC47F678A760}" destId="{99A505BD-AEEA-4D08-A4B3-9C2BAE752A6D}" srcOrd="2" destOrd="0" parTransId="{824A49D7-33DC-4B6E-A6A6-137A3064A4BA}" sibTransId="{00EF1373-B775-42E3-959C-D09D2731F7C0}"/>
    <dgm:cxn modelId="{5BD46BD4-0F5B-4FA1-A22E-CB04E8C61B5E}" type="presOf" srcId="{057292FF-B258-4681-8463-BF75F295D582}" destId="{09420078-5346-4378-BD87-102BE733A892}" srcOrd="0" destOrd="0" presId="urn:microsoft.com/office/officeart/2005/8/layout/lProcess3"/>
    <dgm:cxn modelId="{6CD149EA-7893-4923-B910-4CF32D86F51F}" srcId="{B728C5F2-9530-46A7-A947-FC47F678A760}" destId="{3823B506-7BCC-40A3-95E7-91D5A39E1793}" srcOrd="5" destOrd="0" parTransId="{6E71F83F-42AB-4361-B572-8899DCE8301B}" sibTransId="{031DCC02-7983-4BEC-9184-22AB97132EA5}"/>
    <dgm:cxn modelId="{8DC5DBEA-2FAE-4CE3-B67B-0A00E46911A6}" type="presOf" srcId="{B728C5F2-9530-46A7-A947-FC47F678A760}" destId="{8F54432B-8E31-42BF-805F-62776080D92C}" srcOrd="0" destOrd="0" presId="urn:microsoft.com/office/officeart/2005/8/layout/lProcess3"/>
    <dgm:cxn modelId="{88B652EC-5308-4F1D-AD29-79A61914A829}" type="presOf" srcId="{252FAB5D-DB3C-4825-AF69-628E1D7FEBF9}" destId="{6F8F3A3E-2A67-41E8-A2C9-9EC19B2DE797}" srcOrd="0" destOrd="0" presId="urn:microsoft.com/office/officeart/2005/8/layout/lProcess3"/>
    <dgm:cxn modelId="{F7492B51-7EF5-46FD-9BAB-79DF1AD47D0E}" type="presParOf" srcId="{76A70E2A-ECCC-4145-9484-794F9062032E}" destId="{633B8B24-A7F0-4892-AADB-315E4D4EA27E}" srcOrd="0" destOrd="0" presId="urn:microsoft.com/office/officeart/2005/8/layout/lProcess3"/>
    <dgm:cxn modelId="{330D4339-3578-40A1-B8D4-B5190AC5C495}" type="presParOf" srcId="{633B8B24-A7F0-4892-AADB-315E4D4EA27E}" destId="{8F54432B-8E31-42BF-805F-62776080D92C}" srcOrd="0" destOrd="0" presId="urn:microsoft.com/office/officeart/2005/8/layout/lProcess3"/>
    <dgm:cxn modelId="{F01C5616-0E1F-41AC-AC7A-768C06D74B51}" type="presParOf" srcId="{633B8B24-A7F0-4892-AADB-315E4D4EA27E}" destId="{72FD40B1-A891-406D-A979-168D271391AB}" srcOrd="1" destOrd="0" presId="urn:microsoft.com/office/officeart/2005/8/layout/lProcess3"/>
    <dgm:cxn modelId="{0C13F84E-C635-41FA-A24B-5A7E27AFE35D}" type="presParOf" srcId="{633B8B24-A7F0-4892-AADB-315E4D4EA27E}" destId="{09420078-5346-4378-BD87-102BE733A892}" srcOrd="2" destOrd="0" presId="urn:microsoft.com/office/officeart/2005/8/layout/lProcess3"/>
    <dgm:cxn modelId="{26BA7617-4CBC-49DC-9DD9-1533AD7C8611}" type="presParOf" srcId="{633B8B24-A7F0-4892-AADB-315E4D4EA27E}" destId="{30490871-ACAE-419A-BC20-3528FF888516}" srcOrd="3" destOrd="0" presId="urn:microsoft.com/office/officeart/2005/8/layout/lProcess3"/>
    <dgm:cxn modelId="{62774A3D-D073-49FB-8540-CCBF4F55FA0D}" type="presParOf" srcId="{633B8B24-A7F0-4892-AADB-315E4D4EA27E}" destId="{4BAF4ADD-72FD-4832-B0C7-19556A23E47C}" srcOrd="4" destOrd="0" presId="urn:microsoft.com/office/officeart/2005/8/layout/lProcess3"/>
    <dgm:cxn modelId="{0F25F7C7-D557-4FB4-950E-FC7CAA49D3F8}" type="presParOf" srcId="{633B8B24-A7F0-4892-AADB-315E4D4EA27E}" destId="{005B3727-0FCA-4081-B4B5-E5EF796794EF}" srcOrd="5" destOrd="0" presId="urn:microsoft.com/office/officeart/2005/8/layout/lProcess3"/>
    <dgm:cxn modelId="{8695C955-D4E1-459C-9D19-B78D9F5C04A9}" type="presParOf" srcId="{633B8B24-A7F0-4892-AADB-315E4D4EA27E}" destId="{66C85DFC-EED4-4D16-8525-E094AA67B97C}" srcOrd="6" destOrd="0" presId="urn:microsoft.com/office/officeart/2005/8/layout/lProcess3"/>
    <dgm:cxn modelId="{F23CBCD0-8CE2-41F8-8576-5F6B7C73E13C}" type="presParOf" srcId="{633B8B24-A7F0-4892-AADB-315E4D4EA27E}" destId="{FA909AE0-2CBE-4904-A0E6-A031E7F800A0}" srcOrd="7" destOrd="0" presId="urn:microsoft.com/office/officeart/2005/8/layout/lProcess3"/>
    <dgm:cxn modelId="{76251B19-B07B-41AD-965D-E4C775C135E3}" type="presParOf" srcId="{633B8B24-A7F0-4892-AADB-315E4D4EA27E}" destId="{A2689D7C-6B9D-433D-8C81-BE8F3B84D64E}" srcOrd="8" destOrd="0" presId="urn:microsoft.com/office/officeart/2005/8/layout/lProcess3"/>
    <dgm:cxn modelId="{567456DF-7BC4-4CAE-B7D6-8E7692590634}" type="presParOf" srcId="{633B8B24-A7F0-4892-AADB-315E4D4EA27E}" destId="{143A8410-8DDA-4139-B427-A018D768437A}" srcOrd="9" destOrd="0" presId="urn:microsoft.com/office/officeart/2005/8/layout/lProcess3"/>
    <dgm:cxn modelId="{A7A8571A-E083-48C4-BE81-3DC936AEAFEF}" type="presParOf" srcId="{633B8B24-A7F0-4892-AADB-315E4D4EA27E}" destId="{6F8F3A3E-2A67-41E8-A2C9-9EC19B2DE797}" srcOrd="10" destOrd="0" presId="urn:microsoft.com/office/officeart/2005/8/layout/lProcess3"/>
    <dgm:cxn modelId="{020F1347-A86F-4F03-91C9-F0552CE59E1D}" type="presParOf" srcId="{633B8B24-A7F0-4892-AADB-315E4D4EA27E}" destId="{21925393-BCFB-4883-8B39-A04B86C99FD2}" srcOrd="11" destOrd="0" presId="urn:microsoft.com/office/officeart/2005/8/layout/lProcess3"/>
    <dgm:cxn modelId="{0A7BA8D6-EAAF-40F7-B8D0-1E3CE086DDC0}" type="presParOf" srcId="{633B8B24-A7F0-4892-AADB-315E4D4EA27E}" destId="{52FA2F40-295D-4349-92EA-AEFD9E78AB45}" srcOrd="1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2" csCatId="colorful" phldr="1"/>
      <dgm:spPr/>
      <dgm:t>
        <a:bodyPr/>
        <a:lstStyle/>
        <a:p>
          <a:endParaRPr lang="en-US"/>
        </a:p>
      </dgm:t>
    </dgm:pt>
    <dgm:pt modelId="{7A77DACB-606A-4CA4-B4C7-34D3E20DE734}">
      <dgm:prSet custT="1"/>
      <dgm:spPr/>
      <dgm:t>
        <a:bodyPr/>
        <a:lstStyle/>
        <a:p>
          <a:pPr rtl="1"/>
          <a:r>
            <a:rPr lang="fa-IR" sz="1800" dirty="0"/>
            <a:t>اینترنت اشیاء (</a:t>
          </a:r>
          <a:r>
            <a:rPr lang="en-US" sz="1800" dirty="0"/>
            <a:t>IoT</a:t>
          </a:r>
          <a:r>
            <a:rPr lang="fa-IR" sz="1800" dirty="0"/>
            <a:t>)</a:t>
          </a:r>
        </a:p>
      </dgm:t>
    </dgm:pt>
    <dgm:pt modelId="{C2090055-AA11-469C-9C51-316983B4E8F5}" type="parTrans" cxnId="{7A0C7BF5-AD41-4E47-AC93-E08E147645F1}">
      <dgm:prSet/>
      <dgm:spPr/>
      <dgm:t>
        <a:bodyPr/>
        <a:lstStyle/>
        <a:p>
          <a:pPr rtl="1"/>
          <a:endParaRPr lang="en-US" sz="2400"/>
        </a:p>
      </dgm:t>
    </dgm:pt>
    <dgm:pt modelId="{F7DE5F6E-B2AF-4E80-AC75-3C6EDE4C3CBE}" type="sibTrans" cxnId="{7A0C7BF5-AD41-4E47-AC93-E08E147645F1}">
      <dgm:prSet/>
      <dgm:spPr/>
      <dgm:t>
        <a:bodyPr/>
        <a:lstStyle/>
        <a:p>
          <a:pPr rtl="1"/>
          <a:endParaRPr lang="en-US" sz="2400"/>
        </a:p>
      </dgm:t>
    </dgm:pt>
    <dgm:pt modelId="{1755913F-C3D0-4217-BB15-DAE251934FBD}">
      <dgm:prSet custT="1"/>
      <dgm:spPr/>
      <dgm:t>
        <a:bodyPr/>
        <a:lstStyle/>
        <a:p>
          <a:pPr rtl="1"/>
          <a:r>
            <a:rPr lang="fa-IR" sz="1800" dirty="0"/>
            <a:t>مقدمه</a:t>
          </a:r>
        </a:p>
      </dgm:t>
    </dgm:pt>
    <dgm:pt modelId="{FFD36484-03A0-4E51-9C4C-121A7B912214}" type="parTrans" cxnId="{D563F9F4-9C36-4F4A-9343-537D0E0A1AC9}">
      <dgm:prSet/>
      <dgm:spPr/>
      <dgm:t>
        <a:bodyPr/>
        <a:lstStyle/>
        <a:p>
          <a:endParaRPr lang="en-US" sz="2400"/>
        </a:p>
      </dgm:t>
    </dgm:pt>
    <dgm:pt modelId="{323A6E6A-A9BA-4F65-A3C0-9A9EC8C1654B}" type="sibTrans" cxnId="{D563F9F4-9C36-4F4A-9343-537D0E0A1AC9}">
      <dgm:prSet/>
      <dgm:spPr/>
      <dgm:t>
        <a:bodyPr/>
        <a:lstStyle/>
        <a:p>
          <a:endParaRPr lang="en-US" sz="2400"/>
        </a:p>
      </dgm:t>
    </dgm:pt>
    <dgm:pt modelId="{FCF6BFB9-F287-40E6-8269-AD890D039489}">
      <dgm:prSet custT="1"/>
      <dgm:spPr>
        <a:solidFill>
          <a:schemeClr val="accent2">
            <a:lumMod val="60000"/>
            <a:lumOff val="40000"/>
            <a:alpha val="90000"/>
          </a:schemeClr>
        </a:solidFill>
      </dgm:spPr>
      <dgm:t>
        <a:bodyPr/>
        <a:lstStyle/>
        <a:p>
          <a:pPr rtl="1"/>
          <a:r>
            <a:rPr lang="fa-IR" sz="1800" dirty="0"/>
            <a:t>تعریف</a:t>
          </a:r>
        </a:p>
      </dgm:t>
    </dgm:pt>
    <dgm:pt modelId="{E7EEA0DB-58DE-4262-8D08-CC64D88CDEB4}" type="parTrans" cxnId="{490E3FE4-B127-4C8C-B4AE-5916E38D4A77}">
      <dgm:prSet/>
      <dgm:spPr/>
      <dgm:t>
        <a:bodyPr/>
        <a:lstStyle/>
        <a:p>
          <a:endParaRPr lang="en-US" sz="2400"/>
        </a:p>
      </dgm:t>
    </dgm:pt>
    <dgm:pt modelId="{4283A18C-176E-4DCC-8781-7FA18B0809DD}" type="sibTrans" cxnId="{490E3FE4-B127-4C8C-B4AE-5916E38D4A77}">
      <dgm:prSet/>
      <dgm:spPr/>
      <dgm:t>
        <a:bodyPr/>
        <a:lstStyle/>
        <a:p>
          <a:endParaRPr lang="en-US" sz="2400"/>
        </a:p>
      </dgm:t>
    </dgm:pt>
    <dgm:pt modelId="{649B4108-BA5F-494F-A59F-B52DB7B940F1}">
      <dgm:prSet custT="1"/>
      <dgm:spPr/>
      <dgm:t>
        <a:bodyPr/>
        <a:lstStyle/>
        <a:p>
          <a:pPr rtl="1"/>
          <a:r>
            <a:rPr lang="fa-IR" sz="1800" dirty="0"/>
            <a:t>قابلیت‌ها</a:t>
          </a:r>
        </a:p>
      </dgm:t>
    </dgm:pt>
    <dgm:pt modelId="{4C490091-1D3B-446E-9327-A477AB679EAC}" type="parTrans" cxnId="{873C1CF4-9F99-44DC-84E9-4E1092870CD0}">
      <dgm:prSet/>
      <dgm:spPr/>
      <dgm:t>
        <a:bodyPr/>
        <a:lstStyle/>
        <a:p>
          <a:endParaRPr lang="en-US" sz="2400"/>
        </a:p>
      </dgm:t>
    </dgm:pt>
    <dgm:pt modelId="{8E7F67A7-B13E-4501-9F27-01514885F503}" type="sibTrans" cxnId="{873C1CF4-9F99-44DC-84E9-4E1092870CD0}">
      <dgm:prSet/>
      <dgm:spPr/>
      <dgm:t>
        <a:bodyPr/>
        <a:lstStyle/>
        <a:p>
          <a:endParaRPr lang="en-US" sz="2400"/>
        </a:p>
      </dgm:t>
    </dgm:pt>
    <dgm:pt modelId="{36C2E9F0-5A88-46DB-BB2F-11C5AC497521}">
      <dgm:prSet custT="1"/>
      <dgm:spPr/>
      <dgm:t>
        <a:bodyPr/>
        <a:lstStyle/>
        <a:p>
          <a:pPr rtl="1"/>
          <a:r>
            <a:rPr lang="fa-IR" sz="1800" dirty="0"/>
            <a:t>حوزه‌های استفاده</a:t>
          </a:r>
        </a:p>
      </dgm:t>
    </dgm:pt>
    <dgm:pt modelId="{97137218-8C6B-4C4D-8F1E-B27B2D6C8964}" type="parTrans" cxnId="{DC7484E6-5FD3-4DD2-9F0E-E7AB393EDABC}">
      <dgm:prSet/>
      <dgm:spPr/>
      <dgm:t>
        <a:bodyPr/>
        <a:lstStyle/>
        <a:p>
          <a:endParaRPr lang="en-US" sz="2400"/>
        </a:p>
      </dgm:t>
    </dgm:pt>
    <dgm:pt modelId="{B0EE1FEE-81AC-4150-A5EF-8E8C1ADB81EC}" type="sibTrans" cxnId="{DC7484E6-5FD3-4DD2-9F0E-E7AB393EDABC}">
      <dgm:prSet/>
      <dgm:spPr/>
      <dgm:t>
        <a:bodyPr/>
        <a:lstStyle/>
        <a:p>
          <a:endParaRPr lang="en-US" sz="2400"/>
        </a:p>
      </dgm:t>
    </dgm:pt>
    <dgm:pt modelId="{50D20114-181A-4795-9340-D3D5AE8B3F62}">
      <dgm:prSet custT="1"/>
      <dgm:spPr/>
      <dgm:t>
        <a:bodyPr/>
        <a:lstStyle/>
        <a:p>
          <a:pPr rtl="1"/>
          <a:r>
            <a:rPr lang="fa-IR" sz="1800" dirty="0"/>
            <a:t>فناوری‌ها</a:t>
          </a:r>
        </a:p>
      </dgm:t>
    </dgm:pt>
    <dgm:pt modelId="{7D2F9A19-62A8-4F42-B4B3-49D90694B3F1}" type="parTrans" cxnId="{B966A56C-11C2-4130-893A-6E27FF54C696}">
      <dgm:prSet/>
      <dgm:spPr/>
      <dgm:t>
        <a:bodyPr/>
        <a:lstStyle/>
        <a:p>
          <a:endParaRPr lang="en-US" sz="2400"/>
        </a:p>
      </dgm:t>
    </dgm:pt>
    <dgm:pt modelId="{B1219325-7D84-471D-B36F-13E38084C270}" type="sibTrans" cxnId="{B966A56C-11C2-4130-893A-6E27FF54C696}">
      <dgm:prSet/>
      <dgm:spPr/>
      <dgm:t>
        <a:bodyPr/>
        <a:lstStyle/>
        <a:p>
          <a:endParaRPr lang="en-US" sz="2400"/>
        </a:p>
      </dgm:t>
    </dgm:pt>
    <dgm:pt modelId="{50BE5F6F-8130-493C-8B7B-0434C20A3FF9}">
      <dgm:prSet custT="1"/>
      <dgm:spPr/>
      <dgm:t>
        <a:bodyPr/>
        <a:lstStyle/>
        <a:p>
          <a:pPr rtl="1"/>
          <a:r>
            <a:rPr lang="fa-IR" sz="1800" dirty="0"/>
            <a:t>ویژگی‌ها</a:t>
          </a:r>
        </a:p>
      </dgm:t>
    </dgm:pt>
    <dgm:pt modelId="{2F8F49E6-A5A4-4793-A357-C58D16F3E39D}" type="parTrans" cxnId="{D689E461-21A7-46A1-BE9A-B331C5B6D56F}">
      <dgm:prSet/>
      <dgm:spPr/>
      <dgm:t>
        <a:bodyPr/>
        <a:lstStyle/>
        <a:p>
          <a:endParaRPr lang="en-US" sz="2400"/>
        </a:p>
      </dgm:t>
    </dgm:pt>
    <dgm:pt modelId="{E7FDE6FC-9401-4EA8-B7EB-80D8022F05A7}" type="sibTrans" cxnId="{D689E461-21A7-46A1-BE9A-B331C5B6D56F}">
      <dgm:prSet/>
      <dgm:spPr/>
      <dgm:t>
        <a:bodyPr/>
        <a:lstStyle/>
        <a:p>
          <a:endParaRPr lang="en-US" sz="2400"/>
        </a:p>
      </dgm:t>
    </dgm:pt>
    <dgm:pt modelId="{6412172D-281C-4E3D-BF19-EE30F69B4BEF}">
      <dgm:prSet custT="1"/>
      <dgm:spPr/>
      <dgm:t>
        <a:bodyPr/>
        <a:lstStyle/>
        <a:p>
          <a:pPr rtl="1"/>
          <a:r>
            <a:rPr lang="fa-IR" sz="1800" dirty="0"/>
            <a:t>چالش‌ها</a:t>
          </a:r>
        </a:p>
      </dgm:t>
    </dgm:pt>
    <dgm:pt modelId="{D99A59C5-498B-44B5-B0BC-73C76A6523DE}" type="parTrans" cxnId="{B3F88863-6696-4E47-8897-94F5294AE040}">
      <dgm:prSet/>
      <dgm:spPr/>
      <dgm:t>
        <a:bodyPr/>
        <a:lstStyle/>
        <a:p>
          <a:endParaRPr lang="en-US" sz="2400"/>
        </a:p>
      </dgm:t>
    </dgm:pt>
    <dgm:pt modelId="{3099406D-8C41-4673-8C64-6EB7D70AA372}" type="sibTrans" cxnId="{B3F88863-6696-4E47-8897-94F5294AE040}">
      <dgm:prSet/>
      <dgm:spPr/>
      <dgm:t>
        <a:bodyPr/>
        <a:lstStyle/>
        <a:p>
          <a:endParaRPr lang="en-US" sz="2400"/>
        </a:p>
      </dgm:t>
    </dgm:pt>
    <dgm:pt modelId="{872FE8A8-C7EF-4667-BDCA-4DE1F69AAB72}">
      <dgm:prSet custT="1"/>
      <dgm:spPr/>
      <dgm:t>
        <a:bodyPr/>
        <a:lstStyle/>
        <a:p>
          <a:pPr rtl="1"/>
          <a:r>
            <a:rPr lang="fa-IR" sz="1800" dirty="0"/>
            <a:t>معماری</a:t>
          </a:r>
        </a:p>
      </dgm:t>
    </dgm:pt>
    <dgm:pt modelId="{D37316EA-4AC8-4936-8CED-14C376F7773B}" type="parTrans" cxnId="{409F1721-173F-4284-A3C3-3BF0C2BF7ED2}">
      <dgm:prSet/>
      <dgm:spPr/>
      <dgm:t>
        <a:bodyPr/>
        <a:lstStyle/>
        <a:p>
          <a:endParaRPr lang="en-US" sz="2400"/>
        </a:p>
      </dgm:t>
    </dgm:pt>
    <dgm:pt modelId="{1C0C1FCF-59E0-4ABC-A100-5CEBE900A0C2}" type="sibTrans" cxnId="{409F1721-173F-4284-A3C3-3BF0C2BF7ED2}">
      <dgm:prSet/>
      <dgm:spPr/>
      <dgm:t>
        <a:bodyPr/>
        <a:lstStyle/>
        <a:p>
          <a:endParaRPr lang="en-US" sz="2400"/>
        </a:p>
      </dgm:t>
    </dgm:pt>
    <dgm:pt modelId="{52B12B8E-0E35-4854-83C0-39EEDA088F97}" type="pres">
      <dgm:prSet presAssocID="{FDA0287A-6539-45F8-9909-1CD5850F0AE6}" presName="Name0" presStyleCnt="0">
        <dgm:presLayoutVars>
          <dgm:chPref val="3"/>
          <dgm:dir val="rev"/>
          <dgm:animLvl val="lvl"/>
          <dgm:resizeHandles/>
        </dgm:presLayoutVars>
      </dgm:prSet>
      <dgm:spPr/>
    </dgm:pt>
    <dgm:pt modelId="{7FACFAF8-43CF-48A7-B4AF-F6BEE7BB69CE}" type="pres">
      <dgm:prSet presAssocID="{7A77DACB-606A-4CA4-B4C7-34D3E20DE734}" presName="horFlow" presStyleCnt="0"/>
      <dgm:spPr/>
    </dgm:pt>
    <dgm:pt modelId="{F29E20ED-2F59-4DE9-AD8C-733DA8F119B9}" type="pres">
      <dgm:prSet presAssocID="{7A77DACB-606A-4CA4-B4C7-34D3E20DE734}" presName="bigChev" presStyleLbl="node1" presStyleIdx="0" presStyleCnt="1"/>
      <dgm:spPr/>
    </dgm:pt>
    <dgm:pt modelId="{EB3393B1-701D-443C-B3C6-8EBC06A26587}" type="pres">
      <dgm:prSet presAssocID="{FFD36484-03A0-4E51-9C4C-121A7B912214}" presName="parTrans" presStyleCnt="0"/>
      <dgm:spPr/>
    </dgm:pt>
    <dgm:pt modelId="{5B20533C-9C16-4B93-9C77-39A6D5EA8747}" type="pres">
      <dgm:prSet presAssocID="{1755913F-C3D0-4217-BB15-DAE251934FBD}" presName="node" presStyleLbl="alignAccFollowNode1" presStyleIdx="0" presStyleCnt="8">
        <dgm:presLayoutVars>
          <dgm:bulletEnabled val="1"/>
        </dgm:presLayoutVars>
      </dgm:prSet>
      <dgm:spPr/>
    </dgm:pt>
    <dgm:pt modelId="{AA278529-EE66-47E2-806D-22DB197FD51E}" type="pres">
      <dgm:prSet presAssocID="{323A6E6A-A9BA-4F65-A3C0-9A9EC8C1654B}" presName="sibTrans" presStyleCnt="0"/>
      <dgm:spPr/>
    </dgm:pt>
    <dgm:pt modelId="{E9DF1550-554D-4794-9C77-1B4616682EBE}" type="pres">
      <dgm:prSet presAssocID="{FCF6BFB9-F287-40E6-8269-AD890D039489}" presName="node" presStyleLbl="alignAccFollowNode1" presStyleIdx="1" presStyleCnt="8">
        <dgm:presLayoutVars>
          <dgm:bulletEnabled val="1"/>
        </dgm:presLayoutVars>
      </dgm:prSet>
      <dgm:spPr/>
    </dgm:pt>
    <dgm:pt modelId="{05DA1876-C5A5-42E4-94A1-FF418B8AB244}" type="pres">
      <dgm:prSet presAssocID="{4283A18C-176E-4DCC-8781-7FA18B0809DD}" presName="sibTrans" presStyleCnt="0"/>
      <dgm:spPr/>
    </dgm:pt>
    <dgm:pt modelId="{84C0914D-440B-4849-A9C5-FF1089D889AC}" type="pres">
      <dgm:prSet presAssocID="{50D20114-181A-4795-9340-D3D5AE8B3F62}" presName="node" presStyleLbl="alignAccFollowNode1" presStyleIdx="2" presStyleCnt="8">
        <dgm:presLayoutVars>
          <dgm:bulletEnabled val="1"/>
        </dgm:presLayoutVars>
      </dgm:prSet>
      <dgm:spPr/>
    </dgm:pt>
    <dgm:pt modelId="{830E684D-6B5A-4838-A5ED-F1DE2F854087}" type="pres">
      <dgm:prSet presAssocID="{B1219325-7D84-471D-B36F-13E38084C270}" presName="sibTrans" presStyleCnt="0"/>
      <dgm:spPr/>
    </dgm:pt>
    <dgm:pt modelId="{5D466F60-A156-46D8-90D9-A1AE8425A278}" type="pres">
      <dgm:prSet presAssocID="{649B4108-BA5F-494F-A59F-B52DB7B940F1}" presName="node" presStyleLbl="alignAccFollowNode1" presStyleIdx="3" presStyleCnt="8">
        <dgm:presLayoutVars>
          <dgm:bulletEnabled val="1"/>
        </dgm:presLayoutVars>
      </dgm:prSet>
      <dgm:spPr/>
    </dgm:pt>
    <dgm:pt modelId="{EB5B3E4D-0D7E-467A-BDB4-B3E9139BD1CE}" type="pres">
      <dgm:prSet presAssocID="{8E7F67A7-B13E-4501-9F27-01514885F503}" presName="sibTrans" presStyleCnt="0"/>
      <dgm:spPr/>
    </dgm:pt>
    <dgm:pt modelId="{98F1AFF8-AE54-471B-8AC4-0F16DA4F092E}" type="pres">
      <dgm:prSet presAssocID="{36C2E9F0-5A88-46DB-BB2F-11C5AC497521}" presName="node" presStyleLbl="alignAccFollowNode1" presStyleIdx="4" presStyleCnt="8">
        <dgm:presLayoutVars>
          <dgm:bulletEnabled val="1"/>
        </dgm:presLayoutVars>
      </dgm:prSet>
      <dgm:spPr/>
    </dgm:pt>
    <dgm:pt modelId="{13E7E71D-3853-4F4C-899E-B5E804545040}" type="pres">
      <dgm:prSet presAssocID="{B0EE1FEE-81AC-4150-A5EF-8E8C1ADB81EC}" presName="sibTrans" presStyleCnt="0"/>
      <dgm:spPr/>
    </dgm:pt>
    <dgm:pt modelId="{C05818C0-D411-44D9-BE97-D59B8388112C}" type="pres">
      <dgm:prSet presAssocID="{50BE5F6F-8130-493C-8B7B-0434C20A3FF9}" presName="node" presStyleLbl="alignAccFollowNode1" presStyleIdx="5" presStyleCnt="8">
        <dgm:presLayoutVars>
          <dgm:bulletEnabled val="1"/>
        </dgm:presLayoutVars>
      </dgm:prSet>
      <dgm:spPr/>
    </dgm:pt>
    <dgm:pt modelId="{1A42464D-2DE1-4C5B-BD39-66FA8D1089AB}" type="pres">
      <dgm:prSet presAssocID="{E7FDE6FC-9401-4EA8-B7EB-80D8022F05A7}" presName="sibTrans" presStyleCnt="0"/>
      <dgm:spPr/>
    </dgm:pt>
    <dgm:pt modelId="{0F10B862-0FED-4810-900A-F6641D47CA63}" type="pres">
      <dgm:prSet presAssocID="{6412172D-281C-4E3D-BF19-EE30F69B4BEF}" presName="node" presStyleLbl="alignAccFollowNode1" presStyleIdx="6" presStyleCnt="8">
        <dgm:presLayoutVars>
          <dgm:bulletEnabled val="1"/>
        </dgm:presLayoutVars>
      </dgm:prSet>
      <dgm:spPr/>
    </dgm:pt>
    <dgm:pt modelId="{539B120F-0E9D-4B7C-A8C0-4B7BF7BA914D}" type="pres">
      <dgm:prSet presAssocID="{3099406D-8C41-4673-8C64-6EB7D70AA372}" presName="sibTrans" presStyleCnt="0"/>
      <dgm:spPr/>
    </dgm:pt>
    <dgm:pt modelId="{D548E143-8206-463C-9966-73392D824DC6}" type="pres">
      <dgm:prSet presAssocID="{872FE8A8-C7EF-4667-BDCA-4DE1F69AAB72}" presName="node" presStyleLbl="alignAccFollowNode1" presStyleIdx="7" presStyleCnt="8">
        <dgm:presLayoutVars>
          <dgm:bulletEnabled val="1"/>
        </dgm:presLayoutVars>
      </dgm:prSet>
      <dgm:spPr/>
    </dgm:pt>
  </dgm:ptLst>
  <dgm:cxnLst>
    <dgm:cxn modelId="{B054B90D-99F9-47EB-85E7-E8764C8CF630}" type="presOf" srcId="{649B4108-BA5F-494F-A59F-B52DB7B940F1}" destId="{5D466F60-A156-46D8-90D9-A1AE8425A278}" srcOrd="0" destOrd="0" presId="urn:microsoft.com/office/officeart/2005/8/layout/lProcess3"/>
    <dgm:cxn modelId="{409F1721-173F-4284-A3C3-3BF0C2BF7ED2}" srcId="{7A77DACB-606A-4CA4-B4C7-34D3E20DE734}" destId="{872FE8A8-C7EF-4667-BDCA-4DE1F69AAB72}" srcOrd="7" destOrd="0" parTransId="{D37316EA-4AC8-4936-8CED-14C376F7773B}" sibTransId="{1C0C1FCF-59E0-4ABC-A100-5CEBE900A0C2}"/>
    <dgm:cxn modelId="{D689E461-21A7-46A1-BE9A-B331C5B6D56F}" srcId="{7A77DACB-606A-4CA4-B4C7-34D3E20DE734}" destId="{50BE5F6F-8130-493C-8B7B-0434C20A3FF9}" srcOrd="5" destOrd="0" parTransId="{2F8F49E6-A5A4-4793-A357-C58D16F3E39D}" sibTransId="{E7FDE6FC-9401-4EA8-B7EB-80D8022F05A7}"/>
    <dgm:cxn modelId="{B3F88863-6696-4E47-8897-94F5294AE040}" srcId="{7A77DACB-606A-4CA4-B4C7-34D3E20DE734}" destId="{6412172D-281C-4E3D-BF19-EE30F69B4BEF}" srcOrd="6" destOrd="0" parTransId="{D99A59C5-498B-44B5-B0BC-73C76A6523DE}" sibTransId="{3099406D-8C41-4673-8C64-6EB7D70AA372}"/>
    <dgm:cxn modelId="{432F206B-7909-4658-8C72-7FD156F3C4D4}" type="presOf" srcId="{FDA0287A-6539-45F8-9909-1CD5850F0AE6}" destId="{52B12B8E-0E35-4854-83C0-39EEDA088F97}" srcOrd="0" destOrd="0" presId="urn:microsoft.com/office/officeart/2005/8/layout/lProcess3"/>
    <dgm:cxn modelId="{B966A56C-11C2-4130-893A-6E27FF54C696}" srcId="{7A77DACB-606A-4CA4-B4C7-34D3E20DE734}" destId="{50D20114-181A-4795-9340-D3D5AE8B3F62}" srcOrd="2" destOrd="0" parTransId="{7D2F9A19-62A8-4F42-B4B3-49D90694B3F1}" sibTransId="{B1219325-7D84-471D-B36F-13E38084C270}"/>
    <dgm:cxn modelId="{B105FB4E-4F70-4C95-823C-19A7C038933C}" type="presOf" srcId="{36C2E9F0-5A88-46DB-BB2F-11C5AC497521}" destId="{98F1AFF8-AE54-471B-8AC4-0F16DA4F092E}" srcOrd="0" destOrd="0" presId="urn:microsoft.com/office/officeart/2005/8/layout/lProcess3"/>
    <dgm:cxn modelId="{02746C96-9829-4532-B6EC-B4D7C8D6CCEF}" type="presOf" srcId="{1755913F-C3D0-4217-BB15-DAE251934FBD}" destId="{5B20533C-9C16-4B93-9C77-39A6D5EA8747}" srcOrd="0" destOrd="0" presId="urn:microsoft.com/office/officeart/2005/8/layout/lProcess3"/>
    <dgm:cxn modelId="{28E800AA-3552-48DB-B168-F2CDE911A32F}" type="presOf" srcId="{50BE5F6F-8130-493C-8B7B-0434C20A3FF9}" destId="{C05818C0-D411-44D9-BE97-D59B8388112C}" srcOrd="0" destOrd="0" presId="urn:microsoft.com/office/officeart/2005/8/layout/lProcess3"/>
    <dgm:cxn modelId="{DE2DE8AF-BAA4-45F4-91AC-736672333256}" type="presOf" srcId="{872FE8A8-C7EF-4667-BDCA-4DE1F69AAB72}" destId="{D548E143-8206-463C-9966-73392D824DC6}" srcOrd="0" destOrd="0" presId="urn:microsoft.com/office/officeart/2005/8/layout/lProcess3"/>
    <dgm:cxn modelId="{B0306EB7-BEA7-4D45-A22C-A149D96076B8}" type="presOf" srcId="{50D20114-181A-4795-9340-D3D5AE8B3F62}" destId="{84C0914D-440B-4849-A9C5-FF1089D889AC}" srcOrd="0" destOrd="0" presId="urn:microsoft.com/office/officeart/2005/8/layout/lProcess3"/>
    <dgm:cxn modelId="{C40398CC-5FC3-4670-9E0A-C222A3671CA9}" type="presOf" srcId="{FCF6BFB9-F287-40E6-8269-AD890D039489}" destId="{E9DF1550-554D-4794-9C77-1B4616682EBE}" srcOrd="0" destOrd="0" presId="urn:microsoft.com/office/officeart/2005/8/layout/lProcess3"/>
    <dgm:cxn modelId="{490E3FE4-B127-4C8C-B4AE-5916E38D4A77}" srcId="{7A77DACB-606A-4CA4-B4C7-34D3E20DE734}" destId="{FCF6BFB9-F287-40E6-8269-AD890D039489}" srcOrd="1" destOrd="0" parTransId="{E7EEA0DB-58DE-4262-8D08-CC64D88CDEB4}" sibTransId="{4283A18C-176E-4DCC-8781-7FA18B0809DD}"/>
    <dgm:cxn modelId="{DC7484E6-5FD3-4DD2-9F0E-E7AB393EDABC}" srcId="{7A77DACB-606A-4CA4-B4C7-34D3E20DE734}" destId="{36C2E9F0-5A88-46DB-BB2F-11C5AC497521}" srcOrd="4" destOrd="0" parTransId="{97137218-8C6B-4C4D-8F1E-B27B2D6C8964}" sibTransId="{B0EE1FEE-81AC-4150-A5EF-8E8C1ADB81EC}"/>
    <dgm:cxn modelId="{015576ED-4D79-48FE-BBED-D6DF9D55E5EA}" type="presOf" srcId="{7A77DACB-606A-4CA4-B4C7-34D3E20DE734}" destId="{F29E20ED-2F59-4DE9-AD8C-733DA8F119B9}" srcOrd="0" destOrd="0" presId="urn:microsoft.com/office/officeart/2005/8/layout/lProcess3"/>
    <dgm:cxn modelId="{873C1CF4-9F99-44DC-84E9-4E1092870CD0}" srcId="{7A77DACB-606A-4CA4-B4C7-34D3E20DE734}" destId="{649B4108-BA5F-494F-A59F-B52DB7B940F1}" srcOrd="3" destOrd="0" parTransId="{4C490091-1D3B-446E-9327-A477AB679EAC}" sibTransId="{8E7F67A7-B13E-4501-9F27-01514885F503}"/>
    <dgm:cxn modelId="{D563F9F4-9C36-4F4A-9343-537D0E0A1AC9}" srcId="{7A77DACB-606A-4CA4-B4C7-34D3E20DE734}" destId="{1755913F-C3D0-4217-BB15-DAE251934FBD}" srcOrd="0" destOrd="0" parTransId="{FFD36484-03A0-4E51-9C4C-121A7B912214}" sibTransId="{323A6E6A-A9BA-4F65-A3C0-9A9EC8C1654B}"/>
    <dgm:cxn modelId="{7A0C7BF5-AD41-4E47-AC93-E08E147645F1}" srcId="{FDA0287A-6539-45F8-9909-1CD5850F0AE6}" destId="{7A77DACB-606A-4CA4-B4C7-34D3E20DE734}" srcOrd="0" destOrd="0" parTransId="{C2090055-AA11-469C-9C51-316983B4E8F5}" sibTransId="{F7DE5F6E-B2AF-4E80-AC75-3C6EDE4C3CBE}"/>
    <dgm:cxn modelId="{C4FDBEFD-581A-44B0-8A7B-CD0C050C394D}" type="presOf" srcId="{6412172D-281C-4E3D-BF19-EE30F69B4BEF}" destId="{0F10B862-0FED-4810-900A-F6641D47CA63}" srcOrd="0" destOrd="0" presId="urn:microsoft.com/office/officeart/2005/8/layout/lProcess3"/>
    <dgm:cxn modelId="{85FFEB2D-5EC8-4F9E-840C-308C27E3279D}" type="presParOf" srcId="{52B12B8E-0E35-4854-83C0-39EEDA088F97}" destId="{7FACFAF8-43CF-48A7-B4AF-F6BEE7BB69CE}" srcOrd="0" destOrd="0" presId="urn:microsoft.com/office/officeart/2005/8/layout/lProcess3"/>
    <dgm:cxn modelId="{652D04A7-0F8C-4C5B-AF77-1CA009E0B151}" type="presParOf" srcId="{7FACFAF8-43CF-48A7-B4AF-F6BEE7BB69CE}" destId="{F29E20ED-2F59-4DE9-AD8C-733DA8F119B9}" srcOrd="0" destOrd="0" presId="urn:microsoft.com/office/officeart/2005/8/layout/lProcess3"/>
    <dgm:cxn modelId="{7465BECA-1270-4491-8130-7322C8E20E22}" type="presParOf" srcId="{7FACFAF8-43CF-48A7-B4AF-F6BEE7BB69CE}" destId="{EB3393B1-701D-443C-B3C6-8EBC06A26587}" srcOrd="1" destOrd="0" presId="urn:microsoft.com/office/officeart/2005/8/layout/lProcess3"/>
    <dgm:cxn modelId="{A7288E1E-F01C-452B-92C1-66A6CC6623E3}" type="presParOf" srcId="{7FACFAF8-43CF-48A7-B4AF-F6BEE7BB69CE}" destId="{5B20533C-9C16-4B93-9C77-39A6D5EA8747}" srcOrd="2" destOrd="0" presId="urn:microsoft.com/office/officeart/2005/8/layout/lProcess3"/>
    <dgm:cxn modelId="{84CECC52-E84A-4C0C-9F4B-AEF07B4F81FD}" type="presParOf" srcId="{7FACFAF8-43CF-48A7-B4AF-F6BEE7BB69CE}" destId="{AA278529-EE66-47E2-806D-22DB197FD51E}" srcOrd="3" destOrd="0" presId="urn:microsoft.com/office/officeart/2005/8/layout/lProcess3"/>
    <dgm:cxn modelId="{16D3FE87-919E-4FEF-8C2F-FBAFE5860C30}" type="presParOf" srcId="{7FACFAF8-43CF-48A7-B4AF-F6BEE7BB69CE}" destId="{E9DF1550-554D-4794-9C77-1B4616682EBE}" srcOrd="4" destOrd="0" presId="urn:microsoft.com/office/officeart/2005/8/layout/lProcess3"/>
    <dgm:cxn modelId="{9ED1D9F7-9810-48A3-AFD4-BC014FBDD9BB}" type="presParOf" srcId="{7FACFAF8-43CF-48A7-B4AF-F6BEE7BB69CE}" destId="{05DA1876-C5A5-42E4-94A1-FF418B8AB244}" srcOrd="5" destOrd="0" presId="urn:microsoft.com/office/officeart/2005/8/layout/lProcess3"/>
    <dgm:cxn modelId="{5D6ED3BA-4A70-49B3-8A9E-54AC0B575741}" type="presParOf" srcId="{7FACFAF8-43CF-48A7-B4AF-F6BEE7BB69CE}" destId="{84C0914D-440B-4849-A9C5-FF1089D889AC}" srcOrd="6" destOrd="0" presId="urn:microsoft.com/office/officeart/2005/8/layout/lProcess3"/>
    <dgm:cxn modelId="{1D102797-FEEC-4761-A29A-417B648FBD5B}" type="presParOf" srcId="{7FACFAF8-43CF-48A7-B4AF-F6BEE7BB69CE}" destId="{830E684D-6B5A-4838-A5ED-F1DE2F854087}" srcOrd="7" destOrd="0" presId="urn:microsoft.com/office/officeart/2005/8/layout/lProcess3"/>
    <dgm:cxn modelId="{93360122-01E1-48BC-BF63-23F5FC0D2441}" type="presParOf" srcId="{7FACFAF8-43CF-48A7-B4AF-F6BEE7BB69CE}" destId="{5D466F60-A156-46D8-90D9-A1AE8425A278}" srcOrd="8" destOrd="0" presId="urn:microsoft.com/office/officeart/2005/8/layout/lProcess3"/>
    <dgm:cxn modelId="{DB646876-EF1B-4D06-BB38-FB97B4CF28CD}" type="presParOf" srcId="{7FACFAF8-43CF-48A7-B4AF-F6BEE7BB69CE}" destId="{EB5B3E4D-0D7E-467A-BDB4-B3E9139BD1CE}" srcOrd="9" destOrd="0" presId="urn:microsoft.com/office/officeart/2005/8/layout/lProcess3"/>
    <dgm:cxn modelId="{18C469CA-681F-443B-A417-78D814340AD8}" type="presParOf" srcId="{7FACFAF8-43CF-48A7-B4AF-F6BEE7BB69CE}" destId="{98F1AFF8-AE54-471B-8AC4-0F16DA4F092E}" srcOrd="10" destOrd="0" presId="urn:microsoft.com/office/officeart/2005/8/layout/lProcess3"/>
    <dgm:cxn modelId="{E0BD3E89-94F7-4242-9DF7-392E87235CCD}" type="presParOf" srcId="{7FACFAF8-43CF-48A7-B4AF-F6BEE7BB69CE}" destId="{13E7E71D-3853-4F4C-899E-B5E804545040}" srcOrd="11" destOrd="0" presId="urn:microsoft.com/office/officeart/2005/8/layout/lProcess3"/>
    <dgm:cxn modelId="{88EBDBDB-C50E-42A2-B3FA-3CEE3189BE2C}" type="presParOf" srcId="{7FACFAF8-43CF-48A7-B4AF-F6BEE7BB69CE}" destId="{C05818C0-D411-44D9-BE97-D59B8388112C}" srcOrd="12" destOrd="0" presId="urn:microsoft.com/office/officeart/2005/8/layout/lProcess3"/>
    <dgm:cxn modelId="{7DB92D56-C128-4EC6-9E78-8B24851B65FD}" type="presParOf" srcId="{7FACFAF8-43CF-48A7-B4AF-F6BEE7BB69CE}" destId="{1A42464D-2DE1-4C5B-BD39-66FA8D1089AB}" srcOrd="13" destOrd="0" presId="urn:microsoft.com/office/officeart/2005/8/layout/lProcess3"/>
    <dgm:cxn modelId="{338D9911-E055-4532-9921-6AF581FA0350}" type="presParOf" srcId="{7FACFAF8-43CF-48A7-B4AF-F6BEE7BB69CE}" destId="{0F10B862-0FED-4810-900A-F6641D47CA63}" srcOrd="14" destOrd="0" presId="urn:microsoft.com/office/officeart/2005/8/layout/lProcess3"/>
    <dgm:cxn modelId="{23C1CB87-695E-4B44-9780-9579823CA29C}" type="presParOf" srcId="{7FACFAF8-43CF-48A7-B4AF-F6BEE7BB69CE}" destId="{539B120F-0E9D-4B7C-A8C0-4B7BF7BA914D}" srcOrd="15" destOrd="0" presId="urn:microsoft.com/office/officeart/2005/8/layout/lProcess3"/>
    <dgm:cxn modelId="{3D825834-45CC-4BF2-B977-790377833C8F}" type="presParOf" srcId="{7FACFAF8-43CF-48A7-B4AF-F6BEE7BB69CE}" destId="{D548E143-8206-463C-9966-73392D824DC6}" srcOrd="1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B728C5F2-9530-46A7-A947-FC47F678A760}">
      <dgm:prSet custT="1"/>
      <dgm:spPr/>
      <dgm:t>
        <a:bodyPr/>
        <a:lstStyle/>
        <a:p>
          <a:pPr rtl="1"/>
          <a:r>
            <a:rPr lang="ar-IQ" sz="1800" b="0" dirty="0"/>
            <a:t>تحلیل</a:t>
          </a:r>
          <a:endParaRPr lang="en-US" sz="1800" b="0" dirty="0"/>
        </a:p>
      </dgm:t>
    </dgm:pt>
    <dgm:pt modelId="{BA88E28D-4C59-4993-8A86-53DEB2429B81}" type="parTrans" cxnId="{F2591A07-48FB-43C6-9232-736F4C09B16D}">
      <dgm:prSet/>
      <dgm:spPr/>
      <dgm:t>
        <a:bodyPr/>
        <a:lstStyle/>
        <a:p>
          <a:pPr rtl="1"/>
          <a:endParaRPr lang="en-US" sz="2800"/>
        </a:p>
      </dgm:t>
    </dgm:pt>
    <dgm:pt modelId="{946C69C7-02BB-4200-B896-3099E2950C7C}" type="sibTrans" cxnId="{F2591A07-48FB-43C6-9232-736F4C09B16D}">
      <dgm:prSet/>
      <dgm:spPr/>
      <dgm:t>
        <a:bodyPr/>
        <a:lstStyle/>
        <a:p>
          <a:pPr rtl="1"/>
          <a:endParaRPr lang="en-US" sz="2800"/>
        </a:p>
      </dgm:t>
    </dgm:pt>
    <dgm:pt modelId="{057292FF-B258-4681-8463-BF75F295D582}">
      <dgm:prSet custT="1"/>
      <dgm:spPr/>
      <dgm:t>
        <a:bodyPr/>
        <a:lstStyle/>
        <a:p>
          <a:pPr rtl="1"/>
          <a:r>
            <a:rPr lang="fa-IR" sz="1800" b="0" dirty="0"/>
            <a:t>مقدمه</a:t>
          </a:r>
          <a:endParaRPr lang="en-US" sz="1800" b="0" dirty="0"/>
        </a:p>
      </dgm:t>
    </dgm:pt>
    <dgm:pt modelId="{E507C799-6537-441A-AAB0-4F11EBE51998}" type="parTrans" cxnId="{1E9F295D-C454-4643-98A4-618A55EDC296}">
      <dgm:prSet/>
      <dgm:spPr/>
      <dgm:t>
        <a:bodyPr/>
        <a:lstStyle/>
        <a:p>
          <a:endParaRPr lang="en-US" sz="2800"/>
        </a:p>
      </dgm:t>
    </dgm:pt>
    <dgm:pt modelId="{02BF103A-BA31-49CA-9443-B6621323599E}" type="sibTrans" cxnId="{1E9F295D-C454-4643-98A4-618A55EDC296}">
      <dgm:prSet/>
      <dgm:spPr/>
      <dgm:t>
        <a:bodyPr/>
        <a:lstStyle/>
        <a:p>
          <a:endParaRPr lang="en-US" sz="2800"/>
        </a:p>
      </dgm:t>
    </dgm:pt>
    <dgm:pt modelId="{35037B05-C5B6-4165-BFD3-24792AF48470}">
      <dgm:prSet custT="1"/>
      <dgm:spPr/>
      <dgm:t>
        <a:bodyPr/>
        <a:lstStyle/>
        <a:p>
          <a:pPr rtl="1"/>
          <a:r>
            <a:rPr lang="fa-IR" sz="1800" dirty="0"/>
            <a:t>مدل </a:t>
          </a:r>
          <a:r>
            <a:rPr lang="en-US" sz="1800" dirty="0"/>
            <a:t>RAD</a:t>
          </a:r>
        </a:p>
      </dgm:t>
    </dgm:pt>
    <dgm:pt modelId="{3BDC3474-A685-446C-B5A7-3F9B6EE1ABF2}" type="parTrans" cxnId="{97323A93-D2A1-4A84-A5E2-991E69A0C2B0}">
      <dgm:prSet/>
      <dgm:spPr/>
      <dgm:t>
        <a:bodyPr/>
        <a:lstStyle/>
        <a:p>
          <a:endParaRPr lang="en-US" sz="2800"/>
        </a:p>
      </dgm:t>
    </dgm:pt>
    <dgm:pt modelId="{4396C848-5C60-4A1F-A02C-C99A0AED6D83}" type="sibTrans" cxnId="{97323A93-D2A1-4A84-A5E2-991E69A0C2B0}">
      <dgm:prSet/>
      <dgm:spPr/>
      <dgm:t>
        <a:bodyPr/>
        <a:lstStyle/>
        <a:p>
          <a:endParaRPr lang="en-US" sz="2800"/>
        </a:p>
      </dgm:t>
    </dgm:pt>
    <dgm:pt modelId="{99A505BD-AEEA-4D08-A4B3-9C2BAE752A6D}">
      <dgm:prSet custT="1"/>
      <dgm:spPr>
        <a:solidFill>
          <a:schemeClr val="accent4">
            <a:alpha val="90000"/>
          </a:schemeClr>
        </a:solidFill>
      </dgm:spPr>
      <dgm:t>
        <a:bodyPr/>
        <a:lstStyle/>
        <a:p>
          <a:pPr rtl="1"/>
          <a:r>
            <a:rPr lang="fa-IR" sz="1800" b="1" dirty="0"/>
            <a:t>نمودار معماری</a:t>
          </a:r>
          <a:endParaRPr lang="en-US" sz="1800" b="1" dirty="0"/>
        </a:p>
      </dgm:t>
    </dgm:pt>
    <dgm:pt modelId="{824A49D7-33DC-4B6E-A6A6-137A3064A4BA}" type="parTrans" cxnId="{5FFC4AC5-41A8-4502-BA17-F0C5B437E630}">
      <dgm:prSet/>
      <dgm:spPr/>
      <dgm:t>
        <a:bodyPr/>
        <a:lstStyle/>
        <a:p>
          <a:endParaRPr lang="en-US" sz="2800"/>
        </a:p>
      </dgm:t>
    </dgm:pt>
    <dgm:pt modelId="{00EF1373-B775-42E3-959C-D09D2731F7C0}" type="sibTrans" cxnId="{5FFC4AC5-41A8-4502-BA17-F0C5B437E630}">
      <dgm:prSet/>
      <dgm:spPr/>
      <dgm:t>
        <a:bodyPr/>
        <a:lstStyle/>
        <a:p>
          <a:endParaRPr lang="en-US" sz="2800"/>
        </a:p>
      </dgm:t>
    </dgm:pt>
    <dgm:pt modelId="{A6CE54FB-9EA3-4476-9599-DE7C8C1AA135}">
      <dgm:prSet custT="1"/>
      <dgm:spPr/>
      <dgm:t>
        <a:bodyPr/>
        <a:lstStyle/>
        <a:p>
          <a:pPr rtl="1"/>
          <a:r>
            <a:rPr lang="ar-IQ" sz="1800" dirty="0"/>
            <a:t>نمودار جریان داده </a:t>
          </a:r>
          <a:endParaRPr lang="en-US" sz="1800" dirty="0"/>
        </a:p>
      </dgm:t>
    </dgm:pt>
    <dgm:pt modelId="{A96C5934-5553-4B88-A8D4-F5DBF33441B4}" type="parTrans" cxnId="{257BB96F-A1EE-43FC-9327-4FF98C7FC457}">
      <dgm:prSet/>
      <dgm:spPr/>
      <dgm:t>
        <a:bodyPr/>
        <a:lstStyle/>
        <a:p>
          <a:endParaRPr lang="en-US" sz="2800"/>
        </a:p>
      </dgm:t>
    </dgm:pt>
    <dgm:pt modelId="{9B04BA9F-703C-431F-ACF9-BA2A792E1013}" type="sibTrans" cxnId="{257BB96F-A1EE-43FC-9327-4FF98C7FC457}">
      <dgm:prSet/>
      <dgm:spPr/>
      <dgm:t>
        <a:bodyPr/>
        <a:lstStyle/>
        <a:p>
          <a:endParaRPr lang="en-US" sz="2800"/>
        </a:p>
      </dgm:t>
    </dgm:pt>
    <dgm:pt modelId="{252FAB5D-DB3C-4825-AF69-628E1D7FEBF9}">
      <dgm:prSet custT="1"/>
      <dgm:spPr/>
      <dgm:t>
        <a:bodyPr/>
        <a:lstStyle/>
        <a:p>
          <a:pPr rtl="1"/>
          <a:r>
            <a:rPr lang="fa-IR" sz="1800" dirty="0"/>
            <a:t>نمودار فعالیت</a:t>
          </a:r>
          <a:endParaRPr lang="en-US" sz="1800" dirty="0"/>
        </a:p>
      </dgm:t>
    </dgm:pt>
    <dgm:pt modelId="{0876A7BE-7B87-42F5-ADF6-E26587C7B048}" type="parTrans" cxnId="{B18E80C1-EE24-4088-B963-B5B87F450B25}">
      <dgm:prSet/>
      <dgm:spPr/>
      <dgm:t>
        <a:bodyPr/>
        <a:lstStyle/>
        <a:p>
          <a:endParaRPr lang="en-US" sz="2800"/>
        </a:p>
      </dgm:t>
    </dgm:pt>
    <dgm:pt modelId="{78C1EE18-F7F1-432F-B59F-5E7C076DFAB1}" type="sibTrans" cxnId="{B18E80C1-EE24-4088-B963-B5B87F450B25}">
      <dgm:prSet/>
      <dgm:spPr/>
      <dgm:t>
        <a:bodyPr/>
        <a:lstStyle/>
        <a:p>
          <a:endParaRPr lang="en-US" sz="2800"/>
        </a:p>
      </dgm:t>
    </dgm:pt>
    <dgm:pt modelId="{3823B506-7BCC-40A3-95E7-91D5A39E1793}">
      <dgm:prSet custT="1"/>
      <dgm:spPr/>
      <dgm:t>
        <a:bodyPr/>
        <a:lstStyle/>
        <a:p>
          <a:pPr rtl="1"/>
          <a:r>
            <a:rPr lang="fa-IR" sz="1800" dirty="0"/>
            <a:t>نمودار کلاس</a:t>
          </a:r>
          <a:endParaRPr lang="en-US" sz="1800" dirty="0"/>
        </a:p>
      </dgm:t>
    </dgm:pt>
    <dgm:pt modelId="{6E71F83F-42AB-4361-B572-8899DCE8301B}" type="parTrans" cxnId="{6CD149EA-7893-4923-B910-4CF32D86F51F}">
      <dgm:prSet/>
      <dgm:spPr/>
      <dgm:t>
        <a:bodyPr/>
        <a:lstStyle/>
        <a:p>
          <a:endParaRPr lang="en-US" sz="2800"/>
        </a:p>
      </dgm:t>
    </dgm:pt>
    <dgm:pt modelId="{031DCC02-7983-4BEC-9184-22AB97132EA5}" type="sibTrans" cxnId="{6CD149EA-7893-4923-B910-4CF32D86F51F}">
      <dgm:prSet/>
      <dgm:spPr/>
      <dgm:t>
        <a:bodyPr/>
        <a:lstStyle/>
        <a:p>
          <a:endParaRPr lang="en-US" sz="2800"/>
        </a:p>
      </dgm:t>
    </dgm:pt>
    <dgm:pt modelId="{76A70E2A-ECCC-4145-9484-794F9062032E}" type="pres">
      <dgm:prSet presAssocID="{FDA0287A-6539-45F8-9909-1CD5850F0AE6}" presName="Name0" presStyleCnt="0">
        <dgm:presLayoutVars>
          <dgm:chPref val="3"/>
          <dgm:dir val="rev"/>
          <dgm:animLvl val="lvl"/>
          <dgm:resizeHandles/>
        </dgm:presLayoutVars>
      </dgm:prSet>
      <dgm:spPr/>
    </dgm:pt>
    <dgm:pt modelId="{633B8B24-A7F0-4892-AADB-315E4D4EA27E}" type="pres">
      <dgm:prSet presAssocID="{B728C5F2-9530-46A7-A947-FC47F678A760}" presName="horFlow" presStyleCnt="0"/>
      <dgm:spPr/>
    </dgm:pt>
    <dgm:pt modelId="{8F54432B-8E31-42BF-805F-62776080D92C}" type="pres">
      <dgm:prSet presAssocID="{B728C5F2-9530-46A7-A947-FC47F678A760}" presName="bigChev" presStyleLbl="node1" presStyleIdx="0" presStyleCnt="1"/>
      <dgm:spPr/>
    </dgm:pt>
    <dgm:pt modelId="{72FD40B1-A891-406D-A979-168D271391AB}" type="pres">
      <dgm:prSet presAssocID="{E507C799-6537-441A-AAB0-4F11EBE51998}" presName="parTrans" presStyleCnt="0"/>
      <dgm:spPr/>
    </dgm:pt>
    <dgm:pt modelId="{09420078-5346-4378-BD87-102BE733A892}" type="pres">
      <dgm:prSet presAssocID="{057292FF-B258-4681-8463-BF75F295D582}" presName="node" presStyleLbl="alignAccFollowNode1" presStyleIdx="0" presStyleCnt="6">
        <dgm:presLayoutVars>
          <dgm:bulletEnabled val="1"/>
        </dgm:presLayoutVars>
      </dgm:prSet>
      <dgm:spPr/>
    </dgm:pt>
    <dgm:pt modelId="{30490871-ACAE-419A-BC20-3528FF888516}" type="pres">
      <dgm:prSet presAssocID="{02BF103A-BA31-49CA-9443-B6621323599E}" presName="sibTrans" presStyleCnt="0"/>
      <dgm:spPr/>
    </dgm:pt>
    <dgm:pt modelId="{4BAF4ADD-72FD-4832-B0C7-19556A23E47C}" type="pres">
      <dgm:prSet presAssocID="{35037B05-C5B6-4165-BFD3-24792AF48470}" presName="node" presStyleLbl="alignAccFollowNode1" presStyleIdx="1" presStyleCnt="6">
        <dgm:presLayoutVars>
          <dgm:bulletEnabled val="1"/>
        </dgm:presLayoutVars>
      </dgm:prSet>
      <dgm:spPr/>
    </dgm:pt>
    <dgm:pt modelId="{005B3727-0FCA-4081-B4B5-E5EF796794EF}" type="pres">
      <dgm:prSet presAssocID="{4396C848-5C60-4A1F-A02C-C99A0AED6D83}" presName="sibTrans" presStyleCnt="0"/>
      <dgm:spPr/>
    </dgm:pt>
    <dgm:pt modelId="{66C85DFC-EED4-4D16-8525-E094AA67B97C}" type="pres">
      <dgm:prSet presAssocID="{99A505BD-AEEA-4D08-A4B3-9C2BAE752A6D}" presName="node" presStyleLbl="alignAccFollowNode1" presStyleIdx="2" presStyleCnt="6">
        <dgm:presLayoutVars>
          <dgm:bulletEnabled val="1"/>
        </dgm:presLayoutVars>
      </dgm:prSet>
      <dgm:spPr/>
    </dgm:pt>
    <dgm:pt modelId="{FA909AE0-2CBE-4904-A0E6-A031E7F800A0}" type="pres">
      <dgm:prSet presAssocID="{00EF1373-B775-42E3-959C-D09D2731F7C0}" presName="sibTrans" presStyleCnt="0"/>
      <dgm:spPr/>
    </dgm:pt>
    <dgm:pt modelId="{A2689D7C-6B9D-433D-8C81-BE8F3B84D64E}" type="pres">
      <dgm:prSet presAssocID="{A6CE54FB-9EA3-4476-9599-DE7C8C1AA135}" presName="node" presStyleLbl="alignAccFollowNode1" presStyleIdx="3" presStyleCnt="6">
        <dgm:presLayoutVars>
          <dgm:bulletEnabled val="1"/>
        </dgm:presLayoutVars>
      </dgm:prSet>
      <dgm:spPr/>
    </dgm:pt>
    <dgm:pt modelId="{143A8410-8DDA-4139-B427-A018D768437A}" type="pres">
      <dgm:prSet presAssocID="{9B04BA9F-703C-431F-ACF9-BA2A792E1013}" presName="sibTrans" presStyleCnt="0"/>
      <dgm:spPr/>
    </dgm:pt>
    <dgm:pt modelId="{6F8F3A3E-2A67-41E8-A2C9-9EC19B2DE797}" type="pres">
      <dgm:prSet presAssocID="{252FAB5D-DB3C-4825-AF69-628E1D7FEBF9}" presName="node" presStyleLbl="alignAccFollowNode1" presStyleIdx="4" presStyleCnt="6">
        <dgm:presLayoutVars>
          <dgm:bulletEnabled val="1"/>
        </dgm:presLayoutVars>
      </dgm:prSet>
      <dgm:spPr/>
    </dgm:pt>
    <dgm:pt modelId="{21925393-BCFB-4883-8B39-A04B86C99FD2}" type="pres">
      <dgm:prSet presAssocID="{78C1EE18-F7F1-432F-B59F-5E7C076DFAB1}" presName="sibTrans" presStyleCnt="0"/>
      <dgm:spPr/>
    </dgm:pt>
    <dgm:pt modelId="{52FA2F40-295D-4349-92EA-AEFD9E78AB45}" type="pres">
      <dgm:prSet presAssocID="{3823B506-7BCC-40A3-95E7-91D5A39E1793}" presName="node" presStyleLbl="alignAccFollowNode1" presStyleIdx="5" presStyleCnt="6">
        <dgm:presLayoutVars>
          <dgm:bulletEnabled val="1"/>
        </dgm:presLayoutVars>
      </dgm:prSet>
      <dgm:spPr/>
    </dgm:pt>
  </dgm:ptLst>
  <dgm:cxnLst>
    <dgm:cxn modelId="{F2591A07-48FB-43C6-9232-736F4C09B16D}" srcId="{FDA0287A-6539-45F8-9909-1CD5850F0AE6}" destId="{B728C5F2-9530-46A7-A947-FC47F678A760}" srcOrd="0" destOrd="0" parTransId="{BA88E28D-4C59-4993-8A86-53DEB2429B81}" sibTransId="{946C69C7-02BB-4200-B896-3099E2950C7C}"/>
    <dgm:cxn modelId="{1E9F295D-C454-4643-98A4-618A55EDC296}" srcId="{B728C5F2-9530-46A7-A947-FC47F678A760}" destId="{057292FF-B258-4681-8463-BF75F295D582}" srcOrd="0" destOrd="0" parTransId="{E507C799-6537-441A-AAB0-4F11EBE51998}" sibTransId="{02BF103A-BA31-49CA-9443-B6621323599E}"/>
    <dgm:cxn modelId="{4084484F-E1BC-42ED-A6A9-127FA8B21504}" type="presOf" srcId="{3823B506-7BCC-40A3-95E7-91D5A39E1793}" destId="{52FA2F40-295D-4349-92EA-AEFD9E78AB45}" srcOrd="0" destOrd="0" presId="urn:microsoft.com/office/officeart/2005/8/layout/lProcess3"/>
    <dgm:cxn modelId="{257BB96F-A1EE-43FC-9327-4FF98C7FC457}" srcId="{B728C5F2-9530-46A7-A947-FC47F678A760}" destId="{A6CE54FB-9EA3-4476-9599-DE7C8C1AA135}" srcOrd="3" destOrd="0" parTransId="{A96C5934-5553-4B88-A8D4-F5DBF33441B4}" sibTransId="{9B04BA9F-703C-431F-ACF9-BA2A792E1013}"/>
    <dgm:cxn modelId="{97323A93-D2A1-4A84-A5E2-991E69A0C2B0}" srcId="{B728C5F2-9530-46A7-A947-FC47F678A760}" destId="{35037B05-C5B6-4165-BFD3-24792AF48470}" srcOrd="1" destOrd="0" parTransId="{3BDC3474-A685-446C-B5A7-3F9B6EE1ABF2}" sibTransId="{4396C848-5C60-4A1F-A02C-C99A0AED6D83}"/>
    <dgm:cxn modelId="{B356C599-F222-4D21-968E-9F03DA0EC48E}" type="presOf" srcId="{FDA0287A-6539-45F8-9909-1CD5850F0AE6}" destId="{76A70E2A-ECCC-4145-9484-794F9062032E}" srcOrd="0" destOrd="0" presId="urn:microsoft.com/office/officeart/2005/8/layout/lProcess3"/>
    <dgm:cxn modelId="{95DDC2AF-2D16-43FF-8714-42B712D56151}" type="presOf" srcId="{35037B05-C5B6-4165-BFD3-24792AF48470}" destId="{4BAF4ADD-72FD-4832-B0C7-19556A23E47C}" srcOrd="0" destOrd="0" presId="urn:microsoft.com/office/officeart/2005/8/layout/lProcess3"/>
    <dgm:cxn modelId="{94C4CEBC-273F-4084-8FDC-1A5B28E46E1B}" type="presOf" srcId="{99A505BD-AEEA-4D08-A4B3-9C2BAE752A6D}" destId="{66C85DFC-EED4-4D16-8525-E094AA67B97C}" srcOrd="0" destOrd="0" presId="urn:microsoft.com/office/officeart/2005/8/layout/lProcess3"/>
    <dgm:cxn modelId="{20EBF6BF-9D37-4FE0-AB1D-6375BD776FED}" type="presOf" srcId="{A6CE54FB-9EA3-4476-9599-DE7C8C1AA135}" destId="{A2689D7C-6B9D-433D-8C81-BE8F3B84D64E}" srcOrd="0" destOrd="0" presId="urn:microsoft.com/office/officeart/2005/8/layout/lProcess3"/>
    <dgm:cxn modelId="{B18E80C1-EE24-4088-B963-B5B87F450B25}" srcId="{B728C5F2-9530-46A7-A947-FC47F678A760}" destId="{252FAB5D-DB3C-4825-AF69-628E1D7FEBF9}" srcOrd="4" destOrd="0" parTransId="{0876A7BE-7B87-42F5-ADF6-E26587C7B048}" sibTransId="{78C1EE18-F7F1-432F-B59F-5E7C076DFAB1}"/>
    <dgm:cxn modelId="{5FFC4AC5-41A8-4502-BA17-F0C5B437E630}" srcId="{B728C5F2-9530-46A7-A947-FC47F678A760}" destId="{99A505BD-AEEA-4D08-A4B3-9C2BAE752A6D}" srcOrd="2" destOrd="0" parTransId="{824A49D7-33DC-4B6E-A6A6-137A3064A4BA}" sibTransId="{00EF1373-B775-42E3-959C-D09D2731F7C0}"/>
    <dgm:cxn modelId="{5BD46BD4-0F5B-4FA1-A22E-CB04E8C61B5E}" type="presOf" srcId="{057292FF-B258-4681-8463-BF75F295D582}" destId="{09420078-5346-4378-BD87-102BE733A892}" srcOrd="0" destOrd="0" presId="urn:microsoft.com/office/officeart/2005/8/layout/lProcess3"/>
    <dgm:cxn modelId="{6CD149EA-7893-4923-B910-4CF32D86F51F}" srcId="{B728C5F2-9530-46A7-A947-FC47F678A760}" destId="{3823B506-7BCC-40A3-95E7-91D5A39E1793}" srcOrd="5" destOrd="0" parTransId="{6E71F83F-42AB-4361-B572-8899DCE8301B}" sibTransId="{031DCC02-7983-4BEC-9184-22AB97132EA5}"/>
    <dgm:cxn modelId="{8DC5DBEA-2FAE-4CE3-B67B-0A00E46911A6}" type="presOf" srcId="{B728C5F2-9530-46A7-A947-FC47F678A760}" destId="{8F54432B-8E31-42BF-805F-62776080D92C}" srcOrd="0" destOrd="0" presId="urn:microsoft.com/office/officeart/2005/8/layout/lProcess3"/>
    <dgm:cxn modelId="{88B652EC-5308-4F1D-AD29-79A61914A829}" type="presOf" srcId="{252FAB5D-DB3C-4825-AF69-628E1D7FEBF9}" destId="{6F8F3A3E-2A67-41E8-A2C9-9EC19B2DE797}" srcOrd="0" destOrd="0" presId="urn:microsoft.com/office/officeart/2005/8/layout/lProcess3"/>
    <dgm:cxn modelId="{F7492B51-7EF5-46FD-9BAB-79DF1AD47D0E}" type="presParOf" srcId="{76A70E2A-ECCC-4145-9484-794F9062032E}" destId="{633B8B24-A7F0-4892-AADB-315E4D4EA27E}" srcOrd="0" destOrd="0" presId="urn:microsoft.com/office/officeart/2005/8/layout/lProcess3"/>
    <dgm:cxn modelId="{330D4339-3578-40A1-B8D4-B5190AC5C495}" type="presParOf" srcId="{633B8B24-A7F0-4892-AADB-315E4D4EA27E}" destId="{8F54432B-8E31-42BF-805F-62776080D92C}" srcOrd="0" destOrd="0" presId="urn:microsoft.com/office/officeart/2005/8/layout/lProcess3"/>
    <dgm:cxn modelId="{F01C5616-0E1F-41AC-AC7A-768C06D74B51}" type="presParOf" srcId="{633B8B24-A7F0-4892-AADB-315E4D4EA27E}" destId="{72FD40B1-A891-406D-A979-168D271391AB}" srcOrd="1" destOrd="0" presId="urn:microsoft.com/office/officeart/2005/8/layout/lProcess3"/>
    <dgm:cxn modelId="{0C13F84E-C635-41FA-A24B-5A7E27AFE35D}" type="presParOf" srcId="{633B8B24-A7F0-4892-AADB-315E4D4EA27E}" destId="{09420078-5346-4378-BD87-102BE733A892}" srcOrd="2" destOrd="0" presId="urn:microsoft.com/office/officeart/2005/8/layout/lProcess3"/>
    <dgm:cxn modelId="{26BA7617-4CBC-49DC-9DD9-1533AD7C8611}" type="presParOf" srcId="{633B8B24-A7F0-4892-AADB-315E4D4EA27E}" destId="{30490871-ACAE-419A-BC20-3528FF888516}" srcOrd="3" destOrd="0" presId="urn:microsoft.com/office/officeart/2005/8/layout/lProcess3"/>
    <dgm:cxn modelId="{62774A3D-D073-49FB-8540-CCBF4F55FA0D}" type="presParOf" srcId="{633B8B24-A7F0-4892-AADB-315E4D4EA27E}" destId="{4BAF4ADD-72FD-4832-B0C7-19556A23E47C}" srcOrd="4" destOrd="0" presId="urn:microsoft.com/office/officeart/2005/8/layout/lProcess3"/>
    <dgm:cxn modelId="{0F25F7C7-D557-4FB4-950E-FC7CAA49D3F8}" type="presParOf" srcId="{633B8B24-A7F0-4892-AADB-315E4D4EA27E}" destId="{005B3727-0FCA-4081-B4B5-E5EF796794EF}" srcOrd="5" destOrd="0" presId="urn:microsoft.com/office/officeart/2005/8/layout/lProcess3"/>
    <dgm:cxn modelId="{8695C955-D4E1-459C-9D19-B78D9F5C04A9}" type="presParOf" srcId="{633B8B24-A7F0-4892-AADB-315E4D4EA27E}" destId="{66C85DFC-EED4-4D16-8525-E094AA67B97C}" srcOrd="6" destOrd="0" presId="urn:microsoft.com/office/officeart/2005/8/layout/lProcess3"/>
    <dgm:cxn modelId="{F23CBCD0-8CE2-41F8-8576-5F6B7C73E13C}" type="presParOf" srcId="{633B8B24-A7F0-4892-AADB-315E4D4EA27E}" destId="{FA909AE0-2CBE-4904-A0E6-A031E7F800A0}" srcOrd="7" destOrd="0" presId="urn:microsoft.com/office/officeart/2005/8/layout/lProcess3"/>
    <dgm:cxn modelId="{76251B19-B07B-41AD-965D-E4C775C135E3}" type="presParOf" srcId="{633B8B24-A7F0-4892-AADB-315E4D4EA27E}" destId="{A2689D7C-6B9D-433D-8C81-BE8F3B84D64E}" srcOrd="8" destOrd="0" presId="urn:microsoft.com/office/officeart/2005/8/layout/lProcess3"/>
    <dgm:cxn modelId="{567456DF-7BC4-4CAE-B7D6-8E7692590634}" type="presParOf" srcId="{633B8B24-A7F0-4892-AADB-315E4D4EA27E}" destId="{143A8410-8DDA-4139-B427-A018D768437A}" srcOrd="9" destOrd="0" presId="urn:microsoft.com/office/officeart/2005/8/layout/lProcess3"/>
    <dgm:cxn modelId="{A7A8571A-E083-48C4-BE81-3DC936AEAFEF}" type="presParOf" srcId="{633B8B24-A7F0-4892-AADB-315E4D4EA27E}" destId="{6F8F3A3E-2A67-41E8-A2C9-9EC19B2DE797}" srcOrd="10" destOrd="0" presId="urn:microsoft.com/office/officeart/2005/8/layout/lProcess3"/>
    <dgm:cxn modelId="{020F1347-A86F-4F03-91C9-F0552CE59E1D}" type="presParOf" srcId="{633B8B24-A7F0-4892-AADB-315E4D4EA27E}" destId="{21925393-BCFB-4883-8B39-A04B86C99FD2}" srcOrd="11" destOrd="0" presId="urn:microsoft.com/office/officeart/2005/8/layout/lProcess3"/>
    <dgm:cxn modelId="{0A7BA8D6-EAAF-40F7-B8D0-1E3CE086DDC0}" type="presParOf" srcId="{633B8B24-A7F0-4892-AADB-315E4D4EA27E}" destId="{52FA2F40-295D-4349-92EA-AEFD9E78AB45}" srcOrd="1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B728C5F2-9530-46A7-A947-FC47F678A760}">
      <dgm:prSet custT="1"/>
      <dgm:spPr/>
      <dgm:t>
        <a:bodyPr/>
        <a:lstStyle/>
        <a:p>
          <a:pPr rtl="1"/>
          <a:r>
            <a:rPr lang="ar-IQ" sz="1800" b="0" dirty="0"/>
            <a:t>تحلیل</a:t>
          </a:r>
          <a:endParaRPr lang="en-US" sz="1800" b="0" dirty="0"/>
        </a:p>
      </dgm:t>
    </dgm:pt>
    <dgm:pt modelId="{BA88E28D-4C59-4993-8A86-53DEB2429B81}" type="parTrans" cxnId="{F2591A07-48FB-43C6-9232-736F4C09B16D}">
      <dgm:prSet/>
      <dgm:spPr/>
      <dgm:t>
        <a:bodyPr/>
        <a:lstStyle/>
        <a:p>
          <a:pPr rtl="1"/>
          <a:endParaRPr lang="en-US" sz="2800"/>
        </a:p>
      </dgm:t>
    </dgm:pt>
    <dgm:pt modelId="{946C69C7-02BB-4200-B896-3099E2950C7C}" type="sibTrans" cxnId="{F2591A07-48FB-43C6-9232-736F4C09B16D}">
      <dgm:prSet/>
      <dgm:spPr/>
      <dgm:t>
        <a:bodyPr/>
        <a:lstStyle/>
        <a:p>
          <a:pPr rtl="1"/>
          <a:endParaRPr lang="en-US" sz="2800"/>
        </a:p>
      </dgm:t>
    </dgm:pt>
    <dgm:pt modelId="{057292FF-B258-4681-8463-BF75F295D582}">
      <dgm:prSet custT="1"/>
      <dgm:spPr/>
      <dgm:t>
        <a:bodyPr/>
        <a:lstStyle/>
        <a:p>
          <a:pPr rtl="1"/>
          <a:r>
            <a:rPr lang="fa-IR" sz="1800" b="0" dirty="0"/>
            <a:t>مقدمه</a:t>
          </a:r>
          <a:endParaRPr lang="en-US" sz="1800" b="0" dirty="0"/>
        </a:p>
      </dgm:t>
    </dgm:pt>
    <dgm:pt modelId="{E507C799-6537-441A-AAB0-4F11EBE51998}" type="parTrans" cxnId="{1E9F295D-C454-4643-98A4-618A55EDC296}">
      <dgm:prSet/>
      <dgm:spPr/>
      <dgm:t>
        <a:bodyPr/>
        <a:lstStyle/>
        <a:p>
          <a:endParaRPr lang="en-US" sz="2800"/>
        </a:p>
      </dgm:t>
    </dgm:pt>
    <dgm:pt modelId="{02BF103A-BA31-49CA-9443-B6621323599E}" type="sibTrans" cxnId="{1E9F295D-C454-4643-98A4-618A55EDC296}">
      <dgm:prSet/>
      <dgm:spPr/>
      <dgm:t>
        <a:bodyPr/>
        <a:lstStyle/>
        <a:p>
          <a:endParaRPr lang="en-US" sz="2800"/>
        </a:p>
      </dgm:t>
    </dgm:pt>
    <dgm:pt modelId="{35037B05-C5B6-4165-BFD3-24792AF48470}">
      <dgm:prSet custT="1"/>
      <dgm:spPr/>
      <dgm:t>
        <a:bodyPr/>
        <a:lstStyle/>
        <a:p>
          <a:pPr rtl="1"/>
          <a:r>
            <a:rPr lang="fa-IR" sz="1800" dirty="0"/>
            <a:t>مدل </a:t>
          </a:r>
          <a:r>
            <a:rPr lang="en-US" sz="1800" dirty="0"/>
            <a:t>RAD</a:t>
          </a:r>
        </a:p>
      </dgm:t>
    </dgm:pt>
    <dgm:pt modelId="{3BDC3474-A685-446C-B5A7-3F9B6EE1ABF2}" type="parTrans" cxnId="{97323A93-D2A1-4A84-A5E2-991E69A0C2B0}">
      <dgm:prSet/>
      <dgm:spPr/>
      <dgm:t>
        <a:bodyPr/>
        <a:lstStyle/>
        <a:p>
          <a:endParaRPr lang="en-US" sz="2800"/>
        </a:p>
      </dgm:t>
    </dgm:pt>
    <dgm:pt modelId="{4396C848-5C60-4A1F-A02C-C99A0AED6D83}" type="sibTrans" cxnId="{97323A93-D2A1-4A84-A5E2-991E69A0C2B0}">
      <dgm:prSet/>
      <dgm:spPr/>
      <dgm:t>
        <a:bodyPr/>
        <a:lstStyle/>
        <a:p>
          <a:endParaRPr lang="en-US" sz="2800"/>
        </a:p>
      </dgm:t>
    </dgm:pt>
    <dgm:pt modelId="{99A505BD-AEEA-4D08-A4B3-9C2BAE752A6D}">
      <dgm:prSet custT="1"/>
      <dgm:spPr>
        <a:solidFill>
          <a:schemeClr val="accent4">
            <a:alpha val="90000"/>
          </a:schemeClr>
        </a:solidFill>
      </dgm:spPr>
      <dgm:t>
        <a:bodyPr/>
        <a:lstStyle/>
        <a:p>
          <a:pPr rtl="1"/>
          <a:r>
            <a:rPr lang="fa-IR" sz="1800" b="1" dirty="0"/>
            <a:t>نمودار معماری</a:t>
          </a:r>
          <a:endParaRPr lang="en-US" sz="1800" b="1" dirty="0"/>
        </a:p>
      </dgm:t>
    </dgm:pt>
    <dgm:pt modelId="{824A49D7-33DC-4B6E-A6A6-137A3064A4BA}" type="parTrans" cxnId="{5FFC4AC5-41A8-4502-BA17-F0C5B437E630}">
      <dgm:prSet/>
      <dgm:spPr/>
      <dgm:t>
        <a:bodyPr/>
        <a:lstStyle/>
        <a:p>
          <a:endParaRPr lang="en-US" sz="2800"/>
        </a:p>
      </dgm:t>
    </dgm:pt>
    <dgm:pt modelId="{00EF1373-B775-42E3-959C-D09D2731F7C0}" type="sibTrans" cxnId="{5FFC4AC5-41A8-4502-BA17-F0C5B437E630}">
      <dgm:prSet/>
      <dgm:spPr/>
      <dgm:t>
        <a:bodyPr/>
        <a:lstStyle/>
        <a:p>
          <a:endParaRPr lang="en-US" sz="2800"/>
        </a:p>
      </dgm:t>
    </dgm:pt>
    <dgm:pt modelId="{A6CE54FB-9EA3-4476-9599-DE7C8C1AA135}">
      <dgm:prSet custT="1"/>
      <dgm:spPr/>
      <dgm:t>
        <a:bodyPr/>
        <a:lstStyle/>
        <a:p>
          <a:pPr rtl="1"/>
          <a:r>
            <a:rPr lang="ar-IQ" sz="1800" dirty="0"/>
            <a:t>نمودار جریان داده </a:t>
          </a:r>
          <a:endParaRPr lang="en-US" sz="1800" dirty="0"/>
        </a:p>
      </dgm:t>
    </dgm:pt>
    <dgm:pt modelId="{A96C5934-5553-4B88-A8D4-F5DBF33441B4}" type="parTrans" cxnId="{257BB96F-A1EE-43FC-9327-4FF98C7FC457}">
      <dgm:prSet/>
      <dgm:spPr/>
      <dgm:t>
        <a:bodyPr/>
        <a:lstStyle/>
        <a:p>
          <a:endParaRPr lang="en-US" sz="2800"/>
        </a:p>
      </dgm:t>
    </dgm:pt>
    <dgm:pt modelId="{9B04BA9F-703C-431F-ACF9-BA2A792E1013}" type="sibTrans" cxnId="{257BB96F-A1EE-43FC-9327-4FF98C7FC457}">
      <dgm:prSet/>
      <dgm:spPr/>
      <dgm:t>
        <a:bodyPr/>
        <a:lstStyle/>
        <a:p>
          <a:endParaRPr lang="en-US" sz="2800"/>
        </a:p>
      </dgm:t>
    </dgm:pt>
    <dgm:pt modelId="{252FAB5D-DB3C-4825-AF69-628E1D7FEBF9}">
      <dgm:prSet custT="1"/>
      <dgm:spPr/>
      <dgm:t>
        <a:bodyPr/>
        <a:lstStyle/>
        <a:p>
          <a:pPr rtl="1"/>
          <a:r>
            <a:rPr lang="fa-IR" sz="1800" dirty="0"/>
            <a:t>نمودار فعالیت</a:t>
          </a:r>
          <a:endParaRPr lang="en-US" sz="1800" dirty="0"/>
        </a:p>
      </dgm:t>
    </dgm:pt>
    <dgm:pt modelId="{0876A7BE-7B87-42F5-ADF6-E26587C7B048}" type="parTrans" cxnId="{B18E80C1-EE24-4088-B963-B5B87F450B25}">
      <dgm:prSet/>
      <dgm:spPr/>
      <dgm:t>
        <a:bodyPr/>
        <a:lstStyle/>
        <a:p>
          <a:endParaRPr lang="en-US" sz="2800"/>
        </a:p>
      </dgm:t>
    </dgm:pt>
    <dgm:pt modelId="{78C1EE18-F7F1-432F-B59F-5E7C076DFAB1}" type="sibTrans" cxnId="{B18E80C1-EE24-4088-B963-B5B87F450B25}">
      <dgm:prSet/>
      <dgm:spPr/>
      <dgm:t>
        <a:bodyPr/>
        <a:lstStyle/>
        <a:p>
          <a:endParaRPr lang="en-US" sz="2800"/>
        </a:p>
      </dgm:t>
    </dgm:pt>
    <dgm:pt modelId="{3823B506-7BCC-40A3-95E7-91D5A39E1793}">
      <dgm:prSet custT="1"/>
      <dgm:spPr/>
      <dgm:t>
        <a:bodyPr/>
        <a:lstStyle/>
        <a:p>
          <a:pPr rtl="1"/>
          <a:r>
            <a:rPr lang="fa-IR" sz="1800" dirty="0"/>
            <a:t>نمودار کلاس</a:t>
          </a:r>
          <a:endParaRPr lang="en-US" sz="1800" dirty="0"/>
        </a:p>
      </dgm:t>
    </dgm:pt>
    <dgm:pt modelId="{6E71F83F-42AB-4361-B572-8899DCE8301B}" type="parTrans" cxnId="{6CD149EA-7893-4923-B910-4CF32D86F51F}">
      <dgm:prSet/>
      <dgm:spPr/>
      <dgm:t>
        <a:bodyPr/>
        <a:lstStyle/>
        <a:p>
          <a:endParaRPr lang="en-US" sz="2800"/>
        </a:p>
      </dgm:t>
    </dgm:pt>
    <dgm:pt modelId="{031DCC02-7983-4BEC-9184-22AB97132EA5}" type="sibTrans" cxnId="{6CD149EA-7893-4923-B910-4CF32D86F51F}">
      <dgm:prSet/>
      <dgm:spPr/>
      <dgm:t>
        <a:bodyPr/>
        <a:lstStyle/>
        <a:p>
          <a:endParaRPr lang="en-US" sz="2800"/>
        </a:p>
      </dgm:t>
    </dgm:pt>
    <dgm:pt modelId="{76A70E2A-ECCC-4145-9484-794F9062032E}" type="pres">
      <dgm:prSet presAssocID="{FDA0287A-6539-45F8-9909-1CD5850F0AE6}" presName="Name0" presStyleCnt="0">
        <dgm:presLayoutVars>
          <dgm:chPref val="3"/>
          <dgm:dir val="rev"/>
          <dgm:animLvl val="lvl"/>
          <dgm:resizeHandles/>
        </dgm:presLayoutVars>
      </dgm:prSet>
      <dgm:spPr/>
    </dgm:pt>
    <dgm:pt modelId="{633B8B24-A7F0-4892-AADB-315E4D4EA27E}" type="pres">
      <dgm:prSet presAssocID="{B728C5F2-9530-46A7-A947-FC47F678A760}" presName="horFlow" presStyleCnt="0"/>
      <dgm:spPr/>
    </dgm:pt>
    <dgm:pt modelId="{8F54432B-8E31-42BF-805F-62776080D92C}" type="pres">
      <dgm:prSet presAssocID="{B728C5F2-9530-46A7-A947-FC47F678A760}" presName="bigChev" presStyleLbl="node1" presStyleIdx="0" presStyleCnt="1"/>
      <dgm:spPr/>
    </dgm:pt>
    <dgm:pt modelId="{72FD40B1-A891-406D-A979-168D271391AB}" type="pres">
      <dgm:prSet presAssocID="{E507C799-6537-441A-AAB0-4F11EBE51998}" presName="parTrans" presStyleCnt="0"/>
      <dgm:spPr/>
    </dgm:pt>
    <dgm:pt modelId="{09420078-5346-4378-BD87-102BE733A892}" type="pres">
      <dgm:prSet presAssocID="{057292FF-B258-4681-8463-BF75F295D582}" presName="node" presStyleLbl="alignAccFollowNode1" presStyleIdx="0" presStyleCnt="6">
        <dgm:presLayoutVars>
          <dgm:bulletEnabled val="1"/>
        </dgm:presLayoutVars>
      </dgm:prSet>
      <dgm:spPr/>
    </dgm:pt>
    <dgm:pt modelId="{30490871-ACAE-419A-BC20-3528FF888516}" type="pres">
      <dgm:prSet presAssocID="{02BF103A-BA31-49CA-9443-B6621323599E}" presName="sibTrans" presStyleCnt="0"/>
      <dgm:spPr/>
    </dgm:pt>
    <dgm:pt modelId="{4BAF4ADD-72FD-4832-B0C7-19556A23E47C}" type="pres">
      <dgm:prSet presAssocID="{35037B05-C5B6-4165-BFD3-24792AF48470}" presName="node" presStyleLbl="alignAccFollowNode1" presStyleIdx="1" presStyleCnt="6">
        <dgm:presLayoutVars>
          <dgm:bulletEnabled val="1"/>
        </dgm:presLayoutVars>
      </dgm:prSet>
      <dgm:spPr/>
    </dgm:pt>
    <dgm:pt modelId="{005B3727-0FCA-4081-B4B5-E5EF796794EF}" type="pres">
      <dgm:prSet presAssocID="{4396C848-5C60-4A1F-A02C-C99A0AED6D83}" presName="sibTrans" presStyleCnt="0"/>
      <dgm:spPr/>
    </dgm:pt>
    <dgm:pt modelId="{66C85DFC-EED4-4D16-8525-E094AA67B97C}" type="pres">
      <dgm:prSet presAssocID="{99A505BD-AEEA-4D08-A4B3-9C2BAE752A6D}" presName="node" presStyleLbl="alignAccFollowNode1" presStyleIdx="2" presStyleCnt="6">
        <dgm:presLayoutVars>
          <dgm:bulletEnabled val="1"/>
        </dgm:presLayoutVars>
      </dgm:prSet>
      <dgm:spPr/>
    </dgm:pt>
    <dgm:pt modelId="{FA909AE0-2CBE-4904-A0E6-A031E7F800A0}" type="pres">
      <dgm:prSet presAssocID="{00EF1373-B775-42E3-959C-D09D2731F7C0}" presName="sibTrans" presStyleCnt="0"/>
      <dgm:spPr/>
    </dgm:pt>
    <dgm:pt modelId="{A2689D7C-6B9D-433D-8C81-BE8F3B84D64E}" type="pres">
      <dgm:prSet presAssocID="{A6CE54FB-9EA3-4476-9599-DE7C8C1AA135}" presName="node" presStyleLbl="alignAccFollowNode1" presStyleIdx="3" presStyleCnt="6">
        <dgm:presLayoutVars>
          <dgm:bulletEnabled val="1"/>
        </dgm:presLayoutVars>
      </dgm:prSet>
      <dgm:spPr/>
    </dgm:pt>
    <dgm:pt modelId="{143A8410-8DDA-4139-B427-A018D768437A}" type="pres">
      <dgm:prSet presAssocID="{9B04BA9F-703C-431F-ACF9-BA2A792E1013}" presName="sibTrans" presStyleCnt="0"/>
      <dgm:spPr/>
    </dgm:pt>
    <dgm:pt modelId="{6F8F3A3E-2A67-41E8-A2C9-9EC19B2DE797}" type="pres">
      <dgm:prSet presAssocID="{252FAB5D-DB3C-4825-AF69-628E1D7FEBF9}" presName="node" presStyleLbl="alignAccFollowNode1" presStyleIdx="4" presStyleCnt="6">
        <dgm:presLayoutVars>
          <dgm:bulletEnabled val="1"/>
        </dgm:presLayoutVars>
      </dgm:prSet>
      <dgm:spPr/>
    </dgm:pt>
    <dgm:pt modelId="{21925393-BCFB-4883-8B39-A04B86C99FD2}" type="pres">
      <dgm:prSet presAssocID="{78C1EE18-F7F1-432F-B59F-5E7C076DFAB1}" presName="sibTrans" presStyleCnt="0"/>
      <dgm:spPr/>
    </dgm:pt>
    <dgm:pt modelId="{52FA2F40-295D-4349-92EA-AEFD9E78AB45}" type="pres">
      <dgm:prSet presAssocID="{3823B506-7BCC-40A3-95E7-91D5A39E1793}" presName="node" presStyleLbl="alignAccFollowNode1" presStyleIdx="5" presStyleCnt="6">
        <dgm:presLayoutVars>
          <dgm:bulletEnabled val="1"/>
        </dgm:presLayoutVars>
      </dgm:prSet>
      <dgm:spPr/>
    </dgm:pt>
  </dgm:ptLst>
  <dgm:cxnLst>
    <dgm:cxn modelId="{F2591A07-48FB-43C6-9232-736F4C09B16D}" srcId="{FDA0287A-6539-45F8-9909-1CD5850F0AE6}" destId="{B728C5F2-9530-46A7-A947-FC47F678A760}" srcOrd="0" destOrd="0" parTransId="{BA88E28D-4C59-4993-8A86-53DEB2429B81}" sibTransId="{946C69C7-02BB-4200-B896-3099E2950C7C}"/>
    <dgm:cxn modelId="{1E9F295D-C454-4643-98A4-618A55EDC296}" srcId="{B728C5F2-9530-46A7-A947-FC47F678A760}" destId="{057292FF-B258-4681-8463-BF75F295D582}" srcOrd="0" destOrd="0" parTransId="{E507C799-6537-441A-AAB0-4F11EBE51998}" sibTransId="{02BF103A-BA31-49CA-9443-B6621323599E}"/>
    <dgm:cxn modelId="{4084484F-E1BC-42ED-A6A9-127FA8B21504}" type="presOf" srcId="{3823B506-7BCC-40A3-95E7-91D5A39E1793}" destId="{52FA2F40-295D-4349-92EA-AEFD9E78AB45}" srcOrd="0" destOrd="0" presId="urn:microsoft.com/office/officeart/2005/8/layout/lProcess3"/>
    <dgm:cxn modelId="{257BB96F-A1EE-43FC-9327-4FF98C7FC457}" srcId="{B728C5F2-9530-46A7-A947-FC47F678A760}" destId="{A6CE54FB-9EA3-4476-9599-DE7C8C1AA135}" srcOrd="3" destOrd="0" parTransId="{A96C5934-5553-4B88-A8D4-F5DBF33441B4}" sibTransId="{9B04BA9F-703C-431F-ACF9-BA2A792E1013}"/>
    <dgm:cxn modelId="{97323A93-D2A1-4A84-A5E2-991E69A0C2B0}" srcId="{B728C5F2-9530-46A7-A947-FC47F678A760}" destId="{35037B05-C5B6-4165-BFD3-24792AF48470}" srcOrd="1" destOrd="0" parTransId="{3BDC3474-A685-446C-B5A7-3F9B6EE1ABF2}" sibTransId="{4396C848-5C60-4A1F-A02C-C99A0AED6D83}"/>
    <dgm:cxn modelId="{B356C599-F222-4D21-968E-9F03DA0EC48E}" type="presOf" srcId="{FDA0287A-6539-45F8-9909-1CD5850F0AE6}" destId="{76A70E2A-ECCC-4145-9484-794F9062032E}" srcOrd="0" destOrd="0" presId="urn:microsoft.com/office/officeart/2005/8/layout/lProcess3"/>
    <dgm:cxn modelId="{95DDC2AF-2D16-43FF-8714-42B712D56151}" type="presOf" srcId="{35037B05-C5B6-4165-BFD3-24792AF48470}" destId="{4BAF4ADD-72FD-4832-B0C7-19556A23E47C}" srcOrd="0" destOrd="0" presId="urn:microsoft.com/office/officeart/2005/8/layout/lProcess3"/>
    <dgm:cxn modelId="{94C4CEBC-273F-4084-8FDC-1A5B28E46E1B}" type="presOf" srcId="{99A505BD-AEEA-4D08-A4B3-9C2BAE752A6D}" destId="{66C85DFC-EED4-4D16-8525-E094AA67B97C}" srcOrd="0" destOrd="0" presId="urn:microsoft.com/office/officeart/2005/8/layout/lProcess3"/>
    <dgm:cxn modelId="{20EBF6BF-9D37-4FE0-AB1D-6375BD776FED}" type="presOf" srcId="{A6CE54FB-9EA3-4476-9599-DE7C8C1AA135}" destId="{A2689D7C-6B9D-433D-8C81-BE8F3B84D64E}" srcOrd="0" destOrd="0" presId="urn:microsoft.com/office/officeart/2005/8/layout/lProcess3"/>
    <dgm:cxn modelId="{B18E80C1-EE24-4088-B963-B5B87F450B25}" srcId="{B728C5F2-9530-46A7-A947-FC47F678A760}" destId="{252FAB5D-DB3C-4825-AF69-628E1D7FEBF9}" srcOrd="4" destOrd="0" parTransId="{0876A7BE-7B87-42F5-ADF6-E26587C7B048}" sibTransId="{78C1EE18-F7F1-432F-B59F-5E7C076DFAB1}"/>
    <dgm:cxn modelId="{5FFC4AC5-41A8-4502-BA17-F0C5B437E630}" srcId="{B728C5F2-9530-46A7-A947-FC47F678A760}" destId="{99A505BD-AEEA-4D08-A4B3-9C2BAE752A6D}" srcOrd="2" destOrd="0" parTransId="{824A49D7-33DC-4B6E-A6A6-137A3064A4BA}" sibTransId="{00EF1373-B775-42E3-959C-D09D2731F7C0}"/>
    <dgm:cxn modelId="{5BD46BD4-0F5B-4FA1-A22E-CB04E8C61B5E}" type="presOf" srcId="{057292FF-B258-4681-8463-BF75F295D582}" destId="{09420078-5346-4378-BD87-102BE733A892}" srcOrd="0" destOrd="0" presId="urn:microsoft.com/office/officeart/2005/8/layout/lProcess3"/>
    <dgm:cxn modelId="{6CD149EA-7893-4923-B910-4CF32D86F51F}" srcId="{B728C5F2-9530-46A7-A947-FC47F678A760}" destId="{3823B506-7BCC-40A3-95E7-91D5A39E1793}" srcOrd="5" destOrd="0" parTransId="{6E71F83F-42AB-4361-B572-8899DCE8301B}" sibTransId="{031DCC02-7983-4BEC-9184-22AB97132EA5}"/>
    <dgm:cxn modelId="{8DC5DBEA-2FAE-4CE3-B67B-0A00E46911A6}" type="presOf" srcId="{B728C5F2-9530-46A7-A947-FC47F678A760}" destId="{8F54432B-8E31-42BF-805F-62776080D92C}" srcOrd="0" destOrd="0" presId="urn:microsoft.com/office/officeart/2005/8/layout/lProcess3"/>
    <dgm:cxn modelId="{88B652EC-5308-4F1D-AD29-79A61914A829}" type="presOf" srcId="{252FAB5D-DB3C-4825-AF69-628E1D7FEBF9}" destId="{6F8F3A3E-2A67-41E8-A2C9-9EC19B2DE797}" srcOrd="0" destOrd="0" presId="urn:microsoft.com/office/officeart/2005/8/layout/lProcess3"/>
    <dgm:cxn modelId="{F7492B51-7EF5-46FD-9BAB-79DF1AD47D0E}" type="presParOf" srcId="{76A70E2A-ECCC-4145-9484-794F9062032E}" destId="{633B8B24-A7F0-4892-AADB-315E4D4EA27E}" srcOrd="0" destOrd="0" presId="urn:microsoft.com/office/officeart/2005/8/layout/lProcess3"/>
    <dgm:cxn modelId="{330D4339-3578-40A1-B8D4-B5190AC5C495}" type="presParOf" srcId="{633B8B24-A7F0-4892-AADB-315E4D4EA27E}" destId="{8F54432B-8E31-42BF-805F-62776080D92C}" srcOrd="0" destOrd="0" presId="urn:microsoft.com/office/officeart/2005/8/layout/lProcess3"/>
    <dgm:cxn modelId="{F01C5616-0E1F-41AC-AC7A-768C06D74B51}" type="presParOf" srcId="{633B8B24-A7F0-4892-AADB-315E4D4EA27E}" destId="{72FD40B1-A891-406D-A979-168D271391AB}" srcOrd="1" destOrd="0" presId="urn:microsoft.com/office/officeart/2005/8/layout/lProcess3"/>
    <dgm:cxn modelId="{0C13F84E-C635-41FA-A24B-5A7E27AFE35D}" type="presParOf" srcId="{633B8B24-A7F0-4892-AADB-315E4D4EA27E}" destId="{09420078-5346-4378-BD87-102BE733A892}" srcOrd="2" destOrd="0" presId="urn:microsoft.com/office/officeart/2005/8/layout/lProcess3"/>
    <dgm:cxn modelId="{26BA7617-4CBC-49DC-9DD9-1533AD7C8611}" type="presParOf" srcId="{633B8B24-A7F0-4892-AADB-315E4D4EA27E}" destId="{30490871-ACAE-419A-BC20-3528FF888516}" srcOrd="3" destOrd="0" presId="urn:microsoft.com/office/officeart/2005/8/layout/lProcess3"/>
    <dgm:cxn modelId="{62774A3D-D073-49FB-8540-CCBF4F55FA0D}" type="presParOf" srcId="{633B8B24-A7F0-4892-AADB-315E4D4EA27E}" destId="{4BAF4ADD-72FD-4832-B0C7-19556A23E47C}" srcOrd="4" destOrd="0" presId="urn:microsoft.com/office/officeart/2005/8/layout/lProcess3"/>
    <dgm:cxn modelId="{0F25F7C7-D557-4FB4-950E-FC7CAA49D3F8}" type="presParOf" srcId="{633B8B24-A7F0-4892-AADB-315E4D4EA27E}" destId="{005B3727-0FCA-4081-B4B5-E5EF796794EF}" srcOrd="5" destOrd="0" presId="urn:microsoft.com/office/officeart/2005/8/layout/lProcess3"/>
    <dgm:cxn modelId="{8695C955-D4E1-459C-9D19-B78D9F5C04A9}" type="presParOf" srcId="{633B8B24-A7F0-4892-AADB-315E4D4EA27E}" destId="{66C85DFC-EED4-4D16-8525-E094AA67B97C}" srcOrd="6" destOrd="0" presId="urn:microsoft.com/office/officeart/2005/8/layout/lProcess3"/>
    <dgm:cxn modelId="{F23CBCD0-8CE2-41F8-8576-5F6B7C73E13C}" type="presParOf" srcId="{633B8B24-A7F0-4892-AADB-315E4D4EA27E}" destId="{FA909AE0-2CBE-4904-A0E6-A031E7F800A0}" srcOrd="7" destOrd="0" presId="urn:microsoft.com/office/officeart/2005/8/layout/lProcess3"/>
    <dgm:cxn modelId="{76251B19-B07B-41AD-965D-E4C775C135E3}" type="presParOf" srcId="{633B8B24-A7F0-4892-AADB-315E4D4EA27E}" destId="{A2689D7C-6B9D-433D-8C81-BE8F3B84D64E}" srcOrd="8" destOrd="0" presId="urn:microsoft.com/office/officeart/2005/8/layout/lProcess3"/>
    <dgm:cxn modelId="{567456DF-7BC4-4CAE-B7D6-8E7692590634}" type="presParOf" srcId="{633B8B24-A7F0-4892-AADB-315E4D4EA27E}" destId="{143A8410-8DDA-4139-B427-A018D768437A}" srcOrd="9" destOrd="0" presId="urn:microsoft.com/office/officeart/2005/8/layout/lProcess3"/>
    <dgm:cxn modelId="{A7A8571A-E083-48C4-BE81-3DC936AEAFEF}" type="presParOf" srcId="{633B8B24-A7F0-4892-AADB-315E4D4EA27E}" destId="{6F8F3A3E-2A67-41E8-A2C9-9EC19B2DE797}" srcOrd="10" destOrd="0" presId="urn:microsoft.com/office/officeart/2005/8/layout/lProcess3"/>
    <dgm:cxn modelId="{020F1347-A86F-4F03-91C9-F0552CE59E1D}" type="presParOf" srcId="{633B8B24-A7F0-4892-AADB-315E4D4EA27E}" destId="{21925393-BCFB-4883-8B39-A04B86C99FD2}" srcOrd="11" destOrd="0" presId="urn:microsoft.com/office/officeart/2005/8/layout/lProcess3"/>
    <dgm:cxn modelId="{0A7BA8D6-EAAF-40F7-B8D0-1E3CE086DDC0}" type="presParOf" srcId="{633B8B24-A7F0-4892-AADB-315E4D4EA27E}" destId="{52FA2F40-295D-4349-92EA-AEFD9E78AB45}" srcOrd="1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B728C5F2-9530-46A7-A947-FC47F678A760}">
      <dgm:prSet custT="1"/>
      <dgm:spPr/>
      <dgm:t>
        <a:bodyPr/>
        <a:lstStyle/>
        <a:p>
          <a:pPr rtl="1"/>
          <a:r>
            <a:rPr lang="ar-IQ" sz="1800" b="0" dirty="0"/>
            <a:t>تحلیل</a:t>
          </a:r>
          <a:endParaRPr lang="en-US" sz="1800" b="0" dirty="0"/>
        </a:p>
      </dgm:t>
    </dgm:pt>
    <dgm:pt modelId="{BA88E28D-4C59-4993-8A86-53DEB2429B81}" type="parTrans" cxnId="{F2591A07-48FB-43C6-9232-736F4C09B16D}">
      <dgm:prSet/>
      <dgm:spPr/>
      <dgm:t>
        <a:bodyPr/>
        <a:lstStyle/>
        <a:p>
          <a:pPr rtl="1"/>
          <a:endParaRPr lang="en-US" sz="2800"/>
        </a:p>
      </dgm:t>
    </dgm:pt>
    <dgm:pt modelId="{946C69C7-02BB-4200-B896-3099E2950C7C}" type="sibTrans" cxnId="{F2591A07-48FB-43C6-9232-736F4C09B16D}">
      <dgm:prSet/>
      <dgm:spPr/>
      <dgm:t>
        <a:bodyPr/>
        <a:lstStyle/>
        <a:p>
          <a:pPr rtl="1"/>
          <a:endParaRPr lang="en-US" sz="2800"/>
        </a:p>
      </dgm:t>
    </dgm:pt>
    <dgm:pt modelId="{057292FF-B258-4681-8463-BF75F295D582}">
      <dgm:prSet custT="1"/>
      <dgm:spPr/>
      <dgm:t>
        <a:bodyPr/>
        <a:lstStyle/>
        <a:p>
          <a:pPr rtl="1"/>
          <a:r>
            <a:rPr lang="fa-IR" sz="1800" b="0" dirty="0"/>
            <a:t>مقدمه</a:t>
          </a:r>
          <a:endParaRPr lang="en-US" sz="1800" b="0" dirty="0"/>
        </a:p>
      </dgm:t>
    </dgm:pt>
    <dgm:pt modelId="{E507C799-6537-441A-AAB0-4F11EBE51998}" type="parTrans" cxnId="{1E9F295D-C454-4643-98A4-618A55EDC296}">
      <dgm:prSet/>
      <dgm:spPr/>
      <dgm:t>
        <a:bodyPr/>
        <a:lstStyle/>
        <a:p>
          <a:endParaRPr lang="en-US" sz="2800"/>
        </a:p>
      </dgm:t>
    </dgm:pt>
    <dgm:pt modelId="{02BF103A-BA31-49CA-9443-B6621323599E}" type="sibTrans" cxnId="{1E9F295D-C454-4643-98A4-618A55EDC296}">
      <dgm:prSet/>
      <dgm:spPr/>
      <dgm:t>
        <a:bodyPr/>
        <a:lstStyle/>
        <a:p>
          <a:endParaRPr lang="en-US" sz="2800"/>
        </a:p>
      </dgm:t>
    </dgm:pt>
    <dgm:pt modelId="{35037B05-C5B6-4165-BFD3-24792AF48470}">
      <dgm:prSet custT="1"/>
      <dgm:spPr/>
      <dgm:t>
        <a:bodyPr/>
        <a:lstStyle/>
        <a:p>
          <a:pPr rtl="1"/>
          <a:r>
            <a:rPr lang="fa-IR" sz="1800" dirty="0"/>
            <a:t>مدل </a:t>
          </a:r>
          <a:r>
            <a:rPr lang="en-US" sz="1800" dirty="0"/>
            <a:t>RAD</a:t>
          </a:r>
        </a:p>
      </dgm:t>
    </dgm:pt>
    <dgm:pt modelId="{3BDC3474-A685-446C-B5A7-3F9B6EE1ABF2}" type="parTrans" cxnId="{97323A93-D2A1-4A84-A5E2-991E69A0C2B0}">
      <dgm:prSet/>
      <dgm:spPr/>
      <dgm:t>
        <a:bodyPr/>
        <a:lstStyle/>
        <a:p>
          <a:endParaRPr lang="en-US" sz="2800"/>
        </a:p>
      </dgm:t>
    </dgm:pt>
    <dgm:pt modelId="{4396C848-5C60-4A1F-A02C-C99A0AED6D83}" type="sibTrans" cxnId="{97323A93-D2A1-4A84-A5E2-991E69A0C2B0}">
      <dgm:prSet/>
      <dgm:spPr/>
      <dgm:t>
        <a:bodyPr/>
        <a:lstStyle/>
        <a:p>
          <a:endParaRPr lang="en-US" sz="2800"/>
        </a:p>
      </dgm:t>
    </dgm:pt>
    <dgm:pt modelId="{99A505BD-AEEA-4D08-A4B3-9C2BAE752A6D}">
      <dgm:prSet custT="1"/>
      <dgm:spPr>
        <a:solidFill>
          <a:schemeClr val="accent4">
            <a:alpha val="90000"/>
          </a:schemeClr>
        </a:solidFill>
      </dgm:spPr>
      <dgm:t>
        <a:bodyPr/>
        <a:lstStyle/>
        <a:p>
          <a:pPr rtl="1"/>
          <a:r>
            <a:rPr lang="fa-IR" sz="1800" b="1" dirty="0"/>
            <a:t>نمودار معماری</a:t>
          </a:r>
          <a:endParaRPr lang="en-US" sz="1800" b="1" dirty="0"/>
        </a:p>
      </dgm:t>
    </dgm:pt>
    <dgm:pt modelId="{824A49D7-33DC-4B6E-A6A6-137A3064A4BA}" type="parTrans" cxnId="{5FFC4AC5-41A8-4502-BA17-F0C5B437E630}">
      <dgm:prSet/>
      <dgm:spPr/>
      <dgm:t>
        <a:bodyPr/>
        <a:lstStyle/>
        <a:p>
          <a:endParaRPr lang="en-US" sz="2800"/>
        </a:p>
      </dgm:t>
    </dgm:pt>
    <dgm:pt modelId="{00EF1373-B775-42E3-959C-D09D2731F7C0}" type="sibTrans" cxnId="{5FFC4AC5-41A8-4502-BA17-F0C5B437E630}">
      <dgm:prSet/>
      <dgm:spPr/>
      <dgm:t>
        <a:bodyPr/>
        <a:lstStyle/>
        <a:p>
          <a:endParaRPr lang="en-US" sz="2800"/>
        </a:p>
      </dgm:t>
    </dgm:pt>
    <dgm:pt modelId="{A6CE54FB-9EA3-4476-9599-DE7C8C1AA135}">
      <dgm:prSet custT="1"/>
      <dgm:spPr/>
      <dgm:t>
        <a:bodyPr/>
        <a:lstStyle/>
        <a:p>
          <a:pPr rtl="1"/>
          <a:r>
            <a:rPr lang="ar-IQ" sz="1800" dirty="0"/>
            <a:t>نمودار جریان داده </a:t>
          </a:r>
          <a:endParaRPr lang="en-US" sz="1800" dirty="0"/>
        </a:p>
      </dgm:t>
    </dgm:pt>
    <dgm:pt modelId="{A96C5934-5553-4B88-A8D4-F5DBF33441B4}" type="parTrans" cxnId="{257BB96F-A1EE-43FC-9327-4FF98C7FC457}">
      <dgm:prSet/>
      <dgm:spPr/>
      <dgm:t>
        <a:bodyPr/>
        <a:lstStyle/>
        <a:p>
          <a:endParaRPr lang="en-US" sz="2800"/>
        </a:p>
      </dgm:t>
    </dgm:pt>
    <dgm:pt modelId="{9B04BA9F-703C-431F-ACF9-BA2A792E1013}" type="sibTrans" cxnId="{257BB96F-A1EE-43FC-9327-4FF98C7FC457}">
      <dgm:prSet/>
      <dgm:spPr/>
      <dgm:t>
        <a:bodyPr/>
        <a:lstStyle/>
        <a:p>
          <a:endParaRPr lang="en-US" sz="2800"/>
        </a:p>
      </dgm:t>
    </dgm:pt>
    <dgm:pt modelId="{252FAB5D-DB3C-4825-AF69-628E1D7FEBF9}">
      <dgm:prSet custT="1"/>
      <dgm:spPr/>
      <dgm:t>
        <a:bodyPr/>
        <a:lstStyle/>
        <a:p>
          <a:pPr rtl="1"/>
          <a:r>
            <a:rPr lang="fa-IR" sz="1800" dirty="0"/>
            <a:t>نمودار فعالیت</a:t>
          </a:r>
          <a:endParaRPr lang="en-US" sz="1800" dirty="0"/>
        </a:p>
      </dgm:t>
    </dgm:pt>
    <dgm:pt modelId="{0876A7BE-7B87-42F5-ADF6-E26587C7B048}" type="parTrans" cxnId="{B18E80C1-EE24-4088-B963-B5B87F450B25}">
      <dgm:prSet/>
      <dgm:spPr/>
      <dgm:t>
        <a:bodyPr/>
        <a:lstStyle/>
        <a:p>
          <a:endParaRPr lang="en-US" sz="2800"/>
        </a:p>
      </dgm:t>
    </dgm:pt>
    <dgm:pt modelId="{78C1EE18-F7F1-432F-B59F-5E7C076DFAB1}" type="sibTrans" cxnId="{B18E80C1-EE24-4088-B963-B5B87F450B25}">
      <dgm:prSet/>
      <dgm:spPr/>
      <dgm:t>
        <a:bodyPr/>
        <a:lstStyle/>
        <a:p>
          <a:endParaRPr lang="en-US" sz="2800"/>
        </a:p>
      </dgm:t>
    </dgm:pt>
    <dgm:pt modelId="{3823B506-7BCC-40A3-95E7-91D5A39E1793}">
      <dgm:prSet custT="1"/>
      <dgm:spPr/>
      <dgm:t>
        <a:bodyPr/>
        <a:lstStyle/>
        <a:p>
          <a:pPr rtl="1"/>
          <a:r>
            <a:rPr lang="fa-IR" sz="1800" dirty="0"/>
            <a:t>نمودار کلاس</a:t>
          </a:r>
          <a:endParaRPr lang="en-US" sz="1800" dirty="0"/>
        </a:p>
      </dgm:t>
    </dgm:pt>
    <dgm:pt modelId="{6E71F83F-42AB-4361-B572-8899DCE8301B}" type="parTrans" cxnId="{6CD149EA-7893-4923-B910-4CF32D86F51F}">
      <dgm:prSet/>
      <dgm:spPr/>
      <dgm:t>
        <a:bodyPr/>
        <a:lstStyle/>
        <a:p>
          <a:endParaRPr lang="en-US" sz="2800"/>
        </a:p>
      </dgm:t>
    </dgm:pt>
    <dgm:pt modelId="{031DCC02-7983-4BEC-9184-22AB97132EA5}" type="sibTrans" cxnId="{6CD149EA-7893-4923-B910-4CF32D86F51F}">
      <dgm:prSet/>
      <dgm:spPr/>
      <dgm:t>
        <a:bodyPr/>
        <a:lstStyle/>
        <a:p>
          <a:endParaRPr lang="en-US" sz="2800"/>
        </a:p>
      </dgm:t>
    </dgm:pt>
    <dgm:pt modelId="{76A70E2A-ECCC-4145-9484-794F9062032E}" type="pres">
      <dgm:prSet presAssocID="{FDA0287A-6539-45F8-9909-1CD5850F0AE6}" presName="Name0" presStyleCnt="0">
        <dgm:presLayoutVars>
          <dgm:chPref val="3"/>
          <dgm:dir val="rev"/>
          <dgm:animLvl val="lvl"/>
          <dgm:resizeHandles/>
        </dgm:presLayoutVars>
      </dgm:prSet>
      <dgm:spPr/>
    </dgm:pt>
    <dgm:pt modelId="{633B8B24-A7F0-4892-AADB-315E4D4EA27E}" type="pres">
      <dgm:prSet presAssocID="{B728C5F2-9530-46A7-A947-FC47F678A760}" presName="horFlow" presStyleCnt="0"/>
      <dgm:spPr/>
    </dgm:pt>
    <dgm:pt modelId="{8F54432B-8E31-42BF-805F-62776080D92C}" type="pres">
      <dgm:prSet presAssocID="{B728C5F2-9530-46A7-A947-FC47F678A760}" presName="bigChev" presStyleLbl="node1" presStyleIdx="0" presStyleCnt="1"/>
      <dgm:spPr/>
    </dgm:pt>
    <dgm:pt modelId="{72FD40B1-A891-406D-A979-168D271391AB}" type="pres">
      <dgm:prSet presAssocID="{E507C799-6537-441A-AAB0-4F11EBE51998}" presName="parTrans" presStyleCnt="0"/>
      <dgm:spPr/>
    </dgm:pt>
    <dgm:pt modelId="{09420078-5346-4378-BD87-102BE733A892}" type="pres">
      <dgm:prSet presAssocID="{057292FF-B258-4681-8463-BF75F295D582}" presName="node" presStyleLbl="alignAccFollowNode1" presStyleIdx="0" presStyleCnt="6">
        <dgm:presLayoutVars>
          <dgm:bulletEnabled val="1"/>
        </dgm:presLayoutVars>
      </dgm:prSet>
      <dgm:spPr/>
    </dgm:pt>
    <dgm:pt modelId="{30490871-ACAE-419A-BC20-3528FF888516}" type="pres">
      <dgm:prSet presAssocID="{02BF103A-BA31-49CA-9443-B6621323599E}" presName="sibTrans" presStyleCnt="0"/>
      <dgm:spPr/>
    </dgm:pt>
    <dgm:pt modelId="{4BAF4ADD-72FD-4832-B0C7-19556A23E47C}" type="pres">
      <dgm:prSet presAssocID="{35037B05-C5B6-4165-BFD3-24792AF48470}" presName="node" presStyleLbl="alignAccFollowNode1" presStyleIdx="1" presStyleCnt="6">
        <dgm:presLayoutVars>
          <dgm:bulletEnabled val="1"/>
        </dgm:presLayoutVars>
      </dgm:prSet>
      <dgm:spPr/>
    </dgm:pt>
    <dgm:pt modelId="{005B3727-0FCA-4081-B4B5-E5EF796794EF}" type="pres">
      <dgm:prSet presAssocID="{4396C848-5C60-4A1F-A02C-C99A0AED6D83}" presName="sibTrans" presStyleCnt="0"/>
      <dgm:spPr/>
    </dgm:pt>
    <dgm:pt modelId="{66C85DFC-EED4-4D16-8525-E094AA67B97C}" type="pres">
      <dgm:prSet presAssocID="{99A505BD-AEEA-4D08-A4B3-9C2BAE752A6D}" presName="node" presStyleLbl="alignAccFollowNode1" presStyleIdx="2" presStyleCnt="6">
        <dgm:presLayoutVars>
          <dgm:bulletEnabled val="1"/>
        </dgm:presLayoutVars>
      </dgm:prSet>
      <dgm:spPr/>
    </dgm:pt>
    <dgm:pt modelId="{FA909AE0-2CBE-4904-A0E6-A031E7F800A0}" type="pres">
      <dgm:prSet presAssocID="{00EF1373-B775-42E3-959C-D09D2731F7C0}" presName="sibTrans" presStyleCnt="0"/>
      <dgm:spPr/>
    </dgm:pt>
    <dgm:pt modelId="{A2689D7C-6B9D-433D-8C81-BE8F3B84D64E}" type="pres">
      <dgm:prSet presAssocID="{A6CE54FB-9EA3-4476-9599-DE7C8C1AA135}" presName="node" presStyleLbl="alignAccFollowNode1" presStyleIdx="3" presStyleCnt="6">
        <dgm:presLayoutVars>
          <dgm:bulletEnabled val="1"/>
        </dgm:presLayoutVars>
      </dgm:prSet>
      <dgm:spPr/>
    </dgm:pt>
    <dgm:pt modelId="{143A8410-8DDA-4139-B427-A018D768437A}" type="pres">
      <dgm:prSet presAssocID="{9B04BA9F-703C-431F-ACF9-BA2A792E1013}" presName="sibTrans" presStyleCnt="0"/>
      <dgm:spPr/>
    </dgm:pt>
    <dgm:pt modelId="{6F8F3A3E-2A67-41E8-A2C9-9EC19B2DE797}" type="pres">
      <dgm:prSet presAssocID="{252FAB5D-DB3C-4825-AF69-628E1D7FEBF9}" presName="node" presStyleLbl="alignAccFollowNode1" presStyleIdx="4" presStyleCnt="6">
        <dgm:presLayoutVars>
          <dgm:bulletEnabled val="1"/>
        </dgm:presLayoutVars>
      </dgm:prSet>
      <dgm:spPr/>
    </dgm:pt>
    <dgm:pt modelId="{21925393-BCFB-4883-8B39-A04B86C99FD2}" type="pres">
      <dgm:prSet presAssocID="{78C1EE18-F7F1-432F-B59F-5E7C076DFAB1}" presName="sibTrans" presStyleCnt="0"/>
      <dgm:spPr/>
    </dgm:pt>
    <dgm:pt modelId="{52FA2F40-295D-4349-92EA-AEFD9E78AB45}" type="pres">
      <dgm:prSet presAssocID="{3823B506-7BCC-40A3-95E7-91D5A39E1793}" presName="node" presStyleLbl="alignAccFollowNode1" presStyleIdx="5" presStyleCnt="6">
        <dgm:presLayoutVars>
          <dgm:bulletEnabled val="1"/>
        </dgm:presLayoutVars>
      </dgm:prSet>
      <dgm:spPr/>
    </dgm:pt>
  </dgm:ptLst>
  <dgm:cxnLst>
    <dgm:cxn modelId="{F2591A07-48FB-43C6-9232-736F4C09B16D}" srcId="{FDA0287A-6539-45F8-9909-1CD5850F0AE6}" destId="{B728C5F2-9530-46A7-A947-FC47F678A760}" srcOrd="0" destOrd="0" parTransId="{BA88E28D-4C59-4993-8A86-53DEB2429B81}" sibTransId="{946C69C7-02BB-4200-B896-3099E2950C7C}"/>
    <dgm:cxn modelId="{1E9F295D-C454-4643-98A4-618A55EDC296}" srcId="{B728C5F2-9530-46A7-A947-FC47F678A760}" destId="{057292FF-B258-4681-8463-BF75F295D582}" srcOrd="0" destOrd="0" parTransId="{E507C799-6537-441A-AAB0-4F11EBE51998}" sibTransId="{02BF103A-BA31-49CA-9443-B6621323599E}"/>
    <dgm:cxn modelId="{4084484F-E1BC-42ED-A6A9-127FA8B21504}" type="presOf" srcId="{3823B506-7BCC-40A3-95E7-91D5A39E1793}" destId="{52FA2F40-295D-4349-92EA-AEFD9E78AB45}" srcOrd="0" destOrd="0" presId="urn:microsoft.com/office/officeart/2005/8/layout/lProcess3"/>
    <dgm:cxn modelId="{257BB96F-A1EE-43FC-9327-4FF98C7FC457}" srcId="{B728C5F2-9530-46A7-A947-FC47F678A760}" destId="{A6CE54FB-9EA3-4476-9599-DE7C8C1AA135}" srcOrd="3" destOrd="0" parTransId="{A96C5934-5553-4B88-A8D4-F5DBF33441B4}" sibTransId="{9B04BA9F-703C-431F-ACF9-BA2A792E1013}"/>
    <dgm:cxn modelId="{97323A93-D2A1-4A84-A5E2-991E69A0C2B0}" srcId="{B728C5F2-9530-46A7-A947-FC47F678A760}" destId="{35037B05-C5B6-4165-BFD3-24792AF48470}" srcOrd="1" destOrd="0" parTransId="{3BDC3474-A685-446C-B5A7-3F9B6EE1ABF2}" sibTransId="{4396C848-5C60-4A1F-A02C-C99A0AED6D83}"/>
    <dgm:cxn modelId="{B356C599-F222-4D21-968E-9F03DA0EC48E}" type="presOf" srcId="{FDA0287A-6539-45F8-9909-1CD5850F0AE6}" destId="{76A70E2A-ECCC-4145-9484-794F9062032E}" srcOrd="0" destOrd="0" presId="urn:microsoft.com/office/officeart/2005/8/layout/lProcess3"/>
    <dgm:cxn modelId="{95DDC2AF-2D16-43FF-8714-42B712D56151}" type="presOf" srcId="{35037B05-C5B6-4165-BFD3-24792AF48470}" destId="{4BAF4ADD-72FD-4832-B0C7-19556A23E47C}" srcOrd="0" destOrd="0" presId="urn:microsoft.com/office/officeart/2005/8/layout/lProcess3"/>
    <dgm:cxn modelId="{94C4CEBC-273F-4084-8FDC-1A5B28E46E1B}" type="presOf" srcId="{99A505BD-AEEA-4D08-A4B3-9C2BAE752A6D}" destId="{66C85DFC-EED4-4D16-8525-E094AA67B97C}" srcOrd="0" destOrd="0" presId="urn:microsoft.com/office/officeart/2005/8/layout/lProcess3"/>
    <dgm:cxn modelId="{20EBF6BF-9D37-4FE0-AB1D-6375BD776FED}" type="presOf" srcId="{A6CE54FB-9EA3-4476-9599-DE7C8C1AA135}" destId="{A2689D7C-6B9D-433D-8C81-BE8F3B84D64E}" srcOrd="0" destOrd="0" presId="urn:microsoft.com/office/officeart/2005/8/layout/lProcess3"/>
    <dgm:cxn modelId="{B18E80C1-EE24-4088-B963-B5B87F450B25}" srcId="{B728C5F2-9530-46A7-A947-FC47F678A760}" destId="{252FAB5D-DB3C-4825-AF69-628E1D7FEBF9}" srcOrd="4" destOrd="0" parTransId="{0876A7BE-7B87-42F5-ADF6-E26587C7B048}" sibTransId="{78C1EE18-F7F1-432F-B59F-5E7C076DFAB1}"/>
    <dgm:cxn modelId="{5FFC4AC5-41A8-4502-BA17-F0C5B437E630}" srcId="{B728C5F2-9530-46A7-A947-FC47F678A760}" destId="{99A505BD-AEEA-4D08-A4B3-9C2BAE752A6D}" srcOrd="2" destOrd="0" parTransId="{824A49D7-33DC-4B6E-A6A6-137A3064A4BA}" sibTransId="{00EF1373-B775-42E3-959C-D09D2731F7C0}"/>
    <dgm:cxn modelId="{5BD46BD4-0F5B-4FA1-A22E-CB04E8C61B5E}" type="presOf" srcId="{057292FF-B258-4681-8463-BF75F295D582}" destId="{09420078-5346-4378-BD87-102BE733A892}" srcOrd="0" destOrd="0" presId="urn:microsoft.com/office/officeart/2005/8/layout/lProcess3"/>
    <dgm:cxn modelId="{6CD149EA-7893-4923-B910-4CF32D86F51F}" srcId="{B728C5F2-9530-46A7-A947-FC47F678A760}" destId="{3823B506-7BCC-40A3-95E7-91D5A39E1793}" srcOrd="5" destOrd="0" parTransId="{6E71F83F-42AB-4361-B572-8899DCE8301B}" sibTransId="{031DCC02-7983-4BEC-9184-22AB97132EA5}"/>
    <dgm:cxn modelId="{8DC5DBEA-2FAE-4CE3-B67B-0A00E46911A6}" type="presOf" srcId="{B728C5F2-9530-46A7-A947-FC47F678A760}" destId="{8F54432B-8E31-42BF-805F-62776080D92C}" srcOrd="0" destOrd="0" presId="urn:microsoft.com/office/officeart/2005/8/layout/lProcess3"/>
    <dgm:cxn modelId="{88B652EC-5308-4F1D-AD29-79A61914A829}" type="presOf" srcId="{252FAB5D-DB3C-4825-AF69-628E1D7FEBF9}" destId="{6F8F3A3E-2A67-41E8-A2C9-9EC19B2DE797}" srcOrd="0" destOrd="0" presId="urn:microsoft.com/office/officeart/2005/8/layout/lProcess3"/>
    <dgm:cxn modelId="{F7492B51-7EF5-46FD-9BAB-79DF1AD47D0E}" type="presParOf" srcId="{76A70E2A-ECCC-4145-9484-794F9062032E}" destId="{633B8B24-A7F0-4892-AADB-315E4D4EA27E}" srcOrd="0" destOrd="0" presId="urn:microsoft.com/office/officeart/2005/8/layout/lProcess3"/>
    <dgm:cxn modelId="{330D4339-3578-40A1-B8D4-B5190AC5C495}" type="presParOf" srcId="{633B8B24-A7F0-4892-AADB-315E4D4EA27E}" destId="{8F54432B-8E31-42BF-805F-62776080D92C}" srcOrd="0" destOrd="0" presId="urn:microsoft.com/office/officeart/2005/8/layout/lProcess3"/>
    <dgm:cxn modelId="{F01C5616-0E1F-41AC-AC7A-768C06D74B51}" type="presParOf" srcId="{633B8B24-A7F0-4892-AADB-315E4D4EA27E}" destId="{72FD40B1-A891-406D-A979-168D271391AB}" srcOrd="1" destOrd="0" presId="urn:microsoft.com/office/officeart/2005/8/layout/lProcess3"/>
    <dgm:cxn modelId="{0C13F84E-C635-41FA-A24B-5A7E27AFE35D}" type="presParOf" srcId="{633B8B24-A7F0-4892-AADB-315E4D4EA27E}" destId="{09420078-5346-4378-BD87-102BE733A892}" srcOrd="2" destOrd="0" presId="urn:microsoft.com/office/officeart/2005/8/layout/lProcess3"/>
    <dgm:cxn modelId="{26BA7617-4CBC-49DC-9DD9-1533AD7C8611}" type="presParOf" srcId="{633B8B24-A7F0-4892-AADB-315E4D4EA27E}" destId="{30490871-ACAE-419A-BC20-3528FF888516}" srcOrd="3" destOrd="0" presId="urn:microsoft.com/office/officeart/2005/8/layout/lProcess3"/>
    <dgm:cxn modelId="{62774A3D-D073-49FB-8540-CCBF4F55FA0D}" type="presParOf" srcId="{633B8B24-A7F0-4892-AADB-315E4D4EA27E}" destId="{4BAF4ADD-72FD-4832-B0C7-19556A23E47C}" srcOrd="4" destOrd="0" presId="urn:microsoft.com/office/officeart/2005/8/layout/lProcess3"/>
    <dgm:cxn modelId="{0F25F7C7-D557-4FB4-950E-FC7CAA49D3F8}" type="presParOf" srcId="{633B8B24-A7F0-4892-AADB-315E4D4EA27E}" destId="{005B3727-0FCA-4081-B4B5-E5EF796794EF}" srcOrd="5" destOrd="0" presId="urn:microsoft.com/office/officeart/2005/8/layout/lProcess3"/>
    <dgm:cxn modelId="{8695C955-D4E1-459C-9D19-B78D9F5C04A9}" type="presParOf" srcId="{633B8B24-A7F0-4892-AADB-315E4D4EA27E}" destId="{66C85DFC-EED4-4D16-8525-E094AA67B97C}" srcOrd="6" destOrd="0" presId="urn:microsoft.com/office/officeart/2005/8/layout/lProcess3"/>
    <dgm:cxn modelId="{F23CBCD0-8CE2-41F8-8576-5F6B7C73E13C}" type="presParOf" srcId="{633B8B24-A7F0-4892-AADB-315E4D4EA27E}" destId="{FA909AE0-2CBE-4904-A0E6-A031E7F800A0}" srcOrd="7" destOrd="0" presId="urn:microsoft.com/office/officeart/2005/8/layout/lProcess3"/>
    <dgm:cxn modelId="{76251B19-B07B-41AD-965D-E4C775C135E3}" type="presParOf" srcId="{633B8B24-A7F0-4892-AADB-315E4D4EA27E}" destId="{A2689D7C-6B9D-433D-8C81-BE8F3B84D64E}" srcOrd="8" destOrd="0" presId="urn:microsoft.com/office/officeart/2005/8/layout/lProcess3"/>
    <dgm:cxn modelId="{567456DF-7BC4-4CAE-B7D6-8E7692590634}" type="presParOf" srcId="{633B8B24-A7F0-4892-AADB-315E4D4EA27E}" destId="{143A8410-8DDA-4139-B427-A018D768437A}" srcOrd="9" destOrd="0" presId="urn:microsoft.com/office/officeart/2005/8/layout/lProcess3"/>
    <dgm:cxn modelId="{A7A8571A-E083-48C4-BE81-3DC936AEAFEF}" type="presParOf" srcId="{633B8B24-A7F0-4892-AADB-315E4D4EA27E}" destId="{6F8F3A3E-2A67-41E8-A2C9-9EC19B2DE797}" srcOrd="10" destOrd="0" presId="urn:microsoft.com/office/officeart/2005/8/layout/lProcess3"/>
    <dgm:cxn modelId="{020F1347-A86F-4F03-91C9-F0552CE59E1D}" type="presParOf" srcId="{633B8B24-A7F0-4892-AADB-315E4D4EA27E}" destId="{21925393-BCFB-4883-8B39-A04B86C99FD2}" srcOrd="11" destOrd="0" presId="urn:microsoft.com/office/officeart/2005/8/layout/lProcess3"/>
    <dgm:cxn modelId="{0A7BA8D6-EAAF-40F7-B8D0-1E3CE086DDC0}" type="presParOf" srcId="{633B8B24-A7F0-4892-AADB-315E4D4EA27E}" destId="{52FA2F40-295D-4349-92EA-AEFD9E78AB45}" srcOrd="1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1" loCatId="process" qsTypeId="urn:microsoft.com/office/officeart/2005/8/quickstyle/simple3" qsCatId="simple" csTypeId="urn:microsoft.com/office/officeart/2005/8/colors/colorful3" csCatId="colorful" phldr="1"/>
      <dgm:spPr/>
      <dgm:t>
        <a:bodyPr/>
        <a:lstStyle/>
        <a:p>
          <a:endParaRPr lang="en-US"/>
        </a:p>
      </dgm:t>
    </dgm:pt>
    <dgm:pt modelId="{B728C5F2-9530-46A7-A947-FC47F678A760}">
      <dgm:prSet custT="1"/>
      <dgm:spPr/>
      <dgm:t>
        <a:bodyPr/>
        <a:lstStyle/>
        <a:p>
          <a:pPr rtl="1"/>
          <a:r>
            <a:rPr lang="ar-IQ" sz="1800" b="0" dirty="0"/>
            <a:t>تحلیل</a:t>
          </a:r>
          <a:endParaRPr lang="en-US" sz="1800" b="0" dirty="0"/>
        </a:p>
      </dgm:t>
    </dgm:pt>
    <dgm:pt modelId="{BA88E28D-4C59-4993-8A86-53DEB2429B81}" type="parTrans" cxnId="{F2591A07-48FB-43C6-9232-736F4C09B16D}">
      <dgm:prSet/>
      <dgm:spPr/>
      <dgm:t>
        <a:bodyPr/>
        <a:lstStyle/>
        <a:p>
          <a:pPr rtl="1"/>
          <a:endParaRPr lang="en-US" sz="2800"/>
        </a:p>
      </dgm:t>
    </dgm:pt>
    <dgm:pt modelId="{946C69C7-02BB-4200-B896-3099E2950C7C}" type="sibTrans" cxnId="{F2591A07-48FB-43C6-9232-736F4C09B16D}">
      <dgm:prSet/>
      <dgm:spPr/>
      <dgm:t>
        <a:bodyPr/>
        <a:lstStyle/>
        <a:p>
          <a:pPr rtl="1"/>
          <a:endParaRPr lang="en-US" sz="2800"/>
        </a:p>
      </dgm:t>
    </dgm:pt>
    <dgm:pt modelId="{057292FF-B258-4681-8463-BF75F295D582}">
      <dgm:prSet custT="1"/>
      <dgm:spPr/>
      <dgm:t>
        <a:bodyPr/>
        <a:lstStyle/>
        <a:p>
          <a:pPr rtl="1"/>
          <a:r>
            <a:rPr lang="fa-IR" sz="1800" b="0" dirty="0"/>
            <a:t>مقدمه</a:t>
          </a:r>
          <a:endParaRPr lang="en-US" sz="1800" b="0" dirty="0"/>
        </a:p>
      </dgm:t>
    </dgm:pt>
    <dgm:pt modelId="{E507C799-6537-441A-AAB0-4F11EBE51998}" type="parTrans" cxnId="{1E9F295D-C454-4643-98A4-618A55EDC296}">
      <dgm:prSet/>
      <dgm:spPr/>
      <dgm:t>
        <a:bodyPr/>
        <a:lstStyle/>
        <a:p>
          <a:endParaRPr lang="en-US" sz="2800"/>
        </a:p>
      </dgm:t>
    </dgm:pt>
    <dgm:pt modelId="{02BF103A-BA31-49CA-9443-B6621323599E}" type="sibTrans" cxnId="{1E9F295D-C454-4643-98A4-618A55EDC296}">
      <dgm:prSet/>
      <dgm:spPr/>
      <dgm:t>
        <a:bodyPr/>
        <a:lstStyle/>
        <a:p>
          <a:endParaRPr lang="en-US" sz="2800"/>
        </a:p>
      </dgm:t>
    </dgm:pt>
    <dgm:pt modelId="{35037B05-C5B6-4165-BFD3-24792AF48470}">
      <dgm:prSet custT="1"/>
      <dgm:spPr/>
      <dgm:t>
        <a:bodyPr/>
        <a:lstStyle/>
        <a:p>
          <a:pPr rtl="1"/>
          <a:r>
            <a:rPr lang="fa-IR" sz="1800" dirty="0"/>
            <a:t>مدل </a:t>
          </a:r>
          <a:r>
            <a:rPr lang="en-US" sz="1800" dirty="0"/>
            <a:t>RAD</a:t>
          </a:r>
        </a:p>
      </dgm:t>
    </dgm:pt>
    <dgm:pt modelId="{3BDC3474-A685-446C-B5A7-3F9B6EE1ABF2}" type="parTrans" cxnId="{97323A93-D2A1-4A84-A5E2-991E69A0C2B0}">
      <dgm:prSet/>
      <dgm:spPr/>
      <dgm:t>
        <a:bodyPr/>
        <a:lstStyle/>
        <a:p>
          <a:endParaRPr lang="en-US" sz="2800"/>
        </a:p>
      </dgm:t>
    </dgm:pt>
    <dgm:pt modelId="{4396C848-5C60-4A1F-A02C-C99A0AED6D83}" type="sibTrans" cxnId="{97323A93-D2A1-4A84-A5E2-991E69A0C2B0}">
      <dgm:prSet/>
      <dgm:spPr/>
      <dgm:t>
        <a:bodyPr/>
        <a:lstStyle/>
        <a:p>
          <a:endParaRPr lang="en-US" sz="2800"/>
        </a:p>
      </dgm:t>
    </dgm:pt>
    <dgm:pt modelId="{99A505BD-AEEA-4D08-A4B3-9C2BAE752A6D}">
      <dgm:prSet custT="1"/>
      <dgm:spPr/>
      <dgm:t>
        <a:bodyPr/>
        <a:lstStyle/>
        <a:p>
          <a:pPr rtl="1"/>
          <a:r>
            <a:rPr lang="fa-IR" sz="1800" dirty="0"/>
            <a:t>نمودار معماری</a:t>
          </a:r>
          <a:endParaRPr lang="en-US" sz="1800" dirty="0"/>
        </a:p>
      </dgm:t>
    </dgm:pt>
    <dgm:pt modelId="{824A49D7-33DC-4B6E-A6A6-137A3064A4BA}" type="parTrans" cxnId="{5FFC4AC5-41A8-4502-BA17-F0C5B437E630}">
      <dgm:prSet/>
      <dgm:spPr/>
      <dgm:t>
        <a:bodyPr/>
        <a:lstStyle/>
        <a:p>
          <a:endParaRPr lang="en-US" sz="2800"/>
        </a:p>
      </dgm:t>
    </dgm:pt>
    <dgm:pt modelId="{00EF1373-B775-42E3-959C-D09D2731F7C0}" type="sibTrans" cxnId="{5FFC4AC5-41A8-4502-BA17-F0C5B437E630}">
      <dgm:prSet/>
      <dgm:spPr/>
      <dgm:t>
        <a:bodyPr/>
        <a:lstStyle/>
        <a:p>
          <a:endParaRPr lang="en-US" sz="2800"/>
        </a:p>
      </dgm:t>
    </dgm:pt>
    <dgm:pt modelId="{A6CE54FB-9EA3-4476-9599-DE7C8C1AA135}">
      <dgm:prSet custT="1"/>
      <dgm:spPr>
        <a:solidFill>
          <a:schemeClr val="accent4">
            <a:alpha val="90000"/>
          </a:schemeClr>
        </a:solidFill>
      </dgm:spPr>
      <dgm:t>
        <a:bodyPr/>
        <a:lstStyle/>
        <a:p>
          <a:pPr rtl="1"/>
          <a:r>
            <a:rPr lang="ar-IQ" sz="1600" b="1" dirty="0"/>
            <a:t>نمودار جریان داده </a:t>
          </a:r>
          <a:endParaRPr lang="en-US" sz="1600" b="1" dirty="0"/>
        </a:p>
      </dgm:t>
    </dgm:pt>
    <dgm:pt modelId="{A96C5934-5553-4B88-A8D4-F5DBF33441B4}" type="parTrans" cxnId="{257BB96F-A1EE-43FC-9327-4FF98C7FC457}">
      <dgm:prSet/>
      <dgm:spPr/>
      <dgm:t>
        <a:bodyPr/>
        <a:lstStyle/>
        <a:p>
          <a:endParaRPr lang="en-US" sz="2800"/>
        </a:p>
      </dgm:t>
    </dgm:pt>
    <dgm:pt modelId="{9B04BA9F-703C-431F-ACF9-BA2A792E1013}" type="sibTrans" cxnId="{257BB96F-A1EE-43FC-9327-4FF98C7FC457}">
      <dgm:prSet/>
      <dgm:spPr/>
      <dgm:t>
        <a:bodyPr/>
        <a:lstStyle/>
        <a:p>
          <a:endParaRPr lang="en-US" sz="2800"/>
        </a:p>
      </dgm:t>
    </dgm:pt>
    <dgm:pt modelId="{252FAB5D-DB3C-4825-AF69-628E1D7FEBF9}">
      <dgm:prSet custT="1"/>
      <dgm:spPr/>
      <dgm:t>
        <a:bodyPr/>
        <a:lstStyle/>
        <a:p>
          <a:pPr rtl="1"/>
          <a:r>
            <a:rPr lang="fa-IR" sz="1800" dirty="0"/>
            <a:t>نمودار فعالیت</a:t>
          </a:r>
          <a:endParaRPr lang="en-US" sz="1800" dirty="0"/>
        </a:p>
      </dgm:t>
    </dgm:pt>
    <dgm:pt modelId="{0876A7BE-7B87-42F5-ADF6-E26587C7B048}" type="parTrans" cxnId="{B18E80C1-EE24-4088-B963-B5B87F450B25}">
      <dgm:prSet/>
      <dgm:spPr/>
      <dgm:t>
        <a:bodyPr/>
        <a:lstStyle/>
        <a:p>
          <a:endParaRPr lang="en-US" sz="2800"/>
        </a:p>
      </dgm:t>
    </dgm:pt>
    <dgm:pt modelId="{78C1EE18-F7F1-432F-B59F-5E7C076DFAB1}" type="sibTrans" cxnId="{B18E80C1-EE24-4088-B963-B5B87F450B25}">
      <dgm:prSet/>
      <dgm:spPr/>
      <dgm:t>
        <a:bodyPr/>
        <a:lstStyle/>
        <a:p>
          <a:endParaRPr lang="en-US" sz="2800"/>
        </a:p>
      </dgm:t>
    </dgm:pt>
    <dgm:pt modelId="{3823B506-7BCC-40A3-95E7-91D5A39E1793}">
      <dgm:prSet custT="1"/>
      <dgm:spPr/>
      <dgm:t>
        <a:bodyPr/>
        <a:lstStyle/>
        <a:p>
          <a:pPr rtl="1"/>
          <a:r>
            <a:rPr lang="fa-IR" sz="1800" dirty="0"/>
            <a:t>نمودار کلاس</a:t>
          </a:r>
          <a:endParaRPr lang="en-US" sz="1800" dirty="0"/>
        </a:p>
      </dgm:t>
    </dgm:pt>
    <dgm:pt modelId="{6E71F83F-42AB-4361-B572-8899DCE8301B}" type="parTrans" cxnId="{6CD149EA-7893-4923-B910-4CF32D86F51F}">
      <dgm:prSet/>
      <dgm:spPr/>
      <dgm:t>
        <a:bodyPr/>
        <a:lstStyle/>
        <a:p>
          <a:endParaRPr lang="en-US" sz="2800"/>
        </a:p>
      </dgm:t>
    </dgm:pt>
    <dgm:pt modelId="{031DCC02-7983-4BEC-9184-22AB97132EA5}" type="sibTrans" cxnId="{6CD149EA-7893-4923-B910-4CF32D86F51F}">
      <dgm:prSet/>
      <dgm:spPr/>
      <dgm:t>
        <a:bodyPr/>
        <a:lstStyle/>
        <a:p>
          <a:endParaRPr lang="en-US" sz="2800"/>
        </a:p>
      </dgm:t>
    </dgm:pt>
    <dgm:pt modelId="{09CFABDD-399C-4FB4-BBA4-C6576C0BA2C7}" type="pres">
      <dgm:prSet presAssocID="{FDA0287A-6539-45F8-9909-1CD5850F0AE6}" presName="Name0" presStyleCnt="0">
        <dgm:presLayoutVars>
          <dgm:dir/>
          <dgm:animLvl val="lvl"/>
          <dgm:resizeHandles val="exact"/>
        </dgm:presLayoutVars>
      </dgm:prSet>
      <dgm:spPr/>
    </dgm:pt>
    <dgm:pt modelId="{333BE18D-B4DE-4772-BDA8-E6ACBD5ECB33}" type="pres">
      <dgm:prSet presAssocID="{B728C5F2-9530-46A7-A947-FC47F678A760}" presName="vertFlow" presStyleCnt="0"/>
      <dgm:spPr/>
    </dgm:pt>
    <dgm:pt modelId="{16438F97-5FAE-4357-9DF6-3397DEA0D27B}" type="pres">
      <dgm:prSet presAssocID="{B728C5F2-9530-46A7-A947-FC47F678A760}" presName="header" presStyleLbl="node1" presStyleIdx="0" presStyleCnt="1"/>
      <dgm:spPr/>
    </dgm:pt>
    <dgm:pt modelId="{A7432095-DEE0-46E9-8861-E23E0CBC5AF1}" type="pres">
      <dgm:prSet presAssocID="{E507C799-6537-441A-AAB0-4F11EBE51998}" presName="parTrans" presStyleLbl="sibTrans2D1" presStyleIdx="0" presStyleCnt="6"/>
      <dgm:spPr/>
    </dgm:pt>
    <dgm:pt modelId="{24A3213B-6B03-4DF2-802A-F80045072E68}" type="pres">
      <dgm:prSet presAssocID="{057292FF-B258-4681-8463-BF75F295D582}" presName="child" presStyleLbl="alignAccFollowNode1" presStyleIdx="0" presStyleCnt="6">
        <dgm:presLayoutVars>
          <dgm:chMax val="0"/>
          <dgm:bulletEnabled val="1"/>
        </dgm:presLayoutVars>
      </dgm:prSet>
      <dgm:spPr/>
    </dgm:pt>
    <dgm:pt modelId="{88D3D3B5-F9B1-4953-856B-7A4A3503DA39}" type="pres">
      <dgm:prSet presAssocID="{02BF103A-BA31-49CA-9443-B6621323599E}" presName="sibTrans" presStyleLbl="sibTrans2D1" presStyleIdx="1" presStyleCnt="6"/>
      <dgm:spPr/>
    </dgm:pt>
    <dgm:pt modelId="{F9DC9138-719C-4CF3-A9B8-9E0BBD535064}" type="pres">
      <dgm:prSet presAssocID="{35037B05-C5B6-4165-BFD3-24792AF48470}" presName="child" presStyleLbl="alignAccFollowNode1" presStyleIdx="1" presStyleCnt="6">
        <dgm:presLayoutVars>
          <dgm:chMax val="0"/>
          <dgm:bulletEnabled val="1"/>
        </dgm:presLayoutVars>
      </dgm:prSet>
      <dgm:spPr/>
    </dgm:pt>
    <dgm:pt modelId="{843A46CD-3E23-4B57-A477-968881E0A0DF}" type="pres">
      <dgm:prSet presAssocID="{4396C848-5C60-4A1F-A02C-C99A0AED6D83}" presName="sibTrans" presStyleLbl="sibTrans2D1" presStyleIdx="2" presStyleCnt="6"/>
      <dgm:spPr/>
    </dgm:pt>
    <dgm:pt modelId="{EF4BA6C4-B8EF-45EF-9353-CB18D479E1E0}" type="pres">
      <dgm:prSet presAssocID="{99A505BD-AEEA-4D08-A4B3-9C2BAE752A6D}" presName="child" presStyleLbl="alignAccFollowNode1" presStyleIdx="2" presStyleCnt="6">
        <dgm:presLayoutVars>
          <dgm:chMax val="0"/>
          <dgm:bulletEnabled val="1"/>
        </dgm:presLayoutVars>
      </dgm:prSet>
      <dgm:spPr/>
    </dgm:pt>
    <dgm:pt modelId="{6C1A1793-B6A3-475F-A2D8-2CD7CF60A6D2}" type="pres">
      <dgm:prSet presAssocID="{00EF1373-B775-42E3-959C-D09D2731F7C0}" presName="sibTrans" presStyleLbl="sibTrans2D1" presStyleIdx="3" presStyleCnt="6"/>
      <dgm:spPr/>
    </dgm:pt>
    <dgm:pt modelId="{395648BD-DF96-48DE-8B9A-E781CDBF91DF}" type="pres">
      <dgm:prSet presAssocID="{A6CE54FB-9EA3-4476-9599-DE7C8C1AA135}" presName="child" presStyleLbl="alignAccFollowNode1" presStyleIdx="3" presStyleCnt="6">
        <dgm:presLayoutVars>
          <dgm:chMax val="0"/>
          <dgm:bulletEnabled val="1"/>
        </dgm:presLayoutVars>
      </dgm:prSet>
      <dgm:spPr/>
    </dgm:pt>
    <dgm:pt modelId="{D3257590-39CA-4CCA-982B-ED978CEAF04F}" type="pres">
      <dgm:prSet presAssocID="{9B04BA9F-703C-431F-ACF9-BA2A792E1013}" presName="sibTrans" presStyleLbl="sibTrans2D1" presStyleIdx="4" presStyleCnt="6"/>
      <dgm:spPr/>
    </dgm:pt>
    <dgm:pt modelId="{7E43D43F-BA60-4F47-826C-004833E922FD}" type="pres">
      <dgm:prSet presAssocID="{252FAB5D-DB3C-4825-AF69-628E1D7FEBF9}" presName="child" presStyleLbl="alignAccFollowNode1" presStyleIdx="4" presStyleCnt="6">
        <dgm:presLayoutVars>
          <dgm:chMax val="0"/>
          <dgm:bulletEnabled val="1"/>
        </dgm:presLayoutVars>
      </dgm:prSet>
      <dgm:spPr/>
    </dgm:pt>
    <dgm:pt modelId="{ABA9AE96-2227-4CD0-B5B8-55F647BE98FD}" type="pres">
      <dgm:prSet presAssocID="{78C1EE18-F7F1-432F-B59F-5E7C076DFAB1}" presName="sibTrans" presStyleLbl="sibTrans2D1" presStyleIdx="5" presStyleCnt="6"/>
      <dgm:spPr/>
    </dgm:pt>
    <dgm:pt modelId="{B74F0E1C-9303-42FE-856A-87DAAA88EDB7}" type="pres">
      <dgm:prSet presAssocID="{3823B506-7BCC-40A3-95E7-91D5A39E1793}" presName="child" presStyleLbl="alignAccFollowNode1" presStyleIdx="5" presStyleCnt="6">
        <dgm:presLayoutVars>
          <dgm:chMax val="0"/>
          <dgm:bulletEnabled val="1"/>
        </dgm:presLayoutVars>
      </dgm:prSet>
      <dgm:spPr/>
    </dgm:pt>
  </dgm:ptLst>
  <dgm:cxnLst>
    <dgm:cxn modelId="{F2591A07-48FB-43C6-9232-736F4C09B16D}" srcId="{FDA0287A-6539-45F8-9909-1CD5850F0AE6}" destId="{B728C5F2-9530-46A7-A947-FC47F678A760}" srcOrd="0" destOrd="0" parTransId="{BA88E28D-4C59-4993-8A86-53DEB2429B81}" sibTransId="{946C69C7-02BB-4200-B896-3099E2950C7C}"/>
    <dgm:cxn modelId="{48D9C71B-3F01-48BA-80CD-1B03546DE85E}" type="presOf" srcId="{9B04BA9F-703C-431F-ACF9-BA2A792E1013}" destId="{D3257590-39CA-4CCA-982B-ED978CEAF04F}" srcOrd="0" destOrd="0" presId="urn:microsoft.com/office/officeart/2005/8/layout/lProcess1"/>
    <dgm:cxn modelId="{C412C31F-7118-4E37-A48B-20C5D3F61AD8}" type="presOf" srcId="{A6CE54FB-9EA3-4476-9599-DE7C8C1AA135}" destId="{395648BD-DF96-48DE-8B9A-E781CDBF91DF}" srcOrd="0" destOrd="0" presId="urn:microsoft.com/office/officeart/2005/8/layout/lProcess1"/>
    <dgm:cxn modelId="{808CE032-DC97-413A-8AD6-C9B2EA0A209E}" type="presOf" srcId="{E507C799-6537-441A-AAB0-4F11EBE51998}" destId="{A7432095-DEE0-46E9-8861-E23E0CBC5AF1}" srcOrd="0" destOrd="0" presId="urn:microsoft.com/office/officeart/2005/8/layout/lProcess1"/>
    <dgm:cxn modelId="{D7517C38-1B51-42A9-BB67-B84C790B2F87}" type="presOf" srcId="{B728C5F2-9530-46A7-A947-FC47F678A760}" destId="{16438F97-5FAE-4357-9DF6-3397DEA0D27B}" srcOrd="0" destOrd="0" presId="urn:microsoft.com/office/officeart/2005/8/layout/lProcess1"/>
    <dgm:cxn modelId="{F318AB3F-41D9-47DF-ABAA-3702C854A925}" type="presOf" srcId="{FDA0287A-6539-45F8-9909-1CD5850F0AE6}" destId="{09CFABDD-399C-4FB4-BBA4-C6576C0BA2C7}" srcOrd="0" destOrd="0" presId="urn:microsoft.com/office/officeart/2005/8/layout/lProcess1"/>
    <dgm:cxn modelId="{1E9F295D-C454-4643-98A4-618A55EDC296}" srcId="{B728C5F2-9530-46A7-A947-FC47F678A760}" destId="{057292FF-B258-4681-8463-BF75F295D582}" srcOrd="0" destOrd="0" parTransId="{E507C799-6537-441A-AAB0-4F11EBE51998}" sibTransId="{02BF103A-BA31-49CA-9443-B6621323599E}"/>
    <dgm:cxn modelId="{CE41A462-BE22-42CA-A9CC-4611A0CCE4F5}" type="presOf" srcId="{02BF103A-BA31-49CA-9443-B6621323599E}" destId="{88D3D3B5-F9B1-4953-856B-7A4A3503DA39}" srcOrd="0" destOrd="0" presId="urn:microsoft.com/office/officeart/2005/8/layout/lProcess1"/>
    <dgm:cxn modelId="{D753F042-0F24-405E-AA3E-E030DD37D86E}" type="presOf" srcId="{057292FF-B258-4681-8463-BF75F295D582}" destId="{24A3213B-6B03-4DF2-802A-F80045072E68}" srcOrd="0" destOrd="0" presId="urn:microsoft.com/office/officeart/2005/8/layout/lProcess1"/>
    <dgm:cxn modelId="{4E14FD62-DACC-43B9-A03F-1F68D822279C}" type="presOf" srcId="{99A505BD-AEEA-4D08-A4B3-9C2BAE752A6D}" destId="{EF4BA6C4-B8EF-45EF-9353-CB18D479E1E0}" srcOrd="0" destOrd="0" presId="urn:microsoft.com/office/officeart/2005/8/layout/lProcess1"/>
    <dgm:cxn modelId="{F3A47448-5A6F-4145-9492-DD00511DE2A9}" type="presOf" srcId="{4396C848-5C60-4A1F-A02C-C99A0AED6D83}" destId="{843A46CD-3E23-4B57-A477-968881E0A0DF}" srcOrd="0" destOrd="0" presId="urn:microsoft.com/office/officeart/2005/8/layout/lProcess1"/>
    <dgm:cxn modelId="{92F7C94B-FAEB-417F-90C8-E47AC0C23B23}" type="presOf" srcId="{35037B05-C5B6-4165-BFD3-24792AF48470}" destId="{F9DC9138-719C-4CF3-A9B8-9E0BBD535064}" srcOrd="0" destOrd="0" presId="urn:microsoft.com/office/officeart/2005/8/layout/lProcess1"/>
    <dgm:cxn modelId="{257BB96F-A1EE-43FC-9327-4FF98C7FC457}" srcId="{B728C5F2-9530-46A7-A947-FC47F678A760}" destId="{A6CE54FB-9EA3-4476-9599-DE7C8C1AA135}" srcOrd="3" destOrd="0" parTransId="{A96C5934-5553-4B88-A8D4-F5DBF33441B4}" sibTransId="{9B04BA9F-703C-431F-ACF9-BA2A792E1013}"/>
    <dgm:cxn modelId="{E0C36F7C-B2F8-46B2-AEE4-931CCD94BB77}" type="presOf" srcId="{00EF1373-B775-42E3-959C-D09D2731F7C0}" destId="{6C1A1793-B6A3-475F-A2D8-2CD7CF60A6D2}" srcOrd="0" destOrd="0" presId="urn:microsoft.com/office/officeart/2005/8/layout/lProcess1"/>
    <dgm:cxn modelId="{C060FA82-446F-4AA9-8B4C-1810159509E1}" type="presOf" srcId="{3823B506-7BCC-40A3-95E7-91D5A39E1793}" destId="{B74F0E1C-9303-42FE-856A-87DAAA88EDB7}" srcOrd="0" destOrd="0" presId="urn:microsoft.com/office/officeart/2005/8/layout/lProcess1"/>
    <dgm:cxn modelId="{97323A93-D2A1-4A84-A5E2-991E69A0C2B0}" srcId="{B728C5F2-9530-46A7-A947-FC47F678A760}" destId="{35037B05-C5B6-4165-BFD3-24792AF48470}" srcOrd="1" destOrd="0" parTransId="{3BDC3474-A685-446C-B5A7-3F9B6EE1ABF2}" sibTransId="{4396C848-5C60-4A1F-A02C-C99A0AED6D83}"/>
    <dgm:cxn modelId="{B18E80C1-EE24-4088-B963-B5B87F450B25}" srcId="{B728C5F2-9530-46A7-A947-FC47F678A760}" destId="{252FAB5D-DB3C-4825-AF69-628E1D7FEBF9}" srcOrd="4" destOrd="0" parTransId="{0876A7BE-7B87-42F5-ADF6-E26587C7B048}" sibTransId="{78C1EE18-F7F1-432F-B59F-5E7C076DFAB1}"/>
    <dgm:cxn modelId="{5FFC4AC5-41A8-4502-BA17-F0C5B437E630}" srcId="{B728C5F2-9530-46A7-A947-FC47F678A760}" destId="{99A505BD-AEEA-4D08-A4B3-9C2BAE752A6D}" srcOrd="2" destOrd="0" parTransId="{824A49D7-33DC-4B6E-A6A6-137A3064A4BA}" sibTransId="{00EF1373-B775-42E3-959C-D09D2731F7C0}"/>
    <dgm:cxn modelId="{EE49DDD0-B83A-4C6E-8B63-A06D34CB9ECF}" type="presOf" srcId="{78C1EE18-F7F1-432F-B59F-5E7C076DFAB1}" destId="{ABA9AE96-2227-4CD0-B5B8-55F647BE98FD}" srcOrd="0" destOrd="0" presId="urn:microsoft.com/office/officeart/2005/8/layout/lProcess1"/>
    <dgm:cxn modelId="{970648DF-D1A4-423F-A4DB-D5506DE32CE5}" type="presOf" srcId="{252FAB5D-DB3C-4825-AF69-628E1D7FEBF9}" destId="{7E43D43F-BA60-4F47-826C-004833E922FD}" srcOrd="0" destOrd="0" presId="urn:microsoft.com/office/officeart/2005/8/layout/lProcess1"/>
    <dgm:cxn modelId="{6CD149EA-7893-4923-B910-4CF32D86F51F}" srcId="{B728C5F2-9530-46A7-A947-FC47F678A760}" destId="{3823B506-7BCC-40A3-95E7-91D5A39E1793}" srcOrd="5" destOrd="0" parTransId="{6E71F83F-42AB-4361-B572-8899DCE8301B}" sibTransId="{031DCC02-7983-4BEC-9184-22AB97132EA5}"/>
    <dgm:cxn modelId="{A254748D-3E95-4748-B1C4-52DC667304EC}" type="presParOf" srcId="{09CFABDD-399C-4FB4-BBA4-C6576C0BA2C7}" destId="{333BE18D-B4DE-4772-BDA8-E6ACBD5ECB33}" srcOrd="0" destOrd="0" presId="urn:microsoft.com/office/officeart/2005/8/layout/lProcess1"/>
    <dgm:cxn modelId="{6B379EAC-64C3-4996-B003-1A6F06BF75B1}" type="presParOf" srcId="{333BE18D-B4DE-4772-BDA8-E6ACBD5ECB33}" destId="{16438F97-5FAE-4357-9DF6-3397DEA0D27B}" srcOrd="0" destOrd="0" presId="urn:microsoft.com/office/officeart/2005/8/layout/lProcess1"/>
    <dgm:cxn modelId="{FCD61C5F-63DE-459D-AC55-11E0FDF6305E}" type="presParOf" srcId="{333BE18D-B4DE-4772-BDA8-E6ACBD5ECB33}" destId="{A7432095-DEE0-46E9-8861-E23E0CBC5AF1}" srcOrd="1" destOrd="0" presId="urn:microsoft.com/office/officeart/2005/8/layout/lProcess1"/>
    <dgm:cxn modelId="{D5BF8ED8-B893-4DA4-B9BF-4C1E472CDA83}" type="presParOf" srcId="{333BE18D-B4DE-4772-BDA8-E6ACBD5ECB33}" destId="{24A3213B-6B03-4DF2-802A-F80045072E68}" srcOrd="2" destOrd="0" presId="urn:microsoft.com/office/officeart/2005/8/layout/lProcess1"/>
    <dgm:cxn modelId="{226178D8-369C-4437-BA1C-C846A3CB6B4F}" type="presParOf" srcId="{333BE18D-B4DE-4772-BDA8-E6ACBD5ECB33}" destId="{88D3D3B5-F9B1-4953-856B-7A4A3503DA39}" srcOrd="3" destOrd="0" presId="urn:microsoft.com/office/officeart/2005/8/layout/lProcess1"/>
    <dgm:cxn modelId="{756DD500-ADC3-4229-B27B-FC633CFDCF69}" type="presParOf" srcId="{333BE18D-B4DE-4772-BDA8-E6ACBD5ECB33}" destId="{F9DC9138-719C-4CF3-A9B8-9E0BBD535064}" srcOrd="4" destOrd="0" presId="urn:microsoft.com/office/officeart/2005/8/layout/lProcess1"/>
    <dgm:cxn modelId="{CB3824A3-60B3-42FA-9D40-938DD91FA26B}" type="presParOf" srcId="{333BE18D-B4DE-4772-BDA8-E6ACBD5ECB33}" destId="{843A46CD-3E23-4B57-A477-968881E0A0DF}" srcOrd="5" destOrd="0" presId="urn:microsoft.com/office/officeart/2005/8/layout/lProcess1"/>
    <dgm:cxn modelId="{0827D3A2-8195-4583-A56D-6E1C8FA32B94}" type="presParOf" srcId="{333BE18D-B4DE-4772-BDA8-E6ACBD5ECB33}" destId="{EF4BA6C4-B8EF-45EF-9353-CB18D479E1E0}" srcOrd="6" destOrd="0" presId="urn:microsoft.com/office/officeart/2005/8/layout/lProcess1"/>
    <dgm:cxn modelId="{52FF05D3-2EB2-4572-BBC0-18392AC54771}" type="presParOf" srcId="{333BE18D-B4DE-4772-BDA8-E6ACBD5ECB33}" destId="{6C1A1793-B6A3-475F-A2D8-2CD7CF60A6D2}" srcOrd="7" destOrd="0" presId="urn:microsoft.com/office/officeart/2005/8/layout/lProcess1"/>
    <dgm:cxn modelId="{1EAA14DD-78B7-4D2E-9EA7-DCB97744E6E0}" type="presParOf" srcId="{333BE18D-B4DE-4772-BDA8-E6ACBD5ECB33}" destId="{395648BD-DF96-48DE-8B9A-E781CDBF91DF}" srcOrd="8" destOrd="0" presId="urn:microsoft.com/office/officeart/2005/8/layout/lProcess1"/>
    <dgm:cxn modelId="{0F720C9D-7033-425F-9839-9BC086BCC183}" type="presParOf" srcId="{333BE18D-B4DE-4772-BDA8-E6ACBD5ECB33}" destId="{D3257590-39CA-4CCA-982B-ED978CEAF04F}" srcOrd="9" destOrd="0" presId="urn:microsoft.com/office/officeart/2005/8/layout/lProcess1"/>
    <dgm:cxn modelId="{D1B84836-B924-42F4-A4F7-C2A29FA81AF1}" type="presParOf" srcId="{333BE18D-B4DE-4772-BDA8-E6ACBD5ECB33}" destId="{7E43D43F-BA60-4F47-826C-004833E922FD}" srcOrd="10" destOrd="0" presId="urn:microsoft.com/office/officeart/2005/8/layout/lProcess1"/>
    <dgm:cxn modelId="{732B4AAE-3AC3-453F-AE29-B5BED5906F37}" type="presParOf" srcId="{333BE18D-B4DE-4772-BDA8-E6ACBD5ECB33}" destId="{ABA9AE96-2227-4CD0-B5B8-55F647BE98FD}" srcOrd="11" destOrd="0" presId="urn:microsoft.com/office/officeart/2005/8/layout/lProcess1"/>
    <dgm:cxn modelId="{2F15B870-F13A-4D80-9260-B31850C1E366}" type="presParOf" srcId="{333BE18D-B4DE-4772-BDA8-E6ACBD5ECB33}" destId="{B74F0E1C-9303-42FE-856A-87DAAA88EDB7}" srcOrd="12"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1" loCatId="process" qsTypeId="urn:microsoft.com/office/officeart/2005/8/quickstyle/simple3" qsCatId="simple" csTypeId="urn:microsoft.com/office/officeart/2005/8/colors/colorful3" csCatId="colorful" phldr="1"/>
      <dgm:spPr/>
      <dgm:t>
        <a:bodyPr/>
        <a:lstStyle/>
        <a:p>
          <a:endParaRPr lang="en-US"/>
        </a:p>
      </dgm:t>
    </dgm:pt>
    <dgm:pt modelId="{B728C5F2-9530-46A7-A947-FC47F678A760}">
      <dgm:prSet custT="1"/>
      <dgm:spPr/>
      <dgm:t>
        <a:bodyPr/>
        <a:lstStyle/>
        <a:p>
          <a:pPr rtl="1"/>
          <a:r>
            <a:rPr lang="ar-IQ" sz="1800" b="0" dirty="0"/>
            <a:t>تحلیل</a:t>
          </a:r>
          <a:endParaRPr lang="en-US" sz="1800" b="0" dirty="0"/>
        </a:p>
      </dgm:t>
    </dgm:pt>
    <dgm:pt modelId="{BA88E28D-4C59-4993-8A86-53DEB2429B81}" type="parTrans" cxnId="{F2591A07-48FB-43C6-9232-736F4C09B16D}">
      <dgm:prSet/>
      <dgm:spPr/>
      <dgm:t>
        <a:bodyPr/>
        <a:lstStyle/>
        <a:p>
          <a:pPr rtl="1"/>
          <a:endParaRPr lang="en-US" sz="2800"/>
        </a:p>
      </dgm:t>
    </dgm:pt>
    <dgm:pt modelId="{946C69C7-02BB-4200-B896-3099E2950C7C}" type="sibTrans" cxnId="{F2591A07-48FB-43C6-9232-736F4C09B16D}">
      <dgm:prSet/>
      <dgm:spPr/>
      <dgm:t>
        <a:bodyPr/>
        <a:lstStyle/>
        <a:p>
          <a:pPr rtl="1"/>
          <a:endParaRPr lang="en-US" sz="2800"/>
        </a:p>
      </dgm:t>
    </dgm:pt>
    <dgm:pt modelId="{057292FF-B258-4681-8463-BF75F295D582}">
      <dgm:prSet custT="1"/>
      <dgm:spPr/>
      <dgm:t>
        <a:bodyPr/>
        <a:lstStyle/>
        <a:p>
          <a:pPr rtl="1"/>
          <a:r>
            <a:rPr lang="fa-IR" sz="1800" b="0" dirty="0"/>
            <a:t>مقدمه</a:t>
          </a:r>
          <a:endParaRPr lang="en-US" sz="1800" b="0" dirty="0"/>
        </a:p>
      </dgm:t>
    </dgm:pt>
    <dgm:pt modelId="{E507C799-6537-441A-AAB0-4F11EBE51998}" type="parTrans" cxnId="{1E9F295D-C454-4643-98A4-618A55EDC296}">
      <dgm:prSet/>
      <dgm:spPr/>
      <dgm:t>
        <a:bodyPr/>
        <a:lstStyle/>
        <a:p>
          <a:endParaRPr lang="en-US" sz="2800"/>
        </a:p>
      </dgm:t>
    </dgm:pt>
    <dgm:pt modelId="{02BF103A-BA31-49CA-9443-B6621323599E}" type="sibTrans" cxnId="{1E9F295D-C454-4643-98A4-618A55EDC296}">
      <dgm:prSet/>
      <dgm:spPr/>
      <dgm:t>
        <a:bodyPr/>
        <a:lstStyle/>
        <a:p>
          <a:endParaRPr lang="en-US" sz="2800"/>
        </a:p>
      </dgm:t>
    </dgm:pt>
    <dgm:pt modelId="{35037B05-C5B6-4165-BFD3-24792AF48470}">
      <dgm:prSet custT="1"/>
      <dgm:spPr/>
      <dgm:t>
        <a:bodyPr/>
        <a:lstStyle/>
        <a:p>
          <a:pPr rtl="1"/>
          <a:r>
            <a:rPr lang="fa-IR" sz="1800" dirty="0"/>
            <a:t>مدل </a:t>
          </a:r>
          <a:r>
            <a:rPr lang="en-US" sz="1800" dirty="0"/>
            <a:t>RAD</a:t>
          </a:r>
        </a:p>
      </dgm:t>
    </dgm:pt>
    <dgm:pt modelId="{3BDC3474-A685-446C-B5A7-3F9B6EE1ABF2}" type="parTrans" cxnId="{97323A93-D2A1-4A84-A5E2-991E69A0C2B0}">
      <dgm:prSet/>
      <dgm:spPr/>
      <dgm:t>
        <a:bodyPr/>
        <a:lstStyle/>
        <a:p>
          <a:endParaRPr lang="en-US" sz="2800"/>
        </a:p>
      </dgm:t>
    </dgm:pt>
    <dgm:pt modelId="{4396C848-5C60-4A1F-A02C-C99A0AED6D83}" type="sibTrans" cxnId="{97323A93-D2A1-4A84-A5E2-991E69A0C2B0}">
      <dgm:prSet/>
      <dgm:spPr/>
      <dgm:t>
        <a:bodyPr/>
        <a:lstStyle/>
        <a:p>
          <a:endParaRPr lang="en-US" sz="2800"/>
        </a:p>
      </dgm:t>
    </dgm:pt>
    <dgm:pt modelId="{99A505BD-AEEA-4D08-A4B3-9C2BAE752A6D}">
      <dgm:prSet custT="1"/>
      <dgm:spPr/>
      <dgm:t>
        <a:bodyPr/>
        <a:lstStyle/>
        <a:p>
          <a:pPr rtl="1"/>
          <a:r>
            <a:rPr lang="fa-IR" sz="1800" dirty="0"/>
            <a:t>نمودار معماری</a:t>
          </a:r>
          <a:endParaRPr lang="en-US" sz="1800" dirty="0"/>
        </a:p>
      </dgm:t>
    </dgm:pt>
    <dgm:pt modelId="{824A49D7-33DC-4B6E-A6A6-137A3064A4BA}" type="parTrans" cxnId="{5FFC4AC5-41A8-4502-BA17-F0C5B437E630}">
      <dgm:prSet/>
      <dgm:spPr/>
      <dgm:t>
        <a:bodyPr/>
        <a:lstStyle/>
        <a:p>
          <a:endParaRPr lang="en-US" sz="2800"/>
        </a:p>
      </dgm:t>
    </dgm:pt>
    <dgm:pt modelId="{00EF1373-B775-42E3-959C-D09D2731F7C0}" type="sibTrans" cxnId="{5FFC4AC5-41A8-4502-BA17-F0C5B437E630}">
      <dgm:prSet/>
      <dgm:spPr/>
      <dgm:t>
        <a:bodyPr/>
        <a:lstStyle/>
        <a:p>
          <a:endParaRPr lang="en-US" sz="2800"/>
        </a:p>
      </dgm:t>
    </dgm:pt>
    <dgm:pt modelId="{A6CE54FB-9EA3-4476-9599-DE7C8C1AA135}">
      <dgm:prSet custT="1"/>
      <dgm:spPr>
        <a:solidFill>
          <a:schemeClr val="accent4">
            <a:alpha val="90000"/>
          </a:schemeClr>
        </a:solidFill>
      </dgm:spPr>
      <dgm:t>
        <a:bodyPr/>
        <a:lstStyle/>
        <a:p>
          <a:pPr rtl="1"/>
          <a:r>
            <a:rPr lang="ar-IQ" sz="1600" b="1" dirty="0"/>
            <a:t>نمودار جریان داده </a:t>
          </a:r>
          <a:endParaRPr lang="en-US" sz="1600" b="1" dirty="0"/>
        </a:p>
      </dgm:t>
    </dgm:pt>
    <dgm:pt modelId="{A96C5934-5553-4B88-A8D4-F5DBF33441B4}" type="parTrans" cxnId="{257BB96F-A1EE-43FC-9327-4FF98C7FC457}">
      <dgm:prSet/>
      <dgm:spPr/>
      <dgm:t>
        <a:bodyPr/>
        <a:lstStyle/>
        <a:p>
          <a:endParaRPr lang="en-US" sz="2800"/>
        </a:p>
      </dgm:t>
    </dgm:pt>
    <dgm:pt modelId="{9B04BA9F-703C-431F-ACF9-BA2A792E1013}" type="sibTrans" cxnId="{257BB96F-A1EE-43FC-9327-4FF98C7FC457}">
      <dgm:prSet/>
      <dgm:spPr/>
      <dgm:t>
        <a:bodyPr/>
        <a:lstStyle/>
        <a:p>
          <a:endParaRPr lang="en-US" sz="2800"/>
        </a:p>
      </dgm:t>
    </dgm:pt>
    <dgm:pt modelId="{252FAB5D-DB3C-4825-AF69-628E1D7FEBF9}">
      <dgm:prSet custT="1"/>
      <dgm:spPr/>
      <dgm:t>
        <a:bodyPr/>
        <a:lstStyle/>
        <a:p>
          <a:pPr rtl="1"/>
          <a:r>
            <a:rPr lang="fa-IR" sz="1800" dirty="0"/>
            <a:t>نمودار فعالیت</a:t>
          </a:r>
          <a:endParaRPr lang="en-US" sz="1800" dirty="0"/>
        </a:p>
      </dgm:t>
    </dgm:pt>
    <dgm:pt modelId="{0876A7BE-7B87-42F5-ADF6-E26587C7B048}" type="parTrans" cxnId="{B18E80C1-EE24-4088-B963-B5B87F450B25}">
      <dgm:prSet/>
      <dgm:spPr/>
      <dgm:t>
        <a:bodyPr/>
        <a:lstStyle/>
        <a:p>
          <a:endParaRPr lang="en-US" sz="2800"/>
        </a:p>
      </dgm:t>
    </dgm:pt>
    <dgm:pt modelId="{78C1EE18-F7F1-432F-B59F-5E7C076DFAB1}" type="sibTrans" cxnId="{B18E80C1-EE24-4088-B963-B5B87F450B25}">
      <dgm:prSet/>
      <dgm:spPr/>
      <dgm:t>
        <a:bodyPr/>
        <a:lstStyle/>
        <a:p>
          <a:endParaRPr lang="en-US" sz="2800"/>
        </a:p>
      </dgm:t>
    </dgm:pt>
    <dgm:pt modelId="{3823B506-7BCC-40A3-95E7-91D5A39E1793}">
      <dgm:prSet custT="1"/>
      <dgm:spPr/>
      <dgm:t>
        <a:bodyPr/>
        <a:lstStyle/>
        <a:p>
          <a:pPr rtl="1"/>
          <a:r>
            <a:rPr lang="fa-IR" sz="1800" dirty="0"/>
            <a:t>نمودار کلاس</a:t>
          </a:r>
          <a:endParaRPr lang="en-US" sz="1800" dirty="0"/>
        </a:p>
      </dgm:t>
    </dgm:pt>
    <dgm:pt modelId="{6E71F83F-42AB-4361-B572-8899DCE8301B}" type="parTrans" cxnId="{6CD149EA-7893-4923-B910-4CF32D86F51F}">
      <dgm:prSet/>
      <dgm:spPr/>
      <dgm:t>
        <a:bodyPr/>
        <a:lstStyle/>
        <a:p>
          <a:endParaRPr lang="en-US" sz="2800"/>
        </a:p>
      </dgm:t>
    </dgm:pt>
    <dgm:pt modelId="{031DCC02-7983-4BEC-9184-22AB97132EA5}" type="sibTrans" cxnId="{6CD149EA-7893-4923-B910-4CF32D86F51F}">
      <dgm:prSet/>
      <dgm:spPr/>
      <dgm:t>
        <a:bodyPr/>
        <a:lstStyle/>
        <a:p>
          <a:endParaRPr lang="en-US" sz="2800"/>
        </a:p>
      </dgm:t>
    </dgm:pt>
    <dgm:pt modelId="{09CFABDD-399C-4FB4-BBA4-C6576C0BA2C7}" type="pres">
      <dgm:prSet presAssocID="{FDA0287A-6539-45F8-9909-1CD5850F0AE6}" presName="Name0" presStyleCnt="0">
        <dgm:presLayoutVars>
          <dgm:dir/>
          <dgm:animLvl val="lvl"/>
          <dgm:resizeHandles val="exact"/>
        </dgm:presLayoutVars>
      </dgm:prSet>
      <dgm:spPr/>
    </dgm:pt>
    <dgm:pt modelId="{333BE18D-B4DE-4772-BDA8-E6ACBD5ECB33}" type="pres">
      <dgm:prSet presAssocID="{B728C5F2-9530-46A7-A947-FC47F678A760}" presName="vertFlow" presStyleCnt="0"/>
      <dgm:spPr/>
    </dgm:pt>
    <dgm:pt modelId="{16438F97-5FAE-4357-9DF6-3397DEA0D27B}" type="pres">
      <dgm:prSet presAssocID="{B728C5F2-9530-46A7-A947-FC47F678A760}" presName="header" presStyleLbl="node1" presStyleIdx="0" presStyleCnt="1"/>
      <dgm:spPr/>
    </dgm:pt>
    <dgm:pt modelId="{A7432095-DEE0-46E9-8861-E23E0CBC5AF1}" type="pres">
      <dgm:prSet presAssocID="{E507C799-6537-441A-AAB0-4F11EBE51998}" presName="parTrans" presStyleLbl="sibTrans2D1" presStyleIdx="0" presStyleCnt="6"/>
      <dgm:spPr/>
    </dgm:pt>
    <dgm:pt modelId="{24A3213B-6B03-4DF2-802A-F80045072E68}" type="pres">
      <dgm:prSet presAssocID="{057292FF-B258-4681-8463-BF75F295D582}" presName="child" presStyleLbl="alignAccFollowNode1" presStyleIdx="0" presStyleCnt="6">
        <dgm:presLayoutVars>
          <dgm:chMax val="0"/>
          <dgm:bulletEnabled val="1"/>
        </dgm:presLayoutVars>
      </dgm:prSet>
      <dgm:spPr/>
    </dgm:pt>
    <dgm:pt modelId="{88D3D3B5-F9B1-4953-856B-7A4A3503DA39}" type="pres">
      <dgm:prSet presAssocID="{02BF103A-BA31-49CA-9443-B6621323599E}" presName="sibTrans" presStyleLbl="sibTrans2D1" presStyleIdx="1" presStyleCnt="6"/>
      <dgm:spPr/>
    </dgm:pt>
    <dgm:pt modelId="{F9DC9138-719C-4CF3-A9B8-9E0BBD535064}" type="pres">
      <dgm:prSet presAssocID="{35037B05-C5B6-4165-BFD3-24792AF48470}" presName="child" presStyleLbl="alignAccFollowNode1" presStyleIdx="1" presStyleCnt="6">
        <dgm:presLayoutVars>
          <dgm:chMax val="0"/>
          <dgm:bulletEnabled val="1"/>
        </dgm:presLayoutVars>
      </dgm:prSet>
      <dgm:spPr/>
    </dgm:pt>
    <dgm:pt modelId="{843A46CD-3E23-4B57-A477-968881E0A0DF}" type="pres">
      <dgm:prSet presAssocID="{4396C848-5C60-4A1F-A02C-C99A0AED6D83}" presName="sibTrans" presStyleLbl="sibTrans2D1" presStyleIdx="2" presStyleCnt="6"/>
      <dgm:spPr/>
    </dgm:pt>
    <dgm:pt modelId="{EF4BA6C4-B8EF-45EF-9353-CB18D479E1E0}" type="pres">
      <dgm:prSet presAssocID="{99A505BD-AEEA-4D08-A4B3-9C2BAE752A6D}" presName="child" presStyleLbl="alignAccFollowNode1" presStyleIdx="2" presStyleCnt="6">
        <dgm:presLayoutVars>
          <dgm:chMax val="0"/>
          <dgm:bulletEnabled val="1"/>
        </dgm:presLayoutVars>
      </dgm:prSet>
      <dgm:spPr/>
    </dgm:pt>
    <dgm:pt modelId="{6C1A1793-B6A3-475F-A2D8-2CD7CF60A6D2}" type="pres">
      <dgm:prSet presAssocID="{00EF1373-B775-42E3-959C-D09D2731F7C0}" presName="sibTrans" presStyleLbl="sibTrans2D1" presStyleIdx="3" presStyleCnt="6"/>
      <dgm:spPr/>
    </dgm:pt>
    <dgm:pt modelId="{395648BD-DF96-48DE-8B9A-E781CDBF91DF}" type="pres">
      <dgm:prSet presAssocID="{A6CE54FB-9EA3-4476-9599-DE7C8C1AA135}" presName="child" presStyleLbl="alignAccFollowNode1" presStyleIdx="3" presStyleCnt="6">
        <dgm:presLayoutVars>
          <dgm:chMax val="0"/>
          <dgm:bulletEnabled val="1"/>
        </dgm:presLayoutVars>
      </dgm:prSet>
      <dgm:spPr/>
    </dgm:pt>
    <dgm:pt modelId="{D3257590-39CA-4CCA-982B-ED978CEAF04F}" type="pres">
      <dgm:prSet presAssocID="{9B04BA9F-703C-431F-ACF9-BA2A792E1013}" presName="sibTrans" presStyleLbl="sibTrans2D1" presStyleIdx="4" presStyleCnt="6"/>
      <dgm:spPr/>
    </dgm:pt>
    <dgm:pt modelId="{7E43D43F-BA60-4F47-826C-004833E922FD}" type="pres">
      <dgm:prSet presAssocID="{252FAB5D-DB3C-4825-AF69-628E1D7FEBF9}" presName="child" presStyleLbl="alignAccFollowNode1" presStyleIdx="4" presStyleCnt="6">
        <dgm:presLayoutVars>
          <dgm:chMax val="0"/>
          <dgm:bulletEnabled val="1"/>
        </dgm:presLayoutVars>
      </dgm:prSet>
      <dgm:spPr/>
    </dgm:pt>
    <dgm:pt modelId="{ABA9AE96-2227-4CD0-B5B8-55F647BE98FD}" type="pres">
      <dgm:prSet presAssocID="{78C1EE18-F7F1-432F-B59F-5E7C076DFAB1}" presName="sibTrans" presStyleLbl="sibTrans2D1" presStyleIdx="5" presStyleCnt="6"/>
      <dgm:spPr/>
    </dgm:pt>
    <dgm:pt modelId="{B74F0E1C-9303-42FE-856A-87DAAA88EDB7}" type="pres">
      <dgm:prSet presAssocID="{3823B506-7BCC-40A3-95E7-91D5A39E1793}" presName="child" presStyleLbl="alignAccFollowNode1" presStyleIdx="5" presStyleCnt="6">
        <dgm:presLayoutVars>
          <dgm:chMax val="0"/>
          <dgm:bulletEnabled val="1"/>
        </dgm:presLayoutVars>
      </dgm:prSet>
      <dgm:spPr/>
    </dgm:pt>
  </dgm:ptLst>
  <dgm:cxnLst>
    <dgm:cxn modelId="{F2591A07-48FB-43C6-9232-736F4C09B16D}" srcId="{FDA0287A-6539-45F8-9909-1CD5850F0AE6}" destId="{B728C5F2-9530-46A7-A947-FC47F678A760}" srcOrd="0" destOrd="0" parTransId="{BA88E28D-4C59-4993-8A86-53DEB2429B81}" sibTransId="{946C69C7-02BB-4200-B896-3099E2950C7C}"/>
    <dgm:cxn modelId="{48D9C71B-3F01-48BA-80CD-1B03546DE85E}" type="presOf" srcId="{9B04BA9F-703C-431F-ACF9-BA2A792E1013}" destId="{D3257590-39CA-4CCA-982B-ED978CEAF04F}" srcOrd="0" destOrd="0" presId="urn:microsoft.com/office/officeart/2005/8/layout/lProcess1"/>
    <dgm:cxn modelId="{C412C31F-7118-4E37-A48B-20C5D3F61AD8}" type="presOf" srcId="{A6CE54FB-9EA3-4476-9599-DE7C8C1AA135}" destId="{395648BD-DF96-48DE-8B9A-E781CDBF91DF}" srcOrd="0" destOrd="0" presId="urn:microsoft.com/office/officeart/2005/8/layout/lProcess1"/>
    <dgm:cxn modelId="{808CE032-DC97-413A-8AD6-C9B2EA0A209E}" type="presOf" srcId="{E507C799-6537-441A-AAB0-4F11EBE51998}" destId="{A7432095-DEE0-46E9-8861-E23E0CBC5AF1}" srcOrd="0" destOrd="0" presId="urn:microsoft.com/office/officeart/2005/8/layout/lProcess1"/>
    <dgm:cxn modelId="{D7517C38-1B51-42A9-BB67-B84C790B2F87}" type="presOf" srcId="{B728C5F2-9530-46A7-A947-FC47F678A760}" destId="{16438F97-5FAE-4357-9DF6-3397DEA0D27B}" srcOrd="0" destOrd="0" presId="urn:microsoft.com/office/officeart/2005/8/layout/lProcess1"/>
    <dgm:cxn modelId="{F318AB3F-41D9-47DF-ABAA-3702C854A925}" type="presOf" srcId="{FDA0287A-6539-45F8-9909-1CD5850F0AE6}" destId="{09CFABDD-399C-4FB4-BBA4-C6576C0BA2C7}" srcOrd="0" destOrd="0" presId="urn:microsoft.com/office/officeart/2005/8/layout/lProcess1"/>
    <dgm:cxn modelId="{1E9F295D-C454-4643-98A4-618A55EDC296}" srcId="{B728C5F2-9530-46A7-A947-FC47F678A760}" destId="{057292FF-B258-4681-8463-BF75F295D582}" srcOrd="0" destOrd="0" parTransId="{E507C799-6537-441A-AAB0-4F11EBE51998}" sibTransId="{02BF103A-BA31-49CA-9443-B6621323599E}"/>
    <dgm:cxn modelId="{CE41A462-BE22-42CA-A9CC-4611A0CCE4F5}" type="presOf" srcId="{02BF103A-BA31-49CA-9443-B6621323599E}" destId="{88D3D3B5-F9B1-4953-856B-7A4A3503DA39}" srcOrd="0" destOrd="0" presId="urn:microsoft.com/office/officeart/2005/8/layout/lProcess1"/>
    <dgm:cxn modelId="{D753F042-0F24-405E-AA3E-E030DD37D86E}" type="presOf" srcId="{057292FF-B258-4681-8463-BF75F295D582}" destId="{24A3213B-6B03-4DF2-802A-F80045072E68}" srcOrd="0" destOrd="0" presId="urn:microsoft.com/office/officeart/2005/8/layout/lProcess1"/>
    <dgm:cxn modelId="{4E14FD62-DACC-43B9-A03F-1F68D822279C}" type="presOf" srcId="{99A505BD-AEEA-4D08-A4B3-9C2BAE752A6D}" destId="{EF4BA6C4-B8EF-45EF-9353-CB18D479E1E0}" srcOrd="0" destOrd="0" presId="urn:microsoft.com/office/officeart/2005/8/layout/lProcess1"/>
    <dgm:cxn modelId="{F3A47448-5A6F-4145-9492-DD00511DE2A9}" type="presOf" srcId="{4396C848-5C60-4A1F-A02C-C99A0AED6D83}" destId="{843A46CD-3E23-4B57-A477-968881E0A0DF}" srcOrd="0" destOrd="0" presId="urn:microsoft.com/office/officeart/2005/8/layout/lProcess1"/>
    <dgm:cxn modelId="{92F7C94B-FAEB-417F-90C8-E47AC0C23B23}" type="presOf" srcId="{35037B05-C5B6-4165-BFD3-24792AF48470}" destId="{F9DC9138-719C-4CF3-A9B8-9E0BBD535064}" srcOrd="0" destOrd="0" presId="urn:microsoft.com/office/officeart/2005/8/layout/lProcess1"/>
    <dgm:cxn modelId="{257BB96F-A1EE-43FC-9327-4FF98C7FC457}" srcId="{B728C5F2-9530-46A7-A947-FC47F678A760}" destId="{A6CE54FB-9EA3-4476-9599-DE7C8C1AA135}" srcOrd="3" destOrd="0" parTransId="{A96C5934-5553-4B88-A8D4-F5DBF33441B4}" sibTransId="{9B04BA9F-703C-431F-ACF9-BA2A792E1013}"/>
    <dgm:cxn modelId="{E0C36F7C-B2F8-46B2-AEE4-931CCD94BB77}" type="presOf" srcId="{00EF1373-B775-42E3-959C-D09D2731F7C0}" destId="{6C1A1793-B6A3-475F-A2D8-2CD7CF60A6D2}" srcOrd="0" destOrd="0" presId="urn:microsoft.com/office/officeart/2005/8/layout/lProcess1"/>
    <dgm:cxn modelId="{C060FA82-446F-4AA9-8B4C-1810159509E1}" type="presOf" srcId="{3823B506-7BCC-40A3-95E7-91D5A39E1793}" destId="{B74F0E1C-9303-42FE-856A-87DAAA88EDB7}" srcOrd="0" destOrd="0" presId="urn:microsoft.com/office/officeart/2005/8/layout/lProcess1"/>
    <dgm:cxn modelId="{97323A93-D2A1-4A84-A5E2-991E69A0C2B0}" srcId="{B728C5F2-9530-46A7-A947-FC47F678A760}" destId="{35037B05-C5B6-4165-BFD3-24792AF48470}" srcOrd="1" destOrd="0" parTransId="{3BDC3474-A685-446C-B5A7-3F9B6EE1ABF2}" sibTransId="{4396C848-5C60-4A1F-A02C-C99A0AED6D83}"/>
    <dgm:cxn modelId="{B18E80C1-EE24-4088-B963-B5B87F450B25}" srcId="{B728C5F2-9530-46A7-A947-FC47F678A760}" destId="{252FAB5D-DB3C-4825-AF69-628E1D7FEBF9}" srcOrd="4" destOrd="0" parTransId="{0876A7BE-7B87-42F5-ADF6-E26587C7B048}" sibTransId="{78C1EE18-F7F1-432F-B59F-5E7C076DFAB1}"/>
    <dgm:cxn modelId="{5FFC4AC5-41A8-4502-BA17-F0C5B437E630}" srcId="{B728C5F2-9530-46A7-A947-FC47F678A760}" destId="{99A505BD-AEEA-4D08-A4B3-9C2BAE752A6D}" srcOrd="2" destOrd="0" parTransId="{824A49D7-33DC-4B6E-A6A6-137A3064A4BA}" sibTransId="{00EF1373-B775-42E3-959C-D09D2731F7C0}"/>
    <dgm:cxn modelId="{EE49DDD0-B83A-4C6E-8B63-A06D34CB9ECF}" type="presOf" srcId="{78C1EE18-F7F1-432F-B59F-5E7C076DFAB1}" destId="{ABA9AE96-2227-4CD0-B5B8-55F647BE98FD}" srcOrd="0" destOrd="0" presId="urn:microsoft.com/office/officeart/2005/8/layout/lProcess1"/>
    <dgm:cxn modelId="{970648DF-D1A4-423F-A4DB-D5506DE32CE5}" type="presOf" srcId="{252FAB5D-DB3C-4825-AF69-628E1D7FEBF9}" destId="{7E43D43F-BA60-4F47-826C-004833E922FD}" srcOrd="0" destOrd="0" presId="urn:microsoft.com/office/officeart/2005/8/layout/lProcess1"/>
    <dgm:cxn modelId="{6CD149EA-7893-4923-B910-4CF32D86F51F}" srcId="{B728C5F2-9530-46A7-A947-FC47F678A760}" destId="{3823B506-7BCC-40A3-95E7-91D5A39E1793}" srcOrd="5" destOrd="0" parTransId="{6E71F83F-42AB-4361-B572-8899DCE8301B}" sibTransId="{031DCC02-7983-4BEC-9184-22AB97132EA5}"/>
    <dgm:cxn modelId="{A254748D-3E95-4748-B1C4-52DC667304EC}" type="presParOf" srcId="{09CFABDD-399C-4FB4-BBA4-C6576C0BA2C7}" destId="{333BE18D-B4DE-4772-BDA8-E6ACBD5ECB33}" srcOrd="0" destOrd="0" presId="urn:microsoft.com/office/officeart/2005/8/layout/lProcess1"/>
    <dgm:cxn modelId="{6B379EAC-64C3-4996-B003-1A6F06BF75B1}" type="presParOf" srcId="{333BE18D-B4DE-4772-BDA8-E6ACBD5ECB33}" destId="{16438F97-5FAE-4357-9DF6-3397DEA0D27B}" srcOrd="0" destOrd="0" presId="urn:microsoft.com/office/officeart/2005/8/layout/lProcess1"/>
    <dgm:cxn modelId="{FCD61C5F-63DE-459D-AC55-11E0FDF6305E}" type="presParOf" srcId="{333BE18D-B4DE-4772-BDA8-E6ACBD5ECB33}" destId="{A7432095-DEE0-46E9-8861-E23E0CBC5AF1}" srcOrd="1" destOrd="0" presId="urn:microsoft.com/office/officeart/2005/8/layout/lProcess1"/>
    <dgm:cxn modelId="{D5BF8ED8-B893-4DA4-B9BF-4C1E472CDA83}" type="presParOf" srcId="{333BE18D-B4DE-4772-BDA8-E6ACBD5ECB33}" destId="{24A3213B-6B03-4DF2-802A-F80045072E68}" srcOrd="2" destOrd="0" presId="urn:microsoft.com/office/officeart/2005/8/layout/lProcess1"/>
    <dgm:cxn modelId="{226178D8-369C-4437-BA1C-C846A3CB6B4F}" type="presParOf" srcId="{333BE18D-B4DE-4772-BDA8-E6ACBD5ECB33}" destId="{88D3D3B5-F9B1-4953-856B-7A4A3503DA39}" srcOrd="3" destOrd="0" presId="urn:microsoft.com/office/officeart/2005/8/layout/lProcess1"/>
    <dgm:cxn modelId="{756DD500-ADC3-4229-B27B-FC633CFDCF69}" type="presParOf" srcId="{333BE18D-B4DE-4772-BDA8-E6ACBD5ECB33}" destId="{F9DC9138-719C-4CF3-A9B8-9E0BBD535064}" srcOrd="4" destOrd="0" presId="urn:microsoft.com/office/officeart/2005/8/layout/lProcess1"/>
    <dgm:cxn modelId="{CB3824A3-60B3-42FA-9D40-938DD91FA26B}" type="presParOf" srcId="{333BE18D-B4DE-4772-BDA8-E6ACBD5ECB33}" destId="{843A46CD-3E23-4B57-A477-968881E0A0DF}" srcOrd="5" destOrd="0" presId="urn:microsoft.com/office/officeart/2005/8/layout/lProcess1"/>
    <dgm:cxn modelId="{0827D3A2-8195-4583-A56D-6E1C8FA32B94}" type="presParOf" srcId="{333BE18D-B4DE-4772-BDA8-E6ACBD5ECB33}" destId="{EF4BA6C4-B8EF-45EF-9353-CB18D479E1E0}" srcOrd="6" destOrd="0" presId="urn:microsoft.com/office/officeart/2005/8/layout/lProcess1"/>
    <dgm:cxn modelId="{52FF05D3-2EB2-4572-BBC0-18392AC54771}" type="presParOf" srcId="{333BE18D-B4DE-4772-BDA8-E6ACBD5ECB33}" destId="{6C1A1793-B6A3-475F-A2D8-2CD7CF60A6D2}" srcOrd="7" destOrd="0" presId="urn:microsoft.com/office/officeart/2005/8/layout/lProcess1"/>
    <dgm:cxn modelId="{1EAA14DD-78B7-4D2E-9EA7-DCB97744E6E0}" type="presParOf" srcId="{333BE18D-B4DE-4772-BDA8-E6ACBD5ECB33}" destId="{395648BD-DF96-48DE-8B9A-E781CDBF91DF}" srcOrd="8" destOrd="0" presId="urn:microsoft.com/office/officeart/2005/8/layout/lProcess1"/>
    <dgm:cxn modelId="{0F720C9D-7033-425F-9839-9BC086BCC183}" type="presParOf" srcId="{333BE18D-B4DE-4772-BDA8-E6ACBD5ECB33}" destId="{D3257590-39CA-4CCA-982B-ED978CEAF04F}" srcOrd="9" destOrd="0" presId="urn:microsoft.com/office/officeart/2005/8/layout/lProcess1"/>
    <dgm:cxn modelId="{D1B84836-B924-42F4-A4F7-C2A29FA81AF1}" type="presParOf" srcId="{333BE18D-B4DE-4772-BDA8-E6ACBD5ECB33}" destId="{7E43D43F-BA60-4F47-826C-004833E922FD}" srcOrd="10" destOrd="0" presId="urn:microsoft.com/office/officeart/2005/8/layout/lProcess1"/>
    <dgm:cxn modelId="{732B4AAE-3AC3-453F-AE29-B5BED5906F37}" type="presParOf" srcId="{333BE18D-B4DE-4772-BDA8-E6ACBD5ECB33}" destId="{ABA9AE96-2227-4CD0-B5B8-55F647BE98FD}" srcOrd="11" destOrd="0" presId="urn:microsoft.com/office/officeart/2005/8/layout/lProcess1"/>
    <dgm:cxn modelId="{2F15B870-F13A-4D80-9260-B31850C1E366}" type="presParOf" srcId="{333BE18D-B4DE-4772-BDA8-E6ACBD5ECB33}" destId="{B74F0E1C-9303-42FE-856A-87DAAA88EDB7}" srcOrd="12" destOrd="0" presId="urn:microsoft.com/office/officeart/2005/8/layout/l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1" loCatId="process" qsTypeId="urn:microsoft.com/office/officeart/2005/8/quickstyle/simple3" qsCatId="simple" csTypeId="urn:microsoft.com/office/officeart/2005/8/colors/colorful3" csCatId="colorful" phldr="1"/>
      <dgm:spPr/>
      <dgm:t>
        <a:bodyPr/>
        <a:lstStyle/>
        <a:p>
          <a:endParaRPr lang="en-US"/>
        </a:p>
      </dgm:t>
    </dgm:pt>
    <dgm:pt modelId="{B728C5F2-9530-46A7-A947-FC47F678A760}">
      <dgm:prSet custT="1"/>
      <dgm:spPr/>
      <dgm:t>
        <a:bodyPr/>
        <a:lstStyle/>
        <a:p>
          <a:pPr rtl="1"/>
          <a:r>
            <a:rPr lang="ar-IQ" sz="1800" b="0" dirty="0"/>
            <a:t>تحلیل</a:t>
          </a:r>
          <a:endParaRPr lang="en-US" sz="1800" b="0" dirty="0"/>
        </a:p>
      </dgm:t>
    </dgm:pt>
    <dgm:pt modelId="{BA88E28D-4C59-4993-8A86-53DEB2429B81}" type="parTrans" cxnId="{F2591A07-48FB-43C6-9232-736F4C09B16D}">
      <dgm:prSet/>
      <dgm:spPr/>
      <dgm:t>
        <a:bodyPr/>
        <a:lstStyle/>
        <a:p>
          <a:pPr rtl="1"/>
          <a:endParaRPr lang="en-US" sz="2800"/>
        </a:p>
      </dgm:t>
    </dgm:pt>
    <dgm:pt modelId="{946C69C7-02BB-4200-B896-3099E2950C7C}" type="sibTrans" cxnId="{F2591A07-48FB-43C6-9232-736F4C09B16D}">
      <dgm:prSet/>
      <dgm:spPr/>
      <dgm:t>
        <a:bodyPr/>
        <a:lstStyle/>
        <a:p>
          <a:pPr rtl="1"/>
          <a:endParaRPr lang="en-US" sz="2800"/>
        </a:p>
      </dgm:t>
    </dgm:pt>
    <dgm:pt modelId="{057292FF-B258-4681-8463-BF75F295D582}">
      <dgm:prSet custT="1"/>
      <dgm:spPr/>
      <dgm:t>
        <a:bodyPr/>
        <a:lstStyle/>
        <a:p>
          <a:pPr rtl="1"/>
          <a:r>
            <a:rPr lang="fa-IR" sz="1800" b="0" dirty="0"/>
            <a:t>مقدمه</a:t>
          </a:r>
          <a:endParaRPr lang="en-US" sz="1800" b="0" dirty="0"/>
        </a:p>
      </dgm:t>
    </dgm:pt>
    <dgm:pt modelId="{E507C799-6537-441A-AAB0-4F11EBE51998}" type="parTrans" cxnId="{1E9F295D-C454-4643-98A4-618A55EDC296}">
      <dgm:prSet/>
      <dgm:spPr/>
      <dgm:t>
        <a:bodyPr/>
        <a:lstStyle/>
        <a:p>
          <a:endParaRPr lang="en-US" sz="2800"/>
        </a:p>
      </dgm:t>
    </dgm:pt>
    <dgm:pt modelId="{02BF103A-BA31-49CA-9443-B6621323599E}" type="sibTrans" cxnId="{1E9F295D-C454-4643-98A4-618A55EDC296}">
      <dgm:prSet/>
      <dgm:spPr/>
      <dgm:t>
        <a:bodyPr/>
        <a:lstStyle/>
        <a:p>
          <a:endParaRPr lang="en-US" sz="2800"/>
        </a:p>
      </dgm:t>
    </dgm:pt>
    <dgm:pt modelId="{35037B05-C5B6-4165-BFD3-24792AF48470}">
      <dgm:prSet custT="1"/>
      <dgm:spPr/>
      <dgm:t>
        <a:bodyPr/>
        <a:lstStyle/>
        <a:p>
          <a:pPr rtl="1"/>
          <a:r>
            <a:rPr lang="fa-IR" sz="1800" dirty="0"/>
            <a:t>مدل </a:t>
          </a:r>
          <a:r>
            <a:rPr lang="en-US" sz="1800" dirty="0"/>
            <a:t>RAD</a:t>
          </a:r>
        </a:p>
      </dgm:t>
    </dgm:pt>
    <dgm:pt modelId="{3BDC3474-A685-446C-B5A7-3F9B6EE1ABF2}" type="parTrans" cxnId="{97323A93-D2A1-4A84-A5E2-991E69A0C2B0}">
      <dgm:prSet/>
      <dgm:spPr/>
      <dgm:t>
        <a:bodyPr/>
        <a:lstStyle/>
        <a:p>
          <a:endParaRPr lang="en-US" sz="2800"/>
        </a:p>
      </dgm:t>
    </dgm:pt>
    <dgm:pt modelId="{4396C848-5C60-4A1F-A02C-C99A0AED6D83}" type="sibTrans" cxnId="{97323A93-D2A1-4A84-A5E2-991E69A0C2B0}">
      <dgm:prSet/>
      <dgm:spPr/>
      <dgm:t>
        <a:bodyPr/>
        <a:lstStyle/>
        <a:p>
          <a:endParaRPr lang="en-US" sz="2800"/>
        </a:p>
      </dgm:t>
    </dgm:pt>
    <dgm:pt modelId="{99A505BD-AEEA-4D08-A4B3-9C2BAE752A6D}">
      <dgm:prSet custT="1"/>
      <dgm:spPr/>
      <dgm:t>
        <a:bodyPr/>
        <a:lstStyle/>
        <a:p>
          <a:pPr rtl="1"/>
          <a:r>
            <a:rPr lang="fa-IR" sz="1800" dirty="0"/>
            <a:t>نمودار معماری</a:t>
          </a:r>
          <a:endParaRPr lang="en-US" sz="1800" dirty="0"/>
        </a:p>
      </dgm:t>
    </dgm:pt>
    <dgm:pt modelId="{824A49D7-33DC-4B6E-A6A6-137A3064A4BA}" type="parTrans" cxnId="{5FFC4AC5-41A8-4502-BA17-F0C5B437E630}">
      <dgm:prSet/>
      <dgm:spPr/>
      <dgm:t>
        <a:bodyPr/>
        <a:lstStyle/>
        <a:p>
          <a:endParaRPr lang="en-US" sz="2800"/>
        </a:p>
      </dgm:t>
    </dgm:pt>
    <dgm:pt modelId="{00EF1373-B775-42E3-959C-D09D2731F7C0}" type="sibTrans" cxnId="{5FFC4AC5-41A8-4502-BA17-F0C5B437E630}">
      <dgm:prSet/>
      <dgm:spPr/>
      <dgm:t>
        <a:bodyPr/>
        <a:lstStyle/>
        <a:p>
          <a:endParaRPr lang="en-US" sz="2800"/>
        </a:p>
      </dgm:t>
    </dgm:pt>
    <dgm:pt modelId="{A6CE54FB-9EA3-4476-9599-DE7C8C1AA135}">
      <dgm:prSet custT="1"/>
      <dgm:spPr>
        <a:solidFill>
          <a:schemeClr val="accent4">
            <a:alpha val="90000"/>
          </a:schemeClr>
        </a:solidFill>
      </dgm:spPr>
      <dgm:t>
        <a:bodyPr/>
        <a:lstStyle/>
        <a:p>
          <a:pPr rtl="1"/>
          <a:r>
            <a:rPr lang="ar-IQ" sz="1600" b="1" dirty="0"/>
            <a:t>نمودار جریان داده </a:t>
          </a:r>
          <a:endParaRPr lang="en-US" sz="1600" b="1" dirty="0"/>
        </a:p>
      </dgm:t>
    </dgm:pt>
    <dgm:pt modelId="{A96C5934-5553-4B88-A8D4-F5DBF33441B4}" type="parTrans" cxnId="{257BB96F-A1EE-43FC-9327-4FF98C7FC457}">
      <dgm:prSet/>
      <dgm:spPr/>
      <dgm:t>
        <a:bodyPr/>
        <a:lstStyle/>
        <a:p>
          <a:endParaRPr lang="en-US" sz="2800"/>
        </a:p>
      </dgm:t>
    </dgm:pt>
    <dgm:pt modelId="{9B04BA9F-703C-431F-ACF9-BA2A792E1013}" type="sibTrans" cxnId="{257BB96F-A1EE-43FC-9327-4FF98C7FC457}">
      <dgm:prSet/>
      <dgm:spPr/>
      <dgm:t>
        <a:bodyPr/>
        <a:lstStyle/>
        <a:p>
          <a:endParaRPr lang="en-US" sz="2800"/>
        </a:p>
      </dgm:t>
    </dgm:pt>
    <dgm:pt modelId="{252FAB5D-DB3C-4825-AF69-628E1D7FEBF9}">
      <dgm:prSet custT="1"/>
      <dgm:spPr/>
      <dgm:t>
        <a:bodyPr/>
        <a:lstStyle/>
        <a:p>
          <a:pPr rtl="1"/>
          <a:r>
            <a:rPr lang="fa-IR" sz="1800" dirty="0"/>
            <a:t>نمودار فعالیت</a:t>
          </a:r>
          <a:endParaRPr lang="en-US" sz="1800" dirty="0"/>
        </a:p>
      </dgm:t>
    </dgm:pt>
    <dgm:pt modelId="{0876A7BE-7B87-42F5-ADF6-E26587C7B048}" type="parTrans" cxnId="{B18E80C1-EE24-4088-B963-B5B87F450B25}">
      <dgm:prSet/>
      <dgm:spPr/>
      <dgm:t>
        <a:bodyPr/>
        <a:lstStyle/>
        <a:p>
          <a:endParaRPr lang="en-US" sz="2800"/>
        </a:p>
      </dgm:t>
    </dgm:pt>
    <dgm:pt modelId="{78C1EE18-F7F1-432F-B59F-5E7C076DFAB1}" type="sibTrans" cxnId="{B18E80C1-EE24-4088-B963-B5B87F450B25}">
      <dgm:prSet/>
      <dgm:spPr/>
      <dgm:t>
        <a:bodyPr/>
        <a:lstStyle/>
        <a:p>
          <a:endParaRPr lang="en-US" sz="2800"/>
        </a:p>
      </dgm:t>
    </dgm:pt>
    <dgm:pt modelId="{3823B506-7BCC-40A3-95E7-91D5A39E1793}">
      <dgm:prSet custT="1"/>
      <dgm:spPr/>
      <dgm:t>
        <a:bodyPr/>
        <a:lstStyle/>
        <a:p>
          <a:pPr rtl="1"/>
          <a:r>
            <a:rPr lang="fa-IR" sz="1800" dirty="0"/>
            <a:t>نمودار کلاس</a:t>
          </a:r>
          <a:endParaRPr lang="en-US" sz="1800" dirty="0"/>
        </a:p>
      </dgm:t>
    </dgm:pt>
    <dgm:pt modelId="{6E71F83F-42AB-4361-B572-8899DCE8301B}" type="parTrans" cxnId="{6CD149EA-7893-4923-B910-4CF32D86F51F}">
      <dgm:prSet/>
      <dgm:spPr/>
      <dgm:t>
        <a:bodyPr/>
        <a:lstStyle/>
        <a:p>
          <a:endParaRPr lang="en-US" sz="2800"/>
        </a:p>
      </dgm:t>
    </dgm:pt>
    <dgm:pt modelId="{031DCC02-7983-4BEC-9184-22AB97132EA5}" type="sibTrans" cxnId="{6CD149EA-7893-4923-B910-4CF32D86F51F}">
      <dgm:prSet/>
      <dgm:spPr/>
      <dgm:t>
        <a:bodyPr/>
        <a:lstStyle/>
        <a:p>
          <a:endParaRPr lang="en-US" sz="2800"/>
        </a:p>
      </dgm:t>
    </dgm:pt>
    <dgm:pt modelId="{09CFABDD-399C-4FB4-BBA4-C6576C0BA2C7}" type="pres">
      <dgm:prSet presAssocID="{FDA0287A-6539-45F8-9909-1CD5850F0AE6}" presName="Name0" presStyleCnt="0">
        <dgm:presLayoutVars>
          <dgm:dir/>
          <dgm:animLvl val="lvl"/>
          <dgm:resizeHandles val="exact"/>
        </dgm:presLayoutVars>
      </dgm:prSet>
      <dgm:spPr/>
    </dgm:pt>
    <dgm:pt modelId="{333BE18D-B4DE-4772-BDA8-E6ACBD5ECB33}" type="pres">
      <dgm:prSet presAssocID="{B728C5F2-9530-46A7-A947-FC47F678A760}" presName="vertFlow" presStyleCnt="0"/>
      <dgm:spPr/>
    </dgm:pt>
    <dgm:pt modelId="{16438F97-5FAE-4357-9DF6-3397DEA0D27B}" type="pres">
      <dgm:prSet presAssocID="{B728C5F2-9530-46A7-A947-FC47F678A760}" presName="header" presStyleLbl="node1" presStyleIdx="0" presStyleCnt="1"/>
      <dgm:spPr/>
    </dgm:pt>
    <dgm:pt modelId="{A7432095-DEE0-46E9-8861-E23E0CBC5AF1}" type="pres">
      <dgm:prSet presAssocID="{E507C799-6537-441A-AAB0-4F11EBE51998}" presName="parTrans" presStyleLbl="sibTrans2D1" presStyleIdx="0" presStyleCnt="6"/>
      <dgm:spPr/>
    </dgm:pt>
    <dgm:pt modelId="{24A3213B-6B03-4DF2-802A-F80045072E68}" type="pres">
      <dgm:prSet presAssocID="{057292FF-B258-4681-8463-BF75F295D582}" presName="child" presStyleLbl="alignAccFollowNode1" presStyleIdx="0" presStyleCnt="6">
        <dgm:presLayoutVars>
          <dgm:chMax val="0"/>
          <dgm:bulletEnabled val="1"/>
        </dgm:presLayoutVars>
      </dgm:prSet>
      <dgm:spPr/>
    </dgm:pt>
    <dgm:pt modelId="{88D3D3B5-F9B1-4953-856B-7A4A3503DA39}" type="pres">
      <dgm:prSet presAssocID="{02BF103A-BA31-49CA-9443-B6621323599E}" presName="sibTrans" presStyleLbl="sibTrans2D1" presStyleIdx="1" presStyleCnt="6"/>
      <dgm:spPr/>
    </dgm:pt>
    <dgm:pt modelId="{F9DC9138-719C-4CF3-A9B8-9E0BBD535064}" type="pres">
      <dgm:prSet presAssocID="{35037B05-C5B6-4165-BFD3-24792AF48470}" presName="child" presStyleLbl="alignAccFollowNode1" presStyleIdx="1" presStyleCnt="6">
        <dgm:presLayoutVars>
          <dgm:chMax val="0"/>
          <dgm:bulletEnabled val="1"/>
        </dgm:presLayoutVars>
      </dgm:prSet>
      <dgm:spPr/>
    </dgm:pt>
    <dgm:pt modelId="{843A46CD-3E23-4B57-A477-968881E0A0DF}" type="pres">
      <dgm:prSet presAssocID="{4396C848-5C60-4A1F-A02C-C99A0AED6D83}" presName="sibTrans" presStyleLbl="sibTrans2D1" presStyleIdx="2" presStyleCnt="6"/>
      <dgm:spPr/>
    </dgm:pt>
    <dgm:pt modelId="{EF4BA6C4-B8EF-45EF-9353-CB18D479E1E0}" type="pres">
      <dgm:prSet presAssocID="{99A505BD-AEEA-4D08-A4B3-9C2BAE752A6D}" presName="child" presStyleLbl="alignAccFollowNode1" presStyleIdx="2" presStyleCnt="6">
        <dgm:presLayoutVars>
          <dgm:chMax val="0"/>
          <dgm:bulletEnabled val="1"/>
        </dgm:presLayoutVars>
      </dgm:prSet>
      <dgm:spPr/>
    </dgm:pt>
    <dgm:pt modelId="{6C1A1793-B6A3-475F-A2D8-2CD7CF60A6D2}" type="pres">
      <dgm:prSet presAssocID="{00EF1373-B775-42E3-959C-D09D2731F7C0}" presName="sibTrans" presStyleLbl="sibTrans2D1" presStyleIdx="3" presStyleCnt="6"/>
      <dgm:spPr/>
    </dgm:pt>
    <dgm:pt modelId="{395648BD-DF96-48DE-8B9A-E781CDBF91DF}" type="pres">
      <dgm:prSet presAssocID="{A6CE54FB-9EA3-4476-9599-DE7C8C1AA135}" presName="child" presStyleLbl="alignAccFollowNode1" presStyleIdx="3" presStyleCnt="6">
        <dgm:presLayoutVars>
          <dgm:chMax val="0"/>
          <dgm:bulletEnabled val="1"/>
        </dgm:presLayoutVars>
      </dgm:prSet>
      <dgm:spPr/>
    </dgm:pt>
    <dgm:pt modelId="{D3257590-39CA-4CCA-982B-ED978CEAF04F}" type="pres">
      <dgm:prSet presAssocID="{9B04BA9F-703C-431F-ACF9-BA2A792E1013}" presName="sibTrans" presStyleLbl="sibTrans2D1" presStyleIdx="4" presStyleCnt="6"/>
      <dgm:spPr/>
    </dgm:pt>
    <dgm:pt modelId="{7E43D43F-BA60-4F47-826C-004833E922FD}" type="pres">
      <dgm:prSet presAssocID="{252FAB5D-DB3C-4825-AF69-628E1D7FEBF9}" presName="child" presStyleLbl="alignAccFollowNode1" presStyleIdx="4" presStyleCnt="6">
        <dgm:presLayoutVars>
          <dgm:chMax val="0"/>
          <dgm:bulletEnabled val="1"/>
        </dgm:presLayoutVars>
      </dgm:prSet>
      <dgm:spPr/>
    </dgm:pt>
    <dgm:pt modelId="{ABA9AE96-2227-4CD0-B5B8-55F647BE98FD}" type="pres">
      <dgm:prSet presAssocID="{78C1EE18-F7F1-432F-B59F-5E7C076DFAB1}" presName="sibTrans" presStyleLbl="sibTrans2D1" presStyleIdx="5" presStyleCnt="6"/>
      <dgm:spPr/>
    </dgm:pt>
    <dgm:pt modelId="{B74F0E1C-9303-42FE-856A-87DAAA88EDB7}" type="pres">
      <dgm:prSet presAssocID="{3823B506-7BCC-40A3-95E7-91D5A39E1793}" presName="child" presStyleLbl="alignAccFollowNode1" presStyleIdx="5" presStyleCnt="6">
        <dgm:presLayoutVars>
          <dgm:chMax val="0"/>
          <dgm:bulletEnabled val="1"/>
        </dgm:presLayoutVars>
      </dgm:prSet>
      <dgm:spPr/>
    </dgm:pt>
  </dgm:ptLst>
  <dgm:cxnLst>
    <dgm:cxn modelId="{F2591A07-48FB-43C6-9232-736F4C09B16D}" srcId="{FDA0287A-6539-45F8-9909-1CD5850F0AE6}" destId="{B728C5F2-9530-46A7-A947-FC47F678A760}" srcOrd="0" destOrd="0" parTransId="{BA88E28D-4C59-4993-8A86-53DEB2429B81}" sibTransId="{946C69C7-02BB-4200-B896-3099E2950C7C}"/>
    <dgm:cxn modelId="{48D9C71B-3F01-48BA-80CD-1B03546DE85E}" type="presOf" srcId="{9B04BA9F-703C-431F-ACF9-BA2A792E1013}" destId="{D3257590-39CA-4CCA-982B-ED978CEAF04F}" srcOrd="0" destOrd="0" presId="urn:microsoft.com/office/officeart/2005/8/layout/lProcess1"/>
    <dgm:cxn modelId="{C412C31F-7118-4E37-A48B-20C5D3F61AD8}" type="presOf" srcId="{A6CE54FB-9EA3-4476-9599-DE7C8C1AA135}" destId="{395648BD-DF96-48DE-8B9A-E781CDBF91DF}" srcOrd="0" destOrd="0" presId="urn:microsoft.com/office/officeart/2005/8/layout/lProcess1"/>
    <dgm:cxn modelId="{808CE032-DC97-413A-8AD6-C9B2EA0A209E}" type="presOf" srcId="{E507C799-6537-441A-AAB0-4F11EBE51998}" destId="{A7432095-DEE0-46E9-8861-E23E0CBC5AF1}" srcOrd="0" destOrd="0" presId="urn:microsoft.com/office/officeart/2005/8/layout/lProcess1"/>
    <dgm:cxn modelId="{D7517C38-1B51-42A9-BB67-B84C790B2F87}" type="presOf" srcId="{B728C5F2-9530-46A7-A947-FC47F678A760}" destId="{16438F97-5FAE-4357-9DF6-3397DEA0D27B}" srcOrd="0" destOrd="0" presId="urn:microsoft.com/office/officeart/2005/8/layout/lProcess1"/>
    <dgm:cxn modelId="{F318AB3F-41D9-47DF-ABAA-3702C854A925}" type="presOf" srcId="{FDA0287A-6539-45F8-9909-1CD5850F0AE6}" destId="{09CFABDD-399C-4FB4-BBA4-C6576C0BA2C7}" srcOrd="0" destOrd="0" presId="urn:microsoft.com/office/officeart/2005/8/layout/lProcess1"/>
    <dgm:cxn modelId="{1E9F295D-C454-4643-98A4-618A55EDC296}" srcId="{B728C5F2-9530-46A7-A947-FC47F678A760}" destId="{057292FF-B258-4681-8463-BF75F295D582}" srcOrd="0" destOrd="0" parTransId="{E507C799-6537-441A-AAB0-4F11EBE51998}" sibTransId="{02BF103A-BA31-49CA-9443-B6621323599E}"/>
    <dgm:cxn modelId="{CE41A462-BE22-42CA-A9CC-4611A0CCE4F5}" type="presOf" srcId="{02BF103A-BA31-49CA-9443-B6621323599E}" destId="{88D3D3B5-F9B1-4953-856B-7A4A3503DA39}" srcOrd="0" destOrd="0" presId="urn:microsoft.com/office/officeart/2005/8/layout/lProcess1"/>
    <dgm:cxn modelId="{D753F042-0F24-405E-AA3E-E030DD37D86E}" type="presOf" srcId="{057292FF-B258-4681-8463-BF75F295D582}" destId="{24A3213B-6B03-4DF2-802A-F80045072E68}" srcOrd="0" destOrd="0" presId="urn:microsoft.com/office/officeart/2005/8/layout/lProcess1"/>
    <dgm:cxn modelId="{4E14FD62-DACC-43B9-A03F-1F68D822279C}" type="presOf" srcId="{99A505BD-AEEA-4D08-A4B3-9C2BAE752A6D}" destId="{EF4BA6C4-B8EF-45EF-9353-CB18D479E1E0}" srcOrd="0" destOrd="0" presId="urn:microsoft.com/office/officeart/2005/8/layout/lProcess1"/>
    <dgm:cxn modelId="{F3A47448-5A6F-4145-9492-DD00511DE2A9}" type="presOf" srcId="{4396C848-5C60-4A1F-A02C-C99A0AED6D83}" destId="{843A46CD-3E23-4B57-A477-968881E0A0DF}" srcOrd="0" destOrd="0" presId="urn:microsoft.com/office/officeart/2005/8/layout/lProcess1"/>
    <dgm:cxn modelId="{92F7C94B-FAEB-417F-90C8-E47AC0C23B23}" type="presOf" srcId="{35037B05-C5B6-4165-BFD3-24792AF48470}" destId="{F9DC9138-719C-4CF3-A9B8-9E0BBD535064}" srcOrd="0" destOrd="0" presId="urn:microsoft.com/office/officeart/2005/8/layout/lProcess1"/>
    <dgm:cxn modelId="{257BB96F-A1EE-43FC-9327-4FF98C7FC457}" srcId="{B728C5F2-9530-46A7-A947-FC47F678A760}" destId="{A6CE54FB-9EA3-4476-9599-DE7C8C1AA135}" srcOrd="3" destOrd="0" parTransId="{A96C5934-5553-4B88-A8D4-F5DBF33441B4}" sibTransId="{9B04BA9F-703C-431F-ACF9-BA2A792E1013}"/>
    <dgm:cxn modelId="{E0C36F7C-B2F8-46B2-AEE4-931CCD94BB77}" type="presOf" srcId="{00EF1373-B775-42E3-959C-D09D2731F7C0}" destId="{6C1A1793-B6A3-475F-A2D8-2CD7CF60A6D2}" srcOrd="0" destOrd="0" presId="urn:microsoft.com/office/officeart/2005/8/layout/lProcess1"/>
    <dgm:cxn modelId="{C060FA82-446F-4AA9-8B4C-1810159509E1}" type="presOf" srcId="{3823B506-7BCC-40A3-95E7-91D5A39E1793}" destId="{B74F0E1C-9303-42FE-856A-87DAAA88EDB7}" srcOrd="0" destOrd="0" presId="urn:microsoft.com/office/officeart/2005/8/layout/lProcess1"/>
    <dgm:cxn modelId="{97323A93-D2A1-4A84-A5E2-991E69A0C2B0}" srcId="{B728C5F2-9530-46A7-A947-FC47F678A760}" destId="{35037B05-C5B6-4165-BFD3-24792AF48470}" srcOrd="1" destOrd="0" parTransId="{3BDC3474-A685-446C-B5A7-3F9B6EE1ABF2}" sibTransId="{4396C848-5C60-4A1F-A02C-C99A0AED6D83}"/>
    <dgm:cxn modelId="{B18E80C1-EE24-4088-B963-B5B87F450B25}" srcId="{B728C5F2-9530-46A7-A947-FC47F678A760}" destId="{252FAB5D-DB3C-4825-AF69-628E1D7FEBF9}" srcOrd="4" destOrd="0" parTransId="{0876A7BE-7B87-42F5-ADF6-E26587C7B048}" sibTransId="{78C1EE18-F7F1-432F-B59F-5E7C076DFAB1}"/>
    <dgm:cxn modelId="{5FFC4AC5-41A8-4502-BA17-F0C5B437E630}" srcId="{B728C5F2-9530-46A7-A947-FC47F678A760}" destId="{99A505BD-AEEA-4D08-A4B3-9C2BAE752A6D}" srcOrd="2" destOrd="0" parTransId="{824A49D7-33DC-4B6E-A6A6-137A3064A4BA}" sibTransId="{00EF1373-B775-42E3-959C-D09D2731F7C0}"/>
    <dgm:cxn modelId="{EE49DDD0-B83A-4C6E-8B63-A06D34CB9ECF}" type="presOf" srcId="{78C1EE18-F7F1-432F-B59F-5E7C076DFAB1}" destId="{ABA9AE96-2227-4CD0-B5B8-55F647BE98FD}" srcOrd="0" destOrd="0" presId="urn:microsoft.com/office/officeart/2005/8/layout/lProcess1"/>
    <dgm:cxn modelId="{970648DF-D1A4-423F-A4DB-D5506DE32CE5}" type="presOf" srcId="{252FAB5D-DB3C-4825-AF69-628E1D7FEBF9}" destId="{7E43D43F-BA60-4F47-826C-004833E922FD}" srcOrd="0" destOrd="0" presId="urn:microsoft.com/office/officeart/2005/8/layout/lProcess1"/>
    <dgm:cxn modelId="{6CD149EA-7893-4923-B910-4CF32D86F51F}" srcId="{B728C5F2-9530-46A7-A947-FC47F678A760}" destId="{3823B506-7BCC-40A3-95E7-91D5A39E1793}" srcOrd="5" destOrd="0" parTransId="{6E71F83F-42AB-4361-B572-8899DCE8301B}" sibTransId="{031DCC02-7983-4BEC-9184-22AB97132EA5}"/>
    <dgm:cxn modelId="{A254748D-3E95-4748-B1C4-52DC667304EC}" type="presParOf" srcId="{09CFABDD-399C-4FB4-BBA4-C6576C0BA2C7}" destId="{333BE18D-B4DE-4772-BDA8-E6ACBD5ECB33}" srcOrd="0" destOrd="0" presId="urn:microsoft.com/office/officeart/2005/8/layout/lProcess1"/>
    <dgm:cxn modelId="{6B379EAC-64C3-4996-B003-1A6F06BF75B1}" type="presParOf" srcId="{333BE18D-B4DE-4772-BDA8-E6ACBD5ECB33}" destId="{16438F97-5FAE-4357-9DF6-3397DEA0D27B}" srcOrd="0" destOrd="0" presId="urn:microsoft.com/office/officeart/2005/8/layout/lProcess1"/>
    <dgm:cxn modelId="{FCD61C5F-63DE-459D-AC55-11E0FDF6305E}" type="presParOf" srcId="{333BE18D-B4DE-4772-BDA8-E6ACBD5ECB33}" destId="{A7432095-DEE0-46E9-8861-E23E0CBC5AF1}" srcOrd="1" destOrd="0" presId="urn:microsoft.com/office/officeart/2005/8/layout/lProcess1"/>
    <dgm:cxn modelId="{D5BF8ED8-B893-4DA4-B9BF-4C1E472CDA83}" type="presParOf" srcId="{333BE18D-B4DE-4772-BDA8-E6ACBD5ECB33}" destId="{24A3213B-6B03-4DF2-802A-F80045072E68}" srcOrd="2" destOrd="0" presId="urn:microsoft.com/office/officeart/2005/8/layout/lProcess1"/>
    <dgm:cxn modelId="{226178D8-369C-4437-BA1C-C846A3CB6B4F}" type="presParOf" srcId="{333BE18D-B4DE-4772-BDA8-E6ACBD5ECB33}" destId="{88D3D3B5-F9B1-4953-856B-7A4A3503DA39}" srcOrd="3" destOrd="0" presId="urn:microsoft.com/office/officeart/2005/8/layout/lProcess1"/>
    <dgm:cxn modelId="{756DD500-ADC3-4229-B27B-FC633CFDCF69}" type="presParOf" srcId="{333BE18D-B4DE-4772-BDA8-E6ACBD5ECB33}" destId="{F9DC9138-719C-4CF3-A9B8-9E0BBD535064}" srcOrd="4" destOrd="0" presId="urn:microsoft.com/office/officeart/2005/8/layout/lProcess1"/>
    <dgm:cxn modelId="{CB3824A3-60B3-42FA-9D40-938DD91FA26B}" type="presParOf" srcId="{333BE18D-B4DE-4772-BDA8-E6ACBD5ECB33}" destId="{843A46CD-3E23-4B57-A477-968881E0A0DF}" srcOrd="5" destOrd="0" presId="urn:microsoft.com/office/officeart/2005/8/layout/lProcess1"/>
    <dgm:cxn modelId="{0827D3A2-8195-4583-A56D-6E1C8FA32B94}" type="presParOf" srcId="{333BE18D-B4DE-4772-BDA8-E6ACBD5ECB33}" destId="{EF4BA6C4-B8EF-45EF-9353-CB18D479E1E0}" srcOrd="6" destOrd="0" presId="urn:microsoft.com/office/officeart/2005/8/layout/lProcess1"/>
    <dgm:cxn modelId="{52FF05D3-2EB2-4572-BBC0-18392AC54771}" type="presParOf" srcId="{333BE18D-B4DE-4772-BDA8-E6ACBD5ECB33}" destId="{6C1A1793-B6A3-475F-A2D8-2CD7CF60A6D2}" srcOrd="7" destOrd="0" presId="urn:microsoft.com/office/officeart/2005/8/layout/lProcess1"/>
    <dgm:cxn modelId="{1EAA14DD-78B7-4D2E-9EA7-DCB97744E6E0}" type="presParOf" srcId="{333BE18D-B4DE-4772-BDA8-E6ACBD5ECB33}" destId="{395648BD-DF96-48DE-8B9A-E781CDBF91DF}" srcOrd="8" destOrd="0" presId="urn:microsoft.com/office/officeart/2005/8/layout/lProcess1"/>
    <dgm:cxn modelId="{0F720C9D-7033-425F-9839-9BC086BCC183}" type="presParOf" srcId="{333BE18D-B4DE-4772-BDA8-E6ACBD5ECB33}" destId="{D3257590-39CA-4CCA-982B-ED978CEAF04F}" srcOrd="9" destOrd="0" presId="urn:microsoft.com/office/officeart/2005/8/layout/lProcess1"/>
    <dgm:cxn modelId="{D1B84836-B924-42F4-A4F7-C2A29FA81AF1}" type="presParOf" srcId="{333BE18D-B4DE-4772-BDA8-E6ACBD5ECB33}" destId="{7E43D43F-BA60-4F47-826C-004833E922FD}" srcOrd="10" destOrd="0" presId="urn:microsoft.com/office/officeart/2005/8/layout/lProcess1"/>
    <dgm:cxn modelId="{732B4AAE-3AC3-453F-AE29-B5BED5906F37}" type="presParOf" srcId="{333BE18D-B4DE-4772-BDA8-E6ACBD5ECB33}" destId="{ABA9AE96-2227-4CD0-B5B8-55F647BE98FD}" srcOrd="11" destOrd="0" presId="urn:microsoft.com/office/officeart/2005/8/layout/lProcess1"/>
    <dgm:cxn modelId="{2F15B870-F13A-4D80-9260-B31850C1E366}" type="presParOf" srcId="{333BE18D-B4DE-4772-BDA8-E6ACBD5ECB33}" destId="{B74F0E1C-9303-42FE-856A-87DAAA88EDB7}" srcOrd="12"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1" loCatId="process" qsTypeId="urn:microsoft.com/office/officeart/2005/8/quickstyle/simple3" qsCatId="simple" csTypeId="urn:microsoft.com/office/officeart/2005/8/colors/colorful3" csCatId="colorful" phldr="1"/>
      <dgm:spPr/>
      <dgm:t>
        <a:bodyPr/>
        <a:lstStyle/>
        <a:p>
          <a:endParaRPr lang="en-US"/>
        </a:p>
      </dgm:t>
    </dgm:pt>
    <dgm:pt modelId="{B728C5F2-9530-46A7-A947-FC47F678A760}">
      <dgm:prSet custT="1"/>
      <dgm:spPr/>
      <dgm:t>
        <a:bodyPr/>
        <a:lstStyle/>
        <a:p>
          <a:pPr rtl="1"/>
          <a:r>
            <a:rPr lang="ar-IQ" sz="1800" b="0" dirty="0"/>
            <a:t>تحلیل</a:t>
          </a:r>
          <a:endParaRPr lang="en-US" sz="1800" b="0" dirty="0"/>
        </a:p>
      </dgm:t>
    </dgm:pt>
    <dgm:pt modelId="{BA88E28D-4C59-4993-8A86-53DEB2429B81}" type="parTrans" cxnId="{F2591A07-48FB-43C6-9232-736F4C09B16D}">
      <dgm:prSet/>
      <dgm:spPr/>
      <dgm:t>
        <a:bodyPr/>
        <a:lstStyle/>
        <a:p>
          <a:pPr rtl="1"/>
          <a:endParaRPr lang="en-US" sz="2800"/>
        </a:p>
      </dgm:t>
    </dgm:pt>
    <dgm:pt modelId="{946C69C7-02BB-4200-B896-3099E2950C7C}" type="sibTrans" cxnId="{F2591A07-48FB-43C6-9232-736F4C09B16D}">
      <dgm:prSet/>
      <dgm:spPr/>
      <dgm:t>
        <a:bodyPr/>
        <a:lstStyle/>
        <a:p>
          <a:pPr rtl="1"/>
          <a:endParaRPr lang="en-US" sz="2800"/>
        </a:p>
      </dgm:t>
    </dgm:pt>
    <dgm:pt modelId="{057292FF-B258-4681-8463-BF75F295D582}">
      <dgm:prSet custT="1"/>
      <dgm:spPr/>
      <dgm:t>
        <a:bodyPr/>
        <a:lstStyle/>
        <a:p>
          <a:pPr rtl="1"/>
          <a:r>
            <a:rPr lang="fa-IR" sz="1800" b="0" dirty="0"/>
            <a:t>مقدمه</a:t>
          </a:r>
          <a:endParaRPr lang="en-US" sz="1800" b="0" dirty="0"/>
        </a:p>
      </dgm:t>
    </dgm:pt>
    <dgm:pt modelId="{E507C799-6537-441A-AAB0-4F11EBE51998}" type="parTrans" cxnId="{1E9F295D-C454-4643-98A4-618A55EDC296}">
      <dgm:prSet/>
      <dgm:spPr/>
      <dgm:t>
        <a:bodyPr/>
        <a:lstStyle/>
        <a:p>
          <a:endParaRPr lang="en-US" sz="2800"/>
        </a:p>
      </dgm:t>
    </dgm:pt>
    <dgm:pt modelId="{02BF103A-BA31-49CA-9443-B6621323599E}" type="sibTrans" cxnId="{1E9F295D-C454-4643-98A4-618A55EDC296}">
      <dgm:prSet/>
      <dgm:spPr/>
      <dgm:t>
        <a:bodyPr/>
        <a:lstStyle/>
        <a:p>
          <a:endParaRPr lang="en-US" sz="2800"/>
        </a:p>
      </dgm:t>
    </dgm:pt>
    <dgm:pt modelId="{35037B05-C5B6-4165-BFD3-24792AF48470}">
      <dgm:prSet custT="1"/>
      <dgm:spPr/>
      <dgm:t>
        <a:bodyPr/>
        <a:lstStyle/>
        <a:p>
          <a:pPr rtl="1"/>
          <a:r>
            <a:rPr lang="fa-IR" sz="1800" dirty="0"/>
            <a:t>مدل </a:t>
          </a:r>
          <a:r>
            <a:rPr lang="en-US" sz="1800" dirty="0"/>
            <a:t>RAD</a:t>
          </a:r>
        </a:p>
      </dgm:t>
    </dgm:pt>
    <dgm:pt modelId="{3BDC3474-A685-446C-B5A7-3F9B6EE1ABF2}" type="parTrans" cxnId="{97323A93-D2A1-4A84-A5E2-991E69A0C2B0}">
      <dgm:prSet/>
      <dgm:spPr/>
      <dgm:t>
        <a:bodyPr/>
        <a:lstStyle/>
        <a:p>
          <a:endParaRPr lang="en-US" sz="2800"/>
        </a:p>
      </dgm:t>
    </dgm:pt>
    <dgm:pt modelId="{4396C848-5C60-4A1F-A02C-C99A0AED6D83}" type="sibTrans" cxnId="{97323A93-D2A1-4A84-A5E2-991E69A0C2B0}">
      <dgm:prSet/>
      <dgm:spPr/>
      <dgm:t>
        <a:bodyPr/>
        <a:lstStyle/>
        <a:p>
          <a:endParaRPr lang="en-US" sz="2800"/>
        </a:p>
      </dgm:t>
    </dgm:pt>
    <dgm:pt modelId="{99A505BD-AEEA-4D08-A4B3-9C2BAE752A6D}">
      <dgm:prSet custT="1"/>
      <dgm:spPr/>
      <dgm:t>
        <a:bodyPr/>
        <a:lstStyle/>
        <a:p>
          <a:pPr rtl="1"/>
          <a:r>
            <a:rPr lang="fa-IR" sz="1800" dirty="0"/>
            <a:t>نمودار معماری</a:t>
          </a:r>
          <a:endParaRPr lang="en-US" sz="1800" dirty="0"/>
        </a:p>
      </dgm:t>
    </dgm:pt>
    <dgm:pt modelId="{824A49D7-33DC-4B6E-A6A6-137A3064A4BA}" type="parTrans" cxnId="{5FFC4AC5-41A8-4502-BA17-F0C5B437E630}">
      <dgm:prSet/>
      <dgm:spPr/>
      <dgm:t>
        <a:bodyPr/>
        <a:lstStyle/>
        <a:p>
          <a:endParaRPr lang="en-US" sz="2800"/>
        </a:p>
      </dgm:t>
    </dgm:pt>
    <dgm:pt modelId="{00EF1373-B775-42E3-959C-D09D2731F7C0}" type="sibTrans" cxnId="{5FFC4AC5-41A8-4502-BA17-F0C5B437E630}">
      <dgm:prSet/>
      <dgm:spPr/>
      <dgm:t>
        <a:bodyPr/>
        <a:lstStyle/>
        <a:p>
          <a:endParaRPr lang="en-US" sz="2800"/>
        </a:p>
      </dgm:t>
    </dgm:pt>
    <dgm:pt modelId="{A6CE54FB-9EA3-4476-9599-DE7C8C1AA135}">
      <dgm:prSet custT="1"/>
      <dgm:spPr>
        <a:solidFill>
          <a:schemeClr val="accent4">
            <a:alpha val="90000"/>
          </a:schemeClr>
        </a:solidFill>
      </dgm:spPr>
      <dgm:t>
        <a:bodyPr/>
        <a:lstStyle/>
        <a:p>
          <a:pPr rtl="1"/>
          <a:r>
            <a:rPr lang="ar-IQ" sz="1600" b="1" dirty="0"/>
            <a:t>نمودار جریان داده </a:t>
          </a:r>
          <a:endParaRPr lang="en-US" sz="1600" b="1" dirty="0"/>
        </a:p>
      </dgm:t>
    </dgm:pt>
    <dgm:pt modelId="{A96C5934-5553-4B88-A8D4-F5DBF33441B4}" type="parTrans" cxnId="{257BB96F-A1EE-43FC-9327-4FF98C7FC457}">
      <dgm:prSet/>
      <dgm:spPr/>
      <dgm:t>
        <a:bodyPr/>
        <a:lstStyle/>
        <a:p>
          <a:endParaRPr lang="en-US" sz="2800"/>
        </a:p>
      </dgm:t>
    </dgm:pt>
    <dgm:pt modelId="{9B04BA9F-703C-431F-ACF9-BA2A792E1013}" type="sibTrans" cxnId="{257BB96F-A1EE-43FC-9327-4FF98C7FC457}">
      <dgm:prSet/>
      <dgm:spPr/>
      <dgm:t>
        <a:bodyPr/>
        <a:lstStyle/>
        <a:p>
          <a:endParaRPr lang="en-US" sz="2800"/>
        </a:p>
      </dgm:t>
    </dgm:pt>
    <dgm:pt modelId="{252FAB5D-DB3C-4825-AF69-628E1D7FEBF9}">
      <dgm:prSet custT="1"/>
      <dgm:spPr/>
      <dgm:t>
        <a:bodyPr/>
        <a:lstStyle/>
        <a:p>
          <a:pPr rtl="1"/>
          <a:r>
            <a:rPr lang="fa-IR" sz="1800" dirty="0"/>
            <a:t>نمودار فعالیت</a:t>
          </a:r>
          <a:endParaRPr lang="en-US" sz="1800" dirty="0"/>
        </a:p>
      </dgm:t>
    </dgm:pt>
    <dgm:pt modelId="{0876A7BE-7B87-42F5-ADF6-E26587C7B048}" type="parTrans" cxnId="{B18E80C1-EE24-4088-B963-B5B87F450B25}">
      <dgm:prSet/>
      <dgm:spPr/>
      <dgm:t>
        <a:bodyPr/>
        <a:lstStyle/>
        <a:p>
          <a:endParaRPr lang="en-US" sz="2800"/>
        </a:p>
      </dgm:t>
    </dgm:pt>
    <dgm:pt modelId="{78C1EE18-F7F1-432F-B59F-5E7C076DFAB1}" type="sibTrans" cxnId="{B18E80C1-EE24-4088-B963-B5B87F450B25}">
      <dgm:prSet/>
      <dgm:spPr/>
      <dgm:t>
        <a:bodyPr/>
        <a:lstStyle/>
        <a:p>
          <a:endParaRPr lang="en-US" sz="2800"/>
        </a:p>
      </dgm:t>
    </dgm:pt>
    <dgm:pt modelId="{3823B506-7BCC-40A3-95E7-91D5A39E1793}">
      <dgm:prSet custT="1"/>
      <dgm:spPr/>
      <dgm:t>
        <a:bodyPr/>
        <a:lstStyle/>
        <a:p>
          <a:pPr rtl="1"/>
          <a:r>
            <a:rPr lang="fa-IR" sz="1800" dirty="0"/>
            <a:t>نمودار کلاس</a:t>
          </a:r>
          <a:endParaRPr lang="en-US" sz="1800" dirty="0"/>
        </a:p>
      </dgm:t>
    </dgm:pt>
    <dgm:pt modelId="{6E71F83F-42AB-4361-B572-8899DCE8301B}" type="parTrans" cxnId="{6CD149EA-7893-4923-B910-4CF32D86F51F}">
      <dgm:prSet/>
      <dgm:spPr/>
      <dgm:t>
        <a:bodyPr/>
        <a:lstStyle/>
        <a:p>
          <a:endParaRPr lang="en-US" sz="2800"/>
        </a:p>
      </dgm:t>
    </dgm:pt>
    <dgm:pt modelId="{031DCC02-7983-4BEC-9184-22AB97132EA5}" type="sibTrans" cxnId="{6CD149EA-7893-4923-B910-4CF32D86F51F}">
      <dgm:prSet/>
      <dgm:spPr/>
      <dgm:t>
        <a:bodyPr/>
        <a:lstStyle/>
        <a:p>
          <a:endParaRPr lang="en-US" sz="2800"/>
        </a:p>
      </dgm:t>
    </dgm:pt>
    <dgm:pt modelId="{09CFABDD-399C-4FB4-BBA4-C6576C0BA2C7}" type="pres">
      <dgm:prSet presAssocID="{FDA0287A-6539-45F8-9909-1CD5850F0AE6}" presName="Name0" presStyleCnt="0">
        <dgm:presLayoutVars>
          <dgm:dir/>
          <dgm:animLvl val="lvl"/>
          <dgm:resizeHandles val="exact"/>
        </dgm:presLayoutVars>
      </dgm:prSet>
      <dgm:spPr/>
    </dgm:pt>
    <dgm:pt modelId="{333BE18D-B4DE-4772-BDA8-E6ACBD5ECB33}" type="pres">
      <dgm:prSet presAssocID="{B728C5F2-9530-46A7-A947-FC47F678A760}" presName="vertFlow" presStyleCnt="0"/>
      <dgm:spPr/>
    </dgm:pt>
    <dgm:pt modelId="{16438F97-5FAE-4357-9DF6-3397DEA0D27B}" type="pres">
      <dgm:prSet presAssocID="{B728C5F2-9530-46A7-A947-FC47F678A760}" presName="header" presStyleLbl="node1" presStyleIdx="0" presStyleCnt="1"/>
      <dgm:spPr/>
    </dgm:pt>
    <dgm:pt modelId="{A7432095-DEE0-46E9-8861-E23E0CBC5AF1}" type="pres">
      <dgm:prSet presAssocID="{E507C799-6537-441A-AAB0-4F11EBE51998}" presName="parTrans" presStyleLbl="sibTrans2D1" presStyleIdx="0" presStyleCnt="6"/>
      <dgm:spPr/>
    </dgm:pt>
    <dgm:pt modelId="{24A3213B-6B03-4DF2-802A-F80045072E68}" type="pres">
      <dgm:prSet presAssocID="{057292FF-B258-4681-8463-BF75F295D582}" presName="child" presStyleLbl="alignAccFollowNode1" presStyleIdx="0" presStyleCnt="6">
        <dgm:presLayoutVars>
          <dgm:chMax val="0"/>
          <dgm:bulletEnabled val="1"/>
        </dgm:presLayoutVars>
      </dgm:prSet>
      <dgm:spPr/>
    </dgm:pt>
    <dgm:pt modelId="{88D3D3B5-F9B1-4953-856B-7A4A3503DA39}" type="pres">
      <dgm:prSet presAssocID="{02BF103A-BA31-49CA-9443-B6621323599E}" presName="sibTrans" presStyleLbl="sibTrans2D1" presStyleIdx="1" presStyleCnt="6"/>
      <dgm:spPr/>
    </dgm:pt>
    <dgm:pt modelId="{F9DC9138-719C-4CF3-A9B8-9E0BBD535064}" type="pres">
      <dgm:prSet presAssocID="{35037B05-C5B6-4165-BFD3-24792AF48470}" presName="child" presStyleLbl="alignAccFollowNode1" presStyleIdx="1" presStyleCnt="6">
        <dgm:presLayoutVars>
          <dgm:chMax val="0"/>
          <dgm:bulletEnabled val="1"/>
        </dgm:presLayoutVars>
      </dgm:prSet>
      <dgm:spPr/>
    </dgm:pt>
    <dgm:pt modelId="{843A46CD-3E23-4B57-A477-968881E0A0DF}" type="pres">
      <dgm:prSet presAssocID="{4396C848-5C60-4A1F-A02C-C99A0AED6D83}" presName="sibTrans" presStyleLbl="sibTrans2D1" presStyleIdx="2" presStyleCnt="6"/>
      <dgm:spPr/>
    </dgm:pt>
    <dgm:pt modelId="{EF4BA6C4-B8EF-45EF-9353-CB18D479E1E0}" type="pres">
      <dgm:prSet presAssocID="{99A505BD-AEEA-4D08-A4B3-9C2BAE752A6D}" presName="child" presStyleLbl="alignAccFollowNode1" presStyleIdx="2" presStyleCnt="6">
        <dgm:presLayoutVars>
          <dgm:chMax val="0"/>
          <dgm:bulletEnabled val="1"/>
        </dgm:presLayoutVars>
      </dgm:prSet>
      <dgm:spPr/>
    </dgm:pt>
    <dgm:pt modelId="{6C1A1793-B6A3-475F-A2D8-2CD7CF60A6D2}" type="pres">
      <dgm:prSet presAssocID="{00EF1373-B775-42E3-959C-D09D2731F7C0}" presName="sibTrans" presStyleLbl="sibTrans2D1" presStyleIdx="3" presStyleCnt="6"/>
      <dgm:spPr/>
    </dgm:pt>
    <dgm:pt modelId="{395648BD-DF96-48DE-8B9A-E781CDBF91DF}" type="pres">
      <dgm:prSet presAssocID="{A6CE54FB-9EA3-4476-9599-DE7C8C1AA135}" presName="child" presStyleLbl="alignAccFollowNode1" presStyleIdx="3" presStyleCnt="6">
        <dgm:presLayoutVars>
          <dgm:chMax val="0"/>
          <dgm:bulletEnabled val="1"/>
        </dgm:presLayoutVars>
      </dgm:prSet>
      <dgm:spPr/>
    </dgm:pt>
    <dgm:pt modelId="{D3257590-39CA-4CCA-982B-ED978CEAF04F}" type="pres">
      <dgm:prSet presAssocID="{9B04BA9F-703C-431F-ACF9-BA2A792E1013}" presName="sibTrans" presStyleLbl="sibTrans2D1" presStyleIdx="4" presStyleCnt="6"/>
      <dgm:spPr/>
    </dgm:pt>
    <dgm:pt modelId="{7E43D43F-BA60-4F47-826C-004833E922FD}" type="pres">
      <dgm:prSet presAssocID="{252FAB5D-DB3C-4825-AF69-628E1D7FEBF9}" presName="child" presStyleLbl="alignAccFollowNode1" presStyleIdx="4" presStyleCnt="6">
        <dgm:presLayoutVars>
          <dgm:chMax val="0"/>
          <dgm:bulletEnabled val="1"/>
        </dgm:presLayoutVars>
      </dgm:prSet>
      <dgm:spPr/>
    </dgm:pt>
    <dgm:pt modelId="{ABA9AE96-2227-4CD0-B5B8-55F647BE98FD}" type="pres">
      <dgm:prSet presAssocID="{78C1EE18-F7F1-432F-B59F-5E7C076DFAB1}" presName="sibTrans" presStyleLbl="sibTrans2D1" presStyleIdx="5" presStyleCnt="6"/>
      <dgm:spPr/>
    </dgm:pt>
    <dgm:pt modelId="{B74F0E1C-9303-42FE-856A-87DAAA88EDB7}" type="pres">
      <dgm:prSet presAssocID="{3823B506-7BCC-40A3-95E7-91D5A39E1793}" presName="child" presStyleLbl="alignAccFollowNode1" presStyleIdx="5" presStyleCnt="6">
        <dgm:presLayoutVars>
          <dgm:chMax val="0"/>
          <dgm:bulletEnabled val="1"/>
        </dgm:presLayoutVars>
      </dgm:prSet>
      <dgm:spPr/>
    </dgm:pt>
  </dgm:ptLst>
  <dgm:cxnLst>
    <dgm:cxn modelId="{F2591A07-48FB-43C6-9232-736F4C09B16D}" srcId="{FDA0287A-6539-45F8-9909-1CD5850F0AE6}" destId="{B728C5F2-9530-46A7-A947-FC47F678A760}" srcOrd="0" destOrd="0" parTransId="{BA88E28D-4C59-4993-8A86-53DEB2429B81}" sibTransId="{946C69C7-02BB-4200-B896-3099E2950C7C}"/>
    <dgm:cxn modelId="{48D9C71B-3F01-48BA-80CD-1B03546DE85E}" type="presOf" srcId="{9B04BA9F-703C-431F-ACF9-BA2A792E1013}" destId="{D3257590-39CA-4CCA-982B-ED978CEAF04F}" srcOrd="0" destOrd="0" presId="urn:microsoft.com/office/officeart/2005/8/layout/lProcess1"/>
    <dgm:cxn modelId="{C412C31F-7118-4E37-A48B-20C5D3F61AD8}" type="presOf" srcId="{A6CE54FB-9EA3-4476-9599-DE7C8C1AA135}" destId="{395648BD-DF96-48DE-8B9A-E781CDBF91DF}" srcOrd="0" destOrd="0" presId="urn:microsoft.com/office/officeart/2005/8/layout/lProcess1"/>
    <dgm:cxn modelId="{808CE032-DC97-413A-8AD6-C9B2EA0A209E}" type="presOf" srcId="{E507C799-6537-441A-AAB0-4F11EBE51998}" destId="{A7432095-DEE0-46E9-8861-E23E0CBC5AF1}" srcOrd="0" destOrd="0" presId="urn:microsoft.com/office/officeart/2005/8/layout/lProcess1"/>
    <dgm:cxn modelId="{D7517C38-1B51-42A9-BB67-B84C790B2F87}" type="presOf" srcId="{B728C5F2-9530-46A7-A947-FC47F678A760}" destId="{16438F97-5FAE-4357-9DF6-3397DEA0D27B}" srcOrd="0" destOrd="0" presId="urn:microsoft.com/office/officeart/2005/8/layout/lProcess1"/>
    <dgm:cxn modelId="{F318AB3F-41D9-47DF-ABAA-3702C854A925}" type="presOf" srcId="{FDA0287A-6539-45F8-9909-1CD5850F0AE6}" destId="{09CFABDD-399C-4FB4-BBA4-C6576C0BA2C7}" srcOrd="0" destOrd="0" presId="urn:microsoft.com/office/officeart/2005/8/layout/lProcess1"/>
    <dgm:cxn modelId="{1E9F295D-C454-4643-98A4-618A55EDC296}" srcId="{B728C5F2-9530-46A7-A947-FC47F678A760}" destId="{057292FF-B258-4681-8463-BF75F295D582}" srcOrd="0" destOrd="0" parTransId="{E507C799-6537-441A-AAB0-4F11EBE51998}" sibTransId="{02BF103A-BA31-49CA-9443-B6621323599E}"/>
    <dgm:cxn modelId="{CE41A462-BE22-42CA-A9CC-4611A0CCE4F5}" type="presOf" srcId="{02BF103A-BA31-49CA-9443-B6621323599E}" destId="{88D3D3B5-F9B1-4953-856B-7A4A3503DA39}" srcOrd="0" destOrd="0" presId="urn:microsoft.com/office/officeart/2005/8/layout/lProcess1"/>
    <dgm:cxn modelId="{D753F042-0F24-405E-AA3E-E030DD37D86E}" type="presOf" srcId="{057292FF-B258-4681-8463-BF75F295D582}" destId="{24A3213B-6B03-4DF2-802A-F80045072E68}" srcOrd="0" destOrd="0" presId="urn:microsoft.com/office/officeart/2005/8/layout/lProcess1"/>
    <dgm:cxn modelId="{4E14FD62-DACC-43B9-A03F-1F68D822279C}" type="presOf" srcId="{99A505BD-AEEA-4D08-A4B3-9C2BAE752A6D}" destId="{EF4BA6C4-B8EF-45EF-9353-CB18D479E1E0}" srcOrd="0" destOrd="0" presId="urn:microsoft.com/office/officeart/2005/8/layout/lProcess1"/>
    <dgm:cxn modelId="{F3A47448-5A6F-4145-9492-DD00511DE2A9}" type="presOf" srcId="{4396C848-5C60-4A1F-A02C-C99A0AED6D83}" destId="{843A46CD-3E23-4B57-A477-968881E0A0DF}" srcOrd="0" destOrd="0" presId="urn:microsoft.com/office/officeart/2005/8/layout/lProcess1"/>
    <dgm:cxn modelId="{92F7C94B-FAEB-417F-90C8-E47AC0C23B23}" type="presOf" srcId="{35037B05-C5B6-4165-BFD3-24792AF48470}" destId="{F9DC9138-719C-4CF3-A9B8-9E0BBD535064}" srcOrd="0" destOrd="0" presId="urn:microsoft.com/office/officeart/2005/8/layout/lProcess1"/>
    <dgm:cxn modelId="{257BB96F-A1EE-43FC-9327-4FF98C7FC457}" srcId="{B728C5F2-9530-46A7-A947-FC47F678A760}" destId="{A6CE54FB-9EA3-4476-9599-DE7C8C1AA135}" srcOrd="3" destOrd="0" parTransId="{A96C5934-5553-4B88-A8D4-F5DBF33441B4}" sibTransId="{9B04BA9F-703C-431F-ACF9-BA2A792E1013}"/>
    <dgm:cxn modelId="{E0C36F7C-B2F8-46B2-AEE4-931CCD94BB77}" type="presOf" srcId="{00EF1373-B775-42E3-959C-D09D2731F7C0}" destId="{6C1A1793-B6A3-475F-A2D8-2CD7CF60A6D2}" srcOrd="0" destOrd="0" presId="urn:microsoft.com/office/officeart/2005/8/layout/lProcess1"/>
    <dgm:cxn modelId="{C060FA82-446F-4AA9-8B4C-1810159509E1}" type="presOf" srcId="{3823B506-7BCC-40A3-95E7-91D5A39E1793}" destId="{B74F0E1C-9303-42FE-856A-87DAAA88EDB7}" srcOrd="0" destOrd="0" presId="urn:microsoft.com/office/officeart/2005/8/layout/lProcess1"/>
    <dgm:cxn modelId="{97323A93-D2A1-4A84-A5E2-991E69A0C2B0}" srcId="{B728C5F2-9530-46A7-A947-FC47F678A760}" destId="{35037B05-C5B6-4165-BFD3-24792AF48470}" srcOrd="1" destOrd="0" parTransId="{3BDC3474-A685-446C-B5A7-3F9B6EE1ABF2}" sibTransId="{4396C848-5C60-4A1F-A02C-C99A0AED6D83}"/>
    <dgm:cxn modelId="{B18E80C1-EE24-4088-B963-B5B87F450B25}" srcId="{B728C5F2-9530-46A7-A947-FC47F678A760}" destId="{252FAB5D-DB3C-4825-AF69-628E1D7FEBF9}" srcOrd="4" destOrd="0" parTransId="{0876A7BE-7B87-42F5-ADF6-E26587C7B048}" sibTransId="{78C1EE18-F7F1-432F-B59F-5E7C076DFAB1}"/>
    <dgm:cxn modelId="{5FFC4AC5-41A8-4502-BA17-F0C5B437E630}" srcId="{B728C5F2-9530-46A7-A947-FC47F678A760}" destId="{99A505BD-AEEA-4D08-A4B3-9C2BAE752A6D}" srcOrd="2" destOrd="0" parTransId="{824A49D7-33DC-4B6E-A6A6-137A3064A4BA}" sibTransId="{00EF1373-B775-42E3-959C-D09D2731F7C0}"/>
    <dgm:cxn modelId="{EE49DDD0-B83A-4C6E-8B63-A06D34CB9ECF}" type="presOf" srcId="{78C1EE18-F7F1-432F-B59F-5E7C076DFAB1}" destId="{ABA9AE96-2227-4CD0-B5B8-55F647BE98FD}" srcOrd="0" destOrd="0" presId="urn:microsoft.com/office/officeart/2005/8/layout/lProcess1"/>
    <dgm:cxn modelId="{970648DF-D1A4-423F-A4DB-D5506DE32CE5}" type="presOf" srcId="{252FAB5D-DB3C-4825-AF69-628E1D7FEBF9}" destId="{7E43D43F-BA60-4F47-826C-004833E922FD}" srcOrd="0" destOrd="0" presId="urn:microsoft.com/office/officeart/2005/8/layout/lProcess1"/>
    <dgm:cxn modelId="{6CD149EA-7893-4923-B910-4CF32D86F51F}" srcId="{B728C5F2-9530-46A7-A947-FC47F678A760}" destId="{3823B506-7BCC-40A3-95E7-91D5A39E1793}" srcOrd="5" destOrd="0" parTransId="{6E71F83F-42AB-4361-B572-8899DCE8301B}" sibTransId="{031DCC02-7983-4BEC-9184-22AB97132EA5}"/>
    <dgm:cxn modelId="{A254748D-3E95-4748-B1C4-52DC667304EC}" type="presParOf" srcId="{09CFABDD-399C-4FB4-BBA4-C6576C0BA2C7}" destId="{333BE18D-B4DE-4772-BDA8-E6ACBD5ECB33}" srcOrd="0" destOrd="0" presId="urn:microsoft.com/office/officeart/2005/8/layout/lProcess1"/>
    <dgm:cxn modelId="{6B379EAC-64C3-4996-B003-1A6F06BF75B1}" type="presParOf" srcId="{333BE18D-B4DE-4772-BDA8-E6ACBD5ECB33}" destId="{16438F97-5FAE-4357-9DF6-3397DEA0D27B}" srcOrd="0" destOrd="0" presId="urn:microsoft.com/office/officeart/2005/8/layout/lProcess1"/>
    <dgm:cxn modelId="{FCD61C5F-63DE-459D-AC55-11E0FDF6305E}" type="presParOf" srcId="{333BE18D-B4DE-4772-BDA8-E6ACBD5ECB33}" destId="{A7432095-DEE0-46E9-8861-E23E0CBC5AF1}" srcOrd="1" destOrd="0" presId="urn:microsoft.com/office/officeart/2005/8/layout/lProcess1"/>
    <dgm:cxn modelId="{D5BF8ED8-B893-4DA4-B9BF-4C1E472CDA83}" type="presParOf" srcId="{333BE18D-B4DE-4772-BDA8-E6ACBD5ECB33}" destId="{24A3213B-6B03-4DF2-802A-F80045072E68}" srcOrd="2" destOrd="0" presId="urn:microsoft.com/office/officeart/2005/8/layout/lProcess1"/>
    <dgm:cxn modelId="{226178D8-369C-4437-BA1C-C846A3CB6B4F}" type="presParOf" srcId="{333BE18D-B4DE-4772-BDA8-E6ACBD5ECB33}" destId="{88D3D3B5-F9B1-4953-856B-7A4A3503DA39}" srcOrd="3" destOrd="0" presId="urn:microsoft.com/office/officeart/2005/8/layout/lProcess1"/>
    <dgm:cxn modelId="{756DD500-ADC3-4229-B27B-FC633CFDCF69}" type="presParOf" srcId="{333BE18D-B4DE-4772-BDA8-E6ACBD5ECB33}" destId="{F9DC9138-719C-4CF3-A9B8-9E0BBD535064}" srcOrd="4" destOrd="0" presId="urn:microsoft.com/office/officeart/2005/8/layout/lProcess1"/>
    <dgm:cxn modelId="{CB3824A3-60B3-42FA-9D40-938DD91FA26B}" type="presParOf" srcId="{333BE18D-B4DE-4772-BDA8-E6ACBD5ECB33}" destId="{843A46CD-3E23-4B57-A477-968881E0A0DF}" srcOrd="5" destOrd="0" presId="urn:microsoft.com/office/officeart/2005/8/layout/lProcess1"/>
    <dgm:cxn modelId="{0827D3A2-8195-4583-A56D-6E1C8FA32B94}" type="presParOf" srcId="{333BE18D-B4DE-4772-BDA8-E6ACBD5ECB33}" destId="{EF4BA6C4-B8EF-45EF-9353-CB18D479E1E0}" srcOrd="6" destOrd="0" presId="urn:microsoft.com/office/officeart/2005/8/layout/lProcess1"/>
    <dgm:cxn modelId="{52FF05D3-2EB2-4572-BBC0-18392AC54771}" type="presParOf" srcId="{333BE18D-B4DE-4772-BDA8-E6ACBD5ECB33}" destId="{6C1A1793-B6A3-475F-A2D8-2CD7CF60A6D2}" srcOrd="7" destOrd="0" presId="urn:microsoft.com/office/officeart/2005/8/layout/lProcess1"/>
    <dgm:cxn modelId="{1EAA14DD-78B7-4D2E-9EA7-DCB97744E6E0}" type="presParOf" srcId="{333BE18D-B4DE-4772-BDA8-E6ACBD5ECB33}" destId="{395648BD-DF96-48DE-8B9A-E781CDBF91DF}" srcOrd="8" destOrd="0" presId="urn:microsoft.com/office/officeart/2005/8/layout/lProcess1"/>
    <dgm:cxn modelId="{0F720C9D-7033-425F-9839-9BC086BCC183}" type="presParOf" srcId="{333BE18D-B4DE-4772-BDA8-E6ACBD5ECB33}" destId="{D3257590-39CA-4CCA-982B-ED978CEAF04F}" srcOrd="9" destOrd="0" presId="urn:microsoft.com/office/officeart/2005/8/layout/lProcess1"/>
    <dgm:cxn modelId="{D1B84836-B924-42F4-A4F7-C2A29FA81AF1}" type="presParOf" srcId="{333BE18D-B4DE-4772-BDA8-E6ACBD5ECB33}" destId="{7E43D43F-BA60-4F47-826C-004833E922FD}" srcOrd="10" destOrd="0" presId="urn:microsoft.com/office/officeart/2005/8/layout/lProcess1"/>
    <dgm:cxn modelId="{732B4AAE-3AC3-453F-AE29-B5BED5906F37}" type="presParOf" srcId="{333BE18D-B4DE-4772-BDA8-E6ACBD5ECB33}" destId="{ABA9AE96-2227-4CD0-B5B8-55F647BE98FD}" srcOrd="11" destOrd="0" presId="urn:microsoft.com/office/officeart/2005/8/layout/lProcess1"/>
    <dgm:cxn modelId="{2F15B870-F13A-4D80-9260-B31850C1E366}" type="presParOf" srcId="{333BE18D-B4DE-4772-BDA8-E6ACBD5ECB33}" destId="{B74F0E1C-9303-42FE-856A-87DAAA88EDB7}" srcOrd="12"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1" loCatId="process" qsTypeId="urn:microsoft.com/office/officeart/2005/8/quickstyle/simple3" qsCatId="simple" csTypeId="urn:microsoft.com/office/officeart/2005/8/colors/colorful3" csCatId="colorful" phldr="1"/>
      <dgm:spPr/>
      <dgm:t>
        <a:bodyPr/>
        <a:lstStyle/>
        <a:p>
          <a:endParaRPr lang="en-US"/>
        </a:p>
      </dgm:t>
    </dgm:pt>
    <dgm:pt modelId="{B728C5F2-9530-46A7-A947-FC47F678A760}">
      <dgm:prSet custT="1"/>
      <dgm:spPr/>
      <dgm:t>
        <a:bodyPr/>
        <a:lstStyle/>
        <a:p>
          <a:pPr rtl="1"/>
          <a:r>
            <a:rPr lang="ar-IQ" sz="1800" b="0" dirty="0"/>
            <a:t>تحلیل</a:t>
          </a:r>
          <a:endParaRPr lang="en-US" sz="1800" b="0" dirty="0"/>
        </a:p>
      </dgm:t>
    </dgm:pt>
    <dgm:pt modelId="{BA88E28D-4C59-4993-8A86-53DEB2429B81}" type="parTrans" cxnId="{F2591A07-48FB-43C6-9232-736F4C09B16D}">
      <dgm:prSet/>
      <dgm:spPr/>
      <dgm:t>
        <a:bodyPr/>
        <a:lstStyle/>
        <a:p>
          <a:pPr rtl="1"/>
          <a:endParaRPr lang="en-US" sz="2800"/>
        </a:p>
      </dgm:t>
    </dgm:pt>
    <dgm:pt modelId="{946C69C7-02BB-4200-B896-3099E2950C7C}" type="sibTrans" cxnId="{F2591A07-48FB-43C6-9232-736F4C09B16D}">
      <dgm:prSet/>
      <dgm:spPr/>
      <dgm:t>
        <a:bodyPr/>
        <a:lstStyle/>
        <a:p>
          <a:pPr rtl="1"/>
          <a:endParaRPr lang="en-US" sz="2800"/>
        </a:p>
      </dgm:t>
    </dgm:pt>
    <dgm:pt modelId="{057292FF-B258-4681-8463-BF75F295D582}">
      <dgm:prSet custT="1"/>
      <dgm:spPr/>
      <dgm:t>
        <a:bodyPr/>
        <a:lstStyle/>
        <a:p>
          <a:pPr rtl="1"/>
          <a:r>
            <a:rPr lang="fa-IR" sz="1800" b="0" dirty="0"/>
            <a:t>مقدمه</a:t>
          </a:r>
          <a:endParaRPr lang="en-US" sz="1800" b="0" dirty="0"/>
        </a:p>
      </dgm:t>
    </dgm:pt>
    <dgm:pt modelId="{E507C799-6537-441A-AAB0-4F11EBE51998}" type="parTrans" cxnId="{1E9F295D-C454-4643-98A4-618A55EDC296}">
      <dgm:prSet/>
      <dgm:spPr/>
      <dgm:t>
        <a:bodyPr/>
        <a:lstStyle/>
        <a:p>
          <a:endParaRPr lang="en-US" sz="2800"/>
        </a:p>
      </dgm:t>
    </dgm:pt>
    <dgm:pt modelId="{02BF103A-BA31-49CA-9443-B6621323599E}" type="sibTrans" cxnId="{1E9F295D-C454-4643-98A4-618A55EDC296}">
      <dgm:prSet/>
      <dgm:spPr/>
      <dgm:t>
        <a:bodyPr/>
        <a:lstStyle/>
        <a:p>
          <a:endParaRPr lang="en-US" sz="2800"/>
        </a:p>
      </dgm:t>
    </dgm:pt>
    <dgm:pt modelId="{35037B05-C5B6-4165-BFD3-24792AF48470}">
      <dgm:prSet custT="1"/>
      <dgm:spPr/>
      <dgm:t>
        <a:bodyPr/>
        <a:lstStyle/>
        <a:p>
          <a:pPr rtl="1"/>
          <a:r>
            <a:rPr lang="fa-IR" sz="1800" dirty="0"/>
            <a:t>مدل </a:t>
          </a:r>
          <a:r>
            <a:rPr lang="en-US" sz="1800" dirty="0"/>
            <a:t>RAD</a:t>
          </a:r>
        </a:p>
      </dgm:t>
    </dgm:pt>
    <dgm:pt modelId="{3BDC3474-A685-446C-B5A7-3F9B6EE1ABF2}" type="parTrans" cxnId="{97323A93-D2A1-4A84-A5E2-991E69A0C2B0}">
      <dgm:prSet/>
      <dgm:spPr/>
      <dgm:t>
        <a:bodyPr/>
        <a:lstStyle/>
        <a:p>
          <a:endParaRPr lang="en-US" sz="2800"/>
        </a:p>
      </dgm:t>
    </dgm:pt>
    <dgm:pt modelId="{4396C848-5C60-4A1F-A02C-C99A0AED6D83}" type="sibTrans" cxnId="{97323A93-D2A1-4A84-A5E2-991E69A0C2B0}">
      <dgm:prSet/>
      <dgm:spPr/>
      <dgm:t>
        <a:bodyPr/>
        <a:lstStyle/>
        <a:p>
          <a:endParaRPr lang="en-US" sz="2800"/>
        </a:p>
      </dgm:t>
    </dgm:pt>
    <dgm:pt modelId="{99A505BD-AEEA-4D08-A4B3-9C2BAE752A6D}">
      <dgm:prSet custT="1"/>
      <dgm:spPr/>
      <dgm:t>
        <a:bodyPr/>
        <a:lstStyle/>
        <a:p>
          <a:pPr rtl="1"/>
          <a:r>
            <a:rPr lang="fa-IR" sz="1800" dirty="0"/>
            <a:t>نمودار معماری</a:t>
          </a:r>
          <a:endParaRPr lang="en-US" sz="1800" dirty="0"/>
        </a:p>
      </dgm:t>
    </dgm:pt>
    <dgm:pt modelId="{824A49D7-33DC-4B6E-A6A6-137A3064A4BA}" type="parTrans" cxnId="{5FFC4AC5-41A8-4502-BA17-F0C5B437E630}">
      <dgm:prSet/>
      <dgm:spPr/>
      <dgm:t>
        <a:bodyPr/>
        <a:lstStyle/>
        <a:p>
          <a:endParaRPr lang="en-US" sz="2800"/>
        </a:p>
      </dgm:t>
    </dgm:pt>
    <dgm:pt modelId="{00EF1373-B775-42E3-959C-D09D2731F7C0}" type="sibTrans" cxnId="{5FFC4AC5-41A8-4502-BA17-F0C5B437E630}">
      <dgm:prSet/>
      <dgm:spPr/>
      <dgm:t>
        <a:bodyPr/>
        <a:lstStyle/>
        <a:p>
          <a:endParaRPr lang="en-US" sz="2800"/>
        </a:p>
      </dgm:t>
    </dgm:pt>
    <dgm:pt modelId="{A6CE54FB-9EA3-4476-9599-DE7C8C1AA135}">
      <dgm:prSet custT="1"/>
      <dgm:spPr>
        <a:solidFill>
          <a:schemeClr val="accent4">
            <a:alpha val="90000"/>
          </a:schemeClr>
        </a:solidFill>
      </dgm:spPr>
      <dgm:t>
        <a:bodyPr/>
        <a:lstStyle/>
        <a:p>
          <a:pPr rtl="1"/>
          <a:r>
            <a:rPr lang="ar-IQ" sz="1600" b="1" dirty="0"/>
            <a:t>نمودار جریان داده </a:t>
          </a:r>
          <a:endParaRPr lang="en-US" sz="1600" b="1" dirty="0"/>
        </a:p>
      </dgm:t>
    </dgm:pt>
    <dgm:pt modelId="{A96C5934-5553-4B88-A8D4-F5DBF33441B4}" type="parTrans" cxnId="{257BB96F-A1EE-43FC-9327-4FF98C7FC457}">
      <dgm:prSet/>
      <dgm:spPr/>
      <dgm:t>
        <a:bodyPr/>
        <a:lstStyle/>
        <a:p>
          <a:endParaRPr lang="en-US" sz="2800"/>
        </a:p>
      </dgm:t>
    </dgm:pt>
    <dgm:pt modelId="{9B04BA9F-703C-431F-ACF9-BA2A792E1013}" type="sibTrans" cxnId="{257BB96F-A1EE-43FC-9327-4FF98C7FC457}">
      <dgm:prSet/>
      <dgm:spPr/>
      <dgm:t>
        <a:bodyPr/>
        <a:lstStyle/>
        <a:p>
          <a:endParaRPr lang="en-US" sz="2800"/>
        </a:p>
      </dgm:t>
    </dgm:pt>
    <dgm:pt modelId="{252FAB5D-DB3C-4825-AF69-628E1D7FEBF9}">
      <dgm:prSet custT="1"/>
      <dgm:spPr/>
      <dgm:t>
        <a:bodyPr/>
        <a:lstStyle/>
        <a:p>
          <a:pPr rtl="1"/>
          <a:r>
            <a:rPr lang="fa-IR" sz="1800" dirty="0"/>
            <a:t>نمودار فعالیت</a:t>
          </a:r>
          <a:endParaRPr lang="en-US" sz="1800" dirty="0"/>
        </a:p>
      </dgm:t>
    </dgm:pt>
    <dgm:pt modelId="{0876A7BE-7B87-42F5-ADF6-E26587C7B048}" type="parTrans" cxnId="{B18E80C1-EE24-4088-B963-B5B87F450B25}">
      <dgm:prSet/>
      <dgm:spPr/>
      <dgm:t>
        <a:bodyPr/>
        <a:lstStyle/>
        <a:p>
          <a:endParaRPr lang="en-US" sz="2800"/>
        </a:p>
      </dgm:t>
    </dgm:pt>
    <dgm:pt modelId="{78C1EE18-F7F1-432F-B59F-5E7C076DFAB1}" type="sibTrans" cxnId="{B18E80C1-EE24-4088-B963-B5B87F450B25}">
      <dgm:prSet/>
      <dgm:spPr/>
      <dgm:t>
        <a:bodyPr/>
        <a:lstStyle/>
        <a:p>
          <a:endParaRPr lang="en-US" sz="2800"/>
        </a:p>
      </dgm:t>
    </dgm:pt>
    <dgm:pt modelId="{3823B506-7BCC-40A3-95E7-91D5A39E1793}">
      <dgm:prSet custT="1"/>
      <dgm:spPr/>
      <dgm:t>
        <a:bodyPr/>
        <a:lstStyle/>
        <a:p>
          <a:pPr rtl="1"/>
          <a:r>
            <a:rPr lang="fa-IR" sz="1800" dirty="0"/>
            <a:t>نمودار کلاس</a:t>
          </a:r>
          <a:endParaRPr lang="en-US" sz="1800" dirty="0"/>
        </a:p>
      </dgm:t>
    </dgm:pt>
    <dgm:pt modelId="{6E71F83F-42AB-4361-B572-8899DCE8301B}" type="parTrans" cxnId="{6CD149EA-7893-4923-B910-4CF32D86F51F}">
      <dgm:prSet/>
      <dgm:spPr/>
      <dgm:t>
        <a:bodyPr/>
        <a:lstStyle/>
        <a:p>
          <a:endParaRPr lang="en-US" sz="2800"/>
        </a:p>
      </dgm:t>
    </dgm:pt>
    <dgm:pt modelId="{031DCC02-7983-4BEC-9184-22AB97132EA5}" type="sibTrans" cxnId="{6CD149EA-7893-4923-B910-4CF32D86F51F}">
      <dgm:prSet/>
      <dgm:spPr/>
      <dgm:t>
        <a:bodyPr/>
        <a:lstStyle/>
        <a:p>
          <a:endParaRPr lang="en-US" sz="2800"/>
        </a:p>
      </dgm:t>
    </dgm:pt>
    <dgm:pt modelId="{09CFABDD-399C-4FB4-BBA4-C6576C0BA2C7}" type="pres">
      <dgm:prSet presAssocID="{FDA0287A-6539-45F8-9909-1CD5850F0AE6}" presName="Name0" presStyleCnt="0">
        <dgm:presLayoutVars>
          <dgm:dir/>
          <dgm:animLvl val="lvl"/>
          <dgm:resizeHandles val="exact"/>
        </dgm:presLayoutVars>
      </dgm:prSet>
      <dgm:spPr/>
    </dgm:pt>
    <dgm:pt modelId="{333BE18D-B4DE-4772-BDA8-E6ACBD5ECB33}" type="pres">
      <dgm:prSet presAssocID="{B728C5F2-9530-46A7-A947-FC47F678A760}" presName="vertFlow" presStyleCnt="0"/>
      <dgm:spPr/>
    </dgm:pt>
    <dgm:pt modelId="{16438F97-5FAE-4357-9DF6-3397DEA0D27B}" type="pres">
      <dgm:prSet presAssocID="{B728C5F2-9530-46A7-A947-FC47F678A760}" presName="header" presStyleLbl="node1" presStyleIdx="0" presStyleCnt="1"/>
      <dgm:spPr/>
    </dgm:pt>
    <dgm:pt modelId="{A7432095-DEE0-46E9-8861-E23E0CBC5AF1}" type="pres">
      <dgm:prSet presAssocID="{E507C799-6537-441A-AAB0-4F11EBE51998}" presName="parTrans" presStyleLbl="sibTrans2D1" presStyleIdx="0" presStyleCnt="6"/>
      <dgm:spPr/>
    </dgm:pt>
    <dgm:pt modelId="{24A3213B-6B03-4DF2-802A-F80045072E68}" type="pres">
      <dgm:prSet presAssocID="{057292FF-B258-4681-8463-BF75F295D582}" presName="child" presStyleLbl="alignAccFollowNode1" presStyleIdx="0" presStyleCnt="6">
        <dgm:presLayoutVars>
          <dgm:chMax val="0"/>
          <dgm:bulletEnabled val="1"/>
        </dgm:presLayoutVars>
      </dgm:prSet>
      <dgm:spPr/>
    </dgm:pt>
    <dgm:pt modelId="{88D3D3B5-F9B1-4953-856B-7A4A3503DA39}" type="pres">
      <dgm:prSet presAssocID="{02BF103A-BA31-49CA-9443-B6621323599E}" presName="sibTrans" presStyleLbl="sibTrans2D1" presStyleIdx="1" presStyleCnt="6"/>
      <dgm:spPr/>
    </dgm:pt>
    <dgm:pt modelId="{F9DC9138-719C-4CF3-A9B8-9E0BBD535064}" type="pres">
      <dgm:prSet presAssocID="{35037B05-C5B6-4165-BFD3-24792AF48470}" presName="child" presStyleLbl="alignAccFollowNode1" presStyleIdx="1" presStyleCnt="6">
        <dgm:presLayoutVars>
          <dgm:chMax val="0"/>
          <dgm:bulletEnabled val="1"/>
        </dgm:presLayoutVars>
      </dgm:prSet>
      <dgm:spPr/>
    </dgm:pt>
    <dgm:pt modelId="{843A46CD-3E23-4B57-A477-968881E0A0DF}" type="pres">
      <dgm:prSet presAssocID="{4396C848-5C60-4A1F-A02C-C99A0AED6D83}" presName="sibTrans" presStyleLbl="sibTrans2D1" presStyleIdx="2" presStyleCnt="6"/>
      <dgm:spPr/>
    </dgm:pt>
    <dgm:pt modelId="{EF4BA6C4-B8EF-45EF-9353-CB18D479E1E0}" type="pres">
      <dgm:prSet presAssocID="{99A505BD-AEEA-4D08-A4B3-9C2BAE752A6D}" presName="child" presStyleLbl="alignAccFollowNode1" presStyleIdx="2" presStyleCnt="6">
        <dgm:presLayoutVars>
          <dgm:chMax val="0"/>
          <dgm:bulletEnabled val="1"/>
        </dgm:presLayoutVars>
      </dgm:prSet>
      <dgm:spPr/>
    </dgm:pt>
    <dgm:pt modelId="{6C1A1793-B6A3-475F-A2D8-2CD7CF60A6D2}" type="pres">
      <dgm:prSet presAssocID="{00EF1373-B775-42E3-959C-D09D2731F7C0}" presName="sibTrans" presStyleLbl="sibTrans2D1" presStyleIdx="3" presStyleCnt="6"/>
      <dgm:spPr/>
    </dgm:pt>
    <dgm:pt modelId="{395648BD-DF96-48DE-8B9A-E781CDBF91DF}" type="pres">
      <dgm:prSet presAssocID="{A6CE54FB-9EA3-4476-9599-DE7C8C1AA135}" presName="child" presStyleLbl="alignAccFollowNode1" presStyleIdx="3" presStyleCnt="6">
        <dgm:presLayoutVars>
          <dgm:chMax val="0"/>
          <dgm:bulletEnabled val="1"/>
        </dgm:presLayoutVars>
      </dgm:prSet>
      <dgm:spPr/>
    </dgm:pt>
    <dgm:pt modelId="{D3257590-39CA-4CCA-982B-ED978CEAF04F}" type="pres">
      <dgm:prSet presAssocID="{9B04BA9F-703C-431F-ACF9-BA2A792E1013}" presName="sibTrans" presStyleLbl="sibTrans2D1" presStyleIdx="4" presStyleCnt="6"/>
      <dgm:spPr/>
    </dgm:pt>
    <dgm:pt modelId="{7E43D43F-BA60-4F47-826C-004833E922FD}" type="pres">
      <dgm:prSet presAssocID="{252FAB5D-DB3C-4825-AF69-628E1D7FEBF9}" presName="child" presStyleLbl="alignAccFollowNode1" presStyleIdx="4" presStyleCnt="6">
        <dgm:presLayoutVars>
          <dgm:chMax val="0"/>
          <dgm:bulletEnabled val="1"/>
        </dgm:presLayoutVars>
      </dgm:prSet>
      <dgm:spPr/>
    </dgm:pt>
    <dgm:pt modelId="{ABA9AE96-2227-4CD0-B5B8-55F647BE98FD}" type="pres">
      <dgm:prSet presAssocID="{78C1EE18-F7F1-432F-B59F-5E7C076DFAB1}" presName="sibTrans" presStyleLbl="sibTrans2D1" presStyleIdx="5" presStyleCnt="6"/>
      <dgm:spPr/>
    </dgm:pt>
    <dgm:pt modelId="{B74F0E1C-9303-42FE-856A-87DAAA88EDB7}" type="pres">
      <dgm:prSet presAssocID="{3823B506-7BCC-40A3-95E7-91D5A39E1793}" presName="child" presStyleLbl="alignAccFollowNode1" presStyleIdx="5" presStyleCnt="6">
        <dgm:presLayoutVars>
          <dgm:chMax val="0"/>
          <dgm:bulletEnabled val="1"/>
        </dgm:presLayoutVars>
      </dgm:prSet>
      <dgm:spPr/>
    </dgm:pt>
  </dgm:ptLst>
  <dgm:cxnLst>
    <dgm:cxn modelId="{F2591A07-48FB-43C6-9232-736F4C09B16D}" srcId="{FDA0287A-6539-45F8-9909-1CD5850F0AE6}" destId="{B728C5F2-9530-46A7-A947-FC47F678A760}" srcOrd="0" destOrd="0" parTransId="{BA88E28D-4C59-4993-8A86-53DEB2429B81}" sibTransId="{946C69C7-02BB-4200-B896-3099E2950C7C}"/>
    <dgm:cxn modelId="{48D9C71B-3F01-48BA-80CD-1B03546DE85E}" type="presOf" srcId="{9B04BA9F-703C-431F-ACF9-BA2A792E1013}" destId="{D3257590-39CA-4CCA-982B-ED978CEAF04F}" srcOrd="0" destOrd="0" presId="urn:microsoft.com/office/officeart/2005/8/layout/lProcess1"/>
    <dgm:cxn modelId="{C412C31F-7118-4E37-A48B-20C5D3F61AD8}" type="presOf" srcId="{A6CE54FB-9EA3-4476-9599-DE7C8C1AA135}" destId="{395648BD-DF96-48DE-8B9A-E781CDBF91DF}" srcOrd="0" destOrd="0" presId="urn:microsoft.com/office/officeart/2005/8/layout/lProcess1"/>
    <dgm:cxn modelId="{808CE032-DC97-413A-8AD6-C9B2EA0A209E}" type="presOf" srcId="{E507C799-6537-441A-AAB0-4F11EBE51998}" destId="{A7432095-DEE0-46E9-8861-E23E0CBC5AF1}" srcOrd="0" destOrd="0" presId="urn:microsoft.com/office/officeart/2005/8/layout/lProcess1"/>
    <dgm:cxn modelId="{D7517C38-1B51-42A9-BB67-B84C790B2F87}" type="presOf" srcId="{B728C5F2-9530-46A7-A947-FC47F678A760}" destId="{16438F97-5FAE-4357-9DF6-3397DEA0D27B}" srcOrd="0" destOrd="0" presId="urn:microsoft.com/office/officeart/2005/8/layout/lProcess1"/>
    <dgm:cxn modelId="{F318AB3F-41D9-47DF-ABAA-3702C854A925}" type="presOf" srcId="{FDA0287A-6539-45F8-9909-1CD5850F0AE6}" destId="{09CFABDD-399C-4FB4-BBA4-C6576C0BA2C7}" srcOrd="0" destOrd="0" presId="urn:microsoft.com/office/officeart/2005/8/layout/lProcess1"/>
    <dgm:cxn modelId="{1E9F295D-C454-4643-98A4-618A55EDC296}" srcId="{B728C5F2-9530-46A7-A947-FC47F678A760}" destId="{057292FF-B258-4681-8463-BF75F295D582}" srcOrd="0" destOrd="0" parTransId="{E507C799-6537-441A-AAB0-4F11EBE51998}" sibTransId="{02BF103A-BA31-49CA-9443-B6621323599E}"/>
    <dgm:cxn modelId="{CE41A462-BE22-42CA-A9CC-4611A0CCE4F5}" type="presOf" srcId="{02BF103A-BA31-49CA-9443-B6621323599E}" destId="{88D3D3B5-F9B1-4953-856B-7A4A3503DA39}" srcOrd="0" destOrd="0" presId="urn:microsoft.com/office/officeart/2005/8/layout/lProcess1"/>
    <dgm:cxn modelId="{D753F042-0F24-405E-AA3E-E030DD37D86E}" type="presOf" srcId="{057292FF-B258-4681-8463-BF75F295D582}" destId="{24A3213B-6B03-4DF2-802A-F80045072E68}" srcOrd="0" destOrd="0" presId="urn:microsoft.com/office/officeart/2005/8/layout/lProcess1"/>
    <dgm:cxn modelId="{4E14FD62-DACC-43B9-A03F-1F68D822279C}" type="presOf" srcId="{99A505BD-AEEA-4D08-A4B3-9C2BAE752A6D}" destId="{EF4BA6C4-B8EF-45EF-9353-CB18D479E1E0}" srcOrd="0" destOrd="0" presId="urn:microsoft.com/office/officeart/2005/8/layout/lProcess1"/>
    <dgm:cxn modelId="{F3A47448-5A6F-4145-9492-DD00511DE2A9}" type="presOf" srcId="{4396C848-5C60-4A1F-A02C-C99A0AED6D83}" destId="{843A46CD-3E23-4B57-A477-968881E0A0DF}" srcOrd="0" destOrd="0" presId="urn:microsoft.com/office/officeart/2005/8/layout/lProcess1"/>
    <dgm:cxn modelId="{92F7C94B-FAEB-417F-90C8-E47AC0C23B23}" type="presOf" srcId="{35037B05-C5B6-4165-BFD3-24792AF48470}" destId="{F9DC9138-719C-4CF3-A9B8-9E0BBD535064}" srcOrd="0" destOrd="0" presId="urn:microsoft.com/office/officeart/2005/8/layout/lProcess1"/>
    <dgm:cxn modelId="{257BB96F-A1EE-43FC-9327-4FF98C7FC457}" srcId="{B728C5F2-9530-46A7-A947-FC47F678A760}" destId="{A6CE54FB-9EA3-4476-9599-DE7C8C1AA135}" srcOrd="3" destOrd="0" parTransId="{A96C5934-5553-4B88-A8D4-F5DBF33441B4}" sibTransId="{9B04BA9F-703C-431F-ACF9-BA2A792E1013}"/>
    <dgm:cxn modelId="{E0C36F7C-B2F8-46B2-AEE4-931CCD94BB77}" type="presOf" srcId="{00EF1373-B775-42E3-959C-D09D2731F7C0}" destId="{6C1A1793-B6A3-475F-A2D8-2CD7CF60A6D2}" srcOrd="0" destOrd="0" presId="urn:microsoft.com/office/officeart/2005/8/layout/lProcess1"/>
    <dgm:cxn modelId="{C060FA82-446F-4AA9-8B4C-1810159509E1}" type="presOf" srcId="{3823B506-7BCC-40A3-95E7-91D5A39E1793}" destId="{B74F0E1C-9303-42FE-856A-87DAAA88EDB7}" srcOrd="0" destOrd="0" presId="urn:microsoft.com/office/officeart/2005/8/layout/lProcess1"/>
    <dgm:cxn modelId="{97323A93-D2A1-4A84-A5E2-991E69A0C2B0}" srcId="{B728C5F2-9530-46A7-A947-FC47F678A760}" destId="{35037B05-C5B6-4165-BFD3-24792AF48470}" srcOrd="1" destOrd="0" parTransId="{3BDC3474-A685-446C-B5A7-3F9B6EE1ABF2}" sibTransId="{4396C848-5C60-4A1F-A02C-C99A0AED6D83}"/>
    <dgm:cxn modelId="{B18E80C1-EE24-4088-B963-B5B87F450B25}" srcId="{B728C5F2-9530-46A7-A947-FC47F678A760}" destId="{252FAB5D-DB3C-4825-AF69-628E1D7FEBF9}" srcOrd="4" destOrd="0" parTransId="{0876A7BE-7B87-42F5-ADF6-E26587C7B048}" sibTransId="{78C1EE18-F7F1-432F-B59F-5E7C076DFAB1}"/>
    <dgm:cxn modelId="{5FFC4AC5-41A8-4502-BA17-F0C5B437E630}" srcId="{B728C5F2-9530-46A7-A947-FC47F678A760}" destId="{99A505BD-AEEA-4D08-A4B3-9C2BAE752A6D}" srcOrd="2" destOrd="0" parTransId="{824A49D7-33DC-4B6E-A6A6-137A3064A4BA}" sibTransId="{00EF1373-B775-42E3-959C-D09D2731F7C0}"/>
    <dgm:cxn modelId="{EE49DDD0-B83A-4C6E-8B63-A06D34CB9ECF}" type="presOf" srcId="{78C1EE18-F7F1-432F-B59F-5E7C076DFAB1}" destId="{ABA9AE96-2227-4CD0-B5B8-55F647BE98FD}" srcOrd="0" destOrd="0" presId="urn:microsoft.com/office/officeart/2005/8/layout/lProcess1"/>
    <dgm:cxn modelId="{970648DF-D1A4-423F-A4DB-D5506DE32CE5}" type="presOf" srcId="{252FAB5D-DB3C-4825-AF69-628E1D7FEBF9}" destId="{7E43D43F-BA60-4F47-826C-004833E922FD}" srcOrd="0" destOrd="0" presId="urn:microsoft.com/office/officeart/2005/8/layout/lProcess1"/>
    <dgm:cxn modelId="{6CD149EA-7893-4923-B910-4CF32D86F51F}" srcId="{B728C5F2-9530-46A7-A947-FC47F678A760}" destId="{3823B506-7BCC-40A3-95E7-91D5A39E1793}" srcOrd="5" destOrd="0" parTransId="{6E71F83F-42AB-4361-B572-8899DCE8301B}" sibTransId="{031DCC02-7983-4BEC-9184-22AB97132EA5}"/>
    <dgm:cxn modelId="{A254748D-3E95-4748-B1C4-52DC667304EC}" type="presParOf" srcId="{09CFABDD-399C-4FB4-BBA4-C6576C0BA2C7}" destId="{333BE18D-B4DE-4772-BDA8-E6ACBD5ECB33}" srcOrd="0" destOrd="0" presId="urn:microsoft.com/office/officeart/2005/8/layout/lProcess1"/>
    <dgm:cxn modelId="{6B379EAC-64C3-4996-B003-1A6F06BF75B1}" type="presParOf" srcId="{333BE18D-B4DE-4772-BDA8-E6ACBD5ECB33}" destId="{16438F97-5FAE-4357-9DF6-3397DEA0D27B}" srcOrd="0" destOrd="0" presId="urn:microsoft.com/office/officeart/2005/8/layout/lProcess1"/>
    <dgm:cxn modelId="{FCD61C5F-63DE-459D-AC55-11E0FDF6305E}" type="presParOf" srcId="{333BE18D-B4DE-4772-BDA8-E6ACBD5ECB33}" destId="{A7432095-DEE0-46E9-8861-E23E0CBC5AF1}" srcOrd="1" destOrd="0" presId="urn:microsoft.com/office/officeart/2005/8/layout/lProcess1"/>
    <dgm:cxn modelId="{D5BF8ED8-B893-4DA4-B9BF-4C1E472CDA83}" type="presParOf" srcId="{333BE18D-B4DE-4772-BDA8-E6ACBD5ECB33}" destId="{24A3213B-6B03-4DF2-802A-F80045072E68}" srcOrd="2" destOrd="0" presId="urn:microsoft.com/office/officeart/2005/8/layout/lProcess1"/>
    <dgm:cxn modelId="{226178D8-369C-4437-BA1C-C846A3CB6B4F}" type="presParOf" srcId="{333BE18D-B4DE-4772-BDA8-E6ACBD5ECB33}" destId="{88D3D3B5-F9B1-4953-856B-7A4A3503DA39}" srcOrd="3" destOrd="0" presId="urn:microsoft.com/office/officeart/2005/8/layout/lProcess1"/>
    <dgm:cxn modelId="{756DD500-ADC3-4229-B27B-FC633CFDCF69}" type="presParOf" srcId="{333BE18D-B4DE-4772-BDA8-E6ACBD5ECB33}" destId="{F9DC9138-719C-4CF3-A9B8-9E0BBD535064}" srcOrd="4" destOrd="0" presId="urn:microsoft.com/office/officeart/2005/8/layout/lProcess1"/>
    <dgm:cxn modelId="{CB3824A3-60B3-42FA-9D40-938DD91FA26B}" type="presParOf" srcId="{333BE18D-B4DE-4772-BDA8-E6ACBD5ECB33}" destId="{843A46CD-3E23-4B57-A477-968881E0A0DF}" srcOrd="5" destOrd="0" presId="urn:microsoft.com/office/officeart/2005/8/layout/lProcess1"/>
    <dgm:cxn modelId="{0827D3A2-8195-4583-A56D-6E1C8FA32B94}" type="presParOf" srcId="{333BE18D-B4DE-4772-BDA8-E6ACBD5ECB33}" destId="{EF4BA6C4-B8EF-45EF-9353-CB18D479E1E0}" srcOrd="6" destOrd="0" presId="urn:microsoft.com/office/officeart/2005/8/layout/lProcess1"/>
    <dgm:cxn modelId="{52FF05D3-2EB2-4572-BBC0-18392AC54771}" type="presParOf" srcId="{333BE18D-B4DE-4772-BDA8-E6ACBD5ECB33}" destId="{6C1A1793-B6A3-475F-A2D8-2CD7CF60A6D2}" srcOrd="7" destOrd="0" presId="urn:microsoft.com/office/officeart/2005/8/layout/lProcess1"/>
    <dgm:cxn modelId="{1EAA14DD-78B7-4D2E-9EA7-DCB97744E6E0}" type="presParOf" srcId="{333BE18D-B4DE-4772-BDA8-E6ACBD5ECB33}" destId="{395648BD-DF96-48DE-8B9A-E781CDBF91DF}" srcOrd="8" destOrd="0" presId="urn:microsoft.com/office/officeart/2005/8/layout/lProcess1"/>
    <dgm:cxn modelId="{0F720C9D-7033-425F-9839-9BC086BCC183}" type="presParOf" srcId="{333BE18D-B4DE-4772-BDA8-E6ACBD5ECB33}" destId="{D3257590-39CA-4CCA-982B-ED978CEAF04F}" srcOrd="9" destOrd="0" presId="urn:microsoft.com/office/officeart/2005/8/layout/lProcess1"/>
    <dgm:cxn modelId="{D1B84836-B924-42F4-A4F7-C2A29FA81AF1}" type="presParOf" srcId="{333BE18D-B4DE-4772-BDA8-E6ACBD5ECB33}" destId="{7E43D43F-BA60-4F47-826C-004833E922FD}" srcOrd="10" destOrd="0" presId="urn:microsoft.com/office/officeart/2005/8/layout/lProcess1"/>
    <dgm:cxn modelId="{732B4AAE-3AC3-453F-AE29-B5BED5906F37}" type="presParOf" srcId="{333BE18D-B4DE-4772-BDA8-E6ACBD5ECB33}" destId="{ABA9AE96-2227-4CD0-B5B8-55F647BE98FD}" srcOrd="11" destOrd="0" presId="urn:microsoft.com/office/officeart/2005/8/layout/lProcess1"/>
    <dgm:cxn modelId="{2F15B870-F13A-4D80-9260-B31850C1E366}" type="presParOf" srcId="{333BE18D-B4DE-4772-BDA8-E6ACBD5ECB33}" destId="{B74F0E1C-9303-42FE-856A-87DAAA88EDB7}" srcOrd="12"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1" loCatId="process" qsTypeId="urn:microsoft.com/office/officeart/2005/8/quickstyle/simple3" qsCatId="simple" csTypeId="urn:microsoft.com/office/officeart/2005/8/colors/colorful3" csCatId="colorful" phldr="1"/>
      <dgm:spPr/>
      <dgm:t>
        <a:bodyPr/>
        <a:lstStyle/>
        <a:p>
          <a:endParaRPr lang="en-US"/>
        </a:p>
      </dgm:t>
    </dgm:pt>
    <dgm:pt modelId="{B728C5F2-9530-46A7-A947-FC47F678A760}">
      <dgm:prSet custT="1"/>
      <dgm:spPr/>
      <dgm:t>
        <a:bodyPr/>
        <a:lstStyle/>
        <a:p>
          <a:pPr rtl="1"/>
          <a:r>
            <a:rPr lang="ar-IQ" sz="1800" b="0" dirty="0"/>
            <a:t>تحلیل</a:t>
          </a:r>
          <a:endParaRPr lang="en-US" sz="1800" b="0" dirty="0"/>
        </a:p>
      </dgm:t>
    </dgm:pt>
    <dgm:pt modelId="{BA88E28D-4C59-4993-8A86-53DEB2429B81}" type="parTrans" cxnId="{F2591A07-48FB-43C6-9232-736F4C09B16D}">
      <dgm:prSet/>
      <dgm:spPr/>
      <dgm:t>
        <a:bodyPr/>
        <a:lstStyle/>
        <a:p>
          <a:pPr rtl="1"/>
          <a:endParaRPr lang="en-US" sz="2800"/>
        </a:p>
      </dgm:t>
    </dgm:pt>
    <dgm:pt modelId="{946C69C7-02BB-4200-B896-3099E2950C7C}" type="sibTrans" cxnId="{F2591A07-48FB-43C6-9232-736F4C09B16D}">
      <dgm:prSet/>
      <dgm:spPr/>
      <dgm:t>
        <a:bodyPr/>
        <a:lstStyle/>
        <a:p>
          <a:pPr rtl="1"/>
          <a:endParaRPr lang="en-US" sz="2800"/>
        </a:p>
      </dgm:t>
    </dgm:pt>
    <dgm:pt modelId="{057292FF-B258-4681-8463-BF75F295D582}">
      <dgm:prSet custT="1"/>
      <dgm:spPr/>
      <dgm:t>
        <a:bodyPr/>
        <a:lstStyle/>
        <a:p>
          <a:pPr rtl="1"/>
          <a:r>
            <a:rPr lang="fa-IR" sz="1800" b="0" dirty="0"/>
            <a:t>مقدمه</a:t>
          </a:r>
          <a:endParaRPr lang="en-US" sz="1800" b="0" dirty="0"/>
        </a:p>
      </dgm:t>
    </dgm:pt>
    <dgm:pt modelId="{E507C799-6537-441A-AAB0-4F11EBE51998}" type="parTrans" cxnId="{1E9F295D-C454-4643-98A4-618A55EDC296}">
      <dgm:prSet/>
      <dgm:spPr/>
      <dgm:t>
        <a:bodyPr/>
        <a:lstStyle/>
        <a:p>
          <a:endParaRPr lang="en-US" sz="2800"/>
        </a:p>
      </dgm:t>
    </dgm:pt>
    <dgm:pt modelId="{02BF103A-BA31-49CA-9443-B6621323599E}" type="sibTrans" cxnId="{1E9F295D-C454-4643-98A4-618A55EDC296}">
      <dgm:prSet/>
      <dgm:spPr/>
      <dgm:t>
        <a:bodyPr/>
        <a:lstStyle/>
        <a:p>
          <a:endParaRPr lang="en-US" sz="2800"/>
        </a:p>
      </dgm:t>
    </dgm:pt>
    <dgm:pt modelId="{35037B05-C5B6-4165-BFD3-24792AF48470}">
      <dgm:prSet custT="1"/>
      <dgm:spPr/>
      <dgm:t>
        <a:bodyPr/>
        <a:lstStyle/>
        <a:p>
          <a:pPr rtl="1"/>
          <a:r>
            <a:rPr lang="fa-IR" sz="1800" dirty="0"/>
            <a:t>مدل </a:t>
          </a:r>
          <a:r>
            <a:rPr lang="en-US" sz="1800" dirty="0"/>
            <a:t>RAD</a:t>
          </a:r>
        </a:p>
      </dgm:t>
    </dgm:pt>
    <dgm:pt modelId="{3BDC3474-A685-446C-B5A7-3F9B6EE1ABF2}" type="parTrans" cxnId="{97323A93-D2A1-4A84-A5E2-991E69A0C2B0}">
      <dgm:prSet/>
      <dgm:spPr/>
      <dgm:t>
        <a:bodyPr/>
        <a:lstStyle/>
        <a:p>
          <a:endParaRPr lang="en-US" sz="2800"/>
        </a:p>
      </dgm:t>
    </dgm:pt>
    <dgm:pt modelId="{4396C848-5C60-4A1F-A02C-C99A0AED6D83}" type="sibTrans" cxnId="{97323A93-D2A1-4A84-A5E2-991E69A0C2B0}">
      <dgm:prSet/>
      <dgm:spPr/>
      <dgm:t>
        <a:bodyPr/>
        <a:lstStyle/>
        <a:p>
          <a:endParaRPr lang="en-US" sz="2800"/>
        </a:p>
      </dgm:t>
    </dgm:pt>
    <dgm:pt modelId="{99A505BD-AEEA-4D08-A4B3-9C2BAE752A6D}">
      <dgm:prSet custT="1"/>
      <dgm:spPr/>
      <dgm:t>
        <a:bodyPr/>
        <a:lstStyle/>
        <a:p>
          <a:pPr rtl="1"/>
          <a:r>
            <a:rPr lang="fa-IR" sz="1800" dirty="0"/>
            <a:t>نمودار معماری</a:t>
          </a:r>
          <a:endParaRPr lang="en-US" sz="1800" dirty="0"/>
        </a:p>
      </dgm:t>
    </dgm:pt>
    <dgm:pt modelId="{824A49D7-33DC-4B6E-A6A6-137A3064A4BA}" type="parTrans" cxnId="{5FFC4AC5-41A8-4502-BA17-F0C5B437E630}">
      <dgm:prSet/>
      <dgm:spPr/>
      <dgm:t>
        <a:bodyPr/>
        <a:lstStyle/>
        <a:p>
          <a:endParaRPr lang="en-US" sz="2800"/>
        </a:p>
      </dgm:t>
    </dgm:pt>
    <dgm:pt modelId="{00EF1373-B775-42E3-959C-D09D2731F7C0}" type="sibTrans" cxnId="{5FFC4AC5-41A8-4502-BA17-F0C5B437E630}">
      <dgm:prSet/>
      <dgm:spPr/>
      <dgm:t>
        <a:bodyPr/>
        <a:lstStyle/>
        <a:p>
          <a:endParaRPr lang="en-US" sz="2800"/>
        </a:p>
      </dgm:t>
    </dgm:pt>
    <dgm:pt modelId="{A6CE54FB-9EA3-4476-9599-DE7C8C1AA135}">
      <dgm:prSet custT="1"/>
      <dgm:spPr/>
      <dgm:t>
        <a:bodyPr/>
        <a:lstStyle/>
        <a:p>
          <a:pPr rtl="1"/>
          <a:r>
            <a:rPr lang="ar-IQ" sz="1800" dirty="0"/>
            <a:t>نمودار جریان داده </a:t>
          </a:r>
          <a:endParaRPr lang="en-US" sz="1800" dirty="0"/>
        </a:p>
      </dgm:t>
    </dgm:pt>
    <dgm:pt modelId="{A96C5934-5553-4B88-A8D4-F5DBF33441B4}" type="parTrans" cxnId="{257BB96F-A1EE-43FC-9327-4FF98C7FC457}">
      <dgm:prSet/>
      <dgm:spPr/>
      <dgm:t>
        <a:bodyPr/>
        <a:lstStyle/>
        <a:p>
          <a:endParaRPr lang="en-US" sz="2800"/>
        </a:p>
      </dgm:t>
    </dgm:pt>
    <dgm:pt modelId="{9B04BA9F-703C-431F-ACF9-BA2A792E1013}" type="sibTrans" cxnId="{257BB96F-A1EE-43FC-9327-4FF98C7FC457}">
      <dgm:prSet/>
      <dgm:spPr/>
      <dgm:t>
        <a:bodyPr/>
        <a:lstStyle/>
        <a:p>
          <a:endParaRPr lang="en-US" sz="2800"/>
        </a:p>
      </dgm:t>
    </dgm:pt>
    <dgm:pt modelId="{252FAB5D-DB3C-4825-AF69-628E1D7FEBF9}">
      <dgm:prSet custT="1"/>
      <dgm:spPr>
        <a:solidFill>
          <a:schemeClr val="accent4">
            <a:alpha val="90000"/>
          </a:schemeClr>
        </a:solidFill>
      </dgm:spPr>
      <dgm:t>
        <a:bodyPr/>
        <a:lstStyle/>
        <a:p>
          <a:pPr rtl="1"/>
          <a:r>
            <a:rPr lang="fa-IR" sz="1800" b="1" dirty="0"/>
            <a:t>نمودار فعالیت</a:t>
          </a:r>
          <a:endParaRPr lang="en-US" sz="1800" b="1" dirty="0"/>
        </a:p>
      </dgm:t>
    </dgm:pt>
    <dgm:pt modelId="{0876A7BE-7B87-42F5-ADF6-E26587C7B048}" type="parTrans" cxnId="{B18E80C1-EE24-4088-B963-B5B87F450B25}">
      <dgm:prSet/>
      <dgm:spPr/>
      <dgm:t>
        <a:bodyPr/>
        <a:lstStyle/>
        <a:p>
          <a:endParaRPr lang="en-US" sz="2800"/>
        </a:p>
      </dgm:t>
    </dgm:pt>
    <dgm:pt modelId="{78C1EE18-F7F1-432F-B59F-5E7C076DFAB1}" type="sibTrans" cxnId="{B18E80C1-EE24-4088-B963-B5B87F450B25}">
      <dgm:prSet/>
      <dgm:spPr/>
      <dgm:t>
        <a:bodyPr/>
        <a:lstStyle/>
        <a:p>
          <a:endParaRPr lang="en-US" sz="2800"/>
        </a:p>
      </dgm:t>
    </dgm:pt>
    <dgm:pt modelId="{3823B506-7BCC-40A3-95E7-91D5A39E1793}">
      <dgm:prSet custT="1"/>
      <dgm:spPr/>
      <dgm:t>
        <a:bodyPr/>
        <a:lstStyle/>
        <a:p>
          <a:pPr rtl="1"/>
          <a:r>
            <a:rPr lang="fa-IR" sz="1800" dirty="0"/>
            <a:t>نمودار کلاس</a:t>
          </a:r>
          <a:endParaRPr lang="en-US" sz="1800" dirty="0"/>
        </a:p>
      </dgm:t>
    </dgm:pt>
    <dgm:pt modelId="{6E71F83F-42AB-4361-B572-8899DCE8301B}" type="parTrans" cxnId="{6CD149EA-7893-4923-B910-4CF32D86F51F}">
      <dgm:prSet/>
      <dgm:spPr/>
      <dgm:t>
        <a:bodyPr/>
        <a:lstStyle/>
        <a:p>
          <a:endParaRPr lang="en-US" sz="2800"/>
        </a:p>
      </dgm:t>
    </dgm:pt>
    <dgm:pt modelId="{031DCC02-7983-4BEC-9184-22AB97132EA5}" type="sibTrans" cxnId="{6CD149EA-7893-4923-B910-4CF32D86F51F}">
      <dgm:prSet/>
      <dgm:spPr/>
      <dgm:t>
        <a:bodyPr/>
        <a:lstStyle/>
        <a:p>
          <a:endParaRPr lang="en-US" sz="2800"/>
        </a:p>
      </dgm:t>
    </dgm:pt>
    <dgm:pt modelId="{4F5E4577-1C96-4894-97E4-98A4A515A199}" type="pres">
      <dgm:prSet presAssocID="{FDA0287A-6539-45F8-9909-1CD5850F0AE6}" presName="Name0" presStyleCnt="0">
        <dgm:presLayoutVars>
          <dgm:dir/>
          <dgm:animLvl val="lvl"/>
          <dgm:resizeHandles val="exact"/>
        </dgm:presLayoutVars>
      </dgm:prSet>
      <dgm:spPr/>
    </dgm:pt>
    <dgm:pt modelId="{BA882AD6-AE59-4B7F-8708-94993076DF0C}" type="pres">
      <dgm:prSet presAssocID="{B728C5F2-9530-46A7-A947-FC47F678A760}" presName="vertFlow" presStyleCnt="0"/>
      <dgm:spPr/>
    </dgm:pt>
    <dgm:pt modelId="{BF0D3BAE-AF82-4BFC-AF5E-30E6C3FDE413}" type="pres">
      <dgm:prSet presAssocID="{B728C5F2-9530-46A7-A947-FC47F678A760}" presName="header" presStyleLbl="node1" presStyleIdx="0" presStyleCnt="1"/>
      <dgm:spPr/>
    </dgm:pt>
    <dgm:pt modelId="{3E9095A4-01D2-421F-9A1C-A3B7035311DE}" type="pres">
      <dgm:prSet presAssocID="{E507C799-6537-441A-AAB0-4F11EBE51998}" presName="parTrans" presStyleLbl="sibTrans2D1" presStyleIdx="0" presStyleCnt="6"/>
      <dgm:spPr/>
    </dgm:pt>
    <dgm:pt modelId="{80AF6D93-6E70-4F5B-85CF-A2EA8C142073}" type="pres">
      <dgm:prSet presAssocID="{057292FF-B258-4681-8463-BF75F295D582}" presName="child" presStyleLbl="alignAccFollowNode1" presStyleIdx="0" presStyleCnt="6">
        <dgm:presLayoutVars>
          <dgm:chMax val="0"/>
          <dgm:bulletEnabled val="1"/>
        </dgm:presLayoutVars>
      </dgm:prSet>
      <dgm:spPr/>
    </dgm:pt>
    <dgm:pt modelId="{EC32694D-43CF-45B5-8FB3-353599F27B10}" type="pres">
      <dgm:prSet presAssocID="{02BF103A-BA31-49CA-9443-B6621323599E}" presName="sibTrans" presStyleLbl="sibTrans2D1" presStyleIdx="1" presStyleCnt="6"/>
      <dgm:spPr/>
    </dgm:pt>
    <dgm:pt modelId="{32745C9E-58BF-432C-9154-FE514DDA01DF}" type="pres">
      <dgm:prSet presAssocID="{35037B05-C5B6-4165-BFD3-24792AF48470}" presName="child" presStyleLbl="alignAccFollowNode1" presStyleIdx="1" presStyleCnt="6">
        <dgm:presLayoutVars>
          <dgm:chMax val="0"/>
          <dgm:bulletEnabled val="1"/>
        </dgm:presLayoutVars>
      </dgm:prSet>
      <dgm:spPr/>
    </dgm:pt>
    <dgm:pt modelId="{644968E7-C048-403D-9921-0DCFB4DCD01F}" type="pres">
      <dgm:prSet presAssocID="{4396C848-5C60-4A1F-A02C-C99A0AED6D83}" presName="sibTrans" presStyleLbl="sibTrans2D1" presStyleIdx="2" presStyleCnt="6"/>
      <dgm:spPr/>
    </dgm:pt>
    <dgm:pt modelId="{A3D3BB3F-1260-477A-8BC2-2D2192735474}" type="pres">
      <dgm:prSet presAssocID="{99A505BD-AEEA-4D08-A4B3-9C2BAE752A6D}" presName="child" presStyleLbl="alignAccFollowNode1" presStyleIdx="2" presStyleCnt="6">
        <dgm:presLayoutVars>
          <dgm:chMax val="0"/>
          <dgm:bulletEnabled val="1"/>
        </dgm:presLayoutVars>
      </dgm:prSet>
      <dgm:spPr/>
    </dgm:pt>
    <dgm:pt modelId="{89D83878-B949-4C21-8446-B5086CAC99B9}" type="pres">
      <dgm:prSet presAssocID="{00EF1373-B775-42E3-959C-D09D2731F7C0}" presName="sibTrans" presStyleLbl="sibTrans2D1" presStyleIdx="3" presStyleCnt="6"/>
      <dgm:spPr/>
    </dgm:pt>
    <dgm:pt modelId="{12BEF59F-DBF8-4103-847D-850DF60662CD}" type="pres">
      <dgm:prSet presAssocID="{A6CE54FB-9EA3-4476-9599-DE7C8C1AA135}" presName="child" presStyleLbl="alignAccFollowNode1" presStyleIdx="3" presStyleCnt="6">
        <dgm:presLayoutVars>
          <dgm:chMax val="0"/>
          <dgm:bulletEnabled val="1"/>
        </dgm:presLayoutVars>
      </dgm:prSet>
      <dgm:spPr/>
    </dgm:pt>
    <dgm:pt modelId="{E35845CD-9A58-46C8-AEC1-1E132BC7E206}" type="pres">
      <dgm:prSet presAssocID="{9B04BA9F-703C-431F-ACF9-BA2A792E1013}" presName="sibTrans" presStyleLbl="sibTrans2D1" presStyleIdx="4" presStyleCnt="6"/>
      <dgm:spPr/>
    </dgm:pt>
    <dgm:pt modelId="{AC3A6058-D50C-40EF-84E5-2B31F4BF6372}" type="pres">
      <dgm:prSet presAssocID="{252FAB5D-DB3C-4825-AF69-628E1D7FEBF9}" presName="child" presStyleLbl="alignAccFollowNode1" presStyleIdx="4" presStyleCnt="6">
        <dgm:presLayoutVars>
          <dgm:chMax val="0"/>
          <dgm:bulletEnabled val="1"/>
        </dgm:presLayoutVars>
      </dgm:prSet>
      <dgm:spPr/>
    </dgm:pt>
    <dgm:pt modelId="{45FC8BB2-476D-4F39-95C6-B50569BA814C}" type="pres">
      <dgm:prSet presAssocID="{78C1EE18-F7F1-432F-B59F-5E7C076DFAB1}" presName="sibTrans" presStyleLbl="sibTrans2D1" presStyleIdx="5" presStyleCnt="6"/>
      <dgm:spPr/>
    </dgm:pt>
    <dgm:pt modelId="{D5455EB5-01BF-4ADF-94D1-CE546AE910A9}" type="pres">
      <dgm:prSet presAssocID="{3823B506-7BCC-40A3-95E7-91D5A39E1793}" presName="child" presStyleLbl="alignAccFollowNode1" presStyleIdx="5" presStyleCnt="6">
        <dgm:presLayoutVars>
          <dgm:chMax val="0"/>
          <dgm:bulletEnabled val="1"/>
        </dgm:presLayoutVars>
      </dgm:prSet>
      <dgm:spPr/>
    </dgm:pt>
  </dgm:ptLst>
  <dgm:cxnLst>
    <dgm:cxn modelId="{3E6B0504-77D6-4368-A80C-498159603628}" type="presOf" srcId="{99A505BD-AEEA-4D08-A4B3-9C2BAE752A6D}" destId="{A3D3BB3F-1260-477A-8BC2-2D2192735474}" srcOrd="0" destOrd="0" presId="urn:microsoft.com/office/officeart/2005/8/layout/lProcess1"/>
    <dgm:cxn modelId="{F2591A07-48FB-43C6-9232-736F4C09B16D}" srcId="{FDA0287A-6539-45F8-9909-1CD5850F0AE6}" destId="{B728C5F2-9530-46A7-A947-FC47F678A760}" srcOrd="0" destOrd="0" parTransId="{BA88E28D-4C59-4993-8A86-53DEB2429B81}" sibTransId="{946C69C7-02BB-4200-B896-3099E2950C7C}"/>
    <dgm:cxn modelId="{E3F7160B-FDA3-4CCB-BF84-AD8F2159E2AB}" type="presOf" srcId="{3823B506-7BCC-40A3-95E7-91D5A39E1793}" destId="{D5455EB5-01BF-4ADF-94D1-CE546AE910A9}" srcOrd="0" destOrd="0" presId="urn:microsoft.com/office/officeart/2005/8/layout/lProcess1"/>
    <dgm:cxn modelId="{12D8530B-A7A2-445C-A212-4C664D8B250E}" type="presOf" srcId="{02BF103A-BA31-49CA-9443-B6621323599E}" destId="{EC32694D-43CF-45B5-8FB3-353599F27B10}" srcOrd="0" destOrd="0" presId="urn:microsoft.com/office/officeart/2005/8/layout/lProcess1"/>
    <dgm:cxn modelId="{7711070D-9672-454D-8E84-DA9F1EFBC889}" type="presOf" srcId="{9B04BA9F-703C-431F-ACF9-BA2A792E1013}" destId="{E35845CD-9A58-46C8-AEC1-1E132BC7E206}" srcOrd="0" destOrd="0" presId="urn:microsoft.com/office/officeart/2005/8/layout/lProcess1"/>
    <dgm:cxn modelId="{CA02F413-8923-439B-BC4E-7B5FCC25E441}" type="presOf" srcId="{057292FF-B258-4681-8463-BF75F295D582}" destId="{80AF6D93-6E70-4F5B-85CF-A2EA8C142073}" srcOrd="0" destOrd="0" presId="urn:microsoft.com/office/officeart/2005/8/layout/lProcess1"/>
    <dgm:cxn modelId="{B86B2B23-BDF8-4873-A950-14F1D03D3E7B}" type="presOf" srcId="{4396C848-5C60-4A1F-A02C-C99A0AED6D83}" destId="{644968E7-C048-403D-9921-0DCFB4DCD01F}" srcOrd="0" destOrd="0" presId="urn:microsoft.com/office/officeart/2005/8/layout/lProcess1"/>
    <dgm:cxn modelId="{76A85734-2E61-44D1-95BC-6C6721CB149D}" type="presOf" srcId="{78C1EE18-F7F1-432F-B59F-5E7C076DFAB1}" destId="{45FC8BB2-476D-4F39-95C6-B50569BA814C}" srcOrd="0" destOrd="0" presId="urn:microsoft.com/office/officeart/2005/8/layout/lProcess1"/>
    <dgm:cxn modelId="{FAABA935-3A2F-4604-AA0F-7C98CB9150C0}" type="presOf" srcId="{FDA0287A-6539-45F8-9909-1CD5850F0AE6}" destId="{4F5E4577-1C96-4894-97E4-98A4A515A199}" srcOrd="0" destOrd="0" presId="urn:microsoft.com/office/officeart/2005/8/layout/lProcess1"/>
    <dgm:cxn modelId="{1E9F295D-C454-4643-98A4-618A55EDC296}" srcId="{B728C5F2-9530-46A7-A947-FC47F678A760}" destId="{057292FF-B258-4681-8463-BF75F295D582}" srcOrd="0" destOrd="0" parTransId="{E507C799-6537-441A-AAB0-4F11EBE51998}" sibTransId="{02BF103A-BA31-49CA-9443-B6621323599E}"/>
    <dgm:cxn modelId="{257BB96F-A1EE-43FC-9327-4FF98C7FC457}" srcId="{B728C5F2-9530-46A7-A947-FC47F678A760}" destId="{A6CE54FB-9EA3-4476-9599-DE7C8C1AA135}" srcOrd="3" destOrd="0" parTransId="{A96C5934-5553-4B88-A8D4-F5DBF33441B4}" sibTransId="{9B04BA9F-703C-431F-ACF9-BA2A792E1013}"/>
    <dgm:cxn modelId="{D8CA9970-52F8-41D7-8C58-8369CC373C3B}" type="presOf" srcId="{00EF1373-B775-42E3-959C-D09D2731F7C0}" destId="{89D83878-B949-4C21-8446-B5086CAC99B9}" srcOrd="0" destOrd="0" presId="urn:microsoft.com/office/officeart/2005/8/layout/lProcess1"/>
    <dgm:cxn modelId="{0DEEEF79-51E5-4922-9982-F7BD9FE2F47C}" type="presOf" srcId="{A6CE54FB-9EA3-4476-9599-DE7C8C1AA135}" destId="{12BEF59F-DBF8-4103-847D-850DF60662CD}" srcOrd="0" destOrd="0" presId="urn:microsoft.com/office/officeart/2005/8/layout/lProcess1"/>
    <dgm:cxn modelId="{B7AC0E8D-D793-40B6-8855-EE654520D83B}" type="presOf" srcId="{35037B05-C5B6-4165-BFD3-24792AF48470}" destId="{32745C9E-58BF-432C-9154-FE514DDA01DF}" srcOrd="0" destOrd="0" presId="urn:microsoft.com/office/officeart/2005/8/layout/lProcess1"/>
    <dgm:cxn modelId="{F4155590-EABA-4F9D-810C-B8CFA038591F}" type="presOf" srcId="{252FAB5D-DB3C-4825-AF69-628E1D7FEBF9}" destId="{AC3A6058-D50C-40EF-84E5-2B31F4BF6372}" srcOrd="0" destOrd="0" presId="urn:microsoft.com/office/officeart/2005/8/layout/lProcess1"/>
    <dgm:cxn modelId="{97323A93-D2A1-4A84-A5E2-991E69A0C2B0}" srcId="{B728C5F2-9530-46A7-A947-FC47F678A760}" destId="{35037B05-C5B6-4165-BFD3-24792AF48470}" srcOrd="1" destOrd="0" parTransId="{3BDC3474-A685-446C-B5A7-3F9B6EE1ABF2}" sibTransId="{4396C848-5C60-4A1F-A02C-C99A0AED6D83}"/>
    <dgm:cxn modelId="{AEECAFA8-1A9C-4131-AAE7-B2AC57CB8861}" type="presOf" srcId="{E507C799-6537-441A-AAB0-4F11EBE51998}" destId="{3E9095A4-01D2-421F-9A1C-A3B7035311DE}" srcOrd="0" destOrd="0" presId="urn:microsoft.com/office/officeart/2005/8/layout/lProcess1"/>
    <dgm:cxn modelId="{B18E80C1-EE24-4088-B963-B5B87F450B25}" srcId="{B728C5F2-9530-46A7-A947-FC47F678A760}" destId="{252FAB5D-DB3C-4825-AF69-628E1D7FEBF9}" srcOrd="4" destOrd="0" parTransId="{0876A7BE-7B87-42F5-ADF6-E26587C7B048}" sibTransId="{78C1EE18-F7F1-432F-B59F-5E7C076DFAB1}"/>
    <dgm:cxn modelId="{4FAEBFC3-33DA-4DBC-8E4F-92FF52E225DC}" type="presOf" srcId="{B728C5F2-9530-46A7-A947-FC47F678A760}" destId="{BF0D3BAE-AF82-4BFC-AF5E-30E6C3FDE413}" srcOrd="0" destOrd="0" presId="urn:microsoft.com/office/officeart/2005/8/layout/lProcess1"/>
    <dgm:cxn modelId="{5FFC4AC5-41A8-4502-BA17-F0C5B437E630}" srcId="{B728C5F2-9530-46A7-A947-FC47F678A760}" destId="{99A505BD-AEEA-4D08-A4B3-9C2BAE752A6D}" srcOrd="2" destOrd="0" parTransId="{824A49D7-33DC-4B6E-A6A6-137A3064A4BA}" sibTransId="{00EF1373-B775-42E3-959C-D09D2731F7C0}"/>
    <dgm:cxn modelId="{6CD149EA-7893-4923-B910-4CF32D86F51F}" srcId="{B728C5F2-9530-46A7-A947-FC47F678A760}" destId="{3823B506-7BCC-40A3-95E7-91D5A39E1793}" srcOrd="5" destOrd="0" parTransId="{6E71F83F-42AB-4361-B572-8899DCE8301B}" sibTransId="{031DCC02-7983-4BEC-9184-22AB97132EA5}"/>
    <dgm:cxn modelId="{C62B4CC5-43AA-433B-9219-BF02F5FF39AA}" type="presParOf" srcId="{4F5E4577-1C96-4894-97E4-98A4A515A199}" destId="{BA882AD6-AE59-4B7F-8708-94993076DF0C}" srcOrd="0" destOrd="0" presId="urn:microsoft.com/office/officeart/2005/8/layout/lProcess1"/>
    <dgm:cxn modelId="{E19706BB-1CED-4BB7-8C52-A7F32C373446}" type="presParOf" srcId="{BA882AD6-AE59-4B7F-8708-94993076DF0C}" destId="{BF0D3BAE-AF82-4BFC-AF5E-30E6C3FDE413}" srcOrd="0" destOrd="0" presId="urn:microsoft.com/office/officeart/2005/8/layout/lProcess1"/>
    <dgm:cxn modelId="{6759F491-7596-461D-9AC3-295D2F0EBF2B}" type="presParOf" srcId="{BA882AD6-AE59-4B7F-8708-94993076DF0C}" destId="{3E9095A4-01D2-421F-9A1C-A3B7035311DE}" srcOrd="1" destOrd="0" presId="urn:microsoft.com/office/officeart/2005/8/layout/lProcess1"/>
    <dgm:cxn modelId="{255497D8-2C59-46BB-A3CF-7DD2EB59BBDC}" type="presParOf" srcId="{BA882AD6-AE59-4B7F-8708-94993076DF0C}" destId="{80AF6D93-6E70-4F5B-85CF-A2EA8C142073}" srcOrd="2" destOrd="0" presId="urn:microsoft.com/office/officeart/2005/8/layout/lProcess1"/>
    <dgm:cxn modelId="{BD804E48-C3B2-458A-828C-BD7DFC347B7E}" type="presParOf" srcId="{BA882AD6-AE59-4B7F-8708-94993076DF0C}" destId="{EC32694D-43CF-45B5-8FB3-353599F27B10}" srcOrd="3" destOrd="0" presId="urn:microsoft.com/office/officeart/2005/8/layout/lProcess1"/>
    <dgm:cxn modelId="{7DD61D5F-1904-4012-A653-EAED20EA08D7}" type="presParOf" srcId="{BA882AD6-AE59-4B7F-8708-94993076DF0C}" destId="{32745C9E-58BF-432C-9154-FE514DDA01DF}" srcOrd="4" destOrd="0" presId="urn:microsoft.com/office/officeart/2005/8/layout/lProcess1"/>
    <dgm:cxn modelId="{4677EBC3-49D9-4358-9E2A-A812E42BC038}" type="presParOf" srcId="{BA882AD6-AE59-4B7F-8708-94993076DF0C}" destId="{644968E7-C048-403D-9921-0DCFB4DCD01F}" srcOrd="5" destOrd="0" presId="urn:microsoft.com/office/officeart/2005/8/layout/lProcess1"/>
    <dgm:cxn modelId="{26B594A6-28E9-4F86-A1F8-FF4374B77F9D}" type="presParOf" srcId="{BA882AD6-AE59-4B7F-8708-94993076DF0C}" destId="{A3D3BB3F-1260-477A-8BC2-2D2192735474}" srcOrd="6" destOrd="0" presId="urn:microsoft.com/office/officeart/2005/8/layout/lProcess1"/>
    <dgm:cxn modelId="{7FF1AEB2-3B23-4810-9A21-B36099A5DAFC}" type="presParOf" srcId="{BA882AD6-AE59-4B7F-8708-94993076DF0C}" destId="{89D83878-B949-4C21-8446-B5086CAC99B9}" srcOrd="7" destOrd="0" presId="urn:microsoft.com/office/officeart/2005/8/layout/lProcess1"/>
    <dgm:cxn modelId="{588C9281-0587-4693-964E-2582D11C870D}" type="presParOf" srcId="{BA882AD6-AE59-4B7F-8708-94993076DF0C}" destId="{12BEF59F-DBF8-4103-847D-850DF60662CD}" srcOrd="8" destOrd="0" presId="urn:microsoft.com/office/officeart/2005/8/layout/lProcess1"/>
    <dgm:cxn modelId="{A5919315-5260-4C82-8475-109852DFB2AF}" type="presParOf" srcId="{BA882AD6-AE59-4B7F-8708-94993076DF0C}" destId="{E35845CD-9A58-46C8-AEC1-1E132BC7E206}" srcOrd="9" destOrd="0" presId="urn:microsoft.com/office/officeart/2005/8/layout/lProcess1"/>
    <dgm:cxn modelId="{E2AC4669-6940-4FB9-B9BE-719FF9F34D3C}" type="presParOf" srcId="{BA882AD6-AE59-4B7F-8708-94993076DF0C}" destId="{AC3A6058-D50C-40EF-84E5-2B31F4BF6372}" srcOrd="10" destOrd="0" presId="urn:microsoft.com/office/officeart/2005/8/layout/lProcess1"/>
    <dgm:cxn modelId="{0860C67C-FB52-45B1-ACE5-DB63F6C79969}" type="presParOf" srcId="{BA882AD6-AE59-4B7F-8708-94993076DF0C}" destId="{45FC8BB2-476D-4F39-95C6-B50569BA814C}" srcOrd="11" destOrd="0" presId="urn:microsoft.com/office/officeart/2005/8/layout/lProcess1"/>
    <dgm:cxn modelId="{B87C9A43-C40A-4559-9FF4-7118812A650B}" type="presParOf" srcId="{BA882AD6-AE59-4B7F-8708-94993076DF0C}" destId="{D5455EB5-01BF-4ADF-94D1-CE546AE910A9}" srcOrd="12"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1" loCatId="process" qsTypeId="urn:microsoft.com/office/officeart/2005/8/quickstyle/simple3" qsCatId="simple" csTypeId="urn:microsoft.com/office/officeart/2005/8/colors/colorful3" csCatId="colorful" phldr="1"/>
      <dgm:spPr/>
      <dgm:t>
        <a:bodyPr/>
        <a:lstStyle/>
        <a:p>
          <a:endParaRPr lang="en-US"/>
        </a:p>
      </dgm:t>
    </dgm:pt>
    <dgm:pt modelId="{B728C5F2-9530-46A7-A947-FC47F678A760}">
      <dgm:prSet custT="1"/>
      <dgm:spPr/>
      <dgm:t>
        <a:bodyPr/>
        <a:lstStyle/>
        <a:p>
          <a:pPr rtl="1"/>
          <a:r>
            <a:rPr lang="ar-IQ" sz="1800" b="0" dirty="0"/>
            <a:t>تحلیل</a:t>
          </a:r>
          <a:endParaRPr lang="en-US" sz="1800" b="0" dirty="0"/>
        </a:p>
      </dgm:t>
    </dgm:pt>
    <dgm:pt modelId="{BA88E28D-4C59-4993-8A86-53DEB2429B81}" type="parTrans" cxnId="{F2591A07-48FB-43C6-9232-736F4C09B16D}">
      <dgm:prSet/>
      <dgm:spPr/>
      <dgm:t>
        <a:bodyPr/>
        <a:lstStyle/>
        <a:p>
          <a:pPr rtl="1"/>
          <a:endParaRPr lang="en-US" sz="2800"/>
        </a:p>
      </dgm:t>
    </dgm:pt>
    <dgm:pt modelId="{946C69C7-02BB-4200-B896-3099E2950C7C}" type="sibTrans" cxnId="{F2591A07-48FB-43C6-9232-736F4C09B16D}">
      <dgm:prSet/>
      <dgm:spPr/>
      <dgm:t>
        <a:bodyPr/>
        <a:lstStyle/>
        <a:p>
          <a:pPr rtl="1"/>
          <a:endParaRPr lang="en-US" sz="2800"/>
        </a:p>
      </dgm:t>
    </dgm:pt>
    <dgm:pt modelId="{057292FF-B258-4681-8463-BF75F295D582}">
      <dgm:prSet custT="1"/>
      <dgm:spPr/>
      <dgm:t>
        <a:bodyPr/>
        <a:lstStyle/>
        <a:p>
          <a:pPr rtl="1"/>
          <a:r>
            <a:rPr lang="fa-IR" sz="1800" b="0" dirty="0"/>
            <a:t>مقدمه</a:t>
          </a:r>
          <a:endParaRPr lang="en-US" sz="1800" b="0" dirty="0"/>
        </a:p>
      </dgm:t>
    </dgm:pt>
    <dgm:pt modelId="{E507C799-6537-441A-AAB0-4F11EBE51998}" type="parTrans" cxnId="{1E9F295D-C454-4643-98A4-618A55EDC296}">
      <dgm:prSet/>
      <dgm:spPr/>
      <dgm:t>
        <a:bodyPr/>
        <a:lstStyle/>
        <a:p>
          <a:endParaRPr lang="en-US" sz="2800"/>
        </a:p>
      </dgm:t>
    </dgm:pt>
    <dgm:pt modelId="{02BF103A-BA31-49CA-9443-B6621323599E}" type="sibTrans" cxnId="{1E9F295D-C454-4643-98A4-618A55EDC296}">
      <dgm:prSet/>
      <dgm:spPr/>
      <dgm:t>
        <a:bodyPr/>
        <a:lstStyle/>
        <a:p>
          <a:endParaRPr lang="en-US" sz="2800"/>
        </a:p>
      </dgm:t>
    </dgm:pt>
    <dgm:pt modelId="{35037B05-C5B6-4165-BFD3-24792AF48470}">
      <dgm:prSet custT="1"/>
      <dgm:spPr/>
      <dgm:t>
        <a:bodyPr/>
        <a:lstStyle/>
        <a:p>
          <a:pPr rtl="1"/>
          <a:r>
            <a:rPr lang="fa-IR" sz="1800" dirty="0"/>
            <a:t>مدل </a:t>
          </a:r>
          <a:r>
            <a:rPr lang="en-US" sz="1800" dirty="0"/>
            <a:t>RAD</a:t>
          </a:r>
        </a:p>
      </dgm:t>
    </dgm:pt>
    <dgm:pt modelId="{3BDC3474-A685-446C-B5A7-3F9B6EE1ABF2}" type="parTrans" cxnId="{97323A93-D2A1-4A84-A5E2-991E69A0C2B0}">
      <dgm:prSet/>
      <dgm:spPr/>
      <dgm:t>
        <a:bodyPr/>
        <a:lstStyle/>
        <a:p>
          <a:endParaRPr lang="en-US" sz="2800"/>
        </a:p>
      </dgm:t>
    </dgm:pt>
    <dgm:pt modelId="{4396C848-5C60-4A1F-A02C-C99A0AED6D83}" type="sibTrans" cxnId="{97323A93-D2A1-4A84-A5E2-991E69A0C2B0}">
      <dgm:prSet/>
      <dgm:spPr/>
      <dgm:t>
        <a:bodyPr/>
        <a:lstStyle/>
        <a:p>
          <a:endParaRPr lang="en-US" sz="2800"/>
        </a:p>
      </dgm:t>
    </dgm:pt>
    <dgm:pt modelId="{99A505BD-AEEA-4D08-A4B3-9C2BAE752A6D}">
      <dgm:prSet custT="1"/>
      <dgm:spPr/>
      <dgm:t>
        <a:bodyPr/>
        <a:lstStyle/>
        <a:p>
          <a:pPr rtl="1"/>
          <a:r>
            <a:rPr lang="fa-IR" sz="1800" dirty="0"/>
            <a:t>نمودار معماری</a:t>
          </a:r>
          <a:endParaRPr lang="en-US" sz="1800" dirty="0"/>
        </a:p>
      </dgm:t>
    </dgm:pt>
    <dgm:pt modelId="{824A49D7-33DC-4B6E-A6A6-137A3064A4BA}" type="parTrans" cxnId="{5FFC4AC5-41A8-4502-BA17-F0C5B437E630}">
      <dgm:prSet/>
      <dgm:spPr/>
      <dgm:t>
        <a:bodyPr/>
        <a:lstStyle/>
        <a:p>
          <a:endParaRPr lang="en-US" sz="2800"/>
        </a:p>
      </dgm:t>
    </dgm:pt>
    <dgm:pt modelId="{00EF1373-B775-42E3-959C-D09D2731F7C0}" type="sibTrans" cxnId="{5FFC4AC5-41A8-4502-BA17-F0C5B437E630}">
      <dgm:prSet/>
      <dgm:spPr/>
      <dgm:t>
        <a:bodyPr/>
        <a:lstStyle/>
        <a:p>
          <a:endParaRPr lang="en-US" sz="2800"/>
        </a:p>
      </dgm:t>
    </dgm:pt>
    <dgm:pt modelId="{A6CE54FB-9EA3-4476-9599-DE7C8C1AA135}">
      <dgm:prSet custT="1"/>
      <dgm:spPr/>
      <dgm:t>
        <a:bodyPr/>
        <a:lstStyle/>
        <a:p>
          <a:pPr rtl="1"/>
          <a:r>
            <a:rPr lang="ar-IQ" sz="1800" dirty="0"/>
            <a:t>نمودار جریان داده </a:t>
          </a:r>
          <a:endParaRPr lang="en-US" sz="1800" dirty="0"/>
        </a:p>
      </dgm:t>
    </dgm:pt>
    <dgm:pt modelId="{A96C5934-5553-4B88-A8D4-F5DBF33441B4}" type="parTrans" cxnId="{257BB96F-A1EE-43FC-9327-4FF98C7FC457}">
      <dgm:prSet/>
      <dgm:spPr/>
      <dgm:t>
        <a:bodyPr/>
        <a:lstStyle/>
        <a:p>
          <a:endParaRPr lang="en-US" sz="2800"/>
        </a:p>
      </dgm:t>
    </dgm:pt>
    <dgm:pt modelId="{9B04BA9F-703C-431F-ACF9-BA2A792E1013}" type="sibTrans" cxnId="{257BB96F-A1EE-43FC-9327-4FF98C7FC457}">
      <dgm:prSet/>
      <dgm:spPr/>
      <dgm:t>
        <a:bodyPr/>
        <a:lstStyle/>
        <a:p>
          <a:endParaRPr lang="en-US" sz="2800"/>
        </a:p>
      </dgm:t>
    </dgm:pt>
    <dgm:pt modelId="{252FAB5D-DB3C-4825-AF69-628E1D7FEBF9}">
      <dgm:prSet custT="1"/>
      <dgm:spPr>
        <a:solidFill>
          <a:schemeClr val="accent4">
            <a:alpha val="90000"/>
          </a:schemeClr>
        </a:solidFill>
      </dgm:spPr>
      <dgm:t>
        <a:bodyPr/>
        <a:lstStyle/>
        <a:p>
          <a:pPr rtl="1"/>
          <a:r>
            <a:rPr lang="fa-IR" sz="1800" b="1" dirty="0"/>
            <a:t>نمودار فعالیت</a:t>
          </a:r>
          <a:endParaRPr lang="en-US" sz="1800" b="1" dirty="0"/>
        </a:p>
      </dgm:t>
    </dgm:pt>
    <dgm:pt modelId="{0876A7BE-7B87-42F5-ADF6-E26587C7B048}" type="parTrans" cxnId="{B18E80C1-EE24-4088-B963-B5B87F450B25}">
      <dgm:prSet/>
      <dgm:spPr/>
      <dgm:t>
        <a:bodyPr/>
        <a:lstStyle/>
        <a:p>
          <a:endParaRPr lang="en-US" sz="2800"/>
        </a:p>
      </dgm:t>
    </dgm:pt>
    <dgm:pt modelId="{78C1EE18-F7F1-432F-B59F-5E7C076DFAB1}" type="sibTrans" cxnId="{B18E80C1-EE24-4088-B963-B5B87F450B25}">
      <dgm:prSet/>
      <dgm:spPr/>
      <dgm:t>
        <a:bodyPr/>
        <a:lstStyle/>
        <a:p>
          <a:endParaRPr lang="en-US" sz="2800"/>
        </a:p>
      </dgm:t>
    </dgm:pt>
    <dgm:pt modelId="{3823B506-7BCC-40A3-95E7-91D5A39E1793}">
      <dgm:prSet custT="1"/>
      <dgm:spPr/>
      <dgm:t>
        <a:bodyPr/>
        <a:lstStyle/>
        <a:p>
          <a:pPr rtl="1"/>
          <a:r>
            <a:rPr lang="fa-IR" sz="1800" dirty="0"/>
            <a:t>نمودار کلاس</a:t>
          </a:r>
          <a:endParaRPr lang="en-US" sz="1800" dirty="0"/>
        </a:p>
      </dgm:t>
    </dgm:pt>
    <dgm:pt modelId="{6E71F83F-42AB-4361-B572-8899DCE8301B}" type="parTrans" cxnId="{6CD149EA-7893-4923-B910-4CF32D86F51F}">
      <dgm:prSet/>
      <dgm:spPr/>
      <dgm:t>
        <a:bodyPr/>
        <a:lstStyle/>
        <a:p>
          <a:endParaRPr lang="en-US" sz="2800"/>
        </a:p>
      </dgm:t>
    </dgm:pt>
    <dgm:pt modelId="{031DCC02-7983-4BEC-9184-22AB97132EA5}" type="sibTrans" cxnId="{6CD149EA-7893-4923-B910-4CF32D86F51F}">
      <dgm:prSet/>
      <dgm:spPr/>
      <dgm:t>
        <a:bodyPr/>
        <a:lstStyle/>
        <a:p>
          <a:endParaRPr lang="en-US" sz="2800"/>
        </a:p>
      </dgm:t>
    </dgm:pt>
    <dgm:pt modelId="{4F5E4577-1C96-4894-97E4-98A4A515A199}" type="pres">
      <dgm:prSet presAssocID="{FDA0287A-6539-45F8-9909-1CD5850F0AE6}" presName="Name0" presStyleCnt="0">
        <dgm:presLayoutVars>
          <dgm:dir/>
          <dgm:animLvl val="lvl"/>
          <dgm:resizeHandles val="exact"/>
        </dgm:presLayoutVars>
      </dgm:prSet>
      <dgm:spPr/>
    </dgm:pt>
    <dgm:pt modelId="{BA882AD6-AE59-4B7F-8708-94993076DF0C}" type="pres">
      <dgm:prSet presAssocID="{B728C5F2-9530-46A7-A947-FC47F678A760}" presName="vertFlow" presStyleCnt="0"/>
      <dgm:spPr/>
    </dgm:pt>
    <dgm:pt modelId="{BF0D3BAE-AF82-4BFC-AF5E-30E6C3FDE413}" type="pres">
      <dgm:prSet presAssocID="{B728C5F2-9530-46A7-A947-FC47F678A760}" presName="header" presStyleLbl="node1" presStyleIdx="0" presStyleCnt="1"/>
      <dgm:spPr/>
    </dgm:pt>
    <dgm:pt modelId="{3E9095A4-01D2-421F-9A1C-A3B7035311DE}" type="pres">
      <dgm:prSet presAssocID="{E507C799-6537-441A-AAB0-4F11EBE51998}" presName="parTrans" presStyleLbl="sibTrans2D1" presStyleIdx="0" presStyleCnt="6"/>
      <dgm:spPr/>
    </dgm:pt>
    <dgm:pt modelId="{80AF6D93-6E70-4F5B-85CF-A2EA8C142073}" type="pres">
      <dgm:prSet presAssocID="{057292FF-B258-4681-8463-BF75F295D582}" presName="child" presStyleLbl="alignAccFollowNode1" presStyleIdx="0" presStyleCnt="6">
        <dgm:presLayoutVars>
          <dgm:chMax val="0"/>
          <dgm:bulletEnabled val="1"/>
        </dgm:presLayoutVars>
      </dgm:prSet>
      <dgm:spPr/>
    </dgm:pt>
    <dgm:pt modelId="{EC32694D-43CF-45B5-8FB3-353599F27B10}" type="pres">
      <dgm:prSet presAssocID="{02BF103A-BA31-49CA-9443-B6621323599E}" presName="sibTrans" presStyleLbl="sibTrans2D1" presStyleIdx="1" presStyleCnt="6"/>
      <dgm:spPr/>
    </dgm:pt>
    <dgm:pt modelId="{32745C9E-58BF-432C-9154-FE514DDA01DF}" type="pres">
      <dgm:prSet presAssocID="{35037B05-C5B6-4165-BFD3-24792AF48470}" presName="child" presStyleLbl="alignAccFollowNode1" presStyleIdx="1" presStyleCnt="6">
        <dgm:presLayoutVars>
          <dgm:chMax val="0"/>
          <dgm:bulletEnabled val="1"/>
        </dgm:presLayoutVars>
      </dgm:prSet>
      <dgm:spPr/>
    </dgm:pt>
    <dgm:pt modelId="{644968E7-C048-403D-9921-0DCFB4DCD01F}" type="pres">
      <dgm:prSet presAssocID="{4396C848-5C60-4A1F-A02C-C99A0AED6D83}" presName="sibTrans" presStyleLbl="sibTrans2D1" presStyleIdx="2" presStyleCnt="6"/>
      <dgm:spPr/>
    </dgm:pt>
    <dgm:pt modelId="{A3D3BB3F-1260-477A-8BC2-2D2192735474}" type="pres">
      <dgm:prSet presAssocID="{99A505BD-AEEA-4D08-A4B3-9C2BAE752A6D}" presName="child" presStyleLbl="alignAccFollowNode1" presStyleIdx="2" presStyleCnt="6">
        <dgm:presLayoutVars>
          <dgm:chMax val="0"/>
          <dgm:bulletEnabled val="1"/>
        </dgm:presLayoutVars>
      </dgm:prSet>
      <dgm:spPr/>
    </dgm:pt>
    <dgm:pt modelId="{89D83878-B949-4C21-8446-B5086CAC99B9}" type="pres">
      <dgm:prSet presAssocID="{00EF1373-B775-42E3-959C-D09D2731F7C0}" presName="sibTrans" presStyleLbl="sibTrans2D1" presStyleIdx="3" presStyleCnt="6"/>
      <dgm:spPr/>
    </dgm:pt>
    <dgm:pt modelId="{12BEF59F-DBF8-4103-847D-850DF60662CD}" type="pres">
      <dgm:prSet presAssocID="{A6CE54FB-9EA3-4476-9599-DE7C8C1AA135}" presName="child" presStyleLbl="alignAccFollowNode1" presStyleIdx="3" presStyleCnt="6">
        <dgm:presLayoutVars>
          <dgm:chMax val="0"/>
          <dgm:bulletEnabled val="1"/>
        </dgm:presLayoutVars>
      </dgm:prSet>
      <dgm:spPr/>
    </dgm:pt>
    <dgm:pt modelId="{E35845CD-9A58-46C8-AEC1-1E132BC7E206}" type="pres">
      <dgm:prSet presAssocID="{9B04BA9F-703C-431F-ACF9-BA2A792E1013}" presName="sibTrans" presStyleLbl="sibTrans2D1" presStyleIdx="4" presStyleCnt="6"/>
      <dgm:spPr/>
    </dgm:pt>
    <dgm:pt modelId="{AC3A6058-D50C-40EF-84E5-2B31F4BF6372}" type="pres">
      <dgm:prSet presAssocID="{252FAB5D-DB3C-4825-AF69-628E1D7FEBF9}" presName="child" presStyleLbl="alignAccFollowNode1" presStyleIdx="4" presStyleCnt="6">
        <dgm:presLayoutVars>
          <dgm:chMax val="0"/>
          <dgm:bulletEnabled val="1"/>
        </dgm:presLayoutVars>
      </dgm:prSet>
      <dgm:spPr/>
    </dgm:pt>
    <dgm:pt modelId="{45FC8BB2-476D-4F39-95C6-B50569BA814C}" type="pres">
      <dgm:prSet presAssocID="{78C1EE18-F7F1-432F-B59F-5E7C076DFAB1}" presName="sibTrans" presStyleLbl="sibTrans2D1" presStyleIdx="5" presStyleCnt="6"/>
      <dgm:spPr/>
    </dgm:pt>
    <dgm:pt modelId="{D5455EB5-01BF-4ADF-94D1-CE546AE910A9}" type="pres">
      <dgm:prSet presAssocID="{3823B506-7BCC-40A3-95E7-91D5A39E1793}" presName="child" presStyleLbl="alignAccFollowNode1" presStyleIdx="5" presStyleCnt="6">
        <dgm:presLayoutVars>
          <dgm:chMax val="0"/>
          <dgm:bulletEnabled val="1"/>
        </dgm:presLayoutVars>
      </dgm:prSet>
      <dgm:spPr/>
    </dgm:pt>
  </dgm:ptLst>
  <dgm:cxnLst>
    <dgm:cxn modelId="{3E6B0504-77D6-4368-A80C-498159603628}" type="presOf" srcId="{99A505BD-AEEA-4D08-A4B3-9C2BAE752A6D}" destId="{A3D3BB3F-1260-477A-8BC2-2D2192735474}" srcOrd="0" destOrd="0" presId="urn:microsoft.com/office/officeart/2005/8/layout/lProcess1"/>
    <dgm:cxn modelId="{F2591A07-48FB-43C6-9232-736F4C09B16D}" srcId="{FDA0287A-6539-45F8-9909-1CD5850F0AE6}" destId="{B728C5F2-9530-46A7-A947-FC47F678A760}" srcOrd="0" destOrd="0" parTransId="{BA88E28D-4C59-4993-8A86-53DEB2429B81}" sibTransId="{946C69C7-02BB-4200-B896-3099E2950C7C}"/>
    <dgm:cxn modelId="{E3F7160B-FDA3-4CCB-BF84-AD8F2159E2AB}" type="presOf" srcId="{3823B506-7BCC-40A3-95E7-91D5A39E1793}" destId="{D5455EB5-01BF-4ADF-94D1-CE546AE910A9}" srcOrd="0" destOrd="0" presId="urn:microsoft.com/office/officeart/2005/8/layout/lProcess1"/>
    <dgm:cxn modelId="{12D8530B-A7A2-445C-A212-4C664D8B250E}" type="presOf" srcId="{02BF103A-BA31-49CA-9443-B6621323599E}" destId="{EC32694D-43CF-45B5-8FB3-353599F27B10}" srcOrd="0" destOrd="0" presId="urn:microsoft.com/office/officeart/2005/8/layout/lProcess1"/>
    <dgm:cxn modelId="{7711070D-9672-454D-8E84-DA9F1EFBC889}" type="presOf" srcId="{9B04BA9F-703C-431F-ACF9-BA2A792E1013}" destId="{E35845CD-9A58-46C8-AEC1-1E132BC7E206}" srcOrd="0" destOrd="0" presId="urn:microsoft.com/office/officeart/2005/8/layout/lProcess1"/>
    <dgm:cxn modelId="{CA02F413-8923-439B-BC4E-7B5FCC25E441}" type="presOf" srcId="{057292FF-B258-4681-8463-BF75F295D582}" destId="{80AF6D93-6E70-4F5B-85CF-A2EA8C142073}" srcOrd="0" destOrd="0" presId="urn:microsoft.com/office/officeart/2005/8/layout/lProcess1"/>
    <dgm:cxn modelId="{B86B2B23-BDF8-4873-A950-14F1D03D3E7B}" type="presOf" srcId="{4396C848-5C60-4A1F-A02C-C99A0AED6D83}" destId="{644968E7-C048-403D-9921-0DCFB4DCD01F}" srcOrd="0" destOrd="0" presId="urn:microsoft.com/office/officeart/2005/8/layout/lProcess1"/>
    <dgm:cxn modelId="{76A85734-2E61-44D1-95BC-6C6721CB149D}" type="presOf" srcId="{78C1EE18-F7F1-432F-B59F-5E7C076DFAB1}" destId="{45FC8BB2-476D-4F39-95C6-B50569BA814C}" srcOrd="0" destOrd="0" presId="urn:microsoft.com/office/officeart/2005/8/layout/lProcess1"/>
    <dgm:cxn modelId="{FAABA935-3A2F-4604-AA0F-7C98CB9150C0}" type="presOf" srcId="{FDA0287A-6539-45F8-9909-1CD5850F0AE6}" destId="{4F5E4577-1C96-4894-97E4-98A4A515A199}" srcOrd="0" destOrd="0" presId="urn:microsoft.com/office/officeart/2005/8/layout/lProcess1"/>
    <dgm:cxn modelId="{1E9F295D-C454-4643-98A4-618A55EDC296}" srcId="{B728C5F2-9530-46A7-A947-FC47F678A760}" destId="{057292FF-B258-4681-8463-BF75F295D582}" srcOrd="0" destOrd="0" parTransId="{E507C799-6537-441A-AAB0-4F11EBE51998}" sibTransId="{02BF103A-BA31-49CA-9443-B6621323599E}"/>
    <dgm:cxn modelId="{257BB96F-A1EE-43FC-9327-4FF98C7FC457}" srcId="{B728C5F2-9530-46A7-A947-FC47F678A760}" destId="{A6CE54FB-9EA3-4476-9599-DE7C8C1AA135}" srcOrd="3" destOrd="0" parTransId="{A96C5934-5553-4B88-A8D4-F5DBF33441B4}" sibTransId="{9B04BA9F-703C-431F-ACF9-BA2A792E1013}"/>
    <dgm:cxn modelId="{D8CA9970-52F8-41D7-8C58-8369CC373C3B}" type="presOf" srcId="{00EF1373-B775-42E3-959C-D09D2731F7C0}" destId="{89D83878-B949-4C21-8446-B5086CAC99B9}" srcOrd="0" destOrd="0" presId="urn:microsoft.com/office/officeart/2005/8/layout/lProcess1"/>
    <dgm:cxn modelId="{0DEEEF79-51E5-4922-9982-F7BD9FE2F47C}" type="presOf" srcId="{A6CE54FB-9EA3-4476-9599-DE7C8C1AA135}" destId="{12BEF59F-DBF8-4103-847D-850DF60662CD}" srcOrd="0" destOrd="0" presId="urn:microsoft.com/office/officeart/2005/8/layout/lProcess1"/>
    <dgm:cxn modelId="{B7AC0E8D-D793-40B6-8855-EE654520D83B}" type="presOf" srcId="{35037B05-C5B6-4165-BFD3-24792AF48470}" destId="{32745C9E-58BF-432C-9154-FE514DDA01DF}" srcOrd="0" destOrd="0" presId="urn:microsoft.com/office/officeart/2005/8/layout/lProcess1"/>
    <dgm:cxn modelId="{F4155590-EABA-4F9D-810C-B8CFA038591F}" type="presOf" srcId="{252FAB5D-DB3C-4825-AF69-628E1D7FEBF9}" destId="{AC3A6058-D50C-40EF-84E5-2B31F4BF6372}" srcOrd="0" destOrd="0" presId="urn:microsoft.com/office/officeart/2005/8/layout/lProcess1"/>
    <dgm:cxn modelId="{97323A93-D2A1-4A84-A5E2-991E69A0C2B0}" srcId="{B728C5F2-9530-46A7-A947-FC47F678A760}" destId="{35037B05-C5B6-4165-BFD3-24792AF48470}" srcOrd="1" destOrd="0" parTransId="{3BDC3474-A685-446C-B5A7-3F9B6EE1ABF2}" sibTransId="{4396C848-5C60-4A1F-A02C-C99A0AED6D83}"/>
    <dgm:cxn modelId="{AEECAFA8-1A9C-4131-AAE7-B2AC57CB8861}" type="presOf" srcId="{E507C799-6537-441A-AAB0-4F11EBE51998}" destId="{3E9095A4-01D2-421F-9A1C-A3B7035311DE}" srcOrd="0" destOrd="0" presId="urn:microsoft.com/office/officeart/2005/8/layout/lProcess1"/>
    <dgm:cxn modelId="{B18E80C1-EE24-4088-B963-B5B87F450B25}" srcId="{B728C5F2-9530-46A7-A947-FC47F678A760}" destId="{252FAB5D-DB3C-4825-AF69-628E1D7FEBF9}" srcOrd="4" destOrd="0" parTransId="{0876A7BE-7B87-42F5-ADF6-E26587C7B048}" sibTransId="{78C1EE18-F7F1-432F-B59F-5E7C076DFAB1}"/>
    <dgm:cxn modelId="{4FAEBFC3-33DA-4DBC-8E4F-92FF52E225DC}" type="presOf" srcId="{B728C5F2-9530-46A7-A947-FC47F678A760}" destId="{BF0D3BAE-AF82-4BFC-AF5E-30E6C3FDE413}" srcOrd="0" destOrd="0" presId="urn:microsoft.com/office/officeart/2005/8/layout/lProcess1"/>
    <dgm:cxn modelId="{5FFC4AC5-41A8-4502-BA17-F0C5B437E630}" srcId="{B728C5F2-9530-46A7-A947-FC47F678A760}" destId="{99A505BD-AEEA-4D08-A4B3-9C2BAE752A6D}" srcOrd="2" destOrd="0" parTransId="{824A49D7-33DC-4B6E-A6A6-137A3064A4BA}" sibTransId="{00EF1373-B775-42E3-959C-D09D2731F7C0}"/>
    <dgm:cxn modelId="{6CD149EA-7893-4923-B910-4CF32D86F51F}" srcId="{B728C5F2-9530-46A7-A947-FC47F678A760}" destId="{3823B506-7BCC-40A3-95E7-91D5A39E1793}" srcOrd="5" destOrd="0" parTransId="{6E71F83F-42AB-4361-B572-8899DCE8301B}" sibTransId="{031DCC02-7983-4BEC-9184-22AB97132EA5}"/>
    <dgm:cxn modelId="{C62B4CC5-43AA-433B-9219-BF02F5FF39AA}" type="presParOf" srcId="{4F5E4577-1C96-4894-97E4-98A4A515A199}" destId="{BA882AD6-AE59-4B7F-8708-94993076DF0C}" srcOrd="0" destOrd="0" presId="urn:microsoft.com/office/officeart/2005/8/layout/lProcess1"/>
    <dgm:cxn modelId="{E19706BB-1CED-4BB7-8C52-A7F32C373446}" type="presParOf" srcId="{BA882AD6-AE59-4B7F-8708-94993076DF0C}" destId="{BF0D3BAE-AF82-4BFC-AF5E-30E6C3FDE413}" srcOrd="0" destOrd="0" presId="urn:microsoft.com/office/officeart/2005/8/layout/lProcess1"/>
    <dgm:cxn modelId="{6759F491-7596-461D-9AC3-295D2F0EBF2B}" type="presParOf" srcId="{BA882AD6-AE59-4B7F-8708-94993076DF0C}" destId="{3E9095A4-01D2-421F-9A1C-A3B7035311DE}" srcOrd="1" destOrd="0" presId="urn:microsoft.com/office/officeart/2005/8/layout/lProcess1"/>
    <dgm:cxn modelId="{255497D8-2C59-46BB-A3CF-7DD2EB59BBDC}" type="presParOf" srcId="{BA882AD6-AE59-4B7F-8708-94993076DF0C}" destId="{80AF6D93-6E70-4F5B-85CF-A2EA8C142073}" srcOrd="2" destOrd="0" presId="urn:microsoft.com/office/officeart/2005/8/layout/lProcess1"/>
    <dgm:cxn modelId="{BD804E48-C3B2-458A-828C-BD7DFC347B7E}" type="presParOf" srcId="{BA882AD6-AE59-4B7F-8708-94993076DF0C}" destId="{EC32694D-43CF-45B5-8FB3-353599F27B10}" srcOrd="3" destOrd="0" presId="urn:microsoft.com/office/officeart/2005/8/layout/lProcess1"/>
    <dgm:cxn modelId="{7DD61D5F-1904-4012-A653-EAED20EA08D7}" type="presParOf" srcId="{BA882AD6-AE59-4B7F-8708-94993076DF0C}" destId="{32745C9E-58BF-432C-9154-FE514DDA01DF}" srcOrd="4" destOrd="0" presId="urn:microsoft.com/office/officeart/2005/8/layout/lProcess1"/>
    <dgm:cxn modelId="{4677EBC3-49D9-4358-9E2A-A812E42BC038}" type="presParOf" srcId="{BA882AD6-AE59-4B7F-8708-94993076DF0C}" destId="{644968E7-C048-403D-9921-0DCFB4DCD01F}" srcOrd="5" destOrd="0" presId="urn:microsoft.com/office/officeart/2005/8/layout/lProcess1"/>
    <dgm:cxn modelId="{26B594A6-28E9-4F86-A1F8-FF4374B77F9D}" type="presParOf" srcId="{BA882AD6-AE59-4B7F-8708-94993076DF0C}" destId="{A3D3BB3F-1260-477A-8BC2-2D2192735474}" srcOrd="6" destOrd="0" presId="urn:microsoft.com/office/officeart/2005/8/layout/lProcess1"/>
    <dgm:cxn modelId="{7FF1AEB2-3B23-4810-9A21-B36099A5DAFC}" type="presParOf" srcId="{BA882AD6-AE59-4B7F-8708-94993076DF0C}" destId="{89D83878-B949-4C21-8446-B5086CAC99B9}" srcOrd="7" destOrd="0" presId="urn:microsoft.com/office/officeart/2005/8/layout/lProcess1"/>
    <dgm:cxn modelId="{588C9281-0587-4693-964E-2582D11C870D}" type="presParOf" srcId="{BA882AD6-AE59-4B7F-8708-94993076DF0C}" destId="{12BEF59F-DBF8-4103-847D-850DF60662CD}" srcOrd="8" destOrd="0" presId="urn:microsoft.com/office/officeart/2005/8/layout/lProcess1"/>
    <dgm:cxn modelId="{A5919315-5260-4C82-8475-109852DFB2AF}" type="presParOf" srcId="{BA882AD6-AE59-4B7F-8708-94993076DF0C}" destId="{E35845CD-9A58-46C8-AEC1-1E132BC7E206}" srcOrd="9" destOrd="0" presId="urn:microsoft.com/office/officeart/2005/8/layout/lProcess1"/>
    <dgm:cxn modelId="{E2AC4669-6940-4FB9-B9BE-719FF9F34D3C}" type="presParOf" srcId="{BA882AD6-AE59-4B7F-8708-94993076DF0C}" destId="{AC3A6058-D50C-40EF-84E5-2B31F4BF6372}" srcOrd="10" destOrd="0" presId="urn:microsoft.com/office/officeart/2005/8/layout/lProcess1"/>
    <dgm:cxn modelId="{0860C67C-FB52-45B1-ACE5-DB63F6C79969}" type="presParOf" srcId="{BA882AD6-AE59-4B7F-8708-94993076DF0C}" destId="{45FC8BB2-476D-4F39-95C6-B50569BA814C}" srcOrd="11" destOrd="0" presId="urn:microsoft.com/office/officeart/2005/8/layout/lProcess1"/>
    <dgm:cxn modelId="{B87C9A43-C40A-4559-9FF4-7118812A650B}" type="presParOf" srcId="{BA882AD6-AE59-4B7F-8708-94993076DF0C}" destId="{D5455EB5-01BF-4ADF-94D1-CE546AE910A9}" srcOrd="12"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2" csCatId="colorful" phldr="1"/>
      <dgm:spPr/>
      <dgm:t>
        <a:bodyPr/>
        <a:lstStyle/>
        <a:p>
          <a:endParaRPr lang="en-US"/>
        </a:p>
      </dgm:t>
    </dgm:pt>
    <dgm:pt modelId="{7A77DACB-606A-4CA4-B4C7-34D3E20DE734}">
      <dgm:prSet custT="1"/>
      <dgm:spPr/>
      <dgm:t>
        <a:bodyPr/>
        <a:lstStyle/>
        <a:p>
          <a:pPr rtl="1"/>
          <a:r>
            <a:rPr lang="fa-IR" sz="1800" dirty="0"/>
            <a:t>اینترنت اشیاء (</a:t>
          </a:r>
          <a:r>
            <a:rPr lang="en-US" sz="1800" dirty="0"/>
            <a:t>IoT</a:t>
          </a:r>
          <a:r>
            <a:rPr lang="fa-IR" sz="1800" dirty="0"/>
            <a:t>)</a:t>
          </a:r>
        </a:p>
      </dgm:t>
    </dgm:pt>
    <dgm:pt modelId="{C2090055-AA11-469C-9C51-316983B4E8F5}" type="parTrans" cxnId="{7A0C7BF5-AD41-4E47-AC93-E08E147645F1}">
      <dgm:prSet/>
      <dgm:spPr/>
      <dgm:t>
        <a:bodyPr/>
        <a:lstStyle/>
        <a:p>
          <a:pPr rtl="1"/>
          <a:endParaRPr lang="en-US" sz="2400"/>
        </a:p>
      </dgm:t>
    </dgm:pt>
    <dgm:pt modelId="{F7DE5F6E-B2AF-4E80-AC75-3C6EDE4C3CBE}" type="sibTrans" cxnId="{7A0C7BF5-AD41-4E47-AC93-E08E147645F1}">
      <dgm:prSet/>
      <dgm:spPr/>
      <dgm:t>
        <a:bodyPr/>
        <a:lstStyle/>
        <a:p>
          <a:pPr rtl="1"/>
          <a:endParaRPr lang="en-US" sz="2400"/>
        </a:p>
      </dgm:t>
    </dgm:pt>
    <dgm:pt modelId="{1755913F-C3D0-4217-BB15-DAE251934FBD}">
      <dgm:prSet custT="1"/>
      <dgm:spPr/>
      <dgm:t>
        <a:bodyPr/>
        <a:lstStyle/>
        <a:p>
          <a:pPr rtl="1"/>
          <a:r>
            <a:rPr lang="fa-IR" sz="1800" dirty="0"/>
            <a:t>مقدمه</a:t>
          </a:r>
        </a:p>
      </dgm:t>
    </dgm:pt>
    <dgm:pt modelId="{FFD36484-03A0-4E51-9C4C-121A7B912214}" type="parTrans" cxnId="{D563F9F4-9C36-4F4A-9343-537D0E0A1AC9}">
      <dgm:prSet/>
      <dgm:spPr/>
      <dgm:t>
        <a:bodyPr/>
        <a:lstStyle/>
        <a:p>
          <a:endParaRPr lang="en-US" sz="2400"/>
        </a:p>
      </dgm:t>
    </dgm:pt>
    <dgm:pt modelId="{323A6E6A-A9BA-4F65-A3C0-9A9EC8C1654B}" type="sibTrans" cxnId="{D563F9F4-9C36-4F4A-9343-537D0E0A1AC9}">
      <dgm:prSet/>
      <dgm:spPr/>
      <dgm:t>
        <a:bodyPr/>
        <a:lstStyle/>
        <a:p>
          <a:endParaRPr lang="en-US" sz="2400"/>
        </a:p>
      </dgm:t>
    </dgm:pt>
    <dgm:pt modelId="{FCF6BFB9-F287-40E6-8269-AD890D039489}">
      <dgm:prSet custT="1"/>
      <dgm:spPr/>
      <dgm:t>
        <a:bodyPr/>
        <a:lstStyle/>
        <a:p>
          <a:pPr rtl="1"/>
          <a:r>
            <a:rPr lang="fa-IR" sz="1800" dirty="0"/>
            <a:t>تعریف</a:t>
          </a:r>
        </a:p>
      </dgm:t>
    </dgm:pt>
    <dgm:pt modelId="{E7EEA0DB-58DE-4262-8D08-CC64D88CDEB4}" type="parTrans" cxnId="{490E3FE4-B127-4C8C-B4AE-5916E38D4A77}">
      <dgm:prSet/>
      <dgm:spPr/>
      <dgm:t>
        <a:bodyPr/>
        <a:lstStyle/>
        <a:p>
          <a:endParaRPr lang="en-US" sz="2400"/>
        </a:p>
      </dgm:t>
    </dgm:pt>
    <dgm:pt modelId="{4283A18C-176E-4DCC-8781-7FA18B0809DD}" type="sibTrans" cxnId="{490E3FE4-B127-4C8C-B4AE-5916E38D4A77}">
      <dgm:prSet/>
      <dgm:spPr/>
      <dgm:t>
        <a:bodyPr/>
        <a:lstStyle/>
        <a:p>
          <a:endParaRPr lang="en-US" sz="2400"/>
        </a:p>
      </dgm:t>
    </dgm:pt>
    <dgm:pt modelId="{649B4108-BA5F-494F-A59F-B52DB7B940F1}">
      <dgm:prSet custT="1"/>
      <dgm:spPr/>
      <dgm:t>
        <a:bodyPr/>
        <a:lstStyle/>
        <a:p>
          <a:pPr rtl="1"/>
          <a:r>
            <a:rPr lang="fa-IR" sz="1800" dirty="0"/>
            <a:t>قابلیت‌ها</a:t>
          </a:r>
        </a:p>
      </dgm:t>
    </dgm:pt>
    <dgm:pt modelId="{4C490091-1D3B-446E-9327-A477AB679EAC}" type="parTrans" cxnId="{873C1CF4-9F99-44DC-84E9-4E1092870CD0}">
      <dgm:prSet/>
      <dgm:spPr/>
      <dgm:t>
        <a:bodyPr/>
        <a:lstStyle/>
        <a:p>
          <a:endParaRPr lang="en-US" sz="2400"/>
        </a:p>
      </dgm:t>
    </dgm:pt>
    <dgm:pt modelId="{8E7F67A7-B13E-4501-9F27-01514885F503}" type="sibTrans" cxnId="{873C1CF4-9F99-44DC-84E9-4E1092870CD0}">
      <dgm:prSet/>
      <dgm:spPr/>
      <dgm:t>
        <a:bodyPr/>
        <a:lstStyle/>
        <a:p>
          <a:endParaRPr lang="en-US" sz="2400"/>
        </a:p>
      </dgm:t>
    </dgm:pt>
    <dgm:pt modelId="{36C2E9F0-5A88-46DB-BB2F-11C5AC497521}">
      <dgm:prSet custT="1"/>
      <dgm:spPr/>
      <dgm:t>
        <a:bodyPr/>
        <a:lstStyle/>
        <a:p>
          <a:pPr rtl="1"/>
          <a:r>
            <a:rPr lang="fa-IR" sz="1800" dirty="0"/>
            <a:t>حوزه‌های استفاده</a:t>
          </a:r>
        </a:p>
      </dgm:t>
    </dgm:pt>
    <dgm:pt modelId="{97137218-8C6B-4C4D-8F1E-B27B2D6C8964}" type="parTrans" cxnId="{DC7484E6-5FD3-4DD2-9F0E-E7AB393EDABC}">
      <dgm:prSet/>
      <dgm:spPr/>
      <dgm:t>
        <a:bodyPr/>
        <a:lstStyle/>
        <a:p>
          <a:endParaRPr lang="en-US" sz="2400"/>
        </a:p>
      </dgm:t>
    </dgm:pt>
    <dgm:pt modelId="{B0EE1FEE-81AC-4150-A5EF-8E8C1ADB81EC}" type="sibTrans" cxnId="{DC7484E6-5FD3-4DD2-9F0E-E7AB393EDABC}">
      <dgm:prSet/>
      <dgm:spPr/>
      <dgm:t>
        <a:bodyPr/>
        <a:lstStyle/>
        <a:p>
          <a:endParaRPr lang="en-US" sz="2400"/>
        </a:p>
      </dgm:t>
    </dgm:pt>
    <dgm:pt modelId="{50D20114-181A-4795-9340-D3D5AE8B3F62}">
      <dgm:prSet custT="1"/>
      <dgm:spPr>
        <a:solidFill>
          <a:schemeClr val="accent2">
            <a:lumMod val="60000"/>
            <a:lumOff val="40000"/>
            <a:alpha val="90000"/>
          </a:schemeClr>
        </a:solidFill>
      </dgm:spPr>
      <dgm:t>
        <a:bodyPr/>
        <a:lstStyle/>
        <a:p>
          <a:pPr rtl="1"/>
          <a:r>
            <a:rPr lang="fa-IR" sz="1800" dirty="0"/>
            <a:t>فناوری‌ها</a:t>
          </a:r>
        </a:p>
      </dgm:t>
    </dgm:pt>
    <dgm:pt modelId="{7D2F9A19-62A8-4F42-B4B3-49D90694B3F1}" type="parTrans" cxnId="{B966A56C-11C2-4130-893A-6E27FF54C696}">
      <dgm:prSet/>
      <dgm:spPr/>
      <dgm:t>
        <a:bodyPr/>
        <a:lstStyle/>
        <a:p>
          <a:endParaRPr lang="en-US" sz="2400"/>
        </a:p>
      </dgm:t>
    </dgm:pt>
    <dgm:pt modelId="{B1219325-7D84-471D-B36F-13E38084C270}" type="sibTrans" cxnId="{B966A56C-11C2-4130-893A-6E27FF54C696}">
      <dgm:prSet/>
      <dgm:spPr/>
      <dgm:t>
        <a:bodyPr/>
        <a:lstStyle/>
        <a:p>
          <a:endParaRPr lang="en-US" sz="2400"/>
        </a:p>
      </dgm:t>
    </dgm:pt>
    <dgm:pt modelId="{50BE5F6F-8130-493C-8B7B-0434C20A3FF9}">
      <dgm:prSet custT="1"/>
      <dgm:spPr/>
      <dgm:t>
        <a:bodyPr/>
        <a:lstStyle/>
        <a:p>
          <a:pPr rtl="1"/>
          <a:r>
            <a:rPr lang="fa-IR" sz="1800" dirty="0"/>
            <a:t>ویژگی‌ها</a:t>
          </a:r>
        </a:p>
      </dgm:t>
    </dgm:pt>
    <dgm:pt modelId="{2F8F49E6-A5A4-4793-A357-C58D16F3E39D}" type="parTrans" cxnId="{D689E461-21A7-46A1-BE9A-B331C5B6D56F}">
      <dgm:prSet/>
      <dgm:spPr/>
      <dgm:t>
        <a:bodyPr/>
        <a:lstStyle/>
        <a:p>
          <a:endParaRPr lang="en-US" sz="2400"/>
        </a:p>
      </dgm:t>
    </dgm:pt>
    <dgm:pt modelId="{E7FDE6FC-9401-4EA8-B7EB-80D8022F05A7}" type="sibTrans" cxnId="{D689E461-21A7-46A1-BE9A-B331C5B6D56F}">
      <dgm:prSet/>
      <dgm:spPr/>
      <dgm:t>
        <a:bodyPr/>
        <a:lstStyle/>
        <a:p>
          <a:endParaRPr lang="en-US" sz="2400"/>
        </a:p>
      </dgm:t>
    </dgm:pt>
    <dgm:pt modelId="{6412172D-281C-4E3D-BF19-EE30F69B4BEF}">
      <dgm:prSet custT="1"/>
      <dgm:spPr/>
      <dgm:t>
        <a:bodyPr/>
        <a:lstStyle/>
        <a:p>
          <a:pPr rtl="1"/>
          <a:r>
            <a:rPr lang="fa-IR" sz="1800" dirty="0"/>
            <a:t>چالش‌ها</a:t>
          </a:r>
        </a:p>
      </dgm:t>
    </dgm:pt>
    <dgm:pt modelId="{D99A59C5-498B-44B5-B0BC-73C76A6523DE}" type="parTrans" cxnId="{B3F88863-6696-4E47-8897-94F5294AE040}">
      <dgm:prSet/>
      <dgm:spPr/>
      <dgm:t>
        <a:bodyPr/>
        <a:lstStyle/>
        <a:p>
          <a:endParaRPr lang="en-US" sz="2400"/>
        </a:p>
      </dgm:t>
    </dgm:pt>
    <dgm:pt modelId="{3099406D-8C41-4673-8C64-6EB7D70AA372}" type="sibTrans" cxnId="{B3F88863-6696-4E47-8897-94F5294AE040}">
      <dgm:prSet/>
      <dgm:spPr/>
      <dgm:t>
        <a:bodyPr/>
        <a:lstStyle/>
        <a:p>
          <a:endParaRPr lang="en-US" sz="2400"/>
        </a:p>
      </dgm:t>
    </dgm:pt>
    <dgm:pt modelId="{872FE8A8-C7EF-4667-BDCA-4DE1F69AAB72}">
      <dgm:prSet custT="1"/>
      <dgm:spPr/>
      <dgm:t>
        <a:bodyPr/>
        <a:lstStyle/>
        <a:p>
          <a:pPr rtl="1"/>
          <a:r>
            <a:rPr lang="fa-IR" sz="1800" dirty="0"/>
            <a:t>معماری</a:t>
          </a:r>
        </a:p>
      </dgm:t>
    </dgm:pt>
    <dgm:pt modelId="{D37316EA-4AC8-4936-8CED-14C376F7773B}" type="parTrans" cxnId="{409F1721-173F-4284-A3C3-3BF0C2BF7ED2}">
      <dgm:prSet/>
      <dgm:spPr/>
      <dgm:t>
        <a:bodyPr/>
        <a:lstStyle/>
        <a:p>
          <a:endParaRPr lang="en-US" sz="2400"/>
        </a:p>
      </dgm:t>
    </dgm:pt>
    <dgm:pt modelId="{1C0C1FCF-59E0-4ABC-A100-5CEBE900A0C2}" type="sibTrans" cxnId="{409F1721-173F-4284-A3C3-3BF0C2BF7ED2}">
      <dgm:prSet/>
      <dgm:spPr/>
      <dgm:t>
        <a:bodyPr/>
        <a:lstStyle/>
        <a:p>
          <a:endParaRPr lang="en-US" sz="2400"/>
        </a:p>
      </dgm:t>
    </dgm:pt>
    <dgm:pt modelId="{52B12B8E-0E35-4854-83C0-39EEDA088F97}" type="pres">
      <dgm:prSet presAssocID="{FDA0287A-6539-45F8-9909-1CD5850F0AE6}" presName="Name0" presStyleCnt="0">
        <dgm:presLayoutVars>
          <dgm:chPref val="3"/>
          <dgm:dir val="rev"/>
          <dgm:animLvl val="lvl"/>
          <dgm:resizeHandles/>
        </dgm:presLayoutVars>
      </dgm:prSet>
      <dgm:spPr/>
    </dgm:pt>
    <dgm:pt modelId="{7FACFAF8-43CF-48A7-B4AF-F6BEE7BB69CE}" type="pres">
      <dgm:prSet presAssocID="{7A77DACB-606A-4CA4-B4C7-34D3E20DE734}" presName="horFlow" presStyleCnt="0"/>
      <dgm:spPr/>
    </dgm:pt>
    <dgm:pt modelId="{F29E20ED-2F59-4DE9-AD8C-733DA8F119B9}" type="pres">
      <dgm:prSet presAssocID="{7A77DACB-606A-4CA4-B4C7-34D3E20DE734}" presName="bigChev" presStyleLbl="node1" presStyleIdx="0" presStyleCnt="1"/>
      <dgm:spPr/>
    </dgm:pt>
    <dgm:pt modelId="{EB3393B1-701D-443C-B3C6-8EBC06A26587}" type="pres">
      <dgm:prSet presAssocID="{FFD36484-03A0-4E51-9C4C-121A7B912214}" presName="parTrans" presStyleCnt="0"/>
      <dgm:spPr/>
    </dgm:pt>
    <dgm:pt modelId="{5B20533C-9C16-4B93-9C77-39A6D5EA8747}" type="pres">
      <dgm:prSet presAssocID="{1755913F-C3D0-4217-BB15-DAE251934FBD}" presName="node" presStyleLbl="alignAccFollowNode1" presStyleIdx="0" presStyleCnt="8">
        <dgm:presLayoutVars>
          <dgm:bulletEnabled val="1"/>
        </dgm:presLayoutVars>
      </dgm:prSet>
      <dgm:spPr/>
    </dgm:pt>
    <dgm:pt modelId="{AA278529-EE66-47E2-806D-22DB197FD51E}" type="pres">
      <dgm:prSet presAssocID="{323A6E6A-A9BA-4F65-A3C0-9A9EC8C1654B}" presName="sibTrans" presStyleCnt="0"/>
      <dgm:spPr/>
    </dgm:pt>
    <dgm:pt modelId="{E9DF1550-554D-4794-9C77-1B4616682EBE}" type="pres">
      <dgm:prSet presAssocID="{FCF6BFB9-F287-40E6-8269-AD890D039489}" presName="node" presStyleLbl="alignAccFollowNode1" presStyleIdx="1" presStyleCnt="8">
        <dgm:presLayoutVars>
          <dgm:bulletEnabled val="1"/>
        </dgm:presLayoutVars>
      </dgm:prSet>
      <dgm:spPr/>
    </dgm:pt>
    <dgm:pt modelId="{05DA1876-C5A5-42E4-94A1-FF418B8AB244}" type="pres">
      <dgm:prSet presAssocID="{4283A18C-176E-4DCC-8781-7FA18B0809DD}" presName="sibTrans" presStyleCnt="0"/>
      <dgm:spPr/>
    </dgm:pt>
    <dgm:pt modelId="{84C0914D-440B-4849-A9C5-FF1089D889AC}" type="pres">
      <dgm:prSet presAssocID="{50D20114-181A-4795-9340-D3D5AE8B3F62}" presName="node" presStyleLbl="alignAccFollowNode1" presStyleIdx="2" presStyleCnt="8">
        <dgm:presLayoutVars>
          <dgm:bulletEnabled val="1"/>
        </dgm:presLayoutVars>
      </dgm:prSet>
      <dgm:spPr/>
    </dgm:pt>
    <dgm:pt modelId="{830E684D-6B5A-4838-A5ED-F1DE2F854087}" type="pres">
      <dgm:prSet presAssocID="{B1219325-7D84-471D-B36F-13E38084C270}" presName="sibTrans" presStyleCnt="0"/>
      <dgm:spPr/>
    </dgm:pt>
    <dgm:pt modelId="{5D466F60-A156-46D8-90D9-A1AE8425A278}" type="pres">
      <dgm:prSet presAssocID="{649B4108-BA5F-494F-A59F-B52DB7B940F1}" presName="node" presStyleLbl="alignAccFollowNode1" presStyleIdx="3" presStyleCnt="8">
        <dgm:presLayoutVars>
          <dgm:bulletEnabled val="1"/>
        </dgm:presLayoutVars>
      </dgm:prSet>
      <dgm:spPr/>
    </dgm:pt>
    <dgm:pt modelId="{EB5B3E4D-0D7E-467A-BDB4-B3E9139BD1CE}" type="pres">
      <dgm:prSet presAssocID="{8E7F67A7-B13E-4501-9F27-01514885F503}" presName="sibTrans" presStyleCnt="0"/>
      <dgm:spPr/>
    </dgm:pt>
    <dgm:pt modelId="{98F1AFF8-AE54-471B-8AC4-0F16DA4F092E}" type="pres">
      <dgm:prSet presAssocID="{36C2E9F0-5A88-46DB-BB2F-11C5AC497521}" presName="node" presStyleLbl="alignAccFollowNode1" presStyleIdx="4" presStyleCnt="8">
        <dgm:presLayoutVars>
          <dgm:bulletEnabled val="1"/>
        </dgm:presLayoutVars>
      </dgm:prSet>
      <dgm:spPr/>
    </dgm:pt>
    <dgm:pt modelId="{13E7E71D-3853-4F4C-899E-B5E804545040}" type="pres">
      <dgm:prSet presAssocID="{B0EE1FEE-81AC-4150-A5EF-8E8C1ADB81EC}" presName="sibTrans" presStyleCnt="0"/>
      <dgm:spPr/>
    </dgm:pt>
    <dgm:pt modelId="{C05818C0-D411-44D9-BE97-D59B8388112C}" type="pres">
      <dgm:prSet presAssocID="{50BE5F6F-8130-493C-8B7B-0434C20A3FF9}" presName="node" presStyleLbl="alignAccFollowNode1" presStyleIdx="5" presStyleCnt="8">
        <dgm:presLayoutVars>
          <dgm:bulletEnabled val="1"/>
        </dgm:presLayoutVars>
      </dgm:prSet>
      <dgm:spPr/>
    </dgm:pt>
    <dgm:pt modelId="{1A42464D-2DE1-4C5B-BD39-66FA8D1089AB}" type="pres">
      <dgm:prSet presAssocID="{E7FDE6FC-9401-4EA8-B7EB-80D8022F05A7}" presName="sibTrans" presStyleCnt="0"/>
      <dgm:spPr/>
    </dgm:pt>
    <dgm:pt modelId="{0F10B862-0FED-4810-900A-F6641D47CA63}" type="pres">
      <dgm:prSet presAssocID="{6412172D-281C-4E3D-BF19-EE30F69B4BEF}" presName="node" presStyleLbl="alignAccFollowNode1" presStyleIdx="6" presStyleCnt="8">
        <dgm:presLayoutVars>
          <dgm:bulletEnabled val="1"/>
        </dgm:presLayoutVars>
      </dgm:prSet>
      <dgm:spPr/>
    </dgm:pt>
    <dgm:pt modelId="{539B120F-0E9D-4B7C-A8C0-4B7BF7BA914D}" type="pres">
      <dgm:prSet presAssocID="{3099406D-8C41-4673-8C64-6EB7D70AA372}" presName="sibTrans" presStyleCnt="0"/>
      <dgm:spPr/>
    </dgm:pt>
    <dgm:pt modelId="{D548E143-8206-463C-9966-73392D824DC6}" type="pres">
      <dgm:prSet presAssocID="{872FE8A8-C7EF-4667-BDCA-4DE1F69AAB72}" presName="node" presStyleLbl="alignAccFollowNode1" presStyleIdx="7" presStyleCnt="8">
        <dgm:presLayoutVars>
          <dgm:bulletEnabled val="1"/>
        </dgm:presLayoutVars>
      </dgm:prSet>
      <dgm:spPr/>
    </dgm:pt>
  </dgm:ptLst>
  <dgm:cxnLst>
    <dgm:cxn modelId="{B054B90D-99F9-47EB-85E7-E8764C8CF630}" type="presOf" srcId="{649B4108-BA5F-494F-A59F-B52DB7B940F1}" destId="{5D466F60-A156-46D8-90D9-A1AE8425A278}" srcOrd="0" destOrd="0" presId="urn:microsoft.com/office/officeart/2005/8/layout/lProcess3"/>
    <dgm:cxn modelId="{409F1721-173F-4284-A3C3-3BF0C2BF7ED2}" srcId="{7A77DACB-606A-4CA4-B4C7-34D3E20DE734}" destId="{872FE8A8-C7EF-4667-BDCA-4DE1F69AAB72}" srcOrd="7" destOrd="0" parTransId="{D37316EA-4AC8-4936-8CED-14C376F7773B}" sibTransId="{1C0C1FCF-59E0-4ABC-A100-5CEBE900A0C2}"/>
    <dgm:cxn modelId="{D689E461-21A7-46A1-BE9A-B331C5B6D56F}" srcId="{7A77DACB-606A-4CA4-B4C7-34D3E20DE734}" destId="{50BE5F6F-8130-493C-8B7B-0434C20A3FF9}" srcOrd="5" destOrd="0" parTransId="{2F8F49E6-A5A4-4793-A357-C58D16F3E39D}" sibTransId="{E7FDE6FC-9401-4EA8-B7EB-80D8022F05A7}"/>
    <dgm:cxn modelId="{B3F88863-6696-4E47-8897-94F5294AE040}" srcId="{7A77DACB-606A-4CA4-B4C7-34D3E20DE734}" destId="{6412172D-281C-4E3D-BF19-EE30F69B4BEF}" srcOrd="6" destOrd="0" parTransId="{D99A59C5-498B-44B5-B0BC-73C76A6523DE}" sibTransId="{3099406D-8C41-4673-8C64-6EB7D70AA372}"/>
    <dgm:cxn modelId="{432F206B-7909-4658-8C72-7FD156F3C4D4}" type="presOf" srcId="{FDA0287A-6539-45F8-9909-1CD5850F0AE6}" destId="{52B12B8E-0E35-4854-83C0-39EEDA088F97}" srcOrd="0" destOrd="0" presId="urn:microsoft.com/office/officeart/2005/8/layout/lProcess3"/>
    <dgm:cxn modelId="{B966A56C-11C2-4130-893A-6E27FF54C696}" srcId="{7A77DACB-606A-4CA4-B4C7-34D3E20DE734}" destId="{50D20114-181A-4795-9340-D3D5AE8B3F62}" srcOrd="2" destOrd="0" parTransId="{7D2F9A19-62A8-4F42-B4B3-49D90694B3F1}" sibTransId="{B1219325-7D84-471D-B36F-13E38084C270}"/>
    <dgm:cxn modelId="{B105FB4E-4F70-4C95-823C-19A7C038933C}" type="presOf" srcId="{36C2E9F0-5A88-46DB-BB2F-11C5AC497521}" destId="{98F1AFF8-AE54-471B-8AC4-0F16DA4F092E}" srcOrd="0" destOrd="0" presId="urn:microsoft.com/office/officeart/2005/8/layout/lProcess3"/>
    <dgm:cxn modelId="{02746C96-9829-4532-B6EC-B4D7C8D6CCEF}" type="presOf" srcId="{1755913F-C3D0-4217-BB15-DAE251934FBD}" destId="{5B20533C-9C16-4B93-9C77-39A6D5EA8747}" srcOrd="0" destOrd="0" presId="urn:microsoft.com/office/officeart/2005/8/layout/lProcess3"/>
    <dgm:cxn modelId="{28E800AA-3552-48DB-B168-F2CDE911A32F}" type="presOf" srcId="{50BE5F6F-8130-493C-8B7B-0434C20A3FF9}" destId="{C05818C0-D411-44D9-BE97-D59B8388112C}" srcOrd="0" destOrd="0" presId="urn:microsoft.com/office/officeart/2005/8/layout/lProcess3"/>
    <dgm:cxn modelId="{DE2DE8AF-BAA4-45F4-91AC-736672333256}" type="presOf" srcId="{872FE8A8-C7EF-4667-BDCA-4DE1F69AAB72}" destId="{D548E143-8206-463C-9966-73392D824DC6}" srcOrd="0" destOrd="0" presId="urn:microsoft.com/office/officeart/2005/8/layout/lProcess3"/>
    <dgm:cxn modelId="{B0306EB7-BEA7-4D45-A22C-A149D96076B8}" type="presOf" srcId="{50D20114-181A-4795-9340-D3D5AE8B3F62}" destId="{84C0914D-440B-4849-A9C5-FF1089D889AC}" srcOrd="0" destOrd="0" presId="urn:microsoft.com/office/officeart/2005/8/layout/lProcess3"/>
    <dgm:cxn modelId="{C40398CC-5FC3-4670-9E0A-C222A3671CA9}" type="presOf" srcId="{FCF6BFB9-F287-40E6-8269-AD890D039489}" destId="{E9DF1550-554D-4794-9C77-1B4616682EBE}" srcOrd="0" destOrd="0" presId="urn:microsoft.com/office/officeart/2005/8/layout/lProcess3"/>
    <dgm:cxn modelId="{490E3FE4-B127-4C8C-B4AE-5916E38D4A77}" srcId="{7A77DACB-606A-4CA4-B4C7-34D3E20DE734}" destId="{FCF6BFB9-F287-40E6-8269-AD890D039489}" srcOrd="1" destOrd="0" parTransId="{E7EEA0DB-58DE-4262-8D08-CC64D88CDEB4}" sibTransId="{4283A18C-176E-4DCC-8781-7FA18B0809DD}"/>
    <dgm:cxn modelId="{DC7484E6-5FD3-4DD2-9F0E-E7AB393EDABC}" srcId="{7A77DACB-606A-4CA4-B4C7-34D3E20DE734}" destId="{36C2E9F0-5A88-46DB-BB2F-11C5AC497521}" srcOrd="4" destOrd="0" parTransId="{97137218-8C6B-4C4D-8F1E-B27B2D6C8964}" sibTransId="{B0EE1FEE-81AC-4150-A5EF-8E8C1ADB81EC}"/>
    <dgm:cxn modelId="{015576ED-4D79-48FE-BBED-D6DF9D55E5EA}" type="presOf" srcId="{7A77DACB-606A-4CA4-B4C7-34D3E20DE734}" destId="{F29E20ED-2F59-4DE9-AD8C-733DA8F119B9}" srcOrd="0" destOrd="0" presId="urn:microsoft.com/office/officeart/2005/8/layout/lProcess3"/>
    <dgm:cxn modelId="{873C1CF4-9F99-44DC-84E9-4E1092870CD0}" srcId="{7A77DACB-606A-4CA4-B4C7-34D3E20DE734}" destId="{649B4108-BA5F-494F-A59F-B52DB7B940F1}" srcOrd="3" destOrd="0" parTransId="{4C490091-1D3B-446E-9327-A477AB679EAC}" sibTransId="{8E7F67A7-B13E-4501-9F27-01514885F503}"/>
    <dgm:cxn modelId="{D563F9F4-9C36-4F4A-9343-537D0E0A1AC9}" srcId="{7A77DACB-606A-4CA4-B4C7-34D3E20DE734}" destId="{1755913F-C3D0-4217-BB15-DAE251934FBD}" srcOrd="0" destOrd="0" parTransId="{FFD36484-03A0-4E51-9C4C-121A7B912214}" sibTransId="{323A6E6A-A9BA-4F65-A3C0-9A9EC8C1654B}"/>
    <dgm:cxn modelId="{7A0C7BF5-AD41-4E47-AC93-E08E147645F1}" srcId="{FDA0287A-6539-45F8-9909-1CD5850F0AE6}" destId="{7A77DACB-606A-4CA4-B4C7-34D3E20DE734}" srcOrd="0" destOrd="0" parTransId="{C2090055-AA11-469C-9C51-316983B4E8F5}" sibTransId="{F7DE5F6E-B2AF-4E80-AC75-3C6EDE4C3CBE}"/>
    <dgm:cxn modelId="{C4FDBEFD-581A-44B0-8A7B-CD0C050C394D}" type="presOf" srcId="{6412172D-281C-4E3D-BF19-EE30F69B4BEF}" destId="{0F10B862-0FED-4810-900A-F6641D47CA63}" srcOrd="0" destOrd="0" presId="urn:microsoft.com/office/officeart/2005/8/layout/lProcess3"/>
    <dgm:cxn modelId="{85FFEB2D-5EC8-4F9E-840C-308C27E3279D}" type="presParOf" srcId="{52B12B8E-0E35-4854-83C0-39EEDA088F97}" destId="{7FACFAF8-43CF-48A7-B4AF-F6BEE7BB69CE}" srcOrd="0" destOrd="0" presId="urn:microsoft.com/office/officeart/2005/8/layout/lProcess3"/>
    <dgm:cxn modelId="{652D04A7-0F8C-4C5B-AF77-1CA009E0B151}" type="presParOf" srcId="{7FACFAF8-43CF-48A7-B4AF-F6BEE7BB69CE}" destId="{F29E20ED-2F59-4DE9-AD8C-733DA8F119B9}" srcOrd="0" destOrd="0" presId="urn:microsoft.com/office/officeart/2005/8/layout/lProcess3"/>
    <dgm:cxn modelId="{7465BECA-1270-4491-8130-7322C8E20E22}" type="presParOf" srcId="{7FACFAF8-43CF-48A7-B4AF-F6BEE7BB69CE}" destId="{EB3393B1-701D-443C-B3C6-8EBC06A26587}" srcOrd="1" destOrd="0" presId="urn:microsoft.com/office/officeart/2005/8/layout/lProcess3"/>
    <dgm:cxn modelId="{A7288E1E-F01C-452B-92C1-66A6CC6623E3}" type="presParOf" srcId="{7FACFAF8-43CF-48A7-B4AF-F6BEE7BB69CE}" destId="{5B20533C-9C16-4B93-9C77-39A6D5EA8747}" srcOrd="2" destOrd="0" presId="urn:microsoft.com/office/officeart/2005/8/layout/lProcess3"/>
    <dgm:cxn modelId="{84CECC52-E84A-4C0C-9F4B-AEF07B4F81FD}" type="presParOf" srcId="{7FACFAF8-43CF-48A7-B4AF-F6BEE7BB69CE}" destId="{AA278529-EE66-47E2-806D-22DB197FD51E}" srcOrd="3" destOrd="0" presId="urn:microsoft.com/office/officeart/2005/8/layout/lProcess3"/>
    <dgm:cxn modelId="{16D3FE87-919E-4FEF-8C2F-FBAFE5860C30}" type="presParOf" srcId="{7FACFAF8-43CF-48A7-B4AF-F6BEE7BB69CE}" destId="{E9DF1550-554D-4794-9C77-1B4616682EBE}" srcOrd="4" destOrd="0" presId="urn:microsoft.com/office/officeart/2005/8/layout/lProcess3"/>
    <dgm:cxn modelId="{9ED1D9F7-9810-48A3-AFD4-BC014FBDD9BB}" type="presParOf" srcId="{7FACFAF8-43CF-48A7-B4AF-F6BEE7BB69CE}" destId="{05DA1876-C5A5-42E4-94A1-FF418B8AB244}" srcOrd="5" destOrd="0" presId="urn:microsoft.com/office/officeart/2005/8/layout/lProcess3"/>
    <dgm:cxn modelId="{5D6ED3BA-4A70-49B3-8A9E-54AC0B575741}" type="presParOf" srcId="{7FACFAF8-43CF-48A7-B4AF-F6BEE7BB69CE}" destId="{84C0914D-440B-4849-A9C5-FF1089D889AC}" srcOrd="6" destOrd="0" presId="urn:microsoft.com/office/officeart/2005/8/layout/lProcess3"/>
    <dgm:cxn modelId="{1D102797-FEEC-4761-A29A-417B648FBD5B}" type="presParOf" srcId="{7FACFAF8-43CF-48A7-B4AF-F6BEE7BB69CE}" destId="{830E684D-6B5A-4838-A5ED-F1DE2F854087}" srcOrd="7" destOrd="0" presId="urn:microsoft.com/office/officeart/2005/8/layout/lProcess3"/>
    <dgm:cxn modelId="{93360122-01E1-48BC-BF63-23F5FC0D2441}" type="presParOf" srcId="{7FACFAF8-43CF-48A7-B4AF-F6BEE7BB69CE}" destId="{5D466F60-A156-46D8-90D9-A1AE8425A278}" srcOrd="8" destOrd="0" presId="urn:microsoft.com/office/officeart/2005/8/layout/lProcess3"/>
    <dgm:cxn modelId="{DB646876-EF1B-4D06-BB38-FB97B4CF28CD}" type="presParOf" srcId="{7FACFAF8-43CF-48A7-B4AF-F6BEE7BB69CE}" destId="{EB5B3E4D-0D7E-467A-BDB4-B3E9139BD1CE}" srcOrd="9" destOrd="0" presId="urn:microsoft.com/office/officeart/2005/8/layout/lProcess3"/>
    <dgm:cxn modelId="{18C469CA-681F-443B-A417-78D814340AD8}" type="presParOf" srcId="{7FACFAF8-43CF-48A7-B4AF-F6BEE7BB69CE}" destId="{98F1AFF8-AE54-471B-8AC4-0F16DA4F092E}" srcOrd="10" destOrd="0" presId="urn:microsoft.com/office/officeart/2005/8/layout/lProcess3"/>
    <dgm:cxn modelId="{E0BD3E89-94F7-4242-9DF7-392E87235CCD}" type="presParOf" srcId="{7FACFAF8-43CF-48A7-B4AF-F6BEE7BB69CE}" destId="{13E7E71D-3853-4F4C-899E-B5E804545040}" srcOrd="11" destOrd="0" presId="urn:microsoft.com/office/officeart/2005/8/layout/lProcess3"/>
    <dgm:cxn modelId="{88EBDBDB-C50E-42A2-B3FA-3CEE3189BE2C}" type="presParOf" srcId="{7FACFAF8-43CF-48A7-B4AF-F6BEE7BB69CE}" destId="{C05818C0-D411-44D9-BE97-D59B8388112C}" srcOrd="12" destOrd="0" presId="urn:microsoft.com/office/officeart/2005/8/layout/lProcess3"/>
    <dgm:cxn modelId="{7DB92D56-C128-4EC6-9E78-8B24851B65FD}" type="presParOf" srcId="{7FACFAF8-43CF-48A7-B4AF-F6BEE7BB69CE}" destId="{1A42464D-2DE1-4C5B-BD39-66FA8D1089AB}" srcOrd="13" destOrd="0" presId="urn:microsoft.com/office/officeart/2005/8/layout/lProcess3"/>
    <dgm:cxn modelId="{338D9911-E055-4532-9921-6AF581FA0350}" type="presParOf" srcId="{7FACFAF8-43CF-48A7-B4AF-F6BEE7BB69CE}" destId="{0F10B862-0FED-4810-900A-F6641D47CA63}" srcOrd="14" destOrd="0" presId="urn:microsoft.com/office/officeart/2005/8/layout/lProcess3"/>
    <dgm:cxn modelId="{23C1CB87-695E-4B44-9780-9579823CA29C}" type="presParOf" srcId="{7FACFAF8-43CF-48A7-B4AF-F6BEE7BB69CE}" destId="{539B120F-0E9D-4B7C-A8C0-4B7BF7BA914D}" srcOrd="15" destOrd="0" presId="urn:microsoft.com/office/officeart/2005/8/layout/lProcess3"/>
    <dgm:cxn modelId="{3D825834-45CC-4BF2-B977-790377833C8F}" type="presParOf" srcId="{7FACFAF8-43CF-48A7-B4AF-F6BEE7BB69CE}" destId="{D548E143-8206-463C-9966-73392D824DC6}" srcOrd="1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1" loCatId="process" qsTypeId="urn:microsoft.com/office/officeart/2005/8/quickstyle/simple3" qsCatId="simple" csTypeId="urn:microsoft.com/office/officeart/2005/8/colors/colorful3" csCatId="colorful" phldr="1"/>
      <dgm:spPr/>
      <dgm:t>
        <a:bodyPr/>
        <a:lstStyle/>
        <a:p>
          <a:endParaRPr lang="en-US"/>
        </a:p>
      </dgm:t>
    </dgm:pt>
    <dgm:pt modelId="{B728C5F2-9530-46A7-A947-FC47F678A760}">
      <dgm:prSet custT="1"/>
      <dgm:spPr/>
      <dgm:t>
        <a:bodyPr/>
        <a:lstStyle/>
        <a:p>
          <a:pPr rtl="1"/>
          <a:r>
            <a:rPr lang="ar-IQ" sz="1800" b="0" dirty="0"/>
            <a:t>تحلیل</a:t>
          </a:r>
          <a:endParaRPr lang="en-US" sz="1800" b="0" dirty="0"/>
        </a:p>
      </dgm:t>
    </dgm:pt>
    <dgm:pt modelId="{BA88E28D-4C59-4993-8A86-53DEB2429B81}" type="parTrans" cxnId="{F2591A07-48FB-43C6-9232-736F4C09B16D}">
      <dgm:prSet/>
      <dgm:spPr/>
      <dgm:t>
        <a:bodyPr/>
        <a:lstStyle/>
        <a:p>
          <a:pPr rtl="1"/>
          <a:endParaRPr lang="en-US" sz="2800"/>
        </a:p>
      </dgm:t>
    </dgm:pt>
    <dgm:pt modelId="{946C69C7-02BB-4200-B896-3099E2950C7C}" type="sibTrans" cxnId="{F2591A07-48FB-43C6-9232-736F4C09B16D}">
      <dgm:prSet/>
      <dgm:spPr/>
      <dgm:t>
        <a:bodyPr/>
        <a:lstStyle/>
        <a:p>
          <a:pPr rtl="1"/>
          <a:endParaRPr lang="en-US" sz="2800"/>
        </a:p>
      </dgm:t>
    </dgm:pt>
    <dgm:pt modelId="{057292FF-B258-4681-8463-BF75F295D582}">
      <dgm:prSet custT="1"/>
      <dgm:spPr/>
      <dgm:t>
        <a:bodyPr/>
        <a:lstStyle/>
        <a:p>
          <a:pPr rtl="1"/>
          <a:r>
            <a:rPr lang="fa-IR" sz="1800" b="0" dirty="0"/>
            <a:t>مقدمه</a:t>
          </a:r>
          <a:endParaRPr lang="en-US" sz="1800" b="0" dirty="0"/>
        </a:p>
      </dgm:t>
    </dgm:pt>
    <dgm:pt modelId="{E507C799-6537-441A-AAB0-4F11EBE51998}" type="parTrans" cxnId="{1E9F295D-C454-4643-98A4-618A55EDC296}">
      <dgm:prSet/>
      <dgm:spPr/>
      <dgm:t>
        <a:bodyPr/>
        <a:lstStyle/>
        <a:p>
          <a:endParaRPr lang="en-US" sz="2800"/>
        </a:p>
      </dgm:t>
    </dgm:pt>
    <dgm:pt modelId="{02BF103A-BA31-49CA-9443-B6621323599E}" type="sibTrans" cxnId="{1E9F295D-C454-4643-98A4-618A55EDC296}">
      <dgm:prSet/>
      <dgm:spPr/>
      <dgm:t>
        <a:bodyPr/>
        <a:lstStyle/>
        <a:p>
          <a:endParaRPr lang="en-US" sz="2800"/>
        </a:p>
      </dgm:t>
    </dgm:pt>
    <dgm:pt modelId="{35037B05-C5B6-4165-BFD3-24792AF48470}">
      <dgm:prSet custT="1"/>
      <dgm:spPr/>
      <dgm:t>
        <a:bodyPr/>
        <a:lstStyle/>
        <a:p>
          <a:pPr rtl="1"/>
          <a:r>
            <a:rPr lang="fa-IR" sz="1800" dirty="0"/>
            <a:t>مدل </a:t>
          </a:r>
          <a:r>
            <a:rPr lang="en-US" sz="1800" dirty="0"/>
            <a:t>RAD</a:t>
          </a:r>
        </a:p>
      </dgm:t>
    </dgm:pt>
    <dgm:pt modelId="{3BDC3474-A685-446C-B5A7-3F9B6EE1ABF2}" type="parTrans" cxnId="{97323A93-D2A1-4A84-A5E2-991E69A0C2B0}">
      <dgm:prSet/>
      <dgm:spPr/>
      <dgm:t>
        <a:bodyPr/>
        <a:lstStyle/>
        <a:p>
          <a:endParaRPr lang="en-US" sz="2800"/>
        </a:p>
      </dgm:t>
    </dgm:pt>
    <dgm:pt modelId="{4396C848-5C60-4A1F-A02C-C99A0AED6D83}" type="sibTrans" cxnId="{97323A93-D2A1-4A84-A5E2-991E69A0C2B0}">
      <dgm:prSet/>
      <dgm:spPr/>
      <dgm:t>
        <a:bodyPr/>
        <a:lstStyle/>
        <a:p>
          <a:endParaRPr lang="en-US" sz="2800"/>
        </a:p>
      </dgm:t>
    </dgm:pt>
    <dgm:pt modelId="{99A505BD-AEEA-4D08-A4B3-9C2BAE752A6D}">
      <dgm:prSet custT="1"/>
      <dgm:spPr/>
      <dgm:t>
        <a:bodyPr/>
        <a:lstStyle/>
        <a:p>
          <a:pPr rtl="1"/>
          <a:r>
            <a:rPr lang="fa-IR" sz="1800" dirty="0"/>
            <a:t>نمودار معماری</a:t>
          </a:r>
          <a:endParaRPr lang="en-US" sz="1800" dirty="0"/>
        </a:p>
      </dgm:t>
    </dgm:pt>
    <dgm:pt modelId="{824A49D7-33DC-4B6E-A6A6-137A3064A4BA}" type="parTrans" cxnId="{5FFC4AC5-41A8-4502-BA17-F0C5B437E630}">
      <dgm:prSet/>
      <dgm:spPr/>
      <dgm:t>
        <a:bodyPr/>
        <a:lstStyle/>
        <a:p>
          <a:endParaRPr lang="en-US" sz="2800"/>
        </a:p>
      </dgm:t>
    </dgm:pt>
    <dgm:pt modelId="{00EF1373-B775-42E3-959C-D09D2731F7C0}" type="sibTrans" cxnId="{5FFC4AC5-41A8-4502-BA17-F0C5B437E630}">
      <dgm:prSet/>
      <dgm:spPr/>
      <dgm:t>
        <a:bodyPr/>
        <a:lstStyle/>
        <a:p>
          <a:endParaRPr lang="en-US" sz="2800"/>
        </a:p>
      </dgm:t>
    </dgm:pt>
    <dgm:pt modelId="{A6CE54FB-9EA3-4476-9599-DE7C8C1AA135}">
      <dgm:prSet custT="1"/>
      <dgm:spPr/>
      <dgm:t>
        <a:bodyPr/>
        <a:lstStyle/>
        <a:p>
          <a:pPr rtl="1"/>
          <a:r>
            <a:rPr lang="ar-IQ" sz="1800" dirty="0"/>
            <a:t>نمودار جریان داده </a:t>
          </a:r>
          <a:endParaRPr lang="en-US" sz="1800" dirty="0"/>
        </a:p>
      </dgm:t>
    </dgm:pt>
    <dgm:pt modelId="{A96C5934-5553-4B88-A8D4-F5DBF33441B4}" type="parTrans" cxnId="{257BB96F-A1EE-43FC-9327-4FF98C7FC457}">
      <dgm:prSet/>
      <dgm:spPr/>
      <dgm:t>
        <a:bodyPr/>
        <a:lstStyle/>
        <a:p>
          <a:endParaRPr lang="en-US" sz="2800"/>
        </a:p>
      </dgm:t>
    </dgm:pt>
    <dgm:pt modelId="{9B04BA9F-703C-431F-ACF9-BA2A792E1013}" type="sibTrans" cxnId="{257BB96F-A1EE-43FC-9327-4FF98C7FC457}">
      <dgm:prSet/>
      <dgm:spPr/>
      <dgm:t>
        <a:bodyPr/>
        <a:lstStyle/>
        <a:p>
          <a:endParaRPr lang="en-US" sz="2800"/>
        </a:p>
      </dgm:t>
    </dgm:pt>
    <dgm:pt modelId="{252FAB5D-DB3C-4825-AF69-628E1D7FEBF9}">
      <dgm:prSet custT="1"/>
      <dgm:spPr/>
      <dgm:t>
        <a:bodyPr/>
        <a:lstStyle/>
        <a:p>
          <a:pPr rtl="1"/>
          <a:r>
            <a:rPr lang="fa-IR" sz="1800" dirty="0"/>
            <a:t>نمودار فعالیت</a:t>
          </a:r>
          <a:endParaRPr lang="en-US" sz="1800" dirty="0"/>
        </a:p>
      </dgm:t>
    </dgm:pt>
    <dgm:pt modelId="{0876A7BE-7B87-42F5-ADF6-E26587C7B048}" type="parTrans" cxnId="{B18E80C1-EE24-4088-B963-B5B87F450B25}">
      <dgm:prSet/>
      <dgm:spPr/>
      <dgm:t>
        <a:bodyPr/>
        <a:lstStyle/>
        <a:p>
          <a:endParaRPr lang="en-US" sz="2800"/>
        </a:p>
      </dgm:t>
    </dgm:pt>
    <dgm:pt modelId="{78C1EE18-F7F1-432F-B59F-5E7C076DFAB1}" type="sibTrans" cxnId="{B18E80C1-EE24-4088-B963-B5B87F450B25}">
      <dgm:prSet/>
      <dgm:spPr/>
      <dgm:t>
        <a:bodyPr/>
        <a:lstStyle/>
        <a:p>
          <a:endParaRPr lang="en-US" sz="2800"/>
        </a:p>
      </dgm:t>
    </dgm:pt>
    <dgm:pt modelId="{3823B506-7BCC-40A3-95E7-91D5A39E1793}">
      <dgm:prSet custT="1"/>
      <dgm:spPr>
        <a:solidFill>
          <a:schemeClr val="accent4">
            <a:alpha val="90000"/>
          </a:schemeClr>
        </a:solidFill>
      </dgm:spPr>
      <dgm:t>
        <a:bodyPr/>
        <a:lstStyle/>
        <a:p>
          <a:pPr rtl="1"/>
          <a:r>
            <a:rPr lang="fa-IR" sz="1800" b="1" dirty="0"/>
            <a:t>نمودار کلاس</a:t>
          </a:r>
          <a:endParaRPr lang="en-US" sz="1800" b="1" dirty="0"/>
        </a:p>
      </dgm:t>
    </dgm:pt>
    <dgm:pt modelId="{6E71F83F-42AB-4361-B572-8899DCE8301B}" type="parTrans" cxnId="{6CD149EA-7893-4923-B910-4CF32D86F51F}">
      <dgm:prSet/>
      <dgm:spPr/>
      <dgm:t>
        <a:bodyPr/>
        <a:lstStyle/>
        <a:p>
          <a:endParaRPr lang="en-US" sz="2800"/>
        </a:p>
      </dgm:t>
    </dgm:pt>
    <dgm:pt modelId="{031DCC02-7983-4BEC-9184-22AB97132EA5}" type="sibTrans" cxnId="{6CD149EA-7893-4923-B910-4CF32D86F51F}">
      <dgm:prSet/>
      <dgm:spPr/>
      <dgm:t>
        <a:bodyPr/>
        <a:lstStyle/>
        <a:p>
          <a:endParaRPr lang="en-US" sz="2800"/>
        </a:p>
      </dgm:t>
    </dgm:pt>
    <dgm:pt modelId="{F921A9EE-5B03-41A2-A45F-8B9CCBFE2D8F}" type="pres">
      <dgm:prSet presAssocID="{FDA0287A-6539-45F8-9909-1CD5850F0AE6}" presName="Name0" presStyleCnt="0">
        <dgm:presLayoutVars>
          <dgm:dir/>
          <dgm:animLvl val="lvl"/>
          <dgm:resizeHandles val="exact"/>
        </dgm:presLayoutVars>
      </dgm:prSet>
      <dgm:spPr/>
    </dgm:pt>
    <dgm:pt modelId="{7E4D1E01-2D5E-4D4C-AE8A-985A8F8BFE77}" type="pres">
      <dgm:prSet presAssocID="{B728C5F2-9530-46A7-A947-FC47F678A760}" presName="vertFlow" presStyleCnt="0"/>
      <dgm:spPr/>
    </dgm:pt>
    <dgm:pt modelId="{DFBAD3A8-1370-49AE-9F58-28639DC68869}" type="pres">
      <dgm:prSet presAssocID="{B728C5F2-9530-46A7-A947-FC47F678A760}" presName="header" presStyleLbl="node1" presStyleIdx="0" presStyleCnt="1"/>
      <dgm:spPr/>
    </dgm:pt>
    <dgm:pt modelId="{02A995CD-3907-4B0D-A780-EC4A58E1BE0D}" type="pres">
      <dgm:prSet presAssocID="{E507C799-6537-441A-AAB0-4F11EBE51998}" presName="parTrans" presStyleLbl="sibTrans2D1" presStyleIdx="0" presStyleCnt="6"/>
      <dgm:spPr/>
    </dgm:pt>
    <dgm:pt modelId="{E15E74A5-8928-4D20-89AB-B7D22A364E73}" type="pres">
      <dgm:prSet presAssocID="{057292FF-B258-4681-8463-BF75F295D582}" presName="child" presStyleLbl="alignAccFollowNode1" presStyleIdx="0" presStyleCnt="6">
        <dgm:presLayoutVars>
          <dgm:chMax val="0"/>
          <dgm:bulletEnabled val="1"/>
        </dgm:presLayoutVars>
      </dgm:prSet>
      <dgm:spPr/>
    </dgm:pt>
    <dgm:pt modelId="{186E2B14-E7F0-444E-87FE-B82BDD3B73E5}" type="pres">
      <dgm:prSet presAssocID="{02BF103A-BA31-49CA-9443-B6621323599E}" presName="sibTrans" presStyleLbl="sibTrans2D1" presStyleIdx="1" presStyleCnt="6"/>
      <dgm:spPr/>
    </dgm:pt>
    <dgm:pt modelId="{F10FE6C8-C1A7-417F-8154-63D7A32FBF4A}" type="pres">
      <dgm:prSet presAssocID="{35037B05-C5B6-4165-BFD3-24792AF48470}" presName="child" presStyleLbl="alignAccFollowNode1" presStyleIdx="1" presStyleCnt="6">
        <dgm:presLayoutVars>
          <dgm:chMax val="0"/>
          <dgm:bulletEnabled val="1"/>
        </dgm:presLayoutVars>
      </dgm:prSet>
      <dgm:spPr/>
    </dgm:pt>
    <dgm:pt modelId="{5F856AC0-D405-4043-8BF7-0B073FAFD356}" type="pres">
      <dgm:prSet presAssocID="{4396C848-5C60-4A1F-A02C-C99A0AED6D83}" presName="sibTrans" presStyleLbl="sibTrans2D1" presStyleIdx="2" presStyleCnt="6"/>
      <dgm:spPr/>
    </dgm:pt>
    <dgm:pt modelId="{A83418EC-7C66-43FE-91F5-1A4AF5C8BFB3}" type="pres">
      <dgm:prSet presAssocID="{99A505BD-AEEA-4D08-A4B3-9C2BAE752A6D}" presName="child" presStyleLbl="alignAccFollowNode1" presStyleIdx="2" presStyleCnt="6">
        <dgm:presLayoutVars>
          <dgm:chMax val="0"/>
          <dgm:bulletEnabled val="1"/>
        </dgm:presLayoutVars>
      </dgm:prSet>
      <dgm:spPr/>
    </dgm:pt>
    <dgm:pt modelId="{1E22F699-EB3F-445F-9A81-CEA41BA3C43E}" type="pres">
      <dgm:prSet presAssocID="{00EF1373-B775-42E3-959C-D09D2731F7C0}" presName="sibTrans" presStyleLbl="sibTrans2D1" presStyleIdx="3" presStyleCnt="6"/>
      <dgm:spPr/>
    </dgm:pt>
    <dgm:pt modelId="{487948B3-266C-4DC8-A98B-47DBD1D97E21}" type="pres">
      <dgm:prSet presAssocID="{A6CE54FB-9EA3-4476-9599-DE7C8C1AA135}" presName="child" presStyleLbl="alignAccFollowNode1" presStyleIdx="3" presStyleCnt="6">
        <dgm:presLayoutVars>
          <dgm:chMax val="0"/>
          <dgm:bulletEnabled val="1"/>
        </dgm:presLayoutVars>
      </dgm:prSet>
      <dgm:spPr/>
    </dgm:pt>
    <dgm:pt modelId="{51E9E337-64A9-4AA1-ACE4-A9A454CAC127}" type="pres">
      <dgm:prSet presAssocID="{9B04BA9F-703C-431F-ACF9-BA2A792E1013}" presName="sibTrans" presStyleLbl="sibTrans2D1" presStyleIdx="4" presStyleCnt="6"/>
      <dgm:spPr/>
    </dgm:pt>
    <dgm:pt modelId="{F21DE97C-DCED-4569-B7D5-36D34DB62813}" type="pres">
      <dgm:prSet presAssocID="{252FAB5D-DB3C-4825-AF69-628E1D7FEBF9}" presName="child" presStyleLbl="alignAccFollowNode1" presStyleIdx="4" presStyleCnt="6">
        <dgm:presLayoutVars>
          <dgm:chMax val="0"/>
          <dgm:bulletEnabled val="1"/>
        </dgm:presLayoutVars>
      </dgm:prSet>
      <dgm:spPr/>
    </dgm:pt>
    <dgm:pt modelId="{5ACB6243-198D-4BBA-A75A-F394D3EA7D4E}" type="pres">
      <dgm:prSet presAssocID="{78C1EE18-F7F1-432F-B59F-5E7C076DFAB1}" presName="sibTrans" presStyleLbl="sibTrans2D1" presStyleIdx="5" presStyleCnt="6"/>
      <dgm:spPr/>
    </dgm:pt>
    <dgm:pt modelId="{A171EBA7-ABDC-418A-AE9F-68B47DFCE33E}" type="pres">
      <dgm:prSet presAssocID="{3823B506-7BCC-40A3-95E7-91D5A39E1793}" presName="child" presStyleLbl="alignAccFollowNode1" presStyleIdx="5" presStyleCnt="6">
        <dgm:presLayoutVars>
          <dgm:chMax val="0"/>
          <dgm:bulletEnabled val="1"/>
        </dgm:presLayoutVars>
      </dgm:prSet>
      <dgm:spPr/>
    </dgm:pt>
  </dgm:ptLst>
  <dgm:cxnLst>
    <dgm:cxn modelId="{F2591A07-48FB-43C6-9232-736F4C09B16D}" srcId="{FDA0287A-6539-45F8-9909-1CD5850F0AE6}" destId="{B728C5F2-9530-46A7-A947-FC47F678A760}" srcOrd="0" destOrd="0" parTransId="{BA88E28D-4C59-4993-8A86-53DEB2429B81}" sibTransId="{946C69C7-02BB-4200-B896-3099E2950C7C}"/>
    <dgm:cxn modelId="{F8037B0E-83AF-4305-B7D3-B7D95B5AC5B6}" type="presOf" srcId="{35037B05-C5B6-4165-BFD3-24792AF48470}" destId="{F10FE6C8-C1A7-417F-8154-63D7A32FBF4A}" srcOrd="0" destOrd="0" presId="urn:microsoft.com/office/officeart/2005/8/layout/lProcess1"/>
    <dgm:cxn modelId="{A2E3AB12-B44C-4D0E-ADEC-DD61D6994036}" type="presOf" srcId="{00EF1373-B775-42E3-959C-D09D2731F7C0}" destId="{1E22F699-EB3F-445F-9A81-CEA41BA3C43E}" srcOrd="0" destOrd="0" presId="urn:microsoft.com/office/officeart/2005/8/layout/lProcess1"/>
    <dgm:cxn modelId="{D9CC8E2D-7F02-48A1-81CD-2AA4E49C7A9F}" type="presOf" srcId="{E507C799-6537-441A-AAB0-4F11EBE51998}" destId="{02A995CD-3907-4B0D-A780-EC4A58E1BE0D}" srcOrd="0" destOrd="0" presId="urn:microsoft.com/office/officeart/2005/8/layout/lProcess1"/>
    <dgm:cxn modelId="{9EC3BD37-63C2-447D-9425-E72F5C62F7C3}" type="presOf" srcId="{B728C5F2-9530-46A7-A947-FC47F678A760}" destId="{DFBAD3A8-1370-49AE-9F58-28639DC68869}" srcOrd="0" destOrd="0" presId="urn:microsoft.com/office/officeart/2005/8/layout/lProcess1"/>
    <dgm:cxn modelId="{1E9F295D-C454-4643-98A4-618A55EDC296}" srcId="{B728C5F2-9530-46A7-A947-FC47F678A760}" destId="{057292FF-B258-4681-8463-BF75F295D582}" srcOrd="0" destOrd="0" parTransId="{E507C799-6537-441A-AAB0-4F11EBE51998}" sibTransId="{02BF103A-BA31-49CA-9443-B6621323599E}"/>
    <dgm:cxn modelId="{257BB96F-A1EE-43FC-9327-4FF98C7FC457}" srcId="{B728C5F2-9530-46A7-A947-FC47F678A760}" destId="{A6CE54FB-9EA3-4476-9599-DE7C8C1AA135}" srcOrd="3" destOrd="0" parTransId="{A96C5934-5553-4B88-A8D4-F5DBF33441B4}" sibTransId="{9B04BA9F-703C-431F-ACF9-BA2A792E1013}"/>
    <dgm:cxn modelId="{CF14EE92-71A7-4B6A-B3A4-013C699BA479}" type="presOf" srcId="{A6CE54FB-9EA3-4476-9599-DE7C8C1AA135}" destId="{487948B3-266C-4DC8-A98B-47DBD1D97E21}" srcOrd="0" destOrd="0" presId="urn:microsoft.com/office/officeart/2005/8/layout/lProcess1"/>
    <dgm:cxn modelId="{97323A93-D2A1-4A84-A5E2-991E69A0C2B0}" srcId="{B728C5F2-9530-46A7-A947-FC47F678A760}" destId="{35037B05-C5B6-4165-BFD3-24792AF48470}" srcOrd="1" destOrd="0" parTransId="{3BDC3474-A685-446C-B5A7-3F9B6EE1ABF2}" sibTransId="{4396C848-5C60-4A1F-A02C-C99A0AED6D83}"/>
    <dgm:cxn modelId="{319379A1-2A28-43B3-A3C7-C39F3B680F5D}" type="presOf" srcId="{02BF103A-BA31-49CA-9443-B6621323599E}" destId="{186E2B14-E7F0-444E-87FE-B82BDD3B73E5}" srcOrd="0" destOrd="0" presId="urn:microsoft.com/office/officeart/2005/8/layout/lProcess1"/>
    <dgm:cxn modelId="{F3B1F6AA-A65A-44EA-84CF-BCF509B6F0E9}" type="presOf" srcId="{FDA0287A-6539-45F8-9909-1CD5850F0AE6}" destId="{F921A9EE-5B03-41A2-A45F-8B9CCBFE2D8F}" srcOrd="0" destOrd="0" presId="urn:microsoft.com/office/officeart/2005/8/layout/lProcess1"/>
    <dgm:cxn modelId="{B418CCAB-E2A0-4BCC-BAE7-D74E2D0E15BA}" type="presOf" srcId="{99A505BD-AEEA-4D08-A4B3-9C2BAE752A6D}" destId="{A83418EC-7C66-43FE-91F5-1A4AF5C8BFB3}" srcOrd="0" destOrd="0" presId="urn:microsoft.com/office/officeart/2005/8/layout/lProcess1"/>
    <dgm:cxn modelId="{F365BAAD-234C-47EF-88B6-16858AFF1562}" type="presOf" srcId="{9B04BA9F-703C-431F-ACF9-BA2A792E1013}" destId="{51E9E337-64A9-4AA1-ACE4-A9A454CAC127}" srcOrd="0" destOrd="0" presId="urn:microsoft.com/office/officeart/2005/8/layout/lProcess1"/>
    <dgm:cxn modelId="{BE8C07AF-EA19-4184-99E3-AD5121A0A131}" type="presOf" srcId="{78C1EE18-F7F1-432F-B59F-5E7C076DFAB1}" destId="{5ACB6243-198D-4BBA-A75A-F394D3EA7D4E}" srcOrd="0" destOrd="0" presId="urn:microsoft.com/office/officeart/2005/8/layout/lProcess1"/>
    <dgm:cxn modelId="{27870CB8-00BA-49A5-A705-A03F7024A1AD}" type="presOf" srcId="{4396C848-5C60-4A1F-A02C-C99A0AED6D83}" destId="{5F856AC0-D405-4043-8BF7-0B073FAFD356}" srcOrd="0" destOrd="0" presId="urn:microsoft.com/office/officeart/2005/8/layout/lProcess1"/>
    <dgm:cxn modelId="{4A0FA6BE-87D5-4BD8-B162-2AE208268187}" type="presOf" srcId="{252FAB5D-DB3C-4825-AF69-628E1D7FEBF9}" destId="{F21DE97C-DCED-4569-B7D5-36D34DB62813}" srcOrd="0" destOrd="0" presId="urn:microsoft.com/office/officeart/2005/8/layout/lProcess1"/>
    <dgm:cxn modelId="{B18E80C1-EE24-4088-B963-B5B87F450B25}" srcId="{B728C5F2-9530-46A7-A947-FC47F678A760}" destId="{252FAB5D-DB3C-4825-AF69-628E1D7FEBF9}" srcOrd="4" destOrd="0" parTransId="{0876A7BE-7B87-42F5-ADF6-E26587C7B048}" sibTransId="{78C1EE18-F7F1-432F-B59F-5E7C076DFAB1}"/>
    <dgm:cxn modelId="{5FFC4AC5-41A8-4502-BA17-F0C5B437E630}" srcId="{B728C5F2-9530-46A7-A947-FC47F678A760}" destId="{99A505BD-AEEA-4D08-A4B3-9C2BAE752A6D}" srcOrd="2" destOrd="0" parTransId="{824A49D7-33DC-4B6E-A6A6-137A3064A4BA}" sibTransId="{00EF1373-B775-42E3-959C-D09D2731F7C0}"/>
    <dgm:cxn modelId="{067860DA-F0A1-458E-A96F-160BB7BE5C6B}" type="presOf" srcId="{3823B506-7BCC-40A3-95E7-91D5A39E1793}" destId="{A171EBA7-ABDC-418A-AE9F-68B47DFCE33E}" srcOrd="0" destOrd="0" presId="urn:microsoft.com/office/officeart/2005/8/layout/lProcess1"/>
    <dgm:cxn modelId="{6CD149EA-7893-4923-B910-4CF32D86F51F}" srcId="{B728C5F2-9530-46A7-A947-FC47F678A760}" destId="{3823B506-7BCC-40A3-95E7-91D5A39E1793}" srcOrd="5" destOrd="0" parTransId="{6E71F83F-42AB-4361-B572-8899DCE8301B}" sibTransId="{031DCC02-7983-4BEC-9184-22AB97132EA5}"/>
    <dgm:cxn modelId="{B8C8BCFA-7C20-4AB2-B661-C1B5B1CFDEB2}" type="presOf" srcId="{057292FF-B258-4681-8463-BF75F295D582}" destId="{E15E74A5-8928-4D20-89AB-B7D22A364E73}" srcOrd="0" destOrd="0" presId="urn:microsoft.com/office/officeart/2005/8/layout/lProcess1"/>
    <dgm:cxn modelId="{012C3131-D3B4-4FF5-B894-C27B4026356D}" type="presParOf" srcId="{F921A9EE-5B03-41A2-A45F-8B9CCBFE2D8F}" destId="{7E4D1E01-2D5E-4D4C-AE8A-985A8F8BFE77}" srcOrd="0" destOrd="0" presId="urn:microsoft.com/office/officeart/2005/8/layout/lProcess1"/>
    <dgm:cxn modelId="{F708BF2A-D895-4F33-A00B-C579A4B99C3D}" type="presParOf" srcId="{7E4D1E01-2D5E-4D4C-AE8A-985A8F8BFE77}" destId="{DFBAD3A8-1370-49AE-9F58-28639DC68869}" srcOrd="0" destOrd="0" presId="urn:microsoft.com/office/officeart/2005/8/layout/lProcess1"/>
    <dgm:cxn modelId="{1A03C40A-0AFA-481A-AB05-A0EBBF2FD2BE}" type="presParOf" srcId="{7E4D1E01-2D5E-4D4C-AE8A-985A8F8BFE77}" destId="{02A995CD-3907-4B0D-A780-EC4A58E1BE0D}" srcOrd="1" destOrd="0" presId="urn:microsoft.com/office/officeart/2005/8/layout/lProcess1"/>
    <dgm:cxn modelId="{AC91AF28-DEAA-4301-AC29-DD77EEC7FFA9}" type="presParOf" srcId="{7E4D1E01-2D5E-4D4C-AE8A-985A8F8BFE77}" destId="{E15E74A5-8928-4D20-89AB-B7D22A364E73}" srcOrd="2" destOrd="0" presId="urn:microsoft.com/office/officeart/2005/8/layout/lProcess1"/>
    <dgm:cxn modelId="{0226E0CC-9BE6-468B-882C-EBBDC5A68DDA}" type="presParOf" srcId="{7E4D1E01-2D5E-4D4C-AE8A-985A8F8BFE77}" destId="{186E2B14-E7F0-444E-87FE-B82BDD3B73E5}" srcOrd="3" destOrd="0" presId="urn:microsoft.com/office/officeart/2005/8/layout/lProcess1"/>
    <dgm:cxn modelId="{5E4741F7-DE7E-453D-A33D-8C3A1126FBF5}" type="presParOf" srcId="{7E4D1E01-2D5E-4D4C-AE8A-985A8F8BFE77}" destId="{F10FE6C8-C1A7-417F-8154-63D7A32FBF4A}" srcOrd="4" destOrd="0" presId="urn:microsoft.com/office/officeart/2005/8/layout/lProcess1"/>
    <dgm:cxn modelId="{B0A87B78-381A-48B5-BBE8-16A5C19630CB}" type="presParOf" srcId="{7E4D1E01-2D5E-4D4C-AE8A-985A8F8BFE77}" destId="{5F856AC0-D405-4043-8BF7-0B073FAFD356}" srcOrd="5" destOrd="0" presId="urn:microsoft.com/office/officeart/2005/8/layout/lProcess1"/>
    <dgm:cxn modelId="{A294C646-2AE2-4DE8-8B9F-6D7C6B0B3AC8}" type="presParOf" srcId="{7E4D1E01-2D5E-4D4C-AE8A-985A8F8BFE77}" destId="{A83418EC-7C66-43FE-91F5-1A4AF5C8BFB3}" srcOrd="6" destOrd="0" presId="urn:microsoft.com/office/officeart/2005/8/layout/lProcess1"/>
    <dgm:cxn modelId="{33AB440B-9FE2-4AF3-BE47-C8C5D41D1975}" type="presParOf" srcId="{7E4D1E01-2D5E-4D4C-AE8A-985A8F8BFE77}" destId="{1E22F699-EB3F-445F-9A81-CEA41BA3C43E}" srcOrd="7" destOrd="0" presId="urn:microsoft.com/office/officeart/2005/8/layout/lProcess1"/>
    <dgm:cxn modelId="{DAB37729-9B98-447C-8592-D7C2BF0E05FE}" type="presParOf" srcId="{7E4D1E01-2D5E-4D4C-AE8A-985A8F8BFE77}" destId="{487948B3-266C-4DC8-A98B-47DBD1D97E21}" srcOrd="8" destOrd="0" presId="urn:microsoft.com/office/officeart/2005/8/layout/lProcess1"/>
    <dgm:cxn modelId="{B33FEF27-08AB-4A61-91F6-7E84112A1B8D}" type="presParOf" srcId="{7E4D1E01-2D5E-4D4C-AE8A-985A8F8BFE77}" destId="{51E9E337-64A9-4AA1-ACE4-A9A454CAC127}" srcOrd="9" destOrd="0" presId="urn:microsoft.com/office/officeart/2005/8/layout/lProcess1"/>
    <dgm:cxn modelId="{0E079FDF-FC46-45C9-BABE-6D1FA276A416}" type="presParOf" srcId="{7E4D1E01-2D5E-4D4C-AE8A-985A8F8BFE77}" destId="{F21DE97C-DCED-4569-B7D5-36D34DB62813}" srcOrd="10" destOrd="0" presId="urn:microsoft.com/office/officeart/2005/8/layout/lProcess1"/>
    <dgm:cxn modelId="{3589E7CD-6D8A-41D7-A2A6-CD97D60CBC19}" type="presParOf" srcId="{7E4D1E01-2D5E-4D4C-AE8A-985A8F8BFE77}" destId="{5ACB6243-198D-4BBA-A75A-F394D3EA7D4E}" srcOrd="11" destOrd="0" presId="urn:microsoft.com/office/officeart/2005/8/layout/lProcess1"/>
    <dgm:cxn modelId="{B2575E3B-78B6-40E0-A1A2-6495C47A03FB}" type="presParOf" srcId="{7E4D1E01-2D5E-4D4C-AE8A-985A8F8BFE77}" destId="{A171EBA7-ABDC-418A-AE9F-68B47DFCE33E}" srcOrd="12"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1" loCatId="process" qsTypeId="urn:microsoft.com/office/officeart/2005/8/quickstyle/simple3" qsCatId="simple" csTypeId="urn:microsoft.com/office/officeart/2005/8/colors/colorful3" csCatId="colorful" phldr="1"/>
      <dgm:spPr/>
      <dgm:t>
        <a:bodyPr/>
        <a:lstStyle/>
        <a:p>
          <a:endParaRPr lang="en-US"/>
        </a:p>
      </dgm:t>
    </dgm:pt>
    <dgm:pt modelId="{B728C5F2-9530-46A7-A947-FC47F678A760}">
      <dgm:prSet custT="1"/>
      <dgm:spPr/>
      <dgm:t>
        <a:bodyPr/>
        <a:lstStyle/>
        <a:p>
          <a:pPr rtl="1"/>
          <a:r>
            <a:rPr lang="ar-IQ" sz="1800" b="0" dirty="0"/>
            <a:t>تحلیل</a:t>
          </a:r>
          <a:endParaRPr lang="en-US" sz="1800" b="0" dirty="0"/>
        </a:p>
      </dgm:t>
    </dgm:pt>
    <dgm:pt modelId="{BA88E28D-4C59-4993-8A86-53DEB2429B81}" type="parTrans" cxnId="{F2591A07-48FB-43C6-9232-736F4C09B16D}">
      <dgm:prSet/>
      <dgm:spPr/>
      <dgm:t>
        <a:bodyPr/>
        <a:lstStyle/>
        <a:p>
          <a:pPr rtl="1"/>
          <a:endParaRPr lang="en-US" sz="2800"/>
        </a:p>
      </dgm:t>
    </dgm:pt>
    <dgm:pt modelId="{946C69C7-02BB-4200-B896-3099E2950C7C}" type="sibTrans" cxnId="{F2591A07-48FB-43C6-9232-736F4C09B16D}">
      <dgm:prSet/>
      <dgm:spPr/>
      <dgm:t>
        <a:bodyPr/>
        <a:lstStyle/>
        <a:p>
          <a:pPr rtl="1"/>
          <a:endParaRPr lang="en-US" sz="2800"/>
        </a:p>
      </dgm:t>
    </dgm:pt>
    <dgm:pt modelId="{057292FF-B258-4681-8463-BF75F295D582}">
      <dgm:prSet custT="1"/>
      <dgm:spPr/>
      <dgm:t>
        <a:bodyPr/>
        <a:lstStyle/>
        <a:p>
          <a:pPr rtl="1"/>
          <a:r>
            <a:rPr lang="fa-IR" sz="1800" b="0" dirty="0"/>
            <a:t>مقدمه</a:t>
          </a:r>
          <a:endParaRPr lang="en-US" sz="1800" b="0" dirty="0"/>
        </a:p>
      </dgm:t>
    </dgm:pt>
    <dgm:pt modelId="{E507C799-6537-441A-AAB0-4F11EBE51998}" type="parTrans" cxnId="{1E9F295D-C454-4643-98A4-618A55EDC296}">
      <dgm:prSet/>
      <dgm:spPr/>
      <dgm:t>
        <a:bodyPr/>
        <a:lstStyle/>
        <a:p>
          <a:endParaRPr lang="en-US" sz="2800"/>
        </a:p>
      </dgm:t>
    </dgm:pt>
    <dgm:pt modelId="{02BF103A-BA31-49CA-9443-B6621323599E}" type="sibTrans" cxnId="{1E9F295D-C454-4643-98A4-618A55EDC296}">
      <dgm:prSet/>
      <dgm:spPr/>
      <dgm:t>
        <a:bodyPr/>
        <a:lstStyle/>
        <a:p>
          <a:endParaRPr lang="en-US" sz="2800"/>
        </a:p>
      </dgm:t>
    </dgm:pt>
    <dgm:pt modelId="{35037B05-C5B6-4165-BFD3-24792AF48470}">
      <dgm:prSet custT="1"/>
      <dgm:spPr/>
      <dgm:t>
        <a:bodyPr/>
        <a:lstStyle/>
        <a:p>
          <a:pPr rtl="1"/>
          <a:r>
            <a:rPr lang="fa-IR" sz="1800" dirty="0"/>
            <a:t>مدل </a:t>
          </a:r>
          <a:r>
            <a:rPr lang="en-US" sz="1800" dirty="0"/>
            <a:t>RAD</a:t>
          </a:r>
        </a:p>
      </dgm:t>
    </dgm:pt>
    <dgm:pt modelId="{3BDC3474-A685-446C-B5A7-3F9B6EE1ABF2}" type="parTrans" cxnId="{97323A93-D2A1-4A84-A5E2-991E69A0C2B0}">
      <dgm:prSet/>
      <dgm:spPr/>
      <dgm:t>
        <a:bodyPr/>
        <a:lstStyle/>
        <a:p>
          <a:endParaRPr lang="en-US" sz="2800"/>
        </a:p>
      </dgm:t>
    </dgm:pt>
    <dgm:pt modelId="{4396C848-5C60-4A1F-A02C-C99A0AED6D83}" type="sibTrans" cxnId="{97323A93-D2A1-4A84-A5E2-991E69A0C2B0}">
      <dgm:prSet/>
      <dgm:spPr/>
      <dgm:t>
        <a:bodyPr/>
        <a:lstStyle/>
        <a:p>
          <a:endParaRPr lang="en-US" sz="2800"/>
        </a:p>
      </dgm:t>
    </dgm:pt>
    <dgm:pt modelId="{99A505BD-AEEA-4D08-A4B3-9C2BAE752A6D}">
      <dgm:prSet custT="1"/>
      <dgm:spPr/>
      <dgm:t>
        <a:bodyPr/>
        <a:lstStyle/>
        <a:p>
          <a:pPr rtl="1"/>
          <a:r>
            <a:rPr lang="fa-IR" sz="1800" dirty="0"/>
            <a:t>نمودار معماری</a:t>
          </a:r>
          <a:endParaRPr lang="en-US" sz="1800" dirty="0"/>
        </a:p>
      </dgm:t>
    </dgm:pt>
    <dgm:pt modelId="{824A49D7-33DC-4B6E-A6A6-137A3064A4BA}" type="parTrans" cxnId="{5FFC4AC5-41A8-4502-BA17-F0C5B437E630}">
      <dgm:prSet/>
      <dgm:spPr/>
      <dgm:t>
        <a:bodyPr/>
        <a:lstStyle/>
        <a:p>
          <a:endParaRPr lang="en-US" sz="2800"/>
        </a:p>
      </dgm:t>
    </dgm:pt>
    <dgm:pt modelId="{00EF1373-B775-42E3-959C-D09D2731F7C0}" type="sibTrans" cxnId="{5FFC4AC5-41A8-4502-BA17-F0C5B437E630}">
      <dgm:prSet/>
      <dgm:spPr/>
      <dgm:t>
        <a:bodyPr/>
        <a:lstStyle/>
        <a:p>
          <a:endParaRPr lang="en-US" sz="2800"/>
        </a:p>
      </dgm:t>
    </dgm:pt>
    <dgm:pt modelId="{A6CE54FB-9EA3-4476-9599-DE7C8C1AA135}">
      <dgm:prSet custT="1"/>
      <dgm:spPr/>
      <dgm:t>
        <a:bodyPr/>
        <a:lstStyle/>
        <a:p>
          <a:pPr rtl="1"/>
          <a:r>
            <a:rPr lang="ar-IQ" sz="1800" dirty="0"/>
            <a:t>نمودار جریان داده </a:t>
          </a:r>
          <a:endParaRPr lang="en-US" sz="1800" dirty="0"/>
        </a:p>
      </dgm:t>
    </dgm:pt>
    <dgm:pt modelId="{A96C5934-5553-4B88-A8D4-F5DBF33441B4}" type="parTrans" cxnId="{257BB96F-A1EE-43FC-9327-4FF98C7FC457}">
      <dgm:prSet/>
      <dgm:spPr/>
      <dgm:t>
        <a:bodyPr/>
        <a:lstStyle/>
        <a:p>
          <a:endParaRPr lang="en-US" sz="2800"/>
        </a:p>
      </dgm:t>
    </dgm:pt>
    <dgm:pt modelId="{9B04BA9F-703C-431F-ACF9-BA2A792E1013}" type="sibTrans" cxnId="{257BB96F-A1EE-43FC-9327-4FF98C7FC457}">
      <dgm:prSet/>
      <dgm:spPr/>
      <dgm:t>
        <a:bodyPr/>
        <a:lstStyle/>
        <a:p>
          <a:endParaRPr lang="en-US" sz="2800"/>
        </a:p>
      </dgm:t>
    </dgm:pt>
    <dgm:pt modelId="{252FAB5D-DB3C-4825-AF69-628E1D7FEBF9}">
      <dgm:prSet custT="1"/>
      <dgm:spPr/>
      <dgm:t>
        <a:bodyPr/>
        <a:lstStyle/>
        <a:p>
          <a:pPr rtl="1"/>
          <a:r>
            <a:rPr lang="fa-IR" sz="1800" dirty="0"/>
            <a:t>نمودار فعالیت</a:t>
          </a:r>
          <a:endParaRPr lang="en-US" sz="1800" dirty="0"/>
        </a:p>
      </dgm:t>
    </dgm:pt>
    <dgm:pt modelId="{0876A7BE-7B87-42F5-ADF6-E26587C7B048}" type="parTrans" cxnId="{B18E80C1-EE24-4088-B963-B5B87F450B25}">
      <dgm:prSet/>
      <dgm:spPr/>
      <dgm:t>
        <a:bodyPr/>
        <a:lstStyle/>
        <a:p>
          <a:endParaRPr lang="en-US" sz="2800"/>
        </a:p>
      </dgm:t>
    </dgm:pt>
    <dgm:pt modelId="{78C1EE18-F7F1-432F-B59F-5E7C076DFAB1}" type="sibTrans" cxnId="{B18E80C1-EE24-4088-B963-B5B87F450B25}">
      <dgm:prSet/>
      <dgm:spPr/>
      <dgm:t>
        <a:bodyPr/>
        <a:lstStyle/>
        <a:p>
          <a:endParaRPr lang="en-US" sz="2800"/>
        </a:p>
      </dgm:t>
    </dgm:pt>
    <dgm:pt modelId="{3823B506-7BCC-40A3-95E7-91D5A39E1793}">
      <dgm:prSet custT="1"/>
      <dgm:spPr>
        <a:solidFill>
          <a:schemeClr val="accent4">
            <a:alpha val="90000"/>
          </a:schemeClr>
        </a:solidFill>
      </dgm:spPr>
      <dgm:t>
        <a:bodyPr/>
        <a:lstStyle/>
        <a:p>
          <a:pPr rtl="1"/>
          <a:r>
            <a:rPr lang="fa-IR" sz="1800" b="1" dirty="0"/>
            <a:t>نمودار کلاس</a:t>
          </a:r>
          <a:endParaRPr lang="en-US" sz="1800" b="1" dirty="0"/>
        </a:p>
      </dgm:t>
    </dgm:pt>
    <dgm:pt modelId="{6E71F83F-42AB-4361-B572-8899DCE8301B}" type="parTrans" cxnId="{6CD149EA-7893-4923-B910-4CF32D86F51F}">
      <dgm:prSet/>
      <dgm:spPr/>
      <dgm:t>
        <a:bodyPr/>
        <a:lstStyle/>
        <a:p>
          <a:endParaRPr lang="en-US" sz="2800"/>
        </a:p>
      </dgm:t>
    </dgm:pt>
    <dgm:pt modelId="{031DCC02-7983-4BEC-9184-22AB97132EA5}" type="sibTrans" cxnId="{6CD149EA-7893-4923-B910-4CF32D86F51F}">
      <dgm:prSet/>
      <dgm:spPr/>
      <dgm:t>
        <a:bodyPr/>
        <a:lstStyle/>
        <a:p>
          <a:endParaRPr lang="en-US" sz="2800"/>
        </a:p>
      </dgm:t>
    </dgm:pt>
    <dgm:pt modelId="{F921A9EE-5B03-41A2-A45F-8B9CCBFE2D8F}" type="pres">
      <dgm:prSet presAssocID="{FDA0287A-6539-45F8-9909-1CD5850F0AE6}" presName="Name0" presStyleCnt="0">
        <dgm:presLayoutVars>
          <dgm:dir/>
          <dgm:animLvl val="lvl"/>
          <dgm:resizeHandles val="exact"/>
        </dgm:presLayoutVars>
      </dgm:prSet>
      <dgm:spPr/>
    </dgm:pt>
    <dgm:pt modelId="{7E4D1E01-2D5E-4D4C-AE8A-985A8F8BFE77}" type="pres">
      <dgm:prSet presAssocID="{B728C5F2-9530-46A7-A947-FC47F678A760}" presName="vertFlow" presStyleCnt="0"/>
      <dgm:spPr/>
    </dgm:pt>
    <dgm:pt modelId="{DFBAD3A8-1370-49AE-9F58-28639DC68869}" type="pres">
      <dgm:prSet presAssocID="{B728C5F2-9530-46A7-A947-FC47F678A760}" presName="header" presStyleLbl="node1" presStyleIdx="0" presStyleCnt="1"/>
      <dgm:spPr/>
    </dgm:pt>
    <dgm:pt modelId="{02A995CD-3907-4B0D-A780-EC4A58E1BE0D}" type="pres">
      <dgm:prSet presAssocID="{E507C799-6537-441A-AAB0-4F11EBE51998}" presName="parTrans" presStyleLbl="sibTrans2D1" presStyleIdx="0" presStyleCnt="6"/>
      <dgm:spPr/>
    </dgm:pt>
    <dgm:pt modelId="{E15E74A5-8928-4D20-89AB-B7D22A364E73}" type="pres">
      <dgm:prSet presAssocID="{057292FF-B258-4681-8463-BF75F295D582}" presName="child" presStyleLbl="alignAccFollowNode1" presStyleIdx="0" presStyleCnt="6">
        <dgm:presLayoutVars>
          <dgm:chMax val="0"/>
          <dgm:bulletEnabled val="1"/>
        </dgm:presLayoutVars>
      </dgm:prSet>
      <dgm:spPr/>
    </dgm:pt>
    <dgm:pt modelId="{186E2B14-E7F0-444E-87FE-B82BDD3B73E5}" type="pres">
      <dgm:prSet presAssocID="{02BF103A-BA31-49CA-9443-B6621323599E}" presName="sibTrans" presStyleLbl="sibTrans2D1" presStyleIdx="1" presStyleCnt="6"/>
      <dgm:spPr/>
    </dgm:pt>
    <dgm:pt modelId="{F10FE6C8-C1A7-417F-8154-63D7A32FBF4A}" type="pres">
      <dgm:prSet presAssocID="{35037B05-C5B6-4165-BFD3-24792AF48470}" presName="child" presStyleLbl="alignAccFollowNode1" presStyleIdx="1" presStyleCnt="6">
        <dgm:presLayoutVars>
          <dgm:chMax val="0"/>
          <dgm:bulletEnabled val="1"/>
        </dgm:presLayoutVars>
      </dgm:prSet>
      <dgm:spPr/>
    </dgm:pt>
    <dgm:pt modelId="{5F856AC0-D405-4043-8BF7-0B073FAFD356}" type="pres">
      <dgm:prSet presAssocID="{4396C848-5C60-4A1F-A02C-C99A0AED6D83}" presName="sibTrans" presStyleLbl="sibTrans2D1" presStyleIdx="2" presStyleCnt="6"/>
      <dgm:spPr/>
    </dgm:pt>
    <dgm:pt modelId="{A83418EC-7C66-43FE-91F5-1A4AF5C8BFB3}" type="pres">
      <dgm:prSet presAssocID="{99A505BD-AEEA-4D08-A4B3-9C2BAE752A6D}" presName="child" presStyleLbl="alignAccFollowNode1" presStyleIdx="2" presStyleCnt="6">
        <dgm:presLayoutVars>
          <dgm:chMax val="0"/>
          <dgm:bulletEnabled val="1"/>
        </dgm:presLayoutVars>
      </dgm:prSet>
      <dgm:spPr/>
    </dgm:pt>
    <dgm:pt modelId="{1E22F699-EB3F-445F-9A81-CEA41BA3C43E}" type="pres">
      <dgm:prSet presAssocID="{00EF1373-B775-42E3-959C-D09D2731F7C0}" presName="sibTrans" presStyleLbl="sibTrans2D1" presStyleIdx="3" presStyleCnt="6"/>
      <dgm:spPr/>
    </dgm:pt>
    <dgm:pt modelId="{487948B3-266C-4DC8-A98B-47DBD1D97E21}" type="pres">
      <dgm:prSet presAssocID="{A6CE54FB-9EA3-4476-9599-DE7C8C1AA135}" presName="child" presStyleLbl="alignAccFollowNode1" presStyleIdx="3" presStyleCnt="6">
        <dgm:presLayoutVars>
          <dgm:chMax val="0"/>
          <dgm:bulletEnabled val="1"/>
        </dgm:presLayoutVars>
      </dgm:prSet>
      <dgm:spPr/>
    </dgm:pt>
    <dgm:pt modelId="{51E9E337-64A9-4AA1-ACE4-A9A454CAC127}" type="pres">
      <dgm:prSet presAssocID="{9B04BA9F-703C-431F-ACF9-BA2A792E1013}" presName="sibTrans" presStyleLbl="sibTrans2D1" presStyleIdx="4" presStyleCnt="6"/>
      <dgm:spPr/>
    </dgm:pt>
    <dgm:pt modelId="{F21DE97C-DCED-4569-B7D5-36D34DB62813}" type="pres">
      <dgm:prSet presAssocID="{252FAB5D-DB3C-4825-AF69-628E1D7FEBF9}" presName="child" presStyleLbl="alignAccFollowNode1" presStyleIdx="4" presStyleCnt="6">
        <dgm:presLayoutVars>
          <dgm:chMax val="0"/>
          <dgm:bulletEnabled val="1"/>
        </dgm:presLayoutVars>
      </dgm:prSet>
      <dgm:spPr/>
    </dgm:pt>
    <dgm:pt modelId="{5ACB6243-198D-4BBA-A75A-F394D3EA7D4E}" type="pres">
      <dgm:prSet presAssocID="{78C1EE18-F7F1-432F-B59F-5E7C076DFAB1}" presName="sibTrans" presStyleLbl="sibTrans2D1" presStyleIdx="5" presStyleCnt="6"/>
      <dgm:spPr/>
    </dgm:pt>
    <dgm:pt modelId="{A171EBA7-ABDC-418A-AE9F-68B47DFCE33E}" type="pres">
      <dgm:prSet presAssocID="{3823B506-7BCC-40A3-95E7-91D5A39E1793}" presName="child" presStyleLbl="alignAccFollowNode1" presStyleIdx="5" presStyleCnt="6">
        <dgm:presLayoutVars>
          <dgm:chMax val="0"/>
          <dgm:bulletEnabled val="1"/>
        </dgm:presLayoutVars>
      </dgm:prSet>
      <dgm:spPr/>
    </dgm:pt>
  </dgm:ptLst>
  <dgm:cxnLst>
    <dgm:cxn modelId="{F2591A07-48FB-43C6-9232-736F4C09B16D}" srcId="{FDA0287A-6539-45F8-9909-1CD5850F0AE6}" destId="{B728C5F2-9530-46A7-A947-FC47F678A760}" srcOrd="0" destOrd="0" parTransId="{BA88E28D-4C59-4993-8A86-53DEB2429B81}" sibTransId="{946C69C7-02BB-4200-B896-3099E2950C7C}"/>
    <dgm:cxn modelId="{F8037B0E-83AF-4305-B7D3-B7D95B5AC5B6}" type="presOf" srcId="{35037B05-C5B6-4165-BFD3-24792AF48470}" destId="{F10FE6C8-C1A7-417F-8154-63D7A32FBF4A}" srcOrd="0" destOrd="0" presId="urn:microsoft.com/office/officeart/2005/8/layout/lProcess1"/>
    <dgm:cxn modelId="{A2E3AB12-B44C-4D0E-ADEC-DD61D6994036}" type="presOf" srcId="{00EF1373-B775-42E3-959C-D09D2731F7C0}" destId="{1E22F699-EB3F-445F-9A81-CEA41BA3C43E}" srcOrd="0" destOrd="0" presId="urn:microsoft.com/office/officeart/2005/8/layout/lProcess1"/>
    <dgm:cxn modelId="{D9CC8E2D-7F02-48A1-81CD-2AA4E49C7A9F}" type="presOf" srcId="{E507C799-6537-441A-AAB0-4F11EBE51998}" destId="{02A995CD-3907-4B0D-A780-EC4A58E1BE0D}" srcOrd="0" destOrd="0" presId="urn:microsoft.com/office/officeart/2005/8/layout/lProcess1"/>
    <dgm:cxn modelId="{9EC3BD37-63C2-447D-9425-E72F5C62F7C3}" type="presOf" srcId="{B728C5F2-9530-46A7-A947-FC47F678A760}" destId="{DFBAD3A8-1370-49AE-9F58-28639DC68869}" srcOrd="0" destOrd="0" presId="urn:microsoft.com/office/officeart/2005/8/layout/lProcess1"/>
    <dgm:cxn modelId="{1E9F295D-C454-4643-98A4-618A55EDC296}" srcId="{B728C5F2-9530-46A7-A947-FC47F678A760}" destId="{057292FF-B258-4681-8463-BF75F295D582}" srcOrd="0" destOrd="0" parTransId="{E507C799-6537-441A-AAB0-4F11EBE51998}" sibTransId="{02BF103A-BA31-49CA-9443-B6621323599E}"/>
    <dgm:cxn modelId="{257BB96F-A1EE-43FC-9327-4FF98C7FC457}" srcId="{B728C5F2-9530-46A7-A947-FC47F678A760}" destId="{A6CE54FB-9EA3-4476-9599-DE7C8C1AA135}" srcOrd="3" destOrd="0" parTransId="{A96C5934-5553-4B88-A8D4-F5DBF33441B4}" sibTransId="{9B04BA9F-703C-431F-ACF9-BA2A792E1013}"/>
    <dgm:cxn modelId="{CF14EE92-71A7-4B6A-B3A4-013C699BA479}" type="presOf" srcId="{A6CE54FB-9EA3-4476-9599-DE7C8C1AA135}" destId="{487948B3-266C-4DC8-A98B-47DBD1D97E21}" srcOrd="0" destOrd="0" presId="urn:microsoft.com/office/officeart/2005/8/layout/lProcess1"/>
    <dgm:cxn modelId="{97323A93-D2A1-4A84-A5E2-991E69A0C2B0}" srcId="{B728C5F2-9530-46A7-A947-FC47F678A760}" destId="{35037B05-C5B6-4165-BFD3-24792AF48470}" srcOrd="1" destOrd="0" parTransId="{3BDC3474-A685-446C-B5A7-3F9B6EE1ABF2}" sibTransId="{4396C848-5C60-4A1F-A02C-C99A0AED6D83}"/>
    <dgm:cxn modelId="{319379A1-2A28-43B3-A3C7-C39F3B680F5D}" type="presOf" srcId="{02BF103A-BA31-49CA-9443-B6621323599E}" destId="{186E2B14-E7F0-444E-87FE-B82BDD3B73E5}" srcOrd="0" destOrd="0" presId="urn:microsoft.com/office/officeart/2005/8/layout/lProcess1"/>
    <dgm:cxn modelId="{F3B1F6AA-A65A-44EA-84CF-BCF509B6F0E9}" type="presOf" srcId="{FDA0287A-6539-45F8-9909-1CD5850F0AE6}" destId="{F921A9EE-5B03-41A2-A45F-8B9CCBFE2D8F}" srcOrd="0" destOrd="0" presId="urn:microsoft.com/office/officeart/2005/8/layout/lProcess1"/>
    <dgm:cxn modelId="{B418CCAB-E2A0-4BCC-BAE7-D74E2D0E15BA}" type="presOf" srcId="{99A505BD-AEEA-4D08-A4B3-9C2BAE752A6D}" destId="{A83418EC-7C66-43FE-91F5-1A4AF5C8BFB3}" srcOrd="0" destOrd="0" presId="urn:microsoft.com/office/officeart/2005/8/layout/lProcess1"/>
    <dgm:cxn modelId="{F365BAAD-234C-47EF-88B6-16858AFF1562}" type="presOf" srcId="{9B04BA9F-703C-431F-ACF9-BA2A792E1013}" destId="{51E9E337-64A9-4AA1-ACE4-A9A454CAC127}" srcOrd="0" destOrd="0" presId="urn:microsoft.com/office/officeart/2005/8/layout/lProcess1"/>
    <dgm:cxn modelId="{BE8C07AF-EA19-4184-99E3-AD5121A0A131}" type="presOf" srcId="{78C1EE18-F7F1-432F-B59F-5E7C076DFAB1}" destId="{5ACB6243-198D-4BBA-A75A-F394D3EA7D4E}" srcOrd="0" destOrd="0" presId="urn:microsoft.com/office/officeart/2005/8/layout/lProcess1"/>
    <dgm:cxn modelId="{27870CB8-00BA-49A5-A705-A03F7024A1AD}" type="presOf" srcId="{4396C848-5C60-4A1F-A02C-C99A0AED6D83}" destId="{5F856AC0-D405-4043-8BF7-0B073FAFD356}" srcOrd="0" destOrd="0" presId="urn:microsoft.com/office/officeart/2005/8/layout/lProcess1"/>
    <dgm:cxn modelId="{4A0FA6BE-87D5-4BD8-B162-2AE208268187}" type="presOf" srcId="{252FAB5D-DB3C-4825-AF69-628E1D7FEBF9}" destId="{F21DE97C-DCED-4569-B7D5-36D34DB62813}" srcOrd="0" destOrd="0" presId="urn:microsoft.com/office/officeart/2005/8/layout/lProcess1"/>
    <dgm:cxn modelId="{B18E80C1-EE24-4088-B963-B5B87F450B25}" srcId="{B728C5F2-9530-46A7-A947-FC47F678A760}" destId="{252FAB5D-DB3C-4825-AF69-628E1D7FEBF9}" srcOrd="4" destOrd="0" parTransId="{0876A7BE-7B87-42F5-ADF6-E26587C7B048}" sibTransId="{78C1EE18-F7F1-432F-B59F-5E7C076DFAB1}"/>
    <dgm:cxn modelId="{5FFC4AC5-41A8-4502-BA17-F0C5B437E630}" srcId="{B728C5F2-9530-46A7-A947-FC47F678A760}" destId="{99A505BD-AEEA-4D08-A4B3-9C2BAE752A6D}" srcOrd="2" destOrd="0" parTransId="{824A49D7-33DC-4B6E-A6A6-137A3064A4BA}" sibTransId="{00EF1373-B775-42E3-959C-D09D2731F7C0}"/>
    <dgm:cxn modelId="{067860DA-F0A1-458E-A96F-160BB7BE5C6B}" type="presOf" srcId="{3823B506-7BCC-40A3-95E7-91D5A39E1793}" destId="{A171EBA7-ABDC-418A-AE9F-68B47DFCE33E}" srcOrd="0" destOrd="0" presId="urn:microsoft.com/office/officeart/2005/8/layout/lProcess1"/>
    <dgm:cxn modelId="{6CD149EA-7893-4923-B910-4CF32D86F51F}" srcId="{B728C5F2-9530-46A7-A947-FC47F678A760}" destId="{3823B506-7BCC-40A3-95E7-91D5A39E1793}" srcOrd="5" destOrd="0" parTransId="{6E71F83F-42AB-4361-B572-8899DCE8301B}" sibTransId="{031DCC02-7983-4BEC-9184-22AB97132EA5}"/>
    <dgm:cxn modelId="{B8C8BCFA-7C20-4AB2-B661-C1B5B1CFDEB2}" type="presOf" srcId="{057292FF-B258-4681-8463-BF75F295D582}" destId="{E15E74A5-8928-4D20-89AB-B7D22A364E73}" srcOrd="0" destOrd="0" presId="urn:microsoft.com/office/officeart/2005/8/layout/lProcess1"/>
    <dgm:cxn modelId="{012C3131-D3B4-4FF5-B894-C27B4026356D}" type="presParOf" srcId="{F921A9EE-5B03-41A2-A45F-8B9CCBFE2D8F}" destId="{7E4D1E01-2D5E-4D4C-AE8A-985A8F8BFE77}" srcOrd="0" destOrd="0" presId="urn:microsoft.com/office/officeart/2005/8/layout/lProcess1"/>
    <dgm:cxn modelId="{F708BF2A-D895-4F33-A00B-C579A4B99C3D}" type="presParOf" srcId="{7E4D1E01-2D5E-4D4C-AE8A-985A8F8BFE77}" destId="{DFBAD3A8-1370-49AE-9F58-28639DC68869}" srcOrd="0" destOrd="0" presId="urn:microsoft.com/office/officeart/2005/8/layout/lProcess1"/>
    <dgm:cxn modelId="{1A03C40A-0AFA-481A-AB05-A0EBBF2FD2BE}" type="presParOf" srcId="{7E4D1E01-2D5E-4D4C-AE8A-985A8F8BFE77}" destId="{02A995CD-3907-4B0D-A780-EC4A58E1BE0D}" srcOrd="1" destOrd="0" presId="urn:microsoft.com/office/officeart/2005/8/layout/lProcess1"/>
    <dgm:cxn modelId="{AC91AF28-DEAA-4301-AC29-DD77EEC7FFA9}" type="presParOf" srcId="{7E4D1E01-2D5E-4D4C-AE8A-985A8F8BFE77}" destId="{E15E74A5-8928-4D20-89AB-B7D22A364E73}" srcOrd="2" destOrd="0" presId="urn:microsoft.com/office/officeart/2005/8/layout/lProcess1"/>
    <dgm:cxn modelId="{0226E0CC-9BE6-468B-882C-EBBDC5A68DDA}" type="presParOf" srcId="{7E4D1E01-2D5E-4D4C-AE8A-985A8F8BFE77}" destId="{186E2B14-E7F0-444E-87FE-B82BDD3B73E5}" srcOrd="3" destOrd="0" presId="urn:microsoft.com/office/officeart/2005/8/layout/lProcess1"/>
    <dgm:cxn modelId="{5E4741F7-DE7E-453D-A33D-8C3A1126FBF5}" type="presParOf" srcId="{7E4D1E01-2D5E-4D4C-AE8A-985A8F8BFE77}" destId="{F10FE6C8-C1A7-417F-8154-63D7A32FBF4A}" srcOrd="4" destOrd="0" presId="urn:microsoft.com/office/officeart/2005/8/layout/lProcess1"/>
    <dgm:cxn modelId="{B0A87B78-381A-48B5-BBE8-16A5C19630CB}" type="presParOf" srcId="{7E4D1E01-2D5E-4D4C-AE8A-985A8F8BFE77}" destId="{5F856AC0-D405-4043-8BF7-0B073FAFD356}" srcOrd="5" destOrd="0" presId="urn:microsoft.com/office/officeart/2005/8/layout/lProcess1"/>
    <dgm:cxn modelId="{A294C646-2AE2-4DE8-8B9F-6D7C6B0B3AC8}" type="presParOf" srcId="{7E4D1E01-2D5E-4D4C-AE8A-985A8F8BFE77}" destId="{A83418EC-7C66-43FE-91F5-1A4AF5C8BFB3}" srcOrd="6" destOrd="0" presId="urn:microsoft.com/office/officeart/2005/8/layout/lProcess1"/>
    <dgm:cxn modelId="{33AB440B-9FE2-4AF3-BE47-C8C5D41D1975}" type="presParOf" srcId="{7E4D1E01-2D5E-4D4C-AE8A-985A8F8BFE77}" destId="{1E22F699-EB3F-445F-9A81-CEA41BA3C43E}" srcOrd="7" destOrd="0" presId="urn:microsoft.com/office/officeart/2005/8/layout/lProcess1"/>
    <dgm:cxn modelId="{DAB37729-9B98-447C-8592-D7C2BF0E05FE}" type="presParOf" srcId="{7E4D1E01-2D5E-4D4C-AE8A-985A8F8BFE77}" destId="{487948B3-266C-4DC8-A98B-47DBD1D97E21}" srcOrd="8" destOrd="0" presId="urn:microsoft.com/office/officeart/2005/8/layout/lProcess1"/>
    <dgm:cxn modelId="{B33FEF27-08AB-4A61-91F6-7E84112A1B8D}" type="presParOf" srcId="{7E4D1E01-2D5E-4D4C-AE8A-985A8F8BFE77}" destId="{51E9E337-64A9-4AA1-ACE4-A9A454CAC127}" srcOrd="9" destOrd="0" presId="urn:microsoft.com/office/officeart/2005/8/layout/lProcess1"/>
    <dgm:cxn modelId="{0E079FDF-FC46-45C9-BABE-6D1FA276A416}" type="presParOf" srcId="{7E4D1E01-2D5E-4D4C-AE8A-985A8F8BFE77}" destId="{F21DE97C-DCED-4569-B7D5-36D34DB62813}" srcOrd="10" destOrd="0" presId="urn:microsoft.com/office/officeart/2005/8/layout/lProcess1"/>
    <dgm:cxn modelId="{3589E7CD-6D8A-41D7-A2A6-CD97D60CBC19}" type="presParOf" srcId="{7E4D1E01-2D5E-4D4C-AE8A-985A8F8BFE77}" destId="{5ACB6243-198D-4BBA-A75A-F394D3EA7D4E}" srcOrd="11" destOrd="0" presId="urn:microsoft.com/office/officeart/2005/8/layout/lProcess1"/>
    <dgm:cxn modelId="{B2575E3B-78B6-40E0-A1A2-6495C47A03FB}" type="presParOf" srcId="{7E4D1E01-2D5E-4D4C-AE8A-985A8F8BFE77}" destId="{A171EBA7-ABDC-418A-AE9F-68B47DFCE33E}" srcOrd="12"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63708D50-6C51-4C59-8C6B-A89C22630C43}">
      <dgm:prSet custT="1"/>
      <dgm:spPr/>
      <dgm:t>
        <a:bodyPr/>
        <a:lstStyle/>
        <a:p>
          <a:pPr rtl="1"/>
          <a:r>
            <a:rPr lang="ar-IQ" sz="1800" b="0" dirty="0"/>
            <a:t>پیاده‌سازی</a:t>
          </a:r>
          <a:endParaRPr lang="en-US" sz="1800" b="0" dirty="0"/>
        </a:p>
      </dgm:t>
    </dgm:pt>
    <dgm:pt modelId="{4238FC1F-769F-4F03-8F5D-A88CF86EE61A}" type="parTrans" cxnId="{61DACB0F-A2D1-4988-B0BF-8C83F22AE63C}">
      <dgm:prSet/>
      <dgm:spPr/>
      <dgm:t>
        <a:bodyPr/>
        <a:lstStyle/>
        <a:p>
          <a:pPr rtl="1"/>
          <a:endParaRPr lang="en-US" sz="2800"/>
        </a:p>
      </dgm:t>
    </dgm:pt>
    <dgm:pt modelId="{B6A2BBE3-26D1-4401-941B-587CB5713783}" type="sibTrans" cxnId="{61DACB0F-A2D1-4988-B0BF-8C83F22AE63C}">
      <dgm:prSet/>
      <dgm:spPr/>
      <dgm:t>
        <a:bodyPr/>
        <a:lstStyle/>
        <a:p>
          <a:pPr rtl="1"/>
          <a:endParaRPr lang="en-US" sz="2800"/>
        </a:p>
      </dgm:t>
    </dgm:pt>
    <dgm:pt modelId="{6EF45DBE-CC61-4DBD-851C-E8BECCB5FEFF}">
      <dgm:prSet custT="1"/>
      <dgm:spPr>
        <a:solidFill>
          <a:schemeClr val="accent4">
            <a:alpha val="90000"/>
          </a:schemeClr>
        </a:solidFill>
      </dgm:spPr>
      <dgm:t>
        <a:bodyPr/>
        <a:lstStyle/>
        <a:p>
          <a:pPr rtl="1"/>
          <a:r>
            <a:rPr lang="fa-IR" sz="1800" b="1" dirty="0"/>
            <a:t>مقدمه</a:t>
          </a:r>
          <a:endParaRPr lang="en-US" sz="1800" b="1" dirty="0"/>
        </a:p>
      </dgm:t>
    </dgm:pt>
    <dgm:pt modelId="{7C03EEF2-251D-46D3-9FDB-07CF04E69B54}" type="parTrans" cxnId="{CA5A4E48-317D-404F-A5AC-BC431097380A}">
      <dgm:prSet/>
      <dgm:spPr/>
      <dgm:t>
        <a:bodyPr/>
        <a:lstStyle/>
        <a:p>
          <a:endParaRPr lang="en-US" sz="2800"/>
        </a:p>
      </dgm:t>
    </dgm:pt>
    <dgm:pt modelId="{E0C8D9F5-CE49-45E9-95BA-D5BC2CD0D0C9}" type="sibTrans" cxnId="{CA5A4E48-317D-404F-A5AC-BC431097380A}">
      <dgm:prSet/>
      <dgm:spPr/>
      <dgm:t>
        <a:bodyPr/>
        <a:lstStyle/>
        <a:p>
          <a:endParaRPr lang="en-US" sz="2800"/>
        </a:p>
      </dgm:t>
    </dgm:pt>
    <dgm:pt modelId="{D90EE0A0-E5B5-4567-8619-1E5D1E5E9F50}">
      <dgm:prSet custT="1"/>
      <dgm:spPr/>
      <dgm:t>
        <a:bodyPr/>
        <a:lstStyle/>
        <a:p>
          <a:pPr rtl="1"/>
          <a:r>
            <a:rPr lang="fa-IR" sz="1800" dirty="0"/>
            <a:t>فاز 1</a:t>
          </a:r>
          <a:endParaRPr lang="en-US" sz="1800" dirty="0"/>
        </a:p>
      </dgm:t>
    </dgm:pt>
    <dgm:pt modelId="{1530C20D-7D90-4D83-9F95-2282C92E5E4F}" type="parTrans" cxnId="{1FCB39BF-5143-4610-9FEA-A1E7400938FC}">
      <dgm:prSet/>
      <dgm:spPr/>
      <dgm:t>
        <a:bodyPr/>
        <a:lstStyle/>
        <a:p>
          <a:endParaRPr lang="en-US" sz="2800"/>
        </a:p>
      </dgm:t>
    </dgm:pt>
    <dgm:pt modelId="{B2BC31BA-05CA-41BE-95EB-476BEA6649CA}" type="sibTrans" cxnId="{1FCB39BF-5143-4610-9FEA-A1E7400938FC}">
      <dgm:prSet/>
      <dgm:spPr/>
      <dgm:t>
        <a:bodyPr/>
        <a:lstStyle/>
        <a:p>
          <a:endParaRPr lang="en-US" sz="2800"/>
        </a:p>
      </dgm:t>
    </dgm:pt>
    <dgm:pt modelId="{8F4560E7-4D96-40D0-A299-DE712F17C630}">
      <dgm:prSet custT="1"/>
      <dgm:spPr/>
      <dgm:t>
        <a:bodyPr/>
        <a:lstStyle/>
        <a:p>
          <a:pPr rtl="1"/>
          <a:r>
            <a:rPr lang="fa-IR" sz="1800" dirty="0"/>
            <a:t>فاز 2</a:t>
          </a:r>
          <a:endParaRPr lang="en-US" sz="1800" dirty="0"/>
        </a:p>
      </dgm:t>
    </dgm:pt>
    <dgm:pt modelId="{1F8C79AF-D968-47E5-BE90-FB89AACA09AB}" type="parTrans" cxnId="{270B3DCA-9B50-47D2-B832-8469CA54CAEC}">
      <dgm:prSet/>
      <dgm:spPr/>
      <dgm:t>
        <a:bodyPr/>
        <a:lstStyle/>
        <a:p>
          <a:endParaRPr lang="en-US" sz="2800"/>
        </a:p>
      </dgm:t>
    </dgm:pt>
    <dgm:pt modelId="{B133ED0B-80FD-4462-A8C6-D0100702AA87}" type="sibTrans" cxnId="{270B3DCA-9B50-47D2-B832-8469CA54CAEC}">
      <dgm:prSet/>
      <dgm:spPr/>
      <dgm:t>
        <a:bodyPr/>
        <a:lstStyle/>
        <a:p>
          <a:endParaRPr lang="en-US" sz="2800"/>
        </a:p>
      </dgm:t>
    </dgm:pt>
    <dgm:pt modelId="{27A82206-89DC-40D2-A5FD-29C608B83549}">
      <dgm:prSet custT="1"/>
      <dgm:spPr/>
      <dgm:t>
        <a:bodyPr/>
        <a:lstStyle/>
        <a:p>
          <a:pPr rtl="1"/>
          <a:r>
            <a:rPr lang="fa-IR" sz="1800" dirty="0"/>
            <a:t>فاز 3</a:t>
          </a:r>
          <a:endParaRPr lang="en-US" sz="1800" dirty="0"/>
        </a:p>
      </dgm:t>
    </dgm:pt>
    <dgm:pt modelId="{F04CABE8-5FFE-48E8-B0DF-0998F4B91ADB}" type="parTrans" cxnId="{D0D72E07-6DDB-435C-8A9D-9DE03CCBBA0A}">
      <dgm:prSet/>
      <dgm:spPr/>
      <dgm:t>
        <a:bodyPr/>
        <a:lstStyle/>
        <a:p>
          <a:endParaRPr lang="en-US" sz="2800"/>
        </a:p>
      </dgm:t>
    </dgm:pt>
    <dgm:pt modelId="{DB30C526-B10E-4650-AA65-5AA464C72BE0}" type="sibTrans" cxnId="{D0D72E07-6DDB-435C-8A9D-9DE03CCBBA0A}">
      <dgm:prSet/>
      <dgm:spPr/>
      <dgm:t>
        <a:bodyPr/>
        <a:lstStyle/>
        <a:p>
          <a:endParaRPr lang="en-US" sz="2800"/>
        </a:p>
      </dgm:t>
    </dgm:pt>
    <dgm:pt modelId="{45BBD84C-12B4-4AE1-B619-EB55CDB63CA2}" type="pres">
      <dgm:prSet presAssocID="{FDA0287A-6539-45F8-9909-1CD5850F0AE6}" presName="Name0" presStyleCnt="0">
        <dgm:presLayoutVars>
          <dgm:chPref val="3"/>
          <dgm:dir val="rev"/>
          <dgm:animLvl val="lvl"/>
          <dgm:resizeHandles/>
        </dgm:presLayoutVars>
      </dgm:prSet>
      <dgm:spPr/>
    </dgm:pt>
    <dgm:pt modelId="{E98A7901-F42F-4A97-B7BF-A9E19DB055BE}" type="pres">
      <dgm:prSet presAssocID="{63708D50-6C51-4C59-8C6B-A89C22630C43}" presName="horFlow" presStyleCnt="0"/>
      <dgm:spPr/>
    </dgm:pt>
    <dgm:pt modelId="{06F464D1-5D5C-4B32-831B-0F2FFF209731}" type="pres">
      <dgm:prSet presAssocID="{63708D50-6C51-4C59-8C6B-A89C22630C43}" presName="bigChev" presStyleLbl="node1" presStyleIdx="0" presStyleCnt="1"/>
      <dgm:spPr/>
    </dgm:pt>
    <dgm:pt modelId="{D4FD6448-282A-4057-9CB5-DF6BED2A2A5A}" type="pres">
      <dgm:prSet presAssocID="{7C03EEF2-251D-46D3-9FDB-07CF04E69B54}" presName="parTrans" presStyleCnt="0"/>
      <dgm:spPr/>
    </dgm:pt>
    <dgm:pt modelId="{26F390B6-6071-432A-BFCD-43D04AE35656}" type="pres">
      <dgm:prSet presAssocID="{6EF45DBE-CC61-4DBD-851C-E8BECCB5FEFF}" presName="node" presStyleLbl="alignAccFollowNode1" presStyleIdx="0" presStyleCnt="4">
        <dgm:presLayoutVars>
          <dgm:bulletEnabled val="1"/>
        </dgm:presLayoutVars>
      </dgm:prSet>
      <dgm:spPr/>
    </dgm:pt>
    <dgm:pt modelId="{A4C69C0A-53BA-45F7-AC21-4EC4C3A785FF}" type="pres">
      <dgm:prSet presAssocID="{E0C8D9F5-CE49-45E9-95BA-D5BC2CD0D0C9}" presName="sibTrans" presStyleCnt="0"/>
      <dgm:spPr/>
    </dgm:pt>
    <dgm:pt modelId="{2EDA7F16-E78A-41EB-A373-D1AEE8722D95}" type="pres">
      <dgm:prSet presAssocID="{D90EE0A0-E5B5-4567-8619-1E5D1E5E9F50}" presName="node" presStyleLbl="alignAccFollowNode1" presStyleIdx="1" presStyleCnt="4">
        <dgm:presLayoutVars>
          <dgm:bulletEnabled val="1"/>
        </dgm:presLayoutVars>
      </dgm:prSet>
      <dgm:spPr/>
    </dgm:pt>
    <dgm:pt modelId="{73AAB62C-395B-491F-84AA-B47614E9B6BF}" type="pres">
      <dgm:prSet presAssocID="{B2BC31BA-05CA-41BE-95EB-476BEA6649CA}" presName="sibTrans" presStyleCnt="0"/>
      <dgm:spPr/>
    </dgm:pt>
    <dgm:pt modelId="{5477262E-3D11-4956-BC1F-B5DD134D0C5C}" type="pres">
      <dgm:prSet presAssocID="{8F4560E7-4D96-40D0-A299-DE712F17C630}" presName="node" presStyleLbl="alignAccFollowNode1" presStyleIdx="2" presStyleCnt="4">
        <dgm:presLayoutVars>
          <dgm:bulletEnabled val="1"/>
        </dgm:presLayoutVars>
      </dgm:prSet>
      <dgm:spPr/>
    </dgm:pt>
    <dgm:pt modelId="{63EF3D54-193A-4899-A2B6-71BBA2E777BE}" type="pres">
      <dgm:prSet presAssocID="{B133ED0B-80FD-4462-A8C6-D0100702AA87}" presName="sibTrans" presStyleCnt="0"/>
      <dgm:spPr/>
    </dgm:pt>
    <dgm:pt modelId="{FF8D03CC-4355-442B-AB0A-3AB2E20950B7}" type="pres">
      <dgm:prSet presAssocID="{27A82206-89DC-40D2-A5FD-29C608B83549}" presName="node" presStyleLbl="alignAccFollowNode1" presStyleIdx="3" presStyleCnt="4">
        <dgm:presLayoutVars>
          <dgm:bulletEnabled val="1"/>
        </dgm:presLayoutVars>
      </dgm:prSet>
      <dgm:spPr/>
    </dgm:pt>
  </dgm:ptLst>
  <dgm:cxnLst>
    <dgm:cxn modelId="{D0D72E07-6DDB-435C-8A9D-9DE03CCBBA0A}" srcId="{63708D50-6C51-4C59-8C6B-A89C22630C43}" destId="{27A82206-89DC-40D2-A5FD-29C608B83549}" srcOrd="3" destOrd="0" parTransId="{F04CABE8-5FFE-48E8-B0DF-0998F4B91ADB}" sibTransId="{DB30C526-B10E-4650-AA65-5AA464C72BE0}"/>
    <dgm:cxn modelId="{61DACB0F-A2D1-4988-B0BF-8C83F22AE63C}" srcId="{FDA0287A-6539-45F8-9909-1CD5850F0AE6}" destId="{63708D50-6C51-4C59-8C6B-A89C22630C43}" srcOrd="0" destOrd="0" parTransId="{4238FC1F-769F-4F03-8F5D-A88CF86EE61A}" sibTransId="{B6A2BBE3-26D1-4401-941B-587CB5713783}"/>
    <dgm:cxn modelId="{39C10765-6D94-4C88-B9CF-462CAC31AE5F}" type="presOf" srcId="{FDA0287A-6539-45F8-9909-1CD5850F0AE6}" destId="{45BBD84C-12B4-4AE1-B619-EB55CDB63CA2}" srcOrd="0" destOrd="0" presId="urn:microsoft.com/office/officeart/2005/8/layout/lProcess3"/>
    <dgm:cxn modelId="{CA5A4E48-317D-404F-A5AC-BC431097380A}" srcId="{63708D50-6C51-4C59-8C6B-A89C22630C43}" destId="{6EF45DBE-CC61-4DBD-851C-E8BECCB5FEFF}" srcOrd="0" destOrd="0" parTransId="{7C03EEF2-251D-46D3-9FDB-07CF04E69B54}" sibTransId="{E0C8D9F5-CE49-45E9-95BA-D5BC2CD0D0C9}"/>
    <dgm:cxn modelId="{7310CB83-EFDA-41BE-B52A-FBFF94DA6CF6}" type="presOf" srcId="{8F4560E7-4D96-40D0-A299-DE712F17C630}" destId="{5477262E-3D11-4956-BC1F-B5DD134D0C5C}" srcOrd="0" destOrd="0" presId="urn:microsoft.com/office/officeart/2005/8/layout/lProcess3"/>
    <dgm:cxn modelId="{57621E8D-A6A8-405D-AC47-83B081F1B463}" type="presOf" srcId="{63708D50-6C51-4C59-8C6B-A89C22630C43}" destId="{06F464D1-5D5C-4B32-831B-0F2FFF209731}" srcOrd="0" destOrd="0" presId="urn:microsoft.com/office/officeart/2005/8/layout/lProcess3"/>
    <dgm:cxn modelId="{AFED97AD-C3AE-404D-B784-83F9CCA9EC6B}" type="presOf" srcId="{6EF45DBE-CC61-4DBD-851C-E8BECCB5FEFF}" destId="{26F390B6-6071-432A-BFCD-43D04AE35656}" srcOrd="0" destOrd="0" presId="urn:microsoft.com/office/officeart/2005/8/layout/lProcess3"/>
    <dgm:cxn modelId="{1FCB39BF-5143-4610-9FEA-A1E7400938FC}" srcId="{63708D50-6C51-4C59-8C6B-A89C22630C43}" destId="{D90EE0A0-E5B5-4567-8619-1E5D1E5E9F50}" srcOrd="1" destOrd="0" parTransId="{1530C20D-7D90-4D83-9F95-2282C92E5E4F}" sibTransId="{B2BC31BA-05CA-41BE-95EB-476BEA6649CA}"/>
    <dgm:cxn modelId="{270B3DCA-9B50-47D2-B832-8469CA54CAEC}" srcId="{63708D50-6C51-4C59-8C6B-A89C22630C43}" destId="{8F4560E7-4D96-40D0-A299-DE712F17C630}" srcOrd="2" destOrd="0" parTransId="{1F8C79AF-D968-47E5-BE90-FB89AACA09AB}" sibTransId="{B133ED0B-80FD-4462-A8C6-D0100702AA87}"/>
    <dgm:cxn modelId="{52BEE1CA-E557-42FE-A40B-2B9E357EC405}" type="presOf" srcId="{D90EE0A0-E5B5-4567-8619-1E5D1E5E9F50}" destId="{2EDA7F16-E78A-41EB-A373-D1AEE8722D95}" srcOrd="0" destOrd="0" presId="urn:microsoft.com/office/officeart/2005/8/layout/lProcess3"/>
    <dgm:cxn modelId="{203BB9CC-06DD-4555-B6C8-98DCFCF95D6F}" type="presOf" srcId="{27A82206-89DC-40D2-A5FD-29C608B83549}" destId="{FF8D03CC-4355-442B-AB0A-3AB2E20950B7}" srcOrd="0" destOrd="0" presId="urn:microsoft.com/office/officeart/2005/8/layout/lProcess3"/>
    <dgm:cxn modelId="{554F6CC8-EEC8-4B30-9583-04F6C3DCFD36}" type="presParOf" srcId="{45BBD84C-12B4-4AE1-B619-EB55CDB63CA2}" destId="{E98A7901-F42F-4A97-B7BF-A9E19DB055BE}" srcOrd="0" destOrd="0" presId="urn:microsoft.com/office/officeart/2005/8/layout/lProcess3"/>
    <dgm:cxn modelId="{292081D4-62EE-45BD-8CBD-A72C06B755B7}" type="presParOf" srcId="{E98A7901-F42F-4A97-B7BF-A9E19DB055BE}" destId="{06F464D1-5D5C-4B32-831B-0F2FFF209731}" srcOrd="0" destOrd="0" presId="urn:microsoft.com/office/officeart/2005/8/layout/lProcess3"/>
    <dgm:cxn modelId="{D744D1D9-B2BE-4BDA-89A7-A60DB4F34F4A}" type="presParOf" srcId="{E98A7901-F42F-4A97-B7BF-A9E19DB055BE}" destId="{D4FD6448-282A-4057-9CB5-DF6BED2A2A5A}" srcOrd="1" destOrd="0" presId="urn:microsoft.com/office/officeart/2005/8/layout/lProcess3"/>
    <dgm:cxn modelId="{19817BFE-EC5B-4DA4-9F9C-504BDCBC3984}" type="presParOf" srcId="{E98A7901-F42F-4A97-B7BF-A9E19DB055BE}" destId="{26F390B6-6071-432A-BFCD-43D04AE35656}" srcOrd="2" destOrd="0" presId="urn:microsoft.com/office/officeart/2005/8/layout/lProcess3"/>
    <dgm:cxn modelId="{2838AACE-168A-4B22-BEE2-3DC263441639}" type="presParOf" srcId="{E98A7901-F42F-4A97-B7BF-A9E19DB055BE}" destId="{A4C69C0A-53BA-45F7-AC21-4EC4C3A785FF}" srcOrd="3" destOrd="0" presId="urn:microsoft.com/office/officeart/2005/8/layout/lProcess3"/>
    <dgm:cxn modelId="{C8D8769C-E54A-4143-9374-15E184360E79}" type="presParOf" srcId="{E98A7901-F42F-4A97-B7BF-A9E19DB055BE}" destId="{2EDA7F16-E78A-41EB-A373-D1AEE8722D95}" srcOrd="4" destOrd="0" presId="urn:microsoft.com/office/officeart/2005/8/layout/lProcess3"/>
    <dgm:cxn modelId="{4B53E01D-3901-44BA-BD84-215B4C0D63A1}" type="presParOf" srcId="{E98A7901-F42F-4A97-B7BF-A9E19DB055BE}" destId="{73AAB62C-395B-491F-84AA-B47614E9B6BF}" srcOrd="5" destOrd="0" presId="urn:microsoft.com/office/officeart/2005/8/layout/lProcess3"/>
    <dgm:cxn modelId="{C51F56C8-0AA2-479C-9FB7-FE8E90A511E0}" type="presParOf" srcId="{E98A7901-F42F-4A97-B7BF-A9E19DB055BE}" destId="{5477262E-3D11-4956-BC1F-B5DD134D0C5C}" srcOrd="6" destOrd="0" presId="urn:microsoft.com/office/officeart/2005/8/layout/lProcess3"/>
    <dgm:cxn modelId="{61BE5297-3A3A-4ECC-A015-80FE6F1A507C}" type="presParOf" srcId="{E98A7901-F42F-4A97-B7BF-A9E19DB055BE}" destId="{63EF3D54-193A-4899-A2B6-71BBA2E777BE}" srcOrd="7" destOrd="0" presId="urn:microsoft.com/office/officeart/2005/8/layout/lProcess3"/>
    <dgm:cxn modelId="{78A6857F-85BE-4F7B-A484-6D446D78F0F9}" type="presParOf" srcId="{E98A7901-F42F-4A97-B7BF-A9E19DB055BE}" destId="{FF8D03CC-4355-442B-AB0A-3AB2E20950B7}"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63708D50-6C51-4C59-8C6B-A89C22630C43}">
      <dgm:prSet custT="1"/>
      <dgm:spPr/>
      <dgm:t>
        <a:bodyPr/>
        <a:lstStyle/>
        <a:p>
          <a:pPr rtl="1"/>
          <a:r>
            <a:rPr lang="ar-IQ" sz="1800" b="0" dirty="0"/>
            <a:t>پیاده‌سازی</a:t>
          </a:r>
          <a:endParaRPr lang="en-US" sz="1800" b="0" dirty="0"/>
        </a:p>
      </dgm:t>
    </dgm:pt>
    <dgm:pt modelId="{4238FC1F-769F-4F03-8F5D-A88CF86EE61A}" type="parTrans" cxnId="{61DACB0F-A2D1-4988-B0BF-8C83F22AE63C}">
      <dgm:prSet/>
      <dgm:spPr/>
      <dgm:t>
        <a:bodyPr/>
        <a:lstStyle/>
        <a:p>
          <a:pPr rtl="1"/>
          <a:endParaRPr lang="en-US" sz="2800"/>
        </a:p>
      </dgm:t>
    </dgm:pt>
    <dgm:pt modelId="{B6A2BBE3-26D1-4401-941B-587CB5713783}" type="sibTrans" cxnId="{61DACB0F-A2D1-4988-B0BF-8C83F22AE63C}">
      <dgm:prSet/>
      <dgm:spPr/>
      <dgm:t>
        <a:bodyPr/>
        <a:lstStyle/>
        <a:p>
          <a:pPr rtl="1"/>
          <a:endParaRPr lang="en-US" sz="2800"/>
        </a:p>
      </dgm:t>
    </dgm:pt>
    <dgm:pt modelId="{6EF45DBE-CC61-4DBD-851C-E8BECCB5FEFF}">
      <dgm:prSet custT="1"/>
      <dgm:spPr/>
      <dgm:t>
        <a:bodyPr/>
        <a:lstStyle/>
        <a:p>
          <a:pPr rtl="1"/>
          <a:r>
            <a:rPr lang="fa-IR" sz="1800" dirty="0"/>
            <a:t>مقدمه</a:t>
          </a:r>
          <a:endParaRPr lang="en-US" sz="1800" dirty="0"/>
        </a:p>
      </dgm:t>
    </dgm:pt>
    <dgm:pt modelId="{7C03EEF2-251D-46D3-9FDB-07CF04E69B54}" type="parTrans" cxnId="{CA5A4E48-317D-404F-A5AC-BC431097380A}">
      <dgm:prSet/>
      <dgm:spPr/>
      <dgm:t>
        <a:bodyPr/>
        <a:lstStyle/>
        <a:p>
          <a:endParaRPr lang="en-US" sz="2800"/>
        </a:p>
      </dgm:t>
    </dgm:pt>
    <dgm:pt modelId="{E0C8D9F5-CE49-45E9-95BA-D5BC2CD0D0C9}" type="sibTrans" cxnId="{CA5A4E48-317D-404F-A5AC-BC431097380A}">
      <dgm:prSet/>
      <dgm:spPr/>
      <dgm:t>
        <a:bodyPr/>
        <a:lstStyle/>
        <a:p>
          <a:endParaRPr lang="en-US" sz="2800"/>
        </a:p>
      </dgm:t>
    </dgm:pt>
    <dgm:pt modelId="{D90EE0A0-E5B5-4567-8619-1E5D1E5E9F50}">
      <dgm:prSet custT="1"/>
      <dgm:spPr>
        <a:solidFill>
          <a:schemeClr val="accent4">
            <a:alpha val="90000"/>
          </a:schemeClr>
        </a:solidFill>
      </dgm:spPr>
      <dgm:t>
        <a:bodyPr/>
        <a:lstStyle/>
        <a:p>
          <a:pPr rtl="1"/>
          <a:r>
            <a:rPr lang="fa-IR" sz="1800" b="1" dirty="0"/>
            <a:t>فاز 1</a:t>
          </a:r>
          <a:endParaRPr lang="en-US" sz="1800" b="1" dirty="0"/>
        </a:p>
      </dgm:t>
    </dgm:pt>
    <dgm:pt modelId="{1530C20D-7D90-4D83-9F95-2282C92E5E4F}" type="parTrans" cxnId="{1FCB39BF-5143-4610-9FEA-A1E7400938FC}">
      <dgm:prSet/>
      <dgm:spPr/>
      <dgm:t>
        <a:bodyPr/>
        <a:lstStyle/>
        <a:p>
          <a:endParaRPr lang="en-US" sz="2800"/>
        </a:p>
      </dgm:t>
    </dgm:pt>
    <dgm:pt modelId="{B2BC31BA-05CA-41BE-95EB-476BEA6649CA}" type="sibTrans" cxnId="{1FCB39BF-5143-4610-9FEA-A1E7400938FC}">
      <dgm:prSet/>
      <dgm:spPr/>
      <dgm:t>
        <a:bodyPr/>
        <a:lstStyle/>
        <a:p>
          <a:endParaRPr lang="en-US" sz="2800"/>
        </a:p>
      </dgm:t>
    </dgm:pt>
    <dgm:pt modelId="{8F4560E7-4D96-40D0-A299-DE712F17C630}">
      <dgm:prSet custT="1"/>
      <dgm:spPr/>
      <dgm:t>
        <a:bodyPr/>
        <a:lstStyle/>
        <a:p>
          <a:pPr rtl="1"/>
          <a:r>
            <a:rPr lang="fa-IR" sz="1800" dirty="0"/>
            <a:t>فاز 2</a:t>
          </a:r>
          <a:endParaRPr lang="en-US" sz="1800" dirty="0"/>
        </a:p>
      </dgm:t>
    </dgm:pt>
    <dgm:pt modelId="{1F8C79AF-D968-47E5-BE90-FB89AACA09AB}" type="parTrans" cxnId="{270B3DCA-9B50-47D2-B832-8469CA54CAEC}">
      <dgm:prSet/>
      <dgm:spPr/>
      <dgm:t>
        <a:bodyPr/>
        <a:lstStyle/>
        <a:p>
          <a:endParaRPr lang="en-US" sz="2800"/>
        </a:p>
      </dgm:t>
    </dgm:pt>
    <dgm:pt modelId="{B133ED0B-80FD-4462-A8C6-D0100702AA87}" type="sibTrans" cxnId="{270B3DCA-9B50-47D2-B832-8469CA54CAEC}">
      <dgm:prSet/>
      <dgm:spPr/>
      <dgm:t>
        <a:bodyPr/>
        <a:lstStyle/>
        <a:p>
          <a:endParaRPr lang="en-US" sz="2800"/>
        </a:p>
      </dgm:t>
    </dgm:pt>
    <dgm:pt modelId="{27A82206-89DC-40D2-A5FD-29C608B83549}">
      <dgm:prSet custT="1"/>
      <dgm:spPr/>
      <dgm:t>
        <a:bodyPr/>
        <a:lstStyle/>
        <a:p>
          <a:pPr rtl="1"/>
          <a:r>
            <a:rPr lang="fa-IR" sz="1800" dirty="0"/>
            <a:t>فاز 3</a:t>
          </a:r>
          <a:endParaRPr lang="en-US" sz="1800" dirty="0"/>
        </a:p>
      </dgm:t>
    </dgm:pt>
    <dgm:pt modelId="{F04CABE8-5FFE-48E8-B0DF-0998F4B91ADB}" type="parTrans" cxnId="{D0D72E07-6DDB-435C-8A9D-9DE03CCBBA0A}">
      <dgm:prSet/>
      <dgm:spPr/>
      <dgm:t>
        <a:bodyPr/>
        <a:lstStyle/>
        <a:p>
          <a:endParaRPr lang="en-US" sz="2800"/>
        </a:p>
      </dgm:t>
    </dgm:pt>
    <dgm:pt modelId="{DB30C526-B10E-4650-AA65-5AA464C72BE0}" type="sibTrans" cxnId="{D0D72E07-6DDB-435C-8A9D-9DE03CCBBA0A}">
      <dgm:prSet/>
      <dgm:spPr/>
      <dgm:t>
        <a:bodyPr/>
        <a:lstStyle/>
        <a:p>
          <a:endParaRPr lang="en-US" sz="2800"/>
        </a:p>
      </dgm:t>
    </dgm:pt>
    <dgm:pt modelId="{45BBD84C-12B4-4AE1-B619-EB55CDB63CA2}" type="pres">
      <dgm:prSet presAssocID="{FDA0287A-6539-45F8-9909-1CD5850F0AE6}" presName="Name0" presStyleCnt="0">
        <dgm:presLayoutVars>
          <dgm:chPref val="3"/>
          <dgm:dir val="rev"/>
          <dgm:animLvl val="lvl"/>
          <dgm:resizeHandles/>
        </dgm:presLayoutVars>
      </dgm:prSet>
      <dgm:spPr/>
    </dgm:pt>
    <dgm:pt modelId="{E98A7901-F42F-4A97-B7BF-A9E19DB055BE}" type="pres">
      <dgm:prSet presAssocID="{63708D50-6C51-4C59-8C6B-A89C22630C43}" presName="horFlow" presStyleCnt="0"/>
      <dgm:spPr/>
    </dgm:pt>
    <dgm:pt modelId="{06F464D1-5D5C-4B32-831B-0F2FFF209731}" type="pres">
      <dgm:prSet presAssocID="{63708D50-6C51-4C59-8C6B-A89C22630C43}" presName="bigChev" presStyleLbl="node1" presStyleIdx="0" presStyleCnt="1"/>
      <dgm:spPr/>
    </dgm:pt>
    <dgm:pt modelId="{D4FD6448-282A-4057-9CB5-DF6BED2A2A5A}" type="pres">
      <dgm:prSet presAssocID="{7C03EEF2-251D-46D3-9FDB-07CF04E69B54}" presName="parTrans" presStyleCnt="0"/>
      <dgm:spPr/>
    </dgm:pt>
    <dgm:pt modelId="{26F390B6-6071-432A-BFCD-43D04AE35656}" type="pres">
      <dgm:prSet presAssocID="{6EF45DBE-CC61-4DBD-851C-E8BECCB5FEFF}" presName="node" presStyleLbl="alignAccFollowNode1" presStyleIdx="0" presStyleCnt="4">
        <dgm:presLayoutVars>
          <dgm:bulletEnabled val="1"/>
        </dgm:presLayoutVars>
      </dgm:prSet>
      <dgm:spPr/>
    </dgm:pt>
    <dgm:pt modelId="{A4C69C0A-53BA-45F7-AC21-4EC4C3A785FF}" type="pres">
      <dgm:prSet presAssocID="{E0C8D9F5-CE49-45E9-95BA-D5BC2CD0D0C9}" presName="sibTrans" presStyleCnt="0"/>
      <dgm:spPr/>
    </dgm:pt>
    <dgm:pt modelId="{2EDA7F16-E78A-41EB-A373-D1AEE8722D95}" type="pres">
      <dgm:prSet presAssocID="{D90EE0A0-E5B5-4567-8619-1E5D1E5E9F50}" presName="node" presStyleLbl="alignAccFollowNode1" presStyleIdx="1" presStyleCnt="4">
        <dgm:presLayoutVars>
          <dgm:bulletEnabled val="1"/>
        </dgm:presLayoutVars>
      </dgm:prSet>
      <dgm:spPr/>
    </dgm:pt>
    <dgm:pt modelId="{73AAB62C-395B-491F-84AA-B47614E9B6BF}" type="pres">
      <dgm:prSet presAssocID="{B2BC31BA-05CA-41BE-95EB-476BEA6649CA}" presName="sibTrans" presStyleCnt="0"/>
      <dgm:spPr/>
    </dgm:pt>
    <dgm:pt modelId="{5477262E-3D11-4956-BC1F-B5DD134D0C5C}" type="pres">
      <dgm:prSet presAssocID="{8F4560E7-4D96-40D0-A299-DE712F17C630}" presName="node" presStyleLbl="alignAccFollowNode1" presStyleIdx="2" presStyleCnt="4">
        <dgm:presLayoutVars>
          <dgm:bulletEnabled val="1"/>
        </dgm:presLayoutVars>
      </dgm:prSet>
      <dgm:spPr/>
    </dgm:pt>
    <dgm:pt modelId="{63EF3D54-193A-4899-A2B6-71BBA2E777BE}" type="pres">
      <dgm:prSet presAssocID="{B133ED0B-80FD-4462-A8C6-D0100702AA87}" presName="sibTrans" presStyleCnt="0"/>
      <dgm:spPr/>
    </dgm:pt>
    <dgm:pt modelId="{FF8D03CC-4355-442B-AB0A-3AB2E20950B7}" type="pres">
      <dgm:prSet presAssocID="{27A82206-89DC-40D2-A5FD-29C608B83549}" presName="node" presStyleLbl="alignAccFollowNode1" presStyleIdx="3" presStyleCnt="4">
        <dgm:presLayoutVars>
          <dgm:bulletEnabled val="1"/>
        </dgm:presLayoutVars>
      </dgm:prSet>
      <dgm:spPr/>
    </dgm:pt>
  </dgm:ptLst>
  <dgm:cxnLst>
    <dgm:cxn modelId="{D0D72E07-6DDB-435C-8A9D-9DE03CCBBA0A}" srcId="{63708D50-6C51-4C59-8C6B-A89C22630C43}" destId="{27A82206-89DC-40D2-A5FD-29C608B83549}" srcOrd="3" destOrd="0" parTransId="{F04CABE8-5FFE-48E8-B0DF-0998F4B91ADB}" sibTransId="{DB30C526-B10E-4650-AA65-5AA464C72BE0}"/>
    <dgm:cxn modelId="{61DACB0F-A2D1-4988-B0BF-8C83F22AE63C}" srcId="{FDA0287A-6539-45F8-9909-1CD5850F0AE6}" destId="{63708D50-6C51-4C59-8C6B-A89C22630C43}" srcOrd="0" destOrd="0" parTransId="{4238FC1F-769F-4F03-8F5D-A88CF86EE61A}" sibTransId="{B6A2BBE3-26D1-4401-941B-587CB5713783}"/>
    <dgm:cxn modelId="{39C10765-6D94-4C88-B9CF-462CAC31AE5F}" type="presOf" srcId="{FDA0287A-6539-45F8-9909-1CD5850F0AE6}" destId="{45BBD84C-12B4-4AE1-B619-EB55CDB63CA2}" srcOrd="0" destOrd="0" presId="urn:microsoft.com/office/officeart/2005/8/layout/lProcess3"/>
    <dgm:cxn modelId="{CA5A4E48-317D-404F-A5AC-BC431097380A}" srcId="{63708D50-6C51-4C59-8C6B-A89C22630C43}" destId="{6EF45DBE-CC61-4DBD-851C-E8BECCB5FEFF}" srcOrd="0" destOrd="0" parTransId="{7C03EEF2-251D-46D3-9FDB-07CF04E69B54}" sibTransId="{E0C8D9F5-CE49-45E9-95BA-D5BC2CD0D0C9}"/>
    <dgm:cxn modelId="{7310CB83-EFDA-41BE-B52A-FBFF94DA6CF6}" type="presOf" srcId="{8F4560E7-4D96-40D0-A299-DE712F17C630}" destId="{5477262E-3D11-4956-BC1F-B5DD134D0C5C}" srcOrd="0" destOrd="0" presId="urn:microsoft.com/office/officeart/2005/8/layout/lProcess3"/>
    <dgm:cxn modelId="{57621E8D-A6A8-405D-AC47-83B081F1B463}" type="presOf" srcId="{63708D50-6C51-4C59-8C6B-A89C22630C43}" destId="{06F464D1-5D5C-4B32-831B-0F2FFF209731}" srcOrd="0" destOrd="0" presId="urn:microsoft.com/office/officeart/2005/8/layout/lProcess3"/>
    <dgm:cxn modelId="{AFED97AD-C3AE-404D-B784-83F9CCA9EC6B}" type="presOf" srcId="{6EF45DBE-CC61-4DBD-851C-E8BECCB5FEFF}" destId="{26F390B6-6071-432A-BFCD-43D04AE35656}" srcOrd="0" destOrd="0" presId="urn:microsoft.com/office/officeart/2005/8/layout/lProcess3"/>
    <dgm:cxn modelId="{1FCB39BF-5143-4610-9FEA-A1E7400938FC}" srcId="{63708D50-6C51-4C59-8C6B-A89C22630C43}" destId="{D90EE0A0-E5B5-4567-8619-1E5D1E5E9F50}" srcOrd="1" destOrd="0" parTransId="{1530C20D-7D90-4D83-9F95-2282C92E5E4F}" sibTransId="{B2BC31BA-05CA-41BE-95EB-476BEA6649CA}"/>
    <dgm:cxn modelId="{270B3DCA-9B50-47D2-B832-8469CA54CAEC}" srcId="{63708D50-6C51-4C59-8C6B-A89C22630C43}" destId="{8F4560E7-4D96-40D0-A299-DE712F17C630}" srcOrd="2" destOrd="0" parTransId="{1F8C79AF-D968-47E5-BE90-FB89AACA09AB}" sibTransId="{B133ED0B-80FD-4462-A8C6-D0100702AA87}"/>
    <dgm:cxn modelId="{52BEE1CA-E557-42FE-A40B-2B9E357EC405}" type="presOf" srcId="{D90EE0A0-E5B5-4567-8619-1E5D1E5E9F50}" destId="{2EDA7F16-E78A-41EB-A373-D1AEE8722D95}" srcOrd="0" destOrd="0" presId="urn:microsoft.com/office/officeart/2005/8/layout/lProcess3"/>
    <dgm:cxn modelId="{203BB9CC-06DD-4555-B6C8-98DCFCF95D6F}" type="presOf" srcId="{27A82206-89DC-40D2-A5FD-29C608B83549}" destId="{FF8D03CC-4355-442B-AB0A-3AB2E20950B7}" srcOrd="0" destOrd="0" presId="urn:microsoft.com/office/officeart/2005/8/layout/lProcess3"/>
    <dgm:cxn modelId="{554F6CC8-EEC8-4B30-9583-04F6C3DCFD36}" type="presParOf" srcId="{45BBD84C-12B4-4AE1-B619-EB55CDB63CA2}" destId="{E98A7901-F42F-4A97-B7BF-A9E19DB055BE}" srcOrd="0" destOrd="0" presId="urn:microsoft.com/office/officeart/2005/8/layout/lProcess3"/>
    <dgm:cxn modelId="{292081D4-62EE-45BD-8CBD-A72C06B755B7}" type="presParOf" srcId="{E98A7901-F42F-4A97-B7BF-A9E19DB055BE}" destId="{06F464D1-5D5C-4B32-831B-0F2FFF209731}" srcOrd="0" destOrd="0" presId="urn:microsoft.com/office/officeart/2005/8/layout/lProcess3"/>
    <dgm:cxn modelId="{D744D1D9-B2BE-4BDA-89A7-A60DB4F34F4A}" type="presParOf" srcId="{E98A7901-F42F-4A97-B7BF-A9E19DB055BE}" destId="{D4FD6448-282A-4057-9CB5-DF6BED2A2A5A}" srcOrd="1" destOrd="0" presId="urn:microsoft.com/office/officeart/2005/8/layout/lProcess3"/>
    <dgm:cxn modelId="{19817BFE-EC5B-4DA4-9F9C-504BDCBC3984}" type="presParOf" srcId="{E98A7901-F42F-4A97-B7BF-A9E19DB055BE}" destId="{26F390B6-6071-432A-BFCD-43D04AE35656}" srcOrd="2" destOrd="0" presId="urn:microsoft.com/office/officeart/2005/8/layout/lProcess3"/>
    <dgm:cxn modelId="{2838AACE-168A-4B22-BEE2-3DC263441639}" type="presParOf" srcId="{E98A7901-F42F-4A97-B7BF-A9E19DB055BE}" destId="{A4C69C0A-53BA-45F7-AC21-4EC4C3A785FF}" srcOrd="3" destOrd="0" presId="urn:microsoft.com/office/officeart/2005/8/layout/lProcess3"/>
    <dgm:cxn modelId="{C8D8769C-E54A-4143-9374-15E184360E79}" type="presParOf" srcId="{E98A7901-F42F-4A97-B7BF-A9E19DB055BE}" destId="{2EDA7F16-E78A-41EB-A373-D1AEE8722D95}" srcOrd="4" destOrd="0" presId="urn:microsoft.com/office/officeart/2005/8/layout/lProcess3"/>
    <dgm:cxn modelId="{4B53E01D-3901-44BA-BD84-215B4C0D63A1}" type="presParOf" srcId="{E98A7901-F42F-4A97-B7BF-A9E19DB055BE}" destId="{73AAB62C-395B-491F-84AA-B47614E9B6BF}" srcOrd="5" destOrd="0" presId="urn:microsoft.com/office/officeart/2005/8/layout/lProcess3"/>
    <dgm:cxn modelId="{C51F56C8-0AA2-479C-9FB7-FE8E90A511E0}" type="presParOf" srcId="{E98A7901-F42F-4A97-B7BF-A9E19DB055BE}" destId="{5477262E-3D11-4956-BC1F-B5DD134D0C5C}" srcOrd="6" destOrd="0" presId="urn:microsoft.com/office/officeart/2005/8/layout/lProcess3"/>
    <dgm:cxn modelId="{61BE5297-3A3A-4ECC-A015-80FE6F1A507C}" type="presParOf" srcId="{E98A7901-F42F-4A97-B7BF-A9E19DB055BE}" destId="{63EF3D54-193A-4899-A2B6-71BBA2E777BE}" srcOrd="7" destOrd="0" presId="urn:microsoft.com/office/officeart/2005/8/layout/lProcess3"/>
    <dgm:cxn modelId="{78A6857F-85BE-4F7B-A484-6D446D78F0F9}" type="presParOf" srcId="{E98A7901-F42F-4A97-B7BF-A9E19DB055BE}" destId="{FF8D03CC-4355-442B-AB0A-3AB2E20950B7}"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63708D50-6C51-4C59-8C6B-A89C22630C43}">
      <dgm:prSet custT="1"/>
      <dgm:spPr/>
      <dgm:t>
        <a:bodyPr/>
        <a:lstStyle/>
        <a:p>
          <a:pPr rtl="1"/>
          <a:r>
            <a:rPr lang="ar-IQ" sz="1800" b="0" dirty="0"/>
            <a:t>پیاده‌سازی</a:t>
          </a:r>
          <a:endParaRPr lang="en-US" sz="1800" b="0" dirty="0"/>
        </a:p>
      </dgm:t>
    </dgm:pt>
    <dgm:pt modelId="{4238FC1F-769F-4F03-8F5D-A88CF86EE61A}" type="parTrans" cxnId="{61DACB0F-A2D1-4988-B0BF-8C83F22AE63C}">
      <dgm:prSet/>
      <dgm:spPr/>
      <dgm:t>
        <a:bodyPr/>
        <a:lstStyle/>
        <a:p>
          <a:pPr rtl="1"/>
          <a:endParaRPr lang="en-US" sz="2800"/>
        </a:p>
      </dgm:t>
    </dgm:pt>
    <dgm:pt modelId="{B6A2BBE3-26D1-4401-941B-587CB5713783}" type="sibTrans" cxnId="{61DACB0F-A2D1-4988-B0BF-8C83F22AE63C}">
      <dgm:prSet/>
      <dgm:spPr/>
      <dgm:t>
        <a:bodyPr/>
        <a:lstStyle/>
        <a:p>
          <a:pPr rtl="1"/>
          <a:endParaRPr lang="en-US" sz="2800"/>
        </a:p>
      </dgm:t>
    </dgm:pt>
    <dgm:pt modelId="{6EF45DBE-CC61-4DBD-851C-E8BECCB5FEFF}">
      <dgm:prSet custT="1"/>
      <dgm:spPr/>
      <dgm:t>
        <a:bodyPr/>
        <a:lstStyle/>
        <a:p>
          <a:pPr rtl="1"/>
          <a:r>
            <a:rPr lang="fa-IR" sz="1800" dirty="0"/>
            <a:t>مقدمه</a:t>
          </a:r>
          <a:endParaRPr lang="en-US" sz="1800" dirty="0"/>
        </a:p>
      </dgm:t>
    </dgm:pt>
    <dgm:pt modelId="{7C03EEF2-251D-46D3-9FDB-07CF04E69B54}" type="parTrans" cxnId="{CA5A4E48-317D-404F-A5AC-BC431097380A}">
      <dgm:prSet/>
      <dgm:spPr/>
      <dgm:t>
        <a:bodyPr/>
        <a:lstStyle/>
        <a:p>
          <a:endParaRPr lang="en-US" sz="2800"/>
        </a:p>
      </dgm:t>
    </dgm:pt>
    <dgm:pt modelId="{E0C8D9F5-CE49-45E9-95BA-D5BC2CD0D0C9}" type="sibTrans" cxnId="{CA5A4E48-317D-404F-A5AC-BC431097380A}">
      <dgm:prSet/>
      <dgm:spPr/>
      <dgm:t>
        <a:bodyPr/>
        <a:lstStyle/>
        <a:p>
          <a:endParaRPr lang="en-US" sz="2800"/>
        </a:p>
      </dgm:t>
    </dgm:pt>
    <dgm:pt modelId="{D90EE0A0-E5B5-4567-8619-1E5D1E5E9F50}">
      <dgm:prSet custT="1"/>
      <dgm:spPr>
        <a:solidFill>
          <a:schemeClr val="accent4">
            <a:alpha val="90000"/>
          </a:schemeClr>
        </a:solidFill>
      </dgm:spPr>
      <dgm:t>
        <a:bodyPr/>
        <a:lstStyle/>
        <a:p>
          <a:pPr rtl="1"/>
          <a:r>
            <a:rPr lang="fa-IR" sz="1800" b="1" dirty="0"/>
            <a:t>فاز 1</a:t>
          </a:r>
          <a:endParaRPr lang="en-US" sz="1800" b="1" dirty="0"/>
        </a:p>
      </dgm:t>
    </dgm:pt>
    <dgm:pt modelId="{1530C20D-7D90-4D83-9F95-2282C92E5E4F}" type="parTrans" cxnId="{1FCB39BF-5143-4610-9FEA-A1E7400938FC}">
      <dgm:prSet/>
      <dgm:spPr/>
      <dgm:t>
        <a:bodyPr/>
        <a:lstStyle/>
        <a:p>
          <a:endParaRPr lang="en-US" sz="2800"/>
        </a:p>
      </dgm:t>
    </dgm:pt>
    <dgm:pt modelId="{B2BC31BA-05CA-41BE-95EB-476BEA6649CA}" type="sibTrans" cxnId="{1FCB39BF-5143-4610-9FEA-A1E7400938FC}">
      <dgm:prSet/>
      <dgm:spPr/>
      <dgm:t>
        <a:bodyPr/>
        <a:lstStyle/>
        <a:p>
          <a:endParaRPr lang="en-US" sz="2800"/>
        </a:p>
      </dgm:t>
    </dgm:pt>
    <dgm:pt modelId="{8F4560E7-4D96-40D0-A299-DE712F17C630}">
      <dgm:prSet custT="1"/>
      <dgm:spPr/>
      <dgm:t>
        <a:bodyPr/>
        <a:lstStyle/>
        <a:p>
          <a:pPr rtl="1"/>
          <a:r>
            <a:rPr lang="fa-IR" sz="1800" dirty="0"/>
            <a:t>فاز 2</a:t>
          </a:r>
          <a:endParaRPr lang="en-US" sz="1800" dirty="0"/>
        </a:p>
      </dgm:t>
    </dgm:pt>
    <dgm:pt modelId="{1F8C79AF-D968-47E5-BE90-FB89AACA09AB}" type="parTrans" cxnId="{270B3DCA-9B50-47D2-B832-8469CA54CAEC}">
      <dgm:prSet/>
      <dgm:spPr/>
      <dgm:t>
        <a:bodyPr/>
        <a:lstStyle/>
        <a:p>
          <a:endParaRPr lang="en-US" sz="2800"/>
        </a:p>
      </dgm:t>
    </dgm:pt>
    <dgm:pt modelId="{B133ED0B-80FD-4462-A8C6-D0100702AA87}" type="sibTrans" cxnId="{270B3DCA-9B50-47D2-B832-8469CA54CAEC}">
      <dgm:prSet/>
      <dgm:spPr/>
      <dgm:t>
        <a:bodyPr/>
        <a:lstStyle/>
        <a:p>
          <a:endParaRPr lang="en-US" sz="2800"/>
        </a:p>
      </dgm:t>
    </dgm:pt>
    <dgm:pt modelId="{27A82206-89DC-40D2-A5FD-29C608B83549}">
      <dgm:prSet custT="1"/>
      <dgm:spPr/>
      <dgm:t>
        <a:bodyPr/>
        <a:lstStyle/>
        <a:p>
          <a:pPr rtl="1"/>
          <a:r>
            <a:rPr lang="fa-IR" sz="1800" dirty="0"/>
            <a:t>فاز 3</a:t>
          </a:r>
          <a:endParaRPr lang="en-US" sz="1800" dirty="0"/>
        </a:p>
      </dgm:t>
    </dgm:pt>
    <dgm:pt modelId="{F04CABE8-5FFE-48E8-B0DF-0998F4B91ADB}" type="parTrans" cxnId="{D0D72E07-6DDB-435C-8A9D-9DE03CCBBA0A}">
      <dgm:prSet/>
      <dgm:spPr/>
      <dgm:t>
        <a:bodyPr/>
        <a:lstStyle/>
        <a:p>
          <a:endParaRPr lang="en-US" sz="2800"/>
        </a:p>
      </dgm:t>
    </dgm:pt>
    <dgm:pt modelId="{DB30C526-B10E-4650-AA65-5AA464C72BE0}" type="sibTrans" cxnId="{D0D72E07-6DDB-435C-8A9D-9DE03CCBBA0A}">
      <dgm:prSet/>
      <dgm:spPr/>
      <dgm:t>
        <a:bodyPr/>
        <a:lstStyle/>
        <a:p>
          <a:endParaRPr lang="en-US" sz="2800"/>
        </a:p>
      </dgm:t>
    </dgm:pt>
    <dgm:pt modelId="{45BBD84C-12B4-4AE1-B619-EB55CDB63CA2}" type="pres">
      <dgm:prSet presAssocID="{FDA0287A-6539-45F8-9909-1CD5850F0AE6}" presName="Name0" presStyleCnt="0">
        <dgm:presLayoutVars>
          <dgm:chPref val="3"/>
          <dgm:dir val="rev"/>
          <dgm:animLvl val="lvl"/>
          <dgm:resizeHandles/>
        </dgm:presLayoutVars>
      </dgm:prSet>
      <dgm:spPr/>
    </dgm:pt>
    <dgm:pt modelId="{E98A7901-F42F-4A97-B7BF-A9E19DB055BE}" type="pres">
      <dgm:prSet presAssocID="{63708D50-6C51-4C59-8C6B-A89C22630C43}" presName="horFlow" presStyleCnt="0"/>
      <dgm:spPr/>
    </dgm:pt>
    <dgm:pt modelId="{06F464D1-5D5C-4B32-831B-0F2FFF209731}" type="pres">
      <dgm:prSet presAssocID="{63708D50-6C51-4C59-8C6B-A89C22630C43}" presName="bigChev" presStyleLbl="node1" presStyleIdx="0" presStyleCnt="1"/>
      <dgm:spPr/>
    </dgm:pt>
    <dgm:pt modelId="{D4FD6448-282A-4057-9CB5-DF6BED2A2A5A}" type="pres">
      <dgm:prSet presAssocID="{7C03EEF2-251D-46D3-9FDB-07CF04E69B54}" presName="parTrans" presStyleCnt="0"/>
      <dgm:spPr/>
    </dgm:pt>
    <dgm:pt modelId="{26F390B6-6071-432A-BFCD-43D04AE35656}" type="pres">
      <dgm:prSet presAssocID="{6EF45DBE-CC61-4DBD-851C-E8BECCB5FEFF}" presName="node" presStyleLbl="alignAccFollowNode1" presStyleIdx="0" presStyleCnt="4">
        <dgm:presLayoutVars>
          <dgm:bulletEnabled val="1"/>
        </dgm:presLayoutVars>
      </dgm:prSet>
      <dgm:spPr/>
    </dgm:pt>
    <dgm:pt modelId="{A4C69C0A-53BA-45F7-AC21-4EC4C3A785FF}" type="pres">
      <dgm:prSet presAssocID="{E0C8D9F5-CE49-45E9-95BA-D5BC2CD0D0C9}" presName="sibTrans" presStyleCnt="0"/>
      <dgm:spPr/>
    </dgm:pt>
    <dgm:pt modelId="{2EDA7F16-E78A-41EB-A373-D1AEE8722D95}" type="pres">
      <dgm:prSet presAssocID="{D90EE0A0-E5B5-4567-8619-1E5D1E5E9F50}" presName="node" presStyleLbl="alignAccFollowNode1" presStyleIdx="1" presStyleCnt="4">
        <dgm:presLayoutVars>
          <dgm:bulletEnabled val="1"/>
        </dgm:presLayoutVars>
      </dgm:prSet>
      <dgm:spPr/>
    </dgm:pt>
    <dgm:pt modelId="{73AAB62C-395B-491F-84AA-B47614E9B6BF}" type="pres">
      <dgm:prSet presAssocID="{B2BC31BA-05CA-41BE-95EB-476BEA6649CA}" presName="sibTrans" presStyleCnt="0"/>
      <dgm:spPr/>
    </dgm:pt>
    <dgm:pt modelId="{5477262E-3D11-4956-BC1F-B5DD134D0C5C}" type="pres">
      <dgm:prSet presAssocID="{8F4560E7-4D96-40D0-A299-DE712F17C630}" presName="node" presStyleLbl="alignAccFollowNode1" presStyleIdx="2" presStyleCnt="4">
        <dgm:presLayoutVars>
          <dgm:bulletEnabled val="1"/>
        </dgm:presLayoutVars>
      </dgm:prSet>
      <dgm:spPr/>
    </dgm:pt>
    <dgm:pt modelId="{63EF3D54-193A-4899-A2B6-71BBA2E777BE}" type="pres">
      <dgm:prSet presAssocID="{B133ED0B-80FD-4462-A8C6-D0100702AA87}" presName="sibTrans" presStyleCnt="0"/>
      <dgm:spPr/>
    </dgm:pt>
    <dgm:pt modelId="{FF8D03CC-4355-442B-AB0A-3AB2E20950B7}" type="pres">
      <dgm:prSet presAssocID="{27A82206-89DC-40D2-A5FD-29C608B83549}" presName="node" presStyleLbl="alignAccFollowNode1" presStyleIdx="3" presStyleCnt="4">
        <dgm:presLayoutVars>
          <dgm:bulletEnabled val="1"/>
        </dgm:presLayoutVars>
      </dgm:prSet>
      <dgm:spPr/>
    </dgm:pt>
  </dgm:ptLst>
  <dgm:cxnLst>
    <dgm:cxn modelId="{D0D72E07-6DDB-435C-8A9D-9DE03CCBBA0A}" srcId="{63708D50-6C51-4C59-8C6B-A89C22630C43}" destId="{27A82206-89DC-40D2-A5FD-29C608B83549}" srcOrd="3" destOrd="0" parTransId="{F04CABE8-5FFE-48E8-B0DF-0998F4B91ADB}" sibTransId="{DB30C526-B10E-4650-AA65-5AA464C72BE0}"/>
    <dgm:cxn modelId="{61DACB0F-A2D1-4988-B0BF-8C83F22AE63C}" srcId="{FDA0287A-6539-45F8-9909-1CD5850F0AE6}" destId="{63708D50-6C51-4C59-8C6B-A89C22630C43}" srcOrd="0" destOrd="0" parTransId="{4238FC1F-769F-4F03-8F5D-A88CF86EE61A}" sibTransId="{B6A2BBE3-26D1-4401-941B-587CB5713783}"/>
    <dgm:cxn modelId="{39C10765-6D94-4C88-B9CF-462CAC31AE5F}" type="presOf" srcId="{FDA0287A-6539-45F8-9909-1CD5850F0AE6}" destId="{45BBD84C-12B4-4AE1-B619-EB55CDB63CA2}" srcOrd="0" destOrd="0" presId="urn:microsoft.com/office/officeart/2005/8/layout/lProcess3"/>
    <dgm:cxn modelId="{CA5A4E48-317D-404F-A5AC-BC431097380A}" srcId="{63708D50-6C51-4C59-8C6B-A89C22630C43}" destId="{6EF45DBE-CC61-4DBD-851C-E8BECCB5FEFF}" srcOrd="0" destOrd="0" parTransId="{7C03EEF2-251D-46D3-9FDB-07CF04E69B54}" sibTransId="{E0C8D9F5-CE49-45E9-95BA-D5BC2CD0D0C9}"/>
    <dgm:cxn modelId="{7310CB83-EFDA-41BE-B52A-FBFF94DA6CF6}" type="presOf" srcId="{8F4560E7-4D96-40D0-A299-DE712F17C630}" destId="{5477262E-3D11-4956-BC1F-B5DD134D0C5C}" srcOrd="0" destOrd="0" presId="urn:microsoft.com/office/officeart/2005/8/layout/lProcess3"/>
    <dgm:cxn modelId="{57621E8D-A6A8-405D-AC47-83B081F1B463}" type="presOf" srcId="{63708D50-6C51-4C59-8C6B-A89C22630C43}" destId="{06F464D1-5D5C-4B32-831B-0F2FFF209731}" srcOrd="0" destOrd="0" presId="urn:microsoft.com/office/officeart/2005/8/layout/lProcess3"/>
    <dgm:cxn modelId="{AFED97AD-C3AE-404D-B784-83F9CCA9EC6B}" type="presOf" srcId="{6EF45DBE-CC61-4DBD-851C-E8BECCB5FEFF}" destId="{26F390B6-6071-432A-BFCD-43D04AE35656}" srcOrd="0" destOrd="0" presId="urn:microsoft.com/office/officeart/2005/8/layout/lProcess3"/>
    <dgm:cxn modelId="{1FCB39BF-5143-4610-9FEA-A1E7400938FC}" srcId="{63708D50-6C51-4C59-8C6B-A89C22630C43}" destId="{D90EE0A0-E5B5-4567-8619-1E5D1E5E9F50}" srcOrd="1" destOrd="0" parTransId="{1530C20D-7D90-4D83-9F95-2282C92E5E4F}" sibTransId="{B2BC31BA-05CA-41BE-95EB-476BEA6649CA}"/>
    <dgm:cxn modelId="{270B3DCA-9B50-47D2-B832-8469CA54CAEC}" srcId="{63708D50-6C51-4C59-8C6B-A89C22630C43}" destId="{8F4560E7-4D96-40D0-A299-DE712F17C630}" srcOrd="2" destOrd="0" parTransId="{1F8C79AF-D968-47E5-BE90-FB89AACA09AB}" sibTransId="{B133ED0B-80FD-4462-A8C6-D0100702AA87}"/>
    <dgm:cxn modelId="{52BEE1CA-E557-42FE-A40B-2B9E357EC405}" type="presOf" srcId="{D90EE0A0-E5B5-4567-8619-1E5D1E5E9F50}" destId="{2EDA7F16-E78A-41EB-A373-D1AEE8722D95}" srcOrd="0" destOrd="0" presId="urn:microsoft.com/office/officeart/2005/8/layout/lProcess3"/>
    <dgm:cxn modelId="{203BB9CC-06DD-4555-B6C8-98DCFCF95D6F}" type="presOf" srcId="{27A82206-89DC-40D2-A5FD-29C608B83549}" destId="{FF8D03CC-4355-442B-AB0A-3AB2E20950B7}" srcOrd="0" destOrd="0" presId="urn:microsoft.com/office/officeart/2005/8/layout/lProcess3"/>
    <dgm:cxn modelId="{554F6CC8-EEC8-4B30-9583-04F6C3DCFD36}" type="presParOf" srcId="{45BBD84C-12B4-4AE1-B619-EB55CDB63CA2}" destId="{E98A7901-F42F-4A97-B7BF-A9E19DB055BE}" srcOrd="0" destOrd="0" presId="urn:microsoft.com/office/officeart/2005/8/layout/lProcess3"/>
    <dgm:cxn modelId="{292081D4-62EE-45BD-8CBD-A72C06B755B7}" type="presParOf" srcId="{E98A7901-F42F-4A97-B7BF-A9E19DB055BE}" destId="{06F464D1-5D5C-4B32-831B-0F2FFF209731}" srcOrd="0" destOrd="0" presId="urn:microsoft.com/office/officeart/2005/8/layout/lProcess3"/>
    <dgm:cxn modelId="{D744D1D9-B2BE-4BDA-89A7-A60DB4F34F4A}" type="presParOf" srcId="{E98A7901-F42F-4A97-B7BF-A9E19DB055BE}" destId="{D4FD6448-282A-4057-9CB5-DF6BED2A2A5A}" srcOrd="1" destOrd="0" presId="urn:microsoft.com/office/officeart/2005/8/layout/lProcess3"/>
    <dgm:cxn modelId="{19817BFE-EC5B-4DA4-9F9C-504BDCBC3984}" type="presParOf" srcId="{E98A7901-F42F-4A97-B7BF-A9E19DB055BE}" destId="{26F390B6-6071-432A-BFCD-43D04AE35656}" srcOrd="2" destOrd="0" presId="urn:microsoft.com/office/officeart/2005/8/layout/lProcess3"/>
    <dgm:cxn modelId="{2838AACE-168A-4B22-BEE2-3DC263441639}" type="presParOf" srcId="{E98A7901-F42F-4A97-B7BF-A9E19DB055BE}" destId="{A4C69C0A-53BA-45F7-AC21-4EC4C3A785FF}" srcOrd="3" destOrd="0" presId="urn:microsoft.com/office/officeart/2005/8/layout/lProcess3"/>
    <dgm:cxn modelId="{C8D8769C-E54A-4143-9374-15E184360E79}" type="presParOf" srcId="{E98A7901-F42F-4A97-B7BF-A9E19DB055BE}" destId="{2EDA7F16-E78A-41EB-A373-D1AEE8722D95}" srcOrd="4" destOrd="0" presId="urn:microsoft.com/office/officeart/2005/8/layout/lProcess3"/>
    <dgm:cxn modelId="{4B53E01D-3901-44BA-BD84-215B4C0D63A1}" type="presParOf" srcId="{E98A7901-F42F-4A97-B7BF-A9E19DB055BE}" destId="{73AAB62C-395B-491F-84AA-B47614E9B6BF}" srcOrd="5" destOrd="0" presId="urn:microsoft.com/office/officeart/2005/8/layout/lProcess3"/>
    <dgm:cxn modelId="{C51F56C8-0AA2-479C-9FB7-FE8E90A511E0}" type="presParOf" srcId="{E98A7901-F42F-4A97-B7BF-A9E19DB055BE}" destId="{5477262E-3D11-4956-BC1F-B5DD134D0C5C}" srcOrd="6" destOrd="0" presId="urn:microsoft.com/office/officeart/2005/8/layout/lProcess3"/>
    <dgm:cxn modelId="{61BE5297-3A3A-4ECC-A015-80FE6F1A507C}" type="presParOf" srcId="{E98A7901-F42F-4A97-B7BF-A9E19DB055BE}" destId="{63EF3D54-193A-4899-A2B6-71BBA2E777BE}" srcOrd="7" destOrd="0" presId="urn:microsoft.com/office/officeart/2005/8/layout/lProcess3"/>
    <dgm:cxn modelId="{78A6857F-85BE-4F7B-A484-6D446D78F0F9}" type="presParOf" srcId="{E98A7901-F42F-4A97-B7BF-A9E19DB055BE}" destId="{FF8D03CC-4355-442B-AB0A-3AB2E20950B7}"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63708D50-6C51-4C59-8C6B-A89C22630C43}">
      <dgm:prSet custT="1"/>
      <dgm:spPr/>
      <dgm:t>
        <a:bodyPr/>
        <a:lstStyle/>
        <a:p>
          <a:pPr rtl="1"/>
          <a:r>
            <a:rPr lang="ar-IQ" sz="1800" b="0" dirty="0"/>
            <a:t>پیاده‌سازی</a:t>
          </a:r>
          <a:endParaRPr lang="en-US" sz="1800" b="0" dirty="0"/>
        </a:p>
      </dgm:t>
    </dgm:pt>
    <dgm:pt modelId="{4238FC1F-769F-4F03-8F5D-A88CF86EE61A}" type="parTrans" cxnId="{61DACB0F-A2D1-4988-B0BF-8C83F22AE63C}">
      <dgm:prSet/>
      <dgm:spPr/>
      <dgm:t>
        <a:bodyPr/>
        <a:lstStyle/>
        <a:p>
          <a:pPr rtl="1"/>
          <a:endParaRPr lang="en-US" sz="2800"/>
        </a:p>
      </dgm:t>
    </dgm:pt>
    <dgm:pt modelId="{B6A2BBE3-26D1-4401-941B-587CB5713783}" type="sibTrans" cxnId="{61DACB0F-A2D1-4988-B0BF-8C83F22AE63C}">
      <dgm:prSet/>
      <dgm:spPr/>
      <dgm:t>
        <a:bodyPr/>
        <a:lstStyle/>
        <a:p>
          <a:pPr rtl="1"/>
          <a:endParaRPr lang="en-US" sz="2800"/>
        </a:p>
      </dgm:t>
    </dgm:pt>
    <dgm:pt modelId="{6EF45DBE-CC61-4DBD-851C-E8BECCB5FEFF}">
      <dgm:prSet custT="1"/>
      <dgm:spPr/>
      <dgm:t>
        <a:bodyPr/>
        <a:lstStyle/>
        <a:p>
          <a:pPr rtl="1"/>
          <a:r>
            <a:rPr lang="fa-IR" sz="1800" dirty="0"/>
            <a:t>مقدمه</a:t>
          </a:r>
          <a:endParaRPr lang="en-US" sz="1800" dirty="0"/>
        </a:p>
      </dgm:t>
    </dgm:pt>
    <dgm:pt modelId="{7C03EEF2-251D-46D3-9FDB-07CF04E69B54}" type="parTrans" cxnId="{CA5A4E48-317D-404F-A5AC-BC431097380A}">
      <dgm:prSet/>
      <dgm:spPr/>
      <dgm:t>
        <a:bodyPr/>
        <a:lstStyle/>
        <a:p>
          <a:endParaRPr lang="en-US" sz="2800"/>
        </a:p>
      </dgm:t>
    </dgm:pt>
    <dgm:pt modelId="{E0C8D9F5-CE49-45E9-95BA-D5BC2CD0D0C9}" type="sibTrans" cxnId="{CA5A4E48-317D-404F-A5AC-BC431097380A}">
      <dgm:prSet/>
      <dgm:spPr/>
      <dgm:t>
        <a:bodyPr/>
        <a:lstStyle/>
        <a:p>
          <a:endParaRPr lang="en-US" sz="2800"/>
        </a:p>
      </dgm:t>
    </dgm:pt>
    <dgm:pt modelId="{D90EE0A0-E5B5-4567-8619-1E5D1E5E9F50}">
      <dgm:prSet custT="1"/>
      <dgm:spPr/>
      <dgm:t>
        <a:bodyPr/>
        <a:lstStyle/>
        <a:p>
          <a:pPr rtl="1"/>
          <a:r>
            <a:rPr lang="fa-IR" sz="1800" dirty="0"/>
            <a:t>فاز 1</a:t>
          </a:r>
          <a:endParaRPr lang="en-US" sz="1800" dirty="0"/>
        </a:p>
      </dgm:t>
    </dgm:pt>
    <dgm:pt modelId="{1530C20D-7D90-4D83-9F95-2282C92E5E4F}" type="parTrans" cxnId="{1FCB39BF-5143-4610-9FEA-A1E7400938FC}">
      <dgm:prSet/>
      <dgm:spPr/>
      <dgm:t>
        <a:bodyPr/>
        <a:lstStyle/>
        <a:p>
          <a:endParaRPr lang="en-US" sz="2800"/>
        </a:p>
      </dgm:t>
    </dgm:pt>
    <dgm:pt modelId="{B2BC31BA-05CA-41BE-95EB-476BEA6649CA}" type="sibTrans" cxnId="{1FCB39BF-5143-4610-9FEA-A1E7400938FC}">
      <dgm:prSet/>
      <dgm:spPr/>
      <dgm:t>
        <a:bodyPr/>
        <a:lstStyle/>
        <a:p>
          <a:endParaRPr lang="en-US" sz="2800"/>
        </a:p>
      </dgm:t>
    </dgm:pt>
    <dgm:pt modelId="{8F4560E7-4D96-40D0-A299-DE712F17C630}">
      <dgm:prSet custT="1"/>
      <dgm:spPr>
        <a:solidFill>
          <a:schemeClr val="accent4">
            <a:alpha val="90000"/>
          </a:schemeClr>
        </a:solidFill>
      </dgm:spPr>
      <dgm:t>
        <a:bodyPr/>
        <a:lstStyle/>
        <a:p>
          <a:pPr rtl="1"/>
          <a:r>
            <a:rPr lang="fa-IR" sz="1800" b="1" dirty="0"/>
            <a:t>فاز 2</a:t>
          </a:r>
          <a:endParaRPr lang="en-US" sz="1800" b="1" dirty="0"/>
        </a:p>
      </dgm:t>
    </dgm:pt>
    <dgm:pt modelId="{1F8C79AF-D968-47E5-BE90-FB89AACA09AB}" type="parTrans" cxnId="{270B3DCA-9B50-47D2-B832-8469CA54CAEC}">
      <dgm:prSet/>
      <dgm:spPr/>
      <dgm:t>
        <a:bodyPr/>
        <a:lstStyle/>
        <a:p>
          <a:endParaRPr lang="en-US" sz="2800"/>
        </a:p>
      </dgm:t>
    </dgm:pt>
    <dgm:pt modelId="{B133ED0B-80FD-4462-A8C6-D0100702AA87}" type="sibTrans" cxnId="{270B3DCA-9B50-47D2-B832-8469CA54CAEC}">
      <dgm:prSet/>
      <dgm:spPr/>
      <dgm:t>
        <a:bodyPr/>
        <a:lstStyle/>
        <a:p>
          <a:endParaRPr lang="en-US" sz="2800"/>
        </a:p>
      </dgm:t>
    </dgm:pt>
    <dgm:pt modelId="{27A82206-89DC-40D2-A5FD-29C608B83549}">
      <dgm:prSet custT="1"/>
      <dgm:spPr/>
      <dgm:t>
        <a:bodyPr/>
        <a:lstStyle/>
        <a:p>
          <a:pPr rtl="1"/>
          <a:r>
            <a:rPr lang="fa-IR" sz="1800" dirty="0"/>
            <a:t>فاز 3</a:t>
          </a:r>
          <a:endParaRPr lang="en-US" sz="1800" dirty="0"/>
        </a:p>
      </dgm:t>
    </dgm:pt>
    <dgm:pt modelId="{F04CABE8-5FFE-48E8-B0DF-0998F4B91ADB}" type="parTrans" cxnId="{D0D72E07-6DDB-435C-8A9D-9DE03CCBBA0A}">
      <dgm:prSet/>
      <dgm:spPr/>
      <dgm:t>
        <a:bodyPr/>
        <a:lstStyle/>
        <a:p>
          <a:endParaRPr lang="en-US" sz="2800"/>
        </a:p>
      </dgm:t>
    </dgm:pt>
    <dgm:pt modelId="{DB30C526-B10E-4650-AA65-5AA464C72BE0}" type="sibTrans" cxnId="{D0D72E07-6DDB-435C-8A9D-9DE03CCBBA0A}">
      <dgm:prSet/>
      <dgm:spPr/>
      <dgm:t>
        <a:bodyPr/>
        <a:lstStyle/>
        <a:p>
          <a:endParaRPr lang="en-US" sz="2800"/>
        </a:p>
      </dgm:t>
    </dgm:pt>
    <dgm:pt modelId="{45BBD84C-12B4-4AE1-B619-EB55CDB63CA2}" type="pres">
      <dgm:prSet presAssocID="{FDA0287A-6539-45F8-9909-1CD5850F0AE6}" presName="Name0" presStyleCnt="0">
        <dgm:presLayoutVars>
          <dgm:chPref val="3"/>
          <dgm:dir val="rev"/>
          <dgm:animLvl val="lvl"/>
          <dgm:resizeHandles/>
        </dgm:presLayoutVars>
      </dgm:prSet>
      <dgm:spPr/>
    </dgm:pt>
    <dgm:pt modelId="{E98A7901-F42F-4A97-B7BF-A9E19DB055BE}" type="pres">
      <dgm:prSet presAssocID="{63708D50-6C51-4C59-8C6B-A89C22630C43}" presName="horFlow" presStyleCnt="0"/>
      <dgm:spPr/>
    </dgm:pt>
    <dgm:pt modelId="{06F464D1-5D5C-4B32-831B-0F2FFF209731}" type="pres">
      <dgm:prSet presAssocID="{63708D50-6C51-4C59-8C6B-A89C22630C43}" presName="bigChev" presStyleLbl="node1" presStyleIdx="0" presStyleCnt="1"/>
      <dgm:spPr/>
    </dgm:pt>
    <dgm:pt modelId="{D4FD6448-282A-4057-9CB5-DF6BED2A2A5A}" type="pres">
      <dgm:prSet presAssocID="{7C03EEF2-251D-46D3-9FDB-07CF04E69B54}" presName="parTrans" presStyleCnt="0"/>
      <dgm:spPr/>
    </dgm:pt>
    <dgm:pt modelId="{26F390B6-6071-432A-BFCD-43D04AE35656}" type="pres">
      <dgm:prSet presAssocID="{6EF45DBE-CC61-4DBD-851C-E8BECCB5FEFF}" presName="node" presStyleLbl="alignAccFollowNode1" presStyleIdx="0" presStyleCnt="4">
        <dgm:presLayoutVars>
          <dgm:bulletEnabled val="1"/>
        </dgm:presLayoutVars>
      </dgm:prSet>
      <dgm:spPr/>
    </dgm:pt>
    <dgm:pt modelId="{A4C69C0A-53BA-45F7-AC21-4EC4C3A785FF}" type="pres">
      <dgm:prSet presAssocID="{E0C8D9F5-CE49-45E9-95BA-D5BC2CD0D0C9}" presName="sibTrans" presStyleCnt="0"/>
      <dgm:spPr/>
    </dgm:pt>
    <dgm:pt modelId="{2EDA7F16-E78A-41EB-A373-D1AEE8722D95}" type="pres">
      <dgm:prSet presAssocID="{D90EE0A0-E5B5-4567-8619-1E5D1E5E9F50}" presName="node" presStyleLbl="alignAccFollowNode1" presStyleIdx="1" presStyleCnt="4">
        <dgm:presLayoutVars>
          <dgm:bulletEnabled val="1"/>
        </dgm:presLayoutVars>
      </dgm:prSet>
      <dgm:spPr/>
    </dgm:pt>
    <dgm:pt modelId="{73AAB62C-395B-491F-84AA-B47614E9B6BF}" type="pres">
      <dgm:prSet presAssocID="{B2BC31BA-05CA-41BE-95EB-476BEA6649CA}" presName="sibTrans" presStyleCnt="0"/>
      <dgm:spPr/>
    </dgm:pt>
    <dgm:pt modelId="{5477262E-3D11-4956-BC1F-B5DD134D0C5C}" type="pres">
      <dgm:prSet presAssocID="{8F4560E7-4D96-40D0-A299-DE712F17C630}" presName="node" presStyleLbl="alignAccFollowNode1" presStyleIdx="2" presStyleCnt="4">
        <dgm:presLayoutVars>
          <dgm:bulletEnabled val="1"/>
        </dgm:presLayoutVars>
      </dgm:prSet>
      <dgm:spPr/>
    </dgm:pt>
    <dgm:pt modelId="{63EF3D54-193A-4899-A2B6-71BBA2E777BE}" type="pres">
      <dgm:prSet presAssocID="{B133ED0B-80FD-4462-A8C6-D0100702AA87}" presName="sibTrans" presStyleCnt="0"/>
      <dgm:spPr/>
    </dgm:pt>
    <dgm:pt modelId="{FF8D03CC-4355-442B-AB0A-3AB2E20950B7}" type="pres">
      <dgm:prSet presAssocID="{27A82206-89DC-40D2-A5FD-29C608B83549}" presName="node" presStyleLbl="alignAccFollowNode1" presStyleIdx="3" presStyleCnt="4">
        <dgm:presLayoutVars>
          <dgm:bulletEnabled val="1"/>
        </dgm:presLayoutVars>
      </dgm:prSet>
      <dgm:spPr/>
    </dgm:pt>
  </dgm:ptLst>
  <dgm:cxnLst>
    <dgm:cxn modelId="{D0D72E07-6DDB-435C-8A9D-9DE03CCBBA0A}" srcId="{63708D50-6C51-4C59-8C6B-A89C22630C43}" destId="{27A82206-89DC-40D2-A5FD-29C608B83549}" srcOrd="3" destOrd="0" parTransId="{F04CABE8-5FFE-48E8-B0DF-0998F4B91ADB}" sibTransId="{DB30C526-B10E-4650-AA65-5AA464C72BE0}"/>
    <dgm:cxn modelId="{61DACB0F-A2D1-4988-B0BF-8C83F22AE63C}" srcId="{FDA0287A-6539-45F8-9909-1CD5850F0AE6}" destId="{63708D50-6C51-4C59-8C6B-A89C22630C43}" srcOrd="0" destOrd="0" parTransId="{4238FC1F-769F-4F03-8F5D-A88CF86EE61A}" sibTransId="{B6A2BBE3-26D1-4401-941B-587CB5713783}"/>
    <dgm:cxn modelId="{39C10765-6D94-4C88-B9CF-462CAC31AE5F}" type="presOf" srcId="{FDA0287A-6539-45F8-9909-1CD5850F0AE6}" destId="{45BBD84C-12B4-4AE1-B619-EB55CDB63CA2}" srcOrd="0" destOrd="0" presId="urn:microsoft.com/office/officeart/2005/8/layout/lProcess3"/>
    <dgm:cxn modelId="{CA5A4E48-317D-404F-A5AC-BC431097380A}" srcId="{63708D50-6C51-4C59-8C6B-A89C22630C43}" destId="{6EF45DBE-CC61-4DBD-851C-E8BECCB5FEFF}" srcOrd="0" destOrd="0" parTransId="{7C03EEF2-251D-46D3-9FDB-07CF04E69B54}" sibTransId="{E0C8D9F5-CE49-45E9-95BA-D5BC2CD0D0C9}"/>
    <dgm:cxn modelId="{7310CB83-EFDA-41BE-B52A-FBFF94DA6CF6}" type="presOf" srcId="{8F4560E7-4D96-40D0-A299-DE712F17C630}" destId="{5477262E-3D11-4956-BC1F-B5DD134D0C5C}" srcOrd="0" destOrd="0" presId="urn:microsoft.com/office/officeart/2005/8/layout/lProcess3"/>
    <dgm:cxn modelId="{57621E8D-A6A8-405D-AC47-83B081F1B463}" type="presOf" srcId="{63708D50-6C51-4C59-8C6B-A89C22630C43}" destId="{06F464D1-5D5C-4B32-831B-0F2FFF209731}" srcOrd="0" destOrd="0" presId="urn:microsoft.com/office/officeart/2005/8/layout/lProcess3"/>
    <dgm:cxn modelId="{AFED97AD-C3AE-404D-B784-83F9CCA9EC6B}" type="presOf" srcId="{6EF45DBE-CC61-4DBD-851C-E8BECCB5FEFF}" destId="{26F390B6-6071-432A-BFCD-43D04AE35656}" srcOrd="0" destOrd="0" presId="urn:microsoft.com/office/officeart/2005/8/layout/lProcess3"/>
    <dgm:cxn modelId="{1FCB39BF-5143-4610-9FEA-A1E7400938FC}" srcId="{63708D50-6C51-4C59-8C6B-A89C22630C43}" destId="{D90EE0A0-E5B5-4567-8619-1E5D1E5E9F50}" srcOrd="1" destOrd="0" parTransId="{1530C20D-7D90-4D83-9F95-2282C92E5E4F}" sibTransId="{B2BC31BA-05CA-41BE-95EB-476BEA6649CA}"/>
    <dgm:cxn modelId="{270B3DCA-9B50-47D2-B832-8469CA54CAEC}" srcId="{63708D50-6C51-4C59-8C6B-A89C22630C43}" destId="{8F4560E7-4D96-40D0-A299-DE712F17C630}" srcOrd="2" destOrd="0" parTransId="{1F8C79AF-D968-47E5-BE90-FB89AACA09AB}" sibTransId="{B133ED0B-80FD-4462-A8C6-D0100702AA87}"/>
    <dgm:cxn modelId="{52BEE1CA-E557-42FE-A40B-2B9E357EC405}" type="presOf" srcId="{D90EE0A0-E5B5-4567-8619-1E5D1E5E9F50}" destId="{2EDA7F16-E78A-41EB-A373-D1AEE8722D95}" srcOrd="0" destOrd="0" presId="urn:microsoft.com/office/officeart/2005/8/layout/lProcess3"/>
    <dgm:cxn modelId="{203BB9CC-06DD-4555-B6C8-98DCFCF95D6F}" type="presOf" srcId="{27A82206-89DC-40D2-A5FD-29C608B83549}" destId="{FF8D03CC-4355-442B-AB0A-3AB2E20950B7}" srcOrd="0" destOrd="0" presId="urn:microsoft.com/office/officeart/2005/8/layout/lProcess3"/>
    <dgm:cxn modelId="{554F6CC8-EEC8-4B30-9583-04F6C3DCFD36}" type="presParOf" srcId="{45BBD84C-12B4-4AE1-B619-EB55CDB63CA2}" destId="{E98A7901-F42F-4A97-B7BF-A9E19DB055BE}" srcOrd="0" destOrd="0" presId="urn:microsoft.com/office/officeart/2005/8/layout/lProcess3"/>
    <dgm:cxn modelId="{292081D4-62EE-45BD-8CBD-A72C06B755B7}" type="presParOf" srcId="{E98A7901-F42F-4A97-B7BF-A9E19DB055BE}" destId="{06F464D1-5D5C-4B32-831B-0F2FFF209731}" srcOrd="0" destOrd="0" presId="urn:microsoft.com/office/officeart/2005/8/layout/lProcess3"/>
    <dgm:cxn modelId="{D744D1D9-B2BE-4BDA-89A7-A60DB4F34F4A}" type="presParOf" srcId="{E98A7901-F42F-4A97-B7BF-A9E19DB055BE}" destId="{D4FD6448-282A-4057-9CB5-DF6BED2A2A5A}" srcOrd="1" destOrd="0" presId="urn:microsoft.com/office/officeart/2005/8/layout/lProcess3"/>
    <dgm:cxn modelId="{19817BFE-EC5B-4DA4-9F9C-504BDCBC3984}" type="presParOf" srcId="{E98A7901-F42F-4A97-B7BF-A9E19DB055BE}" destId="{26F390B6-6071-432A-BFCD-43D04AE35656}" srcOrd="2" destOrd="0" presId="urn:microsoft.com/office/officeart/2005/8/layout/lProcess3"/>
    <dgm:cxn modelId="{2838AACE-168A-4B22-BEE2-3DC263441639}" type="presParOf" srcId="{E98A7901-F42F-4A97-B7BF-A9E19DB055BE}" destId="{A4C69C0A-53BA-45F7-AC21-4EC4C3A785FF}" srcOrd="3" destOrd="0" presId="urn:microsoft.com/office/officeart/2005/8/layout/lProcess3"/>
    <dgm:cxn modelId="{C8D8769C-E54A-4143-9374-15E184360E79}" type="presParOf" srcId="{E98A7901-F42F-4A97-B7BF-A9E19DB055BE}" destId="{2EDA7F16-E78A-41EB-A373-D1AEE8722D95}" srcOrd="4" destOrd="0" presId="urn:microsoft.com/office/officeart/2005/8/layout/lProcess3"/>
    <dgm:cxn modelId="{4B53E01D-3901-44BA-BD84-215B4C0D63A1}" type="presParOf" srcId="{E98A7901-F42F-4A97-B7BF-A9E19DB055BE}" destId="{73AAB62C-395B-491F-84AA-B47614E9B6BF}" srcOrd="5" destOrd="0" presId="urn:microsoft.com/office/officeart/2005/8/layout/lProcess3"/>
    <dgm:cxn modelId="{C51F56C8-0AA2-479C-9FB7-FE8E90A511E0}" type="presParOf" srcId="{E98A7901-F42F-4A97-B7BF-A9E19DB055BE}" destId="{5477262E-3D11-4956-BC1F-B5DD134D0C5C}" srcOrd="6" destOrd="0" presId="urn:microsoft.com/office/officeart/2005/8/layout/lProcess3"/>
    <dgm:cxn modelId="{61BE5297-3A3A-4ECC-A015-80FE6F1A507C}" type="presParOf" srcId="{E98A7901-F42F-4A97-B7BF-A9E19DB055BE}" destId="{63EF3D54-193A-4899-A2B6-71BBA2E777BE}" srcOrd="7" destOrd="0" presId="urn:microsoft.com/office/officeart/2005/8/layout/lProcess3"/>
    <dgm:cxn modelId="{78A6857F-85BE-4F7B-A484-6D446D78F0F9}" type="presParOf" srcId="{E98A7901-F42F-4A97-B7BF-A9E19DB055BE}" destId="{FF8D03CC-4355-442B-AB0A-3AB2E20950B7}"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63708D50-6C51-4C59-8C6B-A89C22630C43}">
      <dgm:prSet custT="1"/>
      <dgm:spPr/>
      <dgm:t>
        <a:bodyPr/>
        <a:lstStyle/>
        <a:p>
          <a:pPr rtl="1"/>
          <a:r>
            <a:rPr lang="ar-IQ" sz="1800" b="0" dirty="0"/>
            <a:t>پیاده‌سازی</a:t>
          </a:r>
          <a:endParaRPr lang="en-US" sz="1800" b="0" dirty="0"/>
        </a:p>
      </dgm:t>
    </dgm:pt>
    <dgm:pt modelId="{4238FC1F-769F-4F03-8F5D-A88CF86EE61A}" type="parTrans" cxnId="{61DACB0F-A2D1-4988-B0BF-8C83F22AE63C}">
      <dgm:prSet/>
      <dgm:spPr/>
      <dgm:t>
        <a:bodyPr/>
        <a:lstStyle/>
        <a:p>
          <a:pPr rtl="1"/>
          <a:endParaRPr lang="en-US" sz="2800"/>
        </a:p>
      </dgm:t>
    </dgm:pt>
    <dgm:pt modelId="{B6A2BBE3-26D1-4401-941B-587CB5713783}" type="sibTrans" cxnId="{61DACB0F-A2D1-4988-B0BF-8C83F22AE63C}">
      <dgm:prSet/>
      <dgm:spPr/>
      <dgm:t>
        <a:bodyPr/>
        <a:lstStyle/>
        <a:p>
          <a:pPr rtl="1"/>
          <a:endParaRPr lang="en-US" sz="2800"/>
        </a:p>
      </dgm:t>
    </dgm:pt>
    <dgm:pt modelId="{6EF45DBE-CC61-4DBD-851C-E8BECCB5FEFF}">
      <dgm:prSet custT="1"/>
      <dgm:spPr/>
      <dgm:t>
        <a:bodyPr/>
        <a:lstStyle/>
        <a:p>
          <a:pPr rtl="1"/>
          <a:r>
            <a:rPr lang="fa-IR" sz="1800" dirty="0"/>
            <a:t>مقدمه</a:t>
          </a:r>
          <a:endParaRPr lang="en-US" sz="1800" dirty="0"/>
        </a:p>
      </dgm:t>
    </dgm:pt>
    <dgm:pt modelId="{7C03EEF2-251D-46D3-9FDB-07CF04E69B54}" type="parTrans" cxnId="{CA5A4E48-317D-404F-A5AC-BC431097380A}">
      <dgm:prSet/>
      <dgm:spPr/>
      <dgm:t>
        <a:bodyPr/>
        <a:lstStyle/>
        <a:p>
          <a:endParaRPr lang="en-US" sz="2800"/>
        </a:p>
      </dgm:t>
    </dgm:pt>
    <dgm:pt modelId="{E0C8D9F5-CE49-45E9-95BA-D5BC2CD0D0C9}" type="sibTrans" cxnId="{CA5A4E48-317D-404F-A5AC-BC431097380A}">
      <dgm:prSet/>
      <dgm:spPr/>
      <dgm:t>
        <a:bodyPr/>
        <a:lstStyle/>
        <a:p>
          <a:endParaRPr lang="en-US" sz="2800"/>
        </a:p>
      </dgm:t>
    </dgm:pt>
    <dgm:pt modelId="{D90EE0A0-E5B5-4567-8619-1E5D1E5E9F50}">
      <dgm:prSet custT="1"/>
      <dgm:spPr/>
      <dgm:t>
        <a:bodyPr/>
        <a:lstStyle/>
        <a:p>
          <a:pPr rtl="1"/>
          <a:r>
            <a:rPr lang="fa-IR" sz="1800" dirty="0"/>
            <a:t>فاز 1</a:t>
          </a:r>
          <a:endParaRPr lang="en-US" sz="1800" dirty="0"/>
        </a:p>
      </dgm:t>
    </dgm:pt>
    <dgm:pt modelId="{1530C20D-7D90-4D83-9F95-2282C92E5E4F}" type="parTrans" cxnId="{1FCB39BF-5143-4610-9FEA-A1E7400938FC}">
      <dgm:prSet/>
      <dgm:spPr/>
      <dgm:t>
        <a:bodyPr/>
        <a:lstStyle/>
        <a:p>
          <a:endParaRPr lang="en-US" sz="2800"/>
        </a:p>
      </dgm:t>
    </dgm:pt>
    <dgm:pt modelId="{B2BC31BA-05CA-41BE-95EB-476BEA6649CA}" type="sibTrans" cxnId="{1FCB39BF-5143-4610-9FEA-A1E7400938FC}">
      <dgm:prSet/>
      <dgm:spPr/>
      <dgm:t>
        <a:bodyPr/>
        <a:lstStyle/>
        <a:p>
          <a:endParaRPr lang="en-US" sz="2800"/>
        </a:p>
      </dgm:t>
    </dgm:pt>
    <dgm:pt modelId="{8F4560E7-4D96-40D0-A299-DE712F17C630}">
      <dgm:prSet custT="1"/>
      <dgm:spPr>
        <a:solidFill>
          <a:schemeClr val="accent4">
            <a:alpha val="90000"/>
          </a:schemeClr>
        </a:solidFill>
      </dgm:spPr>
      <dgm:t>
        <a:bodyPr/>
        <a:lstStyle/>
        <a:p>
          <a:pPr rtl="1"/>
          <a:r>
            <a:rPr lang="fa-IR" sz="1800" b="1" dirty="0"/>
            <a:t>فاز 2</a:t>
          </a:r>
          <a:endParaRPr lang="en-US" sz="1800" b="1" dirty="0"/>
        </a:p>
      </dgm:t>
    </dgm:pt>
    <dgm:pt modelId="{1F8C79AF-D968-47E5-BE90-FB89AACA09AB}" type="parTrans" cxnId="{270B3DCA-9B50-47D2-B832-8469CA54CAEC}">
      <dgm:prSet/>
      <dgm:spPr/>
      <dgm:t>
        <a:bodyPr/>
        <a:lstStyle/>
        <a:p>
          <a:endParaRPr lang="en-US" sz="2800"/>
        </a:p>
      </dgm:t>
    </dgm:pt>
    <dgm:pt modelId="{B133ED0B-80FD-4462-A8C6-D0100702AA87}" type="sibTrans" cxnId="{270B3DCA-9B50-47D2-B832-8469CA54CAEC}">
      <dgm:prSet/>
      <dgm:spPr/>
      <dgm:t>
        <a:bodyPr/>
        <a:lstStyle/>
        <a:p>
          <a:endParaRPr lang="en-US" sz="2800"/>
        </a:p>
      </dgm:t>
    </dgm:pt>
    <dgm:pt modelId="{27A82206-89DC-40D2-A5FD-29C608B83549}">
      <dgm:prSet custT="1"/>
      <dgm:spPr/>
      <dgm:t>
        <a:bodyPr/>
        <a:lstStyle/>
        <a:p>
          <a:pPr rtl="1"/>
          <a:r>
            <a:rPr lang="fa-IR" sz="1800" dirty="0"/>
            <a:t>فاز 3</a:t>
          </a:r>
          <a:endParaRPr lang="en-US" sz="1800" dirty="0"/>
        </a:p>
      </dgm:t>
    </dgm:pt>
    <dgm:pt modelId="{F04CABE8-5FFE-48E8-B0DF-0998F4B91ADB}" type="parTrans" cxnId="{D0D72E07-6DDB-435C-8A9D-9DE03CCBBA0A}">
      <dgm:prSet/>
      <dgm:spPr/>
      <dgm:t>
        <a:bodyPr/>
        <a:lstStyle/>
        <a:p>
          <a:endParaRPr lang="en-US" sz="2800"/>
        </a:p>
      </dgm:t>
    </dgm:pt>
    <dgm:pt modelId="{DB30C526-B10E-4650-AA65-5AA464C72BE0}" type="sibTrans" cxnId="{D0D72E07-6DDB-435C-8A9D-9DE03CCBBA0A}">
      <dgm:prSet/>
      <dgm:spPr/>
      <dgm:t>
        <a:bodyPr/>
        <a:lstStyle/>
        <a:p>
          <a:endParaRPr lang="en-US" sz="2800"/>
        </a:p>
      </dgm:t>
    </dgm:pt>
    <dgm:pt modelId="{45BBD84C-12B4-4AE1-B619-EB55CDB63CA2}" type="pres">
      <dgm:prSet presAssocID="{FDA0287A-6539-45F8-9909-1CD5850F0AE6}" presName="Name0" presStyleCnt="0">
        <dgm:presLayoutVars>
          <dgm:chPref val="3"/>
          <dgm:dir val="rev"/>
          <dgm:animLvl val="lvl"/>
          <dgm:resizeHandles/>
        </dgm:presLayoutVars>
      </dgm:prSet>
      <dgm:spPr/>
    </dgm:pt>
    <dgm:pt modelId="{E98A7901-F42F-4A97-B7BF-A9E19DB055BE}" type="pres">
      <dgm:prSet presAssocID="{63708D50-6C51-4C59-8C6B-A89C22630C43}" presName="horFlow" presStyleCnt="0"/>
      <dgm:spPr/>
    </dgm:pt>
    <dgm:pt modelId="{06F464D1-5D5C-4B32-831B-0F2FFF209731}" type="pres">
      <dgm:prSet presAssocID="{63708D50-6C51-4C59-8C6B-A89C22630C43}" presName="bigChev" presStyleLbl="node1" presStyleIdx="0" presStyleCnt="1"/>
      <dgm:spPr/>
    </dgm:pt>
    <dgm:pt modelId="{D4FD6448-282A-4057-9CB5-DF6BED2A2A5A}" type="pres">
      <dgm:prSet presAssocID="{7C03EEF2-251D-46D3-9FDB-07CF04E69B54}" presName="parTrans" presStyleCnt="0"/>
      <dgm:spPr/>
    </dgm:pt>
    <dgm:pt modelId="{26F390B6-6071-432A-BFCD-43D04AE35656}" type="pres">
      <dgm:prSet presAssocID="{6EF45DBE-CC61-4DBD-851C-E8BECCB5FEFF}" presName="node" presStyleLbl="alignAccFollowNode1" presStyleIdx="0" presStyleCnt="4">
        <dgm:presLayoutVars>
          <dgm:bulletEnabled val="1"/>
        </dgm:presLayoutVars>
      </dgm:prSet>
      <dgm:spPr/>
    </dgm:pt>
    <dgm:pt modelId="{A4C69C0A-53BA-45F7-AC21-4EC4C3A785FF}" type="pres">
      <dgm:prSet presAssocID="{E0C8D9F5-CE49-45E9-95BA-D5BC2CD0D0C9}" presName="sibTrans" presStyleCnt="0"/>
      <dgm:spPr/>
    </dgm:pt>
    <dgm:pt modelId="{2EDA7F16-E78A-41EB-A373-D1AEE8722D95}" type="pres">
      <dgm:prSet presAssocID="{D90EE0A0-E5B5-4567-8619-1E5D1E5E9F50}" presName="node" presStyleLbl="alignAccFollowNode1" presStyleIdx="1" presStyleCnt="4">
        <dgm:presLayoutVars>
          <dgm:bulletEnabled val="1"/>
        </dgm:presLayoutVars>
      </dgm:prSet>
      <dgm:spPr/>
    </dgm:pt>
    <dgm:pt modelId="{73AAB62C-395B-491F-84AA-B47614E9B6BF}" type="pres">
      <dgm:prSet presAssocID="{B2BC31BA-05CA-41BE-95EB-476BEA6649CA}" presName="sibTrans" presStyleCnt="0"/>
      <dgm:spPr/>
    </dgm:pt>
    <dgm:pt modelId="{5477262E-3D11-4956-BC1F-B5DD134D0C5C}" type="pres">
      <dgm:prSet presAssocID="{8F4560E7-4D96-40D0-A299-DE712F17C630}" presName="node" presStyleLbl="alignAccFollowNode1" presStyleIdx="2" presStyleCnt="4">
        <dgm:presLayoutVars>
          <dgm:bulletEnabled val="1"/>
        </dgm:presLayoutVars>
      </dgm:prSet>
      <dgm:spPr/>
    </dgm:pt>
    <dgm:pt modelId="{63EF3D54-193A-4899-A2B6-71BBA2E777BE}" type="pres">
      <dgm:prSet presAssocID="{B133ED0B-80FD-4462-A8C6-D0100702AA87}" presName="sibTrans" presStyleCnt="0"/>
      <dgm:spPr/>
    </dgm:pt>
    <dgm:pt modelId="{FF8D03CC-4355-442B-AB0A-3AB2E20950B7}" type="pres">
      <dgm:prSet presAssocID="{27A82206-89DC-40D2-A5FD-29C608B83549}" presName="node" presStyleLbl="alignAccFollowNode1" presStyleIdx="3" presStyleCnt="4">
        <dgm:presLayoutVars>
          <dgm:bulletEnabled val="1"/>
        </dgm:presLayoutVars>
      </dgm:prSet>
      <dgm:spPr/>
    </dgm:pt>
  </dgm:ptLst>
  <dgm:cxnLst>
    <dgm:cxn modelId="{D0D72E07-6DDB-435C-8A9D-9DE03CCBBA0A}" srcId="{63708D50-6C51-4C59-8C6B-A89C22630C43}" destId="{27A82206-89DC-40D2-A5FD-29C608B83549}" srcOrd="3" destOrd="0" parTransId="{F04CABE8-5FFE-48E8-B0DF-0998F4B91ADB}" sibTransId="{DB30C526-B10E-4650-AA65-5AA464C72BE0}"/>
    <dgm:cxn modelId="{61DACB0F-A2D1-4988-B0BF-8C83F22AE63C}" srcId="{FDA0287A-6539-45F8-9909-1CD5850F0AE6}" destId="{63708D50-6C51-4C59-8C6B-A89C22630C43}" srcOrd="0" destOrd="0" parTransId="{4238FC1F-769F-4F03-8F5D-A88CF86EE61A}" sibTransId="{B6A2BBE3-26D1-4401-941B-587CB5713783}"/>
    <dgm:cxn modelId="{39C10765-6D94-4C88-B9CF-462CAC31AE5F}" type="presOf" srcId="{FDA0287A-6539-45F8-9909-1CD5850F0AE6}" destId="{45BBD84C-12B4-4AE1-B619-EB55CDB63CA2}" srcOrd="0" destOrd="0" presId="urn:microsoft.com/office/officeart/2005/8/layout/lProcess3"/>
    <dgm:cxn modelId="{CA5A4E48-317D-404F-A5AC-BC431097380A}" srcId="{63708D50-6C51-4C59-8C6B-A89C22630C43}" destId="{6EF45DBE-CC61-4DBD-851C-E8BECCB5FEFF}" srcOrd="0" destOrd="0" parTransId="{7C03EEF2-251D-46D3-9FDB-07CF04E69B54}" sibTransId="{E0C8D9F5-CE49-45E9-95BA-D5BC2CD0D0C9}"/>
    <dgm:cxn modelId="{7310CB83-EFDA-41BE-B52A-FBFF94DA6CF6}" type="presOf" srcId="{8F4560E7-4D96-40D0-A299-DE712F17C630}" destId="{5477262E-3D11-4956-BC1F-B5DD134D0C5C}" srcOrd="0" destOrd="0" presId="urn:microsoft.com/office/officeart/2005/8/layout/lProcess3"/>
    <dgm:cxn modelId="{57621E8D-A6A8-405D-AC47-83B081F1B463}" type="presOf" srcId="{63708D50-6C51-4C59-8C6B-A89C22630C43}" destId="{06F464D1-5D5C-4B32-831B-0F2FFF209731}" srcOrd="0" destOrd="0" presId="urn:microsoft.com/office/officeart/2005/8/layout/lProcess3"/>
    <dgm:cxn modelId="{AFED97AD-C3AE-404D-B784-83F9CCA9EC6B}" type="presOf" srcId="{6EF45DBE-CC61-4DBD-851C-E8BECCB5FEFF}" destId="{26F390B6-6071-432A-BFCD-43D04AE35656}" srcOrd="0" destOrd="0" presId="urn:microsoft.com/office/officeart/2005/8/layout/lProcess3"/>
    <dgm:cxn modelId="{1FCB39BF-5143-4610-9FEA-A1E7400938FC}" srcId="{63708D50-6C51-4C59-8C6B-A89C22630C43}" destId="{D90EE0A0-E5B5-4567-8619-1E5D1E5E9F50}" srcOrd="1" destOrd="0" parTransId="{1530C20D-7D90-4D83-9F95-2282C92E5E4F}" sibTransId="{B2BC31BA-05CA-41BE-95EB-476BEA6649CA}"/>
    <dgm:cxn modelId="{270B3DCA-9B50-47D2-B832-8469CA54CAEC}" srcId="{63708D50-6C51-4C59-8C6B-A89C22630C43}" destId="{8F4560E7-4D96-40D0-A299-DE712F17C630}" srcOrd="2" destOrd="0" parTransId="{1F8C79AF-D968-47E5-BE90-FB89AACA09AB}" sibTransId="{B133ED0B-80FD-4462-A8C6-D0100702AA87}"/>
    <dgm:cxn modelId="{52BEE1CA-E557-42FE-A40B-2B9E357EC405}" type="presOf" srcId="{D90EE0A0-E5B5-4567-8619-1E5D1E5E9F50}" destId="{2EDA7F16-E78A-41EB-A373-D1AEE8722D95}" srcOrd="0" destOrd="0" presId="urn:microsoft.com/office/officeart/2005/8/layout/lProcess3"/>
    <dgm:cxn modelId="{203BB9CC-06DD-4555-B6C8-98DCFCF95D6F}" type="presOf" srcId="{27A82206-89DC-40D2-A5FD-29C608B83549}" destId="{FF8D03CC-4355-442B-AB0A-3AB2E20950B7}" srcOrd="0" destOrd="0" presId="urn:microsoft.com/office/officeart/2005/8/layout/lProcess3"/>
    <dgm:cxn modelId="{554F6CC8-EEC8-4B30-9583-04F6C3DCFD36}" type="presParOf" srcId="{45BBD84C-12B4-4AE1-B619-EB55CDB63CA2}" destId="{E98A7901-F42F-4A97-B7BF-A9E19DB055BE}" srcOrd="0" destOrd="0" presId="urn:microsoft.com/office/officeart/2005/8/layout/lProcess3"/>
    <dgm:cxn modelId="{292081D4-62EE-45BD-8CBD-A72C06B755B7}" type="presParOf" srcId="{E98A7901-F42F-4A97-B7BF-A9E19DB055BE}" destId="{06F464D1-5D5C-4B32-831B-0F2FFF209731}" srcOrd="0" destOrd="0" presId="urn:microsoft.com/office/officeart/2005/8/layout/lProcess3"/>
    <dgm:cxn modelId="{D744D1D9-B2BE-4BDA-89A7-A60DB4F34F4A}" type="presParOf" srcId="{E98A7901-F42F-4A97-B7BF-A9E19DB055BE}" destId="{D4FD6448-282A-4057-9CB5-DF6BED2A2A5A}" srcOrd="1" destOrd="0" presId="urn:microsoft.com/office/officeart/2005/8/layout/lProcess3"/>
    <dgm:cxn modelId="{19817BFE-EC5B-4DA4-9F9C-504BDCBC3984}" type="presParOf" srcId="{E98A7901-F42F-4A97-B7BF-A9E19DB055BE}" destId="{26F390B6-6071-432A-BFCD-43D04AE35656}" srcOrd="2" destOrd="0" presId="urn:microsoft.com/office/officeart/2005/8/layout/lProcess3"/>
    <dgm:cxn modelId="{2838AACE-168A-4B22-BEE2-3DC263441639}" type="presParOf" srcId="{E98A7901-F42F-4A97-B7BF-A9E19DB055BE}" destId="{A4C69C0A-53BA-45F7-AC21-4EC4C3A785FF}" srcOrd="3" destOrd="0" presId="urn:microsoft.com/office/officeart/2005/8/layout/lProcess3"/>
    <dgm:cxn modelId="{C8D8769C-E54A-4143-9374-15E184360E79}" type="presParOf" srcId="{E98A7901-F42F-4A97-B7BF-A9E19DB055BE}" destId="{2EDA7F16-E78A-41EB-A373-D1AEE8722D95}" srcOrd="4" destOrd="0" presId="urn:microsoft.com/office/officeart/2005/8/layout/lProcess3"/>
    <dgm:cxn modelId="{4B53E01D-3901-44BA-BD84-215B4C0D63A1}" type="presParOf" srcId="{E98A7901-F42F-4A97-B7BF-A9E19DB055BE}" destId="{73AAB62C-395B-491F-84AA-B47614E9B6BF}" srcOrd="5" destOrd="0" presId="urn:microsoft.com/office/officeart/2005/8/layout/lProcess3"/>
    <dgm:cxn modelId="{C51F56C8-0AA2-479C-9FB7-FE8E90A511E0}" type="presParOf" srcId="{E98A7901-F42F-4A97-B7BF-A9E19DB055BE}" destId="{5477262E-3D11-4956-BC1F-B5DD134D0C5C}" srcOrd="6" destOrd="0" presId="urn:microsoft.com/office/officeart/2005/8/layout/lProcess3"/>
    <dgm:cxn modelId="{61BE5297-3A3A-4ECC-A015-80FE6F1A507C}" type="presParOf" srcId="{E98A7901-F42F-4A97-B7BF-A9E19DB055BE}" destId="{63EF3D54-193A-4899-A2B6-71BBA2E777BE}" srcOrd="7" destOrd="0" presId="urn:microsoft.com/office/officeart/2005/8/layout/lProcess3"/>
    <dgm:cxn modelId="{78A6857F-85BE-4F7B-A484-6D446D78F0F9}" type="presParOf" srcId="{E98A7901-F42F-4A97-B7BF-A9E19DB055BE}" destId="{FF8D03CC-4355-442B-AB0A-3AB2E20950B7}"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63708D50-6C51-4C59-8C6B-A89C22630C43}">
      <dgm:prSet custT="1"/>
      <dgm:spPr/>
      <dgm:t>
        <a:bodyPr/>
        <a:lstStyle/>
        <a:p>
          <a:pPr rtl="1"/>
          <a:r>
            <a:rPr lang="ar-IQ" sz="1800" b="0" dirty="0"/>
            <a:t>پیاده‌سازی</a:t>
          </a:r>
          <a:endParaRPr lang="en-US" sz="1800" b="0" dirty="0"/>
        </a:p>
      </dgm:t>
    </dgm:pt>
    <dgm:pt modelId="{4238FC1F-769F-4F03-8F5D-A88CF86EE61A}" type="parTrans" cxnId="{61DACB0F-A2D1-4988-B0BF-8C83F22AE63C}">
      <dgm:prSet/>
      <dgm:spPr/>
      <dgm:t>
        <a:bodyPr/>
        <a:lstStyle/>
        <a:p>
          <a:pPr rtl="1"/>
          <a:endParaRPr lang="en-US" sz="2800"/>
        </a:p>
      </dgm:t>
    </dgm:pt>
    <dgm:pt modelId="{B6A2BBE3-26D1-4401-941B-587CB5713783}" type="sibTrans" cxnId="{61DACB0F-A2D1-4988-B0BF-8C83F22AE63C}">
      <dgm:prSet/>
      <dgm:spPr/>
      <dgm:t>
        <a:bodyPr/>
        <a:lstStyle/>
        <a:p>
          <a:pPr rtl="1"/>
          <a:endParaRPr lang="en-US" sz="2800"/>
        </a:p>
      </dgm:t>
    </dgm:pt>
    <dgm:pt modelId="{6EF45DBE-CC61-4DBD-851C-E8BECCB5FEFF}">
      <dgm:prSet custT="1"/>
      <dgm:spPr/>
      <dgm:t>
        <a:bodyPr/>
        <a:lstStyle/>
        <a:p>
          <a:pPr rtl="1"/>
          <a:r>
            <a:rPr lang="fa-IR" sz="1800" dirty="0"/>
            <a:t>مقدمه</a:t>
          </a:r>
          <a:endParaRPr lang="en-US" sz="1800" dirty="0"/>
        </a:p>
      </dgm:t>
    </dgm:pt>
    <dgm:pt modelId="{7C03EEF2-251D-46D3-9FDB-07CF04E69B54}" type="parTrans" cxnId="{CA5A4E48-317D-404F-A5AC-BC431097380A}">
      <dgm:prSet/>
      <dgm:spPr/>
      <dgm:t>
        <a:bodyPr/>
        <a:lstStyle/>
        <a:p>
          <a:endParaRPr lang="en-US" sz="2800"/>
        </a:p>
      </dgm:t>
    </dgm:pt>
    <dgm:pt modelId="{E0C8D9F5-CE49-45E9-95BA-D5BC2CD0D0C9}" type="sibTrans" cxnId="{CA5A4E48-317D-404F-A5AC-BC431097380A}">
      <dgm:prSet/>
      <dgm:spPr/>
      <dgm:t>
        <a:bodyPr/>
        <a:lstStyle/>
        <a:p>
          <a:endParaRPr lang="en-US" sz="2800"/>
        </a:p>
      </dgm:t>
    </dgm:pt>
    <dgm:pt modelId="{D90EE0A0-E5B5-4567-8619-1E5D1E5E9F50}">
      <dgm:prSet custT="1"/>
      <dgm:spPr/>
      <dgm:t>
        <a:bodyPr/>
        <a:lstStyle/>
        <a:p>
          <a:pPr rtl="1"/>
          <a:r>
            <a:rPr lang="fa-IR" sz="1800" dirty="0"/>
            <a:t>فاز 1</a:t>
          </a:r>
          <a:endParaRPr lang="en-US" sz="1800" dirty="0"/>
        </a:p>
      </dgm:t>
    </dgm:pt>
    <dgm:pt modelId="{1530C20D-7D90-4D83-9F95-2282C92E5E4F}" type="parTrans" cxnId="{1FCB39BF-5143-4610-9FEA-A1E7400938FC}">
      <dgm:prSet/>
      <dgm:spPr/>
      <dgm:t>
        <a:bodyPr/>
        <a:lstStyle/>
        <a:p>
          <a:endParaRPr lang="en-US" sz="2800"/>
        </a:p>
      </dgm:t>
    </dgm:pt>
    <dgm:pt modelId="{B2BC31BA-05CA-41BE-95EB-476BEA6649CA}" type="sibTrans" cxnId="{1FCB39BF-5143-4610-9FEA-A1E7400938FC}">
      <dgm:prSet/>
      <dgm:spPr/>
      <dgm:t>
        <a:bodyPr/>
        <a:lstStyle/>
        <a:p>
          <a:endParaRPr lang="en-US" sz="2800"/>
        </a:p>
      </dgm:t>
    </dgm:pt>
    <dgm:pt modelId="{8F4560E7-4D96-40D0-A299-DE712F17C630}">
      <dgm:prSet custT="1"/>
      <dgm:spPr/>
      <dgm:t>
        <a:bodyPr/>
        <a:lstStyle/>
        <a:p>
          <a:pPr rtl="1"/>
          <a:r>
            <a:rPr lang="fa-IR" sz="1800" dirty="0"/>
            <a:t>فاز 2</a:t>
          </a:r>
          <a:endParaRPr lang="en-US" sz="1800" dirty="0"/>
        </a:p>
      </dgm:t>
    </dgm:pt>
    <dgm:pt modelId="{1F8C79AF-D968-47E5-BE90-FB89AACA09AB}" type="parTrans" cxnId="{270B3DCA-9B50-47D2-B832-8469CA54CAEC}">
      <dgm:prSet/>
      <dgm:spPr/>
      <dgm:t>
        <a:bodyPr/>
        <a:lstStyle/>
        <a:p>
          <a:endParaRPr lang="en-US" sz="2800"/>
        </a:p>
      </dgm:t>
    </dgm:pt>
    <dgm:pt modelId="{B133ED0B-80FD-4462-A8C6-D0100702AA87}" type="sibTrans" cxnId="{270B3DCA-9B50-47D2-B832-8469CA54CAEC}">
      <dgm:prSet/>
      <dgm:spPr/>
      <dgm:t>
        <a:bodyPr/>
        <a:lstStyle/>
        <a:p>
          <a:endParaRPr lang="en-US" sz="2800"/>
        </a:p>
      </dgm:t>
    </dgm:pt>
    <dgm:pt modelId="{27A82206-89DC-40D2-A5FD-29C608B83549}">
      <dgm:prSet custT="1"/>
      <dgm:spPr>
        <a:solidFill>
          <a:schemeClr val="accent4">
            <a:alpha val="90000"/>
          </a:schemeClr>
        </a:solidFill>
      </dgm:spPr>
      <dgm:t>
        <a:bodyPr/>
        <a:lstStyle/>
        <a:p>
          <a:pPr rtl="1"/>
          <a:r>
            <a:rPr lang="fa-IR" sz="1800" b="1" dirty="0"/>
            <a:t>فاز 3</a:t>
          </a:r>
          <a:endParaRPr lang="en-US" sz="1800" b="1" dirty="0"/>
        </a:p>
      </dgm:t>
    </dgm:pt>
    <dgm:pt modelId="{F04CABE8-5FFE-48E8-B0DF-0998F4B91ADB}" type="parTrans" cxnId="{D0D72E07-6DDB-435C-8A9D-9DE03CCBBA0A}">
      <dgm:prSet/>
      <dgm:spPr/>
      <dgm:t>
        <a:bodyPr/>
        <a:lstStyle/>
        <a:p>
          <a:endParaRPr lang="en-US" sz="2800"/>
        </a:p>
      </dgm:t>
    </dgm:pt>
    <dgm:pt modelId="{DB30C526-B10E-4650-AA65-5AA464C72BE0}" type="sibTrans" cxnId="{D0D72E07-6DDB-435C-8A9D-9DE03CCBBA0A}">
      <dgm:prSet/>
      <dgm:spPr/>
      <dgm:t>
        <a:bodyPr/>
        <a:lstStyle/>
        <a:p>
          <a:endParaRPr lang="en-US" sz="2800"/>
        </a:p>
      </dgm:t>
    </dgm:pt>
    <dgm:pt modelId="{45BBD84C-12B4-4AE1-B619-EB55CDB63CA2}" type="pres">
      <dgm:prSet presAssocID="{FDA0287A-6539-45F8-9909-1CD5850F0AE6}" presName="Name0" presStyleCnt="0">
        <dgm:presLayoutVars>
          <dgm:chPref val="3"/>
          <dgm:dir val="rev"/>
          <dgm:animLvl val="lvl"/>
          <dgm:resizeHandles/>
        </dgm:presLayoutVars>
      </dgm:prSet>
      <dgm:spPr/>
    </dgm:pt>
    <dgm:pt modelId="{E98A7901-F42F-4A97-B7BF-A9E19DB055BE}" type="pres">
      <dgm:prSet presAssocID="{63708D50-6C51-4C59-8C6B-A89C22630C43}" presName="horFlow" presStyleCnt="0"/>
      <dgm:spPr/>
    </dgm:pt>
    <dgm:pt modelId="{06F464D1-5D5C-4B32-831B-0F2FFF209731}" type="pres">
      <dgm:prSet presAssocID="{63708D50-6C51-4C59-8C6B-A89C22630C43}" presName="bigChev" presStyleLbl="node1" presStyleIdx="0" presStyleCnt="1"/>
      <dgm:spPr/>
    </dgm:pt>
    <dgm:pt modelId="{D4FD6448-282A-4057-9CB5-DF6BED2A2A5A}" type="pres">
      <dgm:prSet presAssocID="{7C03EEF2-251D-46D3-9FDB-07CF04E69B54}" presName="parTrans" presStyleCnt="0"/>
      <dgm:spPr/>
    </dgm:pt>
    <dgm:pt modelId="{26F390B6-6071-432A-BFCD-43D04AE35656}" type="pres">
      <dgm:prSet presAssocID="{6EF45DBE-CC61-4DBD-851C-E8BECCB5FEFF}" presName="node" presStyleLbl="alignAccFollowNode1" presStyleIdx="0" presStyleCnt="4">
        <dgm:presLayoutVars>
          <dgm:bulletEnabled val="1"/>
        </dgm:presLayoutVars>
      </dgm:prSet>
      <dgm:spPr/>
    </dgm:pt>
    <dgm:pt modelId="{A4C69C0A-53BA-45F7-AC21-4EC4C3A785FF}" type="pres">
      <dgm:prSet presAssocID="{E0C8D9F5-CE49-45E9-95BA-D5BC2CD0D0C9}" presName="sibTrans" presStyleCnt="0"/>
      <dgm:spPr/>
    </dgm:pt>
    <dgm:pt modelId="{2EDA7F16-E78A-41EB-A373-D1AEE8722D95}" type="pres">
      <dgm:prSet presAssocID="{D90EE0A0-E5B5-4567-8619-1E5D1E5E9F50}" presName="node" presStyleLbl="alignAccFollowNode1" presStyleIdx="1" presStyleCnt="4">
        <dgm:presLayoutVars>
          <dgm:bulletEnabled val="1"/>
        </dgm:presLayoutVars>
      </dgm:prSet>
      <dgm:spPr/>
    </dgm:pt>
    <dgm:pt modelId="{73AAB62C-395B-491F-84AA-B47614E9B6BF}" type="pres">
      <dgm:prSet presAssocID="{B2BC31BA-05CA-41BE-95EB-476BEA6649CA}" presName="sibTrans" presStyleCnt="0"/>
      <dgm:spPr/>
    </dgm:pt>
    <dgm:pt modelId="{5477262E-3D11-4956-BC1F-B5DD134D0C5C}" type="pres">
      <dgm:prSet presAssocID="{8F4560E7-4D96-40D0-A299-DE712F17C630}" presName="node" presStyleLbl="alignAccFollowNode1" presStyleIdx="2" presStyleCnt="4">
        <dgm:presLayoutVars>
          <dgm:bulletEnabled val="1"/>
        </dgm:presLayoutVars>
      </dgm:prSet>
      <dgm:spPr/>
    </dgm:pt>
    <dgm:pt modelId="{63EF3D54-193A-4899-A2B6-71BBA2E777BE}" type="pres">
      <dgm:prSet presAssocID="{B133ED0B-80FD-4462-A8C6-D0100702AA87}" presName="sibTrans" presStyleCnt="0"/>
      <dgm:spPr/>
    </dgm:pt>
    <dgm:pt modelId="{FF8D03CC-4355-442B-AB0A-3AB2E20950B7}" type="pres">
      <dgm:prSet presAssocID="{27A82206-89DC-40D2-A5FD-29C608B83549}" presName="node" presStyleLbl="alignAccFollowNode1" presStyleIdx="3" presStyleCnt="4">
        <dgm:presLayoutVars>
          <dgm:bulletEnabled val="1"/>
        </dgm:presLayoutVars>
      </dgm:prSet>
      <dgm:spPr/>
    </dgm:pt>
  </dgm:ptLst>
  <dgm:cxnLst>
    <dgm:cxn modelId="{D0D72E07-6DDB-435C-8A9D-9DE03CCBBA0A}" srcId="{63708D50-6C51-4C59-8C6B-A89C22630C43}" destId="{27A82206-89DC-40D2-A5FD-29C608B83549}" srcOrd="3" destOrd="0" parTransId="{F04CABE8-5FFE-48E8-B0DF-0998F4B91ADB}" sibTransId="{DB30C526-B10E-4650-AA65-5AA464C72BE0}"/>
    <dgm:cxn modelId="{61DACB0F-A2D1-4988-B0BF-8C83F22AE63C}" srcId="{FDA0287A-6539-45F8-9909-1CD5850F0AE6}" destId="{63708D50-6C51-4C59-8C6B-A89C22630C43}" srcOrd="0" destOrd="0" parTransId="{4238FC1F-769F-4F03-8F5D-A88CF86EE61A}" sibTransId="{B6A2BBE3-26D1-4401-941B-587CB5713783}"/>
    <dgm:cxn modelId="{39C10765-6D94-4C88-B9CF-462CAC31AE5F}" type="presOf" srcId="{FDA0287A-6539-45F8-9909-1CD5850F0AE6}" destId="{45BBD84C-12B4-4AE1-B619-EB55CDB63CA2}" srcOrd="0" destOrd="0" presId="urn:microsoft.com/office/officeart/2005/8/layout/lProcess3"/>
    <dgm:cxn modelId="{CA5A4E48-317D-404F-A5AC-BC431097380A}" srcId="{63708D50-6C51-4C59-8C6B-A89C22630C43}" destId="{6EF45DBE-CC61-4DBD-851C-E8BECCB5FEFF}" srcOrd="0" destOrd="0" parTransId="{7C03EEF2-251D-46D3-9FDB-07CF04E69B54}" sibTransId="{E0C8D9F5-CE49-45E9-95BA-D5BC2CD0D0C9}"/>
    <dgm:cxn modelId="{7310CB83-EFDA-41BE-B52A-FBFF94DA6CF6}" type="presOf" srcId="{8F4560E7-4D96-40D0-A299-DE712F17C630}" destId="{5477262E-3D11-4956-BC1F-B5DD134D0C5C}" srcOrd="0" destOrd="0" presId="urn:microsoft.com/office/officeart/2005/8/layout/lProcess3"/>
    <dgm:cxn modelId="{57621E8D-A6A8-405D-AC47-83B081F1B463}" type="presOf" srcId="{63708D50-6C51-4C59-8C6B-A89C22630C43}" destId="{06F464D1-5D5C-4B32-831B-0F2FFF209731}" srcOrd="0" destOrd="0" presId="urn:microsoft.com/office/officeart/2005/8/layout/lProcess3"/>
    <dgm:cxn modelId="{AFED97AD-C3AE-404D-B784-83F9CCA9EC6B}" type="presOf" srcId="{6EF45DBE-CC61-4DBD-851C-E8BECCB5FEFF}" destId="{26F390B6-6071-432A-BFCD-43D04AE35656}" srcOrd="0" destOrd="0" presId="urn:microsoft.com/office/officeart/2005/8/layout/lProcess3"/>
    <dgm:cxn modelId="{1FCB39BF-5143-4610-9FEA-A1E7400938FC}" srcId="{63708D50-6C51-4C59-8C6B-A89C22630C43}" destId="{D90EE0A0-E5B5-4567-8619-1E5D1E5E9F50}" srcOrd="1" destOrd="0" parTransId="{1530C20D-7D90-4D83-9F95-2282C92E5E4F}" sibTransId="{B2BC31BA-05CA-41BE-95EB-476BEA6649CA}"/>
    <dgm:cxn modelId="{270B3DCA-9B50-47D2-B832-8469CA54CAEC}" srcId="{63708D50-6C51-4C59-8C6B-A89C22630C43}" destId="{8F4560E7-4D96-40D0-A299-DE712F17C630}" srcOrd="2" destOrd="0" parTransId="{1F8C79AF-D968-47E5-BE90-FB89AACA09AB}" sibTransId="{B133ED0B-80FD-4462-A8C6-D0100702AA87}"/>
    <dgm:cxn modelId="{52BEE1CA-E557-42FE-A40B-2B9E357EC405}" type="presOf" srcId="{D90EE0A0-E5B5-4567-8619-1E5D1E5E9F50}" destId="{2EDA7F16-E78A-41EB-A373-D1AEE8722D95}" srcOrd="0" destOrd="0" presId="urn:microsoft.com/office/officeart/2005/8/layout/lProcess3"/>
    <dgm:cxn modelId="{203BB9CC-06DD-4555-B6C8-98DCFCF95D6F}" type="presOf" srcId="{27A82206-89DC-40D2-A5FD-29C608B83549}" destId="{FF8D03CC-4355-442B-AB0A-3AB2E20950B7}" srcOrd="0" destOrd="0" presId="urn:microsoft.com/office/officeart/2005/8/layout/lProcess3"/>
    <dgm:cxn modelId="{554F6CC8-EEC8-4B30-9583-04F6C3DCFD36}" type="presParOf" srcId="{45BBD84C-12B4-4AE1-B619-EB55CDB63CA2}" destId="{E98A7901-F42F-4A97-B7BF-A9E19DB055BE}" srcOrd="0" destOrd="0" presId="urn:microsoft.com/office/officeart/2005/8/layout/lProcess3"/>
    <dgm:cxn modelId="{292081D4-62EE-45BD-8CBD-A72C06B755B7}" type="presParOf" srcId="{E98A7901-F42F-4A97-B7BF-A9E19DB055BE}" destId="{06F464D1-5D5C-4B32-831B-0F2FFF209731}" srcOrd="0" destOrd="0" presId="urn:microsoft.com/office/officeart/2005/8/layout/lProcess3"/>
    <dgm:cxn modelId="{D744D1D9-B2BE-4BDA-89A7-A60DB4F34F4A}" type="presParOf" srcId="{E98A7901-F42F-4A97-B7BF-A9E19DB055BE}" destId="{D4FD6448-282A-4057-9CB5-DF6BED2A2A5A}" srcOrd="1" destOrd="0" presId="urn:microsoft.com/office/officeart/2005/8/layout/lProcess3"/>
    <dgm:cxn modelId="{19817BFE-EC5B-4DA4-9F9C-504BDCBC3984}" type="presParOf" srcId="{E98A7901-F42F-4A97-B7BF-A9E19DB055BE}" destId="{26F390B6-6071-432A-BFCD-43D04AE35656}" srcOrd="2" destOrd="0" presId="urn:microsoft.com/office/officeart/2005/8/layout/lProcess3"/>
    <dgm:cxn modelId="{2838AACE-168A-4B22-BEE2-3DC263441639}" type="presParOf" srcId="{E98A7901-F42F-4A97-B7BF-A9E19DB055BE}" destId="{A4C69C0A-53BA-45F7-AC21-4EC4C3A785FF}" srcOrd="3" destOrd="0" presId="urn:microsoft.com/office/officeart/2005/8/layout/lProcess3"/>
    <dgm:cxn modelId="{C8D8769C-E54A-4143-9374-15E184360E79}" type="presParOf" srcId="{E98A7901-F42F-4A97-B7BF-A9E19DB055BE}" destId="{2EDA7F16-E78A-41EB-A373-D1AEE8722D95}" srcOrd="4" destOrd="0" presId="urn:microsoft.com/office/officeart/2005/8/layout/lProcess3"/>
    <dgm:cxn modelId="{4B53E01D-3901-44BA-BD84-215B4C0D63A1}" type="presParOf" srcId="{E98A7901-F42F-4A97-B7BF-A9E19DB055BE}" destId="{73AAB62C-395B-491F-84AA-B47614E9B6BF}" srcOrd="5" destOrd="0" presId="urn:microsoft.com/office/officeart/2005/8/layout/lProcess3"/>
    <dgm:cxn modelId="{C51F56C8-0AA2-479C-9FB7-FE8E90A511E0}" type="presParOf" srcId="{E98A7901-F42F-4A97-B7BF-A9E19DB055BE}" destId="{5477262E-3D11-4956-BC1F-B5DD134D0C5C}" srcOrd="6" destOrd="0" presId="urn:microsoft.com/office/officeart/2005/8/layout/lProcess3"/>
    <dgm:cxn modelId="{61BE5297-3A3A-4ECC-A015-80FE6F1A507C}" type="presParOf" srcId="{E98A7901-F42F-4A97-B7BF-A9E19DB055BE}" destId="{63EF3D54-193A-4899-A2B6-71BBA2E777BE}" srcOrd="7" destOrd="0" presId="urn:microsoft.com/office/officeart/2005/8/layout/lProcess3"/>
    <dgm:cxn modelId="{78A6857F-85BE-4F7B-A484-6D446D78F0F9}" type="presParOf" srcId="{E98A7901-F42F-4A97-B7BF-A9E19DB055BE}" destId="{FF8D03CC-4355-442B-AB0A-3AB2E20950B7}"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63708D50-6C51-4C59-8C6B-A89C22630C43}">
      <dgm:prSet custT="1"/>
      <dgm:spPr/>
      <dgm:t>
        <a:bodyPr/>
        <a:lstStyle/>
        <a:p>
          <a:pPr rtl="1"/>
          <a:r>
            <a:rPr lang="ar-IQ" sz="1800" b="0" dirty="0"/>
            <a:t>پیاده‌سازی</a:t>
          </a:r>
          <a:endParaRPr lang="en-US" sz="1800" b="0" dirty="0"/>
        </a:p>
      </dgm:t>
    </dgm:pt>
    <dgm:pt modelId="{4238FC1F-769F-4F03-8F5D-A88CF86EE61A}" type="parTrans" cxnId="{61DACB0F-A2D1-4988-B0BF-8C83F22AE63C}">
      <dgm:prSet/>
      <dgm:spPr/>
      <dgm:t>
        <a:bodyPr/>
        <a:lstStyle/>
        <a:p>
          <a:pPr rtl="1"/>
          <a:endParaRPr lang="en-US" sz="2800"/>
        </a:p>
      </dgm:t>
    </dgm:pt>
    <dgm:pt modelId="{B6A2BBE3-26D1-4401-941B-587CB5713783}" type="sibTrans" cxnId="{61DACB0F-A2D1-4988-B0BF-8C83F22AE63C}">
      <dgm:prSet/>
      <dgm:spPr/>
      <dgm:t>
        <a:bodyPr/>
        <a:lstStyle/>
        <a:p>
          <a:pPr rtl="1"/>
          <a:endParaRPr lang="en-US" sz="2800"/>
        </a:p>
      </dgm:t>
    </dgm:pt>
    <dgm:pt modelId="{6EF45DBE-CC61-4DBD-851C-E8BECCB5FEFF}">
      <dgm:prSet custT="1"/>
      <dgm:spPr/>
      <dgm:t>
        <a:bodyPr/>
        <a:lstStyle/>
        <a:p>
          <a:pPr rtl="1"/>
          <a:r>
            <a:rPr lang="fa-IR" sz="1800" dirty="0"/>
            <a:t>مقدمه</a:t>
          </a:r>
          <a:endParaRPr lang="en-US" sz="1800" dirty="0"/>
        </a:p>
      </dgm:t>
    </dgm:pt>
    <dgm:pt modelId="{7C03EEF2-251D-46D3-9FDB-07CF04E69B54}" type="parTrans" cxnId="{CA5A4E48-317D-404F-A5AC-BC431097380A}">
      <dgm:prSet/>
      <dgm:spPr/>
      <dgm:t>
        <a:bodyPr/>
        <a:lstStyle/>
        <a:p>
          <a:endParaRPr lang="en-US" sz="2800"/>
        </a:p>
      </dgm:t>
    </dgm:pt>
    <dgm:pt modelId="{E0C8D9F5-CE49-45E9-95BA-D5BC2CD0D0C9}" type="sibTrans" cxnId="{CA5A4E48-317D-404F-A5AC-BC431097380A}">
      <dgm:prSet/>
      <dgm:spPr/>
      <dgm:t>
        <a:bodyPr/>
        <a:lstStyle/>
        <a:p>
          <a:endParaRPr lang="en-US" sz="2800"/>
        </a:p>
      </dgm:t>
    </dgm:pt>
    <dgm:pt modelId="{D90EE0A0-E5B5-4567-8619-1E5D1E5E9F50}">
      <dgm:prSet custT="1"/>
      <dgm:spPr/>
      <dgm:t>
        <a:bodyPr/>
        <a:lstStyle/>
        <a:p>
          <a:pPr rtl="1"/>
          <a:r>
            <a:rPr lang="fa-IR" sz="1800" dirty="0"/>
            <a:t>فاز 1</a:t>
          </a:r>
          <a:endParaRPr lang="en-US" sz="1800" dirty="0"/>
        </a:p>
      </dgm:t>
    </dgm:pt>
    <dgm:pt modelId="{1530C20D-7D90-4D83-9F95-2282C92E5E4F}" type="parTrans" cxnId="{1FCB39BF-5143-4610-9FEA-A1E7400938FC}">
      <dgm:prSet/>
      <dgm:spPr/>
      <dgm:t>
        <a:bodyPr/>
        <a:lstStyle/>
        <a:p>
          <a:endParaRPr lang="en-US" sz="2800"/>
        </a:p>
      </dgm:t>
    </dgm:pt>
    <dgm:pt modelId="{B2BC31BA-05CA-41BE-95EB-476BEA6649CA}" type="sibTrans" cxnId="{1FCB39BF-5143-4610-9FEA-A1E7400938FC}">
      <dgm:prSet/>
      <dgm:spPr/>
      <dgm:t>
        <a:bodyPr/>
        <a:lstStyle/>
        <a:p>
          <a:endParaRPr lang="en-US" sz="2800"/>
        </a:p>
      </dgm:t>
    </dgm:pt>
    <dgm:pt modelId="{8F4560E7-4D96-40D0-A299-DE712F17C630}">
      <dgm:prSet custT="1"/>
      <dgm:spPr/>
      <dgm:t>
        <a:bodyPr/>
        <a:lstStyle/>
        <a:p>
          <a:pPr rtl="1"/>
          <a:r>
            <a:rPr lang="fa-IR" sz="1800" dirty="0"/>
            <a:t>فاز 2</a:t>
          </a:r>
          <a:endParaRPr lang="en-US" sz="1800" dirty="0"/>
        </a:p>
      </dgm:t>
    </dgm:pt>
    <dgm:pt modelId="{1F8C79AF-D968-47E5-BE90-FB89AACA09AB}" type="parTrans" cxnId="{270B3DCA-9B50-47D2-B832-8469CA54CAEC}">
      <dgm:prSet/>
      <dgm:spPr/>
      <dgm:t>
        <a:bodyPr/>
        <a:lstStyle/>
        <a:p>
          <a:endParaRPr lang="en-US" sz="2800"/>
        </a:p>
      </dgm:t>
    </dgm:pt>
    <dgm:pt modelId="{B133ED0B-80FD-4462-A8C6-D0100702AA87}" type="sibTrans" cxnId="{270B3DCA-9B50-47D2-B832-8469CA54CAEC}">
      <dgm:prSet/>
      <dgm:spPr/>
      <dgm:t>
        <a:bodyPr/>
        <a:lstStyle/>
        <a:p>
          <a:endParaRPr lang="en-US" sz="2800"/>
        </a:p>
      </dgm:t>
    </dgm:pt>
    <dgm:pt modelId="{27A82206-89DC-40D2-A5FD-29C608B83549}">
      <dgm:prSet custT="1"/>
      <dgm:spPr>
        <a:solidFill>
          <a:schemeClr val="accent4">
            <a:alpha val="90000"/>
          </a:schemeClr>
        </a:solidFill>
      </dgm:spPr>
      <dgm:t>
        <a:bodyPr/>
        <a:lstStyle/>
        <a:p>
          <a:pPr rtl="1"/>
          <a:r>
            <a:rPr lang="fa-IR" sz="1800" b="1" dirty="0"/>
            <a:t>فاز 3</a:t>
          </a:r>
          <a:endParaRPr lang="en-US" sz="1800" b="1" dirty="0"/>
        </a:p>
      </dgm:t>
    </dgm:pt>
    <dgm:pt modelId="{F04CABE8-5FFE-48E8-B0DF-0998F4B91ADB}" type="parTrans" cxnId="{D0D72E07-6DDB-435C-8A9D-9DE03CCBBA0A}">
      <dgm:prSet/>
      <dgm:spPr/>
      <dgm:t>
        <a:bodyPr/>
        <a:lstStyle/>
        <a:p>
          <a:endParaRPr lang="en-US" sz="2800"/>
        </a:p>
      </dgm:t>
    </dgm:pt>
    <dgm:pt modelId="{DB30C526-B10E-4650-AA65-5AA464C72BE0}" type="sibTrans" cxnId="{D0D72E07-6DDB-435C-8A9D-9DE03CCBBA0A}">
      <dgm:prSet/>
      <dgm:spPr/>
      <dgm:t>
        <a:bodyPr/>
        <a:lstStyle/>
        <a:p>
          <a:endParaRPr lang="en-US" sz="2800"/>
        </a:p>
      </dgm:t>
    </dgm:pt>
    <dgm:pt modelId="{45BBD84C-12B4-4AE1-B619-EB55CDB63CA2}" type="pres">
      <dgm:prSet presAssocID="{FDA0287A-6539-45F8-9909-1CD5850F0AE6}" presName="Name0" presStyleCnt="0">
        <dgm:presLayoutVars>
          <dgm:chPref val="3"/>
          <dgm:dir val="rev"/>
          <dgm:animLvl val="lvl"/>
          <dgm:resizeHandles/>
        </dgm:presLayoutVars>
      </dgm:prSet>
      <dgm:spPr/>
    </dgm:pt>
    <dgm:pt modelId="{E98A7901-F42F-4A97-B7BF-A9E19DB055BE}" type="pres">
      <dgm:prSet presAssocID="{63708D50-6C51-4C59-8C6B-A89C22630C43}" presName="horFlow" presStyleCnt="0"/>
      <dgm:spPr/>
    </dgm:pt>
    <dgm:pt modelId="{06F464D1-5D5C-4B32-831B-0F2FFF209731}" type="pres">
      <dgm:prSet presAssocID="{63708D50-6C51-4C59-8C6B-A89C22630C43}" presName="bigChev" presStyleLbl="node1" presStyleIdx="0" presStyleCnt="1"/>
      <dgm:spPr/>
    </dgm:pt>
    <dgm:pt modelId="{D4FD6448-282A-4057-9CB5-DF6BED2A2A5A}" type="pres">
      <dgm:prSet presAssocID="{7C03EEF2-251D-46D3-9FDB-07CF04E69B54}" presName="parTrans" presStyleCnt="0"/>
      <dgm:spPr/>
    </dgm:pt>
    <dgm:pt modelId="{26F390B6-6071-432A-BFCD-43D04AE35656}" type="pres">
      <dgm:prSet presAssocID="{6EF45DBE-CC61-4DBD-851C-E8BECCB5FEFF}" presName="node" presStyleLbl="alignAccFollowNode1" presStyleIdx="0" presStyleCnt="4">
        <dgm:presLayoutVars>
          <dgm:bulletEnabled val="1"/>
        </dgm:presLayoutVars>
      </dgm:prSet>
      <dgm:spPr/>
    </dgm:pt>
    <dgm:pt modelId="{A4C69C0A-53BA-45F7-AC21-4EC4C3A785FF}" type="pres">
      <dgm:prSet presAssocID="{E0C8D9F5-CE49-45E9-95BA-D5BC2CD0D0C9}" presName="sibTrans" presStyleCnt="0"/>
      <dgm:spPr/>
    </dgm:pt>
    <dgm:pt modelId="{2EDA7F16-E78A-41EB-A373-D1AEE8722D95}" type="pres">
      <dgm:prSet presAssocID="{D90EE0A0-E5B5-4567-8619-1E5D1E5E9F50}" presName="node" presStyleLbl="alignAccFollowNode1" presStyleIdx="1" presStyleCnt="4">
        <dgm:presLayoutVars>
          <dgm:bulletEnabled val="1"/>
        </dgm:presLayoutVars>
      </dgm:prSet>
      <dgm:spPr/>
    </dgm:pt>
    <dgm:pt modelId="{73AAB62C-395B-491F-84AA-B47614E9B6BF}" type="pres">
      <dgm:prSet presAssocID="{B2BC31BA-05CA-41BE-95EB-476BEA6649CA}" presName="sibTrans" presStyleCnt="0"/>
      <dgm:spPr/>
    </dgm:pt>
    <dgm:pt modelId="{5477262E-3D11-4956-BC1F-B5DD134D0C5C}" type="pres">
      <dgm:prSet presAssocID="{8F4560E7-4D96-40D0-A299-DE712F17C630}" presName="node" presStyleLbl="alignAccFollowNode1" presStyleIdx="2" presStyleCnt="4">
        <dgm:presLayoutVars>
          <dgm:bulletEnabled val="1"/>
        </dgm:presLayoutVars>
      </dgm:prSet>
      <dgm:spPr/>
    </dgm:pt>
    <dgm:pt modelId="{63EF3D54-193A-4899-A2B6-71BBA2E777BE}" type="pres">
      <dgm:prSet presAssocID="{B133ED0B-80FD-4462-A8C6-D0100702AA87}" presName="sibTrans" presStyleCnt="0"/>
      <dgm:spPr/>
    </dgm:pt>
    <dgm:pt modelId="{FF8D03CC-4355-442B-AB0A-3AB2E20950B7}" type="pres">
      <dgm:prSet presAssocID="{27A82206-89DC-40D2-A5FD-29C608B83549}" presName="node" presStyleLbl="alignAccFollowNode1" presStyleIdx="3" presStyleCnt="4">
        <dgm:presLayoutVars>
          <dgm:bulletEnabled val="1"/>
        </dgm:presLayoutVars>
      </dgm:prSet>
      <dgm:spPr/>
    </dgm:pt>
  </dgm:ptLst>
  <dgm:cxnLst>
    <dgm:cxn modelId="{D0D72E07-6DDB-435C-8A9D-9DE03CCBBA0A}" srcId="{63708D50-6C51-4C59-8C6B-A89C22630C43}" destId="{27A82206-89DC-40D2-A5FD-29C608B83549}" srcOrd="3" destOrd="0" parTransId="{F04CABE8-5FFE-48E8-B0DF-0998F4B91ADB}" sibTransId="{DB30C526-B10E-4650-AA65-5AA464C72BE0}"/>
    <dgm:cxn modelId="{61DACB0F-A2D1-4988-B0BF-8C83F22AE63C}" srcId="{FDA0287A-6539-45F8-9909-1CD5850F0AE6}" destId="{63708D50-6C51-4C59-8C6B-A89C22630C43}" srcOrd="0" destOrd="0" parTransId="{4238FC1F-769F-4F03-8F5D-A88CF86EE61A}" sibTransId="{B6A2BBE3-26D1-4401-941B-587CB5713783}"/>
    <dgm:cxn modelId="{39C10765-6D94-4C88-B9CF-462CAC31AE5F}" type="presOf" srcId="{FDA0287A-6539-45F8-9909-1CD5850F0AE6}" destId="{45BBD84C-12B4-4AE1-B619-EB55CDB63CA2}" srcOrd="0" destOrd="0" presId="urn:microsoft.com/office/officeart/2005/8/layout/lProcess3"/>
    <dgm:cxn modelId="{CA5A4E48-317D-404F-A5AC-BC431097380A}" srcId="{63708D50-6C51-4C59-8C6B-A89C22630C43}" destId="{6EF45DBE-CC61-4DBD-851C-E8BECCB5FEFF}" srcOrd="0" destOrd="0" parTransId="{7C03EEF2-251D-46D3-9FDB-07CF04E69B54}" sibTransId="{E0C8D9F5-CE49-45E9-95BA-D5BC2CD0D0C9}"/>
    <dgm:cxn modelId="{7310CB83-EFDA-41BE-B52A-FBFF94DA6CF6}" type="presOf" srcId="{8F4560E7-4D96-40D0-A299-DE712F17C630}" destId="{5477262E-3D11-4956-BC1F-B5DD134D0C5C}" srcOrd="0" destOrd="0" presId="urn:microsoft.com/office/officeart/2005/8/layout/lProcess3"/>
    <dgm:cxn modelId="{57621E8D-A6A8-405D-AC47-83B081F1B463}" type="presOf" srcId="{63708D50-6C51-4C59-8C6B-A89C22630C43}" destId="{06F464D1-5D5C-4B32-831B-0F2FFF209731}" srcOrd="0" destOrd="0" presId="urn:microsoft.com/office/officeart/2005/8/layout/lProcess3"/>
    <dgm:cxn modelId="{AFED97AD-C3AE-404D-B784-83F9CCA9EC6B}" type="presOf" srcId="{6EF45DBE-CC61-4DBD-851C-E8BECCB5FEFF}" destId="{26F390B6-6071-432A-BFCD-43D04AE35656}" srcOrd="0" destOrd="0" presId="urn:microsoft.com/office/officeart/2005/8/layout/lProcess3"/>
    <dgm:cxn modelId="{1FCB39BF-5143-4610-9FEA-A1E7400938FC}" srcId="{63708D50-6C51-4C59-8C6B-A89C22630C43}" destId="{D90EE0A0-E5B5-4567-8619-1E5D1E5E9F50}" srcOrd="1" destOrd="0" parTransId="{1530C20D-7D90-4D83-9F95-2282C92E5E4F}" sibTransId="{B2BC31BA-05CA-41BE-95EB-476BEA6649CA}"/>
    <dgm:cxn modelId="{270B3DCA-9B50-47D2-B832-8469CA54CAEC}" srcId="{63708D50-6C51-4C59-8C6B-A89C22630C43}" destId="{8F4560E7-4D96-40D0-A299-DE712F17C630}" srcOrd="2" destOrd="0" parTransId="{1F8C79AF-D968-47E5-BE90-FB89AACA09AB}" sibTransId="{B133ED0B-80FD-4462-A8C6-D0100702AA87}"/>
    <dgm:cxn modelId="{52BEE1CA-E557-42FE-A40B-2B9E357EC405}" type="presOf" srcId="{D90EE0A0-E5B5-4567-8619-1E5D1E5E9F50}" destId="{2EDA7F16-E78A-41EB-A373-D1AEE8722D95}" srcOrd="0" destOrd="0" presId="urn:microsoft.com/office/officeart/2005/8/layout/lProcess3"/>
    <dgm:cxn modelId="{203BB9CC-06DD-4555-B6C8-98DCFCF95D6F}" type="presOf" srcId="{27A82206-89DC-40D2-A5FD-29C608B83549}" destId="{FF8D03CC-4355-442B-AB0A-3AB2E20950B7}" srcOrd="0" destOrd="0" presId="urn:microsoft.com/office/officeart/2005/8/layout/lProcess3"/>
    <dgm:cxn modelId="{554F6CC8-EEC8-4B30-9583-04F6C3DCFD36}" type="presParOf" srcId="{45BBD84C-12B4-4AE1-B619-EB55CDB63CA2}" destId="{E98A7901-F42F-4A97-B7BF-A9E19DB055BE}" srcOrd="0" destOrd="0" presId="urn:microsoft.com/office/officeart/2005/8/layout/lProcess3"/>
    <dgm:cxn modelId="{292081D4-62EE-45BD-8CBD-A72C06B755B7}" type="presParOf" srcId="{E98A7901-F42F-4A97-B7BF-A9E19DB055BE}" destId="{06F464D1-5D5C-4B32-831B-0F2FFF209731}" srcOrd="0" destOrd="0" presId="urn:microsoft.com/office/officeart/2005/8/layout/lProcess3"/>
    <dgm:cxn modelId="{D744D1D9-B2BE-4BDA-89A7-A60DB4F34F4A}" type="presParOf" srcId="{E98A7901-F42F-4A97-B7BF-A9E19DB055BE}" destId="{D4FD6448-282A-4057-9CB5-DF6BED2A2A5A}" srcOrd="1" destOrd="0" presId="urn:microsoft.com/office/officeart/2005/8/layout/lProcess3"/>
    <dgm:cxn modelId="{19817BFE-EC5B-4DA4-9F9C-504BDCBC3984}" type="presParOf" srcId="{E98A7901-F42F-4A97-B7BF-A9E19DB055BE}" destId="{26F390B6-6071-432A-BFCD-43D04AE35656}" srcOrd="2" destOrd="0" presId="urn:microsoft.com/office/officeart/2005/8/layout/lProcess3"/>
    <dgm:cxn modelId="{2838AACE-168A-4B22-BEE2-3DC263441639}" type="presParOf" srcId="{E98A7901-F42F-4A97-B7BF-A9E19DB055BE}" destId="{A4C69C0A-53BA-45F7-AC21-4EC4C3A785FF}" srcOrd="3" destOrd="0" presId="urn:microsoft.com/office/officeart/2005/8/layout/lProcess3"/>
    <dgm:cxn modelId="{C8D8769C-E54A-4143-9374-15E184360E79}" type="presParOf" srcId="{E98A7901-F42F-4A97-B7BF-A9E19DB055BE}" destId="{2EDA7F16-E78A-41EB-A373-D1AEE8722D95}" srcOrd="4" destOrd="0" presId="urn:microsoft.com/office/officeart/2005/8/layout/lProcess3"/>
    <dgm:cxn modelId="{4B53E01D-3901-44BA-BD84-215B4C0D63A1}" type="presParOf" srcId="{E98A7901-F42F-4A97-B7BF-A9E19DB055BE}" destId="{73AAB62C-395B-491F-84AA-B47614E9B6BF}" srcOrd="5" destOrd="0" presId="urn:microsoft.com/office/officeart/2005/8/layout/lProcess3"/>
    <dgm:cxn modelId="{C51F56C8-0AA2-479C-9FB7-FE8E90A511E0}" type="presParOf" srcId="{E98A7901-F42F-4A97-B7BF-A9E19DB055BE}" destId="{5477262E-3D11-4956-BC1F-B5DD134D0C5C}" srcOrd="6" destOrd="0" presId="urn:microsoft.com/office/officeart/2005/8/layout/lProcess3"/>
    <dgm:cxn modelId="{61BE5297-3A3A-4ECC-A015-80FE6F1A507C}" type="presParOf" srcId="{E98A7901-F42F-4A97-B7BF-A9E19DB055BE}" destId="{63EF3D54-193A-4899-A2B6-71BBA2E777BE}" srcOrd="7" destOrd="0" presId="urn:microsoft.com/office/officeart/2005/8/layout/lProcess3"/>
    <dgm:cxn modelId="{78A6857F-85BE-4F7B-A484-6D446D78F0F9}" type="presParOf" srcId="{E98A7901-F42F-4A97-B7BF-A9E19DB055BE}" destId="{FF8D03CC-4355-442B-AB0A-3AB2E20950B7}"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63708D50-6C51-4C59-8C6B-A89C22630C43}">
      <dgm:prSet custT="1"/>
      <dgm:spPr/>
      <dgm:t>
        <a:bodyPr/>
        <a:lstStyle/>
        <a:p>
          <a:pPr rtl="1"/>
          <a:r>
            <a:rPr lang="ar-IQ" sz="1800" b="0" dirty="0"/>
            <a:t>پیاده‌سازی</a:t>
          </a:r>
          <a:endParaRPr lang="en-US" sz="1800" b="0" dirty="0"/>
        </a:p>
      </dgm:t>
    </dgm:pt>
    <dgm:pt modelId="{4238FC1F-769F-4F03-8F5D-A88CF86EE61A}" type="parTrans" cxnId="{61DACB0F-A2D1-4988-B0BF-8C83F22AE63C}">
      <dgm:prSet/>
      <dgm:spPr/>
      <dgm:t>
        <a:bodyPr/>
        <a:lstStyle/>
        <a:p>
          <a:pPr rtl="1"/>
          <a:endParaRPr lang="en-US" sz="2800"/>
        </a:p>
      </dgm:t>
    </dgm:pt>
    <dgm:pt modelId="{B6A2BBE3-26D1-4401-941B-587CB5713783}" type="sibTrans" cxnId="{61DACB0F-A2D1-4988-B0BF-8C83F22AE63C}">
      <dgm:prSet/>
      <dgm:spPr/>
      <dgm:t>
        <a:bodyPr/>
        <a:lstStyle/>
        <a:p>
          <a:pPr rtl="1"/>
          <a:endParaRPr lang="en-US" sz="2800"/>
        </a:p>
      </dgm:t>
    </dgm:pt>
    <dgm:pt modelId="{6EF45DBE-CC61-4DBD-851C-E8BECCB5FEFF}">
      <dgm:prSet custT="1"/>
      <dgm:spPr/>
      <dgm:t>
        <a:bodyPr/>
        <a:lstStyle/>
        <a:p>
          <a:pPr rtl="1"/>
          <a:r>
            <a:rPr lang="fa-IR" sz="1800" dirty="0"/>
            <a:t>مقدمه</a:t>
          </a:r>
          <a:endParaRPr lang="en-US" sz="1800" dirty="0"/>
        </a:p>
      </dgm:t>
    </dgm:pt>
    <dgm:pt modelId="{7C03EEF2-251D-46D3-9FDB-07CF04E69B54}" type="parTrans" cxnId="{CA5A4E48-317D-404F-A5AC-BC431097380A}">
      <dgm:prSet/>
      <dgm:spPr/>
      <dgm:t>
        <a:bodyPr/>
        <a:lstStyle/>
        <a:p>
          <a:endParaRPr lang="en-US" sz="2800"/>
        </a:p>
      </dgm:t>
    </dgm:pt>
    <dgm:pt modelId="{E0C8D9F5-CE49-45E9-95BA-D5BC2CD0D0C9}" type="sibTrans" cxnId="{CA5A4E48-317D-404F-A5AC-BC431097380A}">
      <dgm:prSet/>
      <dgm:spPr/>
      <dgm:t>
        <a:bodyPr/>
        <a:lstStyle/>
        <a:p>
          <a:endParaRPr lang="en-US" sz="2800"/>
        </a:p>
      </dgm:t>
    </dgm:pt>
    <dgm:pt modelId="{D90EE0A0-E5B5-4567-8619-1E5D1E5E9F50}">
      <dgm:prSet custT="1"/>
      <dgm:spPr/>
      <dgm:t>
        <a:bodyPr/>
        <a:lstStyle/>
        <a:p>
          <a:pPr rtl="1"/>
          <a:r>
            <a:rPr lang="fa-IR" sz="1800" dirty="0"/>
            <a:t>فاز 1</a:t>
          </a:r>
          <a:endParaRPr lang="en-US" sz="1800" dirty="0"/>
        </a:p>
      </dgm:t>
    </dgm:pt>
    <dgm:pt modelId="{1530C20D-7D90-4D83-9F95-2282C92E5E4F}" type="parTrans" cxnId="{1FCB39BF-5143-4610-9FEA-A1E7400938FC}">
      <dgm:prSet/>
      <dgm:spPr/>
      <dgm:t>
        <a:bodyPr/>
        <a:lstStyle/>
        <a:p>
          <a:endParaRPr lang="en-US" sz="2800"/>
        </a:p>
      </dgm:t>
    </dgm:pt>
    <dgm:pt modelId="{B2BC31BA-05CA-41BE-95EB-476BEA6649CA}" type="sibTrans" cxnId="{1FCB39BF-5143-4610-9FEA-A1E7400938FC}">
      <dgm:prSet/>
      <dgm:spPr/>
      <dgm:t>
        <a:bodyPr/>
        <a:lstStyle/>
        <a:p>
          <a:endParaRPr lang="en-US" sz="2800"/>
        </a:p>
      </dgm:t>
    </dgm:pt>
    <dgm:pt modelId="{8F4560E7-4D96-40D0-A299-DE712F17C630}">
      <dgm:prSet custT="1"/>
      <dgm:spPr/>
      <dgm:t>
        <a:bodyPr/>
        <a:lstStyle/>
        <a:p>
          <a:pPr rtl="1"/>
          <a:r>
            <a:rPr lang="fa-IR" sz="1800" dirty="0"/>
            <a:t>فاز 2</a:t>
          </a:r>
          <a:endParaRPr lang="en-US" sz="1800" dirty="0"/>
        </a:p>
      </dgm:t>
    </dgm:pt>
    <dgm:pt modelId="{1F8C79AF-D968-47E5-BE90-FB89AACA09AB}" type="parTrans" cxnId="{270B3DCA-9B50-47D2-B832-8469CA54CAEC}">
      <dgm:prSet/>
      <dgm:spPr/>
      <dgm:t>
        <a:bodyPr/>
        <a:lstStyle/>
        <a:p>
          <a:endParaRPr lang="en-US" sz="2800"/>
        </a:p>
      </dgm:t>
    </dgm:pt>
    <dgm:pt modelId="{B133ED0B-80FD-4462-A8C6-D0100702AA87}" type="sibTrans" cxnId="{270B3DCA-9B50-47D2-B832-8469CA54CAEC}">
      <dgm:prSet/>
      <dgm:spPr/>
      <dgm:t>
        <a:bodyPr/>
        <a:lstStyle/>
        <a:p>
          <a:endParaRPr lang="en-US" sz="2800"/>
        </a:p>
      </dgm:t>
    </dgm:pt>
    <dgm:pt modelId="{27A82206-89DC-40D2-A5FD-29C608B83549}">
      <dgm:prSet custT="1"/>
      <dgm:spPr>
        <a:solidFill>
          <a:schemeClr val="accent4">
            <a:alpha val="90000"/>
          </a:schemeClr>
        </a:solidFill>
      </dgm:spPr>
      <dgm:t>
        <a:bodyPr/>
        <a:lstStyle/>
        <a:p>
          <a:pPr rtl="1"/>
          <a:r>
            <a:rPr lang="fa-IR" sz="1800" b="1" dirty="0"/>
            <a:t>فاز 3</a:t>
          </a:r>
          <a:endParaRPr lang="en-US" sz="1800" b="1" dirty="0"/>
        </a:p>
      </dgm:t>
    </dgm:pt>
    <dgm:pt modelId="{F04CABE8-5FFE-48E8-B0DF-0998F4B91ADB}" type="parTrans" cxnId="{D0D72E07-6DDB-435C-8A9D-9DE03CCBBA0A}">
      <dgm:prSet/>
      <dgm:spPr/>
      <dgm:t>
        <a:bodyPr/>
        <a:lstStyle/>
        <a:p>
          <a:endParaRPr lang="en-US" sz="2800"/>
        </a:p>
      </dgm:t>
    </dgm:pt>
    <dgm:pt modelId="{DB30C526-B10E-4650-AA65-5AA464C72BE0}" type="sibTrans" cxnId="{D0D72E07-6DDB-435C-8A9D-9DE03CCBBA0A}">
      <dgm:prSet/>
      <dgm:spPr/>
      <dgm:t>
        <a:bodyPr/>
        <a:lstStyle/>
        <a:p>
          <a:endParaRPr lang="en-US" sz="2800"/>
        </a:p>
      </dgm:t>
    </dgm:pt>
    <dgm:pt modelId="{45BBD84C-12B4-4AE1-B619-EB55CDB63CA2}" type="pres">
      <dgm:prSet presAssocID="{FDA0287A-6539-45F8-9909-1CD5850F0AE6}" presName="Name0" presStyleCnt="0">
        <dgm:presLayoutVars>
          <dgm:chPref val="3"/>
          <dgm:dir val="rev"/>
          <dgm:animLvl val="lvl"/>
          <dgm:resizeHandles/>
        </dgm:presLayoutVars>
      </dgm:prSet>
      <dgm:spPr/>
    </dgm:pt>
    <dgm:pt modelId="{E98A7901-F42F-4A97-B7BF-A9E19DB055BE}" type="pres">
      <dgm:prSet presAssocID="{63708D50-6C51-4C59-8C6B-A89C22630C43}" presName="horFlow" presStyleCnt="0"/>
      <dgm:spPr/>
    </dgm:pt>
    <dgm:pt modelId="{06F464D1-5D5C-4B32-831B-0F2FFF209731}" type="pres">
      <dgm:prSet presAssocID="{63708D50-6C51-4C59-8C6B-A89C22630C43}" presName="bigChev" presStyleLbl="node1" presStyleIdx="0" presStyleCnt="1"/>
      <dgm:spPr/>
    </dgm:pt>
    <dgm:pt modelId="{D4FD6448-282A-4057-9CB5-DF6BED2A2A5A}" type="pres">
      <dgm:prSet presAssocID="{7C03EEF2-251D-46D3-9FDB-07CF04E69B54}" presName="parTrans" presStyleCnt="0"/>
      <dgm:spPr/>
    </dgm:pt>
    <dgm:pt modelId="{26F390B6-6071-432A-BFCD-43D04AE35656}" type="pres">
      <dgm:prSet presAssocID="{6EF45DBE-CC61-4DBD-851C-E8BECCB5FEFF}" presName="node" presStyleLbl="alignAccFollowNode1" presStyleIdx="0" presStyleCnt="4">
        <dgm:presLayoutVars>
          <dgm:bulletEnabled val="1"/>
        </dgm:presLayoutVars>
      </dgm:prSet>
      <dgm:spPr/>
    </dgm:pt>
    <dgm:pt modelId="{A4C69C0A-53BA-45F7-AC21-4EC4C3A785FF}" type="pres">
      <dgm:prSet presAssocID="{E0C8D9F5-CE49-45E9-95BA-D5BC2CD0D0C9}" presName="sibTrans" presStyleCnt="0"/>
      <dgm:spPr/>
    </dgm:pt>
    <dgm:pt modelId="{2EDA7F16-E78A-41EB-A373-D1AEE8722D95}" type="pres">
      <dgm:prSet presAssocID="{D90EE0A0-E5B5-4567-8619-1E5D1E5E9F50}" presName="node" presStyleLbl="alignAccFollowNode1" presStyleIdx="1" presStyleCnt="4">
        <dgm:presLayoutVars>
          <dgm:bulletEnabled val="1"/>
        </dgm:presLayoutVars>
      </dgm:prSet>
      <dgm:spPr/>
    </dgm:pt>
    <dgm:pt modelId="{73AAB62C-395B-491F-84AA-B47614E9B6BF}" type="pres">
      <dgm:prSet presAssocID="{B2BC31BA-05CA-41BE-95EB-476BEA6649CA}" presName="sibTrans" presStyleCnt="0"/>
      <dgm:spPr/>
    </dgm:pt>
    <dgm:pt modelId="{5477262E-3D11-4956-BC1F-B5DD134D0C5C}" type="pres">
      <dgm:prSet presAssocID="{8F4560E7-4D96-40D0-A299-DE712F17C630}" presName="node" presStyleLbl="alignAccFollowNode1" presStyleIdx="2" presStyleCnt="4">
        <dgm:presLayoutVars>
          <dgm:bulletEnabled val="1"/>
        </dgm:presLayoutVars>
      </dgm:prSet>
      <dgm:spPr/>
    </dgm:pt>
    <dgm:pt modelId="{63EF3D54-193A-4899-A2B6-71BBA2E777BE}" type="pres">
      <dgm:prSet presAssocID="{B133ED0B-80FD-4462-A8C6-D0100702AA87}" presName="sibTrans" presStyleCnt="0"/>
      <dgm:spPr/>
    </dgm:pt>
    <dgm:pt modelId="{FF8D03CC-4355-442B-AB0A-3AB2E20950B7}" type="pres">
      <dgm:prSet presAssocID="{27A82206-89DC-40D2-A5FD-29C608B83549}" presName="node" presStyleLbl="alignAccFollowNode1" presStyleIdx="3" presStyleCnt="4">
        <dgm:presLayoutVars>
          <dgm:bulletEnabled val="1"/>
        </dgm:presLayoutVars>
      </dgm:prSet>
      <dgm:spPr/>
    </dgm:pt>
  </dgm:ptLst>
  <dgm:cxnLst>
    <dgm:cxn modelId="{D0D72E07-6DDB-435C-8A9D-9DE03CCBBA0A}" srcId="{63708D50-6C51-4C59-8C6B-A89C22630C43}" destId="{27A82206-89DC-40D2-A5FD-29C608B83549}" srcOrd="3" destOrd="0" parTransId="{F04CABE8-5FFE-48E8-B0DF-0998F4B91ADB}" sibTransId="{DB30C526-B10E-4650-AA65-5AA464C72BE0}"/>
    <dgm:cxn modelId="{61DACB0F-A2D1-4988-B0BF-8C83F22AE63C}" srcId="{FDA0287A-6539-45F8-9909-1CD5850F0AE6}" destId="{63708D50-6C51-4C59-8C6B-A89C22630C43}" srcOrd="0" destOrd="0" parTransId="{4238FC1F-769F-4F03-8F5D-A88CF86EE61A}" sibTransId="{B6A2BBE3-26D1-4401-941B-587CB5713783}"/>
    <dgm:cxn modelId="{39C10765-6D94-4C88-B9CF-462CAC31AE5F}" type="presOf" srcId="{FDA0287A-6539-45F8-9909-1CD5850F0AE6}" destId="{45BBD84C-12B4-4AE1-B619-EB55CDB63CA2}" srcOrd="0" destOrd="0" presId="urn:microsoft.com/office/officeart/2005/8/layout/lProcess3"/>
    <dgm:cxn modelId="{CA5A4E48-317D-404F-A5AC-BC431097380A}" srcId="{63708D50-6C51-4C59-8C6B-A89C22630C43}" destId="{6EF45DBE-CC61-4DBD-851C-E8BECCB5FEFF}" srcOrd="0" destOrd="0" parTransId="{7C03EEF2-251D-46D3-9FDB-07CF04E69B54}" sibTransId="{E0C8D9F5-CE49-45E9-95BA-D5BC2CD0D0C9}"/>
    <dgm:cxn modelId="{7310CB83-EFDA-41BE-B52A-FBFF94DA6CF6}" type="presOf" srcId="{8F4560E7-4D96-40D0-A299-DE712F17C630}" destId="{5477262E-3D11-4956-BC1F-B5DD134D0C5C}" srcOrd="0" destOrd="0" presId="urn:microsoft.com/office/officeart/2005/8/layout/lProcess3"/>
    <dgm:cxn modelId="{57621E8D-A6A8-405D-AC47-83B081F1B463}" type="presOf" srcId="{63708D50-6C51-4C59-8C6B-A89C22630C43}" destId="{06F464D1-5D5C-4B32-831B-0F2FFF209731}" srcOrd="0" destOrd="0" presId="urn:microsoft.com/office/officeart/2005/8/layout/lProcess3"/>
    <dgm:cxn modelId="{AFED97AD-C3AE-404D-B784-83F9CCA9EC6B}" type="presOf" srcId="{6EF45DBE-CC61-4DBD-851C-E8BECCB5FEFF}" destId="{26F390B6-6071-432A-BFCD-43D04AE35656}" srcOrd="0" destOrd="0" presId="urn:microsoft.com/office/officeart/2005/8/layout/lProcess3"/>
    <dgm:cxn modelId="{1FCB39BF-5143-4610-9FEA-A1E7400938FC}" srcId="{63708D50-6C51-4C59-8C6B-A89C22630C43}" destId="{D90EE0A0-E5B5-4567-8619-1E5D1E5E9F50}" srcOrd="1" destOrd="0" parTransId="{1530C20D-7D90-4D83-9F95-2282C92E5E4F}" sibTransId="{B2BC31BA-05CA-41BE-95EB-476BEA6649CA}"/>
    <dgm:cxn modelId="{270B3DCA-9B50-47D2-B832-8469CA54CAEC}" srcId="{63708D50-6C51-4C59-8C6B-A89C22630C43}" destId="{8F4560E7-4D96-40D0-A299-DE712F17C630}" srcOrd="2" destOrd="0" parTransId="{1F8C79AF-D968-47E5-BE90-FB89AACA09AB}" sibTransId="{B133ED0B-80FD-4462-A8C6-D0100702AA87}"/>
    <dgm:cxn modelId="{52BEE1CA-E557-42FE-A40B-2B9E357EC405}" type="presOf" srcId="{D90EE0A0-E5B5-4567-8619-1E5D1E5E9F50}" destId="{2EDA7F16-E78A-41EB-A373-D1AEE8722D95}" srcOrd="0" destOrd="0" presId="urn:microsoft.com/office/officeart/2005/8/layout/lProcess3"/>
    <dgm:cxn modelId="{203BB9CC-06DD-4555-B6C8-98DCFCF95D6F}" type="presOf" srcId="{27A82206-89DC-40D2-A5FD-29C608B83549}" destId="{FF8D03CC-4355-442B-AB0A-3AB2E20950B7}" srcOrd="0" destOrd="0" presId="urn:microsoft.com/office/officeart/2005/8/layout/lProcess3"/>
    <dgm:cxn modelId="{554F6CC8-EEC8-4B30-9583-04F6C3DCFD36}" type="presParOf" srcId="{45BBD84C-12B4-4AE1-B619-EB55CDB63CA2}" destId="{E98A7901-F42F-4A97-B7BF-A9E19DB055BE}" srcOrd="0" destOrd="0" presId="urn:microsoft.com/office/officeart/2005/8/layout/lProcess3"/>
    <dgm:cxn modelId="{292081D4-62EE-45BD-8CBD-A72C06B755B7}" type="presParOf" srcId="{E98A7901-F42F-4A97-B7BF-A9E19DB055BE}" destId="{06F464D1-5D5C-4B32-831B-0F2FFF209731}" srcOrd="0" destOrd="0" presId="urn:microsoft.com/office/officeart/2005/8/layout/lProcess3"/>
    <dgm:cxn modelId="{D744D1D9-B2BE-4BDA-89A7-A60DB4F34F4A}" type="presParOf" srcId="{E98A7901-F42F-4A97-B7BF-A9E19DB055BE}" destId="{D4FD6448-282A-4057-9CB5-DF6BED2A2A5A}" srcOrd="1" destOrd="0" presId="urn:microsoft.com/office/officeart/2005/8/layout/lProcess3"/>
    <dgm:cxn modelId="{19817BFE-EC5B-4DA4-9F9C-504BDCBC3984}" type="presParOf" srcId="{E98A7901-F42F-4A97-B7BF-A9E19DB055BE}" destId="{26F390B6-6071-432A-BFCD-43D04AE35656}" srcOrd="2" destOrd="0" presId="urn:microsoft.com/office/officeart/2005/8/layout/lProcess3"/>
    <dgm:cxn modelId="{2838AACE-168A-4B22-BEE2-3DC263441639}" type="presParOf" srcId="{E98A7901-F42F-4A97-B7BF-A9E19DB055BE}" destId="{A4C69C0A-53BA-45F7-AC21-4EC4C3A785FF}" srcOrd="3" destOrd="0" presId="urn:microsoft.com/office/officeart/2005/8/layout/lProcess3"/>
    <dgm:cxn modelId="{C8D8769C-E54A-4143-9374-15E184360E79}" type="presParOf" srcId="{E98A7901-F42F-4A97-B7BF-A9E19DB055BE}" destId="{2EDA7F16-E78A-41EB-A373-D1AEE8722D95}" srcOrd="4" destOrd="0" presId="urn:microsoft.com/office/officeart/2005/8/layout/lProcess3"/>
    <dgm:cxn modelId="{4B53E01D-3901-44BA-BD84-215B4C0D63A1}" type="presParOf" srcId="{E98A7901-F42F-4A97-B7BF-A9E19DB055BE}" destId="{73AAB62C-395B-491F-84AA-B47614E9B6BF}" srcOrd="5" destOrd="0" presId="urn:microsoft.com/office/officeart/2005/8/layout/lProcess3"/>
    <dgm:cxn modelId="{C51F56C8-0AA2-479C-9FB7-FE8E90A511E0}" type="presParOf" srcId="{E98A7901-F42F-4A97-B7BF-A9E19DB055BE}" destId="{5477262E-3D11-4956-BC1F-B5DD134D0C5C}" srcOrd="6" destOrd="0" presId="urn:microsoft.com/office/officeart/2005/8/layout/lProcess3"/>
    <dgm:cxn modelId="{61BE5297-3A3A-4ECC-A015-80FE6F1A507C}" type="presParOf" srcId="{E98A7901-F42F-4A97-B7BF-A9E19DB055BE}" destId="{63EF3D54-193A-4899-A2B6-71BBA2E777BE}" srcOrd="7" destOrd="0" presId="urn:microsoft.com/office/officeart/2005/8/layout/lProcess3"/>
    <dgm:cxn modelId="{78A6857F-85BE-4F7B-A484-6D446D78F0F9}" type="presParOf" srcId="{E98A7901-F42F-4A97-B7BF-A9E19DB055BE}" destId="{FF8D03CC-4355-442B-AB0A-3AB2E20950B7}"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2" csCatId="colorful" phldr="1"/>
      <dgm:spPr/>
      <dgm:t>
        <a:bodyPr/>
        <a:lstStyle/>
        <a:p>
          <a:endParaRPr lang="en-US"/>
        </a:p>
      </dgm:t>
    </dgm:pt>
    <dgm:pt modelId="{7A77DACB-606A-4CA4-B4C7-34D3E20DE734}">
      <dgm:prSet custT="1"/>
      <dgm:spPr/>
      <dgm:t>
        <a:bodyPr/>
        <a:lstStyle/>
        <a:p>
          <a:pPr rtl="1"/>
          <a:r>
            <a:rPr lang="fa-IR" sz="1800" dirty="0"/>
            <a:t>اینترنت اشیاء (</a:t>
          </a:r>
          <a:r>
            <a:rPr lang="en-US" sz="1800" dirty="0"/>
            <a:t>IoT</a:t>
          </a:r>
          <a:r>
            <a:rPr lang="fa-IR" sz="1800" dirty="0"/>
            <a:t>)</a:t>
          </a:r>
        </a:p>
      </dgm:t>
    </dgm:pt>
    <dgm:pt modelId="{C2090055-AA11-469C-9C51-316983B4E8F5}" type="parTrans" cxnId="{7A0C7BF5-AD41-4E47-AC93-E08E147645F1}">
      <dgm:prSet/>
      <dgm:spPr/>
      <dgm:t>
        <a:bodyPr/>
        <a:lstStyle/>
        <a:p>
          <a:pPr rtl="1"/>
          <a:endParaRPr lang="en-US" sz="2400"/>
        </a:p>
      </dgm:t>
    </dgm:pt>
    <dgm:pt modelId="{F7DE5F6E-B2AF-4E80-AC75-3C6EDE4C3CBE}" type="sibTrans" cxnId="{7A0C7BF5-AD41-4E47-AC93-E08E147645F1}">
      <dgm:prSet/>
      <dgm:spPr/>
      <dgm:t>
        <a:bodyPr/>
        <a:lstStyle/>
        <a:p>
          <a:pPr rtl="1"/>
          <a:endParaRPr lang="en-US" sz="2400"/>
        </a:p>
      </dgm:t>
    </dgm:pt>
    <dgm:pt modelId="{1755913F-C3D0-4217-BB15-DAE251934FBD}">
      <dgm:prSet custT="1"/>
      <dgm:spPr/>
      <dgm:t>
        <a:bodyPr/>
        <a:lstStyle/>
        <a:p>
          <a:pPr rtl="1"/>
          <a:r>
            <a:rPr lang="fa-IR" sz="1800" dirty="0"/>
            <a:t>مقدمه</a:t>
          </a:r>
        </a:p>
      </dgm:t>
    </dgm:pt>
    <dgm:pt modelId="{FFD36484-03A0-4E51-9C4C-121A7B912214}" type="parTrans" cxnId="{D563F9F4-9C36-4F4A-9343-537D0E0A1AC9}">
      <dgm:prSet/>
      <dgm:spPr/>
      <dgm:t>
        <a:bodyPr/>
        <a:lstStyle/>
        <a:p>
          <a:endParaRPr lang="en-US" sz="2400"/>
        </a:p>
      </dgm:t>
    </dgm:pt>
    <dgm:pt modelId="{323A6E6A-A9BA-4F65-A3C0-9A9EC8C1654B}" type="sibTrans" cxnId="{D563F9F4-9C36-4F4A-9343-537D0E0A1AC9}">
      <dgm:prSet/>
      <dgm:spPr/>
      <dgm:t>
        <a:bodyPr/>
        <a:lstStyle/>
        <a:p>
          <a:endParaRPr lang="en-US" sz="2400"/>
        </a:p>
      </dgm:t>
    </dgm:pt>
    <dgm:pt modelId="{FCF6BFB9-F287-40E6-8269-AD890D039489}">
      <dgm:prSet custT="1"/>
      <dgm:spPr/>
      <dgm:t>
        <a:bodyPr/>
        <a:lstStyle/>
        <a:p>
          <a:pPr rtl="1"/>
          <a:r>
            <a:rPr lang="fa-IR" sz="1800" dirty="0"/>
            <a:t>تعریف</a:t>
          </a:r>
        </a:p>
      </dgm:t>
    </dgm:pt>
    <dgm:pt modelId="{E7EEA0DB-58DE-4262-8D08-CC64D88CDEB4}" type="parTrans" cxnId="{490E3FE4-B127-4C8C-B4AE-5916E38D4A77}">
      <dgm:prSet/>
      <dgm:spPr/>
      <dgm:t>
        <a:bodyPr/>
        <a:lstStyle/>
        <a:p>
          <a:endParaRPr lang="en-US" sz="2400"/>
        </a:p>
      </dgm:t>
    </dgm:pt>
    <dgm:pt modelId="{4283A18C-176E-4DCC-8781-7FA18B0809DD}" type="sibTrans" cxnId="{490E3FE4-B127-4C8C-B4AE-5916E38D4A77}">
      <dgm:prSet/>
      <dgm:spPr/>
      <dgm:t>
        <a:bodyPr/>
        <a:lstStyle/>
        <a:p>
          <a:endParaRPr lang="en-US" sz="2400"/>
        </a:p>
      </dgm:t>
    </dgm:pt>
    <dgm:pt modelId="{649B4108-BA5F-494F-A59F-B52DB7B940F1}">
      <dgm:prSet custT="1"/>
      <dgm:spPr>
        <a:solidFill>
          <a:schemeClr val="accent2">
            <a:lumMod val="60000"/>
            <a:lumOff val="40000"/>
            <a:alpha val="90000"/>
          </a:schemeClr>
        </a:solidFill>
      </dgm:spPr>
      <dgm:t>
        <a:bodyPr/>
        <a:lstStyle/>
        <a:p>
          <a:pPr rtl="1"/>
          <a:r>
            <a:rPr lang="fa-IR" sz="1800" dirty="0"/>
            <a:t>قابلیت‌ها</a:t>
          </a:r>
        </a:p>
      </dgm:t>
    </dgm:pt>
    <dgm:pt modelId="{4C490091-1D3B-446E-9327-A477AB679EAC}" type="parTrans" cxnId="{873C1CF4-9F99-44DC-84E9-4E1092870CD0}">
      <dgm:prSet/>
      <dgm:spPr/>
      <dgm:t>
        <a:bodyPr/>
        <a:lstStyle/>
        <a:p>
          <a:endParaRPr lang="en-US" sz="2400"/>
        </a:p>
      </dgm:t>
    </dgm:pt>
    <dgm:pt modelId="{8E7F67A7-B13E-4501-9F27-01514885F503}" type="sibTrans" cxnId="{873C1CF4-9F99-44DC-84E9-4E1092870CD0}">
      <dgm:prSet/>
      <dgm:spPr/>
      <dgm:t>
        <a:bodyPr/>
        <a:lstStyle/>
        <a:p>
          <a:endParaRPr lang="en-US" sz="2400"/>
        </a:p>
      </dgm:t>
    </dgm:pt>
    <dgm:pt modelId="{36C2E9F0-5A88-46DB-BB2F-11C5AC497521}">
      <dgm:prSet custT="1"/>
      <dgm:spPr/>
      <dgm:t>
        <a:bodyPr/>
        <a:lstStyle/>
        <a:p>
          <a:pPr rtl="1"/>
          <a:r>
            <a:rPr lang="fa-IR" sz="1800" dirty="0"/>
            <a:t>حوزه‌های استفاده</a:t>
          </a:r>
        </a:p>
      </dgm:t>
    </dgm:pt>
    <dgm:pt modelId="{97137218-8C6B-4C4D-8F1E-B27B2D6C8964}" type="parTrans" cxnId="{DC7484E6-5FD3-4DD2-9F0E-E7AB393EDABC}">
      <dgm:prSet/>
      <dgm:spPr/>
      <dgm:t>
        <a:bodyPr/>
        <a:lstStyle/>
        <a:p>
          <a:endParaRPr lang="en-US" sz="2400"/>
        </a:p>
      </dgm:t>
    </dgm:pt>
    <dgm:pt modelId="{B0EE1FEE-81AC-4150-A5EF-8E8C1ADB81EC}" type="sibTrans" cxnId="{DC7484E6-5FD3-4DD2-9F0E-E7AB393EDABC}">
      <dgm:prSet/>
      <dgm:spPr/>
      <dgm:t>
        <a:bodyPr/>
        <a:lstStyle/>
        <a:p>
          <a:endParaRPr lang="en-US" sz="2400"/>
        </a:p>
      </dgm:t>
    </dgm:pt>
    <dgm:pt modelId="{50D20114-181A-4795-9340-D3D5AE8B3F62}">
      <dgm:prSet custT="1"/>
      <dgm:spPr/>
      <dgm:t>
        <a:bodyPr/>
        <a:lstStyle/>
        <a:p>
          <a:pPr rtl="1"/>
          <a:r>
            <a:rPr lang="fa-IR" sz="1800" dirty="0"/>
            <a:t>فناوری‌ها</a:t>
          </a:r>
        </a:p>
      </dgm:t>
    </dgm:pt>
    <dgm:pt modelId="{7D2F9A19-62A8-4F42-B4B3-49D90694B3F1}" type="parTrans" cxnId="{B966A56C-11C2-4130-893A-6E27FF54C696}">
      <dgm:prSet/>
      <dgm:spPr/>
      <dgm:t>
        <a:bodyPr/>
        <a:lstStyle/>
        <a:p>
          <a:endParaRPr lang="en-US" sz="2400"/>
        </a:p>
      </dgm:t>
    </dgm:pt>
    <dgm:pt modelId="{B1219325-7D84-471D-B36F-13E38084C270}" type="sibTrans" cxnId="{B966A56C-11C2-4130-893A-6E27FF54C696}">
      <dgm:prSet/>
      <dgm:spPr/>
      <dgm:t>
        <a:bodyPr/>
        <a:lstStyle/>
        <a:p>
          <a:endParaRPr lang="en-US" sz="2400"/>
        </a:p>
      </dgm:t>
    </dgm:pt>
    <dgm:pt modelId="{50BE5F6F-8130-493C-8B7B-0434C20A3FF9}">
      <dgm:prSet custT="1"/>
      <dgm:spPr/>
      <dgm:t>
        <a:bodyPr/>
        <a:lstStyle/>
        <a:p>
          <a:pPr rtl="1"/>
          <a:r>
            <a:rPr lang="fa-IR" sz="1800" dirty="0"/>
            <a:t>ویژگی‌ها</a:t>
          </a:r>
        </a:p>
      </dgm:t>
    </dgm:pt>
    <dgm:pt modelId="{2F8F49E6-A5A4-4793-A357-C58D16F3E39D}" type="parTrans" cxnId="{D689E461-21A7-46A1-BE9A-B331C5B6D56F}">
      <dgm:prSet/>
      <dgm:spPr/>
      <dgm:t>
        <a:bodyPr/>
        <a:lstStyle/>
        <a:p>
          <a:endParaRPr lang="en-US" sz="2400"/>
        </a:p>
      </dgm:t>
    </dgm:pt>
    <dgm:pt modelId="{E7FDE6FC-9401-4EA8-B7EB-80D8022F05A7}" type="sibTrans" cxnId="{D689E461-21A7-46A1-BE9A-B331C5B6D56F}">
      <dgm:prSet/>
      <dgm:spPr/>
      <dgm:t>
        <a:bodyPr/>
        <a:lstStyle/>
        <a:p>
          <a:endParaRPr lang="en-US" sz="2400"/>
        </a:p>
      </dgm:t>
    </dgm:pt>
    <dgm:pt modelId="{6412172D-281C-4E3D-BF19-EE30F69B4BEF}">
      <dgm:prSet custT="1"/>
      <dgm:spPr/>
      <dgm:t>
        <a:bodyPr/>
        <a:lstStyle/>
        <a:p>
          <a:pPr rtl="1"/>
          <a:r>
            <a:rPr lang="fa-IR" sz="1800" dirty="0"/>
            <a:t>چالش‌ها</a:t>
          </a:r>
        </a:p>
      </dgm:t>
    </dgm:pt>
    <dgm:pt modelId="{D99A59C5-498B-44B5-B0BC-73C76A6523DE}" type="parTrans" cxnId="{B3F88863-6696-4E47-8897-94F5294AE040}">
      <dgm:prSet/>
      <dgm:spPr/>
      <dgm:t>
        <a:bodyPr/>
        <a:lstStyle/>
        <a:p>
          <a:endParaRPr lang="en-US" sz="2400"/>
        </a:p>
      </dgm:t>
    </dgm:pt>
    <dgm:pt modelId="{3099406D-8C41-4673-8C64-6EB7D70AA372}" type="sibTrans" cxnId="{B3F88863-6696-4E47-8897-94F5294AE040}">
      <dgm:prSet/>
      <dgm:spPr/>
      <dgm:t>
        <a:bodyPr/>
        <a:lstStyle/>
        <a:p>
          <a:endParaRPr lang="en-US" sz="2400"/>
        </a:p>
      </dgm:t>
    </dgm:pt>
    <dgm:pt modelId="{872FE8A8-C7EF-4667-BDCA-4DE1F69AAB72}">
      <dgm:prSet custT="1"/>
      <dgm:spPr/>
      <dgm:t>
        <a:bodyPr/>
        <a:lstStyle/>
        <a:p>
          <a:pPr rtl="1"/>
          <a:r>
            <a:rPr lang="fa-IR" sz="1800" dirty="0"/>
            <a:t>معماری</a:t>
          </a:r>
        </a:p>
      </dgm:t>
    </dgm:pt>
    <dgm:pt modelId="{D37316EA-4AC8-4936-8CED-14C376F7773B}" type="parTrans" cxnId="{409F1721-173F-4284-A3C3-3BF0C2BF7ED2}">
      <dgm:prSet/>
      <dgm:spPr/>
      <dgm:t>
        <a:bodyPr/>
        <a:lstStyle/>
        <a:p>
          <a:endParaRPr lang="en-US" sz="2400"/>
        </a:p>
      </dgm:t>
    </dgm:pt>
    <dgm:pt modelId="{1C0C1FCF-59E0-4ABC-A100-5CEBE900A0C2}" type="sibTrans" cxnId="{409F1721-173F-4284-A3C3-3BF0C2BF7ED2}">
      <dgm:prSet/>
      <dgm:spPr/>
      <dgm:t>
        <a:bodyPr/>
        <a:lstStyle/>
        <a:p>
          <a:endParaRPr lang="en-US" sz="2400"/>
        </a:p>
      </dgm:t>
    </dgm:pt>
    <dgm:pt modelId="{52B12B8E-0E35-4854-83C0-39EEDA088F97}" type="pres">
      <dgm:prSet presAssocID="{FDA0287A-6539-45F8-9909-1CD5850F0AE6}" presName="Name0" presStyleCnt="0">
        <dgm:presLayoutVars>
          <dgm:chPref val="3"/>
          <dgm:dir val="rev"/>
          <dgm:animLvl val="lvl"/>
          <dgm:resizeHandles/>
        </dgm:presLayoutVars>
      </dgm:prSet>
      <dgm:spPr/>
    </dgm:pt>
    <dgm:pt modelId="{7FACFAF8-43CF-48A7-B4AF-F6BEE7BB69CE}" type="pres">
      <dgm:prSet presAssocID="{7A77DACB-606A-4CA4-B4C7-34D3E20DE734}" presName="horFlow" presStyleCnt="0"/>
      <dgm:spPr/>
    </dgm:pt>
    <dgm:pt modelId="{F29E20ED-2F59-4DE9-AD8C-733DA8F119B9}" type="pres">
      <dgm:prSet presAssocID="{7A77DACB-606A-4CA4-B4C7-34D3E20DE734}" presName="bigChev" presStyleLbl="node1" presStyleIdx="0" presStyleCnt="1"/>
      <dgm:spPr/>
    </dgm:pt>
    <dgm:pt modelId="{EB3393B1-701D-443C-B3C6-8EBC06A26587}" type="pres">
      <dgm:prSet presAssocID="{FFD36484-03A0-4E51-9C4C-121A7B912214}" presName="parTrans" presStyleCnt="0"/>
      <dgm:spPr/>
    </dgm:pt>
    <dgm:pt modelId="{5B20533C-9C16-4B93-9C77-39A6D5EA8747}" type="pres">
      <dgm:prSet presAssocID="{1755913F-C3D0-4217-BB15-DAE251934FBD}" presName="node" presStyleLbl="alignAccFollowNode1" presStyleIdx="0" presStyleCnt="8">
        <dgm:presLayoutVars>
          <dgm:bulletEnabled val="1"/>
        </dgm:presLayoutVars>
      </dgm:prSet>
      <dgm:spPr/>
    </dgm:pt>
    <dgm:pt modelId="{AA278529-EE66-47E2-806D-22DB197FD51E}" type="pres">
      <dgm:prSet presAssocID="{323A6E6A-A9BA-4F65-A3C0-9A9EC8C1654B}" presName="sibTrans" presStyleCnt="0"/>
      <dgm:spPr/>
    </dgm:pt>
    <dgm:pt modelId="{E9DF1550-554D-4794-9C77-1B4616682EBE}" type="pres">
      <dgm:prSet presAssocID="{FCF6BFB9-F287-40E6-8269-AD890D039489}" presName="node" presStyleLbl="alignAccFollowNode1" presStyleIdx="1" presStyleCnt="8">
        <dgm:presLayoutVars>
          <dgm:bulletEnabled val="1"/>
        </dgm:presLayoutVars>
      </dgm:prSet>
      <dgm:spPr/>
    </dgm:pt>
    <dgm:pt modelId="{05DA1876-C5A5-42E4-94A1-FF418B8AB244}" type="pres">
      <dgm:prSet presAssocID="{4283A18C-176E-4DCC-8781-7FA18B0809DD}" presName="sibTrans" presStyleCnt="0"/>
      <dgm:spPr/>
    </dgm:pt>
    <dgm:pt modelId="{84C0914D-440B-4849-A9C5-FF1089D889AC}" type="pres">
      <dgm:prSet presAssocID="{50D20114-181A-4795-9340-D3D5AE8B3F62}" presName="node" presStyleLbl="alignAccFollowNode1" presStyleIdx="2" presStyleCnt="8">
        <dgm:presLayoutVars>
          <dgm:bulletEnabled val="1"/>
        </dgm:presLayoutVars>
      </dgm:prSet>
      <dgm:spPr/>
    </dgm:pt>
    <dgm:pt modelId="{830E684D-6B5A-4838-A5ED-F1DE2F854087}" type="pres">
      <dgm:prSet presAssocID="{B1219325-7D84-471D-B36F-13E38084C270}" presName="sibTrans" presStyleCnt="0"/>
      <dgm:spPr/>
    </dgm:pt>
    <dgm:pt modelId="{5D466F60-A156-46D8-90D9-A1AE8425A278}" type="pres">
      <dgm:prSet presAssocID="{649B4108-BA5F-494F-A59F-B52DB7B940F1}" presName="node" presStyleLbl="alignAccFollowNode1" presStyleIdx="3" presStyleCnt="8">
        <dgm:presLayoutVars>
          <dgm:bulletEnabled val="1"/>
        </dgm:presLayoutVars>
      </dgm:prSet>
      <dgm:spPr/>
    </dgm:pt>
    <dgm:pt modelId="{EB5B3E4D-0D7E-467A-BDB4-B3E9139BD1CE}" type="pres">
      <dgm:prSet presAssocID="{8E7F67A7-B13E-4501-9F27-01514885F503}" presName="sibTrans" presStyleCnt="0"/>
      <dgm:spPr/>
    </dgm:pt>
    <dgm:pt modelId="{98F1AFF8-AE54-471B-8AC4-0F16DA4F092E}" type="pres">
      <dgm:prSet presAssocID="{36C2E9F0-5A88-46DB-BB2F-11C5AC497521}" presName="node" presStyleLbl="alignAccFollowNode1" presStyleIdx="4" presStyleCnt="8">
        <dgm:presLayoutVars>
          <dgm:bulletEnabled val="1"/>
        </dgm:presLayoutVars>
      </dgm:prSet>
      <dgm:spPr/>
    </dgm:pt>
    <dgm:pt modelId="{13E7E71D-3853-4F4C-899E-B5E804545040}" type="pres">
      <dgm:prSet presAssocID="{B0EE1FEE-81AC-4150-A5EF-8E8C1ADB81EC}" presName="sibTrans" presStyleCnt="0"/>
      <dgm:spPr/>
    </dgm:pt>
    <dgm:pt modelId="{C05818C0-D411-44D9-BE97-D59B8388112C}" type="pres">
      <dgm:prSet presAssocID="{50BE5F6F-8130-493C-8B7B-0434C20A3FF9}" presName="node" presStyleLbl="alignAccFollowNode1" presStyleIdx="5" presStyleCnt="8">
        <dgm:presLayoutVars>
          <dgm:bulletEnabled val="1"/>
        </dgm:presLayoutVars>
      </dgm:prSet>
      <dgm:spPr/>
    </dgm:pt>
    <dgm:pt modelId="{1A42464D-2DE1-4C5B-BD39-66FA8D1089AB}" type="pres">
      <dgm:prSet presAssocID="{E7FDE6FC-9401-4EA8-B7EB-80D8022F05A7}" presName="sibTrans" presStyleCnt="0"/>
      <dgm:spPr/>
    </dgm:pt>
    <dgm:pt modelId="{0F10B862-0FED-4810-900A-F6641D47CA63}" type="pres">
      <dgm:prSet presAssocID="{6412172D-281C-4E3D-BF19-EE30F69B4BEF}" presName="node" presStyleLbl="alignAccFollowNode1" presStyleIdx="6" presStyleCnt="8">
        <dgm:presLayoutVars>
          <dgm:bulletEnabled val="1"/>
        </dgm:presLayoutVars>
      </dgm:prSet>
      <dgm:spPr/>
    </dgm:pt>
    <dgm:pt modelId="{539B120F-0E9D-4B7C-A8C0-4B7BF7BA914D}" type="pres">
      <dgm:prSet presAssocID="{3099406D-8C41-4673-8C64-6EB7D70AA372}" presName="sibTrans" presStyleCnt="0"/>
      <dgm:spPr/>
    </dgm:pt>
    <dgm:pt modelId="{D548E143-8206-463C-9966-73392D824DC6}" type="pres">
      <dgm:prSet presAssocID="{872FE8A8-C7EF-4667-BDCA-4DE1F69AAB72}" presName="node" presStyleLbl="alignAccFollowNode1" presStyleIdx="7" presStyleCnt="8">
        <dgm:presLayoutVars>
          <dgm:bulletEnabled val="1"/>
        </dgm:presLayoutVars>
      </dgm:prSet>
      <dgm:spPr/>
    </dgm:pt>
  </dgm:ptLst>
  <dgm:cxnLst>
    <dgm:cxn modelId="{B054B90D-99F9-47EB-85E7-E8764C8CF630}" type="presOf" srcId="{649B4108-BA5F-494F-A59F-B52DB7B940F1}" destId="{5D466F60-A156-46D8-90D9-A1AE8425A278}" srcOrd="0" destOrd="0" presId="urn:microsoft.com/office/officeart/2005/8/layout/lProcess3"/>
    <dgm:cxn modelId="{409F1721-173F-4284-A3C3-3BF0C2BF7ED2}" srcId="{7A77DACB-606A-4CA4-B4C7-34D3E20DE734}" destId="{872FE8A8-C7EF-4667-BDCA-4DE1F69AAB72}" srcOrd="7" destOrd="0" parTransId="{D37316EA-4AC8-4936-8CED-14C376F7773B}" sibTransId="{1C0C1FCF-59E0-4ABC-A100-5CEBE900A0C2}"/>
    <dgm:cxn modelId="{D689E461-21A7-46A1-BE9A-B331C5B6D56F}" srcId="{7A77DACB-606A-4CA4-B4C7-34D3E20DE734}" destId="{50BE5F6F-8130-493C-8B7B-0434C20A3FF9}" srcOrd="5" destOrd="0" parTransId="{2F8F49E6-A5A4-4793-A357-C58D16F3E39D}" sibTransId="{E7FDE6FC-9401-4EA8-B7EB-80D8022F05A7}"/>
    <dgm:cxn modelId="{B3F88863-6696-4E47-8897-94F5294AE040}" srcId="{7A77DACB-606A-4CA4-B4C7-34D3E20DE734}" destId="{6412172D-281C-4E3D-BF19-EE30F69B4BEF}" srcOrd="6" destOrd="0" parTransId="{D99A59C5-498B-44B5-B0BC-73C76A6523DE}" sibTransId="{3099406D-8C41-4673-8C64-6EB7D70AA372}"/>
    <dgm:cxn modelId="{432F206B-7909-4658-8C72-7FD156F3C4D4}" type="presOf" srcId="{FDA0287A-6539-45F8-9909-1CD5850F0AE6}" destId="{52B12B8E-0E35-4854-83C0-39EEDA088F97}" srcOrd="0" destOrd="0" presId="urn:microsoft.com/office/officeart/2005/8/layout/lProcess3"/>
    <dgm:cxn modelId="{B966A56C-11C2-4130-893A-6E27FF54C696}" srcId="{7A77DACB-606A-4CA4-B4C7-34D3E20DE734}" destId="{50D20114-181A-4795-9340-D3D5AE8B3F62}" srcOrd="2" destOrd="0" parTransId="{7D2F9A19-62A8-4F42-B4B3-49D90694B3F1}" sibTransId="{B1219325-7D84-471D-B36F-13E38084C270}"/>
    <dgm:cxn modelId="{B105FB4E-4F70-4C95-823C-19A7C038933C}" type="presOf" srcId="{36C2E9F0-5A88-46DB-BB2F-11C5AC497521}" destId="{98F1AFF8-AE54-471B-8AC4-0F16DA4F092E}" srcOrd="0" destOrd="0" presId="urn:microsoft.com/office/officeart/2005/8/layout/lProcess3"/>
    <dgm:cxn modelId="{02746C96-9829-4532-B6EC-B4D7C8D6CCEF}" type="presOf" srcId="{1755913F-C3D0-4217-BB15-DAE251934FBD}" destId="{5B20533C-9C16-4B93-9C77-39A6D5EA8747}" srcOrd="0" destOrd="0" presId="urn:microsoft.com/office/officeart/2005/8/layout/lProcess3"/>
    <dgm:cxn modelId="{28E800AA-3552-48DB-B168-F2CDE911A32F}" type="presOf" srcId="{50BE5F6F-8130-493C-8B7B-0434C20A3FF9}" destId="{C05818C0-D411-44D9-BE97-D59B8388112C}" srcOrd="0" destOrd="0" presId="urn:microsoft.com/office/officeart/2005/8/layout/lProcess3"/>
    <dgm:cxn modelId="{DE2DE8AF-BAA4-45F4-91AC-736672333256}" type="presOf" srcId="{872FE8A8-C7EF-4667-BDCA-4DE1F69AAB72}" destId="{D548E143-8206-463C-9966-73392D824DC6}" srcOrd="0" destOrd="0" presId="urn:microsoft.com/office/officeart/2005/8/layout/lProcess3"/>
    <dgm:cxn modelId="{B0306EB7-BEA7-4D45-A22C-A149D96076B8}" type="presOf" srcId="{50D20114-181A-4795-9340-D3D5AE8B3F62}" destId="{84C0914D-440B-4849-A9C5-FF1089D889AC}" srcOrd="0" destOrd="0" presId="urn:microsoft.com/office/officeart/2005/8/layout/lProcess3"/>
    <dgm:cxn modelId="{C40398CC-5FC3-4670-9E0A-C222A3671CA9}" type="presOf" srcId="{FCF6BFB9-F287-40E6-8269-AD890D039489}" destId="{E9DF1550-554D-4794-9C77-1B4616682EBE}" srcOrd="0" destOrd="0" presId="urn:microsoft.com/office/officeart/2005/8/layout/lProcess3"/>
    <dgm:cxn modelId="{490E3FE4-B127-4C8C-B4AE-5916E38D4A77}" srcId="{7A77DACB-606A-4CA4-B4C7-34D3E20DE734}" destId="{FCF6BFB9-F287-40E6-8269-AD890D039489}" srcOrd="1" destOrd="0" parTransId="{E7EEA0DB-58DE-4262-8D08-CC64D88CDEB4}" sibTransId="{4283A18C-176E-4DCC-8781-7FA18B0809DD}"/>
    <dgm:cxn modelId="{DC7484E6-5FD3-4DD2-9F0E-E7AB393EDABC}" srcId="{7A77DACB-606A-4CA4-B4C7-34D3E20DE734}" destId="{36C2E9F0-5A88-46DB-BB2F-11C5AC497521}" srcOrd="4" destOrd="0" parTransId="{97137218-8C6B-4C4D-8F1E-B27B2D6C8964}" sibTransId="{B0EE1FEE-81AC-4150-A5EF-8E8C1ADB81EC}"/>
    <dgm:cxn modelId="{015576ED-4D79-48FE-BBED-D6DF9D55E5EA}" type="presOf" srcId="{7A77DACB-606A-4CA4-B4C7-34D3E20DE734}" destId="{F29E20ED-2F59-4DE9-AD8C-733DA8F119B9}" srcOrd="0" destOrd="0" presId="urn:microsoft.com/office/officeart/2005/8/layout/lProcess3"/>
    <dgm:cxn modelId="{873C1CF4-9F99-44DC-84E9-4E1092870CD0}" srcId="{7A77DACB-606A-4CA4-B4C7-34D3E20DE734}" destId="{649B4108-BA5F-494F-A59F-B52DB7B940F1}" srcOrd="3" destOrd="0" parTransId="{4C490091-1D3B-446E-9327-A477AB679EAC}" sibTransId="{8E7F67A7-B13E-4501-9F27-01514885F503}"/>
    <dgm:cxn modelId="{D563F9F4-9C36-4F4A-9343-537D0E0A1AC9}" srcId="{7A77DACB-606A-4CA4-B4C7-34D3E20DE734}" destId="{1755913F-C3D0-4217-BB15-DAE251934FBD}" srcOrd="0" destOrd="0" parTransId="{FFD36484-03A0-4E51-9C4C-121A7B912214}" sibTransId="{323A6E6A-A9BA-4F65-A3C0-9A9EC8C1654B}"/>
    <dgm:cxn modelId="{7A0C7BF5-AD41-4E47-AC93-E08E147645F1}" srcId="{FDA0287A-6539-45F8-9909-1CD5850F0AE6}" destId="{7A77DACB-606A-4CA4-B4C7-34D3E20DE734}" srcOrd="0" destOrd="0" parTransId="{C2090055-AA11-469C-9C51-316983B4E8F5}" sibTransId="{F7DE5F6E-B2AF-4E80-AC75-3C6EDE4C3CBE}"/>
    <dgm:cxn modelId="{C4FDBEFD-581A-44B0-8A7B-CD0C050C394D}" type="presOf" srcId="{6412172D-281C-4E3D-BF19-EE30F69B4BEF}" destId="{0F10B862-0FED-4810-900A-F6641D47CA63}" srcOrd="0" destOrd="0" presId="urn:microsoft.com/office/officeart/2005/8/layout/lProcess3"/>
    <dgm:cxn modelId="{85FFEB2D-5EC8-4F9E-840C-308C27E3279D}" type="presParOf" srcId="{52B12B8E-0E35-4854-83C0-39EEDA088F97}" destId="{7FACFAF8-43CF-48A7-B4AF-F6BEE7BB69CE}" srcOrd="0" destOrd="0" presId="urn:microsoft.com/office/officeart/2005/8/layout/lProcess3"/>
    <dgm:cxn modelId="{652D04A7-0F8C-4C5B-AF77-1CA009E0B151}" type="presParOf" srcId="{7FACFAF8-43CF-48A7-B4AF-F6BEE7BB69CE}" destId="{F29E20ED-2F59-4DE9-AD8C-733DA8F119B9}" srcOrd="0" destOrd="0" presId="urn:microsoft.com/office/officeart/2005/8/layout/lProcess3"/>
    <dgm:cxn modelId="{7465BECA-1270-4491-8130-7322C8E20E22}" type="presParOf" srcId="{7FACFAF8-43CF-48A7-B4AF-F6BEE7BB69CE}" destId="{EB3393B1-701D-443C-B3C6-8EBC06A26587}" srcOrd="1" destOrd="0" presId="urn:microsoft.com/office/officeart/2005/8/layout/lProcess3"/>
    <dgm:cxn modelId="{A7288E1E-F01C-452B-92C1-66A6CC6623E3}" type="presParOf" srcId="{7FACFAF8-43CF-48A7-B4AF-F6BEE7BB69CE}" destId="{5B20533C-9C16-4B93-9C77-39A6D5EA8747}" srcOrd="2" destOrd="0" presId="urn:microsoft.com/office/officeart/2005/8/layout/lProcess3"/>
    <dgm:cxn modelId="{84CECC52-E84A-4C0C-9F4B-AEF07B4F81FD}" type="presParOf" srcId="{7FACFAF8-43CF-48A7-B4AF-F6BEE7BB69CE}" destId="{AA278529-EE66-47E2-806D-22DB197FD51E}" srcOrd="3" destOrd="0" presId="urn:microsoft.com/office/officeart/2005/8/layout/lProcess3"/>
    <dgm:cxn modelId="{16D3FE87-919E-4FEF-8C2F-FBAFE5860C30}" type="presParOf" srcId="{7FACFAF8-43CF-48A7-B4AF-F6BEE7BB69CE}" destId="{E9DF1550-554D-4794-9C77-1B4616682EBE}" srcOrd="4" destOrd="0" presId="urn:microsoft.com/office/officeart/2005/8/layout/lProcess3"/>
    <dgm:cxn modelId="{9ED1D9F7-9810-48A3-AFD4-BC014FBDD9BB}" type="presParOf" srcId="{7FACFAF8-43CF-48A7-B4AF-F6BEE7BB69CE}" destId="{05DA1876-C5A5-42E4-94A1-FF418B8AB244}" srcOrd="5" destOrd="0" presId="urn:microsoft.com/office/officeart/2005/8/layout/lProcess3"/>
    <dgm:cxn modelId="{5D6ED3BA-4A70-49B3-8A9E-54AC0B575741}" type="presParOf" srcId="{7FACFAF8-43CF-48A7-B4AF-F6BEE7BB69CE}" destId="{84C0914D-440B-4849-A9C5-FF1089D889AC}" srcOrd="6" destOrd="0" presId="urn:microsoft.com/office/officeart/2005/8/layout/lProcess3"/>
    <dgm:cxn modelId="{1D102797-FEEC-4761-A29A-417B648FBD5B}" type="presParOf" srcId="{7FACFAF8-43CF-48A7-B4AF-F6BEE7BB69CE}" destId="{830E684D-6B5A-4838-A5ED-F1DE2F854087}" srcOrd="7" destOrd="0" presId="urn:microsoft.com/office/officeart/2005/8/layout/lProcess3"/>
    <dgm:cxn modelId="{93360122-01E1-48BC-BF63-23F5FC0D2441}" type="presParOf" srcId="{7FACFAF8-43CF-48A7-B4AF-F6BEE7BB69CE}" destId="{5D466F60-A156-46D8-90D9-A1AE8425A278}" srcOrd="8" destOrd="0" presId="urn:microsoft.com/office/officeart/2005/8/layout/lProcess3"/>
    <dgm:cxn modelId="{DB646876-EF1B-4D06-BB38-FB97B4CF28CD}" type="presParOf" srcId="{7FACFAF8-43CF-48A7-B4AF-F6BEE7BB69CE}" destId="{EB5B3E4D-0D7E-467A-BDB4-B3E9139BD1CE}" srcOrd="9" destOrd="0" presId="urn:microsoft.com/office/officeart/2005/8/layout/lProcess3"/>
    <dgm:cxn modelId="{18C469CA-681F-443B-A417-78D814340AD8}" type="presParOf" srcId="{7FACFAF8-43CF-48A7-B4AF-F6BEE7BB69CE}" destId="{98F1AFF8-AE54-471B-8AC4-0F16DA4F092E}" srcOrd="10" destOrd="0" presId="urn:microsoft.com/office/officeart/2005/8/layout/lProcess3"/>
    <dgm:cxn modelId="{E0BD3E89-94F7-4242-9DF7-392E87235CCD}" type="presParOf" srcId="{7FACFAF8-43CF-48A7-B4AF-F6BEE7BB69CE}" destId="{13E7E71D-3853-4F4C-899E-B5E804545040}" srcOrd="11" destOrd="0" presId="urn:microsoft.com/office/officeart/2005/8/layout/lProcess3"/>
    <dgm:cxn modelId="{88EBDBDB-C50E-42A2-B3FA-3CEE3189BE2C}" type="presParOf" srcId="{7FACFAF8-43CF-48A7-B4AF-F6BEE7BB69CE}" destId="{C05818C0-D411-44D9-BE97-D59B8388112C}" srcOrd="12" destOrd="0" presId="urn:microsoft.com/office/officeart/2005/8/layout/lProcess3"/>
    <dgm:cxn modelId="{7DB92D56-C128-4EC6-9E78-8B24851B65FD}" type="presParOf" srcId="{7FACFAF8-43CF-48A7-B4AF-F6BEE7BB69CE}" destId="{1A42464D-2DE1-4C5B-BD39-66FA8D1089AB}" srcOrd="13" destOrd="0" presId="urn:microsoft.com/office/officeart/2005/8/layout/lProcess3"/>
    <dgm:cxn modelId="{338D9911-E055-4532-9921-6AF581FA0350}" type="presParOf" srcId="{7FACFAF8-43CF-48A7-B4AF-F6BEE7BB69CE}" destId="{0F10B862-0FED-4810-900A-F6641D47CA63}" srcOrd="14" destOrd="0" presId="urn:microsoft.com/office/officeart/2005/8/layout/lProcess3"/>
    <dgm:cxn modelId="{23C1CB87-695E-4B44-9780-9579823CA29C}" type="presParOf" srcId="{7FACFAF8-43CF-48A7-B4AF-F6BEE7BB69CE}" destId="{539B120F-0E9D-4B7C-A8C0-4B7BF7BA914D}" srcOrd="15" destOrd="0" presId="urn:microsoft.com/office/officeart/2005/8/layout/lProcess3"/>
    <dgm:cxn modelId="{3D825834-45CC-4BF2-B977-790377833C8F}" type="presParOf" srcId="{7FACFAF8-43CF-48A7-B4AF-F6BEE7BB69CE}" destId="{D548E143-8206-463C-9966-73392D824DC6}" srcOrd="1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63708D50-6C51-4C59-8C6B-A89C22630C43}">
      <dgm:prSet custT="1"/>
      <dgm:spPr/>
      <dgm:t>
        <a:bodyPr/>
        <a:lstStyle/>
        <a:p>
          <a:pPr rtl="1"/>
          <a:r>
            <a:rPr lang="ar-IQ" sz="1800" b="0" dirty="0"/>
            <a:t>پیاده‌سازی</a:t>
          </a:r>
          <a:endParaRPr lang="en-US" sz="1800" b="0" dirty="0"/>
        </a:p>
      </dgm:t>
    </dgm:pt>
    <dgm:pt modelId="{4238FC1F-769F-4F03-8F5D-A88CF86EE61A}" type="parTrans" cxnId="{61DACB0F-A2D1-4988-B0BF-8C83F22AE63C}">
      <dgm:prSet/>
      <dgm:spPr/>
      <dgm:t>
        <a:bodyPr/>
        <a:lstStyle/>
        <a:p>
          <a:pPr rtl="1"/>
          <a:endParaRPr lang="en-US" sz="2800"/>
        </a:p>
      </dgm:t>
    </dgm:pt>
    <dgm:pt modelId="{B6A2BBE3-26D1-4401-941B-587CB5713783}" type="sibTrans" cxnId="{61DACB0F-A2D1-4988-B0BF-8C83F22AE63C}">
      <dgm:prSet/>
      <dgm:spPr/>
      <dgm:t>
        <a:bodyPr/>
        <a:lstStyle/>
        <a:p>
          <a:pPr rtl="1"/>
          <a:endParaRPr lang="en-US" sz="2800"/>
        </a:p>
      </dgm:t>
    </dgm:pt>
    <dgm:pt modelId="{6EF45DBE-CC61-4DBD-851C-E8BECCB5FEFF}">
      <dgm:prSet custT="1"/>
      <dgm:spPr/>
      <dgm:t>
        <a:bodyPr/>
        <a:lstStyle/>
        <a:p>
          <a:pPr rtl="1"/>
          <a:r>
            <a:rPr lang="fa-IR" sz="1800" dirty="0"/>
            <a:t>مقدمه</a:t>
          </a:r>
          <a:endParaRPr lang="en-US" sz="1800" dirty="0"/>
        </a:p>
      </dgm:t>
    </dgm:pt>
    <dgm:pt modelId="{7C03EEF2-251D-46D3-9FDB-07CF04E69B54}" type="parTrans" cxnId="{CA5A4E48-317D-404F-A5AC-BC431097380A}">
      <dgm:prSet/>
      <dgm:spPr/>
      <dgm:t>
        <a:bodyPr/>
        <a:lstStyle/>
        <a:p>
          <a:endParaRPr lang="en-US" sz="2800"/>
        </a:p>
      </dgm:t>
    </dgm:pt>
    <dgm:pt modelId="{E0C8D9F5-CE49-45E9-95BA-D5BC2CD0D0C9}" type="sibTrans" cxnId="{CA5A4E48-317D-404F-A5AC-BC431097380A}">
      <dgm:prSet/>
      <dgm:spPr/>
      <dgm:t>
        <a:bodyPr/>
        <a:lstStyle/>
        <a:p>
          <a:endParaRPr lang="en-US" sz="2800"/>
        </a:p>
      </dgm:t>
    </dgm:pt>
    <dgm:pt modelId="{D90EE0A0-E5B5-4567-8619-1E5D1E5E9F50}">
      <dgm:prSet custT="1"/>
      <dgm:spPr/>
      <dgm:t>
        <a:bodyPr/>
        <a:lstStyle/>
        <a:p>
          <a:pPr rtl="1"/>
          <a:r>
            <a:rPr lang="fa-IR" sz="1800" dirty="0"/>
            <a:t>فاز 1</a:t>
          </a:r>
          <a:endParaRPr lang="en-US" sz="1800" dirty="0"/>
        </a:p>
      </dgm:t>
    </dgm:pt>
    <dgm:pt modelId="{1530C20D-7D90-4D83-9F95-2282C92E5E4F}" type="parTrans" cxnId="{1FCB39BF-5143-4610-9FEA-A1E7400938FC}">
      <dgm:prSet/>
      <dgm:spPr/>
      <dgm:t>
        <a:bodyPr/>
        <a:lstStyle/>
        <a:p>
          <a:endParaRPr lang="en-US" sz="2800"/>
        </a:p>
      </dgm:t>
    </dgm:pt>
    <dgm:pt modelId="{B2BC31BA-05CA-41BE-95EB-476BEA6649CA}" type="sibTrans" cxnId="{1FCB39BF-5143-4610-9FEA-A1E7400938FC}">
      <dgm:prSet/>
      <dgm:spPr/>
      <dgm:t>
        <a:bodyPr/>
        <a:lstStyle/>
        <a:p>
          <a:endParaRPr lang="en-US" sz="2800"/>
        </a:p>
      </dgm:t>
    </dgm:pt>
    <dgm:pt modelId="{8F4560E7-4D96-40D0-A299-DE712F17C630}">
      <dgm:prSet custT="1"/>
      <dgm:spPr/>
      <dgm:t>
        <a:bodyPr/>
        <a:lstStyle/>
        <a:p>
          <a:pPr rtl="1"/>
          <a:r>
            <a:rPr lang="fa-IR" sz="1800" dirty="0"/>
            <a:t>فاز 2</a:t>
          </a:r>
          <a:endParaRPr lang="en-US" sz="1800" dirty="0"/>
        </a:p>
      </dgm:t>
    </dgm:pt>
    <dgm:pt modelId="{1F8C79AF-D968-47E5-BE90-FB89AACA09AB}" type="parTrans" cxnId="{270B3DCA-9B50-47D2-B832-8469CA54CAEC}">
      <dgm:prSet/>
      <dgm:spPr/>
      <dgm:t>
        <a:bodyPr/>
        <a:lstStyle/>
        <a:p>
          <a:endParaRPr lang="en-US" sz="2800"/>
        </a:p>
      </dgm:t>
    </dgm:pt>
    <dgm:pt modelId="{B133ED0B-80FD-4462-A8C6-D0100702AA87}" type="sibTrans" cxnId="{270B3DCA-9B50-47D2-B832-8469CA54CAEC}">
      <dgm:prSet/>
      <dgm:spPr/>
      <dgm:t>
        <a:bodyPr/>
        <a:lstStyle/>
        <a:p>
          <a:endParaRPr lang="en-US" sz="2800"/>
        </a:p>
      </dgm:t>
    </dgm:pt>
    <dgm:pt modelId="{27A82206-89DC-40D2-A5FD-29C608B83549}">
      <dgm:prSet custT="1"/>
      <dgm:spPr>
        <a:solidFill>
          <a:schemeClr val="accent4">
            <a:alpha val="90000"/>
          </a:schemeClr>
        </a:solidFill>
      </dgm:spPr>
      <dgm:t>
        <a:bodyPr/>
        <a:lstStyle/>
        <a:p>
          <a:pPr rtl="1"/>
          <a:r>
            <a:rPr lang="fa-IR" sz="1800" b="1" dirty="0"/>
            <a:t>فاز 3</a:t>
          </a:r>
          <a:endParaRPr lang="en-US" sz="1800" b="1" dirty="0"/>
        </a:p>
      </dgm:t>
    </dgm:pt>
    <dgm:pt modelId="{F04CABE8-5FFE-48E8-B0DF-0998F4B91ADB}" type="parTrans" cxnId="{D0D72E07-6DDB-435C-8A9D-9DE03CCBBA0A}">
      <dgm:prSet/>
      <dgm:spPr/>
      <dgm:t>
        <a:bodyPr/>
        <a:lstStyle/>
        <a:p>
          <a:endParaRPr lang="en-US" sz="2800"/>
        </a:p>
      </dgm:t>
    </dgm:pt>
    <dgm:pt modelId="{DB30C526-B10E-4650-AA65-5AA464C72BE0}" type="sibTrans" cxnId="{D0D72E07-6DDB-435C-8A9D-9DE03CCBBA0A}">
      <dgm:prSet/>
      <dgm:spPr/>
      <dgm:t>
        <a:bodyPr/>
        <a:lstStyle/>
        <a:p>
          <a:endParaRPr lang="en-US" sz="2800"/>
        </a:p>
      </dgm:t>
    </dgm:pt>
    <dgm:pt modelId="{45BBD84C-12B4-4AE1-B619-EB55CDB63CA2}" type="pres">
      <dgm:prSet presAssocID="{FDA0287A-6539-45F8-9909-1CD5850F0AE6}" presName="Name0" presStyleCnt="0">
        <dgm:presLayoutVars>
          <dgm:chPref val="3"/>
          <dgm:dir val="rev"/>
          <dgm:animLvl val="lvl"/>
          <dgm:resizeHandles/>
        </dgm:presLayoutVars>
      </dgm:prSet>
      <dgm:spPr/>
    </dgm:pt>
    <dgm:pt modelId="{E98A7901-F42F-4A97-B7BF-A9E19DB055BE}" type="pres">
      <dgm:prSet presAssocID="{63708D50-6C51-4C59-8C6B-A89C22630C43}" presName="horFlow" presStyleCnt="0"/>
      <dgm:spPr/>
    </dgm:pt>
    <dgm:pt modelId="{06F464D1-5D5C-4B32-831B-0F2FFF209731}" type="pres">
      <dgm:prSet presAssocID="{63708D50-6C51-4C59-8C6B-A89C22630C43}" presName="bigChev" presStyleLbl="node1" presStyleIdx="0" presStyleCnt="1"/>
      <dgm:spPr/>
    </dgm:pt>
    <dgm:pt modelId="{D4FD6448-282A-4057-9CB5-DF6BED2A2A5A}" type="pres">
      <dgm:prSet presAssocID="{7C03EEF2-251D-46D3-9FDB-07CF04E69B54}" presName="parTrans" presStyleCnt="0"/>
      <dgm:spPr/>
    </dgm:pt>
    <dgm:pt modelId="{26F390B6-6071-432A-BFCD-43D04AE35656}" type="pres">
      <dgm:prSet presAssocID="{6EF45DBE-CC61-4DBD-851C-E8BECCB5FEFF}" presName="node" presStyleLbl="alignAccFollowNode1" presStyleIdx="0" presStyleCnt="4">
        <dgm:presLayoutVars>
          <dgm:bulletEnabled val="1"/>
        </dgm:presLayoutVars>
      </dgm:prSet>
      <dgm:spPr/>
    </dgm:pt>
    <dgm:pt modelId="{A4C69C0A-53BA-45F7-AC21-4EC4C3A785FF}" type="pres">
      <dgm:prSet presAssocID="{E0C8D9F5-CE49-45E9-95BA-D5BC2CD0D0C9}" presName="sibTrans" presStyleCnt="0"/>
      <dgm:spPr/>
    </dgm:pt>
    <dgm:pt modelId="{2EDA7F16-E78A-41EB-A373-D1AEE8722D95}" type="pres">
      <dgm:prSet presAssocID="{D90EE0A0-E5B5-4567-8619-1E5D1E5E9F50}" presName="node" presStyleLbl="alignAccFollowNode1" presStyleIdx="1" presStyleCnt="4">
        <dgm:presLayoutVars>
          <dgm:bulletEnabled val="1"/>
        </dgm:presLayoutVars>
      </dgm:prSet>
      <dgm:spPr/>
    </dgm:pt>
    <dgm:pt modelId="{73AAB62C-395B-491F-84AA-B47614E9B6BF}" type="pres">
      <dgm:prSet presAssocID="{B2BC31BA-05CA-41BE-95EB-476BEA6649CA}" presName="sibTrans" presStyleCnt="0"/>
      <dgm:spPr/>
    </dgm:pt>
    <dgm:pt modelId="{5477262E-3D11-4956-BC1F-B5DD134D0C5C}" type="pres">
      <dgm:prSet presAssocID="{8F4560E7-4D96-40D0-A299-DE712F17C630}" presName="node" presStyleLbl="alignAccFollowNode1" presStyleIdx="2" presStyleCnt="4">
        <dgm:presLayoutVars>
          <dgm:bulletEnabled val="1"/>
        </dgm:presLayoutVars>
      </dgm:prSet>
      <dgm:spPr/>
    </dgm:pt>
    <dgm:pt modelId="{63EF3D54-193A-4899-A2B6-71BBA2E777BE}" type="pres">
      <dgm:prSet presAssocID="{B133ED0B-80FD-4462-A8C6-D0100702AA87}" presName="sibTrans" presStyleCnt="0"/>
      <dgm:spPr/>
    </dgm:pt>
    <dgm:pt modelId="{FF8D03CC-4355-442B-AB0A-3AB2E20950B7}" type="pres">
      <dgm:prSet presAssocID="{27A82206-89DC-40D2-A5FD-29C608B83549}" presName="node" presStyleLbl="alignAccFollowNode1" presStyleIdx="3" presStyleCnt="4">
        <dgm:presLayoutVars>
          <dgm:bulletEnabled val="1"/>
        </dgm:presLayoutVars>
      </dgm:prSet>
      <dgm:spPr/>
    </dgm:pt>
  </dgm:ptLst>
  <dgm:cxnLst>
    <dgm:cxn modelId="{D0D72E07-6DDB-435C-8A9D-9DE03CCBBA0A}" srcId="{63708D50-6C51-4C59-8C6B-A89C22630C43}" destId="{27A82206-89DC-40D2-A5FD-29C608B83549}" srcOrd="3" destOrd="0" parTransId="{F04CABE8-5FFE-48E8-B0DF-0998F4B91ADB}" sibTransId="{DB30C526-B10E-4650-AA65-5AA464C72BE0}"/>
    <dgm:cxn modelId="{61DACB0F-A2D1-4988-B0BF-8C83F22AE63C}" srcId="{FDA0287A-6539-45F8-9909-1CD5850F0AE6}" destId="{63708D50-6C51-4C59-8C6B-A89C22630C43}" srcOrd="0" destOrd="0" parTransId="{4238FC1F-769F-4F03-8F5D-A88CF86EE61A}" sibTransId="{B6A2BBE3-26D1-4401-941B-587CB5713783}"/>
    <dgm:cxn modelId="{39C10765-6D94-4C88-B9CF-462CAC31AE5F}" type="presOf" srcId="{FDA0287A-6539-45F8-9909-1CD5850F0AE6}" destId="{45BBD84C-12B4-4AE1-B619-EB55CDB63CA2}" srcOrd="0" destOrd="0" presId="urn:microsoft.com/office/officeart/2005/8/layout/lProcess3"/>
    <dgm:cxn modelId="{CA5A4E48-317D-404F-A5AC-BC431097380A}" srcId="{63708D50-6C51-4C59-8C6B-A89C22630C43}" destId="{6EF45DBE-CC61-4DBD-851C-E8BECCB5FEFF}" srcOrd="0" destOrd="0" parTransId="{7C03EEF2-251D-46D3-9FDB-07CF04E69B54}" sibTransId="{E0C8D9F5-CE49-45E9-95BA-D5BC2CD0D0C9}"/>
    <dgm:cxn modelId="{7310CB83-EFDA-41BE-B52A-FBFF94DA6CF6}" type="presOf" srcId="{8F4560E7-4D96-40D0-A299-DE712F17C630}" destId="{5477262E-3D11-4956-BC1F-B5DD134D0C5C}" srcOrd="0" destOrd="0" presId="urn:microsoft.com/office/officeart/2005/8/layout/lProcess3"/>
    <dgm:cxn modelId="{57621E8D-A6A8-405D-AC47-83B081F1B463}" type="presOf" srcId="{63708D50-6C51-4C59-8C6B-A89C22630C43}" destId="{06F464D1-5D5C-4B32-831B-0F2FFF209731}" srcOrd="0" destOrd="0" presId="urn:microsoft.com/office/officeart/2005/8/layout/lProcess3"/>
    <dgm:cxn modelId="{AFED97AD-C3AE-404D-B784-83F9CCA9EC6B}" type="presOf" srcId="{6EF45DBE-CC61-4DBD-851C-E8BECCB5FEFF}" destId="{26F390B6-6071-432A-BFCD-43D04AE35656}" srcOrd="0" destOrd="0" presId="urn:microsoft.com/office/officeart/2005/8/layout/lProcess3"/>
    <dgm:cxn modelId="{1FCB39BF-5143-4610-9FEA-A1E7400938FC}" srcId="{63708D50-6C51-4C59-8C6B-A89C22630C43}" destId="{D90EE0A0-E5B5-4567-8619-1E5D1E5E9F50}" srcOrd="1" destOrd="0" parTransId="{1530C20D-7D90-4D83-9F95-2282C92E5E4F}" sibTransId="{B2BC31BA-05CA-41BE-95EB-476BEA6649CA}"/>
    <dgm:cxn modelId="{270B3DCA-9B50-47D2-B832-8469CA54CAEC}" srcId="{63708D50-6C51-4C59-8C6B-A89C22630C43}" destId="{8F4560E7-4D96-40D0-A299-DE712F17C630}" srcOrd="2" destOrd="0" parTransId="{1F8C79AF-D968-47E5-BE90-FB89AACA09AB}" sibTransId="{B133ED0B-80FD-4462-A8C6-D0100702AA87}"/>
    <dgm:cxn modelId="{52BEE1CA-E557-42FE-A40B-2B9E357EC405}" type="presOf" srcId="{D90EE0A0-E5B5-4567-8619-1E5D1E5E9F50}" destId="{2EDA7F16-E78A-41EB-A373-D1AEE8722D95}" srcOrd="0" destOrd="0" presId="urn:microsoft.com/office/officeart/2005/8/layout/lProcess3"/>
    <dgm:cxn modelId="{203BB9CC-06DD-4555-B6C8-98DCFCF95D6F}" type="presOf" srcId="{27A82206-89DC-40D2-A5FD-29C608B83549}" destId="{FF8D03CC-4355-442B-AB0A-3AB2E20950B7}" srcOrd="0" destOrd="0" presId="urn:microsoft.com/office/officeart/2005/8/layout/lProcess3"/>
    <dgm:cxn modelId="{554F6CC8-EEC8-4B30-9583-04F6C3DCFD36}" type="presParOf" srcId="{45BBD84C-12B4-4AE1-B619-EB55CDB63CA2}" destId="{E98A7901-F42F-4A97-B7BF-A9E19DB055BE}" srcOrd="0" destOrd="0" presId="urn:microsoft.com/office/officeart/2005/8/layout/lProcess3"/>
    <dgm:cxn modelId="{292081D4-62EE-45BD-8CBD-A72C06B755B7}" type="presParOf" srcId="{E98A7901-F42F-4A97-B7BF-A9E19DB055BE}" destId="{06F464D1-5D5C-4B32-831B-0F2FFF209731}" srcOrd="0" destOrd="0" presId="urn:microsoft.com/office/officeart/2005/8/layout/lProcess3"/>
    <dgm:cxn modelId="{D744D1D9-B2BE-4BDA-89A7-A60DB4F34F4A}" type="presParOf" srcId="{E98A7901-F42F-4A97-B7BF-A9E19DB055BE}" destId="{D4FD6448-282A-4057-9CB5-DF6BED2A2A5A}" srcOrd="1" destOrd="0" presId="urn:microsoft.com/office/officeart/2005/8/layout/lProcess3"/>
    <dgm:cxn modelId="{19817BFE-EC5B-4DA4-9F9C-504BDCBC3984}" type="presParOf" srcId="{E98A7901-F42F-4A97-B7BF-A9E19DB055BE}" destId="{26F390B6-6071-432A-BFCD-43D04AE35656}" srcOrd="2" destOrd="0" presId="urn:microsoft.com/office/officeart/2005/8/layout/lProcess3"/>
    <dgm:cxn modelId="{2838AACE-168A-4B22-BEE2-3DC263441639}" type="presParOf" srcId="{E98A7901-F42F-4A97-B7BF-A9E19DB055BE}" destId="{A4C69C0A-53BA-45F7-AC21-4EC4C3A785FF}" srcOrd="3" destOrd="0" presId="urn:microsoft.com/office/officeart/2005/8/layout/lProcess3"/>
    <dgm:cxn modelId="{C8D8769C-E54A-4143-9374-15E184360E79}" type="presParOf" srcId="{E98A7901-F42F-4A97-B7BF-A9E19DB055BE}" destId="{2EDA7F16-E78A-41EB-A373-D1AEE8722D95}" srcOrd="4" destOrd="0" presId="urn:microsoft.com/office/officeart/2005/8/layout/lProcess3"/>
    <dgm:cxn modelId="{4B53E01D-3901-44BA-BD84-215B4C0D63A1}" type="presParOf" srcId="{E98A7901-F42F-4A97-B7BF-A9E19DB055BE}" destId="{73AAB62C-395B-491F-84AA-B47614E9B6BF}" srcOrd="5" destOrd="0" presId="urn:microsoft.com/office/officeart/2005/8/layout/lProcess3"/>
    <dgm:cxn modelId="{C51F56C8-0AA2-479C-9FB7-FE8E90A511E0}" type="presParOf" srcId="{E98A7901-F42F-4A97-B7BF-A9E19DB055BE}" destId="{5477262E-3D11-4956-BC1F-B5DD134D0C5C}" srcOrd="6" destOrd="0" presId="urn:microsoft.com/office/officeart/2005/8/layout/lProcess3"/>
    <dgm:cxn modelId="{61BE5297-3A3A-4ECC-A015-80FE6F1A507C}" type="presParOf" srcId="{E98A7901-F42F-4A97-B7BF-A9E19DB055BE}" destId="{63EF3D54-193A-4899-A2B6-71BBA2E777BE}" srcOrd="7" destOrd="0" presId="urn:microsoft.com/office/officeart/2005/8/layout/lProcess3"/>
    <dgm:cxn modelId="{78A6857F-85BE-4F7B-A484-6D446D78F0F9}" type="presParOf" srcId="{E98A7901-F42F-4A97-B7BF-A9E19DB055BE}" destId="{FF8D03CC-4355-442B-AB0A-3AB2E20950B7}"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63708D50-6C51-4C59-8C6B-A89C22630C43}">
      <dgm:prSet custT="1"/>
      <dgm:spPr/>
      <dgm:t>
        <a:bodyPr/>
        <a:lstStyle/>
        <a:p>
          <a:pPr rtl="1"/>
          <a:r>
            <a:rPr lang="ar-IQ" sz="1800" b="0" dirty="0"/>
            <a:t>پیاده‌سازی</a:t>
          </a:r>
          <a:endParaRPr lang="en-US" sz="1800" b="0" dirty="0"/>
        </a:p>
      </dgm:t>
    </dgm:pt>
    <dgm:pt modelId="{4238FC1F-769F-4F03-8F5D-A88CF86EE61A}" type="parTrans" cxnId="{61DACB0F-A2D1-4988-B0BF-8C83F22AE63C}">
      <dgm:prSet/>
      <dgm:spPr/>
      <dgm:t>
        <a:bodyPr/>
        <a:lstStyle/>
        <a:p>
          <a:pPr rtl="1"/>
          <a:endParaRPr lang="en-US" sz="2800"/>
        </a:p>
      </dgm:t>
    </dgm:pt>
    <dgm:pt modelId="{B6A2BBE3-26D1-4401-941B-587CB5713783}" type="sibTrans" cxnId="{61DACB0F-A2D1-4988-B0BF-8C83F22AE63C}">
      <dgm:prSet/>
      <dgm:spPr/>
      <dgm:t>
        <a:bodyPr/>
        <a:lstStyle/>
        <a:p>
          <a:pPr rtl="1"/>
          <a:endParaRPr lang="en-US" sz="2800"/>
        </a:p>
      </dgm:t>
    </dgm:pt>
    <dgm:pt modelId="{6EF45DBE-CC61-4DBD-851C-E8BECCB5FEFF}">
      <dgm:prSet custT="1"/>
      <dgm:spPr/>
      <dgm:t>
        <a:bodyPr/>
        <a:lstStyle/>
        <a:p>
          <a:pPr rtl="1"/>
          <a:r>
            <a:rPr lang="fa-IR" sz="1800" dirty="0"/>
            <a:t>مقدمه</a:t>
          </a:r>
          <a:endParaRPr lang="en-US" sz="1800" dirty="0"/>
        </a:p>
      </dgm:t>
    </dgm:pt>
    <dgm:pt modelId="{7C03EEF2-251D-46D3-9FDB-07CF04E69B54}" type="parTrans" cxnId="{CA5A4E48-317D-404F-A5AC-BC431097380A}">
      <dgm:prSet/>
      <dgm:spPr/>
      <dgm:t>
        <a:bodyPr/>
        <a:lstStyle/>
        <a:p>
          <a:endParaRPr lang="en-US" sz="2800"/>
        </a:p>
      </dgm:t>
    </dgm:pt>
    <dgm:pt modelId="{E0C8D9F5-CE49-45E9-95BA-D5BC2CD0D0C9}" type="sibTrans" cxnId="{CA5A4E48-317D-404F-A5AC-BC431097380A}">
      <dgm:prSet/>
      <dgm:spPr/>
      <dgm:t>
        <a:bodyPr/>
        <a:lstStyle/>
        <a:p>
          <a:endParaRPr lang="en-US" sz="2800"/>
        </a:p>
      </dgm:t>
    </dgm:pt>
    <dgm:pt modelId="{D90EE0A0-E5B5-4567-8619-1E5D1E5E9F50}">
      <dgm:prSet custT="1"/>
      <dgm:spPr/>
      <dgm:t>
        <a:bodyPr/>
        <a:lstStyle/>
        <a:p>
          <a:pPr rtl="1"/>
          <a:r>
            <a:rPr lang="fa-IR" sz="1800" dirty="0"/>
            <a:t>فاز 1</a:t>
          </a:r>
          <a:endParaRPr lang="en-US" sz="1800" dirty="0"/>
        </a:p>
      </dgm:t>
    </dgm:pt>
    <dgm:pt modelId="{1530C20D-7D90-4D83-9F95-2282C92E5E4F}" type="parTrans" cxnId="{1FCB39BF-5143-4610-9FEA-A1E7400938FC}">
      <dgm:prSet/>
      <dgm:spPr/>
      <dgm:t>
        <a:bodyPr/>
        <a:lstStyle/>
        <a:p>
          <a:endParaRPr lang="en-US" sz="2800"/>
        </a:p>
      </dgm:t>
    </dgm:pt>
    <dgm:pt modelId="{B2BC31BA-05CA-41BE-95EB-476BEA6649CA}" type="sibTrans" cxnId="{1FCB39BF-5143-4610-9FEA-A1E7400938FC}">
      <dgm:prSet/>
      <dgm:spPr/>
      <dgm:t>
        <a:bodyPr/>
        <a:lstStyle/>
        <a:p>
          <a:endParaRPr lang="en-US" sz="2800"/>
        </a:p>
      </dgm:t>
    </dgm:pt>
    <dgm:pt modelId="{8F4560E7-4D96-40D0-A299-DE712F17C630}">
      <dgm:prSet custT="1"/>
      <dgm:spPr/>
      <dgm:t>
        <a:bodyPr/>
        <a:lstStyle/>
        <a:p>
          <a:pPr rtl="1"/>
          <a:r>
            <a:rPr lang="fa-IR" sz="1800" dirty="0"/>
            <a:t>فاز 2</a:t>
          </a:r>
          <a:endParaRPr lang="en-US" sz="1800" dirty="0"/>
        </a:p>
      </dgm:t>
    </dgm:pt>
    <dgm:pt modelId="{1F8C79AF-D968-47E5-BE90-FB89AACA09AB}" type="parTrans" cxnId="{270B3DCA-9B50-47D2-B832-8469CA54CAEC}">
      <dgm:prSet/>
      <dgm:spPr/>
      <dgm:t>
        <a:bodyPr/>
        <a:lstStyle/>
        <a:p>
          <a:endParaRPr lang="en-US" sz="2800"/>
        </a:p>
      </dgm:t>
    </dgm:pt>
    <dgm:pt modelId="{B133ED0B-80FD-4462-A8C6-D0100702AA87}" type="sibTrans" cxnId="{270B3DCA-9B50-47D2-B832-8469CA54CAEC}">
      <dgm:prSet/>
      <dgm:spPr/>
      <dgm:t>
        <a:bodyPr/>
        <a:lstStyle/>
        <a:p>
          <a:endParaRPr lang="en-US" sz="2800"/>
        </a:p>
      </dgm:t>
    </dgm:pt>
    <dgm:pt modelId="{27A82206-89DC-40D2-A5FD-29C608B83549}">
      <dgm:prSet custT="1"/>
      <dgm:spPr>
        <a:solidFill>
          <a:schemeClr val="accent4">
            <a:alpha val="90000"/>
          </a:schemeClr>
        </a:solidFill>
      </dgm:spPr>
      <dgm:t>
        <a:bodyPr/>
        <a:lstStyle/>
        <a:p>
          <a:pPr rtl="1"/>
          <a:r>
            <a:rPr lang="fa-IR" sz="1800" b="1" dirty="0"/>
            <a:t>فاز 3</a:t>
          </a:r>
          <a:endParaRPr lang="en-US" sz="1800" b="1" dirty="0"/>
        </a:p>
      </dgm:t>
    </dgm:pt>
    <dgm:pt modelId="{F04CABE8-5FFE-48E8-B0DF-0998F4B91ADB}" type="parTrans" cxnId="{D0D72E07-6DDB-435C-8A9D-9DE03CCBBA0A}">
      <dgm:prSet/>
      <dgm:spPr/>
      <dgm:t>
        <a:bodyPr/>
        <a:lstStyle/>
        <a:p>
          <a:endParaRPr lang="en-US" sz="2800"/>
        </a:p>
      </dgm:t>
    </dgm:pt>
    <dgm:pt modelId="{DB30C526-B10E-4650-AA65-5AA464C72BE0}" type="sibTrans" cxnId="{D0D72E07-6DDB-435C-8A9D-9DE03CCBBA0A}">
      <dgm:prSet/>
      <dgm:spPr/>
      <dgm:t>
        <a:bodyPr/>
        <a:lstStyle/>
        <a:p>
          <a:endParaRPr lang="en-US" sz="2800"/>
        </a:p>
      </dgm:t>
    </dgm:pt>
    <dgm:pt modelId="{45BBD84C-12B4-4AE1-B619-EB55CDB63CA2}" type="pres">
      <dgm:prSet presAssocID="{FDA0287A-6539-45F8-9909-1CD5850F0AE6}" presName="Name0" presStyleCnt="0">
        <dgm:presLayoutVars>
          <dgm:chPref val="3"/>
          <dgm:dir val="rev"/>
          <dgm:animLvl val="lvl"/>
          <dgm:resizeHandles/>
        </dgm:presLayoutVars>
      </dgm:prSet>
      <dgm:spPr/>
    </dgm:pt>
    <dgm:pt modelId="{E98A7901-F42F-4A97-B7BF-A9E19DB055BE}" type="pres">
      <dgm:prSet presAssocID="{63708D50-6C51-4C59-8C6B-A89C22630C43}" presName="horFlow" presStyleCnt="0"/>
      <dgm:spPr/>
    </dgm:pt>
    <dgm:pt modelId="{06F464D1-5D5C-4B32-831B-0F2FFF209731}" type="pres">
      <dgm:prSet presAssocID="{63708D50-6C51-4C59-8C6B-A89C22630C43}" presName="bigChev" presStyleLbl="node1" presStyleIdx="0" presStyleCnt="1"/>
      <dgm:spPr/>
    </dgm:pt>
    <dgm:pt modelId="{D4FD6448-282A-4057-9CB5-DF6BED2A2A5A}" type="pres">
      <dgm:prSet presAssocID="{7C03EEF2-251D-46D3-9FDB-07CF04E69B54}" presName="parTrans" presStyleCnt="0"/>
      <dgm:spPr/>
    </dgm:pt>
    <dgm:pt modelId="{26F390B6-6071-432A-BFCD-43D04AE35656}" type="pres">
      <dgm:prSet presAssocID="{6EF45DBE-CC61-4DBD-851C-E8BECCB5FEFF}" presName="node" presStyleLbl="alignAccFollowNode1" presStyleIdx="0" presStyleCnt="4">
        <dgm:presLayoutVars>
          <dgm:bulletEnabled val="1"/>
        </dgm:presLayoutVars>
      </dgm:prSet>
      <dgm:spPr/>
    </dgm:pt>
    <dgm:pt modelId="{A4C69C0A-53BA-45F7-AC21-4EC4C3A785FF}" type="pres">
      <dgm:prSet presAssocID="{E0C8D9F5-CE49-45E9-95BA-D5BC2CD0D0C9}" presName="sibTrans" presStyleCnt="0"/>
      <dgm:spPr/>
    </dgm:pt>
    <dgm:pt modelId="{2EDA7F16-E78A-41EB-A373-D1AEE8722D95}" type="pres">
      <dgm:prSet presAssocID="{D90EE0A0-E5B5-4567-8619-1E5D1E5E9F50}" presName="node" presStyleLbl="alignAccFollowNode1" presStyleIdx="1" presStyleCnt="4">
        <dgm:presLayoutVars>
          <dgm:bulletEnabled val="1"/>
        </dgm:presLayoutVars>
      </dgm:prSet>
      <dgm:spPr/>
    </dgm:pt>
    <dgm:pt modelId="{73AAB62C-395B-491F-84AA-B47614E9B6BF}" type="pres">
      <dgm:prSet presAssocID="{B2BC31BA-05CA-41BE-95EB-476BEA6649CA}" presName="sibTrans" presStyleCnt="0"/>
      <dgm:spPr/>
    </dgm:pt>
    <dgm:pt modelId="{5477262E-3D11-4956-BC1F-B5DD134D0C5C}" type="pres">
      <dgm:prSet presAssocID="{8F4560E7-4D96-40D0-A299-DE712F17C630}" presName="node" presStyleLbl="alignAccFollowNode1" presStyleIdx="2" presStyleCnt="4">
        <dgm:presLayoutVars>
          <dgm:bulletEnabled val="1"/>
        </dgm:presLayoutVars>
      </dgm:prSet>
      <dgm:spPr/>
    </dgm:pt>
    <dgm:pt modelId="{63EF3D54-193A-4899-A2B6-71BBA2E777BE}" type="pres">
      <dgm:prSet presAssocID="{B133ED0B-80FD-4462-A8C6-D0100702AA87}" presName="sibTrans" presStyleCnt="0"/>
      <dgm:spPr/>
    </dgm:pt>
    <dgm:pt modelId="{FF8D03CC-4355-442B-AB0A-3AB2E20950B7}" type="pres">
      <dgm:prSet presAssocID="{27A82206-89DC-40D2-A5FD-29C608B83549}" presName="node" presStyleLbl="alignAccFollowNode1" presStyleIdx="3" presStyleCnt="4">
        <dgm:presLayoutVars>
          <dgm:bulletEnabled val="1"/>
        </dgm:presLayoutVars>
      </dgm:prSet>
      <dgm:spPr/>
    </dgm:pt>
  </dgm:ptLst>
  <dgm:cxnLst>
    <dgm:cxn modelId="{D0D72E07-6DDB-435C-8A9D-9DE03CCBBA0A}" srcId="{63708D50-6C51-4C59-8C6B-A89C22630C43}" destId="{27A82206-89DC-40D2-A5FD-29C608B83549}" srcOrd="3" destOrd="0" parTransId="{F04CABE8-5FFE-48E8-B0DF-0998F4B91ADB}" sibTransId="{DB30C526-B10E-4650-AA65-5AA464C72BE0}"/>
    <dgm:cxn modelId="{61DACB0F-A2D1-4988-B0BF-8C83F22AE63C}" srcId="{FDA0287A-6539-45F8-9909-1CD5850F0AE6}" destId="{63708D50-6C51-4C59-8C6B-A89C22630C43}" srcOrd="0" destOrd="0" parTransId="{4238FC1F-769F-4F03-8F5D-A88CF86EE61A}" sibTransId="{B6A2BBE3-26D1-4401-941B-587CB5713783}"/>
    <dgm:cxn modelId="{39C10765-6D94-4C88-B9CF-462CAC31AE5F}" type="presOf" srcId="{FDA0287A-6539-45F8-9909-1CD5850F0AE6}" destId="{45BBD84C-12B4-4AE1-B619-EB55CDB63CA2}" srcOrd="0" destOrd="0" presId="urn:microsoft.com/office/officeart/2005/8/layout/lProcess3"/>
    <dgm:cxn modelId="{CA5A4E48-317D-404F-A5AC-BC431097380A}" srcId="{63708D50-6C51-4C59-8C6B-A89C22630C43}" destId="{6EF45DBE-CC61-4DBD-851C-E8BECCB5FEFF}" srcOrd="0" destOrd="0" parTransId="{7C03EEF2-251D-46D3-9FDB-07CF04E69B54}" sibTransId="{E0C8D9F5-CE49-45E9-95BA-D5BC2CD0D0C9}"/>
    <dgm:cxn modelId="{7310CB83-EFDA-41BE-B52A-FBFF94DA6CF6}" type="presOf" srcId="{8F4560E7-4D96-40D0-A299-DE712F17C630}" destId="{5477262E-3D11-4956-BC1F-B5DD134D0C5C}" srcOrd="0" destOrd="0" presId="urn:microsoft.com/office/officeart/2005/8/layout/lProcess3"/>
    <dgm:cxn modelId="{57621E8D-A6A8-405D-AC47-83B081F1B463}" type="presOf" srcId="{63708D50-6C51-4C59-8C6B-A89C22630C43}" destId="{06F464D1-5D5C-4B32-831B-0F2FFF209731}" srcOrd="0" destOrd="0" presId="urn:microsoft.com/office/officeart/2005/8/layout/lProcess3"/>
    <dgm:cxn modelId="{AFED97AD-C3AE-404D-B784-83F9CCA9EC6B}" type="presOf" srcId="{6EF45DBE-CC61-4DBD-851C-E8BECCB5FEFF}" destId="{26F390B6-6071-432A-BFCD-43D04AE35656}" srcOrd="0" destOrd="0" presId="urn:microsoft.com/office/officeart/2005/8/layout/lProcess3"/>
    <dgm:cxn modelId="{1FCB39BF-5143-4610-9FEA-A1E7400938FC}" srcId="{63708D50-6C51-4C59-8C6B-A89C22630C43}" destId="{D90EE0A0-E5B5-4567-8619-1E5D1E5E9F50}" srcOrd="1" destOrd="0" parTransId="{1530C20D-7D90-4D83-9F95-2282C92E5E4F}" sibTransId="{B2BC31BA-05CA-41BE-95EB-476BEA6649CA}"/>
    <dgm:cxn modelId="{270B3DCA-9B50-47D2-B832-8469CA54CAEC}" srcId="{63708D50-6C51-4C59-8C6B-A89C22630C43}" destId="{8F4560E7-4D96-40D0-A299-DE712F17C630}" srcOrd="2" destOrd="0" parTransId="{1F8C79AF-D968-47E5-BE90-FB89AACA09AB}" sibTransId="{B133ED0B-80FD-4462-A8C6-D0100702AA87}"/>
    <dgm:cxn modelId="{52BEE1CA-E557-42FE-A40B-2B9E357EC405}" type="presOf" srcId="{D90EE0A0-E5B5-4567-8619-1E5D1E5E9F50}" destId="{2EDA7F16-E78A-41EB-A373-D1AEE8722D95}" srcOrd="0" destOrd="0" presId="urn:microsoft.com/office/officeart/2005/8/layout/lProcess3"/>
    <dgm:cxn modelId="{203BB9CC-06DD-4555-B6C8-98DCFCF95D6F}" type="presOf" srcId="{27A82206-89DC-40D2-A5FD-29C608B83549}" destId="{FF8D03CC-4355-442B-AB0A-3AB2E20950B7}" srcOrd="0" destOrd="0" presId="urn:microsoft.com/office/officeart/2005/8/layout/lProcess3"/>
    <dgm:cxn modelId="{554F6CC8-EEC8-4B30-9583-04F6C3DCFD36}" type="presParOf" srcId="{45BBD84C-12B4-4AE1-B619-EB55CDB63CA2}" destId="{E98A7901-F42F-4A97-B7BF-A9E19DB055BE}" srcOrd="0" destOrd="0" presId="urn:microsoft.com/office/officeart/2005/8/layout/lProcess3"/>
    <dgm:cxn modelId="{292081D4-62EE-45BD-8CBD-A72C06B755B7}" type="presParOf" srcId="{E98A7901-F42F-4A97-B7BF-A9E19DB055BE}" destId="{06F464D1-5D5C-4B32-831B-0F2FFF209731}" srcOrd="0" destOrd="0" presId="urn:microsoft.com/office/officeart/2005/8/layout/lProcess3"/>
    <dgm:cxn modelId="{D744D1D9-B2BE-4BDA-89A7-A60DB4F34F4A}" type="presParOf" srcId="{E98A7901-F42F-4A97-B7BF-A9E19DB055BE}" destId="{D4FD6448-282A-4057-9CB5-DF6BED2A2A5A}" srcOrd="1" destOrd="0" presId="urn:microsoft.com/office/officeart/2005/8/layout/lProcess3"/>
    <dgm:cxn modelId="{19817BFE-EC5B-4DA4-9F9C-504BDCBC3984}" type="presParOf" srcId="{E98A7901-F42F-4A97-B7BF-A9E19DB055BE}" destId="{26F390B6-6071-432A-BFCD-43D04AE35656}" srcOrd="2" destOrd="0" presId="urn:microsoft.com/office/officeart/2005/8/layout/lProcess3"/>
    <dgm:cxn modelId="{2838AACE-168A-4B22-BEE2-3DC263441639}" type="presParOf" srcId="{E98A7901-F42F-4A97-B7BF-A9E19DB055BE}" destId="{A4C69C0A-53BA-45F7-AC21-4EC4C3A785FF}" srcOrd="3" destOrd="0" presId="urn:microsoft.com/office/officeart/2005/8/layout/lProcess3"/>
    <dgm:cxn modelId="{C8D8769C-E54A-4143-9374-15E184360E79}" type="presParOf" srcId="{E98A7901-F42F-4A97-B7BF-A9E19DB055BE}" destId="{2EDA7F16-E78A-41EB-A373-D1AEE8722D95}" srcOrd="4" destOrd="0" presId="urn:microsoft.com/office/officeart/2005/8/layout/lProcess3"/>
    <dgm:cxn modelId="{4B53E01D-3901-44BA-BD84-215B4C0D63A1}" type="presParOf" srcId="{E98A7901-F42F-4A97-B7BF-A9E19DB055BE}" destId="{73AAB62C-395B-491F-84AA-B47614E9B6BF}" srcOrd="5" destOrd="0" presId="urn:microsoft.com/office/officeart/2005/8/layout/lProcess3"/>
    <dgm:cxn modelId="{C51F56C8-0AA2-479C-9FB7-FE8E90A511E0}" type="presParOf" srcId="{E98A7901-F42F-4A97-B7BF-A9E19DB055BE}" destId="{5477262E-3D11-4956-BC1F-B5DD134D0C5C}" srcOrd="6" destOrd="0" presId="urn:microsoft.com/office/officeart/2005/8/layout/lProcess3"/>
    <dgm:cxn modelId="{61BE5297-3A3A-4ECC-A015-80FE6F1A507C}" type="presParOf" srcId="{E98A7901-F42F-4A97-B7BF-A9E19DB055BE}" destId="{63EF3D54-193A-4899-A2B6-71BBA2E777BE}" srcOrd="7" destOrd="0" presId="urn:microsoft.com/office/officeart/2005/8/layout/lProcess3"/>
    <dgm:cxn modelId="{78A6857F-85BE-4F7B-A484-6D446D78F0F9}" type="presParOf" srcId="{E98A7901-F42F-4A97-B7BF-A9E19DB055BE}" destId="{FF8D03CC-4355-442B-AB0A-3AB2E20950B7}"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63708D50-6C51-4C59-8C6B-A89C22630C43}">
      <dgm:prSet custT="1"/>
      <dgm:spPr/>
      <dgm:t>
        <a:bodyPr/>
        <a:lstStyle/>
        <a:p>
          <a:pPr rtl="1"/>
          <a:r>
            <a:rPr lang="ar-IQ" sz="1800" b="0" dirty="0"/>
            <a:t>پیاده‌سازی</a:t>
          </a:r>
          <a:endParaRPr lang="en-US" sz="1800" b="0" dirty="0"/>
        </a:p>
      </dgm:t>
    </dgm:pt>
    <dgm:pt modelId="{4238FC1F-769F-4F03-8F5D-A88CF86EE61A}" type="parTrans" cxnId="{61DACB0F-A2D1-4988-B0BF-8C83F22AE63C}">
      <dgm:prSet/>
      <dgm:spPr/>
      <dgm:t>
        <a:bodyPr/>
        <a:lstStyle/>
        <a:p>
          <a:pPr rtl="1"/>
          <a:endParaRPr lang="en-US" sz="2800"/>
        </a:p>
      </dgm:t>
    </dgm:pt>
    <dgm:pt modelId="{B6A2BBE3-26D1-4401-941B-587CB5713783}" type="sibTrans" cxnId="{61DACB0F-A2D1-4988-B0BF-8C83F22AE63C}">
      <dgm:prSet/>
      <dgm:spPr/>
      <dgm:t>
        <a:bodyPr/>
        <a:lstStyle/>
        <a:p>
          <a:pPr rtl="1"/>
          <a:endParaRPr lang="en-US" sz="2800"/>
        </a:p>
      </dgm:t>
    </dgm:pt>
    <dgm:pt modelId="{6EF45DBE-CC61-4DBD-851C-E8BECCB5FEFF}">
      <dgm:prSet custT="1"/>
      <dgm:spPr/>
      <dgm:t>
        <a:bodyPr/>
        <a:lstStyle/>
        <a:p>
          <a:pPr rtl="1"/>
          <a:r>
            <a:rPr lang="fa-IR" sz="1800" dirty="0"/>
            <a:t>مقدمه</a:t>
          </a:r>
          <a:endParaRPr lang="en-US" sz="1800" dirty="0"/>
        </a:p>
      </dgm:t>
    </dgm:pt>
    <dgm:pt modelId="{7C03EEF2-251D-46D3-9FDB-07CF04E69B54}" type="parTrans" cxnId="{CA5A4E48-317D-404F-A5AC-BC431097380A}">
      <dgm:prSet/>
      <dgm:spPr/>
      <dgm:t>
        <a:bodyPr/>
        <a:lstStyle/>
        <a:p>
          <a:endParaRPr lang="en-US" sz="2800"/>
        </a:p>
      </dgm:t>
    </dgm:pt>
    <dgm:pt modelId="{E0C8D9F5-CE49-45E9-95BA-D5BC2CD0D0C9}" type="sibTrans" cxnId="{CA5A4E48-317D-404F-A5AC-BC431097380A}">
      <dgm:prSet/>
      <dgm:spPr/>
      <dgm:t>
        <a:bodyPr/>
        <a:lstStyle/>
        <a:p>
          <a:endParaRPr lang="en-US" sz="2800"/>
        </a:p>
      </dgm:t>
    </dgm:pt>
    <dgm:pt modelId="{D90EE0A0-E5B5-4567-8619-1E5D1E5E9F50}">
      <dgm:prSet custT="1"/>
      <dgm:spPr/>
      <dgm:t>
        <a:bodyPr/>
        <a:lstStyle/>
        <a:p>
          <a:pPr rtl="1"/>
          <a:r>
            <a:rPr lang="fa-IR" sz="1800" dirty="0"/>
            <a:t>فاز 1</a:t>
          </a:r>
          <a:endParaRPr lang="en-US" sz="1800" dirty="0"/>
        </a:p>
      </dgm:t>
    </dgm:pt>
    <dgm:pt modelId="{1530C20D-7D90-4D83-9F95-2282C92E5E4F}" type="parTrans" cxnId="{1FCB39BF-5143-4610-9FEA-A1E7400938FC}">
      <dgm:prSet/>
      <dgm:spPr/>
      <dgm:t>
        <a:bodyPr/>
        <a:lstStyle/>
        <a:p>
          <a:endParaRPr lang="en-US" sz="2800"/>
        </a:p>
      </dgm:t>
    </dgm:pt>
    <dgm:pt modelId="{B2BC31BA-05CA-41BE-95EB-476BEA6649CA}" type="sibTrans" cxnId="{1FCB39BF-5143-4610-9FEA-A1E7400938FC}">
      <dgm:prSet/>
      <dgm:spPr/>
      <dgm:t>
        <a:bodyPr/>
        <a:lstStyle/>
        <a:p>
          <a:endParaRPr lang="en-US" sz="2800"/>
        </a:p>
      </dgm:t>
    </dgm:pt>
    <dgm:pt modelId="{8F4560E7-4D96-40D0-A299-DE712F17C630}">
      <dgm:prSet custT="1"/>
      <dgm:spPr/>
      <dgm:t>
        <a:bodyPr/>
        <a:lstStyle/>
        <a:p>
          <a:pPr rtl="1"/>
          <a:r>
            <a:rPr lang="fa-IR" sz="1800" dirty="0"/>
            <a:t>فاز 2</a:t>
          </a:r>
          <a:endParaRPr lang="en-US" sz="1800" dirty="0"/>
        </a:p>
      </dgm:t>
    </dgm:pt>
    <dgm:pt modelId="{1F8C79AF-D968-47E5-BE90-FB89AACA09AB}" type="parTrans" cxnId="{270B3DCA-9B50-47D2-B832-8469CA54CAEC}">
      <dgm:prSet/>
      <dgm:spPr/>
      <dgm:t>
        <a:bodyPr/>
        <a:lstStyle/>
        <a:p>
          <a:endParaRPr lang="en-US" sz="2800"/>
        </a:p>
      </dgm:t>
    </dgm:pt>
    <dgm:pt modelId="{B133ED0B-80FD-4462-A8C6-D0100702AA87}" type="sibTrans" cxnId="{270B3DCA-9B50-47D2-B832-8469CA54CAEC}">
      <dgm:prSet/>
      <dgm:spPr/>
      <dgm:t>
        <a:bodyPr/>
        <a:lstStyle/>
        <a:p>
          <a:endParaRPr lang="en-US" sz="2800"/>
        </a:p>
      </dgm:t>
    </dgm:pt>
    <dgm:pt modelId="{27A82206-89DC-40D2-A5FD-29C608B83549}">
      <dgm:prSet custT="1"/>
      <dgm:spPr>
        <a:solidFill>
          <a:schemeClr val="accent4">
            <a:alpha val="90000"/>
          </a:schemeClr>
        </a:solidFill>
      </dgm:spPr>
      <dgm:t>
        <a:bodyPr/>
        <a:lstStyle/>
        <a:p>
          <a:pPr rtl="1"/>
          <a:r>
            <a:rPr lang="fa-IR" sz="1800" b="1" dirty="0"/>
            <a:t>فاز 3</a:t>
          </a:r>
          <a:endParaRPr lang="en-US" sz="1800" b="1" dirty="0"/>
        </a:p>
      </dgm:t>
    </dgm:pt>
    <dgm:pt modelId="{F04CABE8-5FFE-48E8-B0DF-0998F4B91ADB}" type="parTrans" cxnId="{D0D72E07-6DDB-435C-8A9D-9DE03CCBBA0A}">
      <dgm:prSet/>
      <dgm:spPr/>
      <dgm:t>
        <a:bodyPr/>
        <a:lstStyle/>
        <a:p>
          <a:endParaRPr lang="en-US" sz="2800"/>
        </a:p>
      </dgm:t>
    </dgm:pt>
    <dgm:pt modelId="{DB30C526-B10E-4650-AA65-5AA464C72BE0}" type="sibTrans" cxnId="{D0D72E07-6DDB-435C-8A9D-9DE03CCBBA0A}">
      <dgm:prSet/>
      <dgm:spPr/>
      <dgm:t>
        <a:bodyPr/>
        <a:lstStyle/>
        <a:p>
          <a:endParaRPr lang="en-US" sz="2800"/>
        </a:p>
      </dgm:t>
    </dgm:pt>
    <dgm:pt modelId="{45BBD84C-12B4-4AE1-B619-EB55CDB63CA2}" type="pres">
      <dgm:prSet presAssocID="{FDA0287A-6539-45F8-9909-1CD5850F0AE6}" presName="Name0" presStyleCnt="0">
        <dgm:presLayoutVars>
          <dgm:chPref val="3"/>
          <dgm:dir val="rev"/>
          <dgm:animLvl val="lvl"/>
          <dgm:resizeHandles/>
        </dgm:presLayoutVars>
      </dgm:prSet>
      <dgm:spPr/>
    </dgm:pt>
    <dgm:pt modelId="{E98A7901-F42F-4A97-B7BF-A9E19DB055BE}" type="pres">
      <dgm:prSet presAssocID="{63708D50-6C51-4C59-8C6B-A89C22630C43}" presName="horFlow" presStyleCnt="0"/>
      <dgm:spPr/>
    </dgm:pt>
    <dgm:pt modelId="{06F464D1-5D5C-4B32-831B-0F2FFF209731}" type="pres">
      <dgm:prSet presAssocID="{63708D50-6C51-4C59-8C6B-A89C22630C43}" presName="bigChev" presStyleLbl="node1" presStyleIdx="0" presStyleCnt="1"/>
      <dgm:spPr/>
    </dgm:pt>
    <dgm:pt modelId="{D4FD6448-282A-4057-9CB5-DF6BED2A2A5A}" type="pres">
      <dgm:prSet presAssocID="{7C03EEF2-251D-46D3-9FDB-07CF04E69B54}" presName="parTrans" presStyleCnt="0"/>
      <dgm:spPr/>
    </dgm:pt>
    <dgm:pt modelId="{26F390B6-6071-432A-BFCD-43D04AE35656}" type="pres">
      <dgm:prSet presAssocID="{6EF45DBE-CC61-4DBD-851C-E8BECCB5FEFF}" presName="node" presStyleLbl="alignAccFollowNode1" presStyleIdx="0" presStyleCnt="4">
        <dgm:presLayoutVars>
          <dgm:bulletEnabled val="1"/>
        </dgm:presLayoutVars>
      </dgm:prSet>
      <dgm:spPr/>
    </dgm:pt>
    <dgm:pt modelId="{A4C69C0A-53BA-45F7-AC21-4EC4C3A785FF}" type="pres">
      <dgm:prSet presAssocID="{E0C8D9F5-CE49-45E9-95BA-D5BC2CD0D0C9}" presName="sibTrans" presStyleCnt="0"/>
      <dgm:spPr/>
    </dgm:pt>
    <dgm:pt modelId="{2EDA7F16-E78A-41EB-A373-D1AEE8722D95}" type="pres">
      <dgm:prSet presAssocID="{D90EE0A0-E5B5-4567-8619-1E5D1E5E9F50}" presName="node" presStyleLbl="alignAccFollowNode1" presStyleIdx="1" presStyleCnt="4">
        <dgm:presLayoutVars>
          <dgm:bulletEnabled val="1"/>
        </dgm:presLayoutVars>
      </dgm:prSet>
      <dgm:spPr/>
    </dgm:pt>
    <dgm:pt modelId="{73AAB62C-395B-491F-84AA-B47614E9B6BF}" type="pres">
      <dgm:prSet presAssocID="{B2BC31BA-05CA-41BE-95EB-476BEA6649CA}" presName="sibTrans" presStyleCnt="0"/>
      <dgm:spPr/>
    </dgm:pt>
    <dgm:pt modelId="{5477262E-3D11-4956-BC1F-B5DD134D0C5C}" type="pres">
      <dgm:prSet presAssocID="{8F4560E7-4D96-40D0-A299-DE712F17C630}" presName="node" presStyleLbl="alignAccFollowNode1" presStyleIdx="2" presStyleCnt="4">
        <dgm:presLayoutVars>
          <dgm:bulletEnabled val="1"/>
        </dgm:presLayoutVars>
      </dgm:prSet>
      <dgm:spPr/>
    </dgm:pt>
    <dgm:pt modelId="{63EF3D54-193A-4899-A2B6-71BBA2E777BE}" type="pres">
      <dgm:prSet presAssocID="{B133ED0B-80FD-4462-A8C6-D0100702AA87}" presName="sibTrans" presStyleCnt="0"/>
      <dgm:spPr/>
    </dgm:pt>
    <dgm:pt modelId="{FF8D03CC-4355-442B-AB0A-3AB2E20950B7}" type="pres">
      <dgm:prSet presAssocID="{27A82206-89DC-40D2-A5FD-29C608B83549}" presName="node" presStyleLbl="alignAccFollowNode1" presStyleIdx="3" presStyleCnt="4">
        <dgm:presLayoutVars>
          <dgm:bulletEnabled val="1"/>
        </dgm:presLayoutVars>
      </dgm:prSet>
      <dgm:spPr/>
    </dgm:pt>
  </dgm:ptLst>
  <dgm:cxnLst>
    <dgm:cxn modelId="{D0D72E07-6DDB-435C-8A9D-9DE03CCBBA0A}" srcId="{63708D50-6C51-4C59-8C6B-A89C22630C43}" destId="{27A82206-89DC-40D2-A5FD-29C608B83549}" srcOrd="3" destOrd="0" parTransId="{F04CABE8-5FFE-48E8-B0DF-0998F4B91ADB}" sibTransId="{DB30C526-B10E-4650-AA65-5AA464C72BE0}"/>
    <dgm:cxn modelId="{61DACB0F-A2D1-4988-B0BF-8C83F22AE63C}" srcId="{FDA0287A-6539-45F8-9909-1CD5850F0AE6}" destId="{63708D50-6C51-4C59-8C6B-A89C22630C43}" srcOrd="0" destOrd="0" parTransId="{4238FC1F-769F-4F03-8F5D-A88CF86EE61A}" sibTransId="{B6A2BBE3-26D1-4401-941B-587CB5713783}"/>
    <dgm:cxn modelId="{39C10765-6D94-4C88-B9CF-462CAC31AE5F}" type="presOf" srcId="{FDA0287A-6539-45F8-9909-1CD5850F0AE6}" destId="{45BBD84C-12B4-4AE1-B619-EB55CDB63CA2}" srcOrd="0" destOrd="0" presId="urn:microsoft.com/office/officeart/2005/8/layout/lProcess3"/>
    <dgm:cxn modelId="{CA5A4E48-317D-404F-A5AC-BC431097380A}" srcId="{63708D50-6C51-4C59-8C6B-A89C22630C43}" destId="{6EF45DBE-CC61-4DBD-851C-E8BECCB5FEFF}" srcOrd="0" destOrd="0" parTransId="{7C03EEF2-251D-46D3-9FDB-07CF04E69B54}" sibTransId="{E0C8D9F5-CE49-45E9-95BA-D5BC2CD0D0C9}"/>
    <dgm:cxn modelId="{7310CB83-EFDA-41BE-B52A-FBFF94DA6CF6}" type="presOf" srcId="{8F4560E7-4D96-40D0-A299-DE712F17C630}" destId="{5477262E-3D11-4956-BC1F-B5DD134D0C5C}" srcOrd="0" destOrd="0" presId="urn:microsoft.com/office/officeart/2005/8/layout/lProcess3"/>
    <dgm:cxn modelId="{57621E8D-A6A8-405D-AC47-83B081F1B463}" type="presOf" srcId="{63708D50-6C51-4C59-8C6B-A89C22630C43}" destId="{06F464D1-5D5C-4B32-831B-0F2FFF209731}" srcOrd="0" destOrd="0" presId="urn:microsoft.com/office/officeart/2005/8/layout/lProcess3"/>
    <dgm:cxn modelId="{AFED97AD-C3AE-404D-B784-83F9CCA9EC6B}" type="presOf" srcId="{6EF45DBE-CC61-4DBD-851C-E8BECCB5FEFF}" destId="{26F390B6-6071-432A-BFCD-43D04AE35656}" srcOrd="0" destOrd="0" presId="urn:microsoft.com/office/officeart/2005/8/layout/lProcess3"/>
    <dgm:cxn modelId="{1FCB39BF-5143-4610-9FEA-A1E7400938FC}" srcId="{63708D50-6C51-4C59-8C6B-A89C22630C43}" destId="{D90EE0A0-E5B5-4567-8619-1E5D1E5E9F50}" srcOrd="1" destOrd="0" parTransId="{1530C20D-7D90-4D83-9F95-2282C92E5E4F}" sibTransId="{B2BC31BA-05CA-41BE-95EB-476BEA6649CA}"/>
    <dgm:cxn modelId="{270B3DCA-9B50-47D2-B832-8469CA54CAEC}" srcId="{63708D50-6C51-4C59-8C6B-A89C22630C43}" destId="{8F4560E7-4D96-40D0-A299-DE712F17C630}" srcOrd="2" destOrd="0" parTransId="{1F8C79AF-D968-47E5-BE90-FB89AACA09AB}" sibTransId="{B133ED0B-80FD-4462-A8C6-D0100702AA87}"/>
    <dgm:cxn modelId="{52BEE1CA-E557-42FE-A40B-2B9E357EC405}" type="presOf" srcId="{D90EE0A0-E5B5-4567-8619-1E5D1E5E9F50}" destId="{2EDA7F16-E78A-41EB-A373-D1AEE8722D95}" srcOrd="0" destOrd="0" presId="urn:microsoft.com/office/officeart/2005/8/layout/lProcess3"/>
    <dgm:cxn modelId="{203BB9CC-06DD-4555-B6C8-98DCFCF95D6F}" type="presOf" srcId="{27A82206-89DC-40D2-A5FD-29C608B83549}" destId="{FF8D03CC-4355-442B-AB0A-3AB2E20950B7}" srcOrd="0" destOrd="0" presId="urn:microsoft.com/office/officeart/2005/8/layout/lProcess3"/>
    <dgm:cxn modelId="{554F6CC8-EEC8-4B30-9583-04F6C3DCFD36}" type="presParOf" srcId="{45BBD84C-12B4-4AE1-B619-EB55CDB63CA2}" destId="{E98A7901-F42F-4A97-B7BF-A9E19DB055BE}" srcOrd="0" destOrd="0" presId="urn:microsoft.com/office/officeart/2005/8/layout/lProcess3"/>
    <dgm:cxn modelId="{292081D4-62EE-45BD-8CBD-A72C06B755B7}" type="presParOf" srcId="{E98A7901-F42F-4A97-B7BF-A9E19DB055BE}" destId="{06F464D1-5D5C-4B32-831B-0F2FFF209731}" srcOrd="0" destOrd="0" presId="urn:microsoft.com/office/officeart/2005/8/layout/lProcess3"/>
    <dgm:cxn modelId="{D744D1D9-B2BE-4BDA-89A7-A60DB4F34F4A}" type="presParOf" srcId="{E98A7901-F42F-4A97-B7BF-A9E19DB055BE}" destId="{D4FD6448-282A-4057-9CB5-DF6BED2A2A5A}" srcOrd="1" destOrd="0" presId="urn:microsoft.com/office/officeart/2005/8/layout/lProcess3"/>
    <dgm:cxn modelId="{19817BFE-EC5B-4DA4-9F9C-504BDCBC3984}" type="presParOf" srcId="{E98A7901-F42F-4A97-B7BF-A9E19DB055BE}" destId="{26F390B6-6071-432A-BFCD-43D04AE35656}" srcOrd="2" destOrd="0" presId="urn:microsoft.com/office/officeart/2005/8/layout/lProcess3"/>
    <dgm:cxn modelId="{2838AACE-168A-4B22-BEE2-3DC263441639}" type="presParOf" srcId="{E98A7901-F42F-4A97-B7BF-A9E19DB055BE}" destId="{A4C69C0A-53BA-45F7-AC21-4EC4C3A785FF}" srcOrd="3" destOrd="0" presId="urn:microsoft.com/office/officeart/2005/8/layout/lProcess3"/>
    <dgm:cxn modelId="{C8D8769C-E54A-4143-9374-15E184360E79}" type="presParOf" srcId="{E98A7901-F42F-4A97-B7BF-A9E19DB055BE}" destId="{2EDA7F16-E78A-41EB-A373-D1AEE8722D95}" srcOrd="4" destOrd="0" presId="urn:microsoft.com/office/officeart/2005/8/layout/lProcess3"/>
    <dgm:cxn modelId="{4B53E01D-3901-44BA-BD84-215B4C0D63A1}" type="presParOf" srcId="{E98A7901-F42F-4A97-B7BF-A9E19DB055BE}" destId="{73AAB62C-395B-491F-84AA-B47614E9B6BF}" srcOrd="5" destOrd="0" presId="urn:microsoft.com/office/officeart/2005/8/layout/lProcess3"/>
    <dgm:cxn modelId="{C51F56C8-0AA2-479C-9FB7-FE8E90A511E0}" type="presParOf" srcId="{E98A7901-F42F-4A97-B7BF-A9E19DB055BE}" destId="{5477262E-3D11-4956-BC1F-B5DD134D0C5C}" srcOrd="6" destOrd="0" presId="urn:microsoft.com/office/officeart/2005/8/layout/lProcess3"/>
    <dgm:cxn modelId="{61BE5297-3A3A-4ECC-A015-80FE6F1A507C}" type="presParOf" srcId="{E98A7901-F42F-4A97-B7BF-A9E19DB055BE}" destId="{63EF3D54-193A-4899-A2B6-71BBA2E777BE}" srcOrd="7" destOrd="0" presId="urn:microsoft.com/office/officeart/2005/8/layout/lProcess3"/>
    <dgm:cxn modelId="{78A6857F-85BE-4F7B-A484-6D446D78F0F9}" type="presParOf" srcId="{E98A7901-F42F-4A97-B7BF-A9E19DB055BE}" destId="{FF8D03CC-4355-442B-AB0A-3AB2E20950B7}"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63708D50-6C51-4C59-8C6B-A89C22630C43}">
      <dgm:prSet custT="1"/>
      <dgm:spPr/>
      <dgm:t>
        <a:bodyPr/>
        <a:lstStyle/>
        <a:p>
          <a:pPr rtl="1"/>
          <a:r>
            <a:rPr lang="ar-IQ" sz="1800" b="0" dirty="0"/>
            <a:t>پیاده‌سازی</a:t>
          </a:r>
          <a:endParaRPr lang="en-US" sz="1800" b="0" dirty="0"/>
        </a:p>
      </dgm:t>
    </dgm:pt>
    <dgm:pt modelId="{4238FC1F-769F-4F03-8F5D-A88CF86EE61A}" type="parTrans" cxnId="{61DACB0F-A2D1-4988-B0BF-8C83F22AE63C}">
      <dgm:prSet/>
      <dgm:spPr/>
      <dgm:t>
        <a:bodyPr/>
        <a:lstStyle/>
        <a:p>
          <a:pPr rtl="1"/>
          <a:endParaRPr lang="en-US" sz="2800"/>
        </a:p>
      </dgm:t>
    </dgm:pt>
    <dgm:pt modelId="{B6A2BBE3-26D1-4401-941B-587CB5713783}" type="sibTrans" cxnId="{61DACB0F-A2D1-4988-B0BF-8C83F22AE63C}">
      <dgm:prSet/>
      <dgm:spPr/>
      <dgm:t>
        <a:bodyPr/>
        <a:lstStyle/>
        <a:p>
          <a:pPr rtl="1"/>
          <a:endParaRPr lang="en-US" sz="2800"/>
        </a:p>
      </dgm:t>
    </dgm:pt>
    <dgm:pt modelId="{6EF45DBE-CC61-4DBD-851C-E8BECCB5FEFF}">
      <dgm:prSet custT="1"/>
      <dgm:spPr/>
      <dgm:t>
        <a:bodyPr/>
        <a:lstStyle/>
        <a:p>
          <a:pPr rtl="1"/>
          <a:r>
            <a:rPr lang="fa-IR" sz="1800" dirty="0"/>
            <a:t>مقدمه</a:t>
          </a:r>
          <a:endParaRPr lang="en-US" sz="1800" dirty="0"/>
        </a:p>
      </dgm:t>
    </dgm:pt>
    <dgm:pt modelId="{7C03EEF2-251D-46D3-9FDB-07CF04E69B54}" type="parTrans" cxnId="{CA5A4E48-317D-404F-A5AC-BC431097380A}">
      <dgm:prSet/>
      <dgm:spPr/>
      <dgm:t>
        <a:bodyPr/>
        <a:lstStyle/>
        <a:p>
          <a:endParaRPr lang="en-US" sz="2800"/>
        </a:p>
      </dgm:t>
    </dgm:pt>
    <dgm:pt modelId="{E0C8D9F5-CE49-45E9-95BA-D5BC2CD0D0C9}" type="sibTrans" cxnId="{CA5A4E48-317D-404F-A5AC-BC431097380A}">
      <dgm:prSet/>
      <dgm:spPr/>
      <dgm:t>
        <a:bodyPr/>
        <a:lstStyle/>
        <a:p>
          <a:endParaRPr lang="en-US" sz="2800"/>
        </a:p>
      </dgm:t>
    </dgm:pt>
    <dgm:pt modelId="{D90EE0A0-E5B5-4567-8619-1E5D1E5E9F50}">
      <dgm:prSet custT="1"/>
      <dgm:spPr/>
      <dgm:t>
        <a:bodyPr/>
        <a:lstStyle/>
        <a:p>
          <a:pPr rtl="1"/>
          <a:r>
            <a:rPr lang="fa-IR" sz="1800" dirty="0"/>
            <a:t>فاز 1</a:t>
          </a:r>
          <a:endParaRPr lang="en-US" sz="1800" dirty="0"/>
        </a:p>
      </dgm:t>
    </dgm:pt>
    <dgm:pt modelId="{1530C20D-7D90-4D83-9F95-2282C92E5E4F}" type="parTrans" cxnId="{1FCB39BF-5143-4610-9FEA-A1E7400938FC}">
      <dgm:prSet/>
      <dgm:spPr/>
      <dgm:t>
        <a:bodyPr/>
        <a:lstStyle/>
        <a:p>
          <a:endParaRPr lang="en-US" sz="2800"/>
        </a:p>
      </dgm:t>
    </dgm:pt>
    <dgm:pt modelId="{B2BC31BA-05CA-41BE-95EB-476BEA6649CA}" type="sibTrans" cxnId="{1FCB39BF-5143-4610-9FEA-A1E7400938FC}">
      <dgm:prSet/>
      <dgm:spPr/>
      <dgm:t>
        <a:bodyPr/>
        <a:lstStyle/>
        <a:p>
          <a:endParaRPr lang="en-US" sz="2800"/>
        </a:p>
      </dgm:t>
    </dgm:pt>
    <dgm:pt modelId="{8F4560E7-4D96-40D0-A299-DE712F17C630}">
      <dgm:prSet custT="1"/>
      <dgm:spPr/>
      <dgm:t>
        <a:bodyPr/>
        <a:lstStyle/>
        <a:p>
          <a:pPr rtl="1"/>
          <a:r>
            <a:rPr lang="fa-IR" sz="1800" dirty="0"/>
            <a:t>فاز 2</a:t>
          </a:r>
          <a:endParaRPr lang="en-US" sz="1800" dirty="0"/>
        </a:p>
      </dgm:t>
    </dgm:pt>
    <dgm:pt modelId="{1F8C79AF-D968-47E5-BE90-FB89AACA09AB}" type="parTrans" cxnId="{270B3DCA-9B50-47D2-B832-8469CA54CAEC}">
      <dgm:prSet/>
      <dgm:spPr/>
      <dgm:t>
        <a:bodyPr/>
        <a:lstStyle/>
        <a:p>
          <a:endParaRPr lang="en-US" sz="2800"/>
        </a:p>
      </dgm:t>
    </dgm:pt>
    <dgm:pt modelId="{B133ED0B-80FD-4462-A8C6-D0100702AA87}" type="sibTrans" cxnId="{270B3DCA-9B50-47D2-B832-8469CA54CAEC}">
      <dgm:prSet/>
      <dgm:spPr/>
      <dgm:t>
        <a:bodyPr/>
        <a:lstStyle/>
        <a:p>
          <a:endParaRPr lang="en-US" sz="2800"/>
        </a:p>
      </dgm:t>
    </dgm:pt>
    <dgm:pt modelId="{27A82206-89DC-40D2-A5FD-29C608B83549}">
      <dgm:prSet custT="1"/>
      <dgm:spPr>
        <a:solidFill>
          <a:schemeClr val="accent4">
            <a:alpha val="90000"/>
          </a:schemeClr>
        </a:solidFill>
      </dgm:spPr>
      <dgm:t>
        <a:bodyPr/>
        <a:lstStyle/>
        <a:p>
          <a:pPr rtl="1"/>
          <a:r>
            <a:rPr lang="fa-IR" sz="1800" b="1" dirty="0"/>
            <a:t>فاز 3</a:t>
          </a:r>
          <a:endParaRPr lang="en-US" sz="1800" b="1" dirty="0"/>
        </a:p>
      </dgm:t>
    </dgm:pt>
    <dgm:pt modelId="{F04CABE8-5FFE-48E8-B0DF-0998F4B91ADB}" type="parTrans" cxnId="{D0D72E07-6DDB-435C-8A9D-9DE03CCBBA0A}">
      <dgm:prSet/>
      <dgm:spPr/>
      <dgm:t>
        <a:bodyPr/>
        <a:lstStyle/>
        <a:p>
          <a:endParaRPr lang="en-US" sz="2800"/>
        </a:p>
      </dgm:t>
    </dgm:pt>
    <dgm:pt modelId="{DB30C526-B10E-4650-AA65-5AA464C72BE0}" type="sibTrans" cxnId="{D0D72E07-6DDB-435C-8A9D-9DE03CCBBA0A}">
      <dgm:prSet/>
      <dgm:spPr/>
      <dgm:t>
        <a:bodyPr/>
        <a:lstStyle/>
        <a:p>
          <a:endParaRPr lang="en-US" sz="2800"/>
        </a:p>
      </dgm:t>
    </dgm:pt>
    <dgm:pt modelId="{45BBD84C-12B4-4AE1-B619-EB55CDB63CA2}" type="pres">
      <dgm:prSet presAssocID="{FDA0287A-6539-45F8-9909-1CD5850F0AE6}" presName="Name0" presStyleCnt="0">
        <dgm:presLayoutVars>
          <dgm:chPref val="3"/>
          <dgm:dir val="rev"/>
          <dgm:animLvl val="lvl"/>
          <dgm:resizeHandles/>
        </dgm:presLayoutVars>
      </dgm:prSet>
      <dgm:spPr/>
    </dgm:pt>
    <dgm:pt modelId="{E98A7901-F42F-4A97-B7BF-A9E19DB055BE}" type="pres">
      <dgm:prSet presAssocID="{63708D50-6C51-4C59-8C6B-A89C22630C43}" presName="horFlow" presStyleCnt="0"/>
      <dgm:spPr/>
    </dgm:pt>
    <dgm:pt modelId="{06F464D1-5D5C-4B32-831B-0F2FFF209731}" type="pres">
      <dgm:prSet presAssocID="{63708D50-6C51-4C59-8C6B-A89C22630C43}" presName="bigChev" presStyleLbl="node1" presStyleIdx="0" presStyleCnt="1"/>
      <dgm:spPr/>
    </dgm:pt>
    <dgm:pt modelId="{D4FD6448-282A-4057-9CB5-DF6BED2A2A5A}" type="pres">
      <dgm:prSet presAssocID="{7C03EEF2-251D-46D3-9FDB-07CF04E69B54}" presName="parTrans" presStyleCnt="0"/>
      <dgm:spPr/>
    </dgm:pt>
    <dgm:pt modelId="{26F390B6-6071-432A-BFCD-43D04AE35656}" type="pres">
      <dgm:prSet presAssocID="{6EF45DBE-CC61-4DBD-851C-E8BECCB5FEFF}" presName="node" presStyleLbl="alignAccFollowNode1" presStyleIdx="0" presStyleCnt="4">
        <dgm:presLayoutVars>
          <dgm:bulletEnabled val="1"/>
        </dgm:presLayoutVars>
      </dgm:prSet>
      <dgm:spPr/>
    </dgm:pt>
    <dgm:pt modelId="{A4C69C0A-53BA-45F7-AC21-4EC4C3A785FF}" type="pres">
      <dgm:prSet presAssocID="{E0C8D9F5-CE49-45E9-95BA-D5BC2CD0D0C9}" presName="sibTrans" presStyleCnt="0"/>
      <dgm:spPr/>
    </dgm:pt>
    <dgm:pt modelId="{2EDA7F16-E78A-41EB-A373-D1AEE8722D95}" type="pres">
      <dgm:prSet presAssocID="{D90EE0A0-E5B5-4567-8619-1E5D1E5E9F50}" presName="node" presStyleLbl="alignAccFollowNode1" presStyleIdx="1" presStyleCnt="4">
        <dgm:presLayoutVars>
          <dgm:bulletEnabled val="1"/>
        </dgm:presLayoutVars>
      </dgm:prSet>
      <dgm:spPr/>
    </dgm:pt>
    <dgm:pt modelId="{73AAB62C-395B-491F-84AA-B47614E9B6BF}" type="pres">
      <dgm:prSet presAssocID="{B2BC31BA-05CA-41BE-95EB-476BEA6649CA}" presName="sibTrans" presStyleCnt="0"/>
      <dgm:spPr/>
    </dgm:pt>
    <dgm:pt modelId="{5477262E-3D11-4956-BC1F-B5DD134D0C5C}" type="pres">
      <dgm:prSet presAssocID="{8F4560E7-4D96-40D0-A299-DE712F17C630}" presName="node" presStyleLbl="alignAccFollowNode1" presStyleIdx="2" presStyleCnt="4">
        <dgm:presLayoutVars>
          <dgm:bulletEnabled val="1"/>
        </dgm:presLayoutVars>
      </dgm:prSet>
      <dgm:spPr/>
    </dgm:pt>
    <dgm:pt modelId="{63EF3D54-193A-4899-A2B6-71BBA2E777BE}" type="pres">
      <dgm:prSet presAssocID="{B133ED0B-80FD-4462-A8C6-D0100702AA87}" presName="sibTrans" presStyleCnt="0"/>
      <dgm:spPr/>
    </dgm:pt>
    <dgm:pt modelId="{FF8D03CC-4355-442B-AB0A-3AB2E20950B7}" type="pres">
      <dgm:prSet presAssocID="{27A82206-89DC-40D2-A5FD-29C608B83549}" presName="node" presStyleLbl="alignAccFollowNode1" presStyleIdx="3" presStyleCnt="4">
        <dgm:presLayoutVars>
          <dgm:bulletEnabled val="1"/>
        </dgm:presLayoutVars>
      </dgm:prSet>
      <dgm:spPr/>
    </dgm:pt>
  </dgm:ptLst>
  <dgm:cxnLst>
    <dgm:cxn modelId="{D0D72E07-6DDB-435C-8A9D-9DE03CCBBA0A}" srcId="{63708D50-6C51-4C59-8C6B-A89C22630C43}" destId="{27A82206-89DC-40D2-A5FD-29C608B83549}" srcOrd="3" destOrd="0" parTransId="{F04CABE8-5FFE-48E8-B0DF-0998F4B91ADB}" sibTransId="{DB30C526-B10E-4650-AA65-5AA464C72BE0}"/>
    <dgm:cxn modelId="{61DACB0F-A2D1-4988-B0BF-8C83F22AE63C}" srcId="{FDA0287A-6539-45F8-9909-1CD5850F0AE6}" destId="{63708D50-6C51-4C59-8C6B-A89C22630C43}" srcOrd="0" destOrd="0" parTransId="{4238FC1F-769F-4F03-8F5D-A88CF86EE61A}" sibTransId="{B6A2BBE3-26D1-4401-941B-587CB5713783}"/>
    <dgm:cxn modelId="{39C10765-6D94-4C88-B9CF-462CAC31AE5F}" type="presOf" srcId="{FDA0287A-6539-45F8-9909-1CD5850F0AE6}" destId="{45BBD84C-12B4-4AE1-B619-EB55CDB63CA2}" srcOrd="0" destOrd="0" presId="urn:microsoft.com/office/officeart/2005/8/layout/lProcess3"/>
    <dgm:cxn modelId="{CA5A4E48-317D-404F-A5AC-BC431097380A}" srcId="{63708D50-6C51-4C59-8C6B-A89C22630C43}" destId="{6EF45DBE-CC61-4DBD-851C-E8BECCB5FEFF}" srcOrd="0" destOrd="0" parTransId="{7C03EEF2-251D-46D3-9FDB-07CF04E69B54}" sibTransId="{E0C8D9F5-CE49-45E9-95BA-D5BC2CD0D0C9}"/>
    <dgm:cxn modelId="{7310CB83-EFDA-41BE-B52A-FBFF94DA6CF6}" type="presOf" srcId="{8F4560E7-4D96-40D0-A299-DE712F17C630}" destId="{5477262E-3D11-4956-BC1F-B5DD134D0C5C}" srcOrd="0" destOrd="0" presId="urn:microsoft.com/office/officeart/2005/8/layout/lProcess3"/>
    <dgm:cxn modelId="{57621E8D-A6A8-405D-AC47-83B081F1B463}" type="presOf" srcId="{63708D50-6C51-4C59-8C6B-A89C22630C43}" destId="{06F464D1-5D5C-4B32-831B-0F2FFF209731}" srcOrd="0" destOrd="0" presId="urn:microsoft.com/office/officeart/2005/8/layout/lProcess3"/>
    <dgm:cxn modelId="{AFED97AD-C3AE-404D-B784-83F9CCA9EC6B}" type="presOf" srcId="{6EF45DBE-CC61-4DBD-851C-E8BECCB5FEFF}" destId="{26F390B6-6071-432A-BFCD-43D04AE35656}" srcOrd="0" destOrd="0" presId="urn:microsoft.com/office/officeart/2005/8/layout/lProcess3"/>
    <dgm:cxn modelId="{1FCB39BF-5143-4610-9FEA-A1E7400938FC}" srcId="{63708D50-6C51-4C59-8C6B-A89C22630C43}" destId="{D90EE0A0-E5B5-4567-8619-1E5D1E5E9F50}" srcOrd="1" destOrd="0" parTransId="{1530C20D-7D90-4D83-9F95-2282C92E5E4F}" sibTransId="{B2BC31BA-05CA-41BE-95EB-476BEA6649CA}"/>
    <dgm:cxn modelId="{270B3DCA-9B50-47D2-B832-8469CA54CAEC}" srcId="{63708D50-6C51-4C59-8C6B-A89C22630C43}" destId="{8F4560E7-4D96-40D0-A299-DE712F17C630}" srcOrd="2" destOrd="0" parTransId="{1F8C79AF-D968-47E5-BE90-FB89AACA09AB}" sibTransId="{B133ED0B-80FD-4462-A8C6-D0100702AA87}"/>
    <dgm:cxn modelId="{52BEE1CA-E557-42FE-A40B-2B9E357EC405}" type="presOf" srcId="{D90EE0A0-E5B5-4567-8619-1E5D1E5E9F50}" destId="{2EDA7F16-E78A-41EB-A373-D1AEE8722D95}" srcOrd="0" destOrd="0" presId="urn:microsoft.com/office/officeart/2005/8/layout/lProcess3"/>
    <dgm:cxn modelId="{203BB9CC-06DD-4555-B6C8-98DCFCF95D6F}" type="presOf" srcId="{27A82206-89DC-40D2-A5FD-29C608B83549}" destId="{FF8D03CC-4355-442B-AB0A-3AB2E20950B7}" srcOrd="0" destOrd="0" presId="urn:microsoft.com/office/officeart/2005/8/layout/lProcess3"/>
    <dgm:cxn modelId="{554F6CC8-EEC8-4B30-9583-04F6C3DCFD36}" type="presParOf" srcId="{45BBD84C-12B4-4AE1-B619-EB55CDB63CA2}" destId="{E98A7901-F42F-4A97-B7BF-A9E19DB055BE}" srcOrd="0" destOrd="0" presId="urn:microsoft.com/office/officeart/2005/8/layout/lProcess3"/>
    <dgm:cxn modelId="{292081D4-62EE-45BD-8CBD-A72C06B755B7}" type="presParOf" srcId="{E98A7901-F42F-4A97-B7BF-A9E19DB055BE}" destId="{06F464D1-5D5C-4B32-831B-0F2FFF209731}" srcOrd="0" destOrd="0" presId="urn:microsoft.com/office/officeart/2005/8/layout/lProcess3"/>
    <dgm:cxn modelId="{D744D1D9-B2BE-4BDA-89A7-A60DB4F34F4A}" type="presParOf" srcId="{E98A7901-F42F-4A97-B7BF-A9E19DB055BE}" destId="{D4FD6448-282A-4057-9CB5-DF6BED2A2A5A}" srcOrd="1" destOrd="0" presId="urn:microsoft.com/office/officeart/2005/8/layout/lProcess3"/>
    <dgm:cxn modelId="{19817BFE-EC5B-4DA4-9F9C-504BDCBC3984}" type="presParOf" srcId="{E98A7901-F42F-4A97-B7BF-A9E19DB055BE}" destId="{26F390B6-6071-432A-BFCD-43D04AE35656}" srcOrd="2" destOrd="0" presId="urn:microsoft.com/office/officeart/2005/8/layout/lProcess3"/>
    <dgm:cxn modelId="{2838AACE-168A-4B22-BEE2-3DC263441639}" type="presParOf" srcId="{E98A7901-F42F-4A97-B7BF-A9E19DB055BE}" destId="{A4C69C0A-53BA-45F7-AC21-4EC4C3A785FF}" srcOrd="3" destOrd="0" presId="urn:microsoft.com/office/officeart/2005/8/layout/lProcess3"/>
    <dgm:cxn modelId="{C8D8769C-E54A-4143-9374-15E184360E79}" type="presParOf" srcId="{E98A7901-F42F-4A97-B7BF-A9E19DB055BE}" destId="{2EDA7F16-E78A-41EB-A373-D1AEE8722D95}" srcOrd="4" destOrd="0" presId="urn:microsoft.com/office/officeart/2005/8/layout/lProcess3"/>
    <dgm:cxn modelId="{4B53E01D-3901-44BA-BD84-215B4C0D63A1}" type="presParOf" srcId="{E98A7901-F42F-4A97-B7BF-A9E19DB055BE}" destId="{73AAB62C-395B-491F-84AA-B47614E9B6BF}" srcOrd="5" destOrd="0" presId="urn:microsoft.com/office/officeart/2005/8/layout/lProcess3"/>
    <dgm:cxn modelId="{C51F56C8-0AA2-479C-9FB7-FE8E90A511E0}" type="presParOf" srcId="{E98A7901-F42F-4A97-B7BF-A9E19DB055BE}" destId="{5477262E-3D11-4956-BC1F-B5DD134D0C5C}" srcOrd="6" destOrd="0" presId="urn:microsoft.com/office/officeart/2005/8/layout/lProcess3"/>
    <dgm:cxn modelId="{61BE5297-3A3A-4ECC-A015-80FE6F1A507C}" type="presParOf" srcId="{E98A7901-F42F-4A97-B7BF-A9E19DB055BE}" destId="{63EF3D54-193A-4899-A2B6-71BBA2E777BE}" srcOrd="7" destOrd="0" presId="urn:microsoft.com/office/officeart/2005/8/layout/lProcess3"/>
    <dgm:cxn modelId="{78A6857F-85BE-4F7B-A484-6D446D78F0F9}" type="presParOf" srcId="{E98A7901-F42F-4A97-B7BF-A9E19DB055BE}" destId="{FF8D03CC-4355-442B-AB0A-3AB2E20950B7}"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63708D50-6C51-4C59-8C6B-A89C22630C43}">
      <dgm:prSet custT="1"/>
      <dgm:spPr/>
      <dgm:t>
        <a:bodyPr/>
        <a:lstStyle/>
        <a:p>
          <a:pPr rtl="1"/>
          <a:r>
            <a:rPr lang="ar-IQ" sz="1800" b="0" dirty="0"/>
            <a:t>پیاده‌سازی</a:t>
          </a:r>
          <a:endParaRPr lang="en-US" sz="1800" b="0" dirty="0"/>
        </a:p>
      </dgm:t>
    </dgm:pt>
    <dgm:pt modelId="{4238FC1F-769F-4F03-8F5D-A88CF86EE61A}" type="parTrans" cxnId="{61DACB0F-A2D1-4988-B0BF-8C83F22AE63C}">
      <dgm:prSet/>
      <dgm:spPr/>
      <dgm:t>
        <a:bodyPr/>
        <a:lstStyle/>
        <a:p>
          <a:pPr rtl="1"/>
          <a:endParaRPr lang="en-US" sz="2800"/>
        </a:p>
      </dgm:t>
    </dgm:pt>
    <dgm:pt modelId="{B6A2BBE3-26D1-4401-941B-587CB5713783}" type="sibTrans" cxnId="{61DACB0F-A2D1-4988-B0BF-8C83F22AE63C}">
      <dgm:prSet/>
      <dgm:spPr/>
      <dgm:t>
        <a:bodyPr/>
        <a:lstStyle/>
        <a:p>
          <a:pPr rtl="1"/>
          <a:endParaRPr lang="en-US" sz="2800"/>
        </a:p>
      </dgm:t>
    </dgm:pt>
    <dgm:pt modelId="{6EF45DBE-CC61-4DBD-851C-E8BECCB5FEFF}">
      <dgm:prSet custT="1"/>
      <dgm:spPr/>
      <dgm:t>
        <a:bodyPr/>
        <a:lstStyle/>
        <a:p>
          <a:pPr rtl="1"/>
          <a:r>
            <a:rPr lang="fa-IR" sz="1800" dirty="0"/>
            <a:t>مقدمه</a:t>
          </a:r>
          <a:endParaRPr lang="en-US" sz="1800" dirty="0"/>
        </a:p>
      </dgm:t>
    </dgm:pt>
    <dgm:pt modelId="{7C03EEF2-251D-46D3-9FDB-07CF04E69B54}" type="parTrans" cxnId="{CA5A4E48-317D-404F-A5AC-BC431097380A}">
      <dgm:prSet/>
      <dgm:spPr/>
      <dgm:t>
        <a:bodyPr/>
        <a:lstStyle/>
        <a:p>
          <a:endParaRPr lang="en-US" sz="2800"/>
        </a:p>
      </dgm:t>
    </dgm:pt>
    <dgm:pt modelId="{E0C8D9F5-CE49-45E9-95BA-D5BC2CD0D0C9}" type="sibTrans" cxnId="{CA5A4E48-317D-404F-A5AC-BC431097380A}">
      <dgm:prSet/>
      <dgm:spPr/>
      <dgm:t>
        <a:bodyPr/>
        <a:lstStyle/>
        <a:p>
          <a:endParaRPr lang="en-US" sz="2800"/>
        </a:p>
      </dgm:t>
    </dgm:pt>
    <dgm:pt modelId="{D90EE0A0-E5B5-4567-8619-1E5D1E5E9F50}">
      <dgm:prSet custT="1"/>
      <dgm:spPr/>
      <dgm:t>
        <a:bodyPr/>
        <a:lstStyle/>
        <a:p>
          <a:pPr rtl="1"/>
          <a:r>
            <a:rPr lang="fa-IR" sz="1800" dirty="0"/>
            <a:t>فاز 1</a:t>
          </a:r>
          <a:endParaRPr lang="en-US" sz="1800" dirty="0"/>
        </a:p>
      </dgm:t>
    </dgm:pt>
    <dgm:pt modelId="{1530C20D-7D90-4D83-9F95-2282C92E5E4F}" type="parTrans" cxnId="{1FCB39BF-5143-4610-9FEA-A1E7400938FC}">
      <dgm:prSet/>
      <dgm:spPr/>
      <dgm:t>
        <a:bodyPr/>
        <a:lstStyle/>
        <a:p>
          <a:endParaRPr lang="en-US" sz="2800"/>
        </a:p>
      </dgm:t>
    </dgm:pt>
    <dgm:pt modelId="{B2BC31BA-05CA-41BE-95EB-476BEA6649CA}" type="sibTrans" cxnId="{1FCB39BF-5143-4610-9FEA-A1E7400938FC}">
      <dgm:prSet/>
      <dgm:spPr/>
      <dgm:t>
        <a:bodyPr/>
        <a:lstStyle/>
        <a:p>
          <a:endParaRPr lang="en-US" sz="2800"/>
        </a:p>
      </dgm:t>
    </dgm:pt>
    <dgm:pt modelId="{8F4560E7-4D96-40D0-A299-DE712F17C630}">
      <dgm:prSet custT="1"/>
      <dgm:spPr/>
      <dgm:t>
        <a:bodyPr/>
        <a:lstStyle/>
        <a:p>
          <a:pPr rtl="1"/>
          <a:r>
            <a:rPr lang="fa-IR" sz="1800" dirty="0"/>
            <a:t>فاز 2</a:t>
          </a:r>
          <a:endParaRPr lang="en-US" sz="1800" dirty="0"/>
        </a:p>
      </dgm:t>
    </dgm:pt>
    <dgm:pt modelId="{1F8C79AF-D968-47E5-BE90-FB89AACA09AB}" type="parTrans" cxnId="{270B3DCA-9B50-47D2-B832-8469CA54CAEC}">
      <dgm:prSet/>
      <dgm:spPr/>
      <dgm:t>
        <a:bodyPr/>
        <a:lstStyle/>
        <a:p>
          <a:endParaRPr lang="en-US" sz="2800"/>
        </a:p>
      </dgm:t>
    </dgm:pt>
    <dgm:pt modelId="{B133ED0B-80FD-4462-A8C6-D0100702AA87}" type="sibTrans" cxnId="{270B3DCA-9B50-47D2-B832-8469CA54CAEC}">
      <dgm:prSet/>
      <dgm:spPr/>
      <dgm:t>
        <a:bodyPr/>
        <a:lstStyle/>
        <a:p>
          <a:endParaRPr lang="en-US" sz="2800"/>
        </a:p>
      </dgm:t>
    </dgm:pt>
    <dgm:pt modelId="{27A82206-89DC-40D2-A5FD-29C608B83549}">
      <dgm:prSet custT="1"/>
      <dgm:spPr>
        <a:solidFill>
          <a:schemeClr val="accent4">
            <a:alpha val="90000"/>
          </a:schemeClr>
        </a:solidFill>
      </dgm:spPr>
      <dgm:t>
        <a:bodyPr/>
        <a:lstStyle/>
        <a:p>
          <a:pPr rtl="1"/>
          <a:r>
            <a:rPr lang="fa-IR" sz="1800" b="1" dirty="0"/>
            <a:t>فاز 3</a:t>
          </a:r>
          <a:endParaRPr lang="en-US" sz="1800" b="1" dirty="0"/>
        </a:p>
      </dgm:t>
    </dgm:pt>
    <dgm:pt modelId="{F04CABE8-5FFE-48E8-B0DF-0998F4B91ADB}" type="parTrans" cxnId="{D0D72E07-6DDB-435C-8A9D-9DE03CCBBA0A}">
      <dgm:prSet/>
      <dgm:spPr/>
      <dgm:t>
        <a:bodyPr/>
        <a:lstStyle/>
        <a:p>
          <a:endParaRPr lang="en-US" sz="2800"/>
        </a:p>
      </dgm:t>
    </dgm:pt>
    <dgm:pt modelId="{DB30C526-B10E-4650-AA65-5AA464C72BE0}" type="sibTrans" cxnId="{D0D72E07-6DDB-435C-8A9D-9DE03CCBBA0A}">
      <dgm:prSet/>
      <dgm:spPr/>
      <dgm:t>
        <a:bodyPr/>
        <a:lstStyle/>
        <a:p>
          <a:endParaRPr lang="en-US" sz="2800"/>
        </a:p>
      </dgm:t>
    </dgm:pt>
    <dgm:pt modelId="{45BBD84C-12B4-4AE1-B619-EB55CDB63CA2}" type="pres">
      <dgm:prSet presAssocID="{FDA0287A-6539-45F8-9909-1CD5850F0AE6}" presName="Name0" presStyleCnt="0">
        <dgm:presLayoutVars>
          <dgm:chPref val="3"/>
          <dgm:dir val="rev"/>
          <dgm:animLvl val="lvl"/>
          <dgm:resizeHandles/>
        </dgm:presLayoutVars>
      </dgm:prSet>
      <dgm:spPr/>
    </dgm:pt>
    <dgm:pt modelId="{E98A7901-F42F-4A97-B7BF-A9E19DB055BE}" type="pres">
      <dgm:prSet presAssocID="{63708D50-6C51-4C59-8C6B-A89C22630C43}" presName="horFlow" presStyleCnt="0"/>
      <dgm:spPr/>
    </dgm:pt>
    <dgm:pt modelId="{06F464D1-5D5C-4B32-831B-0F2FFF209731}" type="pres">
      <dgm:prSet presAssocID="{63708D50-6C51-4C59-8C6B-A89C22630C43}" presName="bigChev" presStyleLbl="node1" presStyleIdx="0" presStyleCnt="1"/>
      <dgm:spPr/>
    </dgm:pt>
    <dgm:pt modelId="{D4FD6448-282A-4057-9CB5-DF6BED2A2A5A}" type="pres">
      <dgm:prSet presAssocID="{7C03EEF2-251D-46D3-9FDB-07CF04E69B54}" presName="parTrans" presStyleCnt="0"/>
      <dgm:spPr/>
    </dgm:pt>
    <dgm:pt modelId="{26F390B6-6071-432A-BFCD-43D04AE35656}" type="pres">
      <dgm:prSet presAssocID="{6EF45DBE-CC61-4DBD-851C-E8BECCB5FEFF}" presName="node" presStyleLbl="alignAccFollowNode1" presStyleIdx="0" presStyleCnt="4">
        <dgm:presLayoutVars>
          <dgm:bulletEnabled val="1"/>
        </dgm:presLayoutVars>
      </dgm:prSet>
      <dgm:spPr/>
    </dgm:pt>
    <dgm:pt modelId="{A4C69C0A-53BA-45F7-AC21-4EC4C3A785FF}" type="pres">
      <dgm:prSet presAssocID="{E0C8D9F5-CE49-45E9-95BA-D5BC2CD0D0C9}" presName="sibTrans" presStyleCnt="0"/>
      <dgm:spPr/>
    </dgm:pt>
    <dgm:pt modelId="{2EDA7F16-E78A-41EB-A373-D1AEE8722D95}" type="pres">
      <dgm:prSet presAssocID="{D90EE0A0-E5B5-4567-8619-1E5D1E5E9F50}" presName="node" presStyleLbl="alignAccFollowNode1" presStyleIdx="1" presStyleCnt="4">
        <dgm:presLayoutVars>
          <dgm:bulletEnabled val="1"/>
        </dgm:presLayoutVars>
      </dgm:prSet>
      <dgm:spPr/>
    </dgm:pt>
    <dgm:pt modelId="{73AAB62C-395B-491F-84AA-B47614E9B6BF}" type="pres">
      <dgm:prSet presAssocID="{B2BC31BA-05CA-41BE-95EB-476BEA6649CA}" presName="sibTrans" presStyleCnt="0"/>
      <dgm:spPr/>
    </dgm:pt>
    <dgm:pt modelId="{5477262E-3D11-4956-BC1F-B5DD134D0C5C}" type="pres">
      <dgm:prSet presAssocID="{8F4560E7-4D96-40D0-A299-DE712F17C630}" presName="node" presStyleLbl="alignAccFollowNode1" presStyleIdx="2" presStyleCnt="4">
        <dgm:presLayoutVars>
          <dgm:bulletEnabled val="1"/>
        </dgm:presLayoutVars>
      </dgm:prSet>
      <dgm:spPr/>
    </dgm:pt>
    <dgm:pt modelId="{63EF3D54-193A-4899-A2B6-71BBA2E777BE}" type="pres">
      <dgm:prSet presAssocID="{B133ED0B-80FD-4462-A8C6-D0100702AA87}" presName="sibTrans" presStyleCnt="0"/>
      <dgm:spPr/>
    </dgm:pt>
    <dgm:pt modelId="{FF8D03CC-4355-442B-AB0A-3AB2E20950B7}" type="pres">
      <dgm:prSet presAssocID="{27A82206-89DC-40D2-A5FD-29C608B83549}" presName="node" presStyleLbl="alignAccFollowNode1" presStyleIdx="3" presStyleCnt="4">
        <dgm:presLayoutVars>
          <dgm:bulletEnabled val="1"/>
        </dgm:presLayoutVars>
      </dgm:prSet>
      <dgm:spPr/>
    </dgm:pt>
  </dgm:ptLst>
  <dgm:cxnLst>
    <dgm:cxn modelId="{D0D72E07-6DDB-435C-8A9D-9DE03CCBBA0A}" srcId="{63708D50-6C51-4C59-8C6B-A89C22630C43}" destId="{27A82206-89DC-40D2-A5FD-29C608B83549}" srcOrd="3" destOrd="0" parTransId="{F04CABE8-5FFE-48E8-B0DF-0998F4B91ADB}" sibTransId="{DB30C526-B10E-4650-AA65-5AA464C72BE0}"/>
    <dgm:cxn modelId="{61DACB0F-A2D1-4988-B0BF-8C83F22AE63C}" srcId="{FDA0287A-6539-45F8-9909-1CD5850F0AE6}" destId="{63708D50-6C51-4C59-8C6B-A89C22630C43}" srcOrd="0" destOrd="0" parTransId="{4238FC1F-769F-4F03-8F5D-A88CF86EE61A}" sibTransId="{B6A2BBE3-26D1-4401-941B-587CB5713783}"/>
    <dgm:cxn modelId="{39C10765-6D94-4C88-B9CF-462CAC31AE5F}" type="presOf" srcId="{FDA0287A-6539-45F8-9909-1CD5850F0AE6}" destId="{45BBD84C-12B4-4AE1-B619-EB55CDB63CA2}" srcOrd="0" destOrd="0" presId="urn:microsoft.com/office/officeart/2005/8/layout/lProcess3"/>
    <dgm:cxn modelId="{CA5A4E48-317D-404F-A5AC-BC431097380A}" srcId="{63708D50-6C51-4C59-8C6B-A89C22630C43}" destId="{6EF45DBE-CC61-4DBD-851C-E8BECCB5FEFF}" srcOrd="0" destOrd="0" parTransId="{7C03EEF2-251D-46D3-9FDB-07CF04E69B54}" sibTransId="{E0C8D9F5-CE49-45E9-95BA-D5BC2CD0D0C9}"/>
    <dgm:cxn modelId="{7310CB83-EFDA-41BE-B52A-FBFF94DA6CF6}" type="presOf" srcId="{8F4560E7-4D96-40D0-A299-DE712F17C630}" destId="{5477262E-3D11-4956-BC1F-B5DD134D0C5C}" srcOrd="0" destOrd="0" presId="urn:microsoft.com/office/officeart/2005/8/layout/lProcess3"/>
    <dgm:cxn modelId="{57621E8D-A6A8-405D-AC47-83B081F1B463}" type="presOf" srcId="{63708D50-6C51-4C59-8C6B-A89C22630C43}" destId="{06F464D1-5D5C-4B32-831B-0F2FFF209731}" srcOrd="0" destOrd="0" presId="urn:microsoft.com/office/officeart/2005/8/layout/lProcess3"/>
    <dgm:cxn modelId="{AFED97AD-C3AE-404D-B784-83F9CCA9EC6B}" type="presOf" srcId="{6EF45DBE-CC61-4DBD-851C-E8BECCB5FEFF}" destId="{26F390B6-6071-432A-BFCD-43D04AE35656}" srcOrd="0" destOrd="0" presId="urn:microsoft.com/office/officeart/2005/8/layout/lProcess3"/>
    <dgm:cxn modelId="{1FCB39BF-5143-4610-9FEA-A1E7400938FC}" srcId="{63708D50-6C51-4C59-8C6B-A89C22630C43}" destId="{D90EE0A0-E5B5-4567-8619-1E5D1E5E9F50}" srcOrd="1" destOrd="0" parTransId="{1530C20D-7D90-4D83-9F95-2282C92E5E4F}" sibTransId="{B2BC31BA-05CA-41BE-95EB-476BEA6649CA}"/>
    <dgm:cxn modelId="{270B3DCA-9B50-47D2-B832-8469CA54CAEC}" srcId="{63708D50-6C51-4C59-8C6B-A89C22630C43}" destId="{8F4560E7-4D96-40D0-A299-DE712F17C630}" srcOrd="2" destOrd="0" parTransId="{1F8C79AF-D968-47E5-BE90-FB89AACA09AB}" sibTransId="{B133ED0B-80FD-4462-A8C6-D0100702AA87}"/>
    <dgm:cxn modelId="{52BEE1CA-E557-42FE-A40B-2B9E357EC405}" type="presOf" srcId="{D90EE0A0-E5B5-4567-8619-1E5D1E5E9F50}" destId="{2EDA7F16-E78A-41EB-A373-D1AEE8722D95}" srcOrd="0" destOrd="0" presId="urn:microsoft.com/office/officeart/2005/8/layout/lProcess3"/>
    <dgm:cxn modelId="{203BB9CC-06DD-4555-B6C8-98DCFCF95D6F}" type="presOf" srcId="{27A82206-89DC-40D2-A5FD-29C608B83549}" destId="{FF8D03CC-4355-442B-AB0A-3AB2E20950B7}" srcOrd="0" destOrd="0" presId="urn:microsoft.com/office/officeart/2005/8/layout/lProcess3"/>
    <dgm:cxn modelId="{554F6CC8-EEC8-4B30-9583-04F6C3DCFD36}" type="presParOf" srcId="{45BBD84C-12B4-4AE1-B619-EB55CDB63CA2}" destId="{E98A7901-F42F-4A97-B7BF-A9E19DB055BE}" srcOrd="0" destOrd="0" presId="urn:microsoft.com/office/officeart/2005/8/layout/lProcess3"/>
    <dgm:cxn modelId="{292081D4-62EE-45BD-8CBD-A72C06B755B7}" type="presParOf" srcId="{E98A7901-F42F-4A97-B7BF-A9E19DB055BE}" destId="{06F464D1-5D5C-4B32-831B-0F2FFF209731}" srcOrd="0" destOrd="0" presId="urn:microsoft.com/office/officeart/2005/8/layout/lProcess3"/>
    <dgm:cxn modelId="{D744D1D9-B2BE-4BDA-89A7-A60DB4F34F4A}" type="presParOf" srcId="{E98A7901-F42F-4A97-B7BF-A9E19DB055BE}" destId="{D4FD6448-282A-4057-9CB5-DF6BED2A2A5A}" srcOrd="1" destOrd="0" presId="urn:microsoft.com/office/officeart/2005/8/layout/lProcess3"/>
    <dgm:cxn modelId="{19817BFE-EC5B-4DA4-9F9C-504BDCBC3984}" type="presParOf" srcId="{E98A7901-F42F-4A97-B7BF-A9E19DB055BE}" destId="{26F390B6-6071-432A-BFCD-43D04AE35656}" srcOrd="2" destOrd="0" presId="urn:microsoft.com/office/officeart/2005/8/layout/lProcess3"/>
    <dgm:cxn modelId="{2838AACE-168A-4B22-BEE2-3DC263441639}" type="presParOf" srcId="{E98A7901-F42F-4A97-B7BF-A9E19DB055BE}" destId="{A4C69C0A-53BA-45F7-AC21-4EC4C3A785FF}" srcOrd="3" destOrd="0" presId="urn:microsoft.com/office/officeart/2005/8/layout/lProcess3"/>
    <dgm:cxn modelId="{C8D8769C-E54A-4143-9374-15E184360E79}" type="presParOf" srcId="{E98A7901-F42F-4A97-B7BF-A9E19DB055BE}" destId="{2EDA7F16-E78A-41EB-A373-D1AEE8722D95}" srcOrd="4" destOrd="0" presId="urn:microsoft.com/office/officeart/2005/8/layout/lProcess3"/>
    <dgm:cxn modelId="{4B53E01D-3901-44BA-BD84-215B4C0D63A1}" type="presParOf" srcId="{E98A7901-F42F-4A97-B7BF-A9E19DB055BE}" destId="{73AAB62C-395B-491F-84AA-B47614E9B6BF}" srcOrd="5" destOrd="0" presId="urn:microsoft.com/office/officeart/2005/8/layout/lProcess3"/>
    <dgm:cxn modelId="{C51F56C8-0AA2-479C-9FB7-FE8E90A511E0}" type="presParOf" srcId="{E98A7901-F42F-4A97-B7BF-A9E19DB055BE}" destId="{5477262E-3D11-4956-BC1F-B5DD134D0C5C}" srcOrd="6" destOrd="0" presId="urn:microsoft.com/office/officeart/2005/8/layout/lProcess3"/>
    <dgm:cxn modelId="{61BE5297-3A3A-4ECC-A015-80FE6F1A507C}" type="presParOf" srcId="{E98A7901-F42F-4A97-B7BF-A9E19DB055BE}" destId="{63EF3D54-193A-4899-A2B6-71BBA2E777BE}" srcOrd="7" destOrd="0" presId="urn:microsoft.com/office/officeart/2005/8/layout/lProcess3"/>
    <dgm:cxn modelId="{78A6857F-85BE-4F7B-A484-6D446D78F0F9}" type="presParOf" srcId="{E98A7901-F42F-4A97-B7BF-A9E19DB055BE}" destId="{FF8D03CC-4355-442B-AB0A-3AB2E20950B7}"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3" csCatId="colorful" phldr="1"/>
      <dgm:spPr/>
      <dgm:t>
        <a:bodyPr/>
        <a:lstStyle/>
        <a:p>
          <a:endParaRPr lang="en-US"/>
        </a:p>
      </dgm:t>
    </dgm:pt>
    <dgm:pt modelId="{63708D50-6C51-4C59-8C6B-A89C22630C43}">
      <dgm:prSet custT="1"/>
      <dgm:spPr/>
      <dgm:t>
        <a:bodyPr/>
        <a:lstStyle/>
        <a:p>
          <a:pPr rtl="1"/>
          <a:r>
            <a:rPr lang="ar-IQ" sz="1800" b="0" dirty="0"/>
            <a:t>پیاده‌سازی</a:t>
          </a:r>
          <a:endParaRPr lang="en-US" sz="1800" b="0" dirty="0"/>
        </a:p>
      </dgm:t>
    </dgm:pt>
    <dgm:pt modelId="{4238FC1F-769F-4F03-8F5D-A88CF86EE61A}" type="parTrans" cxnId="{61DACB0F-A2D1-4988-B0BF-8C83F22AE63C}">
      <dgm:prSet/>
      <dgm:spPr/>
      <dgm:t>
        <a:bodyPr/>
        <a:lstStyle/>
        <a:p>
          <a:pPr rtl="1"/>
          <a:endParaRPr lang="en-US" sz="2800"/>
        </a:p>
      </dgm:t>
    </dgm:pt>
    <dgm:pt modelId="{B6A2BBE3-26D1-4401-941B-587CB5713783}" type="sibTrans" cxnId="{61DACB0F-A2D1-4988-B0BF-8C83F22AE63C}">
      <dgm:prSet/>
      <dgm:spPr/>
      <dgm:t>
        <a:bodyPr/>
        <a:lstStyle/>
        <a:p>
          <a:pPr rtl="1"/>
          <a:endParaRPr lang="en-US" sz="2800"/>
        </a:p>
      </dgm:t>
    </dgm:pt>
    <dgm:pt modelId="{6EF45DBE-CC61-4DBD-851C-E8BECCB5FEFF}">
      <dgm:prSet custT="1"/>
      <dgm:spPr/>
      <dgm:t>
        <a:bodyPr/>
        <a:lstStyle/>
        <a:p>
          <a:pPr rtl="1"/>
          <a:r>
            <a:rPr lang="fa-IR" sz="1800" dirty="0"/>
            <a:t>مقدمه</a:t>
          </a:r>
          <a:endParaRPr lang="en-US" sz="1800" dirty="0"/>
        </a:p>
      </dgm:t>
    </dgm:pt>
    <dgm:pt modelId="{7C03EEF2-251D-46D3-9FDB-07CF04E69B54}" type="parTrans" cxnId="{CA5A4E48-317D-404F-A5AC-BC431097380A}">
      <dgm:prSet/>
      <dgm:spPr/>
      <dgm:t>
        <a:bodyPr/>
        <a:lstStyle/>
        <a:p>
          <a:endParaRPr lang="en-US" sz="2800"/>
        </a:p>
      </dgm:t>
    </dgm:pt>
    <dgm:pt modelId="{E0C8D9F5-CE49-45E9-95BA-D5BC2CD0D0C9}" type="sibTrans" cxnId="{CA5A4E48-317D-404F-A5AC-BC431097380A}">
      <dgm:prSet/>
      <dgm:spPr/>
      <dgm:t>
        <a:bodyPr/>
        <a:lstStyle/>
        <a:p>
          <a:endParaRPr lang="en-US" sz="2800"/>
        </a:p>
      </dgm:t>
    </dgm:pt>
    <dgm:pt modelId="{D90EE0A0-E5B5-4567-8619-1E5D1E5E9F50}">
      <dgm:prSet custT="1"/>
      <dgm:spPr/>
      <dgm:t>
        <a:bodyPr/>
        <a:lstStyle/>
        <a:p>
          <a:pPr rtl="1"/>
          <a:r>
            <a:rPr lang="fa-IR" sz="1800" dirty="0"/>
            <a:t>فاز 1</a:t>
          </a:r>
          <a:endParaRPr lang="en-US" sz="1800" dirty="0"/>
        </a:p>
      </dgm:t>
    </dgm:pt>
    <dgm:pt modelId="{1530C20D-7D90-4D83-9F95-2282C92E5E4F}" type="parTrans" cxnId="{1FCB39BF-5143-4610-9FEA-A1E7400938FC}">
      <dgm:prSet/>
      <dgm:spPr/>
      <dgm:t>
        <a:bodyPr/>
        <a:lstStyle/>
        <a:p>
          <a:endParaRPr lang="en-US" sz="2800"/>
        </a:p>
      </dgm:t>
    </dgm:pt>
    <dgm:pt modelId="{B2BC31BA-05CA-41BE-95EB-476BEA6649CA}" type="sibTrans" cxnId="{1FCB39BF-5143-4610-9FEA-A1E7400938FC}">
      <dgm:prSet/>
      <dgm:spPr/>
      <dgm:t>
        <a:bodyPr/>
        <a:lstStyle/>
        <a:p>
          <a:endParaRPr lang="en-US" sz="2800"/>
        </a:p>
      </dgm:t>
    </dgm:pt>
    <dgm:pt modelId="{8F4560E7-4D96-40D0-A299-DE712F17C630}">
      <dgm:prSet custT="1"/>
      <dgm:spPr/>
      <dgm:t>
        <a:bodyPr/>
        <a:lstStyle/>
        <a:p>
          <a:pPr rtl="1"/>
          <a:r>
            <a:rPr lang="fa-IR" sz="1800" dirty="0"/>
            <a:t>فاز 2</a:t>
          </a:r>
          <a:endParaRPr lang="en-US" sz="1800" dirty="0"/>
        </a:p>
      </dgm:t>
    </dgm:pt>
    <dgm:pt modelId="{1F8C79AF-D968-47E5-BE90-FB89AACA09AB}" type="parTrans" cxnId="{270B3DCA-9B50-47D2-B832-8469CA54CAEC}">
      <dgm:prSet/>
      <dgm:spPr/>
      <dgm:t>
        <a:bodyPr/>
        <a:lstStyle/>
        <a:p>
          <a:endParaRPr lang="en-US" sz="2800"/>
        </a:p>
      </dgm:t>
    </dgm:pt>
    <dgm:pt modelId="{B133ED0B-80FD-4462-A8C6-D0100702AA87}" type="sibTrans" cxnId="{270B3DCA-9B50-47D2-B832-8469CA54CAEC}">
      <dgm:prSet/>
      <dgm:spPr/>
      <dgm:t>
        <a:bodyPr/>
        <a:lstStyle/>
        <a:p>
          <a:endParaRPr lang="en-US" sz="2800"/>
        </a:p>
      </dgm:t>
    </dgm:pt>
    <dgm:pt modelId="{27A82206-89DC-40D2-A5FD-29C608B83549}">
      <dgm:prSet custT="1"/>
      <dgm:spPr>
        <a:solidFill>
          <a:schemeClr val="accent4">
            <a:alpha val="90000"/>
          </a:schemeClr>
        </a:solidFill>
      </dgm:spPr>
      <dgm:t>
        <a:bodyPr/>
        <a:lstStyle/>
        <a:p>
          <a:pPr rtl="1"/>
          <a:r>
            <a:rPr lang="fa-IR" sz="1800" b="1" dirty="0"/>
            <a:t>فاز 3</a:t>
          </a:r>
          <a:endParaRPr lang="en-US" sz="1800" b="1" dirty="0"/>
        </a:p>
      </dgm:t>
    </dgm:pt>
    <dgm:pt modelId="{F04CABE8-5FFE-48E8-B0DF-0998F4B91ADB}" type="parTrans" cxnId="{D0D72E07-6DDB-435C-8A9D-9DE03CCBBA0A}">
      <dgm:prSet/>
      <dgm:spPr/>
      <dgm:t>
        <a:bodyPr/>
        <a:lstStyle/>
        <a:p>
          <a:endParaRPr lang="en-US" sz="2800"/>
        </a:p>
      </dgm:t>
    </dgm:pt>
    <dgm:pt modelId="{DB30C526-B10E-4650-AA65-5AA464C72BE0}" type="sibTrans" cxnId="{D0D72E07-6DDB-435C-8A9D-9DE03CCBBA0A}">
      <dgm:prSet/>
      <dgm:spPr/>
      <dgm:t>
        <a:bodyPr/>
        <a:lstStyle/>
        <a:p>
          <a:endParaRPr lang="en-US" sz="2800"/>
        </a:p>
      </dgm:t>
    </dgm:pt>
    <dgm:pt modelId="{45BBD84C-12B4-4AE1-B619-EB55CDB63CA2}" type="pres">
      <dgm:prSet presAssocID="{FDA0287A-6539-45F8-9909-1CD5850F0AE6}" presName="Name0" presStyleCnt="0">
        <dgm:presLayoutVars>
          <dgm:chPref val="3"/>
          <dgm:dir val="rev"/>
          <dgm:animLvl val="lvl"/>
          <dgm:resizeHandles/>
        </dgm:presLayoutVars>
      </dgm:prSet>
      <dgm:spPr/>
    </dgm:pt>
    <dgm:pt modelId="{E98A7901-F42F-4A97-B7BF-A9E19DB055BE}" type="pres">
      <dgm:prSet presAssocID="{63708D50-6C51-4C59-8C6B-A89C22630C43}" presName="horFlow" presStyleCnt="0"/>
      <dgm:spPr/>
    </dgm:pt>
    <dgm:pt modelId="{06F464D1-5D5C-4B32-831B-0F2FFF209731}" type="pres">
      <dgm:prSet presAssocID="{63708D50-6C51-4C59-8C6B-A89C22630C43}" presName="bigChev" presStyleLbl="node1" presStyleIdx="0" presStyleCnt="1"/>
      <dgm:spPr/>
    </dgm:pt>
    <dgm:pt modelId="{D4FD6448-282A-4057-9CB5-DF6BED2A2A5A}" type="pres">
      <dgm:prSet presAssocID="{7C03EEF2-251D-46D3-9FDB-07CF04E69B54}" presName="parTrans" presStyleCnt="0"/>
      <dgm:spPr/>
    </dgm:pt>
    <dgm:pt modelId="{26F390B6-6071-432A-BFCD-43D04AE35656}" type="pres">
      <dgm:prSet presAssocID="{6EF45DBE-CC61-4DBD-851C-E8BECCB5FEFF}" presName="node" presStyleLbl="alignAccFollowNode1" presStyleIdx="0" presStyleCnt="4">
        <dgm:presLayoutVars>
          <dgm:bulletEnabled val="1"/>
        </dgm:presLayoutVars>
      </dgm:prSet>
      <dgm:spPr/>
    </dgm:pt>
    <dgm:pt modelId="{A4C69C0A-53BA-45F7-AC21-4EC4C3A785FF}" type="pres">
      <dgm:prSet presAssocID="{E0C8D9F5-CE49-45E9-95BA-D5BC2CD0D0C9}" presName="sibTrans" presStyleCnt="0"/>
      <dgm:spPr/>
    </dgm:pt>
    <dgm:pt modelId="{2EDA7F16-E78A-41EB-A373-D1AEE8722D95}" type="pres">
      <dgm:prSet presAssocID="{D90EE0A0-E5B5-4567-8619-1E5D1E5E9F50}" presName="node" presStyleLbl="alignAccFollowNode1" presStyleIdx="1" presStyleCnt="4">
        <dgm:presLayoutVars>
          <dgm:bulletEnabled val="1"/>
        </dgm:presLayoutVars>
      </dgm:prSet>
      <dgm:spPr/>
    </dgm:pt>
    <dgm:pt modelId="{73AAB62C-395B-491F-84AA-B47614E9B6BF}" type="pres">
      <dgm:prSet presAssocID="{B2BC31BA-05CA-41BE-95EB-476BEA6649CA}" presName="sibTrans" presStyleCnt="0"/>
      <dgm:spPr/>
    </dgm:pt>
    <dgm:pt modelId="{5477262E-3D11-4956-BC1F-B5DD134D0C5C}" type="pres">
      <dgm:prSet presAssocID="{8F4560E7-4D96-40D0-A299-DE712F17C630}" presName="node" presStyleLbl="alignAccFollowNode1" presStyleIdx="2" presStyleCnt="4">
        <dgm:presLayoutVars>
          <dgm:bulletEnabled val="1"/>
        </dgm:presLayoutVars>
      </dgm:prSet>
      <dgm:spPr/>
    </dgm:pt>
    <dgm:pt modelId="{63EF3D54-193A-4899-A2B6-71BBA2E777BE}" type="pres">
      <dgm:prSet presAssocID="{B133ED0B-80FD-4462-A8C6-D0100702AA87}" presName="sibTrans" presStyleCnt="0"/>
      <dgm:spPr/>
    </dgm:pt>
    <dgm:pt modelId="{FF8D03CC-4355-442B-AB0A-3AB2E20950B7}" type="pres">
      <dgm:prSet presAssocID="{27A82206-89DC-40D2-A5FD-29C608B83549}" presName="node" presStyleLbl="alignAccFollowNode1" presStyleIdx="3" presStyleCnt="4">
        <dgm:presLayoutVars>
          <dgm:bulletEnabled val="1"/>
        </dgm:presLayoutVars>
      </dgm:prSet>
      <dgm:spPr/>
    </dgm:pt>
  </dgm:ptLst>
  <dgm:cxnLst>
    <dgm:cxn modelId="{D0D72E07-6DDB-435C-8A9D-9DE03CCBBA0A}" srcId="{63708D50-6C51-4C59-8C6B-A89C22630C43}" destId="{27A82206-89DC-40D2-A5FD-29C608B83549}" srcOrd="3" destOrd="0" parTransId="{F04CABE8-5FFE-48E8-B0DF-0998F4B91ADB}" sibTransId="{DB30C526-B10E-4650-AA65-5AA464C72BE0}"/>
    <dgm:cxn modelId="{61DACB0F-A2D1-4988-B0BF-8C83F22AE63C}" srcId="{FDA0287A-6539-45F8-9909-1CD5850F0AE6}" destId="{63708D50-6C51-4C59-8C6B-A89C22630C43}" srcOrd="0" destOrd="0" parTransId="{4238FC1F-769F-4F03-8F5D-A88CF86EE61A}" sibTransId="{B6A2BBE3-26D1-4401-941B-587CB5713783}"/>
    <dgm:cxn modelId="{39C10765-6D94-4C88-B9CF-462CAC31AE5F}" type="presOf" srcId="{FDA0287A-6539-45F8-9909-1CD5850F0AE6}" destId="{45BBD84C-12B4-4AE1-B619-EB55CDB63CA2}" srcOrd="0" destOrd="0" presId="urn:microsoft.com/office/officeart/2005/8/layout/lProcess3"/>
    <dgm:cxn modelId="{CA5A4E48-317D-404F-A5AC-BC431097380A}" srcId="{63708D50-6C51-4C59-8C6B-A89C22630C43}" destId="{6EF45DBE-CC61-4DBD-851C-E8BECCB5FEFF}" srcOrd="0" destOrd="0" parTransId="{7C03EEF2-251D-46D3-9FDB-07CF04E69B54}" sibTransId="{E0C8D9F5-CE49-45E9-95BA-D5BC2CD0D0C9}"/>
    <dgm:cxn modelId="{7310CB83-EFDA-41BE-B52A-FBFF94DA6CF6}" type="presOf" srcId="{8F4560E7-4D96-40D0-A299-DE712F17C630}" destId="{5477262E-3D11-4956-BC1F-B5DD134D0C5C}" srcOrd="0" destOrd="0" presId="urn:microsoft.com/office/officeart/2005/8/layout/lProcess3"/>
    <dgm:cxn modelId="{57621E8D-A6A8-405D-AC47-83B081F1B463}" type="presOf" srcId="{63708D50-6C51-4C59-8C6B-A89C22630C43}" destId="{06F464D1-5D5C-4B32-831B-0F2FFF209731}" srcOrd="0" destOrd="0" presId="urn:microsoft.com/office/officeart/2005/8/layout/lProcess3"/>
    <dgm:cxn modelId="{AFED97AD-C3AE-404D-B784-83F9CCA9EC6B}" type="presOf" srcId="{6EF45DBE-CC61-4DBD-851C-E8BECCB5FEFF}" destId="{26F390B6-6071-432A-BFCD-43D04AE35656}" srcOrd="0" destOrd="0" presId="urn:microsoft.com/office/officeart/2005/8/layout/lProcess3"/>
    <dgm:cxn modelId="{1FCB39BF-5143-4610-9FEA-A1E7400938FC}" srcId="{63708D50-6C51-4C59-8C6B-A89C22630C43}" destId="{D90EE0A0-E5B5-4567-8619-1E5D1E5E9F50}" srcOrd="1" destOrd="0" parTransId="{1530C20D-7D90-4D83-9F95-2282C92E5E4F}" sibTransId="{B2BC31BA-05CA-41BE-95EB-476BEA6649CA}"/>
    <dgm:cxn modelId="{270B3DCA-9B50-47D2-B832-8469CA54CAEC}" srcId="{63708D50-6C51-4C59-8C6B-A89C22630C43}" destId="{8F4560E7-4D96-40D0-A299-DE712F17C630}" srcOrd="2" destOrd="0" parTransId="{1F8C79AF-D968-47E5-BE90-FB89AACA09AB}" sibTransId="{B133ED0B-80FD-4462-A8C6-D0100702AA87}"/>
    <dgm:cxn modelId="{52BEE1CA-E557-42FE-A40B-2B9E357EC405}" type="presOf" srcId="{D90EE0A0-E5B5-4567-8619-1E5D1E5E9F50}" destId="{2EDA7F16-E78A-41EB-A373-D1AEE8722D95}" srcOrd="0" destOrd="0" presId="urn:microsoft.com/office/officeart/2005/8/layout/lProcess3"/>
    <dgm:cxn modelId="{203BB9CC-06DD-4555-B6C8-98DCFCF95D6F}" type="presOf" srcId="{27A82206-89DC-40D2-A5FD-29C608B83549}" destId="{FF8D03CC-4355-442B-AB0A-3AB2E20950B7}" srcOrd="0" destOrd="0" presId="urn:microsoft.com/office/officeart/2005/8/layout/lProcess3"/>
    <dgm:cxn modelId="{554F6CC8-EEC8-4B30-9583-04F6C3DCFD36}" type="presParOf" srcId="{45BBD84C-12B4-4AE1-B619-EB55CDB63CA2}" destId="{E98A7901-F42F-4A97-B7BF-A9E19DB055BE}" srcOrd="0" destOrd="0" presId="urn:microsoft.com/office/officeart/2005/8/layout/lProcess3"/>
    <dgm:cxn modelId="{292081D4-62EE-45BD-8CBD-A72C06B755B7}" type="presParOf" srcId="{E98A7901-F42F-4A97-B7BF-A9E19DB055BE}" destId="{06F464D1-5D5C-4B32-831B-0F2FFF209731}" srcOrd="0" destOrd="0" presId="urn:microsoft.com/office/officeart/2005/8/layout/lProcess3"/>
    <dgm:cxn modelId="{D744D1D9-B2BE-4BDA-89A7-A60DB4F34F4A}" type="presParOf" srcId="{E98A7901-F42F-4A97-B7BF-A9E19DB055BE}" destId="{D4FD6448-282A-4057-9CB5-DF6BED2A2A5A}" srcOrd="1" destOrd="0" presId="urn:microsoft.com/office/officeart/2005/8/layout/lProcess3"/>
    <dgm:cxn modelId="{19817BFE-EC5B-4DA4-9F9C-504BDCBC3984}" type="presParOf" srcId="{E98A7901-F42F-4A97-B7BF-A9E19DB055BE}" destId="{26F390B6-6071-432A-BFCD-43D04AE35656}" srcOrd="2" destOrd="0" presId="urn:microsoft.com/office/officeart/2005/8/layout/lProcess3"/>
    <dgm:cxn modelId="{2838AACE-168A-4B22-BEE2-3DC263441639}" type="presParOf" srcId="{E98A7901-F42F-4A97-B7BF-A9E19DB055BE}" destId="{A4C69C0A-53BA-45F7-AC21-4EC4C3A785FF}" srcOrd="3" destOrd="0" presId="urn:microsoft.com/office/officeart/2005/8/layout/lProcess3"/>
    <dgm:cxn modelId="{C8D8769C-E54A-4143-9374-15E184360E79}" type="presParOf" srcId="{E98A7901-F42F-4A97-B7BF-A9E19DB055BE}" destId="{2EDA7F16-E78A-41EB-A373-D1AEE8722D95}" srcOrd="4" destOrd="0" presId="urn:microsoft.com/office/officeart/2005/8/layout/lProcess3"/>
    <dgm:cxn modelId="{4B53E01D-3901-44BA-BD84-215B4C0D63A1}" type="presParOf" srcId="{E98A7901-F42F-4A97-B7BF-A9E19DB055BE}" destId="{73AAB62C-395B-491F-84AA-B47614E9B6BF}" srcOrd="5" destOrd="0" presId="urn:microsoft.com/office/officeart/2005/8/layout/lProcess3"/>
    <dgm:cxn modelId="{C51F56C8-0AA2-479C-9FB7-FE8E90A511E0}" type="presParOf" srcId="{E98A7901-F42F-4A97-B7BF-A9E19DB055BE}" destId="{5477262E-3D11-4956-BC1F-B5DD134D0C5C}" srcOrd="6" destOrd="0" presId="urn:microsoft.com/office/officeart/2005/8/layout/lProcess3"/>
    <dgm:cxn modelId="{61BE5297-3A3A-4ECC-A015-80FE6F1A507C}" type="presParOf" srcId="{E98A7901-F42F-4A97-B7BF-A9E19DB055BE}" destId="{63EF3D54-193A-4899-A2B6-71BBA2E777BE}" srcOrd="7" destOrd="0" presId="urn:microsoft.com/office/officeart/2005/8/layout/lProcess3"/>
    <dgm:cxn modelId="{78A6857F-85BE-4F7B-A484-6D446D78F0F9}" type="presParOf" srcId="{E98A7901-F42F-4A97-B7BF-A9E19DB055BE}" destId="{FF8D03CC-4355-442B-AB0A-3AB2E20950B7}" srcOrd="8"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2" csCatId="colorful" phldr="1"/>
      <dgm:spPr/>
      <dgm:t>
        <a:bodyPr/>
        <a:lstStyle/>
        <a:p>
          <a:endParaRPr lang="en-US"/>
        </a:p>
      </dgm:t>
    </dgm:pt>
    <dgm:pt modelId="{7A77DACB-606A-4CA4-B4C7-34D3E20DE734}">
      <dgm:prSet custT="1"/>
      <dgm:spPr/>
      <dgm:t>
        <a:bodyPr/>
        <a:lstStyle/>
        <a:p>
          <a:pPr rtl="1"/>
          <a:r>
            <a:rPr lang="fa-IR" sz="1800" dirty="0"/>
            <a:t>اینترنت اشیاء (</a:t>
          </a:r>
          <a:r>
            <a:rPr lang="en-US" sz="1800" dirty="0"/>
            <a:t>IoT</a:t>
          </a:r>
          <a:r>
            <a:rPr lang="fa-IR" sz="1800" dirty="0"/>
            <a:t>)</a:t>
          </a:r>
        </a:p>
      </dgm:t>
    </dgm:pt>
    <dgm:pt modelId="{C2090055-AA11-469C-9C51-316983B4E8F5}" type="parTrans" cxnId="{7A0C7BF5-AD41-4E47-AC93-E08E147645F1}">
      <dgm:prSet/>
      <dgm:spPr/>
      <dgm:t>
        <a:bodyPr/>
        <a:lstStyle/>
        <a:p>
          <a:pPr rtl="1"/>
          <a:endParaRPr lang="en-US" sz="2400"/>
        </a:p>
      </dgm:t>
    </dgm:pt>
    <dgm:pt modelId="{F7DE5F6E-B2AF-4E80-AC75-3C6EDE4C3CBE}" type="sibTrans" cxnId="{7A0C7BF5-AD41-4E47-AC93-E08E147645F1}">
      <dgm:prSet/>
      <dgm:spPr/>
      <dgm:t>
        <a:bodyPr/>
        <a:lstStyle/>
        <a:p>
          <a:pPr rtl="1"/>
          <a:endParaRPr lang="en-US" sz="2400"/>
        </a:p>
      </dgm:t>
    </dgm:pt>
    <dgm:pt modelId="{1755913F-C3D0-4217-BB15-DAE251934FBD}">
      <dgm:prSet custT="1"/>
      <dgm:spPr/>
      <dgm:t>
        <a:bodyPr/>
        <a:lstStyle/>
        <a:p>
          <a:pPr rtl="1"/>
          <a:r>
            <a:rPr lang="fa-IR" sz="1800" dirty="0"/>
            <a:t>مقدمه</a:t>
          </a:r>
        </a:p>
      </dgm:t>
    </dgm:pt>
    <dgm:pt modelId="{FFD36484-03A0-4E51-9C4C-121A7B912214}" type="parTrans" cxnId="{D563F9F4-9C36-4F4A-9343-537D0E0A1AC9}">
      <dgm:prSet/>
      <dgm:spPr/>
      <dgm:t>
        <a:bodyPr/>
        <a:lstStyle/>
        <a:p>
          <a:endParaRPr lang="en-US" sz="2400"/>
        </a:p>
      </dgm:t>
    </dgm:pt>
    <dgm:pt modelId="{323A6E6A-A9BA-4F65-A3C0-9A9EC8C1654B}" type="sibTrans" cxnId="{D563F9F4-9C36-4F4A-9343-537D0E0A1AC9}">
      <dgm:prSet/>
      <dgm:spPr/>
      <dgm:t>
        <a:bodyPr/>
        <a:lstStyle/>
        <a:p>
          <a:endParaRPr lang="en-US" sz="2400"/>
        </a:p>
      </dgm:t>
    </dgm:pt>
    <dgm:pt modelId="{FCF6BFB9-F287-40E6-8269-AD890D039489}">
      <dgm:prSet custT="1"/>
      <dgm:spPr/>
      <dgm:t>
        <a:bodyPr/>
        <a:lstStyle/>
        <a:p>
          <a:pPr rtl="1"/>
          <a:r>
            <a:rPr lang="fa-IR" sz="1800" dirty="0"/>
            <a:t>تعریف</a:t>
          </a:r>
        </a:p>
      </dgm:t>
    </dgm:pt>
    <dgm:pt modelId="{E7EEA0DB-58DE-4262-8D08-CC64D88CDEB4}" type="parTrans" cxnId="{490E3FE4-B127-4C8C-B4AE-5916E38D4A77}">
      <dgm:prSet/>
      <dgm:spPr/>
      <dgm:t>
        <a:bodyPr/>
        <a:lstStyle/>
        <a:p>
          <a:endParaRPr lang="en-US" sz="2400"/>
        </a:p>
      </dgm:t>
    </dgm:pt>
    <dgm:pt modelId="{4283A18C-176E-4DCC-8781-7FA18B0809DD}" type="sibTrans" cxnId="{490E3FE4-B127-4C8C-B4AE-5916E38D4A77}">
      <dgm:prSet/>
      <dgm:spPr/>
      <dgm:t>
        <a:bodyPr/>
        <a:lstStyle/>
        <a:p>
          <a:endParaRPr lang="en-US" sz="2400"/>
        </a:p>
      </dgm:t>
    </dgm:pt>
    <dgm:pt modelId="{649B4108-BA5F-494F-A59F-B52DB7B940F1}">
      <dgm:prSet custT="1"/>
      <dgm:spPr/>
      <dgm:t>
        <a:bodyPr/>
        <a:lstStyle/>
        <a:p>
          <a:pPr rtl="1"/>
          <a:r>
            <a:rPr lang="fa-IR" sz="1800" dirty="0"/>
            <a:t>قابلیت‌ها</a:t>
          </a:r>
        </a:p>
      </dgm:t>
    </dgm:pt>
    <dgm:pt modelId="{4C490091-1D3B-446E-9327-A477AB679EAC}" type="parTrans" cxnId="{873C1CF4-9F99-44DC-84E9-4E1092870CD0}">
      <dgm:prSet/>
      <dgm:spPr/>
      <dgm:t>
        <a:bodyPr/>
        <a:lstStyle/>
        <a:p>
          <a:endParaRPr lang="en-US" sz="2400"/>
        </a:p>
      </dgm:t>
    </dgm:pt>
    <dgm:pt modelId="{8E7F67A7-B13E-4501-9F27-01514885F503}" type="sibTrans" cxnId="{873C1CF4-9F99-44DC-84E9-4E1092870CD0}">
      <dgm:prSet/>
      <dgm:spPr/>
      <dgm:t>
        <a:bodyPr/>
        <a:lstStyle/>
        <a:p>
          <a:endParaRPr lang="en-US" sz="2400"/>
        </a:p>
      </dgm:t>
    </dgm:pt>
    <dgm:pt modelId="{36C2E9F0-5A88-46DB-BB2F-11C5AC497521}">
      <dgm:prSet custT="1"/>
      <dgm:spPr>
        <a:solidFill>
          <a:schemeClr val="accent2">
            <a:lumMod val="60000"/>
            <a:lumOff val="40000"/>
            <a:alpha val="90000"/>
          </a:schemeClr>
        </a:solidFill>
      </dgm:spPr>
      <dgm:t>
        <a:bodyPr/>
        <a:lstStyle/>
        <a:p>
          <a:pPr rtl="1"/>
          <a:r>
            <a:rPr lang="fa-IR" sz="1800" dirty="0"/>
            <a:t>حوزه‌های استفاده</a:t>
          </a:r>
        </a:p>
      </dgm:t>
    </dgm:pt>
    <dgm:pt modelId="{97137218-8C6B-4C4D-8F1E-B27B2D6C8964}" type="parTrans" cxnId="{DC7484E6-5FD3-4DD2-9F0E-E7AB393EDABC}">
      <dgm:prSet/>
      <dgm:spPr/>
      <dgm:t>
        <a:bodyPr/>
        <a:lstStyle/>
        <a:p>
          <a:endParaRPr lang="en-US" sz="2400"/>
        </a:p>
      </dgm:t>
    </dgm:pt>
    <dgm:pt modelId="{B0EE1FEE-81AC-4150-A5EF-8E8C1ADB81EC}" type="sibTrans" cxnId="{DC7484E6-5FD3-4DD2-9F0E-E7AB393EDABC}">
      <dgm:prSet/>
      <dgm:spPr/>
      <dgm:t>
        <a:bodyPr/>
        <a:lstStyle/>
        <a:p>
          <a:endParaRPr lang="en-US" sz="2400"/>
        </a:p>
      </dgm:t>
    </dgm:pt>
    <dgm:pt modelId="{50D20114-181A-4795-9340-D3D5AE8B3F62}">
      <dgm:prSet custT="1"/>
      <dgm:spPr/>
      <dgm:t>
        <a:bodyPr/>
        <a:lstStyle/>
        <a:p>
          <a:pPr rtl="1"/>
          <a:r>
            <a:rPr lang="fa-IR" sz="1800" dirty="0"/>
            <a:t>فناوری‌ها</a:t>
          </a:r>
        </a:p>
      </dgm:t>
    </dgm:pt>
    <dgm:pt modelId="{7D2F9A19-62A8-4F42-B4B3-49D90694B3F1}" type="parTrans" cxnId="{B966A56C-11C2-4130-893A-6E27FF54C696}">
      <dgm:prSet/>
      <dgm:spPr/>
      <dgm:t>
        <a:bodyPr/>
        <a:lstStyle/>
        <a:p>
          <a:endParaRPr lang="en-US" sz="2400"/>
        </a:p>
      </dgm:t>
    </dgm:pt>
    <dgm:pt modelId="{B1219325-7D84-471D-B36F-13E38084C270}" type="sibTrans" cxnId="{B966A56C-11C2-4130-893A-6E27FF54C696}">
      <dgm:prSet/>
      <dgm:spPr/>
      <dgm:t>
        <a:bodyPr/>
        <a:lstStyle/>
        <a:p>
          <a:endParaRPr lang="en-US" sz="2400"/>
        </a:p>
      </dgm:t>
    </dgm:pt>
    <dgm:pt modelId="{50BE5F6F-8130-493C-8B7B-0434C20A3FF9}">
      <dgm:prSet custT="1"/>
      <dgm:spPr/>
      <dgm:t>
        <a:bodyPr/>
        <a:lstStyle/>
        <a:p>
          <a:pPr rtl="1"/>
          <a:r>
            <a:rPr lang="fa-IR" sz="1800" dirty="0"/>
            <a:t>ویژگی‌ها</a:t>
          </a:r>
        </a:p>
      </dgm:t>
    </dgm:pt>
    <dgm:pt modelId="{2F8F49E6-A5A4-4793-A357-C58D16F3E39D}" type="parTrans" cxnId="{D689E461-21A7-46A1-BE9A-B331C5B6D56F}">
      <dgm:prSet/>
      <dgm:spPr/>
      <dgm:t>
        <a:bodyPr/>
        <a:lstStyle/>
        <a:p>
          <a:endParaRPr lang="en-US" sz="2400"/>
        </a:p>
      </dgm:t>
    </dgm:pt>
    <dgm:pt modelId="{E7FDE6FC-9401-4EA8-B7EB-80D8022F05A7}" type="sibTrans" cxnId="{D689E461-21A7-46A1-BE9A-B331C5B6D56F}">
      <dgm:prSet/>
      <dgm:spPr/>
      <dgm:t>
        <a:bodyPr/>
        <a:lstStyle/>
        <a:p>
          <a:endParaRPr lang="en-US" sz="2400"/>
        </a:p>
      </dgm:t>
    </dgm:pt>
    <dgm:pt modelId="{6412172D-281C-4E3D-BF19-EE30F69B4BEF}">
      <dgm:prSet custT="1"/>
      <dgm:spPr/>
      <dgm:t>
        <a:bodyPr/>
        <a:lstStyle/>
        <a:p>
          <a:pPr rtl="1"/>
          <a:r>
            <a:rPr lang="fa-IR" sz="1800" dirty="0"/>
            <a:t>چالش‌ها</a:t>
          </a:r>
        </a:p>
      </dgm:t>
    </dgm:pt>
    <dgm:pt modelId="{D99A59C5-498B-44B5-B0BC-73C76A6523DE}" type="parTrans" cxnId="{B3F88863-6696-4E47-8897-94F5294AE040}">
      <dgm:prSet/>
      <dgm:spPr/>
      <dgm:t>
        <a:bodyPr/>
        <a:lstStyle/>
        <a:p>
          <a:endParaRPr lang="en-US" sz="2400"/>
        </a:p>
      </dgm:t>
    </dgm:pt>
    <dgm:pt modelId="{3099406D-8C41-4673-8C64-6EB7D70AA372}" type="sibTrans" cxnId="{B3F88863-6696-4E47-8897-94F5294AE040}">
      <dgm:prSet/>
      <dgm:spPr/>
      <dgm:t>
        <a:bodyPr/>
        <a:lstStyle/>
        <a:p>
          <a:endParaRPr lang="en-US" sz="2400"/>
        </a:p>
      </dgm:t>
    </dgm:pt>
    <dgm:pt modelId="{872FE8A8-C7EF-4667-BDCA-4DE1F69AAB72}">
      <dgm:prSet custT="1"/>
      <dgm:spPr/>
      <dgm:t>
        <a:bodyPr/>
        <a:lstStyle/>
        <a:p>
          <a:pPr rtl="1"/>
          <a:r>
            <a:rPr lang="fa-IR" sz="1800" dirty="0"/>
            <a:t>معماری</a:t>
          </a:r>
        </a:p>
      </dgm:t>
    </dgm:pt>
    <dgm:pt modelId="{D37316EA-4AC8-4936-8CED-14C376F7773B}" type="parTrans" cxnId="{409F1721-173F-4284-A3C3-3BF0C2BF7ED2}">
      <dgm:prSet/>
      <dgm:spPr/>
      <dgm:t>
        <a:bodyPr/>
        <a:lstStyle/>
        <a:p>
          <a:endParaRPr lang="en-US" sz="2400"/>
        </a:p>
      </dgm:t>
    </dgm:pt>
    <dgm:pt modelId="{1C0C1FCF-59E0-4ABC-A100-5CEBE900A0C2}" type="sibTrans" cxnId="{409F1721-173F-4284-A3C3-3BF0C2BF7ED2}">
      <dgm:prSet/>
      <dgm:spPr/>
      <dgm:t>
        <a:bodyPr/>
        <a:lstStyle/>
        <a:p>
          <a:endParaRPr lang="en-US" sz="2400"/>
        </a:p>
      </dgm:t>
    </dgm:pt>
    <dgm:pt modelId="{52B12B8E-0E35-4854-83C0-39EEDA088F97}" type="pres">
      <dgm:prSet presAssocID="{FDA0287A-6539-45F8-9909-1CD5850F0AE6}" presName="Name0" presStyleCnt="0">
        <dgm:presLayoutVars>
          <dgm:chPref val="3"/>
          <dgm:dir val="rev"/>
          <dgm:animLvl val="lvl"/>
          <dgm:resizeHandles/>
        </dgm:presLayoutVars>
      </dgm:prSet>
      <dgm:spPr/>
    </dgm:pt>
    <dgm:pt modelId="{7FACFAF8-43CF-48A7-B4AF-F6BEE7BB69CE}" type="pres">
      <dgm:prSet presAssocID="{7A77DACB-606A-4CA4-B4C7-34D3E20DE734}" presName="horFlow" presStyleCnt="0"/>
      <dgm:spPr/>
    </dgm:pt>
    <dgm:pt modelId="{F29E20ED-2F59-4DE9-AD8C-733DA8F119B9}" type="pres">
      <dgm:prSet presAssocID="{7A77DACB-606A-4CA4-B4C7-34D3E20DE734}" presName="bigChev" presStyleLbl="node1" presStyleIdx="0" presStyleCnt="1"/>
      <dgm:spPr/>
    </dgm:pt>
    <dgm:pt modelId="{EB3393B1-701D-443C-B3C6-8EBC06A26587}" type="pres">
      <dgm:prSet presAssocID="{FFD36484-03A0-4E51-9C4C-121A7B912214}" presName="parTrans" presStyleCnt="0"/>
      <dgm:spPr/>
    </dgm:pt>
    <dgm:pt modelId="{5B20533C-9C16-4B93-9C77-39A6D5EA8747}" type="pres">
      <dgm:prSet presAssocID="{1755913F-C3D0-4217-BB15-DAE251934FBD}" presName="node" presStyleLbl="alignAccFollowNode1" presStyleIdx="0" presStyleCnt="8">
        <dgm:presLayoutVars>
          <dgm:bulletEnabled val="1"/>
        </dgm:presLayoutVars>
      </dgm:prSet>
      <dgm:spPr/>
    </dgm:pt>
    <dgm:pt modelId="{AA278529-EE66-47E2-806D-22DB197FD51E}" type="pres">
      <dgm:prSet presAssocID="{323A6E6A-A9BA-4F65-A3C0-9A9EC8C1654B}" presName="sibTrans" presStyleCnt="0"/>
      <dgm:spPr/>
    </dgm:pt>
    <dgm:pt modelId="{E9DF1550-554D-4794-9C77-1B4616682EBE}" type="pres">
      <dgm:prSet presAssocID="{FCF6BFB9-F287-40E6-8269-AD890D039489}" presName="node" presStyleLbl="alignAccFollowNode1" presStyleIdx="1" presStyleCnt="8">
        <dgm:presLayoutVars>
          <dgm:bulletEnabled val="1"/>
        </dgm:presLayoutVars>
      </dgm:prSet>
      <dgm:spPr/>
    </dgm:pt>
    <dgm:pt modelId="{05DA1876-C5A5-42E4-94A1-FF418B8AB244}" type="pres">
      <dgm:prSet presAssocID="{4283A18C-176E-4DCC-8781-7FA18B0809DD}" presName="sibTrans" presStyleCnt="0"/>
      <dgm:spPr/>
    </dgm:pt>
    <dgm:pt modelId="{84C0914D-440B-4849-A9C5-FF1089D889AC}" type="pres">
      <dgm:prSet presAssocID="{50D20114-181A-4795-9340-D3D5AE8B3F62}" presName="node" presStyleLbl="alignAccFollowNode1" presStyleIdx="2" presStyleCnt="8">
        <dgm:presLayoutVars>
          <dgm:bulletEnabled val="1"/>
        </dgm:presLayoutVars>
      </dgm:prSet>
      <dgm:spPr/>
    </dgm:pt>
    <dgm:pt modelId="{830E684D-6B5A-4838-A5ED-F1DE2F854087}" type="pres">
      <dgm:prSet presAssocID="{B1219325-7D84-471D-B36F-13E38084C270}" presName="sibTrans" presStyleCnt="0"/>
      <dgm:spPr/>
    </dgm:pt>
    <dgm:pt modelId="{5D466F60-A156-46D8-90D9-A1AE8425A278}" type="pres">
      <dgm:prSet presAssocID="{649B4108-BA5F-494F-A59F-B52DB7B940F1}" presName="node" presStyleLbl="alignAccFollowNode1" presStyleIdx="3" presStyleCnt="8">
        <dgm:presLayoutVars>
          <dgm:bulletEnabled val="1"/>
        </dgm:presLayoutVars>
      </dgm:prSet>
      <dgm:spPr/>
    </dgm:pt>
    <dgm:pt modelId="{EB5B3E4D-0D7E-467A-BDB4-B3E9139BD1CE}" type="pres">
      <dgm:prSet presAssocID="{8E7F67A7-B13E-4501-9F27-01514885F503}" presName="sibTrans" presStyleCnt="0"/>
      <dgm:spPr/>
    </dgm:pt>
    <dgm:pt modelId="{98F1AFF8-AE54-471B-8AC4-0F16DA4F092E}" type="pres">
      <dgm:prSet presAssocID="{36C2E9F0-5A88-46DB-BB2F-11C5AC497521}" presName="node" presStyleLbl="alignAccFollowNode1" presStyleIdx="4" presStyleCnt="8">
        <dgm:presLayoutVars>
          <dgm:bulletEnabled val="1"/>
        </dgm:presLayoutVars>
      </dgm:prSet>
      <dgm:spPr/>
    </dgm:pt>
    <dgm:pt modelId="{13E7E71D-3853-4F4C-899E-B5E804545040}" type="pres">
      <dgm:prSet presAssocID="{B0EE1FEE-81AC-4150-A5EF-8E8C1ADB81EC}" presName="sibTrans" presStyleCnt="0"/>
      <dgm:spPr/>
    </dgm:pt>
    <dgm:pt modelId="{C05818C0-D411-44D9-BE97-D59B8388112C}" type="pres">
      <dgm:prSet presAssocID="{50BE5F6F-8130-493C-8B7B-0434C20A3FF9}" presName="node" presStyleLbl="alignAccFollowNode1" presStyleIdx="5" presStyleCnt="8">
        <dgm:presLayoutVars>
          <dgm:bulletEnabled val="1"/>
        </dgm:presLayoutVars>
      </dgm:prSet>
      <dgm:spPr/>
    </dgm:pt>
    <dgm:pt modelId="{1A42464D-2DE1-4C5B-BD39-66FA8D1089AB}" type="pres">
      <dgm:prSet presAssocID="{E7FDE6FC-9401-4EA8-B7EB-80D8022F05A7}" presName="sibTrans" presStyleCnt="0"/>
      <dgm:spPr/>
    </dgm:pt>
    <dgm:pt modelId="{0F10B862-0FED-4810-900A-F6641D47CA63}" type="pres">
      <dgm:prSet presAssocID="{6412172D-281C-4E3D-BF19-EE30F69B4BEF}" presName="node" presStyleLbl="alignAccFollowNode1" presStyleIdx="6" presStyleCnt="8">
        <dgm:presLayoutVars>
          <dgm:bulletEnabled val="1"/>
        </dgm:presLayoutVars>
      </dgm:prSet>
      <dgm:spPr/>
    </dgm:pt>
    <dgm:pt modelId="{539B120F-0E9D-4B7C-A8C0-4B7BF7BA914D}" type="pres">
      <dgm:prSet presAssocID="{3099406D-8C41-4673-8C64-6EB7D70AA372}" presName="sibTrans" presStyleCnt="0"/>
      <dgm:spPr/>
    </dgm:pt>
    <dgm:pt modelId="{D548E143-8206-463C-9966-73392D824DC6}" type="pres">
      <dgm:prSet presAssocID="{872FE8A8-C7EF-4667-BDCA-4DE1F69AAB72}" presName="node" presStyleLbl="alignAccFollowNode1" presStyleIdx="7" presStyleCnt="8">
        <dgm:presLayoutVars>
          <dgm:bulletEnabled val="1"/>
        </dgm:presLayoutVars>
      </dgm:prSet>
      <dgm:spPr/>
    </dgm:pt>
  </dgm:ptLst>
  <dgm:cxnLst>
    <dgm:cxn modelId="{B054B90D-99F9-47EB-85E7-E8764C8CF630}" type="presOf" srcId="{649B4108-BA5F-494F-A59F-B52DB7B940F1}" destId="{5D466F60-A156-46D8-90D9-A1AE8425A278}" srcOrd="0" destOrd="0" presId="urn:microsoft.com/office/officeart/2005/8/layout/lProcess3"/>
    <dgm:cxn modelId="{409F1721-173F-4284-A3C3-3BF0C2BF7ED2}" srcId="{7A77DACB-606A-4CA4-B4C7-34D3E20DE734}" destId="{872FE8A8-C7EF-4667-BDCA-4DE1F69AAB72}" srcOrd="7" destOrd="0" parTransId="{D37316EA-4AC8-4936-8CED-14C376F7773B}" sibTransId="{1C0C1FCF-59E0-4ABC-A100-5CEBE900A0C2}"/>
    <dgm:cxn modelId="{D689E461-21A7-46A1-BE9A-B331C5B6D56F}" srcId="{7A77DACB-606A-4CA4-B4C7-34D3E20DE734}" destId="{50BE5F6F-8130-493C-8B7B-0434C20A3FF9}" srcOrd="5" destOrd="0" parTransId="{2F8F49E6-A5A4-4793-A357-C58D16F3E39D}" sibTransId="{E7FDE6FC-9401-4EA8-B7EB-80D8022F05A7}"/>
    <dgm:cxn modelId="{B3F88863-6696-4E47-8897-94F5294AE040}" srcId="{7A77DACB-606A-4CA4-B4C7-34D3E20DE734}" destId="{6412172D-281C-4E3D-BF19-EE30F69B4BEF}" srcOrd="6" destOrd="0" parTransId="{D99A59C5-498B-44B5-B0BC-73C76A6523DE}" sibTransId="{3099406D-8C41-4673-8C64-6EB7D70AA372}"/>
    <dgm:cxn modelId="{432F206B-7909-4658-8C72-7FD156F3C4D4}" type="presOf" srcId="{FDA0287A-6539-45F8-9909-1CD5850F0AE6}" destId="{52B12B8E-0E35-4854-83C0-39EEDA088F97}" srcOrd="0" destOrd="0" presId="urn:microsoft.com/office/officeart/2005/8/layout/lProcess3"/>
    <dgm:cxn modelId="{B966A56C-11C2-4130-893A-6E27FF54C696}" srcId="{7A77DACB-606A-4CA4-B4C7-34D3E20DE734}" destId="{50D20114-181A-4795-9340-D3D5AE8B3F62}" srcOrd="2" destOrd="0" parTransId="{7D2F9A19-62A8-4F42-B4B3-49D90694B3F1}" sibTransId="{B1219325-7D84-471D-B36F-13E38084C270}"/>
    <dgm:cxn modelId="{B105FB4E-4F70-4C95-823C-19A7C038933C}" type="presOf" srcId="{36C2E9F0-5A88-46DB-BB2F-11C5AC497521}" destId="{98F1AFF8-AE54-471B-8AC4-0F16DA4F092E}" srcOrd="0" destOrd="0" presId="urn:microsoft.com/office/officeart/2005/8/layout/lProcess3"/>
    <dgm:cxn modelId="{02746C96-9829-4532-B6EC-B4D7C8D6CCEF}" type="presOf" srcId="{1755913F-C3D0-4217-BB15-DAE251934FBD}" destId="{5B20533C-9C16-4B93-9C77-39A6D5EA8747}" srcOrd="0" destOrd="0" presId="urn:microsoft.com/office/officeart/2005/8/layout/lProcess3"/>
    <dgm:cxn modelId="{28E800AA-3552-48DB-B168-F2CDE911A32F}" type="presOf" srcId="{50BE5F6F-8130-493C-8B7B-0434C20A3FF9}" destId="{C05818C0-D411-44D9-BE97-D59B8388112C}" srcOrd="0" destOrd="0" presId="urn:microsoft.com/office/officeart/2005/8/layout/lProcess3"/>
    <dgm:cxn modelId="{DE2DE8AF-BAA4-45F4-91AC-736672333256}" type="presOf" srcId="{872FE8A8-C7EF-4667-BDCA-4DE1F69AAB72}" destId="{D548E143-8206-463C-9966-73392D824DC6}" srcOrd="0" destOrd="0" presId="urn:microsoft.com/office/officeart/2005/8/layout/lProcess3"/>
    <dgm:cxn modelId="{B0306EB7-BEA7-4D45-A22C-A149D96076B8}" type="presOf" srcId="{50D20114-181A-4795-9340-D3D5AE8B3F62}" destId="{84C0914D-440B-4849-A9C5-FF1089D889AC}" srcOrd="0" destOrd="0" presId="urn:microsoft.com/office/officeart/2005/8/layout/lProcess3"/>
    <dgm:cxn modelId="{C40398CC-5FC3-4670-9E0A-C222A3671CA9}" type="presOf" srcId="{FCF6BFB9-F287-40E6-8269-AD890D039489}" destId="{E9DF1550-554D-4794-9C77-1B4616682EBE}" srcOrd="0" destOrd="0" presId="urn:microsoft.com/office/officeart/2005/8/layout/lProcess3"/>
    <dgm:cxn modelId="{490E3FE4-B127-4C8C-B4AE-5916E38D4A77}" srcId="{7A77DACB-606A-4CA4-B4C7-34D3E20DE734}" destId="{FCF6BFB9-F287-40E6-8269-AD890D039489}" srcOrd="1" destOrd="0" parTransId="{E7EEA0DB-58DE-4262-8D08-CC64D88CDEB4}" sibTransId="{4283A18C-176E-4DCC-8781-7FA18B0809DD}"/>
    <dgm:cxn modelId="{DC7484E6-5FD3-4DD2-9F0E-E7AB393EDABC}" srcId="{7A77DACB-606A-4CA4-B4C7-34D3E20DE734}" destId="{36C2E9F0-5A88-46DB-BB2F-11C5AC497521}" srcOrd="4" destOrd="0" parTransId="{97137218-8C6B-4C4D-8F1E-B27B2D6C8964}" sibTransId="{B0EE1FEE-81AC-4150-A5EF-8E8C1ADB81EC}"/>
    <dgm:cxn modelId="{015576ED-4D79-48FE-BBED-D6DF9D55E5EA}" type="presOf" srcId="{7A77DACB-606A-4CA4-B4C7-34D3E20DE734}" destId="{F29E20ED-2F59-4DE9-AD8C-733DA8F119B9}" srcOrd="0" destOrd="0" presId="urn:microsoft.com/office/officeart/2005/8/layout/lProcess3"/>
    <dgm:cxn modelId="{873C1CF4-9F99-44DC-84E9-4E1092870CD0}" srcId="{7A77DACB-606A-4CA4-B4C7-34D3E20DE734}" destId="{649B4108-BA5F-494F-A59F-B52DB7B940F1}" srcOrd="3" destOrd="0" parTransId="{4C490091-1D3B-446E-9327-A477AB679EAC}" sibTransId="{8E7F67A7-B13E-4501-9F27-01514885F503}"/>
    <dgm:cxn modelId="{D563F9F4-9C36-4F4A-9343-537D0E0A1AC9}" srcId="{7A77DACB-606A-4CA4-B4C7-34D3E20DE734}" destId="{1755913F-C3D0-4217-BB15-DAE251934FBD}" srcOrd="0" destOrd="0" parTransId="{FFD36484-03A0-4E51-9C4C-121A7B912214}" sibTransId="{323A6E6A-A9BA-4F65-A3C0-9A9EC8C1654B}"/>
    <dgm:cxn modelId="{7A0C7BF5-AD41-4E47-AC93-E08E147645F1}" srcId="{FDA0287A-6539-45F8-9909-1CD5850F0AE6}" destId="{7A77DACB-606A-4CA4-B4C7-34D3E20DE734}" srcOrd="0" destOrd="0" parTransId="{C2090055-AA11-469C-9C51-316983B4E8F5}" sibTransId="{F7DE5F6E-B2AF-4E80-AC75-3C6EDE4C3CBE}"/>
    <dgm:cxn modelId="{C4FDBEFD-581A-44B0-8A7B-CD0C050C394D}" type="presOf" srcId="{6412172D-281C-4E3D-BF19-EE30F69B4BEF}" destId="{0F10B862-0FED-4810-900A-F6641D47CA63}" srcOrd="0" destOrd="0" presId="urn:microsoft.com/office/officeart/2005/8/layout/lProcess3"/>
    <dgm:cxn modelId="{85FFEB2D-5EC8-4F9E-840C-308C27E3279D}" type="presParOf" srcId="{52B12B8E-0E35-4854-83C0-39EEDA088F97}" destId="{7FACFAF8-43CF-48A7-B4AF-F6BEE7BB69CE}" srcOrd="0" destOrd="0" presId="urn:microsoft.com/office/officeart/2005/8/layout/lProcess3"/>
    <dgm:cxn modelId="{652D04A7-0F8C-4C5B-AF77-1CA009E0B151}" type="presParOf" srcId="{7FACFAF8-43CF-48A7-B4AF-F6BEE7BB69CE}" destId="{F29E20ED-2F59-4DE9-AD8C-733DA8F119B9}" srcOrd="0" destOrd="0" presId="urn:microsoft.com/office/officeart/2005/8/layout/lProcess3"/>
    <dgm:cxn modelId="{7465BECA-1270-4491-8130-7322C8E20E22}" type="presParOf" srcId="{7FACFAF8-43CF-48A7-B4AF-F6BEE7BB69CE}" destId="{EB3393B1-701D-443C-B3C6-8EBC06A26587}" srcOrd="1" destOrd="0" presId="urn:microsoft.com/office/officeart/2005/8/layout/lProcess3"/>
    <dgm:cxn modelId="{A7288E1E-F01C-452B-92C1-66A6CC6623E3}" type="presParOf" srcId="{7FACFAF8-43CF-48A7-B4AF-F6BEE7BB69CE}" destId="{5B20533C-9C16-4B93-9C77-39A6D5EA8747}" srcOrd="2" destOrd="0" presId="urn:microsoft.com/office/officeart/2005/8/layout/lProcess3"/>
    <dgm:cxn modelId="{84CECC52-E84A-4C0C-9F4B-AEF07B4F81FD}" type="presParOf" srcId="{7FACFAF8-43CF-48A7-B4AF-F6BEE7BB69CE}" destId="{AA278529-EE66-47E2-806D-22DB197FD51E}" srcOrd="3" destOrd="0" presId="urn:microsoft.com/office/officeart/2005/8/layout/lProcess3"/>
    <dgm:cxn modelId="{16D3FE87-919E-4FEF-8C2F-FBAFE5860C30}" type="presParOf" srcId="{7FACFAF8-43CF-48A7-B4AF-F6BEE7BB69CE}" destId="{E9DF1550-554D-4794-9C77-1B4616682EBE}" srcOrd="4" destOrd="0" presId="urn:microsoft.com/office/officeart/2005/8/layout/lProcess3"/>
    <dgm:cxn modelId="{9ED1D9F7-9810-48A3-AFD4-BC014FBDD9BB}" type="presParOf" srcId="{7FACFAF8-43CF-48A7-B4AF-F6BEE7BB69CE}" destId="{05DA1876-C5A5-42E4-94A1-FF418B8AB244}" srcOrd="5" destOrd="0" presId="urn:microsoft.com/office/officeart/2005/8/layout/lProcess3"/>
    <dgm:cxn modelId="{5D6ED3BA-4A70-49B3-8A9E-54AC0B575741}" type="presParOf" srcId="{7FACFAF8-43CF-48A7-B4AF-F6BEE7BB69CE}" destId="{84C0914D-440B-4849-A9C5-FF1089D889AC}" srcOrd="6" destOrd="0" presId="urn:microsoft.com/office/officeart/2005/8/layout/lProcess3"/>
    <dgm:cxn modelId="{1D102797-FEEC-4761-A29A-417B648FBD5B}" type="presParOf" srcId="{7FACFAF8-43CF-48A7-B4AF-F6BEE7BB69CE}" destId="{830E684D-6B5A-4838-A5ED-F1DE2F854087}" srcOrd="7" destOrd="0" presId="urn:microsoft.com/office/officeart/2005/8/layout/lProcess3"/>
    <dgm:cxn modelId="{93360122-01E1-48BC-BF63-23F5FC0D2441}" type="presParOf" srcId="{7FACFAF8-43CF-48A7-B4AF-F6BEE7BB69CE}" destId="{5D466F60-A156-46D8-90D9-A1AE8425A278}" srcOrd="8" destOrd="0" presId="urn:microsoft.com/office/officeart/2005/8/layout/lProcess3"/>
    <dgm:cxn modelId="{DB646876-EF1B-4D06-BB38-FB97B4CF28CD}" type="presParOf" srcId="{7FACFAF8-43CF-48A7-B4AF-F6BEE7BB69CE}" destId="{EB5B3E4D-0D7E-467A-BDB4-B3E9139BD1CE}" srcOrd="9" destOrd="0" presId="urn:microsoft.com/office/officeart/2005/8/layout/lProcess3"/>
    <dgm:cxn modelId="{18C469CA-681F-443B-A417-78D814340AD8}" type="presParOf" srcId="{7FACFAF8-43CF-48A7-B4AF-F6BEE7BB69CE}" destId="{98F1AFF8-AE54-471B-8AC4-0F16DA4F092E}" srcOrd="10" destOrd="0" presId="urn:microsoft.com/office/officeart/2005/8/layout/lProcess3"/>
    <dgm:cxn modelId="{E0BD3E89-94F7-4242-9DF7-392E87235CCD}" type="presParOf" srcId="{7FACFAF8-43CF-48A7-B4AF-F6BEE7BB69CE}" destId="{13E7E71D-3853-4F4C-899E-B5E804545040}" srcOrd="11" destOrd="0" presId="urn:microsoft.com/office/officeart/2005/8/layout/lProcess3"/>
    <dgm:cxn modelId="{88EBDBDB-C50E-42A2-B3FA-3CEE3189BE2C}" type="presParOf" srcId="{7FACFAF8-43CF-48A7-B4AF-F6BEE7BB69CE}" destId="{C05818C0-D411-44D9-BE97-D59B8388112C}" srcOrd="12" destOrd="0" presId="urn:microsoft.com/office/officeart/2005/8/layout/lProcess3"/>
    <dgm:cxn modelId="{7DB92D56-C128-4EC6-9E78-8B24851B65FD}" type="presParOf" srcId="{7FACFAF8-43CF-48A7-B4AF-F6BEE7BB69CE}" destId="{1A42464D-2DE1-4C5B-BD39-66FA8D1089AB}" srcOrd="13" destOrd="0" presId="urn:microsoft.com/office/officeart/2005/8/layout/lProcess3"/>
    <dgm:cxn modelId="{338D9911-E055-4532-9921-6AF581FA0350}" type="presParOf" srcId="{7FACFAF8-43CF-48A7-B4AF-F6BEE7BB69CE}" destId="{0F10B862-0FED-4810-900A-F6641D47CA63}" srcOrd="14" destOrd="0" presId="urn:microsoft.com/office/officeart/2005/8/layout/lProcess3"/>
    <dgm:cxn modelId="{23C1CB87-695E-4B44-9780-9579823CA29C}" type="presParOf" srcId="{7FACFAF8-43CF-48A7-B4AF-F6BEE7BB69CE}" destId="{539B120F-0E9D-4B7C-A8C0-4B7BF7BA914D}" srcOrd="15" destOrd="0" presId="urn:microsoft.com/office/officeart/2005/8/layout/lProcess3"/>
    <dgm:cxn modelId="{3D825834-45CC-4BF2-B977-790377833C8F}" type="presParOf" srcId="{7FACFAF8-43CF-48A7-B4AF-F6BEE7BB69CE}" destId="{D548E143-8206-463C-9966-73392D824DC6}" srcOrd="1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2" csCatId="colorful" phldr="1"/>
      <dgm:spPr/>
      <dgm:t>
        <a:bodyPr/>
        <a:lstStyle/>
        <a:p>
          <a:endParaRPr lang="en-US"/>
        </a:p>
      </dgm:t>
    </dgm:pt>
    <dgm:pt modelId="{7A77DACB-606A-4CA4-B4C7-34D3E20DE734}">
      <dgm:prSet custT="1"/>
      <dgm:spPr/>
      <dgm:t>
        <a:bodyPr/>
        <a:lstStyle/>
        <a:p>
          <a:pPr rtl="1"/>
          <a:r>
            <a:rPr lang="fa-IR" sz="1800" dirty="0"/>
            <a:t>اینترنت اشیاء (</a:t>
          </a:r>
          <a:r>
            <a:rPr lang="en-US" sz="1800" dirty="0"/>
            <a:t>IoT</a:t>
          </a:r>
          <a:r>
            <a:rPr lang="fa-IR" sz="1800" dirty="0"/>
            <a:t>)</a:t>
          </a:r>
        </a:p>
      </dgm:t>
    </dgm:pt>
    <dgm:pt modelId="{C2090055-AA11-469C-9C51-316983B4E8F5}" type="parTrans" cxnId="{7A0C7BF5-AD41-4E47-AC93-E08E147645F1}">
      <dgm:prSet/>
      <dgm:spPr/>
      <dgm:t>
        <a:bodyPr/>
        <a:lstStyle/>
        <a:p>
          <a:pPr rtl="1"/>
          <a:endParaRPr lang="en-US" sz="2400"/>
        </a:p>
      </dgm:t>
    </dgm:pt>
    <dgm:pt modelId="{F7DE5F6E-B2AF-4E80-AC75-3C6EDE4C3CBE}" type="sibTrans" cxnId="{7A0C7BF5-AD41-4E47-AC93-E08E147645F1}">
      <dgm:prSet/>
      <dgm:spPr/>
      <dgm:t>
        <a:bodyPr/>
        <a:lstStyle/>
        <a:p>
          <a:pPr rtl="1"/>
          <a:endParaRPr lang="en-US" sz="2400"/>
        </a:p>
      </dgm:t>
    </dgm:pt>
    <dgm:pt modelId="{1755913F-C3D0-4217-BB15-DAE251934FBD}">
      <dgm:prSet custT="1"/>
      <dgm:spPr/>
      <dgm:t>
        <a:bodyPr/>
        <a:lstStyle/>
        <a:p>
          <a:pPr rtl="1"/>
          <a:r>
            <a:rPr lang="fa-IR" sz="1800" dirty="0"/>
            <a:t>مقدمه</a:t>
          </a:r>
        </a:p>
      </dgm:t>
    </dgm:pt>
    <dgm:pt modelId="{FFD36484-03A0-4E51-9C4C-121A7B912214}" type="parTrans" cxnId="{D563F9F4-9C36-4F4A-9343-537D0E0A1AC9}">
      <dgm:prSet/>
      <dgm:spPr/>
      <dgm:t>
        <a:bodyPr/>
        <a:lstStyle/>
        <a:p>
          <a:endParaRPr lang="en-US" sz="2400"/>
        </a:p>
      </dgm:t>
    </dgm:pt>
    <dgm:pt modelId="{323A6E6A-A9BA-4F65-A3C0-9A9EC8C1654B}" type="sibTrans" cxnId="{D563F9F4-9C36-4F4A-9343-537D0E0A1AC9}">
      <dgm:prSet/>
      <dgm:spPr/>
      <dgm:t>
        <a:bodyPr/>
        <a:lstStyle/>
        <a:p>
          <a:endParaRPr lang="en-US" sz="2400"/>
        </a:p>
      </dgm:t>
    </dgm:pt>
    <dgm:pt modelId="{FCF6BFB9-F287-40E6-8269-AD890D039489}">
      <dgm:prSet custT="1"/>
      <dgm:spPr/>
      <dgm:t>
        <a:bodyPr/>
        <a:lstStyle/>
        <a:p>
          <a:pPr rtl="1"/>
          <a:r>
            <a:rPr lang="fa-IR" sz="1800" dirty="0"/>
            <a:t>تعریف</a:t>
          </a:r>
        </a:p>
      </dgm:t>
    </dgm:pt>
    <dgm:pt modelId="{E7EEA0DB-58DE-4262-8D08-CC64D88CDEB4}" type="parTrans" cxnId="{490E3FE4-B127-4C8C-B4AE-5916E38D4A77}">
      <dgm:prSet/>
      <dgm:spPr/>
      <dgm:t>
        <a:bodyPr/>
        <a:lstStyle/>
        <a:p>
          <a:endParaRPr lang="en-US" sz="2400"/>
        </a:p>
      </dgm:t>
    </dgm:pt>
    <dgm:pt modelId="{4283A18C-176E-4DCC-8781-7FA18B0809DD}" type="sibTrans" cxnId="{490E3FE4-B127-4C8C-B4AE-5916E38D4A77}">
      <dgm:prSet/>
      <dgm:spPr/>
      <dgm:t>
        <a:bodyPr/>
        <a:lstStyle/>
        <a:p>
          <a:endParaRPr lang="en-US" sz="2400"/>
        </a:p>
      </dgm:t>
    </dgm:pt>
    <dgm:pt modelId="{649B4108-BA5F-494F-A59F-B52DB7B940F1}">
      <dgm:prSet custT="1"/>
      <dgm:spPr/>
      <dgm:t>
        <a:bodyPr/>
        <a:lstStyle/>
        <a:p>
          <a:pPr rtl="1"/>
          <a:r>
            <a:rPr lang="fa-IR" sz="1800" dirty="0"/>
            <a:t>قابلیت‌ها</a:t>
          </a:r>
        </a:p>
      </dgm:t>
    </dgm:pt>
    <dgm:pt modelId="{4C490091-1D3B-446E-9327-A477AB679EAC}" type="parTrans" cxnId="{873C1CF4-9F99-44DC-84E9-4E1092870CD0}">
      <dgm:prSet/>
      <dgm:spPr/>
      <dgm:t>
        <a:bodyPr/>
        <a:lstStyle/>
        <a:p>
          <a:endParaRPr lang="en-US" sz="2400"/>
        </a:p>
      </dgm:t>
    </dgm:pt>
    <dgm:pt modelId="{8E7F67A7-B13E-4501-9F27-01514885F503}" type="sibTrans" cxnId="{873C1CF4-9F99-44DC-84E9-4E1092870CD0}">
      <dgm:prSet/>
      <dgm:spPr/>
      <dgm:t>
        <a:bodyPr/>
        <a:lstStyle/>
        <a:p>
          <a:endParaRPr lang="en-US" sz="2400"/>
        </a:p>
      </dgm:t>
    </dgm:pt>
    <dgm:pt modelId="{36C2E9F0-5A88-46DB-BB2F-11C5AC497521}">
      <dgm:prSet custT="1"/>
      <dgm:spPr/>
      <dgm:t>
        <a:bodyPr/>
        <a:lstStyle/>
        <a:p>
          <a:pPr rtl="1"/>
          <a:r>
            <a:rPr lang="fa-IR" sz="1800" dirty="0"/>
            <a:t>حوزه‌های استفاده</a:t>
          </a:r>
        </a:p>
      </dgm:t>
    </dgm:pt>
    <dgm:pt modelId="{97137218-8C6B-4C4D-8F1E-B27B2D6C8964}" type="parTrans" cxnId="{DC7484E6-5FD3-4DD2-9F0E-E7AB393EDABC}">
      <dgm:prSet/>
      <dgm:spPr/>
      <dgm:t>
        <a:bodyPr/>
        <a:lstStyle/>
        <a:p>
          <a:endParaRPr lang="en-US" sz="2400"/>
        </a:p>
      </dgm:t>
    </dgm:pt>
    <dgm:pt modelId="{B0EE1FEE-81AC-4150-A5EF-8E8C1ADB81EC}" type="sibTrans" cxnId="{DC7484E6-5FD3-4DD2-9F0E-E7AB393EDABC}">
      <dgm:prSet/>
      <dgm:spPr/>
      <dgm:t>
        <a:bodyPr/>
        <a:lstStyle/>
        <a:p>
          <a:endParaRPr lang="en-US" sz="2400"/>
        </a:p>
      </dgm:t>
    </dgm:pt>
    <dgm:pt modelId="{50D20114-181A-4795-9340-D3D5AE8B3F62}">
      <dgm:prSet custT="1"/>
      <dgm:spPr/>
      <dgm:t>
        <a:bodyPr/>
        <a:lstStyle/>
        <a:p>
          <a:pPr rtl="1"/>
          <a:r>
            <a:rPr lang="fa-IR" sz="1800" dirty="0"/>
            <a:t>فناوری‌ها</a:t>
          </a:r>
        </a:p>
      </dgm:t>
    </dgm:pt>
    <dgm:pt modelId="{7D2F9A19-62A8-4F42-B4B3-49D90694B3F1}" type="parTrans" cxnId="{B966A56C-11C2-4130-893A-6E27FF54C696}">
      <dgm:prSet/>
      <dgm:spPr/>
      <dgm:t>
        <a:bodyPr/>
        <a:lstStyle/>
        <a:p>
          <a:endParaRPr lang="en-US" sz="2400"/>
        </a:p>
      </dgm:t>
    </dgm:pt>
    <dgm:pt modelId="{B1219325-7D84-471D-B36F-13E38084C270}" type="sibTrans" cxnId="{B966A56C-11C2-4130-893A-6E27FF54C696}">
      <dgm:prSet/>
      <dgm:spPr/>
      <dgm:t>
        <a:bodyPr/>
        <a:lstStyle/>
        <a:p>
          <a:endParaRPr lang="en-US" sz="2400"/>
        </a:p>
      </dgm:t>
    </dgm:pt>
    <dgm:pt modelId="{50BE5F6F-8130-493C-8B7B-0434C20A3FF9}">
      <dgm:prSet custT="1"/>
      <dgm:spPr>
        <a:solidFill>
          <a:schemeClr val="accent2">
            <a:lumMod val="60000"/>
            <a:lumOff val="40000"/>
            <a:alpha val="90000"/>
          </a:schemeClr>
        </a:solidFill>
      </dgm:spPr>
      <dgm:t>
        <a:bodyPr/>
        <a:lstStyle/>
        <a:p>
          <a:pPr rtl="1"/>
          <a:r>
            <a:rPr lang="fa-IR" sz="1800" dirty="0"/>
            <a:t>ویژگی‌ها</a:t>
          </a:r>
        </a:p>
      </dgm:t>
    </dgm:pt>
    <dgm:pt modelId="{2F8F49E6-A5A4-4793-A357-C58D16F3E39D}" type="parTrans" cxnId="{D689E461-21A7-46A1-BE9A-B331C5B6D56F}">
      <dgm:prSet/>
      <dgm:spPr/>
      <dgm:t>
        <a:bodyPr/>
        <a:lstStyle/>
        <a:p>
          <a:endParaRPr lang="en-US" sz="2400"/>
        </a:p>
      </dgm:t>
    </dgm:pt>
    <dgm:pt modelId="{E7FDE6FC-9401-4EA8-B7EB-80D8022F05A7}" type="sibTrans" cxnId="{D689E461-21A7-46A1-BE9A-B331C5B6D56F}">
      <dgm:prSet/>
      <dgm:spPr/>
      <dgm:t>
        <a:bodyPr/>
        <a:lstStyle/>
        <a:p>
          <a:endParaRPr lang="en-US" sz="2400"/>
        </a:p>
      </dgm:t>
    </dgm:pt>
    <dgm:pt modelId="{6412172D-281C-4E3D-BF19-EE30F69B4BEF}">
      <dgm:prSet custT="1"/>
      <dgm:spPr/>
      <dgm:t>
        <a:bodyPr/>
        <a:lstStyle/>
        <a:p>
          <a:pPr rtl="1"/>
          <a:r>
            <a:rPr lang="fa-IR" sz="1800" dirty="0"/>
            <a:t>چالش‌ها</a:t>
          </a:r>
        </a:p>
      </dgm:t>
    </dgm:pt>
    <dgm:pt modelId="{D99A59C5-498B-44B5-B0BC-73C76A6523DE}" type="parTrans" cxnId="{B3F88863-6696-4E47-8897-94F5294AE040}">
      <dgm:prSet/>
      <dgm:spPr/>
      <dgm:t>
        <a:bodyPr/>
        <a:lstStyle/>
        <a:p>
          <a:endParaRPr lang="en-US" sz="2400"/>
        </a:p>
      </dgm:t>
    </dgm:pt>
    <dgm:pt modelId="{3099406D-8C41-4673-8C64-6EB7D70AA372}" type="sibTrans" cxnId="{B3F88863-6696-4E47-8897-94F5294AE040}">
      <dgm:prSet/>
      <dgm:spPr/>
      <dgm:t>
        <a:bodyPr/>
        <a:lstStyle/>
        <a:p>
          <a:endParaRPr lang="en-US" sz="2400"/>
        </a:p>
      </dgm:t>
    </dgm:pt>
    <dgm:pt modelId="{872FE8A8-C7EF-4667-BDCA-4DE1F69AAB72}">
      <dgm:prSet custT="1"/>
      <dgm:spPr/>
      <dgm:t>
        <a:bodyPr/>
        <a:lstStyle/>
        <a:p>
          <a:pPr rtl="1"/>
          <a:r>
            <a:rPr lang="fa-IR" sz="1800" dirty="0"/>
            <a:t>معماری</a:t>
          </a:r>
        </a:p>
      </dgm:t>
    </dgm:pt>
    <dgm:pt modelId="{D37316EA-4AC8-4936-8CED-14C376F7773B}" type="parTrans" cxnId="{409F1721-173F-4284-A3C3-3BF0C2BF7ED2}">
      <dgm:prSet/>
      <dgm:spPr/>
      <dgm:t>
        <a:bodyPr/>
        <a:lstStyle/>
        <a:p>
          <a:endParaRPr lang="en-US" sz="2400"/>
        </a:p>
      </dgm:t>
    </dgm:pt>
    <dgm:pt modelId="{1C0C1FCF-59E0-4ABC-A100-5CEBE900A0C2}" type="sibTrans" cxnId="{409F1721-173F-4284-A3C3-3BF0C2BF7ED2}">
      <dgm:prSet/>
      <dgm:spPr/>
      <dgm:t>
        <a:bodyPr/>
        <a:lstStyle/>
        <a:p>
          <a:endParaRPr lang="en-US" sz="2400"/>
        </a:p>
      </dgm:t>
    </dgm:pt>
    <dgm:pt modelId="{52B12B8E-0E35-4854-83C0-39EEDA088F97}" type="pres">
      <dgm:prSet presAssocID="{FDA0287A-6539-45F8-9909-1CD5850F0AE6}" presName="Name0" presStyleCnt="0">
        <dgm:presLayoutVars>
          <dgm:chPref val="3"/>
          <dgm:dir val="rev"/>
          <dgm:animLvl val="lvl"/>
          <dgm:resizeHandles/>
        </dgm:presLayoutVars>
      </dgm:prSet>
      <dgm:spPr/>
    </dgm:pt>
    <dgm:pt modelId="{7FACFAF8-43CF-48A7-B4AF-F6BEE7BB69CE}" type="pres">
      <dgm:prSet presAssocID="{7A77DACB-606A-4CA4-B4C7-34D3E20DE734}" presName="horFlow" presStyleCnt="0"/>
      <dgm:spPr/>
    </dgm:pt>
    <dgm:pt modelId="{F29E20ED-2F59-4DE9-AD8C-733DA8F119B9}" type="pres">
      <dgm:prSet presAssocID="{7A77DACB-606A-4CA4-B4C7-34D3E20DE734}" presName="bigChev" presStyleLbl="node1" presStyleIdx="0" presStyleCnt="1"/>
      <dgm:spPr/>
    </dgm:pt>
    <dgm:pt modelId="{EB3393B1-701D-443C-B3C6-8EBC06A26587}" type="pres">
      <dgm:prSet presAssocID="{FFD36484-03A0-4E51-9C4C-121A7B912214}" presName="parTrans" presStyleCnt="0"/>
      <dgm:spPr/>
    </dgm:pt>
    <dgm:pt modelId="{5B20533C-9C16-4B93-9C77-39A6D5EA8747}" type="pres">
      <dgm:prSet presAssocID="{1755913F-C3D0-4217-BB15-DAE251934FBD}" presName="node" presStyleLbl="alignAccFollowNode1" presStyleIdx="0" presStyleCnt="8">
        <dgm:presLayoutVars>
          <dgm:bulletEnabled val="1"/>
        </dgm:presLayoutVars>
      </dgm:prSet>
      <dgm:spPr/>
    </dgm:pt>
    <dgm:pt modelId="{AA278529-EE66-47E2-806D-22DB197FD51E}" type="pres">
      <dgm:prSet presAssocID="{323A6E6A-A9BA-4F65-A3C0-9A9EC8C1654B}" presName="sibTrans" presStyleCnt="0"/>
      <dgm:spPr/>
    </dgm:pt>
    <dgm:pt modelId="{E9DF1550-554D-4794-9C77-1B4616682EBE}" type="pres">
      <dgm:prSet presAssocID="{FCF6BFB9-F287-40E6-8269-AD890D039489}" presName="node" presStyleLbl="alignAccFollowNode1" presStyleIdx="1" presStyleCnt="8">
        <dgm:presLayoutVars>
          <dgm:bulletEnabled val="1"/>
        </dgm:presLayoutVars>
      </dgm:prSet>
      <dgm:spPr/>
    </dgm:pt>
    <dgm:pt modelId="{05DA1876-C5A5-42E4-94A1-FF418B8AB244}" type="pres">
      <dgm:prSet presAssocID="{4283A18C-176E-4DCC-8781-7FA18B0809DD}" presName="sibTrans" presStyleCnt="0"/>
      <dgm:spPr/>
    </dgm:pt>
    <dgm:pt modelId="{84C0914D-440B-4849-A9C5-FF1089D889AC}" type="pres">
      <dgm:prSet presAssocID="{50D20114-181A-4795-9340-D3D5AE8B3F62}" presName="node" presStyleLbl="alignAccFollowNode1" presStyleIdx="2" presStyleCnt="8">
        <dgm:presLayoutVars>
          <dgm:bulletEnabled val="1"/>
        </dgm:presLayoutVars>
      </dgm:prSet>
      <dgm:spPr/>
    </dgm:pt>
    <dgm:pt modelId="{830E684D-6B5A-4838-A5ED-F1DE2F854087}" type="pres">
      <dgm:prSet presAssocID="{B1219325-7D84-471D-B36F-13E38084C270}" presName="sibTrans" presStyleCnt="0"/>
      <dgm:spPr/>
    </dgm:pt>
    <dgm:pt modelId="{5D466F60-A156-46D8-90D9-A1AE8425A278}" type="pres">
      <dgm:prSet presAssocID="{649B4108-BA5F-494F-A59F-B52DB7B940F1}" presName="node" presStyleLbl="alignAccFollowNode1" presStyleIdx="3" presStyleCnt="8">
        <dgm:presLayoutVars>
          <dgm:bulletEnabled val="1"/>
        </dgm:presLayoutVars>
      </dgm:prSet>
      <dgm:spPr/>
    </dgm:pt>
    <dgm:pt modelId="{EB5B3E4D-0D7E-467A-BDB4-B3E9139BD1CE}" type="pres">
      <dgm:prSet presAssocID="{8E7F67A7-B13E-4501-9F27-01514885F503}" presName="sibTrans" presStyleCnt="0"/>
      <dgm:spPr/>
    </dgm:pt>
    <dgm:pt modelId="{98F1AFF8-AE54-471B-8AC4-0F16DA4F092E}" type="pres">
      <dgm:prSet presAssocID="{36C2E9F0-5A88-46DB-BB2F-11C5AC497521}" presName="node" presStyleLbl="alignAccFollowNode1" presStyleIdx="4" presStyleCnt="8">
        <dgm:presLayoutVars>
          <dgm:bulletEnabled val="1"/>
        </dgm:presLayoutVars>
      </dgm:prSet>
      <dgm:spPr/>
    </dgm:pt>
    <dgm:pt modelId="{13E7E71D-3853-4F4C-899E-B5E804545040}" type="pres">
      <dgm:prSet presAssocID="{B0EE1FEE-81AC-4150-A5EF-8E8C1ADB81EC}" presName="sibTrans" presStyleCnt="0"/>
      <dgm:spPr/>
    </dgm:pt>
    <dgm:pt modelId="{C05818C0-D411-44D9-BE97-D59B8388112C}" type="pres">
      <dgm:prSet presAssocID="{50BE5F6F-8130-493C-8B7B-0434C20A3FF9}" presName="node" presStyleLbl="alignAccFollowNode1" presStyleIdx="5" presStyleCnt="8">
        <dgm:presLayoutVars>
          <dgm:bulletEnabled val="1"/>
        </dgm:presLayoutVars>
      </dgm:prSet>
      <dgm:spPr/>
    </dgm:pt>
    <dgm:pt modelId="{1A42464D-2DE1-4C5B-BD39-66FA8D1089AB}" type="pres">
      <dgm:prSet presAssocID="{E7FDE6FC-9401-4EA8-B7EB-80D8022F05A7}" presName="sibTrans" presStyleCnt="0"/>
      <dgm:spPr/>
    </dgm:pt>
    <dgm:pt modelId="{0F10B862-0FED-4810-900A-F6641D47CA63}" type="pres">
      <dgm:prSet presAssocID="{6412172D-281C-4E3D-BF19-EE30F69B4BEF}" presName="node" presStyleLbl="alignAccFollowNode1" presStyleIdx="6" presStyleCnt="8">
        <dgm:presLayoutVars>
          <dgm:bulletEnabled val="1"/>
        </dgm:presLayoutVars>
      </dgm:prSet>
      <dgm:spPr/>
    </dgm:pt>
    <dgm:pt modelId="{539B120F-0E9D-4B7C-A8C0-4B7BF7BA914D}" type="pres">
      <dgm:prSet presAssocID="{3099406D-8C41-4673-8C64-6EB7D70AA372}" presName="sibTrans" presStyleCnt="0"/>
      <dgm:spPr/>
    </dgm:pt>
    <dgm:pt modelId="{D548E143-8206-463C-9966-73392D824DC6}" type="pres">
      <dgm:prSet presAssocID="{872FE8A8-C7EF-4667-BDCA-4DE1F69AAB72}" presName="node" presStyleLbl="alignAccFollowNode1" presStyleIdx="7" presStyleCnt="8">
        <dgm:presLayoutVars>
          <dgm:bulletEnabled val="1"/>
        </dgm:presLayoutVars>
      </dgm:prSet>
      <dgm:spPr/>
    </dgm:pt>
  </dgm:ptLst>
  <dgm:cxnLst>
    <dgm:cxn modelId="{B054B90D-99F9-47EB-85E7-E8764C8CF630}" type="presOf" srcId="{649B4108-BA5F-494F-A59F-B52DB7B940F1}" destId="{5D466F60-A156-46D8-90D9-A1AE8425A278}" srcOrd="0" destOrd="0" presId="urn:microsoft.com/office/officeart/2005/8/layout/lProcess3"/>
    <dgm:cxn modelId="{409F1721-173F-4284-A3C3-3BF0C2BF7ED2}" srcId="{7A77DACB-606A-4CA4-B4C7-34D3E20DE734}" destId="{872FE8A8-C7EF-4667-BDCA-4DE1F69AAB72}" srcOrd="7" destOrd="0" parTransId="{D37316EA-4AC8-4936-8CED-14C376F7773B}" sibTransId="{1C0C1FCF-59E0-4ABC-A100-5CEBE900A0C2}"/>
    <dgm:cxn modelId="{D689E461-21A7-46A1-BE9A-B331C5B6D56F}" srcId="{7A77DACB-606A-4CA4-B4C7-34D3E20DE734}" destId="{50BE5F6F-8130-493C-8B7B-0434C20A3FF9}" srcOrd="5" destOrd="0" parTransId="{2F8F49E6-A5A4-4793-A357-C58D16F3E39D}" sibTransId="{E7FDE6FC-9401-4EA8-B7EB-80D8022F05A7}"/>
    <dgm:cxn modelId="{B3F88863-6696-4E47-8897-94F5294AE040}" srcId="{7A77DACB-606A-4CA4-B4C7-34D3E20DE734}" destId="{6412172D-281C-4E3D-BF19-EE30F69B4BEF}" srcOrd="6" destOrd="0" parTransId="{D99A59C5-498B-44B5-B0BC-73C76A6523DE}" sibTransId="{3099406D-8C41-4673-8C64-6EB7D70AA372}"/>
    <dgm:cxn modelId="{432F206B-7909-4658-8C72-7FD156F3C4D4}" type="presOf" srcId="{FDA0287A-6539-45F8-9909-1CD5850F0AE6}" destId="{52B12B8E-0E35-4854-83C0-39EEDA088F97}" srcOrd="0" destOrd="0" presId="urn:microsoft.com/office/officeart/2005/8/layout/lProcess3"/>
    <dgm:cxn modelId="{B966A56C-11C2-4130-893A-6E27FF54C696}" srcId="{7A77DACB-606A-4CA4-B4C7-34D3E20DE734}" destId="{50D20114-181A-4795-9340-D3D5AE8B3F62}" srcOrd="2" destOrd="0" parTransId="{7D2F9A19-62A8-4F42-B4B3-49D90694B3F1}" sibTransId="{B1219325-7D84-471D-B36F-13E38084C270}"/>
    <dgm:cxn modelId="{B105FB4E-4F70-4C95-823C-19A7C038933C}" type="presOf" srcId="{36C2E9F0-5A88-46DB-BB2F-11C5AC497521}" destId="{98F1AFF8-AE54-471B-8AC4-0F16DA4F092E}" srcOrd="0" destOrd="0" presId="urn:microsoft.com/office/officeart/2005/8/layout/lProcess3"/>
    <dgm:cxn modelId="{02746C96-9829-4532-B6EC-B4D7C8D6CCEF}" type="presOf" srcId="{1755913F-C3D0-4217-BB15-DAE251934FBD}" destId="{5B20533C-9C16-4B93-9C77-39A6D5EA8747}" srcOrd="0" destOrd="0" presId="urn:microsoft.com/office/officeart/2005/8/layout/lProcess3"/>
    <dgm:cxn modelId="{28E800AA-3552-48DB-B168-F2CDE911A32F}" type="presOf" srcId="{50BE5F6F-8130-493C-8B7B-0434C20A3FF9}" destId="{C05818C0-D411-44D9-BE97-D59B8388112C}" srcOrd="0" destOrd="0" presId="urn:microsoft.com/office/officeart/2005/8/layout/lProcess3"/>
    <dgm:cxn modelId="{DE2DE8AF-BAA4-45F4-91AC-736672333256}" type="presOf" srcId="{872FE8A8-C7EF-4667-BDCA-4DE1F69AAB72}" destId="{D548E143-8206-463C-9966-73392D824DC6}" srcOrd="0" destOrd="0" presId="urn:microsoft.com/office/officeart/2005/8/layout/lProcess3"/>
    <dgm:cxn modelId="{B0306EB7-BEA7-4D45-A22C-A149D96076B8}" type="presOf" srcId="{50D20114-181A-4795-9340-D3D5AE8B3F62}" destId="{84C0914D-440B-4849-A9C5-FF1089D889AC}" srcOrd="0" destOrd="0" presId="urn:microsoft.com/office/officeart/2005/8/layout/lProcess3"/>
    <dgm:cxn modelId="{C40398CC-5FC3-4670-9E0A-C222A3671CA9}" type="presOf" srcId="{FCF6BFB9-F287-40E6-8269-AD890D039489}" destId="{E9DF1550-554D-4794-9C77-1B4616682EBE}" srcOrd="0" destOrd="0" presId="urn:microsoft.com/office/officeart/2005/8/layout/lProcess3"/>
    <dgm:cxn modelId="{490E3FE4-B127-4C8C-B4AE-5916E38D4A77}" srcId="{7A77DACB-606A-4CA4-B4C7-34D3E20DE734}" destId="{FCF6BFB9-F287-40E6-8269-AD890D039489}" srcOrd="1" destOrd="0" parTransId="{E7EEA0DB-58DE-4262-8D08-CC64D88CDEB4}" sibTransId="{4283A18C-176E-4DCC-8781-7FA18B0809DD}"/>
    <dgm:cxn modelId="{DC7484E6-5FD3-4DD2-9F0E-E7AB393EDABC}" srcId="{7A77DACB-606A-4CA4-B4C7-34D3E20DE734}" destId="{36C2E9F0-5A88-46DB-BB2F-11C5AC497521}" srcOrd="4" destOrd="0" parTransId="{97137218-8C6B-4C4D-8F1E-B27B2D6C8964}" sibTransId="{B0EE1FEE-81AC-4150-A5EF-8E8C1ADB81EC}"/>
    <dgm:cxn modelId="{015576ED-4D79-48FE-BBED-D6DF9D55E5EA}" type="presOf" srcId="{7A77DACB-606A-4CA4-B4C7-34D3E20DE734}" destId="{F29E20ED-2F59-4DE9-AD8C-733DA8F119B9}" srcOrd="0" destOrd="0" presId="urn:microsoft.com/office/officeart/2005/8/layout/lProcess3"/>
    <dgm:cxn modelId="{873C1CF4-9F99-44DC-84E9-4E1092870CD0}" srcId="{7A77DACB-606A-4CA4-B4C7-34D3E20DE734}" destId="{649B4108-BA5F-494F-A59F-B52DB7B940F1}" srcOrd="3" destOrd="0" parTransId="{4C490091-1D3B-446E-9327-A477AB679EAC}" sibTransId="{8E7F67A7-B13E-4501-9F27-01514885F503}"/>
    <dgm:cxn modelId="{D563F9F4-9C36-4F4A-9343-537D0E0A1AC9}" srcId="{7A77DACB-606A-4CA4-B4C7-34D3E20DE734}" destId="{1755913F-C3D0-4217-BB15-DAE251934FBD}" srcOrd="0" destOrd="0" parTransId="{FFD36484-03A0-4E51-9C4C-121A7B912214}" sibTransId="{323A6E6A-A9BA-4F65-A3C0-9A9EC8C1654B}"/>
    <dgm:cxn modelId="{7A0C7BF5-AD41-4E47-AC93-E08E147645F1}" srcId="{FDA0287A-6539-45F8-9909-1CD5850F0AE6}" destId="{7A77DACB-606A-4CA4-B4C7-34D3E20DE734}" srcOrd="0" destOrd="0" parTransId="{C2090055-AA11-469C-9C51-316983B4E8F5}" sibTransId="{F7DE5F6E-B2AF-4E80-AC75-3C6EDE4C3CBE}"/>
    <dgm:cxn modelId="{C4FDBEFD-581A-44B0-8A7B-CD0C050C394D}" type="presOf" srcId="{6412172D-281C-4E3D-BF19-EE30F69B4BEF}" destId="{0F10B862-0FED-4810-900A-F6641D47CA63}" srcOrd="0" destOrd="0" presId="urn:microsoft.com/office/officeart/2005/8/layout/lProcess3"/>
    <dgm:cxn modelId="{85FFEB2D-5EC8-4F9E-840C-308C27E3279D}" type="presParOf" srcId="{52B12B8E-0E35-4854-83C0-39EEDA088F97}" destId="{7FACFAF8-43CF-48A7-B4AF-F6BEE7BB69CE}" srcOrd="0" destOrd="0" presId="urn:microsoft.com/office/officeart/2005/8/layout/lProcess3"/>
    <dgm:cxn modelId="{652D04A7-0F8C-4C5B-AF77-1CA009E0B151}" type="presParOf" srcId="{7FACFAF8-43CF-48A7-B4AF-F6BEE7BB69CE}" destId="{F29E20ED-2F59-4DE9-AD8C-733DA8F119B9}" srcOrd="0" destOrd="0" presId="urn:microsoft.com/office/officeart/2005/8/layout/lProcess3"/>
    <dgm:cxn modelId="{7465BECA-1270-4491-8130-7322C8E20E22}" type="presParOf" srcId="{7FACFAF8-43CF-48A7-B4AF-F6BEE7BB69CE}" destId="{EB3393B1-701D-443C-B3C6-8EBC06A26587}" srcOrd="1" destOrd="0" presId="urn:microsoft.com/office/officeart/2005/8/layout/lProcess3"/>
    <dgm:cxn modelId="{A7288E1E-F01C-452B-92C1-66A6CC6623E3}" type="presParOf" srcId="{7FACFAF8-43CF-48A7-B4AF-F6BEE7BB69CE}" destId="{5B20533C-9C16-4B93-9C77-39A6D5EA8747}" srcOrd="2" destOrd="0" presId="urn:microsoft.com/office/officeart/2005/8/layout/lProcess3"/>
    <dgm:cxn modelId="{84CECC52-E84A-4C0C-9F4B-AEF07B4F81FD}" type="presParOf" srcId="{7FACFAF8-43CF-48A7-B4AF-F6BEE7BB69CE}" destId="{AA278529-EE66-47E2-806D-22DB197FD51E}" srcOrd="3" destOrd="0" presId="urn:microsoft.com/office/officeart/2005/8/layout/lProcess3"/>
    <dgm:cxn modelId="{16D3FE87-919E-4FEF-8C2F-FBAFE5860C30}" type="presParOf" srcId="{7FACFAF8-43CF-48A7-B4AF-F6BEE7BB69CE}" destId="{E9DF1550-554D-4794-9C77-1B4616682EBE}" srcOrd="4" destOrd="0" presId="urn:microsoft.com/office/officeart/2005/8/layout/lProcess3"/>
    <dgm:cxn modelId="{9ED1D9F7-9810-48A3-AFD4-BC014FBDD9BB}" type="presParOf" srcId="{7FACFAF8-43CF-48A7-B4AF-F6BEE7BB69CE}" destId="{05DA1876-C5A5-42E4-94A1-FF418B8AB244}" srcOrd="5" destOrd="0" presId="urn:microsoft.com/office/officeart/2005/8/layout/lProcess3"/>
    <dgm:cxn modelId="{5D6ED3BA-4A70-49B3-8A9E-54AC0B575741}" type="presParOf" srcId="{7FACFAF8-43CF-48A7-B4AF-F6BEE7BB69CE}" destId="{84C0914D-440B-4849-A9C5-FF1089D889AC}" srcOrd="6" destOrd="0" presId="urn:microsoft.com/office/officeart/2005/8/layout/lProcess3"/>
    <dgm:cxn modelId="{1D102797-FEEC-4761-A29A-417B648FBD5B}" type="presParOf" srcId="{7FACFAF8-43CF-48A7-B4AF-F6BEE7BB69CE}" destId="{830E684D-6B5A-4838-A5ED-F1DE2F854087}" srcOrd="7" destOrd="0" presId="urn:microsoft.com/office/officeart/2005/8/layout/lProcess3"/>
    <dgm:cxn modelId="{93360122-01E1-48BC-BF63-23F5FC0D2441}" type="presParOf" srcId="{7FACFAF8-43CF-48A7-B4AF-F6BEE7BB69CE}" destId="{5D466F60-A156-46D8-90D9-A1AE8425A278}" srcOrd="8" destOrd="0" presId="urn:microsoft.com/office/officeart/2005/8/layout/lProcess3"/>
    <dgm:cxn modelId="{DB646876-EF1B-4D06-BB38-FB97B4CF28CD}" type="presParOf" srcId="{7FACFAF8-43CF-48A7-B4AF-F6BEE7BB69CE}" destId="{EB5B3E4D-0D7E-467A-BDB4-B3E9139BD1CE}" srcOrd="9" destOrd="0" presId="urn:microsoft.com/office/officeart/2005/8/layout/lProcess3"/>
    <dgm:cxn modelId="{18C469CA-681F-443B-A417-78D814340AD8}" type="presParOf" srcId="{7FACFAF8-43CF-48A7-B4AF-F6BEE7BB69CE}" destId="{98F1AFF8-AE54-471B-8AC4-0F16DA4F092E}" srcOrd="10" destOrd="0" presId="urn:microsoft.com/office/officeart/2005/8/layout/lProcess3"/>
    <dgm:cxn modelId="{E0BD3E89-94F7-4242-9DF7-392E87235CCD}" type="presParOf" srcId="{7FACFAF8-43CF-48A7-B4AF-F6BEE7BB69CE}" destId="{13E7E71D-3853-4F4C-899E-B5E804545040}" srcOrd="11" destOrd="0" presId="urn:microsoft.com/office/officeart/2005/8/layout/lProcess3"/>
    <dgm:cxn modelId="{88EBDBDB-C50E-42A2-B3FA-3CEE3189BE2C}" type="presParOf" srcId="{7FACFAF8-43CF-48A7-B4AF-F6BEE7BB69CE}" destId="{C05818C0-D411-44D9-BE97-D59B8388112C}" srcOrd="12" destOrd="0" presId="urn:microsoft.com/office/officeart/2005/8/layout/lProcess3"/>
    <dgm:cxn modelId="{7DB92D56-C128-4EC6-9E78-8B24851B65FD}" type="presParOf" srcId="{7FACFAF8-43CF-48A7-B4AF-F6BEE7BB69CE}" destId="{1A42464D-2DE1-4C5B-BD39-66FA8D1089AB}" srcOrd="13" destOrd="0" presId="urn:microsoft.com/office/officeart/2005/8/layout/lProcess3"/>
    <dgm:cxn modelId="{338D9911-E055-4532-9921-6AF581FA0350}" type="presParOf" srcId="{7FACFAF8-43CF-48A7-B4AF-F6BEE7BB69CE}" destId="{0F10B862-0FED-4810-900A-F6641D47CA63}" srcOrd="14" destOrd="0" presId="urn:microsoft.com/office/officeart/2005/8/layout/lProcess3"/>
    <dgm:cxn modelId="{23C1CB87-695E-4B44-9780-9579823CA29C}" type="presParOf" srcId="{7FACFAF8-43CF-48A7-B4AF-F6BEE7BB69CE}" destId="{539B120F-0E9D-4B7C-A8C0-4B7BF7BA914D}" srcOrd="15" destOrd="0" presId="urn:microsoft.com/office/officeart/2005/8/layout/lProcess3"/>
    <dgm:cxn modelId="{3D825834-45CC-4BF2-B977-790377833C8F}" type="presParOf" srcId="{7FACFAF8-43CF-48A7-B4AF-F6BEE7BB69CE}" destId="{D548E143-8206-463C-9966-73392D824DC6}" srcOrd="1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2" csCatId="colorful" phldr="1"/>
      <dgm:spPr/>
      <dgm:t>
        <a:bodyPr/>
        <a:lstStyle/>
        <a:p>
          <a:endParaRPr lang="en-US"/>
        </a:p>
      </dgm:t>
    </dgm:pt>
    <dgm:pt modelId="{7A77DACB-606A-4CA4-B4C7-34D3E20DE734}">
      <dgm:prSet custT="1"/>
      <dgm:spPr/>
      <dgm:t>
        <a:bodyPr/>
        <a:lstStyle/>
        <a:p>
          <a:pPr rtl="1"/>
          <a:r>
            <a:rPr lang="fa-IR" sz="1800" dirty="0"/>
            <a:t>اینترنت اشیاء (</a:t>
          </a:r>
          <a:r>
            <a:rPr lang="en-US" sz="1800" dirty="0"/>
            <a:t>IoT</a:t>
          </a:r>
          <a:r>
            <a:rPr lang="fa-IR" sz="1800" dirty="0"/>
            <a:t>)</a:t>
          </a:r>
        </a:p>
      </dgm:t>
    </dgm:pt>
    <dgm:pt modelId="{C2090055-AA11-469C-9C51-316983B4E8F5}" type="parTrans" cxnId="{7A0C7BF5-AD41-4E47-AC93-E08E147645F1}">
      <dgm:prSet/>
      <dgm:spPr/>
      <dgm:t>
        <a:bodyPr/>
        <a:lstStyle/>
        <a:p>
          <a:pPr rtl="1"/>
          <a:endParaRPr lang="en-US" sz="2400"/>
        </a:p>
      </dgm:t>
    </dgm:pt>
    <dgm:pt modelId="{F7DE5F6E-B2AF-4E80-AC75-3C6EDE4C3CBE}" type="sibTrans" cxnId="{7A0C7BF5-AD41-4E47-AC93-E08E147645F1}">
      <dgm:prSet/>
      <dgm:spPr/>
      <dgm:t>
        <a:bodyPr/>
        <a:lstStyle/>
        <a:p>
          <a:pPr rtl="1"/>
          <a:endParaRPr lang="en-US" sz="2400"/>
        </a:p>
      </dgm:t>
    </dgm:pt>
    <dgm:pt modelId="{1755913F-C3D0-4217-BB15-DAE251934FBD}">
      <dgm:prSet custT="1"/>
      <dgm:spPr/>
      <dgm:t>
        <a:bodyPr/>
        <a:lstStyle/>
        <a:p>
          <a:pPr rtl="1"/>
          <a:r>
            <a:rPr lang="fa-IR" sz="1800" dirty="0"/>
            <a:t>مقدمه</a:t>
          </a:r>
        </a:p>
      </dgm:t>
    </dgm:pt>
    <dgm:pt modelId="{FFD36484-03A0-4E51-9C4C-121A7B912214}" type="parTrans" cxnId="{D563F9F4-9C36-4F4A-9343-537D0E0A1AC9}">
      <dgm:prSet/>
      <dgm:spPr/>
      <dgm:t>
        <a:bodyPr/>
        <a:lstStyle/>
        <a:p>
          <a:endParaRPr lang="en-US" sz="2400"/>
        </a:p>
      </dgm:t>
    </dgm:pt>
    <dgm:pt modelId="{323A6E6A-A9BA-4F65-A3C0-9A9EC8C1654B}" type="sibTrans" cxnId="{D563F9F4-9C36-4F4A-9343-537D0E0A1AC9}">
      <dgm:prSet/>
      <dgm:spPr/>
      <dgm:t>
        <a:bodyPr/>
        <a:lstStyle/>
        <a:p>
          <a:endParaRPr lang="en-US" sz="2400"/>
        </a:p>
      </dgm:t>
    </dgm:pt>
    <dgm:pt modelId="{FCF6BFB9-F287-40E6-8269-AD890D039489}">
      <dgm:prSet custT="1"/>
      <dgm:spPr/>
      <dgm:t>
        <a:bodyPr/>
        <a:lstStyle/>
        <a:p>
          <a:pPr rtl="1"/>
          <a:r>
            <a:rPr lang="fa-IR" sz="1800" dirty="0"/>
            <a:t>تعریف</a:t>
          </a:r>
        </a:p>
      </dgm:t>
    </dgm:pt>
    <dgm:pt modelId="{E7EEA0DB-58DE-4262-8D08-CC64D88CDEB4}" type="parTrans" cxnId="{490E3FE4-B127-4C8C-B4AE-5916E38D4A77}">
      <dgm:prSet/>
      <dgm:spPr/>
      <dgm:t>
        <a:bodyPr/>
        <a:lstStyle/>
        <a:p>
          <a:endParaRPr lang="en-US" sz="2400"/>
        </a:p>
      </dgm:t>
    </dgm:pt>
    <dgm:pt modelId="{4283A18C-176E-4DCC-8781-7FA18B0809DD}" type="sibTrans" cxnId="{490E3FE4-B127-4C8C-B4AE-5916E38D4A77}">
      <dgm:prSet/>
      <dgm:spPr/>
      <dgm:t>
        <a:bodyPr/>
        <a:lstStyle/>
        <a:p>
          <a:endParaRPr lang="en-US" sz="2400"/>
        </a:p>
      </dgm:t>
    </dgm:pt>
    <dgm:pt modelId="{649B4108-BA5F-494F-A59F-B52DB7B940F1}">
      <dgm:prSet custT="1"/>
      <dgm:spPr/>
      <dgm:t>
        <a:bodyPr/>
        <a:lstStyle/>
        <a:p>
          <a:pPr rtl="1"/>
          <a:r>
            <a:rPr lang="fa-IR" sz="1800" dirty="0"/>
            <a:t>قابلیت‌ها</a:t>
          </a:r>
        </a:p>
      </dgm:t>
    </dgm:pt>
    <dgm:pt modelId="{4C490091-1D3B-446E-9327-A477AB679EAC}" type="parTrans" cxnId="{873C1CF4-9F99-44DC-84E9-4E1092870CD0}">
      <dgm:prSet/>
      <dgm:spPr/>
      <dgm:t>
        <a:bodyPr/>
        <a:lstStyle/>
        <a:p>
          <a:endParaRPr lang="en-US" sz="2400"/>
        </a:p>
      </dgm:t>
    </dgm:pt>
    <dgm:pt modelId="{8E7F67A7-B13E-4501-9F27-01514885F503}" type="sibTrans" cxnId="{873C1CF4-9F99-44DC-84E9-4E1092870CD0}">
      <dgm:prSet/>
      <dgm:spPr/>
      <dgm:t>
        <a:bodyPr/>
        <a:lstStyle/>
        <a:p>
          <a:endParaRPr lang="en-US" sz="2400"/>
        </a:p>
      </dgm:t>
    </dgm:pt>
    <dgm:pt modelId="{36C2E9F0-5A88-46DB-BB2F-11C5AC497521}">
      <dgm:prSet custT="1"/>
      <dgm:spPr/>
      <dgm:t>
        <a:bodyPr/>
        <a:lstStyle/>
        <a:p>
          <a:pPr rtl="1"/>
          <a:r>
            <a:rPr lang="fa-IR" sz="1800" dirty="0"/>
            <a:t>حوزه‌های استفاده</a:t>
          </a:r>
        </a:p>
      </dgm:t>
    </dgm:pt>
    <dgm:pt modelId="{97137218-8C6B-4C4D-8F1E-B27B2D6C8964}" type="parTrans" cxnId="{DC7484E6-5FD3-4DD2-9F0E-E7AB393EDABC}">
      <dgm:prSet/>
      <dgm:spPr/>
      <dgm:t>
        <a:bodyPr/>
        <a:lstStyle/>
        <a:p>
          <a:endParaRPr lang="en-US" sz="2400"/>
        </a:p>
      </dgm:t>
    </dgm:pt>
    <dgm:pt modelId="{B0EE1FEE-81AC-4150-A5EF-8E8C1ADB81EC}" type="sibTrans" cxnId="{DC7484E6-5FD3-4DD2-9F0E-E7AB393EDABC}">
      <dgm:prSet/>
      <dgm:spPr/>
      <dgm:t>
        <a:bodyPr/>
        <a:lstStyle/>
        <a:p>
          <a:endParaRPr lang="en-US" sz="2400"/>
        </a:p>
      </dgm:t>
    </dgm:pt>
    <dgm:pt modelId="{50D20114-181A-4795-9340-D3D5AE8B3F62}">
      <dgm:prSet custT="1"/>
      <dgm:spPr/>
      <dgm:t>
        <a:bodyPr/>
        <a:lstStyle/>
        <a:p>
          <a:pPr rtl="1"/>
          <a:r>
            <a:rPr lang="fa-IR" sz="1800" dirty="0"/>
            <a:t>فناوری‌ها</a:t>
          </a:r>
        </a:p>
      </dgm:t>
    </dgm:pt>
    <dgm:pt modelId="{7D2F9A19-62A8-4F42-B4B3-49D90694B3F1}" type="parTrans" cxnId="{B966A56C-11C2-4130-893A-6E27FF54C696}">
      <dgm:prSet/>
      <dgm:spPr/>
      <dgm:t>
        <a:bodyPr/>
        <a:lstStyle/>
        <a:p>
          <a:endParaRPr lang="en-US" sz="2400"/>
        </a:p>
      </dgm:t>
    </dgm:pt>
    <dgm:pt modelId="{B1219325-7D84-471D-B36F-13E38084C270}" type="sibTrans" cxnId="{B966A56C-11C2-4130-893A-6E27FF54C696}">
      <dgm:prSet/>
      <dgm:spPr/>
      <dgm:t>
        <a:bodyPr/>
        <a:lstStyle/>
        <a:p>
          <a:endParaRPr lang="en-US" sz="2400"/>
        </a:p>
      </dgm:t>
    </dgm:pt>
    <dgm:pt modelId="{50BE5F6F-8130-493C-8B7B-0434C20A3FF9}">
      <dgm:prSet custT="1"/>
      <dgm:spPr/>
      <dgm:t>
        <a:bodyPr/>
        <a:lstStyle/>
        <a:p>
          <a:pPr rtl="1"/>
          <a:r>
            <a:rPr lang="fa-IR" sz="1800" dirty="0"/>
            <a:t>ویژگی‌ها</a:t>
          </a:r>
        </a:p>
      </dgm:t>
    </dgm:pt>
    <dgm:pt modelId="{2F8F49E6-A5A4-4793-A357-C58D16F3E39D}" type="parTrans" cxnId="{D689E461-21A7-46A1-BE9A-B331C5B6D56F}">
      <dgm:prSet/>
      <dgm:spPr/>
      <dgm:t>
        <a:bodyPr/>
        <a:lstStyle/>
        <a:p>
          <a:endParaRPr lang="en-US" sz="2400"/>
        </a:p>
      </dgm:t>
    </dgm:pt>
    <dgm:pt modelId="{E7FDE6FC-9401-4EA8-B7EB-80D8022F05A7}" type="sibTrans" cxnId="{D689E461-21A7-46A1-BE9A-B331C5B6D56F}">
      <dgm:prSet/>
      <dgm:spPr/>
      <dgm:t>
        <a:bodyPr/>
        <a:lstStyle/>
        <a:p>
          <a:endParaRPr lang="en-US" sz="2400"/>
        </a:p>
      </dgm:t>
    </dgm:pt>
    <dgm:pt modelId="{6412172D-281C-4E3D-BF19-EE30F69B4BEF}">
      <dgm:prSet custT="1"/>
      <dgm:spPr>
        <a:solidFill>
          <a:schemeClr val="accent2">
            <a:lumMod val="60000"/>
            <a:lumOff val="40000"/>
            <a:alpha val="90000"/>
          </a:schemeClr>
        </a:solidFill>
      </dgm:spPr>
      <dgm:t>
        <a:bodyPr/>
        <a:lstStyle/>
        <a:p>
          <a:pPr rtl="1"/>
          <a:r>
            <a:rPr lang="fa-IR" sz="1800" dirty="0"/>
            <a:t>چالش‌ها</a:t>
          </a:r>
        </a:p>
      </dgm:t>
    </dgm:pt>
    <dgm:pt modelId="{D99A59C5-498B-44B5-B0BC-73C76A6523DE}" type="parTrans" cxnId="{B3F88863-6696-4E47-8897-94F5294AE040}">
      <dgm:prSet/>
      <dgm:spPr/>
      <dgm:t>
        <a:bodyPr/>
        <a:lstStyle/>
        <a:p>
          <a:endParaRPr lang="en-US" sz="2400"/>
        </a:p>
      </dgm:t>
    </dgm:pt>
    <dgm:pt modelId="{3099406D-8C41-4673-8C64-6EB7D70AA372}" type="sibTrans" cxnId="{B3F88863-6696-4E47-8897-94F5294AE040}">
      <dgm:prSet/>
      <dgm:spPr/>
      <dgm:t>
        <a:bodyPr/>
        <a:lstStyle/>
        <a:p>
          <a:endParaRPr lang="en-US" sz="2400"/>
        </a:p>
      </dgm:t>
    </dgm:pt>
    <dgm:pt modelId="{872FE8A8-C7EF-4667-BDCA-4DE1F69AAB72}">
      <dgm:prSet custT="1"/>
      <dgm:spPr/>
      <dgm:t>
        <a:bodyPr/>
        <a:lstStyle/>
        <a:p>
          <a:pPr rtl="1"/>
          <a:r>
            <a:rPr lang="fa-IR" sz="1800" dirty="0"/>
            <a:t>معماری</a:t>
          </a:r>
        </a:p>
      </dgm:t>
    </dgm:pt>
    <dgm:pt modelId="{D37316EA-4AC8-4936-8CED-14C376F7773B}" type="parTrans" cxnId="{409F1721-173F-4284-A3C3-3BF0C2BF7ED2}">
      <dgm:prSet/>
      <dgm:spPr/>
      <dgm:t>
        <a:bodyPr/>
        <a:lstStyle/>
        <a:p>
          <a:endParaRPr lang="en-US" sz="2400"/>
        </a:p>
      </dgm:t>
    </dgm:pt>
    <dgm:pt modelId="{1C0C1FCF-59E0-4ABC-A100-5CEBE900A0C2}" type="sibTrans" cxnId="{409F1721-173F-4284-A3C3-3BF0C2BF7ED2}">
      <dgm:prSet/>
      <dgm:spPr/>
      <dgm:t>
        <a:bodyPr/>
        <a:lstStyle/>
        <a:p>
          <a:endParaRPr lang="en-US" sz="2400"/>
        </a:p>
      </dgm:t>
    </dgm:pt>
    <dgm:pt modelId="{52B12B8E-0E35-4854-83C0-39EEDA088F97}" type="pres">
      <dgm:prSet presAssocID="{FDA0287A-6539-45F8-9909-1CD5850F0AE6}" presName="Name0" presStyleCnt="0">
        <dgm:presLayoutVars>
          <dgm:chPref val="3"/>
          <dgm:dir val="rev"/>
          <dgm:animLvl val="lvl"/>
          <dgm:resizeHandles/>
        </dgm:presLayoutVars>
      </dgm:prSet>
      <dgm:spPr/>
    </dgm:pt>
    <dgm:pt modelId="{7FACFAF8-43CF-48A7-B4AF-F6BEE7BB69CE}" type="pres">
      <dgm:prSet presAssocID="{7A77DACB-606A-4CA4-B4C7-34D3E20DE734}" presName="horFlow" presStyleCnt="0"/>
      <dgm:spPr/>
    </dgm:pt>
    <dgm:pt modelId="{F29E20ED-2F59-4DE9-AD8C-733DA8F119B9}" type="pres">
      <dgm:prSet presAssocID="{7A77DACB-606A-4CA4-B4C7-34D3E20DE734}" presName="bigChev" presStyleLbl="node1" presStyleIdx="0" presStyleCnt="1"/>
      <dgm:spPr/>
    </dgm:pt>
    <dgm:pt modelId="{EB3393B1-701D-443C-B3C6-8EBC06A26587}" type="pres">
      <dgm:prSet presAssocID="{FFD36484-03A0-4E51-9C4C-121A7B912214}" presName="parTrans" presStyleCnt="0"/>
      <dgm:spPr/>
    </dgm:pt>
    <dgm:pt modelId="{5B20533C-9C16-4B93-9C77-39A6D5EA8747}" type="pres">
      <dgm:prSet presAssocID="{1755913F-C3D0-4217-BB15-DAE251934FBD}" presName="node" presStyleLbl="alignAccFollowNode1" presStyleIdx="0" presStyleCnt="8">
        <dgm:presLayoutVars>
          <dgm:bulletEnabled val="1"/>
        </dgm:presLayoutVars>
      </dgm:prSet>
      <dgm:spPr/>
    </dgm:pt>
    <dgm:pt modelId="{AA278529-EE66-47E2-806D-22DB197FD51E}" type="pres">
      <dgm:prSet presAssocID="{323A6E6A-A9BA-4F65-A3C0-9A9EC8C1654B}" presName="sibTrans" presStyleCnt="0"/>
      <dgm:spPr/>
    </dgm:pt>
    <dgm:pt modelId="{E9DF1550-554D-4794-9C77-1B4616682EBE}" type="pres">
      <dgm:prSet presAssocID="{FCF6BFB9-F287-40E6-8269-AD890D039489}" presName="node" presStyleLbl="alignAccFollowNode1" presStyleIdx="1" presStyleCnt="8">
        <dgm:presLayoutVars>
          <dgm:bulletEnabled val="1"/>
        </dgm:presLayoutVars>
      </dgm:prSet>
      <dgm:spPr/>
    </dgm:pt>
    <dgm:pt modelId="{05DA1876-C5A5-42E4-94A1-FF418B8AB244}" type="pres">
      <dgm:prSet presAssocID="{4283A18C-176E-4DCC-8781-7FA18B0809DD}" presName="sibTrans" presStyleCnt="0"/>
      <dgm:spPr/>
    </dgm:pt>
    <dgm:pt modelId="{84C0914D-440B-4849-A9C5-FF1089D889AC}" type="pres">
      <dgm:prSet presAssocID="{50D20114-181A-4795-9340-D3D5AE8B3F62}" presName="node" presStyleLbl="alignAccFollowNode1" presStyleIdx="2" presStyleCnt="8">
        <dgm:presLayoutVars>
          <dgm:bulletEnabled val="1"/>
        </dgm:presLayoutVars>
      </dgm:prSet>
      <dgm:spPr/>
    </dgm:pt>
    <dgm:pt modelId="{830E684D-6B5A-4838-A5ED-F1DE2F854087}" type="pres">
      <dgm:prSet presAssocID="{B1219325-7D84-471D-B36F-13E38084C270}" presName="sibTrans" presStyleCnt="0"/>
      <dgm:spPr/>
    </dgm:pt>
    <dgm:pt modelId="{5D466F60-A156-46D8-90D9-A1AE8425A278}" type="pres">
      <dgm:prSet presAssocID="{649B4108-BA5F-494F-A59F-B52DB7B940F1}" presName="node" presStyleLbl="alignAccFollowNode1" presStyleIdx="3" presStyleCnt="8">
        <dgm:presLayoutVars>
          <dgm:bulletEnabled val="1"/>
        </dgm:presLayoutVars>
      </dgm:prSet>
      <dgm:spPr/>
    </dgm:pt>
    <dgm:pt modelId="{EB5B3E4D-0D7E-467A-BDB4-B3E9139BD1CE}" type="pres">
      <dgm:prSet presAssocID="{8E7F67A7-B13E-4501-9F27-01514885F503}" presName="sibTrans" presStyleCnt="0"/>
      <dgm:spPr/>
    </dgm:pt>
    <dgm:pt modelId="{98F1AFF8-AE54-471B-8AC4-0F16DA4F092E}" type="pres">
      <dgm:prSet presAssocID="{36C2E9F0-5A88-46DB-BB2F-11C5AC497521}" presName="node" presStyleLbl="alignAccFollowNode1" presStyleIdx="4" presStyleCnt="8">
        <dgm:presLayoutVars>
          <dgm:bulletEnabled val="1"/>
        </dgm:presLayoutVars>
      </dgm:prSet>
      <dgm:spPr/>
    </dgm:pt>
    <dgm:pt modelId="{13E7E71D-3853-4F4C-899E-B5E804545040}" type="pres">
      <dgm:prSet presAssocID="{B0EE1FEE-81AC-4150-A5EF-8E8C1ADB81EC}" presName="sibTrans" presStyleCnt="0"/>
      <dgm:spPr/>
    </dgm:pt>
    <dgm:pt modelId="{C05818C0-D411-44D9-BE97-D59B8388112C}" type="pres">
      <dgm:prSet presAssocID="{50BE5F6F-8130-493C-8B7B-0434C20A3FF9}" presName="node" presStyleLbl="alignAccFollowNode1" presStyleIdx="5" presStyleCnt="8">
        <dgm:presLayoutVars>
          <dgm:bulletEnabled val="1"/>
        </dgm:presLayoutVars>
      </dgm:prSet>
      <dgm:spPr/>
    </dgm:pt>
    <dgm:pt modelId="{1A42464D-2DE1-4C5B-BD39-66FA8D1089AB}" type="pres">
      <dgm:prSet presAssocID="{E7FDE6FC-9401-4EA8-B7EB-80D8022F05A7}" presName="sibTrans" presStyleCnt="0"/>
      <dgm:spPr/>
    </dgm:pt>
    <dgm:pt modelId="{0F10B862-0FED-4810-900A-F6641D47CA63}" type="pres">
      <dgm:prSet presAssocID="{6412172D-281C-4E3D-BF19-EE30F69B4BEF}" presName="node" presStyleLbl="alignAccFollowNode1" presStyleIdx="6" presStyleCnt="8">
        <dgm:presLayoutVars>
          <dgm:bulletEnabled val="1"/>
        </dgm:presLayoutVars>
      </dgm:prSet>
      <dgm:spPr/>
    </dgm:pt>
    <dgm:pt modelId="{539B120F-0E9D-4B7C-A8C0-4B7BF7BA914D}" type="pres">
      <dgm:prSet presAssocID="{3099406D-8C41-4673-8C64-6EB7D70AA372}" presName="sibTrans" presStyleCnt="0"/>
      <dgm:spPr/>
    </dgm:pt>
    <dgm:pt modelId="{D548E143-8206-463C-9966-73392D824DC6}" type="pres">
      <dgm:prSet presAssocID="{872FE8A8-C7EF-4667-BDCA-4DE1F69AAB72}" presName="node" presStyleLbl="alignAccFollowNode1" presStyleIdx="7" presStyleCnt="8">
        <dgm:presLayoutVars>
          <dgm:bulletEnabled val="1"/>
        </dgm:presLayoutVars>
      </dgm:prSet>
      <dgm:spPr/>
    </dgm:pt>
  </dgm:ptLst>
  <dgm:cxnLst>
    <dgm:cxn modelId="{B054B90D-99F9-47EB-85E7-E8764C8CF630}" type="presOf" srcId="{649B4108-BA5F-494F-A59F-B52DB7B940F1}" destId="{5D466F60-A156-46D8-90D9-A1AE8425A278}" srcOrd="0" destOrd="0" presId="urn:microsoft.com/office/officeart/2005/8/layout/lProcess3"/>
    <dgm:cxn modelId="{409F1721-173F-4284-A3C3-3BF0C2BF7ED2}" srcId="{7A77DACB-606A-4CA4-B4C7-34D3E20DE734}" destId="{872FE8A8-C7EF-4667-BDCA-4DE1F69AAB72}" srcOrd="7" destOrd="0" parTransId="{D37316EA-4AC8-4936-8CED-14C376F7773B}" sibTransId="{1C0C1FCF-59E0-4ABC-A100-5CEBE900A0C2}"/>
    <dgm:cxn modelId="{D689E461-21A7-46A1-BE9A-B331C5B6D56F}" srcId="{7A77DACB-606A-4CA4-B4C7-34D3E20DE734}" destId="{50BE5F6F-8130-493C-8B7B-0434C20A3FF9}" srcOrd="5" destOrd="0" parTransId="{2F8F49E6-A5A4-4793-A357-C58D16F3E39D}" sibTransId="{E7FDE6FC-9401-4EA8-B7EB-80D8022F05A7}"/>
    <dgm:cxn modelId="{B3F88863-6696-4E47-8897-94F5294AE040}" srcId="{7A77DACB-606A-4CA4-B4C7-34D3E20DE734}" destId="{6412172D-281C-4E3D-BF19-EE30F69B4BEF}" srcOrd="6" destOrd="0" parTransId="{D99A59C5-498B-44B5-B0BC-73C76A6523DE}" sibTransId="{3099406D-8C41-4673-8C64-6EB7D70AA372}"/>
    <dgm:cxn modelId="{432F206B-7909-4658-8C72-7FD156F3C4D4}" type="presOf" srcId="{FDA0287A-6539-45F8-9909-1CD5850F0AE6}" destId="{52B12B8E-0E35-4854-83C0-39EEDA088F97}" srcOrd="0" destOrd="0" presId="urn:microsoft.com/office/officeart/2005/8/layout/lProcess3"/>
    <dgm:cxn modelId="{B966A56C-11C2-4130-893A-6E27FF54C696}" srcId="{7A77DACB-606A-4CA4-B4C7-34D3E20DE734}" destId="{50D20114-181A-4795-9340-D3D5AE8B3F62}" srcOrd="2" destOrd="0" parTransId="{7D2F9A19-62A8-4F42-B4B3-49D90694B3F1}" sibTransId="{B1219325-7D84-471D-B36F-13E38084C270}"/>
    <dgm:cxn modelId="{B105FB4E-4F70-4C95-823C-19A7C038933C}" type="presOf" srcId="{36C2E9F0-5A88-46DB-BB2F-11C5AC497521}" destId="{98F1AFF8-AE54-471B-8AC4-0F16DA4F092E}" srcOrd="0" destOrd="0" presId="urn:microsoft.com/office/officeart/2005/8/layout/lProcess3"/>
    <dgm:cxn modelId="{02746C96-9829-4532-B6EC-B4D7C8D6CCEF}" type="presOf" srcId="{1755913F-C3D0-4217-BB15-DAE251934FBD}" destId="{5B20533C-9C16-4B93-9C77-39A6D5EA8747}" srcOrd="0" destOrd="0" presId="urn:microsoft.com/office/officeart/2005/8/layout/lProcess3"/>
    <dgm:cxn modelId="{28E800AA-3552-48DB-B168-F2CDE911A32F}" type="presOf" srcId="{50BE5F6F-8130-493C-8B7B-0434C20A3FF9}" destId="{C05818C0-D411-44D9-BE97-D59B8388112C}" srcOrd="0" destOrd="0" presId="urn:microsoft.com/office/officeart/2005/8/layout/lProcess3"/>
    <dgm:cxn modelId="{DE2DE8AF-BAA4-45F4-91AC-736672333256}" type="presOf" srcId="{872FE8A8-C7EF-4667-BDCA-4DE1F69AAB72}" destId="{D548E143-8206-463C-9966-73392D824DC6}" srcOrd="0" destOrd="0" presId="urn:microsoft.com/office/officeart/2005/8/layout/lProcess3"/>
    <dgm:cxn modelId="{B0306EB7-BEA7-4D45-A22C-A149D96076B8}" type="presOf" srcId="{50D20114-181A-4795-9340-D3D5AE8B3F62}" destId="{84C0914D-440B-4849-A9C5-FF1089D889AC}" srcOrd="0" destOrd="0" presId="urn:microsoft.com/office/officeart/2005/8/layout/lProcess3"/>
    <dgm:cxn modelId="{C40398CC-5FC3-4670-9E0A-C222A3671CA9}" type="presOf" srcId="{FCF6BFB9-F287-40E6-8269-AD890D039489}" destId="{E9DF1550-554D-4794-9C77-1B4616682EBE}" srcOrd="0" destOrd="0" presId="urn:microsoft.com/office/officeart/2005/8/layout/lProcess3"/>
    <dgm:cxn modelId="{490E3FE4-B127-4C8C-B4AE-5916E38D4A77}" srcId="{7A77DACB-606A-4CA4-B4C7-34D3E20DE734}" destId="{FCF6BFB9-F287-40E6-8269-AD890D039489}" srcOrd="1" destOrd="0" parTransId="{E7EEA0DB-58DE-4262-8D08-CC64D88CDEB4}" sibTransId="{4283A18C-176E-4DCC-8781-7FA18B0809DD}"/>
    <dgm:cxn modelId="{DC7484E6-5FD3-4DD2-9F0E-E7AB393EDABC}" srcId="{7A77DACB-606A-4CA4-B4C7-34D3E20DE734}" destId="{36C2E9F0-5A88-46DB-BB2F-11C5AC497521}" srcOrd="4" destOrd="0" parTransId="{97137218-8C6B-4C4D-8F1E-B27B2D6C8964}" sibTransId="{B0EE1FEE-81AC-4150-A5EF-8E8C1ADB81EC}"/>
    <dgm:cxn modelId="{015576ED-4D79-48FE-BBED-D6DF9D55E5EA}" type="presOf" srcId="{7A77DACB-606A-4CA4-B4C7-34D3E20DE734}" destId="{F29E20ED-2F59-4DE9-AD8C-733DA8F119B9}" srcOrd="0" destOrd="0" presId="urn:microsoft.com/office/officeart/2005/8/layout/lProcess3"/>
    <dgm:cxn modelId="{873C1CF4-9F99-44DC-84E9-4E1092870CD0}" srcId="{7A77DACB-606A-4CA4-B4C7-34D3E20DE734}" destId="{649B4108-BA5F-494F-A59F-B52DB7B940F1}" srcOrd="3" destOrd="0" parTransId="{4C490091-1D3B-446E-9327-A477AB679EAC}" sibTransId="{8E7F67A7-B13E-4501-9F27-01514885F503}"/>
    <dgm:cxn modelId="{D563F9F4-9C36-4F4A-9343-537D0E0A1AC9}" srcId="{7A77DACB-606A-4CA4-B4C7-34D3E20DE734}" destId="{1755913F-C3D0-4217-BB15-DAE251934FBD}" srcOrd="0" destOrd="0" parTransId="{FFD36484-03A0-4E51-9C4C-121A7B912214}" sibTransId="{323A6E6A-A9BA-4F65-A3C0-9A9EC8C1654B}"/>
    <dgm:cxn modelId="{7A0C7BF5-AD41-4E47-AC93-E08E147645F1}" srcId="{FDA0287A-6539-45F8-9909-1CD5850F0AE6}" destId="{7A77DACB-606A-4CA4-B4C7-34D3E20DE734}" srcOrd="0" destOrd="0" parTransId="{C2090055-AA11-469C-9C51-316983B4E8F5}" sibTransId="{F7DE5F6E-B2AF-4E80-AC75-3C6EDE4C3CBE}"/>
    <dgm:cxn modelId="{C4FDBEFD-581A-44B0-8A7B-CD0C050C394D}" type="presOf" srcId="{6412172D-281C-4E3D-BF19-EE30F69B4BEF}" destId="{0F10B862-0FED-4810-900A-F6641D47CA63}" srcOrd="0" destOrd="0" presId="urn:microsoft.com/office/officeart/2005/8/layout/lProcess3"/>
    <dgm:cxn modelId="{85FFEB2D-5EC8-4F9E-840C-308C27E3279D}" type="presParOf" srcId="{52B12B8E-0E35-4854-83C0-39EEDA088F97}" destId="{7FACFAF8-43CF-48A7-B4AF-F6BEE7BB69CE}" srcOrd="0" destOrd="0" presId="urn:microsoft.com/office/officeart/2005/8/layout/lProcess3"/>
    <dgm:cxn modelId="{652D04A7-0F8C-4C5B-AF77-1CA009E0B151}" type="presParOf" srcId="{7FACFAF8-43CF-48A7-B4AF-F6BEE7BB69CE}" destId="{F29E20ED-2F59-4DE9-AD8C-733DA8F119B9}" srcOrd="0" destOrd="0" presId="urn:microsoft.com/office/officeart/2005/8/layout/lProcess3"/>
    <dgm:cxn modelId="{7465BECA-1270-4491-8130-7322C8E20E22}" type="presParOf" srcId="{7FACFAF8-43CF-48A7-B4AF-F6BEE7BB69CE}" destId="{EB3393B1-701D-443C-B3C6-8EBC06A26587}" srcOrd="1" destOrd="0" presId="urn:microsoft.com/office/officeart/2005/8/layout/lProcess3"/>
    <dgm:cxn modelId="{A7288E1E-F01C-452B-92C1-66A6CC6623E3}" type="presParOf" srcId="{7FACFAF8-43CF-48A7-B4AF-F6BEE7BB69CE}" destId="{5B20533C-9C16-4B93-9C77-39A6D5EA8747}" srcOrd="2" destOrd="0" presId="urn:microsoft.com/office/officeart/2005/8/layout/lProcess3"/>
    <dgm:cxn modelId="{84CECC52-E84A-4C0C-9F4B-AEF07B4F81FD}" type="presParOf" srcId="{7FACFAF8-43CF-48A7-B4AF-F6BEE7BB69CE}" destId="{AA278529-EE66-47E2-806D-22DB197FD51E}" srcOrd="3" destOrd="0" presId="urn:microsoft.com/office/officeart/2005/8/layout/lProcess3"/>
    <dgm:cxn modelId="{16D3FE87-919E-4FEF-8C2F-FBAFE5860C30}" type="presParOf" srcId="{7FACFAF8-43CF-48A7-B4AF-F6BEE7BB69CE}" destId="{E9DF1550-554D-4794-9C77-1B4616682EBE}" srcOrd="4" destOrd="0" presId="urn:microsoft.com/office/officeart/2005/8/layout/lProcess3"/>
    <dgm:cxn modelId="{9ED1D9F7-9810-48A3-AFD4-BC014FBDD9BB}" type="presParOf" srcId="{7FACFAF8-43CF-48A7-B4AF-F6BEE7BB69CE}" destId="{05DA1876-C5A5-42E4-94A1-FF418B8AB244}" srcOrd="5" destOrd="0" presId="urn:microsoft.com/office/officeart/2005/8/layout/lProcess3"/>
    <dgm:cxn modelId="{5D6ED3BA-4A70-49B3-8A9E-54AC0B575741}" type="presParOf" srcId="{7FACFAF8-43CF-48A7-B4AF-F6BEE7BB69CE}" destId="{84C0914D-440B-4849-A9C5-FF1089D889AC}" srcOrd="6" destOrd="0" presId="urn:microsoft.com/office/officeart/2005/8/layout/lProcess3"/>
    <dgm:cxn modelId="{1D102797-FEEC-4761-A29A-417B648FBD5B}" type="presParOf" srcId="{7FACFAF8-43CF-48A7-B4AF-F6BEE7BB69CE}" destId="{830E684D-6B5A-4838-A5ED-F1DE2F854087}" srcOrd="7" destOrd="0" presId="urn:microsoft.com/office/officeart/2005/8/layout/lProcess3"/>
    <dgm:cxn modelId="{93360122-01E1-48BC-BF63-23F5FC0D2441}" type="presParOf" srcId="{7FACFAF8-43CF-48A7-B4AF-F6BEE7BB69CE}" destId="{5D466F60-A156-46D8-90D9-A1AE8425A278}" srcOrd="8" destOrd="0" presId="urn:microsoft.com/office/officeart/2005/8/layout/lProcess3"/>
    <dgm:cxn modelId="{DB646876-EF1B-4D06-BB38-FB97B4CF28CD}" type="presParOf" srcId="{7FACFAF8-43CF-48A7-B4AF-F6BEE7BB69CE}" destId="{EB5B3E4D-0D7E-467A-BDB4-B3E9139BD1CE}" srcOrd="9" destOrd="0" presId="urn:microsoft.com/office/officeart/2005/8/layout/lProcess3"/>
    <dgm:cxn modelId="{18C469CA-681F-443B-A417-78D814340AD8}" type="presParOf" srcId="{7FACFAF8-43CF-48A7-B4AF-F6BEE7BB69CE}" destId="{98F1AFF8-AE54-471B-8AC4-0F16DA4F092E}" srcOrd="10" destOrd="0" presId="urn:microsoft.com/office/officeart/2005/8/layout/lProcess3"/>
    <dgm:cxn modelId="{E0BD3E89-94F7-4242-9DF7-392E87235CCD}" type="presParOf" srcId="{7FACFAF8-43CF-48A7-B4AF-F6BEE7BB69CE}" destId="{13E7E71D-3853-4F4C-899E-B5E804545040}" srcOrd="11" destOrd="0" presId="urn:microsoft.com/office/officeart/2005/8/layout/lProcess3"/>
    <dgm:cxn modelId="{88EBDBDB-C50E-42A2-B3FA-3CEE3189BE2C}" type="presParOf" srcId="{7FACFAF8-43CF-48A7-B4AF-F6BEE7BB69CE}" destId="{C05818C0-D411-44D9-BE97-D59B8388112C}" srcOrd="12" destOrd="0" presId="urn:microsoft.com/office/officeart/2005/8/layout/lProcess3"/>
    <dgm:cxn modelId="{7DB92D56-C128-4EC6-9E78-8B24851B65FD}" type="presParOf" srcId="{7FACFAF8-43CF-48A7-B4AF-F6BEE7BB69CE}" destId="{1A42464D-2DE1-4C5B-BD39-66FA8D1089AB}" srcOrd="13" destOrd="0" presId="urn:microsoft.com/office/officeart/2005/8/layout/lProcess3"/>
    <dgm:cxn modelId="{338D9911-E055-4532-9921-6AF581FA0350}" type="presParOf" srcId="{7FACFAF8-43CF-48A7-B4AF-F6BEE7BB69CE}" destId="{0F10B862-0FED-4810-900A-F6641D47CA63}" srcOrd="14" destOrd="0" presId="urn:microsoft.com/office/officeart/2005/8/layout/lProcess3"/>
    <dgm:cxn modelId="{23C1CB87-695E-4B44-9780-9579823CA29C}" type="presParOf" srcId="{7FACFAF8-43CF-48A7-B4AF-F6BEE7BB69CE}" destId="{539B120F-0E9D-4B7C-A8C0-4B7BF7BA914D}" srcOrd="15" destOrd="0" presId="urn:microsoft.com/office/officeart/2005/8/layout/lProcess3"/>
    <dgm:cxn modelId="{3D825834-45CC-4BF2-B977-790377833C8F}" type="presParOf" srcId="{7FACFAF8-43CF-48A7-B4AF-F6BEE7BB69CE}" destId="{D548E143-8206-463C-9966-73392D824DC6}" srcOrd="1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DA0287A-6539-45F8-9909-1CD5850F0AE6}" type="doc">
      <dgm:prSet loTypeId="urn:microsoft.com/office/officeart/2005/8/layout/lProcess3" loCatId="process" qsTypeId="urn:microsoft.com/office/officeart/2005/8/quickstyle/simple3" qsCatId="simple" csTypeId="urn:microsoft.com/office/officeart/2005/8/colors/colorful2" csCatId="colorful" phldr="1"/>
      <dgm:spPr/>
      <dgm:t>
        <a:bodyPr/>
        <a:lstStyle/>
        <a:p>
          <a:endParaRPr lang="en-US"/>
        </a:p>
      </dgm:t>
    </dgm:pt>
    <dgm:pt modelId="{7A77DACB-606A-4CA4-B4C7-34D3E20DE734}">
      <dgm:prSet custT="1"/>
      <dgm:spPr/>
      <dgm:t>
        <a:bodyPr/>
        <a:lstStyle/>
        <a:p>
          <a:pPr rtl="1"/>
          <a:r>
            <a:rPr lang="fa-IR" sz="1800" dirty="0"/>
            <a:t>اینترنت اشیاء (</a:t>
          </a:r>
          <a:r>
            <a:rPr lang="en-US" sz="1800" dirty="0"/>
            <a:t>IoT</a:t>
          </a:r>
          <a:r>
            <a:rPr lang="fa-IR" sz="1800" dirty="0"/>
            <a:t>)</a:t>
          </a:r>
        </a:p>
      </dgm:t>
    </dgm:pt>
    <dgm:pt modelId="{C2090055-AA11-469C-9C51-316983B4E8F5}" type="parTrans" cxnId="{7A0C7BF5-AD41-4E47-AC93-E08E147645F1}">
      <dgm:prSet/>
      <dgm:spPr/>
      <dgm:t>
        <a:bodyPr/>
        <a:lstStyle/>
        <a:p>
          <a:pPr rtl="1"/>
          <a:endParaRPr lang="en-US" sz="2400"/>
        </a:p>
      </dgm:t>
    </dgm:pt>
    <dgm:pt modelId="{F7DE5F6E-B2AF-4E80-AC75-3C6EDE4C3CBE}" type="sibTrans" cxnId="{7A0C7BF5-AD41-4E47-AC93-E08E147645F1}">
      <dgm:prSet/>
      <dgm:spPr/>
      <dgm:t>
        <a:bodyPr/>
        <a:lstStyle/>
        <a:p>
          <a:pPr rtl="1"/>
          <a:endParaRPr lang="en-US" sz="2400"/>
        </a:p>
      </dgm:t>
    </dgm:pt>
    <dgm:pt modelId="{1755913F-C3D0-4217-BB15-DAE251934FBD}">
      <dgm:prSet custT="1"/>
      <dgm:spPr/>
      <dgm:t>
        <a:bodyPr/>
        <a:lstStyle/>
        <a:p>
          <a:pPr rtl="1"/>
          <a:r>
            <a:rPr lang="fa-IR" sz="1800" dirty="0"/>
            <a:t>مقدمه</a:t>
          </a:r>
        </a:p>
      </dgm:t>
    </dgm:pt>
    <dgm:pt modelId="{FFD36484-03A0-4E51-9C4C-121A7B912214}" type="parTrans" cxnId="{D563F9F4-9C36-4F4A-9343-537D0E0A1AC9}">
      <dgm:prSet/>
      <dgm:spPr/>
      <dgm:t>
        <a:bodyPr/>
        <a:lstStyle/>
        <a:p>
          <a:endParaRPr lang="en-US" sz="2400"/>
        </a:p>
      </dgm:t>
    </dgm:pt>
    <dgm:pt modelId="{323A6E6A-A9BA-4F65-A3C0-9A9EC8C1654B}" type="sibTrans" cxnId="{D563F9F4-9C36-4F4A-9343-537D0E0A1AC9}">
      <dgm:prSet/>
      <dgm:spPr/>
      <dgm:t>
        <a:bodyPr/>
        <a:lstStyle/>
        <a:p>
          <a:endParaRPr lang="en-US" sz="2400"/>
        </a:p>
      </dgm:t>
    </dgm:pt>
    <dgm:pt modelId="{FCF6BFB9-F287-40E6-8269-AD890D039489}">
      <dgm:prSet custT="1"/>
      <dgm:spPr/>
      <dgm:t>
        <a:bodyPr/>
        <a:lstStyle/>
        <a:p>
          <a:pPr rtl="1"/>
          <a:r>
            <a:rPr lang="fa-IR" sz="1800" dirty="0"/>
            <a:t>تعریف</a:t>
          </a:r>
        </a:p>
      </dgm:t>
    </dgm:pt>
    <dgm:pt modelId="{E7EEA0DB-58DE-4262-8D08-CC64D88CDEB4}" type="parTrans" cxnId="{490E3FE4-B127-4C8C-B4AE-5916E38D4A77}">
      <dgm:prSet/>
      <dgm:spPr/>
      <dgm:t>
        <a:bodyPr/>
        <a:lstStyle/>
        <a:p>
          <a:endParaRPr lang="en-US" sz="2400"/>
        </a:p>
      </dgm:t>
    </dgm:pt>
    <dgm:pt modelId="{4283A18C-176E-4DCC-8781-7FA18B0809DD}" type="sibTrans" cxnId="{490E3FE4-B127-4C8C-B4AE-5916E38D4A77}">
      <dgm:prSet/>
      <dgm:spPr/>
      <dgm:t>
        <a:bodyPr/>
        <a:lstStyle/>
        <a:p>
          <a:endParaRPr lang="en-US" sz="2400"/>
        </a:p>
      </dgm:t>
    </dgm:pt>
    <dgm:pt modelId="{649B4108-BA5F-494F-A59F-B52DB7B940F1}">
      <dgm:prSet custT="1"/>
      <dgm:spPr/>
      <dgm:t>
        <a:bodyPr/>
        <a:lstStyle/>
        <a:p>
          <a:pPr rtl="1"/>
          <a:r>
            <a:rPr lang="fa-IR" sz="1800" dirty="0"/>
            <a:t>قابلیت‌ها</a:t>
          </a:r>
        </a:p>
      </dgm:t>
    </dgm:pt>
    <dgm:pt modelId="{4C490091-1D3B-446E-9327-A477AB679EAC}" type="parTrans" cxnId="{873C1CF4-9F99-44DC-84E9-4E1092870CD0}">
      <dgm:prSet/>
      <dgm:spPr/>
      <dgm:t>
        <a:bodyPr/>
        <a:lstStyle/>
        <a:p>
          <a:endParaRPr lang="en-US" sz="2400"/>
        </a:p>
      </dgm:t>
    </dgm:pt>
    <dgm:pt modelId="{8E7F67A7-B13E-4501-9F27-01514885F503}" type="sibTrans" cxnId="{873C1CF4-9F99-44DC-84E9-4E1092870CD0}">
      <dgm:prSet/>
      <dgm:spPr/>
      <dgm:t>
        <a:bodyPr/>
        <a:lstStyle/>
        <a:p>
          <a:endParaRPr lang="en-US" sz="2400"/>
        </a:p>
      </dgm:t>
    </dgm:pt>
    <dgm:pt modelId="{36C2E9F0-5A88-46DB-BB2F-11C5AC497521}">
      <dgm:prSet custT="1"/>
      <dgm:spPr/>
      <dgm:t>
        <a:bodyPr/>
        <a:lstStyle/>
        <a:p>
          <a:pPr rtl="1"/>
          <a:r>
            <a:rPr lang="fa-IR" sz="1800" dirty="0"/>
            <a:t>حوزه‌های استفاده</a:t>
          </a:r>
        </a:p>
      </dgm:t>
    </dgm:pt>
    <dgm:pt modelId="{97137218-8C6B-4C4D-8F1E-B27B2D6C8964}" type="parTrans" cxnId="{DC7484E6-5FD3-4DD2-9F0E-E7AB393EDABC}">
      <dgm:prSet/>
      <dgm:spPr/>
      <dgm:t>
        <a:bodyPr/>
        <a:lstStyle/>
        <a:p>
          <a:endParaRPr lang="en-US" sz="2400"/>
        </a:p>
      </dgm:t>
    </dgm:pt>
    <dgm:pt modelId="{B0EE1FEE-81AC-4150-A5EF-8E8C1ADB81EC}" type="sibTrans" cxnId="{DC7484E6-5FD3-4DD2-9F0E-E7AB393EDABC}">
      <dgm:prSet/>
      <dgm:spPr/>
      <dgm:t>
        <a:bodyPr/>
        <a:lstStyle/>
        <a:p>
          <a:endParaRPr lang="en-US" sz="2400"/>
        </a:p>
      </dgm:t>
    </dgm:pt>
    <dgm:pt modelId="{50D20114-181A-4795-9340-D3D5AE8B3F62}">
      <dgm:prSet custT="1"/>
      <dgm:spPr/>
      <dgm:t>
        <a:bodyPr/>
        <a:lstStyle/>
        <a:p>
          <a:pPr rtl="1"/>
          <a:r>
            <a:rPr lang="fa-IR" sz="1800" dirty="0"/>
            <a:t>فناوری‌ها</a:t>
          </a:r>
        </a:p>
      </dgm:t>
    </dgm:pt>
    <dgm:pt modelId="{7D2F9A19-62A8-4F42-B4B3-49D90694B3F1}" type="parTrans" cxnId="{B966A56C-11C2-4130-893A-6E27FF54C696}">
      <dgm:prSet/>
      <dgm:spPr/>
      <dgm:t>
        <a:bodyPr/>
        <a:lstStyle/>
        <a:p>
          <a:endParaRPr lang="en-US" sz="2400"/>
        </a:p>
      </dgm:t>
    </dgm:pt>
    <dgm:pt modelId="{B1219325-7D84-471D-B36F-13E38084C270}" type="sibTrans" cxnId="{B966A56C-11C2-4130-893A-6E27FF54C696}">
      <dgm:prSet/>
      <dgm:spPr/>
      <dgm:t>
        <a:bodyPr/>
        <a:lstStyle/>
        <a:p>
          <a:endParaRPr lang="en-US" sz="2400"/>
        </a:p>
      </dgm:t>
    </dgm:pt>
    <dgm:pt modelId="{50BE5F6F-8130-493C-8B7B-0434C20A3FF9}">
      <dgm:prSet custT="1"/>
      <dgm:spPr/>
      <dgm:t>
        <a:bodyPr/>
        <a:lstStyle/>
        <a:p>
          <a:pPr rtl="1"/>
          <a:r>
            <a:rPr lang="fa-IR" sz="1800" dirty="0"/>
            <a:t>ویژگی‌ها</a:t>
          </a:r>
        </a:p>
      </dgm:t>
    </dgm:pt>
    <dgm:pt modelId="{2F8F49E6-A5A4-4793-A357-C58D16F3E39D}" type="parTrans" cxnId="{D689E461-21A7-46A1-BE9A-B331C5B6D56F}">
      <dgm:prSet/>
      <dgm:spPr/>
      <dgm:t>
        <a:bodyPr/>
        <a:lstStyle/>
        <a:p>
          <a:endParaRPr lang="en-US" sz="2400"/>
        </a:p>
      </dgm:t>
    </dgm:pt>
    <dgm:pt modelId="{E7FDE6FC-9401-4EA8-B7EB-80D8022F05A7}" type="sibTrans" cxnId="{D689E461-21A7-46A1-BE9A-B331C5B6D56F}">
      <dgm:prSet/>
      <dgm:spPr/>
      <dgm:t>
        <a:bodyPr/>
        <a:lstStyle/>
        <a:p>
          <a:endParaRPr lang="en-US" sz="2400"/>
        </a:p>
      </dgm:t>
    </dgm:pt>
    <dgm:pt modelId="{6412172D-281C-4E3D-BF19-EE30F69B4BEF}">
      <dgm:prSet custT="1"/>
      <dgm:spPr/>
      <dgm:t>
        <a:bodyPr/>
        <a:lstStyle/>
        <a:p>
          <a:pPr rtl="1"/>
          <a:r>
            <a:rPr lang="fa-IR" sz="1800" dirty="0"/>
            <a:t>چالش‌ها</a:t>
          </a:r>
        </a:p>
      </dgm:t>
    </dgm:pt>
    <dgm:pt modelId="{D99A59C5-498B-44B5-B0BC-73C76A6523DE}" type="parTrans" cxnId="{B3F88863-6696-4E47-8897-94F5294AE040}">
      <dgm:prSet/>
      <dgm:spPr/>
      <dgm:t>
        <a:bodyPr/>
        <a:lstStyle/>
        <a:p>
          <a:endParaRPr lang="en-US" sz="2400"/>
        </a:p>
      </dgm:t>
    </dgm:pt>
    <dgm:pt modelId="{3099406D-8C41-4673-8C64-6EB7D70AA372}" type="sibTrans" cxnId="{B3F88863-6696-4E47-8897-94F5294AE040}">
      <dgm:prSet/>
      <dgm:spPr/>
      <dgm:t>
        <a:bodyPr/>
        <a:lstStyle/>
        <a:p>
          <a:endParaRPr lang="en-US" sz="2400"/>
        </a:p>
      </dgm:t>
    </dgm:pt>
    <dgm:pt modelId="{872FE8A8-C7EF-4667-BDCA-4DE1F69AAB72}">
      <dgm:prSet custT="1"/>
      <dgm:spPr>
        <a:solidFill>
          <a:schemeClr val="accent2">
            <a:lumMod val="60000"/>
            <a:lumOff val="40000"/>
            <a:alpha val="90000"/>
          </a:schemeClr>
        </a:solidFill>
      </dgm:spPr>
      <dgm:t>
        <a:bodyPr/>
        <a:lstStyle/>
        <a:p>
          <a:pPr rtl="1"/>
          <a:r>
            <a:rPr lang="fa-IR" sz="1800" dirty="0"/>
            <a:t>معماری</a:t>
          </a:r>
        </a:p>
      </dgm:t>
    </dgm:pt>
    <dgm:pt modelId="{D37316EA-4AC8-4936-8CED-14C376F7773B}" type="parTrans" cxnId="{409F1721-173F-4284-A3C3-3BF0C2BF7ED2}">
      <dgm:prSet/>
      <dgm:spPr/>
      <dgm:t>
        <a:bodyPr/>
        <a:lstStyle/>
        <a:p>
          <a:endParaRPr lang="en-US" sz="2400"/>
        </a:p>
      </dgm:t>
    </dgm:pt>
    <dgm:pt modelId="{1C0C1FCF-59E0-4ABC-A100-5CEBE900A0C2}" type="sibTrans" cxnId="{409F1721-173F-4284-A3C3-3BF0C2BF7ED2}">
      <dgm:prSet/>
      <dgm:spPr/>
      <dgm:t>
        <a:bodyPr/>
        <a:lstStyle/>
        <a:p>
          <a:endParaRPr lang="en-US" sz="2400"/>
        </a:p>
      </dgm:t>
    </dgm:pt>
    <dgm:pt modelId="{52B12B8E-0E35-4854-83C0-39EEDA088F97}" type="pres">
      <dgm:prSet presAssocID="{FDA0287A-6539-45F8-9909-1CD5850F0AE6}" presName="Name0" presStyleCnt="0">
        <dgm:presLayoutVars>
          <dgm:chPref val="3"/>
          <dgm:dir val="rev"/>
          <dgm:animLvl val="lvl"/>
          <dgm:resizeHandles/>
        </dgm:presLayoutVars>
      </dgm:prSet>
      <dgm:spPr/>
    </dgm:pt>
    <dgm:pt modelId="{7FACFAF8-43CF-48A7-B4AF-F6BEE7BB69CE}" type="pres">
      <dgm:prSet presAssocID="{7A77DACB-606A-4CA4-B4C7-34D3E20DE734}" presName="horFlow" presStyleCnt="0"/>
      <dgm:spPr/>
    </dgm:pt>
    <dgm:pt modelId="{F29E20ED-2F59-4DE9-AD8C-733DA8F119B9}" type="pres">
      <dgm:prSet presAssocID="{7A77DACB-606A-4CA4-B4C7-34D3E20DE734}" presName="bigChev" presStyleLbl="node1" presStyleIdx="0" presStyleCnt="1"/>
      <dgm:spPr/>
    </dgm:pt>
    <dgm:pt modelId="{EB3393B1-701D-443C-B3C6-8EBC06A26587}" type="pres">
      <dgm:prSet presAssocID="{FFD36484-03A0-4E51-9C4C-121A7B912214}" presName="parTrans" presStyleCnt="0"/>
      <dgm:spPr/>
    </dgm:pt>
    <dgm:pt modelId="{5B20533C-9C16-4B93-9C77-39A6D5EA8747}" type="pres">
      <dgm:prSet presAssocID="{1755913F-C3D0-4217-BB15-DAE251934FBD}" presName="node" presStyleLbl="alignAccFollowNode1" presStyleIdx="0" presStyleCnt="8">
        <dgm:presLayoutVars>
          <dgm:bulletEnabled val="1"/>
        </dgm:presLayoutVars>
      </dgm:prSet>
      <dgm:spPr/>
    </dgm:pt>
    <dgm:pt modelId="{AA278529-EE66-47E2-806D-22DB197FD51E}" type="pres">
      <dgm:prSet presAssocID="{323A6E6A-A9BA-4F65-A3C0-9A9EC8C1654B}" presName="sibTrans" presStyleCnt="0"/>
      <dgm:spPr/>
    </dgm:pt>
    <dgm:pt modelId="{E9DF1550-554D-4794-9C77-1B4616682EBE}" type="pres">
      <dgm:prSet presAssocID="{FCF6BFB9-F287-40E6-8269-AD890D039489}" presName="node" presStyleLbl="alignAccFollowNode1" presStyleIdx="1" presStyleCnt="8">
        <dgm:presLayoutVars>
          <dgm:bulletEnabled val="1"/>
        </dgm:presLayoutVars>
      </dgm:prSet>
      <dgm:spPr/>
    </dgm:pt>
    <dgm:pt modelId="{05DA1876-C5A5-42E4-94A1-FF418B8AB244}" type="pres">
      <dgm:prSet presAssocID="{4283A18C-176E-4DCC-8781-7FA18B0809DD}" presName="sibTrans" presStyleCnt="0"/>
      <dgm:spPr/>
    </dgm:pt>
    <dgm:pt modelId="{84C0914D-440B-4849-A9C5-FF1089D889AC}" type="pres">
      <dgm:prSet presAssocID="{50D20114-181A-4795-9340-D3D5AE8B3F62}" presName="node" presStyleLbl="alignAccFollowNode1" presStyleIdx="2" presStyleCnt="8">
        <dgm:presLayoutVars>
          <dgm:bulletEnabled val="1"/>
        </dgm:presLayoutVars>
      </dgm:prSet>
      <dgm:spPr/>
    </dgm:pt>
    <dgm:pt modelId="{830E684D-6B5A-4838-A5ED-F1DE2F854087}" type="pres">
      <dgm:prSet presAssocID="{B1219325-7D84-471D-B36F-13E38084C270}" presName="sibTrans" presStyleCnt="0"/>
      <dgm:spPr/>
    </dgm:pt>
    <dgm:pt modelId="{5D466F60-A156-46D8-90D9-A1AE8425A278}" type="pres">
      <dgm:prSet presAssocID="{649B4108-BA5F-494F-A59F-B52DB7B940F1}" presName="node" presStyleLbl="alignAccFollowNode1" presStyleIdx="3" presStyleCnt="8">
        <dgm:presLayoutVars>
          <dgm:bulletEnabled val="1"/>
        </dgm:presLayoutVars>
      </dgm:prSet>
      <dgm:spPr/>
    </dgm:pt>
    <dgm:pt modelId="{EB5B3E4D-0D7E-467A-BDB4-B3E9139BD1CE}" type="pres">
      <dgm:prSet presAssocID="{8E7F67A7-B13E-4501-9F27-01514885F503}" presName="sibTrans" presStyleCnt="0"/>
      <dgm:spPr/>
    </dgm:pt>
    <dgm:pt modelId="{98F1AFF8-AE54-471B-8AC4-0F16DA4F092E}" type="pres">
      <dgm:prSet presAssocID="{36C2E9F0-5A88-46DB-BB2F-11C5AC497521}" presName="node" presStyleLbl="alignAccFollowNode1" presStyleIdx="4" presStyleCnt="8">
        <dgm:presLayoutVars>
          <dgm:bulletEnabled val="1"/>
        </dgm:presLayoutVars>
      </dgm:prSet>
      <dgm:spPr/>
    </dgm:pt>
    <dgm:pt modelId="{13E7E71D-3853-4F4C-899E-B5E804545040}" type="pres">
      <dgm:prSet presAssocID="{B0EE1FEE-81AC-4150-A5EF-8E8C1ADB81EC}" presName="sibTrans" presStyleCnt="0"/>
      <dgm:spPr/>
    </dgm:pt>
    <dgm:pt modelId="{C05818C0-D411-44D9-BE97-D59B8388112C}" type="pres">
      <dgm:prSet presAssocID="{50BE5F6F-8130-493C-8B7B-0434C20A3FF9}" presName="node" presStyleLbl="alignAccFollowNode1" presStyleIdx="5" presStyleCnt="8">
        <dgm:presLayoutVars>
          <dgm:bulletEnabled val="1"/>
        </dgm:presLayoutVars>
      </dgm:prSet>
      <dgm:spPr/>
    </dgm:pt>
    <dgm:pt modelId="{1A42464D-2DE1-4C5B-BD39-66FA8D1089AB}" type="pres">
      <dgm:prSet presAssocID="{E7FDE6FC-9401-4EA8-B7EB-80D8022F05A7}" presName="sibTrans" presStyleCnt="0"/>
      <dgm:spPr/>
    </dgm:pt>
    <dgm:pt modelId="{0F10B862-0FED-4810-900A-F6641D47CA63}" type="pres">
      <dgm:prSet presAssocID="{6412172D-281C-4E3D-BF19-EE30F69B4BEF}" presName="node" presStyleLbl="alignAccFollowNode1" presStyleIdx="6" presStyleCnt="8">
        <dgm:presLayoutVars>
          <dgm:bulletEnabled val="1"/>
        </dgm:presLayoutVars>
      </dgm:prSet>
      <dgm:spPr/>
    </dgm:pt>
    <dgm:pt modelId="{539B120F-0E9D-4B7C-A8C0-4B7BF7BA914D}" type="pres">
      <dgm:prSet presAssocID="{3099406D-8C41-4673-8C64-6EB7D70AA372}" presName="sibTrans" presStyleCnt="0"/>
      <dgm:spPr/>
    </dgm:pt>
    <dgm:pt modelId="{D548E143-8206-463C-9966-73392D824DC6}" type="pres">
      <dgm:prSet presAssocID="{872FE8A8-C7EF-4667-BDCA-4DE1F69AAB72}" presName="node" presStyleLbl="alignAccFollowNode1" presStyleIdx="7" presStyleCnt="8">
        <dgm:presLayoutVars>
          <dgm:bulletEnabled val="1"/>
        </dgm:presLayoutVars>
      </dgm:prSet>
      <dgm:spPr/>
    </dgm:pt>
  </dgm:ptLst>
  <dgm:cxnLst>
    <dgm:cxn modelId="{B054B90D-99F9-47EB-85E7-E8764C8CF630}" type="presOf" srcId="{649B4108-BA5F-494F-A59F-B52DB7B940F1}" destId="{5D466F60-A156-46D8-90D9-A1AE8425A278}" srcOrd="0" destOrd="0" presId="urn:microsoft.com/office/officeart/2005/8/layout/lProcess3"/>
    <dgm:cxn modelId="{409F1721-173F-4284-A3C3-3BF0C2BF7ED2}" srcId="{7A77DACB-606A-4CA4-B4C7-34D3E20DE734}" destId="{872FE8A8-C7EF-4667-BDCA-4DE1F69AAB72}" srcOrd="7" destOrd="0" parTransId="{D37316EA-4AC8-4936-8CED-14C376F7773B}" sibTransId="{1C0C1FCF-59E0-4ABC-A100-5CEBE900A0C2}"/>
    <dgm:cxn modelId="{D689E461-21A7-46A1-BE9A-B331C5B6D56F}" srcId="{7A77DACB-606A-4CA4-B4C7-34D3E20DE734}" destId="{50BE5F6F-8130-493C-8B7B-0434C20A3FF9}" srcOrd="5" destOrd="0" parTransId="{2F8F49E6-A5A4-4793-A357-C58D16F3E39D}" sibTransId="{E7FDE6FC-9401-4EA8-B7EB-80D8022F05A7}"/>
    <dgm:cxn modelId="{B3F88863-6696-4E47-8897-94F5294AE040}" srcId="{7A77DACB-606A-4CA4-B4C7-34D3E20DE734}" destId="{6412172D-281C-4E3D-BF19-EE30F69B4BEF}" srcOrd="6" destOrd="0" parTransId="{D99A59C5-498B-44B5-B0BC-73C76A6523DE}" sibTransId="{3099406D-8C41-4673-8C64-6EB7D70AA372}"/>
    <dgm:cxn modelId="{432F206B-7909-4658-8C72-7FD156F3C4D4}" type="presOf" srcId="{FDA0287A-6539-45F8-9909-1CD5850F0AE6}" destId="{52B12B8E-0E35-4854-83C0-39EEDA088F97}" srcOrd="0" destOrd="0" presId="urn:microsoft.com/office/officeart/2005/8/layout/lProcess3"/>
    <dgm:cxn modelId="{B966A56C-11C2-4130-893A-6E27FF54C696}" srcId="{7A77DACB-606A-4CA4-B4C7-34D3E20DE734}" destId="{50D20114-181A-4795-9340-D3D5AE8B3F62}" srcOrd="2" destOrd="0" parTransId="{7D2F9A19-62A8-4F42-B4B3-49D90694B3F1}" sibTransId="{B1219325-7D84-471D-B36F-13E38084C270}"/>
    <dgm:cxn modelId="{B105FB4E-4F70-4C95-823C-19A7C038933C}" type="presOf" srcId="{36C2E9F0-5A88-46DB-BB2F-11C5AC497521}" destId="{98F1AFF8-AE54-471B-8AC4-0F16DA4F092E}" srcOrd="0" destOrd="0" presId="urn:microsoft.com/office/officeart/2005/8/layout/lProcess3"/>
    <dgm:cxn modelId="{02746C96-9829-4532-B6EC-B4D7C8D6CCEF}" type="presOf" srcId="{1755913F-C3D0-4217-BB15-DAE251934FBD}" destId="{5B20533C-9C16-4B93-9C77-39A6D5EA8747}" srcOrd="0" destOrd="0" presId="urn:microsoft.com/office/officeart/2005/8/layout/lProcess3"/>
    <dgm:cxn modelId="{28E800AA-3552-48DB-B168-F2CDE911A32F}" type="presOf" srcId="{50BE5F6F-8130-493C-8B7B-0434C20A3FF9}" destId="{C05818C0-D411-44D9-BE97-D59B8388112C}" srcOrd="0" destOrd="0" presId="urn:microsoft.com/office/officeart/2005/8/layout/lProcess3"/>
    <dgm:cxn modelId="{DE2DE8AF-BAA4-45F4-91AC-736672333256}" type="presOf" srcId="{872FE8A8-C7EF-4667-BDCA-4DE1F69AAB72}" destId="{D548E143-8206-463C-9966-73392D824DC6}" srcOrd="0" destOrd="0" presId="urn:microsoft.com/office/officeart/2005/8/layout/lProcess3"/>
    <dgm:cxn modelId="{B0306EB7-BEA7-4D45-A22C-A149D96076B8}" type="presOf" srcId="{50D20114-181A-4795-9340-D3D5AE8B3F62}" destId="{84C0914D-440B-4849-A9C5-FF1089D889AC}" srcOrd="0" destOrd="0" presId="urn:microsoft.com/office/officeart/2005/8/layout/lProcess3"/>
    <dgm:cxn modelId="{C40398CC-5FC3-4670-9E0A-C222A3671CA9}" type="presOf" srcId="{FCF6BFB9-F287-40E6-8269-AD890D039489}" destId="{E9DF1550-554D-4794-9C77-1B4616682EBE}" srcOrd="0" destOrd="0" presId="urn:microsoft.com/office/officeart/2005/8/layout/lProcess3"/>
    <dgm:cxn modelId="{490E3FE4-B127-4C8C-B4AE-5916E38D4A77}" srcId="{7A77DACB-606A-4CA4-B4C7-34D3E20DE734}" destId="{FCF6BFB9-F287-40E6-8269-AD890D039489}" srcOrd="1" destOrd="0" parTransId="{E7EEA0DB-58DE-4262-8D08-CC64D88CDEB4}" sibTransId="{4283A18C-176E-4DCC-8781-7FA18B0809DD}"/>
    <dgm:cxn modelId="{DC7484E6-5FD3-4DD2-9F0E-E7AB393EDABC}" srcId="{7A77DACB-606A-4CA4-B4C7-34D3E20DE734}" destId="{36C2E9F0-5A88-46DB-BB2F-11C5AC497521}" srcOrd="4" destOrd="0" parTransId="{97137218-8C6B-4C4D-8F1E-B27B2D6C8964}" sibTransId="{B0EE1FEE-81AC-4150-A5EF-8E8C1ADB81EC}"/>
    <dgm:cxn modelId="{015576ED-4D79-48FE-BBED-D6DF9D55E5EA}" type="presOf" srcId="{7A77DACB-606A-4CA4-B4C7-34D3E20DE734}" destId="{F29E20ED-2F59-4DE9-AD8C-733DA8F119B9}" srcOrd="0" destOrd="0" presId="urn:microsoft.com/office/officeart/2005/8/layout/lProcess3"/>
    <dgm:cxn modelId="{873C1CF4-9F99-44DC-84E9-4E1092870CD0}" srcId="{7A77DACB-606A-4CA4-B4C7-34D3E20DE734}" destId="{649B4108-BA5F-494F-A59F-B52DB7B940F1}" srcOrd="3" destOrd="0" parTransId="{4C490091-1D3B-446E-9327-A477AB679EAC}" sibTransId="{8E7F67A7-B13E-4501-9F27-01514885F503}"/>
    <dgm:cxn modelId="{D563F9F4-9C36-4F4A-9343-537D0E0A1AC9}" srcId="{7A77DACB-606A-4CA4-B4C7-34D3E20DE734}" destId="{1755913F-C3D0-4217-BB15-DAE251934FBD}" srcOrd="0" destOrd="0" parTransId="{FFD36484-03A0-4E51-9C4C-121A7B912214}" sibTransId="{323A6E6A-A9BA-4F65-A3C0-9A9EC8C1654B}"/>
    <dgm:cxn modelId="{7A0C7BF5-AD41-4E47-AC93-E08E147645F1}" srcId="{FDA0287A-6539-45F8-9909-1CD5850F0AE6}" destId="{7A77DACB-606A-4CA4-B4C7-34D3E20DE734}" srcOrd="0" destOrd="0" parTransId="{C2090055-AA11-469C-9C51-316983B4E8F5}" sibTransId="{F7DE5F6E-B2AF-4E80-AC75-3C6EDE4C3CBE}"/>
    <dgm:cxn modelId="{C4FDBEFD-581A-44B0-8A7B-CD0C050C394D}" type="presOf" srcId="{6412172D-281C-4E3D-BF19-EE30F69B4BEF}" destId="{0F10B862-0FED-4810-900A-F6641D47CA63}" srcOrd="0" destOrd="0" presId="urn:microsoft.com/office/officeart/2005/8/layout/lProcess3"/>
    <dgm:cxn modelId="{85FFEB2D-5EC8-4F9E-840C-308C27E3279D}" type="presParOf" srcId="{52B12B8E-0E35-4854-83C0-39EEDA088F97}" destId="{7FACFAF8-43CF-48A7-B4AF-F6BEE7BB69CE}" srcOrd="0" destOrd="0" presId="urn:microsoft.com/office/officeart/2005/8/layout/lProcess3"/>
    <dgm:cxn modelId="{652D04A7-0F8C-4C5B-AF77-1CA009E0B151}" type="presParOf" srcId="{7FACFAF8-43CF-48A7-B4AF-F6BEE7BB69CE}" destId="{F29E20ED-2F59-4DE9-AD8C-733DA8F119B9}" srcOrd="0" destOrd="0" presId="urn:microsoft.com/office/officeart/2005/8/layout/lProcess3"/>
    <dgm:cxn modelId="{7465BECA-1270-4491-8130-7322C8E20E22}" type="presParOf" srcId="{7FACFAF8-43CF-48A7-B4AF-F6BEE7BB69CE}" destId="{EB3393B1-701D-443C-B3C6-8EBC06A26587}" srcOrd="1" destOrd="0" presId="urn:microsoft.com/office/officeart/2005/8/layout/lProcess3"/>
    <dgm:cxn modelId="{A7288E1E-F01C-452B-92C1-66A6CC6623E3}" type="presParOf" srcId="{7FACFAF8-43CF-48A7-B4AF-F6BEE7BB69CE}" destId="{5B20533C-9C16-4B93-9C77-39A6D5EA8747}" srcOrd="2" destOrd="0" presId="urn:microsoft.com/office/officeart/2005/8/layout/lProcess3"/>
    <dgm:cxn modelId="{84CECC52-E84A-4C0C-9F4B-AEF07B4F81FD}" type="presParOf" srcId="{7FACFAF8-43CF-48A7-B4AF-F6BEE7BB69CE}" destId="{AA278529-EE66-47E2-806D-22DB197FD51E}" srcOrd="3" destOrd="0" presId="urn:microsoft.com/office/officeart/2005/8/layout/lProcess3"/>
    <dgm:cxn modelId="{16D3FE87-919E-4FEF-8C2F-FBAFE5860C30}" type="presParOf" srcId="{7FACFAF8-43CF-48A7-B4AF-F6BEE7BB69CE}" destId="{E9DF1550-554D-4794-9C77-1B4616682EBE}" srcOrd="4" destOrd="0" presId="urn:microsoft.com/office/officeart/2005/8/layout/lProcess3"/>
    <dgm:cxn modelId="{9ED1D9F7-9810-48A3-AFD4-BC014FBDD9BB}" type="presParOf" srcId="{7FACFAF8-43CF-48A7-B4AF-F6BEE7BB69CE}" destId="{05DA1876-C5A5-42E4-94A1-FF418B8AB244}" srcOrd="5" destOrd="0" presId="urn:microsoft.com/office/officeart/2005/8/layout/lProcess3"/>
    <dgm:cxn modelId="{5D6ED3BA-4A70-49B3-8A9E-54AC0B575741}" type="presParOf" srcId="{7FACFAF8-43CF-48A7-B4AF-F6BEE7BB69CE}" destId="{84C0914D-440B-4849-A9C5-FF1089D889AC}" srcOrd="6" destOrd="0" presId="urn:microsoft.com/office/officeart/2005/8/layout/lProcess3"/>
    <dgm:cxn modelId="{1D102797-FEEC-4761-A29A-417B648FBD5B}" type="presParOf" srcId="{7FACFAF8-43CF-48A7-B4AF-F6BEE7BB69CE}" destId="{830E684D-6B5A-4838-A5ED-F1DE2F854087}" srcOrd="7" destOrd="0" presId="urn:microsoft.com/office/officeart/2005/8/layout/lProcess3"/>
    <dgm:cxn modelId="{93360122-01E1-48BC-BF63-23F5FC0D2441}" type="presParOf" srcId="{7FACFAF8-43CF-48A7-B4AF-F6BEE7BB69CE}" destId="{5D466F60-A156-46D8-90D9-A1AE8425A278}" srcOrd="8" destOrd="0" presId="urn:microsoft.com/office/officeart/2005/8/layout/lProcess3"/>
    <dgm:cxn modelId="{DB646876-EF1B-4D06-BB38-FB97B4CF28CD}" type="presParOf" srcId="{7FACFAF8-43CF-48A7-B4AF-F6BEE7BB69CE}" destId="{EB5B3E4D-0D7E-467A-BDB4-B3E9139BD1CE}" srcOrd="9" destOrd="0" presId="urn:microsoft.com/office/officeart/2005/8/layout/lProcess3"/>
    <dgm:cxn modelId="{18C469CA-681F-443B-A417-78D814340AD8}" type="presParOf" srcId="{7FACFAF8-43CF-48A7-B4AF-F6BEE7BB69CE}" destId="{98F1AFF8-AE54-471B-8AC4-0F16DA4F092E}" srcOrd="10" destOrd="0" presId="urn:microsoft.com/office/officeart/2005/8/layout/lProcess3"/>
    <dgm:cxn modelId="{E0BD3E89-94F7-4242-9DF7-392E87235CCD}" type="presParOf" srcId="{7FACFAF8-43CF-48A7-B4AF-F6BEE7BB69CE}" destId="{13E7E71D-3853-4F4C-899E-B5E804545040}" srcOrd="11" destOrd="0" presId="urn:microsoft.com/office/officeart/2005/8/layout/lProcess3"/>
    <dgm:cxn modelId="{88EBDBDB-C50E-42A2-B3FA-3CEE3189BE2C}" type="presParOf" srcId="{7FACFAF8-43CF-48A7-B4AF-F6BEE7BB69CE}" destId="{C05818C0-D411-44D9-BE97-D59B8388112C}" srcOrd="12" destOrd="0" presId="urn:microsoft.com/office/officeart/2005/8/layout/lProcess3"/>
    <dgm:cxn modelId="{7DB92D56-C128-4EC6-9E78-8B24851B65FD}" type="presParOf" srcId="{7FACFAF8-43CF-48A7-B4AF-F6BEE7BB69CE}" destId="{1A42464D-2DE1-4C5B-BD39-66FA8D1089AB}" srcOrd="13" destOrd="0" presId="urn:microsoft.com/office/officeart/2005/8/layout/lProcess3"/>
    <dgm:cxn modelId="{338D9911-E055-4532-9921-6AF581FA0350}" type="presParOf" srcId="{7FACFAF8-43CF-48A7-B4AF-F6BEE7BB69CE}" destId="{0F10B862-0FED-4810-900A-F6641D47CA63}" srcOrd="14" destOrd="0" presId="urn:microsoft.com/office/officeart/2005/8/layout/lProcess3"/>
    <dgm:cxn modelId="{23C1CB87-695E-4B44-9780-9579823CA29C}" type="presParOf" srcId="{7FACFAF8-43CF-48A7-B4AF-F6BEE7BB69CE}" destId="{539B120F-0E9D-4B7C-A8C0-4B7BF7BA914D}" srcOrd="15" destOrd="0" presId="urn:microsoft.com/office/officeart/2005/8/layout/lProcess3"/>
    <dgm:cxn modelId="{3D825834-45CC-4BF2-B977-790377833C8F}" type="presParOf" srcId="{7FACFAF8-43CF-48A7-B4AF-F6BEE7BB69CE}" destId="{D548E143-8206-463C-9966-73392D824DC6}" srcOrd="1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F54592-AD64-4F33-BB83-423D0899F99B}">
      <dsp:nvSpPr>
        <dsp:cNvPr id="0" name=""/>
        <dsp:cNvSpPr/>
      </dsp:nvSpPr>
      <dsp:spPr>
        <a:xfrm rot="10800000">
          <a:off x="8374534" y="496001"/>
          <a:ext cx="2308926" cy="923570"/>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80010" bIns="26670" numCol="1" spcCol="1270" anchor="ctr" anchorCtr="0">
          <a:noAutofit/>
        </a:bodyPr>
        <a:lstStyle/>
        <a:p>
          <a:pPr marL="0" lvl="0" indent="0" algn="ctr" defTabSz="889000" rtl="1">
            <a:lnSpc>
              <a:spcPct val="90000"/>
            </a:lnSpc>
            <a:spcBef>
              <a:spcPct val="0"/>
            </a:spcBef>
            <a:spcAft>
              <a:spcPct val="35000"/>
            </a:spcAft>
            <a:buNone/>
          </a:pPr>
          <a:r>
            <a:rPr lang="fa-IR" sz="2000" b="1" kern="1200" dirty="0"/>
            <a:t>اینترنت اشیاء (</a:t>
          </a:r>
          <a:r>
            <a:rPr lang="en-US" sz="2000" b="1" kern="1200" dirty="0"/>
            <a:t>IoT</a:t>
          </a:r>
          <a:r>
            <a:rPr lang="fa-IR" sz="2000" b="1" kern="1200" dirty="0"/>
            <a:t>)</a:t>
          </a:r>
        </a:p>
      </dsp:txBody>
      <dsp:txXfrm rot="10800000">
        <a:off x="8836319" y="496001"/>
        <a:ext cx="1385356" cy="923570"/>
      </dsp:txXfrm>
    </dsp:sp>
    <dsp:sp modelId="{C061AF3D-0EDD-404A-827C-2AD08D1CFC01}">
      <dsp:nvSpPr>
        <dsp:cNvPr id="0" name=""/>
        <dsp:cNvSpPr/>
      </dsp:nvSpPr>
      <dsp:spPr>
        <a:xfrm>
          <a:off x="8836319" y="1535019"/>
          <a:ext cx="1847141" cy="285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r" defTabSz="800100" rtl="1">
            <a:lnSpc>
              <a:spcPct val="90000"/>
            </a:lnSpc>
            <a:spcBef>
              <a:spcPct val="0"/>
            </a:spcBef>
            <a:spcAft>
              <a:spcPct val="15000"/>
            </a:spcAft>
            <a:buChar char="•"/>
          </a:pPr>
          <a:r>
            <a:rPr lang="fa-IR" sz="1800" kern="1200" dirty="0"/>
            <a:t>مقدمه</a:t>
          </a:r>
        </a:p>
        <a:p>
          <a:pPr marL="171450" lvl="1" indent="-171450" algn="r" defTabSz="800100" rtl="1">
            <a:lnSpc>
              <a:spcPct val="90000"/>
            </a:lnSpc>
            <a:spcBef>
              <a:spcPct val="0"/>
            </a:spcBef>
            <a:spcAft>
              <a:spcPct val="15000"/>
            </a:spcAft>
            <a:buChar char="•"/>
          </a:pPr>
          <a:r>
            <a:rPr lang="fa-IR" sz="1800" kern="1200" dirty="0"/>
            <a:t>تعریف</a:t>
          </a:r>
        </a:p>
        <a:p>
          <a:pPr marL="171450" lvl="1" indent="-171450" algn="r" defTabSz="800100" rtl="1">
            <a:lnSpc>
              <a:spcPct val="90000"/>
            </a:lnSpc>
            <a:spcBef>
              <a:spcPct val="0"/>
            </a:spcBef>
            <a:spcAft>
              <a:spcPct val="15000"/>
            </a:spcAft>
            <a:buChar char="•"/>
          </a:pPr>
          <a:r>
            <a:rPr lang="fa-IR" sz="1800" kern="1200" dirty="0"/>
            <a:t>فناوری‌ها</a:t>
          </a:r>
        </a:p>
        <a:p>
          <a:pPr marL="171450" lvl="1" indent="-171450" algn="r" defTabSz="800100" rtl="1">
            <a:lnSpc>
              <a:spcPct val="90000"/>
            </a:lnSpc>
            <a:spcBef>
              <a:spcPct val="0"/>
            </a:spcBef>
            <a:spcAft>
              <a:spcPct val="15000"/>
            </a:spcAft>
            <a:buChar char="•"/>
          </a:pPr>
          <a:r>
            <a:rPr lang="fa-IR" sz="1800" kern="1200" dirty="0"/>
            <a:t>قابلیت‌ها</a:t>
          </a:r>
        </a:p>
        <a:p>
          <a:pPr marL="171450" lvl="1" indent="-171450" algn="r" defTabSz="800100" rtl="1">
            <a:lnSpc>
              <a:spcPct val="90000"/>
            </a:lnSpc>
            <a:spcBef>
              <a:spcPct val="0"/>
            </a:spcBef>
            <a:spcAft>
              <a:spcPct val="15000"/>
            </a:spcAft>
            <a:buChar char="•"/>
          </a:pPr>
          <a:r>
            <a:rPr lang="fa-IR" sz="1800" kern="1200" dirty="0"/>
            <a:t>حوزه‌های استفاده</a:t>
          </a:r>
        </a:p>
        <a:p>
          <a:pPr marL="171450" lvl="1" indent="-171450" algn="r" defTabSz="800100" rtl="1">
            <a:lnSpc>
              <a:spcPct val="90000"/>
            </a:lnSpc>
            <a:spcBef>
              <a:spcPct val="0"/>
            </a:spcBef>
            <a:spcAft>
              <a:spcPct val="15000"/>
            </a:spcAft>
            <a:buChar char="•"/>
          </a:pPr>
          <a:r>
            <a:rPr lang="fa-IR" sz="1800" kern="1200" dirty="0"/>
            <a:t>ویژگی‌ها</a:t>
          </a:r>
        </a:p>
        <a:p>
          <a:pPr marL="171450" lvl="1" indent="-171450" algn="r" defTabSz="800100" rtl="1">
            <a:lnSpc>
              <a:spcPct val="90000"/>
            </a:lnSpc>
            <a:spcBef>
              <a:spcPct val="0"/>
            </a:spcBef>
            <a:spcAft>
              <a:spcPct val="15000"/>
            </a:spcAft>
            <a:buChar char="•"/>
          </a:pPr>
          <a:r>
            <a:rPr lang="fa-IR" sz="1800" kern="1200" dirty="0"/>
            <a:t>چالش‌ها</a:t>
          </a:r>
        </a:p>
        <a:p>
          <a:pPr marL="171450" lvl="1" indent="-171450" algn="r" defTabSz="800100" rtl="1">
            <a:lnSpc>
              <a:spcPct val="90000"/>
            </a:lnSpc>
            <a:spcBef>
              <a:spcPct val="0"/>
            </a:spcBef>
            <a:spcAft>
              <a:spcPct val="15000"/>
            </a:spcAft>
            <a:buChar char="•"/>
          </a:pPr>
          <a:r>
            <a:rPr lang="fa-IR" sz="1800" kern="1200" dirty="0"/>
            <a:t>معماری</a:t>
          </a:r>
        </a:p>
      </dsp:txBody>
      <dsp:txXfrm>
        <a:off x="8836319" y="1535019"/>
        <a:ext cx="1847141" cy="2851875"/>
      </dsp:txXfrm>
    </dsp:sp>
    <dsp:sp modelId="{F1F7ABF3-50AC-4A84-A31F-91D810902469}">
      <dsp:nvSpPr>
        <dsp:cNvPr id="0" name=""/>
        <dsp:cNvSpPr/>
      </dsp:nvSpPr>
      <dsp:spPr>
        <a:xfrm rot="10800000">
          <a:off x="6281607" y="496001"/>
          <a:ext cx="2308926" cy="923570"/>
        </a:xfrm>
        <a:prstGeom prst="chevron">
          <a:avLst/>
        </a:prstGeom>
        <a:gradFill rotWithShape="0">
          <a:gsLst>
            <a:gs pos="0">
              <a:schemeClr val="accent3">
                <a:hueOff val="677650"/>
                <a:satOff val="25000"/>
                <a:lumOff val="-3676"/>
                <a:alphaOff val="0"/>
                <a:lumMod val="110000"/>
                <a:satMod val="105000"/>
                <a:tint val="67000"/>
              </a:schemeClr>
            </a:gs>
            <a:gs pos="50000">
              <a:schemeClr val="accent3">
                <a:hueOff val="677650"/>
                <a:satOff val="25000"/>
                <a:lumOff val="-3676"/>
                <a:alphaOff val="0"/>
                <a:lumMod val="105000"/>
                <a:satMod val="103000"/>
                <a:tint val="73000"/>
              </a:schemeClr>
            </a:gs>
            <a:gs pos="100000">
              <a:schemeClr val="accent3">
                <a:hueOff val="677650"/>
                <a:satOff val="25000"/>
                <a:lumOff val="-367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80010" bIns="26670" numCol="1" spcCol="1270" anchor="ctr" anchorCtr="0">
          <a:noAutofit/>
        </a:bodyPr>
        <a:lstStyle/>
        <a:p>
          <a:pPr marL="0" lvl="0" indent="0" algn="ctr" defTabSz="889000" rtl="1">
            <a:lnSpc>
              <a:spcPct val="90000"/>
            </a:lnSpc>
            <a:spcBef>
              <a:spcPct val="0"/>
            </a:spcBef>
            <a:spcAft>
              <a:spcPct val="35000"/>
            </a:spcAft>
            <a:buNone/>
          </a:pPr>
          <a:r>
            <a:rPr lang="ar-IQ" sz="2000" b="1" kern="1200" dirty="0"/>
            <a:t>دروازه اینترنت اشیاء</a:t>
          </a:r>
          <a:endParaRPr lang="en-US" sz="2000" b="1" kern="1200" dirty="0"/>
        </a:p>
      </dsp:txBody>
      <dsp:txXfrm rot="10800000">
        <a:off x="6743392" y="496001"/>
        <a:ext cx="1385356" cy="923570"/>
      </dsp:txXfrm>
    </dsp:sp>
    <dsp:sp modelId="{6F639931-BB3B-4C36-A959-8A1A9C73D554}">
      <dsp:nvSpPr>
        <dsp:cNvPr id="0" name=""/>
        <dsp:cNvSpPr/>
      </dsp:nvSpPr>
      <dsp:spPr>
        <a:xfrm>
          <a:off x="6743392" y="1535019"/>
          <a:ext cx="1847141" cy="285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r" defTabSz="800100" rtl="1">
            <a:lnSpc>
              <a:spcPct val="90000"/>
            </a:lnSpc>
            <a:spcBef>
              <a:spcPct val="0"/>
            </a:spcBef>
            <a:spcAft>
              <a:spcPct val="15000"/>
            </a:spcAft>
            <a:buChar char="•"/>
          </a:pPr>
          <a:r>
            <a:rPr lang="fa-IR" sz="1800" kern="1200" dirty="0"/>
            <a:t>مقدمه</a:t>
          </a:r>
          <a:endParaRPr lang="en-US" sz="1800" kern="1200" dirty="0"/>
        </a:p>
        <a:p>
          <a:pPr marL="171450" lvl="1" indent="-171450" algn="r" defTabSz="800100" rtl="1">
            <a:lnSpc>
              <a:spcPct val="90000"/>
            </a:lnSpc>
            <a:spcBef>
              <a:spcPct val="0"/>
            </a:spcBef>
            <a:spcAft>
              <a:spcPct val="15000"/>
            </a:spcAft>
            <a:buChar char="•"/>
          </a:pPr>
          <a:r>
            <a:rPr lang="fa-IR" sz="1800" kern="1200" dirty="0"/>
            <a:t>شبکه‌ها</a:t>
          </a:r>
          <a:endParaRPr lang="en-US" sz="1800" kern="1200" dirty="0"/>
        </a:p>
        <a:p>
          <a:pPr marL="171450" lvl="1" indent="-171450" algn="r" defTabSz="800100" rtl="1">
            <a:lnSpc>
              <a:spcPct val="90000"/>
            </a:lnSpc>
            <a:spcBef>
              <a:spcPct val="0"/>
            </a:spcBef>
            <a:spcAft>
              <a:spcPct val="15000"/>
            </a:spcAft>
            <a:buChar char="•"/>
          </a:pPr>
          <a:r>
            <a:rPr lang="fa-IR" sz="1800" kern="1200" dirty="0"/>
            <a:t>ویژگی‌ها</a:t>
          </a:r>
          <a:endParaRPr lang="en-US" sz="1800" kern="1200" dirty="0"/>
        </a:p>
        <a:p>
          <a:pPr marL="171450" lvl="1" indent="-171450" algn="r" defTabSz="800100" rtl="1">
            <a:lnSpc>
              <a:spcPct val="90000"/>
            </a:lnSpc>
            <a:spcBef>
              <a:spcPct val="0"/>
            </a:spcBef>
            <a:spcAft>
              <a:spcPct val="15000"/>
            </a:spcAft>
            <a:buChar char="•"/>
          </a:pPr>
          <a:r>
            <a:rPr lang="fa-IR" sz="1800" kern="1200" dirty="0"/>
            <a:t>معماری</a:t>
          </a:r>
          <a:endParaRPr lang="en-US" sz="1800" kern="1200" dirty="0"/>
        </a:p>
      </dsp:txBody>
      <dsp:txXfrm>
        <a:off x="6743392" y="1535019"/>
        <a:ext cx="1847141" cy="2851875"/>
      </dsp:txXfrm>
    </dsp:sp>
    <dsp:sp modelId="{3CFA34AF-1C13-4072-8DC4-C7E49ACEEF91}">
      <dsp:nvSpPr>
        <dsp:cNvPr id="0" name=""/>
        <dsp:cNvSpPr/>
      </dsp:nvSpPr>
      <dsp:spPr>
        <a:xfrm rot="10800000">
          <a:off x="4188680" y="496001"/>
          <a:ext cx="2308926" cy="923570"/>
        </a:xfrm>
        <a:prstGeom prst="chevron">
          <a:avLst/>
        </a:prstGeom>
        <a:gradFill rotWithShape="0">
          <a:gsLst>
            <a:gs pos="0">
              <a:schemeClr val="accent3">
                <a:hueOff val="1355300"/>
                <a:satOff val="50000"/>
                <a:lumOff val="-7353"/>
                <a:alphaOff val="0"/>
                <a:lumMod val="110000"/>
                <a:satMod val="105000"/>
                <a:tint val="67000"/>
              </a:schemeClr>
            </a:gs>
            <a:gs pos="50000">
              <a:schemeClr val="accent3">
                <a:hueOff val="1355300"/>
                <a:satOff val="50000"/>
                <a:lumOff val="-7353"/>
                <a:alphaOff val="0"/>
                <a:lumMod val="105000"/>
                <a:satMod val="103000"/>
                <a:tint val="73000"/>
              </a:schemeClr>
            </a:gs>
            <a:gs pos="100000">
              <a:schemeClr val="accent3">
                <a:hueOff val="1355300"/>
                <a:satOff val="50000"/>
                <a:lumOff val="-735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80010" bIns="26670" numCol="1" spcCol="1270" anchor="ctr" anchorCtr="0">
          <a:noAutofit/>
        </a:bodyPr>
        <a:lstStyle/>
        <a:p>
          <a:pPr marL="0" lvl="0" indent="0" algn="ctr" defTabSz="889000" rtl="1">
            <a:lnSpc>
              <a:spcPct val="90000"/>
            </a:lnSpc>
            <a:spcBef>
              <a:spcPct val="0"/>
            </a:spcBef>
            <a:spcAft>
              <a:spcPct val="35000"/>
            </a:spcAft>
            <a:buNone/>
          </a:pPr>
          <a:r>
            <a:rPr lang="ar-IQ" sz="2000" b="1" kern="1200" dirty="0"/>
            <a:t>اصطلاحات و مفاهیم</a:t>
          </a:r>
          <a:endParaRPr lang="en-US" sz="2000" b="1" kern="1200" dirty="0"/>
        </a:p>
      </dsp:txBody>
      <dsp:txXfrm rot="10800000">
        <a:off x="4650465" y="496001"/>
        <a:ext cx="1385356" cy="923570"/>
      </dsp:txXfrm>
    </dsp:sp>
    <dsp:sp modelId="{17972E1E-7340-4245-9E2A-28447A041D14}">
      <dsp:nvSpPr>
        <dsp:cNvPr id="0" name=""/>
        <dsp:cNvSpPr/>
      </dsp:nvSpPr>
      <dsp:spPr>
        <a:xfrm>
          <a:off x="4650465" y="1535019"/>
          <a:ext cx="1847141" cy="285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r" defTabSz="800100" rtl="1">
            <a:lnSpc>
              <a:spcPct val="90000"/>
            </a:lnSpc>
            <a:spcBef>
              <a:spcPct val="0"/>
            </a:spcBef>
            <a:spcAft>
              <a:spcPct val="15000"/>
            </a:spcAft>
            <a:buChar char="•"/>
          </a:pPr>
          <a:r>
            <a:rPr lang="fa-IR" sz="1800" kern="1200" dirty="0"/>
            <a:t>پروتکل </a:t>
          </a:r>
          <a:r>
            <a:rPr lang="en-US" sz="1800" kern="1200" dirty="0"/>
            <a:t>Mqtt</a:t>
          </a:r>
        </a:p>
      </dsp:txBody>
      <dsp:txXfrm>
        <a:off x="4650465" y="1535019"/>
        <a:ext cx="1847141" cy="2851875"/>
      </dsp:txXfrm>
    </dsp:sp>
    <dsp:sp modelId="{D2A00F1E-2379-4348-AB0D-BD0B28DF5300}">
      <dsp:nvSpPr>
        <dsp:cNvPr id="0" name=""/>
        <dsp:cNvSpPr/>
      </dsp:nvSpPr>
      <dsp:spPr>
        <a:xfrm rot="10800000">
          <a:off x="2095753" y="496001"/>
          <a:ext cx="2308926" cy="923570"/>
        </a:xfrm>
        <a:prstGeom prst="chevron">
          <a:avLst/>
        </a:prstGeom>
        <a:gradFill rotWithShape="0">
          <a:gsLst>
            <a:gs pos="0">
              <a:schemeClr val="accent3">
                <a:hueOff val="2032949"/>
                <a:satOff val="75000"/>
                <a:lumOff val="-11029"/>
                <a:alphaOff val="0"/>
                <a:lumMod val="110000"/>
                <a:satMod val="105000"/>
                <a:tint val="67000"/>
              </a:schemeClr>
            </a:gs>
            <a:gs pos="50000">
              <a:schemeClr val="accent3">
                <a:hueOff val="2032949"/>
                <a:satOff val="75000"/>
                <a:lumOff val="-11029"/>
                <a:alphaOff val="0"/>
                <a:lumMod val="105000"/>
                <a:satMod val="103000"/>
                <a:tint val="73000"/>
              </a:schemeClr>
            </a:gs>
            <a:gs pos="100000">
              <a:schemeClr val="accent3">
                <a:hueOff val="2032949"/>
                <a:satOff val="75000"/>
                <a:lumOff val="-1102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80010" bIns="26670" numCol="1" spcCol="1270" anchor="ctr" anchorCtr="0">
          <a:noAutofit/>
        </a:bodyPr>
        <a:lstStyle/>
        <a:p>
          <a:pPr marL="0" lvl="0" indent="0" algn="ctr" defTabSz="889000" rtl="1">
            <a:lnSpc>
              <a:spcPct val="90000"/>
            </a:lnSpc>
            <a:spcBef>
              <a:spcPct val="0"/>
            </a:spcBef>
            <a:spcAft>
              <a:spcPct val="35000"/>
            </a:spcAft>
            <a:buNone/>
          </a:pPr>
          <a:r>
            <a:rPr lang="ar-IQ" sz="2000" b="1" kern="1200" dirty="0"/>
            <a:t>تحلیل</a:t>
          </a:r>
          <a:endParaRPr lang="en-US" sz="2000" b="1" kern="1200" dirty="0"/>
        </a:p>
      </dsp:txBody>
      <dsp:txXfrm rot="10800000">
        <a:off x="2557538" y="496001"/>
        <a:ext cx="1385356" cy="923570"/>
      </dsp:txXfrm>
    </dsp:sp>
    <dsp:sp modelId="{AF9E7ECD-CD2A-45E7-B198-4F953DFB8F72}">
      <dsp:nvSpPr>
        <dsp:cNvPr id="0" name=""/>
        <dsp:cNvSpPr/>
      </dsp:nvSpPr>
      <dsp:spPr>
        <a:xfrm>
          <a:off x="2557538" y="1535019"/>
          <a:ext cx="1847141" cy="285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r" defTabSz="800100" rtl="1">
            <a:lnSpc>
              <a:spcPct val="90000"/>
            </a:lnSpc>
            <a:spcBef>
              <a:spcPct val="0"/>
            </a:spcBef>
            <a:spcAft>
              <a:spcPct val="15000"/>
            </a:spcAft>
            <a:buChar char="•"/>
          </a:pPr>
          <a:r>
            <a:rPr lang="fa-IR" sz="1800" kern="1200" dirty="0"/>
            <a:t>مقدمه</a:t>
          </a:r>
          <a:endParaRPr lang="en-US" sz="1800" kern="1200" dirty="0"/>
        </a:p>
        <a:p>
          <a:pPr marL="171450" lvl="1" indent="-171450" algn="r" defTabSz="800100" rtl="1">
            <a:lnSpc>
              <a:spcPct val="90000"/>
            </a:lnSpc>
            <a:spcBef>
              <a:spcPct val="0"/>
            </a:spcBef>
            <a:spcAft>
              <a:spcPct val="15000"/>
            </a:spcAft>
            <a:buChar char="•"/>
          </a:pPr>
          <a:r>
            <a:rPr lang="fa-IR" sz="1800" kern="1200" dirty="0"/>
            <a:t>مدل </a:t>
          </a:r>
          <a:r>
            <a:rPr lang="en-US" sz="1800" kern="1200" dirty="0"/>
            <a:t>RAD</a:t>
          </a:r>
        </a:p>
        <a:p>
          <a:pPr marL="171450" lvl="1" indent="-171450" algn="r" defTabSz="800100" rtl="1">
            <a:lnSpc>
              <a:spcPct val="90000"/>
            </a:lnSpc>
            <a:spcBef>
              <a:spcPct val="0"/>
            </a:spcBef>
            <a:spcAft>
              <a:spcPct val="15000"/>
            </a:spcAft>
            <a:buChar char="•"/>
          </a:pPr>
          <a:r>
            <a:rPr lang="fa-IR" sz="1800" kern="1200" dirty="0"/>
            <a:t>نمودار معماری</a:t>
          </a:r>
          <a:endParaRPr lang="en-US" sz="1800" kern="1200" dirty="0"/>
        </a:p>
        <a:p>
          <a:pPr marL="171450" lvl="1" indent="-171450" algn="r" defTabSz="800100" rtl="1">
            <a:lnSpc>
              <a:spcPct val="90000"/>
            </a:lnSpc>
            <a:spcBef>
              <a:spcPct val="0"/>
            </a:spcBef>
            <a:spcAft>
              <a:spcPct val="15000"/>
            </a:spcAft>
            <a:buChar char="•"/>
          </a:pPr>
          <a:r>
            <a:rPr lang="ar-IQ" sz="1800" kern="1200" dirty="0"/>
            <a:t>نمودار جریان داده </a:t>
          </a:r>
          <a:endParaRPr lang="en-US" sz="1800" kern="1200" dirty="0"/>
        </a:p>
        <a:p>
          <a:pPr marL="171450" lvl="1" indent="-171450" algn="r" defTabSz="800100" rtl="1">
            <a:lnSpc>
              <a:spcPct val="90000"/>
            </a:lnSpc>
            <a:spcBef>
              <a:spcPct val="0"/>
            </a:spcBef>
            <a:spcAft>
              <a:spcPct val="15000"/>
            </a:spcAft>
            <a:buChar char="•"/>
          </a:pPr>
          <a:r>
            <a:rPr lang="fa-IR" sz="1800" kern="1200" dirty="0"/>
            <a:t>نمودار فعالیت</a:t>
          </a:r>
          <a:endParaRPr lang="en-US" sz="1800" kern="1200" dirty="0"/>
        </a:p>
        <a:p>
          <a:pPr marL="171450" lvl="1" indent="-171450" algn="r" defTabSz="800100" rtl="1">
            <a:lnSpc>
              <a:spcPct val="90000"/>
            </a:lnSpc>
            <a:spcBef>
              <a:spcPct val="0"/>
            </a:spcBef>
            <a:spcAft>
              <a:spcPct val="15000"/>
            </a:spcAft>
            <a:buChar char="•"/>
          </a:pPr>
          <a:r>
            <a:rPr lang="fa-IR" sz="1800" kern="1200" dirty="0"/>
            <a:t>نمودار کلاس</a:t>
          </a:r>
          <a:endParaRPr lang="en-US" sz="1800" kern="1200" dirty="0"/>
        </a:p>
      </dsp:txBody>
      <dsp:txXfrm>
        <a:off x="2557538" y="1535019"/>
        <a:ext cx="1847141" cy="2851875"/>
      </dsp:txXfrm>
    </dsp:sp>
    <dsp:sp modelId="{EF8E6DD2-DA58-4111-9CC0-7D006E1D9987}">
      <dsp:nvSpPr>
        <dsp:cNvPr id="0" name=""/>
        <dsp:cNvSpPr/>
      </dsp:nvSpPr>
      <dsp:spPr>
        <a:xfrm rot="10800000">
          <a:off x="2826" y="496001"/>
          <a:ext cx="2308926" cy="923570"/>
        </a:xfrm>
        <a:prstGeom prst="chevron">
          <a:avLst/>
        </a:prstGeom>
        <a:gradFill rotWithShape="0">
          <a:gsLst>
            <a:gs pos="0">
              <a:schemeClr val="accent3">
                <a:hueOff val="2710599"/>
                <a:satOff val="100000"/>
                <a:lumOff val="-14706"/>
                <a:alphaOff val="0"/>
                <a:lumMod val="110000"/>
                <a:satMod val="105000"/>
                <a:tint val="67000"/>
              </a:schemeClr>
            </a:gs>
            <a:gs pos="50000">
              <a:schemeClr val="accent3">
                <a:hueOff val="2710599"/>
                <a:satOff val="100000"/>
                <a:lumOff val="-14706"/>
                <a:alphaOff val="0"/>
                <a:lumMod val="105000"/>
                <a:satMod val="103000"/>
                <a:tint val="73000"/>
              </a:schemeClr>
            </a:gs>
            <a:gs pos="100000">
              <a:schemeClr val="accent3">
                <a:hueOff val="2710599"/>
                <a:satOff val="100000"/>
                <a:lumOff val="-1470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80010" bIns="26670" numCol="1" spcCol="1270" anchor="ctr" anchorCtr="0">
          <a:noAutofit/>
        </a:bodyPr>
        <a:lstStyle/>
        <a:p>
          <a:pPr marL="0" lvl="0" indent="0" algn="ctr" defTabSz="889000" rtl="1">
            <a:lnSpc>
              <a:spcPct val="90000"/>
            </a:lnSpc>
            <a:spcBef>
              <a:spcPct val="0"/>
            </a:spcBef>
            <a:spcAft>
              <a:spcPct val="35000"/>
            </a:spcAft>
            <a:buNone/>
          </a:pPr>
          <a:r>
            <a:rPr lang="ar-IQ" sz="2000" b="1" kern="1200" dirty="0"/>
            <a:t>پیاده‌سازی</a:t>
          </a:r>
          <a:endParaRPr lang="en-US" sz="2000" b="1" kern="1200" dirty="0"/>
        </a:p>
      </dsp:txBody>
      <dsp:txXfrm rot="10800000">
        <a:off x="464611" y="496001"/>
        <a:ext cx="1385356" cy="923570"/>
      </dsp:txXfrm>
    </dsp:sp>
    <dsp:sp modelId="{16F6418A-8C0C-446F-823F-62DF47B11261}">
      <dsp:nvSpPr>
        <dsp:cNvPr id="0" name=""/>
        <dsp:cNvSpPr/>
      </dsp:nvSpPr>
      <dsp:spPr>
        <a:xfrm>
          <a:off x="464611" y="1535019"/>
          <a:ext cx="1847141" cy="285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r" defTabSz="800100" rtl="1">
            <a:lnSpc>
              <a:spcPct val="90000"/>
            </a:lnSpc>
            <a:spcBef>
              <a:spcPct val="0"/>
            </a:spcBef>
            <a:spcAft>
              <a:spcPct val="15000"/>
            </a:spcAft>
            <a:buChar char="•"/>
          </a:pPr>
          <a:r>
            <a:rPr lang="fa-IR" sz="1800" kern="1200" dirty="0"/>
            <a:t>مقدمه</a:t>
          </a:r>
          <a:endParaRPr lang="en-US" sz="1800" kern="1200" dirty="0"/>
        </a:p>
        <a:p>
          <a:pPr marL="171450" lvl="1" indent="-171450" algn="r" defTabSz="800100" rtl="1">
            <a:lnSpc>
              <a:spcPct val="90000"/>
            </a:lnSpc>
            <a:spcBef>
              <a:spcPct val="0"/>
            </a:spcBef>
            <a:spcAft>
              <a:spcPct val="15000"/>
            </a:spcAft>
            <a:buChar char="•"/>
          </a:pPr>
          <a:r>
            <a:rPr lang="fa-IR" sz="1800" kern="1200" dirty="0"/>
            <a:t>فاز 1</a:t>
          </a:r>
          <a:endParaRPr lang="en-US" sz="1800" kern="1200" dirty="0"/>
        </a:p>
        <a:p>
          <a:pPr marL="171450" lvl="1" indent="-171450" algn="r" defTabSz="800100" rtl="1">
            <a:lnSpc>
              <a:spcPct val="90000"/>
            </a:lnSpc>
            <a:spcBef>
              <a:spcPct val="0"/>
            </a:spcBef>
            <a:spcAft>
              <a:spcPct val="15000"/>
            </a:spcAft>
            <a:buChar char="•"/>
          </a:pPr>
          <a:r>
            <a:rPr lang="fa-IR" sz="1800" kern="1200" dirty="0"/>
            <a:t>فاز 2</a:t>
          </a:r>
          <a:endParaRPr lang="en-US" sz="1800" kern="1200" dirty="0"/>
        </a:p>
        <a:p>
          <a:pPr marL="171450" lvl="1" indent="-171450" algn="r" defTabSz="800100" rtl="1">
            <a:lnSpc>
              <a:spcPct val="90000"/>
            </a:lnSpc>
            <a:spcBef>
              <a:spcPct val="0"/>
            </a:spcBef>
            <a:spcAft>
              <a:spcPct val="15000"/>
            </a:spcAft>
            <a:buChar char="•"/>
          </a:pPr>
          <a:r>
            <a:rPr lang="fa-IR" sz="1800" kern="1200" dirty="0"/>
            <a:t>فاز 3</a:t>
          </a:r>
          <a:endParaRPr lang="en-US" sz="1800" kern="1200" dirty="0"/>
        </a:p>
      </dsp:txBody>
      <dsp:txXfrm>
        <a:off x="464611" y="1535019"/>
        <a:ext cx="1847141" cy="285187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E20ED-2F59-4DE9-AD8C-733DA8F119B9}">
      <dsp:nvSpPr>
        <dsp:cNvPr id="0" name=""/>
        <dsp:cNvSpPr/>
      </dsp:nvSpPr>
      <dsp:spPr>
        <a:xfrm rot="10800000">
          <a:off x="9086505" y="202393"/>
          <a:ext cx="1594072" cy="637629"/>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اینترنت اشیاء (</a:t>
          </a:r>
          <a:r>
            <a:rPr lang="en-US" sz="1800" kern="1200" dirty="0"/>
            <a:t>IoT</a:t>
          </a:r>
          <a:r>
            <a:rPr lang="fa-IR" sz="1800" kern="1200" dirty="0"/>
            <a:t>)</a:t>
          </a:r>
        </a:p>
      </dsp:txBody>
      <dsp:txXfrm rot="10800000">
        <a:off x="9405319" y="202393"/>
        <a:ext cx="956443" cy="637629"/>
      </dsp:txXfrm>
    </dsp:sp>
    <dsp:sp modelId="{5B20533C-9C16-4B93-9C77-39A6D5EA8747}">
      <dsp:nvSpPr>
        <dsp:cNvPr id="0" name=""/>
        <dsp:cNvSpPr/>
      </dsp:nvSpPr>
      <dsp:spPr>
        <a:xfrm rot="10800000">
          <a:off x="7970654" y="256591"/>
          <a:ext cx="1323080" cy="529232"/>
        </a:xfrm>
        <a:prstGeom prst="chevron">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p>
      </dsp:txBody>
      <dsp:txXfrm rot="10800000">
        <a:off x="8235270" y="256591"/>
        <a:ext cx="793848" cy="529232"/>
      </dsp:txXfrm>
    </dsp:sp>
    <dsp:sp modelId="{E9DF1550-554D-4794-9C77-1B4616682EBE}">
      <dsp:nvSpPr>
        <dsp:cNvPr id="0" name=""/>
        <dsp:cNvSpPr/>
      </dsp:nvSpPr>
      <dsp:spPr>
        <a:xfrm rot="10800000">
          <a:off x="6832804" y="256591"/>
          <a:ext cx="1323080" cy="529232"/>
        </a:xfrm>
        <a:prstGeom prst="chevron">
          <a:avLst/>
        </a:prstGeom>
        <a:solidFill>
          <a:schemeClr val="accent2">
            <a:tint val="40000"/>
            <a:alpha val="90000"/>
            <a:hueOff val="-121318"/>
            <a:satOff val="-10764"/>
            <a:lumOff val="-110"/>
            <a:alphaOff val="0"/>
          </a:schemeClr>
        </a:solidFill>
        <a:ln w="6350" cap="flat" cmpd="sng" algn="ctr">
          <a:solidFill>
            <a:schemeClr val="accent2">
              <a:tint val="40000"/>
              <a:alpha val="90000"/>
              <a:hueOff val="-121318"/>
              <a:satOff val="-10764"/>
              <a:lumOff val="-11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تعریف</a:t>
          </a:r>
        </a:p>
      </dsp:txBody>
      <dsp:txXfrm rot="10800000">
        <a:off x="7097420" y="256591"/>
        <a:ext cx="793848" cy="529232"/>
      </dsp:txXfrm>
    </dsp:sp>
    <dsp:sp modelId="{84C0914D-440B-4849-A9C5-FF1089D889AC}">
      <dsp:nvSpPr>
        <dsp:cNvPr id="0" name=""/>
        <dsp:cNvSpPr/>
      </dsp:nvSpPr>
      <dsp:spPr>
        <a:xfrm rot="10800000">
          <a:off x="5694955" y="256591"/>
          <a:ext cx="1323080" cy="529232"/>
        </a:xfrm>
        <a:prstGeom prst="chevron">
          <a:avLst/>
        </a:prstGeom>
        <a:solidFill>
          <a:schemeClr val="accent2">
            <a:tint val="40000"/>
            <a:alpha val="90000"/>
            <a:hueOff val="-242636"/>
            <a:satOff val="-21527"/>
            <a:lumOff val="-220"/>
            <a:alphaOff val="0"/>
          </a:schemeClr>
        </a:solidFill>
        <a:ln w="6350" cap="flat" cmpd="sng" algn="ctr">
          <a:solidFill>
            <a:schemeClr val="accent2">
              <a:tint val="40000"/>
              <a:alpha val="90000"/>
              <a:hueOff val="-242636"/>
              <a:satOff val="-21527"/>
              <a:lumOff val="-22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فناوری‌ها</a:t>
          </a:r>
        </a:p>
      </dsp:txBody>
      <dsp:txXfrm rot="10800000">
        <a:off x="5959571" y="256591"/>
        <a:ext cx="793848" cy="529232"/>
      </dsp:txXfrm>
    </dsp:sp>
    <dsp:sp modelId="{5D466F60-A156-46D8-90D9-A1AE8425A278}">
      <dsp:nvSpPr>
        <dsp:cNvPr id="0" name=""/>
        <dsp:cNvSpPr/>
      </dsp:nvSpPr>
      <dsp:spPr>
        <a:xfrm rot="10800000">
          <a:off x="4557106" y="256591"/>
          <a:ext cx="1323080" cy="529232"/>
        </a:xfrm>
        <a:prstGeom prst="chevron">
          <a:avLst/>
        </a:prstGeom>
        <a:solidFill>
          <a:schemeClr val="accent2">
            <a:tint val="40000"/>
            <a:alpha val="90000"/>
            <a:hueOff val="-363954"/>
            <a:satOff val="-32291"/>
            <a:lumOff val="-330"/>
            <a:alphaOff val="0"/>
          </a:schemeClr>
        </a:solidFill>
        <a:ln w="6350" cap="flat" cmpd="sng" algn="ctr">
          <a:solidFill>
            <a:schemeClr val="accent2">
              <a:tint val="40000"/>
              <a:alpha val="90000"/>
              <a:hueOff val="-363954"/>
              <a:satOff val="-32291"/>
              <a:lumOff val="-33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قابلیت‌ها</a:t>
          </a:r>
        </a:p>
      </dsp:txBody>
      <dsp:txXfrm rot="10800000">
        <a:off x="4821722" y="256591"/>
        <a:ext cx="793848" cy="529232"/>
      </dsp:txXfrm>
    </dsp:sp>
    <dsp:sp modelId="{98F1AFF8-AE54-471B-8AC4-0F16DA4F092E}">
      <dsp:nvSpPr>
        <dsp:cNvPr id="0" name=""/>
        <dsp:cNvSpPr/>
      </dsp:nvSpPr>
      <dsp:spPr>
        <a:xfrm rot="10800000">
          <a:off x="3419257" y="256591"/>
          <a:ext cx="1323080" cy="529232"/>
        </a:xfrm>
        <a:prstGeom prst="chevron">
          <a:avLst/>
        </a:prstGeom>
        <a:solidFill>
          <a:schemeClr val="accent2">
            <a:tint val="40000"/>
            <a:alpha val="90000"/>
            <a:hueOff val="-485272"/>
            <a:satOff val="-43055"/>
            <a:lumOff val="-439"/>
            <a:alphaOff val="0"/>
          </a:schemeClr>
        </a:solidFill>
        <a:ln w="6350" cap="flat" cmpd="sng" algn="ctr">
          <a:solidFill>
            <a:schemeClr val="accent2">
              <a:tint val="40000"/>
              <a:alpha val="90000"/>
              <a:hueOff val="-485272"/>
              <a:satOff val="-43055"/>
              <a:lumOff val="-43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حوزه‌های استفاده</a:t>
          </a:r>
        </a:p>
      </dsp:txBody>
      <dsp:txXfrm rot="10800000">
        <a:off x="3683873" y="256591"/>
        <a:ext cx="793848" cy="529232"/>
      </dsp:txXfrm>
    </dsp:sp>
    <dsp:sp modelId="{C05818C0-D411-44D9-BE97-D59B8388112C}">
      <dsp:nvSpPr>
        <dsp:cNvPr id="0" name=""/>
        <dsp:cNvSpPr/>
      </dsp:nvSpPr>
      <dsp:spPr>
        <a:xfrm rot="10800000">
          <a:off x="2281408" y="256591"/>
          <a:ext cx="1323080" cy="529232"/>
        </a:xfrm>
        <a:prstGeom prst="chevron">
          <a:avLst/>
        </a:prstGeom>
        <a:solidFill>
          <a:schemeClr val="accent2">
            <a:tint val="40000"/>
            <a:alpha val="90000"/>
            <a:hueOff val="-606590"/>
            <a:satOff val="-53819"/>
            <a:lumOff val="-549"/>
            <a:alphaOff val="0"/>
          </a:schemeClr>
        </a:solidFill>
        <a:ln w="6350" cap="flat" cmpd="sng" algn="ctr">
          <a:solidFill>
            <a:schemeClr val="accent2">
              <a:tint val="40000"/>
              <a:alpha val="90000"/>
              <a:hueOff val="-606590"/>
              <a:satOff val="-53819"/>
              <a:lumOff val="-54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ویژگی‌ها</a:t>
          </a:r>
        </a:p>
      </dsp:txBody>
      <dsp:txXfrm rot="10800000">
        <a:off x="2546024" y="256591"/>
        <a:ext cx="793848" cy="529232"/>
      </dsp:txXfrm>
    </dsp:sp>
    <dsp:sp modelId="{0F10B862-0FED-4810-900A-F6641D47CA63}">
      <dsp:nvSpPr>
        <dsp:cNvPr id="0" name=""/>
        <dsp:cNvSpPr/>
      </dsp:nvSpPr>
      <dsp:spPr>
        <a:xfrm rot="10800000">
          <a:off x="1143559" y="256591"/>
          <a:ext cx="1323080" cy="529232"/>
        </a:xfrm>
        <a:prstGeom prst="chevron">
          <a:avLst/>
        </a:prstGeom>
        <a:solidFill>
          <a:schemeClr val="accent2">
            <a:tint val="40000"/>
            <a:alpha val="90000"/>
            <a:hueOff val="-727908"/>
            <a:satOff val="-64582"/>
            <a:lumOff val="-659"/>
            <a:alphaOff val="0"/>
          </a:schemeClr>
        </a:solidFill>
        <a:ln w="6350" cap="flat" cmpd="sng" algn="ctr">
          <a:solidFill>
            <a:schemeClr val="accent2">
              <a:tint val="40000"/>
              <a:alpha val="90000"/>
              <a:hueOff val="-727908"/>
              <a:satOff val="-64582"/>
              <a:lumOff val="-65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چالش‌ها</a:t>
          </a:r>
        </a:p>
      </dsp:txBody>
      <dsp:txXfrm rot="10800000">
        <a:off x="1408175" y="256591"/>
        <a:ext cx="793848" cy="529232"/>
      </dsp:txXfrm>
    </dsp:sp>
    <dsp:sp modelId="{D548E143-8206-463C-9966-73392D824DC6}">
      <dsp:nvSpPr>
        <dsp:cNvPr id="0" name=""/>
        <dsp:cNvSpPr/>
      </dsp:nvSpPr>
      <dsp:spPr>
        <a:xfrm rot="10800000">
          <a:off x="5710" y="256591"/>
          <a:ext cx="1323080" cy="529232"/>
        </a:xfrm>
        <a:prstGeom prst="chevron">
          <a:avLst/>
        </a:prstGeom>
        <a:solidFill>
          <a:schemeClr val="accent2">
            <a:lumMod val="60000"/>
            <a:lumOff val="40000"/>
            <a:alpha val="9000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معماری</a:t>
          </a:r>
        </a:p>
      </dsp:txBody>
      <dsp:txXfrm rot="10800000">
        <a:off x="270326" y="256591"/>
        <a:ext cx="793848" cy="52923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E20ED-2F59-4DE9-AD8C-733DA8F119B9}">
      <dsp:nvSpPr>
        <dsp:cNvPr id="0" name=""/>
        <dsp:cNvSpPr/>
      </dsp:nvSpPr>
      <dsp:spPr>
        <a:xfrm rot="10800000">
          <a:off x="9086505" y="202393"/>
          <a:ext cx="1594072" cy="637629"/>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اینترنت اشیاء (</a:t>
          </a:r>
          <a:r>
            <a:rPr lang="en-US" sz="1800" kern="1200" dirty="0"/>
            <a:t>IoT</a:t>
          </a:r>
          <a:r>
            <a:rPr lang="fa-IR" sz="1800" kern="1200" dirty="0"/>
            <a:t>)</a:t>
          </a:r>
        </a:p>
      </dsp:txBody>
      <dsp:txXfrm rot="10800000">
        <a:off x="9405319" y="202393"/>
        <a:ext cx="956443" cy="637629"/>
      </dsp:txXfrm>
    </dsp:sp>
    <dsp:sp modelId="{5B20533C-9C16-4B93-9C77-39A6D5EA8747}">
      <dsp:nvSpPr>
        <dsp:cNvPr id="0" name=""/>
        <dsp:cNvSpPr/>
      </dsp:nvSpPr>
      <dsp:spPr>
        <a:xfrm rot="10800000">
          <a:off x="7970654" y="256591"/>
          <a:ext cx="1323080" cy="529232"/>
        </a:xfrm>
        <a:prstGeom prst="chevron">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p>
      </dsp:txBody>
      <dsp:txXfrm rot="10800000">
        <a:off x="8235270" y="256591"/>
        <a:ext cx="793848" cy="529232"/>
      </dsp:txXfrm>
    </dsp:sp>
    <dsp:sp modelId="{E9DF1550-554D-4794-9C77-1B4616682EBE}">
      <dsp:nvSpPr>
        <dsp:cNvPr id="0" name=""/>
        <dsp:cNvSpPr/>
      </dsp:nvSpPr>
      <dsp:spPr>
        <a:xfrm rot="10800000">
          <a:off x="6832804" y="256591"/>
          <a:ext cx="1323080" cy="529232"/>
        </a:xfrm>
        <a:prstGeom prst="chevron">
          <a:avLst/>
        </a:prstGeom>
        <a:solidFill>
          <a:schemeClr val="accent2">
            <a:tint val="40000"/>
            <a:alpha val="90000"/>
            <a:hueOff val="-121318"/>
            <a:satOff val="-10764"/>
            <a:lumOff val="-110"/>
            <a:alphaOff val="0"/>
          </a:schemeClr>
        </a:solidFill>
        <a:ln w="6350" cap="flat" cmpd="sng" algn="ctr">
          <a:solidFill>
            <a:schemeClr val="accent2">
              <a:tint val="40000"/>
              <a:alpha val="90000"/>
              <a:hueOff val="-121318"/>
              <a:satOff val="-10764"/>
              <a:lumOff val="-11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تعریف</a:t>
          </a:r>
        </a:p>
      </dsp:txBody>
      <dsp:txXfrm rot="10800000">
        <a:off x="7097420" y="256591"/>
        <a:ext cx="793848" cy="529232"/>
      </dsp:txXfrm>
    </dsp:sp>
    <dsp:sp modelId="{84C0914D-440B-4849-A9C5-FF1089D889AC}">
      <dsp:nvSpPr>
        <dsp:cNvPr id="0" name=""/>
        <dsp:cNvSpPr/>
      </dsp:nvSpPr>
      <dsp:spPr>
        <a:xfrm rot="10800000">
          <a:off x="5694955" y="256591"/>
          <a:ext cx="1323080" cy="529232"/>
        </a:xfrm>
        <a:prstGeom prst="chevron">
          <a:avLst/>
        </a:prstGeom>
        <a:solidFill>
          <a:schemeClr val="accent2">
            <a:tint val="40000"/>
            <a:alpha val="90000"/>
            <a:hueOff val="-242636"/>
            <a:satOff val="-21527"/>
            <a:lumOff val="-220"/>
            <a:alphaOff val="0"/>
          </a:schemeClr>
        </a:solidFill>
        <a:ln w="6350" cap="flat" cmpd="sng" algn="ctr">
          <a:solidFill>
            <a:schemeClr val="accent2">
              <a:tint val="40000"/>
              <a:alpha val="90000"/>
              <a:hueOff val="-242636"/>
              <a:satOff val="-21527"/>
              <a:lumOff val="-22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فناوری‌ها</a:t>
          </a:r>
        </a:p>
      </dsp:txBody>
      <dsp:txXfrm rot="10800000">
        <a:off x="5959571" y="256591"/>
        <a:ext cx="793848" cy="529232"/>
      </dsp:txXfrm>
    </dsp:sp>
    <dsp:sp modelId="{5D466F60-A156-46D8-90D9-A1AE8425A278}">
      <dsp:nvSpPr>
        <dsp:cNvPr id="0" name=""/>
        <dsp:cNvSpPr/>
      </dsp:nvSpPr>
      <dsp:spPr>
        <a:xfrm rot="10800000">
          <a:off x="4557106" y="256591"/>
          <a:ext cx="1323080" cy="529232"/>
        </a:xfrm>
        <a:prstGeom prst="chevron">
          <a:avLst/>
        </a:prstGeom>
        <a:solidFill>
          <a:schemeClr val="accent2">
            <a:tint val="40000"/>
            <a:alpha val="90000"/>
            <a:hueOff val="-363954"/>
            <a:satOff val="-32291"/>
            <a:lumOff val="-330"/>
            <a:alphaOff val="0"/>
          </a:schemeClr>
        </a:solidFill>
        <a:ln w="6350" cap="flat" cmpd="sng" algn="ctr">
          <a:solidFill>
            <a:schemeClr val="accent2">
              <a:tint val="40000"/>
              <a:alpha val="90000"/>
              <a:hueOff val="-363954"/>
              <a:satOff val="-32291"/>
              <a:lumOff val="-33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قابلیت‌ها</a:t>
          </a:r>
        </a:p>
      </dsp:txBody>
      <dsp:txXfrm rot="10800000">
        <a:off x="4821722" y="256591"/>
        <a:ext cx="793848" cy="529232"/>
      </dsp:txXfrm>
    </dsp:sp>
    <dsp:sp modelId="{98F1AFF8-AE54-471B-8AC4-0F16DA4F092E}">
      <dsp:nvSpPr>
        <dsp:cNvPr id="0" name=""/>
        <dsp:cNvSpPr/>
      </dsp:nvSpPr>
      <dsp:spPr>
        <a:xfrm rot="10800000">
          <a:off x="3419257" y="256591"/>
          <a:ext cx="1323080" cy="529232"/>
        </a:xfrm>
        <a:prstGeom prst="chevron">
          <a:avLst/>
        </a:prstGeom>
        <a:solidFill>
          <a:schemeClr val="accent2">
            <a:tint val="40000"/>
            <a:alpha val="90000"/>
            <a:hueOff val="-485272"/>
            <a:satOff val="-43055"/>
            <a:lumOff val="-439"/>
            <a:alphaOff val="0"/>
          </a:schemeClr>
        </a:solidFill>
        <a:ln w="6350" cap="flat" cmpd="sng" algn="ctr">
          <a:solidFill>
            <a:schemeClr val="accent2">
              <a:tint val="40000"/>
              <a:alpha val="90000"/>
              <a:hueOff val="-485272"/>
              <a:satOff val="-43055"/>
              <a:lumOff val="-43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حوزه‌های استفاده</a:t>
          </a:r>
        </a:p>
      </dsp:txBody>
      <dsp:txXfrm rot="10800000">
        <a:off x="3683873" y="256591"/>
        <a:ext cx="793848" cy="529232"/>
      </dsp:txXfrm>
    </dsp:sp>
    <dsp:sp modelId="{C05818C0-D411-44D9-BE97-D59B8388112C}">
      <dsp:nvSpPr>
        <dsp:cNvPr id="0" name=""/>
        <dsp:cNvSpPr/>
      </dsp:nvSpPr>
      <dsp:spPr>
        <a:xfrm rot="10800000">
          <a:off x="2281408" y="256591"/>
          <a:ext cx="1323080" cy="529232"/>
        </a:xfrm>
        <a:prstGeom prst="chevron">
          <a:avLst/>
        </a:prstGeom>
        <a:solidFill>
          <a:schemeClr val="accent2">
            <a:tint val="40000"/>
            <a:alpha val="90000"/>
            <a:hueOff val="-606590"/>
            <a:satOff val="-53819"/>
            <a:lumOff val="-549"/>
            <a:alphaOff val="0"/>
          </a:schemeClr>
        </a:solidFill>
        <a:ln w="6350" cap="flat" cmpd="sng" algn="ctr">
          <a:solidFill>
            <a:schemeClr val="accent2">
              <a:tint val="40000"/>
              <a:alpha val="90000"/>
              <a:hueOff val="-606590"/>
              <a:satOff val="-53819"/>
              <a:lumOff val="-54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ویژگی‌ها</a:t>
          </a:r>
        </a:p>
      </dsp:txBody>
      <dsp:txXfrm rot="10800000">
        <a:off x="2546024" y="256591"/>
        <a:ext cx="793848" cy="529232"/>
      </dsp:txXfrm>
    </dsp:sp>
    <dsp:sp modelId="{0F10B862-0FED-4810-900A-F6641D47CA63}">
      <dsp:nvSpPr>
        <dsp:cNvPr id="0" name=""/>
        <dsp:cNvSpPr/>
      </dsp:nvSpPr>
      <dsp:spPr>
        <a:xfrm rot="10800000">
          <a:off x="1143559" y="256591"/>
          <a:ext cx="1323080" cy="529232"/>
        </a:xfrm>
        <a:prstGeom prst="chevron">
          <a:avLst/>
        </a:prstGeom>
        <a:solidFill>
          <a:schemeClr val="accent2">
            <a:tint val="40000"/>
            <a:alpha val="90000"/>
            <a:hueOff val="-727908"/>
            <a:satOff val="-64582"/>
            <a:lumOff val="-659"/>
            <a:alphaOff val="0"/>
          </a:schemeClr>
        </a:solidFill>
        <a:ln w="6350" cap="flat" cmpd="sng" algn="ctr">
          <a:solidFill>
            <a:schemeClr val="accent2">
              <a:tint val="40000"/>
              <a:alpha val="90000"/>
              <a:hueOff val="-727908"/>
              <a:satOff val="-64582"/>
              <a:lumOff val="-65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چالش‌ها</a:t>
          </a:r>
        </a:p>
      </dsp:txBody>
      <dsp:txXfrm rot="10800000">
        <a:off x="1408175" y="256591"/>
        <a:ext cx="793848" cy="529232"/>
      </dsp:txXfrm>
    </dsp:sp>
    <dsp:sp modelId="{D548E143-8206-463C-9966-73392D824DC6}">
      <dsp:nvSpPr>
        <dsp:cNvPr id="0" name=""/>
        <dsp:cNvSpPr/>
      </dsp:nvSpPr>
      <dsp:spPr>
        <a:xfrm rot="10800000">
          <a:off x="5710" y="256591"/>
          <a:ext cx="1323080" cy="529232"/>
        </a:xfrm>
        <a:prstGeom prst="chevron">
          <a:avLst/>
        </a:prstGeom>
        <a:solidFill>
          <a:schemeClr val="accent2">
            <a:lumMod val="60000"/>
            <a:lumOff val="40000"/>
            <a:alpha val="9000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معماری</a:t>
          </a:r>
        </a:p>
      </dsp:txBody>
      <dsp:txXfrm rot="10800000">
        <a:off x="270326" y="256591"/>
        <a:ext cx="793848" cy="52923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E20ED-2F59-4DE9-AD8C-733DA8F119B9}">
      <dsp:nvSpPr>
        <dsp:cNvPr id="0" name=""/>
        <dsp:cNvSpPr/>
      </dsp:nvSpPr>
      <dsp:spPr>
        <a:xfrm rot="10800000">
          <a:off x="9086505" y="202393"/>
          <a:ext cx="1594072" cy="637629"/>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اینترنت اشیاء (</a:t>
          </a:r>
          <a:r>
            <a:rPr lang="en-US" sz="1800" kern="1200" dirty="0"/>
            <a:t>IoT</a:t>
          </a:r>
          <a:r>
            <a:rPr lang="fa-IR" sz="1800" kern="1200" dirty="0"/>
            <a:t>)</a:t>
          </a:r>
        </a:p>
      </dsp:txBody>
      <dsp:txXfrm rot="10800000">
        <a:off x="9405319" y="202393"/>
        <a:ext cx="956443" cy="637629"/>
      </dsp:txXfrm>
    </dsp:sp>
    <dsp:sp modelId="{5B20533C-9C16-4B93-9C77-39A6D5EA8747}">
      <dsp:nvSpPr>
        <dsp:cNvPr id="0" name=""/>
        <dsp:cNvSpPr/>
      </dsp:nvSpPr>
      <dsp:spPr>
        <a:xfrm rot="10800000">
          <a:off x="7970654" y="256591"/>
          <a:ext cx="1323080" cy="529232"/>
        </a:xfrm>
        <a:prstGeom prst="chevron">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p>
      </dsp:txBody>
      <dsp:txXfrm rot="10800000">
        <a:off x="8235270" y="256591"/>
        <a:ext cx="793848" cy="529232"/>
      </dsp:txXfrm>
    </dsp:sp>
    <dsp:sp modelId="{E9DF1550-554D-4794-9C77-1B4616682EBE}">
      <dsp:nvSpPr>
        <dsp:cNvPr id="0" name=""/>
        <dsp:cNvSpPr/>
      </dsp:nvSpPr>
      <dsp:spPr>
        <a:xfrm rot="10800000">
          <a:off x="6832804" y="256591"/>
          <a:ext cx="1323080" cy="529232"/>
        </a:xfrm>
        <a:prstGeom prst="chevron">
          <a:avLst/>
        </a:prstGeom>
        <a:solidFill>
          <a:schemeClr val="accent2">
            <a:tint val="40000"/>
            <a:alpha val="90000"/>
            <a:hueOff val="-121318"/>
            <a:satOff val="-10764"/>
            <a:lumOff val="-110"/>
            <a:alphaOff val="0"/>
          </a:schemeClr>
        </a:solidFill>
        <a:ln w="6350" cap="flat" cmpd="sng" algn="ctr">
          <a:solidFill>
            <a:schemeClr val="accent2">
              <a:tint val="40000"/>
              <a:alpha val="90000"/>
              <a:hueOff val="-121318"/>
              <a:satOff val="-10764"/>
              <a:lumOff val="-11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تعریف</a:t>
          </a:r>
        </a:p>
      </dsp:txBody>
      <dsp:txXfrm rot="10800000">
        <a:off x="7097420" y="256591"/>
        <a:ext cx="793848" cy="529232"/>
      </dsp:txXfrm>
    </dsp:sp>
    <dsp:sp modelId="{84C0914D-440B-4849-A9C5-FF1089D889AC}">
      <dsp:nvSpPr>
        <dsp:cNvPr id="0" name=""/>
        <dsp:cNvSpPr/>
      </dsp:nvSpPr>
      <dsp:spPr>
        <a:xfrm rot="10800000">
          <a:off x="5694955" y="256591"/>
          <a:ext cx="1323080" cy="529232"/>
        </a:xfrm>
        <a:prstGeom prst="chevron">
          <a:avLst/>
        </a:prstGeom>
        <a:solidFill>
          <a:schemeClr val="accent2">
            <a:tint val="40000"/>
            <a:alpha val="90000"/>
            <a:hueOff val="-242636"/>
            <a:satOff val="-21527"/>
            <a:lumOff val="-220"/>
            <a:alphaOff val="0"/>
          </a:schemeClr>
        </a:solidFill>
        <a:ln w="6350" cap="flat" cmpd="sng" algn="ctr">
          <a:solidFill>
            <a:schemeClr val="accent2">
              <a:tint val="40000"/>
              <a:alpha val="90000"/>
              <a:hueOff val="-242636"/>
              <a:satOff val="-21527"/>
              <a:lumOff val="-22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فناوری‌ها</a:t>
          </a:r>
        </a:p>
      </dsp:txBody>
      <dsp:txXfrm rot="10800000">
        <a:off x="5959571" y="256591"/>
        <a:ext cx="793848" cy="529232"/>
      </dsp:txXfrm>
    </dsp:sp>
    <dsp:sp modelId="{5D466F60-A156-46D8-90D9-A1AE8425A278}">
      <dsp:nvSpPr>
        <dsp:cNvPr id="0" name=""/>
        <dsp:cNvSpPr/>
      </dsp:nvSpPr>
      <dsp:spPr>
        <a:xfrm rot="10800000">
          <a:off x="4557106" y="256591"/>
          <a:ext cx="1323080" cy="529232"/>
        </a:xfrm>
        <a:prstGeom prst="chevron">
          <a:avLst/>
        </a:prstGeom>
        <a:solidFill>
          <a:schemeClr val="accent2">
            <a:tint val="40000"/>
            <a:alpha val="90000"/>
            <a:hueOff val="-363954"/>
            <a:satOff val="-32291"/>
            <a:lumOff val="-330"/>
            <a:alphaOff val="0"/>
          </a:schemeClr>
        </a:solidFill>
        <a:ln w="6350" cap="flat" cmpd="sng" algn="ctr">
          <a:solidFill>
            <a:schemeClr val="accent2">
              <a:tint val="40000"/>
              <a:alpha val="90000"/>
              <a:hueOff val="-363954"/>
              <a:satOff val="-32291"/>
              <a:lumOff val="-33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قابلیت‌ها</a:t>
          </a:r>
        </a:p>
      </dsp:txBody>
      <dsp:txXfrm rot="10800000">
        <a:off x="4821722" y="256591"/>
        <a:ext cx="793848" cy="529232"/>
      </dsp:txXfrm>
    </dsp:sp>
    <dsp:sp modelId="{98F1AFF8-AE54-471B-8AC4-0F16DA4F092E}">
      <dsp:nvSpPr>
        <dsp:cNvPr id="0" name=""/>
        <dsp:cNvSpPr/>
      </dsp:nvSpPr>
      <dsp:spPr>
        <a:xfrm rot="10800000">
          <a:off x="3419257" y="256591"/>
          <a:ext cx="1323080" cy="529232"/>
        </a:xfrm>
        <a:prstGeom prst="chevron">
          <a:avLst/>
        </a:prstGeom>
        <a:solidFill>
          <a:schemeClr val="accent2">
            <a:tint val="40000"/>
            <a:alpha val="90000"/>
            <a:hueOff val="-485272"/>
            <a:satOff val="-43055"/>
            <a:lumOff val="-439"/>
            <a:alphaOff val="0"/>
          </a:schemeClr>
        </a:solidFill>
        <a:ln w="6350" cap="flat" cmpd="sng" algn="ctr">
          <a:solidFill>
            <a:schemeClr val="accent2">
              <a:tint val="40000"/>
              <a:alpha val="90000"/>
              <a:hueOff val="-485272"/>
              <a:satOff val="-43055"/>
              <a:lumOff val="-43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حوزه‌های استفاده</a:t>
          </a:r>
        </a:p>
      </dsp:txBody>
      <dsp:txXfrm rot="10800000">
        <a:off x="3683873" y="256591"/>
        <a:ext cx="793848" cy="529232"/>
      </dsp:txXfrm>
    </dsp:sp>
    <dsp:sp modelId="{C05818C0-D411-44D9-BE97-D59B8388112C}">
      <dsp:nvSpPr>
        <dsp:cNvPr id="0" name=""/>
        <dsp:cNvSpPr/>
      </dsp:nvSpPr>
      <dsp:spPr>
        <a:xfrm rot="10800000">
          <a:off x="2281408" y="256591"/>
          <a:ext cx="1323080" cy="529232"/>
        </a:xfrm>
        <a:prstGeom prst="chevron">
          <a:avLst/>
        </a:prstGeom>
        <a:solidFill>
          <a:schemeClr val="accent2">
            <a:tint val="40000"/>
            <a:alpha val="90000"/>
            <a:hueOff val="-606590"/>
            <a:satOff val="-53819"/>
            <a:lumOff val="-549"/>
            <a:alphaOff val="0"/>
          </a:schemeClr>
        </a:solidFill>
        <a:ln w="6350" cap="flat" cmpd="sng" algn="ctr">
          <a:solidFill>
            <a:schemeClr val="accent2">
              <a:tint val="40000"/>
              <a:alpha val="90000"/>
              <a:hueOff val="-606590"/>
              <a:satOff val="-53819"/>
              <a:lumOff val="-54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ویژگی‌ها</a:t>
          </a:r>
        </a:p>
      </dsp:txBody>
      <dsp:txXfrm rot="10800000">
        <a:off x="2546024" y="256591"/>
        <a:ext cx="793848" cy="529232"/>
      </dsp:txXfrm>
    </dsp:sp>
    <dsp:sp modelId="{0F10B862-0FED-4810-900A-F6641D47CA63}">
      <dsp:nvSpPr>
        <dsp:cNvPr id="0" name=""/>
        <dsp:cNvSpPr/>
      </dsp:nvSpPr>
      <dsp:spPr>
        <a:xfrm rot="10800000">
          <a:off x="1143559" y="256591"/>
          <a:ext cx="1323080" cy="529232"/>
        </a:xfrm>
        <a:prstGeom prst="chevron">
          <a:avLst/>
        </a:prstGeom>
        <a:solidFill>
          <a:schemeClr val="accent2">
            <a:tint val="40000"/>
            <a:alpha val="90000"/>
            <a:hueOff val="-727908"/>
            <a:satOff val="-64582"/>
            <a:lumOff val="-659"/>
            <a:alphaOff val="0"/>
          </a:schemeClr>
        </a:solidFill>
        <a:ln w="6350" cap="flat" cmpd="sng" algn="ctr">
          <a:solidFill>
            <a:schemeClr val="accent2">
              <a:tint val="40000"/>
              <a:alpha val="90000"/>
              <a:hueOff val="-727908"/>
              <a:satOff val="-64582"/>
              <a:lumOff val="-65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چالش‌ها</a:t>
          </a:r>
        </a:p>
      </dsp:txBody>
      <dsp:txXfrm rot="10800000">
        <a:off x="1408175" y="256591"/>
        <a:ext cx="793848" cy="529232"/>
      </dsp:txXfrm>
    </dsp:sp>
    <dsp:sp modelId="{D548E143-8206-463C-9966-73392D824DC6}">
      <dsp:nvSpPr>
        <dsp:cNvPr id="0" name=""/>
        <dsp:cNvSpPr/>
      </dsp:nvSpPr>
      <dsp:spPr>
        <a:xfrm rot="10800000">
          <a:off x="5710" y="256591"/>
          <a:ext cx="1323080" cy="529232"/>
        </a:xfrm>
        <a:prstGeom prst="chevron">
          <a:avLst/>
        </a:prstGeom>
        <a:solidFill>
          <a:schemeClr val="accent2">
            <a:lumMod val="60000"/>
            <a:lumOff val="40000"/>
            <a:alpha val="9000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معماری</a:t>
          </a:r>
        </a:p>
      </dsp:txBody>
      <dsp:txXfrm rot="10800000">
        <a:off x="270326" y="256591"/>
        <a:ext cx="793848" cy="52923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6EB0B-0922-4EEB-B37F-3356032772D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دروازه اینترنت اشیاء</a:t>
          </a:r>
          <a:endParaRPr lang="en-US" sz="1800" b="0" kern="1200" dirty="0"/>
        </a:p>
      </dsp:txBody>
      <dsp:txXfrm rot="10800000">
        <a:off x="7316748" y="151"/>
        <a:ext cx="1056627" cy="704418"/>
      </dsp:txXfrm>
    </dsp:sp>
    <dsp:sp modelId="{B44E0ADB-D3EE-4D92-A3C1-D7184C6BEB81}">
      <dsp:nvSpPr>
        <dsp:cNvPr id="0" name=""/>
        <dsp:cNvSpPr/>
      </dsp:nvSpPr>
      <dsp:spPr>
        <a:xfrm rot="10800000">
          <a:off x="5731806" y="60027"/>
          <a:ext cx="1461668" cy="584667"/>
        </a:xfrm>
        <a:prstGeom prst="chevron">
          <a:avLst/>
        </a:prstGeom>
        <a:solidFill>
          <a:schemeClr val="accent4">
            <a:alpha val="9000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effectLst/>
            </a:rPr>
            <a:t>مقدمه</a:t>
          </a:r>
          <a:endParaRPr lang="en-US" sz="1800" b="1" kern="1200" dirty="0">
            <a:effectLst/>
          </a:endParaRPr>
        </a:p>
      </dsp:txBody>
      <dsp:txXfrm rot="10800000">
        <a:off x="6024139" y="60027"/>
        <a:ext cx="877001" cy="584667"/>
      </dsp:txXfrm>
    </dsp:sp>
    <dsp:sp modelId="{36CDAB30-EAE1-4119-B665-496566A31AC1}">
      <dsp:nvSpPr>
        <dsp:cNvPr id="0" name=""/>
        <dsp:cNvSpPr/>
      </dsp:nvSpPr>
      <dsp:spPr>
        <a:xfrm rot="10800000">
          <a:off x="4474772" y="60027"/>
          <a:ext cx="1461668" cy="584667"/>
        </a:xfrm>
        <a:prstGeom prst="chevron">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شبکه‌ها</a:t>
          </a:r>
          <a:endParaRPr lang="en-US" sz="1800" kern="1200" dirty="0"/>
        </a:p>
      </dsp:txBody>
      <dsp:txXfrm rot="10800000">
        <a:off x="4767105" y="60027"/>
        <a:ext cx="877001" cy="584667"/>
      </dsp:txXfrm>
    </dsp:sp>
    <dsp:sp modelId="{0D70B00B-43CF-4E18-93BC-BDDF8443D58A}">
      <dsp:nvSpPr>
        <dsp:cNvPr id="0" name=""/>
        <dsp:cNvSpPr/>
      </dsp:nvSpPr>
      <dsp:spPr>
        <a:xfrm rot="10800000">
          <a:off x="3217737" y="60027"/>
          <a:ext cx="1461668" cy="584667"/>
        </a:xfrm>
        <a:prstGeom prst="chevron">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ویژگی‌ها</a:t>
          </a:r>
          <a:endParaRPr lang="en-US" sz="1800" kern="1200" dirty="0"/>
        </a:p>
      </dsp:txBody>
      <dsp:txXfrm rot="10800000">
        <a:off x="3510070" y="60027"/>
        <a:ext cx="877001" cy="584667"/>
      </dsp:txXfrm>
    </dsp:sp>
    <dsp:sp modelId="{C509109E-44CB-4C83-A0F8-E7A7A389F738}">
      <dsp:nvSpPr>
        <dsp:cNvPr id="0" name=""/>
        <dsp:cNvSpPr/>
      </dsp:nvSpPr>
      <dsp:spPr>
        <a:xfrm rot="10800000">
          <a:off x="1960702" y="60027"/>
          <a:ext cx="1461668" cy="584667"/>
        </a:xfrm>
        <a:prstGeom prst="chevron">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معماری</a:t>
          </a:r>
          <a:endParaRPr lang="en-US" sz="1800" kern="1200" dirty="0"/>
        </a:p>
      </dsp:txBody>
      <dsp:txXfrm rot="10800000">
        <a:off x="2253035" y="60027"/>
        <a:ext cx="877001" cy="58466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6EB0B-0922-4EEB-B37F-3356032772D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دروازه اینترنت اشیاء</a:t>
          </a:r>
          <a:endParaRPr lang="en-US" sz="1800" b="0" kern="1200" dirty="0"/>
        </a:p>
      </dsp:txBody>
      <dsp:txXfrm rot="10800000">
        <a:off x="7316748" y="151"/>
        <a:ext cx="1056627" cy="704418"/>
      </dsp:txXfrm>
    </dsp:sp>
    <dsp:sp modelId="{B44E0ADB-D3EE-4D92-A3C1-D7184C6BEB81}">
      <dsp:nvSpPr>
        <dsp:cNvPr id="0" name=""/>
        <dsp:cNvSpPr/>
      </dsp:nvSpPr>
      <dsp:spPr>
        <a:xfrm rot="10800000">
          <a:off x="5731806"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endParaRPr lang="en-US" sz="1800" kern="1200" dirty="0"/>
        </a:p>
      </dsp:txBody>
      <dsp:txXfrm rot="10800000">
        <a:off x="6024139" y="60027"/>
        <a:ext cx="877001" cy="584667"/>
      </dsp:txXfrm>
    </dsp:sp>
    <dsp:sp modelId="{36CDAB30-EAE1-4119-B665-496566A31AC1}">
      <dsp:nvSpPr>
        <dsp:cNvPr id="0" name=""/>
        <dsp:cNvSpPr/>
      </dsp:nvSpPr>
      <dsp:spPr>
        <a:xfrm rot="10800000">
          <a:off x="4474772" y="60027"/>
          <a:ext cx="1461668" cy="584667"/>
        </a:xfrm>
        <a:prstGeom prst="chevron">
          <a:avLst/>
        </a:prstGeom>
        <a:solidFill>
          <a:schemeClr val="accent4">
            <a:alpha val="9000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شبکه‌ها</a:t>
          </a:r>
          <a:endParaRPr lang="en-US" sz="1800" b="1" kern="1200" dirty="0"/>
        </a:p>
      </dsp:txBody>
      <dsp:txXfrm rot="10800000">
        <a:off x="4767105" y="60027"/>
        <a:ext cx="877001" cy="584667"/>
      </dsp:txXfrm>
    </dsp:sp>
    <dsp:sp modelId="{0D70B00B-43CF-4E18-93BC-BDDF8443D58A}">
      <dsp:nvSpPr>
        <dsp:cNvPr id="0" name=""/>
        <dsp:cNvSpPr/>
      </dsp:nvSpPr>
      <dsp:spPr>
        <a:xfrm rot="10800000">
          <a:off x="3217737" y="60027"/>
          <a:ext cx="1461668" cy="584667"/>
        </a:xfrm>
        <a:prstGeom prst="chevron">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ویژگی‌ها</a:t>
          </a:r>
          <a:endParaRPr lang="en-US" sz="1800" kern="1200" dirty="0"/>
        </a:p>
      </dsp:txBody>
      <dsp:txXfrm rot="10800000">
        <a:off x="3510070" y="60027"/>
        <a:ext cx="877001" cy="584667"/>
      </dsp:txXfrm>
    </dsp:sp>
    <dsp:sp modelId="{C509109E-44CB-4C83-A0F8-E7A7A389F738}">
      <dsp:nvSpPr>
        <dsp:cNvPr id="0" name=""/>
        <dsp:cNvSpPr/>
      </dsp:nvSpPr>
      <dsp:spPr>
        <a:xfrm rot="10800000">
          <a:off x="1960702" y="60027"/>
          <a:ext cx="1461668" cy="584667"/>
        </a:xfrm>
        <a:prstGeom prst="chevron">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معماری</a:t>
          </a:r>
          <a:endParaRPr lang="en-US" sz="1800" kern="1200" dirty="0"/>
        </a:p>
      </dsp:txBody>
      <dsp:txXfrm rot="10800000">
        <a:off x="2253035" y="60027"/>
        <a:ext cx="877001" cy="58466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6EB0B-0922-4EEB-B37F-3356032772D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دروازه اینترنت اشیاء</a:t>
          </a:r>
          <a:endParaRPr lang="en-US" sz="1800" b="0" kern="1200" dirty="0"/>
        </a:p>
      </dsp:txBody>
      <dsp:txXfrm rot="10800000">
        <a:off x="7316748" y="151"/>
        <a:ext cx="1056627" cy="704418"/>
      </dsp:txXfrm>
    </dsp:sp>
    <dsp:sp modelId="{B44E0ADB-D3EE-4D92-A3C1-D7184C6BEB81}">
      <dsp:nvSpPr>
        <dsp:cNvPr id="0" name=""/>
        <dsp:cNvSpPr/>
      </dsp:nvSpPr>
      <dsp:spPr>
        <a:xfrm rot="10800000">
          <a:off x="5731806"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endParaRPr lang="en-US" sz="1800" kern="1200" dirty="0"/>
        </a:p>
      </dsp:txBody>
      <dsp:txXfrm rot="10800000">
        <a:off x="6024139" y="60027"/>
        <a:ext cx="877001" cy="584667"/>
      </dsp:txXfrm>
    </dsp:sp>
    <dsp:sp modelId="{36CDAB30-EAE1-4119-B665-496566A31AC1}">
      <dsp:nvSpPr>
        <dsp:cNvPr id="0" name=""/>
        <dsp:cNvSpPr/>
      </dsp:nvSpPr>
      <dsp:spPr>
        <a:xfrm rot="10800000">
          <a:off x="4474772" y="60027"/>
          <a:ext cx="1461668" cy="584667"/>
        </a:xfrm>
        <a:prstGeom prst="chevron">
          <a:avLst/>
        </a:prstGeom>
        <a:solidFill>
          <a:schemeClr val="accent4">
            <a:alpha val="9000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شبکه‌ها</a:t>
          </a:r>
          <a:endParaRPr lang="en-US" sz="1800" b="1" kern="1200" dirty="0"/>
        </a:p>
      </dsp:txBody>
      <dsp:txXfrm rot="10800000">
        <a:off x="4767105" y="60027"/>
        <a:ext cx="877001" cy="584667"/>
      </dsp:txXfrm>
    </dsp:sp>
    <dsp:sp modelId="{0D70B00B-43CF-4E18-93BC-BDDF8443D58A}">
      <dsp:nvSpPr>
        <dsp:cNvPr id="0" name=""/>
        <dsp:cNvSpPr/>
      </dsp:nvSpPr>
      <dsp:spPr>
        <a:xfrm rot="10800000">
          <a:off x="3217737" y="60027"/>
          <a:ext cx="1461668" cy="584667"/>
        </a:xfrm>
        <a:prstGeom prst="chevron">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ویژگی‌ها</a:t>
          </a:r>
          <a:endParaRPr lang="en-US" sz="1800" kern="1200" dirty="0"/>
        </a:p>
      </dsp:txBody>
      <dsp:txXfrm rot="10800000">
        <a:off x="3510070" y="60027"/>
        <a:ext cx="877001" cy="584667"/>
      </dsp:txXfrm>
    </dsp:sp>
    <dsp:sp modelId="{C509109E-44CB-4C83-A0F8-E7A7A389F738}">
      <dsp:nvSpPr>
        <dsp:cNvPr id="0" name=""/>
        <dsp:cNvSpPr/>
      </dsp:nvSpPr>
      <dsp:spPr>
        <a:xfrm rot="10800000">
          <a:off x="1960702" y="60027"/>
          <a:ext cx="1461668" cy="584667"/>
        </a:xfrm>
        <a:prstGeom prst="chevron">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معماری</a:t>
          </a:r>
          <a:endParaRPr lang="en-US" sz="1800" kern="1200" dirty="0"/>
        </a:p>
      </dsp:txBody>
      <dsp:txXfrm rot="10800000">
        <a:off x="2253035" y="60027"/>
        <a:ext cx="877001" cy="58466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6EB0B-0922-4EEB-B37F-3356032772D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دروازه اینترنت اشیاء</a:t>
          </a:r>
          <a:endParaRPr lang="en-US" sz="1800" b="0" kern="1200" dirty="0"/>
        </a:p>
      </dsp:txBody>
      <dsp:txXfrm rot="10800000">
        <a:off x="7316748" y="151"/>
        <a:ext cx="1056627" cy="704418"/>
      </dsp:txXfrm>
    </dsp:sp>
    <dsp:sp modelId="{B44E0ADB-D3EE-4D92-A3C1-D7184C6BEB81}">
      <dsp:nvSpPr>
        <dsp:cNvPr id="0" name=""/>
        <dsp:cNvSpPr/>
      </dsp:nvSpPr>
      <dsp:spPr>
        <a:xfrm rot="10800000">
          <a:off x="5731806"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endParaRPr lang="en-US" sz="1800" kern="1200" dirty="0"/>
        </a:p>
      </dsp:txBody>
      <dsp:txXfrm rot="10800000">
        <a:off x="6024139" y="60027"/>
        <a:ext cx="877001" cy="584667"/>
      </dsp:txXfrm>
    </dsp:sp>
    <dsp:sp modelId="{36CDAB30-EAE1-4119-B665-496566A31AC1}">
      <dsp:nvSpPr>
        <dsp:cNvPr id="0" name=""/>
        <dsp:cNvSpPr/>
      </dsp:nvSpPr>
      <dsp:spPr>
        <a:xfrm rot="10800000">
          <a:off x="4474772" y="60027"/>
          <a:ext cx="1461668" cy="584667"/>
        </a:xfrm>
        <a:prstGeom prst="chevron">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شبکه‌ها</a:t>
          </a:r>
          <a:endParaRPr lang="en-US" sz="1800" kern="1200" dirty="0"/>
        </a:p>
      </dsp:txBody>
      <dsp:txXfrm rot="10800000">
        <a:off x="4767105" y="60027"/>
        <a:ext cx="877001" cy="584667"/>
      </dsp:txXfrm>
    </dsp:sp>
    <dsp:sp modelId="{0D70B00B-43CF-4E18-93BC-BDDF8443D58A}">
      <dsp:nvSpPr>
        <dsp:cNvPr id="0" name=""/>
        <dsp:cNvSpPr/>
      </dsp:nvSpPr>
      <dsp:spPr>
        <a:xfrm rot="10800000">
          <a:off x="3217737" y="60027"/>
          <a:ext cx="1461668" cy="584667"/>
        </a:xfrm>
        <a:prstGeom prst="chevron">
          <a:avLst/>
        </a:prstGeom>
        <a:solidFill>
          <a:schemeClr val="accent4">
            <a:alpha val="9000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ویژگی‌ها</a:t>
          </a:r>
          <a:endParaRPr lang="en-US" sz="1800" b="1" kern="1200" dirty="0"/>
        </a:p>
      </dsp:txBody>
      <dsp:txXfrm rot="10800000">
        <a:off x="3510070" y="60027"/>
        <a:ext cx="877001" cy="584667"/>
      </dsp:txXfrm>
    </dsp:sp>
    <dsp:sp modelId="{C509109E-44CB-4C83-A0F8-E7A7A389F738}">
      <dsp:nvSpPr>
        <dsp:cNvPr id="0" name=""/>
        <dsp:cNvSpPr/>
      </dsp:nvSpPr>
      <dsp:spPr>
        <a:xfrm rot="10800000">
          <a:off x="1960702" y="60027"/>
          <a:ext cx="1461668" cy="584667"/>
        </a:xfrm>
        <a:prstGeom prst="chevron">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معماری</a:t>
          </a:r>
          <a:endParaRPr lang="en-US" sz="1800" kern="1200" dirty="0"/>
        </a:p>
      </dsp:txBody>
      <dsp:txXfrm rot="10800000">
        <a:off x="2253035" y="60027"/>
        <a:ext cx="877001" cy="58466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6EB0B-0922-4EEB-B37F-3356032772D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دروازه اینترنت اشیاء</a:t>
          </a:r>
          <a:endParaRPr lang="en-US" sz="1800" b="0" kern="1200" dirty="0"/>
        </a:p>
      </dsp:txBody>
      <dsp:txXfrm rot="10800000">
        <a:off x="7316748" y="151"/>
        <a:ext cx="1056627" cy="704418"/>
      </dsp:txXfrm>
    </dsp:sp>
    <dsp:sp modelId="{B44E0ADB-D3EE-4D92-A3C1-D7184C6BEB81}">
      <dsp:nvSpPr>
        <dsp:cNvPr id="0" name=""/>
        <dsp:cNvSpPr/>
      </dsp:nvSpPr>
      <dsp:spPr>
        <a:xfrm rot="10800000">
          <a:off x="5731806"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endParaRPr lang="en-US" sz="1800" kern="1200" dirty="0"/>
        </a:p>
      </dsp:txBody>
      <dsp:txXfrm rot="10800000">
        <a:off x="6024139" y="60027"/>
        <a:ext cx="877001" cy="584667"/>
      </dsp:txXfrm>
    </dsp:sp>
    <dsp:sp modelId="{36CDAB30-EAE1-4119-B665-496566A31AC1}">
      <dsp:nvSpPr>
        <dsp:cNvPr id="0" name=""/>
        <dsp:cNvSpPr/>
      </dsp:nvSpPr>
      <dsp:spPr>
        <a:xfrm rot="10800000">
          <a:off x="4474772" y="60027"/>
          <a:ext cx="1461668" cy="584667"/>
        </a:xfrm>
        <a:prstGeom prst="chevron">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شبکه‌ها</a:t>
          </a:r>
          <a:endParaRPr lang="en-US" sz="1800" kern="1200" dirty="0"/>
        </a:p>
      </dsp:txBody>
      <dsp:txXfrm rot="10800000">
        <a:off x="4767105" y="60027"/>
        <a:ext cx="877001" cy="584667"/>
      </dsp:txXfrm>
    </dsp:sp>
    <dsp:sp modelId="{0D70B00B-43CF-4E18-93BC-BDDF8443D58A}">
      <dsp:nvSpPr>
        <dsp:cNvPr id="0" name=""/>
        <dsp:cNvSpPr/>
      </dsp:nvSpPr>
      <dsp:spPr>
        <a:xfrm rot="10800000">
          <a:off x="3217737" y="60027"/>
          <a:ext cx="1461668" cy="584667"/>
        </a:xfrm>
        <a:prstGeom prst="chevron">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ویژگی‌ها</a:t>
          </a:r>
          <a:endParaRPr lang="en-US" sz="1800" kern="1200" dirty="0"/>
        </a:p>
      </dsp:txBody>
      <dsp:txXfrm rot="10800000">
        <a:off x="3510070" y="60027"/>
        <a:ext cx="877001" cy="584667"/>
      </dsp:txXfrm>
    </dsp:sp>
    <dsp:sp modelId="{C509109E-44CB-4C83-A0F8-E7A7A389F738}">
      <dsp:nvSpPr>
        <dsp:cNvPr id="0" name=""/>
        <dsp:cNvSpPr/>
      </dsp:nvSpPr>
      <dsp:spPr>
        <a:xfrm rot="10800000">
          <a:off x="1960702" y="60027"/>
          <a:ext cx="1461668" cy="584667"/>
        </a:xfrm>
        <a:prstGeom prst="chevron">
          <a:avLst/>
        </a:prstGeom>
        <a:solidFill>
          <a:schemeClr val="accent4">
            <a:alpha val="9000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معماری</a:t>
          </a:r>
          <a:endParaRPr lang="en-US" sz="1800" b="1" kern="1200" dirty="0"/>
        </a:p>
      </dsp:txBody>
      <dsp:txXfrm rot="10800000">
        <a:off x="2253035" y="60027"/>
        <a:ext cx="877001" cy="58466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6EB0B-0922-4EEB-B37F-3356032772D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دروازه اینترنت اشیاء</a:t>
          </a:r>
          <a:endParaRPr lang="en-US" sz="1800" b="0" kern="1200" dirty="0"/>
        </a:p>
      </dsp:txBody>
      <dsp:txXfrm rot="10800000">
        <a:off x="7316748" y="151"/>
        <a:ext cx="1056627" cy="704418"/>
      </dsp:txXfrm>
    </dsp:sp>
    <dsp:sp modelId="{B44E0ADB-D3EE-4D92-A3C1-D7184C6BEB81}">
      <dsp:nvSpPr>
        <dsp:cNvPr id="0" name=""/>
        <dsp:cNvSpPr/>
      </dsp:nvSpPr>
      <dsp:spPr>
        <a:xfrm rot="10800000">
          <a:off x="5731806"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endParaRPr lang="en-US" sz="1800" kern="1200" dirty="0"/>
        </a:p>
      </dsp:txBody>
      <dsp:txXfrm rot="10800000">
        <a:off x="6024139" y="60027"/>
        <a:ext cx="877001" cy="584667"/>
      </dsp:txXfrm>
    </dsp:sp>
    <dsp:sp modelId="{36CDAB30-EAE1-4119-B665-496566A31AC1}">
      <dsp:nvSpPr>
        <dsp:cNvPr id="0" name=""/>
        <dsp:cNvSpPr/>
      </dsp:nvSpPr>
      <dsp:spPr>
        <a:xfrm rot="10800000">
          <a:off x="4474772" y="60027"/>
          <a:ext cx="1461668" cy="584667"/>
        </a:xfrm>
        <a:prstGeom prst="chevron">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شبکه‌ها</a:t>
          </a:r>
          <a:endParaRPr lang="en-US" sz="1800" kern="1200" dirty="0"/>
        </a:p>
      </dsp:txBody>
      <dsp:txXfrm rot="10800000">
        <a:off x="4767105" y="60027"/>
        <a:ext cx="877001" cy="584667"/>
      </dsp:txXfrm>
    </dsp:sp>
    <dsp:sp modelId="{0D70B00B-43CF-4E18-93BC-BDDF8443D58A}">
      <dsp:nvSpPr>
        <dsp:cNvPr id="0" name=""/>
        <dsp:cNvSpPr/>
      </dsp:nvSpPr>
      <dsp:spPr>
        <a:xfrm rot="10800000">
          <a:off x="3217737" y="60027"/>
          <a:ext cx="1461668" cy="584667"/>
        </a:xfrm>
        <a:prstGeom prst="chevron">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ویژگی‌ها</a:t>
          </a:r>
          <a:endParaRPr lang="en-US" sz="1800" kern="1200" dirty="0"/>
        </a:p>
      </dsp:txBody>
      <dsp:txXfrm rot="10800000">
        <a:off x="3510070" y="60027"/>
        <a:ext cx="877001" cy="584667"/>
      </dsp:txXfrm>
    </dsp:sp>
    <dsp:sp modelId="{C509109E-44CB-4C83-A0F8-E7A7A389F738}">
      <dsp:nvSpPr>
        <dsp:cNvPr id="0" name=""/>
        <dsp:cNvSpPr/>
      </dsp:nvSpPr>
      <dsp:spPr>
        <a:xfrm rot="10800000">
          <a:off x="1960702" y="60027"/>
          <a:ext cx="1461668" cy="584667"/>
        </a:xfrm>
        <a:prstGeom prst="chevron">
          <a:avLst/>
        </a:prstGeom>
        <a:solidFill>
          <a:schemeClr val="accent4">
            <a:alpha val="9000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معماری</a:t>
          </a:r>
          <a:endParaRPr lang="en-US" sz="1800" b="1" kern="1200" dirty="0"/>
        </a:p>
      </dsp:txBody>
      <dsp:txXfrm rot="10800000">
        <a:off x="2253035" y="60027"/>
        <a:ext cx="877001" cy="58466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6EB0B-0922-4EEB-B37F-3356032772D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دروازه اینترنت اشیاء</a:t>
          </a:r>
          <a:endParaRPr lang="en-US" sz="1800" b="0" kern="1200" dirty="0"/>
        </a:p>
      </dsp:txBody>
      <dsp:txXfrm rot="10800000">
        <a:off x="7316748" y="151"/>
        <a:ext cx="1056627" cy="704418"/>
      </dsp:txXfrm>
    </dsp:sp>
    <dsp:sp modelId="{B44E0ADB-D3EE-4D92-A3C1-D7184C6BEB81}">
      <dsp:nvSpPr>
        <dsp:cNvPr id="0" name=""/>
        <dsp:cNvSpPr/>
      </dsp:nvSpPr>
      <dsp:spPr>
        <a:xfrm rot="10800000">
          <a:off x="5731806"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endParaRPr lang="en-US" sz="1800" kern="1200" dirty="0"/>
        </a:p>
      </dsp:txBody>
      <dsp:txXfrm rot="10800000">
        <a:off x="6024139" y="60027"/>
        <a:ext cx="877001" cy="584667"/>
      </dsp:txXfrm>
    </dsp:sp>
    <dsp:sp modelId="{36CDAB30-EAE1-4119-B665-496566A31AC1}">
      <dsp:nvSpPr>
        <dsp:cNvPr id="0" name=""/>
        <dsp:cNvSpPr/>
      </dsp:nvSpPr>
      <dsp:spPr>
        <a:xfrm rot="10800000">
          <a:off x="4474772" y="60027"/>
          <a:ext cx="1461668" cy="584667"/>
        </a:xfrm>
        <a:prstGeom prst="chevron">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شبکه‌ها</a:t>
          </a:r>
          <a:endParaRPr lang="en-US" sz="1800" kern="1200" dirty="0"/>
        </a:p>
      </dsp:txBody>
      <dsp:txXfrm rot="10800000">
        <a:off x="4767105" y="60027"/>
        <a:ext cx="877001" cy="584667"/>
      </dsp:txXfrm>
    </dsp:sp>
    <dsp:sp modelId="{0D70B00B-43CF-4E18-93BC-BDDF8443D58A}">
      <dsp:nvSpPr>
        <dsp:cNvPr id="0" name=""/>
        <dsp:cNvSpPr/>
      </dsp:nvSpPr>
      <dsp:spPr>
        <a:xfrm rot="10800000">
          <a:off x="3217737" y="60027"/>
          <a:ext cx="1461668" cy="584667"/>
        </a:xfrm>
        <a:prstGeom prst="chevron">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ویژگی‌ها</a:t>
          </a:r>
          <a:endParaRPr lang="en-US" sz="1800" kern="1200" dirty="0"/>
        </a:p>
      </dsp:txBody>
      <dsp:txXfrm rot="10800000">
        <a:off x="3510070" y="60027"/>
        <a:ext cx="877001" cy="584667"/>
      </dsp:txXfrm>
    </dsp:sp>
    <dsp:sp modelId="{C509109E-44CB-4C83-A0F8-E7A7A389F738}">
      <dsp:nvSpPr>
        <dsp:cNvPr id="0" name=""/>
        <dsp:cNvSpPr/>
      </dsp:nvSpPr>
      <dsp:spPr>
        <a:xfrm rot="10800000">
          <a:off x="1960702" y="60027"/>
          <a:ext cx="1461668" cy="584667"/>
        </a:xfrm>
        <a:prstGeom prst="chevron">
          <a:avLst/>
        </a:prstGeom>
        <a:solidFill>
          <a:schemeClr val="accent4">
            <a:alpha val="9000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معماری</a:t>
          </a:r>
          <a:endParaRPr lang="en-US" sz="1800" b="1" kern="1200" dirty="0"/>
        </a:p>
      </dsp:txBody>
      <dsp:txXfrm rot="10800000">
        <a:off x="2253035" y="60027"/>
        <a:ext cx="877001" cy="584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E20ED-2F59-4DE9-AD8C-733DA8F119B9}">
      <dsp:nvSpPr>
        <dsp:cNvPr id="0" name=""/>
        <dsp:cNvSpPr/>
      </dsp:nvSpPr>
      <dsp:spPr>
        <a:xfrm rot="10800000">
          <a:off x="9086505" y="202393"/>
          <a:ext cx="1594072" cy="637629"/>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0" kern="1200" dirty="0"/>
            <a:t>اینترنت اشیاء (</a:t>
          </a:r>
          <a:r>
            <a:rPr lang="en-US" sz="1800" b="0" kern="1200" dirty="0"/>
            <a:t>IoT</a:t>
          </a:r>
          <a:r>
            <a:rPr lang="fa-IR" sz="1800" b="0" kern="1200" dirty="0"/>
            <a:t>)</a:t>
          </a:r>
        </a:p>
      </dsp:txBody>
      <dsp:txXfrm rot="10800000">
        <a:off x="9405319" y="202393"/>
        <a:ext cx="956443" cy="637629"/>
      </dsp:txXfrm>
    </dsp:sp>
    <dsp:sp modelId="{5B20533C-9C16-4B93-9C77-39A6D5EA8747}">
      <dsp:nvSpPr>
        <dsp:cNvPr id="0" name=""/>
        <dsp:cNvSpPr/>
      </dsp:nvSpPr>
      <dsp:spPr>
        <a:xfrm rot="10800000">
          <a:off x="7970654" y="256591"/>
          <a:ext cx="1323080" cy="529232"/>
        </a:xfrm>
        <a:prstGeom prst="chevron">
          <a:avLst/>
        </a:prstGeom>
        <a:solidFill>
          <a:schemeClr val="accent2">
            <a:lumMod val="60000"/>
            <a:lumOff val="40000"/>
            <a:alpha val="9000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0" kern="1200" dirty="0"/>
            <a:t>مقدمه</a:t>
          </a:r>
        </a:p>
      </dsp:txBody>
      <dsp:txXfrm rot="10800000">
        <a:off x="8235270" y="256591"/>
        <a:ext cx="793848" cy="529232"/>
      </dsp:txXfrm>
    </dsp:sp>
    <dsp:sp modelId="{E9DF1550-554D-4794-9C77-1B4616682EBE}">
      <dsp:nvSpPr>
        <dsp:cNvPr id="0" name=""/>
        <dsp:cNvSpPr/>
      </dsp:nvSpPr>
      <dsp:spPr>
        <a:xfrm rot="10800000">
          <a:off x="6832804" y="256591"/>
          <a:ext cx="1323080" cy="529232"/>
        </a:xfrm>
        <a:prstGeom prst="chevron">
          <a:avLst/>
        </a:prstGeom>
        <a:solidFill>
          <a:schemeClr val="accent2">
            <a:tint val="40000"/>
            <a:alpha val="90000"/>
            <a:hueOff val="-121318"/>
            <a:satOff val="-10764"/>
            <a:lumOff val="-110"/>
            <a:alphaOff val="0"/>
          </a:schemeClr>
        </a:solidFill>
        <a:ln w="6350" cap="flat" cmpd="sng" algn="ctr">
          <a:solidFill>
            <a:schemeClr val="accent2">
              <a:tint val="40000"/>
              <a:alpha val="90000"/>
              <a:hueOff val="-121318"/>
              <a:satOff val="-10764"/>
              <a:lumOff val="-11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تعریف</a:t>
          </a:r>
        </a:p>
      </dsp:txBody>
      <dsp:txXfrm rot="10800000">
        <a:off x="7097420" y="256591"/>
        <a:ext cx="793848" cy="529232"/>
      </dsp:txXfrm>
    </dsp:sp>
    <dsp:sp modelId="{84C0914D-440B-4849-A9C5-FF1089D889AC}">
      <dsp:nvSpPr>
        <dsp:cNvPr id="0" name=""/>
        <dsp:cNvSpPr/>
      </dsp:nvSpPr>
      <dsp:spPr>
        <a:xfrm rot="10800000">
          <a:off x="5694955" y="256591"/>
          <a:ext cx="1323080" cy="529232"/>
        </a:xfrm>
        <a:prstGeom prst="chevron">
          <a:avLst/>
        </a:prstGeom>
        <a:solidFill>
          <a:schemeClr val="accent2">
            <a:tint val="40000"/>
            <a:alpha val="90000"/>
            <a:hueOff val="-242636"/>
            <a:satOff val="-21527"/>
            <a:lumOff val="-220"/>
            <a:alphaOff val="0"/>
          </a:schemeClr>
        </a:solidFill>
        <a:ln w="6350" cap="flat" cmpd="sng" algn="ctr">
          <a:solidFill>
            <a:schemeClr val="accent2">
              <a:tint val="40000"/>
              <a:alpha val="90000"/>
              <a:hueOff val="-242636"/>
              <a:satOff val="-21527"/>
              <a:lumOff val="-22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فناوری‌ها</a:t>
          </a:r>
        </a:p>
      </dsp:txBody>
      <dsp:txXfrm rot="10800000">
        <a:off x="5959571" y="256591"/>
        <a:ext cx="793848" cy="529232"/>
      </dsp:txXfrm>
    </dsp:sp>
    <dsp:sp modelId="{5D466F60-A156-46D8-90D9-A1AE8425A278}">
      <dsp:nvSpPr>
        <dsp:cNvPr id="0" name=""/>
        <dsp:cNvSpPr/>
      </dsp:nvSpPr>
      <dsp:spPr>
        <a:xfrm rot="10800000">
          <a:off x="4557106" y="256591"/>
          <a:ext cx="1323080" cy="529232"/>
        </a:xfrm>
        <a:prstGeom prst="chevron">
          <a:avLst/>
        </a:prstGeom>
        <a:solidFill>
          <a:schemeClr val="accent2">
            <a:tint val="40000"/>
            <a:alpha val="90000"/>
            <a:hueOff val="-363954"/>
            <a:satOff val="-32291"/>
            <a:lumOff val="-330"/>
            <a:alphaOff val="0"/>
          </a:schemeClr>
        </a:solidFill>
        <a:ln w="6350" cap="flat" cmpd="sng" algn="ctr">
          <a:solidFill>
            <a:schemeClr val="accent2">
              <a:tint val="40000"/>
              <a:alpha val="90000"/>
              <a:hueOff val="-363954"/>
              <a:satOff val="-32291"/>
              <a:lumOff val="-33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قابلیت‌ها</a:t>
          </a:r>
        </a:p>
      </dsp:txBody>
      <dsp:txXfrm rot="10800000">
        <a:off x="4821722" y="256591"/>
        <a:ext cx="793848" cy="529232"/>
      </dsp:txXfrm>
    </dsp:sp>
    <dsp:sp modelId="{98F1AFF8-AE54-471B-8AC4-0F16DA4F092E}">
      <dsp:nvSpPr>
        <dsp:cNvPr id="0" name=""/>
        <dsp:cNvSpPr/>
      </dsp:nvSpPr>
      <dsp:spPr>
        <a:xfrm rot="10800000">
          <a:off x="3419257" y="256591"/>
          <a:ext cx="1323080" cy="529232"/>
        </a:xfrm>
        <a:prstGeom prst="chevron">
          <a:avLst/>
        </a:prstGeom>
        <a:solidFill>
          <a:schemeClr val="accent2">
            <a:tint val="40000"/>
            <a:alpha val="90000"/>
            <a:hueOff val="-485272"/>
            <a:satOff val="-43055"/>
            <a:lumOff val="-439"/>
            <a:alphaOff val="0"/>
          </a:schemeClr>
        </a:solidFill>
        <a:ln w="6350" cap="flat" cmpd="sng" algn="ctr">
          <a:solidFill>
            <a:schemeClr val="accent2">
              <a:tint val="40000"/>
              <a:alpha val="90000"/>
              <a:hueOff val="-485272"/>
              <a:satOff val="-43055"/>
              <a:lumOff val="-43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حوزه‌های استفاده</a:t>
          </a:r>
        </a:p>
      </dsp:txBody>
      <dsp:txXfrm rot="10800000">
        <a:off x="3683873" y="256591"/>
        <a:ext cx="793848" cy="529232"/>
      </dsp:txXfrm>
    </dsp:sp>
    <dsp:sp modelId="{C05818C0-D411-44D9-BE97-D59B8388112C}">
      <dsp:nvSpPr>
        <dsp:cNvPr id="0" name=""/>
        <dsp:cNvSpPr/>
      </dsp:nvSpPr>
      <dsp:spPr>
        <a:xfrm rot="10800000">
          <a:off x="2281408" y="256591"/>
          <a:ext cx="1323080" cy="529232"/>
        </a:xfrm>
        <a:prstGeom prst="chevron">
          <a:avLst/>
        </a:prstGeom>
        <a:solidFill>
          <a:schemeClr val="accent2">
            <a:tint val="40000"/>
            <a:alpha val="90000"/>
            <a:hueOff val="-606590"/>
            <a:satOff val="-53819"/>
            <a:lumOff val="-549"/>
            <a:alphaOff val="0"/>
          </a:schemeClr>
        </a:solidFill>
        <a:ln w="6350" cap="flat" cmpd="sng" algn="ctr">
          <a:solidFill>
            <a:schemeClr val="accent2">
              <a:tint val="40000"/>
              <a:alpha val="90000"/>
              <a:hueOff val="-606590"/>
              <a:satOff val="-53819"/>
              <a:lumOff val="-54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ویژگی‌ها</a:t>
          </a:r>
        </a:p>
      </dsp:txBody>
      <dsp:txXfrm rot="10800000">
        <a:off x="2546024" y="256591"/>
        <a:ext cx="793848" cy="529232"/>
      </dsp:txXfrm>
    </dsp:sp>
    <dsp:sp modelId="{0F10B862-0FED-4810-900A-F6641D47CA63}">
      <dsp:nvSpPr>
        <dsp:cNvPr id="0" name=""/>
        <dsp:cNvSpPr/>
      </dsp:nvSpPr>
      <dsp:spPr>
        <a:xfrm rot="10800000">
          <a:off x="1143559" y="256591"/>
          <a:ext cx="1323080" cy="529232"/>
        </a:xfrm>
        <a:prstGeom prst="chevron">
          <a:avLst/>
        </a:prstGeom>
        <a:solidFill>
          <a:schemeClr val="accent2">
            <a:tint val="40000"/>
            <a:alpha val="90000"/>
            <a:hueOff val="-727908"/>
            <a:satOff val="-64582"/>
            <a:lumOff val="-659"/>
            <a:alphaOff val="0"/>
          </a:schemeClr>
        </a:solidFill>
        <a:ln w="6350" cap="flat" cmpd="sng" algn="ctr">
          <a:solidFill>
            <a:schemeClr val="accent2">
              <a:tint val="40000"/>
              <a:alpha val="90000"/>
              <a:hueOff val="-727908"/>
              <a:satOff val="-64582"/>
              <a:lumOff val="-65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چالش‌ها</a:t>
          </a:r>
        </a:p>
      </dsp:txBody>
      <dsp:txXfrm rot="10800000">
        <a:off x="1408175" y="256591"/>
        <a:ext cx="793848" cy="529232"/>
      </dsp:txXfrm>
    </dsp:sp>
    <dsp:sp modelId="{D548E143-8206-463C-9966-73392D824DC6}">
      <dsp:nvSpPr>
        <dsp:cNvPr id="0" name=""/>
        <dsp:cNvSpPr/>
      </dsp:nvSpPr>
      <dsp:spPr>
        <a:xfrm rot="10800000">
          <a:off x="5710" y="256591"/>
          <a:ext cx="1323080" cy="529232"/>
        </a:xfrm>
        <a:prstGeom prst="chevron">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معماری</a:t>
          </a:r>
        </a:p>
      </dsp:txBody>
      <dsp:txXfrm rot="10800000">
        <a:off x="270326" y="256591"/>
        <a:ext cx="793848" cy="5292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6EB0B-0922-4EEB-B37F-3356032772D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دروازه اینترنت اشیاء</a:t>
          </a:r>
          <a:endParaRPr lang="en-US" sz="1800" b="0" kern="1200" dirty="0"/>
        </a:p>
      </dsp:txBody>
      <dsp:txXfrm rot="10800000">
        <a:off x="7316748" y="151"/>
        <a:ext cx="1056627" cy="704418"/>
      </dsp:txXfrm>
    </dsp:sp>
    <dsp:sp modelId="{B44E0ADB-D3EE-4D92-A3C1-D7184C6BEB81}">
      <dsp:nvSpPr>
        <dsp:cNvPr id="0" name=""/>
        <dsp:cNvSpPr/>
      </dsp:nvSpPr>
      <dsp:spPr>
        <a:xfrm rot="10800000">
          <a:off x="5731806"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endParaRPr lang="en-US" sz="1800" kern="1200" dirty="0"/>
        </a:p>
      </dsp:txBody>
      <dsp:txXfrm rot="10800000">
        <a:off x="6024139" y="60027"/>
        <a:ext cx="877001" cy="584667"/>
      </dsp:txXfrm>
    </dsp:sp>
    <dsp:sp modelId="{36CDAB30-EAE1-4119-B665-496566A31AC1}">
      <dsp:nvSpPr>
        <dsp:cNvPr id="0" name=""/>
        <dsp:cNvSpPr/>
      </dsp:nvSpPr>
      <dsp:spPr>
        <a:xfrm rot="10800000">
          <a:off x="4474772" y="60027"/>
          <a:ext cx="1461668" cy="584667"/>
        </a:xfrm>
        <a:prstGeom prst="chevron">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شبکه‌ها</a:t>
          </a:r>
          <a:endParaRPr lang="en-US" sz="1800" kern="1200" dirty="0"/>
        </a:p>
      </dsp:txBody>
      <dsp:txXfrm rot="10800000">
        <a:off x="4767105" y="60027"/>
        <a:ext cx="877001" cy="584667"/>
      </dsp:txXfrm>
    </dsp:sp>
    <dsp:sp modelId="{0D70B00B-43CF-4E18-93BC-BDDF8443D58A}">
      <dsp:nvSpPr>
        <dsp:cNvPr id="0" name=""/>
        <dsp:cNvSpPr/>
      </dsp:nvSpPr>
      <dsp:spPr>
        <a:xfrm rot="10800000">
          <a:off x="3217737" y="60027"/>
          <a:ext cx="1461668" cy="584667"/>
        </a:xfrm>
        <a:prstGeom prst="chevron">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ویژگی‌ها</a:t>
          </a:r>
          <a:endParaRPr lang="en-US" sz="1800" kern="1200" dirty="0"/>
        </a:p>
      </dsp:txBody>
      <dsp:txXfrm rot="10800000">
        <a:off x="3510070" y="60027"/>
        <a:ext cx="877001" cy="584667"/>
      </dsp:txXfrm>
    </dsp:sp>
    <dsp:sp modelId="{C509109E-44CB-4C83-A0F8-E7A7A389F738}">
      <dsp:nvSpPr>
        <dsp:cNvPr id="0" name=""/>
        <dsp:cNvSpPr/>
      </dsp:nvSpPr>
      <dsp:spPr>
        <a:xfrm rot="10800000">
          <a:off x="1960702" y="60027"/>
          <a:ext cx="1461668" cy="584667"/>
        </a:xfrm>
        <a:prstGeom prst="chevron">
          <a:avLst/>
        </a:prstGeom>
        <a:solidFill>
          <a:schemeClr val="accent4">
            <a:alpha val="9000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معماری</a:t>
          </a:r>
          <a:endParaRPr lang="en-US" sz="1800" b="1" kern="1200" dirty="0"/>
        </a:p>
      </dsp:txBody>
      <dsp:txXfrm rot="10800000">
        <a:off x="2253035" y="60027"/>
        <a:ext cx="877001" cy="58466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6EB0B-0922-4EEB-B37F-3356032772D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دروازه اینترنت اشیاء</a:t>
          </a:r>
          <a:endParaRPr lang="en-US" sz="1800" b="0" kern="1200" dirty="0"/>
        </a:p>
      </dsp:txBody>
      <dsp:txXfrm rot="10800000">
        <a:off x="7316748" y="151"/>
        <a:ext cx="1056627" cy="704418"/>
      </dsp:txXfrm>
    </dsp:sp>
    <dsp:sp modelId="{B44E0ADB-D3EE-4D92-A3C1-D7184C6BEB81}">
      <dsp:nvSpPr>
        <dsp:cNvPr id="0" name=""/>
        <dsp:cNvSpPr/>
      </dsp:nvSpPr>
      <dsp:spPr>
        <a:xfrm rot="10800000">
          <a:off x="5731806"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endParaRPr lang="en-US" sz="1800" kern="1200" dirty="0"/>
        </a:p>
      </dsp:txBody>
      <dsp:txXfrm rot="10800000">
        <a:off x="6024139" y="60027"/>
        <a:ext cx="877001" cy="584667"/>
      </dsp:txXfrm>
    </dsp:sp>
    <dsp:sp modelId="{36CDAB30-EAE1-4119-B665-496566A31AC1}">
      <dsp:nvSpPr>
        <dsp:cNvPr id="0" name=""/>
        <dsp:cNvSpPr/>
      </dsp:nvSpPr>
      <dsp:spPr>
        <a:xfrm rot="10800000">
          <a:off x="4474772" y="60027"/>
          <a:ext cx="1461668" cy="584667"/>
        </a:xfrm>
        <a:prstGeom prst="chevron">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شبکه‌ها</a:t>
          </a:r>
          <a:endParaRPr lang="en-US" sz="1800" kern="1200" dirty="0"/>
        </a:p>
      </dsp:txBody>
      <dsp:txXfrm rot="10800000">
        <a:off x="4767105" y="60027"/>
        <a:ext cx="877001" cy="584667"/>
      </dsp:txXfrm>
    </dsp:sp>
    <dsp:sp modelId="{0D70B00B-43CF-4E18-93BC-BDDF8443D58A}">
      <dsp:nvSpPr>
        <dsp:cNvPr id="0" name=""/>
        <dsp:cNvSpPr/>
      </dsp:nvSpPr>
      <dsp:spPr>
        <a:xfrm rot="10800000">
          <a:off x="3217737" y="60027"/>
          <a:ext cx="1461668" cy="584667"/>
        </a:xfrm>
        <a:prstGeom prst="chevron">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ویژگی‌ها</a:t>
          </a:r>
          <a:endParaRPr lang="en-US" sz="1800" kern="1200" dirty="0"/>
        </a:p>
      </dsp:txBody>
      <dsp:txXfrm rot="10800000">
        <a:off x="3510070" y="60027"/>
        <a:ext cx="877001" cy="584667"/>
      </dsp:txXfrm>
    </dsp:sp>
    <dsp:sp modelId="{C509109E-44CB-4C83-A0F8-E7A7A389F738}">
      <dsp:nvSpPr>
        <dsp:cNvPr id="0" name=""/>
        <dsp:cNvSpPr/>
      </dsp:nvSpPr>
      <dsp:spPr>
        <a:xfrm rot="10800000">
          <a:off x="1960702" y="60027"/>
          <a:ext cx="1461668" cy="584667"/>
        </a:xfrm>
        <a:prstGeom prst="chevron">
          <a:avLst/>
        </a:prstGeom>
        <a:solidFill>
          <a:schemeClr val="accent4">
            <a:alpha val="9000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معماری</a:t>
          </a:r>
          <a:endParaRPr lang="en-US" sz="1800" b="1" kern="1200" dirty="0"/>
        </a:p>
      </dsp:txBody>
      <dsp:txXfrm rot="10800000">
        <a:off x="2253035" y="60027"/>
        <a:ext cx="877001" cy="58466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6EB0B-0922-4EEB-B37F-3356032772D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دروازه اینترنت اشیاء</a:t>
          </a:r>
          <a:endParaRPr lang="en-US" sz="1800" b="0" kern="1200" dirty="0"/>
        </a:p>
      </dsp:txBody>
      <dsp:txXfrm rot="10800000">
        <a:off x="7316748" y="151"/>
        <a:ext cx="1056627" cy="704418"/>
      </dsp:txXfrm>
    </dsp:sp>
    <dsp:sp modelId="{B44E0ADB-D3EE-4D92-A3C1-D7184C6BEB81}">
      <dsp:nvSpPr>
        <dsp:cNvPr id="0" name=""/>
        <dsp:cNvSpPr/>
      </dsp:nvSpPr>
      <dsp:spPr>
        <a:xfrm rot="10800000">
          <a:off x="5731806"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endParaRPr lang="en-US" sz="1800" kern="1200" dirty="0"/>
        </a:p>
      </dsp:txBody>
      <dsp:txXfrm rot="10800000">
        <a:off x="6024139" y="60027"/>
        <a:ext cx="877001" cy="584667"/>
      </dsp:txXfrm>
    </dsp:sp>
    <dsp:sp modelId="{36CDAB30-EAE1-4119-B665-496566A31AC1}">
      <dsp:nvSpPr>
        <dsp:cNvPr id="0" name=""/>
        <dsp:cNvSpPr/>
      </dsp:nvSpPr>
      <dsp:spPr>
        <a:xfrm rot="10800000">
          <a:off x="4474772" y="60027"/>
          <a:ext cx="1461668" cy="584667"/>
        </a:xfrm>
        <a:prstGeom prst="chevron">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شبکه‌ها</a:t>
          </a:r>
          <a:endParaRPr lang="en-US" sz="1800" kern="1200" dirty="0"/>
        </a:p>
      </dsp:txBody>
      <dsp:txXfrm rot="10800000">
        <a:off x="4767105" y="60027"/>
        <a:ext cx="877001" cy="584667"/>
      </dsp:txXfrm>
    </dsp:sp>
    <dsp:sp modelId="{0D70B00B-43CF-4E18-93BC-BDDF8443D58A}">
      <dsp:nvSpPr>
        <dsp:cNvPr id="0" name=""/>
        <dsp:cNvSpPr/>
      </dsp:nvSpPr>
      <dsp:spPr>
        <a:xfrm rot="10800000">
          <a:off x="3217737" y="60027"/>
          <a:ext cx="1461668" cy="584667"/>
        </a:xfrm>
        <a:prstGeom prst="chevron">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ویژگی‌ها</a:t>
          </a:r>
          <a:endParaRPr lang="en-US" sz="1800" kern="1200" dirty="0"/>
        </a:p>
      </dsp:txBody>
      <dsp:txXfrm rot="10800000">
        <a:off x="3510070" y="60027"/>
        <a:ext cx="877001" cy="584667"/>
      </dsp:txXfrm>
    </dsp:sp>
    <dsp:sp modelId="{C509109E-44CB-4C83-A0F8-E7A7A389F738}">
      <dsp:nvSpPr>
        <dsp:cNvPr id="0" name=""/>
        <dsp:cNvSpPr/>
      </dsp:nvSpPr>
      <dsp:spPr>
        <a:xfrm rot="10800000">
          <a:off x="1960702" y="60027"/>
          <a:ext cx="1461668" cy="584667"/>
        </a:xfrm>
        <a:prstGeom prst="chevron">
          <a:avLst/>
        </a:prstGeom>
        <a:solidFill>
          <a:schemeClr val="accent4">
            <a:alpha val="9000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معماری</a:t>
          </a:r>
          <a:endParaRPr lang="en-US" sz="1800" b="1" kern="1200" dirty="0"/>
        </a:p>
      </dsp:txBody>
      <dsp:txXfrm rot="10800000">
        <a:off x="2253035" y="60027"/>
        <a:ext cx="877001" cy="58466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B6AB8-AEF6-4F4E-984F-0D5F6CD010EF}">
      <dsp:nvSpPr>
        <dsp:cNvPr id="0" name=""/>
        <dsp:cNvSpPr/>
      </dsp:nvSpPr>
      <dsp:spPr>
        <a:xfrm rot="10800000">
          <a:off x="3876555" y="158"/>
          <a:ext cx="1761013" cy="704405"/>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2700" rIns="25400" bIns="12700" numCol="1" spcCol="1270" anchor="ctr" anchorCtr="0">
          <a:noAutofit/>
        </a:bodyPr>
        <a:lstStyle/>
        <a:p>
          <a:pPr marL="0" lvl="0" indent="0" algn="ctr" defTabSz="889000" rtl="1">
            <a:lnSpc>
              <a:spcPct val="90000"/>
            </a:lnSpc>
            <a:spcBef>
              <a:spcPct val="0"/>
            </a:spcBef>
            <a:spcAft>
              <a:spcPct val="35000"/>
            </a:spcAft>
            <a:buNone/>
          </a:pPr>
          <a:r>
            <a:rPr lang="ar-IQ" sz="2000" b="0" kern="1200" dirty="0"/>
            <a:t>اصطلاحات و مفاهیم</a:t>
          </a:r>
          <a:endParaRPr lang="en-US" sz="2000" b="0" kern="1200" dirty="0"/>
        </a:p>
      </dsp:txBody>
      <dsp:txXfrm rot="10800000">
        <a:off x="4228757" y="158"/>
        <a:ext cx="1056608" cy="704405"/>
      </dsp:txXfrm>
    </dsp:sp>
    <dsp:sp modelId="{955FF7A5-3B96-4754-A795-91C9771D1CA1}">
      <dsp:nvSpPr>
        <dsp:cNvPr id="0" name=""/>
        <dsp:cNvSpPr/>
      </dsp:nvSpPr>
      <dsp:spPr>
        <a:xfrm rot="10800000">
          <a:off x="2643846" y="60032"/>
          <a:ext cx="1461641" cy="584656"/>
        </a:xfrm>
        <a:prstGeom prst="chevron">
          <a:avLst/>
        </a:prstGeom>
        <a:solidFill>
          <a:schemeClr val="accent2">
            <a:alpha val="9000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پروتکل </a:t>
          </a:r>
          <a:r>
            <a:rPr lang="en-US" sz="1800" b="1" kern="1200" dirty="0"/>
            <a:t>Mqtt</a:t>
          </a:r>
        </a:p>
      </dsp:txBody>
      <dsp:txXfrm rot="10800000">
        <a:off x="2936174" y="60032"/>
        <a:ext cx="876985" cy="58465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B6AB8-AEF6-4F4E-984F-0D5F6CD010EF}">
      <dsp:nvSpPr>
        <dsp:cNvPr id="0" name=""/>
        <dsp:cNvSpPr/>
      </dsp:nvSpPr>
      <dsp:spPr>
        <a:xfrm rot="10800000">
          <a:off x="3876555" y="158"/>
          <a:ext cx="1761013" cy="704405"/>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2700" rIns="25400" bIns="12700" numCol="1" spcCol="1270" anchor="ctr" anchorCtr="0">
          <a:noAutofit/>
        </a:bodyPr>
        <a:lstStyle/>
        <a:p>
          <a:pPr marL="0" lvl="0" indent="0" algn="ctr" defTabSz="889000" rtl="1">
            <a:lnSpc>
              <a:spcPct val="90000"/>
            </a:lnSpc>
            <a:spcBef>
              <a:spcPct val="0"/>
            </a:spcBef>
            <a:spcAft>
              <a:spcPct val="35000"/>
            </a:spcAft>
            <a:buNone/>
          </a:pPr>
          <a:r>
            <a:rPr lang="ar-IQ" sz="2000" b="0" kern="1200" dirty="0"/>
            <a:t>اصطلاحات و مفاهیم</a:t>
          </a:r>
          <a:endParaRPr lang="en-US" sz="2000" b="0" kern="1200" dirty="0"/>
        </a:p>
      </dsp:txBody>
      <dsp:txXfrm rot="10800000">
        <a:off x="4228757" y="158"/>
        <a:ext cx="1056608" cy="704405"/>
      </dsp:txXfrm>
    </dsp:sp>
    <dsp:sp modelId="{955FF7A5-3B96-4754-A795-91C9771D1CA1}">
      <dsp:nvSpPr>
        <dsp:cNvPr id="0" name=""/>
        <dsp:cNvSpPr/>
      </dsp:nvSpPr>
      <dsp:spPr>
        <a:xfrm rot="10800000">
          <a:off x="2643846" y="60032"/>
          <a:ext cx="1461641" cy="584656"/>
        </a:xfrm>
        <a:prstGeom prst="chevron">
          <a:avLst/>
        </a:prstGeom>
        <a:solidFill>
          <a:schemeClr val="accent2">
            <a:alpha val="9000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پروتکل </a:t>
          </a:r>
          <a:r>
            <a:rPr lang="en-US" sz="1800" b="1" kern="1200" dirty="0"/>
            <a:t>Mqtt</a:t>
          </a:r>
        </a:p>
      </dsp:txBody>
      <dsp:txXfrm rot="10800000">
        <a:off x="2936174" y="60032"/>
        <a:ext cx="876985" cy="58465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B6AB8-AEF6-4F4E-984F-0D5F6CD010EF}">
      <dsp:nvSpPr>
        <dsp:cNvPr id="0" name=""/>
        <dsp:cNvSpPr/>
      </dsp:nvSpPr>
      <dsp:spPr>
        <a:xfrm rot="10800000">
          <a:off x="3876555" y="158"/>
          <a:ext cx="1761013" cy="704405"/>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2700" rIns="25400" bIns="12700" numCol="1" spcCol="1270" anchor="ctr" anchorCtr="0">
          <a:noAutofit/>
        </a:bodyPr>
        <a:lstStyle/>
        <a:p>
          <a:pPr marL="0" lvl="0" indent="0" algn="ctr" defTabSz="889000" rtl="1">
            <a:lnSpc>
              <a:spcPct val="90000"/>
            </a:lnSpc>
            <a:spcBef>
              <a:spcPct val="0"/>
            </a:spcBef>
            <a:spcAft>
              <a:spcPct val="35000"/>
            </a:spcAft>
            <a:buNone/>
          </a:pPr>
          <a:r>
            <a:rPr lang="ar-IQ" sz="2000" b="0" kern="1200" dirty="0"/>
            <a:t>اصطلاحات و مفاهیم</a:t>
          </a:r>
          <a:endParaRPr lang="en-US" sz="2000" b="0" kern="1200" dirty="0"/>
        </a:p>
      </dsp:txBody>
      <dsp:txXfrm rot="10800000">
        <a:off x="4228757" y="158"/>
        <a:ext cx="1056608" cy="704405"/>
      </dsp:txXfrm>
    </dsp:sp>
    <dsp:sp modelId="{955FF7A5-3B96-4754-A795-91C9771D1CA1}">
      <dsp:nvSpPr>
        <dsp:cNvPr id="0" name=""/>
        <dsp:cNvSpPr/>
      </dsp:nvSpPr>
      <dsp:spPr>
        <a:xfrm rot="10800000">
          <a:off x="2643846" y="60032"/>
          <a:ext cx="1461641" cy="584656"/>
        </a:xfrm>
        <a:prstGeom prst="chevron">
          <a:avLst/>
        </a:prstGeom>
        <a:solidFill>
          <a:schemeClr val="accent2">
            <a:alpha val="9000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پروتکل </a:t>
          </a:r>
          <a:r>
            <a:rPr lang="en-US" sz="1800" b="1" kern="1200" dirty="0"/>
            <a:t>Mqtt</a:t>
          </a:r>
        </a:p>
      </dsp:txBody>
      <dsp:txXfrm rot="10800000">
        <a:off x="2936174" y="60032"/>
        <a:ext cx="876985" cy="58465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4432B-8E31-42BF-805F-62776080D92C}">
      <dsp:nvSpPr>
        <dsp:cNvPr id="0" name=""/>
        <dsp:cNvSpPr/>
      </dsp:nvSpPr>
      <dsp:spPr>
        <a:xfrm rot="10800000">
          <a:off x="8221573"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تحلیل</a:t>
          </a:r>
          <a:endParaRPr lang="en-US" sz="1800" b="0" kern="1200" dirty="0"/>
        </a:p>
      </dsp:txBody>
      <dsp:txXfrm rot="10800000">
        <a:off x="8573782" y="151"/>
        <a:ext cx="1056627" cy="704418"/>
      </dsp:txXfrm>
    </dsp:sp>
    <dsp:sp modelId="{09420078-5346-4378-BD87-102BE733A892}">
      <dsp:nvSpPr>
        <dsp:cNvPr id="0" name=""/>
        <dsp:cNvSpPr/>
      </dsp:nvSpPr>
      <dsp:spPr>
        <a:xfrm rot="10800000">
          <a:off x="6988841" y="60027"/>
          <a:ext cx="1461668" cy="584667"/>
        </a:xfrm>
        <a:prstGeom prst="chevron">
          <a:avLst/>
        </a:prstGeom>
        <a:solidFill>
          <a:schemeClr val="accent4">
            <a:alpha val="9000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مقدمه</a:t>
          </a:r>
          <a:endParaRPr lang="en-US" sz="1800" b="1" kern="1200" dirty="0"/>
        </a:p>
      </dsp:txBody>
      <dsp:txXfrm rot="10800000">
        <a:off x="7281174" y="60027"/>
        <a:ext cx="877001" cy="584667"/>
      </dsp:txXfrm>
    </dsp:sp>
    <dsp:sp modelId="{4BAF4ADD-72FD-4832-B0C7-19556A23E47C}">
      <dsp:nvSpPr>
        <dsp:cNvPr id="0" name=""/>
        <dsp:cNvSpPr/>
      </dsp:nvSpPr>
      <dsp:spPr>
        <a:xfrm rot="10800000">
          <a:off x="5731806" y="60027"/>
          <a:ext cx="1461668" cy="584667"/>
        </a:xfrm>
        <a:prstGeom prst="chevron">
          <a:avLst/>
        </a:prstGeom>
        <a:solidFill>
          <a:schemeClr val="accent3">
            <a:tint val="40000"/>
            <a:alpha val="90000"/>
            <a:hueOff val="405828"/>
            <a:satOff val="20000"/>
            <a:lumOff val="356"/>
            <a:alphaOff val="0"/>
          </a:schemeClr>
        </a:solidFill>
        <a:ln w="6350" cap="flat" cmpd="sng" algn="ctr">
          <a:solidFill>
            <a:schemeClr val="accent3">
              <a:tint val="40000"/>
              <a:alpha val="90000"/>
              <a:hueOff val="405828"/>
              <a:satOff val="20000"/>
              <a:lumOff val="35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مدل </a:t>
          </a:r>
          <a:r>
            <a:rPr lang="en-US" sz="1800" kern="1200" dirty="0"/>
            <a:t>RAD</a:t>
          </a:r>
        </a:p>
      </dsp:txBody>
      <dsp:txXfrm rot="10800000">
        <a:off x="6024139" y="60027"/>
        <a:ext cx="877001" cy="584667"/>
      </dsp:txXfrm>
    </dsp:sp>
    <dsp:sp modelId="{66C85DFC-EED4-4D16-8525-E094AA67B97C}">
      <dsp:nvSpPr>
        <dsp:cNvPr id="0" name=""/>
        <dsp:cNvSpPr/>
      </dsp:nvSpPr>
      <dsp:spPr>
        <a:xfrm rot="10800000">
          <a:off x="4474772" y="60027"/>
          <a:ext cx="1461668" cy="584667"/>
        </a:xfrm>
        <a:prstGeom prst="chevron">
          <a:avLst/>
        </a:prstGeom>
        <a:solidFill>
          <a:schemeClr val="accent3">
            <a:tint val="40000"/>
            <a:alpha val="90000"/>
            <a:hueOff val="811656"/>
            <a:satOff val="40000"/>
            <a:lumOff val="712"/>
            <a:alphaOff val="0"/>
          </a:schemeClr>
        </a:solidFill>
        <a:ln w="6350" cap="flat" cmpd="sng" algn="ctr">
          <a:solidFill>
            <a:schemeClr val="accent3">
              <a:tint val="40000"/>
              <a:alpha val="90000"/>
              <a:hueOff val="811656"/>
              <a:satOff val="40000"/>
              <a:lumOff val="71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معماری</a:t>
          </a:r>
          <a:endParaRPr lang="en-US" sz="1800" kern="1200" dirty="0"/>
        </a:p>
      </dsp:txBody>
      <dsp:txXfrm rot="10800000">
        <a:off x="4767105" y="60027"/>
        <a:ext cx="877001" cy="584667"/>
      </dsp:txXfrm>
    </dsp:sp>
    <dsp:sp modelId="{A2689D7C-6B9D-433D-8C81-BE8F3B84D64E}">
      <dsp:nvSpPr>
        <dsp:cNvPr id="0" name=""/>
        <dsp:cNvSpPr/>
      </dsp:nvSpPr>
      <dsp:spPr>
        <a:xfrm rot="10800000">
          <a:off x="3217737" y="60027"/>
          <a:ext cx="1461668" cy="584667"/>
        </a:xfrm>
        <a:prstGeom prst="chevron">
          <a:avLst/>
        </a:prstGeom>
        <a:solidFill>
          <a:schemeClr val="accent3">
            <a:tint val="40000"/>
            <a:alpha val="90000"/>
            <a:hueOff val="1217485"/>
            <a:satOff val="60000"/>
            <a:lumOff val="1067"/>
            <a:alphaOff val="0"/>
          </a:schemeClr>
        </a:solidFill>
        <a:ln w="6350" cap="flat" cmpd="sng" algn="ctr">
          <a:solidFill>
            <a:schemeClr val="accent3">
              <a:tint val="40000"/>
              <a:alpha val="90000"/>
              <a:hueOff val="1217485"/>
              <a:satOff val="60000"/>
              <a:lumOff val="106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kern="1200" dirty="0"/>
            <a:t>نمودار جریان داده </a:t>
          </a:r>
          <a:endParaRPr lang="en-US" sz="1800" kern="1200" dirty="0"/>
        </a:p>
      </dsp:txBody>
      <dsp:txXfrm rot="10800000">
        <a:off x="3510070" y="60027"/>
        <a:ext cx="877001" cy="584667"/>
      </dsp:txXfrm>
    </dsp:sp>
    <dsp:sp modelId="{6F8F3A3E-2A67-41E8-A2C9-9EC19B2DE797}">
      <dsp:nvSpPr>
        <dsp:cNvPr id="0" name=""/>
        <dsp:cNvSpPr/>
      </dsp:nvSpPr>
      <dsp:spPr>
        <a:xfrm rot="10800000">
          <a:off x="1960702" y="60027"/>
          <a:ext cx="1461668" cy="584667"/>
        </a:xfrm>
        <a:prstGeom prst="chevron">
          <a:avLst/>
        </a:prstGeom>
        <a:solidFill>
          <a:schemeClr val="accent3">
            <a:tint val="40000"/>
            <a:alpha val="90000"/>
            <a:hueOff val="1623313"/>
            <a:satOff val="80000"/>
            <a:lumOff val="1423"/>
            <a:alphaOff val="0"/>
          </a:schemeClr>
        </a:solidFill>
        <a:ln w="6350" cap="flat" cmpd="sng" algn="ctr">
          <a:solidFill>
            <a:schemeClr val="accent3">
              <a:tint val="40000"/>
              <a:alpha val="90000"/>
              <a:hueOff val="1623313"/>
              <a:satOff val="80000"/>
              <a:lumOff val="142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فعالیت</a:t>
          </a:r>
          <a:endParaRPr lang="en-US" sz="1800" kern="1200" dirty="0"/>
        </a:p>
      </dsp:txBody>
      <dsp:txXfrm rot="10800000">
        <a:off x="2253035" y="60027"/>
        <a:ext cx="877001" cy="584667"/>
      </dsp:txXfrm>
    </dsp:sp>
    <dsp:sp modelId="{52FA2F40-295D-4349-92EA-AEFD9E78AB45}">
      <dsp:nvSpPr>
        <dsp:cNvPr id="0" name=""/>
        <dsp:cNvSpPr/>
      </dsp:nvSpPr>
      <dsp:spPr>
        <a:xfrm rot="10800000">
          <a:off x="703668" y="60027"/>
          <a:ext cx="1461668" cy="584667"/>
        </a:xfrm>
        <a:prstGeom prst="chevron">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کلاس</a:t>
          </a:r>
          <a:endParaRPr lang="en-US" sz="1800" kern="1200" dirty="0"/>
        </a:p>
      </dsp:txBody>
      <dsp:txXfrm rot="10800000">
        <a:off x="996001" y="60027"/>
        <a:ext cx="877001" cy="58466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4432B-8E31-42BF-805F-62776080D92C}">
      <dsp:nvSpPr>
        <dsp:cNvPr id="0" name=""/>
        <dsp:cNvSpPr/>
      </dsp:nvSpPr>
      <dsp:spPr>
        <a:xfrm rot="10800000">
          <a:off x="8221573"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تحلیل</a:t>
          </a:r>
          <a:endParaRPr lang="en-US" sz="1800" b="0" kern="1200" dirty="0"/>
        </a:p>
      </dsp:txBody>
      <dsp:txXfrm rot="10800000">
        <a:off x="8573782" y="151"/>
        <a:ext cx="1056627" cy="704418"/>
      </dsp:txXfrm>
    </dsp:sp>
    <dsp:sp modelId="{09420078-5346-4378-BD87-102BE733A892}">
      <dsp:nvSpPr>
        <dsp:cNvPr id="0" name=""/>
        <dsp:cNvSpPr/>
      </dsp:nvSpPr>
      <dsp:spPr>
        <a:xfrm rot="10800000">
          <a:off x="6988841"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0" kern="1200" dirty="0"/>
            <a:t>مقدمه</a:t>
          </a:r>
          <a:endParaRPr lang="en-US" sz="1800" b="0" kern="1200" dirty="0"/>
        </a:p>
      </dsp:txBody>
      <dsp:txXfrm rot="10800000">
        <a:off x="7281174" y="60027"/>
        <a:ext cx="877001" cy="584667"/>
      </dsp:txXfrm>
    </dsp:sp>
    <dsp:sp modelId="{4BAF4ADD-72FD-4832-B0C7-19556A23E47C}">
      <dsp:nvSpPr>
        <dsp:cNvPr id="0" name=""/>
        <dsp:cNvSpPr/>
      </dsp:nvSpPr>
      <dsp:spPr>
        <a:xfrm rot="10800000">
          <a:off x="5731806" y="60027"/>
          <a:ext cx="1461668" cy="584667"/>
        </a:xfrm>
        <a:prstGeom prst="chevron">
          <a:avLst/>
        </a:prstGeom>
        <a:solidFill>
          <a:schemeClr val="accent4">
            <a:alpha val="90000"/>
          </a:schemeClr>
        </a:solidFill>
        <a:ln w="6350" cap="flat" cmpd="sng" algn="ctr">
          <a:solidFill>
            <a:schemeClr val="accent3">
              <a:tint val="40000"/>
              <a:alpha val="90000"/>
              <a:hueOff val="405828"/>
              <a:satOff val="20000"/>
              <a:lumOff val="35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مدل </a:t>
          </a:r>
          <a:r>
            <a:rPr lang="en-US" sz="1800" b="1" kern="1200" dirty="0"/>
            <a:t>RAD</a:t>
          </a:r>
        </a:p>
      </dsp:txBody>
      <dsp:txXfrm rot="10800000">
        <a:off x="6024139" y="60027"/>
        <a:ext cx="877001" cy="584667"/>
      </dsp:txXfrm>
    </dsp:sp>
    <dsp:sp modelId="{66C85DFC-EED4-4D16-8525-E094AA67B97C}">
      <dsp:nvSpPr>
        <dsp:cNvPr id="0" name=""/>
        <dsp:cNvSpPr/>
      </dsp:nvSpPr>
      <dsp:spPr>
        <a:xfrm rot="10800000">
          <a:off x="4474772" y="60027"/>
          <a:ext cx="1461668" cy="584667"/>
        </a:xfrm>
        <a:prstGeom prst="chevron">
          <a:avLst/>
        </a:prstGeom>
        <a:solidFill>
          <a:schemeClr val="accent3">
            <a:tint val="40000"/>
            <a:alpha val="90000"/>
            <a:hueOff val="811656"/>
            <a:satOff val="40000"/>
            <a:lumOff val="712"/>
            <a:alphaOff val="0"/>
          </a:schemeClr>
        </a:solidFill>
        <a:ln w="6350" cap="flat" cmpd="sng" algn="ctr">
          <a:solidFill>
            <a:schemeClr val="accent3">
              <a:tint val="40000"/>
              <a:alpha val="90000"/>
              <a:hueOff val="811656"/>
              <a:satOff val="40000"/>
              <a:lumOff val="71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معماری</a:t>
          </a:r>
          <a:endParaRPr lang="en-US" sz="1800" kern="1200" dirty="0"/>
        </a:p>
      </dsp:txBody>
      <dsp:txXfrm rot="10800000">
        <a:off x="4767105" y="60027"/>
        <a:ext cx="877001" cy="584667"/>
      </dsp:txXfrm>
    </dsp:sp>
    <dsp:sp modelId="{A2689D7C-6B9D-433D-8C81-BE8F3B84D64E}">
      <dsp:nvSpPr>
        <dsp:cNvPr id="0" name=""/>
        <dsp:cNvSpPr/>
      </dsp:nvSpPr>
      <dsp:spPr>
        <a:xfrm rot="10800000">
          <a:off x="3217737" y="60027"/>
          <a:ext cx="1461668" cy="584667"/>
        </a:xfrm>
        <a:prstGeom prst="chevron">
          <a:avLst/>
        </a:prstGeom>
        <a:solidFill>
          <a:schemeClr val="accent3">
            <a:tint val="40000"/>
            <a:alpha val="90000"/>
            <a:hueOff val="1217485"/>
            <a:satOff val="60000"/>
            <a:lumOff val="1067"/>
            <a:alphaOff val="0"/>
          </a:schemeClr>
        </a:solidFill>
        <a:ln w="6350" cap="flat" cmpd="sng" algn="ctr">
          <a:solidFill>
            <a:schemeClr val="accent3">
              <a:tint val="40000"/>
              <a:alpha val="90000"/>
              <a:hueOff val="1217485"/>
              <a:satOff val="60000"/>
              <a:lumOff val="106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kern="1200" dirty="0"/>
            <a:t>نمودار جریان داده </a:t>
          </a:r>
          <a:endParaRPr lang="en-US" sz="1800" kern="1200" dirty="0"/>
        </a:p>
      </dsp:txBody>
      <dsp:txXfrm rot="10800000">
        <a:off x="3510070" y="60027"/>
        <a:ext cx="877001" cy="584667"/>
      </dsp:txXfrm>
    </dsp:sp>
    <dsp:sp modelId="{6F8F3A3E-2A67-41E8-A2C9-9EC19B2DE797}">
      <dsp:nvSpPr>
        <dsp:cNvPr id="0" name=""/>
        <dsp:cNvSpPr/>
      </dsp:nvSpPr>
      <dsp:spPr>
        <a:xfrm rot="10800000">
          <a:off x="1960702" y="60027"/>
          <a:ext cx="1461668" cy="584667"/>
        </a:xfrm>
        <a:prstGeom prst="chevron">
          <a:avLst/>
        </a:prstGeom>
        <a:solidFill>
          <a:schemeClr val="accent3">
            <a:tint val="40000"/>
            <a:alpha val="90000"/>
            <a:hueOff val="1623313"/>
            <a:satOff val="80000"/>
            <a:lumOff val="1423"/>
            <a:alphaOff val="0"/>
          </a:schemeClr>
        </a:solidFill>
        <a:ln w="6350" cap="flat" cmpd="sng" algn="ctr">
          <a:solidFill>
            <a:schemeClr val="accent3">
              <a:tint val="40000"/>
              <a:alpha val="90000"/>
              <a:hueOff val="1623313"/>
              <a:satOff val="80000"/>
              <a:lumOff val="142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فعالیت</a:t>
          </a:r>
          <a:endParaRPr lang="en-US" sz="1800" kern="1200" dirty="0"/>
        </a:p>
      </dsp:txBody>
      <dsp:txXfrm rot="10800000">
        <a:off x="2253035" y="60027"/>
        <a:ext cx="877001" cy="584667"/>
      </dsp:txXfrm>
    </dsp:sp>
    <dsp:sp modelId="{52FA2F40-295D-4349-92EA-AEFD9E78AB45}">
      <dsp:nvSpPr>
        <dsp:cNvPr id="0" name=""/>
        <dsp:cNvSpPr/>
      </dsp:nvSpPr>
      <dsp:spPr>
        <a:xfrm rot="10800000">
          <a:off x="703668" y="60027"/>
          <a:ext cx="1461668" cy="584667"/>
        </a:xfrm>
        <a:prstGeom prst="chevron">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کلاس</a:t>
          </a:r>
          <a:endParaRPr lang="en-US" sz="1800" kern="1200" dirty="0"/>
        </a:p>
      </dsp:txBody>
      <dsp:txXfrm rot="10800000">
        <a:off x="996001" y="60027"/>
        <a:ext cx="877001" cy="58466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4432B-8E31-42BF-805F-62776080D92C}">
      <dsp:nvSpPr>
        <dsp:cNvPr id="0" name=""/>
        <dsp:cNvSpPr/>
      </dsp:nvSpPr>
      <dsp:spPr>
        <a:xfrm rot="10800000">
          <a:off x="8221573"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تحلیل</a:t>
          </a:r>
          <a:endParaRPr lang="en-US" sz="1800" b="0" kern="1200" dirty="0"/>
        </a:p>
      </dsp:txBody>
      <dsp:txXfrm rot="10800000">
        <a:off x="8573782" y="151"/>
        <a:ext cx="1056627" cy="704418"/>
      </dsp:txXfrm>
    </dsp:sp>
    <dsp:sp modelId="{09420078-5346-4378-BD87-102BE733A892}">
      <dsp:nvSpPr>
        <dsp:cNvPr id="0" name=""/>
        <dsp:cNvSpPr/>
      </dsp:nvSpPr>
      <dsp:spPr>
        <a:xfrm rot="10800000">
          <a:off x="6988841"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0" kern="1200" dirty="0"/>
            <a:t>مقدمه</a:t>
          </a:r>
          <a:endParaRPr lang="en-US" sz="1800" b="0" kern="1200" dirty="0"/>
        </a:p>
      </dsp:txBody>
      <dsp:txXfrm rot="10800000">
        <a:off x="7281174" y="60027"/>
        <a:ext cx="877001" cy="584667"/>
      </dsp:txXfrm>
    </dsp:sp>
    <dsp:sp modelId="{4BAF4ADD-72FD-4832-B0C7-19556A23E47C}">
      <dsp:nvSpPr>
        <dsp:cNvPr id="0" name=""/>
        <dsp:cNvSpPr/>
      </dsp:nvSpPr>
      <dsp:spPr>
        <a:xfrm rot="10800000">
          <a:off x="5731806" y="60027"/>
          <a:ext cx="1461668" cy="584667"/>
        </a:xfrm>
        <a:prstGeom prst="chevron">
          <a:avLst/>
        </a:prstGeom>
        <a:solidFill>
          <a:schemeClr val="accent4">
            <a:alpha val="90000"/>
          </a:schemeClr>
        </a:solidFill>
        <a:ln w="6350" cap="flat" cmpd="sng" algn="ctr">
          <a:solidFill>
            <a:schemeClr val="accent3">
              <a:tint val="40000"/>
              <a:alpha val="90000"/>
              <a:hueOff val="405828"/>
              <a:satOff val="20000"/>
              <a:lumOff val="35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مدل </a:t>
          </a:r>
          <a:r>
            <a:rPr lang="en-US" sz="1800" b="1" kern="1200" dirty="0"/>
            <a:t>RAD</a:t>
          </a:r>
        </a:p>
      </dsp:txBody>
      <dsp:txXfrm rot="10800000">
        <a:off x="6024139" y="60027"/>
        <a:ext cx="877001" cy="584667"/>
      </dsp:txXfrm>
    </dsp:sp>
    <dsp:sp modelId="{66C85DFC-EED4-4D16-8525-E094AA67B97C}">
      <dsp:nvSpPr>
        <dsp:cNvPr id="0" name=""/>
        <dsp:cNvSpPr/>
      </dsp:nvSpPr>
      <dsp:spPr>
        <a:xfrm rot="10800000">
          <a:off x="4474772" y="60027"/>
          <a:ext cx="1461668" cy="584667"/>
        </a:xfrm>
        <a:prstGeom prst="chevron">
          <a:avLst/>
        </a:prstGeom>
        <a:solidFill>
          <a:schemeClr val="accent3">
            <a:tint val="40000"/>
            <a:alpha val="90000"/>
            <a:hueOff val="811656"/>
            <a:satOff val="40000"/>
            <a:lumOff val="712"/>
            <a:alphaOff val="0"/>
          </a:schemeClr>
        </a:solidFill>
        <a:ln w="6350" cap="flat" cmpd="sng" algn="ctr">
          <a:solidFill>
            <a:schemeClr val="accent3">
              <a:tint val="40000"/>
              <a:alpha val="90000"/>
              <a:hueOff val="811656"/>
              <a:satOff val="40000"/>
              <a:lumOff val="71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معماری</a:t>
          </a:r>
          <a:endParaRPr lang="en-US" sz="1800" kern="1200" dirty="0"/>
        </a:p>
      </dsp:txBody>
      <dsp:txXfrm rot="10800000">
        <a:off x="4767105" y="60027"/>
        <a:ext cx="877001" cy="584667"/>
      </dsp:txXfrm>
    </dsp:sp>
    <dsp:sp modelId="{A2689D7C-6B9D-433D-8C81-BE8F3B84D64E}">
      <dsp:nvSpPr>
        <dsp:cNvPr id="0" name=""/>
        <dsp:cNvSpPr/>
      </dsp:nvSpPr>
      <dsp:spPr>
        <a:xfrm rot="10800000">
          <a:off x="3217737" y="60027"/>
          <a:ext cx="1461668" cy="584667"/>
        </a:xfrm>
        <a:prstGeom prst="chevron">
          <a:avLst/>
        </a:prstGeom>
        <a:solidFill>
          <a:schemeClr val="accent3">
            <a:tint val="40000"/>
            <a:alpha val="90000"/>
            <a:hueOff val="1217485"/>
            <a:satOff val="60000"/>
            <a:lumOff val="1067"/>
            <a:alphaOff val="0"/>
          </a:schemeClr>
        </a:solidFill>
        <a:ln w="6350" cap="flat" cmpd="sng" algn="ctr">
          <a:solidFill>
            <a:schemeClr val="accent3">
              <a:tint val="40000"/>
              <a:alpha val="90000"/>
              <a:hueOff val="1217485"/>
              <a:satOff val="60000"/>
              <a:lumOff val="106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kern="1200" dirty="0"/>
            <a:t>نمودار جریان داده </a:t>
          </a:r>
          <a:endParaRPr lang="en-US" sz="1800" kern="1200" dirty="0"/>
        </a:p>
      </dsp:txBody>
      <dsp:txXfrm rot="10800000">
        <a:off x="3510070" y="60027"/>
        <a:ext cx="877001" cy="584667"/>
      </dsp:txXfrm>
    </dsp:sp>
    <dsp:sp modelId="{6F8F3A3E-2A67-41E8-A2C9-9EC19B2DE797}">
      <dsp:nvSpPr>
        <dsp:cNvPr id="0" name=""/>
        <dsp:cNvSpPr/>
      </dsp:nvSpPr>
      <dsp:spPr>
        <a:xfrm rot="10800000">
          <a:off x="1960702" y="60027"/>
          <a:ext cx="1461668" cy="584667"/>
        </a:xfrm>
        <a:prstGeom prst="chevron">
          <a:avLst/>
        </a:prstGeom>
        <a:solidFill>
          <a:schemeClr val="accent3">
            <a:tint val="40000"/>
            <a:alpha val="90000"/>
            <a:hueOff val="1623313"/>
            <a:satOff val="80000"/>
            <a:lumOff val="1423"/>
            <a:alphaOff val="0"/>
          </a:schemeClr>
        </a:solidFill>
        <a:ln w="6350" cap="flat" cmpd="sng" algn="ctr">
          <a:solidFill>
            <a:schemeClr val="accent3">
              <a:tint val="40000"/>
              <a:alpha val="90000"/>
              <a:hueOff val="1623313"/>
              <a:satOff val="80000"/>
              <a:lumOff val="142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فعالیت</a:t>
          </a:r>
          <a:endParaRPr lang="en-US" sz="1800" kern="1200" dirty="0"/>
        </a:p>
      </dsp:txBody>
      <dsp:txXfrm rot="10800000">
        <a:off x="2253035" y="60027"/>
        <a:ext cx="877001" cy="584667"/>
      </dsp:txXfrm>
    </dsp:sp>
    <dsp:sp modelId="{52FA2F40-295D-4349-92EA-AEFD9E78AB45}">
      <dsp:nvSpPr>
        <dsp:cNvPr id="0" name=""/>
        <dsp:cNvSpPr/>
      </dsp:nvSpPr>
      <dsp:spPr>
        <a:xfrm rot="10800000">
          <a:off x="703668" y="60027"/>
          <a:ext cx="1461668" cy="584667"/>
        </a:xfrm>
        <a:prstGeom prst="chevron">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کلاس</a:t>
          </a:r>
          <a:endParaRPr lang="en-US" sz="1800" kern="1200" dirty="0"/>
        </a:p>
      </dsp:txBody>
      <dsp:txXfrm rot="10800000">
        <a:off x="996001" y="60027"/>
        <a:ext cx="877001" cy="584667"/>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4432B-8E31-42BF-805F-62776080D92C}">
      <dsp:nvSpPr>
        <dsp:cNvPr id="0" name=""/>
        <dsp:cNvSpPr/>
      </dsp:nvSpPr>
      <dsp:spPr>
        <a:xfrm rot="10800000">
          <a:off x="8221573"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تحلیل</a:t>
          </a:r>
          <a:endParaRPr lang="en-US" sz="1800" b="0" kern="1200" dirty="0"/>
        </a:p>
      </dsp:txBody>
      <dsp:txXfrm rot="10800000">
        <a:off x="8573782" y="151"/>
        <a:ext cx="1056627" cy="704418"/>
      </dsp:txXfrm>
    </dsp:sp>
    <dsp:sp modelId="{09420078-5346-4378-BD87-102BE733A892}">
      <dsp:nvSpPr>
        <dsp:cNvPr id="0" name=""/>
        <dsp:cNvSpPr/>
      </dsp:nvSpPr>
      <dsp:spPr>
        <a:xfrm rot="10800000">
          <a:off x="6988841"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0" kern="1200" dirty="0"/>
            <a:t>مقدمه</a:t>
          </a:r>
          <a:endParaRPr lang="en-US" sz="1800" b="0" kern="1200" dirty="0"/>
        </a:p>
      </dsp:txBody>
      <dsp:txXfrm rot="10800000">
        <a:off x="7281174" y="60027"/>
        <a:ext cx="877001" cy="584667"/>
      </dsp:txXfrm>
    </dsp:sp>
    <dsp:sp modelId="{4BAF4ADD-72FD-4832-B0C7-19556A23E47C}">
      <dsp:nvSpPr>
        <dsp:cNvPr id="0" name=""/>
        <dsp:cNvSpPr/>
      </dsp:nvSpPr>
      <dsp:spPr>
        <a:xfrm rot="10800000">
          <a:off x="5731806" y="60027"/>
          <a:ext cx="1461668" cy="584667"/>
        </a:xfrm>
        <a:prstGeom prst="chevron">
          <a:avLst/>
        </a:prstGeom>
        <a:solidFill>
          <a:schemeClr val="accent3">
            <a:tint val="40000"/>
            <a:alpha val="90000"/>
            <a:hueOff val="405828"/>
            <a:satOff val="20000"/>
            <a:lumOff val="356"/>
            <a:alphaOff val="0"/>
          </a:schemeClr>
        </a:solidFill>
        <a:ln w="6350" cap="flat" cmpd="sng" algn="ctr">
          <a:solidFill>
            <a:schemeClr val="accent3">
              <a:tint val="40000"/>
              <a:alpha val="90000"/>
              <a:hueOff val="405828"/>
              <a:satOff val="20000"/>
              <a:lumOff val="35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مدل </a:t>
          </a:r>
          <a:r>
            <a:rPr lang="en-US" sz="1800" kern="1200" dirty="0"/>
            <a:t>RAD</a:t>
          </a:r>
        </a:p>
      </dsp:txBody>
      <dsp:txXfrm rot="10800000">
        <a:off x="6024139" y="60027"/>
        <a:ext cx="877001" cy="584667"/>
      </dsp:txXfrm>
    </dsp:sp>
    <dsp:sp modelId="{66C85DFC-EED4-4D16-8525-E094AA67B97C}">
      <dsp:nvSpPr>
        <dsp:cNvPr id="0" name=""/>
        <dsp:cNvSpPr/>
      </dsp:nvSpPr>
      <dsp:spPr>
        <a:xfrm rot="10800000">
          <a:off x="4474772" y="60027"/>
          <a:ext cx="1461668" cy="584667"/>
        </a:xfrm>
        <a:prstGeom prst="chevron">
          <a:avLst/>
        </a:prstGeom>
        <a:solidFill>
          <a:schemeClr val="accent4">
            <a:alpha val="90000"/>
          </a:schemeClr>
        </a:solidFill>
        <a:ln w="6350" cap="flat" cmpd="sng" algn="ctr">
          <a:solidFill>
            <a:schemeClr val="accent3">
              <a:tint val="40000"/>
              <a:alpha val="90000"/>
              <a:hueOff val="811656"/>
              <a:satOff val="40000"/>
              <a:lumOff val="71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نمودار معماری</a:t>
          </a:r>
          <a:endParaRPr lang="en-US" sz="1800" b="1" kern="1200" dirty="0"/>
        </a:p>
      </dsp:txBody>
      <dsp:txXfrm rot="10800000">
        <a:off x="4767105" y="60027"/>
        <a:ext cx="877001" cy="584667"/>
      </dsp:txXfrm>
    </dsp:sp>
    <dsp:sp modelId="{A2689D7C-6B9D-433D-8C81-BE8F3B84D64E}">
      <dsp:nvSpPr>
        <dsp:cNvPr id="0" name=""/>
        <dsp:cNvSpPr/>
      </dsp:nvSpPr>
      <dsp:spPr>
        <a:xfrm rot="10800000">
          <a:off x="3217737" y="60027"/>
          <a:ext cx="1461668" cy="584667"/>
        </a:xfrm>
        <a:prstGeom prst="chevron">
          <a:avLst/>
        </a:prstGeom>
        <a:solidFill>
          <a:schemeClr val="accent3">
            <a:tint val="40000"/>
            <a:alpha val="90000"/>
            <a:hueOff val="1217485"/>
            <a:satOff val="60000"/>
            <a:lumOff val="1067"/>
            <a:alphaOff val="0"/>
          </a:schemeClr>
        </a:solidFill>
        <a:ln w="6350" cap="flat" cmpd="sng" algn="ctr">
          <a:solidFill>
            <a:schemeClr val="accent3">
              <a:tint val="40000"/>
              <a:alpha val="90000"/>
              <a:hueOff val="1217485"/>
              <a:satOff val="60000"/>
              <a:lumOff val="106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kern="1200" dirty="0"/>
            <a:t>نمودار جریان داده </a:t>
          </a:r>
          <a:endParaRPr lang="en-US" sz="1800" kern="1200" dirty="0"/>
        </a:p>
      </dsp:txBody>
      <dsp:txXfrm rot="10800000">
        <a:off x="3510070" y="60027"/>
        <a:ext cx="877001" cy="584667"/>
      </dsp:txXfrm>
    </dsp:sp>
    <dsp:sp modelId="{6F8F3A3E-2A67-41E8-A2C9-9EC19B2DE797}">
      <dsp:nvSpPr>
        <dsp:cNvPr id="0" name=""/>
        <dsp:cNvSpPr/>
      </dsp:nvSpPr>
      <dsp:spPr>
        <a:xfrm rot="10800000">
          <a:off x="1960702" y="60027"/>
          <a:ext cx="1461668" cy="584667"/>
        </a:xfrm>
        <a:prstGeom prst="chevron">
          <a:avLst/>
        </a:prstGeom>
        <a:solidFill>
          <a:schemeClr val="accent3">
            <a:tint val="40000"/>
            <a:alpha val="90000"/>
            <a:hueOff val="1623313"/>
            <a:satOff val="80000"/>
            <a:lumOff val="1423"/>
            <a:alphaOff val="0"/>
          </a:schemeClr>
        </a:solidFill>
        <a:ln w="6350" cap="flat" cmpd="sng" algn="ctr">
          <a:solidFill>
            <a:schemeClr val="accent3">
              <a:tint val="40000"/>
              <a:alpha val="90000"/>
              <a:hueOff val="1623313"/>
              <a:satOff val="80000"/>
              <a:lumOff val="142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فعالیت</a:t>
          </a:r>
          <a:endParaRPr lang="en-US" sz="1800" kern="1200" dirty="0"/>
        </a:p>
      </dsp:txBody>
      <dsp:txXfrm rot="10800000">
        <a:off x="2253035" y="60027"/>
        <a:ext cx="877001" cy="584667"/>
      </dsp:txXfrm>
    </dsp:sp>
    <dsp:sp modelId="{52FA2F40-295D-4349-92EA-AEFD9E78AB45}">
      <dsp:nvSpPr>
        <dsp:cNvPr id="0" name=""/>
        <dsp:cNvSpPr/>
      </dsp:nvSpPr>
      <dsp:spPr>
        <a:xfrm rot="10800000">
          <a:off x="703668" y="60027"/>
          <a:ext cx="1461668" cy="584667"/>
        </a:xfrm>
        <a:prstGeom prst="chevron">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کلاس</a:t>
          </a:r>
          <a:endParaRPr lang="en-US" sz="1800" kern="1200" dirty="0"/>
        </a:p>
      </dsp:txBody>
      <dsp:txXfrm rot="10800000">
        <a:off x="996001" y="60027"/>
        <a:ext cx="877001" cy="5846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E20ED-2F59-4DE9-AD8C-733DA8F119B9}">
      <dsp:nvSpPr>
        <dsp:cNvPr id="0" name=""/>
        <dsp:cNvSpPr/>
      </dsp:nvSpPr>
      <dsp:spPr>
        <a:xfrm rot="10800000">
          <a:off x="9086505" y="202393"/>
          <a:ext cx="1594072" cy="637629"/>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اینترنت اشیاء (</a:t>
          </a:r>
          <a:r>
            <a:rPr lang="en-US" sz="1800" kern="1200" dirty="0"/>
            <a:t>IoT</a:t>
          </a:r>
          <a:r>
            <a:rPr lang="fa-IR" sz="1800" kern="1200" dirty="0"/>
            <a:t>)</a:t>
          </a:r>
        </a:p>
      </dsp:txBody>
      <dsp:txXfrm rot="10800000">
        <a:off x="9405319" y="202393"/>
        <a:ext cx="956443" cy="637629"/>
      </dsp:txXfrm>
    </dsp:sp>
    <dsp:sp modelId="{5B20533C-9C16-4B93-9C77-39A6D5EA8747}">
      <dsp:nvSpPr>
        <dsp:cNvPr id="0" name=""/>
        <dsp:cNvSpPr/>
      </dsp:nvSpPr>
      <dsp:spPr>
        <a:xfrm rot="10800000">
          <a:off x="7970654" y="256591"/>
          <a:ext cx="1323080" cy="529232"/>
        </a:xfrm>
        <a:prstGeom prst="chevron">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p>
      </dsp:txBody>
      <dsp:txXfrm rot="10800000">
        <a:off x="8235270" y="256591"/>
        <a:ext cx="793848" cy="529232"/>
      </dsp:txXfrm>
    </dsp:sp>
    <dsp:sp modelId="{E9DF1550-554D-4794-9C77-1B4616682EBE}">
      <dsp:nvSpPr>
        <dsp:cNvPr id="0" name=""/>
        <dsp:cNvSpPr/>
      </dsp:nvSpPr>
      <dsp:spPr>
        <a:xfrm rot="10800000">
          <a:off x="6832804" y="256591"/>
          <a:ext cx="1323080" cy="529232"/>
        </a:xfrm>
        <a:prstGeom prst="chevron">
          <a:avLst/>
        </a:prstGeom>
        <a:solidFill>
          <a:schemeClr val="accent2">
            <a:lumMod val="60000"/>
            <a:lumOff val="40000"/>
            <a:alpha val="90000"/>
          </a:schemeClr>
        </a:solidFill>
        <a:ln w="6350" cap="flat" cmpd="sng" algn="ctr">
          <a:solidFill>
            <a:schemeClr val="accent2">
              <a:tint val="40000"/>
              <a:alpha val="90000"/>
              <a:hueOff val="-121318"/>
              <a:satOff val="-10764"/>
              <a:lumOff val="-11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تعریف</a:t>
          </a:r>
        </a:p>
      </dsp:txBody>
      <dsp:txXfrm rot="10800000">
        <a:off x="7097420" y="256591"/>
        <a:ext cx="793848" cy="529232"/>
      </dsp:txXfrm>
    </dsp:sp>
    <dsp:sp modelId="{84C0914D-440B-4849-A9C5-FF1089D889AC}">
      <dsp:nvSpPr>
        <dsp:cNvPr id="0" name=""/>
        <dsp:cNvSpPr/>
      </dsp:nvSpPr>
      <dsp:spPr>
        <a:xfrm rot="10800000">
          <a:off x="5694955" y="256591"/>
          <a:ext cx="1323080" cy="529232"/>
        </a:xfrm>
        <a:prstGeom prst="chevron">
          <a:avLst/>
        </a:prstGeom>
        <a:solidFill>
          <a:schemeClr val="accent2">
            <a:tint val="40000"/>
            <a:alpha val="90000"/>
            <a:hueOff val="-242636"/>
            <a:satOff val="-21527"/>
            <a:lumOff val="-220"/>
            <a:alphaOff val="0"/>
          </a:schemeClr>
        </a:solidFill>
        <a:ln w="6350" cap="flat" cmpd="sng" algn="ctr">
          <a:solidFill>
            <a:schemeClr val="accent2">
              <a:tint val="40000"/>
              <a:alpha val="90000"/>
              <a:hueOff val="-242636"/>
              <a:satOff val="-21527"/>
              <a:lumOff val="-22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فناوری‌ها</a:t>
          </a:r>
        </a:p>
      </dsp:txBody>
      <dsp:txXfrm rot="10800000">
        <a:off x="5959571" y="256591"/>
        <a:ext cx="793848" cy="529232"/>
      </dsp:txXfrm>
    </dsp:sp>
    <dsp:sp modelId="{5D466F60-A156-46D8-90D9-A1AE8425A278}">
      <dsp:nvSpPr>
        <dsp:cNvPr id="0" name=""/>
        <dsp:cNvSpPr/>
      </dsp:nvSpPr>
      <dsp:spPr>
        <a:xfrm rot="10800000">
          <a:off x="4557106" y="256591"/>
          <a:ext cx="1323080" cy="529232"/>
        </a:xfrm>
        <a:prstGeom prst="chevron">
          <a:avLst/>
        </a:prstGeom>
        <a:solidFill>
          <a:schemeClr val="accent2">
            <a:tint val="40000"/>
            <a:alpha val="90000"/>
            <a:hueOff val="-363954"/>
            <a:satOff val="-32291"/>
            <a:lumOff val="-330"/>
            <a:alphaOff val="0"/>
          </a:schemeClr>
        </a:solidFill>
        <a:ln w="6350" cap="flat" cmpd="sng" algn="ctr">
          <a:solidFill>
            <a:schemeClr val="accent2">
              <a:tint val="40000"/>
              <a:alpha val="90000"/>
              <a:hueOff val="-363954"/>
              <a:satOff val="-32291"/>
              <a:lumOff val="-33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قابلیت‌ها</a:t>
          </a:r>
        </a:p>
      </dsp:txBody>
      <dsp:txXfrm rot="10800000">
        <a:off x="4821722" y="256591"/>
        <a:ext cx="793848" cy="529232"/>
      </dsp:txXfrm>
    </dsp:sp>
    <dsp:sp modelId="{98F1AFF8-AE54-471B-8AC4-0F16DA4F092E}">
      <dsp:nvSpPr>
        <dsp:cNvPr id="0" name=""/>
        <dsp:cNvSpPr/>
      </dsp:nvSpPr>
      <dsp:spPr>
        <a:xfrm rot="10800000">
          <a:off x="3419257" y="256591"/>
          <a:ext cx="1323080" cy="529232"/>
        </a:xfrm>
        <a:prstGeom prst="chevron">
          <a:avLst/>
        </a:prstGeom>
        <a:solidFill>
          <a:schemeClr val="accent2">
            <a:tint val="40000"/>
            <a:alpha val="90000"/>
            <a:hueOff val="-485272"/>
            <a:satOff val="-43055"/>
            <a:lumOff val="-439"/>
            <a:alphaOff val="0"/>
          </a:schemeClr>
        </a:solidFill>
        <a:ln w="6350" cap="flat" cmpd="sng" algn="ctr">
          <a:solidFill>
            <a:schemeClr val="accent2">
              <a:tint val="40000"/>
              <a:alpha val="90000"/>
              <a:hueOff val="-485272"/>
              <a:satOff val="-43055"/>
              <a:lumOff val="-43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حوزه‌های استفاده</a:t>
          </a:r>
        </a:p>
      </dsp:txBody>
      <dsp:txXfrm rot="10800000">
        <a:off x="3683873" y="256591"/>
        <a:ext cx="793848" cy="529232"/>
      </dsp:txXfrm>
    </dsp:sp>
    <dsp:sp modelId="{C05818C0-D411-44D9-BE97-D59B8388112C}">
      <dsp:nvSpPr>
        <dsp:cNvPr id="0" name=""/>
        <dsp:cNvSpPr/>
      </dsp:nvSpPr>
      <dsp:spPr>
        <a:xfrm rot="10800000">
          <a:off x="2281408" y="256591"/>
          <a:ext cx="1323080" cy="529232"/>
        </a:xfrm>
        <a:prstGeom prst="chevron">
          <a:avLst/>
        </a:prstGeom>
        <a:solidFill>
          <a:schemeClr val="accent2">
            <a:tint val="40000"/>
            <a:alpha val="90000"/>
            <a:hueOff val="-606590"/>
            <a:satOff val="-53819"/>
            <a:lumOff val="-549"/>
            <a:alphaOff val="0"/>
          </a:schemeClr>
        </a:solidFill>
        <a:ln w="6350" cap="flat" cmpd="sng" algn="ctr">
          <a:solidFill>
            <a:schemeClr val="accent2">
              <a:tint val="40000"/>
              <a:alpha val="90000"/>
              <a:hueOff val="-606590"/>
              <a:satOff val="-53819"/>
              <a:lumOff val="-54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ویژگی‌ها</a:t>
          </a:r>
        </a:p>
      </dsp:txBody>
      <dsp:txXfrm rot="10800000">
        <a:off x="2546024" y="256591"/>
        <a:ext cx="793848" cy="529232"/>
      </dsp:txXfrm>
    </dsp:sp>
    <dsp:sp modelId="{0F10B862-0FED-4810-900A-F6641D47CA63}">
      <dsp:nvSpPr>
        <dsp:cNvPr id="0" name=""/>
        <dsp:cNvSpPr/>
      </dsp:nvSpPr>
      <dsp:spPr>
        <a:xfrm rot="10800000">
          <a:off x="1143559" y="256591"/>
          <a:ext cx="1323080" cy="529232"/>
        </a:xfrm>
        <a:prstGeom prst="chevron">
          <a:avLst/>
        </a:prstGeom>
        <a:solidFill>
          <a:schemeClr val="accent2">
            <a:tint val="40000"/>
            <a:alpha val="90000"/>
            <a:hueOff val="-727908"/>
            <a:satOff val="-64582"/>
            <a:lumOff val="-659"/>
            <a:alphaOff val="0"/>
          </a:schemeClr>
        </a:solidFill>
        <a:ln w="6350" cap="flat" cmpd="sng" algn="ctr">
          <a:solidFill>
            <a:schemeClr val="accent2">
              <a:tint val="40000"/>
              <a:alpha val="90000"/>
              <a:hueOff val="-727908"/>
              <a:satOff val="-64582"/>
              <a:lumOff val="-65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چالش‌ها</a:t>
          </a:r>
        </a:p>
      </dsp:txBody>
      <dsp:txXfrm rot="10800000">
        <a:off x="1408175" y="256591"/>
        <a:ext cx="793848" cy="529232"/>
      </dsp:txXfrm>
    </dsp:sp>
    <dsp:sp modelId="{D548E143-8206-463C-9966-73392D824DC6}">
      <dsp:nvSpPr>
        <dsp:cNvPr id="0" name=""/>
        <dsp:cNvSpPr/>
      </dsp:nvSpPr>
      <dsp:spPr>
        <a:xfrm rot="10800000">
          <a:off x="5710" y="256591"/>
          <a:ext cx="1323080" cy="529232"/>
        </a:xfrm>
        <a:prstGeom prst="chevron">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معماری</a:t>
          </a:r>
        </a:p>
      </dsp:txBody>
      <dsp:txXfrm rot="10800000">
        <a:off x="270326" y="256591"/>
        <a:ext cx="793848" cy="52923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4432B-8E31-42BF-805F-62776080D92C}">
      <dsp:nvSpPr>
        <dsp:cNvPr id="0" name=""/>
        <dsp:cNvSpPr/>
      </dsp:nvSpPr>
      <dsp:spPr>
        <a:xfrm rot="10800000">
          <a:off x="8221573"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تحلیل</a:t>
          </a:r>
          <a:endParaRPr lang="en-US" sz="1800" b="0" kern="1200" dirty="0"/>
        </a:p>
      </dsp:txBody>
      <dsp:txXfrm rot="10800000">
        <a:off x="8573782" y="151"/>
        <a:ext cx="1056627" cy="704418"/>
      </dsp:txXfrm>
    </dsp:sp>
    <dsp:sp modelId="{09420078-5346-4378-BD87-102BE733A892}">
      <dsp:nvSpPr>
        <dsp:cNvPr id="0" name=""/>
        <dsp:cNvSpPr/>
      </dsp:nvSpPr>
      <dsp:spPr>
        <a:xfrm rot="10800000">
          <a:off x="6988841"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0" kern="1200" dirty="0"/>
            <a:t>مقدمه</a:t>
          </a:r>
          <a:endParaRPr lang="en-US" sz="1800" b="0" kern="1200" dirty="0"/>
        </a:p>
      </dsp:txBody>
      <dsp:txXfrm rot="10800000">
        <a:off x="7281174" y="60027"/>
        <a:ext cx="877001" cy="584667"/>
      </dsp:txXfrm>
    </dsp:sp>
    <dsp:sp modelId="{4BAF4ADD-72FD-4832-B0C7-19556A23E47C}">
      <dsp:nvSpPr>
        <dsp:cNvPr id="0" name=""/>
        <dsp:cNvSpPr/>
      </dsp:nvSpPr>
      <dsp:spPr>
        <a:xfrm rot="10800000">
          <a:off x="5731806" y="60027"/>
          <a:ext cx="1461668" cy="584667"/>
        </a:xfrm>
        <a:prstGeom prst="chevron">
          <a:avLst/>
        </a:prstGeom>
        <a:solidFill>
          <a:schemeClr val="accent3">
            <a:tint val="40000"/>
            <a:alpha val="90000"/>
            <a:hueOff val="405828"/>
            <a:satOff val="20000"/>
            <a:lumOff val="356"/>
            <a:alphaOff val="0"/>
          </a:schemeClr>
        </a:solidFill>
        <a:ln w="6350" cap="flat" cmpd="sng" algn="ctr">
          <a:solidFill>
            <a:schemeClr val="accent3">
              <a:tint val="40000"/>
              <a:alpha val="90000"/>
              <a:hueOff val="405828"/>
              <a:satOff val="20000"/>
              <a:lumOff val="35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مدل </a:t>
          </a:r>
          <a:r>
            <a:rPr lang="en-US" sz="1800" kern="1200" dirty="0"/>
            <a:t>RAD</a:t>
          </a:r>
        </a:p>
      </dsp:txBody>
      <dsp:txXfrm rot="10800000">
        <a:off x="6024139" y="60027"/>
        <a:ext cx="877001" cy="584667"/>
      </dsp:txXfrm>
    </dsp:sp>
    <dsp:sp modelId="{66C85DFC-EED4-4D16-8525-E094AA67B97C}">
      <dsp:nvSpPr>
        <dsp:cNvPr id="0" name=""/>
        <dsp:cNvSpPr/>
      </dsp:nvSpPr>
      <dsp:spPr>
        <a:xfrm rot="10800000">
          <a:off x="4474772" y="60027"/>
          <a:ext cx="1461668" cy="584667"/>
        </a:xfrm>
        <a:prstGeom prst="chevron">
          <a:avLst/>
        </a:prstGeom>
        <a:solidFill>
          <a:schemeClr val="accent4">
            <a:alpha val="90000"/>
          </a:schemeClr>
        </a:solidFill>
        <a:ln w="6350" cap="flat" cmpd="sng" algn="ctr">
          <a:solidFill>
            <a:schemeClr val="accent3">
              <a:tint val="40000"/>
              <a:alpha val="90000"/>
              <a:hueOff val="811656"/>
              <a:satOff val="40000"/>
              <a:lumOff val="71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نمودار معماری</a:t>
          </a:r>
          <a:endParaRPr lang="en-US" sz="1800" b="1" kern="1200" dirty="0"/>
        </a:p>
      </dsp:txBody>
      <dsp:txXfrm rot="10800000">
        <a:off x="4767105" y="60027"/>
        <a:ext cx="877001" cy="584667"/>
      </dsp:txXfrm>
    </dsp:sp>
    <dsp:sp modelId="{A2689D7C-6B9D-433D-8C81-BE8F3B84D64E}">
      <dsp:nvSpPr>
        <dsp:cNvPr id="0" name=""/>
        <dsp:cNvSpPr/>
      </dsp:nvSpPr>
      <dsp:spPr>
        <a:xfrm rot="10800000">
          <a:off x="3217737" y="60027"/>
          <a:ext cx="1461668" cy="584667"/>
        </a:xfrm>
        <a:prstGeom prst="chevron">
          <a:avLst/>
        </a:prstGeom>
        <a:solidFill>
          <a:schemeClr val="accent3">
            <a:tint val="40000"/>
            <a:alpha val="90000"/>
            <a:hueOff val="1217485"/>
            <a:satOff val="60000"/>
            <a:lumOff val="1067"/>
            <a:alphaOff val="0"/>
          </a:schemeClr>
        </a:solidFill>
        <a:ln w="6350" cap="flat" cmpd="sng" algn="ctr">
          <a:solidFill>
            <a:schemeClr val="accent3">
              <a:tint val="40000"/>
              <a:alpha val="90000"/>
              <a:hueOff val="1217485"/>
              <a:satOff val="60000"/>
              <a:lumOff val="106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kern="1200" dirty="0"/>
            <a:t>نمودار جریان داده </a:t>
          </a:r>
          <a:endParaRPr lang="en-US" sz="1800" kern="1200" dirty="0"/>
        </a:p>
      </dsp:txBody>
      <dsp:txXfrm rot="10800000">
        <a:off x="3510070" y="60027"/>
        <a:ext cx="877001" cy="584667"/>
      </dsp:txXfrm>
    </dsp:sp>
    <dsp:sp modelId="{6F8F3A3E-2A67-41E8-A2C9-9EC19B2DE797}">
      <dsp:nvSpPr>
        <dsp:cNvPr id="0" name=""/>
        <dsp:cNvSpPr/>
      </dsp:nvSpPr>
      <dsp:spPr>
        <a:xfrm rot="10800000">
          <a:off x="1960702" y="60027"/>
          <a:ext cx="1461668" cy="584667"/>
        </a:xfrm>
        <a:prstGeom prst="chevron">
          <a:avLst/>
        </a:prstGeom>
        <a:solidFill>
          <a:schemeClr val="accent3">
            <a:tint val="40000"/>
            <a:alpha val="90000"/>
            <a:hueOff val="1623313"/>
            <a:satOff val="80000"/>
            <a:lumOff val="1423"/>
            <a:alphaOff val="0"/>
          </a:schemeClr>
        </a:solidFill>
        <a:ln w="6350" cap="flat" cmpd="sng" algn="ctr">
          <a:solidFill>
            <a:schemeClr val="accent3">
              <a:tint val="40000"/>
              <a:alpha val="90000"/>
              <a:hueOff val="1623313"/>
              <a:satOff val="80000"/>
              <a:lumOff val="142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فعالیت</a:t>
          </a:r>
          <a:endParaRPr lang="en-US" sz="1800" kern="1200" dirty="0"/>
        </a:p>
      </dsp:txBody>
      <dsp:txXfrm rot="10800000">
        <a:off x="2253035" y="60027"/>
        <a:ext cx="877001" cy="584667"/>
      </dsp:txXfrm>
    </dsp:sp>
    <dsp:sp modelId="{52FA2F40-295D-4349-92EA-AEFD9E78AB45}">
      <dsp:nvSpPr>
        <dsp:cNvPr id="0" name=""/>
        <dsp:cNvSpPr/>
      </dsp:nvSpPr>
      <dsp:spPr>
        <a:xfrm rot="10800000">
          <a:off x="703668" y="60027"/>
          <a:ext cx="1461668" cy="584667"/>
        </a:xfrm>
        <a:prstGeom prst="chevron">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کلاس</a:t>
          </a:r>
          <a:endParaRPr lang="en-US" sz="1800" kern="1200" dirty="0"/>
        </a:p>
      </dsp:txBody>
      <dsp:txXfrm rot="10800000">
        <a:off x="996001" y="60027"/>
        <a:ext cx="877001" cy="58466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4432B-8E31-42BF-805F-62776080D92C}">
      <dsp:nvSpPr>
        <dsp:cNvPr id="0" name=""/>
        <dsp:cNvSpPr/>
      </dsp:nvSpPr>
      <dsp:spPr>
        <a:xfrm rot="10800000">
          <a:off x="8221573"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تحلیل</a:t>
          </a:r>
          <a:endParaRPr lang="en-US" sz="1800" b="0" kern="1200" dirty="0"/>
        </a:p>
      </dsp:txBody>
      <dsp:txXfrm rot="10800000">
        <a:off x="8573782" y="151"/>
        <a:ext cx="1056627" cy="704418"/>
      </dsp:txXfrm>
    </dsp:sp>
    <dsp:sp modelId="{09420078-5346-4378-BD87-102BE733A892}">
      <dsp:nvSpPr>
        <dsp:cNvPr id="0" name=""/>
        <dsp:cNvSpPr/>
      </dsp:nvSpPr>
      <dsp:spPr>
        <a:xfrm rot="10800000">
          <a:off x="6988841"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0" kern="1200" dirty="0"/>
            <a:t>مقدمه</a:t>
          </a:r>
          <a:endParaRPr lang="en-US" sz="1800" b="0" kern="1200" dirty="0"/>
        </a:p>
      </dsp:txBody>
      <dsp:txXfrm rot="10800000">
        <a:off x="7281174" y="60027"/>
        <a:ext cx="877001" cy="584667"/>
      </dsp:txXfrm>
    </dsp:sp>
    <dsp:sp modelId="{4BAF4ADD-72FD-4832-B0C7-19556A23E47C}">
      <dsp:nvSpPr>
        <dsp:cNvPr id="0" name=""/>
        <dsp:cNvSpPr/>
      </dsp:nvSpPr>
      <dsp:spPr>
        <a:xfrm rot="10800000">
          <a:off x="5731806" y="60027"/>
          <a:ext cx="1461668" cy="584667"/>
        </a:xfrm>
        <a:prstGeom prst="chevron">
          <a:avLst/>
        </a:prstGeom>
        <a:solidFill>
          <a:schemeClr val="accent3">
            <a:tint val="40000"/>
            <a:alpha val="90000"/>
            <a:hueOff val="405828"/>
            <a:satOff val="20000"/>
            <a:lumOff val="356"/>
            <a:alphaOff val="0"/>
          </a:schemeClr>
        </a:solidFill>
        <a:ln w="6350" cap="flat" cmpd="sng" algn="ctr">
          <a:solidFill>
            <a:schemeClr val="accent3">
              <a:tint val="40000"/>
              <a:alpha val="90000"/>
              <a:hueOff val="405828"/>
              <a:satOff val="20000"/>
              <a:lumOff val="35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مدل </a:t>
          </a:r>
          <a:r>
            <a:rPr lang="en-US" sz="1800" kern="1200" dirty="0"/>
            <a:t>RAD</a:t>
          </a:r>
        </a:p>
      </dsp:txBody>
      <dsp:txXfrm rot="10800000">
        <a:off x="6024139" y="60027"/>
        <a:ext cx="877001" cy="584667"/>
      </dsp:txXfrm>
    </dsp:sp>
    <dsp:sp modelId="{66C85DFC-EED4-4D16-8525-E094AA67B97C}">
      <dsp:nvSpPr>
        <dsp:cNvPr id="0" name=""/>
        <dsp:cNvSpPr/>
      </dsp:nvSpPr>
      <dsp:spPr>
        <a:xfrm rot="10800000">
          <a:off x="4474772" y="60027"/>
          <a:ext cx="1461668" cy="584667"/>
        </a:xfrm>
        <a:prstGeom prst="chevron">
          <a:avLst/>
        </a:prstGeom>
        <a:solidFill>
          <a:schemeClr val="accent4">
            <a:alpha val="90000"/>
          </a:schemeClr>
        </a:solidFill>
        <a:ln w="6350" cap="flat" cmpd="sng" algn="ctr">
          <a:solidFill>
            <a:schemeClr val="accent3">
              <a:tint val="40000"/>
              <a:alpha val="90000"/>
              <a:hueOff val="811656"/>
              <a:satOff val="40000"/>
              <a:lumOff val="71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نمودار معماری</a:t>
          </a:r>
          <a:endParaRPr lang="en-US" sz="1800" b="1" kern="1200" dirty="0"/>
        </a:p>
      </dsp:txBody>
      <dsp:txXfrm rot="10800000">
        <a:off x="4767105" y="60027"/>
        <a:ext cx="877001" cy="584667"/>
      </dsp:txXfrm>
    </dsp:sp>
    <dsp:sp modelId="{A2689D7C-6B9D-433D-8C81-BE8F3B84D64E}">
      <dsp:nvSpPr>
        <dsp:cNvPr id="0" name=""/>
        <dsp:cNvSpPr/>
      </dsp:nvSpPr>
      <dsp:spPr>
        <a:xfrm rot="10800000">
          <a:off x="3217737" y="60027"/>
          <a:ext cx="1461668" cy="584667"/>
        </a:xfrm>
        <a:prstGeom prst="chevron">
          <a:avLst/>
        </a:prstGeom>
        <a:solidFill>
          <a:schemeClr val="accent3">
            <a:tint val="40000"/>
            <a:alpha val="90000"/>
            <a:hueOff val="1217485"/>
            <a:satOff val="60000"/>
            <a:lumOff val="1067"/>
            <a:alphaOff val="0"/>
          </a:schemeClr>
        </a:solidFill>
        <a:ln w="6350" cap="flat" cmpd="sng" algn="ctr">
          <a:solidFill>
            <a:schemeClr val="accent3">
              <a:tint val="40000"/>
              <a:alpha val="90000"/>
              <a:hueOff val="1217485"/>
              <a:satOff val="60000"/>
              <a:lumOff val="106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kern="1200" dirty="0"/>
            <a:t>نمودار جریان داده </a:t>
          </a:r>
          <a:endParaRPr lang="en-US" sz="1800" kern="1200" dirty="0"/>
        </a:p>
      </dsp:txBody>
      <dsp:txXfrm rot="10800000">
        <a:off x="3510070" y="60027"/>
        <a:ext cx="877001" cy="584667"/>
      </dsp:txXfrm>
    </dsp:sp>
    <dsp:sp modelId="{6F8F3A3E-2A67-41E8-A2C9-9EC19B2DE797}">
      <dsp:nvSpPr>
        <dsp:cNvPr id="0" name=""/>
        <dsp:cNvSpPr/>
      </dsp:nvSpPr>
      <dsp:spPr>
        <a:xfrm rot="10800000">
          <a:off x="1960702" y="60027"/>
          <a:ext cx="1461668" cy="584667"/>
        </a:xfrm>
        <a:prstGeom prst="chevron">
          <a:avLst/>
        </a:prstGeom>
        <a:solidFill>
          <a:schemeClr val="accent3">
            <a:tint val="40000"/>
            <a:alpha val="90000"/>
            <a:hueOff val="1623313"/>
            <a:satOff val="80000"/>
            <a:lumOff val="1423"/>
            <a:alphaOff val="0"/>
          </a:schemeClr>
        </a:solidFill>
        <a:ln w="6350" cap="flat" cmpd="sng" algn="ctr">
          <a:solidFill>
            <a:schemeClr val="accent3">
              <a:tint val="40000"/>
              <a:alpha val="90000"/>
              <a:hueOff val="1623313"/>
              <a:satOff val="80000"/>
              <a:lumOff val="142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فعالیت</a:t>
          </a:r>
          <a:endParaRPr lang="en-US" sz="1800" kern="1200" dirty="0"/>
        </a:p>
      </dsp:txBody>
      <dsp:txXfrm rot="10800000">
        <a:off x="2253035" y="60027"/>
        <a:ext cx="877001" cy="584667"/>
      </dsp:txXfrm>
    </dsp:sp>
    <dsp:sp modelId="{52FA2F40-295D-4349-92EA-AEFD9E78AB45}">
      <dsp:nvSpPr>
        <dsp:cNvPr id="0" name=""/>
        <dsp:cNvSpPr/>
      </dsp:nvSpPr>
      <dsp:spPr>
        <a:xfrm rot="10800000">
          <a:off x="703668" y="60027"/>
          <a:ext cx="1461668" cy="584667"/>
        </a:xfrm>
        <a:prstGeom prst="chevron">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کلاس</a:t>
          </a:r>
          <a:endParaRPr lang="en-US" sz="1800" kern="1200" dirty="0"/>
        </a:p>
      </dsp:txBody>
      <dsp:txXfrm rot="10800000">
        <a:off x="996001" y="60027"/>
        <a:ext cx="877001" cy="584667"/>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4432B-8E31-42BF-805F-62776080D92C}">
      <dsp:nvSpPr>
        <dsp:cNvPr id="0" name=""/>
        <dsp:cNvSpPr/>
      </dsp:nvSpPr>
      <dsp:spPr>
        <a:xfrm rot="10800000">
          <a:off x="8221573"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تحلیل</a:t>
          </a:r>
          <a:endParaRPr lang="en-US" sz="1800" b="0" kern="1200" dirty="0"/>
        </a:p>
      </dsp:txBody>
      <dsp:txXfrm rot="10800000">
        <a:off x="8573782" y="151"/>
        <a:ext cx="1056627" cy="704418"/>
      </dsp:txXfrm>
    </dsp:sp>
    <dsp:sp modelId="{09420078-5346-4378-BD87-102BE733A892}">
      <dsp:nvSpPr>
        <dsp:cNvPr id="0" name=""/>
        <dsp:cNvSpPr/>
      </dsp:nvSpPr>
      <dsp:spPr>
        <a:xfrm rot="10800000">
          <a:off x="6988841"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0" kern="1200" dirty="0"/>
            <a:t>مقدمه</a:t>
          </a:r>
          <a:endParaRPr lang="en-US" sz="1800" b="0" kern="1200" dirty="0"/>
        </a:p>
      </dsp:txBody>
      <dsp:txXfrm rot="10800000">
        <a:off x="7281174" y="60027"/>
        <a:ext cx="877001" cy="584667"/>
      </dsp:txXfrm>
    </dsp:sp>
    <dsp:sp modelId="{4BAF4ADD-72FD-4832-B0C7-19556A23E47C}">
      <dsp:nvSpPr>
        <dsp:cNvPr id="0" name=""/>
        <dsp:cNvSpPr/>
      </dsp:nvSpPr>
      <dsp:spPr>
        <a:xfrm rot="10800000">
          <a:off x="5731806" y="60027"/>
          <a:ext cx="1461668" cy="584667"/>
        </a:xfrm>
        <a:prstGeom prst="chevron">
          <a:avLst/>
        </a:prstGeom>
        <a:solidFill>
          <a:schemeClr val="accent3">
            <a:tint val="40000"/>
            <a:alpha val="90000"/>
            <a:hueOff val="405828"/>
            <a:satOff val="20000"/>
            <a:lumOff val="356"/>
            <a:alphaOff val="0"/>
          </a:schemeClr>
        </a:solidFill>
        <a:ln w="6350" cap="flat" cmpd="sng" algn="ctr">
          <a:solidFill>
            <a:schemeClr val="accent3">
              <a:tint val="40000"/>
              <a:alpha val="90000"/>
              <a:hueOff val="405828"/>
              <a:satOff val="20000"/>
              <a:lumOff val="35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مدل </a:t>
          </a:r>
          <a:r>
            <a:rPr lang="en-US" sz="1800" kern="1200" dirty="0"/>
            <a:t>RAD</a:t>
          </a:r>
        </a:p>
      </dsp:txBody>
      <dsp:txXfrm rot="10800000">
        <a:off x="6024139" y="60027"/>
        <a:ext cx="877001" cy="584667"/>
      </dsp:txXfrm>
    </dsp:sp>
    <dsp:sp modelId="{66C85DFC-EED4-4D16-8525-E094AA67B97C}">
      <dsp:nvSpPr>
        <dsp:cNvPr id="0" name=""/>
        <dsp:cNvSpPr/>
      </dsp:nvSpPr>
      <dsp:spPr>
        <a:xfrm rot="10800000">
          <a:off x="4474772" y="60027"/>
          <a:ext cx="1461668" cy="584667"/>
        </a:xfrm>
        <a:prstGeom prst="chevron">
          <a:avLst/>
        </a:prstGeom>
        <a:solidFill>
          <a:schemeClr val="accent4">
            <a:alpha val="90000"/>
          </a:schemeClr>
        </a:solidFill>
        <a:ln w="6350" cap="flat" cmpd="sng" algn="ctr">
          <a:solidFill>
            <a:schemeClr val="accent3">
              <a:tint val="40000"/>
              <a:alpha val="90000"/>
              <a:hueOff val="811656"/>
              <a:satOff val="40000"/>
              <a:lumOff val="71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نمودار معماری</a:t>
          </a:r>
          <a:endParaRPr lang="en-US" sz="1800" b="1" kern="1200" dirty="0"/>
        </a:p>
      </dsp:txBody>
      <dsp:txXfrm rot="10800000">
        <a:off x="4767105" y="60027"/>
        <a:ext cx="877001" cy="584667"/>
      </dsp:txXfrm>
    </dsp:sp>
    <dsp:sp modelId="{A2689D7C-6B9D-433D-8C81-BE8F3B84D64E}">
      <dsp:nvSpPr>
        <dsp:cNvPr id="0" name=""/>
        <dsp:cNvSpPr/>
      </dsp:nvSpPr>
      <dsp:spPr>
        <a:xfrm rot="10800000">
          <a:off x="3217737" y="60027"/>
          <a:ext cx="1461668" cy="584667"/>
        </a:xfrm>
        <a:prstGeom prst="chevron">
          <a:avLst/>
        </a:prstGeom>
        <a:solidFill>
          <a:schemeClr val="accent3">
            <a:tint val="40000"/>
            <a:alpha val="90000"/>
            <a:hueOff val="1217485"/>
            <a:satOff val="60000"/>
            <a:lumOff val="1067"/>
            <a:alphaOff val="0"/>
          </a:schemeClr>
        </a:solidFill>
        <a:ln w="6350" cap="flat" cmpd="sng" algn="ctr">
          <a:solidFill>
            <a:schemeClr val="accent3">
              <a:tint val="40000"/>
              <a:alpha val="90000"/>
              <a:hueOff val="1217485"/>
              <a:satOff val="60000"/>
              <a:lumOff val="106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kern="1200" dirty="0"/>
            <a:t>نمودار جریان داده </a:t>
          </a:r>
          <a:endParaRPr lang="en-US" sz="1800" kern="1200" dirty="0"/>
        </a:p>
      </dsp:txBody>
      <dsp:txXfrm rot="10800000">
        <a:off x="3510070" y="60027"/>
        <a:ext cx="877001" cy="584667"/>
      </dsp:txXfrm>
    </dsp:sp>
    <dsp:sp modelId="{6F8F3A3E-2A67-41E8-A2C9-9EC19B2DE797}">
      <dsp:nvSpPr>
        <dsp:cNvPr id="0" name=""/>
        <dsp:cNvSpPr/>
      </dsp:nvSpPr>
      <dsp:spPr>
        <a:xfrm rot="10800000">
          <a:off x="1960702" y="60027"/>
          <a:ext cx="1461668" cy="584667"/>
        </a:xfrm>
        <a:prstGeom prst="chevron">
          <a:avLst/>
        </a:prstGeom>
        <a:solidFill>
          <a:schemeClr val="accent3">
            <a:tint val="40000"/>
            <a:alpha val="90000"/>
            <a:hueOff val="1623313"/>
            <a:satOff val="80000"/>
            <a:lumOff val="1423"/>
            <a:alphaOff val="0"/>
          </a:schemeClr>
        </a:solidFill>
        <a:ln w="6350" cap="flat" cmpd="sng" algn="ctr">
          <a:solidFill>
            <a:schemeClr val="accent3">
              <a:tint val="40000"/>
              <a:alpha val="90000"/>
              <a:hueOff val="1623313"/>
              <a:satOff val="80000"/>
              <a:lumOff val="142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فعالیت</a:t>
          </a:r>
          <a:endParaRPr lang="en-US" sz="1800" kern="1200" dirty="0"/>
        </a:p>
      </dsp:txBody>
      <dsp:txXfrm rot="10800000">
        <a:off x="2253035" y="60027"/>
        <a:ext cx="877001" cy="584667"/>
      </dsp:txXfrm>
    </dsp:sp>
    <dsp:sp modelId="{52FA2F40-295D-4349-92EA-AEFD9E78AB45}">
      <dsp:nvSpPr>
        <dsp:cNvPr id="0" name=""/>
        <dsp:cNvSpPr/>
      </dsp:nvSpPr>
      <dsp:spPr>
        <a:xfrm rot="10800000">
          <a:off x="703668" y="60027"/>
          <a:ext cx="1461668" cy="584667"/>
        </a:xfrm>
        <a:prstGeom prst="chevron">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کلاس</a:t>
          </a:r>
          <a:endParaRPr lang="en-US" sz="1800" kern="1200" dirty="0"/>
        </a:p>
      </dsp:txBody>
      <dsp:txXfrm rot="10800000">
        <a:off x="996001" y="60027"/>
        <a:ext cx="877001" cy="584667"/>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38F97-5FAE-4357-9DF6-3397DEA0D27B}">
      <dsp:nvSpPr>
        <dsp:cNvPr id="0" name=""/>
        <dsp:cNvSpPr/>
      </dsp:nvSpPr>
      <dsp:spPr>
        <a:xfrm>
          <a:off x="513" y="814331"/>
          <a:ext cx="1760716" cy="440179"/>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ar-IQ" sz="1800" b="0" kern="1200" dirty="0"/>
            <a:t>تحلیل</a:t>
          </a:r>
          <a:endParaRPr lang="en-US" sz="1800" b="0" kern="1200" dirty="0"/>
        </a:p>
      </dsp:txBody>
      <dsp:txXfrm>
        <a:off x="13405" y="827223"/>
        <a:ext cx="1734932" cy="414395"/>
      </dsp:txXfrm>
    </dsp:sp>
    <dsp:sp modelId="{A7432095-DEE0-46E9-8861-E23E0CBC5AF1}">
      <dsp:nvSpPr>
        <dsp:cNvPr id="0" name=""/>
        <dsp:cNvSpPr/>
      </dsp:nvSpPr>
      <dsp:spPr>
        <a:xfrm rot="5400000">
          <a:off x="842356" y="1293025"/>
          <a:ext cx="77031" cy="77031"/>
        </a:xfrm>
        <a:prstGeom prst="rightArrow">
          <a:avLst>
            <a:gd name="adj1" fmla="val 667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24A3213B-6B03-4DF2-802A-F80045072E68}">
      <dsp:nvSpPr>
        <dsp:cNvPr id="0" name=""/>
        <dsp:cNvSpPr/>
      </dsp:nvSpPr>
      <dsp:spPr>
        <a:xfrm>
          <a:off x="513" y="1408572"/>
          <a:ext cx="1760716" cy="440179"/>
        </a:xfrm>
        <a:prstGeom prst="roundRect">
          <a:avLst>
            <a:gd name="adj" fmla="val 1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b="0" kern="1200" dirty="0"/>
            <a:t>مقدمه</a:t>
          </a:r>
          <a:endParaRPr lang="en-US" sz="1800" b="0" kern="1200" dirty="0"/>
        </a:p>
      </dsp:txBody>
      <dsp:txXfrm>
        <a:off x="13405" y="1421464"/>
        <a:ext cx="1734932" cy="414395"/>
      </dsp:txXfrm>
    </dsp:sp>
    <dsp:sp modelId="{88D3D3B5-F9B1-4953-856B-7A4A3503DA39}">
      <dsp:nvSpPr>
        <dsp:cNvPr id="0" name=""/>
        <dsp:cNvSpPr/>
      </dsp:nvSpPr>
      <dsp:spPr>
        <a:xfrm rot="5400000">
          <a:off x="842356" y="1887267"/>
          <a:ext cx="77031" cy="77031"/>
        </a:xfrm>
        <a:prstGeom prst="rightArrow">
          <a:avLst>
            <a:gd name="adj1" fmla="val 66700"/>
            <a:gd name="adj2" fmla="val 50000"/>
          </a:avLst>
        </a:prstGeom>
        <a:gradFill rotWithShape="0">
          <a:gsLst>
            <a:gs pos="0">
              <a:schemeClr val="accent3">
                <a:hueOff val="542120"/>
                <a:satOff val="20000"/>
                <a:lumOff val="-2941"/>
                <a:alphaOff val="0"/>
                <a:lumMod val="110000"/>
                <a:satMod val="105000"/>
                <a:tint val="67000"/>
              </a:schemeClr>
            </a:gs>
            <a:gs pos="50000">
              <a:schemeClr val="accent3">
                <a:hueOff val="542120"/>
                <a:satOff val="20000"/>
                <a:lumOff val="-2941"/>
                <a:alphaOff val="0"/>
                <a:lumMod val="105000"/>
                <a:satMod val="103000"/>
                <a:tint val="73000"/>
              </a:schemeClr>
            </a:gs>
            <a:gs pos="100000">
              <a:schemeClr val="accent3">
                <a:hueOff val="542120"/>
                <a:satOff val="20000"/>
                <a:lumOff val="-2941"/>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F9DC9138-719C-4CF3-A9B8-9E0BBD535064}">
      <dsp:nvSpPr>
        <dsp:cNvPr id="0" name=""/>
        <dsp:cNvSpPr/>
      </dsp:nvSpPr>
      <dsp:spPr>
        <a:xfrm>
          <a:off x="513" y="2002814"/>
          <a:ext cx="1760716" cy="440179"/>
        </a:xfrm>
        <a:prstGeom prst="roundRect">
          <a:avLst>
            <a:gd name="adj" fmla="val 10000"/>
          </a:avLst>
        </a:prstGeom>
        <a:solidFill>
          <a:schemeClr val="accent3">
            <a:tint val="40000"/>
            <a:alpha val="90000"/>
            <a:hueOff val="405828"/>
            <a:satOff val="20000"/>
            <a:lumOff val="356"/>
            <a:alphaOff val="0"/>
          </a:schemeClr>
        </a:solidFill>
        <a:ln w="6350" cap="flat" cmpd="sng" algn="ctr">
          <a:solidFill>
            <a:schemeClr val="accent3">
              <a:tint val="40000"/>
              <a:alpha val="90000"/>
              <a:hueOff val="405828"/>
              <a:satOff val="20000"/>
              <a:lumOff val="35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مدل </a:t>
          </a:r>
          <a:r>
            <a:rPr lang="en-US" sz="1800" kern="1200" dirty="0"/>
            <a:t>RAD</a:t>
          </a:r>
        </a:p>
      </dsp:txBody>
      <dsp:txXfrm>
        <a:off x="13405" y="2015706"/>
        <a:ext cx="1734932" cy="414395"/>
      </dsp:txXfrm>
    </dsp:sp>
    <dsp:sp modelId="{843A46CD-3E23-4B57-A477-968881E0A0DF}">
      <dsp:nvSpPr>
        <dsp:cNvPr id="0" name=""/>
        <dsp:cNvSpPr/>
      </dsp:nvSpPr>
      <dsp:spPr>
        <a:xfrm rot="5400000">
          <a:off x="842356" y="2481509"/>
          <a:ext cx="77031" cy="77031"/>
        </a:xfrm>
        <a:prstGeom prst="rightArrow">
          <a:avLst>
            <a:gd name="adj1" fmla="val 66700"/>
            <a:gd name="adj2" fmla="val 50000"/>
          </a:avLst>
        </a:prstGeom>
        <a:gradFill rotWithShape="0">
          <a:gsLst>
            <a:gs pos="0">
              <a:schemeClr val="accent3">
                <a:hueOff val="1084240"/>
                <a:satOff val="40000"/>
                <a:lumOff val="-5882"/>
                <a:alphaOff val="0"/>
                <a:lumMod val="110000"/>
                <a:satMod val="105000"/>
                <a:tint val="67000"/>
              </a:schemeClr>
            </a:gs>
            <a:gs pos="50000">
              <a:schemeClr val="accent3">
                <a:hueOff val="1084240"/>
                <a:satOff val="40000"/>
                <a:lumOff val="-5882"/>
                <a:alphaOff val="0"/>
                <a:lumMod val="105000"/>
                <a:satMod val="103000"/>
                <a:tint val="73000"/>
              </a:schemeClr>
            </a:gs>
            <a:gs pos="100000">
              <a:schemeClr val="accent3">
                <a:hueOff val="1084240"/>
                <a:satOff val="40000"/>
                <a:lumOff val="-5882"/>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EF4BA6C4-B8EF-45EF-9353-CB18D479E1E0}">
      <dsp:nvSpPr>
        <dsp:cNvPr id="0" name=""/>
        <dsp:cNvSpPr/>
      </dsp:nvSpPr>
      <dsp:spPr>
        <a:xfrm>
          <a:off x="513" y="2597056"/>
          <a:ext cx="1760716" cy="440179"/>
        </a:xfrm>
        <a:prstGeom prst="roundRect">
          <a:avLst>
            <a:gd name="adj" fmla="val 10000"/>
          </a:avLst>
        </a:prstGeom>
        <a:solidFill>
          <a:schemeClr val="accent3">
            <a:tint val="40000"/>
            <a:alpha val="90000"/>
            <a:hueOff val="811656"/>
            <a:satOff val="40000"/>
            <a:lumOff val="712"/>
            <a:alphaOff val="0"/>
          </a:schemeClr>
        </a:solidFill>
        <a:ln w="6350" cap="flat" cmpd="sng" algn="ctr">
          <a:solidFill>
            <a:schemeClr val="accent3">
              <a:tint val="40000"/>
              <a:alpha val="90000"/>
              <a:hueOff val="811656"/>
              <a:satOff val="40000"/>
              <a:lumOff val="71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معماری</a:t>
          </a:r>
          <a:endParaRPr lang="en-US" sz="1800" kern="1200" dirty="0"/>
        </a:p>
      </dsp:txBody>
      <dsp:txXfrm>
        <a:off x="13405" y="2609948"/>
        <a:ext cx="1734932" cy="414395"/>
      </dsp:txXfrm>
    </dsp:sp>
    <dsp:sp modelId="{6C1A1793-B6A3-475F-A2D8-2CD7CF60A6D2}">
      <dsp:nvSpPr>
        <dsp:cNvPr id="0" name=""/>
        <dsp:cNvSpPr/>
      </dsp:nvSpPr>
      <dsp:spPr>
        <a:xfrm rot="5400000">
          <a:off x="842356" y="3075751"/>
          <a:ext cx="77031" cy="77031"/>
        </a:xfrm>
        <a:prstGeom prst="rightArrow">
          <a:avLst>
            <a:gd name="adj1" fmla="val 66700"/>
            <a:gd name="adj2" fmla="val 50000"/>
          </a:avLst>
        </a:prstGeom>
        <a:gradFill rotWithShape="0">
          <a:gsLst>
            <a:gs pos="0">
              <a:schemeClr val="accent3">
                <a:hueOff val="1626359"/>
                <a:satOff val="60000"/>
                <a:lumOff val="-8824"/>
                <a:alphaOff val="0"/>
                <a:lumMod val="110000"/>
                <a:satMod val="105000"/>
                <a:tint val="67000"/>
              </a:schemeClr>
            </a:gs>
            <a:gs pos="50000">
              <a:schemeClr val="accent3">
                <a:hueOff val="1626359"/>
                <a:satOff val="60000"/>
                <a:lumOff val="-8824"/>
                <a:alphaOff val="0"/>
                <a:lumMod val="105000"/>
                <a:satMod val="103000"/>
                <a:tint val="73000"/>
              </a:schemeClr>
            </a:gs>
            <a:gs pos="100000">
              <a:schemeClr val="accent3">
                <a:hueOff val="1626359"/>
                <a:satOff val="60000"/>
                <a:lumOff val="-8824"/>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395648BD-DF96-48DE-8B9A-E781CDBF91DF}">
      <dsp:nvSpPr>
        <dsp:cNvPr id="0" name=""/>
        <dsp:cNvSpPr/>
      </dsp:nvSpPr>
      <dsp:spPr>
        <a:xfrm>
          <a:off x="513" y="3191298"/>
          <a:ext cx="1760716" cy="440179"/>
        </a:xfrm>
        <a:prstGeom prst="roundRect">
          <a:avLst>
            <a:gd name="adj" fmla="val 10000"/>
          </a:avLst>
        </a:prstGeom>
        <a:solidFill>
          <a:schemeClr val="accent4">
            <a:alpha val="90000"/>
          </a:schemeClr>
        </a:solidFill>
        <a:ln w="6350" cap="flat" cmpd="sng" algn="ctr">
          <a:solidFill>
            <a:schemeClr val="accent3">
              <a:tint val="40000"/>
              <a:alpha val="90000"/>
              <a:hueOff val="1217485"/>
              <a:satOff val="60000"/>
              <a:lumOff val="106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1">
            <a:lnSpc>
              <a:spcPct val="90000"/>
            </a:lnSpc>
            <a:spcBef>
              <a:spcPct val="0"/>
            </a:spcBef>
            <a:spcAft>
              <a:spcPct val="35000"/>
            </a:spcAft>
            <a:buNone/>
          </a:pPr>
          <a:r>
            <a:rPr lang="ar-IQ" sz="1600" b="1" kern="1200" dirty="0"/>
            <a:t>نمودار جریان داده </a:t>
          </a:r>
          <a:endParaRPr lang="en-US" sz="1600" b="1" kern="1200" dirty="0"/>
        </a:p>
      </dsp:txBody>
      <dsp:txXfrm>
        <a:off x="13405" y="3204190"/>
        <a:ext cx="1734932" cy="414395"/>
      </dsp:txXfrm>
    </dsp:sp>
    <dsp:sp modelId="{D3257590-39CA-4CCA-982B-ED978CEAF04F}">
      <dsp:nvSpPr>
        <dsp:cNvPr id="0" name=""/>
        <dsp:cNvSpPr/>
      </dsp:nvSpPr>
      <dsp:spPr>
        <a:xfrm rot="5400000">
          <a:off x="842356" y="3669992"/>
          <a:ext cx="77031" cy="77031"/>
        </a:xfrm>
        <a:prstGeom prst="rightArrow">
          <a:avLst>
            <a:gd name="adj1" fmla="val 66700"/>
            <a:gd name="adj2" fmla="val 50000"/>
          </a:avLst>
        </a:prstGeom>
        <a:gradFill rotWithShape="0">
          <a:gsLst>
            <a:gs pos="0">
              <a:schemeClr val="accent3">
                <a:hueOff val="2168479"/>
                <a:satOff val="80000"/>
                <a:lumOff val="-11765"/>
                <a:alphaOff val="0"/>
                <a:lumMod val="110000"/>
                <a:satMod val="105000"/>
                <a:tint val="67000"/>
              </a:schemeClr>
            </a:gs>
            <a:gs pos="50000">
              <a:schemeClr val="accent3">
                <a:hueOff val="2168479"/>
                <a:satOff val="80000"/>
                <a:lumOff val="-11765"/>
                <a:alphaOff val="0"/>
                <a:lumMod val="105000"/>
                <a:satMod val="103000"/>
                <a:tint val="73000"/>
              </a:schemeClr>
            </a:gs>
            <a:gs pos="100000">
              <a:schemeClr val="accent3">
                <a:hueOff val="2168479"/>
                <a:satOff val="80000"/>
                <a:lumOff val="-11765"/>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7E43D43F-BA60-4F47-826C-004833E922FD}">
      <dsp:nvSpPr>
        <dsp:cNvPr id="0" name=""/>
        <dsp:cNvSpPr/>
      </dsp:nvSpPr>
      <dsp:spPr>
        <a:xfrm>
          <a:off x="513" y="3785539"/>
          <a:ext cx="1760716" cy="440179"/>
        </a:xfrm>
        <a:prstGeom prst="roundRect">
          <a:avLst>
            <a:gd name="adj" fmla="val 10000"/>
          </a:avLst>
        </a:prstGeom>
        <a:solidFill>
          <a:schemeClr val="accent3">
            <a:tint val="40000"/>
            <a:alpha val="90000"/>
            <a:hueOff val="1623313"/>
            <a:satOff val="80000"/>
            <a:lumOff val="1423"/>
            <a:alphaOff val="0"/>
          </a:schemeClr>
        </a:solidFill>
        <a:ln w="6350" cap="flat" cmpd="sng" algn="ctr">
          <a:solidFill>
            <a:schemeClr val="accent3">
              <a:tint val="40000"/>
              <a:alpha val="90000"/>
              <a:hueOff val="1623313"/>
              <a:satOff val="80000"/>
              <a:lumOff val="142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فعالیت</a:t>
          </a:r>
          <a:endParaRPr lang="en-US" sz="1800" kern="1200" dirty="0"/>
        </a:p>
      </dsp:txBody>
      <dsp:txXfrm>
        <a:off x="13405" y="3798431"/>
        <a:ext cx="1734932" cy="414395"/>
      </dsp:txXfrm>
    </dsp:sp>
    <dsp:sp modelId="{ABA9AE96-2227-4CD0-B5B8-55F647BE98FD}">
      <dsp:nvSpPr>
        <dsp:cNvPr id="0" name=""/>
        <dsp:cNvSpPr/>
      </dsp:nvSpPr>
      <dsp:spPr>
        <a:xfrm rot="5400000">
          <a:off x="842356" y="4264234"/>
          <a:ext cx="77031" cy="77031"/>
        </a:xfrm>
        <a:prstGeom prst="rightArrow">
          <a:avLst>
            <a:gd name="adj1" fmla="val 66700"/>
            <a:gd name="adj2" fmla="val 50000"/>
          </a:avLst>
        </a:prstGeom>
        <a:gradFill rotWithShape="0">
          <a:gsLst>
            <a:gs pos="0">
              <a:schemeClr val="accent3">
                <a:hueOff val="2710599"/>
                <a:satOff val="100000"/>
                <a:lumOff val="-14706"/>
                <a:alphaOff val="0"/>
                <a:lumMod val="110000"/>
                <a:satMod val="105000"/>
                <a:tint val="67000"/>
              </a:schemeClr>
            </a:gs>
            <a:gs pos="50000">
              <a:schemeClr val="accent3">
                <a:hueOff val="2710599"/>
                <a:satOff val="100000"/>
                <a:lumOff val="-14706"/>
                <a:alphaOff val="0"/>
                <a:lumMod val="105000"/>
                <a:satMod val="103000"/>
                <a:tint val="73000"/>
              </a:schemeClr>
            </a:gs>
            <a:gs pos="100000">
              <a:schemeClr val="accent3">
                <a:hueOff val="2710599"/>
                <a:satOff val="100000"/>
                <a:lumOff val="-14706"/>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B74F0E1C-9303-42FE-856A-87DAAA88EDB7}">
      <dsp:nvSpPr>
        <dsp:cNvPr id="0" name=""/>
        <dsp:cNvSpPr/>
      </dsp:nvSpPr>
      <dsp:spPr>
        <a:xfrm>
          <a:off x="513" y="4379781"/>
          <a:ext cx="1760716" cy="440179"/>
        </a:xfrm>
        <a:prstGeom prst="roundRect">
          <a:avLst>
            <a:gd name="adj" fmla="val 10000"/>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کلاس</a:t>
          </a:r>
          <a:endParaRPr lang="en-US" sz="1800" kern="1200" dirty="0"/>
        </a:p>
      </dsp:txBody>
      <dsp:txXfrm>
        <a:off x="13405" y="4392673"/>
        <a:ext cx="1734932" cy="414395"/>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38F97-5FAE-4357-9DF6-3397DEA0D27B}">
      <dsp:nvSpPr>
        <dsp:cNvPr id="0" name=""/>
        <dsp:cNvSpPr/>
      </dsp:nvSpPr>
      <dsp:spPr>
        <a:xfrm>
          <a:off x="513" y="814331"/>
          <a:ext cx="1760716" cy="440179"/>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ar-IQ" sz="1800" b="0" kern="1200" dirty="0"/>
            <a:t>تحلیل</a:t>
          </a:r>
          <a:endParaRPr lang="en-US" sz="1800" b="0" kern="1200" dirty="0"/>
        </a:p>
      </dsp:txBody>
      <dsp:txXfrm>
        <a:off x="13405" y="827223"/>
        <a:ext cx="1734932" cy="414395"/>
      </dsp:txXfrm>
    </dsp:sp>
    <dsp:sp modelId="{A7432095-DEE0-46E9-8861-E23E0CBC5AF1}">
      <dsp:nvSpPr>
        <dsp:cNvPr id="0" name=""/>
        <dsp:cNvSpPr/>
      </dsp:nvSpPr>
      <dsp:spPr>
        <a:xfrm rot="5400000">
          <a:off x="842356" y="1293025"/>
          <a:ext cx="77031" cy="77031"/>
        </a:xfrm>
        <a:prstGeom prst="rightArrow">
          <a:avLst>
            <a:gd name="adj1" fmla="val 667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24A3213B-6B03-4DF2-802A-F80045072E68}">
      <dsp:nvSpPr>
        <dsp:cNvPr id="0" name=""/>
        <dsp:cNvSpPr/>
      </dsp:nvSpPr>
      <dsp:spPr>
        <a:xfrm>
          <a:off x="513" y="1408572"/>
          <a:ext cx="1760716" cy="440179"/>
        </a:xfrm>
        <a:prstGeom prst="roundRect">
          <a:avLst>
            <a:gd name="adj" fmla="val 1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b="0" kern="1200" dirty="0"/>
            <a:t>مقدمه</a:t>
          </a:r>
          <a:endParaRPr lang="en-US" sz="1800" b="0" kern="1200" dirty="0"/>
        </a:p>
      </dsp:txBody>
      <dsp:txXfrm>
        <a:off x="13405" y="1421464"/>
        <a:ext cx="1734932" cy="414395"/>
      </dsp:txXfrm>
    </dsp:sp>
    <dsp:sp modelId="{88D3D3B5-F9B1-4953-856B-7A4A3503DA39}">
      <dsp:nvSpPr>
        <dsp:cNvPr id="0" name=""/>
        <dsp:cNvSpPr/>
      </dsp:nvSpPr>
      <dsp:spPr>
        <a:xfrm rot="5400000">
          <a:off x="842356" y="1887267"/>
          <a:ext cx="77031" cy="77031"/>
        </a:xfrm>
        <a:prstGeom prst="rightArrow">
          <a:avLst>
            <a:gd name="adj1" fmla="val 66700"/>
            <a:gd name="adj2" fmla="val 50000"/>
          </a:avLst>
        </a:prstGeom>
        <a:gradFill rotWithShape="0">
          <a:gsLst>
            <a:gs pos="0">
              <a:schemeClr val="accent3">
                <a:hueOff val="542120"/>
                <a:satOff val="20000"/>
                <a:lumOff val="-2941"/>
                <a:alphaOff val="0"/>
                <a:lumMod val="110000"/>
                <a:satMod val="105000"/>
                <a:tint val="67000"/>
              </a:schemeClr>
            </a:gs>
            <a:gs pos="50000">
              <a:schemeClr val="accent3">
                <a:hueOff val="542120"/>
                <a:satOff val="20000"/>
                <a:lumOff val="-2941"/>
                <a:alphaOff val="0"/>
                <a:lumMod val="105000"/>
                <a:satMod val="103000"/>
                <a:tint val="73000"/>
              </a:schemeClr>
            </a:gs>
            <a:gs pos="100000">
              <a:schemeClr val="accent3">
                <a:hueOff val="542120"/>
                <a:satOff val="20000"/>
                <a:lumOff val="-2941"/>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F9DC9138-719C-4CF3-A9B8-9E0BBD535064}">
      <dsp:nvSpPr>
        <dsp:cNvPr id="0" name=""/>
        <dsp:cNvSpPr/>
      </dsp:nvSpPr>
      <dsp:spPr>
        <a:xfrm>
          <a:off x="513" y="2002814"/>
          <a:ext cx="1760716" cy="440179"/>
        </a:xfrm>
        <a:prstGeom prst="roundRect">
          <a:avLst>
            <a:gd name="adj" fmla="val 10000"/>
          </a:avLst>
        </a:prstGeom>
        <a:solidFill>
          <a:schemeClr val="accent3">
            <a:tint val="40000"/>
            <a:alpha val="90000"/>
            <a:hueOff val="405828"/>
            <a:satOff val="20000"/>
            <a:lumOff val="356"/>
            <a:alphaOff val="0"/>
          </a:schemeClr>
        </a:solidFill>
        <a:ln w="6350" cap="flat" cmpd="sng" algn="ctr">
          <a:solidFill>
            <a:schemeClr val="accent3">
              <a:tint val="40000"/>
              <a:alpha val="90000"/>
              <a:hueOff val="405828"/>
              <a:satOff val="20000"/>
              <a:lumOff val="35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مدل </a:t>
          </a:r>
          <a:r>
            <a:rPr lang="en-US" sz="1800" kern="1200" dirty="0"/>
            <a:t>RAD</a:t>
          </a:r>
        </a:p>
      </dsp:txBody>
      <dsp:txXfrm>
        <a:off x="13405" y="2015706"/>
        <a:ext cx="1734932" cy="414395"/>
      </dsp:txXfrm>
    </dsp:sp>
    <dsp:sp modelId="{843A46CD-3E23-4B57-A477-968881E0A0DF}">
      <dsp:nvSpPr>
        <dsp:cNvPr id="0" name=""/>
        <dsp:cNvSpPr/>
      </dsp:nvSpPr>
      <dsp:spPr>
        <a:xfrm rot="5400000">
          <a:off x="842356" y="2481509"/>
          <a:ext cx="77031" cy="77031"/>
        </a:xfrm>
        <a:prstGeom prst="rightArrow">
          <a:avLst>
            <a:gd name="adj1" fmla="val 66700"/>
            <a:gd name="adj2" fmla="val 50000"/>
          </a:avLst>
        </a:prstGeom>
        <a:gradFill rotWithShape="0">
          <a:gsLst>
            <a:gs pos="0">
              <a:schemeClr val="accent3">
                <a:hueOff val="1084240"/>
                <a:satOff val="40000"/>
                <a:lumOff val="-5882"/>
                <a:alphaOff val="0"/>
                <a:lumMod val="110000"/>
                <a:satMod val="105000"/>
                <a:tint val="67000"/>
              </a:schemeClr>
            </a:gs>
            <a:gs pos="50000">
              <a:schemeClr val="accent3">
                <a:hueOff val="1084240"/>
                <a:satOff val="40000"/>
                <a:lumOff val="-5882"/>
                <a:alphaOff val="0"/>
                <a:lumMod val="105000"/>
                <a:satMod val="103000"/>
                <a:tint val="73000"/>
              </a:schemeClr>
            </a:gs>
            <a:gs pos="100000">
              <a:schemeClr val="accent3">
                <a:hueOff val="1084240"/>
                <a:satOff val="40000"/>
                <a:lumOff val="-5882"/>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EF4BA6C4-B8EF-45EF-9353-CB18D479E1E0}">
      <dsp:nvSpPr>
        <dsp:cNvPr id="0" name=""/>
        <dsp:cNvSpPr/>
      </dsp:nvSpPr>
      <dsp:spPr>
        <a:xfrm>
          <a:off x="513" y="2597056"/>
          <a:ext cx="1760716" cy="440179"/>
        </a:xfrm>
        <a:prstGeom prst="roundRect">
          <a:avLst>
            <a:gd name="adj" fmla="val 10000"/>
          </a:avLst>
        </a:prstGeom>
        <a:solidFill>
          <a:schemeClr val="accent3">
            <a:tint val="40000"/>
            <a:alpha val="90000"/>
            <a:hueOff val="811656"/>
            <a:satOff val="40000"/>
            <a:lumOff val="712"/>
            <a:alphaOff val="0"/>
          </a:schemeClr>
        </a:solidFill>
        <a:ln w="6350" cap="flat" cmpd="sng" algn="ctr">
          <a:solidFill>
            <a:schemeClr val="accent3">
              <a:tint val="40000"/>
              <a:alpha val="90000"/>
              <a:hueOff val="811656"/>
              <a:satOff val="40000"/>
              <a:lumOff val="71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معماری</a:t>
          </a:r>
          <a:endParaRPr lang="en-US" sz="1800" kern="1200" dirty="0"/>
        </a:p>
      </dsp:txBody>
      <dsp:txXfrm>
        <a:off x="13405" y="2609948"/>
        <a:ext cx="1734932" cy="414395"/>
      </dsp:txXfrm>
    </dsp:sp>
    <dsp:sp modelId="{6C1A1793-B6A3-475F-A2D8-2CD7CF60A6D2}">
      <dsp:nvSpPr>
        <dsp:cNvPr id="0" name=""/>
        <dsp:cNvSpPr/>
      </dsp:nvSpPr>
      <dsp:spPr>
        <a:xfrm rot="5400000">
          <a:off x="842356" y="3075751"/>
          <a:ext cx="77031" cy="77031"/>
        </a:xfrm>
        <a:prstGeom prst="rightArrow">
          <a:avLst>
            <a:gd name="adj1" fmla="val 66700"/>
            <a:gd name="adj2" fmla="val 50000"/>
          </a:avLst>
        </a:prstGeom>
        <a:gradFill rotWithShape="0">
          <a:gsLst>
            <a:gs pos="0">
              <a:schemeClr val="accent3">
                <a:hueOff val="1626359"/>
                <a:satOff val="60000"/>
                <a:lumOff val="-8824"/>
                <a:alphaOff val="0"/>
                <a:lumMod val="110000"/>
                <a:satMod val="105000"/>
                <a:tint val="67000"/>
              </a:schemeClr>
            </a:gs>
            <a:gs pos="50000">
              <a:schemeClr val="accent3">
                <a:hueOff val="1626359"/>
                <a:satOff val="60000"/>
                <a:lumOff val="-8824"/>
                <a:alphaOff val="0"/>
                <a:lumMod val="105000"/>
                <a:satMod val="103000"/>
                <a:tint val="73000"/>
              </a:schemeClr>
            </a:gs>
            <a:gs pos="100000">
              <a:schemeClr val="accent3">
                <a:hueOff val="1626359"/>
                <a:satOff val="60000"/>
                <a:lumOff val="-8824"/>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395648BD-DF96-48DE-8B9A-E781CDBF91DF}">
      <dsp:nvSpPr>
        <dsp:cNvPr id="0" name=""/>
        <dsp:cNvSpPr/>
      </dsp:nvSpPr>
      <dsp:spPr>
        <a:xfrm>
          <a:off x="513" y="3191298"/>
          <a:ext cx="1760716" cy="440179"/>
        </a:xfrm>
        <a:prstGeom prst="roundRect">
          <a:avLst>
            <a:gd name="adj" fmla="val 10000"/>
          </a:avLst>
        </a:prstGeom>
        <a:solidFill>
          <a:schemeClr val="accent4">
            <a:alpha val="90000"/>
          </a:schemeClr>
        </a:solidFill>
        <a:ln w="6350" cap="flat" cmpd="sng" algn="ctr">
          <a:solidFill>
            <a:schemeClr val="accent3">
              <a:tint val="40000"/>
              <a:alpha val="90000"/>
              <a:hueOff val="1217485"/>
              <a:satOff val="60000"/>
              <a:lumOff val="106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1">
            <a:lnSpc>
              <a:spcPct val="90000"/>
            </a:lnSpc>
            <a:spcBef>
              <a:spcPct val="0"/>
            </a:spcBef>
            <a:spcAft>
              <a:spcPct val="35000"/>
            </a:spcAft>
            <a:buNone/>
          </a:pPr>
          <a:r>
            <a:rPr lang="ar-IQ" sz="1600" b="1" kern="1200" dirty="0"/>
            <a:t>نمودار جریان داده </a:t>
          </a:r>
          <a:endParaRPr lang="en-US" sz="1600" b="1" kern="1200" dirty="0"/>
        </a:p>
      </dsp:txBody>
      <dsp:txXfrm>
        <a:off x="13405" y="3204190"/>
        <a:ext cx="1734932" cy="414395"/>
      </dsp:txXfrm>
    </dsp:sp>
    <dsp:sp modelId="{D3257590-39CA-4CCA-982B-ED978CEAF04F}">
      <dsp:nvSpPr>
        <dsp:cNvPr id="0" name=""/>
        <dsp:cNvSpPr/>
      </dsp:nvSpPr>
      <dsp:spPr>
        <a:xfrm rot="5400000">
          <a:off x="842356" y="3669992"/>
          <a:ext cx="77031" cy="77031"/>
        </a:xfrm>
        <a:prstGeom prst="rightArrow">
          <a:avLst>
            <a:gd name="adj1" fmla="val 66700"/>
            <a:gd name="adj2" fmla="val 50000"/>
          </a:avLst>
        </a:prstGeom>
        <a:gradFill rotWithShape="0">
          <a:gsLst>
            <a:gs pos="0">
              <a:schemeClr val="accent3">
                <a:hueOff val="2168479"/>
                <a:satOff val="80000"/>
                <a:lumOff val="-11765"/>
                <a:alphaOff val="0"/>
                <a:lumMod val="110000"/>
                <a:satMod val="105000"/>
                <a:tint val="67000"/>
              </a:schemeClr>
            </a:gs>
            <a:gs pos="50000">
              <a:schemeClr val="accent3">
                <a:hueOff val="2168479"/>
                <a:satOff val="80000"/>
                <a:lumOff val="-11765"/>
                <a:alphaOff val="0"/>
                <a:lumMod val="105000"/>
                <a:satMod val="103000"/>
                <a:tint val="73000"/>
              </a:schemeClr>
            </a:gs>
            <a:gs pos="100000">
              <a:schemeClr val="accent3">
                <a:hueOff val="2168479"/>
                <a:satOff val="80000"/>
                <a:lumOff val="-11765"/>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7E43D43F-BA60-4F47-826C-004833E922FD}">
      <dsp:nvSpPr>
        <dsp:cNvPr id="0" name=""/>
        <dsp:cNvSpPr/>
      </dsp:nvSpPr>
      <dsp:spPr>
        <a:xfrm>
          <a:off x="513" y="3785539"/>
          <a:ext cx="1760716" cy="440179"/>
        </a:xfrm>
        <a:prstGeom prst="roundRect">
          <a:avLst>
            <a:gd name="adj" fmla="val 10000"/>
          </a:avLst>
        </a:prstGeom>
        <a:solidFill>
          <a:schemeClr val="accent3">
            <a:tint val="40000"/>
            <a:alpha val="90000"/>
            <a:hueOff val="1623313"/>
            <a:satOff val="80000"/>
            <a:lumOff val="1423"/>
            <a:alphaOff val="0"/>
          </a:schemeClr>
        </a:solidFill>
        <a:ln w="6350" cap="flat" cmpd="sng" algn="ctr">
          <a:solidFill>
            <a:schemeClr val="accent3">
              <a:tint val="40000"/>
              <a:alpha val="90000"/>
              <a:hueOff val="1623313"/>
              <a:satOff val="80000"/>
              <a:lumOff val="142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فعالیت</a:t>
          </a:r>
          <a:endParaRPr lang="en-US" sz="1800" kern="1200" dirty="0"/>
        </a:p>
      </dsp:txBody>
      <dsp:txXfrm>
        <a:off x="13405" y="3798431"/>
        <a:ext cx="1734932" cy="414395"/>
      </dsp:txXfrm>
    </dsp:sp>
    <dsp:sp modelId="{ABA9AE96-2227-4CD0-B5B8-55F647BE98FD}">
      <dsp:nvSpPr>
        <dsp:cNvPr id="0" name=""/>
        <dsp:cNvSpPr/>
      </dsp:nvSpPr>
      <dsp:spPr>
        <a:xfrm rot="5400000">
          <a:off x="842356" y="4264234"/>
          <a:ext cx="77031" cy="77031"/>
        </a:xfrm>
        <a:prstGeom prst="rightArrow">
          <a:avLst>
            <a:gd name="adj1" fmla="val 66700"/>
            <a:gd name="adj2" fmla="val 50000"/>
          </a:avLst>
        </a:prstGeom>
        <a:gradFill rotWithShape="0">
          <a:gsLst>
            <a:gs pos="0">
              <a:schemeClr val="accent3">
                <a:hueOff val="2710599"/>
                <a:satOff val="100000"/>
                <a:lumOff val="-14706"/>
                <a:alphaOff val="0"/>
                <a:lumMod val="110000"/>
                <a:satMod val="105000"/>
                <a:tint val="67000"/>
              </a:schemeClr>
            </a:gs>
            <a:gs pos="50000">
              <a:schemeClr val="accent3">
                <a:hueOff val="2710599"/>
                <a:satOff val="100000"/>
                <a:lumOff val="-14706"/>
                <a:alphaOff val="0"/>
                <a:lumMod val="105000"/>
                <a:satMod val="103000"/>
                <a:tint val="73000"/>
              </a:schemeClr>
            </a:gs>
            <a:gs pos="100000">
              <a:schemeClr val="accent3">
                <a:hueOff val="2710599"/>
                <a:satOff val="100000"/>
                <a:lumOff val="-14706"/>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B74F0E1C-9303-42FE-856A-87DAAA88EDB7}">
      <dsp:nvSpPr>
        <dsp:cNvPr id="0" name=""/>
        <dsp:cNvSpPr/>
      </dsp:nvSpPr>
      <dsp:spPr>
        <a:xfrm>
          <a:off x="513" y="4379781"/>
          <a:ext cx="1760716" cy="440179"/>
        </a:xfrm>
        <a:prstGeom prst="roundRect">
          <a:avLst>
            <a:gd name="adj" fmla="val 10000"/>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کلاس</a:t>
          </a:r>
          <a:endParaRPr lang="en-US" sz="1800" kern="1200" dirty="0"/>
        </a:p>
      </dsp:txBody>
      <dsp:txXfrm>
        <a:off x="13405" y="4392673"/>
        <a:ext cx="1734932" cy="414395"/>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38F97-5FAE-4357-9DF6-3397DEA0D27B}">
      <dsp:nvSpPr>
        <dsp:cNvPr id="0" name=""/>
        <dsp:cNvSpPr/>
      </dsp:nvSpPr>
      <dsp:spPr>
        <a:xfrm>
          <a:off x="513" y="814331"/>
          <a:ext cx="1760716" cy="440179"/>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ar-IQ" sz="1800" b="0" kern="1200" dirty="0"/>
            <a:t>تحلیل</a:t>
          </a:r>
          <a:endParaRPr lang="en-US" sz="1800" b="0" kern="1200" dirty="0"/>
        </a:p>
      </dsp:txBody>
      <dsp:txXfrm>
        <a:off x="13405" y="827223"/>
        <a:ext cx="1734932" cy="414395"/>
      </dsp:txXfrm>
    </dsp:sp>
    <dsp:sp modelId="{A7432095-DEE0-46E9-8861-E23E0CBC5AF1}">
      <dsp:nvSpPr>
        <dsp:cNvPr id="0" name=""/>
        <dsp:cNvSpPr/>
      </dsp:nvSpPr>
      <dsp:spPr>
        <a:xfrm rot="5400000">
          <a:off x="842356" y="1293025"/>
          <a:ext cx="77031" cy="77031"/>
        </a:xfrm>
        <a:prstGeom prst="rightArrow">
          <a:avLst>
            <a:gd name="adj1" fmla="val 667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24A3213B-6B03-4DF2-802A-F80045072E68}">
      <dsp:nvSpPr>
        <dsp:cNvPr id="0" name=""/>
        <dsp:cNvSpPr/>
      </dsp:nvSpPr>
      <dsp:spPr>
        <a:xfrm>
          <a:off x="513" y="1408572"/>
          <a:ext cx="1760716" cy="440179"/>
        </a:xfrm>
        <a:prstGeom prst="roundRect">
          <a:avLst>
            <a:gd name="adj" fmla="val 1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b="0" kern="1200" dirty="0"/>
            <a:t>مقدمه</a:t>
          </a:r>
          <a:endParaRPr lang="en-US" sz="1800" b="0" kern="1200" dirty="0"/>
        </a:p>
      </dsp:txBody>
      <dsp:txXfrm>
        <a:off x="13405" y="1421464"/>
        <a:ext cx="1734932" cy="414395"/>
      </dsp:txXfrm>
    </dsp:sp>
    <dsp:sp modelId="{88D3D3B5-F9B1-4953-856B-7A4A3503DA39}">
      <dsp:nvSpPr>
        <dsp:cNvPr id="0" name=""/>
        <dsp:cNvSpPr/>
      </dsp:nvSpPr>
      <dsp:spPr>
        <a:xfrm rot="5400000">
          <a:off x="842356" y="1887267"/>
          <a:ext cx="77031" cy="77031"/>
        </a:xfrm>
        <a:prstGeom prst="rightArrow">
          <a:avLst>
            <a:gd name="adj1" fmla="val 66700"/>
            <a:gd name="adj2" fmla="val 50000"/>
          </a:avLst>
        </a:prstGeom>
        <a:gradFill rotWithShape="0">
          <a:gsLst>
            <a:gs pos="0">
              <a:schemeClr val="accent3">
                <a:hueOff val="542120"/>
                <a:satOff val="20000"/>
                <a:lumOff val="-2941"/>
                <a:alphaOff val="0"/>
                <a:lumMod val="110000"/>
                <a:satMod val="105000"/>
                <a:tint val="67000"/>
              </a:schemeClr>
            </a:gs>
            <a:gs pos="50000">
              <a:schemeClr val="accent3">
                <a:hueOff val="542120"/>
                <a:satOff val="20000"/>
                <a:lumOff val="-2941"/>
                <a:alphaOff val="0"/>
                <a:lumMod val="105000"/>
                <a:satMod val="103000"/>
                <a:tint val="73000"/>
              </a:schemeClr>
            </a:gs>
            <a:gs pos="100000">
              <a:schemeClr val="accent3">
                <a:hueOff val="542120"/>
                <a:satOff val="20000"/>
                <a:lumOff val="-2941"/>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F9DC9138-719C-4CF3-A9B8-9E0BBD535064}">
      <dsp:nvSpPr>
        <dsp:cNvPr id="0" name=""/>
        <dsp:cNvSpPr/>
      </dsp:nvSpPr>
      <dsp:spPr>
        <a:xfrm>
          <a:off x="513" y="2002814"/>
          <a:ext cx="1760716" cy="440179"/>
        </a:xfrm>
        <a:prstGeom prst="roundRect">
          <a:avLst>
            <a:gd name="adj" fmla="val 10000"/>
          </a:avLst>
        </a:prstGeom>
        <a:solidFill>
          <a:schemeClr val="accent3">
            <a:tint val="40000"/>
            <a:alpha val="90000"/>
            <a:hueOff val="405828"/>
            <a:satOff val="20000"/>
            <a:lumOff val="356"/>
            <a:alphaOff val="0"/>
          </a:schemeClr>
        </a:solidFill>
        <a:ln w="6350" cap="flat" cmpd="sng" algn="ctr">
          <a:solidFill>
            <a:schemeClr val="accent3">
              <a:tint val="40000"/>
              <a:alpha val="90000"/>
              <a:hueOff val="405828"/>
              <a:satOff val="20000"/>
              <a:lumOff val="35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مدل </a:t>
          </a:r>
          <a:r>
            <a:rPr lang="en-US" sz="1800" kern="1200" dirty="0"/>
            <a:t>RAD</a:t>
          </a:r>
        </a:p>
      </dsp:txBody>
      <dsp:txXfrm>
        <a:off x="13405" y="2015706"/>
        <a:ext cx="1734932" cy="414395"/>
      </dsp:txXfrm>
    </dsp:sp>
    <dsp:sp modelId="{843A46CD-3E23-4B57-A477-968881E0A0DF}">
      <dsp:nvSpPr>
        <dsp:cNvPr id="0" name=""/>
        <dsp:cNvSpPr/>
      </dsp:nvSpPr>
      <dsp:spPr>
        <a:xfrm rot="5400000">
          <a:off x="842356" y="2481509"/>
          <a:ext cx="77031" cy="77031"/>
        </a:xfrm>
        <a:prstGeom prst="rightArrow">
          <a:avLst>
            <a:gd name="adj1" fmla="val 66700"/>
            <a:gd name="adj2" fmla="val 50000"/>
          </a:avLst>
        </a:prstGeom>
        <a:gradFill rotWithShape="0">
          <a:gsLst>
            <a:gs pos="0">
              <a:schemeClr val="accent3">
                <a:hueOff val="1084240"/>
                <a:satOff val="40000"/>
                <a:lumOff val="-5882"/>
                <a:alphaOff val="0"/>
                <a:lumMod val="110000"/>
                <a:satMod val="105000"/>
                <a:tint val="67000"/>
              </a:schemeClr>
            </a:gs>
            <a:gs pos="50000">
              <a:schemeClr val="accent3">
                <a:hueOff val="1084240"/>
                <a:satOff val="40000"/>
                <a:lumOff val="-5882"/>
                <a:alphaOff val="0"/>
                <a:lumMod val="105000"/>
                <a:satMod val="103000"/>
                <a:tint val="73000"/>
              </a:schemeClr>
            </a:gs>
            <a:gs pos="100000">
              <a:schemeClr val="accent3">
                <a:hueOff val="1084240"/>
                <a:satOff val="40000"/>
                <a:lumOff val="-5882"/>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EF4BA6C4-B8EF-45EF-9353-CB18D479E1E0}">
      <dsp:nvSpPr>
        <dsp:cNvPr id="0" name=""/>
        <dsp:cNvSpPr/>
      </dsp:nvSpPr>
      <dsp:spPr>
        <a:xfrm>
          <a:off x="513" y="2597056"/>
          <a:ext cx="1760716" cy="440179"/>
        </a:xfrm>
        <a:prstGeom prst="roundRect">
          <a:avLst>
            <a:gd name="adj" fmla="val 10000"/>
          </a:avLst>
        </a:prstGeom>
        <a:solidFill>
          <a:schemeClr val="accent3">
            <a:tint val="40000"/>
            <a:alpha val="90000"/>
            <a:hueOff val="811656"/>
            <a:satOff val="40000"/>
            <a:lumOff val="712"/>
            <a:alphaOff val="0"/>
          </a:schemeClr>
        </a:solidFill>
        <a:ln w="6350" cap="flat" cmpd="sng" algn="ctr">
          <a:solidFill>
            <a:schemeClr val="accent3">
              <a:tint val="40000"/>
              <a:alpha val="90000"/>
              <a:hueOff val="811656"/>
              <a:satOff val="40000"/>
              <a:lumOff val="71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معماری</a:t>
          </a:r>
          <a:endParaRPr lang="en-US" sz="1800" kern="1200" dirty="0"/>
        </a:p>
      </dsp:txBody>
      <dsp:txXfrm>
        <a:off x="13405" y="2609948"/>
        <a:ext cx="1734932" cy="414395"/>
      </dsp:txXfrm>
    </dsp:sp>
    <dsp:sp modelId="{6C1A1793-B6A3-475F-A2D8-2CD7CF60A6D2}">
      <dsp:nvSpPr>
        <dsp:cNvPr id="0" name=""/>
        <dsp:cNvSpPr/>
      </dsp:nvSpPr>
      <dsp:spPr>
        <a:xfrm rot="5400000">
          <a:off x="842356" y="3075751"/>
          <a:ext cx="77031" cy="77031"/>
        </a:xfrm>
        <a:prstGeom prst="rightArrow">
          <a:avLst>
            <a:gd name="adj1" fmla="val 66700"/>
            <a:gd name="adj2" fmla="val 50000"/>
          </a:avLst>
        </a:prstGeom>
        <a:gradFill rotWithShape="0">
          <a:gsLst>
            <a:gs pos="0">
              <a:schemeClr val="accent3">
                <a:hueOff val="1626359"/>
                <a:satOff val="60000"/>
                <a:lumOff val="-8824"/>
                <a:alphaOff val="0"/>
                <a:lumMod val="110000"/>
                <a:satMod val="105000"/>
                <a:tint val="67000"/>
              </a:schemeClr>
            </a:gs>
            <a:gs pos="50000">
              <a:schemeClr val="accent3">
                <a:hueOff val="1626359"/>
                <a:satOff val="60000"/>
                <a:lumOff val="-8824"/>
                <a:alphaOff val="0"/>
                <a:lumMod val="105000"/>
                <a:satMod val="103000"/>
                <a:tint val="73000"/>
              </a:schemeClr>
            </a:gs>
            <a:gs pos="100000">
              <a:schemeClr val="accent3">
                <a:hueOff val="1626359"/>
                <a:satOff val="60000"/>
                <a:lumOff val="-8824"/>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395648BD-DF96-48DE-8B9A-E781CDBF91DF}">
      <dsp:nvSpPr>
        <dsp:cNvPr id="0" name=""/>
        <dsp:cNvSpPr/>
      </dsp:nvSpPr>
      <dsp:spPr>
        <a:xfrm>
          <a:off x="513" y="3191298"/>
          <a:ext cx="1760716" cy="440179"/>
        </a:xfrm>
        <a:prstGeom prst="roundRect">
          <a:avLst>
            <a:gd name="adj" fmla="val 10000"/>
          </a:avLst>
        </a:prstGeom>
        <a:solidFill>
          <a:schemeClr val="accent4">
            <a:alpha val="90000"/>
          </a:schemeClr>
        </a:solidFill>
        <a:ln w="6350" cap="flat" cmpd="sng" algn="ctr">
          <a:solidFill>
            <a:schemeClr val="accent3">
              <a:tint val="40000"/>
              <a:alpha val="90000"/>
              <a:hueOff val="1217485"/>
              <a:satOff val="60000"/>
              <a:lumOff val="106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1">
            <a:lnSpc>
              <a:spcPct val="90000"/>
            </a:lnSpc>
            <a:spcBef>
              <a:spcPct val="0"/>
            </a:spcBef>
            <a:spcAft>
              <a:spcPct val="35000"/>
            </a:spcAft>
            <a:buNone/>
          </a:pPr>
          <a:r>
            <a:rPr lang="ar-IQ" sz="1600" b="1" kern="1200" dirty="0"/>
            <a:t>نمودار جریان داده </a:t>
          </a:r>
          <a:endParaRPr lang="en-US" sz="1600" b="1" kern="1200" dirty="0"/>
        </a:p>
      </dsp:txBody>
      <dsp:txXfrm>
        <a:off x="13405" y="3204190"/>
        <a:ext cx="1734932" cy="414395"/>
      </dsp:txXfrm>
    </dsp:sp>
    <dsp:sp modelId="{D3257590-39CA-4CCA-982B-ED978CEAF04F}">
      <dsp:nvSpPr>
        <dsp:cNvPr id="0" name=""/>
        <dsp:cNvSpPr/>
      </dsp:nvSpPr>
      <dsp:spPr>
        <a:xfrm rot="5400000">
          <a:off x="842356" y="3669992"/>
          <a:ext cx="77031" cy="77031"/>
        </a:xfrm>
        <a:prstGeom prst="rightArrow">
          <a:avLst>
            <a:gd name="adj1" fmla="val 66700"/>
            <a:gd name="adj2" fmla="val 50000"/>
          </a:avLst>
        </a:prstGeom>
        <a:gradFill rotWithShape="0">
          <a:gsLst>
            <a:gs pos="0">
              <a:schemeClr val="accent3">
                <a:hueOff val="2168479"/>
                <a:satOff val="80000"/>
                <a:lumOff val="-11765"/>
                <a:alphaOff val="0"/>
                <a:lumMod val="110000"/>
                <a:satMod val="105000"/>
                <a:tint val="67000"/>
              </a:schemeClr>
            </a:gs>
            <a:gs pos="50000">
              <a:schemeClr val="accent3">
                <a:hueOff val="2168479"/>
                <a:satOff val="80000"/>
                <a:lumOff val="-11765"/>
                <a:alphaOff val="0"/>
                <a:lumMod val="105000"/>
                <a:satMod val="103000"/>
                <a:tint val="73000"/>
              </a:schemeClr>
            </a:gs>
            <a:gs pos="100000">
              <a:schemeClr val="accent3">
                <a:hueOff val="2168479"/>
                <a:satOff val="80000"/>
                <a:lumOff val="-11765"/>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7E43D43F-BA60-4F47-826C-004833E922FD}">
      <dsp:nvSpPr>
        <dsp:cNvPr id="0" name=""/>
        <dsp:cNvSpPr/>
      </dsp:nvSpPr>
      <dsp:spPr>
        <a:xfrm>
          <a:off x="513" y="3785539"/>
          <a:ext cx="1760716" cy="440179"/>
        </a:xfrm>
        <a:prstGeom prst="roundRect">
          <a:avLst>
            <a:gd name="adj" fmla="val 10000"/>
          </a:avLst>
        </a:prstGeom>
        <a:solidFill>
          <a:schemeClr val="accent3">
            <a:tint val="40000"/>
            <a:alpha val="90000"/>
            <a:hueOff val="1623313"/>
            <a:satOff val="80000"/>
            <a:lumOff val="1423"/>
            <a:alphaOff val="0"/>
          </a:schemeClr>
        </a:solidFill>
        <a:ln w="6350" cap="flat" cmpd="sng" algn="ctr">
          <a:solidFill>
            <a:schemeClr val="accent3">
              <a:tint val="40000"/>
              <a:alpha val="90000"/>
              <a:hueOff val="1623313"/>
              <a:satOff val="80000"/>
              <a:lumOff val="142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فعالیت</a:t>
          </a:r>
          <a:endParaRPr lang="en-US" sz="1800" kern="1200" dirty="0"/>
        </a:p>
      </dsp:txBody>
      <dsp:txXfrm>
        <a:off x="13405" y="3798431"/>
        <a:ext cx="1734932" cy="414395"/>
      </dsp:txXfrm>
    </dsp:sp>
    <dsp:sp modelId="{ABA9AE96-2227-4CD0-B5B8-55F647BE98FD}">
      <dsp:nvSpPr>
        <dsp:cNvPr id="0" name=""/>
        <dsp:cNvSpPr/>
      </dsp:nvSpPr>
      <dsp:spPr>
        <a:xfrm rot="5400000">
          <a:off x="842356" y="4264234"/>
          <a:ext cx="77031" cy="77031"/>
        </a:xfrm>
        <a:prstGeom prst="rightArrow">
          <a:avLst>
            <a:gd name="adj1" fmla="val 66700"/>
            <a:gd name="adj2" fmla="val 50000"/>
          </a:avLst>
        </a:prstGeom>
        <a:gradFill rotWithShape="0">
          <a:gsLst>
            <a:gs pos="0">
              <a:schemeClr val="accent3">
                <a:hueOff val="2710599"/>
                <a:satOff val="100000"/>
                <a:lumOff val="-14706"/>
                <a:alphaOff val="0"/>
                <a:lumMod val="110000"/>
                <a:satMod val="105000"/>
                <a:tint val="67000"/>
              </a:schemeClr>
            </a:gs>
            <a:gs pos="50000">
              <a:schemeClr val="accent3">
                <a:hueOff val="2710599"/>
                <a:satOff val="100000"/>
                <a:lumOff val="-14706"/>
                <a:alphaOff val="0"/>
                <a:lumMod val="105000"/>
                <a:satMod val="103000"/>
                <a:tint val="73000"/>
              </a:schemeClr>
            </a:gs>
            <a:gs pos="100000">
              <a:schemeClr val="accent3">
                <a:hueOff val="2710599"/>
                <a:satOff val="100000"/>
                <a:lumOff val="-14706"/>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B74F0E1C-9303-42FE-856A-87DAAA88EDB7}">
      <dsp:nvSpPr>
        <dsp:cNvPr id="0" name=""/>
        <dsp:cNvSpPr/>
      </dsp:nvSpPr>
      <dsp:spPr>
        <a:xfrm>
          <a:off x="513" y="4379781"/>
          <a:ext cx="1760716" cy="440179"/>
        </a:xfrm>
        <a:prstGeom prst="roundRect">
          <a:avLst>
            <a:gd name="adj" fmla="val 10000"/>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کلاس</a:t>
          </a:r>
          <a:endParaRPr lang="en-US" sz="1800" kern="1200" dirty="0"/>
        </a:p>
      </dsp:txBody>
      <dsp:txXfrm>
        <a:off x="13405" y="4392673"/>
        <a:ext cx="1734932" cy="414395"/>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38F97-5FAE-4357-9DF6-3397DEA0D27B}">
      <dsp:nvSpPr>
        <dsp:cNvPr id="0" name=""/>
        <dsp:cNvSpPr/>
      </dsp:nvSpPr>
      <dsp:spPr>
        <a:xfrm>
          <a:off x="513" y="814331"/>
          <a:ext cx="1760716" cy="440179"/>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ar-IQ" sz="1800" b="0" kern="1200" dirty="0"/>
            <a:t>تحلیل</a:t>
          </a:r>
          <a:endParaRPr lang="en-US" sz="1800" b="0" kern="1200" dirty="0"/>
        </a:p>
      </dsp:txBody>
      <dsp:txXfrm>
        <a:off x="13405" y="827223"/>
        <a:ext cx="1734932" cy="414395"/>
      </dsp:txXfrm>
    </dsp:sp>
    <dsp:sp modelId="{A7432095-DEE0-46E9-8861-E23E0CBC5AF1}">
      <dsp:nvSpPr>
        <dsp:cNvPr id="0" name=""/>
        <dsp:cNvSpPr/>
      </dsp:nvSpPr>
      <dsp:spPr>
        <a:xfrm rot="5400000">
          <a:off x="842356" y="1293025"/>
          <a:ext cx="77031" cy="77031"/>
        </a:xfrm>
        <a:prstGeom prst="rightArrow">
          <a:avLst>
            <a:gd name="adj1" fmla="val 667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24A3213B-6B03-4DF2-802A-F80045072E68}">
      <dsp:nvSpPr>
        <dsp:cNvPr id="0" name=""/>
        <dsp:cNvSpPr/>
      </dsp:nvSpPr>
      <dsp:spPr>
        <a:xfrm>
          <a:off x="513" y="1408572"/>
          <a:ext cx="1760716" cy="440179"/>
        </a:xfrm>
        <a:prstGeom prst="roundRect">
          <a:avLst>
            <a:gd name="adj" fmla="val 1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b="0" kern="1200" dirty="0"/>
            <a:t>مقدمه</a:t>
          </a:r>
          <a:endParaRPr lang="en-US" sz="1800" b="0" kern="1200" dirty="0"/>
        </a:p>
      </dsp:txBody>
      <dsp:txXfrm>
        <a:off x="13405" y="1421464"/>
        <a:ext cx="1734932" cy="414395"/>
      </dsp:txXfrm>
    </dsp:sp>
    <dsp:sp modelId="{88D3D3B5-F9B1-4953-856B-7A4A3503DA39}">
      <dsp:nvSpPr>
        <dsp:cNvPr id="0" name=""/>
        <dsp:cNvSpPr/>
      </dsp:nvSpPr>
      <dsp:spPr>
        <a:xfrm rot="5400000">
          <a:off x="842356" y="1887267"/>
          <a:ext cx="77031" cy="77031"/>
        </a:xfrm>
        <a:prstGeom prst="rightArrow">
          <a:avLst>
            <a:gd name="adj1" fmla="val 66700"/>
            <a:gd name="adj2" fmla="val 50000"/>
          </a:avLst>
        </a:prstGeom>
        <a:gradFill rotWithShape="0">
          <a:gsLst>
            <a:gs pos="0">
              <a:schemeClr val="accent3">
                <a:hueOff val="542120"/>
                <a:satOff val="20000"/>
                <a:lumOff val="-2941"/>
                <a:alphaOff val="0"/>
                <a:lumMod val="110000"/>
                <a:satMod val="105000"/>
                <a:tint val="67000"/>
              </a:schemeClr>
            </a:gs>
            <a:gs pos="50000">
              <a:schemeClr val="accent3">
                <a:hueOff val="542120"/>
                <a:satOff val="20000"/>
                <a:lumOff val="-2941"/>
                <a:alphaOff val="0"/>
                <a:lumMod val="105000"/>
                <a:satMod val="103000"/>
                <a:tint val="73000"/>
              </a:schemeClr>
            </a:gs>
            <a:gs pos="100000">
              <a:schemeClr val="accent3">
                <a:hueOff val="542120"/>
                <a:satOff val="20000"/>
                <a:lumOff val="-2941"/>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F9DC9138-719C-4CF3-A9B8-9E0BBD535064}">
      <dsp:nvSpPr>
        <dsp:cNvPr id="0" name=""/>
        <dsp:cNvSpPr/>
      </dsp:nvSpPr>
      <dsp:spPr>
        <a:xfrm>
          <a:off x="513" y="2002814"/>
          <a:ext cx="1760716" cy="440179"/>
        </a:xfrm>
        <a:prstGeom prst="roundRect">
          <a:avLst>
            <a:gd name="adj" fmla="val 10000"/>
          </a:avLst>
        </a:prstGeom>
        <a:solidFill>
          <a:schemeClr val="accent3">
            <a:tint val="40000"/>
            <a:alpha val="90000"/>
            <a:hueOff val="405828"/>
            <a:satOff val="20000"/>
            <a:lumOff val="356"/>
            <a:alphaOff val="0"/>
          </a:schemeClr>
        </a:solidFill>
        <a:ln w="6350" cap="flat" cmpd="sng" algn="ctr">
          <a:solidFill>
            <a:schemeClr val="accent3">
              <a:tint val="40000"/>
              <a:alpha val="90000"/>
              <a:hueOff val="405828"/>
              <a:satOff val="20000"/>
              <a:lumOff val="35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مدل </a:t>
          </a:r>
          <a:r>
            <a:rPr lang="en-US" sz="1800" kern="1200" dirty="0"/>
            <a:t>RAD</a:t>
          </a:r>
        </a:p>
      </dsp:txBody>
      <dsp:txXfrm>
        <a:off x="13405" y="2015706"/>
        <a:ext cx="1734932" cy="414395"/>
      </dsp:txXfrm>
    </dsp:sp>
    <dsp:sp modelId="{843A46CD-3E23-4B57-A477-968881E0A0DF}">
      <dsp:nvSpPr>
        <dsp:cNvPr id="0" name=""/>
        <dsp:cNvSpPr/>
      </dsp:nvSpPr>
      <dsp:spPr>
        <a:xfrm rot="5400000">
          <a:off x="842356" y="2481509"/>
          <a:ext cx="77031" cy="77031"/>
        </a:xfrm>
        <a:prstGeom prst="rightArrow">
          <a:avLst>
            <a:gd name="adj1" fmla="val 66700"/>
            <a:gd name="adj2" fmla="val 50000"/>
          </a:avLst>
        </a:prstGeom>
        <a:gradFill rotWithShape="0">
          <a:gsLst>
            <a:gs pos="0">
              <a:schemeClr val="accent3">
                <a:hueOff val="1084240"/>
                <a:satOff val="40000"/>
                <a:lumOff val="-5882"/>
                <a:alphaOff val="0"/>
                <a:lumMod val="110000"/>
                <a:satMod val="105000"/>
                <a:tint val="67000"/>
              </a:schemeClr>
            </a:gs>
            <a:gs pos="50000">
              <a:schemeClr val="accent3">
                <a:hueOff val="1084240"/>
                <a:satOff val="40000"/>
                <a:lumOff val="-5882"/>
                <a:alphaOff val="0"/>
                <a:lumMod val="105000"/>
                <a:satMod val="103000"/>
                <a:tint val="73000"/>
              </a:schemeClr>
            </a:gs>
            <a:gs pos="100000">
              <a:schemeClr val="accent3">
                <a:hueOff val="1084240"/>
                <a:satOff val="40000"/>
                <a:lumOff val="-5882"/>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EF4BA6C4-B8EF-45EF-9353-CB18D479E1E0}">
      <dsp:nvSpPr>
        <dsp:cNvPr id="0" name=""/>
        <dsp:cNvSpPr/>
      </dsp:nvSpPr>
      <dsp:spPr>
        <a:xfrm>
          <a:off x="513" y="2597056"/>
          <a:ext cx="1760716" cy="440179"/>
        </a:xfrm>
        <a:prstGeom prst="roundRect">
          <a:avLst>
            <a:gd name="adj" fmla="val 10000"/>
          </a:avLst>
        </a:prstGeom>
        <a:solidFill>
          <a:schemeClr val="accent3">
            <a:tint val="40000"/>
            <a:alpha val="90000"/>
            <a:hueOff val="811656"/>
            <a:satOff val="40000"/>
            <a:lumOff val="712"/>
            <a:alphaOff val="0"/>
          </a:schemeClr>
        </a:solidFill>
        <a:ln w="6350" cap="flat" cmpd="sng" algn="ctr">
          <a:solidFill>
            <a:schemeClr val="accent3">
              <a:tint val="40000"/>
              <a:alpha val="90000"/>
              <a:hueOff val="811656"/>
              <a:satOff val="40000"/>
              <a:lumOff val="71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معماری</a:t>
          </a:r>
          <a:endParaRPr lang="en-US" sz="1800" kern="1200" dirty="0"/>
        </a:p>
      </dsp:txBody>
      <dsp:txXfrm>
        <a:off x="13405" y="2609948"/>
        <a:ext cx="1734932" cy="414395"/>
      </dsp:txXfrm>
    </dsp:sp>
    <dsp:sp modelId="{6C1A1793-B6A3-475F-A2D8-2CD7CF60A6D2}">
      <dsp:nvSpPr>
        <dsp:cNvPr id="0" name=""/>
        <dsp:cNvSpPr/>
      </dsp:nvSpPr>
      <dsp:spPr>
        <a:xfrm rot="5400000">
          <a:off x="842356" y="3075751"/>
          <a:ext cx="77031" cy="77031"/>
        </a:xfrm>
        <a:prstGeom prst="rightArrow">
          <a:avLst>
            <a:gd name="adj1" fmla="val 66700"/>
            <a:gd name="adj2" fmla="val 50000"/>
          </a:avLst>
        </a:prstGeom>
        <a:gradFill rotWithShape="0">
          <a:gsLst>
            <a:gs pos="0">
              <a:schemeClr val="accent3">
                <a:hueOff val="1626359"/>
                <a:satOff val="60000"/>
                <a:lumOff val="-8824"/>
                <a:alphaOff val="0"/>
                <a:lumMod val="110000"/>
                <a:satMod val="105000"/>
                <a:tint val="67000"/>
              </a:schemeClr>
            </a:gs>
            <a:gs pos="50000">
              <a:schemeClr val="accent3">
                <a:hueOff val="1626359"/>
                <a:satOff val="60000"/>
                <a:lumOff val="-8824"/>
                <a:alphaOff val="0"/>
                <a:lumMod val="105000"/>
                <a:satMod val="103000"/>
                <a:tint val="73000"/>
              </a:schemeClr>
            </a:gs>
            <a:gs pos="100000">
              <a:schemeClr val="accent3">
                <a:hueOff val="1626359"/>
                <a:satOff val="60000"/>
                <a:lumOff val="-8824"/>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395648BD-DF96-48DE-8B9A-E781CDBF91DF}">
      <dsp:nvSpPr>
        <dsp:cNvPr id="0" name=""/>
        <dsp:cNvSpPr/>
      </dsp:nvSpPr>
      <dsp:spPr>
        <a:xfrm>
          <a:off x="513" y="3191298"/>
          <a:ext cx="1760716" cy="440179"/>
        </a:xfrm>
        <a:prstGeom prst="roundRect">
          <a:avLst>
            <a:gd name="adj" fmla="val 10000"/>
          </a:avLst>
        </a:prstGeom>
        <a:solidFill>
          <a:schemeClr val="accent4">
            <a:alpha val="90000"/>
          </a:schemeClr>
        </a:solidFill>
        <a:ln w="6350" cap="flat" cmpd="sng" algn="ctr">
          <a:solidFill>
            <a:schemeClr val="accent3">
              <a:tint val="40000"/>
              <a:alpha val="90000"/>
              <a:hueOff val="1217485"/>
              <a:satOff val="60000"/>
              <a:lumOff val="106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1">
            <a:lnSpc>
              <a:spcPct val="90000"/>
            </a:lnSpc>
            <a:spcBef>
              <a:spcPct val="0"/>
            </a:spcBef>
            <a:spcAft>
              <a:spcPct val="35000"/>
            </a:spcAft>
            <a:buNone/>
          </a:pPr>
          <a:r>
            <a:rPr lang="ar-IQ" sz="1600" b="1" kern="1200" dirty="0"/>
            <a:t>نمودار جریان داده </a:t>
          </a:r>
          <a:endParaRPr lang="en-US" sz="1600" b="1" kern="1200" dirty="0"/>
        </a:p>
      </dsp:txBody>
      <dsp:txXfrm>
        <a:off x="13405" y="3204190"/>
        <a:ext cx="1734932" cy="414395"/>
      </dsp:txXfrm>
    </dsp:sp>
    <dsp:sp modelId="{D3257590-39CA-4CCA-982B-ED978CEAF04F}">
      <dsp:nvSpPr>
        <dsp:cNvPr id="0" name=""/>
        <dsp:cNvSpPr/>
      </dsp:nvSpPr>
      <dsp:spPr>
        <a:xfrm rot="5400000">
          <a:off x="842356" y="3669992"/>
          <a:ext cx="77031" cy="77031"/>
        </a:xfrm>
        <a:prstGeom prst="rightArrow">
          <a:avLst>
            <a:gd name="adj1" fmla="val 66700"/>
            <a:gd name="adj2" fmla="val 50000"/>
          </a:avLst>
        </a:prstGeom>
        <a:gradFill rotWithShape="0">
          <a:gsLst>
            <a:gs pos="0">
              <a:schemeClr val="accent3">
                <a:hueOff val="2168479"/>
                <a:satOff val="80000"/>
                <a:lumOff val="-11765"/>
                <a:alphaOff val="0"/>
                <a:lumMod val="110000"/>
                <a:satMod val="105000"/>
                <a:tint val="67000"/>
              </a:schemeClr>
            </a:gs>
            <a:gs pos="50000">
              <a:schemeClr val="accent3">
                <a:hueOff val="2168479"/>
                <a:satOff val="80000"/>
                <a:lumOff val="-11765"/>
                <a:alphaOff val="0"/>
                <a:lumMod val="105000"/>
                <a:satMod val="103000"/>
                <a:tint val="73000"/>
              </a:schemeClr>
            </a:gs>
            <a:gs pos="100000">
              <a:schemeClr val="accent3">
                <a:hueOff val="2168479"/>
                <a:satOff val="80000"/>
                <a:lumOff val="-11765"/>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7E43D43F-BA60-4F47-826C-004833E922FD}">
      <dsp:nvSpPr>
        <dsp:cNvPr id="0" name=""/>
        <dsp:cNvSpPr/>
      </dsp:nvSpPr>
      <dsp:spPr>
        <a:xfrm>
          <a:off x="513" y="3785539"/>
          <a:ext cx="1760716" cy="440179"/>
        </a:xfrm>
        <a:prstGeom prst="roundRect">
          <a:avLst>
            <a:gd name="adj" fmla="val 10000"/>
          </a:avLst>
        </a:prstGeom>
        <a:solidFill>
          <a:schemeClr val="accent3">
            <a:tint val="40000"/>
            <a:alpha val="90000"/>
            <a:hueOff val="1623313"/>
            <a:satOff val="80000"/>
            <a:lumOff val="1423"/>
            <a:alphaOff val="0"/>
          </a:schemeClr>
        </a:solidFill>
        <a:ln w="6350" cap="flat" cmpd="sng" algn="ctr">
          <a:solidFill>
            <a:schemeClr val="accent3">
              <a:tint val="40000"/>
              <a:alpha val="90000"/>
              <a:hueOff val="1623313"/>
              <a:satOff val="80000"/>
              <a:lumOff val="142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فعالیت</a:t>
          </a:r>
          <a:endParaRPr lang="en-US" sz="1800" kern="1200" dirty="0"/>
        </a:p>
      </dsp:txBody>
      <dsp:txXfrm>
        <a:off x="13405" y="3798431"/>
        <a:ext cx="1734932" cy="414395"/>
      </dsp:txXfrm>
    </dsp:sp>
    <dsp:sp modelId="{ABA9AE96-2227-4CD0-B5B8-55F647BE98FD}">
      <dsp:nvSpPr>
        <dsp:cNvPr id="0" name=""/>
        <dsp:cNvSpPr/>
      </dsp:nvSpPr>
      <dsp:spPr>
        <a:xfrm rot="5400000">
          <a:off x="842356" y="4264234"/>
          <a:ext cx="77031" cy="77031"/>
        </a:xfrm>
        <a:prstGeom prst="rightArrow">
          <a:avLst>
            <a:gd name="adj1" fmla="val 66700"/>
            <a:gd name="adj2" fmla="val 50000"/>
          </a:avLst>
        </a:prstGeom>
        <a:gradFill rotWithShape="0">
          <a:gsLst>
            <a:gs pos="0">
              <a:schemeClr val="accent3">
                <a:hueOff val="2710599"/>
                <a:satOff val="100000"/>
                <a:lumOff val="-14706"/>
                <a:alphaOff val="0"/>
                <a:lumMod val="110000"/>
                <a:satMod val="105000"/>
                <a:tint val="67000"/>
              </a:schemeClr>
            </a:gs>
            <a:gs pos="50000">
              <a:schemeClr val="accent3">
                <a:hueOff val="2710599"/>
                <a:satOff val="100000"/>
                <a:lumOff val="-14706"/>
                <a:alphaOff val="0"/>
                <a:lumMod val="105000"/>
                <a:satMod val="103000"/>
                <a:tint val="73000"/>
              </a:schemeClr>
            </a:gs>
            <a:gs pos="100000">
              <a:schemeClr val="accent3">
                <a:hueOff val="2710599"/>
                <a:satOff val="100000"/>
                <a:lumOff val="-14706"/>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B74F0E1C-9303-42FE-856A-87DAAA88EDB7}">
      <dsp:nvSpPr>
        <dsp:cNvPr id="0" name=""/>
        <dsp:cNvSpPr/>
      </dsp:nvSpPr>
      <dsp:spPr>
        <a:xfrm>
          <a:off x="513" y="4379781"/>
          <a:ext cx="1760716" cy="440179"/>
        </a:xfrm>
        <a:prstGeom prst="roundRect">
          <a:avLst>
            <a:gd name="adj" fmla="val 10000"/>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کلاس</a:t>
          </a:r>
          <a:endParaRPr lang="en-US" sz="1800" kern="1200" dirty="0"/>
        </a:p>
      </dsp:txBody>
      <dsp:txXfrm>
        <a:off x="13405" y="4392673"/>
        <a:ext cx="1734932" cy="414395"/>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38F97-5FAE-4357-9DF6-3397DEA0D27B}">
      <dsp:nvSpPr>
        <dsp:cNvPr id="0" name=""/>
        <dsp:cNvSpPr/>
      </dsp:nvSpPr>
      <dsp:spPr>
        <a:xfrm>
          <a:off x="513" y="814331"/>
          <a:ext cx="1760716" cy="440179"/>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ar-IQ" sz="1800" b="0" kern="1200" dirty="0"/>
            <a:t>تحلیل</a:t>
          </a:r>
          <a:endParaRPr lang="en-US" sz="1800" b="0" kern="1200" dirty="0"/>
        </a:p>
      </dsp:txBody>
      <dsp:txXfrm>
        <a:off x="13405" y="827223"/>
        <a:ext cx="1734932" cy="414395"/>
      </dsp:txXfrm>
    </dsp:sp>
    <dsp:sp modelId="{A7432095-DEE0-46E9-8861-E23E0CBC5AF1}">
      <dsp:nvSpPr>
        <dsp:cNvPr id="0" name=""/>
        <dsp:cNvSpPr/>
      </dsp:nvSpPr>
      <dsp:spPr>
        <a:xfrm rot="5400000">
          <a:off x="842356" y="1293025"/>
          <a:ext cx="77031" cy="77031"/>
        </a:xfrm>
        <a:prstGeom prst="rightArrow">
          <a:avLst>
            <a:gd name="adj1" fmla="val 667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24A3213B-6B03-4DF2-802A-F80045072E68}">
      <dsp:nvSpPr>
        <dsp:cNvPr id="0" name=""/>
        <dsp:cNvSpPr/>
      </dsp:nvSpPr>
      <dsp:spPr>
        <a:xfrm>
          <a:off x="513" y="1408572"/>
          <a:ext cx="1760716" cy="440179"/>
        </a:xfrm>
        <a:prstGeom prst="roundRect">
          <a:avLst>
            <a:gd name="adj" fmla="val 1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b="0" kern="1200" dirty="0"/>
            <a:t>مقدمه</a:t>
          </a:r>
          <a:endParaRPr lang="en-US" sz="1800" b="0" kern="1200" dirty="0"/>
        </a:p>
      </dsp:txBody>
      <dsp:txXfrm>
        <a:off x="13405" y="1421464"/>
        <a:ext cx="1734932" cy="414395"/>
      </dsp:txXfrm>
    </dsp:sp>
    <dsp:sp modelId="{88D3D3B5-F9B1-4953-856B-7A4A3503DA39}">
      <dsp:nvSpPr>
        <dsp:cNvPr id="0" name=""/>
        <dsp:cNvSpPr/>
      </dsp:nvSpPr>
      <dsp:spPr>
        <a:xfrm rot="5400000">
          <a:off x="842356" y="1887267"/>
          <a:ext cx="77031" cy="77031"/>
        </a:xfrm>
        <a:prstGeom prst="rightArrow">
          <a:avLst>
            <a:gd name="adj1" fmla="val 66700"/>
            <a:gd name="adj2" fmla="val 50000"/>
          </a:avLst>
        </a:prstGeom>
        <a:gradFill rotWithShape="0">
          <a:gsLst>
            <a:gs pos="0">
              <a:schemeClr val="accent3">
                <a:hueOff val="542120"/>
                <a:satOff val="20000"/>
                <a:lumOff val="-2941"/>
                <a:alphaOff val="0"/>
                <a:lumMod val="110000"/>
                <a:satMod val="105000"/>
                <a:tint val="67000"/>
              </a:schemeClr>
            </a:gs>
            <a:gs pos="50000">
              <a:schemeClr val="accent3">
                <a:hueOff val="542120"/>
                <a:satOff val="20000"/>
                <a:lumOff val="-2941"/>
                <a:alphaOff val="0"/>
                <a:lumMod val="105000"/>
                <a:satMod val="103000"/>
                <a:tint val="73000"/>
              </a:schemeClr>
            </a:gs>
            <a:gs pos="100000">
              <a:schemeClr val="accent3">
                <a:hueOff val="542120"/>
                <a:satOff val="20000"/>
                <a:lumOff val="-2941"/>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F9DC9138-719C-4CF3-A9B8-9E0BBD535064}">
      <dsp:nvSpPr>
        <dsp:cNvPr id="0" name=""/>
        <dsp:cNvSpPr/>
      </dsp:nvSpPr>
      <dsp:spPr>
        <a:xfrm>
          <a:off x="513" y="2002814"/>
          <a:ext cx="1760716" cy="440179"/>
        </a:xfrm>
        <a:prstGeom prst="roundRect">
          <a:avLst>
            <a:gd name="adj" fmla="val 10000"/>
          </a:avLst>
        </a:prstGeom>
        <a:solidFill>
          <a:schemeClr val="accent3">
            <a:tint val="40000"/>
            <a:alpha val="90000"/>
            <a:hueOff val="405828"/>
            <a:satOff val="20000"/>
            <a:lumOff val="356"/>
            <a:alphaOff val="0"/>
          </a:schemeClr>
        </a:solidFill>
        <a:ln w="6350" cap="flat" cmpd="sng" algn="ctr">
          <a:solidFill>
            <a:schemeClr val="accent3">
              <a:tint val="40000"/>
              <a:alpha val="90000"/>
              <a:hueOff val="405828"/>
              <a:satOff val="20000"/>
              <a:lumOff val="35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مدل </a:t>
          </a:r>
          <a:r>
            <a:rPr lang="en-US" sz="1800" kern="1200" dirty="0"/>
            <a:t>RAD</a:t>
          </a:r>
        </a:p>
      </dsp:txBody>
      <dsp:txXfrm>
        <a:off x="13405" y="2015706"/>
        <a:ext cx="1734932" cy="414395"/>
      </dsp:txXfrm>
    </dsp:sp>
    <dsp:sp modelId="{843A46CD-3E23-4B57-A477-968881E0A0DF}">
      <dsp:nvSpPr>
        <dsp:cNvPr id="0" name=""/>
        <dsp:cNvSpPr/>
      </dsp:nvSpPr>
      <dsp:spPr>
        <a:xfrm rot="5400000">
          <a:off x="842356" y="2481509"/>
          <a:ext cx="77031" cy="77031"/>
        </a:xfrm>
        <a:prstGeom prst="rightArrow">
          <a:avLst>
            <a:gd name="adj1" fmla="val 66700"/>
            <a:gd name="adj2" fmla="val 50000"/>
          </a:avLst>
        </a:prstGeom>
        <a:gradFill rotWithShape="0">
          <a:gsLst>
            <a:gs pos="0">
              <a:schemeClr val="accent3">
                <a:hueOff val="1084240"/>
                <a:satOff val="40000"/>
                <a:lumOff val="-5882"/>
                <a:alphaOff val="0"/>
                <a:lumMod val="110000"/>
                <a:satMod val="105000"/>
                <a:tint val="67000"/>
              </a:schemeClr>
            </a:gs>
            <a:gs pos="50000">
              <a:schemeClr val="accent3">
                <a:hueOff val="1084240"/>
                <a:satOff val="40000"/>
                <a:lumOff val="-5882"/>
                <a:alphaOff val="0"/>
                <a:lumMod val="105000"/>
                <a:satMod val="103000"/>
                <a:tint val="73000"/>
              </a:schemeClr>
            </a:gs>
            <a:gs pos="100000">
              <a:schemeClr val="accent3">
                <a:hueOff val="1084240"/>
                <a:satOff val="40000"/>
                <a:lumOff val="-5882"/>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EF4BA6C4-B8EF-45EF-9353-CB18D479E1E0}">
      <dsp:nvSpPr>
        <dsp:cNvPr id="0" name=""/>
        <dsp:cNvSpPr/>
      </dsp:nvSpPr>
      <dsp:spPr>
        <a:xfrm>
          <a:off x="513" y="2597056"/>
          <a:ext cx="1760716" cy="440179"/>
        </a:xfrm>
        <a:prstGeom prst="roundRect">
          <a:avLst>
            <a:gd name="adj" fmla="val 10000"/>
          </a:avLst>
        </a:prstGeom>
        <a:solidFill>
          <a:schemeClr val="accent3">
            <a:tint val="40000"/>
            <a:alpha val="90000"/>
            <a:hueOff val="811656"/>
            <a:satOff val="40000"/>
            <a:lumOff val="712"/>
            <a:alphaOff val="0"/>
          </a:schemeClr>
        </a:solidFill>
        <a:ln w="6350" cap="flat" cmpd="sng" algn="ctr">
          <a:solidFill>
            <a:schemeClr val="accent3">
              <a:tint val="40000"/>
              <a:alpha val="90000"/>
              <a:hueOff val="811656"/>
              <a:satOff val="40000"/>
              <a:lumOff val="71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معماری</a:t>
          </a:r>
          <a:endParaRPr lang="en-US" sz="1800" kern="1200" dirty="0"/>
        </a:p>
      </dsp:txBody>
      <dsp:txXfrm>
        <a:off x="13405" y="2609948"/>
        <a:ext cx="1734932" cy="414395"/>
      </dsp:txXfrm>
    </dsp:sp>
    <dsp:sp modelId="{6C1A1793-B6A3-475F-A2D8-2CD7CF60A6D2}">
      <dsp:nvSpPr>
        <dsp:cNvPr id="0" name=""/>
        <dsp:cNvSpPr/>
      </dsp:nvSpPr>
      <dsp:spPr>
        <a:xfrm rot="5400000">
          <a:off x="842356" y="3075751"/>
          <a:ext cx="77031" cy="77031"/>
        </a:xfrm>
        <a:prstGeom prst="rightArrow">
          <a:avLst>
            <a:gd name="adj1" fmla="val 66700"/>
            <a:gd name="adj2" fmla="val 50000"/>
          </a:avLst>
        </a:prstGeom>
        <a:gradFill rotWithShape="0">
          <a:gsLst>
            <a:gs pos="0">
              <a:schemeClr val="accent3">
                <a:hueOff val="1626359"/>
                <a:satOff val="60000"/>
                <a:lumOff val="-8824"/>
                <a:alphaOff val="0"/>
                <a:lumMod val="110000"/>
                <a:satMod val="105000"/>
                <a:tint val="67000"/>
              </a:schemeClr>
            </a:gs>
            <a:gs pos="50000">
              <a:schemeClr val="accent3">
                <a:hueOff val="1626359"/>
                <a:satOff val="60000"/>
                <a:lumOff val="-8824"/>
                <a:alphaOff val="0"/>
                <a:lumMod val="105000"/>
                <a:satMod val="103000"/>
                <a:tint val="73000"/>
              </a:schemeClr>
            </a:gs>
            <a:gs pos="100000">
              <a:schemeClr val="accent3">
                <a:hueOff val="1626359"/>
                <a:satOff val="60000"/>
                <a:lumOff val="-8824"/>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395648BD-DF96-48DE-8B9A-E781CDBF91DF}">
      <dsp:nvSpPr>
        <dsp:cNvPr id="0" name=""/>
        <dsp:cNvSpPr/>
      </dsp:nvSpPr>
      <dsp:spPr>
        <a:xfrm>
          <a:off x="513" y="3191298"/>
          <a:ext cx="1760716" cy="440179"/>
        </a:xfrm>
        <a:prstGeom prst="roundRect">
          <a:avLst>
            <a:gd name="adj" fmla="val 10000"/>
          </a:avLst>
        </a:prstGeom>
        <a:solidFill>
          <a:schemeClr val="accent4">
            <a:alpha val="90000"/>
          </a:schemeClr>
        </a:solidFill>
        <a:ln w="6350" cap="flat" cmpd="sng" algn="ctr">
          <a:solidFill>
            <a:schemeClr val="accent3">
              <a:tint val="40000"/>
              <a:alpha val="90000"/>
              <a:hueOff val="1217485"/>
              <a:satOff val="60000"/>
              <a:lumOff val="106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1">
            <a:lnSpc>
              <a:spcPct val="90000"/>
            </a:lnSpc>
            <a:spcBef>
              <a:spcPct val="0"/>
            </a:spcBef>
            <a:spcAft>
              <a:spcPct val="35000"/>
            </a:spcAft>
            <a:buNone/>
          </a:pPr>
          <a:r>
            <a:rPr lang="ar-IQ" sz="1600" b="1" kern="1200" dirty="0"/>
            <a:t>نمودار جریان داده </a:t>
          </a:r>
          <a:endParaRPr lang="en-US" sz="1600" b="1" kern="1200" dirty="0"/>
        </a:p>
      </dsp:txBody>
      <dsp:txXfrm>
        <a:off x="13405" y="3204190"/>
        <a:ext cx="1734932" cy="414395"/>
      </dsp:txXfrm>
    </dsp:sp>
    <dsp:sp modelId="{D3257590-39CA-4CCA-982B-ED978CEAF04F}">
      <dsp:nvSpPr>
        <dsp:cNvPr id="0" name=""/>
        <dsp:cNvSpPr/>
      </dsp:nvSpPr>
      <dsp:spPr>
        <a:xfrm rot="5400000">
          <a:off x="842356" y="3669992"/>
          <a:ext cx="77031" cy="77031"/>
        </a:xfrm>
        <a:prstGeom prst="rightArrow">
          <a:avLst>
            <a:gd name="adj1" fmla="val 66700"/>
            <a:gd name="adj2" fmla="val 50000"/>
          </a:avLst>
        </a:prstGeom>
        <a:gradFill rotWithShape="0">
          <a:gsLst>
            <a:gs pos="0">
              <a:schemeClr val="accent3">
                <a:hueOff val="2168479"/>
                <a:satOff val="80000"/>
                <a:lumOff val="-11765"/>
                <a:alphaOff val="0"/>
                <a:lumMod val="110000"/>
                <a:satMod val="105000"/>
                <a:tint val="67000"/>
              </a:schemeClr>
            </a:gs>
            <a:gs pos="50000">
              <a:schemeClr val="accent3">
                <a:hueOff val="2168479"/>
                <a:satOff val="80000"/>
                <a:lumOff val="-11765"/>
                <a:alphaOff val="0"/>
                <a:lumMod val="105000"/>
                <a:satMod val="103000"/>
                <a:tint val="73000"/>
              </a:schemeClr>
            </a:gs>
            <a:gs pos="100000">
              <a:schemeClr val="accent3">
                <a:hueOff val="2168479"/>
                <a:satOff val="80000"/>
                <a:lumOff val="-11765"/>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7E43D43F-BA60-4F47-826C-004833E922FD}">
      <dsp:nvSpPr>
        <dsp:cNvPr id="0" name=""/>
        <dsp:cNvSpPr/>
      </dsp:nvSpPr>
      <dsp:spPr>
        <a:xfrm>
          <a:off x="513" y="3785539"/>
          <a:ext cx="1760716" cy="440179"/>
        </a:xfrm>
        <a:prstGeom prst="roundRect">
          <a:avLst>
            <a:gd name="adj" fmla="val 10000"/>
          </a:avLst>
        </a:prstGeom>
        <a:solidFill>
          <a:schemeClr val="accent3">
            <a:tint val="40000"/>
            <a:alpha val="90000"/>
            <a:hueOff val="1623313"/>
            <a:satOff val="80000"/>
            <a:lumOff val="1423"/>
            <a:alphaOff val="0"/>
          </a:schemeClr>
        </a:solidFill>
        <a:ln w="6350" cap="flat" cmpd="sng" algn="ctr">
          <a:solidFill>
            <a:schemeClr val="accent3">
              <a:tint val="40000"/>
              <a:alpha val="90000"/>
              <a:hueOff val="1623313"/>
              <a:satOff val="80000"/>
              <a:lumOff val="142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فعالیت</a:t>
          </a:r>
          <a:endParaRPr lang="en-US" sz="1800" kern="1200" dirty="0"/>
        </a:p>
      </dsp:txBody>
      <dsp:txXfrm>
        <a:off x="13405" y="3798431"/>
        <a:ext cx="1734932" cy="414395"/>
      </dsp:txXfrm>
    </dsp:sp>
    <dsp:sp modelId="{ABA9AE96-2227-4CD0-B5B8-55F647BE98FD}">
      <dsp:nvSpPr>
        <dsp:cNvPr id="0" name=""/>
        <dsp:cNvSpPr/>
      </dsp:nvSpPr>
      <dsp:spPr>
        <a:xfrm rot="5400000">
          <a:off x="842356" y="4264234"/>
          <a:ext cx="77031" cy="77031"/>
        </a:xfrm>
        <a:prstGeom prst="rightArrow">
          <a:avLst>
            <a:gd name="adj1" fmla="val 66700"/>
            <a:gd name="adj2" fmla="val 50000"/>
          </a:avLst>
        </a:prstGeom>
        <a:gradFill rotWithShape="0">
          <a:gsLst>
            <a:gs pos="0">
              <a:schemeClr val="accent3">
                <a:hueOff val="2710599"/>
                <a:satOff val="100000"/>
                <a:lumOff val="-14706"/>
                <a:alphaOff val="0"/>
                <a:lumMod val="110000"/>
                <a:satMod val="105000"/>
                <a:tint val="67000"/>
              </a:schemeClr>
            </a:gs>
            <a:gs pos="50000">
              <a:schemeClr val="accent3">
                <a:hueOff val="2710599"/>
                <a:satOff val="100000"/>
                <a:lumOff val="-14706"/>
                <a:alphaOff val="0"/>
                <a:lumMod val="105000"/>
                <a:satMod val="103000"/>
                <a:tint val="73000"/>
              </a:schemeClr>
            </a:gs>
            <a:gs pos="100000">
              <a:schemeClr val="accent3">
                <a:hueOff val="2710599"/>
                <a:satOff val="100000"/>
                <a:lumOff val="-14706"/>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B74F0E1C-9303-42FE-856A-87DAAA88EDB7}">
      <dsp:nvSpPr>
        <dsp:cNvPr id="0" name=""/>
        <dsp:cNvSpPr/>
      </dsp:nvSpPr>
      <dsp:spPr>
        <a:xfrm>
          <a:off x="513" y="4379781"/>
          <a:ext cx="1760716" cy="440179"/>
        </a:xfrm>
        <a:prstGeom prst="roundRect">
          <a:avLst>
            <a:gd name="adj" fmla="val 10000"/>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کلاس</a:t>
          </a:r>
          <a:endParaRPr lang="en-US" sz="1800" kern="1200" dirty="0"/>
        </a:p>
      </dsp:txBody>
      <dsp:txXfrm>
        <a:off x="13405" y="4392673"/>
        <a:ext cx="1734932" cy="414395"/>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D3BAE-AF82-4BFC-AF5E-30E6C3FDE413}">
      <dsp:nvSpPr>
        <dsp:cNvPr id="0" name=""/>
        <dsp:cNvSpPr/>
      </dsp:nvSpPr>
      <dsp:spPr>
        <a:xfrm>
          <a:off x="83" y="1257140"/>
          <a:ext cx="1371432" cy="342858"/>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ar-IQ" sz="1800" b="0" kern="1200" dirty="0"/>
            <a:t>تحلیل</a:t>
          </a:r>
          <a:endParaRPr lang="en-US" sz="1800" b="0" kern="1200" dirty="0"/>
        </a:p>
      </dsp:txBody>
      <dsp:txXfrm>
        <a:off x="10125" y="1267182"/>
        <a:ext cx="1351348" cy="322774"/>
      </dsp:txXfrm>
    </dsp:sp>
    <dsp:sp modelId="{3E9095A4-01D2-421F-9A1C-A3B7035311DE}">
      <dsp:nvSpPr>
        <dsp:cNvPr id="0" name=""/>
        <dsp:cNvSpPr/>
      </dsp:nvSpPr>
      <dsp:spPr>
        <a:xfrm rot="5400000">
          <a:off x="655799" y="1629999"/>
          <a:ext cx="60000" cy="60000"/>
        </a:xfrm>
        <a:prstGeom prst="rightArrow">
          <a:avLst>
            <a:gd name="adj1" fmla="val 667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80AF6D93-6E70-4F5B-85CF-A2EA8C142073}">
      <dsp:nvSpPr>
        <dsp:cNvPr id="0" name=""/>
        <dsp:cNvSpPr/>
      </dsp:nvSpPr>
      <dsp:spPr>
        <a:xfrm>
          <a:off x="83" y="1719999"/>
          <a:ext cx="1371432" cy="342858"/>
        </a:xfrm>
        <a:prstGeom prst="roundRect">
          <a:avLst>
            <a:gd name="adj" fmla="val 1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b="0" kern="1200" dirty="0"/>
            <a:t>مقدمه</a:t>
          </a:r>
          <a:endParaRPr lang="en-US" sz="1800" b="0" kern="1200" dirty="0"/>
        </a:p>
      </dsp:txBody>
      <dsp:txXfrm>
        <a:off x="10125" y="1730041"/>
        <a:ext cx="1351348" cy="322774"/>
      </dsp:txXfrm>
    </dsp:sp>
    <dsp:sp modelId="{EC32694D-43CF-45B5-8FB3-353599F27B10}">
      <dsp:nvSpPr>
        <dsp:cNvPr id="0" name=""/>
        <dsp:cNvSpPr/>
      </dsp:nvSpPr>
      <dsp:spPr>
        <a:xfrm rot="5400000">
          <a:off x="655799" y="2092857"/>
          <a:ext cx="60000" cy="60000"/>
        </a:xfrm>
        <a:prstGeom prst="rightArrow">
          <a:avLst>
            <a:gd name="adj1" fmla="val 66700"/>
            <a:gd name="adj2" fmla="val 50000"/>
          </a:avLst>
        </a:prstGeom>
        <a:gradFill rotWithShape="0">
          <a:gsLst>
            <a:gs pos="0">
              <a:schemeClr val="accent3">
                <a:hueOff val="542120"/>
                <a:satOff val="20000"/>
                <a:lumOff val="-2941"/>
                <a:alphaOff val="0"/>
                <a:lumMod val="110000"/>
                <a:satMod val="105000"/>
                <a:tint val="67000"/>
              </a:schemeClr>
            </a:gs>
            <a:gs pos="50000">
              <a:schemeClr val="accent3">
                <a:hueOff val="542120"/>
                <a:satOff val="20000"/>
                <a:lumOff val="-2941"/>
                <a:alphaOff val="0"/>
                <a:lumMod val="105000"/>
                <a:satMod val="103000"/>
                <a:tint val="73000"/>
              </a:schemeClr>
            </a:gs>
            <a:gs pos="100000">
              <a:schemeClr val="accent3">
                <a:hueOff val="542120"/>
                <a:satOff val="20000"/>
                <a:lumOff val="-2941"/>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32745C9E-58BF-432C-9154-FE514DDA01DF}">
      <dsp:nvSpPr>
        <dsp:cNvPr id="0" name=""/>
        <dsp:cNvSpPr/>
      </dsp:nvSpPr>
      <dsp:spPr>
        <a:xfrm>
          <a:off x="83" y="2182857"/>
          <a:ext cx="1371432" cy="342858"/>
        </a:xfrm>
        <a:prstGeom prst="roundRect">
          <a:avLst>
            <a:gd name="adj" fmla="val 10000"/>
          </a:avLst>
        </a:prstGeom>
        <a:solidFill>
          <a:schemeClr val="accent3">
            <a:tint val="40000"/>
            <a:alpha val="90000"/>
            <a:hueOff val="405828"/>
            <a:satOff val="20000"/>
            <a:lumOff val="356"/>
            <a:alphaOff val="0"/>
          </a:schemeClr>
        </a:solidFill>
        <a:ln w="6350" cap="flat" cmpd="sng" algn="ctr">
          <a:solidFill>
            <a:schemeClr val="accent3">
              <a:tint val="40000"/>
              <a:alpha val="90000"/>
              <a:hueOff val="405828"/>
              <a:satOff val="20000"/>
              <a:lumOff val="35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مدل </a:t>
          </a:r>
          <a:r>
            <a:rPr lang="en-US" sz="1800" kern="1200" dirty="0"/>
            <a:t>RAD</a:t>
          </a:r>
        </a:p>
      </dsp:txBody>
      <dsp:txXfrm>
        <a:off x="10125" y="2192899"/>
        <a:ext cx="1351348" cy="322774"/>
      </dsp:txXfrm>
    </dsp:sp>
    <dsp:sp modelId="{644968E7-C048-403D-9921-0DCFB4DCD01F}">
      <dsp:nvSpPr>
        <dsp:cNvPr id="0" name=""/>
        <dsp:cNvSpPr/>
      </dsp:nvSpPr>
      <dsp:spPr>
        <a:xfrm rot="5400000">
          <a:off x="655799" y="2555716"/>
          <a:ext cx="60000" cy="60000"/>
        </a:xfrm>
        <a:prstGeom prst="rightArrow">
          <a:avLst>
            <a:gd name="adj1" fmla="val 66700"/>
            <a:gd name="adj2" fmla="val 50000"/>
          </a:avLst>
        </a:prstGeom>
        <a:gradFill rotWithShape="0">
          <a:gsLst>
            <a:gs pos="0">
              <a:schemeClr val="accent3">
                <a:hueOff val="1084240"/>
                <a:satOff val="40000"/>
                <a:lumOff val="-5882"/>
                <a:alphaOff val="0"/>
                <a:lumMod val="110000"/>
                <a:satMod val="105000"/>
                <a:tint val="67000"/>
              </a:schemeClr>
            </a:gs>
            <a:gs pos="50000">
              <a:schemeClr val="accent3">
                <a:hueOff val="1084240"/>
                <a:satOff val="40000"/>
                <a:lumOff val="-5882"/>
                <a:alphaOff val="0"/>
                <a:lumMod val="105000"/>
                <a:satMod val="103000"/>
                <a:tint val="73000"/>
              </a:schemeClr>
            </a:gs>
            <a:gs pos="100000">
              <a:schemeClr val="accent3">
                <a:hueOff val="1084240"/>
                <a:satOff val="40000"/>
                <a:lumOff val="-5882"/>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A3D3BB3F-1260-477A-8BC2-2D2192735474}">
      <dsp:nvSpPr>
        <dsp:cNvPr id="0" name=""/>
        <dsp:cNvSpPr/>
      </dsp:nvSpPr>
      <dsp:spPr>
        <a:xfrm>
          <a:off x="83" y="2645716"/>
          <a:ext cx="1371432" cy="342858"/>
        </a:xfrm>
        <a:prstGeom prst="roundRect">
          <a:avLst>
            <a:gd name="adj" fmla="val 10000"/>
          </a:avLst>
        </a:prstGeom>
        <a:solidFill>
          <a:schemeClr val="accent3">
            <a:tint val="40000"/>
            <a:alpha val="90000"/>
            <a:hueOff val="811656"/>
            <a:satOff val="40000"/>
            <a:lumOff val="712"/>
            <a:alphaOff val="0"/>
          </a:schemeClr>
        </a:solidFill>
        <a:ln w="6350" cap="flat" cmpd="sng" algn="ctr">
          <a:solidFill>
            <a:schemeClr val="accent3">
              <a:tint val="40000"/>
              <a:alpha val="90000"/>
              <a:hueOff val="811656"/>
              <a:satOff val="40000"/>
              <a:lumOff val="71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معماری</a:t>
          </a:r>
          <a:endParaRPr lang="en-US" sz="1800" kern="1200" dirty="0"/>
        </a:p>
      </dsp:txBody>
      <dsp:txXfrm>
        <a:off x="10125" y="2655758"/>
        <a:ext cx="1351348" cy="322774"/>
      </dsp:txXfrm>
    </dsp:sp>
    <dsp:sp modelId="{89D83878-B949-4C21-8446-B5086CAC99B9}">
      <dsp:nvSpPr>
        <dsp:cNvPr id="0" name=""/>
        <dsp:cNvSpPr/>
      </dsp:nvSpPr>
      <dsp:spPr>
        <a:xfrm rot="5400000">
          <a:off x="655799" y="3018574"/>
          <a:ext cx="60000" cy="60000"/>
        </a:xfrm>
        <a:prstGeom prst="rightArrow">
          <a:avLst>
            <a:gd name="adj1" fmla="val 66700"/>
            <a:gd name="adj2" fmla="val 50000"/>
          </a:avLst>
        </a:prstGeom>
        <a:gradFill rotWithShape="0">
          <a:gsLst>
            <a:gs pos="0">
              <a:schemeClr val="accent3">
                <a:hueOff val="1626359"/>
                <a:satOff val="60000"/>
                <a:lumOff val="-8824"/>
                <a:alphaOff val="0"/>
                <a:lumMod val="110000"/>
                <a:satMod val="105000"/>
                <a:tint val="67000"/>
              </a:schemeClr>
            </a:gs>
            <a:gs pos="50000">
              <a:schemeClr val="accent3">
                <a:hueOff val="1626359"/>
                <a:satOff val="60000"/>
                <a:lumOff val="-8824"/>
                <a:alphaOff val="0"/>
                <a:lumMod val="105000"/>
                <a:satMod val="103000"/>
                <a:tint val="73000"/>
              </a:schemeClr>
            </a:gs>
            <a:gs pos="100000">
              <a:schemeClr val="accent3">
                <a:hueOff val="1626359"/>
                <a:satOff val="60000"/>
                <a:lumOff val="-8824"/>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12BEF59F-DBF8-4103-847D-850DF60662CD}">
      <dsp:nvSpPr>
        <dsp:cNvPr id="0" name=""/>
        <dsp:cNvSpPr/>
      </dsp:nvSpPr>
      <dsp:spPr>
        <a:xfrm>
          <a:off x="83" y="3108574"/>
          <a:ext cx="1371432" cy="342858"/>
        </a:xfrm>
        <a:prstGeom prst="roundRect">
          <a:avLst>
            <a:gd name="adj" fmla="val 10000"/>
          </a:avLst>
        </a:prstGeom>
        <a:solidFill>
          <a:schemeClr val="accent3">
            <a:tint val="40000"/>
            <a:alpha val="90000"/>
            <a:hueOff val="1217485"/>
            <a:satOff val="60000"/>
            <a:lumOff val="1067"/>
            <a:alphaOff val="0"/>
          </a:schemeClr>
        </a:solidFill>
        <a:ln w="6350" cap="flat" cmpd="sng" algn="ctr">
          <a:solidFill>
            <a:schemeClr val="accent3">
              <a:tint val="40000"/>
              <a:alpha val="90000"/>
              <a:hueOff val="1217485"/>
              <a:satOff val="60000"/>
              <a:lumOff val="106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ar-IQ" sz="1800" kern="1200" dirty="0"/>
            <a:t>نمودار جریان داده </a:t>
          </a:r>
          <a:endParaRPr lang="en-US" sz="1800" kern="1200" dirty="0"/>
        </a:p>
      </dsp:txBody>
      <dsp:txXfrm>
        <a:off x="10125" y="3118616"/>
        <a:ext cx="1351348" cy="322774"/>
      </dsp:txXfrm>
    </dsp:sp>
    <dsp:sp modelId="{E35845CD-9A58-46C8-AEC1-1E132BC7E206}">
      <dsp:nvSpPr>
        <dsp:cNvPr id="0" name=""/>
        <dsp:cNvSpPr/>
      </dsp:nvSpPr>
      <dsp:spPr>
        <a:xfrm rot="5400000">
          <a:off x="655799" y="3481433"/>
          <a:ext cx="60000" cy="60000"/>
        </a:xfrm>
        <a:prstGeom prst="rightArrow">
          <a:avLst>
            <a:gd name="adj1" fmla="val 66700"/>
            <a:gd name="adj2" fmla="val 50000"/>
          </a:avLst>
        </a:prstGeom>
        <a:gradFill rotWithShape="0">
          <a:gsLst>
            <a:gs pos="0">
              <a:schemeClr val="accent3">
                <a:hueOff val="2168479"/>
                <a:satOff val="80000"/>
                <a:lumOff val="-11765"/>
                <a:alphaOff val="0"/>
                <a:lumMod val="110000"/>
                <a:satMod val="105000"/>
                <a:tint val="67000"/>
              </a:schemeClr>
            </a:gs>
            <a:gs pos="50000">
              <a:schemeClr val="accent3">
                <a:hueOff val="2168479"/>
                <a:satOff val="80000"/>
                <a:lumOff val="-11765"/>
                <a:alphaOff val="0"/>
                <a:lumMod val="105000"/>
                <a:satMod val="103000"/>
                <a:tint val="73000"/>
              </a:schemeClr>
            </a:gs>
            <a:gs pos="100000">
              <a:schemeClr val="accent3">
                <a:hueOff val="2168479"/>
                <a:satOff val="80000"/>
                <a:lumOff val="-11765"/>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AC3A6058-D50C-40EF-84E5-2B31F4BF6372}">
      <dsp:nvSpPr>
        <dsp:cNvPr id="0" name=""/>
        <dsp:cNvSpPr/>
      </dsp:nvSpPr>
      <dsp:spPr>
        <a:xfrm>
          <a:off x="83" y="3571433"/>
          <a:ext cx="1371432" cy="342858"/>
        </a:xfrm>
        <a:prstGeom prst="roundRect">
          <a:avLst>
            <a:gd name="adj" fmla="val 10000"/>
          </a:avLst>
        </a:prstGeom>
        <a:solidFill>
          <a:schemeClr val="accent4">
            <a:alpha val="90000"/>
          </a:schemeClr>
        </a:solidFill>
        <a:ln w="6350" cap="flat" cmpd="sng" algn="ctr">
          <a:solidFill>
            <a:schemeClr val="accent3">
              <a:tint val="40000"/>
              <a:alpha val="90000"/>
              <a:hueOff val="1623313"/>
              <a:satOff val="80000"/>
              <a:lumOff val="142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b="1" kern="1200" dirty="0"/>
            <a:t>نمودار فعالیت</a:t>
          </a:r>
          <a:endParaRPr lang="en-US" sz="1800" b="1" kern="1200" dirty="0"/>
        </a:p>
      </dsp:txBody>
      <dsp:txXfrm>
        <a:off x="10125" y="3581475"/>
        <a:ext cx="1351348" cy="322774"/>
      </dsp:txXfrm>
    </dsp:sp>
    <dsp:sp modelId="{45FC8BB2-476D-4F39-95C6-B50569BA814C}">
      <dsp:nvSpPr>
        <dsp:cNvPr id="0" name=""/>
        <dsp:cNvSpPr/>
      </dsp:nvSpPr>
      <dsp:spPr>
        <a:xfrm rot="5400000">
          <a:off x="655799" y="3944291"/>
          <a:ext cx="60000" cy="60000"/>
        </a:xfrm>
        <a:prstGeom prst="rightArrow">
          <a:avLst>
            <a:gd name="adj1" fmla="val 66700"/>
            <a:gd name="adj2" fmla="val 50000"/>
          </a:avLst>
        </a:prstGeom>
        <a:gradFill rotWithShape="0">
          <a:gsLst>
            <a:gs pos="0">
              <a:schemeClr val="accent3">
                <a:hueOff val="2710599"/>
                <a:satOff val="100000"/>
                <a:lumOff val="-14706"/>
                <a:alphaOff val="0"/>
                <a:lumMod val="110000"/>
                <a:satMod val="105000"/>
                <a:tint val="67000"/>
              </a:schemeClr>
            </a:gs>
            <a:gs pos="50000">
              <a:schemeClr val="accent3">
                <a:hueOff val="2710599"/>
                <a:satOff val="100000"/>
                <a:lumOff val="-14706"/>
                <a:alphaOff val="0"/>
                <a:lumMod val="105000"/>
                <a:satMod val="103000"/>
                <a:tint val="73000"/>
              </a:schemeClr>
            </a:gs>
            <a:gs pos="100000">
              <a:schemeClr val="accent3">
                <a:hueOff val="2710599"/>
                <a:satOff val="100000"/>
                <a:lumOff val="-14706"/>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D5455EB5-01BF-4ADF-94D1-CE546AE910A9}">
      <dsp:nvSpPr>
        <dsp:cNvPr id="0" name=""/>
        <dsp:cNvSpPr/>
      </dsp:nvSpPr>
      <dsp:spPr>
        <a:xfrm>
          <a:off x="83" y="4034291"/>
          <a:ext cx="1371432" cy="342858"/>
        </a:xfrm>
        <a:prstGeom prst="roundRect">
          <a:avLst>
            <a:gd name="adj" fmla="val 10000"/>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کلاس</a:t>
          </a:r>
          <a:endParaRPr lang="en-US" sz="1800" kern="1200" dirty="0"/>
        </a:p>
      </dsp:txBody>
      <dsp:txXfrm>
        <a:off x="10125" y="4044333"/>
        <a:ext cx="1351348" cy="322774"/>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D3BAE-AF82-4BFC-AF5E-30E6C3FDE413}">
      <dsp:nvSpPr>
        <dsp:cNvPr id="0" name=""/>
        <dsp:cNvSpPr/>
      </dsp:nvSpPr>
      <dsp:spPr>
        <a:xfrm>
          <a:off x="83" y="1257140"/>
          <a:ext cx="1371432" cy="342858"/>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ar-IQ" sz="1800" b="0" kern="1200" dirty="0"/>
            <a:t>تحلیل</a:t>
          </a:r>
          <a:endParaRPr lang="en-US" sz="1800" b="0" kern="1200" dirty="0"/>
        </a:p>
      </dsp:txBody>
      <dsp:txXfrm>
        <a:off x="10125" y="1267182"/>
        <a:ext cx="1351348" cy="322774"/>
      </dsp:txXfrm>
    </dsp:sp>
    <dsp:sp modelId="{3E9095A4-01D2-421F-9A1C-A3B7035311DE}">
      <dsp:nvSpPr>
        <dsp:cNvPr id="0" name=""/>
        <dsp:cNvSpPr/>
      </dsp:nvSpPr>
      <dsp:spPr>
        <a:xfrm rot="5400000">
          <a:off x="655799" y="1629999"/>
          <a:ext cx="60000" cy="60000"/>
        </a:xfrm>
        <a:prstGeom prst="rightArrow">
          <a:avLst>
            <a:gd name="adj1" fmla="val 667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80AF6D93-6E70-4F5B-85CF-A2EA8C142073}">
      <dsp:nvSpPr>
        <dsp:cNvPr id="0" name=""/>
        <dsp:cNvSpPr/>
      </dsp:nvSpPr>
      <dsp:spPr>
        <a:xfrm>
          <a:off x="83" y="1719999"/>
          <a:ext cx="1371432" cy="342858"/>
        </a:xfrm>
        <a:prstGeom prst="roundRect">
          <a:avLst>
            <a:gd name="adj" fmla="val 1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b="0" kern="1200" dirty="0"/>
            <a:t>مقدمه</a:t>
          </a:r>
          <a:endParaRPr lang="en-US" sz="1800" b="0" kern="1200" dirty="0"/>
        </a:p>
      </dsp:txBody>
      <dsp:txXfrm>
        <a:off x="10125" y="1730041"/>
        <a:ext cx="1351348" cy="322774"/>
      </dsp:txXfrm>
    </dsp:sp>
    <dsp:sp modelId="{EC32694D-43CF-45B5-8FB3-353599F27B10}">
      <dsp:nvSpPr>
        <dsp:cNvPr id="0" name=""/>
        <dsp:cNvSpPr/>
      </dsp:nvSpPr>
      <dsp:spPr>
        <a:xfrm rot="5400000">
          <a:off x="655799" y="2092857"/>
          <a:ext cx="60000" cy="60000"/>
        </a:xfrm>
        <a:prstGeom prst="rightArrow">
          <a:avLst>
            <a:gd name="adj1" fmla="val 66700"/>
            <a:gd name="adj2" fmla="val 50000"/>
          </a:avLst>
        </a:prstGeom>
        <a:gradFill rotWithShape="0">
          <a:gsLst>
            <a:gs pos="0">
              <a:schemeClr val="accent3">
                <a:hueOff val="542120"/>
                <a:satOff val="20000"/>
                <a:lumOff val="-2941"/>
                <a:alphaOff val="0"/>
                <a:lumMod val="110000"/>
                <a:satMod val="105000"/>
                <a:tint val="67000"/>
              </a:schemeClr>
            </a:gs>
            <a:gs pos="50000">
              <a:schemeClr val="accent3">
                <a:hueOff val="542120"/>
                <a:satOff val="20000"/>
                <a:lumOff val="-2941"/>
                <a:alphaOff val="0"/>
                <a:lumMod val="105000"/>
                <a:satMod val="103000"/>
                <a:tint val="73000"/>
              </a:schemeClr>
            </a:gs>
            <a:gs pos="100000">
              <a:schemeClr val="accent3">
                <a:hueOff val="542120"/>
                <a:satOff val="20000"/>
                <a:lumOff val="-2941"/>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32745C9E-58BF-432C-9154-FE514DDA01DF}">
      <dsp:nvSpPr>
        <dsp:cNvPr id="0" name=""/>
        <dsp:cNvSpPr/>
      </dsp:nvSpPr>
      <dsp:spPr>
        <a:xfrm>
          <a:off x="83" y="2182857"/>
          <a:ext cx="1371432" cy="342858"/>
        </a:xfrm>
        <a:prstGeom prst="roundRect">
          <a:avLst>
            <a:gd name="adj" fmla="val 10000"/>
          </a:avLst>
        </a:prstGeom>
        <a:solidFill>
          <a:schemeClr val="accent3">
            <a:tint val="40000"/>
            <a:alpha val="90000"/>
            <a:hueOff val="405828"/>
            <a:satOff val="20000"/>
            <a:lumOff val="356"/>
            <a:alphaOff val="0"/>
          </a:schemeClr>
        </a:solidFill>
        <a:ln w="6350" cap="flat" cmpd="sng" algn="ctr">
          <a:solidFill>
            <a:schemeClr val="accent3">
              <a:tint val="40000"/>
              <a:alpha val="90000"/>
              <a:hueOff val="405828"/>
              <a:satOff val="20000"/>
              <a:lumOff val="35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مدل </a:t>
          </a:r>
          <a:r>
            <a:rPr lang="en-US" sz="1800" kern="1200" dirty="0"/>
            <a:t>RAD</a:t>
          </a:r>
        </a:p>
      </dsp:txBody>
      <dsp:txXfrm>
        <a:off x="10125" y="2192899"/>
        <a:ext cx="1351348" cy="322774"/>
      </dsp:txXfrm>
    </dsp:sp>
    <dsp:sp modelId="{644968E7-C048-403D-9921-0DCFB4DCD01F}">
      <dsp:nvSpPr>
        <dsp:cNvPr id="0" name=""/>
        <dsp:cNvSpPr/>
      </dsp:nvSpPr>
      <dsp:spPr>
        <a:xfrm rot="5400000">
          <a:off x="655799" y="2555716"/>
          <a:ext cx="60000" cy="60000"/>
        </a:xfrm>
        <a:prstGeom prst="rightArrow">
          <a:avLst>
            <a:gd name="adj1" fmla="val 66700"/>
            <a:gd name="adj2" fmla="val 50000"/>
          </a:avLst>
        </a:prstGeom>
        <a:gradFill rotWithShape="0">
          <a:gsLst>
            <a:gs pos="0">
              <a:schemeClr val="accent3">
                <a:hueOff val="1084240"/>
                <a:satOff val="40000"/>
                <a:lumOff val="-5882"/>
                <a:alphaOff val="0"/>
                <a:lumMod val="110000"/>
                <a:satMod val="105000"/>
                <a:tint val="67000"/>
              </a:schemeClr>
            </a:gs>
            <a:gs pos="50000">
              <a:schemeClr val="accent3">
                <a:hueOff val="1084240"/>
                <a:satOff val="40000"/>
                <a:lumOff val="-5882"/>
                <a:alphaOff val="0"/>
                <a:lumMod val="105000"/>
                <a:satMod val="103000"/>
                <a:tint val="73000"/>
              </a:schemeClr>
            </a:gs>
            <a:gs pos="100000">
              <a:schemeClr val="accent3">
                <a:hueOff val="1084240"/>
                <a:satOff val="40000"/>
                <a:lumOff val="-5882"/>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A3D3BB3F-1260-477A-8BC2-2D2192735474}">
      <dsp:nvSpPr>
        <dsp:cNvPr id="0" name=""/>
        <dsp:cNvSpPr/>
      </dsp:nvSpPr>
      <dsp:spPr>
        <a:xfrm>
          <a:off x="83" y="2645716"/>
          <a:ext cx="1371432" cy="342858"/>
        </a:xfrm>
        <a:prstGeom prst="roundRect">
          <a:avLst>
            <a:gd name="adj" fmla="val 10000"/>
          </a:avLst>
        </a:prstGeom>
        <a:solidFill>
          <a:schemeClr val="accent3">
            <a:tint val="40000"/>
            <a:alpha val="90000"/>
            <a:hueOff val="811656"/>
            <a:satOff val="40000"/>
            <a:lumOff val="712"/>
            <a:alphaOff val="0"/>
          </a:schemeClr>
        </a:solidFill>
        <a:ln w="6350" cap="flat" cmpd="sng" algn="ctr">
          <a:solidFill>
            <a:schemeClr val="accent3">
              <a:tint val="40000"/>
              <a:alpha val="90000"/>
              <a:hueOff val="811656"/>
              <a:satOff val="40000"/>
              <a:lumOff val="71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معماری</a:t>
          </a:r>
          <a:endParaRPr lang="en-US" sz="1800" kern="1200" dirty="0"/>
        </a:p>
      </dsp:txBody>
      <dsp:txXfrm>
        <a:off x="10125" y="2655758"/>
        <a:ext cx="1351348" cy="322774"/>
      </dsp:txXfrm>
    </dsp:sp>
    <dsp:sp modelId="{89D83878-B949-4C21-8446-B5086CAC99B9}">
      <dsp:nvSpPr>
        <dsp:cNvPr id="0" name=""/>
        <dsp:cNvSpPr/>
      </dsp:nvSpPr>
      <dsp:spPr>
        <a:xfrm rot="5400000">
          <a:off x="655799" y="3018574"/>
          <a:ext cx="60000" cy="60000"/>
        </a:xfrm>
        <a:prstGeom prst="rightArrow">
          <a:avLst>
            <a:gd name="adj1" fmla="val 66700"/>
            <a:gd name="adj2" fmla="val 50000"/>
          </a:avLst>
        </a:prstGeom>
        <a:gradFill rotWithShape="0">
          <a:gsLst>
            <a:gs pos="0">
              <a:schemeClr val="accent3">
                <a:hueOff val="1626359"/>
                <a:satOff val="60000"/>
                <a:lumOff val="-8824"/>
                <a:alphaOff val="0"/>
                <a:lumMod val="110000"/>
                <a:satMod val="105000"/>
                <a:tint val="67000"/>
              </a:schemeClr>
            </a:gs>
            <a:gs pos="50000">
              <a:schemeClr val="accent3">
                <a:hueOff val="1626359"/>
                <a:satOff val="60000"/>
                <a:lumOff val="-8824"/>
                <a:alphaOff val="0"/>
                <a:lumMod val="105000"/>
                <a:satMod val="103000"/>
                <a:tint val="73000"/>
              </a:schemeClr>
            </a:gs>
            <a:gs pos="100000">
              <a:schemeClr val="accent3">
                <a:hueOff val="1626359"/>
                <a:satOff val="60000"/>
                <a:lumOff val="-8824"/>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12BEF59F-DBF8-4103-847D-850DF60662CD}">
      <dsp:nvSpPr>
        <dsp:cNvPr id="0" name=""/>
        <dsp:cNvSpPr/>
      </dsp:nvSpPr>
      <dsp:spPr>
        <a:xfrm>
          <a:off x="83" y="3108574"/>
          <a:ext cx="1371432" cy="342858"/>
        </a:xfrm>
        <a:prstGeom prst="roundRect">
          <a:avLst>
            <a:gd name="adj" fmla="val 10000"/>
          </a:avLst>
        </a:prstGeom>
        <a:solidFill>
          <a:schemeClr val="accent3">
            <a:tint val="40000"/>
            <a:alpha val="90000"/>
            <a:hueOff val="1217485"/>
            <a:satOff val="60000"/>
            <a:lumOff val="1067"/>
            <a:alphaOff val="0"/>
          </a:schemeClr>
        </a:solidFill>
        <a:ln w="6350" cap="flat" cmpd="sng" algn="ctr">
          <a:solidFill>
            <a:schemeClr val="accent3">
              <a:tint val="40000"/>
              <a:alpha val="90000"/>
              <a:hueOff val="1217485"/>
              <a:satOff val="60000"/>
              <a:lumOff val="106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ar-IQ" sz="1800" kern="1200" dirty="0"/>
            <a:t>نمودار جریان داده </a:t>
          </a:r>
          <a:endParaRPr lang="en-US" sz="1800" kern="1200" dirty="0"/>
        </a:p>
      </dsp:txBody>
      <dsp:txXfrm>
        <a:off x="10125" y="3118616"/>
        <a:ext cx="1351348" cy="322774"/>
      </dsp:txXfrm>
    </dsp:sp>
    <dsp:sp modelId="{E35845CD-9A58-46C8-AEC1-1E132BC7E206}">
      <dsp:nvSpPr>
        <dsp:cNvPr id="0" name=""/>
        <dsp:cNvSpPr/>
      </dsp:nvSpPr>
      <dsp:spPr>
        <a:xfrm rot="5400000">
          <a:off x="655799" y="3481433"/>
          <a:ext cx="60000" cy="60000"/>
        </a:xfrm>
        <a:prstGeom prst="rightArrow">
          <a:avLst>
            <a:gd name="adj1" fmla="val 66700"/>
            <a:gd name="adj2" fmla="val 50000"/>
          </a:avLst>
        </a:prstGeom>
        <a:gradFill rotWithShape="0">
          <a:gsLst>
            <a:gs pos="0">
              <a:schemeClr val="accent3">
                <a:hueOff val="2168479"/>
                <a:satOff val="80000"/>
                <a:lumOff val="-11765"/>
                <a:alphaOff val="0"/>
                <a:lumMod val="110000"/>
                <a:satMod val="105000"/>
                <a:tint val="67000"/>
              </a:schemeClr>
            </a:gs>
            <a:gs pos="50000">
              <a:schemeClr val="accent3">
                <a:hueOff val="2168479"/>
                <a:satOff val="80000"/>
                <a:lumOff val="-11765"/>
                <a:alphaOff val="0"/>
                <a:lumMod val="105000"/>
                <a:satMod val="103000"/>
                <a:tint val="73000"/>
              </a:schemeClr>
            </a:gs>
            <a:gs pos="100000">
              <a:schemeClr val="accent3">
                <a:hueOff val="2168479"/>
                <a:satOff val="80000"/>
                <a:lumOff val="-11765"/>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AC3A6058-D50C-40EF-84E5-2B31F4BF6372}">
      <dsp:nvSpPr>
        <dsp:cNvPr id="0" name=""/>
        <dsp:cNvSpPr/>
      </dsp:nvSpPr>
      <dsp:spPr>
        <a:xfrm>
          <a:off x="83" y="3571433"/>
          <a:ext cx="1371432" cy="342858"/>
        </a:xfrm>
        <a:prstGeom prst="roundRect">
          <a:avLst>
            <a:gd name="adj" fmla="val 10000"/>
          </a:avLst>
        </a:prstGeom>
        <a:solidFill>
          <a:schemeClr val="accent4">
            <a:alpha val="90000"/>
          </a:schemeClr>
        </a:solidFill>
        <a:ln w="6350" cap="flat" cmpd="sng" algn="ctr">
          <a:solidFill>
            <a:schemeClr val="accent3">
              <a:tint val="40000"/>
              <a:alpha val="90000"/>
              <a:hueOff val="1623313"/>
              <a:satOff val="80000"/>
              <a:lumOff val="142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b="1" kern="1200" dirty="0"/>
            <a:t>نمودار فعالیت</a:t>
          </a:r>
          <a:endParaRPr lang="en-US" sz="1800" b="1" kern="1200" dirty="0"/>
        </a:p>
      </dsp:txBody>
      <dsp:txXfrm>
        <a:off x="10125" y="3581475"/>
        <a:ext cx="1351348" cy="322774"/>
      </dsp:txXfrm>
    </dsp:sp>
    <dsp:sp modelId="{45FC8BB2-476D-4F39-95C6-B50569BA814C}">
      <dsp:nvSpPr>
        <dsp:cNvPr id="0" name=""/>
        <dsp:cNvSpPr/>
      </dsp:nvSpPr>
      <dsp:spPr>
        <a:xfrm rot="5400000">
          <a:off x="655799" y="3944291"/>
          <a:ext cx="60000" cy="60000"/>
        </a:xfrm>
        <a:prstGeom prst="rightArrow">
          <a:avLst>
            <a:gd name="adj1" fmla="val 66700"/>
            <a:gd name="adj2" fmla="val 50000"/>
          </a:avLst>
        </a:prstGeom>
        <a:gradFill rotWithShape="0">
          <a:gsLst>
            <a:gs pos="0">
              <a:schemeClr val="accent3">
                <a:hueOff val="2710599"/>
                <a:satOff val="100000"/>
                <a:lumOff val="-14706"/>
                <a:alphaOff val="0"/>
                <a:lumMod val="110000"/>
                <a:satMod val="105000"/>
                <a:tint val="67000"/>
              </a:schemeClr>
            </a:gs>
            <a:gs pos="50000">
              <a:schemeClr val="accent3">
                <a:hueOff val="2710599"/>
                <a:satOff val="100000"/>
                <a:lumOff val="-14706"/>
                <a:alphaOff val="0"/>
                <a:lumMod val="105000"/>
                <a:satMod val="103000"/>
                <a:tint val="73000"/>
              </a:schemeClr>
            </a:gs>
            <a:gs pos="100000">
              <a:schemeClr val="accent3">
                <a:hueOff val="2710599"/>
                <a:satOff val="100000"/>
                <a:lumOff val="-14706"/>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D5455EB5-01BF-4ADF-94D1-CE546AE910A9}">
      <dsp:nvSpPr>
        <dsp:cNvPr id="0" name=""/>
        <dsp:cNvSpPr/>
      </dsp:nvSpPr>
      <dsp:spPr>
        <a:xfrm>
          <a:off x="83" y="4034291"/>
          <a:ext cx="1371432" cy="342858"/>
        </a:xfrm>
        <a:prstGeom prst="roundRect">
          <a:avLst>
            <a:gd name="adj" fmla="val 10000"/>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کلاس</a:t>
          </a:r>
          <a:endParaRPr lang="en-US" sz="1800" kern="1200" dirty="0"/>
        </a:p>
      </dsp:txBody>
      <dsp:txXfrm>
        <a:off x="10125" y="4044333"/>
        <a:ext cx="1351348" cy="3227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E20ED-2F59-4DE9-AD8C-733DA8F119B9}">
      <dsp:nvSpPr>
        <dsp:cNvPr id="0" name=""/>
        <dsp:cNvSpPr/>
      </dsp:nvSpPr>
      <dsp:spPr>
        <a:xfrm rot="10800000">
          <a:off x="9086505" y="202393"/>
          <a:ext cx="1594072" cy="637629"/>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اینترنت اشیاء (</a:t>
          </a:r>
          <a:r>
            <a:rPr lang="en-US" sz="1800" kern="1200" dirty="0"/>
            <a:t>IoT</a:t>
          </a:r>
          <a:r>
            <a:rPr lang="fa-IR" sz="1800" kern="1200" dirty="0"/>
            <a:t>)</a:t>
          </a:r>
        </a:p>
      </dsp:txBody>
      <dsp:txXfrm rot="10800000">
        <a:off x="9405319" y="202393"/>
        <a:ext cx="956443" cy="637629"/>
      </dsp:txXfrm>
    </dsp:sp>
    <dsp:sp modelId="{5B20533C-9C16-4B93-9C77-39A6D5EA8747}">
      <dsp:nvSpPr>
        <dsp:cNvPr id="0" name=""/>
        <dsp:cNvSpPr/>
      </dsp:nvSpPr>
      <dsp:spPr>
        <a:xfrm rot="10800000">
          <a:off x="7970654" y="256591"/>
          <a:ext cx="1323080" cy="529232"/>
        </a:xfrm>
        <a:prstGeom prst="chevron">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p>
      </dsp:txBody>
      <dsp:txXfrm rot="10800000">
        <a:off x="8235270" y="256591"/>
        <a:ext cx="793848" cy="529232"/>
      </dsp:txXfrm>
    </dsp:sp>
    <dsp:sp modelId="{E9DF1550-554D-4794-9C77-1B4616682EBE}">
      <dsp:nvSpPr>
        <dsp:cNvPr id="0" name=""/>
        <dsp:cNvSpPr/>
      </dsp:nvSpPr>
      <dsp:spPr>
        <a:xfrm rot="10800000">
          <a:off x="6832804" y="256591"/>
          <a:ext cx="1323080" cy="529232"/>
        </a:xfrm>
        <a:prstGeom prst="chevron">
          <a:avLst/>
        </a:prstGeom>
        <a:solidFill>
          <a:schemeClr val="accent2">
            <a:tint val="40000"/>
            <a:alpha val="90000"/>
            <a:hueOff val="-121318"/>
            <a:satOff val="-10764"/>
            <a:lumOff val="-110"/>
            <a:alphaOff val="0"/>
          </a:schemeClr>
        </a:solidFill>
        <a:ln w="6350" cap="flat" cmpd="sng" algn="ctr">
          <a:solidFill>
            <a:schemeClr val="accent2">
              <a:tint val="40000"/>
              <a:alpha val="90000"/>
              <a:hueOff val="-121318"/>
              <a:satOff val="-10764"/>
              <a:lumOff val="-11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تعریف</a:t>
          </a:r>
        </a:p>
      </dsp:txBody>
      <dsp:txXfrm rot="10800000">
        <a:off x="7097420" y="256591"/>
        <a:ext cx="793848" cy="529232"/>
      </dsp:txXfrm>
    </dsp:sp>
    <dsp:sp modelId="{84C0914D-440B-4849-A9C5-FF1089D889AC}">
      <dsp:nvSpPr>
        <dsp:cNvPr id="0" name=""/>
        <dsp:cNvSpPr/>
      </dsp:nvSpPr>
      <dsp:spPr>
        <a:xfrm rot="10800000">
          <a:off x="5694955" y="256591"/>
          <a:ext cx="1323080" cy="529232"/>
        </a:xfrm>
        <a:prstGeom prst="chevron">
          <a:avLst/>
        </a:prstGeom>
        <a:solidFill>
          <a:schemeClr val="accent2">
            <a:lumMod val="60000"/>
            <a:lumOff val="40000"/>
            <a:alpha val="90000"/>
          </a:schemeClr>
        </a:solidFill>
        <a:ln w="6350" cap="flat" cmpd="sng" algn="ctr">
          <a:solidFill>
            <a:schemeClr val="accent2">
              <a:tint val="40000"/>
              <a:alpha val="90000"/>
              <a:hueOff val="-242636"/>
              <a:satOff val="-21527"/>
              <a:lumOff val="-22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فناوری‌ها</a:t>
          </a:r>
        </a:p>
      </dsp:txBody>
      <dsp:txXfrm rot="10800000">
        <a:off x="5959571" y="256591"/>
        <a:ext cx="793848" cy="529232"/>
      </dsp:txXfrm>
    </dsp:sp>
    <dsp:sp modelId="{5D466F60-A156-46D8-90D9-A1AE8425A278}">
      <dsp:nvSpPr>
        <dsp:cNvPr id="0" name=""/>
        <dsp:cNvSpPr/>
      </dsp:nvSpPr>
      <dsp:spPr>
        <a:xfrm rot="10800000">
          <a:off x="4557106" y="256591"/>
          <a:ext cx="1323080" cy="529232"/>
        </a:xfrm>
        <a:prstGeom prst="chevron">
          <a:avLst/>
        </a:prstGeom>
        <a:solidFill>
          <a:schemeClr val="accent2">
            <a:tint val="40000"/>
            <a:alpha val="90000"/>
            <a:hueOff val="-363954"/>
            <a:satOff val="-32291"/>
            <a:lumOff val="-330"/>
            <a:alphaOff val="0"/>
          </a:schemeClr>
        </a:solidFill>
        <a:ln w="6350" cap="flat" cmpd="sng" algn="ctr">
          <a:solidFill>
            <a:schemeClr val="accent2">
              <a:tint val="40000"/>
              <a:alpha val="90000"/>
              <a:hueOff val="-363954"/>
              <a:satOff val="-32291"/>
              <a:lumOff val="-33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قابلیت‌ها</a:t>
          </a:r>
        </a:p>
      </dsp:txBody>
      <dsp:txXfrm rot="10800000">
        <a:off x="4821722" y="256591"/>
        <a:ext cx="793848" cy="529232"/>
      </dsp:txXfrm>
    </dsp:sp>
    <dsp:sp modelId="{98F1AFF8-AE54-471B-8AC4-0F16DA4F092E}">
      <dsp:nvSpPr>
        <dsp:cNvPr id="0" name=""/>
        <dsp:cNvSpPr/>
      </dsp:nvSpPr>
      <dsp:spPr>
        <a:xfrm rot="10800000">
          <a:off x="3419257" y="256591"/>
          <a:ext cx="1323080" cy="529232"/>
        </a:xfrm>
        <a:prstGeom prst="chevron">
          <a:avLst/>
        </a:prstGeom>
        <a:solidFill>
          <a:schemeClr val="accent2">
            <a:tint val="40000"/>
            <a:alpha val="90000"/>
            <a:hueOff val="-485272"/>
            <a:satOff val="-43055"/>
            <a:lumOff val="-439"/>
            <a:alphaOff val="0"/>
          </a:schemeClr>
        </a:solidFill>
        <a:ln w="6350" cap="flat" cmpd="sng" algn="ctr">
          <a:solidFill>
            <a:schemeClr val="accent2">
              <a:tint val="40000"/>
              <a:alpha val="90000"/>
              <a:hueOff val="-485272"/>
              <a:satOff val="-43055"/>
              <a:lumOff val="-43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حوزه‌های استفاده</a:t>
          </a:r>
        </a:p>
      </dsp:txBody>
      <dsp:txXfrm rot="10800000">
        <a:off x="3683873" y="256591"/>
        <a:ext cx="793848" cy="529232"/>
      </dsp:txXfrm>
    </dsp:sp>
    <dsp:sp modelId="{C05818C0-D411-44D9-BE97-D59B8388112C}">
      <dsp:nvSpPr>
        <dsp:cNvPr id="0" name=""/>
        <dsp:cNvSpPr/>
      </dsp:nvSpPr>
      <dsp:spPr>
        <a:xfrm rot="10800000">
          <a:off x="2281408" y="256591"/>
          <a:ext cx="1323080" cy="529232"/>
        </a:xfrm>
        <a:prstGeom prst="chevron">
          <a:avLst/>
        </a:prstGeom>
        <a:solidFill>
          <a:schemeClr val="accent2">
            <a:tint val="40000"/>
            <a:alpha val="90000"/>
            <a:hueOff val="-606590"/>
            <a:satOff val="-53819"/>
            <a:lumOff val="-549"/>
            <a:alphaOff val="0"/>
          </a:schemeClr>
        </a:solidFill>
        <a:ln w="6350" cap="flat" cmpd="sng" algn="ctr">
          <a:solidFill>
            <a:schemeClr val="accent2">
              <a:tint val="40000"/>
              <a:alpha val="90000"/>
              <a:hueOff val="-606590"/>
              <a:satOff val="-53819"/>
              <a:lumOff val="-54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ویژگی‌ها</a:t>
          </a:r>
        </a:p>
      </dsp:txBody>
      <dsp:txXfrm rot="10800000">
        <a:off x="2546024" y="256591"/>
        <a:ext cx="793848" cy="529232"/>
      </dsp:txXfrm>
    </dsp:sp>
    <dsp:sp modelId="{0F10B862-0FED-4810-900A-F6641D47CA63}">
      <dsp:nvSpPr>
        <dsp:cNvPr id="0" name=""/>
        <dsp:cNvSpPr/>
      </dsp:nvSpPr>
      <dsp:spPr>
        <a:xfrm rot="10800000">
          <a:off x="1143559" y="256591"/>
          <a:ext cx="1323080" cy="529232"/>
        </a:xfrm>
        <a:prstGeom prst="chevron">
          <a:avLst/>
        </a:prstGeom>
        <a:solidFill>
          <a:schemeClr val="accent2">
            <a:tint val="40000"/>
            <a:alpha val="90000"/>
            <a:hueOff val="-727908"/>
            <a:satOff val="-64582"/>
            <a:lumOff val="-659"/>
            <a:alphaOff val="0"/>
          </a:schemeClr>
        </a:solidFill>
        <a:ln w="6350" cap="flat" cmpd="sng" algn="ctr">
          <a:solidFill>
            <a:schemeClr val="accent2">
              <a:tint val="40000"/>
              <a:alpha val="90000"/>
              <a:hueOff val="-727908"/>
              <a:satOff val="-64582"/>
              <a:lumOff val="-65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چالش‌ها</a:t>
          </a:r>
        </a:p>
      </dsp:txBody>
      <dsp:txXfrm rot="10800000">
        <a:off x="1408175" y="256591"/>
        <a:ext cx="793848" cy="529232"/>
      </dsp:txXfrm>
    </dsp:sp>
    <dsp:sp modelId="{D548E143-8206-463C-9966-73392D824DC6}">
      <dsp:nvSpPr>
        <dsp:cNvPr id="0" name=""/>
        <dsp:cNvSpPr/>
      </dsp:nvSpPr>
      <dsp:spPr>
        <a:xfrm rot="10800000">
          <a:off x="5710" y="256591"/>
          <a:ext cx="1323080" cy="529232"/>
        </a:xfrm>
        <a:prstGeom prst="chevron">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معماری</a:t>
          </a:r>
        </a:p>
      </dsp:txBody>
      <dsp:txXfrm rot="10800000">
        <a:off x="270326" y="256591"/>
        <a:ext cx="793848" cy="529232"/>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AD3A8-1370-49AE-9F58-28639DC68869}">
      <dsp:nvSpPr>
        <dsp:cNvPr id="0" name=""/>
        <dsp:cNvSpPr/>
      </dsp:nvSpPr>
      <dsp:spPr>
        <a:xfrm>
          <a:off x="715" y="1158564"/>
          <a:ext cx="1458092" cy="364523"/>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ar-IQ" sz="1800" b="0" kern="1200" dirty="0"/>
            <a:t>تحلیل</a:t>
          </a:r>
          <a:endParaRPr lang="en-US" sz="1800" b="0" kern="1200" dirty="0"/>
        </a:p>
      </dsp:txBody>
      <dsp:txXfrm>
        <a:off x="11392" y="1169241"/>
        <a:ext cx="1436738" cy="343169"/>
      </dsp:txXfrm>
    </dsp:sp>
    <dsp:sp modelId="{02A995CD-3907-4B0D-A780-EC4A58E1BE0D}">
      <dsp:nvSpPr>
        <dsp:cNvPr id="0" name=""/>
        <dsp:cNvSpPr/>
      </dsp:nvSpPr>
      <dsp:spPr>
        <a:xfrm rot="5400000">
          <a:off x="697866" y="1554983"/>
          <a:ext cx="63791" cy="63791"/>
        </a:xfrm>
        <a:prstGeom prst="rightArrow">
          <a:avLst>
            <a:gd name="adj1" fmla="val 667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E15E74A5-8928-4D20-89AB-B7D22A364E73}">
      <dsp:nvSpPr>
        <dsp:cNvPr id="0" name=""/>
        <dsp:cNvSpPr/>
      </dsp:nvSpPr>
      <dsp:spPr>
        <a:xfrm>
          <a:off x="715" y="1650671"/>
          <a:ext cx="1458092" cy="364523"/>
        </a:xfrm>
        <a:prstGeom prst="roundRect">
          <a:avLst>
            <a:gd name="adj" fmla="val 1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b="0" kern="1200" dirty="0"/>
            <a:t>مقدمه</a:t>
          </a:r>
          <a:endParaRPr lang="en-US" sz="1800" b="0" kern="1200" dirty="0"/>
        </a:p>
      </dsp:txBody>
      <dsp:txXfrm>
        <a:off x="11392" y="1661348"/>
        <a:ext cx="1436738" cy="343169"/>
      </dsp:txXfrm>
    </dsp:sp>
    <dsp:sp modelId="{186E2B14-E7F0-444E-87FE-B82BDD3B73E5}">
      <dsp:nvSpPr>
        <dsp:cNvPr id="0" name=""/>
        <dsp:cNvSpPr/>
      </dsp:nvSpPr>
      <dsp:spPr>
        <a:xfrm rot="5400000">
          <a:off x="697866" y="2047090"/>
          <a:ext cx="63791" cy="63791"/>
        </a:xfrm>
        <a:prstGeom prst="rightArrow">
          <a:avLst>
            <a:gd name="adj1" fmla="val 66700"/>
            <a:gd name="adj2" fmla="val 50000"/>
          </a:avLst>
        </a:prstGeom>
        <a:gradFill rotWithShape="0">
          <a:gsLst>
            <a:gs pos="0">
              <a:schemeClr val="accent3">
                <a:hueOff val="542120"/>
                <a:satOff val="20000"/>
                <a:lumOff val="-2941"/>
                <a:alphaOff val="0"/>
                <a:lumMod val="110000"/>
                <a:satMod val="105000"/>
                <a:tint val="67000"/>
              </a:schemeClr>
            </a:gs>
            <a:gs pos="50000">
              <a:schemeClr val="accent3">
                <a:hueOff val="542120"/>
                <a:satOff val="20000"/>
                <a:lumOff val="-2941"/>
                <a:alphaOff val="0"/>
                <a:lumMod val="105000"/>
                <a:satMod val="103000"/>
                <a:tint val="73000"/>
              </a:schemeClr>
            </a:gs>
            <a:gs pos="100000">
              <a:schemeClr val="accent3">
                <a:hueOff val="542120"/>
                <a:satOff val="20000"/>
                <a:lumOff val="-2941"/>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F10FE6C8-C1A7-417F-8154-63D7A32FBF4A}">
      <dsp:nvSpPr>
        <dsp:cNvPr id="0" name=""/>
        <dsp:cNvSpPr/>
      </dsp:nvSpPr>
      <dsp:spPr>
        <a:xfrm>
          <a:off x="715" y="2142777"/>
          <a:ext cx="1458092" cy="364523"/>
        </a:xfrm>
        <a:prstGeom prst="roundRect">
          <a:avLst>
            <a:gd name="adj" fmla="val 10000"/>
          </a:avLst>
        </a:prstGeom>
        <a:solidFill>
          <a:schemeClr val="accent3">
            <a:tint val="40000"/>
            <a:alpha val="90000"/>
            <a:hueOff val="405828"/>
            <a:satOff val="20000"/>
            <a:lumOff val="356"/>
            <a:alphaOff val="0"/>
          </a:schemeClr>
        </a:solidFill>
        <a:ln w="6350" cap="flat" cmpd="sng" algn="ctr">
          <a:solidFill>
            <a:schemeClr val="accent3">
              <a:tint val="40000"/>
              <a:alpha val="90000"/>
              <a:hueOff val="405828"/>
              <a:satOff val="20000"/>
              <a:lumOff val="35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مدل </a:t>
          </a:r>
          <a:r>
            <a:rPr lang="en-US" sz="1800" kern="1200" dirty="0"/>
            <a:t>RAD</a:t>
          </a:r>
        </a:p>
      </dsp:txBody>
      <dsp:txXfrm>
        <a:off x="11392" y="2153454"/>
        <a:ext cx="1436738" cy="343169"/>
      </dsp:txXfrm>
    </dsp:sp>
    <dsp:sp modelId="{5F856AC0-D405-4043-8BF7-0B073FAFD356}">
      <dsp:nvSpPr>
        <dsp:cNvPr id="0" name=""/>
        <dsp:cNvSpPr/>
      </dsp:nvSpPr>
      <dsp:spPr>
        <a:xfrm rot="5400000">
          <a:off x="697866" y="2539196"/>
          <a:ext cx="63791" cy="63791"/>
        </a:xfrm>
        <a:prstGeom prst="rightArrow">
          <a:avLst>
            <a:gd name="adj1" fmla="val 66700"/>
            <a:gd name="adj2" fmla="val 50000"/>
          </a:avLst>
        </a:prstGeom>
        <a:gradFill rotWithShape="0">
          <a:gsLst>
            <a:gs pos="0">
              <a:schemeClr val="accent3">
                <a:hueOff val="1084240"/>
                <a:satOff val="40000"/>
                <a:lumOff val="-5882"/>
                <a:alphaOff val="0"/>
                <a:lumMod val="110000"/>
                <a:satMod val="105000"/>
                <a:tint val="67000"/>
              </a:schemeClr>
            </a:gs>
            <a:gs pos="50000">
              <a:schemeClr val="accent3">
                <a:hueOff val="1084240"/>
                <a:satOff val="40000"/>
                <a:lumOff val="-5882"/>
                <a:alphaOff val="0"/>
                <a:lumMod val="105000"/>
                <a:satMod val="103000"/>
                <a:tint val="73000"/>
              </a:schemeClr>
            </a:gs>
            <a:gs pos="100000">
              <a:schemeClr val="accent3">
                <a:hueOff val="1084240"/>
                <a:satOff val="40000"/>
                <a:lumOff val="-5882"/>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A83418EC-7C66-43FE-91F5-1A4AF5C8BFB3}">
      <dsp:nvSpPr>
        <dsp:cNvPr id="0" name=""/>
        <dsp:cNvSpPr/>
      </dsp:nvSpPr>
      <dsp:spPr>
        <a:xfrm>
          <a:off x="715" y="2634883"/>
          <a:ext cx="1458092" cy="364523"/>
        </a:xfrm>
        <a:prstGeom prst="roundRect">
          <a:avLst>
            <a:gd name="adj" fmla="val 10000"/>
          </a:avLst>
        </a:prstGeom>
        <a:solidFill>
          <a:schemeClr val="accent3">
            <a:tint val="40000"/>
            <a:alpha val="90000"/>
            <a:hueOff val="811656"/>
            <a:satOff val="40000"/>
            <a:lumOff val="712"/>
            <a:alphaOff val="0"/>
          </a:schemeClr>
        </a:solidFill>
        <a:ln w="6350" cap="flat" cmpd="sng" algn="ctr">
          <a:solidFill>
            <a:schemeClr val="accent3">
              <a:tint val="40000"/>
              <a:alpha val="90000"/>
              <a:hueOff val="811656"/>
              <a:satOff val="40000"/>
              <a:lumOff val="71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معماری</a:t>
          </a:r>
          <a:endParaRPr lang="en-US" sz="1800" kern="1200" dirty="0"/>
        </a:p>
      </dsp:txBody>
      <dsp:txXfrm>
        <a:off x="11392" y="2645560"/>
        <a:ext cx="1436738" cy="343169"/>
      </dsp:txXfrm>
    </dsp:sp>
    <dsp:sp modelId="{1E22F699-EB3F-445F-9A81-CEA41BA3C43E}">
      <dsp:nvSpPr>
        <dsp:cNvPr id="0" name=""/>
        <dsp:cNvSpPr/>
      </dsp:nvSpPr>
      <dsp:spPr>
        <a:xfrm rot="5400000">
          <a:off x="697866" y="3031302"/>
          <a:ext cx="63791" cy="63791"/>
        </a:xfrm>
        <a:prstGeom prst="rightArrow">
          <a:avLst>
            <a:gd name="adj1" fmla="val 66700"/>
            <a:gd name="adj2" fmla="val 50000"/>
          </a:avLst>
        </a:prstGeom>
        <a:gradFill rotWithShape="0">
          <a:gsLst>
            <a:gs pos="0">
              <a:schemeClr val="accent3">
                <a:hueOff val="1626359"/>
                <a:satOff val="60000"/>
                <a:lumOff val="-8824"/>
                <a:alphaOff val="0"/>
                <a:lumMod val="110000"/>
                <a:satMod val="105000"/>
                <a:tint val="67000"/>
              </a:schemeClr>
            </a:gs>
            <a:gs pos="50000">
              <a:schemeClr val="accent3">
                <a:hueOff val="1626359"/>
                <a:satOff val="60000"/>
                <a:lumOff val="-8824"/>
                <a:alphaOff val="0"/>
                <a:lumMod val="105000"/>
                <a:satMod val="103000"/>
                <a:tint val="73000"/>
              </a:schemeClr>
            </a:gs>
            <a:gs pos="100000">
              <a:schemeClr val="accent3">
                <a:hueOff val="1626359"/>
                <a:satOff val="60000"/>
                <a:lumOff val="-8824"/>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487948B3-266C-4DC8-A98B-47DBD1D97E21}">
      <dsp:nvSpPr>
        <dsp:cNvPr id="0" name=""/>
        <dsp:cNvSpPr/>
      </dsp:nvSpPr>
      <dsp:spPr>
        <a:xfrm>
          <a:off x="715" y="3126990"/>
          <a:ext cx="1458092" cy="364523"/>
        </a:xfrm>
        <a:prstGeom prst="roundRect">
          <a:avLst>
            <a:gd name="adj" fmla="val 10000"/>
          </a:avLst>
        </a:prstGeom>
        <a:solidFill>
          <a:schemeClr val="accent3">
            <a:tint val="40000"/>
            <a:alpha val="90000"/>
            <a:hueOff val="1217485"/>
            <a:satOff val="60000"/>
            <a:lumOff val="1067"/>
            <a:alphaOff val="0"/>
          </a:schemeClr>
        </a:solidFill>
        <a:ln w="6350" cap="flat" cmpd="sng" algn="ctr">
          <a:solidFill>
            <a:schemeClr val="accent3">
              <a:tint val="40000"/>
              <a:alpha val="90000"/>
              <a:hueOff val="1217485"/>
              <a:satOff val="60000"/>
              <a:lumOff val="106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ar-IQ" sz="1800" kern="1200" dirty="0"/>
            <a:t>نمودار جریان داده </a:t>
          </a:r>
          <a:endParaRPr lang="en-US" sz="1800" kern="1200" dirty="0"/>
        </a:p>
      </dsp:txBody>
      <dsp:txXfrm>
        <a:off x="11392" y="3137667"/>
        <a:ext cx="1436738" cy="343169"/>
      </dsp:txXfrm>
    </dsp:sp>
    <dsp:sp modelId="{51E9E337-64A9-4AA1-ACE4-A9A454CAC127}">
      <dsp:nvSpPr>
        <dsp:cNvPr id="0" name=""/>
        <dsp:cNvSpPr/>
      </dsp:nvSpPr>
      <dsp:spPr>
        <a:xfrm rot="5400000">
          <a:off x="697866" y="3523409"/>
          <a:ext cx="63791" cy="63791"/>
        </a:xfrm>
        <a:prstGeom prst="rightArrow">
          <a:avLst>
            <a:gd name="adj1" fmla="val 66700"/>
            <a:gd name="adj2" fmla="val 50000"/>
          </a:avLst>
        </a:prstGeom>
        <a:gradFill rotWithShape="0">
          <a:gsLst>
            <a:gs pos="0">
              <a:schemeClr val="accent3">
                <a:hueOff val="2168479"/>
                <a:satOff val="80000"/>
                <a:lumOff val="-11765"/>
                <a:alphaOff val="0"/>
                <a:lumMod val="110000"/>
                <a:satMod val="105000"/>
                <a:tint val="67000"/>
              </a:schemeClr>
            </a:gs>
            <a:gs pos="50000">
              <a:schemeClr val="accent3">
                <a:hueOff val="2168479"/>
                <a:satOff val="80000"/>
                <a:lumOff val="-11765"/>
                <a:alphaOff val="0"/>
                <a:lumMod val="105000"/>
                <a:satMod val="103000"/>
                <a:tint val="73000"/>
              </a:schemeClr>
            </a:gs>
            <a:gs pos="100000">
              <a:schemeClr val="accent3">
                <a:hueOff val="2168479"/>
                <a:satOff val="80000"/>
                <a:lumOff val="-11765"/>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F21DE97C-DCED-4569-B7D5-36D34DB62813}">
      <dsp:nvSpPr>
        <dsp:cNvPr id="0" name=""/>
        <dsp:cNvSpPr/>
      </dsp:nvSpPr>
      <dsp:spPr>
        <a:xfrm>
          <a:off x="715" y="3619096"/>
          <a:ext cx="1458092" cy="364523"/>
        </a:xfrm>
        <a:prstGeom prst="roundRect">
          <a:avLst>
            <a:gd name="adj" fmla="val 10000"/>
          </a:avLst>
        </a:prstGeom>
        <a:solidFill>
          <a:schemeClr val="accent3">
            <a:tint val="40000"/>
            <a:alpha val="90000"/>
            <a:hueOff val="1623313"/>
            <a:satOff val="80000"/>
            <a:lumOff val="1423"/>
            <a:alphaOff val="0"/>
          </a:schemeClr>
        </a:solidFill>
        <a:ln w="6350" cap="flat" cmpd="sng" algn="ctr">
          <a:solidFill>
            <a:schemeClr val="accent3">
              <a:tint val="40000"/>
              <a:alpha val="90000"/>
              <a:hueOff val="1623313"/>
              <a:satOff val="80000"/>
              <a:lumOff val="142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فعالیت</a:t>
          </a:r>
          <a:endParaRPr lang="en-US" sz="1800" kern="1200" dirty="0"/>
        </a:p>
      </dsp:txBody>
      <dsp:txXfrm>
        <a:off x="11392" y="3629773"/>
        <a:ext cx="1436738" cy="343169"/>
      </dsp:txXfrm>
    </dsp:sp>
    <dsp:sp modelId="{5ACB6243-198D-4BBA-A75A-F394D3EA7D4E}">
      <dsp:nvSpPr>
        <dsp:cNvPr id="0" name=""/>
        <dsp:cNvSpPr/>
      </dsp:nvSpPr>
      <dsp:spPr>
        <a:xfrm rot="5400000">
          <a:off x="697866" y="4015515"/>
          <a:ext cx="63791" cy="63791"/>
        </a:xfrm>
        <a:prstGeom prst="rightArrow">
          <a:avLst>
            <a:gd name="adj1" fmla="val 66700"/>
            <a:gd name="adj2" fmla="val 50000"/>
          </a:avLst>
        </a:prstGeom>
        <a:gradFill rotWithShape="0">
          <a:gsLst>
            <a:gs pos="0">
              <a:schemeClr val="accent3">
                <a:hueOff val="2710599"/>
                <a:satOff val="100000"/>
                <a:lumOff val="-14706"/>
                <a:alphaOff val="0"/>
                <a:lumMod val="110000"/>
                <a:satMod val="105000"/>
                <a:tint val="67000"/>
              </a:schemeClr>
            </a:gs>
            <a:gs pos="50000">
              <a:schemeClr val="accent3">
                <a:hueOff val="2710599"/>
                <a:satOff val="100000"/>
                <a:lumOff val="-14706"/>
                <a:alphaOff val="0"/>
                <a:lumMod val="105000"/>
                <a:satMod val="103000"/>
                <a:tint val="73000"/>
              </a:schemeClr>
            </a:gs>
            <a:gs pos="100000">
              <a:schemeClr val="accent3">
                <a:hueOff val="2710599"/>
                <a:satOff val="100000"/>
                <a:lumOff val="-14706"/>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A171EBA7-ABDC-418A-AE9F-68B47DFCE33E}">
      <dsp:nvSpPr>
        <dsp:cNvPr id="0" name=""/>
        <dsp:cNvSpPr/>
      </dsp:nvSpPr>
      <dsp:spPr>
        <a:xfrm>
          <a:off x="715" y="4111202"/>
          <a:ext cx="1458092" cy="364523"/>
        </a:xfrm>
        <a:prstGeom prst="roundRect">
          <a:avLst>
            <a:gd name="adj" fmla="val 10000"/>
          </a:avLst>
        </a:prstGeom>
        <a:solidFill>
          <a:schemeClr val="accent4">
            <a:alpha val="9000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b="1" kern="1200" dirty="0"/>
            <a:t>نمودار کلاس</a:t>
          </a:r>
          <a:endParaRPr lang="en-US" sz="1800" b="1" kern="1200" dirty="0"/>
        </a:p>
      </dsp:txBody>
      <dsp:txXfrm>
        <a:off x="11392" y="4121879"/>
        <a:ext cx="1436738" cy="343169"/>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AD3A8-1370-49AE-9F58-28639DC68869}">
      <dsp:nvSpPr>
        <dsp:cNvPr id="0" name=""/>
        <dsp:cNvSpPr/>
      </dsp:nvSpPr>
      <dsp:spPr>
        <a:xfrm>
          <a:off x="715" y="1158564"/>
          <a:ext cx="1458092" cy="364523"/>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ar-IQ" sz="1800" b="0" kern="1200" dirty="0"/>
            <a:t>تحلیل</a:t>
          </a:r>
          <a:endParaRPr lang="en-US" sz="1800" b="0" kern="1200" dirty="0"/>
        </a:p>
      </dsp:txBody>
      <dsp:txXfrm>
        <a:off x="11392" y="1169241"/>
        <a:ext cx="1436738" cy="343169"/>
      </dsp:txXfrm>
    </dsp:sp>
    <dsp:sp modelId="{02A995CD-3907-4B0D-A780-EC4A58E1BE0D}">
      <dsp:nvSpPr>
        <dsp:cNvPr id="0" name=""/>
        <dsp:cNvSpPr/>
      </dsp:nvSpPr>
      <dsp:spPr>
        <a:xfrm rot="5400000">
          <a:off x="697866" y="1554983"/>
          <a:ext cx="63791" cy="63791"/>
        </a:xfrm>
        <a:prstGeom prst="rightArrow">
          <a:avLst>
            <a:gd name="adj1" fmla="val 667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E15E74A5-8928-4D20-89AB-B7D22A364E73}">
      <dsp:nvSpPr>
        <dsp:cNvPr id="0" name=""/>
        <dsp:cNvSpPr/>
      </dsp:nvSpPr>
      <dsp:spPr>
        <a:xfrm>
          <a:off x="715" y="1650671"/>
          <a:ext cx="1458092" cy="364523"/>
        </a:xfrm>
        <a:prstGeom prst="roundRect">
          <a:avLst>
            <a:gd name="adj" fmla="val 1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b="0" kern="1200" dirty="0"/>
            <a:t>مقدمه</a:t>
          </a:r>
          <a:endParaRPr lang="en-US" sz="1800" b="0" kern="1200" dirty="0"/>
        </a:p>
      </dsp:txBody>
      <dsp:txXfrm>
        <a:off x="11392" y="1661348"/>
        <a:ext cx="1436738" cy="343169"/>
      </dsp:txXfrm>
    </dsp:sp>
    <dsp:sp modelId="{186E2B14-E7F0-444E-87FE-B82BDD3B73E5}">
      <dsp:nvSpPr>
        <dsp:cNvPr id="0" name=""/>
        <dsp:cNvSpPr/>
      </dsp:nvSpPr>
      <dsp:spPr>
        <a:xfrm rot="5400000">
          <a:off x="697866" y="2047090"/>
          <a:ext cx="63791" cy="63791"/>
        </a:xfrm>
        <a:prstGeom prst="rightArrow">
          <a:avLst>
            <a:gd name="adj1" fmla="val 66700"/>
            <a:gd name="adj2" fmla="val 50000"/>
          </a:avLst>
        </a:prstGeom>
        <a:gradFill rotWithShape="0">
          <a:gsLst>
            <a:gs pos="0">
              <a:schemeClr val="accent3">
                <a:hueOff val="542120"/>
                <a:satOff val="20000"/>
                <a:lumOff val="-2941"/>
                <a:alphaOff val="0"/>
                <a:lumMod val="110000"/>
                <a:satMod val="105000"/>
                <a:tint val="67000"/>
              </a:schemeClr>
            </a:gs>
            <a:gs pos="50000">
              <a:schemeClr val="accent3">
                <a:hueOff val="542120"/>
                <a:satOff val="20000"/>
                <a:lumOff val="-2941"/>
                <a:alphaOff val="0"/>
                <a:lumMod val="105000"/>
                <a:satMod val="103000"/>
                <a:tint val="73000"/>
              </a:schemeClr>
            </a:gs>
            <a:gs pos="100000">
              <a:schemeClr val="accent3">
                <a:hueOff val="542120"/>
                <a:satOff val="20000"/>
                <a:lumOff val="-2941"/>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F10FE6C8-C1A7-417F-8154-63D7A32FBF4A}">
      <dsp:nvSpPr>
        <dsp:cNvPr id="0" name=""/>
        <dsp:cNvSpPr/>
      </dsp:nvSpPr>
      <dsp:spPr>
        <a:xfrm>
          <a:off x="715" y="2142777"/>
          <a:ext cx="1458092" cy="364523"/>
        </a:xfrm>
        <a:prstGeom prst="roundRect">
          <a:avLst>
            <a:gd name="adj" fmla="val 10000"/>
          </a:avLst>
        </a:prstGeom>
        <a:solidFill>
          <a:schemeClr val="accent3">
            <a:tint val="40000"/>
            <a:alpha val="90000"/>
            <a:hueOff val="405828"/>
            <a:satOff val="20000"/>
            <a:lumOff val="356"/>
            <a:alphaOff val="0"/>
          </a:schemeClr>
        </a:solidFill>
        <a:ln w="6350" cap="flat" cmpd="sng" algn="ctr">
          <a:solidFill>
            <a:schemeClr val="accent3">
              <a:tint val="40000"/>
              <a:alpha val="90000"/>
              <a:hueOff val="405828"/>
              <a:satOff val="20000"/>
              <a:lumOff val="35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مدل </a:t>
          </a:r>
          <a:r>
            <a:rPr lang="en-US" sz="1800" kern="1200" dirty="0"/>
            <a:t>RAD</a:t>
          </a:r>
        </a:p>
      </dsp:txBody>
      <dsp:txXfrm>
        <a:off x="11392" y="2153454"/>
        <a:ext cx="1436738" cy="343169"/>
      </dsp:txXfrm>
    </dsp:sp>
    <dsp:sp modelId="{5F856AC0-D405-4043-8BF7-0B073FAFD356}">
      <dsp:nvSpPr>
        <dsp:cNvPr id="0" name=""/>
        <dsp:cNvSpPr/>
      </dsp:nvSpPr>
      <dsp:spPr>
        <a:xfrm rot="5400000">
          <a:off x="697866" y="2539196"/>
          <a:ext cx="63791" cy="63791"/>
        </a:xfrm>
        <a:prstGeom prst="rightArrow">
          <a:avLst>
            <a:gd name="adj1" fmla="val 66700"/>
            <a:gd name="adj2" fmla="val 50000"/>
          </a:avLst>
        </a:prstGeom>
        <a:gradFill rotWithShape="0">
          <a:gsLst>
            <a:gs pos="0">
              <a:schemeClr val="accent3">
                <a:hueOff val="1084240"/>
                <a:satOff val="40000"/>
                <a:lumOff val="-5882"/>
                <a:alphaOff val="0"/>
                <a:lumMod val="110000"/>
                <a:satMod val="105000"/>
                <a:tint val="67000"/>
              </a:schemeClr>
            </a:gs>
            <a:gs pos="50000">
              <a:schemeClr val="accent3">
                <a:hueOff val="1084240"/>
                <a:satOff val="40000"/>
                <a:lumOff val="-5882"/>
                <a:alphaOff val="0"/>
                <a:lumMod val="105000"/>
                <a:satMod val="103000"/>
                <a:tint val="73000"/>
              </a:schemeClr>
            </a:gs>
            <a:gs pos="100000">
              <a:schemeClr val="accent3">
                <a:hueOff val="1084240"/>
                <a:satOff val="40000"/>
                <a:lumOff val="-5882"/>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A83418EC-7C66-43FE-91F5-1A4AF5C8BFB3}">
      <dsp:nvSpPr>
        <dsp:cNvPr id="0" name=""/>
        <dsp:cNvSpPr/>
      </dsp:nvSpPr>
      <dsp:spPr>
        <a:xfrm>
          <a:off x="715" y="2634883"/>
          <a:ext cx="1458092" cy="364523"/>
        </a:xfrm>
        <a:prstGeom prst="roundRect">
          <a:avLst>
            <a:gd name="adj" fmla="val 10000"/>
          </a:avLst>
        </a:prstGeom>
        <a:solidFill>
          <a:schemeClr val="accent3">
            <a:tint val="40000"/>
            <a:alpha val="90000"/>
            <a:hueOff val="811656"/>
            <a:satOff val="40000"/>
            <a:lumOff val="712"/>
            <a:alphaOff val="0"/>
          </a:schemeClr>
        </a:solidFill>
        <a:ln w="6350" cap="flat" cmpd="sng" algn="ctr">
          <a:solidFill>
            <a:schemeClr val="accent3">
              <a:tint val="40000"/>
              <a:alpha val="90000"/>
              <a:hueOff val="811656"/>
              <a:satOff val="40000"/>
              <a:lumOff val="71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معماری</a:t>
          </a:r>
          <a:endParaRPr lang="en-US" sz="1800" kern="1200" dirty="0"/>
        </a:p>
      </dsp:txBody>
      <dsp:txXfrm>
        <a:off x="11392" y="2645560"/>
        <a:ext cx="1436738" cy="343169"/>
      </dsp:txXfrm>
    </dsp:sp>
    <dsp:sp modelId="{1E22F699-EB3F-445F-9A81-CEA41BA3C43E}">
      <dsp:nvSpPr>
        <dsp:cNvPr id="0" name=""/>
        <dsp:cNvSpPr/>
      </dsp:nvSpPr>
      <dsp:spPr>
        <a:xfrm rot="5400000">
          <a:off x="697866" y="3031302"/>
          <a:ext cx="63791" cy="63791"/>
        </a:xfrm>
        <a:prstGeom prst="rightArrow">
          <a:avLst>
            <a:gd name="adj1" fmla="val 66700"/>
            <a:gd name="adj2" fmla="val 50000"/>
          </a:avLst>
        </a:prstGeom>
        <a:gradFill rotWithShape="0">
          <a:gsLst>
            <a:gs pos="0">
              <a:schemeClr val="accent3">
                <a:hueOff val="1626359"/>
                <a:satOff val="60000"/>
                <a:lumOff val="-8824"/>
                <a:alphaOff val="0"/>
                <a:lumMod val="110000"/>
                <a:satMod val="105000"/>
                <a:tint val="67000"/>
              </a:schemeClr>
            </a:gs>
            <a:gs pos="50000">
              <a:schemeClr val="accent3">
                <a:hueOff val="1626359"/>
                <a:satOff val="60000"/>
                <a:lumOff val="-8824"/>
                <a:alphaOff val="0"/>
                <a:lumMod val="105000"/>
                <a:satMod val="103000"/>
                <a:tint val="73000"/>
              </a:schemeClr>
            </a:gs>
            <a:gs pos="100000">
              <a:schemeClr val="accent3">
                <a:hueOff val="1626359"/>
                <a:satOff val="60000"/>
                <a:lumOff val="-8824"/>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487948B3-266C-4DC8-A98B-47DBD1D97E21}">
      <dsp:nvSpPr>
        <dsp:cNvPr id="0" name=""/>
        <dsp:cNvSpPr/>
      </dsp:nvSpPr>
      <dsp:spPr>
        <a:xfrm>
          <a:off x="715" y="3126990"/>
          <a:ext cx="1458092" cy="364523"/>
        </a:xfrm>
        <a:prstGeom prst="roundRect">
          <a:avLst>
            <a:gd name="adj" fmla="val 10000"/>
          </a:avLst>
        </a:prstGeom>
        <a:solidFill>
          <a:schemeClr val="accent3">
            <a:tint val="40000"/>
            <a:alpha val="90000"/>
            <a:hueOff val="1217485"/>
            <a:satOff val="60000"/>
            <a:lumOff val="1067"/>
            <a:alphaOff val="0"/>
          </a:schemeClr>
        </a:solidFill>
        <a:ln w="6350" cap="flat" cmpd="sng" algn="ctr">
          <a:solidFill>
            <a:schemeClr val="accent3">
              <a:tint val="40000"/>
              <a:alpha val="90000"/>
              <a:hueOff val="1217485"/>
              <a:satOff val="60000"/>
              <a:lumOff val="106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ar-IQ" sz="1800" kern="1200" dirty="0"/>
            <a:t>نمودار جریان داده </a:t>
          </a:r>
          <a:endParaRPr lang="en-US" sz="1800" kern="1200" dirty="0"/>
        </a:p>
      </dsp:txBody>
      <dsp:txXfrm>
        <a:off x="11392" y="3137667"/>
        <a:ext cx="1436738" cy="343169"/>
      </dsp:txXfrm>
    </dsp:sp>
    <dsp:sp modelId="{51E9E337-64A9-4AA1-ACE4-A9A454CAC127}">
      <dsp:nvSpPr>
        <dsp:cNvPr id="0" name=""/>
        <dsp:cNvSpPr/>
      </dsp:nvSpPr>
      <dsp:spPr>
        <a:xfrm rot="5400000">
          <a:off x="697866" y="3523409"/>
          <a:ext cx="63791" cy="63791"/>
        </a:xfrm>
        <a:prstGeom prst="rightArrow">
          <a:avLst>
            <a:gd name="adj1" fmla="val 66700"/>
            <a:gd name="adj2" fmla="val 50000"/>
          </a:avLst>
        </a:prstGeom>
        <a:gradFill rotWithShape="0">
          <a:gsLst>
            <a:gs pos="0">
              <a:schemeClr val="accent3">
                <a:hueOff val="2168479"/>
                <a:satOff val="80000"/>
                <a:lumOff val="-11765"/>
                <a:alphaOff val="0"/>
                <a:lumMod val="110000"/>
                <a:satMod val="105000"/>
                <a:tint val="67000"/>
              </a:schemeClr>
            </a:gs>
            <a:gs pos="50000">
              <a:schemeClr val="accent3">
                <a:hueOff val="2168479"/>
                <a:satOff val="80000"/>
                <a:lumOff val="-11765"/>
                <a:alphaOff val="0"/>
                <a:lumMod val="105000"/>
                <a:satMod val="103000"/>
                <a:tint val="73000"/>
              </a:schemeClr>
            </a:gs>
            <a:gs pos="100000">
              <a:schemeClr val="accent3">
                <a:hueOff val="2168479"/>
                <a:satOff val="80000"/>
                <a:lumOff val="-11765"/>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F21DE97C-DCED-4569-B7D5-36D34DB62813}">
      <dsp:nvSpPr>
        <dsp:cNvPr id="0" name=""/>
        <dsp:cNvSpPr/>
      </dsp:nvSpPr>
      <dsp:spPr>
        <a:xfrm>
          <a:off x="715" y="3619096"/>
          <a:ext cx="1458092" cy="364523"/>
        </a:xfrm>
        <a:prstGeom prst="roundRect">
          <a:avLst>
            <a:gd name="adj" fmla="val 10000"/>
          </a:avLst>
        </a:prstGeom>
        <a:solidFill>
          <a:schemeClr val="accent3">
            <a:tint val="40000"/>
            <a:alpha val="90000"/>
            <a:hueOff val="1623313"/>
            <a:satOff val="80000"/>
            <a:lumOff val="1423"/>
            <a:alphaOff val="0"/>
          </a:schemeClr>
        </a:solidFill>
        <a:ln w="6350" cap="flat" cmpd="sng" algn="ctr">
          <a:solidFill>
            <a:schemeClr val="accent3">
              <a:tint val="40000"/>
              <a:alpha val="90000"/>
              <a:hueOff val="1623313"/>
              <a:satOff val="80000"/>
              <a:lumOff val="142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kern="1200" dirty="0"/>
            <a:t>نمودار فعالیت</a:t>
          </a:r>
          <a:endParaRPr lang="en-US" sz="1800" kern="1200" dirty="0"/>
        </a:p>
      </dsp:txBody>
      <dsp:txXfrm>
        <a:off x="11392" y="3629773"/>
        <a:ext cx="1436738" cy="343169"/>
      </dsp:txXfrm>
    </dsp:sp>
    <dsp:sp modelId="{5ACB6243-198D-4BBA-A75A-F394D3EA7D4E}">
      <dsp:nvSpPr>
        <dsp:cNvPr id="0" name=""/>
        <dsp:cNvSpPr/>
      </dsp:nvSpPr>
      <dsp:spPr>
        <a:xfrm rot="5400000">
          <a:off x="697866" y="4015515"/>
          <a:ext cx="63791" cy="63791"/>
        </a:xfrm>
        <a:prstGeom prst="rightArrow">
          <a:avLst>
            <a:gd name="adj1" fmla="val 66700"/>
            <a:gd name="adj2" fmla="val 50000"/>
          </a:avLst>
        </a:prstGeom>
        <a:gradFill rotWithShape="0">
          <a:gsLst>
            <a:gs pos="0">
              <a:schemeClr val="accent3">
                <a:hueOff val="2710599"/>
                <a:satOff val="100000"/>
                <a:lumOff val="-14706"/>
                <a:alphaOff val="0"/>
                <a:lumMod val="110000"/>
                <a:satMod val="105000"/>
                <a:tint val="67000"/>
              </a:schemeClr>
            </a:gs>
            <a:gs pos="50000">
              <a:schemeClr val="accent3">
                <a:hueOff val="2710599"/>
                <a:satOff val="100000"/>
                <a:lumOff val="-14706"/>
                <a:alphaOff val="0"/>
                <a:lumMod val="105000"/>
                <a:satMod val="103000"/>
                <a:tint val="73000"/>
              </a:schemeClr>
            </a:gs>
            <a:gs pos="100000">
              <a:schemeClr val="accent3">
                <a:hueOff val="2710599"/>
                <a:satOff val="100000"/>
                <a:lumOff val="-14706"/>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A171EBA7-ABDC-418A-AE9F-68B47DFCE33E}">
      <dsp:nvSpPr>
        <dsp:cNvPr id="0" name=""/>
        <dsp:cNvSpPr/>
      </dsp:nvSpPr>
      <dsp:spPr>
        <a:xfrm>
          <a:off x="715" y="4111202"/>
          <a:ext cx="1458092" cy="364523"/>
        </a:xfrm>
        <a:prstGeom prst="roundRect">
          <a:avLst>
            <a:gd name="adj" fmla="val 10000"/>
          </a:avLst>
        </a:prstGeom>
        <a:solidFill>
          <a:schemeClr val="accent4">
            <a:alpha val="9000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fa-IR" sz="1800" b="1" kern="1200" dirty="0"/>
            <a:t>نمودار کلاس</a:t>
          </a:r>
          <a:endParaRPr lang="en-US" sz="1800" b="1" kern="1200" dirty="0"/>
        </a:p>
      </dsp:txBody>
      <dsp:txXfrm>
        <a:off x="11392" y="4121879"/>
        <a:ext cx="1436738" cy="343169"/>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464D1-5D5C-4B32-831B-0F2FFF20973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پیاده‌سازی</a:t>
          </a:r>
          <a:endParaRPr lang="en-US" sz="1800" b="0" kern="1200" dirty="0"/>
        </a:p>
      </dsp:txBody>
      <dsp:txXfrm rot="10800000">
        <a:off x="7316748" y="151"/>
        <a:ext cx="1056627" cy="704418"/>
      </dsp:txXfrm>
    </dsp:sp>
    <dsp:sp modelId="{26F390B6-6071-432A-BFCD-43D04AE35656}">
      <dsp:nvSpPr>
        <dsp:cNvPr id="0" name=""/>
        <dsp:cNvSpPr/>
      </dsp:nvSpPr>
      <dsp:spPr>
        <a:xfrm rot="10800000">
          <a:off x="5731806" y="60027"/>
          <a:ext cx="1461668" cy="584667"/>
        </a:xfrm>
        <a:prstGeom prst="chevron">
          <a:avLst/>
        </a:prstGeom>
        <a:solidFill>
          <a:schemeClr val="accent4">
            <a:alpha val="9000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مقدمه</a:t>
          </a:r>
          <a:endParaRPr lang="en-US" sz="1800" b="1" kern="1200" dirty="0"/>
        </a:p>
      </dsp:txBody>
      <dsp:txXfrm rot="10800000">
        <a:off x="6024139" y="60027"/>
        <a:ext cx="877001" cy="584667"/>
      </dsp:txXfrm>
    </dsp:sp>
    <dsp:sp modelId="{2EDA7F16-E78A-41EB-A373-D1AEE8722D95}">
      <dsp:nvSpPr>
        <dsp:cNvPr id="0" name=""/>
        <dsp:cNvSpPr/>
      </dsp:nvSpPr>
      <dsp:spPr>
        <a:xfrm rot="10800000">
          <a:off x="4474772" y="60027"/>
          <a:ext cx="1461668" cy="584667"/>
        </a:xfrm>
        <a:prstGeom prst="chevron">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1</a:t>
          </a:r>
          <a:endParaRPr lang="en-US" sz="1800" kern="1200" dirty="0"/>
        </a:p>
      </dsp:txBody>
      <dsp:txXfrm rot="10800000">
        <a:off x="4767105" y="60027"/>
        <a:ext cx="877001" cy="584667"/>
      </dsp:txXfrm>
    </dsp:sp>
    <dsp:sp modelId="{5477262E-3D11-4956-BC1F-B5DD134D0C5C}">
      <dsp:nvSpPr>
        <dsp:cNvPr id="0" name=""/>
        <dsp:cNvSpPr/>
      </dsp:nvSpPr>
      <dsp:spPr>
        <a:xfrm rot="10800000">
          <a:off x="3217737" y="60027"/>
          <a:ext cx="1461668" cy="584667"/>
        </a:xfrm>
        <a:prstGeom prst="chevron">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2</a:t>
          </a:r>
          <a:endParaRPr lang="en-US" sz="1800" kern="1200" dirty="0"/>
        </a:p>
      </dsp:txBody>
      <dsp:txXfrm rot="10800000">
        <a:off x="3510070" y="60027"/>
        <a:ext cx="877001" cy="584667"/>
      </dsp:txXfrm>
    </dsp:sp>
    <dsp:sp modelId="{FF8D03CC-4355-442B-AB0A-3AB2E20950B7}">
      <dsp:nvSpPr>
        <dsp:cNvPr id="0" name=""/>
        <dsp:cNvSpPr/>
      </dsp:nvSpPr>
      <dsp:spPr>
        <a:xfrm rot="10800000">
          <a:off x="1960702" y="60027"/>
          <a:ext cx="1461668" cy="584667"/>
        </a:xfrm>
        <a:prstGeom prst="chevron">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3</a:t>
          </a:r>
          <a:endParaRPr lang="en-US" sz="1800" kern="1200" dirty="0"/>
        </a:p>
      </dsp:txBody>
      <dsp:txXfrm rot="10800000">
        <a:off x="2253035" y="60027"/>
        <a:ext cx="877001" cy="584667"/>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464D1-5D5C-4B32-831B-0F2FFF20973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پیاده‌سازی</a:t>
          </a:r>
          <a:endParaRPr lang="en-US" sz="1800" b="0" kern="1200" dirty="0"/>
        </a:p>
      </dsp:txBody>
      <dsp:txXfrm rot="10800000">
        <a:off x="7316748" y="151"/>
        <a:ext cx="1056627" cy="704418"/>
      </dsp:txXfrm>
    </dsp:sp>
    <dsp:sp modelId="{26F390B6-6071-432A-BFCD-43D04AE35656}">
      <dsp:nvSpPr>
        <dsp:cNvPr id="0" name=""/>
        <dsp:cNvSpPr/>
      </dsp:nvSpPr>
      <dsp:spPr>
        <a:xfrm rot="10800000">
          <a:off x="5731806"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endParaRPr lang="en-US" sz="1800" kern="1200" dirty="0"/>
        </a:p>
      </dsp:txBody>
      <dsp:txXfrm rot="10800000">
        <a:off x="6024139" y="60027"/>
        <a:ext cx="877001" cy="584667"/>
      </dsp:txXfrm>
    </dsp:sp>
    <dsp:sp modelId="{2EDA7F16-E78A-41EB-A373-D1AEE8722D95}">
      <dsp:nvSpPr>
        <dsp:cNvPr id="0" name=""/>
        <dsp:cNvSpPr/>
      </dsp:nvSpPr>
      <dsp:spPr>
        <a:xfrm rot="10800000">
          <a:off x="4474772" y="60027"/>
          <a:ext cx="1461668" cy="584667"/>
        </a:xfrm>
        <a:prstGeom prst="chevron">
          <a:avLst/>
        </a:prstGeom>
        <a:solidFill>
          <a:schemeClr val="accent4">
            <a:alpha val="9000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فاز 1</a:t>
          </a:r>
          <a:endParaRPr lang="en-US" sz="1800" b="1" kern="1200" dirty="0"/>
        </a:p>
      </dsp:txBody>
      <dsp:txXfrm rot="10800000">
        <a:off x="4767105" y="60027"/>
        <a:ext cx="877001" cy="584667"/>
      </dsp:txXfrm>
    </dsp:sp>
    <dsp:sp modelId="{5477262E-3D11-4956-BC1F-B5DD134D0C5C}">
      <dsp:nvSpPr>
        <dsp:cNvPr id="0" name=""/>
        <dsp:cNvSpPr/>
      </dsp:nvSpPr>
      <dsp:spPr>
        <a:xfrm rot="10800000">
          <a:off x="3217737" y="60027"/>
          <a:ext cx="1461668" cy="584667"/>
        </a:xfrm>
        <a:prstGeom prst="chevron">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2</a:t>
          </a:r>
          <a:endParaRPr lang="en-US" sz="1800" kern="1200" dirty="0"/>
        </a:p>
      </dsp:txBody>
      <dsp:txXfrm rot="10800000">
        <a:off x="3510070" y="60027"/>
        <a:ext cx="877001" cy="584667"/>
      </dsp:txXfrm>
    </dsp:sp>
    <dsp:sp modelId="{FF8D03CC-4355-442B-AB0A-3AB2E20950B7}">
      <dsp:nvSpPr>
        <dsp:cNvPr id="0" name=""/>
        <dsp:cNvSpPr/>
      </dsp:nvSpPr>
      <dsp:spPr>
        <a:xfrm rot="10800000">
          <a:off x="1960702" y="60027"/>
          <a:ext cx="1461668" cy="584667"/>
        </a:xfrm>
        <a:prstGeom prst="chevron">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3</a:t>
          </a:r>
          <a:endParaRPr lang="en-US" sz="1800" kern="1200" dirty="0"/>
        </a:p>
      </dsp:txBody>
      <dsp:txXfrm rot="10800000">
        <a:off x="2253035" y="60027"/>
        <a:ext cx="877001" cy="584667"/>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464D1-5D5C-4B32-831B-0F2FFF20973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پیاده‌سازی</a:t>
          </a:r>
          <a:endParaRPr lang="en-US" sz="1800" b="0" kern="1200" dirty="0"/>
        </a:p>
      </dsp:txBody>
      <dsp:txXfrm rot="10800000">
        <a:off x="7316748" y="151"/>
        <a:ext cx="1056627" cy="704418"/>
      </dsp:txXfrm>
    </dsp:sp>
    <dsp:sp modelId="{26F390B6-6071-432A-BFCD-43D04AE35656}">
      <dsp:nvSpPr>
        <dsp:cNvPr id="0" name=""/>
        <dsp:cNvSpPr/>
      </dsp:nvSpPr>
      <dsp:spPr>
        <a:xfrm rot="10800000">
          <a:off x="5731806"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endParaRPr lang="en-US" sz="1800" kern="1200" dirty="0"/>
        </a:p>
      </dsp:txBody>
      <dsp:txXfrm rot="10800000">
        <a:off x="6024139" y="60027"/>
        <a:ext cx="877001" cy="584667"/>
      </dsp:txXfrm>
    </dsp:sp>
    <dsp:sp modelId="{2EDA7F16-E78A-41EB-A373-D1AEE8722D95}">
      <dsp:nvSpPr>
        <dsp:cNvPr id="0" name=""/>
        <dsp:cNvSpPr/>
      </dsp:nvSpPr>
      <dsp:spPr>
        <a:xfrm rot="10800000">
          <a:off x="4474772" y="60027"/>
          <a:ext cx="1461668" cy="584667"/>
        </a:xfrm>
        <a:prstGeom prst="chevron">
          <a:avLst/>
        </a:prstGeom>
        <a:solidFill>
          <a:schemeClr val="accent4">
            <a:alpha val="9000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فاز 1</a:t>
          </a:r>
          <a:endParaRPr lang="en-US" sz="1800" b="1" kern="1200" dirty="0"/>
        </a:p>
      </dsp:txBody>
      <dsp:txXfrm rot="10800000">
        <a:off x="4767105" y="60027"/>
        <a:ext cx="877001" cy="584667"/>
      </dsp:txXfrm>
    </dsp:sp>
    <dsp:sp modelId="{5477262E-3D11-4956-BC1F-B5DD134D0C5C}">
      <dsp:nvSpPr>
        <dsp:cNvPr id="0" name=""/>
        <dsp:cNvSpPr/>
      </dsp:nvSpPr>
      <dsp:spPr>
        <a:xfrm rot="10800000">
          <a:off x="3217737" y="60027"/>
          <a:ext cx="1461668" cy="584667"/>
        </a:xfrm>
        <a:prstGeom prst="chevron">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2</a:t>
          </a:r>
          <a:endParaRPr lang="en-US" sz="1800" kern="1200" dirty="0"/>
        </a:p>
      </dsp:txBody>
      <dsp:txXfrm rot="10800000">
        <a:off x="3510070" y="60027"/>
        <a:ext cx="877001" cy="584667"/>
      </dsp:txXfrm>
    </dsp:sp>
    <dsp:sp modelId="{FF8D03CC-4355-442B-AB0A-3AB2E20950B7}">
      <dsp:nvSpPr>
        <dsp:cNvPr id="0" name=""/>
        <dsp:cNvSpPr/>
      </dsp:nvSpPr>
      <dsp:spPr>
        <a:xfrm rot="10800000">
          <a:off x="1960702" y="60027"/>
          <a:ext cx="1461668" cy="584667"/>
        </a:xfrm>
        <a:prstGeom prst="chevron">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3</a:t>
          </a:r>
          <a:endParaRPr lang="en-US" sz="1800" kern="1200" dirty="0"/>
        </a:p>
      </dsp:txBody>
      <dsp:txXfrm rot="10800000">
        <a:off x="2253035" y="60027"/>
        <a:ext cx="877001" cy="584667"/>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464D1-5D5C-4B32-831B-0F2FFF20973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پیاده‌سازی</a:t>
          </a:r>
          <a:endParaRPr lang="en-US" sz="1800" b="0" kern="1200" dirty="0"/>
        </a:p>
      </dsp:txBody>
      <dsp:txXfrm rot="10800000">
        <a:off x="7316748" y="151"/>
        <a:ext cx="1056627" cy="704418"/>
      </dsp:txXfrm>
    </dsp:sp>
    <dsp:sp modelId="{26F390B6-6071-432A-BFCD-43D04AE35656}">
      <dsp:nvSpPr>
        <dsp:cNvPr id="0" name=""/>
        <dsp:cNvSpPr/>
      </dsp:nvSpPr>
      <dsp:spPr>
        <a:xfrm rot="10800000">
          <a:off x="5731806"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endParaRPr lang="en-US" sz="1800" kern="1200" dirty="0"/>
        </a:p>
      </dsp:txBody>
      <dsp:txXfrm rot="10800000">
        <a:off x="6024139" y="60027"/>
        <a:ext cx="877001" cy="584667"/>
      </dsp:txXfrm>
    </dsp:sp>
    <dsp:sp modelId="{2EDA7F16-E78A-41EB-A373-D1AEE8722D95}">
      <dsp:nvSpPr>
        <dsp:cNvPr id="0" name=""/>
        <dsp:cNvSpPr/>
      </dsp:nvSpPr>
      <dsp:spPr>
        <a:xfrm rot="10800000">
          <a:off x="4474772" y="60027"/>
          <a:ext cx="1461668" cy="584667"/>
        </a:xfrm>
        <a:prstGeom prst="chevron">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1</a:t>
          </a:r>
          <a:endParaRPr lang="en-US" sz="1800" kern="1200" dirty="0"/>
        </a:p>
      </dsp:txBody>
      <dsp:txXfrm rot="10800000">
        <a:off x="4767105" y="60027"/>
        <a:ext cx="877001" cy="584667"/>
      </dsp:txXfrm>
    </dsp:sp>
    <dsp:sp modelId="{5477262E-3D11-4956-BC1F-B5DD134D0C5C}">
      <dsp:nvSpPr>
        <dsp:cNvPr id="0" name=""/>
        <dsp:cNvSpPr/>
      </dsp:nvSpPr>
      <dsp:spPr>
        <a:xfrm rot="10800000">
          <a:off x="3217737" y="60027"/>
          <a:ext cx="1461668" cy="584667"/>
        </a:xfrm>
        <a:prstGeom prst="chevron">
          <a:avLst/>
        </a:prstGeom>
        <a:solidFill>
          <a:schemeClr val="accent4">
            <a:alpha val="9000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فاز 2</a:t>
          </a:r>
          <a:endParaRPr lang="en-US" sz="1800" b="1" kern="1200" dirty="0"/>
        </a:p>
      </dsp:txBody>
      <dsp:txXfrm rot="10800000">
        <a:off x="3510070" y="60027"/>
        <a:ext cx="877001" cy="584667"/>
      </dsp:txXfrm>
    </dsp:sp>
    <dsp:sp modelId="{FF8D03CC-4355-442B-AB0A-3AB2E20950B7}">
      <dsp:nvSpPr>
        <dsp:cNvPr id="0" name=""/>
        <dsp:cNvSpPr/>
      </dsp:nvSpPr>
      <dsp:spPr>
        <a:xfrm rot="10800000">
          <a:off x="1960702" y="60027"/>
          <a:ext cx="1461668" cy="584667"/>
        </a:xfrm>
        <a:prstGeom prst="chevron">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3</a:t>
          </a:r>
          <a:endParaRPr lang="en-US" sz="1800" kern="1200" dirty="0"/>
        </a:p>
      </dsp:txBody>
      <dsp:txXfrm rot="10800000">
        <a:off x="2253035" y="60027"/>
        <a:ext cx="877001" cy="584667"/>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464D1-5D5C-4B32-831B-0F2FFF20973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پیاده‌سازی</a:t>
          </a:r>
          <a:endParaRPr lang="en-US" sz="1800" b="0" kern="1200" dirty="0"/>
        </a:p>
      </dsp:txBody>
      <dsp:txXfrm rot="10800000">
        <a:off x="7316748" y="151"/>
        <a:ext cx="1056627" cy="704418"/>
      </dsp:txXfrm>
    </dsp:sp>
    <dsp:sp modelId="{26F390B6-6071-432A-BFCD-43D04AE35656}">
      <dsp:nvSpPr>
        <dsp:cNvPr id="0" name=""/>
        <dsp:cNvSpPr/>
      </dsp:nvSpPr>
      <dsp:spPr>
        <a:xfrm rot="10800000">
          <a:off x="5731806"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endParaRPr lang="en-US" sz="1800" kern="1200" dirty="0"/>
        </a:p>
      </dsp:txBody>
      <dsp:txXfrm rot="10800000">
        <a:off x="6024139" y="60027"/>
        <a:ext cx="877001" cy="584667"/>
      </dsp:txXfrm>
    </dsp:sp>
    <dsp:sp modelId="{2EDA7F16-E78A-41EB-A373-D1AEE8722D95}">
      <dsp:nvSpPr>
        <dsp:cNvPr id="0" name=""/>
        <dsp:cNvSpPr/>
      </dsp:nvSpPr>
      <dsp:spPr>
        <a:xfrm rot="10800000">
          <a:off x="4474772" y="60027"/>
          <a:ext cx="1461668" cy="584667"/>
        </a:xfrm>
        <a:prstGeom prst="chevron">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1</a:t>
          </a:r>
          <a:endParaRPr lang="en-US" sz="1800" kern="1200" dirty="0"/>
        </a:p>
      </dsp:txBody>
      <dsp:txXfrm rot="10800000">
        <a:off x="4767105" y="60027"/>
        <a:ext cx="877001" cy="584667"/>
      </dsp:txXfrm>
    </dsp:sp>
    <dsp:sp modelId="{5477262E-3D11-4956-BC1F-B5DD134D0C5C}">
      <dsp:nvSpPr>
        <dsp:cNvPr id="0" name=""/>
        <dsp:cNvSpPr/>
      </dsp:nvSpPr>
      <dsp:spPr>
        <a:xfrm rot="10800000">
          <a:off x="3217737" y="60027"/>
          <a:ext cx="1461668" cy="584667"/>
        </a:xfrm>
        <a:prstGeom prst="chevron">
          <a:avLst/>
        </a:prstGeom>
        <a:solidFill>
          <a:schemeClr val="accent4">
            <a:alpha val="9000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فاز 2</a:t>
          </a:r>
          <a:endParaRPr lang="en-US" sz="1800" b="1" kern="1200" dirty="0"/>
        </a:p>
      </dsp:txBody>
      <dsp:txXfrm rot="10800000">
        <a:off x="3510070" y="60027"/>
        <a:ext cx="877001" cy="584667"/>
      </dsp:txXfrm>
    </dsp:sp>
    <dsp:sp modelId="{FF8D03CC-4355-442B-AB0A-3AB2E20950B7}">
      <dsp:nvSpPr>
        <dsp:cNvPr id="0" name=""/>
        <dsp:cNvSpPr/>
      </dsp:nvSpPr>
      <dsp:spPr>
        <a:xfrm rot="10800000">
          <a:off x="1960702" y="60027"/>
          <a:ext cx="1461668" cy="584667"/>
        </a:xfrm>
        <a:prstGeom prst="chevron">
          <a:avLst/>
        </a:prstGeom>
        <a:solidFill>
          <a:schemeClr val="accent3">
            <a:tint val="40000"/>
            <a:alpha val="90000"/>
            <a:hueOff val="2029141"/>
            <a:satOff val="100000"/>
            <a:lumOff val="1779"/>
            <a:alphaOff val="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3</a:t>
          </a:r>
          <a:endParaRPr lang="en-US" sz="1800" kern="1200" dirty="0"/>
        </a:p>
      </dsp:txBody>
      <dsp:txXfrm rot="10800000">
        <a:off x="2253035" y="60027"/>
        <a:ext cx="877001" cy="584667"/>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464D1-5D5C-4B32-831B-0F2FFF20973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پیاده‌سازی</a:t>
          </a:r>
          <a:endParaRPr lang="en-US" sz="1800" b="0" kern="1200" dirty="0"/>
        </a:p>
      </dsp:txBody>
      <dsp:txXfrm rot="10800000">
        <a:off x="7316748" y="151"/>
        <a:ext cx="1056627" cy="704418"/>
      </dsp:txXfrm>
    </dsp:sp>
    <dsp:sp modelId="{26F390B6-6071-432A-BFCD-43D04AE35656}">
      <dsp:nvSpPr>
        <dsp:cNvPr id="0" name=""/>
        <dsp:cNvSpPr/>
      </dsp:nvSpPr>
      <dsp:spPr>
        <a:xfrm rot="10800000">
          <a:off x="5731806"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endParaRPr lang="en-US" sz="1800" kern="1200" dirty="0"/>
        </a:p>
      </dsp:txBody>
      <dsp:txXfrm rot="10800000">
        <a:off x="6024139" y="60027"/>
        <a:ext cx="877001" cy="584667"/>
      </dsp:txXfrm>
    </dsp:sp>
    <dsp:sp modelId="{2EDA7F16-E78A-41EB-A373-D1AEE8722D95}">
      <dsp:nvSpPr>
        <dsp:cNvPr id="0" name=""/>
        <dsp:cNvSpPr/>
      </dsp:nvSpPr>
      <dsp:spPr>
        <a:xfrm rot="10800000">
          <a:off x="4474772" y="60027"/>
          <a:ext cx="1461668" cy="584667"/>
        </a:xfrm>
        <a:prstGeom prst="chevron">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1</a:t>
          </a:r>
          <a:endParaRPr lang="en-US" sz="1800" kern="1200" dirty="0"/>
        </a:p>
      </dsp:txBody>
      <dsp:txXfrm rot="10800000">
        <a:off x="4767105" y="60027"/>
        <a:ext cx="877001" cy="584667"/>
      </dsp:txXfrm>
    </dsp:sp>
    <dsp:sp modelId="{5477262E-3D11-4956-BC1F-B5DD134D0C5C}">
      <dsp:nvSpPr>
        <dsp:cNvPr id="0" name=""/>
        <dsp:cNvSpPr/>
      </dsp:nvSpPr>
      <dsp:spPr>
        <a:xfrm rot="10800000">
          <a:off x="3217737" y="60027"/>
          <a:ext cx="1461668" cy="584667"/>
        </a:xfrm>
        <a:prstGeom prst="chevron">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2</a:t>
          </a:r>
          <a:endParaRPr lang="en-US" sz="1800" kern="1200" dirty="0"/>
        </a:p>
      </dsp:txBody>
      <dsp:txXfrm rot="10800000">
        <a:off x="3510070" y="60027"/>
        <a:ext cx="877001" cy="584667"/>
      </dsp:txXfrm>
    </dsp:sp>
    <dsp:sp modelId="{FF8D03CC-4355-442B-AB0A-3AB2E20950B7}">
      <dsp:nvSpPr>
        <dsp:cNvPr id="0" name=""/>
        <dsp:cNvSpPr/>
      </dsp:nvSpPr>
      <dsp:spPr>
        <a:xfrm rot="10800000">
          <a:off x="1960702" y="60027"/>
          <a:ext cx="1461668" cy="584667"/>
        </a:xfrm>
        <a:prstGeom prst="chevron">
          <a:avLst/>
        </a:prstGeom>
        <a:solidFill>
          <a:schemeClr val="accent4">
            <a:alpha val="9000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فاز 3</a:t>
          </a:r>
          <a:endParaRPr lang="en-US" sz="1800" b="1" kern="1200" dirty="0"/>
        </a:p>
      </dsp:txBody>
      <dsp:txXfrm rot="10800000">
        <a:off x="2253035" y="60027"/>
        <a:ext cx="877001" cy="584667"/>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464D1-5D5C-4B32-831B-0F2FFF20973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پیاده‌سازی</a:t>
          </a:r>
          <a:endParaRPr lang="en-US" sz="1800" b="0" kern="1200" dirty="0"/>
        </a:p>
      </dsp:txBody>
      <dsp:txXfrm rot="10800000">
        <a:off x="7316748" y="151"/>
        <a:ext cx="1056627" cy="704418"/>
      </dsp:txXfrm>
    </dsp:sp>
    <dsp:sp modelId="{26F390B6-6071-432A-BFCD-43D04AE35656}">
      <dsp:nvSpPr>
        <dsp:cNvPr id="0" name=""/>
        <dsp:cNvSpPr/>
      </dsp:nvSpPr>
      <dsp:spPr>
        <a:xfrm rot="10800000">
          <a:off x="5731806"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endParaRPr lang="en-US" sz="1800" kern="1200" dirty="0"/>
        </a:p>
      </dsp:txBody>
      <dsp:txXfrm rot="10800000">
        <a:off x="6024139" y="60027"/>
        <a:ext cx="877001" cy="584667"/>
      </dsp:txXfrm>
    </dsp:sp>
    <dsp:sp modelId="{2EDA7F16-E78A-41EB-A373-D1AEE8722D95}">
      <dsp:nvSpPr>
        <dsp:cNvPr id="0" name=""/>
        <dsp:cNvSpPr/>
      </dsp:nvSpPr>
      <dsp:spPr>
        <a:xfrm rot="10800000">
          <a:off x="4474772" y="60027"/>
          <a:ext cx="1461668" cy="584667"/>
        </a:xfrm>
        <a:prstGeom prst="chevron">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1</a:t>
          </a:r>
          <a:endParaRPr lang="en-US" sz="1800" kern="1200" dirty="0"/>
        </a:p>
      </dsp:txBody>
      <dsp:txXfrm rot="10800000">
        <a:off x="4767105" y="60027"/>
        <a:ext cx="877001" cy="584667"/>
      </dsp:txXfrm>
    </dsp:sp>
    <dsp:sp modelId="{5477262E-3D11-4956-BC1F-B5DD134D0C5C}">
      <dsp:nvSpPr>
        <dsp:cNvPr id="0" name=""/>
        <dsp:cNvSpPr/>
      </dsp:nvSpPr>
      <dsp:spPr>
        <a:xfrm rot="10800000">
          <a:off x="3217737" y="60027"/>
          <a:ext cx="1461668" cy="584667"/>
        </a:xfrm>
        <a:prstGeom prst="chevron">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2</a:t>
          </a:r>
          <a:endParaRPr lang="en-US" sz="1800" kern="1200" dirty="0"/>
        </a:p>
      </dsp:txBody>
      <dsp:txXfrm rot="10800000">
        <a:off x="3510070" y="60027"/>
        <a:ext cx="877001" cy="584667"/>
      </dsp:txXfrm>
    </dsp:sp>
    <dsp:sp modelId="{FF8D03CC-4355-442B-AB0A-3AB2E20950B7}">
      <dsp:nvSpPr>
        <dsp:cNvPr id="0" name=""/>
        <dsp:cNvSpPr/>
      </dsp:nvSpPr>
      <dsp:spPr>
        <a:xfrm rot="10800000">
          <a:off x="1960702" y="60027"/>
          <a:ext cx="1461668" cy="584667"/>
        </a:xfrm>
        <a:prstGeom prst="chevron">
          <a:avLst/>
        </a:prstGeom>
        <a:solidFill>
          <a:schemeClr val="accent4">
            <a:alpha val="9000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فاز 3</a:t>
          </a:r>
          <a:endParaRPr lang="en-US" sz="1800" b="1" kern="1200" dirty="0"/>
        </a:p>
      </dsp:txBody>
      <dsp:txXfrm rot="10800000">
        <a:off x="2253035" y="60027"/>
        <a:ext cx="877001" cy="584667"/>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464D1-5D5C-4B32-831B-0F2FFF20973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پیاده‌سازی</a:t>
          </a:r>
          <a:endParaRPr lang="en-US" sz="1800" b="0" kern="1200" dirty="0"/>
        </a:p>
      </dsp:txBody>
      <dsp:txXfrm rot="10800000">
        <a:off x="7316748" y="151"/>
        <a:ext cx="1056627" cy="704418"/>
      </dsp:txXfrm>
    </dsp:sp>
    <dsp:sp modelId="{26F390B6-6071-432A-BFCD-43D04AE35656}">
      <dsp:nvSpPr>
        <dsp:cNvPr id="0" name=""/>
        <dsp:cNvSpPr/>
      </dsp:nvSpPr>
      <dsp:spPr>
        <a:xfrm rot="10800000">
          <a:off x="5731806"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endParaRPr lang="en-US" sz="1800" kern="1200" dirty="0"/>
        </a:p>
      </dsp:txBody>
      <dsp:txXfrm rot="10800000">
        <a:off x="6024139" y="60027"/>
        <a:ext cx="877001" cy="584667"/>
      </dsp:txXfrm>
    </dsp:sp>
    <dsp:sp modelId="{2EDA7F16-E78A-41EB-A373-D1AEE8722D95}">
      <dsp:nvSpPr>
        <dsp:cNvPr id="0" name=""/>
        <dsp:cNvSpPr/>
      </dsp:nvSpPr>
      <dsp:spPr>
        <a:xfrm rot="10800000">
          <a:off x="4474772" y="60027"/>
          <a:ext cx="1461668" cy="584667"/>
        </a:xfrm>
        <a:prstGeom prst="chevron">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1</a:t>
          </a:r>
          <a:endParaRPr lang="en-US" sz="1800" kern="1200" dirty="0"/>
        </a:p>
      </dsp:txBody>
      <dsp:txXfrm rot="10800000">
        <a:off x="4767105" y="60027"/>
        <a:ext cx="877001" cy="584667"/>
      </dsp:txXfrm>
    </dsp:sp>
    <dsp:sp modelId="{5477262E-3D11-4956-BC1F-B5DD134D0C5C}">
      <dsp:nvSpPr>
        <dsp:cNvPr id="0" name=""/>
        <dsp:cNvSpPr/>
      </dsp:nvSpPr>
      <dsp:spPr>
        <a:xfrm rot="10800000">
          <a:off x="3217737" y="60027"/>
          <a:ext cx="1461668" cy="584667"/>
        </a:xfrm>
        <a:prstGeom prst="chevron">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2</a:t>
          </a:r>
          <a:endParaRPr lang="en-US" sz="1800" kern="1200" dirty="0"/>
        </a:p>
      </dsp:txBody>
      <dsp:txXfrm rot="10800000">
        <a:off x="3510070" y="60027"/>
        <a:ext cx="877001" cy="584667"/>
      </dsp:txXfrm>
    </dsp:sp>
    <dsp:sp modelId="{FF8D03CC-4355-442B-AB0A-3AB2E20950B7}">
      <dsp:nvSpPr>
        <dsp:cNvPr id="0" name=""/>
        <dsp:cNvSpPr/>
      </dsp:nvSpPr>
      <dsp:spPr>
        <a:xfrm rot="10800000">
          <a:off x="1960702" y="60027"/>
          <a:ext cx="1461668" cy="584667"/>
        </a:xfrm>
        <a:prstGeom prst="chevron">
          <a:avLst/>
        </a:prstGeom>
        <a:solidFill>
          <a:schemeClr val="accent4">
            <a:alpha val="9000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فاز 3</a:t>
          </a:r>
          <a:endParaRPr lang="en-US" sz="1800" b="1" kern="1200" dirty="0"/>
        </a:p>
      </dsp:txBody>
      <dsp:txXfrm rot="10800000">
        <a:off x="2253035" y="60027"/>
        <a:ext cx="877001" cy="5846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E20ED-2F59-4DE9-AD8C-733DA8F119B9}">
      <dsp:nvSpPr>
        <dsp:cNvPr id="0" name=""/>
        <dsp:cNvSpPr/>
      </dsp:nvSpPr>
      <dsp:spPr>
        <a:xfrm rot="10800000">
          <a:off x="9086505" y="202393"/>
          <a:ext cx="1594072" cy="637629"/>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اینترنت اشیاء (</a:t>
          </a:r>
          <a:r>
            <a:rPr lang="en-US" sz="1800" kern="1200" dirty="0"/>
            <a:t>IoT</a:t>
          </a:r>
          <a:r>
            <a:rPr lang="fa-IR" sz="1800" kern="1200" dirty="0"/>
            <a:t>)</a:t>
          </a:r>
        </a:p>
      </dsp:txBody>
      <dsp:txXfrm rot="10800000">
        <a:off x="9405319" y="202393"/>
        <a:ext cx="956443" cy="637629"/>
      </dsp:txXfrm>
    </dsp:sp>
    <dsp:sp modelId="{5B20533C-9C16-4B93-9C77-39A6D5EA8747}">
      <dsp:nvSpPr>
        <dsp:cNvPr id="0" name=""/>
        <dsp:cNvSpPr/>
      </dsp:nvSpPr>
      <dsp:spPr>
        <a:xfrm rot="10800000">
          <a:off x="7970654" y="256591"/>
          <a:ext cx="1323080" cy="529232"/>
        </a:xfrm>
        <a:prstGeom prst="chevron">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p>
      </dsp:txBody>
      <dsp:txXfrm rot="10800000">
        <a:off x="8235270" y="256591"/>
        <a:ext cx="793848" cy="529232"/>
      </dsp:txXfrm>
    </dsp:sp>
    <dsp:sp modelId="{E9DF1550-554D-4794-9C77-1B4616682EBE}">
      <dsp:nvSpPr>
        <dsp:cNvPr id="0" name=""/>
        <dsp:cNvSpPr/>
      </dsp:nvSpPr>
      <dsp:spPr>
        <a:xfrm rot="10800000">
          <a:off x="6832804" y="256591"/>
          <a:ext cx="1323080" cy="529232"/>
        </a:xfrm>
        <a:prstGeom prst="chevron">
          <a:avLst/>
        </a:prstGeom>
        <a:solidFill>
          <a:schemeClr val="accent2">
            <a:tint val="40000"/>
            <a:alpha val="90000"/>
            <a:hueOff val="-121318"/>
            <a:satOff val="-10764"/>
            <a:lumOff val="-110"/>
            <a:alphaOff val="0"/>
          </a:schemeClr>
        </a:solidFill>
        <a:ln w="6350" cap="flat" cmpd="sng" algn="ctr">
          <a:solidFill>
            <a:schemeClr val="accent2">
              <a:tint val="40000"/>
              <a:alpha val="90000"/>
              <a:hueOff val="-121318"/>
              <a:satOff val="-10764"/>
              <a:lumOff val="-11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تعریف</a:t>
          </a:r>
        </a:p>
      </dsp:txBody>
      <dsp:txXfrm rot="10800000">
        <a:off x="7097420" y="256591"/>
        <a:ext cx="793848" cy="529232"/>
      </dsp:txXfrm>
    </dsp:sp>
    <dsp:sp modelId="{84C0914D-440B-4849-A9C5-FF1089D889AC}">
      <dsp:nvSpPr>
        <dsp:cNvPr id="0" name=""/>
        <dsp:cNvSpPr/>
      </dsp:nvSpPr>
      <dsp:spPr>
        <a:xfrm rot="10800000">
          <a:off x="5694955" y="256591"/>
          <a:ext cx="1323080" cy="529232"/>
        </a:xfrm>
        <a:prstGeom prst="chevron">
          <a:avLst/>
        </a:prstGeom>
        <a:solidFill>
          <a:schemeClr val="accent2">
            <a:tint val="40000"/>
            <a:alpha val="90000"/>
            <a:hueOff val="-242636"/>
            <a:satOff val="-21527"/>
            <a:lumOff val="-220"/>
            <a:alphaOff val="0"/>
          </a:schemeClr>
        </a:solidFill>
        <a:ln w="6350" cap="flat" cmpd="sng" algn="ctr">
          <a:solidFill>
            <a:schemeClr val="accent2">
              <a:tint val="40000"/>
              <a:alpha val="90000"/>
              <a:hueOff val="-242636"/>
              <a:satOff val="-21527"/>
              <a:lumOff val="-22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فناوری‌ها</a:t>
          </a:r>
        </a:p>
      </dsp:txBody>
      <dsp:txXfrm rot="10800000">
        <a:off x="5959571" y="256591"/>
        <a:ext cx="793848" cy="529232"/>
      </dsp:txXfrm>
    </dsp:sp>
    <dsp:sp modelId="{5D466F60-A156-46D8-90D9-A1AE8425A278}">
      <dsp:nvSpPr>
        <dsp:cNvPr id="0" name=""/>
        <dsp:cNvSpPr/>
      </dsp:nvSpPr>
      <dsp:spPr>
        <a:xfrm rot="10800000">
          <a:off x="4557106" y="256591"/>
          <a:ext cx="1323080" cy="529232"/>
        </a:xfrm>
        <a:prstGeom prst="chevron">
          <a:avLst/>
        </a:prstGeom>
        <a:solidFill>
          <a:schemeClr val="accent2">
            <a:lumMod val="60000"/>
            <a:lumOff val="40000"/>
            <a:alpha val="90000"/>
          </a:schemeClr>
        </a:solidFill>
        <a:ln w="6350" cap="flat" cmpd="sng" algn="ctr">
          <a:solidFill>
            <a:schemeClr val="accent2">
              <a:tint val="40000"/>
              <a:alpha val="90000"/>
              <a:hueOff val="-363954"/>
              <a:satOff val="-32291"/>
              <a:lumOff val="-33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قابلیت‌ها</a:t>
          </a:r>
        </a:p>
      </dsp:txBody>
      <dsp:txXfrm rot="10800000">
        <a:off x="4821722" y="256591"/>
        <a:ext cx="793848" cy="529232"/>
      </dsp:txXfrm>
    </dsp:sp>
    <dsp:sp modelId="{98F1AFF8-AE54-471B-8AC4-0F16DA4F092E}">
      <dsp:nvSpPr>
        <dsp:cNvPr id="0" name=""/>
        <dsp:cNvSpPr/>
      </dsp:nvSpPr>
      <dsp:spPr>
        <a:xfrm rot="10800000">
          <a:off x="3419257" y="256591"/>
          <a:ext cx="1323080" cy="529232"/>
        </a:xfrm>
        <a:prstGeom prst="chevron">
          <a:avLst/>
        </a:prstGeom>
        <a:solidFill>
          <a:schemeClr val="accent2">
            <a:tint val="40000"/>
            <a:alpha val="90000"/>
            <a:hueOff val="-485272"/>
            <a:satOff val="-43055"/>
            <a:lumOff val="-439"/>
            <a:alphaOff val="0"/>
          </a:schemeClr>
        </a:solidFill>
        <a:ln w="6350" cap="flat" cmpd="sng" algn="ctr">
          <a:solidFill>
            <a:schemeClr val="accent2">
              <a:tint val="40000"/>
              <a:alpha val="90000"/>
              <a:hueOff val="-485272"/>
              <a:satOff val="-43055"/>
              <a:lumOff val="-43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حوزه‌های استفاده</a:t>
          </a:r>
        </a:p>
      </dsp:txBody>
      <dsp:txXfrm rot="10800000">
        <a:off x="3683873" y="256591"/>
        <a:ext cx="793848" cy="529232"/>
      </dsp:txXfrm>
    </dsp:sp>
    <dsp:sp modelId="{C05818C0-D411-44D9-BE97-D59B8388112C}">
      <dsp:nvSpPr>
        <dsp:cNvPr id="0" name=""/>
        <dsp:cNvSpPr/>
      </dsp:nvSpPr>
      <dsp:spPr>
        <a:xfrm rot="10800000">
          <a:off x="2281408" y="256591"/>
          <a:ext cx="1323080" cy="529232"/>
        </a:xfrm>
        <a:prstGeom prst="chevron">
          <a:avLst/>
        </a:prstGeom>
        <a:solidFill>
          <a:schemeClr val="accent2">
            <a:tint val="40000"/>
            <a:alpha val="90000"/>
            <a:hueOff val="-606590"/>
            <a:satOff val="-53819"/>
            <a:lumOff val="-549"/>
            <a:alphaOff val="0"/>
          </a:schemeClr>
        </a:solidFill>
        <a:ln w="6350" cap="flat" cmpd="sng" algn="ctr">
          <a:solidFill>
            <a:schemeClr val="accent2">
              <a:tint val="40000"/>
              <a:alpha val="90000"/>
              <a:hueOff val="-606590"/>
              <a:satOff val="-53819"/>
              <a:lumOff val="-54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ویژگی‌ها</a:t>
          </a:r>
        </a:p>
      </dsp:txBody>
      <dsp:txXfrm rot="10800000">
        <a:off x="2546024" y="256591"/>
        <a:ext cx="793848" cy="529232"/>
      </dsp:txXfrm>
    </dsp:sp>
    <dsp:sp modelId="{0F10B862-0FED-4810-900A-F6641D47CA63}">
      <dsp:nvSpPr>
        <dsp:cNvPr id="0" name=""/>
        <dsp:cNvSpPr/>
      </dsp:nvSpPr>
      <dsp:spPr>
        <a:xfrm rot="10800000">
          <a:off x="1143559" y="256591"/>
          <a:ext cx="1323080" cy="529232"/>
        </a:xfrm>
        <a:prstGeom prst="chevron">
          <a:avLst/>
        </a:prstGeom>
        <a:solidFill>
          <a:schemeClr val="accent2">
            <a:tint val="40000"/>
            <a:alpha val="90000"/>
            <a:hueOff val="-727908"/>
            <a:satOff val="-64582"/>
            <a:lumOff val="-659"/>
            <a:alphaOff val="0"/>
          </a:schemeClr>
        </a:solidFill>
        <a:ln w="6350" cap="flat" cmpd="sng" algn="ctr">
          <a:solidFill>
            <a:schemeClr val="accent2">
              <a:tint val="40000"/>
              <a:alpha val="90000"/>
              <a:hueOff val="-727908"/>
              <a:satOff val="-64582"/>
              <a:lumOff val="-65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چالش‌ها</a:t>
          </a:r>
        </a:p>
      </dsp:txBody>
      <dsp:txXfrm rot="10800000">
        <a:off x="1408175" y="256591"/>
        <a:ext cx="793848" cy="529232"/>
      </dsp:txXfrm>
    </dsp:sp>
    <dsp:sp modelId="{D548E143-8206-463C-9966-73392D824DC6}">
      <dsp:nvSpPr>
        <dsp:cNvPr id="0" name=""/>
        <dsp:cNvSpPr/>
      </dsp:nvSpPr>
      <dsp:spPr>
        <a:xfrm rot="10800000">
          <a:off x="5710" y="256591"/>
          <a:ext cx="1323080" cy="529232"/>
        </a:xfrm>
        <a:prstGeom prst="chevron">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معماری</a:t>
          </a:r>
        </a:p>
      </dsp:txBody>
      <dsp:txXfrm rot="10800000">
        <a:off x="270326" y="256591"/>
        <a:ext cx="793848" cy="529232"/>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464D1-5D5C-4B32-831B-0F2FFF20973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پیاده‌سازی</a:t>
          </a:r>
          <a:endParaRPr lang="en-US" sz="1800" b="0" kern="1200" dirty="0"/>
        </a:p>
      </dsp:txBody>
      <dsp:txXfrm rot="10800000">
        <a:off x="7316748" y="151"/>
        <a:ext cx="1056627" cy="704418"/>
      </dsp:txXfrm>
    </dsp:sp>
    <dsp:sp modelId="{26F390B6-6071-432A-BFCD-43D04AE35656}">
      <dsp:nvSpPr>
        <dsp:cNvPr id="0" name=""/>
        <dsp:cNvSpPr/>
      </dsp:nvSpPr>
      <dsp:spPr>
        <a:xfrm rot="10800000">
          <a:off x="5731806"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endParaRPr lang="en-US" sz="1800" kern="1200" dirty="0"/>
        </a:p>
      </dsp:txBody>
      <dsp:txXfrm rot="10800000">
        <a:off x="6024139" y="60027"/>
        <a:ext cx="877001" cy="584667"/>
      </dsp:txXfrm>
    </dsp:sp>
    <dsp:sp modelId="{2EDA7F16-E78A-41EB-A373-D1AEE8722D95}">
      <dsp:nvSpPr>
        <dsp:cNvPr id="0" name=""/>
        <dsp:cNvSpPr/>
      </dsp:nvSpPr>
      <dsp:spPr>
        <a:xfrm rot="10800000">
          <a:off x="4474772" y="60027"/>
          <a:ext cx="1461668" cy="584667"/>
        </a:xfrm>
        <a:prstGeom prst="chevron">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1</a:t>
          </a:r>
          <a:endParaRPr lang="en-US" sz="1800" kern="1200" dirty="0"/>
        </a:p>
      </dsp:txBody>
      <dsp:txXfrm rot="10800000">
        <a:off x="4767105" y="60027"/>
        <a:ext cx="877001" cy="584667"/>
      </dsp:txXfrm>
    </dsp:sp>
    <dsp:sp modelId="{5477262E-3D11-4956-BC1F-B5DD134D0C5C}">
      <dsp:nvSpPr>
        <dsp:cNvPr id="0" name=""/>
        <dsp:cNvSpPr/>
      </dsp:nvSpPr>
      <dsp:spPr>
        <a:xfrm rot="10800000">
          <a:off x="3217737" y="60027"/>
          <a:ext cx="1461668" cy="584667"/>
        </a:xfrm>
        <a:prstGeom prst="chevron">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2</a:t>
          </a:r>
          <a:endParaRPr lang="en-US" sz="1800" kern="1200" dirty="0"/>
        </a:p>
      </dsp:txBody>
      <dsp:txXfrm rot="10800000">
        <a:off x="3510070" y="60027"/>
        <a:ext cx="877001" cy="584667"/>
      </dsp:txXfrm>
    </dsp:sp>
    <dsp:sp modelId="{FF8D03CC-4355-442B-AB0A-3AB2E20950B7}">
      <dsp:nvSpPr>
        <dsp:cNvPr id="0" name=""/>
        <dsp:cNvSpPr/>
      </dsp:nvSpPr>
      <dsp:spPr>
        <a:xfrm rot="10800000">
          <a:off x="1960702" y="60027"/>
          <a:ext cx="1461668" cy="584667"/>
        </a:xfrm>
        <a:prstGeom prst="chevron">
          <a:avLst/>
        </a:prstGeom>
        <a:solidFill>
          <a:schemeClr val="accent4">
            <a:alpha val="9000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فاز 3</a:t>
          </a:r>
          <a:endParaRPr lang="en-US" sz="1800" b="1" kern="1200" dirty="0"/>
        </a:p>
      </dsp:txBody>
      <dsp:txXfrm rot="10800000">
        <a:off x="2253035" y="60027"/>
        <a:ext cx="877001" cy="584667"/>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464D1-5D5C-4B32-831B-0F2FFF20973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پیاده‌سازی</a:t>
          </a:r>
          <a:endParaRPr lang="en-US" sz="1800" b="0" kern="1200" dirty="0"/>
        </a:p>
      </dsp:txBody>
      <dsp:txXfrm rot="10800000">
        <a:off x="7316748" y="151"/>
        <a:ext cx="1056627" cy="704418"/>
      </dsp:txXfrm>
    </dsp:sp>
    <dsp:sp modelId="{26F390B6-6071-432A-BFCD-43D04AE35656}">
      <dsp:nvSpPr>
        <dsp:cNvPr id="0" name=""/>
        <dsp:cNvSpPr/>
      </dsp:nvSpPr>
      <dsp:spPr>
        <a:xfrm rot="10800000">
          <a:off x="5731806"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endParaRPr lang="en-US" sz="1800" kern="1200" dirty="0"/>
        </a:p>
      </dsp:txBody>
      <dsp:txXfrm rot="10800000">
        <a:off x="6024139" y="60027"/>
        <a:ext cx="877001" cy="584667"/>
      </dsp:txXfrm>
    </dsp:sp>
    <dsp:sp modelId="{2EDA7F16-E78A-41EB-A373-D1AEE8722D95}">
      <dsp:nvSpPr>
        <dsp:cNvPr id="0" name=""/>
        <dsp:cNvSpPr/>
      </dsp:nvSpPr>
      <dsp:spPr>
        <a:xfrm rot="10800000">
          <a:off x="4474772" y="60027"/>
          <a:ext cx="1461668" cy="584667"/>
        </a:xfrm>
        <a:prstGeom prst="chevron">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1</a:t>
          </a:r>
          <a:endParaRPr lang="en-US" sz="1800" kern="1200" dirty="0"/>
        </a:p>
      </dsp:txBody>
      <dsp:txXfrm rot="10800000">
        <a:off x="4767105" y="60027"/>
        <a:ext cx="877001" cy="584667"/>
      </dsp:txXfrm>
    </dsp:sp>
    <dsp:sp modelId="{5477262E-3D11-4956-BC1F-B5DD134D0C5C}">
      <dsp:nvSpPr>
        <dsp:cNvPr id="0" name=""/>
        <dsp:cNvSpPr/>
      </dsp:nvSpPr>
      <dsp:spPr>
        <a:xfrm rot="10800000">
          <a:off x="3217737" y="60027"/>
          <a:ext cx="1461668" cy="584667"/>
        </a:xfrm>
        <a:prstGeom prst="chevron">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2</a:t>
          </a:r>
          <a:endParaRPr lang="en-US" sz="1800" kern="1200" dirty="0"/>
        </a:p>
      </dsp:txBody>
      <dsp:txXfrm rot="10800000">
        <a:off x="3510070" y="60027"/>
        <a:ext cx="877001" cy="584667"/>
      </dsp:txXfrm>
    </dsp:sp>
    <dsp:sp modelId="{FF8D03CC-4355-442B-AB0A-3AB2E20950B7}">
      <dsp:nvSpPr>
        <dsp:cNvPr id="0" name=""/>
        <dsp:cNvSpPr/>
      </dsp:nvSpPr>
      <dsp:spPr>
        <a:xfrm rot="10800000">
          <a:off x="1960702" y="60027"/>
          <a:ext cx="1461668" cy="584667"/>
        </a:xfrm>
        <a:prstGeom prst="chevron">
          <a:avLst/>
        </a:prstGeom>
        <a:solidFill>
          <a:schemeClr val="accent4">
            <a:alpha val="9000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فاز 3</a:t>
          </a:r>
          <a:endParaRPr lang="en-US" sz="1800" b="1" kern="1200" dirty="0"/>
        </a:p>
      </dsp:txBody>
      <dsp:txXfrm rot="10800000">
        <a:off x="2253035" y="60027"/>
        <a:ext cx="877001" cy="584667"/>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464D1-5D5C-4B32-831B-0F2FFF20973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پیاده‌سازی</a:t>
          </a:r>
          <a:endParaRPr lang="en-US" sz="1800" b="0" kern="1200" dirty="0"/>
        </a:p>
      </dsp:txBody>
      <dsp:txXfrm rot="10800000">
        <a:off x="7316748" y="151"/>
        <a:ext cx="1056627" cy="704418"/>
      </dsp:txXfrm>
    </dsp:sp>
    <dsp:sp modelId="{26F390B6-6071-432A-BFCD-43D04AE35656}">
      <dsp:nvSpPr>
        <dsp:cNvPr id="0" name=""/>
        <dsp:cNvSpPr/>
      </dsp:nvSpPr>
      <dsp:spPr>
        <a:xfrm rot="10800000">
          <a:off x="5731806"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endParaRPr lang="en-US" sz="1800" kern="1200" dirty="0"/>
        </a:p>
      </dsp:txBody>
      <dsp:txXfrm rot="10800000">
        <a:off x="6024139" y="60027"/>
        <a:ext cx="877001" cy="584667"/>
      </dsp:txXfrm>
    </dsp:sp>
    <dsp:sp modelId="{2EDA7F16-E78A-41EB-A373-D1AEE8722D95}">
      <dsp:nvSpPr>
        <dsp:cNvPr id="0" name=""/>
        <dsp:cNvSpPr/>
      </dsp:nvSpPr>
      <dsp:spPr>
        <a:xfrm rot="10800000">
          <a:off x="4474772" y="60027"/>
          <a:ext cx="1461668" cy="584667"/>
        </a:xfrm>
        <a:prstGeom prst="chevron">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1</a:t>
          </a:r>
          <a:endParaRPr lang="en-US" sz="1800" kern="1200" dirty="0"/>
        </a:p>
      </dsp:txBody>
      <dsp:txXfrm rot="10800000">
        <a:off x="4767105" y="60027"/>
        <a:ext cx="877001" cy="584667"/>
      </dsp:txXfrm>
    </dsp:sp>
    <dsp:sp modelId="{5477262E-3D11-4956-BC1F-B5DD134D0C5C}">
      <dsp:nvSpPr>
        <dsp:cNvPr id="0" name=""/>
        <dsp:cNvSpPr/>
      </dsp:nvSpPr>
      <dsp:spPr>
        <a:xfrm rot="10800000">
          <a:off x="3217737" y="60027"/>
          <a:ext cx="1461668" cy="584667"/>
        </a:xfrm>
        <a:prstGeom prst="chevron">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2</a:t>
          </a:r>
          <a:endParaRPr lang="en-US" sz="1800" kern="1200" dirty="0"/>
        </a:p>
      </dsp:txBody>
      <dsp:txXfrm rot="10800000">
        <a:off x="3510070" y="60027"/>
        <a:ext cx="877001" cy="584667"/>
      </dsp:txXfrm>
    </dsp:sp>
    <dsp:sp modelId="{FF8D03CC-4355-442B-AB0A-3AB2E20950B7}">
      <dsp:nvSpPr>
        <dsp:cNvPr id="0" name=""/>
        <dsp:cNvSpPr/>
      </dsp:nvSpPr>
      <dsp:spPr>
        <a:xfrm rot="10800000">
          <a:off x="1960702" y="60027"/>
          <a:ext cx="1461668" cy="584667"/>
        </a:xfrm>
        <a:prstGeom prst="chevron">
          <a:avLst/>
        </a:prstGeom>
        <a:solidFill>
          <a:schemeClr val="accent4">
            <a:alpha val="9000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فاز 3</a:t>
          </a:r>
          <a:endParaRPr lang="en-US" sz="1800" b="1" kern="1200" dirty="0"/>
        </a:p>
      </dsp:txBody>
      <dsp:txXfrm rot="10800000">
        <a:off x="2253035" y="60027"/>
        <a:ext cx="877001" cy="584667"/>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464D1-5D5C-4B32-831B-0F2FFF20973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پیاده‌سازی</a:t>
          </a:r>
          <a:endParaRPr lang="en-US" sz="1800" b="0" kern="1200" dirty="0"/>
        </a:p>
      </dsp:txBody>
      <dsp:txXfrm rot="10800000">
        <a:off x="7316748" y="151"/>
        <a:ext cx="1056627" cy="704418"/>
      </dsp:txXfrm>
    </dsp:sp>
    <dsp:sp modelId="{26F390B6-6071-432A-BFCD-43D04AE35656}">
      <dsp:nvSpPr>
        <dsp:cNvPr id="0" name=""/>
        <dsp:cNvSpPr/>
      </dsp:nvSpPr>
      <dsp:spPr>
        <a:xfrm rot="10800000">
          <a:off x="5731806"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endParaRPr lang="en-US" sz="1800" kern="1200" dirty="0"/>
        </a:p>
      </dsp:txBody>
      <dsp:txXfrm rot="10800000">
        <a:off x="6024139" y="60027"/>
        <a:ext cx="877001" cy="584667"/>
      </dsp:txXfrm>
    </dsp:sp>
    <dsp:sp modelId="{2EDA7F16-E78A-41EB-A373-D1AEE8722D95}">
      <dsp:nvSpPr>
        <dsp:cNvPr id="0" name=""/>
        <dsp:cNvSpPr/>
      </dsp:nvSpPr>
      <dsp:spPr>
        <a:xfrm rot="10800000">
          <a:off x="4474772" y="60027"/>
          <a:ext cx="1461668" cy="584667"/>
        </a:xfrm>
        <a:prstGeom prst="chevron">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1</a:t>
          </a:r>
          <a:endParaRPr lang="en-US" sz="1800" kern="1200" dirty="0"/>
        </a:p>
      </dsp:txBody>
      <dsp:txXfrm rot="10800000">
        <a:off x="4767105" y="60027"/>
        <a:ext cx="877001" cy="584667"/>
      </dsp:txXfrm>
    </dsp:sp>
    <dsp:sp modelId="{5477262E-3D11-4956-BC1F-B5DD134D0C5C}">
      <dsp:nvSpPr>
        <dsp:cNvPr id="0" name=""/>
        <dsp:cNvSpPr/>
      </dsp:nvSpPr>
      <dsp:spPr>
        <a:xfrm rot="10800000">
          <a:off x="3217737" y="60027"/>
          <a:ext cx="1461668" cy="584667"/>
        </a:xfrm>
        <a:prstGeom prst="chevron">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2</a:t>
          </a:r>
          <a:endParaRPr lang="en-US" sz="1800" kern="1200" dirty="0"/>
        </a:p>
      </dsp:txBody>
      <dsp:txXfrm rot="10800000">
        <a:off x="3510070" y="60027"/>
        <a:ext cx="877001" cy="584667"/>
      </dsp:txXfrm>
    </dsp:sp>
    <dsp:sp modelId="{FF8D03CC-4355-442B-AB0A-3AB2E20950B7}">
      <dsp:nvSpPr>
        <dsp:cNvPr id="0" name=""/>
        <dsp:cNvSpPr/>
      </dsp:nvSpPr>
      <dsp:spPr>
        <a:xfrm rot="10800000">
          <a:off x="1960702" y="60027"/>
          <a:ext cx="1461668" cy="584667"/>
        </a:xfrm>
        <a:prstGeom prst="chevron">
          <a:avLst/>
        </a:prstGeom>
        <a:solidFill>
          <a:schemeClr val="accent4">
            <a:alpha val="9000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فاز 3</a:t>
          </a:r>
          <a:endParaRPr lang="en-US" sz="1800" b="1" kern="1200" dirty="0"/>
        </a:p>
      </dsp:txBody>
      <dsp:txXfrm rot="10800000">
        <a:off x="2253035" y="60027"/>
        <a:ext cx="877001" cy="584667"/>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464D1-5D5C-4B32-831B-0F2FFF20973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پیاده‌سازی</a:t>
          </a:r>
          <a:endParaRPr lang="en-US" sz="1800" b="0" kern="1200" dirty="0"/>
        </a:p>
      </dsp:txBody>
      <dsp:txXfrm rot="10800000">
        <a:off x="7316748" y="151"/>
        <a:ext cx="1056627" cy="704418"/>
      </dsp:txXfrm>
    </dsp:sp>
    <dsp:sp modelId="{26F390B6-6071-432A-BFCD-43D04AE35656}">
      <dsp:nvSpPr>
        <dsp:cNvPr id="0" name=""/>
        <dsp:cNvSpPr/>
      </dsp:nvSpPr>
      <dsp:spPr>
        <a:xfrm rot="10800000">
          <a:off x="5731806"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endParaRPr lang="en-US" sz="1800" kern="1200" dirty="0"/>
        </a:p>
      </dsp:txBody>
      <dsp:txXfrm rot="10800000">
        <a:off x="6024139" y="60027"/>
        <a:ext cx="877001" cy="584667"/>
      </dsp:txXfrm>
    </dsp:sp>
    <dsp:sp modelId="{2EDA7F16-E78A-41EB-A373-D1AEE8722D95}">
      <dsp:nvSpPr>
        <dsp:cNvPr id="0" name=""/>
        <dsp:cNvSpPr/>
      </dsp:nvSpPr>
      <dsp:spPr>
        <a:xfrm rot="10800000">
          <a:off x="4474772" y="60027"/>
          <a:ext cx="1461668" cy="584667"/>
        </a:xfrm>
        <a:prstGeom prst="chevron">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1</a:t>
          </a:r>
          <a:endParaRPr lang="en-US" sz="1800" kern="1200" dirty="0"/>
        </a:p>
      </dsp:txBody>
      <dsp:txXfrm rot="10800000">
        <a:off x="4767105" y="60027"/>
        <a:ext cx="877001" cy="584667"/>
      </dsp:txXfrm>
    </dsp:sp>
    <dsp:sp modelId="{5477262E-3D11-4956-BC1F-B5DD134D0C5C}">
      <dsp:nvSpPr>
        <dsp:cNvPr id="0" name=""/>
        <dsp:cNvSpPr/>
      </dsp:nvSpPr>
      <dsp:spPr>
        <a:xfrm rot="10800000">
          <a:off x="3217737" y="60027"/>
          <a:ext cx="1461668" cy="584667"/>
        </a:xfrm>
        <a:prstGeom prst="chevron">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2</a:t>
          </a:r>
          <a:endParaRPr lang="en-US" sz="1800" kern="1200" dirty="0"/>
        </a:p>
      </dsp:txBody>
      <dsp:txXfrm rot="10800000">
        <a:off x="3510070" y="60027"/>
        <a:ext cx="877001" cy="584667"/>
      </dsp:txXfrm>
    </dsp:sp>
    <dsp:sp modelId="{FF8D03CC-4355-442B-AB0A-3AB2E20950B7}">
      <dsp:nvSpPr>
        <dsp:cNvPr id="0" name=""/>
        <dsp:cNvSpPr/>
      </dsp:nvSpPr>
      <dsp:spPr>
        <a:xfrm rot="10800000">
          <a:off x="1960702" y="60027"/>
          <a:ext cx="1461668" cy="584667"/>
        </a:xfrm>
        <a:prstGeom prst="chevron">
          <a:avLst/>
        </a:prstGeom>
        <a:solidFill>
          <a:schemeClr val="accent4">
            <a:alpha val="9000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فاز 3</a:t>
          </a:r>
          <a:endParaRPr lang="en-US" sz="1800" b="1" kern="1200" dirty="0"/>
        </a:p>
      </dsp:txBody>
      <dsp:txXfrm rot="10800000">
        <a:off x="2253035" y="60027"/>
        <a:ext cx="877001" cy="584667"/>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464D1-5D5C-4B32-831B-0F2FFF209731}">
      <dsp:nvSpPr>
        <dsp:cNvPr id="0" name=""/>
        <dsp:cNvSpPr/>
      </dsp:nvSpPr>
      <dsp:spPr>
        <a:xfrm rot="10800000">
          <a:off x="6964539" y="151"/>
          <a:ext cx="1761045" cy="704418"/>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ar-IQ" sz="1800" b="0" kern="1200" dirty="0"/>
            <a:t>پیاده‌سازی</a:t>
          </a:r>
          <a:endParaRPr lang="en-US" sz="1800" b="0" kern="1200" dirty="0"/>
        </a:p>
      </dsp:txBody>
      <dsp:txXfrm rot="10800000">
        <a:off x="7316748" y="151"/>
        <a:ext cx="1056627" cy="704418"/>
      </dsp:txXfrm>
    </dsp:sp>
    <dsp:sp modelId="{26F390B6-6071-432A-BFCD-43D04AE35656}">
      <dsp:nvSpPr>
        <dsp:cNvPr id="0" name=""/>
        <dsp:cNvSpPr/>
      </dsp:nvSpPr>
      <dsp:spPr>
        <a:xfrm rot="10800000">
          <a:off x="5731806" y="60027"/>
          <a:ext cx="1461668" cy="584667"/>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endParaRPr lang="en-US" sz="1800" kern="1200" dirty="0"/>
        </a:p>
      </dsp:txBody>
      <dsp:txXfrm rot="10800000">
        <a:off x="6024139" y="60027"/>
        <a:ext cx="877001" cy="584667"/>
      </dsp:txXfrm>
    </dsp:sp>
    <dsp:sp modelId="{2EDA7F16-E78A-41EB-A373-D1AEE8722D95}">
      <dsp:nvSpPr>
        <dsp:cNvPr id="0" name=""/>
        <dsp:cNvSpPr/>
      </dsp:nvSpPr>
      <dsp:spPr>
        <a:xfrm rot="10800000">
          <a:off x="4474772" y="60027"/>
          <a:ext cx="1461668" cy="584667"/>
        </a:xfrm>
        <a:prstGeom prst="chevron">
          <a:avLst/>
        </a:prstGeom>
        <a:solidFill>
          <a:schemeClr val="accent3">
            <a:tint val="40000"/>
            <a:alpha val="90000"/>
            <a:hueOff val="676380"/>
            <a:satOff val="33333"/>
            <a:lumOff val="593"/>
            <a:alphaOff val="0"/>
          </a:schemeClr>
        </a:solidFill>
        <a:ln w="6350" cap="flat" cmpd="sng" algn="ctr">
          <a:solidFill>
            <a:schemeClr val="accent3">
              <a:tint val="40000"/>
              <a:alpha val="90000"/>
              <a:hueOff val="676380"/>
              <a:satOff val="33333"/>
              <a:lumOff val="59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1</a:t>
          </a:r>
          <a:endParaRPr lang="en-US" sz="1800" kern="1200" dirty="0"/>
        </a:p>
      </dsp:txBody>
      <dsp:txXfrm rot="10800000">
        <a:off x="4767105" y="60027"/>
        <a:ext cx="877001" cy="584667"/>
      </dsp:txXfrm>
    </dsp:sp>
    <dsp:sp modelId="{5477262E-3D11-4956-BC1F-B5DD134D0C5C}">
      <dsp:nvSpPr>
        <dsp:cNvPr id="0" name=""/>
        <dsp:cNvSpPr/>
      </dsp:nvSpPr>
      <dsp:spPr>
        <a:xfrm rot="10800000">
          <a:off x="3217737" y="60027"/>
          <a:ext cx="1461668" cy="584667"/>
        </a:xfrm>
        <a:prstGeom prst="chevron">
          <a:avLst/>
        </a:prstGeom>
        <a:solidFill>
          <a:schemeClr val="accent3">
            <a:tint val="40000"/>
            <a:alpha val="90000"/>
            <a:hueOff val="1352761"/>
            <a:satOff val="66667"/>
            <a:lumOff val="1186"/>
            <a:alphaOff val="0"/>
          </a:schemeClr>
        </a:solidFill>
        <a:ln w="6350" cap="flat" cmpd="sng" algn="ctr">
          <a:solidFill>
            <a:schemeClr val="accent3">
              <a:tint val="40000"/>
              <a:alpha val="90000"/>
              <a:hueOff val="1352761"/>
              <a:satOff val="66667"/>
              <a:lumOff val="118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فاز 2</a:t>
          </a:r>
          <a:endParaRPr lang="en-US" sz="1800" kern="1200" dirty="0"/>
        </a:p>
      </dsp:txBody>
      <dsp:txXfrm rot="10800000">
        <a:off x="3510070" y="60027"/>
        <a:ext cx="877001" cy="584667"/>
      </dsp:txXfrm>
    </dsp:sp>
    <dsp:sp modelId="{FF8D03CC-4355-442B-AB0A-3AB2E20950B7}">
      <dsp:nvSpPr>
        <dsp:cNvPr id="0" name=""/>
        <dsp:cNvSpPr/>
      </dsp:nvSpPr>
      <dsp:spPr>
        <a:xfrm rot="10800000">
          <a:off x="1960702" y="60027"/>
          <a:ext cx="1461668" cy="584667"/>
        </a:xfrm>
        <a:prstGeom prst="chevron">
          <a:avLst/>
        </a:prstGeom>
        <a:solidFill>
          <a:schemeClr val="accent4">
            <a:alpha val="90000"/>
          </a:schemeClr>
        </a:solidFill>
        <a:ln w="6350" cap="flat" cmpd="sng" algn="ctr">
          <a:solidFill>
            <a:schemeClr val="accent3">
              <a:tint val="40000"/>
              <a:alpha val="90000"/>
              <a:hueOff val="2029141"/>
              <a:satOff val="100000"/>
              <a:lumOff val="177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b="1" kern="1200" dirty="0"/>
            <a:t>فاز 3</a:t>
          </a:r>
          <a:endParaRPr lang="en-US" sz="1800" b="1" kern="1200" dirty="0"/>
        </a:p>
      </dsp:txBody>
      <dsp:txXfrm rot="10800000">
        <a:off x="2253035" y="60027"/>
        <a:ext cx="877001" cy="5846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E20ED-2F59-4DE9-AD8C-733DA8F119B9}">
      <dsp:nvSpPr>
        <dsp:cNvPr id="0" name=""/>
        <dsp:cNvSpPr/>
      </dsp:nvSpPr>
      <dsp:spPr>
        <a:xfrm rot="10800000">
          <a:off x="9086505" y="202393"/>
          <a:ext cx="1594072" cy="637629"/>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اینترنت اشیاء (</a:t>
          </a:r>
          <a:r>
            <a:rPr lang="en-US" sz="1800" kern="1200" dirty="0"/>
            <a:t>IoT</a:t>
          </a:r>
          <a:r>
            <a:rPr lang="fa-IR" sz="1800" kern="1200" dirty="0"/>
            <a:t>)</a:t>
          </a:r>
        </a:p>
      </dsp:txBody>
      <dsp:txXfrm rot="10800000">
        <a:off x="9405319" y="202393"/>
        <a:ext cx="956443" cy="637629"/>
      </dsp:txXfrm>
    </dsp:sp>
    <dsp:sp modelId="{5B20533C-9C16-4B93-9C77-39A6D5EA8747}">
      <dsp:nvSpPr>
        <dsp:cNvPr id="0" name=""/>
        <dsp:cNvSpPr/>
      </dsp:nvSpPr>
      <dsp:spPr>
        <a:xfrm rot="10800000">
          <a:off x="7970654" y="256591"/>
          <a:ext cx="1323080" cy="529232"/>
        </a:xfrm>
        <a:prstGeom prst="chevron">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p>
      </dsp:txBody>
      <dsp:txXfrm rot="10800000">
        <a:off x="8235270" y="256591"/>
        <a:ext cx="793848" cy="529232"/>
      </dsp:txXfrm>
    </dsp:sp>
    <dsp:sp modelId="{E9DF1550-554D-4794-9C77-1B4616682EBE}">
      <dsp:nvSpPr>
        <dsp:cNvPr id="0" name=""/>
        <dsp:cNvSpPr/>
      </dsp:nvSpPr>
      <dsp:spPr>
        <a:xfrm rot="10800000">
          <a:off x="6832804" y="256591"/>
          <a:ext cx="1323080" cy="529232"/>
        </a:xfrm>
        <a:prstGeom prst="chevron">
          <a:avLst/>
        </a:prstGeom>
        <a:solidFill>
          <a:schemeClr val="accent2">
            <a:tint val="40000"/>
            <a:alpha val="90000"/>
            <a:hueOff val="-121318"/>
            <a:satOff val="-10764"/>
            <a:lumOff val="-110"/>
            <a:alphaOff val="0"/>
          </a:schemeClr>
        </a:solidFill>
        <a:ln w="6350" cap="flat" cmpd="sng" algn="ctr">
          <a:solidFill>
            <a:schemeClr val="accent2">
              <a:tint val="40000"/>
              <a:alpha val="90000"/>
              <a:hueOff val="-121318"/>
              <a:satOff val="-10764"/>
              <a:lumOff val="-11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تعریف</a:t>
          </a:r>
        </a:p>
      </dsp:txBody>
      <dsp:txXfrm rot="10800000">
        <a:off x="7097420" y="256591"/>
        <a:ext cx="793848" cy="529232"/>
      </dsp:txXfrm>
    </dsp:sp>
    <dsp:sp modelId="{84C0914D-440B-4849-A9C5-FF1089D889AC}">
      <dsp:nvSpPr>
        <dsp:cNvPr id="0" name=""/>
        <dsp:cNvSpPr/>
      </dsp:nvSpPr>
      <dsp:spPr>
        <a:xfrm rot="10800000">
          <a:off x="5694955" y="256591"/>
          <a:ext cx="1323080" cy="529232"/>
        </a:xfrm>
        <a:prstGeom prst="chevron">
          <a:avLst/>
        </a:prstGeom>
        <a:solidFill>
          <a:schemeClr val="accent2">
            <a:tint val="40000"/>
            <a:alpha val="90000"/>
            <a:hueOff val="-242636"/>
            <a:satOff val="-21527"/>
            <a:lumOff val="-220"/>
            <a:alphaOff val="0"/>
          </a:schemeClr>
        </a:solidFill>
        <a:ln w="6350" cap="flat" cmpd="sng" algn="ctr">
          <a:solidFill>
            <a:schemeClr val="accent2">
              <a:tint val="40000"/>
              <a:alpha val="90000"/>
              <a:hueOff val="-242636"/>
              <a:satOff val="-21527"/>
              <a:lumOff val="-22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فناوری‌ها</a:t>
          </a:r>
        </a:p>
      </dsp:txBody>
      <dsp:txXfrm rot="10800000">
        <a:off x="5959571" y="256591"/>
        <a:ext cx="793848" cy="529232"/>
      </dsp:txXfrm>
    </dsp:sp>
    <dsp:sp modelId="{5D466F60-A156-46D8-90D9-A1AE8425A278}">
      <dsp:nvSpPr>
        <dsp:cNvPr id="0" name=""/>
        <dsp:cNvSpPr/>
      </dsp:nvSpPr>
      <dsp:spPr>
        <a:xfrm rot="10800000">
          <a:off x="4557106" y="256591"/>
          <a:ext cx="1323080" cy="529232"/>
        </a:xfrm>
        <a:prstGeom prst="chevron">
          <a:avLst/>
        </a:prstGeom>
        <a:solidFill>
          <a:schemeClr val="accent2">
            <a:tint val="40000"/>
            <a:alpha val="90000"/>
            <a:hueOff val="-363954"/>
            <a:satOff val="-32291"/>
            <a:lumOff val="-330"/>
            <a:alphaOff val="0"/>
          </a:schemeClr>
        </a:solidFill>
        <a:ln w="6350" cap="flat" cmpd="sng" algn="ctr">
          <a:solidFill>
            <a:schemeClr val="accent2">
              <a:tint val="40000"/>
              <a:alpha val="90000"/>
              <a:hueOff val="-363954"/>
              <a:satOff val="-32291"/>
              <a:lumOff val="-33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قابلیت‌ها</a:t>
          </a:r>
        </a:p>
      </dsp:txBody>
      <dsp:txXfrm rot="10800000">
        <a:off x="4821722" y="256591"/>
        <a:ext cx="793848" cy="529232"/>
      </dsp:txXfrm>
    </dsp:sp>
    <dsp:sp modelId="{98F1AFF8-AE54-471B-8AC4-0F16DA4F092E}">
      <dsp:nvSpPr>
        <dsp:cNvPr id="0" name=""/>
        <dsp:cNvSpPr/>
      </dsp:nvSpPr>
      <dsp:spPr>
        <a:xfrm rot="10800000">
          <a:off x="3419257" y="256591"/>
          <a:ext cx="1323080" cy="529232"/>
        </a:xfrm>
        <a:prstGeom prst="chevron">
          <a:avLst/>
        </a:prstGeom>
        <a:solidFill>
          <a:schemeClr val="accent2">
            <a:lumMod val="60000"/>
            <a:lumOff val="40000"/>
            <a:alpha val="90000"/>
          </a:schemeClr>
        </a:solidFill>
        <a:ln w="6350" cap="flat" cmpd="sng" algn="ctr">
          <a:solidFill>
            <a:schemeClr val="accent2">
              <a:tint val="40000"/>
              <a:alpha val="90000"/>
              <a:hueOff val="-485272"/>
              <a:satOff val="-43055"/>
              <a:lumOff val="-43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حوزه‌های استفاده</a:t>
          </a:r>
        </a:p>
      </dsp:txBody>
      <dsp:txXfrm rot="10800000">
        <a:off x="3683873" y="256591"/>
        <a:ext cx="793848" cy="529232"/>
      </dsp:txXfrm>
    </dsp:sp>
    <dsp:sp modelId="{C05818C0-D411-44D9-BE97-D59B8388112C}">
      <dsp:nvSpPr>
        <dsp:cNvPr id="0" name=""/>
        <dsp:cNvSpPr/>
      </dsp:nvSpPr>
      <dsp:spPr>
        <a:xfrm rot="10800000">
          <a:off x="2281408" y="256591"/>
          <a:ext cx="1323080" cy="529232"/>
        </a:xfrm>
        <a:prstGeom prst="chevron">
          <a:avLst/>
        </a:prstGeom>
        <a:solidFill>
          <a:schemeClr val="accent2">
            <a:tint val="40000"/>
            <a:alpha val="90000"/>
            <a:hueOff val="-606590"/>
            <a:satOff val="-53819"/>
            <a:lumOff val="-549"/>
            <a:alphaOff val="0"/>
          </a:schemeClr>
        </a:solidFill>
        <a:ln w="6350" cap="flat" cmpd="sng" algn="ctr">
          <a:solidFill>
            <a:schemeClr val="accent2">
              <a:tint val="40000"/>
              <a:alpha val="90000"/>
              <a:hueOff val="-606590"/>
              <a:satOff val="-53819"/>
              <a:lumOff val="-54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ویژگی‌ها</a:t>
          </a:r>
        </a:p>
      </dsp:txBody>
      <dsp:txXfrm rot="10800000">
        <a:off x="2546024" y="256591"/>
        <a:ext cx="793848" cy="529232"/>
      </dsp:txXfrm>
    </dsp:sp>
    <dsp:sp modelId="{0F10B862-0FED-4810-900A-F6641D47CA63}">
      <dsp:nvSpPr>
        <dsp:cNvPr id="0" name=""/>
        <dsp:cNvSpPr/>
      </dsp:nvSpPr>
      <dsp:spPr>
        <a:xfrm rot="10800000">
          <a:off x="1143559" y="256591"/>
          <a:ext cx="1323080" cy="529232"/>
        </a:xfrm>
        <a:prstGeom prst="chevron">
          <a:avLst/>
        </a:prstGeom>
        <a:solidFill>
          <a:schemeClr val="accent2">
            <a:tint val="40000"/>
            <a:alpha val="90000"/>
            <a:hueOff val="-727908"/>
            <a:satOff val="-64582"/>
            <a:lumOff val="-659"/>
            <a:alphaOff val="0"/>
          </a:schemeClr>
        </a:solidFill>
        <a:ln w="6350" cap="flat" cmpd="sng" algn="ctr">
          <a:solidFill>
            <a:schemeClr val="accent2">
              <a:tint val="40000"/>
              <a:alpha val="90000"/>
              <a:hueOff val="-727908"/>
              <a:satOff val="-64582"/>
              <a:lumOff val="-65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چالش‌ها</a:t>
          </a:r>
        </a:p>
      </dsp:txBody>
      <dsp:txXfrm rot="10800000">
        <a:off x="1408175" y="256591"/>
        <a:ext cx="793848" cy="529232"/>
      </dsp:txXfrm>
    </dsp:sp>
    <dsp:sp modelId="{D548E143-8206-463C-9966-73392D824DC6}">
      <dsp:nvSpPr>
        <dsp:cNvPr id="0" name=""/>
        <dsp:cNvSpPr/>
      </dsp:nvSpPr>
      <dsp:spPr>
        <a:xfrm rot="10800000">
          <a:off x="5710" y="256591"/>
          <a:ext cx="1323080" cy="529232"/>
        </a:xfrm>
        <a:prstGeom prst="chevron">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معماری</a:t>
          </a:r>
        </a:p>
      </dsp:txBody>
      <dsp:txXfrm rot="10800000">
        <a:off x="270326" y="256591"/>
        <a:ext cx="793848" cy="5292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E20ED-2F59-4DE9-AD8C-733DA8F119B9}">
      <dsp:nvSpPr>
        <dsp:cNvPr id="0" name=""/>
        <dsp:cNvSpPr/>
      </dsp:nvSpPr>
      <dsp:spPr>
        <a:xfrm rot="10800000">
          <a:off x="9086505" y="202393"/>
          <a:ext cx="1594072" cy="637629"/>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اینترنت اشیاء (</a:t>
          </a:r>
          <a:r>
            <a:rPr lang="en-US" sz="1800" kern="1200" dirty="0"/>
            <a:t>IoT</a:t>
          </a:r>
          <a:r>
            <a:rPr lang="fa-IR" sz="1800" kern="1200" dirty="0"/>
            <a:t>)</a:t>
          </a:r>
        </a:p>
      </dsp:txBody>
      <dsp:txXfrm rot="10800000">
        <a:off x="9405319" y="202393"/>
        <a:ext cx="956443" cy="637629"/>
      </dsp:txXfrm>
    </dsp:sp>
    <dsp:sp modelId="{5B20533C-9C16-4B93-9C77-39A6D5EA8747}">
      <dsp:nvSpPr>
        <dsp:cNvPr id="0" name=""/>
        <dsp:cNvSpPr/>
      </dsp:nvSpPr>
      <dsp:spPr>
        <a:xfrm rot="10800000">
          <a:off x="7970654" y="256591"/>
          <a:ext cx="1323080" cy="529232"/>
        </a:xfrm>
        <a:prstGeom prst="chevron">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p>
      </dsp:txBody>
      <dsp:txXfrm rot="10800000">
        <a:off x="8235270" y="256591"/>
        <a:ext cx="793848" cy="529232"/>
      </dsp:txXfrm>
    </dsp:sp>
    <dsp:sp modelId="{E9DF1550-554D-4794-9C77-1B4616682EBE}">
      <dsp:nvSpPr>
        <dsp:cNvPr id="0" name=""/>
        <dsp:cNvSpPr/>
      </dsp:nvSpPr>
      <dsp:spPr>
        <a:xfrm rot="10800000">
          <a:off x="6832804" y="256591"/>
          <a:ext cx="1323080" cy="529232"/>
        </a:xfrm>
        <a:prstGeom prst="chevron">
          <a:avLst/>
        </a:prstGeom>
        <a:solidFill>
          <a:schemeClr val="accent2">
            <a:tint val="40000"/>
            <a:alpha val="90000"/>
            <a:hueOff val="-121318"/>
            <a:satOff val="-10764"/>
            <a:lumOff val="-110"/>
            <a:alphaOff val="0"/>
          </a:schemeClr>
        </a:solidFill>
        <a:ln w="6350" cap="flat" cmpd="sng" algn="ctr">
          <a:solidFill>
            <a:schemeClr val="accent2">
              <a:tint val="40000"/>
              <a:alpha val="90000"/>
              <a:hueOff val="-121318"/>
              <a:satOff val="-10764"/>
              <a:lumOff val="-11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تعریف</a:t>
          </a:r>
        </a:p>
      </dsp:txBody>
      <dsp:txXfrm rot="10800000">
        <a:off x="7097420" y="256591"/>
        <a:ext cx="793848" cy="529232"/>
      </dsp:txXfrm>
    </dsp:sp>
    <dsp:sp modelId="{84C0914D-440B-4849-A9C5-FF1089D889AC}">
      <dsp:nvSpPr>
        <dsp:cNvPr id="0" name=""/>
        <dsp:cNvSpPr/>
      </dsp:nvSpPr>
      <dsp:spPr>
        <a:xfrm rot="10800000">
          <a:off x="5694955" y="256591"/>
          <a:ext cx="1323080" cy="529232"/>
        </a:xfrm>
        <a:prstGeom prst="chevron">
          <a:avLst/>
        </a:prstGeom>
        <a:solidFill>
          <a:schemeClr val="accent2">
            <a:tint val="40000"/>
            <a:alpha val="90000"/>
            <a:hueOff val="-242636"/>
            <a:satOff val="-21527"/>
            <a:lumOff val="-220"/>
            <a:alphaOff val="0"/>
          </a:schemeClr>
        </a:solidFill>
        <a:ln w="6350" cap="flat" cmpd="sng" algn="ctr">
          <a:solidFill>
            <a:schemeClr val="accent2">
              <a:tint val="40000"/>
              <a:alpha val="90000"/>
              <a:hueOff val="-242636"/>
              <a:satOff val="-21527"/>
              <a:lumOff val="-22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فناوری‌ها</a:t>
          </a:r>
        </a:p>
      </dsp:txBody>
      <dsp:txXfrm rot="10800000">
        <a:off x="5959571" y="256591"/>
        <a:ext cx="793848" cy="529232"/>
      </dsp:txXfrm>
    </dsp:sp>
    <dsp:sp modelId="{5D466F60-A156-46D8-90D9-A1AE8425A278}">
      <dsp:nvSpPr>
        <dsp:cNvPr id="0" name=""/>
        <dsp:cNvSpPr/>
      </dsp:nvSpPr>
      <dsp:spPr>
        <a:xfrm rot="10800000">
          <a:off x="4557106" y="256591"/>
          <a:ext cx="1323080" cy="529232"/>
        </a:xfrm>
        <a:prstGeom prst="chevron">
          <a:avLst/>
        </a:prstGeom>
        <a:solidFill>
          <a:schemeClr val="accent2">
            <a:tint val="40000"/>
            <a:alpha val="90000"/>
            <a:hueOff val="-363954"/>
            <a:satOff val="-32291"/>
            <a:lumOff val="-330"/>
            <a:alphaOff val="0"/>
          </a:schemeClr>
        </a:solidFill>
        <a:ln w="6350" cap="flat" cmpd="sng" algn="ctr">
          <a:solidFill>
            <a:schemeClr val="accent2">
              <a:tint val="40000"/>
              <a:alpha val="90000"/>
              <a:hueOff val="-363954"/>
              <a:satOff val="-32291"/>
              <a:lumOff val="-33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قابلیت‌ها</a:t>
          </a:r>
        </a:p>
      </dsp:txBody>
      <dsp:txXfrm rot="10800000">
        <a:off x="4821722" y="256591"/>
        <a:ext cx="793848" cy="529232"/>
      </dsp:txXfrm>
    </dsp:sp>
    <dsp:sp modelId="{98F1AFF8-AE54-471B-8AC4-0F16DA4F092E}">
      <dsp:nvSpPr>
        <dsp:cNvPr id="0" name=""/>
        <dsp:cNvSpPr/>
      </dsp:nvSpPr>
      <dsp:spPr>
        <a:xfrm rot="10800000">
          <a:off x="3419257" y="256591"/>
          <a:ext cx="1323080" cy="529232"/>
        </a:xfrm>
        <a:prstGeom prst="chevron">
          <a:avLst/>
        </a:prstGeom>
        <a:solidFill>
          <a:schemeClr val="accent2">
            <a:tint val="40000"/>
            <a:alpha val="90000"/>
            <a:hueOff val="-485272"/>
            <a:satOff val="-43055"/>
            <a:lumOff val="-439"/>
            <a:alphaOff val="0"/>
          </a:schemeClr>
        </a:solidFill>
        <a:ln w="6350" cap="flat" cmpd="sng" algn="ctr">
          <a:solidFill>
            <a:schemeClr val="accent2">
              <a:tint val="40000"/>
              <a:alpha val="90000"/>
              <a:hueOff val="-485272"/>
              <a:satOff val="-43055"/>
              <a:lumOff val="-43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حوزه‌های استفاده</a:t>
          </a:r>
        </a:p>
      </dsp:txBody>
      <dsp:txXfrm rot="10800000">
        <a:off x="3683873" y="256591"/>
        <a:ext cx="793848" cy="529232"/>
      </dsp:txXfrm>
    </dsp:sp>
    <dsp:sp modelId="{C05818C0-D411-44D9-BE97-D59B8388112C}">
      <dsp:nvSpPr>
        <dsp:cNvPr id="0" name=""/>
        <dsp:cNvSpPr/>
      </dsp:nvSpPr>
      <dsp:spPr>
        <a:xfrm rot="10800000">
          <a:off x="2281408" y="256591"/>
          <a:ext cx="1323080" cy="529232"/>
        </a:xfrm>
        <a:prstGeom prst="chevron">
          <a:avLst/>
        </a:prstGeom>
        <a:solidFill>
          <a:schemeClr val="accent2">
            <a:lumMod val="60000"/>
            <a:lumOff val="40000"/>
            <a:alpha val="90000"/>
          </a:schemeClr>
        </a:solidFill>
        <a:ln w="6350" cap="flat" cmpd="sng" algn="ctr">
          <a:solidFill>
            <a:schemeClr val="accent2">
              <a:tint val="40000"/>
              <a:alpha val="90000"/>
              <a:hueOff val="-606590"/>
              <a:satOff val="-53819"/>
              <a:lumOff val="-54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ویژگی‌ها</a:t>
          </a:r>
        </a:p>
      </dsp:txBody>
      <dsp:txXfrm rot="10800000">
        <a:off x="2546024" y="256591"/>
        <a:ext cx="793848" cy="529232"/>
      </dsp:txXfrm>
    </dsp:sp>
    <dsp:sp modelId="{0F10B862-0FED-4810-900A-F6641D47CA63}">
      <dsp:nvSpPr>
        <dsp:cNvPr id="0" name=""/>
        <dsp:cNvSpPr/>
      </dsp:nvSpPr>
      <dsp:spPr>
        <a:xfrm rot="10800000">
          <a:off x="1143559" y="256591"/>
          <a:ext cx="1323080" cy="529232"/>
        </a:xfrm>
        <a:prstGeom prst="chevron">
          <a:avLst/>
        </a:prstGeom>
        <a:solidFill>
          <a:schemeClr val="accent2">
            <a:tint val="40000"/>
            <a:alpha val="90000"/>
            <a:hueOff val="-727908"/>
            <a:satOff val="-64582"/>
            <a:lumOff val="-659"/>
            <a:alphaOff val="0"/>
          </a:schemeClr>
        </a:solidFill>
        <a:ln w="6350" cap="flat" cmpd="sng" algn="ctr">
          <a:solidFill>
            <a:schemeClr val="accent2">
              <a:tint val="40000"/>
              <a:alpha val="90000"/>
              <a:hueOff val="-727908"/>
              <a:satOff val="-64582"/>
              <a:lumOff val="-65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چالش‌ها</a:t>
          </a:r>
        </a:p>
      </dsp:txBody>
      <dsp:txXfrm rot="10800000">
        <a:off x="1408175" y="256591"/>
        <a:ext cx="793848" cy="529232"/>
      </dsp:txXfrm>
    </dsp:sp>
    <dsp:sp modelId="{D548E143-8206-463C-9966-73392D824DC6}">
      <dsp:nvSpPr>
        <dsp:cNvPr id="0" name=""/>
        <dsp:cNvSpPr/>
      </dsp:nvSpPr>
      <dsp:spPr>
        <a:xfrm rot="10800000">
          <a:off x="5710" y="256591"/>
          <a:ext cx="1323080" cy="529232"/>
        </a:xfrm>
        <a:prstGeom prst="chevron">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معماری</a:t>
          </a:r>
        </a:p>
      </dsp:txBody>
      <dsp:txXfrm rot="10800000">
        <a:off x="270326" y="256591"/>
        <a:ext cx="793848" cy="5292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E20ED-2F59-4DE9-AD8C-733DA8F119B9}">
      <dsp:nvSpPr>
        <dsp:cNvPr id="0" name=""/>
        <dsp:cNvSpPr/>
      </dsp:nvSpPr>
      <dsp:spPr>
        <a:xfrm rot="10800000">
          <a:off x="9086505" y="202393"/>
          <a:ext cx="1594072" cy="637629"/>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اینترنت اشیاء (</a:t>
          </a:r>
          <a:r>
            <a:rPr lang="en-US" sz="1800" kern="1200" dirty="0"/>
            <a:t>IoT</a:t>
          </a:r>
          <a:r>
            <a:rPr lang="fa-IR" sz="1800" kern="1200" dirty="0"/>
            <a:t>)</a:t>
          </a:r>
        </a:p>
      </dsp:txBody>
      <dsp:txXfrm rot="10800000">
        <a:off x="9405319" y="202393"/>
        <a:ext cx="956443" cy="637629"/>
      </dsp:txXfrm>
    </dsp:sp>
    <dsp:sp modelId="{5B20533C-9C16-4B93-9C77-39A6D5EA8747}">
      <dsp:nvSpPr>
        <dsp:cNvPr id="0" name=""/>
        <dsp:cNvSpPr/>
      </dsp:nvSpPr>
      <dsp:spPr>
        <a:xfrm rot="10800000">
          <a:off x="7970654" y="256591"/>
          <a:ext cx="1323080" cy="529232"/>
        </a:xfrm>
        <a:prstGeom prst="chevron">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p>
      </dsp:txBody>
      <dsp:txXfrm rot="10800000">
        <a:off x="8235270" y="256591"/>
        <a:ext cx="793848" cy="529232"/>
      </dsp:txXfrm>
    </dsp:sp>
    <dsp:sp modelId="{E9DF1550-554D-4794-9C77-1B4616682EBE}">
      <dsp:nvSpPr>
        <dsp:cNvPr id="0" name=""/>
        <dsp:cNvSpPr/>
      </dsp:nvSpPr>
      <dsp:spPr>
        <a:xfrm rot="10800000">
          <a:off x="6832804" y="256591"/>
          <a:ext cx="1323080" cy="529232"/>
        </a:xfrm>
        <a:prstGeom prst="chevron">
          <a:avLst/>
        </a:prstGeom>
        <a:solidFill>
          <a:schemeClr val="accent2">
            <a:tint val="40000"/>
            <a:alpha val="90000"/>
            <a:hueOff val="-121318"/>
            <a:satOff val="-10764"/>
            <a:lumOff val="-110"/>
            <a:alphaOff val="0"/>
          </a:schemeClr>
        </a:solidFill>
        <a:ln w="6350" cap="flat" cmpd="sng" algn="ctr">
          <a:solidFill>
            <a:schemeClr val="accent2">
              <a:tint val="40000"/>
              <a:alpha val="90000"/>
              <a:hueOff val="-121318"/>
              <a:satOff val="-10764"/>
              <a:lumOff val="-11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تعریف</a:t>
          </a:r>
        </a:p>
      </dsp:txBody>
      <dsp:txXfrm rot="10800000">
        <a:off x="7097420" y="256591"/>
        <a:ext cx="793848" cy="529232"/>
      </dsp:txXfrm>
    </dsp:sp>
    <dsp:sp modelId="{84C0914D-440B-4849-A9C5-FF1089D889AC}">
      <dsp:nvSpPr>
        <dsp:cNvPr id="0" name=""/>
        <dsp:cNvSpPr/>
      </dsp:nvSpPr>
      <dsp:spPr>
        <a:xfrm rot="10800000">
          <a:off x="5694955" y="256591"/>
          <a:ext cx="1323080" cy="529232"/>
        </a:xfrm>
        <a:prstGeom prst="chevron">
          <a:avLst/>
        </a:prstGeom>
        <a:solidFill>
          <a:schemeClr val="accent2">
            <a:tint val="40000"/>
            <a:alpha val="90000"/>
            <a:hueOff val="-242636"/>
            <a:satOff val="-21527"/>
            <a:lumOff val="-220"/>
            <a:alphaOff val="0"/>
          </a:schemeClr>
        </a:solidFill>
        <a:ln w="6350" cap="flat" cmpd="sng" algn="ctr">
          <a:solidFill>
            <a:schemeClr val="accent2">
              <a:tint val="40000"/>
              <a:alpha val="90000"/>
              <a:hueOff val="-242636"/>
              <a:satOff val="-21527"/>
              <a:lumOff val="-22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فناوری‌ها</a:t>
          </a:r>
        </a:p>
      </dsp:txBody>
      <dsp:txXfrm rot="10800000">
        <a:off x="5959571" y="256591"/>
        <a:ext cx="793848" cy="529232"/>
      </dsp:txXfrm>
    </dsp:sp>
    <dsp:sp modelId="{5D466F60-A156-46D8-90D9-A1AE8425A278}">
      <dsp:nvSpPr>
        <dsp:cNvPr id="0" name=""/>
        <dsp:cNvSpPr/>
      </dsp:nvSpPr>
      <dsp:spPr>
        <a:xfrm rot="10800000">
          <a:off x="4557106" y="256591"/>
          <a:ext cx="1323080" cy="529232"/>
        </a:xfrm>
        <a:prstGeom prst="chevron">
          <a:avLst/>
        </a:prstGeom>
        <a:solidFill>
          <a:schemeClr val="accent2">
            <a:tint val="40000"/>
            <a:alpha val="90000"/>
            <a:hueOff val="-363954"/>
            <a:satOff val="-32291"/>
            <a:lumOff val="-330"/>
            <a:alphaOff val="0"/>
          </a:schemeClr>
        </a:solidFill>
        <a:ln w="6350" cap="flat" cmpd="sng" algn="ctr">
          <a:solidFill>
            <a:schemeClr val="accent2">
              <a:tint val="40000"/>
              <a:alpha val="90000"/>
              <a:hueOff val="-363954"/>
              <a:satOff val="-32291"/>
              <a:lumOff val="-33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قابلیت‌ها</a:t>
          </a:r>
        </a:p>
      </dsp:txBody>
      <dsp:txXfrm rot="10800000">
        <a:off x="4821722" y="256591"/>
        <a:ext cx="793848" cy="529232"/>
      </dsp:txXfrm>
    </dsp:sp>
    <dsp:sp modelId="{98F1AFF8-AE54-471B-8AC4-0F16DA4F092E}">
      <dsp:nvSpPr>
        <dsp:cNvPr id="0" name=""/>
        <dsp:cNvSpPr/>
      </dsp:nvSpPr>
      <dsp:spPr>
        <a:xfrm rot="10800000">
          <a:off x="3419257" y="256591"/>
          <a:ext cx="1323080" cy="529232"/>
        </a:xfrm>
        <a:prstGeom prst="chevron">
          <a:avLst/>
        </a:prstGeom>
        <a:solidFill>
          <a:schemeClr val="accent2">
            <a:tint val="40000"/>
            <a:alpha val="90000"/>
            <a:hueOff val="-485272"/>
            <a:satOff val="-43055"/>
            <a:lumOff val="-439"/>
            <a:alphaOff val="0"/>
          </a:schemeClr>
        </a:solidFill>
        <a:ln w="6350" cap="flat" cmpd="sng" algn="ctr">
          <a:solidFill>
            <a:schemeClr val="accent2">
              <a:tint val="40000"/>
              <a:alpha val="90000"/>
              <a:hueOff val="-485272"/>
              <a:satOff val="-43055"/>
              <a:lumOff val="-43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حوزه‌های استفاده</a:t>
          </a:r>
        </a:p>
      </dsp:txBody>
      <dsp:txXfrm rot="10800000">
        <a:off x="3683873" y="256591"/>
        <a:ext cx="793848" cy="529232"/>
      </dsp:txXfrm>
    </dsp:sp>
    <dsp:sp modelId="{C05818C0-D411-44D9-BE97-D59B8388112C}">
      <dsp:nvSpPr>
        <dsp:cNvPr id="0" name=""/>
        <dsp:cNvSpPr/>
      </dsp:nvSpPr>
      <dsp:spPr>
        <a:xfrm rot="10800000">
          <a:off x="2281408" y="256591"/>
          <a:ext cx="1323080" cy="529232"/>
        </a:xfrm>
        <a:prstGeom prst="chevron">
          <a:avLst/>
        </a:prstGeom>
        <a:solidFill>
          <a:schemeClr val="accent2">
            <a:tint val="40000"/>
            <a:alpha val="90000"/>
            <a:hueOff val="-606590"/>
            <a:satOff val="-53819"/>
            <a:lumOff val="-549"/>
            <a:alphaOff val="0"/>
          </a:schemeClr>
        </a:solidFill>
        <a:ln w="6350" cap="flat" cmpd="sng" algn="ctr">
          <a:solidFill>
            <a:schemeClr val="accent2">
              <a:tint val="40000"/>
              <a:alpha val="90000"/>
              <a:hueOff val="-606590"/>
              <a:satOff val="-53819"/>
              <a:lumOff val="-54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ویژگی‌ها</a:t>
          </a:r>
        </a:p>
      </dsp:txBody>
      <dsp:txXfrm rot="10800000">
        <a:off x="2546024" y="256591"/>
        <a:ext cx="793848" cy="529232"/>
      </dsp:txXfrm>
    </dsp:sp>
    <dsp:sp modelId="{0F10B862-0FED-4810-900A-F6641D47CA63}">
      <dsp:nvSpPr>
        <dsp:cNvPr id="0" name=""/>
        <dsp:cNvSpPr/>
      </dsp:nvSpPr>
      <dsp:spPr>
        <a:xfrm rot="10800000">
          <a:off x="1143559" y="256591"/>
          <a:ext cx="1323080" cy="529232"/>
        </a:xfrm>
        <a:prstGeom prst="chevron">
          <a:avLst/>
        </a:prstGeom>
        <a:solidFill>
          <a:schemeClr val="accent2">
            <a:lumMod val="60000"/>
            <a:lumOff val="40000"/>
            <a:alpha val="90000"/>
          </a:schemeClr>
        </a:solidFill>
        <a:ln w="6350" cap="flat" cmpd="sng" algn="ctr">
          <a:solidFill>
            <a:schemeClr val="accent2">
              <a:tint val="40000"/>
              <a:alpha val="90000"/>
              <a:hueOff val="-727908"/>
              <a:satOff val="-64582"/>
              <a:lumOff val="-65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چالش‌ها</a:t>
          </a:r>
        </a:p>
      </dsp:txBody>
      <dsp:txXfrm rot="10800000">
        <a:off x="1408175" y="256591"/>
        <a:ext cx="793848" cy="529232"/>
      </dsp:txXfrm>
    </dsp:sp>
    <dsp:sp modelId="{D548E143-8206-463C-9966-73392D824DC6}">
      <dsp:nvSpPr>
        <dsp:cNvPr id="0" name=""/>
        <dsp:cNvSpPr/>
      </dsp:nvSpPr>
      <dsp:spPr>
        <a:xfrm rot="10800000">
          <a:off x="5710" y="256591"/>
          <a:ext cx="1323080" cy="529232"/>
        </a:xfrm>
        <a:prstGeom prst="chevron">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معماری</a:t>
          </a:r>
        </a:p>
      </dsp:txBody>
      <dsp:txXfrm rot="10800000">
        <a:off x="270326" y="256591"/>
        <a:ext cx="793848" cy="5292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9E20ED-2F59-4DE9-AD8C-733DA8F119B9}">
      <dsp:nvSpPr>
        <dsp:cNvPr id="0" name=""/>
        <dsp:cNvSpPr/>
      </dsp:nvSpPr>
      <dsp:spPr>
        <a:xfrm rot="10800000">
          <a:off x="9086505" y="202393"/>
          <a:ext cx="1594072" cy="637629"/>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اینترنت اشیاء (</a:t>
          </a:r>
          <a:r>
            <a:rPr lang="en-US" sz="1800" kern="1200" dirty="0"/>
            <a:t>IoT</a:t>
          </a:r>
          <a:r>
            <a:rPr lang="fa-IR" sz="1800" kern="1200" dirty="0"/>
            <a:t>)</a:t>
          </a:r>
        </a:p>
      </dsp:txBody>
      <dsp:txXfrm rot="10800000">
        <a:off x="9405319" y="202393"/>
        <a:ext cx="956443" cy="637629"/>
      </dsp:txXfrm>
    </dsp:sp>
    <dsp:sp modelId="{5B20533C-9C16-4B93-9C77-39A6D5EA8747}">
      <dsp:nvSpPr>
        <dsp:cNvPr id="0" name=""/>
        <dsp:cNvSpPr/>
      </dsp:nvSpPr>
      <dsp:spPr>
        <a:xfrm rot="10800000">
          <a:off x="7970654" y="256591"/>
          <a:ext cx="1323080" cy="529232"/>
        </a:xfrm>
        <a:prstGeom prst="chevron">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مقدمه</a:t>
          </a:r>
        </a:p>
      </dsp:txBody>
      <dsp:txXfrm rot="10800000">
        <a:off x="8235270" y="256591"/>
        <a:ext cx="793848" cy="529232"/>
      </dsp:txXfrm>
    </dsp:sp>
    <dsp:sp modelId="{E9DF1550-554D-4794-9C77-1B4616682EBE}">
      <dsp:nvSpPr>
        <dsp:cNvPr id="0" name=""/>
        <dsp:cNvSpPr/>
      </dsp:nvSpPr>
      <dsp:spPr>
        <a:xfrm rot="10800000">
          <a:off x="6832804" y="256591"/>
          <a:ext cx="1323080" cy="529232"/>
        </a:xfrm>
        <a:prstGeom prst="chevron">
          <a:avLst/>
        </a:prstGeom>
        <a:solidFill>
          <a:schemeClr val="accent2">
            <a:tint val="40000"/>
            <a:alpha val="90000"/>
            <a:hueOff val="-121318"/>
            <a:satOff val="-10764"/>
            <a:lumOff val="-110"/>
            <a:alphaOff val="0"/>
          </a:schemeClr>
        </a:solidFill>
        <a:ln w="6350" cap="flat" cmpd="sng" algn="ctr">
          <a:solidFill>
            <a:schemeClr val="accent2">
              <a:tint val="40000"/>
              <a:alpha val="90000"/>
              <a:hueOff val="-121318"/>
              <a:satOff val="-10764"/>
              <a:lumOff val="-11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تعریف</a:t>
          </a:r>
        </a:p>
      </dsp:txBody>
      <dsp:txXfrm rot="10800000">
        <a:off x="7097420" y="256591"/>
        <a:ext cx="793848" cy="529232"/>
      </dsp:txXfrm>
    </dsp:sp>
    <dsp:sp modelId="{84C0914D-440B-4849-A9C5-FF1089D889AC}">
      <dsp:nvSpPr>
        <dsp:cNvPr id="0" name=""/>
        <dsp:cNvSpPr/>
      </dsp:nvSpPr>
      <dsp:spPr>
        <a:xfrm rot="10800000">
          <a:off x="5694955" y="256591"/>
          <a:ext cx="1323080" cy="529232"/>
        </a:xfrm>
        <a:prstGeom prst="chevron">
          <a:avLst/>
        </a:prstGeom>
        <a:solidFill>
          <a:schemeClr val="accent2">
            <a:tint val="40000"/>
            <a:alpha val="90000"/>
            <a:hueOff val="-242636"/>
            <a:satOff val="-21527"/>
            <a:lumOff val="-220"/>
            <a:alphaOff val="0"/>
          </a:schemeClr>
        </a:solidFill>
        <a:ln w="6350" cap="flat" cmpd="sng" algn="ctr">
          <a:solidFill>
            <a:schemeClr val="accent2">
              <a:tint val="40000"/>
              <a:alpha val="90000"/>
              <a:hueOff val="-242636"/>
              <a:satOff val="-21527"/>
              <a:lumOff val="-22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فناوری‌ها</a:t>
          </a:r>
        </a:p>
      </dsp:txBody>
      <dsp:txXfrm rot="10800000">
        <a:off x="5959571" y="256591"/>
        <a:ext cx="793848" cy="529232"/>
      </dsp:txXfrm>
    </dsp:sp>
    <dsp:sp modelId="{5D466F60-A156-46D8-90D9-A1AE8425A278}">
      <dsp:nvSpPr>
        <dsp:cNvPr id="0" name=""/>
        <dsp:cNvSpPr/>
      </dsp:nvSpPr>
      <dsp:spPr>
        <a:xfrm rot="10800000">
          <a:off x="4557106" y="256591"/>
          <a:ext cx="1323080" cy="529232"/>
        </a:xfrm>
        <a:prstGeom prst="chevron">
          <a:avLst/>
        </a:prstGeom>
        <a:solidFill>
          <a:schemeClr val="accent2">
            <a:tint val="40000"/>
            <a:alpha val="90000"/>
            <a:hueOff val="-363954"/>
            <a:satOff val="-32291"/>
            <a:lumOff val="-330"/>
            <a:alphaOff val="0"/>
          </a:schemeClr>
        </a:solidFill>
        <a:ln w="6350" cap="flat" cmpd="sng" algn="ctr">
          <a:solidFill>
            <a:schemeClr val="accent2">
              <a:tint val="40000"/>
              <a:alpha val="90000"/>
              <a:hueOff val="-363954"/>
              <a:satOff val="-32291"/>
              <a:lumOff val="-33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قابلیت‌ها</a:t>
          </a:r>
        </a:p>
      </dsp:txBody>
      <dsp:txXfrm rot="10800000">
        <a:off x="4821722" y="256591"/>
        <a:ext cx="793848" cy="529232"/>
      </dsp:txXfrm>
    </dsp:sp>
    <dsp:sp modelId="{98F1AFF8-AE54-471B-8AC4-0F16DA4F092E}">
      <dsp:nvSpPr>
        <dsp:cNvPr id="0" name=""/>
        <dsp:cNvSpPr/>
      </dsp:nvSpPr>
      <dsp:spPr>
        <a:xfrm rot="10800000">
          <a:off x="3419257" y="256591"/>
          <a:ext cx="1323080" cy="529232"/>
        </a:xfrm>
        <a:prstGeom prst="chevron">
          <a:avLst/>
        </a:prstGeom>
        <a:solidFill>
          <a:schemeClr val="accent2">
            <a:tint val="40000"/>
            <a:alpha val="90000"/>
            <a:hueOff val="-485272"/>
            <a:satOff val="-43055"/>
            <a:lumOff val="-439"/>
            <a:alphaOff val="0"/>
          </a:schemeClr>
        </a:solidFill>
        <a:ln w="6350" cap="flat" cmpd="sng" algn="ctr">
          <a:solidFill>
            <a:schemeClr val="accent2">
              <a:tint val="40000"/>
              <a:alpha val="90000"/>
              <a:hueOff val="-485272"/>
              <a:satOff val="-43055"/>
              <a:lumOff val="-43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حوزه‌های استفاده</a:t>
          </a:r>
        </a:p>
      </dsp:txBody>
      <dsp:txXfrm rot="10800000">
        <a:off x="3683873" y="256591"/>
        <a:ext cx="793848" cy="529232"/>
      </dsp:txXfrm>
    </dsp:sp>
    <dsp:sp modelId="{C05818C0-D411-44D9-BE97-D59B8388112C}">
      <dsp:nvSpPr>
        <dsp:cNvPr id="0" name=""/>
        <dsp:cNvSpPr/>
      </dsp:nvSpPr>
      <dsp:spPr>
        <a:xfrm rot="10800000">
          <a:off x="2281408" y="256591"/>
          <a:ext cx="1323080" cy="529232"/>
        </a:xfrm>
        <a:prstGeom prst="chevron">
          <a:avLst/>
        </a:prstGeom>
        <a:solidFill>
          <a:schemeClr val="accent2">
            <a:tint val="40000"/>
            <a:alpha val="90000"/>
            <a:hueOff val="-606590"/>
            <a:satOff val="-53819"/>
            <a:lumOff val="-549"/>
            <a:alphaOff val="0"/>
          </a:schemeClr>
        </a:solidFill>
        <a:ln w="6350" cap="flat" cmpd="sng" algn="ctr">
          <a:solidFill>
            <a:schemeClr val="accent2">
              <a:tint val="40000"/>
              <a:alpha val="90000"/>
              <a:hueOff val="-606590"/>
              <a:satOff val="-53819"/>
              <a:lumOff val="-54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ویژگی‌ها</a:t>
          </a:r>
        </a:p>
      </dsp:txBody>
      <dsp:txXfrm rot="10800000">
        <a:off x="2546024" y="256591"/>
        <a:ext cx="793848" cy="529232"/>
      </dsp:txXfrm>
    </dsp:sp>
    <dsp:sp modelId="{0F10B862-0FED-4810-900A-F6641D47CA63}">
      <dsp:nvSpPr>
        <dsp:cNvPr id="0" name=""/>
        <dsp:cNvSpPr/>
      </dsp:nvSpPr>
      <dsp:spPr>
        <a:xfrm rot="10800000">
          <a:off x="1143559" y="256591"/>
          <a:ext cx="1323080" cy="529232"/>
        </a:xfrm>
        <a:prstGeom prst="chevron">
          <a:avLst/>
        </a:prstGeom>
        <a:solidFill>
          <a:schemeClr val="accent2">
            <a:tint val="40000"/>
            <a:alpha val="90000"/>
            <a:hueOff val="-727908"/>
            <a:satOff val="-64582"/>
            <a:lumOff val="-659"/>
            <a:alphaOff val="0"/>
          </a:schemeClr>
        </a:solidFill>
        <a:ln w="6350" cap="flat" cmpd="sng" algn="ctr">
          <a:solidFill>
            <a:schemeClr val="accent2">
              <a:tint val="40000"/>
              <a:alpha val="90000"/>
              <a:hueOff val="-727908"/>
              <a:satOff val="-64582"/>
              <a:lumOff val="-65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چالش‌ها</a:t>
          </a:r>
        </a:p>
      </dsp:txBody>
      <dsp:txXfrm rot="10800000">
        <a:off x="1408175" y="256591"/>
        <a:ext cx="793848" cy="529232"/>
      </dsp:txXfrm>
    </dsp:sp>
    <dsp:sp modelId="{D548E143-8206-463C-9966-73392D824DC6}">
      <dsp:nvSpPr>
        <dsp:cNvPr id="0" name=""/>
        <dsp:cNvSpPr/>
      </dsp:nvSpPr>
      <dsp:spPr>
        <a:xfrm rot="10800000">
          <a:off x="5710" y="256591"/>
          <a:ext cx="1323080" cy="529232"/>
        </a:xfrm>
        <a:prstGeom prst="chevron">
          <a:avLst/>
        </a:prstGeom>
        <a:solidFill>
          <a:schemeClr val="accent2">
            <a:lumMod val="60000"/>
            <a:lumOff val="40000"/>
            <a:alpha val="9000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430" rIns="22860" bIns="11430" numCol="1" spcCol="1270" anchor="ctr" anchorCtr="0">
          <a:noAutofit/>
        </a:bodyPr>
        <a:lstStyle/>
        <a:p>
          <a:pPr marL="0" lvl="0" indent="0" algn="ctr" defTabSz="800100" rtl="1">
            <a:lnSpc>
              <a:spcPct val="90000"/>
            </a:lnSpc>
            <a:spcBef>
              <a:spcPct val="0"/>
            </a:spcBef>
            <a:spcAft>
              <a:spcPct val="35000"/>
            </a:spcAft>
            <a:buNone/>
          </a:pPr>
          <a:r>
            <a:rPr lang="fa-IR" sz="1800" kern="1200" dirty="0"/>
            <a:t>معماری</a:t>
          </a:r>
        </a:p>
      </dsp:txBody>
      <dsp:txXfrm rot="10800000">
        <a:off x="270326" y="256591"/>
        <a:ext cx="793848" cy="52923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FACF46-2DD1-4950-BDD3-EBCA758E7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D56955B-29AD-447F-83B6-98D0A39C34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CCFDA44-28C2-4072-B7E8-585796BDE3E0}" type="datetimeFigureOut">
              <a:rPr lang="en-US" smtClean="0"/>
              <a:t>2/21/2022</a:t>
            </a:fld>
            <a:endParaRPr lang="en-US"/>
          </a:p>
        </p:txBody>
      </p:sp>
      <p:sp>
        <p:nvSpPr>
          <p:cNvPr id="4" name="Footer Placeholder 3">
            <a:extLst>
              <a:ext uri="{FF2B5EF4-FFF2-40B4-BE49-F238E27FC236}">
                <a16:creationId xmlns:a16="http://schemas.microsoft.com/office/drawing/2014/main" id="{00ECE736-40E7-4923-BADF-B3B12C418C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19BEF34-C90B-4936-AB34-EDBCFD2742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BA32BEF-4F98-47EC-8C55-CFC73F0FC87A}" type="slidenum">
              <a:rPr lang="en-US" smtClean="0"/>
              <a:t>‹#›</a:t>
            </a:fld>
            <a:endParaRPr lang="en-US"/>
          </a:p>
        </p:txBody>
      </p:sp>
    </p:spTree>
    <p:extLst>
      <p:ext uri="{BB962C8B-B14F-4D97-AF65-F5344CB8AC3E}">
        <p14:creationId xmlns:p14="http://schemas.microsoft.com/office/powerpoint/2010/main" val="156373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D4D14E-FFB4-4B10-8690-2EDCE67BCEE5}" type="datetimeFigureOut">
              <a:rPr lang="en-US" smtClean="0"/>
              <a:t>2/21/2022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EABF2-643D-4425-B903-DE2A5E5AE161}" type="slidenum">
              <a:rPr lang="en-US" smtClean="0"/>
              <a:t>‹#›</a:t>
            </a:fld>
            <a:endParaRPr lang="en-US"/>
          </a:p>
        </p:txBody>
      </p:sp>
    </p:spTree>
    <p:extLst>
      <p:ext uri="{BB962C8B-B14F-4D97-AF65-F5344CB8AC3E}">
        <p14:creationId xmlns:p14="http://schemas.microsoft.com/office/powerpoint/2010/main" val="2936502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65BB99-4017-42A5-AE68-917A6753E713}" type="datetime1">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21F39F-5BBF-4D47-B8B5-A247E85A797B}" type="slidenum">
              <a:rPr lang="en-US" smtClean="0"/>
              <a:t>‹#›</a:t>
            </a:fld>
            <a:endParaRPr lang="en-US"/>
          </a:p>
        </p:txBody>
      </p:sp>
    </p:spTree>
    <p:extLst>
      <p:ext uri="{BB962C8B-B14F-4D97-AF65-F5344CB8AC3E}">
        <p14:creationId xmlns:p14="http://schemas.microsoft.com/office/powerpoint/2010/main" val="1122093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A613AE-D2FA-46DB-8924-A5938B8EFC56}" type="datetime1">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21F39F-5BBF-4D47-B8B5-A247E85A797B}" type="slidenum">
              <a:rPr lang="en-US" smtClean="0"/>
              <a:t>‹#›</a:t>
            </a:fld>
            <a:endParaRPr lang="en-US"/>
          </a:p>
        </p:txBody>
      </p:sp>
    </p:spTree>
    <p:extLst>
      <p:ext uri="{BB962C8B-B14F-4D97-AF65-F5344CB8AC3E}">
        <p14:creationId xmlns:p14="http://schemas.microsoft.com/office/powerpoint/2010/main" val="1738172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67714-1A3B-4D4D-9699-B0064EC38F1C}" type="datetime1">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21F39F-5BBF-4D47-B8B5-A247E85A797B}" type="slidenum">
              <a:rPr lang="en-US" smtClean="0"/>
              <a:t>‹#›</a:t>
            </a:fld>
            <a:endParaRPr lang="en-US"/>
          </a:p>
        </p:txBody>
      </p:sp>
    </p:spTree>
    <p:extLst>
      <p:ext uri="{BB962C8B-B14F-4D97-AF65-F5344CB8AC3E}">
        <p14:creationId xmlns:p14="http://schemas.microsoft.com/office/powerpoint/2010/main" val="702233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8FB748-CCDC-46DB-97CC-0D870602A450}" type="datetime1">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21F39F-5BBF-4D47-B8B5-A247E85A797B}" type="slidenum">
              <a:rPr lang="en-US" smtClean="0"/>
              <a:t>‹#›</a:t>
            </a:fld>
            <a:endParaRPr lang="en-US"/>
          </a:p>
        </p:txBody>
      </p:sp>
    </p:spTree>
    <p:extLst>
      <p:ext uri="{BB962C8B-B14F-4D97-AF65-F5344CB8AC3E}">
        <p14:creationId xmlns:p14="http://schemas.microsoft.com/office/powerpoint/2010/main" val="703530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8A7770-1CFB-46F6-9F9B-9C281D6815DE}" type="datetime1">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21F39F-5BBF-4D47-B8B5-A247E85A797B}" type="slidenum">
              <a:rPr lang="en-US" smtClean="0"/>
              <a:t>‹#›</a:t>
            </a:fld>
            <a:endParaRPr lang="en-US"/>
          </a:p>
        </p:txBody>
      </p:sp>
    </p:spTree>
    <p:extLst>
      <p:ext uri="{BB962C8B-B14F-4D97-AF65-F5344CB8AC3E}">
        <p14:creationId xmlns:p14="http://schemas.microsoft.com/office/powerpoint/2010/main" val="1488299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838589-C5E6-4472-9A86-AF744512391C}" type="datetime1">
              <a:rPr lang="en-US" smtClean="0"/>
              <a:t>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21F39F-5BBF-4D47-B8B5-A247E85A797B}" type="slidenum">
              <a:rPr lang="en-US" smtClean="0"/>
              <a:t>‹#›</a:t>
            </a:fld>
            <a:endParaRPr lang="en-US"/>
          </a:p>
        </p:txBody>
      </p:sp>
    </p:spTree>
    <p:extLst>
      <p:ext uri="{BB962C8B-B14F-4D97-AF65-F5344CB8AC3E}">
        <p14:creationId xmlns:p14="http://schemas.microsoft.com/office/powerpoint/2010/main" val="780421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CD2F6A-09F7-494F-8482-65E076BC605B}" type="datetime1">
              <a:rPr lang="en-US" smtClean="0"/>
              <a:t>2/21/2022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21F39F-5BBF-4D47-B8B5-A247E85A797B}" type="slidenum">
              <a:rPr lang="en-US" smtClean="0"/>
              <a:t>‹#›</a:t>
            </a:fld>
            <a:endParaRPr lang="en-US"/>
          </a:p>
        </p:txBody>
      </p:sp>
    </p:spTree>
    <p:extLst>
      <p:ext uri="{BB962C8B-B14F-4D97-AF65-F5344CB8AC3E}">
        <p14:creationId xmlns:p14="http://schemas.microsoft.com/office/powerpoint/2010/main" val="355313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358534-E4A0-4B8F-9B77-4008AE4AF2CC}" type="datetime1">
              <a:rPr lang="en-US" smtClean="0"/>
              <a:t>2/21/2022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21F39F-5BBF-4D47-B8B5-A247E85A797B}" type="slidenum">
              <a:rPr lang="en-US" smtClean="0"/>
              <a:t>‹#›</a:t>
            </a:fld>
            <a:endParaRPr lang="en-US"/>
          </a:p>
        </p:txBody>
      </p:sp>
    </p:spTree>
    <p:extLst>
      <p:ext uri="{BB962C8B-B14F-4D97-AF65-F5344CB8AC3E}">
        <p14:creationId xmlns:p14="http://schemas.microsoft.com/office/powerpoint/2010/main" val="1473868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C9DA3-2584-4052-A592-12C323005F3D}" type="datetime1">
              <a:rPr lang="en-US" smtClean="0"/>
              <a:t>2/21/2022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21F39F-5BBF-4D47-B8B5-A247E85A797B}" type="slidenum">
              <a:rPr lang="en-US" smtClean="0"/>
              <a:t>‹#›</a:t>
            </a:fld>
            <a:endParaRPr lang="en-US"/>
          </a:p>
        </p:txBody>
      </p:sp>
    </p:spTree>
    <p:extLst>
      <p:ext uri="{BB962C8B-B14F-4D97-AF65-F5344CB8AC3E}">
        <p14:creationId xmlns:p14="http://schemas.microsoft.com/office/powerpoint/2010/main" val="2512481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D240B4-514A-4E3F-B8C9-00B20008A6AD}" type="datetime1">
              <a:rPr lang="en-US" smtClean="0"/>
              <a:t>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21F39F-5BBF-4D47-B8B5-A247E85A797B}" type="slidenum">
              <a:rPr lang="en-US" smtClean="0"/>
              <a:t>‹#›</a:t>
            </a:fld>
            <a:endParaRPr lang="en-US"/>
          </a:p>
        </p:txBody>
      </p:sp>
    </p:spTree>
    <p:extLst>
      <p:ext uri="{BB962C8B-B14F-4D97-AF65-F5344CB8AC3E}">
        <p14:creationId xmlns:p14="http://schemas.microsoft.com/office/powerpoint/2010/main" val="922349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22E8DD-1EA6-421F-8EC3-884B634C2087}" type="datetime1">
              <a:rPr lang="en-US" smtClean="0"/>
              <a:t>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21F39F-5BBF-4D47-B8B5-A247E85A797B}" type="slidenum">
              <a:rPr lang="en-US" smtClean="0"/>
              <a:t>‹#›</a:t>
            </a:fld>
            <a:endParaRPr lang="en-US"/>
          </a:p>
        </p:txBody>
      </p:sp>
    </p:spTree>
    <p:extLst>
      <p:ext uri="{BB962C8B-B14F-4D97-AF65-F5344CB8AC3E}">
        <p14:creationId xmlns:p14="http://schemas.microsoft.com/office/powerpoint/2010/main" val="341006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08AFFF-1EB2-4D94-A91F-88E7DEFA55AF}" type="datetime1">
              <a:rPr lang="en-US" smtClean="0"/>
              <a:t>2/21/2022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1F39F-5BBF-4D47-B8B5-A247E85A797B}" type="slidenum">
              <a:rPr lang="en-US" smtClean="0"/>
              <a:t>‹#›</a:t>
            </a:fld>
            <a:endParaRPr lang="en-US"/>
          </a:p>
        </p:txBody>
      </p:sp>
    </p:spTree>
    <p:extLst>
      <p:ext uri="{BB962C8B-B14F-4D97-AF65-F5344CB8AC3E}">
        <p14:creationId xmlns:p14="http://schemas.microsoft.com/office/powerpoint/2010/main" val="57220819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9.xml.rels><?xml version="1.0" encoding="UTF-8" standalone="yes"?>
<Relationships xmlns="http://schemas.openxmlformats.org/package/2006/relationships"><Relationship Id="rId8" Type="http://schemas.microsoft.com/office/2007/relationships/diagramDrawing" Target="../diagrams/drawing17.xml"/><Relationship Id="rId3" Type="http://schemas.microsoft.com/office/2007/relationships/hdphoto" Target="../media/hdphoto2.wdp"/><Relationship Id="rId7" Type="http://schemas.openxmlformats.org/officeDocument/2006/relationships/diagramColors" Target="../diagrams/colors1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5.xml"/><Relationship Id="rId7" Type="http://schemas.openxmlformats.org/officeDocument/2006/relationships/image" Target="../media/image4.png"/><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0.xml"/><Relationship Id="rId7" Type="http://schemas.openxmlformats.org/officeDocument/2006/relationships/image" Target="../media/image5.png"/><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1.xml"/><Relationship Id="rId7" Type="http://schemas.openxmlformats.org/officeDocument/2006/relationships/image" Target="../media/image6.png"/><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2.xml"/><Relationship Id="rId7" Type="http://schemas.openxmlformats.org/officeDocument/2006/relationships/image" Target="../media/image7.png"/><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3.xml"/><Relationship Id="rId7" Type="http://schemas.openxmlformats.org/officeDocument/2006/relationships/image" Target="../media/image8.png"/><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36.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image" Target="../media/image9.png"/><Relationship Id="rId7" Type="http://schemas.openxmlformats.org/officeDocument/2006/relationships/diagramColors" Target="../diagrams/colors34.xml"/><Relationship Id="rId2" Type="http://schemas.openxmlformats.org/officeDocument/2006/relationships/hyperlink" Target="file:///G:\Personal\Uni\Project\Diagrams\Output\dfd-0.png" TargetMode="External"/><Relationship Id="rId1" Type="http://schemas.openxmlformats.org/officeDocument/2006/relationships/slideLayout" Target="../slideLayouts/slideLayout2.xml"/><Relationship Id="rId6" Type="http://schemas.openxmlformats.org/officeDocument/2006/relationships/diagramQuickStyle" Target="../diagrams/quickStyle34.xml"/><Relationship Id="rId5" Type="http://schemas.openxmlformats.org/officeDocument/2006/relationships/diagramLayout" Target="../diagrams/layout34.xml"/><Relationship Id="rId4" Type="http://schemas.openxmlformats.org/officeDocument/2006/relationships/diagramData" Target="../diagrams/data34.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6.xml"/><Relationship Id="rId7" Type="http://schemas.openxmlformats.org/officeDocument/2006/relationships/image" Target="../media/image11.png"/><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7.xml"/><Relationship Id="rId7" Type="http://schemas.openxmlformats.org/officeDocument/2006/relationships/image" Target="../media/image12.png"/><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8.xml"/><Relationship Id="rId7" Type="http://schemas.openxmlformats.org/officeDocument/2006/relationships/image" Target="../media/image13.png"/><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9.xml"/><Relationship Id="rId7" Type="http://schemas.openxmlformats.org/officeDocument/2006/relationships/image" Target="../media/image14.png"/><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0.xml"/><Relationship Id="rId7" Type="http://schemas.openxmlformats.org/officeDocument/2006/relationships/image" Target="../media/image15.png"/><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1.xml"/><Relationship Id="rId7" Type="http://schemas.openxmlformats.org/officeDocument/2006/relationships/image" Target="../media/image15.png"/><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44.xml"/><Relationship Id="rId7" Type="http://schemas.openxmlformats.org/officeDocument/2006/relationships/image" Target="../media/image16.jpeg"/><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46.xml"/><Relationship Id="rId7" Type="http://schemas.openxmlformats.org/officeDocument/2006/relationships/image" Target="../media/image17.jpeg"/><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2.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slideLayout" Target="../slideLayouts/slideLayout2.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2.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2.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w Picture">
            <a:extLst>
              <a:ext uri="{FF2B5EF4-FFF2-40B4-BE49-F238E27FC236}">
                <a16:creationId xmlns:a16="http://schemas.microsoft.com/office/drawing/2014/main" id="{981B59A1-F74C-471B-98A3-ED519C175685}"/>
              </a:ext>
            </a:extLst>
          </p:cNvPr>
          <p:cNvPicPr/>
          <p:nvPr/>
        </p:nvPicPr>
        <p:blipFill rotWithShape="1">
          <a:blip r:embed="rId2">
            <a:extLst>
              <a:ext uri="{28A0092B-C50C-407E-A947-70E740481C1C}">
                <a14:useLocalDpi xmlns:a14="http://schemas.microsoft.com/office/drawing/2010/main" val="0"/>
              </a:ext>
            </a:extLst>
          </a:blip>
          <a:srcRect r="1334" b="4383"/>
          <a:stretch/>
        </p:blipFill>
        <p:spPr bwMode="auto">
          <a:xfrm>
            <a:off x="3732530" y="1208271"/>
            <a:ext cx="4726940" cy="4441458"/>
          </a:xfrm>
          <a:prstGeom prst="rect">
            <a:avLst/>
          </a:prstGeom>
          <a:noFill/>
          <a:ln>
            <a:noFill/>
          </a:ln>
        </p:spPr>
      </p:pic>
    </p:spTree>
    <p:extLst>
      <p:ext uri="{BB962C8B-B14F-4D97-AF65-F5344CB8AC3E}">
        <p14:creationId xmlns:p14="http://schemas.microsoft.com/office/powerpoint/2010/main" val="862857409"/>
      </p:ext>
    </p:extLst>
  </p:cSld>
  <p:clrMapOvr>
    <a:masterClrMapping/>
  </p:clrMapOvr>
  <mc:AlternateContent xmlns:mc="http://schemas.openxmlformats.org/markup-compatibility/2006" xmlns:p14="http://schemas.microsoft.com/office/powerpoint/2010/main">
    <mc:Choice Requires="p14">
      <p:transition spd="slow" p14:dur="2000" advTm="2584"/>
    </mc:Choice>
    <mc:Fallback xmlns="">
      <p:transition spd="slow" advTm="258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a:bodyPr>
          <a:lstStyle/>
          <a:p>
            <a:pPr algn="r" rtl="1">
              <a:lnSpc>
                <a:spcPct val="200000"/>
              </a:lnSpc>
            </a:pPr>
            <a:r>
              <a:rPr lang="ar-IQ" sz="2400" dirty="0"/>
              <a:t>رعایت حریم شخصی و برقراری امنیت</a:t>
            </a:r>
            <a:endParaRPr lang="fa-IR" sz="2400" dirty="0"/>
          </a:p>
          <a:p>
            <a:pPr algn="r" rtl="1">
              <a:lnSpc>
                <a:spcPct val="200000"/>
              </a:lnSpc>
            </a:pPr>
            <a:r>
              <a:rPr lang="ar-IQ" sz="2400" dirty="0"/>
              <a:t> هزینه پیاده‌سازی</a:t>
            </a:r>
            <a:endParaRPr lang="fa-IR" sz="2400" dirty="0"/>
          </a:p>
          <a:p>
            <a:pPr algn="r" rtl="1">
              <a:lnSpc>
                <a:spcPct val="200000"/>
              </a:lnSpc>
            </a:pPr>
            <a:r>
              <a:rPr lang="ar-IQ" sz="2400" dirty="0"/>
              <a:t>سازگاری </a:t>
            </a:r>
            <a:r>
              <a:rPr lang="fa-IR" sz="2400" dirty="0"/>
              <a:t>(</a:t>
            </a:r>
            <a:r>
              <a:rPr lang="ar-IQ" sz="2400" dirty="0"/>
              <a:t>میان دستگاه‌ها، سکوها و پروتکل‌های متفاوت</a:t>
            </a:r>
            <a:r>
              <a:rPr lang="fa-IR" sz="2400" dirty="0"/>
              <a:t>)</a:t>
            </a:r>
          </a:p>
          <a:p>
            <a:pPr algn="r" rtl="1">
              <a:lnSpc>
                <a:spcPct val="200000"/>
              </a:lnSpc>
            </a:pPr>
            <a:r>
              <a:rPr lang="ar-IQ" sz="2400" dirty="0"/>
              <a:t> مدیریت داده‌ها (جمع‌آوری، فیلتر، یکپارچه‌سازی، نگهداری و ...)</a:t>
            </a:r>
            <a:endParaRPr lang="fa-IR" sz="2400" dirty="0"/>
          </a:p>
          <a:p>
            <a:pPr algn="r" rtl="1">
              <a:lnSpc>
                <a:spcPct val="200000"/>
              </a:lnSpc>
            </a:pPr>
            <a:r>
              <a:rPr lang="ar-IQ" sz="2400" dirty="0"/>
              <a:t> مدیریت مصرف انرژی</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10</a:t>
            </a:fld>
            <a:endParaRPr lang="en-US" dirty="0"/>
          </a:p>
        </p:txBody>
      </p:sp>
      <p:graphicFrame>
        <p:nvGraphicFramePr>
          <p:cNvPr id="47" name="Content Placeholder 4">
            <a:extLst>
              <a:ext uri="{FF2B5EF4-FFF2-40B4-BE49-F238E27FC236}">
                <a16:creationId xmlns:a16="http://schemas.microsoft.com/office/drawing/2014/main" id="{923BDA85-3B63-4C0C-8032-7B17BD10E011}"/>
              </a:ext>
            </a:extLst>
          </p:cNvPr>
          <p:cNvGraphicFramePr>
            <a:graphicFrameLocks/>
          </p:cNvGraphicFramePr>
          <p:nvPr>
            <p:extLst>
              <p:ext uri="{D42A27DB-BD31-4B8C-83A1-F6EECF244321}">
                <p14:modId xmlns:p14="http://schemas.microsoft.com/office/powerpoint/2010/main" val="1402319550"/>
              </p:ext>
            </p:extLst>
          </p:nvPr>
        </p:nvGraphicFramePr>
        <p:xfrm>
          <a:off x="838200" y="612646"/>
          <a:ext cx="10686288" cy="1042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5491232"/>
      </p:ext>
    </p:extLst>
  </p:cSld>
  <p:clrMapOvr>
    <a:masterClrMapping/>
  </p:clrMapOvr>
  <mc:AlternateContent xmlns:mc="http://schemas.openxmlformats.org/markup-compatibility/2006" xmlns:p14="http://schemas.microsoft.com/office/powerpoint/2010/main">
    <mc:Choice Requires="p14">
      <p:transition spd="slow" p14:dur="2000" advTm="259572"/>
    </mc:Choice>
    <mc:Fallback xmlns="">
      <p:transition spd="slow" advTm="25957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a:bodyPr>
          <a:lstStyle/>
          <a:p>
            <a:pPr marL="0" indent="0" algn="r" rtl="1">
              <a:lnSpc>
                <a:spcPct val="150000"/>
              </a:lnSpc>
              <a:buNone/>
            </a:pPr>
            <a:r>
              <a:rPr lang="en-US" sz="2400" b="1" dirty="0"/>
              <a:t>A</a:t>
            </a:r>
            <a:r>
              <a:rPr lang="fa-IR" sz="2400" b="1" dirty="0"/>
              <a:t>. </a:t>
            </a:r>
            <a:r>
              <a:rPr lang="ar-IQ" sz="2400" b="1" dirty="0"/>
              <a:t>لایه دستگاه‌ها (</a:t>
            </a:r>
            <a:r>
              <a:rPr lang="fa-IR" sz="2400" b="1" dirty="0"/>
              <a:t>حسگر‌ها</a:t>
            </a:r>
            <a:r>
              <a:rPr lang="ar-IQ" sz="2400" b="1" dirty="0"/>
              <a:t>)</a:t>
            </a:r>
          </a:p>
          <a:p>
            <a:pPr algn="r" rtl="1">
              <a:lnSpc>
                <a:spcPct val="150000"/>
              </a:lnSpc>
            </a:pPr>
            <a:r>
              <a:rPr lang="ar-IQ" sz="2400" dirty="0"/>
              <a:t> این لایه به‌عنوان </a:t>
            </a:r>
            <a:r>
              <a:rPr lang="ar-IQ" sz="2400" b="1" dirty="0"/>
              <a:t>پایین‌ترین</a:t>
            </a:r>
            <a:r>
              <a:rPr lang="ar-IQ" sz="2400" dirty="0"/>
              <a:t> </a:t>
            </a:r>
            <a:r>
              <a:rPr lang="ar-IQ" sz="2400" b="1" dirty="0"/>
              <a:t>سطح</a:t>
            </a:r>
            <a:r>
              <a:rPr lang="ar-IQ" sz="2400" dirty="0"/>
              <a:t> (از نظر نزدیکی به سخت‌افزار)</a:t>
            </a:r>
            <a:r>
              <a:rPr lang="fa-IR" sz="2400" dirty="0"/>
              <a:t> مطرح است.</a:t>
            </a:r>
          </a:p>
          <a:p>
            <a:pPr algn="r" rtl="1">
              <a:lnSpc>
                <a:spcPct val="150000"/>
              </a:lnSpc>
            </a:pPr>
            <a:r>
              <a:rPr lang="ar-IQ" sz="2400" dirty="0"/>
              <a:t> از </a:t>
            </a:r>
            <a:r>
              <a:rPr lang="ar-IQ" sz="2400" b="1" dirty="0"/>
              <a:t>اشیاء</a:t>
            </a:r>
            <a:r>
              <a:rPr lang="ar-IQ" sz="2400" dirty="0"/>
              <a:t>، </a:t>
            </a:r>
            <a:r>
              <a:rPr lang="ar-IQ" sz="2400" b="1" dirty="0"/>
              <a:t>دستگاه‌ها‌</a:t>
            </a:r>
            <a:r>
              <a:rPr lang="ar-IQ" sz="2400" dirty="0"/>
              <a:t>، </a:t>
            </a:r>
            <a:r>
              <a:rPr lang="ar-IQ" sz="2400" b="1" dirty="0"/>
              <a:t>حسگرها</a:t>
            </a:r>
            <a:r>
              <a:rPr lang="ar-IQ" sz="2400" dirty="0"/>
              <a:t> و </a:t>
            </a:r>
            <a:r>
              <a:rPr lang="ar-IQ" sz="2400" b="1" dirty="0"/>
              <a:t>محرک‌ها</a:t>
            </a:r>
            <a:r>
              <a:rPr lang="ar-IQ" sz="2400" dirty="0"/>
              <a:t> تشکیل شده است.</a:t>
            </a:r>
            <a:endParaRPr lang="fa-IR" sz="2400" dirty="0"/>
          </a:p>
          <a:p>
            <a:pPr algn="r" rtl="1">
              <a:lnSpc>
                <a:spcPct val="150000"/>
              </a:lnSpc>
            </a:pPr>
            <a:r>
              <a:rPr lang="ar-IQ" sz="2400" dirty="0"/>
              <a:t> این اشیای هوشمند قادر به </a:t>
            </a:r>
            <a:r>
              <a:rPr lang="ar-IQ" sz="2400" b="1" dirty="0"/>
              <a:t>اندازه‌گیری متغیرهای محیطی </a:t>
            </a:r>
            <a:r>
              <a:rPr lang="ar-IQ" sz="2400" dirty="0"/>
              <a:t>(مثل دما، رطوبت، فشار، سرعت و ...) هستند</a:t>
            </a:r>
            <a:r>
              <a:rPr lang="fa-IR" sz="2400" dirty="0"/>
              <a:t>.</a:t>
            </a:r>
          </a:p>
          <a:p>
            <a:pPr algn="r" rtl="1">
              <a:lnSpc>
                <a:spcPct val="150000"/>
              </a:lnSpc>
            </a:pPr>
            <a:r>
              <a:rPr lang="ar-IQ" sz="2400" dirty="0"/>
              <a:t> می‌توانند با دریافت </a:t>
            </a:r>
            <a:r>
              <a:rPr lang="ar-IQ" sz="2400" b="1" dirty="0"/>
              <a:t>دستورات</a:t>
            </a:r>
            <a:r>
              <a:rPr lang="ar-IQ" sz="2400" dirty="0"/>
              <a:t>، اقدام به </a:t>
            </a:r>
            <a:r>
              <a:rPr lang="ar-IQ" sz="2400" b="1" dirty="0"/>
              <a:t>فعال</a:t>
            </a:r>
            <a:r>
              <a:rPr lang="ar-IQ" sz="2400" dirty="0"/>
              <a:t> و </a:t>
            </a:r>
            <a:r>
              <a:rPr lang="ar-IQ" sz="2400" b="1" dirty="0"/>
              <a:t>غیرفعال‌کردن</a:t>
            </a:r>
            <a:r>
              <a:rPr lang="ar-IQ" sz="2400" dirty="0"/>
              <a:t> محرک‌ها (مثل خاموش و روشن‌کردن) کنن</a:t>
            </a:r>
            <a:r>
              <a:rPr lang="fa-IR" sz="2400" dirty="0"/>
              <a:t>د.</a:t>
            </a:r>
          </a:p>
          <a:p>
            <a:pPr algn="r" rtl="1">
              <a:lnSpc>
                <a:spcPct val="150000"/>
              </a:lnSpc>
            </a:pPr>
            <a:r>
              <a:rPr lang="ar-IQ" sz="2400" dirty="0"/>
              <a:t> از طریق شبکه‌های </a:t>
            </a:r>
            <a:r>
              <a:rPr lang="ar-IQ" sz="2400" b="1" dirty="0"/>
              <a:t>ارتباطی</a:t>
            </a:r>
            <a:r>
              <a:rPr lang="ar-IQ" sz="2400" dirty="0"/>
              <a:t> متنوع </a:t>
            </a:r>
            <a:r>
              <a:rPr lang="ar-IQ" sz="2400" b="1" dirty="0"/>
              <a:t>بی‌سیم</a:t>
            </a:r>
            <a:r>
              <a:rPr lang="ar-IQ" sz="2400" dirty="0"/>
              <a:t> و </a:t>
            </a:r>
            <a:r>
              <a:rPr lang="ar-IQ" sz="2400" b="1" dirty="0"/>
              <a:t>باسیم</a:t>
            </a:r>
            <a:r>
              <a:rPr lang="ar-IQ" sz="2400" dirty="0"/>
              <a:t> (مثل </a:t>
            </a:r>
            <a:r>
              <a:rPr lang="en-US" sz="2400" dirty="0"/>
              <a:t>USB، </a:t>
            </a:r>
            <a:r>
              <a:rPr lang="ar-IQ" sz="2400" dirty="0"/>
              <a:t>بلوتوث، وای‌فای، زیگبی، </a:t>
            </a:r>
            <a:r>
              <a:rPr lang="en-US" sz="2400" dirty="0"/>
              <a:t>LTE </a:t>
            </a:r>
            <a:r>
              <a:rPr lang="fa-IR" sz="2400" dirty="0"/>
              <a:t> </a:t>
            </a:r>
            <a:r>
              <a:rPr lang="ar-IQ" sz="2400" dirty="0"/>
              <a:t>و ...) به </a:t>
            </a:r>
            <a:r>
              <a:rPr lang="ar-IQ" sz="2400" b="1" dirty="0"/>
              <a:t>تبادل اطلاعات و دستورات </a:t>
            </a:r>
            <a:r>
              <a:rPr lang="ar-IQ" sz="2400" dirty="0"/>
              <a:t>با لایه‌های بالاتر بپردازند.</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11</a:t>
            </a:fld>
            <a:endParaRPr lang="en-US" dirty="0"/>
          </a:p>
        </p:txBody>
      </p:sp>
      <p:graphicFrame>
        <p:nvGraphicFramePr>
          <p:cNvPr id="47" name="Content Placeholder 4">
            <a:extLst>
              <a:ext uri="{FF2B5EF4-FFF2-40B4-BE49-F238E27FC236}">
                <a16:creationId xmlns:a16="http://schemas.microsoft.com/office/drawing/2014/main" id="{923BDA85-3B63-4C0C-8032-7B17BD10E011}"/>
              </a:ext>
            </a:extLst>
          </p:cNvPr>
          <p:cNvGraphicFramePr>
            <a:graphicFrameLocks/>
          </p:cNvGraphicFramePr>
          <p:nvPr>
            <p:extLst>
              <p:ext uri="{D42A27DB-BD31-4B8C-83A1-F6EECF244321}">
                <p14:modId xmlns:p14="http://schemas.microsoft.com/office/powerpoint/2010/main" val="986186708"/>
              </p:ext>
            </p:extLst>
          </p:nvPr>
        </p:nvGraphicFramePr>
        <p:xfrm>
          <a:off x="838200" y="612646"/>
          <a:ext cx="10686288" cy="1042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1934199"/>
      </p:ext>
    </p:extLst>
  </p:cSld>
  <p:clrMapOvr>
    <a:masterClrMapping/>
  </p:clrMapOvr>
  <mc:AlternateContent xmlns:mc="http://schemas.openxmlformats.org/markup-compatibility/2006" xmlns:p14="http://schemas.microsoft.com/office/powerpoint/2010/main">
    <mc:Choice Requires="p14">
      <p:transition spd="slow" p14:dur="2000" advTm="186091"/>
    </mc:Choice>
    <mc:Fallback xmlns="">
      <p:transition spd="slow" advTm="18609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a:bodyPr>
          <a:lstStyle/>
          <a:p>
            <a:pPr marL="0" indent="0" algn="r" rtl="1">
              <a:lnSpc>
                <a:spcPct val="150000"/>
              </a:lnSpc>
              <a:buNone/>
            </a:pPr>
            <a:r>
              <a:rPr lang="en-US" sz="2400" b="1" dirty="0"/>
              <a:t>B</a:t>
            </a:r>
            <a:r>
              <a:rPr lang="fa-IR" sz="2400" b="1" dirty="0"/>
              <a:t>. </a:t>
            </a:r>
            <a:r>
              <a:rPr lang="ar-IQ" sz="2400" b="1" dirty="0"/>
              <a:t>لایه شبکه (دروازه)</a:t>
            </a:r>
          </a:p>
          <a:p>
            <a:pPr marL="0" indent="0" algn="r" rtl="1">
              <a:lnSpc>
                <a:spcPct val="150000"/>
              </a:lnSpc>
              <a:buNone/>
            </a:pPr>
            <a:r>
              <a:rPr lang="ar-IQ" sz="2400" dirty="0"/>
              <a:t> این لایه به‌عنوان لایه میانی نقشی </a:t>
            </a:r>
            <a:r>
              <a:rPr lang="ar-IQ" sz="2400" b="1" dirty="0"/>
              <a:t>واسط</a:t>
            </a:r>
            <a:r>
              <a:rPr lang="ar-IQ" sz="2400" dirty="0"/>
              <a:t> بین لایه </a:t>
            </a:r>
            <a:r>
              <a:rPr lang="en-US" sz="2400" dirty="0"/>
              <a:t>A</a:t>
            </a:r>
            <a:r>
              <a:rPr lang="fa-IR" sz="2400" dirty="0"/>
              <a:t> </a:t>
            </a:r>
            <a:r>
              <a:rPr lang="en-US" sz="2400" dirty="0"/>
              <a:t> </a:t>
            </a:r>
            <a:r>
              <a:rPr lang="ar-IQ" sz="2400" dirty="0"/>
              <a:t>و </a:t>
            </a:r>
            <a:r>
              <a:rPr lang="en-US" sz="2400" dirty="0"/>
              <a:t>C</a:t>
            </a:r>
            <a:r>
              <a:rPr lang="fa-IR" sz="2400" dirty="0"/>
              <a:t> </a:t>
            </a:r>
            <a:r>
              <a:rPr lang="en-US" sz="2400" dirty="0"/>
              <a:t> </a:t>
            </a:r>
            <a:r>
              <a:rPr lang="ar-IQ" sz="2400" dirty="0"/>
              <a:t>را بازی می‌کند.</a:t>
            </a:r>
            <a:endParaRPr lang="fa-IR" sz="2400" dirty="0"/>
          </a:p>
          <a:p>
            <a:pPr marL="0" indent="0" algn="r" rtl="1">
              <a:lnSpc>
                <a:spcPct val="150000"/>
              </a:lnSpc>
              <a:buNone/>
            </a:pPr>
            <a:r>
              <a:rPr lang="ar-IQ" sz="2400" dirty="0"/>
              <a:t> قابلیت‌های </a:t>
            </a:r>
            <a:r>
              <a:rPr lang="ar-IQ" sz="2400" b="1" dirty="0"/>
              <a:t>پردازشی</a:t>
            </a:r>
            <a:r>
              <a:rPr lang="ar-IQ" sz="2400" dirty="0"/>
              <a:t> و </a:t>
            </a:r>
            <a:r>
              <a:rPr lang="ar-IQ" sz="2400" b="1" dirty="0"/>
              <a:t>ارتباطی</a:t>
            </a:r>
            <a:r>
              <a:rPr lang="ar-IQ" sz="2400" dirty="0"/>
              <a:t> متنوع</a:t>
            </a:r>
            <a:r>
              <a:rPr lang="fa-IR" sz="2400" dirty="0"/>
              <a:t> فراهم می‌کند.</a:t>
            </a:r>
          </a:p>
          <a:p>
            <a:pPr marL="0" indent="0" algn="r" rtl="1">
              <a:lnSpc>
                <a:spcPct val="150000"/>
              </a:lnSpc>
              <a:buNone/>
            </a:pPr>
            <a:r>
              <a:rPr lang="fa-IR" sz="2400" dirty="0"/>
              <a:t>وظیفه</a:t>
            </a:r>
            <a:r>
              <a:rPr lang="ar-IQ" sz="2400" dirty="0"/>
              <a:t> </a:t>
            </a:r>
            <a:r>
              <a:rPr lang="ar-IQ" sz="2400" b="1" dirty="0"/>
              <a:t>تبادل داده </a:t>
            </a:r>
            <a:r>
              <a:rPr lang="fa-IR" sz="2400" dirty="0"/>
              <a:t>با لایه‌های دیگر را دارد.</a:t>
            </a:r>
            <a:r>
              <a:rPr lang="ar-IQ" sz="2400" dirty="0"/>
              <a:t> </a:t>
            </a:r>
            <a:endParaRPr lang="fa-IR" sz="2400" dirty="0"/>
          </a:p>
          <a:p>
            <a:pPr marL="0" indent="0" algn="r" rtl="1">
              <a:lnSpc>
                <a:spcPct val="150000"/>
              </a:lnSpc>
              <a:buNone/>
            </a:pPr>
            <a:r>
              <a:rPr lang="ar-IQ" sz="2400" b="1" dirty="0"/>
              <a:t>نرخ تأخیر مناسب</a:t>
            </a:r>
            <a:r>
              <a:rPr lang="ar-IQ" sz="2400" dirty="0"/>
              <a:t>، </a:t>
            </a:r>
            <a:r>
              <a:rPr lang="ar-IQ" sz="2400" b="1" dirty="0"/>
              <a:t>پهنای باند کافی</a:t>
            </a:r>
            <a:r>
              <a:rPr lang="ar-IQ" sz="2400" dirty="0"/>
              <a:t>، </a:t>
            </a:r>
            <a:r>
              <a:rPr lang="ar-IQ" sz="2400" b="1" dirty="0"/>
              <a:t>امن</a:t>
            </a:r>
            <a:r>
              <a:rPr lang="fa-IR" sz="2400" b="1" dirty="0"/>
              <a:t>یت</a:t>
            </a:r>
            <a:r>
              <a:rPr lang="ar-IQ" sz="2400" dirty="0"/>
              <a:t> و </a:t>
            </a:r>
            <a:r>
              <a:rPr lang="ar-IQ" sz="2400" b="1" dirty="0"/>
              <a:t>دسترسی‌پذیری</a:t>
            </a:r>
            <a:r>
              <a:rPr lang="ar-IQ" sz="2400" dirty="0"/>
              <a:t> از ویژگی‌های لازمه این لایه است.</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12</a:t>
            </a:fld>
            <a:endParaRPr lang="en-US" dirty="0"/>
          </a:p>
        </p:txBody>
      </p:sp>
      <p:graphicFrame>
        <p:nvGraphicFramePr>
          <p:cNvPr id="47" name="Content Placeholder 4">
            <a:extLst>
              <a:ext uri="{FF2B5EF4-FFF2-40B4-BE49-F238E27FC236}">
                <a16:creationId xmlns:a16="http://schemas.microsoft.com/office/drawing/2014/main" id="{923BDA85-3B63-4C0C-8032-7B17BD10E011}"/>
              </a:ext>
            </a:extLst>
          </p:cNvPr>
          <p:cNvGraphicFramePr>
            <a:graphicFrameLocks/>
          </p:cNvGraphicFramePr>
          <p:nvPr/>
        </p:nvGraphicFramePr>
        <p:xfrm>
          <a:off x="838200" y="612646"/>
          <a:ext cx="10686288" cy="1042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7829325"/>
      </p:ext>
    </p:extLst>
  </p:cSld>
  <p:clrMapOvr>
    <a:masterClrMapping/>
  </p:clrMapOvr>
  <mc:AlternateContent xmlns:mc="http://schemas.openxmlformats.org/markup-compatibility/2006" xmlns:p14="http://schemas.microsoft.com/office/powerpoint/2010/main">
    <mc:Choice Requires="p14">
      <p:transition spd="slow" p14:dur="2000" advTm="114292"/>
    </mc:Choice>
    <mc:Fallback xmlns="">
      <p:transition spd="slow" advTm="11429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a:bodyPr>
          <a:lstStyle/>
          <a:p>
            <a:pPr marL="0" indent="0" algn="r" rtl="1">
              <a:lnSpc>
                <a:spcPct val="150000"/>
              </a:lnSpc>
              <a:buNone/>
            </a:pPr>
            <a:r>
              <a:rPr lang="en-US" sz="2400" b="1" dirty="0"/>
              <a:t>C</a:t>
            </a:r>
            <a:r>
              <a:rPr lang="fa-IR" sz="2400" b="1" dirty="0"/>
              <a:t>. </a:t>
            </a:r>
            <a:r>
              <a:rPr lang="ar-IQ" sz="2400" b="1" dirty="0"/>
              <a:t>لایه مدیریت و سرویس</a:t>
            </a:r>
          </a:p>
          <a:p>
            <a:pPr algn="r" rtl="1">
              <a:lnSpc>
                <a:spcPct val="150000"/>
              </a:lnSpc>
            </a:pPr>
            <a:r>
              <a:rPr lang="ar-IQ" sz="2400" dirty="0"/>
              <a:t> این لایه یک سطح </a:t>
            </a:r>
            <a:r>
              <a:rPr lang="ar-IQ" sz="2400" b="1" dirty="0"/>
              <a:t>انتزاعی</a:t>
            </a:r>
            <a:r>
              <a:rPr lang="ar-IQ" sz="2400" dirty="0"/>
              <a:t> بالاتر از لایه قبل را فراهم می‌کند</a:t>
            </a:r>
            <a:r>
              <a:rPr lang="fa-IR" sz="2400" dirty="0"/>
              <a:t>.</a:t>
            </a:r>
          </a:p>
          <a:p>
            <a:pPr algn="r" rtl="1">
              <a:lnSpc>
                <a:spcPct val="150000"/>
              </a:lnSpc>
            </a:pPr>
            <a:r>
              <a:rPr lang="ar-IQ" sz="2400" b="1" dirty="0"/>
              <a:t>پردازش</a:t>
            </a:r>
            <a:r>
              <a:rPr lang="ar-IQ" sz="2400" dirty="0"/>
              <a:t> نهایی داده‌ها، </a:t>
            </a:r>
            <a:r>
              <a:rPr lang="ar-IQ" sz="2400" b="1" dirty="0"/>
              <a:t>انتقال</a:t>
            </a:r>
            <a:r>
              <a:rPr lang="ar-IQ" sz="2400" dirty="0"/>
              <a:t> پیام‌ها به بخش‌های مربوطه، </a:t>
            </a:r>
            <a:r>
              <a:rPr lang="ar-IQ" sz="2400" b="1" dirty="0"/>
              <a:t>تصمیم‌گیری</a:t>
            </a:r>
            <a:r>
              <a:rPr lang="ar-IQ" sz="2400" dirty="0"/>
              <a:t> خودکار، </a:t>
            </a:r>
            <a:r>
              <a:rPr lang="ar-IQ" sz="2400" b="1" dirty="0"/>
              <a:t>پاسخ</a:t>
            </a:r>
            <a:r>
              <a:rPr lang="ar-IQ" sz="2400" dirty="0"/>
              <a:t> به نیازمندی‌ها، </a:t>
            </a:r>
            <a:r>
              <a:rPr lang="ar-IQ" sz="2400" b="1" dirty="0"/>
              <a:t>تجزیه‌وتحلیل</a:t>
            </a:r>
            <a:r>
              <a:rPr lang="ar-IQ" sz="2400" dirty="0"/>
              <a:t> داده‌ها، یکپارچه‌سازی، </a:t>
            </a:r>
            <a:r>
              <a:rPr lang="ar-IQ" sz="2400" b="1" dirty="0"/>
              <a:t>کنترل</a:t>
            </a:r>
            <a:r>
              <a:rPr lang="ar-IQ" sz="2400" dirty="0"/>
              <a:t> و </a:t>
            </a:r>
            <a:r>
              <a:rPr lang="ar-IQ" sz="2400" b="1" dirty="0"/>
              <a:t>ذخیره‌سازی</a:t>
            </a:r>
            <a:r>
              <a:rPr lang="ar-IQ" sz="2400" dirty="0"/>
              <a:t> داده‌ها و دیگر موارد </a:t>
            </a:r>
            <a:r>
              <a:rPr lang="ar-IQ" sz="2400" b="1" dirty="0"/>
              <a:t>مدیریتی</a:t>
            </a:r>
            <a:r>
              <a:rPr lang="ar-IQ" sz="2400" dirty="0"/>
              <a:t> نظیر این را بر عهده دارد.</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13</a:t>
            </a:fld>
            <a:endParaRPr lang="en-US" dirty="0"/>
          </a:p>
        </p:txBody>
      </p:sp>
      <p:graphicFrame>
        <p:nvGraphicFramePr>
          <p:cNvPr id="47" name="Content Placeholder 4">
            <a:extLst>
              <a:ext uri="{FF2B5EF4-FFF2-40B4-BE49-F238E27FC236}">
                <a16:creationId xmlns:a16="http://schemas.microsoft.com/office/drawing/2014/main" id="{923BDA85-3B63-4C0C-8032-7B17BD10E011}"/>
              </a:ext>
            </a:extLst>
          </p:cNvPr>
          <p:cNvGraphicFramePr>
            <a:graphicFrameLocks/>
          </p:cNvGraphicFramePr>
          <p:nvPr/>
        </p:nvGraphicFramePr>
        <p:xfrm>
          <a:off x="838200" y="612646"/>
          <a:ext cx="10686288" cy="1042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3456651"/>
      </p:ext>
    </p:extLst>
  </p:cSld>
  <p:clrMapOvr>
    <a:masterClrMapping/>
  </p:clrMapOvr>
  <mc:AlternateContent xmlns:mc="http://schemas.openxmlformats.org/markup-compatibility/2006" xmlns:p14="http://schemas.microsoft.com/office/powerpoint/2010/main">
    <mc:Choice Requires="p14">
      <p:transition spd="slow" p14:dur="2000" advTm="183463"/>
    </mc:Choice>
    <mc:Fallback xmlns="">
      <p:transition spd="slow" advTm="18346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a:bodyPr>
          <a:lstStyle/>
          <a:p>
            <a:pPr marL="0" indent="0" algn="r" rtl="1">
              <a:lnSpc>
                <a:spcPct val="150000"/>
              </a:lnSpc>
              <a:buNone/>
            </a:pPr>
            <a:r>
              <a:rPr lang="en-US" sz="2400" b="1" dirty="0"/>
              <a:t>D</a:t>
            </a:r>
            <a:r>
              <a:rPr lang="fa-IR" sz="2400" b="1" dirty="0"/>
              <a:t>. </a:t>
            </a:r>
            <a:r>
              <a:rPr lang="ar-IQ" sz="2400" b="1" dirty="0"/>
              <a:t>لایه اپلیکیشن</a:t>
            </a:r>
          </a:p>
          <a:p>
            <a:pPr algn="r" rtl="1">
              <a:lnSpc>
                <a:spcPct val="150000"/>
              </a:lnSpc>
            </a:pPr>
            <a:r>
              <a:rPr lang="ar-IQ" sz="2400" dirty="0"/>
              <a:t> این لایه </a:t>
            </a:r>
            <a:r>
              <a:rPr lang="ar-IQ" sz="2400" b="1" dirty="0"/>
              <a:t>نزدیک‌ترین</a:t>
            </a:r>
            <a:r>
              <a:rPr lang="ar-IQ" sz="2400" dirty="0"/>
              <a:t> لایه به </a:t>
            </a:r>
            <a:r>
              <a:rPr lang="ar-IQ" sz="2400" b="1" dirty="0"/>
              <a:t>کاربر</a:t>
            </a:r>
            <a:r>
              <a:rPr lang="fa-IR" sz="2400" b="1" dirty="0"/>
              <a:t> </a:t>
            </a:r>
            <a:r>
              <a:rPr lang="fa-IR" sz="2400" dirty="0"/>
              <a:t>است.</a:t>
            </a:r>
          </a:p>
          <a:p>
            <a:pPr algn="r" rtl="1">
              <a:lnSpc>
                <a:spcPct val="150000"/>
              </a:lnSpc>
            </a:pPr>
            <a:r>
              <a:rPr lang="ar-IQ" sz="2400" dirty="0"/>
              <a:t> وظیفه ارائه سرویس‌های </a:t>
            </a:r>
            <a:r>
              <a:rPr lang="ar-IQ" sz="2400" b="1" dirty="0"/>
              <a:t>کاربردی</a:t>
            </a:r>
            <a:r>
              <a:rPr lang="ar-IQ" sz="2400" dirty="0"/>
              <a:t> مدنظر کاربر</a:t>
            </a:r>
            <a:r>
              <a:rPr lang="fa-IR" sz="2400" dirty="0"/>
              <a:t> را دارد.</a:t>
            </a:r>
          </a:p>
          <a:p>
            <a:pPr algn="r" rtl="1">
              <a:lnSpc>
                <a:spcPct val="150000"/>
              </a:lnSpc>
            </a:pPr>
            <a:r>
              <a:rPr lang="ar-IQ" sz="2400" dirty="0"/>
              <a:t>داده‌ها و امکانات لایه</a:t>
            </a:r>
            <a:r>
              <a:rPr lang="fa-IR" sz="2400" dirty="0"/>
              <a:t> </a:t>
            </a:r>
            <a:r>
              <a:rPr lang="en-US" sz="2400" b="1" dirty="0"/>
              <a:t>C</a:t>
            </a:r>
            <a:r>
              <a:rPr lang="fa-IR" sz="2400" dirty="0"/>
              <a:t> را مورد استفاده قرار می‌دهد.</a:t>
            </a:r>
            <a:endParaRPr lang="ar-IQ" sz="2400" dirty="0"/>
          </a:p>
          <a:p>
            <a:pPr marL="0" indent="0" algn="r" rtl="1">
              <a:lnSpc>
                <a:spcPct val="150000"/>
              </a:lnSpc>
              <a:buNone/>
            </a:pPr>
            <a:endParaRPr lang="ar-IQ" sz="2400" dirty="0"/>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14</a:t>
            </a:fld>
            <a:endParaRPr lang="en-US" dirty="0"/>
          </a:p>
        </p:txBody>
      </p:sp>
      <p:graphicFrame>
        <p:nvGraphicFramePr>
          <p:cNvPr id="47" name="Content Placeholder 4">
            <a:extLst>
              <a:ext uri="{FF2B5EF4-FFF2-40B4-BE49-F238E27FC236}">
                <a16:creationId xmlns:a16="http://schemas.microsoft.com/office/drawing/2014/main" id="{923BDA85-3B63-4C0C-8032-7B17BD10E011}"/>
              </a:ext>
            </a:extLst>
          </p:cNvPr>
          <p:cNvGraphicFramePr>
            <a:graphicFrameLocks/>
          </p:cNvGraphicFramePr>
          <p:nvPr/>
        </p:nvGraphicFramePr>
        <p:xfrm>
          <a:off x="838200" y="612646"/>
          <a:ext cx="10686288" cy="1042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3357889"/>
      </p:ext>
    </p:extLst>
  </p:cSld>
  <p:clrMapOvr>
    <a:masterClrMapping/>
  </p:clrMapOvr>
  <mc:AlternateContent xmlns:mc="http://schemas.openxmlformats.org/markup-compatibility/2006" xmlns:p14="http://schemas.microsoft.com/office/powerpoint/2010/main">
    <mc:Choice Requires="p14">
      <p:transition spd="slow" p14:dur="2000" advTm="98409"/>
    </mc:Choice>
    <mc:Fallback xmlns="">
      <p:transition spd="slow" advTm="9840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fontScale="92500"/>
          </a:bodyPr>
          <a:lstStyle/>
          <a:p>
            <a:pPr algn="r" rtl="1">
              <a:lnSpc>
                <a:spcPct val="150000"/>
              </a:lnSpc>
            </a:pPr>
            <a:r>
              <a:rPr lang="ar-IQ" sz="2400" dirty="0"/>
              <a:t>ارتباطات اینترنت اشیاء چالش‌های بزرگی را به زیرساخت‌های </a:t>
            </a:r>
            <a:r>
              <a:rPr lang="ar-IQ" sz="2400" b="1" dirty="0"/>
              <a:t>ارتباطی</a:t>
            </a:r>
            <a:r>
              <a:rPr lang="ar-IQ" sz="2400" dirty="0"/>
              <a:t> و </a:t>
            </a:r>
            <a:r>
              <a:rPr lang="ar-IQ" sz="2400" b="1" dirty="0"/>
              <a:t>اینترنتی</a:t>
            </a:r>
            <a:r>
              <a:rPr lang="ar-IQ" sz="2400" dirty="0"/>
              <a:t> موجود می‌آورد.</a:t>
            </a:r>
            <a:endParaRPr lang="fa-IR" sz="2400" dirty="0"/>
          </a:p>
          <a:p>
            <a:pPr algn="r" rtl="1">
              <a:lnSpc>
                <a:spcPct val="150000"/>
              </a:lnSpc>
            </a:pPr>
            <a:r>
              <a:rPr lang="fa-IR" sz="2400" dirty="0"/>
              <a:t>مسئله اصلی، </a:t>
            </a:r>
            <a:r>
              <a:rPr lang="ar-IQ" sz="2400" b="1" dirty="0"/>
              <a:t>یکپارچه کردن </a:t>
            </a:r>
            <a:r>
              <a:rPr lang="ar-IQ" sz="2400" dirty="0"/>
              <a:t>انواع </a:t>
            </a:r>
            <a:r>
              <a:rPr lang="ar-IQ" sz="2400" b="1" dirty="0"/>
              <a:t>شبکه‌های حسگر </a:t>
            </a:r>
            <a:r>
              <a:rPr lang="ar-IQ" sz="2400" dirty="0"/>
              <a:t>و </a:t>
            </a:r>
            <a:r>
              <a:rPr lang="ar-IQ" sz="2400" b="1" dirty="0"/>
              <a:t>شبکه‌های ارتباط از راه دور </a:t>
            </a:r>
            <a:r>
              <a:rPr lang="ar-IQ" sz="2400" dirty="0"/>
              <a:t>و </a:t>
            </a:r>
            <a:r>
              <a:rPr lang="ar-IQ" sz="2400" b="1" dirty="0"/>
              <a:t>اینترنت</a:t>
            </a:r>
            <a:r>
              <a:rPr lang="ar-IQ" sz="2400" dirty="0"/>
              <a:t> است. </a:t>
            </a:r>
            <a:endParaRPr lang="fa-IR" sz="2400" dirty="0"/>
          </a:p>
          <a:p>
            <a:pPr algn="r" rtl="1">
              <a:lnSpc>
                <a:spcPct val="150000"/>
              </a:lnSpc>
            </a:pPr>
            <a:r>
              <a:rPr lang="ar-IQ" sz="2400" dirty="0"/>
              <a:t>دروازه اینترنت اشیاء به‌عنوان یک </a:t>
            </a:r>
            <a:r>
              <a:rPr lang="ar-IQ" sz="2400" b="1" dirty="0"/>
              <a:t>نماینده</a:t>
            </a:r>
            <a:r>
              <a:rPr lang="ar-IQ" sz="2400" dirty="0"/>
              <a:t> </a:t>
            </a:r>
            <a:r>
              <a:rPr lang="ar-IQ" sz="2400" b="1" dirty="0"/>
              <a:t>برای</a:t>
            </a:r>
            <a:r>
              <a:rPr lang="ar-IQ" sz="2400" dirty="0"/>
              <a:t> </a:t>
            </a:r>
            <a:r>
              <a:rPr lang="ar-IQ" sz="2400" b="1" dirty="0"/>
              <a:t>شبکه‌های مختلف </a:t>
            </a:r>
            <a:r>
              <a:rPr lang="ar-IQ" sz="2400" dirty="0"/>
              <a:t>می‌تواند کلیدی برای حل این مسئله باشد.</a:t>
            </a:r>
            <a:endParaRPr lang="fa-IR" sz="2400" dirty="0"/>
          </a:p>
          <a:p>
            <a:pPr algn="r" rtl="1">
              <a:lnSpc>
                <a:spcPct val="150000"/>
              </a:lnSpc>
            </a:pPr>
            <a:r>
              <a:rPr lang="ar-IQ" sz="2400" dirty="0"/>
              <a:t>دروازه به‌عنوان یکی از اجزای کلیدی و پلی </a:t>
            </a:r>
            <a:r>
              <a:rPr lang="ar-IQ" sz="2400" b="1" dirty="0"/>
              <a:t>رابط</a:t>
            </a:r>
            <a:r>
              <a:rPr lang="ar-IQ" sz="2400" dirty="0"/>
              <a:t> میان </a:t>
            </a:r>
            <a:r>
              <a:rPr lang="ar-IQ" sz="2400" b="1" dirty="0"/>
              <a:t>لایه حسگر </a:t>
            </a:r>
            <a:r>
              <a:rPr lang="ar-IQ" sz="2400" dirty="0"/>
              <a:t>و </a:t>
            </a:r>
            <a:r>
              <a:rPr lang="ar-IQ" sz="2400" b="1" dirty="0"/>
              <a:t>لایه مدیریت </a:t>
            </a:r>
            <a:r>
              <a:rPr lang="ar-IQ" sz="2400" dirty="0"/>
              <a:t>مطرح است.</a:t>
            </a:r>
            <a:endParaRPr lang="fa-IR" sz="2400" dirty="0"/>
          </a:p>
          <a:p>
            <a:pPr algn="r" rtl="1">
              <a:lnSpc>
                <a:spcPct val="150000"/>
              </a:lnSpc>
            </a:pPr>
            <a:r>
              <a:rPr lang="fa-IR" sz="2400" dirty="0"/>
              <a:t>ماژول‌های مورد استفاده در دروازه شامل </a:t>
            </a:r>
            <a:r>
              <a:rPr lang="ar-IQ" sz="2400" dirty="0"/>
              <a:t>ماژول </a:t>
            </a:r>
            <a:r>
              <a:rPr lang="ar-IQ" sz="2400" b="1" dirty="0"/>
              <a:t>تجزیه</a:t>
            </a:r>
            <a:r>
              <a:rPr lang="ar-IQ" sz="2400" dirty="0"/>
              <a:t> و </a:t>
            </a:r>
            <a:r>
              <a:rPr lang="ar-IQ" sz="2400" b="1" dirty="0"/>
              <a:t>تبدیل داده </a:t>
            </a:r>
            <a:r>
              <a:rPr lang="ar-IQ" sz="2400" dirty="0"/>
              <a:t>و </a:t>
            </a:r>
            <a:r>
              <a:rPr lang="ar-IQ" sz="2400" b="1" dirty="0"/>
              <a:t>پروتکل‌ها</a:t>
            </a:r>
            <a:r>
              <a:rPr lang="ar-IQ" sz="2400" dirty="0"/>
              <a:t>، ماژول </a:t>
            </a:r>
            <a:r>
              <a:rPr lang="ar-IQ" sz="2400" b="1" dirty="0"/>
              <a:t>نمایه شبکه</a:t>
            </a:r>
            <a:r>
              <a:rPr lang="ar-IQ" sz="2400" dirty="0"/>
              <a:t>، ماژول </a:t>
            </a:r>
            <a:r>
              <a:rPr lang="ar-IQ" sz="2400" b="1" dirty="0"/>
              <a:t>نمایه اپلیکیشن</a:t>
            </a:r>
            <a:r>
              <a:rPr lang="ar-IQ" sz="2400" dirty="0"/>
              <a:t>، ماژول </a:t>
            </a:r>
            <a:r>
              <a:rPr lang="ar-IQ" sz="2400" b="1" dirty="0"/>
              <a:t>هدایت پیام‌ها </a:t>
            </a:r>
            <a:r>
              <a:rPr lang="ar-IQ" sz="2400" dirty="0"/>
              <a:t>و دیگر ماژول‌های </a:t>
            </a:r>
            <a:r>
              <a:rPr lang="ar-IQ" sz="2400" b="1" dirty="0"/>
              <a:t>کاربردی</a:t>
            </a:r>
            <a:r>
              <a:rPr lang="ar-IQ" sz="2400" dirty="0"/>
              <a:t> نظیر </a:t>
            </a:r>
            <a:r>
              <a:rPr lang="ar-IQ" sz="2400" b="1" dirty="0"/>
              <a:t>رمزنگاری</a:t>
            </a:r>
            <a:r>
              <a:rPr lang="ar-IQ" sz="2400" dirty="0"/>
              <a:t>، </a:t>
            </a:r>
            <a:r>
              <a:rPr lang="ar-IQ" sz="2400" b="1" dirty="0"/>
              <a:t>پیکربندی</a:t>
            </a:r>
            <a:r>
              <a:rPr lang="ar-IQ" sz="2400" dirty="0"/>
              <a:t> و </a:t>
            </a:r>
            <a:r>
              <a:rPr lang="ar-IQ" sz="2400" b="1" dirty="0"/>
              <a:t>ثبت وقایع </a:t>
            </a:r>
            <a:r>
              <a:rPr lang="fa-IR" sz="2400" dirty="0"/>
              <a:t>است</a:t>
            </a:r>
            <a:r>
              <a:rPr lang="ar-IQ" sz="2400" dirty="0"/>
              <a:t>.</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15</a:t>
            </a:fld>
            <a:endParaRPr lang="en-US" dirty="0"/>
          </a:p>
        </p:txBody>
      </p:sp>
      <p:graphicFrame>
        <p:nvGraphicFramePr>
          <p:cNvPr id="5" name="Content Placeholder 4">
            <a:extLst>
              <a:ext uri="{FF2B5EF4-FFF2-40B4-BE49-F238E27FC236}">
                <a16:creationId xmlns:a16="http://schemas.microsoft.com/office/drawing/2014/main" id="{BEFA11E1-3D4B-4735-A0F6-D3D9A7C0E8D1}"/>
              </a:ext>
            </a:extLst>
          </p:cNvPr>
          <p:cNvGraphicFramePr>
            <a:graphicFrameLocks/>
          </p:cNvGraphicFramePr>
          <p:nvPr>
            <p:extLst>
              <p:ext uri="{D42A27DB-BD31-4B8C-83A1-F6EECF244321}">
                <p14:modId xmlns:p14="http://schemas.microsoft.com/office/powerpoint/2010/main" val="1927418030"/>
              </p:ext>
            </p:extLst>
          </p:nvPr>
        </p:nvGraphicFramePr>
        <p:xfrm>
          <a:off x="667512"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366760"/>
      </p:ext>
    </p:extLst>
  </p:cSld>
  <p:clrMapOvr>
    <a:masterClrMapping/>
  </p:clrMapOvr>
  <mc:AlternateContent xmlns:mc="http://schemas.openxmlformats.org/markup-compatibility/2006" xmlns:p14="http://schemas.microsoft.com/office/powerpoint/2010/main">
    <mc:Choice Requires="p14">
      <p:transition spd="slow" p14:dur="2000" advTm="151883"/>
    </mc:Choice>
    <mc:Fallback xmlns="">
      <p:transition spd="slow" advTm="15188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a:bodyPr>
          <a:lstStyle/>
          <a:p>
            <a:pPr algn="r" rtl="1">
              <a:lnSpc>
                <a:spcPct val="150000"/>
              </a:lnSpc>
            </a:pPr>
            <a:r>
              <a:rPr lang="ar-IQ" sz="2400" dirty="0"/>
              <a:t>در حوزه حسگر از انواع مختلف شبکه‌های </a:t>
            </a:r>
            <a:r>
              <a:rPr lang="ar-IQ" sz="2400" b="1" dirty="0"/>
              <a:t>شخصی</a:t>
            </a:r>
            <a:r>
              <a:rPr lang="ar-IQ" sz="2400" dirty="0"/>
              <a:t> </a:t>
            </a:r>
            <a:r>
              <a:rPr lang="ar-IQ" sz="2400" b="1" dirty="0"/>
              <a:t>باسیم</a:t>
            </a:r>
            <a:r>
              <a:rPr lang="ar-IQ" sz="2400" dirty="0"/>
              <a:t> </a:t>
            </a:r>
            <a:r>
              <a:rPr lang="fa-IR" sz="2400" dirty="0"/>
              <a:t>مثل</a:t>
            </a:r>
            <a:r>
              <a:rPr lang="en-US" sz="2400" b="1" dirty="0"/>
              <a:t>USB</a:t>
            </a:r>
            <a:r>
              <a:rPr lang="en-US" sz="2400" dirty="0"/>
              <a:t> </a:t>
            </a:r>
            <a:r>
              <a:rPr lang="fa-IR" sz="2400" dirty="0"/>
              <a:t> </a:t>
            </a:r>
            <a:r>
              <a:rPr lang="ar-IQ" sz="2400" dirty="0"/>
              <a:t>و </a:t>
            </a:r>
            <a:r>
              <a:rPr lang="ar-IQ" sz="2400" b="1" dirty="0"/>
              <a:t>بی‌سیم</a:t>
            </a:r>
            <a:r>
              <a:rPr lang="ar-IQ" sz="2400" dirty="0"/>
              <a:t> </a:t>
            </a:r>
            <a:r>
              <a:rPr lang="fa-IR" sz="2400" dirty="0"/>
              <a:t>مثل </a:t>
            </a:r>
            <a:r>
              <a:rPr lang="ar-IQ" sz="2400" b="1" dirty="0"/>
              <a:t>بلوتوث</a:t>
            </a:r>
            <a:r>
              <a:rPr lang="fa-IR" sz="2400" dirty="0"/>
              <a:t> استفاده می‌شود</a:t>
            </a:r>
            <a:r>
              <a:rPr lang="ar-IQ" sz="2400" dirty="0"/>
              <a:t>.</a:t>
            </a:r>
            <a:endParaRPr lang="fa-IR" sz="2400" dirty="0"/>
          </a:p>
          <a:p>
            <a:pPr algn="r" rtl="1">
              <a:lnSpc>
                <a:spcPct val="150000"/>
              </a:lnSpc>
            </a:pPr>
            <a:r>
              <a:rPr lang="ar-IQ" sz="2400" dirty="0"/>
              <a:t>شبکه خانگی </a:t>
            </a:r>
            <a:r>
              <a:rPr lang="fa-IR" sz="2400" dirty="0"/>
              <a:t>از </a:t>
            </a:r>
            <a:r>
              <a:rPr lang="ar-IQ" sz="2400" dirty="0"/>
              <a:t>شبکه‌های </a:t>
            </a:r>
            <a:r>
              <a:rPr lang="ar-IQ" sz="2400" b="1" dirty="0"/>
              <a:t>فراگیر</a:t>
            </a:r>
            <a:r>
              <a:rPr lang="ar-IQ" sz="2400" dirty="0"/>
              <a:t> مورداستفاده </a:t>
            </a:r>
            <a:r>
              <a:rPr lang="fa-IR" sz="2400" dirty="0"/>
              <a:t>در این حوزه است.</a:t>
            </a:r>
          </a:p>
          <a:p>
            <a:pPr algn="r" rtl="1">
              <a:lnSpc>
                <a:spcPct val="150000"/>
              </a:lnSpc>
            </a:pPr>
            <a:r>
              <a:rPr lang="fa-IR" sz="2400" dirty="0"/>
              <a:t>این </a:t>
            </a:r>
            <a:r>
              <a:rPr lang="ar-IQ" sz="2400" dirty="0"/>
              <a:t>شبکه با اتصال </a:t>
            </a:r>
            <a:r>
              <a:rPr lang="ar-IQ" sz="2400" b="1" dirty="0"/>
              <a:t>حسگرها</a:t>
            </a:r>
            <a:r>
              <a:rPr lang="ar-IQ" sz="2400" dirty="0"/>
              <a:t>، </a:t>
            </a:r>
            <a:r>
              <a:rPr lang="ar-IQ" sz="2400" b="1" dirty="0"/>
              <a:t>محرک‌ها</a:t>
            </a:r>
            <a:r>
              <a:rPr lang="ar-IQ" sz="2400" dirty="0"/>
              <a:t>، </a:t>
            </a:r>
            <a:r>
              <a:rPr lang="ar-IQ" sz="2400" b="1" dirty="0"/>
              <a:t>لوازم‌خانگی هوشمند</a:t>
            </a:r>
            <a:r>
              <a:rPr lang="ar-IQ" sz="2400" dirty="0"/>
              <a:t>، </a:t>
            </a:r>
            <a:r>
              <a:rPr lang="ar-IQ" sz="2400" b="1" dirty="0"/>
              <a:t>تجهیزات اتوماسیون </a:t>
            </a:r>
            <a:r>
              <a:rPr lang="ar-IQ" sz="2400" dirty="0"/>
              <a:t>و ... به وجود می‌آید</a:t>
            </a:r>
            <a:r>
              <a:rPr lang="fa-IR" sz="2400" dirty="0"/>
              <a:t>.</a:t>
            </a:r>
          </a:p>
          <a:p>
            <a:pPr algn="r" rtl="1">
              <a:lnSpc>
                <a:spcPct val="150000"/>
              </a:lnSpc>
            </a:pPr>
            <a:r>
              <a:rPr lang="fa-IR" sz="2400" dirty="0"/>
              <a:t>از این شبکه</a:t>
            </a:r>
            <a:r>
              <a:rPr lang="ar-IQ" sz="2400" dirty="0"/>
              <a:t> هم برای ارتباطات </a:t>
            </a:r>
            <a:r>
              <a:rPr lang="ar-IQ" sz="2400" b="1" dirty="0"/>
              <a:t>درون‌شبکه‌ای</a:t>
            </a:r>
            <a:r>
              <a:rPr lang="ar-IQ" sz="2400" dirty="0"/>
              <a:t> (با دستگاه‌های متصل دیگر) و هم برای ارتباطات </a:t>
            </a:r>
            <a:r>
              <a:rPr lang="ar-IQ" sz="2400" b="1" dirty="0"/>
              <a:t>برون شبکه‌ای </a:t>
            </a:r>
            <a:r>
              <a:rPr lang="ar-IQ" sz="2400" dirty="0"/>
              <a:t>(شبکه‌های خارجی و گسترده) </a:t>
            </a:r>
            <a:r>
              <a:rPr lang="fa-IR" sz="2400" dirty="0"/>
              <a:t>استفاده می‌شود</a:t>
            </a:r>
            <a:r>
              <a:rPr lang="ar-IQ" sz="2400" dirty="0"/>
              <a:t>.</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16</a:t>
            </a:fld>
            <a:endParaRPr lang="en-US" dirty="0"/>
          </a:p>
        </p:txBody>
      </p:sp>
      <p:graphicFrame>
        <p:nvGraphicFramePr>
          <p:cNvPr id="5" name="Content Placeholder 4">
            <a:extLst>
              <a:ext uri="{FF2B5EF4-FFF2-40B4-BE49-F238E27FC236}">
                <a16:creationId xmlns:a16="http://schemas.microsoft.com/office/drawing/2014/main" id="{BEFA11E1-3D4B-4735-A0F6-D3D9A7C0E8D1}"/>
              </a:ext>
            </a:extLst>
          </p:cNvPr>
          <p:cNvGraphicFramePr>
            <a:graphicFrameLocks/>
          </p:cNvGraphicFramePr>
          <p:nvPr>
            <p:extLst>
              <p:ext uri="{D42A27DB-BD31-4B8C-83A1-F6EECF244321}">
                <p14:modId xmlns:p14="http://schemas.microsoft.com/office/powerpoint/2010/main" val="295855286"/>
              </p:ext>
            </p:extLst>
          </p:nvPr>
        </p:nvGraphicFramePr>
        <p:xfrm>
          <a:off x="667512"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5631639"/>
      </p:ext>
    </p:extLst>
  </p:cSld>
  <p:clrMapOvr>
    <a:masterClrMapping/>
  </p:clrMapOvr>
  <mc:AlternateContent xmlns:mc="http://schemas.openxmlformats.org/markup-compatibility/2006" xmlns:p14="http://schemas.microsoft.com/office/powerpoint/2010/main">
    <mc:Choice Requires="p14">
      <p:transition spd="slow" p14:dur="2000" advTm="117059"/>
    </mc:Choice>
    <mc:Fallback xmlns="">
      <p:transition spd="slow" advTm="11705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a:bodyPr>
          <a:lstStyle/>
          <a:p>
            <a:pPr algn="r" rtl="1">
              <a:lnSpc>
                <a:spcPct val="200000"/>
              </a:lnSpc>
            </a:pPr>
            <a:r>
              <a:rPr lang="ar-IQ" sz="2400" dirty="0"/>
              <a:t>شبکه‌های حوزه اپلیکیشن نسبتاً تنوع کمتری از </a:t>
            </a:r>
            <a:r>
              <a:rPr lang="fa-IR" sz="2400" dirty="0"/>
              <a:t>شبکه‌ها در </a:t>
            </a:r>
            <a:r>
              <a:rPr lang="ar-IQ" sz="2400" dirty="0"/>
              <a:t>حوزه حسگر دارند</a:t>
            </a:r>
            <a:r>
              <a:rPr lang="fa-IR" sz="2400" dirty="0"/>
              <a:t>.</a:t>
            </a:r>
          </a:p>
          <a:p>
            <a:pPr algn="r" rtl="1">
              <a:lnSpc>
                <a:spcPct val="200000"/>
              </a:lnSpc>
            </a:pPr>
            <a:r>
              <a:rPr lang="ar-IQ" sz="2400" dirty="0"/>
              <a:t> </a:t>
            </a:r>
            <a:r>
              <a:rPr lang="fa-IR" sz="2400" dirty="0"/>
              <a:t>این حوزه </a:t>
            </a:r>
            <a:r>
              <a:rPr lang="ar-IQ" sz="2400" dirty="0"/>
              <a:t>از طریق شبکه‌های </a:t>
            </a:r>
            <a:r>
              <a:rPr lang="ar-IQ" sz="2400" b="1" dirty="0"/>
              <a:t>گسترده</a:t>
            </a:r>
            <a:r>
              <a:rPr lang="ar-IQ" sz="2400" dirty="0"/>
              <a:t> به خصوص </a:t>
            </a:r>
            <a:r>
              <a:rPr lang="ar-IQ" sz="2400" b="1" dirty="0"/>
              <a:t>اینترنت</a:t>
            </a:r>
            <a:r>
              <a:rPr lang="ar-IQ" sz="2400" dirty="0"/>
              <a:t> قابلیت دسترسی دارند</a:t>
            </a:r>
            <a:r>
              <a:rPr lang="fa-IR" sz="2400" dirty="0"/>
              <a:t>.</a:t>
            </a:r>
          </a:p>
          <a:p>
            <a:pPr algn="r" rtl="1">
              <a:lnSpc>
                <a:spcPct val="200000"/>
              </a:lnSpc>
            </a:pPr>
            <a:r>
              <a:rPr lang="ar-IQ" sz="2400" b="1" dirty="0"/>
              <a:t>شبکه‌های</a:t>
            </a:r>
            <a:r>
              <a:rPr lang="ar-IQ" sz="2400" dirty="0"/>
              <a:t> </a:t>
            </a:r>
            <a:r>
              <a:rPr lang="ar-IQ" sz="2400" b="1" dirty="0"/>
              <a:t>سلولی</a:t>
            </a:r>
            <a:r>
              <a:rPr lang="ar-IQ" sz="2400" dirty="0"/>
              <a:t> </a:t>
            </a:r>
            <a:r>
              <a:rPr lang="fa-IR" sz="2400" dirty="0"/>
              <a:t>(</a:t>
            </a:r>
            <a:r>
              <a:rPr lang="en-US" sz="2400" dirty="0"/>
              <a:t>GSM/2G/.../5G</a:t>
            </a:r>
            <a:r>
              <a:rPr lang="fa-IR" sz="2400" dirty="0"/>
              <a:t>)</a:t>
            </a:r>
            <a:r>
              <a:rPr lang="en-US" sz="2400" dirty="0"/>
              <a:t>، </a:t>
            </a:r>
            <a:r>
              <a:rPr lang="ar-IQ" sz="2400" b="1" dirty="0"/>
              <a:t>شبکه تلفن </a:t>
            </a:r>
            <a:r>
              <a:rPr lang="fa-IR" sz="2400" dirty="0"/>
              <a:t>(</a:t>
            </a:r>
            <a:r>
              <a:rPr lang="en-US" sz="2400" dirty="0"/>
              <a:t>DSL</a:t>
            </a:r>
            <a:r>
              <a:rPr lang="fa-IR" sz="2400" dirty="0"/>
              <a:t>) </a:t>
            </a:r>
            <a:r>
              <a:rPr lang="ar-IQ" sz="2400" dirty="0"/>
              <a:t>و </a:t>
            </a:r>
            <a:r>
              <a:rPr lang="ar-IQ" sz="2400" b="1" dirty="0"/>
              <a:t>اینترنت ماهواره‌ای </a:t>
            </a:r>
            <a:r>
              <a:rPr lang="ar-IQ" sz="2400" dirty="0"/>
              <a:t>از جمله روش‌های متداول برای دسترسی به </a:t>
            </a:r>
            <a:r>
              <a:rPr lang="fa-IR" sz="2400" dirty="0"/>
              <a:t>این حوزه است.</a:t>
            </a:r>
            <a:endParaRPr lang="ar-IQ" sz="2400" dirty="0"/>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17</a:t>
            </a:fld>
            <a:endParaRPr lang="en-US" dirty="0"/>
          </a:p>
        </p:txBody>
      </p:sp>
      <p:graphicFrame>
        <p:nvGraphicFramePr>
          <p:cNvPr id="5" name="Content Placeholder 4">
            <a:extLst>
              <a:ext uri="{FF2B5EF4-FFF2-40B4-BE49-F238E27FC236}">
                <a16:creationId xmlns:a16="http://schemas.microsoft.com/office/drawing/2014/main" id="{BEFA11E1-3D4B-4735-A0F6-D3D9A7C0E8D1}"/>
              </a:ext>
            </a:extLst>
          </p:cNvPr>
          <p:cNvGraphicFramePr>
            <a:graphicFrameLocks/>
          </p:cNvGraphicFramePr>
          <p:nvPr>
            <p:extLst>
              <p:ext uri="{D42A27DB-BD31-4B8C-83A1-F6EECF244321}">
                <p14:modId xmlns:p14="http://schemas.microsoft.com/office/powerpoint/2010/main" val="2245265639"/>
              </p:ext>
            </p:extLst>
          </p:nvPr>
        </p:nvGraphicFramePr>
        <p:xfrm>
          <a:off x="667512"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602906"/>
      </p:ext>
    </p:extLst>
  </p:cSld>
  <p:clrMapOvr>
    <a:masterClrMapping/>
  </p:clrMapOvr>
  <mc:AlternateContent xmlns:mc="http://schemas.openxmlformats.org/markup-compatibility/2006" xmlns:p14="http://schemas.microsoft.com/office/powerpoint/2010/main">
    <mc:Choice Requires="p14">
      <p:transition spd="slow" p14:dur="2000" advTm="93136"/>
    </mc:Choice>
    <mc:Fallback xmlns="">
      <p:transition spd="slow" advTm="9313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lnSpcReduction="10000"/>
          </a:bodyPr>
          <a:lstStyle/>
          <a:p>
            <a:pPr marL="0" marR="0" algn="just" rtl="1">
              <a:lnSpc>
                <a:spcPct val="150000"/>
              </a:lnSpc>
              <a:spcBef>
                <a:spcPts val="600"/>
              </a:spcBef>
              <a:spcAft>
                <a:spcPts val="1400"/>
              </a:spcAft>
            </a:pP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رابط‌های چندگانه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برای اتصال از طریق فناوری‌های مختلف)</a:t>
            </a:r>
          </a:p>
          <a:p>
            <a:pPr marL="0" marR="0" algn="just" rtl="1">
              <a:lnSpc>
                <a:spcPct val="150000"/>
              </a:lnSpc>
              <a:spcBef>
                <a:spcPts val="600"/>
              </a:spcBef>
              <a:spcAft>
                <a:spcPts val="1400"/>
              </a:spcAft>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مبدل پروتکل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برای قابل‌فهم کردن پیام‌ها در دو سوی دروازه)</a:t>
            </a:r>
          </a:p>
          <a:p>
            <a:pPr marL="0" marR="0" algn="just" rtl="1">
              <a:lnSpc>
                <a:spcPct val="150000"/>
              </a:lnSpc>
              <a:spcBef>
                <a:spcPts val="600"/>
              </a:spcBef>
              <a:spcAft>
                <a:spcPts val="1400"/>
              </a:spcAft>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قابلیت‌های مدیریتی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برای </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تشخیص</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کنترل</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عیب‌یابی</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پیکربندی</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و </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نگهداری</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از اجزا)</a:t>
            </a:r>
          </a:p>
          <a:p>
            <a:pPr marL="0" marR="0" algn="just" rtl="1">
              <a:lnSpc>
                <a:spcPct val="150000"/>
              </a:lnSpc>
              <a:spcBef>
                <a:spcPts val="600"/>
              </a:spcBef>
              <a:spcAft>
                <a:spcPts val="1400"/>
              </a:spcAft>
            </a:pP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امنیت </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و</a:t>
            </a:r>
            <a:r>
              <a:rPr lang="fa-IR" sz="2400" b="1" dirty="0">
                <a:effectLst/>
                <a:latin typeface="Times New Roman" panose="02020603050405020304" pitchFamily="18" charset="0"/>
                <a:ea typeface="Times New Roman" panose="02020603050405020304" pitchFamily="18" charset="0"/>
                <a:cs typeface="B Nazanin" panose="00000400000000000000" pitchFamily="2" charset="-78"/>
              </a:rPr>
              <a:t> حریم شخصی</a:t>
            </a:r>
          </a:p>
          <a:p>
            <a:pPr marL="0" marR="0" algn="just" rtl="1">
              <a:lnSpc>
                <a:spcPct val="150000"/>
              </a:lnSpc>
              <a:spcBef>
                <a:spcPts val="600"/>
              </a:spcBef>
              <a:spcAft>
                <a:spcPts val="1400"/>
              </a:spcAft>
            </a:pPr>
            <a:r>
              <a:rPr lang="fa-IR" sz="2400" dirty="0">
                <a:latin typeface="Times New Roman" panose="02020603050405020304" pitchFamily="18" charset="0"/>
                <a:ea typeface="Times New Roman" panose="02020603050405020304" pitchFamily="18" charset="0"/>
                <a:cs typeface="B Nazanin" panose="00000400000000000000" pitchFamily="2" charset="-78"/>
              </a:rPr>
              <a:t>توزیع بار (</a:t>
            </a:r>
            <a:r>
              <a:rPr lang="en-US" sz="2400" dirty="0">
                <a:latin typeface="Times New Roman" panose="02020603050405020304" pitchFamily="18" charset="0"/>
                <a:ea typeface="Times New Roman" panose="02020603050405020304" pitchFamily="18" charset="0"/>
                <a:cs typeface="B Nazanin" panose="00000400000000000000" pitchFamily="2" charset="-78"/>
              </a:rPr>
              <a:t>Load Balancing</a:t>
            </a:r>
            <a:r>
              <a:rPr lang="fa-IR" sz="2400" dirty="0">
                <a:latin typeface="Times New Roman" panose="02020603050405020304" pitchFamily="18" charset="0"/>
                <a:ea typeface="Times New Roman" panose="02020603050405020304" pitchFamily="18" charset="0"/>
                <a:cs typeface="B Nazanin" panose="00000400000000000000" pitchFamily="2" charset="-78"/>
              </a:rPr>
              <a:t>)</a:t>
            </a:r>
          </a:p>
          <a:p>
            <a:pPr marL="0" marR="0" algn="just" rtl="1">
              <a:lnSpc>
                <a:spcPct val="150000"/>
              </a:lnSpc>
              <a:spcBef>
                <a:spcPts val="600"/>
              </a:spcBef>
              <a:spcAft>
                <a:spcPts val="1400"/>
              </a:spcAft>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پردازش در لبه (</a:t>
            </a:r>
            <a:r>
              <a:rPr lang="en-US" sz="2400" dirty="0">
                <a:effectLst/>
                <a:latin typeface="Times New Roman" panose="02020603050405020304" pitchFamily="18" charset="0"/>
                <a:ea typeface="Times New Roman" panose="02020603050405020304" pitchFamily="18" charset="0"/>
                <a:cs typeface="B Nazanin" panose="00000400000000000000" pitchFamily="2" charset="-78"/>
              </a:rPr>
              <a:t>Edge Computing</a:t>
            </a: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18</a:t>
            </a:fld>
            <a:endParaRPr lang="en-US" dirty="0"/>
          </a:p>
        </p:txBody>
      </p:sp>
      <p:graphicFrame>
        <p:nvGraphicFramePr>
          <p:cNvPr id="5" name="Content Placeholder 4">
            <a:extLst>
              <a:ext uri="{FF2B5EF4-FFF2-40B4-BE49-F238E27FC236}">
                <a16:creationId xmlns:a16="http://schemas.microsoft.com/office/drawing/2014/main" id="{BEFA11E1-3D4B-4735-A0F6-D3D9A7C0E8D1}"/>
              </a:ext>
            </a:extLst>
          </p:cNvPr>
          <p:cNvGraphicFramePr>
            <a:graphicFrameLocks/>
          </p:cNvGraphicFramePr>
          <p:nvPr>
            <p:extLst>
              <p:ext uri="{D42A27DB-BD31-4B8C-83A1-F6EECF244321}">
                <p14:modId xmlns:p14="http://schemas.microsoft.com/office/powerpoint/2010/main" val="2749880357"/>
              </p:ext>
            </p:extLst>
          </p:nvPr>
        </p:nvGraphicFramePr>
        <p:xfrm>
          <a:off x="667512"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3485946"/>
      </p:ext>
    </p:extLst>
  </p:cSld>
  <p:clrMapOvr>
    <a:masterClrMapping/>
  </p:clrMapOvr>
  <mc:AlternateContent xmlns:mc="http://schemas.openxmlformats.org/markup-compatibility/2006" xmlns:p14="http://schemas.microsoft.com/office/powerpoint/2010/main">
    <mc:Choice Requires="p14">
      <p:transition spd="slow" p14:dur="2000" advTm="143841"/>
    </mc:Choice>
    <mc:Fallback xmlns="">
      <p:transition spd="slow" advTm="14384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9B78E71E-C2BB-4836-A62D-19A2290786D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004423" y="1765300"/>
            <a:ext cx="6183153" cy="4591050"/>
          </a:xfrm>
        </p:spPr>
      </p:pic>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19</a:t>
            </a:fld>
            <a:endParaRPr lang="en-US" dirty="0"/>
          </a:p>
        </p:txBody>
      </p:sp>
      <p:graphicFrame>
        <p:nvGraphicFramePr>
          <p:cNvPr id="5" name="Content Placeholder 4">
            <a:extLst>
              <a:ext uri="{FF2B5EF4-FFF2-40B4-BE49-F238E27FC236}">
                <a16:creationId xmlns:a16="http://schemas.microsoft.com/office/drawing/2014/main" id="{BEFA11E1-3D4B-4735-A0F6-D3D9A7C0E8D1}"/>
              </a:ext>
            </a:extLst>
          </p:cNvPr>
          <p:cNvGraphicFramePr>
            <a:graphicFrameLocks/>
          </p:cNvGraphicFramePr>
          <p:nvPr>
            <p:extLst>
              <p:ext uri="{D42A27DB-BD31-4B8C-83A1-F6EECF244321}">
                <p14:modId xmlns:p14="http://schemas.microsoft.com/office/powerpoint/2010/main" val="3245607064"/>
              </p:ext>
            </p:extLst>
          </p:nvPr>
        </p:nvGraphicFramePr>
        <p:xfrm>
          <a:off x="667512" y="694944"/>
          <a:ext cx="10686288" cy="7047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59452822"/>
      </p:ext>
    </p:extLst>
  </p:cSld>
  <p:clrMapOvr>
    <a:masterClrMapping/>
  </p:clrMapOvr>
  <mc:AlternateContent xmlns:mc="http://schemas.openxmlformats.org/markup-compatibility/2006" xmlns:p14="http://schemas.microsoft.com/office/powerpoint/2010/main">
    <mc:Choice Requires="p14">
      <p:transition spd="slow" p14:dur="2000" advTm="496836"/>
    </mc:Choice>
    <mc:Fallback xmlns="">
      <p:transition spd="slow" advTm="496836"/>
    </mc:Fallback>
  </mc:AlternateContent>
  <p:extLst>
    <p:ext uri="{3A86A75C-4F4B-4683-9AE1-C65F6400EC91}">
      <p14:laserTraceLst xmlns:p14="http://schemas.microsoft.com/office/powerpoint/2010/main">
        <p14:tracePtLst>
          <p14:tracePt t="24413" x="3733800" y="6350000"/>
          <p14:tracePt t="24590" x="2998788" y="6713538"/>
          <p14:tracePt t="24597" x="3033713" y="6602413"/>
          <p14:tracePt t="24605" x="3049588" y="6500813"/>
          <p14:tracePt t="24615" x="3059113" y="6399213"/>
          <p14:tracePt t="24620" x="3067050" y="6272213"/>
          <p14:tracePt t="24629" x="3067050" y="6135688"/>
          <p14:tracePt t="24636" x="3067050" y="6024563"/>
          <p14:tracePt t="24645" x="3067050" y="5922963"/>
          <p14:tracePt t="24651" x="3067050" y="5829300"/>
          <p14:tracePt t="24661" x="3074988" y="5735638"/>
          <p14:tracePt t="24667" x="3084513" y="5659438"/>
          <p14:tracePt t="24678" x="3092450" y="5591175"/>
          <p14:tracePt t="24684" x="3109913" y="5532438"/>
          <p14:tracePt t="24694" x="3117850" y="5472113"/>
          <p14:tracePt t="24700" x="3127375" y="5405438"/>
          <p14:tracePt t="24710" x="3143250" y="5345113"/>
          <p14:tracePt t="24715" x="3152775" y="5286375"/>
          <p14:tracePt t="24726" x="3152775" y="5226050"/>
          <p14:tracePt t="24733" x="3160713" y="5175250"/>
          <p14:tracePt t="24739" x="3160713" y="5141913"/>
          <p14:tracePt t="24747" x="3168650" y="5106988"/>
          <p14:tracePt t="24755" x="3178175" y="5081588"/>
          <p14:tracePt t="24763" x="3186113" y="5056188"/>
          <p14:tracePt t="24772" x="3186113" y="5030788"/>
          <p14:tracePt t="24779" x="3194050" y="5005388"/>
          <p14:tracePt t="24787" x="3203575" y="4962525"/>
          <p14:tracePt t="24795" x="3211513" y="4919663"/>
          <p14:tracePt t="24803" x="3219450" y="4860925"/>
          <p14:tracePt t="24811" x="3236913" y="4818063"/>
          <p14:tracePt t="24819" x="3254375" y="4784725"/>
          <p14:tracePt t="24827" x="3254375" y="4741863"/>
          <p14:tracePt t="24835" x="3270250" y="4708525"/>
          <p14:tracePt t="24845" x="3279775" y="4665663"/>
          <p14:tracePt t="24851" x="3297238" y="4630738"/>
          <p14:tracePt t="24861" x="3322638" y="4597400"/>
          <p14:tracePt t="24867" x="3330575" y="4572000"/>
          <p14:tracePt t="24876" x="3338513" y="4554538"/>
          <p14:tracePt t="24894" x="3348038" y="4521200"/>
          <p14:tracePt t="24899" x="3348038" y="4495800"/>
          <p14:tracePt t="24909" x="3348038" y="4486275"/>
          <p14:tracePt t="24916" x="3348038" y="4478338"/>
          <p14:tracePt t="24923" x="3355975" y="4460875"/>
          <p14:tracePt t="24931" x="3355975" y="4445000"/>
          <p14:tracePt t="24940" x="3355975" y="4419600"/>
          <p14:tracePt t="24947" x="3355975" y="4402138"/>
          <p14:tracePt t="24955" x="3355975" y="4384675"/>
          <p14:tracePt t="24963" x="3355975" y="4359275"/>
          <p14:tracePt t="24971" x="3355975" y="4351338"/>
          <p14:tracePt t="24979" x="3355975" y="4325938"/>
          <p14:tracePt t="24987" x="3363913" y="4308475"/>
          <p14:tracePt t="24995" x="3363913" y="4283075"/>
          <p14:tracePt t="25011" x="3373438" y="4265613"/>
          <p14:tracePt t="25019" x="3373438" y="4257675"/>
          <p14:tracePt t="25029" x="3373438" y="4240213"/>
          <p14:tracePt t="25045" x="3381375" y="4232275"/>
          <p14:tracePt t="25052" x="3381375" y="4224338"/>
          <p14:tracePt t="25076" x="3381375" y="4214813"/>
          <p14:tracePt t="25084" x="3381375" y="4206875"/>
          <p14:tracePt t="25095" x="3389313" y="4206875"/>
          <p14:tracePt t="25110" x="3389313" y="4197350"/>
          <p14:tracePt t="25115" x="3398838" y="4189413"/>
          <p14:tracePt t="25124" x="3406775" y="4181475"/>
          <p14:tracePt t="25421" x="3389313" y="4181475"/>
          <p14:tracePt t="25437" x="3373438" y="4181475"/>
          <p14:tracePt t="25446" x="3348038" y="4181475"/>
          <p14:tracePt t="25453" x="3322638" y="4164013"/>
          <p14:tracePt t="25464" x="3305175" y="4156075"/>
          <p14:tracePt t="25469" x="3270250" y="4121150"/>
          <p14:tracePt t="25478" x="3236913" y="4095750"/>
          <p14:tracePt t="25485" x="3203575" y="4062413"/>
          <p14:tracePt t="25496" x="3186113" y="4037013"/>
          <p14:tracePt t="25500" x="3160713" y="4002088"/>
          <p14:tracePt t="25513" x="3143250" y="3968750"/>
          <p14:tracePt t="25516" x="3135313" y="3935413"/>
          <p14:tracePt t="25524" x="3117850" y="3917950"/>
          <p14:tracePt t="25531" x="3109913" y="3892550"/>
          <p14:tracePt t="25539" x="3100388" y="3857625"/>
          <p14:tracePt t="25547" x="3084513" y="3816350"/>
          <p14:tracePt t="25555" x="3074988" y="3781425"/>
          <p14:tracePt t="25563" x="3074988" y="3730625"/>
          <p14:tracePt t="25570" x="3074988" y="3687763"/>
          <p14:tracePt t="25579" x="3074988" y="3646488"/>
          <p14:tracePt t="25587" x="3074988" y="3594100"/>
          <p14:tracePt t="25595" x="3074988" y="3552825"/>
          <p14:tracePt t="25603" x="3074988" y="3502025"/>
          <p14:tracePt t="25611" x="3084513" y="3467100"/>
          <p14:tracePt t="25619" x="3100388" y="3424238"/>
          <p14:tracePt t="25627" x="3109913" y="3390900"/>
          <p14:tracePt t="25635" x="3127375" y="3355975"/>
          <p14:tracePt t="25645" x="3135313" y="3348038"/>
          <p14:tracePt t="25651" x="3135313" y="3340100"/>
          <p14:tracePt t="25661" x="3152775" y="3322638"/>
          <p14:tracePt t="25677" x="3160713" y="3314700"/>
          <p14:tracePt t="25694" x="3168650" y="3305175"/>
          <p14:tracePt t="25700" x="3178175" y="3305175"/>
          <p14:tracePt t="25710" x="3186113" y="3305175"/>
          <p14:tracePt t="25715" x="3194050" y="3305175"/>
          <p14:tracePt t="25726" x="3219450" y="3305175"/>
          <p14:tracePt t="25732" x="3244850" y="3305175"/>
          <p14:tracePt t="25739" x="3279775" y="3305175"/>
          <p14:tracePt t="25747" x="3355975" y="3305175"/>
          <p14:tracePt t="25756" x="3482975" y="3305175"/>
          <p14:tracePt t="25763" x="3652838" y="3305175"/>
          <p14:tracePt t="25771" x="3908425" y="3305175"/>
          <p14:tracePt t="25779" x="4214813" y="3322638"/>
          <p14:tracePt t="25787" x="4595813" y="3365500"/>
          <p14:tracePt t="25795" x="4970463" y="3416300"/>
          <p14:tracePt t="25803" x="5394325" y="3467100"/>
          <p14:tracePt t="25811" x="5845175" y="3535363"/>
          <p14:tracePt t="25819" x="6346825" y="3619500"/>
          <p14:tracePt t="25827" x="6823075" y="3722688"/>
          <p14:tracePt t="25835" x="7256463" y="3816350"/>
          <p14:tracePt t="25844" x="7646988" y="3951288"/>
          <p14:tracePt t="25851" x="7994650" y="4079875"/>
          <p14:tracePt t="25861" x="8258175" y="4164013"/>
          <p14:tracePt t="25868" x="8478838" y="4275138"/>
          <p14:tracePt t="25877" x="8632825" y="4359275"/>
          <p14:tracePt t="25895" x="8785225" y="4495800"/>
          <p14:tracePt t="25900" x="8828088" y="4554538"/>
          <p14:tracePt t="25909" x="8836025" y="4589463"/>
          <p14:tracePt t="25915" x="8853488" y="4614863"/>
          <p14:tracePt t="25926" x="8869363" y="4648200"/>
          <p14:tracePt t="25932" x="8878888" y="4665663"/>
          <p14:tracePt t="25940" x="8878888" y="4683125"/>
          <p14:tracePt t="25947" x="8894763" y="4708525"/>
          <p14:tracePt t="25955" x="8912225" y="4741863"/>
          <p14:tracePt t="25963" x="8921750" y="4775200"/>
          <p14:tracePt t="25972" x="8947150" y="4810125"/>
          <p14:tracePt t="25979" x="8980488" y="4843463"/>
          <p14:tracePt t="25987" x="9013825" y="4886325"/>
          <p14:tracePt t="25995" x="9039225" y="4929188"/>
          <p14:tracePt t="26004" x="9099550" y="4987925"/>
          <p14:tracePt t="26011" x="9142413" y="5038725"/>
          <p14:tracePt t="26019" x="9142413" y="5056188"/>
          <p14:tracePt t="26028" x="9150350" y="5091113"/>
          <p14:tracePt t="26036" x="9150350" y="5106988"/>
          <p14:tracePt t="26045" x="9150350" y="5124450"/>
          <p14:tracePt t="26051" x="9158288" y="5149850"/>
          <p14:tracePt t="26061" x="9167813" y="5175250"/>
          <p14:tracePt t="26067" x="9183688" y="5226050"/>
          <p14:tracePt t="26078" x="9201150" y="5276850"/>
          <p14:tracePt t="26083" x="9218613" y="5311775"/>
          <p14:tracePt t="26093" x="9226550" y="5353050"/>
          <p14:tracePt t="26099" x="9226550" y="5362575"/>
          <p14:tracePt t="26110" x="9226550" y="5370513"/>
          <p14:tracePt t="26115" x="9226550" y="5380038"/>
          <p14:tracePt t="26147" x="9218613" y="5387975"/>
          <p14:tracePt t="26156" x="9201150" y="5387975"/>
          <p14:tracePt t="26164" x="9183688" y="5387975"/>
          <p14:tracePt t="26172" x="9142413" y="5387975"/>
          <p14:tracePt t="26179" x="9099550" y="5387975"/>
          <p14:tracePt t="26187" x="9023350" y="5387975"/>
          <p14:tracePt t="26195" x="8937625" y="5387975"/>
          <p14:tracePt t="26204" x="8836025" y="5380038"/>
          <p14:tracePt t="26212" x="8742363" y="5362575"/>
          <p14:tracePt t="26219" x="8648700" y="5345113"/>
          <p14:tracePt t="26229" x="8555038" y="5311775"/>
          <p14:tracePt t="26236" x="8462963" y="5260975"/>
          <p14:tracePt t="26244" x="8394700" y="5192713"/>
          <p14:tracePt t="26252" x="8326438" y="5141913"/>
          <p14:tracePt t="26261" x="8266113" y="5073650"/>
          <p14:tracePt t="26267" x="8215313" y="5013325"/>
          <p14:tracePt t="26277" x="8174038" y="4929188"/>
          <p14:tracePt t="26284" x="8147050" y="4843463"/>
          <p14:tracePt t="26293" x="8113713" y="4767263"/>
          <p14:tracePt t="26300" x="8088313" y="4683125"/>
          <p14:tracePt t="26310" x="8062913" y="4589463"/>
          <p14:tracePt t="26316" x="8045450" y="4486275"/>
          <p14:tracePt t="26327" x="8037513" y="4384675"/>
          <p14:tracePt t="26332" x="8020050" y="4265613"/>
          <p14:tracePt t="26340" x="8020050" y="4171950"/>
          <p14:tracePt t="26347" x="8020050" y="4079875"/>
          <p14:tracePt t="26356" x="8020050" y="3986213"/>
          <p14:tracePt t="26364" x="8045450" y="3892550"/>
          <p14:tracePt t="26372" x="8062913" y="3816350"/>
          <p14:tracePt t="26380" x="8096250" y="3730625"/>
          <p14:tracePt t="26388" x="8121650" y="3646488"/>
          <p14:tracePt t="26395" x="8164513" y="3568700"/>
          <p14:tracePt t="26404" x="8199438" y="3484563"/>
          <p14:tracePt t="26414" x="8240713" y="3408363"/>
          <p14:tracePt t="26420" x="8291513" y="3348038"/>
          <p14:tracePt t="26429" x="8326438" y="3297238"/>
          <p14:tracePt t="26436" x="8359775" y="3254375"/>
          <p14:tracePt t="26446" x="8369300" y="3246438"/>
          <p14:tracePt t="26452" x="8394700" y="3238500"/>
          <p14:tracePt t="26461" x="8402638" y="3228975"/>
          <p14:tracePt t="26477" x="8420100" y="3228975"/>
          <p14:tracePt t="26483" x="8428038" y="3228975"/>
          <p14:tracePt t="26493" x="8435975" y="3228975"/>
          <p14:tracePt t="26499" x="8453438" y="3238500"/>
          <p14:tracePt t="26510" x="8488363" y="3263900"/>
          <p14:tracePt t="26515" x="8504238" y="3271838"/>
          <p14:tracePt t="26524" x="8521700" y="3297238"/>
          <p14:tracePt t="26531" x="8555038" y="3322638"/>
          <p14:tracePt t="26545" x="8597900" y="3373438"/>
          <p14:tracePt t="26551" x="8640763" y="3449638"/>
          <p14:tracePt t="26561" x="8691563" y="3535363"/>
          <p14:tracePt t="26567" x="8734425" y="3629025"/>
          <p14:tracePt t="26578" x="8777288" y="3748088"/>
          <p14:tracePt t="26583" x="8802688" y="3857625"/>
          <p14:tracePt t="26593" x="8828088" y="3986213"/>
          <p14:tracePt t="26599" x="8836025" y="4113213"/>
          <p14:tracePt t="26609" x="8843963" y="4232275"/>
          <p14:tracePt t="26615" x="8843963" y="4359275"/>
          <p14:tracePt t="26623" x="8843963" y="4460875"/>
          <p14:tracePt t="26631" x="8828088" y="4572000"/>
          <p14:tracePt t="26639" x="8802688" y="4665663"/>
          <p14:tracePt t="26647" x="8785225" y="4759325"/>
          <p14:tracePt t="26655" x="8767763" y="4835525"/>
          <p14:tracePt t="26663" x="8742363" y="4911725"/>
          <p14:tracePt t="26671" x="8724900" y="4972050"/>
          <p14:tracePt t="26679" x="8709025" y="5030788"/>
          <p14:tracePt t="26687" x="8691563" y="5081588"/>
          <p14:tracePt t="26695" x="8674100" y="5106988"/>
          <p14:tracePt t="26703" x="8674100" y="5116513"/>
          <p14:tracePt t="26728" x="8666163" y="5124450"/>
          <p14:tracePt t="26784" x="8648700" y="5124450"/>
          <p14:tracePt t="26801" x="8615363" y="5132388"/>
          <p14:tracePt t="26809" x="8572500" y="5141913"/>
          <p14:tracePt t="26817" x="8462963" y="5157788"/>
          <p14:tracePt t="26827" x="8275638" y="5175250"/>
          <p14:tracePt t="26833" x="8012113" y="5183188"/>
          <p14:tracePt t="26841" x="7688263" y="5183188"/>
          <p14:tracePt t="26848" x="7272338" y="5200650"/>
          <p14:tracePt t="26856" x="6762750" y="5218113"/>
          <p14:tracePt t="26863" x="6278563" y="5235575"/>
          <p14:tracePt t="26871" x="5751513" y="5235575"/>
          <p14:tracePt t="26894" x="4826000" y="5268913"/>
          <p14:tracePt t="26896" x="4410075" y="5268913"/>
          <p14:tracePt t="26903" x="4044950" y="5268913"/>
          <p14:tracePt t="26912" x="3763963" y="5286375"/>
          <p14:tracePt t="26919" x="3576638" y="5286375"/>
          <p14:tracePt t="26928" x="3467100" y="5286375"/>
          <p14:tracePt t="26936" x="3373438" y="5286375"/>
          <p14:tracePt t="26945" x="3297238" y="5286375"/>
          <p14:tracePt t="26952" x="3219450" y="5286375"/>
          <p14:tracePt t="26961" x="3160713" y="5286375"/>
          <p14:tracePt t="26968" x="3109913" y="5286375"/>
          <p14:tracePt t="26978" x="3067050" y="5286375"/>
          <p14:tracePt t="26984" x="3049588" y="5294313"/>
          <p14:tracePt t="26993" x="3033713" y="5311775"/>
          <p14:tracePt t="27011" x="3024188" y="5311775"/>
          <p14:tracePt t="27016" x="3016250" y="5319713"/>
          <p14:tracePt t="27026" x="2998788" y="5337175"/>
          <p14:tracePt t="27032" x="2965450" y="5345113"/>
          <p14:tracePt t="27040" x="2930525" y="5362575"/>
          <p14:tracePt t="27047" x="2897188" y="5362575"/>
          <p14:tracePt t="27056" x="2871788" y="5370513"/>
          <p14:tracePt t="27064" x="2828925" y="5380038"/>
          <p14:tracePt t="27072" x="2786063" y="5387975"/>
          <p14:tracePt t="27079" x="2744788" y="5387975"/>
          <p14:tracePt t="27087" x="2719388" y="5395913"/>
          <p14:tracePt t="27153" x="2719388" y="5387975"/>
          <p14:tracePt t="27162" x="2727325" y="5387975"/>
          <p14:tracePt t="27169" x="2744788" y="5370513"/>
          <p14:tracePt t="27179" x="2752725" y="5362575"/>
          <p14:tracePt t="27185" x="2770188" y="5353050"/>
          <p14:tracePt t="27195" x="2786063" y="5345113"/>
          <p14:tracePt t="27201" x="2795588" y="5337175"/>
          <p14:tracePt t="27213" x="2811463" y="5327650"/>
          <p14:tracePt t="27216" x="2838450" y="5327650"/>
          <p14:tracePt t="27229" x="2846388" y="5319713"/>
          <p14:tracePt t="27232" x="2871788" y="5311775"/>
          <p14:tracePt t="27241" x="2889250" y="5302250"/>
          <p14:tracePt t="27250" x="2914650" y="5302250"/>
          <p14:tracePt t="27256" x="2930525" y="5294313"/>
          <p14:tracePt t="27264" x="2940050" y="5294313"/>
          <p14:tracePt t="27272" x="2947988" y="5294313"/>
          <p14:tracePt t="27280" x="2947988" y="5286375"/>
          <p14:tracePt t="27296" x="2955925" y="5286375"/>
          <p14:tracePt t="27320" x="2965450" y="5286375"/>
          <p14:tracePt t="27335" x="2973388" y="5286375"/>
          <p14:tracePt t="27344" x="2982913" y="5286375"/>
          <p14:tracePt t="27671" x="2998788" y="5294313"/>
          <p14:tracePt t="27679" x="3033713" y="5294313"/>
          <p14:tracePt t="27687" x="3059113" y="5294313"/>
          <p14:tracePt t="27695" x="3074988" y="5294313"/>
          <p14:tracePt t="27703" x="3109913" y="5294313"/>
          <p14:tracePt t="27711" x="3127375" y="5294313"/>
          <p14:tracePt t="27718" x="3160713" y="5294313"/>
          <p14:tracePt t="27735" x="3168650" y="5294313"/>
          <p14:tracePt t="27743" x="3178175" y="5294313"/>
          <p14:tracePt t="27890" x="3168650" y="5294313"/>
          <p14:tracePt t="27905" x="3160713" y="5294313"/>
          <p14:tracePt t="27921" x="3143250" y="5294313"/>
          <p14:tracePt t="27930" x="3135313" y="5294313"/>
          <p14:tracePt t="27937" x="3100388" y="5294313"/>
          <p14:tracePt t="27946" x="3084513" y="5302250"/>
          <p14:tracePt t="27952" x="3074988" y="5302250"/>
          <p14:tracePt t="27961" x="3067050" y="5302250"/>
          <p14:tracePt t="27968" x="3049588" y="5302250"/>
          <p14:tracePt t="27978" x="3041650" y="5302250"/>
          <p14:tracePt t="27984" x="3024188" y="5302250"/>
          <p14:tracePt t="27994" x="3016250" y="5302250"/>
          <p14:tracePt t="28000" x="3008313" y="5302250"/>
          <p14:tracePt t="28010" x="2998788" y="5302250"/>
          <p14:tracePt t="28026" x="2990850" y="5302250"/>
          <p14:tracePt t="28032" x="2982913" y="5294313"/>
          <p14:tracePt t="28040" x="2965450" y="5286375"/>
          <p14:tracePt t="28048" x="2955925" y="5276850"/>
          <p14:tracePt t="28055" x="2947988" y="5260975"/>
          <p14:tracePt t="28063" x="2930525" y="5235575"/>
          <p14:tracePt t="28072" x="2905125" y="5192713"/>
          <p14:tracePt t="28080" x="2897188" y="5167313"/>
          <p14:tracePt t="28087" x="2871788" y="5116513"/>
          <p14:tracePt t="28096" x="2846388" y="5064125"/>
          <p14:tracePt t="28104" x="2820988" y="4997450"/>
          <p14:tracePt t="28112" x="2811463" y="4929188"/>
          <p14:tracePt t="28120" x="2795588" y="4835525"/>
          <p14:tracePt t="28129" x="2786063" y="4733925"/>
          <p14:tracePt t="28136" x="2778125" y="4622800"/>
          <p14:tracePt t="28145" x="2760663" y="4503738"/>
          <p14:tracePt t="28152" x="2735263" y="4402138"/>
          <p14:tracePt t="28161" x="2719388" y="4300538"/>
          <p14:tracePt t="28168" x="2709863" y="4224338"/>
          <p14:tracePt t="28177" x="2701925" y="4130675"/>
          <p14:tracePt t="28184" x="2693988" y="4062413"/>
          <p14:tracePt t="28193" x="2684463" y="3994150"/>
          <p14:tracePt t="28200" x="2668588" y="3935413"/>
          <p14:tracePt t="28210" x="2659063" y="3875088"/>
          <p14:tracePt t="28216" x="2651125" y="3798888"/>
          <p14:tracePt t="28227" x="2641600" y="3748088"/>
          <p14:tracePt t="28232" x="2641600" y="3687763"/>
          <p14:tracePt t="28240" x="2641600" y="3629025"/>
          <p14:tracePt t="28248" x="2641600" y="3552825"/>
          <p14:tracePt t="28256" x="2641600" y="3475038"/>
          <p14:tracePt t="28263" x="2641600" y="3398838"/>
          <p14:tracePt t="28272" x="2641600" y="3322638"/>
          <p14:tracePt t="28280" x="2641600" y="3254375"/>
          <p14:tracePt t="28288" x="2651125" y="3203575"/>
          <p14:tracePt t="28296" x="2659063" y="3160713"/>
          <p14:tracePt t="28304" x="2676525" y="3101975"/>
          <p14:tracePt t="28311" x="2693988" y="3041650"/>
          <p14:tracePt t="28319" x="2709863" y="2990850"/>
          <p14:tracePt t="28327" x="2735263" y="2932113"/>
          <p14:tracePt t="28336" x="2760663" y="2881313"/>
          <p14:tracePt t="28345" x="2778125" y="2830513"/>
          <p14:tracePt t="28352" x="2803525" y="2770188"/>
          <p14:tracePt t="28361" x="2828925" y="2719388"/>
          <p14:tracePt t="28368" x="2863850" y="2668588"/>
          <p14:tracePt t="28377" x="2889250" y="2625725"/>
          <p14:tracePt t="28384" x="2905125" y="2608263"/>
          <p14:tracePt t="28393" x="2940050" y="2592388"/>
          <p14:tracePt t="28399" x="2955925" y="2574925"/>
          <p14:tracePt t="28409" x="2965450" y="2566988"/>
          <p14:tracePt t="28416" x="2973388" y="2566988"/>
          <p14:tracePt t="28426" x="2982913" y="2566988"/>
          <p14:tracePt t="28432" x="2990850" y="2566988"/>
          <p14:tracePt t="28440" x="2998788" y="2566988"/>
          <p14:tracePt t="28447" x="3008313" y="2566988"/>
          <p14:tracePt t="28455" x="3033713" y="2566988"/>
          <p14:tracePt t="28464" x="3049588" y="2566988"/>
          <p14:tracePt t="28472" x="3059113" y="2566988"/>
          <p14:tracePt t="28480" x="3074988" y="2574925"/>
          <p14:tracePt t="28488" x="3092450" y="2582863"/>
          <p14:tracePt t="28496" x="3100388" y="2592388"/>
          <p14:tracePt t="28504" x="3143250" y="2608263"/>
          <p14:tracePt t="28512" x="3160713" y="2617788"/>
          <p14:tracePt t="28519" x="3168650" y="2625725"/>
          <p14:tracePt t="28528" x="3178175" y="2625725"/>
          <p14:tracePt t="28577" x="3194050" y="2643188"/>
          <p14:tracePt t="28583" x="3203575" y="2643188"/>
          <p14:tracePt t="28593" x="3211513" y="2651125"/>
          <p14:tracePt t="28600" x="3219450" y="2660650"/>
          <p14:tracePt t="28609" x="3228975" y="2668588"/>
          <p14:tracePt t="28626" x="3244850" y="2686050"/>
          <p14:tracePt t="28643" x="3262313" y="2701925"/>
          <p14:tracePt t="28671" x="3270250" y="2711450"/>
          <p14:tracePt t="28679" x="3270250" y="2719388"/>
          <p14:tracePt t="28688" x="3270250" y="2727325"/>
          <p14:tracePt t="28696" x="3287713" y="2736850"/>
          <p14:tracePt t="28704" x="3297238" y="2744788"/>
          <p14:tracePt t="28711" x="3313113" y="2762250"/>
          <p14:tracePt t="28729" x="3322638" y="2770188"/>
          <p14:tracePt t="28737" x="3330575" y="2778125"/>
          <p14:tracePt t="28746" x="3330575" y="2787650"/>
          <p14:tracePt t="28751" x="3348038" y="2795588"/>
          <p14:tracePt t="28760" x="3348038" y="2805113"/>
          <p14:tracePt t="28767" x="3363913" y="2813050"/>
          <p14:tracePt t="28783" x="3373438" y="2820988"/>
          <p14:tracePt t="28792" x="3381375" y="2830513"/>
          <p14:tracePt t="28799" x="3389313" y="2838450"/>
          <p14:tracePt t="28809" x="3398838" y="2846388"/>
          <p14:tracePt t="28815" x="3406775" y="2863850"/>
          <p14:tracePt t="28825" x="3424238" y="2871788"/>
          <p14:tracePt t="28831" x="3441700" y="2881313"/>
          <p14:tracePt t="28839" x="3457575" y="2906713"/>
          <p14:tracePt t="28847" x="3467100" y="2914650"/>
          <p14:tracePt t="28855" x="3475038" y="2932113"/>
          <p14:tracePt t="28863" x="3492500" y="2965450"/>
          <p14:tracePt t="28877" x="3508375" y="3000375"/>
          <p14:tracePt t="28879" x="3525838" y="3041650"/>
          <p14:tracePt t="28887" x="3525838" y="3067050"/>
          <p14:tracePt t="28895" x="3525838" y="3084513"/>
          <p14:tracePt t="28903" x="3525838" y="3119438"/>
          <p14:tracePt t="28911" x="3543300" y="3178175"/>
          <p14:tracePt t="28919" x="3551238" y="3238500"/>
          <p14:tracePt t="28927" x="3559175" y="3305175"/>
          <p14:tracePt t="28935" x="3568700" y="3373438"/>
          <p14:tracePt t="28945" x="3576638" y="3441700"/>
          <p14:tracePt t="28951" x="3576638" y="3527425"/>
          <p14:tracePt t="28960" x="3576638" y="3603625"/>
          <p14:tracePt t="28967" x="3576638" y="3679825"/>
          <p14:tracePt t="28976" x="3568700" y="3763963"/>
          <p14:tracePt t="28983" x="3559175" y="3832225"/>
          <p14:tracePt t="28993" x="3551238" y="3900488"/>
          <p14:tracePt t="28999" x="3533775" y="3986213"/>
          <p14:tracePt t="29009" x="3525838" y="4052888"/>
          <p14:tracePt t="29015" x="3517900" y="4130675"/>
          <p14:tracePt t="29026" x="3508375" y="4214813"/>
          <p14:tracePt t="29031" x="3500438" y="4291013"/>
          <p14:tracePt t="29042" x="3492500" y="4359275"/>
          <p14:tracePt t="29047" x="3475038" y="4435475"/>
          <p14:tracePt t="29056" x="3467100" y="4503738"/>
          <p14:tracePt t="29063" x="3457575" y="4564063"/>
          <p14:tracePt t="29071" x="3449638" y="4622800"/>
          <p14:tracePt t="29079" x="3441700" y="4683125"/>
          <p14:tracePt t="29087" x="3432175" y="4733925"/>
          <p14:tracePt t="29095" x="3424238" y="4792663"/>
          <p14:tracePt t="29103" x="3424238" y="4843463"/>
          <p14:tracePt t="29111" x="3424238" y="4886325"/>
          <p14:tracePt t="29120" x="3424238" y="4919663"/>
          <p14:tracePt t="29127" x="3414713" y="4962525"/>
          <p14:tracePt t="29136" x="3414713" y="4997450"/>
          <p14:tracePt t="29144" x="3406775" y="5022850"/>
          <p14:tracePt t="29152" x="3406775" y="5030788"/>
          <p14:tracePt t="29161" x="3406775" y="5056188"/>
          <p14:tracePt t="29168" x="3406775" y="5081588"/>
          <p14:tracePt t="29177" x="3406775" y="5099050"/>
          <p14:tracePt t="29184" x="3406775" y="5116513"/>
          <p14:tracePt t="29194" x="3406775" y="5141913"/>
          <p14:tracePt t="29199" x="3398838" y="5167313"/>
          <p14:tracePt t="29209" x="3389313" y="5192713"/>
          <p14:tracePt t="29216" x="3389313" y="5208588"/>
          <p14:tracePt t="29226" x="3389313" y="5218113"/>
          <p14:tracePt t="29231" x="3389313" y="5226050"/>
          <p14:tracePt t="29243" x="3389313" y="5243513"/>
          <p14:tracePt t="29248" x="3381375" y="5251450"/>
          <p14:tracePt t="29256" x="3381375" y="5268913"/>
          <p14:tracePt t="29264" x="3381375" y="5286375"/>
          <p14:tracePt t="29279" x="3381375" y="5294313"/>
          <p14:tracePt t="29295" x="3389313" y="5302250"/>
          <p14:tracePt t="29311" x="3389313" y="5311775"/>
          <p14:tracePt t="29320" x="3389313" y="5319713"/>
          <p14:tracePt t="30261" x="3389313" y="5327650"/>
          <p14:tracePt t="30325" x="3373438" y="5327650"/>
          <p14:tracePt t="30332" x="3363913" y="5327650"/>
          <p14:tracePt t="30405" x="3355975" y="5327650"/>
          <p14:tracePt t="30501" x="3348038" y="5327650"/>
          <p14:tracePt t="30565" x="3348038" y="5337175"/>
          <p14:tracePt t="30580" x="3330575" y="5345113"/>
          <p14:tracePt t="30589" x="3330575" y="5353050"/>
          <p14:tracePt t="30605" x="3322638" y="5362575"/>
          <p14:tracePt t="30621" x="3305175" y="5362575"/>
          <p14:tracePt t="30629" x="3287713" y="5362575"/>
          <p14:tracePt t="30636" x="3270250" y="5362575"/>
          <p14:tracePt t="30645" x="3236913" y="5362575"/>
          <p14:tracePt t="30652" x="3194050" y="5345113"/>
          <p14:tracePt t="30661" x="3135313" y="5302250"/>
          <p14:tracePt t="30668" x="3092450" y="5260975"/>
          <p14:tracePt t="30677" x="3049588" y="5192713"/>
          <p14:tracePt t="30684" x="2990850" y="5124450"/>
          <p14:tracePt t="30694" x="2922588" y="5013325"/>
          <p14:tracePt t="30700" x="2854325" y="4860925"/>
          <p14:tracePt t="30710" x="2803525" y="4699000"/>
          <p14:tracePt t="30716" x="2752725" y="4495800"/>
          <p14:tracePt t="30727" x="2727325" y="4291013"/>
          <p14:tracePt t="30732" x="2719388" y="4062413"/>
          <p14:tracePt t="30741" x="2701925" y="3841750"/>
          <p14:tracePt t="30747" x="2701925" y="3611563"/>
          <p14:tracePt t="30756" x="2701925" y="3355975"/>
          <p14:tracePt t="30763" x="2709863" y="3101975"/>
          <p14:tracePt t="30771" x="2752725" y="2855913"/>
          <p14:tracePt t="30779" x="2786063" y="2633663"/>
          <p14:tracePt t="30787" x="2828925" y="2430463"/>
          <p14:tracePt t="30795" x="2871788" y="2311400"/>
          <p14:tracePt t="30803" x="2905125" y="2200275"/>
          <p14:tracePt t="30811" x="2930525" y="2141538"/>
          <p14:tracePt t="30819" x="2955925" y="2108200"/>
          <p14:tracePt t="30827" x="2965450" y="2098675"/>
          <p14:tracePt t="30835" x="2973388" y="2090738"/>
          <p14:tracePt t="30900" x="3008313" y="2090738"/>
          <p14:tracePt t="30909" x="3016250" y="2090738"/>
          <p14:tracePt t="30915" x="3033713" y="2108200"/>
          <p14:tracePt t="30924" x="3059113" y="2133600"/>
          <p14:tracePt t="30931" x="3084513" y="2159000"/>
          <p14:tracePt t="30939" x="3109913" y="2184400"/>
          <p14:tracePt t="30947" x="3143250" y="2217738"/>
          <p14:tracePt t="30955" x="3194050" y="2268538"/>
          <p14:tracePt t="30963" x="3236913" y="2319338"/>
          <p14:tracePt t="30971" x="3279775" y="2397125"/>
          <p14:tracePt t="30979" x="3305175" y="2447925"/>
          <p14:tracePt t="30987" x="3338513" y="2506663"/>
          <p14:tracePt t="30995" x="3355975" y="2566988"/>
          <p14:tracePt t="31003" x="3381375" y="2643188"/>
          <p14:tracePt t="31011" x="3398838" y="2752725"/>
          <p14:tracePt t="31019" x="3424238" y="2863850"/>
          <p14:tracePt t="31027" x="3457575" y="2990850"/>
          <p14:tracePt t="31035" x="3492500" y="3152775"/>
          <p14:tracePt t="31043" x="3533775" y="3314700"/>
          <p14:tracePt t="31051" x="3568700" y="3416300"/>
          <p14:tracePt t="31059" x="3586163" y="3535363"/>
          <p14:tracePt t="31067" x="3602038" y="3636963"/>
          <p14:tracePt t="31076" x="3619500" y="3713163"/>
          <p14:tracePt t="31083" x="3627438" y="3790950"/>
          <p14:tracePt t="31093" x="3627438" y="3841750"/>
          <p14:tracePt t="31099" x="3636963" y="3883025"/>
          <p14:tracePt t="31109" x="3636963" y="3908425"/>
          <p14:tracePt t="31115" x="3636963" y="3935413"/>
          <p14:tracePt t="31124" x="3636963" y="3960813"/>
          <p14:tracePt t="31131" x="3636963" y="3986213"/>
          <p14:tracePt t="31142" x="3636963" y="4011613"/>
          <p14:tracePt t="31147" x="3636963" y="4044950"/>
          <p14:tracePt t="31155" x="3636963" y="4079875"/>
          <p14:tracePt t="31163" x="3636963" y="4121150"/>
          <p14:tracePt t="31171" x="3636963" y="4171950"/>
          <p14:tracePt t="31180" x="3636963" y="4214813"/>
          <p14:tracePt t="31188" x="3636963" y="4275138"/>
          <p14:tracePt t="31195" x="3636963" y="4325938"/>
          <p14:tracePt t="31204" x="3636963" y="4384675"/>
          <p14:tracePt t="31212" x="3636963" y="4445000"/>
          <p14:tracePt t="31220" x="3636963" y="4503738"/>
          <p14:tracePt t="31227" x="3627438" y="4564063"/>
          <p14:tracePt t="31236" x="3627438" y="4630738"/>
          <p14:tracePt t="31245" x="3627438" y="4708525"/>
          <p14:tracePt t="31252" x="3627438" y="4802188"/>
          <p14:tracePt t="31261" x="3627438" y="4878388"/>
          <p14:tracePt t="31268" x="3627438" y="4946650"/>
          <p14:tracePt t="31277" x="3636963" y="5005388"/>
          <p14:tracePt t="31284" x="3644900" y="5064125"/>
          <p14:tracePt t="31295" x="3652838" y="5106988"/>
          <p14:tracePt t="31300" x="3652838" y="5157788"/>
          <p14:tracePt t="31310" x="3652838" y="5183188"/>
          <p14:tracePt t="31316" x="3652838" y="5208588"/>
          <p14:tracePt t="31332" x="3652838" y="5218113"/>
          <p14:tracePt t="31343" x="3662363" y="5226050"/>
          <p14:tracePt t="31460" x="3662363" y="5235575"/>
          <p14:tracePt t="31947" x="3644900" y="5226050"/>
          <p14:tracePt t="31955" x="3644900" y="5218113"/>
          <p14:tracePt t="31963" x="3627438" y="5208588"/>
          <p14:tracePt t="31995" x="3627438" y="5200650"/>
          <p14:tracePt t="32011" x="3627438" y="5192713"/>
          <p14:tracePt t="32027" x="3619500" y="5183188"/>
          <p14:tracePt t="32035" x="3619500" y="5175250"/>
          <p14:tracePt t="32043" x="3619500" y="5167313"/>
          <p14:tracePt t="32052" x="3611563" y="5157788"/>
          <p14:tracePt t="32059" x="3611563" y="5132388"/>
          <p14:tracePt t="32067" x="3611563" y="5106988"/>
          <p14:tracePt t="32076" x="3602038" y="5073650"/>
          <p14:tracePt t="32083" x="3594100" y="5048250"/>
          <p14:tracePt t="32093" x="3594100" y="5013325"/>
          <p14:tracePt t="32099" x="3594100" y="4972050"/>
          <p14:tracePt t="32109" x="3594100" y="4954588"/>
          <p14:tracePt t="32115" x="3594100" y="4919663"/>
          <p14:tracePt t="32125" x="3594100" y="4894263"/>
          <p14:tracePt t="32131" x="3594100" y="4860925"/>
          <p14:tracePt t="32140" x="3594100" y="4835525"/>
          <p14:tracePt t="32147" x="3594100" y="4810125"/>
          <p14:tracePt t="32155" x="3594100" y="4784725"/>
          <p14:tracePt t="32163" x="3594100" y="4749800"/>
          <p14:tracePt t="32172" x="3594100" y="4724400"/>
          <p14:tracePt t="32179" x="3602038" y="4699000"/>
          <p14:tracePt t="32187" x="3611563" y="4673600"/>
          <p14:tracePt t="32195" x="3611563" y="4665663"/>
          <p14:tracePt t="32203" x="3611563" y="4657725"/>
          <p14:tracePt t="32211" x="3619500" y="4630738"/>
          <p14:tracePt t="32227" x="3619500" y="4622800"/>
          <p14:tracePt t="32235" x="3619500" y="4614863"/>
          <p14:tracePt t="32243" x="3627438" y="4605338"/>
          <p14:tracePt t="32251" x="3627438" y="4589463"/>
          <p14:tracePt t="32259" x="3627438" y="4572000"/>
          <p14:tracePt t="32267" x="3627438" y="4564063"/>
          <p14:tracePt t="32276" x="3627438" y="4546600"/>
          <p14:tracePt t="32283" x="3627438" y="4538663"/>
          <p14:tracePt t="32292" x="3627438" y="4529138"/>
          <p14:tracePt t="32299" x="3627438" y="4513263"/>
          <p14:tracePt t="32309" x="3627438" y="4503738"/>
          <p14:tracePt t="32315" x="3627438" y="4495800"/>
          <p14:tracePt t="32324" x="3627438" y="4478338"/>
          <p14:tracePt t="32341" x="3627438" y="4460875"/>
          <p14:tracePt t="32347" x="3627438" y="4452938"/>
          <p14:tracePt t="32363" x="3627438" y="4435475"/>
          <p14:tracePt t="32379" x="3627438" y="4419600"/>
          <p14:tracePt t="32388" x="3619500" y="4402138"/>
          <p14:tracePt t="32395" x="3611563" y="4384675"/>
          <p14:tracePt t="32403" x="3602038" y="4368800"/>
          <p14:tracePt t="32411" x="3594100" y="4333875"/>
          <p14:tracePt t="32419" x="3576638" y="4283075"/>
          <p14:tracePt t="32427" x="3551238" y="4224338"/>
          <p14:tracePt t="32435" x="3525838" y="4146550"/>
          <p14:tracePt t="32443" x="3492500" y="4070350"/>
          <p14:tracePt t="32451" x="3467100" y="3986213"/>
          <p14:tracePt t="32459" x="3449638" y="3917950"/>
          <p14:tracePt t="32467" x="3424238" y="3841750"/>
          <p14:tracePt t="32477" x="3414713" y="3781425"/>
          <p14:tracePt t="32483" x="3406775" y="3730625"/>
          <p14:tracePt t="32493" x="3398838" y="3671888"/>
          <p14:tracePt t="32499" x="3389313" y="3611563"/>
          <p14:tracePt t="32509" x="3389313" y="3552825"/>
          <p14:tracePt t="32515" x="3389313" y="3484563"/>
          <p14:tracePt t="32525" x="3389313" y="3408363"/>
          <p14:tracePt t="32531" x="3389313" y="3340100"/>
          <p14:tracePt t="32541" x="3389313" y="3254375"/>
          <p14:tracePt t="32547" x="3389313" y="3170238"/>
          <p14:tracePt t="32558" x="3389313" y="3051175"/>
          <p14:tracePt t="32563" x="3389313" y="2940050"/>
          <p14:tracePt t="32572" x="3398838" y="2830513"/>
          <p14:tracePt t="32579" x="3406775" y="2736850"/>
          <p14:tracePt t="32594" x="3414713" y="2660650"/>
          <p14:tracePt t="32600" x="3424238" y="2600325"/>
          <p14:tracePt t="32610" x="3432175" y="2549525"/>
          <p14:tracePt t="32615" x="3441700" y="2516188"/>
          <p14:tracePt t="32625" x="3441700" y="2489200"/>
          <p14:tracePt t="32632" x="3441700" y="2481263"/>
          <p14:tracePt t="32656" x="3441700" y="2473325"/>
          <p14:tracePt t="32713" x="3441700" y="2481263"/>
          <p14:tracePt t="32720" x="3432175" y="2498725"/>
          <p14:tracePt t="32727" x="3424238" y="2524125"/>
          <p14:tracePt t="32735" x="3414713" y="2541588"/>
          <p14:tracePt t="32743" x="3389313" y="2592388"/>
          <p14:tracePt t="32751" x="3355975" y="2668588"/>
          <p14:tracePt t="32760" x="3313113" y="2778125"/>
          <p14:tracePt t="32767" x="3254375" y="2914650"/>
          <p14:tracePt t="32776" x="3168650" y="3067050"/>
          <p14:tracePt t="32783" x="3100388" y="3203575"/>
          <p14:tracePt t="32792" x="3033713" y="3348038"/>
          <p14:tracePt t="32799" x="2990850" y="3475038"/>
          <p14:tracePt t="32808" x="2965450" y="3611563"/>
          <p14:tracePt t="32815" x="2940050" y="3722688"/>
          <p14:tracePt t="32824" x="2930525" y="3832225"/>
          <p14:tracePt t="32831" x="2922588" y="3935413"/>
          <p14:tracePt t="32841" x="2914650" y="4037013"/>
          <p14:tracePt t="32847" x="2905125" y="4130675"/>
          <p14:tracePt t="32855" x="2905125" y="4206875"/>
          <p14:tracePt t="32863" x="2905125" y="4275138"/>
          <p14:tracePt t="32870" x="2905125" y="4333875"/>
          <p14:tracePt t="32879" x="2905125" y="4402138"/>
          <p14:tracePt t="32887" x="2905125" y="4460875"/>
          <p14:tracePt t="32895" x="2914650" y="4521200"/>
          <p14:tracePt t="32903" x="2930525" y="4589463"/>
          <p14:tracePt t="32911" x="2940050" y="4648200"/>
          <p14:tracePt t="32919" x="2947988" y="4708525"/>
          <p14:tracePt t="32927" x="2955925" y="4767263"/>
          <p14:tracePt t="32935" x="2965450" y="4810125"/>
          <p14:tracePt t="32943" x="2973388" y="4868863"/>
          <p14:tracePt t="32951" x="2982913" y="4919663"/>
          <p14:tracePt t="32960" x="2990850" y="4972050"/>
          <p14:tracePt t="32967" x="2990850" y="5013325"/>
          <p14:tracePt t="32976" x="2998788" y="5048250"/>
          <p14:tracePt t="32983" x="3008313" y="5091113"/>
          <p14:tracePt t="32992" x="3008313" y="5116513"/>
          <p14:tracePt t="32999" x="3016250" y="5141913"/>
          <p14:tracePt t="33009" x="3016250" y="5149850"/>
          <p14:tracePt t="33015" x="3016250" y="5167313"/>
          <p14:tracePt t="33025" x="3033713" y="5192713"/>
          <p14:tracePt t="33042" x="3041650" y="5200650"/>
          <p14:tracePt t="33047" x="3041650" y="5208588"/>
          <p14:tracePt t="33087" x="3049588" y="5208588"/>
          <p14:tracePt t="33095" x="3059113" y="5208588"/>
          <p14:tracePt t="33103" x="3084513" y="5208588"/>
          <p14:tracePt t="33111" x="3100388" y="5208588"/>
          <p14:tracePt t="33119" x="3143250" y="5208588"/>
          <p14:tracePt t="33127" x="3228975" y="5200650"/>
          <p14:tracePt t="33135" x="3322638" y="5183188"/>
          <p14:tracePt t="33143" x="3449638" y="5157788"/>
          <p14:tracePt t="33151" x="3602038" y="5132388"/>
          <p14:tracePt t="33159" x="3781425" y="5099050"/>
          <p14:tracePt t="33168" x="3984625" y="5048250"/>
          <p14:tracePt t="33175" x="4187825" y="5005388"/>
          <p14:tracePt t="33183" x="4349750" y="4972050"/>
          <p14:tracePt t="33193" x="4519613" y="4954588"/>
          <p14:tracePt t="33199" x="4689475" y="4937125"/>
          <p14:tracePt t="33209" x="4851400" y="4937125"/>
          <p14:tracePt t="33215" x="4995863" y="4937125"/>
          <p14:tracePt t="33225" x="5148263" y="4954588"/>
          <p14:tracePt t="33231" x="5276850" y="4972050"/>
          <p14:tracePt t="33242" x="5403850" y="4997450"/>
          <p14:tracePt t="33247" x="5581650" y="5013325"/>
          <p14:tracePt t="33258" x="5776913" y="5056188"/>
          <p14:tracePt t="33263" x="5972175" y="5064125"/>
          <p14:tracePt t="33271" x="6142038" y="5081588"/>
          <p14:tracePt t="33279" x="6311900" y="5099050"/>
          <p14:tracePt t="33287" x="6483350" y="5116513"/>
          <p14:tracePt t="33295" x="6678613" y="5132388"/>
          <p14:tracePt t="33302" x="6873875" y="5157788"/>
          <p14:tracePt t="33311" x="7077075" y="5183188"/>
          <p14:tracePt t="33318" x="7221538" y="5192713"/>
          <p14:tracePt t="33327" x="7323138" y="5192713"/>
          <p14:tracePt t="33334" x="7426325" y="5192713"/>
          <p14:tracePt t="33343" x="7510463" y="5192713"/>
          <p14:tracePt t="33350" x="7596188" y="5192713"/>
          <p14:tracePt t="33359" x="7672388" y="5192713"/>
          <p14:tracePt t="33367" x="7740650" y="5192713"/>
          <p14:tracePt t="33376" x="7799388" y="5192713"/>
          <p14:tracePt t="33383" x="7842250" y="5192713"/>
          <p14:tracePt t="33392" x="7885113" y="5183188"/>
          <p14:tracePt t="33399" x="7885113" y="5175250"/>
          <p14:tracePt t="33408" x="7900988" y="5175250"/>
          <p14:tracePt t="33415" x="7910513" y="5167313"/>
          <p14:tracePt t="33487" x="7918450" y="5167313"/>
          <p14:tracePt t="33495" x="7926388" y="5167313"/>
          <p14:tracePt t="33511" x="7935913" y="5167313"/>
          <p14:tracePt t="33519" x="7943850" y="5167313"/>
          <p14:tracePt t="33527" x="7951788" y="5167313"/>
          <p14:tracePt t="33535" x="7977188" y="5167313"/>
          <p14:tracePt t="33543" x="8012113" y="5183188"/>
          <p14:tracePt t="33551" x="8029575" y="5183188"/>
          <p14:tracePt t="33559" x="8070850" y="5183188"/>
          <p14:tracePt t="33567" x="8147050" y="5192713"/>
          <p14:tracePt t="33577" x="8258175" y="5200650"/>
          <p14:tracePt t="33583" x="8369300" y="5208588"/>
          <p14:tracePt t="33592" x="8478838" y="5218113"/>
          <p14:tracePt t="33600" x="8580438" y="5218113"/>
          <p14:tracePt t="33609" x="8658225" y="5218113"/>
          <p14:tracePt t="33615" x="8716963" y="5226050"/>
          <p14:tracePt t="33625" x="8750300" y="5226050"/>
          <p14:tracePt t="33632" x="8767763" y="5235575"/>
          <p14:tracePt t="33743" x="8777288" y="5235575"/>
          <p14:tracePt t="33759" x="8777288" y="5226050"/>
          <p14:tracePt t="33767" x="8777288" y="5200650"/>
          <p14:tracePt t="33776" x="8777288" y="5167313"/>
          <p14:tracePt t="33783" x="8777288" y="5149850"/>
          <p14:tracePt t="33792" x="8777288" y="5106988"/>
          <p14:tracePt t="33799" x="8777288" y="5048250"/>
          <p14:tracePt t="33809" x="8777288" y="4979988"/>
          <p14:tracePt t="33815" x="8777288" y="4929188"/>
          <p14:tracePt t="33825" x="8777288" y="4852988"/>
          <p14:tracePt t="33831" x="8777288" y="4775200"/>
          <p14:tracePt t="33842" x="8777288" y="4699000"/>
          <p14:tracePt t="33847" x="8777288" y="4605338"/>
          <p14:tracePt t="33858" x="8785225" y="4503738"/>
          <p14:tracePt t="33864" x="8785225" y="4410075"/>
          <p14:tracePt t="33872" x="8793163" y="4325938"/>
          <p14:tracePt t="33891" x="8793163" y="4156075"/>
          <p14:tracePt t="33895" x="8793163" y="4087813"/>
          <p14:tracePt t="33903" x="8793163" y="4019550"/>
          <p14:tracePt t="33911" x="8793163" y="3960813"/>
          <p14:tracePt t="33919" x="8793163" y="3900488"/>
          <p14:tracePt t="33927" x="8777288" y="3849688"/>
          <p14:tracePt t="33935" x="8759825" y="3781425"/>
          <p14:tracePt t="33943" x="8750300" y="3713163"/>
          <p14:tracePt t="33951" x="8742363" y="3646488"/>
          <p14:tracePt t="33959" x="8724900" y="3552825"/>
          <p14:tracePt t="33967" x="8709025" y="3459163"/>
          <p14:tracePt t="33976" x="8699500" y="3355975"/>
          <p14:tracePt t="33983" x="8691563" y="3254375"/>
          <p14:tracePt t="33993" x="8683625" y="3152775"/>
          <p14:tracePt t="33999" x="8683625" y="3051175"/>
          <p14:tracePt t="34009" x="8683625" y="2957513"/>
          <p14:tracePt t="34015" x="8683625" y="2881313"/>
          <p14:tracePt t="34025" x="8683625" y="2787650"/>
          <p14:tracePt t="34031" x="8683625" y="2711450"/>
          <p14:tracePt t="34041" x="8691563" y="2617788"/>
          <p14:tracePt t="34048" x="8709025" y="2541588"/>
          <p14:tracePt t="34058" x="8724900" y="2481263"/>
          <p14:tracePt t="34063" x="8750300" y="2405063"/>
          <p14:tracePt t="34071" x="8759825" y="2362200"/>
          <p14:tracePt t="34079" x="8777288" y="2319338"/>
          <p14:tracePt t="34087" x="8785225" y="2311400"/>
          <p14:tracePt t="34095" x="8785225" y="2293938"/>
          <p14:tracePt t="34207" x="8785225" y="2303463"/>
          <p14:tracePt t="34215" x="8793163" y="2319338"/>
          <p14:tracePt t="34224" x="8802688" y="2362200"/>
          <p14:tracePt t="34231" x="8810625" y="2422525"/>
          <p14:tracePt t="34241" x="8828088" y="2489200"/>
          <p14:tracePt t="34247" x="8836025" y="2582863"/>
          <p14:tracePt t="34258" x="8853488" y="2693988"/>
          <p14:tracePt t="34263" x="8861425" y="2820988"/>
          <p14:tracePt t="34271" x="8861425" y="2974975"/>
          <p14:tracePt t="34279" x="8861425" y="3160713"/>
          <p14:tracePt t="34287" x="8861425" y="3322638"/>
          <p14:tracePt t="34295" x="8861425" y="3517900"/>
          <p14:tracePt t="34303" x="8836025" y="3738563"/>
          <p14:tracePt t="34311" x="8793163" y="3935413"/>
          <p14:tracePt t="34319" x="8777288" y="4130675"/>
          <p14:tracePt t="34327" x="8750300" y="4333875"/>
          <p14:tracePt t="34335" x="8724900" y="4478338"/>
          <p14:tracePt t="34343" x="8709025" y="4597400"/>
          <p14:tracePt t="34351" x="8691563" y="4699000"/>
          <p14:tracePt t="34359" x="8683625" y="4792663"/>
          <p14:tracePt t="34367" x="8666163" y="4868863"/>
          <p14:tracePt t="34375" x="8666163" y="4929188"/>
          <p14:tracePt t="34383" x="8666163" y="4962525"/>
          <p14:tracePt t="34392" x="8658225" y="4972050"/>
          <p14:tracePt t="34399" x="8658225" y="4997450"/>
          <p14:tracePt t="34409" x="8658225" y="5005388"/>
          <p14:tracePt t="34426" x="8648700" y="5022850"/>
          <p14:tracePt t="34447" x="8648700" y="5030788"/>
          <p14:tracePt t="34479" x="8648700" y="5038725"/>
          <p14:tracePt t="34504" x="8648700" y="5048250"/>
          <p14:tracePt t="34512" x="8648700" y="5056188"/>
          <p14:tracePt t="34528" x="8648700" y="5064125"/>
          <p14:tracePt t="34544" x="8648700" y="5073650"/>
          <p14:tracePt t="34695" x="8632825" y="5064125"/>
          <p14:tracePt t="34703" x="8615363" y="5056188"/>
          <p14:tracePt t="34711" x="8555038" y="5048250"/>
          <p14:tracePt t="34719" x="8445500" y="5022850"/>
          <p14:tracePt t="34727" x="8283575" y="5013325"/>
          <p14:tracePt t="34737" x="8020050" y="4987925"/>
          <p14:tracePt t="34743" x="7715250" y="4954588"/>
          <p14:tracePt t="34751" x="7315200" y="4911725"/>
          <p14:tracePt t="34759" x="6848475" y="4860925"/>
          <p14:tracePt t="34767" x="6372225" y="4792663"/>
          <p14:tracePt t="34775" x="5921375" y="4708525"/>
          <p14:tracePt t="34783" x="5472113" y="4622800"/>
          <p14:tracePt t="34792" x="5089525" y="4564063"/>
          <p14:tracePt t="34799" x="4740275" y="4478338"/>
          <p14:tracePt t="34809" x="4494213" y="4427538"/>
          <p14:tracePt t="34815" x="4306888" y="4376738"/>
          <p14:tracePt t="34825" x="4187825" y="4333875"/>
          <p14:tracePt t="34831" x="4121150" y="4308475"/>
          <p14:tracePt t="34842" x="4035425" y="4283075"/>
          <p14:tracePt t="34847" x="3976688" y="4257675"/>
          <p14:tracePt t="34858" x="3925888" y="4232275"/>
          <p14:tracePt t="34863" x="3873500" y="4206875"/>
          <p14:tracePt t="34871" x="3840163" y="4189413"/>
          <p14:tracePt t="34879" x="3797300" y="4181475"/>
          <p14:tracePt t="34893" x="3797300" y="4171950"/>
          <p14:tracePt t="34895" x="3781425" y="4164013"/>
          <p14:tracePt t="34903" x="3771900" y="4156075"/>
          <p14:tracePt t="34911" x="3746500" y="4146550"/>
          <p14:tracePt t="34919" x="3738563" y="4146550"/>
          <p14:tracePt t="34927" x="3713163" y="4138613"/>
          <p14:tracePt t="34935" x="3687763" y="4130675"/>
          <p14:tracePt t="34943" x="3662363" y="4121150"/>
          <p14:tracePt t="34951" x="3644900" y="4121150"/>
          <p14:tracePt t="34959" x="3619500" y="4113213"/>
          <p14:tracePt t="34967" x="3568700" y="4095750"/>
          <p14:tracePt t="34976" x="3517900" y="4079875"/>
          <p14:tracePt t="34983" x="3475038" y="4070350"/>
          <p14:tracePt t="34993" x="3424238" y="4062413"/>
          <p14:tracePt t="34999" x="3389313" y="4052888"/>
          <p14:tracePt t="35010" x="3381375" y="4044950"/>
          <p14:tracePt t="35016" x="3373438" y="4037013"/>
          <p14:tracePt t="35167" x="3363913" y="4037013"/>
          <p14:tracePt t="35263" x="3373438" y="4037013"/>
          <p14:tracePt t="35279" x="3389313" y="4037013"/>
          <p14:tracePt t="35287" x="3414713" y="4044950"/>
          <p14:tracePt t="35295" x="3432175" y="4044950"/>
          <p14:tracePt t="35303" x="3457575" y="4044950"/>
          <p14:tracePt t="35311" x="3492500" y="4044950"/>
          <p14:tracePt t="35319" x="3517900" y="4044950"/>
          <p14:tracePt t="35327" x="3559175" y="4044950"/>
          <p14:tracePt t="35335" x="3611563" y="4044950"/>
          <p14:tracePt t="35343" x="3678238" y="4052888"/>
          <p14:tracePt t="35351" x="3738563" y="4052888"/>
          <p14:tracePt t="35359" x="3797300" y="4062413"/>
          <p14:tracePt t="35367" x="3848100" y="4070350"/>
          <p14:tracePt t="35375" x="3890963" y="4079875"/>
          <p14:tracePt t="35384" x="3941763" y="4087813"/>
          <p14:tracePt t="35392" x="3951288" y="4087813"/>
          <p14:tracePt t="35399" x="3984625" y="4087813"/>
          <p14:tracePt t="35409" x="3992563" y="4087813"/>
          <p14:tracePt t="35633" x="3976688" y="4087813"/>
          <p14:tracePt t="35649" x="3951288" y="4087813"/>
          <p14:tracePt t="35655" x="3925888" y="4087813"/>
          <p14:tracePt t="35667" x="3890963" y="4087813"/>
          <p14:tracePt t="35675" x="3840163" y="4087813"/>
          <p14:tracePt t="35683" x="3797300" y="4079875"/>
          <p14:tracePt t="35691" x="3729038" y="4070350"/>
          <p14:tracePt t="35699" x="3670300" y="4062413"/>
          <p14:tracePt t="35709" x="3611563" y="4052888"/>
          <p14:tracePt t="35715" x="3543300" y="4044950"/>
          <p14:tracePt t="35725" x="3457575" y="4027488"/>
          <p14:tracePt t="35732" x="3398838" y="4019550"/>
          <p14:tracePt t="35742" x="3355975" y="4011613"/>
          <p14:tracePt t="35747" x="3338513" y="4011613"/>
          <p14:tracePt t="35795" x="3330575" y="4011613"/>
          <p14:tracePt t="35819" x="3313113" y="4011613"/>
          <p14:tracePt t="35835" x="3305175" y="4011613"/>
          <p14:tracePt t="35843" x="3297238" y="4011613"/>
          <p14:tracePt t="35883" x="3297238" y="4019550"/>
          <p14:tracePt t="35892" x="3305175" y="4019550"/>
          <p14:tracePt t="35899" x="3313113" y="4019550"/>
          <p14:tracePt t="35908" x="3338513" y="4019550"/>
          <p14:tracePt t="35915" x="3348038" y="4019550"/>
          <p14:tracePt t="35925" x="3363913" y="4019550"/>
          <p14:tracePt t="35931" x="3389313" y="4019550"/>
          <p14:tracePt t="35940" x="3398838" y="4019550"/>
          <p14:tracePt t="35947" x="3424238" y="4019550"/>
          <p14:tracePt t="35957" x="3441700" y="4019550"/>
          <p14:tracePt t="35965" x="3467100" y="4011613"/>
          <p14:tracePt t="35972" x="3517900" y="4002088"/>
          <p14:tracePt t="35979" x="3576638" y="3994150"/>
          <p14:tracePt t="35987" x="3636963" y="3976688"/>
          <p14:tracePt t="35995" x="3695700" y="3968750"/>
          <p14:tracePt t="36003" x="3771900" y="3968750"/>
          <p14:tracePt t="36011" x="3814763" y="3960813"/>
          <p14:tracePt t="36019" x="3865563" y="3960813"/>
          <p14:tracePt t="36027" x="3890963" y="3960813"/>
          <p14:tracePt t="36157" x="3883025" y="3960813"/>
          <p14:tracePt t="36165" x="3857625" y="3960813"/>
          <p14:tracePt t="36175" x="3832225" y="3960813"/>
          <p14:tracePt t="36179" x="3814763" y="3960813"/>
          <p14:tracePt t="36187" x="3781425" y="3960813"/>
          <p14:tracePt t="36196" x="3729038" y="3960813"/>
          <p14:tracePt t="36203" x="3670300" y="3960813"/>
          <p14:tracePt t="36211" x="3611563" y="3976688"/>
          <p14:tracePt t="36220" x="3551238" y="3986213"/>
          <p14:tracePt t="36227" x="3500438" y="3994150"/>
          <p14:tracePt t="36235" x="3457575" y="3994150"/>
          <p14:tracePt t="36243" x="3424238" y="3994150"/>
          <p14:tracePt t="36251" x="3406775" y="3994150"/>
          <p14:tracePt t="36259" x="3389313" y="3994150"/>
          <p14:tracePt t="36275" x="3381375" y="4002088"/>
          <p14:tracePt t="36292" x="3373438" y="4002088"/>
          <p14:tracePt t="36299" x="3355975" y="4002088"/>
          <p14:tracePt t="36308" x="3322638" y="4011613"/>
          <p14:tracePt t="36315" x="3297238" y="4011613"/>
          <p14:tracePt t="36326" x="3270250" y="4011613"/>
          <p14:tracePt t="36331" x="3244850" y="4011613"/>
          <p14:tracePt t="36340" x="3211513" y="4019550"/>
          <p14:tracePt t="36347" x="3168650" y="4019550"/>
          <p14:tracePt t="36356" x="3127375" y="4019550"/>
          <p14:tracePt t="36363" x="3084513" y="4019550"/>
          <p14:tracePt t="36371" x="3049588" y="4019550"/>
          <p14:tracePt t="36379" x="3016250" y="4019550"/>
          <p14:tracePt t="36388" x="2982913" y="4019550"/>
          <p14:tracePt t="36395" x="2955925" y="4019550"/>
          <p14:tracePt t="36403" x="2947988" y="4019550"/>
          <p14:tracePt t="36411" x="2940050" y="4011613"/>
          <p14:tracePt t="36605" x="2947988" y="4002088"/>
          <p14:tracePt t="36613" x="2965450" y="3994150"/>
          <p14:tracePt t="36621" x="3008313" y="3994150"/>
          <p14:tracePt t="36637" x="3033713" y="3994150"/>
          <p14:tracePt t="36645" x="3049588" y="3994150"/>
          <p14:tracePt t="36653" x="3084513" y="3994150"/>
          <p14:tracePt t="36663" x="3143250" y="3986213"/>
          <p14:tracePt t="36669" x="3211513" y="3976688"/>
          <p14:tracePt t="36679" x="3287713" y="3976688"/>
          <p14:tracePt t="36684" x="3373438" y="3968750"/>
          <p14:tracePt t="36694" x="3449638" y="3960813"/>
          <p14:tracePt t="36700" x="3533775" y="3960813"/>
          <p14:tracePt t="36710" x="3611563" y="3960813"/>
          <p14:tracePt t="36716" x="3713163" y="3960813"/>
          <p14:tracePt t="36726" x="3822700" y="3960813"/>
          <p14:tracePt t="36732" x="3925888" y="3960813"/>
          <p14:tracePt t="36741" x="4027488" y="3960813"/>
          <p14:tracePt t="36747" x="4162425" y="3960813"/>
          <p14:tracePt t="36757" x="4324350" y="3960813"/>
          <p14:tracePt t="36763" x="4537075" y="3968750"/>
          <p14:tracePt t="36773" x="4800600" y="3976688"/>
          <p14:tracePt t="36779" x="5054600" y="3976688"/>
          <p14:tracePt t="36787" x="5335588" y="4011613"/>
          <p14:tracePt t="36795" x="5667375" y="4019550"/>
          <p14:tracePt t="36803" x="5880100" y="4037013"/>
          <p14:tracePt t="36811" x="6091238" y="4037013"/>
          <p14:tracePt t="36819" x="6346825" y="4052888"/>
          <p14:tracePt t="36827" x="6610350" y="4062413"/>
          <p14:tracePt t="36835" x="6848475" y="4087813"/>
          <p14:tracePt t="36843" x="7085013" y="4105275"/>
          <p14:tracePt t="36851" x="7297738" y="4113213"/>
          <p14:tracePt t="36859" x="7442200" y="4130675"/>
          <p14:tracePt t="36867" x="7596188" y="4146550"/>
          <p14:tracePt t="36892" x="7926388" y="4171950"/>
          <p14:tracePt t="36899" x="8004175" y="4171950"/>
          <p14:tracePt t="36908" x="8062913" y="4171950"/>
          <p14:tracePt t="36915" x="8105775" y="4171950"/>
          <p14:tracePt t="36924" x="8131175" y="4171950"/>
          <p14:tracePt t="36932" x="8156575" y="4171950"/>
          <p14:tracePt t="36941" x="8164513" y="4171950"/>
          <p14:tracePt t="37053" x="8164513" y="4197350"/>
          <p14:tracePt t="37059" x="8147050" y="4240213"/>
          <p14:tracePt t="37067" x="8139113" y="4257675"/>
          <p14:tracePt t="37075" x="8113713" y="4308475"/>
          <p14:tracePt t="37083" x="8088313" y="4394200"/>
          <p14:tracePt t="37092" x="8045450" y="4486275"/>
          <p14:tracePt t="37100" x="8004175" y="4589463"/>
          <p14:tracePt t="37108" x="7943850" y="4733925"/>
          <p14:tracePt t="37115" x="7893050" y="4852988"/>
          <p14:tracePt t="37125" x="7859713" y="4962525"/>
          <p14:tracePt t="37132" x="7807325" y="5064125"/>
          <p14:tracePt t="37141" x="7781925" y="5149850"/>
          <p14:tracePt t="37147" x="7756525" y="5218113"/>
          <p14:tracePt t="37158" x="7740650" y="5268913"/>
          <p14:tracePt t="37164" x="7723188" y="5302250"/>
          <p14:tracePt t="37173" x="7715250" y="5327650"/>
          <p14:tracePt t="37179" x="7715250" y="5337175"/>
          <p14:tracePt t="37187" x="7715250" y="5345113"/>
          <p14:tracePt t="37285" x="7705725" y="5345113"/>
          <p14:tracePt t="37301" x="7680325" y="5327650"/>
          <p14:tracePt t="37310" x="7654925" y="5302250"/>
          <p14:tracePt t="37316" x="7586663" y="5251450"/>
          <p14:tracePt t="37327" x="7502525" y="5192713"/>
          <p14:tracePt t="37332" x="7400925" y="5141913"/>
          <p14:tracePt t="37342" x="7281863" y="5091113"/>
          <p14:tracePt t="37347" x="7051675" y="5022850"/>
          <p14:tracePt t="37356" x="6770688" y="4954588"/>
          <p14:tracePt t="37363" x="6499225" y="4878388"/>
          <p14:tracePt t="37371" x="6184900" y="4818063"/>
          <p14:tracePt t="37379" x="5845175" y="4759325"/>
          <p14:tracePt t="37387" x="5472113" y="4724400"/>
          <p14:tracePt t="37395" x="5046663" y="4699000"/>
          <p14:tracePt t="37403" x="4605338" y="4683125"/>
          <p14:tracePt t="37411" x="4214813" y="4665663"/>
          <p14:tracePt t="37419" x="3865563" y="4665663"/>
          <p14:tracePt t="37427" x="3543300" y="4665663"/>
          <p14:tracePt t="37435" x="3313113" y="4665663"/>
          <p14:tracePt t="37443" x="3100388" y="4665663"/>
          <p14:tracePt t="37451" x="2982913" y="4665663"/>
          <p14:tracePt t="37459" x="2889250" y="4665663"/>
          <p14:tracePt t="37468" x="2846388" y="4657725"/>
          <p14:tracePt t="37557" x="2828925" y="4640263"/>
          <p14:tracePt t="37565" x="2828925" y="4630738"/>
          <p14:tracePt t="37574" x="2828925" y="4605338"/>
          <p14:tracePt t="37580" x="2871788" y="4564063"/>
          <p14:tracePt t="37592" x="2947988" y="4503738"/>
          <p14:tracePt t="37596" x="3041650" y="4445000"/>
          <p14:tracePt t="37606" x="3194050" y="4376738"/>
          <p14:tracePt t="37613" x="3424238" y="4308475"/>
          <p14:tracePt t="37621" x="3746500" y="4232275"/>
          <p14:tracePt t="37629" x="4103688" y="4171950"/>
          <p14:tracePt t="37636" x="4554538" y="4087813"/>
          <p14:tracePt t="37644" x="5097463" y="4019550"/>
          <p14:tracePt t="37652" x="5632450" y="3986213"/>
          <p14:tracePt t="37659" x="6210300" y="3951288"/>
          <p14:tracePt t="37667" x="6831013" y="3935413"/>
          <p14:tracePt t="37675" x="7477125" y="3935413"/>
          <p14:tracePt t="37684" x="8096250" y="3935413"/>
          <p14:tracePt t="37691" x="8716963" y="3943350"/>
          <p14:tracePt t="37699" x="9286875" y="3943350"/>
          <p14:tracePt t="37708" x="9796463" y="3943350"/>
          <p14:tracePt t="37715" x="10212388" y="3943350"/>
          <p14:tracePt t="37725" x="10577513" y="3943350"/>
          <p14:tracePt t="37731" x="10858500" y="3943350"/>
          <p14:tracePt t="37743" x="11018838" y="3951288"/>
          <p14:tracePt t="37749" x="11137900" y="3960813"/>
          <p14:tracePt t="37761" x="11206163" y="3960813"/>
          <p14:tracePt t="37764" x="11241088" y="3968750"/>
          <p14:tracePt t="37776" x="11249025" y="3968750"/>
          <p14:tracePt t="37861" x="11241088" y="3968750"/>
          <p14:tracePt t="37869" x="11241088" y="3960813"/>
          <p14:tracePt t="37877" x="11188700" y="3951288"/>
          <p14:tracePt t="37885" x="11104563" y="3943350"/>
          <p14:tracePt t="37897" x="10942638" y="3943350"/>
          <p14:tracePt t="37900" x="10739438" y="3943350"/>
          <p14:tracePt t="37909" x="10458450" y="3943350"/>
          <p14:tracePt t="37915" x="10161588" y="3943350"/>
          <p14:tracePt t="37925" x="9839325" y="3943350"/>
          <p14:tracePt t="37932" x="9558338" y="3943350"/>
          <p14:tracePt t="37941" x="9286875" y="3943350"/>
          <p14:tracePt t="37948" x="8980488" y="3943350"/>
          <p14:tracePt t="37958" x="8777288" y="3943350"/>
          <p14:tracePt t="37963" x="8605838" y="3935413"/>
          <p14:tracePt t="37975" x="8496300" y="3925888"/>
          <p14:tracePt t="37980" x="8420100" y="3917950"/>
          <p14:tracePt t="37989" x="8410575" y="3908425"/>
          <p14:tracePt t="38069" x="8402638" y="3900488"/>
          <p14:tracePt t="38085" x="8394700" y="3883025"/>
          <p14:tracePt t="38095" x="8394700" y="3867150"/>
          <p14:tracePt t="38100" x="8394700" y="3832225"/>
          <p14:tracePt t="38111" x="8394700" y="3781425"/>
          <p14:tracePt t="38117" x="8394700" y="3738563"/>
          <p14:tracePt t="38126" x="8394700" y="3679825"/>
          <p14:tracePt t="38133" x="8394700" y="3636963"/>
          <p14:tracePt t="38144" x="8394700" y="3578225"/>
          <p14:tracePt t="38149" x="8394700" y="3509963"/>
          <p14:tracePt t="38160" x="8394700" y="3449638"/>
          <p14:tracePt t="38165" x="8402638" y="3390900"/>
          <p14:tracePt t="38177" x="8410575" y="3330575"/>
          <p14:tracePt t="38181" x="8420100" y="3297238"/>
          <p14:tracePt t="38188" x="8428038" y="3263900"/>
          <p14:tracePt t="38196" x="8428038" y="3238500"/>
          <p14:tracePt t="38204" x="8428038" y="3203575"/>
          <p14:tracePt t="38212" x="8428038" y="3170238"/>
          <p14:tracePt t="38220" x="8428038" y="3144838"/>
          <p14:tracePt t="38228" x="8428038" y="3119438"/>
          <p14:tracePt t="38236" x="8428038" y="3084513"/>
          <p14:tracePt t="38244" x="8428038" y="3059113"/>
          <p14:tracePt t="38252" x="8420100" y="3041650"/>
          <p14:tracePt t="38260" x="8410575" y="3016250"/>
          <p14:tracePt t="38267" x="8402638" y="3008313"/>
          <p14:tracePt t="38278" x="8402638" y="2982913"/>
          <p14:tracePt t="38284" x="8394700" y="2957513"/>
          <p14:tracePt t="38293" x="8394700" y="2914650"/>
          <p14:tracePt t="38300" x="8385175" y="2897188"/>
          <p14:tracePt t="38309" x="8377238" y="2889250"/>
          <p14:tracePt t="38316" x="8377238" y="2881313"/>
          <p14:tracePt t="38326" x="8377238" y="2863850"/>
          <p14:tracePt t="38332" x="8377238" y="2855913"/>
          <p14:tracePt t="38357" x="8377238" y="2846388"/>
          <p14:tracePt t="38459" x="8377238" y="2863850"/>
          <p14:tracePt t="38467" x="8377238" y="2897188"/>
          <p14:tracePt t="38475" x="8377238" y="2932113"/>
          <p14:tracePt t="38483" x="8377238" y="2957513"/>
          <p14:tracePt t="38493" x="8377238" y="2990850"/>
          <p14:tracePt t="38499" x="8377238" y="3041650"/>
          <p14:tracePt t="38508" x="8369300" y="3127375"/>
          <p14:tracePt t="38515" x="8359775" y="3228975"/>
          <p14:tracePt t="38524" x="8343900" y="3365500"/>
          <p14:tracePt t="38532" x="8326438" y="3517900"/>
          <p14:tracePt t="38540" x="8318500" y="3662363"/>
          <p14:tracePt t="38548" x="8291513" y="3816350"/>
          <p14:tracePt t="38556" x="8266113" y="3968750"/>
          <p14:tracePt t="38563" x="8250238" y="4121150"/>
          <p14:tracePt t="38573" x="8240713" y="4249738"/>
          <p14:tracePt t="38579" x="8232775" y="4359275"/>
          <p14:tracePt t="38589" x="8232775" y="4452938"/>
          <p14:tracePt t="38595" x="8232775" y="4554538"/>
          <p14:tracePt t="38604" x="8232775" y="4640263"/>
          <p14:tracePt t="38611" x="8240713" y="4724400"/>
          <p14:tracePt t="38619" x="8258175" y="4802188"/>
          <p14:tracePt t="38627" x="8275638" y="4878388"/>
          <p14:tracePt t="38635" x="8291513" y="4937125"/>
          <p14:tracePt t="38643" x="8308975" y="4972050"/>
          <p14:tracePt t="38651" x="8326438" y="5013325"/>
          <p14:tracePt t="38659" x="8334375" y="5038725"/>
          <p14:tracePt t="38667" x="8351838" y="5064125"/>
          <p14:tracePt t="38675" x="8377238" y="5099050"/>
          <p14:tracePt t="38684" x="8394700" y="5124450"/>
          <p14:tracePt t="38692" x="8402638" y="5132388"/>
          <p14:tracePt t="38724" x="8402638" y="5141913"/>
          <p14:tracePt t="38759" x="8410575" y="5149850"/>
          <p14:tracePt t="39017" x="8394700" y="5141913"/>
          <p14:tracePt t="39026" x="8385175" y="5141913"/>
          <p14:tracePt t="39032" x="8377238" y="5132388"/>
          <p14:tracePt t="39044" x="8369300" y="5132388"/>
          <p14:tracePt t="39048" x="8359775" y="5124450"/>
          <p14:tracePt t="39061" x="8351838" y="5124450"/>
          <p14:tracePt t="39064" x="8343900" y="5106988"/>
          <p14:tracePt t="39077" x="8326438" y="5106988"/>
          <p14:tracePt t="39081" x="8308975" y="5099050"/>
          <p14:tracePt t="39092" x="8283575" y="5091113"/>
          <p14:tracePt t="39096" x="8266113" y="5091113"/>
          <p14:tracePt t="39106" x="8232775" y="5081588"/>
          <p14:tracePt t="39113" x="8199438" y="5081588"/>
          <p14:tracePt t="39120" x="8174038" y="5081588"/>
          <p14:tracePt t="39128" x="8131175" y="5081588"/>
          <p14:tracePt t="39136" x="8080375" y="5081588"/>
          <p14:tracePt t="39144" x="8029575" y="5081588"/>
          <p14:tracePt t="39152" x="7969250" y="5081588"/>
          <p14:tracePt t="39160" x="7900988" y="5081588"/>
          <p14:tracePt t="39168" x="7859713" y="5081588"/>
          <p14:tracePt t="39176" x="7799388" y="5081588"/>
          <p14:tracePt t="39184" x="7748588" y="5081588"/>
          <p14:tracePt t="39193" x="7697788" y="5081588"/>
          <p14:tracePt t="39200" x="7646988" y="5081588"/>
          <p14:tracePt t="39209" x="7604125" y="5081588"/>
          <p14:tracePt t="39216" x="7545388" y="5081588"/>
          <p14:tracePt t="39226" x="7485063" y="5081588"/>
          <p14:tracePt t="39232" x="7442200" y="5073650"/>
          <p14:tracePt t="39241" x="7391400" y="5073650"/>
          <p14:tracePt t="39248" x="7323138" y="5073650"/>
          <p14:tracePt t="39259" x="7239000" y="5073650"/>
          <p14:tracePt t="39264" x="7145338" y="5073650"/>
          <p14:tracePt t="39275" x="7026275" y="5073650"/>
          <p14:tracePt t="39280" x="6899275" y="5073650"/>
          <p14:tracePt t="39291" x="6788150" y="5073650"/>
          <p14:tracePt t="39296" x="6678613" y="5073650"/>
          <p14:tracePt t="39305" x="6559550" y="5073650"/>
          <p14:tracePt t="39312" x="6456363" y="5073650"/>
          <p14:tracePt t="39320" x="6354763" y="5073650"/>
          <p14:tracePt t="39328" x="6261100" y="5073650"/>
          <p14:tracePt t="39336" x="6167438" y="5073650"/>
          <p14:tracePt t="39344" x="6075363" y="5073650"/>
          <p14:tracePt t="39352" x="5989638" y="5073650"/>
          <p14:tracePt t="39360" x="5895975" y="5073650"/>
          <p14:tracePt t="39368" x="5819775" y="5073650"/>
          <p14:tracePt t="39376" x="5735638" y="5073650"/>
          <p14:tracePt t="39384" x="5667375" y="5073650"/>
          <p14:tracePt t="39392" x="5599113" y="5073650"/>
          <p14:tracePt t="39400" x="5548313" y="5073650"/>
          <p14:tracePt t="39409" x="5472113" y="5073650"/>
          <p14:tracePt t="39416" x="5421313" y="5073650"/>
          <p14:tracePt t="39426" x="5368925" y="5073650"/>
          <p14:tracePt t="39432" x="5327650" y="5073650"/>
          <p14:tracePt t="39443" x="5276850" y="5081588"/>
          <p14:tracePt t="39448" x="5224463" y="5081588"/>
          <p14:tracePt t="39460" x="5165725" y="5091113"/>
          <p14:tracePt t="39464" x="5106988" y="5099050"/>
          <p14:tracePt t="39475" x="5046663" y="5099050"/>
          <p14:tracePt t="39480" x="4987925" y="5099050"/>
          <p14:tracePt t="39492" x="4935538" y="5099050"/>
          <p14:tracePt t="39496" x="4884738" y="5106988"/>
          <p14:tracePt t="39504" x="4851400" y="5106988"/>
          <p14:tracePt t="39512" x="4818063" y="5106988"/>
          <p14:tracePt t="39519" x="4765675" y="5106988"/>
          <p14:tracePt t="39527" x="4732338" y="5106988"/>
          <p14:tracePt t="39535" x="4706938" y="5106988"/>
          <p14:tracePt t="39543" x="4681538" y="5106988"/>
          <p14:tracePt t="39551" x="4656138" y="5116513"/>
          <p14:tracePt t="39559" x="4621213" y="5116513"/>
          <p14:tracePt t="39567" x="4579938" y="5116513"/>
          <p14:tracePt t="39575" x="4554538" y="5116513"/>
          <p14:tracePt t="39583" x="4511675" y="5124450"/>
          <p14:tracePt t="39591" x="4476750" y="5124450"/>
          <p14:tracePt t="39599" x="4443413" y="5124450"/>
          <p14:tracePt t="39609" x="4400550" y="5124450"/>
          <p14:tracePt t="39615" x="4367213" y="5124450"/>
          <p14:tracePt t="39625" x="4349750" y="5124450"/>
          <p14:tracePt t="39631" x="4332288" y="5124450"/>
          <p14:tracePt t="39641" x="4316413" y="5124450"/>
          <p14:tracePt t="39647" x="4291013" y="5124450"/>
          <p14:tracePt t="39658" x="4256088" y="5124450"/>
          <p14:tracePt t="39663" x="4230688" y="5116513"/>
          <p14:tracePt t="39674" x="4222750" y="5116513"/>
          <p14:tracePt t="39680" x="4214813" y="5116513"/>
          <p14:tracePt t="39689" x="4205288" y="5116513"/>
          <p14:tracePt t="39695" x="4197350" y="5116513"/>
          <p14:tracePt t="39833" x="4187825" y="5116513"/>
          <p14:tracePt t="39882" x="4187825" y="5106988"/>
          <p14:tracePt t="39915" x="4187825" y="5099050"/>
          <p14:tracePt t="39920" x="4187825" y="5073650"/>
          <p14:tracePt t="39928" x="4187825" y="5048250"/>
          <p14:tracePt t="39937" x="4187825" y="5022850"/>
          <p14:tracePt t="39945" x="4187825" y="4997450"/>
          <p14:tracePt t="39953" x="4187825" y="4979988"/>
          <p14:tracePt t="39960" x="4187825" y="4954588"/>
          <p14:tracePt t="39969" x="4187825" y="4946650"/>
          <p14:tracePt t="39978" x="4187825" y="4929188"/>
          <p14:tracePt t="39994" x="4187825" y="4919663"/>
          <p14:tracePt t="40001" x="4187825" y="4903788"/>
          <p14:tracePt t="40012" x="4187825" y="4894263"/>
          <p14:tracePt t="40017" x="4179888" y="4878388"/>
          <p14:tracePt t="40026" x="4171950" y="4860925"/>
          <p14:tracePt t="40032" x="4154488" y="4827588"/>
          <p14:tracePt t="40043" x="4154488" y="4802188"/>
          <p14:tracePt t="40048" x="4154488" y="4784725"/>
          <p14:tracePt t="40059" x="4146550" y="4749800"/>
          <p14:tracePt t="40064" x="4129088" y="4716463"/>
          <p14:tracePt t="40075" x="4121150" y="4691063"/>
          <p14:tracePt t="40080" x="4121150" y="4665663"/>
          <p14:tracePt t="40091" x="4111625" y="4648200"/>
          <p14:tracePt t="40096" x="4103688" y="4622800"/>
          <p14:tracePt t="40104" x="4103688" y="4614863"/>
          <p14:tracePt t="40112" x="4103688" y="4605338"/>
          <p14:tracePt t="40120" x="4103688" y="4579938"/>
          <p14:tracePt t="40128" x="4103688" y="4554538"/>
          <p14:tracePt t="40136" x="4103688" y="4538663"/>
          <p14:tracePt t="40144" x="4103688" y="4521200"/>
          <p14:tracePt t="40152" x="4103688" y="4495800"/>
          <p14:tracePt t="40160" x="4103688" y="4460875"/>
          <p14:tracePt t="40168" x="4103688" y="4435475"/>
          <p14:tracePt t="40176" x="4095750" y="4402138"/>
          <p14:tracePt t="40184" x="4095750" y="4368800"/>
          <p14:tracePt t="40193" x="4095750" y="4316413"/>
          <p14:tracePt t="40201" x="4086225" y="4275138"/>
          <p14:tracePt t="40210" x="4078288" y="4214813"/>
          <p14:tracePt t="40216" x="4070350" y="4164013"/>
          <p14:tracePt t="40226" x="4060825" y="4095750"/>
          <p14:tracePt t="40232" x="4060825" y="4027488"/>
          <p14:tracePt t="40241" x="4052888" y="3960813"/>
          <p14:tracePt t="40247" x="4044950" y="3875088"/>
          <p14:tracePt t="40260" x="4035425" y="3806825"/>
          <p14:tracePt t="40264" x="4027488" y="3730625"/>
          <p14:tracePt t="40276" x="4017963" y="3646488"/>
          <p14:tracePt t="40280" x="4010025" y="3578225"/>
          <p14:tracePt t="40291" x="4010025" y="3509963"/>
          <p14:tracePt t="40296" x="4002088" y="3449638"/>
          <p14:tracePt t="40305" x="4002088" y="3408363"/>
          <p14:tracePt t="40312" x="3992563" y="3355975"/>
          <p14:tracePt t="40320" x="3984625" y="3314700"/>
          <p14:tracePt t="40328" x="3976688" y="3271838"/>
          <p14:tracePt t="40336" x="3976688" y="3246438"/>
          <p14:tracePt t="40344" x="3976688" y="3221038"/>
          <p14:tracePt t="40352" x="3976688" y="3195638"/>
          <p14:tracePt t="40360" x="3976688" y="3170238"/>
          <p14:tracePt t="40376" x="3976688" y="3152775"/>
          <p14:tracePt t="40384" x="3976688" y="3135313"/>
          <p14:tracePt t="40392" x="3976688" y="3119438"/>
          <p14:tracePt t="40400" x="3976688" y="3109913"/>
          <p14:tracePt t="40409" x="3976688" y="3101975"/>
          <p14:tracePt t="40416" x="3976688" y="3084513"/>
          <p14:tracePt t="40426" x="3976688" y="3076575"/>
          <p14:tracePt t="40442" x="3976688" y="3059113"/>
          <p14:tracePt t="40448" x="3976688" y="3051175"/>
          <p14:tracePt t="40457" x="3984625" y="3041650"/>
          <p14:tracePt t="40464" x="3984625" y="3025775"/>
          <p14:tracePt t="40475" x="3984625" y="3008313"/>
          <p14:tracePt t="40480" x="3984625" y="3000375"/>
          <p14:tracePt t="40491" x="3976688" y="2982913"/>
          <p14:tracePt t="40496" x="3976688" y="2974975"/>
          <p14:tracePt t="40520" x="3976688" y="2965450"/>
          <p14:tracePt t="40632" x="3984625" y="2965450"/>
          <p14:tracePt t="40640" x="4002088" y="2974975"/>
          <p14:tracePt t="40647" x="4017963" y="2982913"/>
          <p14:tracePt t="40656" x="4035425" y="2990850"/>
          <p14:tracePt t="40663" x="4070350" y="2990850"/>
          <p14:tracePt t="40671" x="4146550" y="3008313"/>
          <p14:tracePt t="40679" x="4214813" y="3016250"/>
          <p14:tracePt t="40690" x="4291013" y="3016250"/>
          <p14:tracePt t="40695" x="4367213" y="3016250"/>
          <p14:tracePt t="40704" x="4451350" y="3016250"/>
          <p14:tracePt t="40711" x="4554538" y="3016250"/>
          <p14:tracePt t="40719" x="4673600" y="3016250"/>
          <p14:tracePt t="40729" x="4826000" y="3016250"/>
          <p14:tracePt t="40735" x="4970463" y="3016250"/>
          <p14:tracePt t="40743" x="5089525" y="3025775"/>
          <p14:tracePt t="40751" x="5208588" y="3033713"/>
          <p14:tracePt t="40759" x="5318125" y="3033713"/>
          <p14:tracePt t="40767" x="5421313" y="3033713"/>
          <p14:tracePt t="40776" x="5505450" y="3033713"/>
          <p14:tracePt t="40783" x="5591175" y="3033713"/>
          <p14:tracePt t="40792" x="5667375" y="3033713"/>
          <p14:tracePt t="40799" x="5743575" y="3033713"/>
          <p14:tracePt t="40807" x="5827713" y="3033713"/>
          <p14:tracePt t="40815" x="5930900" y="3033713"/>
          <p14:tracePt t="40824" x="6057900" y="3051175"/>
          <p14:tracePt t="40831" x="6210300" y="3076575"/>
          <p14:tracePt t="40841" x="6380163" y="3094038"/>
          <p14:tracePt t="40847" x="6550025" y="3109913"/>
          <p14:tracePt t="40857" x="6694488" y="3119438"/>
          <p14:tracePt t="40863" x="6838950" y="3127375"/>
          <p14:tracePt t="40874" x="6950075" y="3135313"/>
          <p14:tracePt t="40880" x="7043738" y="3135313"/>
          <p14:tracePt t="40891" x="7145338" y="3144838"/>
          <p14:tracePt t="40895" x="7229475" y="3152775"/>
          <p14:tracePt t="40904" x="7297738" y="3160713"/>
          <p14:tracePt t="40911" x="7340600" y="3160713"/>
          <p14:tracePt t="40919" x="7383463" y="3160713"/>
          <p14:tracePt t="40927" x="7416800" y="3160713"/>
          <p14:tracePt t="40935" x="7451725" y="3160713"/>
          <p14:tracePt t="40943" x="7477125" y="3160713"/>
          <p14:tracePt t="40951" x="7502525" y="3160713"/>
          <p14:tracePt t="40959" x="7518400" y="3160713"/>
          <p14:tracePt t="40968" x="7527925" y="3160713"/>
          <p14:tracePt t="40975" x="7535863" y="3160713"/>
          <p14:tracePt t="41016" x="7545388" y="3160713"/>
          <p14:tracePt t="41032" x="7553325" y="3160713"/>
          <p14:tracePt t="41041" x="7561263" y="3160713"/>
          <p14:tracePt t="41048" x="7578725" y="3160713"/>
          <p14:tracePt t="41058" x="7596188" y="3160713"/>
          <p14:tracePt t="41064" x="7612063" y="3160713"/>
          <p14:tracePt t="41075" x="7621588" y="3160713"/>
          <p14:tracePt t="41080" x="7637463" y="3160713"/>
          <p14:tracePt t="41091" x="7646988" y="3152775"/>
          <p14:tracePt t="41096" x="7654925" y="3152775"/>
          <p14:tracePt t="41104" x="7662863" y="3152775"/>
          <p14:tracePt t="41112" x="7688263" y="3135313"/>
          <p14:tracePt t="41120" x="7723188" y="3135313"/>
          <p14:tracePt t="41128" x="7748588" y="3127375"/>
          <p14:tracePt t="41136" x="7766050" y="3119438"/>
          <p14:tracePt t="41144" x="7791450" y="3109913"/>
          <p14:tracePt t="41152" x="7816850" y="3109913"/>
          <p14:tracePt t="41160" x="7824788" y="3101975"/>
          <p14:tracePt t="41257" x="7832725" y="3094038"/>
          <p14:tracePt t="41266" x="7842250" y="3094038"/>
          <p14:tracePt t="41274" x="7850188" y="3084513"/>
          <p14:tracePt t="41289" x="7867650" y="3076575"/>
          <p14:tracePt t="41295" x="7875588" y="3076575"/>
          <p14:tracePt t="41481" x="7875588" y="3094038"/>
          <p14:tracePt t="41490" x="7875588" y="3101975"/>
          <p14:tracePt t="41497" x="7875588" y="3135313"/>
          <p14:tracePt t="41504" x="7875588" y="3152775"/>
          <p14:tracePt t="41511" x="7875588" y="3195638"/>
          <p14:tracePt t="41519" x="7859713" y="3263900"/>
          <p14:tracePt t="41527" x="7842250" y="3348038"/>
          <p14:tracePt t="41535" x="7832725" y="3449638"/>
          <p14:tracePt t="41543" x="7824788" y="3560763"/>
          <p14:tracePt t="41551" x="7816850" y="3687763"/>
          <p14:tracePt t="41559" x="7807325" y="3824288"/>
          <p14:tracePt t="41567" x="7799388" y="3951288"/>
          <p14:tracePt t="41575" x="7791450" y="4070350"/>
          <p14:tracePt t="41583" x="7773988" y="4197350"/>
          <p14:tracePt t="41591" x="7766050" y="4325938"/>
          <p14:tracePt t="41600" x="7756525" y="4435475"/>
          <p14:tracePt t="41608" x="7756525" y="4538663"/>
          <p14:tracePt t="41615" x="7756525" y="4640263"/>
          <p14:tracePt t="41624" x="7756525" y="4716463"/>
          <p14:tracePt t="41631" x="7756525" y="4792663"/>
          <p14:tracePt t="41640" x="7756525" y="4860925"/>
          <p14:tracePt t="41647" x="7756525" y="4919663"/>
          <p14:tracePt t="41657" x="7756525" y="4972050"/>
          <p14:tracePt t="41663" x="7756525" y="5005388"/>
          <p14:tracePt t="41674" x="7766050" y="5013325"/>
          <p14:tracePt t="41680" x="7766050" y="5022850"/>
          <p14:tracePt t="41689" x="7766050" y="5038725"/>
          <p14:tracePt t="41703" x="7766050" y="5048250"/>
          <p14:tracePt t="41719" x="7766050" y="5056188"/>
          <p14:tracePt t="41727" x="7766050" y="5064125"/>
          <p14:tracePt t="41735" x="7766050" y="5073650"/>
          <p14:tracePt t="41751" x="7773988" y="5091113"/>
          <p14:tracePt t="41759" x="7773988" y="5099050"/>
          <p14:tracePt t="41767" x="7781925" y="5116513"/>
          <p14:tracePt t="41775" x="7791450" y="5141913"/>
          <p14:tracePt t="41791" x="7799388" y="5157788"/>
          <p14:tracePt t="41799" x="7807325" y="5183188"/>
          <p14:tracePt t="41820" x="7807325" y="5192713"/>
          <p14:tracePt t="41827" x="7807325" y="5200650"/>
          <p14:tracePt t="41835" x="7807325" y="5208588"/>
          <p14:tracePt t="41965" x="7807325" y="5218113"/>
          <p14:tracePt t="41973" x="7799388" y="5218113"/>
          <p14:tracePt t="41980" x="7773988" y="5218113"/>
          <p14:tracePt t="41991" x="7748588" y="5218113"/>
          <p14:tracePt t="41997" x="7715250" y="5218113"/>
          <p14:tracePt t="42008" x="7662863" y="5226050"/>
          <p14:tracePt t="42013" x="7596188" y="5226050"/>
          <p14:tracePt t="42020" x="7502525" y="5235575"/>
          <p14:tracePt t="42028" x="7408863" y="5243513"/>
          <p14:tracePt t="42036" x="7332663" y="5251450"/>
          <p14:tracePt t="42044" x="7239000" y="5260975"/>
          <p14:tracePt t="42052" x="7145338" y="5260975"/>
          <p14:tracePt t="42060" x="7069138" y="5268913"/>
          <p14:tracePt t="42068" x="6983413" y="5276850"/>
          <p14:tracePt t="42077" x="6907213" y="5276850"/>
          <p14:tracePt t="42084" x="6838950" y="5276850"/>
          <p14:tracePt t="42093" x="6770688" y="5286375"/>
          <p14:tracePt t="42100" x="6711950" y="5286375"/>
          <p14:tracePt t="42110" x="6653213" y="5286375"/>
          <p14:tracePt t="42116" x="6600825" y="5286375"/>
          <p14:tracePt t="42126" x="6516688" y="5286375"/>
          <p14:tracePt t="42133" x="6448425" y="5286375"/>
          <p14:tracePt t="42141" x="6389688" y="5286375"/>
          <p14:tracePt t="42148" x="6321425" y="5286375"/>
          <p14:tracePt t="42158" x="6235700" y="5276850"/>
          <p14:tracePt t="42164" x="6142038" y="5268913"/>
          <p14:tracePt t="42174" x="6065838" y="5260975"/>
          <p14:tracePt t="42180" x="5956300" y="5251450"/>
          <p14:tracePt t="42191" x="5853113" y="5243513"/>
          <p14:tracePt t="42196" x="5776913" y="5235575"/>
          <p14:tracePt t="42207" x="5708650" y="5226050"/>
          <p14:tracePt t="42212" x="5641975" y="5208588"/>
          <p14:tracePt t="42221" x="5565775" y="5200650"/>
          <p14:tracePt t="42228" x="5487988" y="5183188"/>
          <p14:tracePt t="42236" x="5421313" y="5175250"/>
          <p14:tracePt t="42246" x="5360988" y="5167313"/>
          <p14:tracePt t="42252" x="5310188" y="5167313"/>
          <p14:tracePt t="42259" x="5259388" y="5167313"/>
          <p14:tracePt t="42268" x="5199063" y="5167313"/>
          <p14:tracePt t="42277" x="5140325" y="5167313"/>
          <p14:tracePt t="42283" x="5072063" y="5167313"/>
          <p14:tracePt t="42292" x="5003800" y="5167313"/>
          <p14:tracePt t="42300" x="4953000" y="5167313"/>
          <p14:tracePt t="42308" x="4902200" y="5167313"/>
          <p14:tracePt t="42316" x="4851400" y="5167313"/>
          <p14:tracePt t="42325" x="4800600" y="5167313"/>
          <p14:tracePt t="42331" x="4740275" y="5167313"/>
          <p14:tracePt t="42341" x="4706938" y="5175250"/>
          <p14:tracePt t="42348" x="4681538" y="5183188"/>
          <p14:tracePt t="42358" x="4656138" y="5183188"/>
          <p14:tracePt t="42363" x="4630738" y="5183188"/>
          <p14:tracePt t="42374" x="4605338" y="5183188"/>
          <p14:tracePt t="42380" x="4579938" y="5183188"/>
          <p14:tracePt t="42391" x="4554538" y="5183188"/>
          <p14:tracePt t="42396" x="4529138" y="5183188"/>
          <p14:tracePt t="42404" x="4486275" y="5175250"/>
          <p14:tracePt t="42411" x="4460875" y="5175250"/>
          <p14:tracePt t="42420" x="4435475" y="5149850"/>
          <p14:tracePt t="42427" x="4400550" y="5132388"/>
          <p14:tracePt t="42435" x="4367213" y="5124450"/>
          <p14:tracePt t="42444" x="4324350" y="5106988"/>
          <p14:tracePt t="42452" x="4281488" y="5091113"/>
          <p14:tracePt t="42460" x="4240213" y="5081588"/>
          <p14:tracePt t="42468" x="4179888" y="5064125"/>
          <p14:tracePt t="42475" x="4137025" y="5056188"/>
          <p14:tracePt t="42484" x="4095750" y="5048250"/>
          <p14:tracePt t="42493" x="4060825" y="5038725"/>
          <p14:tracePt t="42500" x="4027488" y="5030788"/>
          <p14:tracePt t="42510" x="4002088" y="5030788"/>
          <p14:tracePt t="42515" x="3976688" y="5030788"/>
          <p14:tracePt t="42525" x="3967163" y="5030788"/>
          <p14:tracePt t="42532" x="3959225" y="5030788"/>
          <p14:tracePt t="42557" x="3951288" y="5030788"/>
          <p14:tracePt t="42563" x="3941763" y="5030788"/>
          <p14:tracePt t="42620" x="3941763" y="5022850"/>
          <p14:tracePt t="42653" x="3933825" y="5022850"/>
          <p14:tracePt t="42661" x="3933825" y="5013325"/>
          <p14:tracePt t="42669" x="3933825" y="4997450"/>
          <p14:tracePt t="42685" x="3933825" y="4979988"/>
          <p14:tracePt t="42694" x="3933825" y="4954588"/>
          <p14:tracePt t="42701" x="3933825" y="4919663"/>
          <p14:tracePt t="42711" x="3933825" y="4886325"/>
          <p14:tracePt t="42717" x="3933825" y="4860925"/>
          <p14:tracePt t="42726" x="3933825" y="4818063"/>
          <p14:tracePt t="42733" x="3933825" y="4767263"/>
          <p14:tracePt t="42743" x="3933825" y="4699000"/>
          <p14:tracePt t="42747" x="3941763" y="4630738"/>
          <p14:tracePt t="42758" x="3951288" y="4546600"/>
          <p14:tracePt t="42763" x="3951288" y="4478338"/>
          <p14:tracePt t="42773" x="3959225" y="4402138"/>
          <p14:tracePt t="42779" x="3967163" y="4316413"/>
          <p14:tracePt t="42788" x="3967163" y="4232275"/>
          <p14:tracePt t="42795" x="3967163" y="4146550"/>
          <p14:tracePt t="42803" x="3967163" y="4062413"/>
          <p14:tracePt t="42811" x="3967163" y="3960813"/>
          <p14:tracePt t="42819" x="3967163" y="3857625"/>
          <p14:tracePt t="42827" x="3967163" y="3748088"/>
          <p14:tracePt t="42835" x="3951288" y="3629025"/>
          <p14:tracePt t="42844" x="3933825" y="3517900"/>
          <p14:tracePt t="42851" x="3916363" y="3408363"/>
          <p14:tracePt t="42859" x="3900488" y="3314700"/>
          <p14:tracePt t="42868" x="3883025" y="3221038"/>
          <p14:tracePt t="42875" x="3865563" y="3135313"/>
          <p14:tracePt t="42892" x="3848100" y="3008313"/>
          <p14:tracePt t="42899" x="3840163" y="2974975"/>
          <p14:tracePt t="42907" x="3832225" y="2949575"/>
          <p14:tracePt t="42915" x="3832225" y="2922588"/>
          <p14:tracePt t="42924" x="3832225" y="2906713"/>
          <p14:tracePt t="42931" x="3832225" y="2889250"/>
          <p14:tracePt t="42941" x="3832225" y="2881313"/>
          <p14:tracePt t="42947" x="3832225" y="2871788"/>
          <p14:tracePt t="42957" x="3822700" y="2855913"/>
          <p14:tracePt t="43109" x="3832225" y="2855913"/>
          <p14:tracePt t="43117" x="3848100" y="2855913"/>
          <p14:tracePt t="43125" x="3873500" y="2863850"/>
          <p14:tracePt t="43133" x="3916363" y="2881313"/>
          <p14:tracePt t="43143" x="3941763" y="2889250"/>
          <p14:tracePt t="43149" x="4002088" y="2906713"/>
          <p14:tracePt t="43158" x="4078288" y="2932113"/>
          <p14:tracePt t="43164" x="4197350" y="2957513"/>
          <p14:tracePt t="43175" x="4316413" y="2965450"/>
          <p14:tracePt t="43180" x="4443413" y="2974975"/>
          <p14:tracePt t="43190" x="4595813" y="2974975"/>
          <p14:tracePt t="43196" x="4783138" y="2974975"/>
          <p14:tracePt t="43206" x="4945063" y="2974975"/>
          <p14:tracePt t="43212" x="5132388" y="2974975"/>
          <p14:tracePt t="43221" x="5276850" y="2974975"/>
          <p14:tracePt t="43228" x="5411788" y="2974975"/>
          <p14:tracePt t="43236" x="5556250" y="2974975"/>
          <p14:tracePt t="43244" x="5768975" y="2990850"/>
          <p14:tracePt t="43252" x="5938838" y="3000375"/>
          <p14:tracePt t="43260" x="6126163" y="3016250"/>
          <p14:tracePt t="43268" x="6286500" y="3016250"/>
          <p14:tracePt t="43276" x="6430963" y="3016250"/>
          <p14:tracePt t="43284" x="6550025" y="3016250"/>
          <p14:tracePt t="43292" x="6678613" y="3016250"/>
          <p14:tracePt t="43300" x="6823075" y="3025775"/>
          <p14:tracePt t="43310" x="6915150" y="3025775"/>
          <p14:tracePt t="43316" x="7018338" y="3025775"/>
          <p14:tracePt t="43326" x="7112000" y="3025775"/>
          <p14:tracePt t="43332" x="7188200" y="3025775"/>
          <p14:tracePt t="43341" x="7272338" y="3025775"/>
          <p14:tracePt t="43348" x="7340600" y="3025775"/>
          <p14:tracePt t="43357" x="7383463" y="3025775"/>
          <p14:tracePt t="43364" x="7442200" y="3025775"/>
          <p14:tracePt t="43373" x="7502525" y="3025775"/>
          <p14:tracePt t="43380" x="7561263" y="3016250"/>
          <p14:tracePt t="43391" x="7604125" y="3016250"/>
          <p14:tracePt t="43396" x="7646988" y="3016250"/>
          <p14:tracePt t="43407" x="7688263" y="3008313"/>
          <p14:tracePt t="43412" x="7715250" y="3008313"/>
          <p14:tracePt t="43420" x="7731125" y="3000375"/>
          <p14:tracePt t="43428" x="7740650" y="3000375"/>
          <p14:tracePt t="43437" x="7748588" y="3000375"/>
          <p14:tracePt t="43468" x="7756525" y="3000375"/>
          <p14:tracePt t="43501" x="7773988" y="3000375"/>
          <p14:tracePt t="43516" x="7791450" y="3000375"/>
          <p14:tracePt t="43525" x="7791450" y="3008313"/>
          <p14:tracePt t="43548" x="7799388" y="3008313"/>
          <p14:tracePt t="43580" x="7807325" y="3008313"/>
          <p14:tracePt t="43597" x="7807325" y="3016250"/>
          <p14:tracePt t="43605" x="7824788" y="3016250"/>
          <p14:tracePt t="43612" x="7842250" y="3025775"/>
          <p14:tracePt t="43621" x="7842250" y="3033713"/>
          <p14:tracePt t="43629" x="7859713" y="3033713"/>
          <p14:tracePt t="43636" x="7875588" y="3041650"/>
          <p14:tracePt t="43923" x="7875588" y="3051175"/>
          <p14:tracePt t="43965" x="7875588" y="3059113"/>
          <p14:tracePt t="43989" x="7875588" y="3067050"/>
          <p14:tracePt t="44006" x="7875588" y="3076575"/>
          <p14:tracePt t="44558" x="7875588" y="3084513"/>
          <p14:tracePt t="44574" x="7875588" y="3101975"/>
          <p14:tracePt t="44579" x="7875588" y="3135313"/>
          <p14:tracePt t="44589" x="7875588" y="3160713"/>
          <p14:tracePt t="44595" x="7875588" y="3203575"/>
          <p14:tracePt t="44605" x="7859713" y="3279775"/>
          <p14:tracePt t="44612" x="7832725" y="3355975"/>
          <p14:tracePt t="44619" x="7816850" y="3467100"/>
          <p14:tracePt t="44627" x="7807325" y="3578225"/>
          <p14:tracePt t="44636" x="7781925" y="3705225"/>
          <p14:tracePt t="44643" x="7773988" y="3849688"/>
          <p14:tracePt t="44651" x="7766050" y="4019550"/>
          <p14:tracePt t="44659" x="7766050" y="4156075"/>
          <p14:tracePt t="44667" x="7756525" y="4275138"/>
          <p14:tracePt t="44675" x="7748588" y="4384675"/>
          <p14:tracePt t="44683" x="7748588" y="4486275"/>
          <p14:tracePt t="44691" x="7748588" y="4564063"/>
          <p14:tracePt t="44699" x="7748588" y="4630738"/>
          <p14:tracePt t="44707" x="7748588" y="4691063"/>
          <p14:tracePt t="44715" x="7756525" y="4749800"/>
          <p14:tracePt t="44723" x="7766050" y="4802188"/>
          <p14:tracePt t="44731" x="7766050" y="4810125"/>
          <p14:tracePt t="44741" x="7773988" y="4827588"/>
          <p14:tracePt t="44747" x="7773988" y="4843463"/>
          <p14:tracePt t="44757" x="7781925" y="4852988"/>
          <p14:tracePt t="44763" x="7781925" y="4860925"/>
          <p14:tracePt t="44773" x="7791450" y="4878388"/>
          <p14:tracePt t="44779" x="7791450" y="4886325"/>
          <p14:tracePt t="44789" x="7791450" y="4894263"/>
          <p14:tracePt t="44795" x="7791450" y="4919663"/>
          <p14:tracePt t="44806" x="7791450" y="4929188"/>
          <p14:tracePt t="44811" x="7791450" y="4946650"/>
          <p14:tracePt t="44819" x="7799388" y="4962525"/>
          <p14:tracePt t="44827" x="7799388" y="4972050"/>
          <p14:tracePt t="44836" x="7799388" y="4979988"/>
          <p14:tracePt t="44844" x="7807325" y="4997450"/>
          <p14:tracePt t="44851" x="7807325" y="5005388"/>
          <p14:tracePt t="44859" x="7816850" y="5013325"/>
          <p14:tracePt t="44868" x="7824788" y="5022850"/>
          <p14:tracePt t="44876" x="7824788" y="5038725"/>
          <p14:tracePt t="44892" x="7832725" y="5038725"/>
          <p14:tracePt t="44895" x="7832725" y="5048250"/>
          <p14:tracePt t="44907" x="7832725" y="5056188"/>
          <p14:tracePt t="44911" x="7832725" y="5064125"/>
          <p14:tracePt t="44943" x="7832725" y="5073650"/>
          <p14:tracePt t="45056" x="7832725" y="5081588"/>
          <p14:tracePt t="45065" x="7824788" y="5099050"/>
          <p14:tracePt t="45081" x="7816850" y="5106988"/>
          <p14:tracePt t="45097" x="7807325" y="5124450"/>
          <p14:tracePt t="45106" x="7791450" y="5132388"/>
          <p14:tracePt t="45114" x="7773988" y="5141913"/>
          <p14:tracePt t="45122" x="7756525" y="5141913"/>
          <p14:tracePt t="45128" x="7740650" y="5149850"/>
          <p14:tracePt t="45136" x="7705725" y="5157788"/>
          <p14:tracePt t="45144" x="7654925" y="5167313"/>
          <p14:tracePt t="45152" x="7612063" y="5175250"/>
          <p14:tracePt t="45160" x="7553325" y="5183188"/>
          <p14:tracePt t="45168" x="7485063" y="5192713"/>
          <p14:tracePt t="45176" x="7391400" y="5192713"/>
          <p14:tracePt t="45184" x="7289800" y="5200650"/>
          <p14:tracePt t="45194" x="7162800" y="5208588"/>
          <p14:tracePt t="45200" x="7051675" y="5208588"/>
          <p14:tracePt t="45210" x="6932613" y="5208588"/>
          <p14:tracePt t="45216" x="6805613" y="5208588"/>
          <p14:tracePt t="45225" x="6686550" y="5208588"/>
          <p14:tracePt t="45232" x="6567488" y="5208588"/>
          <p14:tracePt t="45241" x="6430963" y="5208588"/>
          <p14:tracePt t="45248" x="6296025" y="5208588"/>
          <p14:tracePt t="45258" x="6151563" y="5208588"/>
          <p14:tracePt t="45264" x="6015038" y="5208588"/>
          <p14:tracePt t="45274" x="5888038" y="5208588"/>
          <p14:tracePt t="45280" x="5776913" y="5208588"/>
          <p14:tracePt t="45290" x="5683250" y="5200650"/>
          <p14:tracePt t="45296" x="5607050" y="5192713"/>
          <p14:tracePt t="45307" x="5538788" y="5192713"/>
          <p14:tracePt t="45312" x="5480050" y="5192713"/>
          <p14:tracePt t="45324" x="5446713" y="5192713"/>
          <p14:tracePt t="45328" x="5411788" y="5192713"/>
          <p14:tracePt t="45337" x="5368925" y="5183188"/>
          <p14:tracePt t="45344" x="5335588" y="5183188"/>
          <p14:tracePt t="45352" x="5327650" y="5183188"/>
          <p14:tracePt t="45359" x="5310188" y="5183188"/>
          <p14:tracePt t="45368" x="5276850" y="5183188"/>
          <p14:tracePt t="45376" x="5241925" y="5183188"/>
          <p14:tracePt t="45384" x="5208588" y="5183188"/>
          <p14:tracePt t="45391" x="5183188" y="5183188"/>
          <p14:tracePt t="45400" x="5157788" y="5183188"/>
          <p14:tracePt t="45408" x="5122863" y="5183188"/>
          <p14:tracePt t="45415" x="5080000" y="5175250"/>
          <p14:tracePt t="45424" x="5038725" y="5167313"/>
          <p14:tracePt t="45432" x="5003800" y="5167313"/>
          <p14:tracePt t="45441" x="4962525" y="5167313"/>
          <p14:tracePt t="45448" x="4910138" y="5167313"/>
          <p14:tracePt t="45458" x="4859338" y="5167313"/>
          <p14:tracePt t="45464" x="4791075" y="5167313"/>
          <p14:tracePt t="45473" x="4732338" y="5167313"/>
          <p14:tracePt t="45480" x="4673600" y="5167313"/>
          <p14:tracePt t="45490" x="4605338" y="5167313"/>
          <p14:tracePt t="45496" x="4529138" y="5157788"/>
          <p14:tracePt t="45506" x="4468813" y="5157788"/>
          <p14:tracePt t="45512" x="4410075" y="5157788"/>
          <p14:tracePt t="45520" x="4359275" y="5157788"/>
          <p14:tracePt t="45527" x="4306888" y="5157788"/>
          <p14:tracePt t="45536" x="4265613" y="5149850"/>
          <p14:tracePt t="45544" x="4256088" y="5141913"/>
          <p14:tracePt t="45552" x="4222750" y="5124450"/>
          <p14:tracePt t="45560" x="4205288" y="5124450"/>
          <p14:tracePt t="45617" x="4187825" y="5116513"/>
          <p14:tracePt t="45627" x="4179888" y="5116513"/>
          <p14:tracePt t="45632" x="4162425" y="5106988"/>
          <p14:tracePt t="45648" x="4129088" y="5099050"/>
          <p14:tracePt t="45658" x="4129088" y="5091113"/>
          <p14:tracePt t="45664" x="4111625" y="5081588"/>
          <p14:tracePt t="45673" x="4095750" y="5073650"/>
          <p14:tracePt t="45689" x="4078288" y="5064125"/>
          <p14:tracePt t="45706" x="4070350" y="5064125"/>
          <p14:tracePt t="45711" x="4060825" y="5056188"/>
          <p14:tracePt t="45719" x="4052888" y="5056188"/>
          <p14:tracePt t="45759" x="4044950" y="5048250"/>
          <p14:tracePt t="45775" x="4044950" y="5038725"/>
          <p14:tracePt t="45783" x="4044950" y="5005388"/>
          <p14:tracePt t="45791" x="4035425" y="4979988"/>
          <p14:tracePt t="45799" x="4017963" y="4919663"/>
          <p14:tracePt t="45808" x="4002088" y="4852988"/>
          <p14:tracePt t="45815" x="3992563" y="4749800"/>
          <p14:tracePt t="45824" x="3976688" y="4630738"/>
          <p14:tracePt t="45831" x="3967163" y="4521200"/>
          <p14:tracePt t="45841" x="3959225" y="4427538"/>
          <p14:tracePt t="45848" x="3941763" y="4333875"/>
          <p14:tracePt t="45857" x="3933825" y="4249738"/>
          <p14:tracePt t="45863" x="3916363" y="4164013"/>
          <p14:tracePt t="45873" x="3916363" y="4105275"/>
          <p14:tracePt t="45891" x="3900488" y="3968750"/>
          <p14:tracePt t="45896" x="3883025" y="3900488"/>
          <p14:tracePt t="45906" x="3857625" y="3816350"/>
          <p14:tracePt t="45911" x="3840163" y="3738563"/>
          <p14:tracePt t="45922" x="3822700" y="3646488"/>
          <p14:tracePt t="45928" x="3806825" y="3552825"/>
          <p14:tracePt t="45936" x="3763963" y="3467100"/>
          <p14:tracePt t="45943" x="3738563" y="3382963"/>
          <p14:tracePt t="45951" x="3721100" y="3305175"/>
          <p14:tracePt t="45959" x="3703638" y="3238500"/>
          <p14:tracePt t="45967" x="3687763" y="3160713"/>
          <p14:tracePt t="45975" x="3678238" y="3094038"/>
          <p14:tracePt t="45984" x="3670300" y="3025775"/>
          <p14:tracePt t="45991" x="3662363" y="2974975"/>
          <p14:tracePt t="45999" x="3652838" y="2914650"/>
          <p14:tracePt t="46008" x="3644900" y="2871788"/>
          <p14:tracePt t="46015" x="3627438" y="2830513"/>
          <p14:tracePt t="46023" x="3619500" y="2805113"/>
          <p14:tracePt t="46031" x="3619500" y="2770188"/>
          <p14:tracePt t="46040" x="3611563" y="2736850"/>
          <p14:tracePt t="46047" x="3602038" y="2719388"/>
          <p14:tracePt t="46057" x="3586163" y="2693988"/>
          <p14:tracePt t="46063" x="3586163" y="2686050"/>
          <p14:tracePt t="46073" x="3586163" y="2660650"/>
          <p14:tracePt t="46079" x="3576638" y="2651125"/>
          <p14:tracePt t="46089" x="3568700" y="2643188"/>
          <p14:tracePt t="46095" x="3568700" y="2625725"/>
          <p14:tracePt t="46105" x="3568700" y="2608263"/>
          <p14:tracePt t="46111" x="3568700" y="2582863"/>
          <p14:tracePt t="46122" x="3568700" y="2557463"/>
          <p14:tracePt t="46127" x="3568700" y="2549525"/>
          <p14:tracePt t="46136" x="3568700" y="2541588"/>
          <p14:tracePt t="46143" x="3568700" y="2532063"/>
          <p14:tracePt t="46159" x="3568700" y="2524125"/>
          <p14:tracePt t="46273" x="3568700" y="2506663"/>
          <p14:tracePt t="46305" x="3568700" y="2498725"/>
          <p14:tracePt t="46322" x="3576638" y="2498725"/>
          <p14:tracePt t="46330" x="3594100" y="2481263"/>
          <p14:tracePt t="46337" x="3627438" y="2463800"/>
          <p14:tracePt t="46343" x="3652838" y="2463800"/>
          <p14:tracePt t="46351" x="3678238" y="2463800"/>
          <p14:tracePt t="46359" x="3695700" y="2463800"/>
          <p14:tracePt t="46368" x="3738563" y="2463800"/>
          <p14:tracePt t="46375" x="3781425" y="2463800"/>
          <p14:tracePt t="46383" x="3848100" y="2463800"/>
          <p14:tracePt t="46391" x="3908425" y="2481263"/>
          <p14:tracePt t="46399" x="3967163" y="2489200"/>
          <p14:tracePt t="46407" x="4044950" y="2506663"/>
          <p14:tracePt t="46415" x="4121150" y="2524125"/>
          <p14:tracePt t="46424" x="4205288" y="2532063"/>
          <p14:tracePt t="46431" x="4273550" y="2541588"/>
          <p14:tracePt t="46440" x="4341813" y="2557463"/>
          <p14:tracePt t="46448" x="4443413" y="2582863"/>
          <p14:tracePt t="46457" x="4562475" y="2600325"/>
          <p14:tracePt t="46463" x="4664075" y="2617788"/>
          <p14:tracePt t="46474" x="4749800" y="2633663"/>
          <p14:tracePt t="46479" x="4826000" y="2643188"/>
          <p14:tracePt t="46489" x="4894263" y="2651125"/>
          <p14:tracePt t="46495" x="4962525" y="2660650"/>
          <p14:tracePt t="46505" x="5021263" y="2668588"/>
          <p14:tracePt t="46511" x="5080000" y="2676525"/>
          <p14:tracePt t="46519" x="5122863" y="2676525"/>
          <p14:tracePt t="46527" x="5183188" y="2686050"/>
          <p14:tracePt t="46536" x="5241925" y="2686050"/>
          <p14:tracePt t="46543" x="5302250" y="2693988"/>
          <p14:tracePt t="46551" x="5368925" y="2701925"/>
          <p14:tracePt t="46559" x="5437188" y="2701925"/>
          <p14:tracePt t="46568" x="5513388" y="2701925"/>
          <p14:tracePt t="46575" x="5607050" y="2701925"/>
          <p14:tracePt t="46583" x="5683250" y="2711450"/>
          <p14:tracePt t="46591" x="5768975" y="2711450"/>
          <p14:tracePt t="46599" x="5853113" y="2711450"/>
          <p14:tracePt t="46607" x="5930900" y="2711450"/>
          <p14:tracePt t="46615" x="6024563" y="2711450"/>
          <p14:tracePt t="46623" x="6116638" y="2711450"/>
          <p14:tracePt t="46631" x="6202363" y="2711450"/>
          <p14:tracePt t="46639" x="6286500" y="2719388"/>
          <p14:tracePt t="46647" x="6364288" y="2719388"/>
          <p14:tracePt t="46657" x="6465888" y="2736850"/>
          <p14:tracePt t="46663" x="6559550" y="2744788"/>
          <p14:tracePt t="46673" x="6661150" y="2752725"/>
          <p14:tracePt t="46679" x="6770688" y="2770188"/>
          <p14:tracePt t="46689" x="6889750" y="2778125"/>
          <p14:tracePt t="46696" x="6992938" y="2787650"/>
          <p14:tracePt t="46706" x="7085013" y="2805113"/>
          <p14:tracePt t="46711" x="7196138" y="2813050"/>
          <p14:tracePt t="46722" x="7297738" y="2830513"/>
          <p14:tracePt t="46728" x="7391400" y="2838450"/>
          <p14:tracePt t="46738" x="7467600" y="2846388"/>
          <p14:tracePt t="46743" x="7535863" y="2846388"/>
          <p14:tracePt t="46752" x="7596188" y="2855913"/>
          <p14:tracePt t="46759" x="7654925" y="2855913"/>
          <p14:tracePt t="46767" x="7705725" y="2855913"/>
          <p14:tracePt t="46776" x="7756525" y="2855913"/>
          <p14:tracePt t="46783" x="7799388" y="2855913"/>
          <p14:tracePt t="46791" x="7850188" y="2855913"/>
          <p14:tracePt t="46799" x="7893050" y="2855913"/>
          <p14:tracePt t="46807" x="7926388" y="2855913"/>
          <p14:tracePt t="46815" x="7961313" y="2855913"/>
          <p14:tracePt t="46823" x="7986713" y="2855913"/>
          <p14:tracePt t="46832" x="8004175" y="2855913"/>
          <p14:tracePt t="46841" x="8020050" y="2855913"/>
          <p14:tracePt t="46848" x="8037513" y="2855913"/>
          <p14:tracePt t="46857" x="8045450" y="2855913"/>
          <p14:tracePt t="46863" x="8070850" y="2863850"/>
          <p14:tracePt t="46873" x="8080375" y="2863850"/>
          <p14:tracePt t="46891" x="8113713" y="2863850"/>
          <p14:tracePt t="46895" x="8121650" y="2863850"/>
          <p14:tracePt t="46906" x="8139113" y="2863850"/>
          <p14:tracePt t="46911" x="8164513" y="2863850"/>
          <p14:tracePt t="46919" x="8181975" y="2863850"/>
          <p14:tracePt t="46927" x="8207375" y="2871788"/>
          <p14:tracePt t="46936" x="8215313" y="2871788"/>
          <p14:tracePt t="46943" x="8232775" y="2871788"/>
          <p14:tracePt t="46951" x="8250238" y="2871788"/>
          <p14:tracePt t="47135" x="8250238" y="2881313"/>
          <p14:tracePt t="47184" x="8240713" y="2889250"/>
          <p14:tracePt t="47265" x="8240713" y="2897188"/>
          <p14:tracePt t="47274" x="8240713" y="2906713"/>
          <p14:tracePt t="47280" x="8232775" y="2922588"/>
          <p14:tracePt t="47292" x="8232775" y="2949575"/>
          <p14:tracePt t="47297" x="8207375" y="2974975"/>
          <p14:tracePt t="47308" x="8199438" y="3000375"/>
          <p14:tracePt t="47313" x="8199438" y="3025775"/>
          <p14:tracePt t="47324" x="8189913" y="3067050"/>
          <p14:tracePt t="47329" x="8181975" y="3101975"/>
          <p14:tracePt t="47337" x="8164513" y="3160713"/>
          <p14:tracePt t="47346" x="8147050" y="3221038"/>
          <p14:tracePt t="47353" x="8131175" y="3297238"/>
          <p14:tracePt t="47361" x="8113713" y="3382963"/>
          <p14:tracePt t="47368" x="8088313" y="3475038"/>
          <p14:tracePt t="47375" x="8070850" y="3578225"/>
          <p14:tracePt t="47384" x="8054975" y="3679825"/>
          <p14:tracePt t="47391" x="8037513" y="3781425"/>
          <p14:tracePt t="47400" x="8029575" y="3883025"/>
          <p14:tracePt t="47408" x="8020050" y="3986213"/>
          <p14:tracePt t="47416" x="8004175" y="4079875"/>
          <p14:tracePt t="47425" x="8004175" y="4156075"/>
          <p14:tracePt t="47432" x="8004175" y="4249738"/>
          <p14:tracePt t="47442" x="8004175" y="4341813"/>
          <p14:tracePt t="47448" x="8004175" y="4419600"/>
          <p14:tracePt t="47457" x="8004175" y="4495800"/>
          <p14:tracePt t="47464" x="8004175" y="4564063"/>
          <p14:tracePt t="47473" x="8004175" y="4622800"/>
          <p14:tracePt t="47480" x="8004175" y="4683125"/>
          <p14:tracePt t="47488" x="8012113" y="4733925"/>
          <p14:tracePt t="47495" x="8029575" y="4775200"/>
          <p14:tracePt t="47506" x="8045450" y="4835525"/>
          <p14:tracePt t="47512" x="8054975" y="4878388"/>
          <p14:tracePt t="47521" x="8070850" y="4911725"/>
          <p14:tracePt t="47528" x="8080375" y="4954588"/>
          <p14:tracePt t="47536" x="8096250" y="4979988"/>
          <p14:tracePt t="47543" x="8096250" y="4987925"/>
          <p14:tracePt t="47552" x="8096250" y="5005388"/>
          <p14:tracePt t="47559" x="8105775" y="5022850"/>
          <p14:tracePt t="47568" x="8113713" y="5056188"/>
          <p14:tracePt t="47575" x="8113713" y="5073650"/>
          <p14:tracePt t="47584" x="8121650" y="5099050"/>
          <p14:tracePt t="47591" x="8131175" y="5116513"/>
          <p14:tracePt t="47600" x="8131175" y="5132388"/>
          <p14:tracePt t="47608" x="8147050" y="5157788"/>
          <p14:tracePt t="47616" x="8147050" y="5175250"/>
          <p14:tracePt t="47625" x="8147050" y="5200650"/>
          <p14:tracePt t="47632" x="8156575" y="5208588"/>
          <p14:tracePt t="47642" x="8174038" y="5235575"/>
          <p14:tracePt t="47647" x="8174038" y="5251450"/>
          <p14:tracePt t="47658" x="8174038" y="5268913"/>
          <p14:tracePt t="47664" x="8181975" y="5268913"/>
          <p14:tracePt t="47673" x="8181975" y="5276850"/>
          <p14:tracePt t="47696" x="8181975" y="5286375"/>
          <p14:tracePt t="47746" x="8181975" y="5294313"/>
          <p14:tracePt t="47776" x="8189913" y="5294313"/>
          <p14:tracePt t="47937" x="8181975" y="5294313"/>
          <p14:tracePt t="47953" x="8174038" y="5294313"/>
          <p14:tracePt t="47959" x="8164513" y="5294313"/>
          <p14:tracePt t="47972" x="8147050" y="5294313"/>
          <p14:tracePt t="47979" x="8139113" y="5294313"/>
          <p14:tracePt t="47989" x="8131175" y="5294313"/>
          <p14:tracePt t="47995" x="8121650" y="5294313"/>
          <p14:tracePt t="48012" x="8113713" y="5294313"/>
          <p14:tracePt t="48052" x="8105775" y="5294313"/>
          <p14:tracePt t="48228" x="8096250" y="5294313"/>
          <p14:tracePt t="48243" x="8080375" y="5286375"/>
          <p14:tracePt t="48259" x="8070850" y="5286375"/>
          <p14:tracePt t="48267" x="8062913" y="5286375"/>
          <p14:tracePt t="48276" x="8045450" y="5276850"/>
          <p14:tracePt t="48283" x="8029575" y="5268913"/>
          <p14:tracePt t="48291" x="8004175" y="5268913"/>
          <p14:tracePt t="48300" x="7943850" y="5260975"/>
          <p14:tracePt t="48307" x="7875588" y="5260975"/>
          <p14:tracePt t="48315" x="7799388" y="5260975"/>
          <p14:tracePt t="48323" x="7697788" y="5260975"/>
          <p14:tracePt t="48332" x="7586663" y="5260975"/>
          <p14:tracePt t="48340" x="7459663" y="5260975"/>
          <p14:tracePt t="48347" x="7340600" y="5260975"/>
          <p14:tracePt t="48357" x="7204075" y="5260975"/>
          <p14:tracePt t="48364" x="7059613" y="5260975"/>
          <p14:tracePt t="48373" x="6958013" y="5260975"/>
          <p14:tracePt t="48380" x="6848475" y="5260975"/>
          <p14:tracePt t="48389" x="6745288" y="5251450"/>
          <p14:tracePt t="48395" x="6643688" y="5251450"/>
          <p14:tracePt t="48407" x="6550025" y="5251450"/>
          <p14:tracePt t="48411" x="6465888" y="5251450"/>
          <p14:tracePt t="48423" x="6364288" y="5243513"/>
          <p14:tracePt t="48428" x="6270625" y="5243513"/>
          <p14:tracePt t="48438" x="6194425" y="5235575"/>
          <p14:tracePt t="48444" x="6100763" y="5235575"/>
          <p14:tracePt t="48451" x="6007100" y="5226050"/>
          <p14:tracePt t="48459" x="5938838" y="5218113"/>
          <p14:tracePt t="48468" x="5862638" y="5218113"/>
          <p14:tracePt t="48475" x="5794375" y="5218113"/>
          <p14:tracePt t="48483" x="5735638" y="5208588"/>
          <p14:tracePt t="48491" x="5683250" y="5208588"/>
          <p14:tracePt t="48499" x="5632450" y="5208588"/>
          <p14:tracePt t="48507" x="5581650" y="5208588"/>
          <p14:tracePt t="48515" x="5538788" y="5208588"/>
          <p14:tracePt t="48524" x="5505450" y="5208588"/>
          <p14:tracePt t="48532" x="5472113" y="5208588"/>
          <p14:tracePt t="48540" x="5429250" y="5208588"/>
          <p14:tracePt t="48547" x="5411788" y="5208588"/>
          <p14:tracePt t="48557" x="5386388" y="5208588"/>
          <p14:tracePt t="48563" x="5360988" y="5208588"/>
          <p14:tracePt t="48574" x="5335588" y="5208588"/>
          <p14:tracePt t="48579" x="5310188" y="5208588"/>
          <p14:tracePt t="48589" x="5284788" y="5208588"/>
          <p14:tracePt t="48596" x="5259388" y="5208588"/>
          <p14:tracePt t="48604" x="5224463" y="5208588"/>
          <p14:tracePt t="48611" x="5183188" y="5208588"/>
          <p14:tracePt t="48623" x="5132388" y="5208588"/>
          <p14:tracePt t="48628" x="5097463" y="5208588"/>
          <p14:tracePt t="48638" x="5072063" y="5208588"/>
          <p14:tracePt t="48644" x="5029200" y="5208588"/>
          <p14:tracePt t="48652" x="4995863" y="5208588"/>
          <p14:tracePt t="48660" x="4962525" y="5208588"/>
          <p14:tracePt t="48668" x="4927600" y="5208588"/>
          <p14:tracePt t="48676" x="4902200" y="5208588"/>
          <p14:tracePt t="48684" x="4884738" y="5208588"/>
          <p14:tracePt t="48691" x="4868863" y="5208588"/>
          <p14:tracePt t="48700" x="4833938" y="5200650"/>
          <p14:tracePt t="48708" x="4818063" y="5200650"/>
          <p14:tracePt t="48716" x="4808538" y="5200650"/>
          <p14:tracePt t="48724" x="4791075" y="5200650"/>
          <p14:tracePt t="48732" x="4775200" y="5200650"/>
          <p14:tracePt t="48743" x="4757738" y="5200650"/>
          <p14:tracePt t="48748" x="4749800" y="5200650"/>
          <p14:tracePt t="48756" x="4724400" y="5200650"/>
          <p14:tracePt t="48763" x="4706938" y="5200650"/>
          <p14:tracePt t="48774" x="4673600" y="5200650"/>
          <p14:tracePt t="48779" x="4656138" y="5200650"/>
          <p14:tracePt t="48790" x="4630738" y="5208588"/>
          <p14:tracePt t="48795" x="4605338" y="5208588"/>
          <p14:tracePt t="48805" x="4570413" y="5218113"/>
          <p14:tracePt t="48812" x="4545013" y="5218113"/>
          <p14:tracePt t="48823" x="4529138" y="5226050"/>
          <p14:tracePt t="48828" x="4503738" y="5226050"/>
          <p14:tracePt t="48839" x="4476750" y="5235575"/>
          <p14:tracePt t="48844" x="4460875" y="5235575"/>
          <p14:tracePt t="48852" x="4451350" y="5235575"/>
          <p14:tracePt t="48859" x="4435475" y="5235575"/>
          <p14:tracePt t="48868" x="4425950" y="5235575"/>
          <p14:tracePt t="48890" x="4400550" y="5235575"/>
          <p14:tracePt t="48892" x="4392613" y="5235575"/>
          <p14:tracePt t="48900" x="4375150" y="5235575"/>
          <p14:tracePt t="48908" x="4367213" y="5235575"/>
          <p14:tracePt t="48916" x="4341813" y="5235575"/>
          <p14:tracePt t="48924" x="4324350" y="5235575"/>
          <p14:tracePt t="48932" x="4316413" y="5235575"/>
          <p14:tracePt t="48940" x="4298950" y="5235575"/>
          <p14:tracePt t="48947" x="4281488" y="5235575"/>
          <p14:tracePt t="48964" x="4273550" y="5235575"/>
          <p14:tracePt t="48973" x="4256088" y="5235575"/>
          <p14:tracePt t="48996" x="4248150" y="5235575"/>
          <p14:tracePt t="49012" x="4240213" y="5235575"/>
          <p14:tracePt t="49237" x="4230688" y="5235575"/>
          <p14:tracePt t="49259" x="4222750" y="5235575"/>
          <p14:tracePt t="49283" x="4205288" y="5235575"/>
          <p14:tracePt t="49299" x="4197350" y="5235575"/>
          <p14:tracePt t="49307" x="4187825" y="5235575"/>
          <p14:tracePt t="49315" x="4179888" y="5235575"/>
          <p14:tracePt t="49323" x="4171950" y="5235575"/>
          <p14:tracePt t="49331" x="4162425" y="5235575"/>
          <p14:tracePt t="49339" x="4154488" y="5235575"/>
          <p14:tracePt t="49347" x="4146550" y="5235575"/>
          <p14:tracePt t="49363" x="4129088" y="5235575"/>
          <p14:tracePt t="49372" x="4121150" y="5235575"/>
          <p14:tracePt t="49389" x="4111625" y="5235575"/>
          <p14:tracePt t="49461" x="4103688" y="5235575"/>
          <p14:tracePt t="49557" x="4095750" y="5235575"/>
          <p14:tracePt t="49621" x="4078288" y="5226050"/>
          <p14:tracePt t="49628" x="4070350" y="5226050"/>
          <p14:tracePt t="49653" x="4060825" y="5226050"/>
          <p14:tracePt t="49973" x="4052888" y="5218113"/>
          <p14:tracePt t="50045" x="4052888" y="5208588"/>
          <p14:tracePt t="50053" x="4052888" y="5192713"/>
          <p14:tracePt t="50067" x="4052888" y="5157788"/>
          <p14:tracePt t="50075" x="4052888" y="5141913"/>
          <p14:tracePt t="50083" x="4052888" y="5116513"/>
          <p14:tracePt t="50091" x="4052888" y="5091113"/>
          <p14:tracePt t="50099" x="4052888" y="5073650"/>
          <p14:tracePt t="50107" x="4052888" y="5038725"/>
          <p14:tracePt t="50115" x="4052888" y="4972050"/>
          <p14:tracePt t="50123" x="4052888" y="4903788"/>
          <p14:tracePt t="50131" x="4052888" y="4802188"/>
          <p14:tracePt t="50140" x="4052888" y="4691063"/>
          <p14:tracePt t="50148" x="4052888" y="4564063"/>
          <p14:tracePt t="50157" x="4052888" y="4427538"/>
          <p14:tracePt t="50163" x="4052888" y="4308475"/>
          <p14:tracePt t="50173" x="4052888" y="4206875"/>
          <p14:tracePt t="50180" x="4052888" y="4113213"/>
          <p14:tracePt t="50190" x="4052888" y="4044950"/>
          <p14:tracePt t="50196" x="4052888" y="3968750"/>
          <p14:tracePt t="50206" x="4060825" y="3892550"/>
          <p14:tracePt t="50212" x="4070350" y="3824288"/>
          <p14:tracePt t="50223" x="4070350" y="3756025"/>
          <p14:tracePt t="50228" x="4070350" y="3679825"/>
          <p14:tracePt t="50238" x="4070350" y="3603625"/>
          <p14:tracePt t="50243" x="4070350" y="3535363"/>
          <p14:tracePt t="50252" x="4070350" y="3449638"/>
          <p14:tracePt t="50259" x="4070350" y="3382963"/>
          <p14:tracePt t="50267" x="4070350" y="3314700"/>
          <p14:tracePt t="50276" x="4070350" y="3254375"/>
          <p14:tracePt t="50284" x="4070350" y="3203575"/>
          <p14:tracePt t="50291" x="4078288" y="3152775"/>
          <p14:tracePt t="50299" x="4086225" y="3119438"/>
          <p14:tracePt t="50307" x="4086225" y="3084513"/>
          <p14:tracePt t="50315" x="4086225" y="3051175"/>
          <p14:tracePt t="50323" x="4086225" y="3025775"/>
          <p14:tracePt t="50331" x="4086225" y="2982913"/>
          <p14:tracePt t="50339" x="4078288" y="2957513"/>
          <p14:tracePt t="50347" x="4078288" y="2949575"/>
          <p14:tracePt t="50356" x="4070350" y="2940050"/>
          <p14:tracePt t="50363" x="4070350" y="2932113"/>
          <p14:tracePt t="50372" x="4060825" y="2922588"/>
          <p14:tracePt t="50405" x="4060825" y="2906713"/>
          <p14:tracePt t="50411" x="4052888" y="2889250"/>
          <p14:tracePt t="50421" x="4052888" y="2863850"/>
          <p14:tracePt t="50427" x="4044950" y="2846388"/>
          <p14:tracePt t="50435" x="4044950" y="2820988"/>
          <p14:tracePt t="50443" x="4044950" y="2805113"/>
          <p14:tracePt t="50452" x="4044950" y="2795588"/>
          <p14:tracePt t="50459" x="4044950" y="2787650"/>
          <p14:tracePt t="50467" x="4044950" y="2778125"/>
          <p14:tracePt t="50475" x="4052888" y="2778125"/>
          <p14:tracePt t="50516" x="4060825" y="2770188"/>
          <p14:tracePt t="50549" x="4070350" y="2770188"/>
          <p14:tracePt t="50557" x="4086225" y="2770188"/>
          <p14:tracePt t="50565" x="4121150" y="2770188"/>
          <p14:tracePt t="50576" x="4137025" y="2770188"/>
          <p14:tracePt t="50581" x="4197350" y="2787650"/>
          <p14:tracePt t="50590" x="4298950" y="2805113"/>
          <p14:tracePt t="50596" x="4418013" y="2813050"/>
          <p14:tracePt t="50608" x="4587875" y="2820988"/>
          <p14:tracePt t="50613" x="4800600" y="2838450"/>
          <p14:tracePt t="50625" x="5013325" y="2838450"/>
          <p14:tracePt t="50629" x="5267325" y="2838450"/>
          <p14:tracePt t="50639" x="5497513" y="2838450"/>
          <p14:tracePt t="50644" x="5726113" y="2838450"/>
          <p14:tracePt t="50652" x="5964238" y="2846388"/>
          <p14:tracePt t="50659" x="6227763" y="2863850"/>
          <p14:tracePt t="50667" x="6456363" y="2871788"/>
          <p14:tracePt t="50675" x="6719888" y="2889250"/>
          <p14:tracePt t="50683" x="6907213" y="2889250"/>
          <p14:tracePt t="50691" x="7119938" y="2914650"/>
          <p14:tracePt t="50700" x="7323138" y="2940050"/>
          <p14:tracePt t="50707" x="7451725" y="2957513"/>
          <p14:tracePt t="50715" x="7578725" y="2965450"/>
          <p14:tracePt t="50723" x="7662863" y="2965450"/>
          <p14:tracePt t="50732" x="7731125" y="2965450"/>
          <p14:tracePt t="50740" x="7781925" y="2974975"/>
          <p14:tracePt t="50747" x="7816850" y="2974975"/>
          <p14:tracePt t="50756" x="7842250" y="2974975"/>
          <p14:tracePt t="50763" x="7867650" y="2974975"/>
          <p14:tracePt t="50772" x="7893050" y="2974975"/>
          <p14:tracePt t="50779" x="7900988" y="2974975"/>
          <p14:tracePt t="50789" x="7918450" y="2974975"/>
          <p14:tracePt t="50795" x="7935913" y="2974975"/>
          <p14:tracePt t="50805" x="7943850" y="2974975"/>
          <p14:tracePt t="50811" x="7961313" y="2965450"/>
          <p14:tracePt t="50821" x="7977188" y="2965450"/>
          <p14:tracePt t="50827" x="8004175" y="2965450"/>
          <p14:tracePt t="50837" x="8029575" y="2965450"/>
          <p14:tracePt t="50843" x="8062913" y="2965450"/>
          <p14:tracePt t="50853" x="8080375" y="2965450"/>
          <p14:tracePt t="50860" x="8105775" y="2965450"/>
          <p14:tracePt t="50867" x="8121650" y="2957513"/>
          <p14:tracePt t="50875" x="8139113" y="2957513"/>
          <p14:tracePt t="50890" x="8174038" y="2940050"/>
          <p14:tracePt t="50891" x="8189913" y="2932113"/>
          <p14:tracePt t="50899" x="8224838" y="2922588"/>
          <p14:tracePt t="50907" x="8258175" y="2914650"/>
          <p14:tracePt t="50916" x="8291513" y="2906713"/>
          <p14:tracePt t="50923" x="8334375" y="2897188"/>
          <p14:tracePt t="50931" x="8369300" y="2889250"/>
          <p14:tracePt t="50940" x="8394700" y="2889250"/>
          <p14:tracePt t="50948" x="8402638" y="2889250"/>
          <p14:tracePt t="50956" x="8410575" y="2889250"/>
          <p14:tracePt t="51021" x="8410575" y="2897188"/>
          <p14:tracePt t="51033" x="8410575" y="2922588"/>
          <p14:tracePt t="51041" x="8410575" y="2940050"/>
          <p14:tracePt t="51049" x="8410575" y="2974975"/>
          <p14:tracePt t="51059" x="8420100" y="3041650"/>
          <p14:tracePt t="51065" x="8420100" y="3135313"/>
          <p14:tracePt t="51075" x="8420100" y="3246438"/>
          <p14:tracePt t="51080" x="8420100" y="3382963"/>
          <p14:tracePt t="51091" x="8420100" y="3527425"/>
          <p14:tracePt t="51097" x="8420100" y="3687763"/>
          <p14:tracePt t="51109" x="8420100" y="3832225"/>
          <p14:tracePt t="51112" x="8420100" y="4002088"/>
          <p14:tracePt t="51123" x="8410575" y="4164013"/>
          <p14:tracePt t="51128" x="8410575" y="4333875"/>
          <p14:tracePt t="51139" x="8394700" y="4478338"/>
          <p14:tracePt t="51144" x="8394700" y="4597400"/>
          <p14:tracePt t="51152" x="8394700" y="4716463"/>
          <p14:tracePt t="51160" x="8394700" y="4810125"/>
          <p14:tracePt t="51168" x="8394700" y="4894263"/>
          <p14:tracePt t="51176" x="8394700" y="4962525"/>
          <p14:tracePt t="51184" x="8394700" y="5030788"/>
          <p14:tracePt t="51192" x="8394700" y="5073650"/>
          <p14:tracePt t="51200" x="8394700" y="5124450"/>
          <p14:tracePt t="51208" x="8394700" y="5167313"/>
          <p14:tracePt t="51216" x="8402638" y="5208588"/>
          <p14:tracePt t="51224" x="8410575" y="5268913"/>
          <p14:tracePt t="51232" x="8410575" y="5302250"/>
          <p14:tracePt t="51241" x="8410575" y="5345113"/>
          <p14:tracePt t="51248" x="8410575" y="5395913"/>
          <p14:tracePt t="51257" x="8410575" y="5438775"/>
          <p14:tracePt t="51264" x="8410575" y="5481638"/>
          <p14:tracePt t="51274" x="8410575" y="5532438"/>
          <p14:tracePt t="51280" x="8410575" y="5575300"/>
          <p14:tracePt t="51289" x="8410575" y="5634038"/>
          <p14:tracePt t="51296" x="8420100" y="5702300"/>
          <p14:tracePt t="51305" x="8420100" y="5753100"/>
          <p14:tracePt t="51312" x="8428038" y="5795963"/>
          <p14:tracePt t="51322" x="8435975" y="5829300"/>
          <p14:tracePt t="51328" x="8435975" y="5872163"/>
          <p14:tracePt t="51339" x="8435975" y="5897563"/>
          <p14:tracePt t="51344" x="8435975" y="5915025"/>
          <p14:tracePt t="51355" x="8435975" y="5922963"/>
          <p14:tracePt t="51360" x="8435975" y="5932488"/>
          <p14:tracePt t="51463" x="8435975" y="5940425"/>
          <p14:tracePt t="51479" x="8428038" y="5948363"/>
          <p14:tracePt t="51488" x="8402638" y="5957888"/>
          <p14:tracePt t="51496" x="8385175" y="5965825"/>
          <p14:tracePt t="51505" x="8377238" y="5973763"/>
          <p14:tracePt t="51511" x="8351838" y="5983288"/>
          <p14:tracePt t="51522" x="8326438" y="5983288"/>
          <p14:tracePt t="51527" x="8291513" y="5991225"/>
          <p14:tracePt t="51536" x="8258175" y="5991225"/>
          <p14:tracePt t="51543" x="8224838" y="5999163"/>
          <p14:tracePt t="51552" x="8174038" y="6008688"/>
          <p14:tracePt t="51559" x="8113713" y="6008688"/>
          <p14:tracePt t="51567" x="8037513" y="6016625"/>
          <p14:tracePt t="51575" x="7969250" y="6024563"/>
          <p14:tracePt t="51584" x="7893050" y="6024563"/>
          <p14:tracePt t="51591" x="7807325" y="6024563"/>
          <p14:tracePt t="51599" x="7731125" y="6024563"/>
          <p14:tracePt t="51607" x="7662863" y="6016625"/>
          <p14:tracePt t="51615" x="7570788" y="6008688"/>
          <p14:tracePt t="51623" x="7502525" y="5999163"/>
          <p14:tracePt t="51632" x="7416800" y="5991225"/>
          <p14:tracePt t="51639" x="7340600" y="5983288"/>
          <p14:tracePt t="51647" x="7256463" y="5983288"/>
          <p14:tracePt t="51656" x="7162800" y="5983288"/>
          <p14:tracePt t="51664" x="7077075" y="5973763"/>
          <p14:tracePt t="51672" x="6983413" y="5965825"/>
          <p14:tracePt t="51679" x="6899275" y="5957888"/>
          <p14:tracePt t="51690" x="6813550" y="5940425"/>
          <p14:tracePt t="51695" x="6745288" y="5932488"/>
          <p14:tracePt t="51706" x="6686550" y="5922963"/>
          <p14:tracePt t="51712" x="6653213" y="5915025"/>
          <p14:tracePt t="51722" x="6610350" y="5905500"/>
          <p14:tracePt t="51728" x="6584950" y="5897563"/>
          <p14:tracePt t="51741" x="6550025" y="5889625"/>
          <p14:tracePt t="51744" x="6524625" y="5880100"/>
          <p14:tracePt t="51751" x="6499225" y="5880100"/>
          <p14:tracePt t="51759" x="6491288" y="5880100"/>
          <p14:tracePt t="51768" x="6465888" y="5872163"/>
          <p14:tracePt t="51776" x="6448425" y="5872163"/>
          <p14:tracePt t="51783" x="6440488" y="5872163"/>
          <p14:tracePt t="51791" x="6415088" y="5872163"/>
          <p14:tracePt t="51800" x="6397625" y="5872163"/>
          <p14:tracePt t="51807" x="6380163" y="5872163"/>
          <p14:tracePt t="51815" x="6364288" y="5872163"/>
          <p14:tracePt t="51823" x="6338888" y="5864225"/>
          <p14:tracePt t="51831" x="6311900" y="5864225"/>
          <p14:tracePt t="51839" x="6278563" y="5854700"/>
          <p14:tracePt t="51847" x="6245225" y="5846763"/>
          <p14:tracePt t="51855" x="6194425" y="5838825"/>
          <p14:tracePt t="51863" x="6116638" y="5829300"/>
          <p14:tracePt t="51873" x="6032500" y="5803900"/>
          <p14:tracePt t="51890" x="5853113" y="5778500"/>
          <p14:tracePt t="51895" x="5786438" y="5761038"/>
          <p14:tracePt t="51905" x="5708650" y="5745163"/>
          <p14:tracePt t="51911" x="5641975" y="5735638"/>
          <p14:tracePt t="51921" x="5573713" y="5727700"/>
          <p14:tracePt t="51927" x="5505450" y="5719763"/>
          <p14:tracePt t="51937" x="5446713" y="5702300"/>
          <p14:tracePt t="51943" x="5386388" y="5676900"/>
          <p14:tracePt t="51951" x="5335588" y="5659438"/>
          <p14:tracePt t="51959" x="5292725" y="5641975"/>
          <p14:tracePt t="51968" x="5241925" y="5616575"/>
          <p14:tracePt t="51975" x="5183188" y="5591175"/>
          <p14:tracePt t="51983" x="5122863" y="5565775"/>
          <p14:tracePt t="51991" x="5064125" y="5532438"/>
          <p14:tracePt t="52000" x="4978400" y="5497513"/>
          <p14:tracePt t="52007" x="4910138" y="5456238"/>
          <p14:tracePt t="52015" x="4833938" y="5421313"/>
          <p14:tracePt t="52023" x="4783138" y="5395913"/>
          <p14:tracePt t="52031" x="4775200" y="5387975"/>
          <p14:tracePt t="52039" x="4757738" y="5380038"/>
          <p14:tracePt t="52047" x="4732338" y="5362575"/>
          <p14:tracePt t="52057" x="4724400" y="5362575"/>
          <p14:tracePt t="52063" x="4689475" y="5362575"/>
          <p14:tracePt t="52072" x="4664075" y="5362575"/>
          <p14:tracePt t="52079" x="4656138" y="5353050"/>
          <p14:tracePt t="52089" x="4638675" y="5345113"/>
          <p14:tracePt t="52095" x="4621213" y="5337175"/>
          <p14:tracePt t="52105" x="4613275" y="5327650"/>
          <p14:tracePt t="52111" x="4587875" y="5319713"/>
          <p14:tracePt t="52121" x="4562475" y="5302250"/>
          <p14:tracePt t="52127" x="4537075" y="5276850"/>
          <p14:tracePt t="52138" x="4494213" y="5260975"/>
          <p14:tracePt t="52143" x="4451350" y="5235575"/>
          <p14:tracePt t="52151" x="4418013" y="5218113"/>
          <p14:tracePt t="52159" x="4392613" y="5218113"/>
          <p14:tracePt t="52168" x="4367213" y="5208588"/>
          <p14:tracePt t="52175" x="4324350" y="5200650"/>
          <p14:tracePt t="52183" x="4316413" y="5200650"/>
          <p14:tracePt t="52200" x="4298950" y="5200650"/>
          <p14:tracePt t="52207" x="4265613" y="5200650"/>
          <p14:tracePt t="52215" x="4256088" y="5200650"/>
          <p14:tracePt t="52232" x="4248150" y="5200650"/>
          <p14:tracePt t="52239" x="4240213" y="5200650"/>
          <p14:tracePt t="52312" x="4230688" y="5200650"/>
          <p14:tracePt t="52322" x="4222750" y="5200650"/>
          <p14:tracePt t="52328" x="4214813" y="5200650"/>
          <p14:tracePt t="52361" x="4205288" y="5200650"/>
          <p14:tracePt t="52425" x="4214813" y="5183188"/>
          <p14:tracePt t="52433" x="4214813" y="5167313"/>
          <p14:tracePt t="52442" x="4230688" y="5132388"/>
          <p14:tracePt t="52449" x="4230688" y="5106988"/>
          <p14:tracePt t="52459" x="4240213" y="5056188"/>
          <p14:tracePt t="52465" x="4248150" y="4997450"/>
          <p14:tracePt t="52476" x="4256088" y="4929188"/>
          <p14:tracePt t="52479" x="4256088" y="4860925"/>
          <p14:tracePt t="52489" x="4256088" y="4767263"/>
          <p14:tracePt t="52495" x="4256088" y="4683125"/>
          <p14:tracePt t="52505" x="4256088" y="4572000"/>
          <p14:tracePt t="52511" x="4256088" y="4445000"/>
          <p14:tracePt t="52520" x="4265613" y="4283075"/>
          <p14:tracePt t="52527" x="4281488" y="4138613"/>
          <p14:tracePt t="52537" x="4306888" y="3960813"/>
          <p14:tracePt t="52543" x="4341813" y="3798888"/>
          <p14:tracePt t="52553" x="4359275" y="3654425"/>
          <p14:tracePt t="52559" x="4384675" y="3502025"/>
          <p14:tracePt t="52567" x="4392613" y="3348038"/>
          <p14:tracePt t="52575" x="4392613" y="3186113"/>
          <p14:tracePt t="52583" x="4384675" y="3059113"/>
          <p14:tracePt t="52591" x="4367213" y="2957513"/>
          <p14:tracePt t="52599" x="4341813" y="2871788"/>
          <p14:tracePt t="52607" x="4341813" y="2830513"/>
          <p14:tracePt t="52615" x="4341813" y="2820988"/>
          <p14:tracePt t="52647" x="4341813" y="2813050"/>
          <p14:tracePt t="52679" x="4359275" y="2805113"/>
          <p14:tracePt t="52696" x="4367213" y="2805113"/>
          <p14:tracePt t="52705" x="4384675" y="2805113"/>
          <p14:tracePt t="52712" x="4410075" y="2805113"/>
          <p14:tracePt t="52722" x="4451350" y="2813050"/>
          <p14:tracePt t="52729" x="4545013" y="2830513"/>
          <p14:tracePt t="52743" x="4646613" y="2838450"/>
          <p14:tracePt t="52745" x="4818063" y="2863850"/>
          <p14:tracePt t="52751" x="5038725" y="2889250"/>
          <p14:tracePt t="52759" x="5259388" y="2914650"/>
          <p14:tracePt t="52768" x="5497513" y="2940050"/>
          <p14:tracePt t="52775" x="5768975" y="2982913"/>
          <p14:tracePt t="52783" x="6007100" y="2990850"/>
          <p14:tracePt t="52791" x="6219825" y="3016250"/>
          <p14:tracePt t="52800" x="6465888" y="3051175"/>
          <p14:tracePt t="52807" x="6711950" y="3084513"/>
          <p14:tracePt t="52815" x="6889750" y="3127375"/>
          <p14:tracePt t="52823" x="7018338" y="3144838"/>
          <p14:tracePt t="52831" x="7145338" y="3160713"/>
          <p14:tracePt t="52839" x="7281863" y="3186113"/>
          <p14:tracePt t="52848" x="7400925" y="3195638"/>
          <p14:tracePt t="52855" x="7518400" y="3211513"/>
          <p14:tracePt t="52863" x="7604125" y="3221038"/>
          <p14:tracePt t="52873" x="7697788" y="3228975"/>
          <p14:tracePt t="52889" x="7859713" y="3228975"/>
          <p14:tracePt t="52895" x="7900988" y="3228975"/>
          <p14:tracePt t="52905" x="7951788" y="3221038"/>
          <p14:tracePt t="52911" x="7961313" y="3221038"/>
          <p14:tracePt t="52920" x="7969250" y="3211513"/>
          <p14:tracePt t="52927" x="7977188" y="3211513"/>
          <p14:tracePt t="53017" x="7986713" y="3211513"/>
          <p14:tracePt t="53033" x="7994650" y="3228975"/>
          <p14:tracePt t="53042" x="7994650" y="3254375"/>
          <p14:tracePt t="53049" x="7994650" y="3289300"/>
          <p14:tracePt t="53059" x="7994650" y="3340100"/>
          <p14:tracePt t="53065" x="7994650" y="3424238"/>
          <p14:tracePt t="53075" x="7986713" y="3527425"/>
          <p14:tracePt t="53081" x="7977188" y="3646488"/>
          <p14:tracePt t="53091" x="7977188" y="3806825"/>
          <p14:tracePt t="53096" x="7977188" y="3986213"/>
          <p14:tracePt t="53106" x="7961313" y="4156075"/>
          <p14:tracePt t="53112" x="7951788" y="4325938"/>
          <p14:tracePt t="53123" x="7943850" y="4495800"/>
          <p14:tracePt t="53128" x="7935913" y="4640263"/>
          <p14:tracePt t="53139" x="7918450" y="4767263"/>
          <p14:tracePt t="53144" x="7918450" y="4868863"/>
          <p14:tracePt t="53156" x="7918450" y="4946650"/>
          <p14:tracePt t="53160" x="7918450" y="4997450"/>
          <p14:tracePt t="53169" x="7918450" y="5038725"/>
          <p14:tracePt t="53176" x="7918450" y="5073650"/>
          <p14:tracePt t="53184" x="7918450" y="5081588"/>
          <p14:tracePt t="53192" x="7918450" y="5091113"/>
          <p14:tracePt t="53200" x="7918450" y="5099050"/>
          <p14:tracePt t="53208" x="7910513" y="5106988"/>
          <p14:tracePt t="53216" x="7910513" y="5116513"/>
          <p14:tracePt t="53640" x="7900988" y="5116513"/>
          <p14:tracePt t="53655" x="7893050" y="5124450"/>
          <p14:tracePt t="53663" x="7885113" y="5132388"/>
          <p14:tracePt t="53672" x="7850188" y="5141913"/>
          <p14:tracePt t="53679" x="7799388" y="5157788"/>
          <p14:tracePt t="53689" x="7748588" y="5183188"/>
          <p14:tracePt t="53695" x="7654925" y="5208588"/>
          <p14:tracePt t="53706" x="7561263" y="5235575"/>
          <p14:tracePt t="53711" x="7451725" y="5268913"/>
          <p14:tracePt t="53721" x="7315200" y="5311775"/>
          <p14:tracePt t="53727" x="7170738" y="5353050"/>
          <p14:tracePt t="53738" x="7034213" y="5395913"/>
          <p14:tracePt t="53743" x="6856413" y="5421313"/>
          <p14:tracePt t="53754" x="6694488" y="5456238"/>
          <p14:tracePt t="53760" x="6534150" y="5497513"/>
          <p14:tracePt t="53768" x="6380163" y="5524500"/>
          <p14:tracePt t="53775" x="6227763" y="5540375"/>
          <p14:tracePt t="53784" x="6108700" y="5549900"/>
          <p14:tracePt t="53791" x="6007100" y="5565775"/>
          <p14:tracePt t="53799" x="5913438" y="5591175"/>
          <p14:tracePt t="53807" x="5853113" y="5600700"/>
          <p14:tracePt t="53815" x="5794375" y="5608638"/>
          <p14:tracePt t="53823" x="5735638" y="5608638"/>
          <p14:tracePt t="53831" x="5692775" y="5608638"/>
          <p14:tracePt t="53839" x="5632450" y="5608638"/>
          <p14:tracePt t="53847" x="5581650" y="5608638"/>
          <p14:tracePt t="53855" x="5530850" y="5616575"/>
          <p14:tracePt t="53863" x="5497513" y="5616575"/>
          <p14:tracePt t="53871" x="5454650" y="5626100"/>
          <p14:tracePt t="53880" x="5421313" y="5641975"/>
          <p14:tracePt t="53889" x="5403850" y="5659438"/>
          <p14:tracePt t="53906" x="5394325" y="5668963"/>
          <p14:tracePt t="53993" x="5394325" y="5676900"/>
          <p14:tracePt t="54017" x="5394325" y="5694363"/>
          <p14:tracePt t="54026" x="5378450" y="5719763"/>
          <p14:tracePt t="54032" x="5368925" y="5727700"/>
          <p14:tracePt t="54043" x="5360988" y="5753100"/>
          <p14:tracePt t="54048" x="5360988" y="5761038"/>
          <p14:tracePt t="54058" x="5353050" y="5778500"/>
          <p14:tracePt t="54074" x="5353050" y="5788025"/>
          <p14:tracePt t="54089" x="5343525" y="5788025"/>
          <p14:tracePt t="54157" x="5343525" y="5795963"/>
          <p14:tracePt t="54165" x="5335588" y="5803900"/>
          <p14:tracePt t="54173" x="5327650" y="5821363"/>
          <p14:tracePt t="54180" x="5310188" y="5838825"/>
          <p14:tracePt t="54191" x="5276850" y="5864225"/>
          <p14:tracePt t="54197" x="5259388" y="5864225"/>
          <p14:tracePt t="54206" x="5233988" y="5872163"/>
          <p14:tracePt t="54213" x="5199063" y="5880100"/>
          <p14:tracePt t="54223" x="5157788" y="5897563"/>
          <p14:tracePt t="54229" x="5106988" y="5915025"/>
          <p14:tracePt t="54241" x="5064125" y="5922963"/>
          <p14:tracePt t="54245" x="5003800" y="5940425"/>
          <p14:tracePt t="54254" x="4919663" y="5957888"/>
          <p14:tracePt t="54260" x="4843463" y="5973763"/>
          <p14:tracePt t="54269" x="4765675" y="5983288"/>
          <p14:tracePt t="54276" x="4699000" y="5999163"/>
          <p14:tracePt t="54284" x="4630738" y="6016625"/>
          <p14:tracePt t="54292" x="4570413" y="6024563"/>
          <p14:tracePt t="54300" x="4503738" y="6034088"/>
          <p14:tracePt t="54308" x="4435475" y="6034088"/>
          <p14:tracePt t="54316" x="4359275" y="6034088"/>
          <p14:tracePt t="54324" x="4273550" y="6034088"/>
          <p14:tracePt t="54332" x="4197350" y="6034088"/>
          <p14:tracePt t="54340" x="4137025" y="6024563"/>
          <p14:tracePt t="54348" x="4070350" y="6016625"/>
          <p14:tracePt t="54357" x="4017963" y="5999163"/>
          <p14:tracePt t="54364" x="3967163" y="5991225"/>
          <p14:tracePt t="54374" x="3941763" y="5983288"/>
          <p14:tracePt t="54493" x="3967163" y="5983288"/>
          <p14:tracePt t="54501" x="3984625" y="5983288"/>
          <p14:tracePt t="54509" x="4035425" y="5983288"/>
          <p14:tracePt t="54517" x="4103688" y="5999163"/>
          <p14:tracePt t="54526" x="4214813" y="6008688"/>
          <p14:tracePt t="54533" x="4392613" y="6024563"/>
          <p14:tracePt t="54541" x="4605338" y="6034088"/>
          <p14:tracePt t="54549" x="4859338" y="6049963"/>
          <p14:tracePt t="54558" x="5114925" y="6049963"/>
          <p14:tracePt t="54564" x="5368925" y="6049963"/>
          <p14:tracePt t="54574" x="5675313" y="6049963"/>
          <p14:tracePt t="54580" x="5972175" y="6049963"/>
          <p14:tracePt t="54590" x="6253163" y="6059488"/>
          <p14:tracePt t="54596" x="6534150" y="6076950"/>
          <p14:tracePt t="54606" x="6797675" y="6092825"/>
          <p14:tracePt t="54612" x="7008813" y="6102350"/>
          <p14:tracePt t="54621" x="7178675" y="6110288"/>
          <p14:tracePt t="54628" x="7297738" y="6110288"/>
          <p14:tracePt t="54636" x="7434263" y="6110288"/>
          <p14:tracePt t="54643" x="7535863" y="6110288"/>
          <p14:tracePt t="54653" x="7646988" y="6110288"/>
          <p14:tracePt t="54659" x="7740650" y="6110288"/>
          <p14:tracePt t="54667" x="7807325" y="6110288"/>
          <p14:tracePt t="54675" x="7875588" y="6110288"/>
          <p14:tracePt t="54683" x="7951788" y="6110288"/>
          <p14:tracePt t="54691" x="8012113" y="6110288"/>
          <p14:tracePt t="54699" x="8062913" y="6110288"/>
          <p14:tracePt t="54707" x="8096250" y="6110288"/>
          <p14:tracePt t="54723" x="8105775" y="6110288"/>
          <p14:tracePt t="54779" x="8113713" y="6110288"/>
          <p14:tracePt t="54796" x="8121650" y="6110288"/>
          <p14:tracePt t="54807" x="8139113" y="6110288"/>
          <p14:tracePt t="54821" x="8147050" y="6102350"/>
          <p14:tracePt t="54995" x="8131175" y="6102350"/>
          <p14:tracePt t="55004" x="8113713" y="6118225"/>
          <p14:tracePt t="55011" x="8080375" y="6118225"/>
          <p14:tracePt t="55021" x="8020050" y="6135688"/>
          <p14:tracePt t="55027" x="7926388" y="6153150"/>
          <p14:tracePt t="55037" x="7807325" y="6161088"/>
          <p14:tracePt t="55043" x="7680325" y="6169025"/>
          <p14:tracePt t="55054" x="7527925" y="6169025"/>
          <p14:tracePt t="55059" x="7297738" y="6169025"/>
          <p14:tracePt t="55067" x="7059613" y="6161088"/>
          <p14:tracePt t="55075" x="6873875" y="6161088"/>
          <p14:tracePt t="55084" x="6618288" y="6161088"/>
          <p14:tracePt t="55091" x="6338888" y="6161088"/>
          <p14:tracePt t="55099" x="6015038" y="6169025"/>
          <p14:tracePt t="55107" x="5726113" y="6211888"/>
          <p14:tracePt t="55116" x="5454650" y="6254750"/>
          <p14:tracePt t="55123" x="5183188" y="6313488"/>
          <p14:tracePt t="55131" x="4935538" y="6356350"/>
          <p14:tracePt t="55139" x="4732338" y="6407150"/>
          <p14:tracePt t="55147" x="4595813" y="6432550"/>
          <p14:tracePt t="55155" x="4494213" y="6475413"/>
          <p14:tracePt t="55164" x="4400550" y="6500813"/>
          <p14:tracePt t="55173" x="4332288" y="6518275"/>
          <p14:tracePt t="55179" x="4316413" y="6535738"/>
          <p14:tracePt t="55189" x="4298950" y="6535738"/>
          <p14:tracePt t="55195" x="4273550" y="6535738"/>
          <p14:tracePt t="55205" x="4248150" y="6535738"/>
          <p14:tracePt t="55212" x="4205288" y="6535738"/>
          <p14:tracePt t="55222" x="4171950" y="6535738"/>
          <p14:tracePt t="55227" x="4137025" y="6535738"/>
          <p14:tracePt t="55238" x="4086225" y="6535738"/>
          <p14:tracePt t="55244" x="4027488" y="6526213"/>
          <p14:tracePt t="55254" x="3951288" y="6518275"/>
          <p14:tracePt t="55260" x="3883025" y="6510338"/>
          <p14:tracePt t="55267" x="3797300" y="6492875"/>
          <p14:tracePt t="55275" x="3729038" y="6467475"/>
          <p14:tracePt t="55284" x="3678238" y="6457950"/>
          <p14:tracePt t="55292" x="3627438" y="6432550"/>
          <p14:tracePt t="55299" x="3627438" y="6424613"/>
          <p14:tracePt t="55308" x="3611563" y="6416675"/>
          <p14:tracePt t="55316" x="3602038" y="6399213"/>
          <p14:tracePt t="55323" x="3594100" y="6399213"/>
          <p14:tracePt t="55331" x="3594100" y="6391275"/>
          <p14:tracePt t="55348" x="3594100" y="6365875"/>
          <p14:tracePt t="55355" x="3594100" y="6338888"/>
          <p14:tracePt t="55363" x="3594100" y="6305550"/>
          <p14:tracePt t="55372" x="3594100" y="6288088"/>
          <p14:tracePt t="55380" x="3611563" y="6262688"/>
          <p14:tracePt t="55389" x="3636963" y="6203950"/>
          <p14:tracePt t="55395" x="3678238" y="6135688"/>
          <p14:tracePt t="55405" x="3729038" y="6049963"/>
          <p14:tracePt t="55411" x="3771900" y="5965825"/>
          <p14:tracePt t="55421" x="3814763" y="5897563"/>
          <p14:tracePt t="55428" x="3865563" y="5821363"/>
          <p14:tracePt t="55438" x="3900488" y="5770563"/>
          <p14:tracePt t="55444" x="3933825" y="5727700"/>
          <p14:tracePt t="55454" x="3959225" y="5702300"/>
          <p14:tracePt t="55460" x="3984625" y="5668963"/>
          <p14:tracePt t="55467" x="4002088" y="5651500"/>
          <p14:tracePt t="55475" x="4017963" y="5641975"/>
          <p14:tracePt t="55484" x="4035425" y="5616575"/>
          <p14:tracePt t="55492" x="4052888" y="5608638"/>
          <p14:tracePt t="55499" x="4070350" y="5591175"/>
          <p14:tracePt t="55507" x="4111625" y="5583238"/>
          <p14:tracePt t="55516" x="4129088" y="5575300"/>
          <p14:tracePt t="55523" x="4162425" y="5565775"/>
          <p14:tracePt t="55531" x="4187825" y="5557838"/>
          <p14:tracePt t="55539" x="4248150" y="5540375"/>
          <p14:tracePt t="55548" x="4341813" y="5524500"/>
          <p14:tracePt t="55556" x="4451350" y="5514975"/>
          <p14:tracePt t="55563" x="4579938" y="5507038"/>
          <p14:tracePt t="55573" x="4689475" y="5497513"/>
          <p14:tracePt t="55580" x="4791075" y="5472113"/>
          <p14:tracePt t="55589" x="4884738" y="5446713"/>
          <p14:tracePt t="55595" x="4978400" y="5430838"/>
          <p14:tracePt t="55605" x="5072063" y="5413375"/>
          <p14:tracePt t="55612" x="5173663" y="5395913"/>
          <p14:tracePt t="55622" x="5284788" y="5387975"/>
          <p14:tracePt t="55627" x="5429250" y="5362575"/>
          <p14:tracePt t="55638" x="5522913" y="5353050"/>
          <p14:tracePt t="55643" x="5632450" y="5345113"/>
          <p14:tracePt t="55653" x="5761038" y="5337175"/>
          <p14:tracePt t="55659" x="5895975" y="5327650"/>
          <p14:tracePt t="55668" x="6049963" y="5319713"/>
          <p14:tracePt t="55675" x="6219825" y="5302250"/>
          <p14:tracePt t="55683" x="6380163" y="5294313"/>
          <p14:tracePt t="55691" x="6567488" y="5294313"/>
          <p14:tracePt t="55699" x="6780213" y="5276850"/>
          <p14:tracePt t="55707" x="7034213" y="5276850"/>
          <p14:tracePt t="55715" x="7272338" y="5276850"/>
          <p14:tracePt t="55723" x="7502525" y="5276850"/>
          <p14:tracePt t="55731" x="7662863" y="5276850"/>
          <p14:tracePt t="55739" x="7824788" y="5276850"/>
          <p14:tracePt t="55747" x="7969250" y="5276850"/>
          <p14:tracePt t="55755" x="8088313" y="5276850"/>
          <p14:tracePt t="55763" x="8181975" y="5276850"/>
          <p14:tracePt t="55771" x="8275638" y="5276850"/>
          <p14:tracePt t="55779" x="8326438" y="5276850"/>
          <p14:tracePt t="55787" x="8334375" y="5276850"/>
          <p14:tracePt t="55852" x="8343900" y="5276850"/>
          <p14:tracePt t="55860" x="8343900" y="5286375"/>
          <p14:tracePt t="55869" x="8359775" y="5302250"/>
          <p14:tracePt t="55886" x="8377238" y="5345113"/>
          <p14:tracePt t="55891" x="8385175" y="5370513"/>
          <p14:tracePt t="55899" x="8402638" y="5413375"/>
          <p14:tracePt t="55907" x="8420100" y="5446713"/>
          <p14:tracePt t="55915" x="8428038" y="5507038"/>
          <p14:tracePt t="55923" x="8435975" y="5575300"/>
          <p14:tracePt t="55932" x="8435975" y="5634038"/>
          <p14:tracePt t="55939" x="8435975" y="5694363"/>
          <p14:tracePt t="55947" x="8435975" y="5745163"/>
          <p14:tracePt t="55955" x="8435975" y="5795963"/>
          <p14:tracePt t="55964" x="8420100" y="5846763"/>
          <p14:tracePt t="55972" x="8402638" y="5880100"/>
          <p14:tracePt t="55980" x="8385175" y="5932488"/>
          <p14:tracePt t="55989" x="8359775" y="5983288"/>
          <p14:tracePt t="55995" x="8334375" y="6034088"/>
          <p14:tracePt t="56005" x="8318500" y="6067425"/>
          <p14:tracePt t="56011" x="8291513" y="6118225"/>
          <p14:tracePt t="56021" x="8258175" y="6186488"/>
          <p14:tracePt t="56028" x="8189913" y="6229350"/>
          <p14:tracePt t="56039" x="8139113" y="6280150"/>
          <p14:tracePt t="56043" x="8080375" y="6323013"/>
          <p14:tracePt t="56054" x="8029575" y="6365875"/>
          <p14:tracePt t="56060" x="7961313" y="6416675"/>
          <p14:tracePt t="56071" x="7875588" y="6450013"/>
          <p14:tracePt t="56076" x="7799388" y="6492875"/>
          <p14:tracePt t="56084" x="7715250" y="6543675"/>
          <p14:tracePt t="56092" x="7629525" y="6586538"/>
          <p14:tracePt t="56100" x="7527925" y="6637338"/>
          <p14:tracePt t="56108" x="7391400" y="6680200"/>
          <p14:tracePt t="56116" x="7221538" y="6738938"/>
          <p14:tracePt t="56124" x="7034213" y="6789738"/>
          <p14:tracePt t="56132" x="6831013" y="6840538"/>
          <p14:tracePt t="56283" x="3348038" y="6815138"/>
          <p14:tracePt t="56291" x="3270250" y="6781800"/>
          <p14:tracePt t="56300" x="3219450" y="6746875"/>
          <p14:tracePt t="56307" x="3178175" y="6721475"/>
          <p14:tracePt t="56315" x="3178175" y="6705600"/>
          <p14:tracePt t="56323" x="3152775" y="6696075"/>
          <p14:tracePt t="56332" x="3152775" y="6680200"/>
          <p14:tracePt t="56339" x="3152775" y="6654800"/>
          <p14:tracePt t="56347" x="3152775" y="6627813"/>
          <p14:tracePt t="56355" x="3152775" y="6602413"/>
          <p14:tracePt t="56364" x="3152775" y="6569075"/>
          <p14:tracePt t="56371" x="3152775" y="6526213"/>
          <p14:tracePt t="56379" x="3168650" y="6483350"/>
          <p14:tracePt t="56388" x="3194050" y="6450013"/>
          <p14:tracePt t="56396" x="3219450" y="6407150"/>
          <p14:tracePt t="56405" x="3236913" y="6381750"/>
          <p14:tracePt t="56411" x="3254375" y="6348413"/>
          <p14:tracePt t="56420" x="3254375" y="6338888"/>
          <p14:tracePt t="56427" x="3262313" y="6323013"/>
          <p14:tracePt t="56437" x="3297238" y="6288088"/>
          <p14:tracePt t="56444" x="3305175" y="6272213"/>
          <p14:tracePt t="56453" x="3313113" y="6254750"/>
          <p14:tracePt t="56460" x="3338513" y="6221413"/>
          <p14:tracePt t="56470" x="3363913" y="6169025"/>
          <p14:tracePt t="56476" x="3406775" y="6084888"/>
          <p14:tracePt t="56484" x="3457575" y="5973763"/>
          <p14:tracePt t="56491" x="3517900" y="5854700"/>
          <p14:tracePt t="56499" x="3594100" y="5684838"/>
          <p14:tracePt t="56508" x="3687763" y="5464175"/>
          <p14:tracePt t="56515" x="3781425" y="5243513"/>
          <p14:tracePt t="56523" x="3883025" y="5005388"/>
          <p14:tracePt t="56532" x="3992563" y="4741863"/>
          <p14:tracePt t="56539" x="4086225" y="4486275"/>
          <p14:tracePt t="56547" x="4162425" y="4275138"/>
          <p14:tracePt t="56555" x="4222750" y="4079875"/>
          <p14:tracePt t="56564" x="4273550" y="3917950"/>
          <p14:tracePt t="56573" x="4306888" y="3738563"/>
          <p14:tracePt t="56579" x="4332288" y="3568700"/>
          <p14:tracePt t="56589" x="4341813" y="3398838"/>
          <p14:tracePt t="56596" x="4341813" y="3238500"/>
          <p14:tracePt t="56605" x="4341813" y="3119438"/>
          <p14:tracePt t="56611" x="4341813" y="3033713"/>
          <p14:tracePt t="56622" x="4341813" y="2949575"/>
          <p14:tracePt t="56628" x="4341813" y="2897188"/>
          <p14:tracePt t="56637" x="4341813" y="2846388"/>
          <p14:tracePt t="56644" x="4341813" y="2838450"/>
          <p14:tracePt t="56654" x="4341813" y="2820988"/>
          <p14:tracePt t="56660" x="4341813" y="2813050"/>
          <p14:tracePt t="56671" x="4349750" y="2805113"/>
          <p14:tracePt t="56676" x="4349750" y="2795588"/>
          <p14:tracePt t="56684" x="4359275" y="2787650"/>
          <p14:tracePt t="56692" x="4367213" y="2787650"/>
          <p14:tracePt t="56699" x="4375150" y="2770188"/>
          <p14:tracePt t="56707" x="4400550" y="2752725"/>
          <p14:tracePt t="56716" x="4418013" y="2736850"/>
          <p14:tracePt t="56724" x="4451350" y="2727325"/>
          <p14:tracePt t="56731" x="4494213" y="2693988"/>
          <p14:tracePt t="56739" x="4511675" y="2686050"/>
          <p14:tracePt t="56749" x="4545013" y="2668588"/>
          <p14:tracePt t="56755" x="4595813" y="2651125"/>
          <p14:tracePt t="56763" x="4656138" y="2633663"/>
          <p14:tracePt t="56771" x="4706938" y="2625725"/>
          <p14:tracePt t="56779" x="4740275" y="2617788"/>
          <p14:tracePt t="56788" x="4775200" y="2617788"/>
          <p14:tracePt t="56795" x="4808538" y="2617788"/>
          <p14:tracePt t="56804" x="4843463" y="2617788"/>
          <p14:tracePt t="56811" x="4894263" y="2617788"/>
          <p14:tracePt t="56821" x="4953000" y="2617788"/>
          <p14:tracePt t="56827" x="4995863" y="2625725"/>
          <p14:tracePt t="56836" x="5046663" y="2633663"/>
          <p14:tracePt t="56843" x="5080000" y="2633663"/>
          <p14:tracePt t="56853" x="5106988" y="2643188"/>
          <p14:tracePt t="56859" x="5148263" y="2660650"/>
          <p14:tracePt t="56868" x="5157788" y="2668588"/>
          <p14:tracePt t="56875" x="5173663" y="2686050"/>
          <p14:tracePt t="56883" x="5199063" y="2693988"/>
          <p14:tracePt t="56891" x="5216525" y="2711450"/>
          <p14:tracePt t="56899" x="5216525" y="2719388"/>
          <p14:tracePt t="56907" x="5233988" y="2727325"/>
          <p14:tracePt t="56915" x="5241925" y="2736850"/>
          <p14:tracePt t="56923" x="5249863" y="2736850"/>
          <p14:tracePt t="57005" x="5259388" y="2736850"/>
          <p14:tracePt t="57013" x="5276850" y="2736850"/>
          <p14:tracePt t="57037" x="5284788" y="2744788"/>
          <p14:tracePt t="57116" x="5276850" y="2762250"/>
          <p14:tracePt t="57125" x="5267325" y="2762250"/>
          <p14:tracePt t="57133" x="5267325" y="2770188"/>
          <p14:tracePt t="57141" x="5259388" y="2770188"/>
          <p14:tracePt t="57149" x="5241925" y="2770188"/>
          <p14:tracePt t="57158" x="5224463" y="2778125"/>
          <p14:tracePt t="57165" x="5208588" y="2778125"/>
          <p14:tracePt t="57175" x="5173663" y="2778125"/>
          <p14:tracePt t="57181" x="5114925" y="2787650"/>
          <p14:tracePt t="57191" x="5038725" y="2795588"/>
          <p14:tracePt t="57196" x="4919663" y="2795588"/>
          <p14:tracePt t="57206" x="4808538" y="2795588"/>
          <p14:tracePt t="57212" x="4689475" y="2795588"/>
          <p14:tracePt t="57222" x="4579938" y="2795588"/>
          <p14:tracePt t="57232" x="4451350" y="2795588"/>
          <p14:tracePt t="57240" x="4341813" y="2795588"/>
          <p14:tracePt t="57248" x="4222750" y="2795588"/>
          <p14:tracePt t="57256" x="4111625" y="2787650"/>
          <p14:tracePt t="57264" x="4010025" y="2778125"/>
          <p14:tracePt t="57273" x="3951288" y="2762250"/>
          <p14:tracePt t="57280" x="3900488" y="2744788"/>
          <p14:tracePt t="57290" x="3873500" y="2727325"/>
          <p14:tracePt t="57296" x="3865563" y="2727325"/>
          <p14:tracePt t="57307" x="3857625" y="2711450"/>
          <p14:tracePt t="57312" x="3848100" y="2711450"/>
          <p14:tracePt t="57322" x="3840163" y="2711450"/>
          <p14:tracePt t="57328" x="3840163" y="2693988"/>
          <p14:tracePt t="57337" x="3832225" y="2686050"/>
          <p14:tracePt t="57344" x="3822700" y="2676525"/>
          <p14:tracePt t="57355" x="3806825" y="2651125"/>
          <p14:tracePt t="57360" x="3797300" y="2633663"/>
          <p14:tracePt t="57370" x="3797300" y="2617788"/>
          <p14:tracePt t="57376" x="3797300" y="2608263"/>
          <p14:tracePt t="57384" x="3797300" y="2582863"/>
          <p14:tracePt t="57392" x="3797300" y="2557463"/>
          <p14:tracePt t="57400" x="3797300" y="2516188"/>
          <p14:tracePt t="57408" x="3814763" y="2481263"/>
          <p14:tracePt t="57416" x="3840163" y="2447925"/>
          <p14:tracePt t="57424" x="3857625" y="2413000"/>
          <p14:tracePt t="57432" x="3873500" y="2387600"/>
          <p14:tracePt t="57440" x="3900488" y="2354263"/>
          <p14:tracePt t="57448" x="3941763" y="2311400"/>
          <p14:tracePt t="57457" x="4002088" y="2268538"/>
          <p14:tracePt t="57464" x="4052888" y="2235200"/>
          <p14:tracePt t="57473" x="4111625" y="2192338"/>
          <p14:tracePt t="57480" x="4179888" y="2149475"/>
          <p14:tracePt t="57490" x="4248150" y="2124075"/>
          <p14:tracePt t="57496" x="4332288" y="2098675"/>
          <p14:tracePt t="57506" x="4435475" y="2082800"/>
          <p14:tracePt t="57512" x="4537075" y="2065338"/>
          <p14:tracePt t="57521" x="4638675" y="2039938"/>
          <p14:tracePt t="57527" x="4740275" y="2030413"/>
          <p14:tracePt t="57537" x="4826000" y="2022475"/>
          <p14:tracePt t="57544" x="4902200" y="2005013"/>
          <p14:tracePt t="57554" x="4987925" y="1997075"/>
          <p14:tracePt t="57560" x="5064125" y="1989138"/>
          <p14:tracePt t="57570" x="5140325" y="1979613"/>
          <p14:tracePt t="57576" x="5233988" y="1971675"/>
          <p14:tracePt t="57584" x="5335588" y="1963738"/>
          <p14:tracePt t="57592" x="5462588" y="1963738"/>
          <p14:tracePt t="57600" x="5581650" y="1963738"/>
          <p14:tracePt t="57607" x="5735638" y="1963738"/>
          <p14:tracePt t="57616" x="5905500" y="1963738"/>
          <p14:tracePt t="57623" x="6040438" y="1963738"/>
          <p14:tracePt t="57632" x="6202363" y="1963738"/>
          <p14:tracePt t="57640" x="6346825" y="1963738"/>
          <p14:tracePt t="57648" x="6483350" y="1963738"/>
          <p14:tracePt t="57655" x="6626225" y="1963738"/>
          <p14:tracePt t="57664" x="6762750" y="1963738"/>
          <p14:tracePt t="57672" x="6907213" y="1963738"/>
          <p14:tracePt t="57679" x="7026275" y="1963738"/>
          <p14:tracePt t="57688" x="7170738" y="1963738"/>
          <p14:tracePt t="57696" x="7281863" y="1971675"/>
          <p14:tracePt t="57706" x="7383463" y="1979613"/>
          <p14:tracePt t="57711" x="7477125" y="1979613"/>
          <p14:tracePt t="57722" x="7553325" y="1989138"/>
          <p14:tracePt t="57727" x="7612063" y="1989138"/>
          <p14:tracePt t="57738" x="7662863" y="2005013"/>
          <p14:tracePt t="57745" x="7697788" y="2014538"/>
          <p14:tracePt t="57758" x="7723188" y="2022475"/>
          <p14:tracePt t="57761" x="7748588" y="2030413"/>
          <p14:tracePt t="57768" x="7773988" y="2030413"/>
          <p14:tracePt t="57776" x="7791450" y="2039938"/>
          <p14:tracePt t="57783" x="7807325" y="2039938"/>
          <p14:tracePt t="57791" x="7824788" y="2039938"/>
          <p14:tracePt t="57800" x="7842250" y="2047875"/>
          <p14:tracePt t="57807" x="7875588" y="2047875"/>
          <p14:tracePt t="57815" x="7893050" y="2047875"/>
          <p14:tracePt t="57824" x="7910513" y="2047875"/>
          <p14:tracePt t="57831" x="7943850" y="2055813"/>
          <p14:tracePt t="57839" x="7986713" y="2065338"/>
          <p14:tracePt t="57847" x="8037513" y="2073275"/>
          <p14:tracePt t="57855" x="8062913" y="2082800"/>
          <p14:tracePt t="57863" x="8096250" y="2082800"/>
          <p14:tracePt t="57871" x="8147050" y="2098675"/>
          <p14:tracePt t="57879" x="8199438" y="2124075"/>
          <p14:tracePt t="57888" x="8232775" y="2149475"/>
          <p14:tracePt t="57895" x="8250238" y="2159000"/>
          <p14:tracePt t="57905" x="8258175" y="2159000"/>
          <p14:tracePt t="57911" x="8266113" y="2174875"/>
          <p14:tracePt t="57927" x="8275638" y="2192338"/>
          <p14:tracePt t="57937" x="8283575" y="2217738"/>
          <p14:tracePt t="57943" x="8283575" y="2227263"/>
          <p14:tracePt t="57954" x="8283575" y="2252663"/>
          <p14:tracePt t="57959" x="8291513" y="2278063"/>
          <p14:tracePt t="57969" x="8291513" y="2286000"/>
          <p14:tracePt t="57975" x="8291513" y="2311400"/>
          <p14:tracePt t="57985" x="8291513" y="2328863"/>
          <p14:tracePt t="57991" x="8291513" y="2362200"/>
          <p14:tracePt t="57999" x="8291513" y="2379663"/>
          <p14:tracePt t="58007" x="8283575" y="2405063"/>
          <p14:tracePt t="58015" x="8240713" y="2438400"/>
          <p14:tracePt t="58023" x="8215313" y="2463800"/>
          <p14:tracePt t="58031" x="8189913" y="2489200"/>
          <p14:tracePt t="58039" x="8147050" y="2516188"/>
          <p14:tracePt t="58047" x="8131175" y="2524125"/>
          <p14:tracePt t="58055" x="8096250" y="2549525"/>
          <p14:tracePt t="58063" x="8045450" y="2582863"/>
          <p14:tracePt t="58072" x="7969250" y="2600325"/>
          <p14:tracePt t="58080" x="7867650" y="2625725"/>
          <p14:tracePt t="58089" x="7740650" y="2651125"/>
          <p14:tracePt t="58095" x="7612063" y="2668588"/>
          <p14:tracePt t="58105" x="7416800" y="2686050"/>
          <p14:tracePt t="58111" x="7213600" y="2686050"/>
          <p14:tracePt t="58122" x="7000875" y="2686050"/>
          <p14:tracePt t="58127" x="6770688" y="2686050"/>
          <p14:tracePt t="58137" x="6534150" y="2693988"/>
          <p14:tracePt t="58144" x="6296025" y="2711450"/>
          <p14:tracePt t="58153" x="6083300" y="2719388"/>
          <p14:tracePt t="58159" x="5845175" y="2736850"/>
          <p14:tracePt t="58169" x="5632450" y="2744788"/>
          <p14:tracePt t="58175" x="5446713" y="2762250"/>
          <p14:tracePt t="58185" x="5302250" y="2762250"/>
          <p14:tracePt t="58192" x="5199063" y="2762250"/>
          <p14:tracePt t="58199" x="5122863" y="2762250"/>
          <p14:tracePt t="58208" x="5054600" y="2762250"/>
          <p14:tracePt t="58216" x="5013325" y="2752725"/>
          <p14:tracePt t="58223" x="4987925" y="2736850"/>
          <p14:tracePt t="58232" x="4978400" y="2727325"/>
          <p14:tracePt t="58289" x="4970463" y="2727325"/>
          <p14:tracePt t="58296" x="4953000" y="2736850"/>
          <p14:tracePt t="58306" x="4927600" y="2752725"/>
          <p14:tracePt t="58313" x="4894263" y="2787650"/>
          <p14:tracePt t="58324" x="4851400" y="2830513"/>
          <p14:tracePt t="58329" x="4833938" y="2846388"/>
          <p14:tracePt t="58338" x="4800600" y="2889250"/>
          <p14:tracePt t="58344" x="4749800" y="2965450"/>
          <p14:tracePt t="58355" x="4699000" y="3059113"/>
          <p14:tracePt t="58360" x="4621213" y="3195638"/>
          <p14:tracePt t="58371" x="4519613" y="3382963"/>
          <p14:tracePt t="58376" x="4425950" y="3535363"/>
          <p14:tracePt t="58387" x="4349750" y="3713163"/>
          <p14:tracePt t="58392" x="4291013" y="3875088"/>
          <p14:tracePt t="58400" x="4256088" y="4037013"/>
          <p14:tracePt t="58408" x="4230688" y="4206875"/>
          <p14:tracePt t="58416" x="4230688" y="4351338"/>
          <p14:tracePt t="58424" x="4230688" y="4452938"/>
          <p14:tracePt t="58432" x="4256088" y="4554538"/>
          <p14:tracePt t="58440" x="4273550" y="4640263"/>
          <p14:tracePt t="58448" x="4298950" y="4716463"/>
          <p14:tracePt t="58458" x="4316413" y="4784725"/>
          <p14:tracePt t="58464" x="4332288" y="4860925"/>
          <p14:tracePt t="58473" x="4359275" y="4929188"/>
          <p14:tracePt t="58480" x="4384675" y="5005388"/>
          <p14:tracePt t="58489" x="4410075" y="5064125"/>
          <p14:tracePt t="58496" x="4451350" y="5132388"/>
          <p14:tracePt t="58506" x="4486275" y="5192713"/>
          <p14:tracePt t="58512" x="4519613" y="5260975"/>
          <p14:tracePt t="58522" x="4554538" y="5319713"/>
          <p14:tracePt t="58528" x="4587875" y="5370513"/>
          <p14:tracePt t="58538" x="4613275" y="5421313"/>
          <p14:tracePt t="58544" x="4621213" y="5464175"/>
          <p14:tracePt t="58555" x="4646613" y="5532438"/>
          <p14:tracePt t="58560" x="4673600" y="5600700"/>
          <p14:tracePt t="58571" x="4699000" y="5668963"/>
          <p14:tracePt t="58576" x="4714875" y="5745163"/>
          <p14:tracePt t="58584" x="4732338" y="5803900"/>
          <p14:tracePt t="58592" x="4749800" y="5846763"/>
          <p14:tracePt t="58600" x="4757738" y="5897563"/>
          <p14:tracePt t="58608" x="4765675" y="5922963"/>
          <p14:tracePt t="58616" x="4765675" y="5932488"/>
          <p14:tracePt t="58624" x="4775200" y="5948363"/>
          <p14:tracePt t="58632" x="4775200" y="5957888"/>
          <p14:tracePt t="58834" x="4775200" y="5965825"/>
          <p14:tracePt t="58849" x="4765675" y="5965825"/>
          <p14:tracePt t="58858" x="4757738" y="5965825"/>
          <p14:tracePt t="58865" x="4749800" y="5965825"/>
          <p14:tracePt t="58890" x="4714875" y="5965825"/>
          <p14:tracePt t="58896" x="4706938" y="5965825"/>
          <p14:tracePt t="58906" x="4689475" y="5965825"/>
          <p14:tracePt t="58911" x="4664075" y="5948363"/>
          <p14:tracePt t="58921" x="4646613" y="5948363"/>
          <p14:tracePt t="58927" x="4638675" y="5948363"/>
          <p14:tracePt t="58937" x="4621213" y="5948363"/>
          <p14:tracePt t="58943" x="4595813" y="5940425"/>
          <p14:tracePt t="58952" x="4579938" y="5932488"/>
          <p14:tracePt t="58959" x="4554538" y="5922963"/>
          <p14:tracePt t="58969" x="4545013" y="5915025"/>
          <p14:tracePt t="58975" x="4537075" y="5905500"/>
          <p14:tracePt t="58983" x="4519613" y="5905500"/>
          <p14:tracePt t="58991" x="4503738" y="5889625"/>
          <p14:tracePt t="58999" x="4494213" y="5889625"/>
          <p14:tracePt t="59007" x="4486275" y="5880100"/>
          <p14:tracePt t="59023" x="4476750" y="5872163"/>
          <p14:tracePt t="59039" x="4476750" y="5864225"/>
          <p14:tracePt t="59047" x="4476750" y="5854700"/>
          <p14:tracePt t="59055" x="4476750" y="5846763"/>
          <p14:tracePt t="59063" x="4476750" y="5838825"/>
          <p14:tracePt t="59079" x="4476750" y="5829300"/>
          <p14:tracePt t="59087" x="4476750" y="5821363"/>
          <p14:tracePt t="59095" x="4476750" y="5813425"/>
          <p14:tracePt t="59104" x="4476750" y="5788025"/>
          <p14:tracePt t="59112" x="4494213" y="5770563"/>
          <p14:tracePt t="59120" x="4503738" y="5753100"/>
          <p14:tracePt t="59127" x="4519613" y="5735638"/>
          <p14:tracePt t="59137" x="4537075" y="5694363"/>
          <p14:tracePt t="59143" x="4570413" y="5668963"/>
          <p14:tracePt t="59152" x="4579938" y="5651500"/>
          <p14:tracePt t="59160" x="4613275" y="5616575"/>
          <p14:tracePt t="59170" x="4638675" y="5583238"/>
          <p14:tracePt t="59176" x="4664075" y="5557838"/>
          <p14:tracePt t="59186" x="4681538" y="5540375"/>
          <p14:tracePt t="59191" x="4699000" y="5524500"/>
          <p14:tracePt t="59200" x="4714875" y="5514975"/>
          <p14:tracePt t="59207" x="4749800" y="5497513"/>
          <p14:tracePt t="59215" x="4757738" y="5497513"/>
          <p14:tracePt t="59224" x="4783138" y="5489575"/>
          <p14:tracePt t="59232" x="4791075" y="5481638"/>
          <p14:tracePt t="59240" x="4808538" y="5481638"/>
          <p14:tracePt t="59247" x="4826000" y="5472113"/>
          <p14:tracePt t="59256" x="4843463" y="5464175"/>
          <p14:tracePt t="59264" x="4851400" y="5464175"/>
          <p14:tracePt t="59272" x="4876800" y="5464175"/>
          <p14:tracePt t="59279" x="4894263" y="5456238"/>
          <p14:tracePt t="59289" x="4927600" y="5446713"/>
          <p14:tracePt t="59295" x="4962525" y="5446713"/>
          <p14:tracePt t="59305" x="4987925" y="5446713"/>
          <p14:tracePt t="59312" x="5021263" y="5446713"/>
          <p14:tracePt t="59322" x="5080000" y="5430838"/>
          <p14:tracePt t="59327" x="5140325" y="5421313"/>
          <p14:tracePt t="59338" x="5199063" y="5413375"/>
          <p14:tracePt t="59343" x="5267325" y="5405438"/>
          <p14:tracePt t="59353" x="5335588" y="5405438"/>
          <p14:tracePt t="59360" x="5394325" y="5395913"/>
          <p14:tracePt t="59370" x="5454650" y="5387975"/>
          <p14:tracePt t="59376" x="5513388" y="5380038"/>
          <p14:tracePt t="59384" x="5573713" y="5380038"/>
          <p14:tracePt t="59391" x="5607050" y="5370513"/>
          <p14:tracePt t="59400" x="5632450" y="5370513"/>
          <p14:tracePt t="59408" x="5641975" y="5370513"/>
          <p14:tracePt t="59415" x="5657850" y="5370513"/>
          <p14:tracePt t="59424" x="5667375" y="5370513"/>
          <p14:tracePt t="59432" x="5692775" y="5370513"/>
          <p14:tracePt t="59440" x="5700713" y="5370513"/>
          <p14:tracePt t="59448" x="5735638" y="5370513"/>
          <p14:tracePt t="59455" x="5751513" y="5370513"/>
          <p14:tracePt t="59464" x="5776913" y="5370513"/>
          <p14:tracePt t="59472" x="5811838" y="5370513"/>
          <p14:tracePt t="59479" x="5862638" y="5370513"/>
          <p14:tracePt t="59488" x="5921375" y="5370513"/>
          <p14:tracePt t="59496" x="5964238" y="5370513"/>
          <p14:tracePt t="59505" x="6032500" y="5370513"/>
          <p14:tracePt t="59511" x="6100763" y="5380038"/>
          <p14:tracePt t="59522" x="6167438" y="5387975"/>
          <p14:tracePt t="59528" x="6253163" y="5387975"/>
          <p14:tracePt t="59537" x="6338888" y="5395913"/>
          <p14:tracePt t="59544" x="6430963" y="5405438"/>
          <p14:tracePt t="59553" x="6516688" y="5413375"/>
          <p14:tracePt t="59560" x="6584950" y="5421313"/>
          <p14:tracePt t="59571" x="6635750" y="5421313"/>
          <p14:tracePt t="59576" x="6694488" y="5421313"/>
          <p14:tracePt t="59586" x="6745288" y="5421313"/>
          <p14:tracePt t="59591" x="6797675" y="5421313"/>
          <p14:tracePt t="59600" x="6856413" y="5421313"/>
          <p14:tracePt t="59608" x="6915150" y="5421313"/>
          <p14:tracePt t="59616" x="6983413" y="5421313"/>
          <p14:tracePt t="59623" x="7051675" y="5421313"/>
          <p14:tracePt t="59632" x="7119938" y="5421313"/>
          <p14:tracePt t="59639" x="7153275" y="5421313"/>
          <p14:tracePt t="59647" x="7213600" y="5421313"/>
          <p14:tracePt t="59656" x="7272338" y="5421313"/>
          <p14:tracePt t="59664" x="7323138" y="5421313"/>
          <p14:tracePt t="59672" x="7383463" y="5421313"/>
          <p14:tracePt t="59679" x="7442200" y="5430838"/>
          <p14:tracePt t="59688" x="7510463" y="5438775"/>
          <p14:tracePt t="59696" x="7561263" y="5446713"/>
          <p14:tracePt t="59705" x="7621588" y="5456238"/>
          <p14:tracePt t="59711" x="7680325" y="5472113"/>
          <p14:tracePt t="59721" x="7731125" y="5489575"/>
          <p14:tracePt t="59728" x="7766050" y="5507038"/>
          <p14:tracePt t="59737" x="7791450" y="5514975"/>
          <p14:tracePt t="59744" x="7807325" y="5514975"/>
          <p14:tracePt t="59761" x="7807325" y="5524500"/>
          <p14:tracePt t="59773" x="7807325" y="5549900"/>
          <p14:tracePt t="59776" x="7807325" y="5583238"/>
          <p14:tracePt t="59783" x="7807325" y="5600700"/>
          <p14:tracePt t="59791" x="7799388" y="5626100"/>
          <p14:tracePt t="59799" x="7781925" y="5659438"/>
          <p14:tracePt t="59807" x="7766050" y="5710238"/>
          <p14:tracePt t="59815" x="7748588" y="5761038"/>
          <p14:tracePt t="59823" x="7723188" y="5813425"/>
          <p14:tracePt t="59831" x="7697788" y="5864225"/>
          <p14:tracePt t="59839" x="7672388" y="5915025"/>
          <p14:tracePt t="59847" x="7654925" y="5948363"/>
          <p14:tracePt t="59855" x="7629525" y="5991225"/>
          <p14:tracePt t="59863" x="7596188" y="6034088"/>
          <p14:tracePt t="59871" x="7561263" y="6059488"/>
          <p14:tracePt t="59880" x="7493000" y="6102350"/>
          <p14:tracePt t="59887" x="7416800" y="6135688"/>
          <p14:tracePt t="59904" x="7229475" y="6203950"/>
          <p14:tracePt t="59911" x="7119938" y="6229350"/>
          <p14:tracePt t="59920" x="6942138" y="6262688"/>
          <p14:tracePt t="59927" x="6737350" y="6297613"/>
          <p14:tracePt t="59937" x="6516688" y="6323013"/>
          <p14:tracePt t="59943" x="6286500" y="6323013"/>
          <p14:tracePt t="59953" x="6075363" y="6323013"/>
          <p14:tracePt t="59959" x="5845175" y="6323013"/>
          <p14:tracePt t="59969" x="5616575" y="6323013"/>
          <p14:tracePt t="59975" x="5462588" y="6313488"/>
          <p14:tracePt t="59986" x="5368925" y="6288088"/>
          <p14:tracePt t="59992" x="5284788" y="6246813"/>
          <p14:tracePt t="59999" x="5224463" y="6229350"/>
          <p14:tracePt t="60007" x="5191125" y="6203950"/>
          <p14:tracePt t="60015" x="5157788" y="6186488"/>
          <p14:tracePt t="60023" x="5148263" y="6169025"/>
          <p14:tracePt t="60031" x="5148263" y="6143625"/>
          <p14:tracePt t="60039" x="5148263" y="6110288"/>
          <p14:tracePt t="60047" x="5140325" y="6092825"/>
          <p14:tracePt t="60055" x="5122863" y="6049963"/>
          <p14:tracePt t="60063" x="5106988" y="5991225"/>
          <p14:tracePt t="60071" x="5089525" y="5940425"/>
          <p14:tracePt t="60079" x="5080000" y="5880100"/>
          <p14:tracePt t="60087" x="5072063" y="5838825"/>
          <p14:tracePt t="60095" x="5072063" y="5795963"/>
          <p14:tracePt t="60104" x="5072063" y="5761038"/>
          <p14:tracePt t="60111" x="5072063" y="5727700"/>
          <p14:tracePt t="60120" x="5072063" y="5676900"/>
          <p14:tracePt t="60127" x="5089525" y="5641975"/>
          <p14:tracePt t="60137" x="5122863" y="5591175"/>
          <p14:tracePt t="60143" x="5183188" y="5524500"/>
          <p14:tracePt t="60153" x="5233988" y="5472113"/>
          <p14:tracePt t="60159" x="5310188" y="5421313"/>
          <p14:tracePt t="60169" x="5403850" y="5362575"/>
          <p14:tracePt t="60175" x="5522913" y="5302250"/>
          <p14:tracePt t="60185" x="5692775" y="5243513"/>
          <p14:tracePt t="60191" x="5895975" y="5183188"/>
          <p14:tracePt t="60199" x="6083300" y="5141913"/>
          <p14:tracePt t="60207" x="6261100" y="5099050"/>
          <p14:tracePt t="60215" x="6415088" y="5081588"/>
          <p14:tracePt t="60223" x="6534150" y="5073650"/>
          <p14:tracePt t="60231" x="6661150" y="5064125"/>
          <p14:tracePt t="60239" x="6770688" y="5064125"/>
          <p14:tracePt t="60247" x="6873875" y="5064125"/>
          <p14:tracePt t="60255" x="6942138" y="5064125"/>
          <p14:tracePt t="60263" x="6992938" y="5064125"/>
          <p14:tracePt t="60271" x="7026275" y="5064125"/>
          <p14:tracePt t="60279" x="7077075" y="5064125"/>
          <p14:tracePt t="60288" x="7112000" y="5073650"/>
          <p14:tracePt t="60295" x="7119938" y="5081588"/>
          <p14:tracePt t="60307" x="7127875" y="5081588"/>
          <p14:tracePt t="60323" x="7145338" y="5091113"/>
          <p14:tracePt t="60331" x="7145338" y="5099050"/>
          <p14:tracePt t="60339" x="7153275" y="5099050"/>
          <p14:tracePt t="60355" x="7170738" y="5106988"/>
          <p14:tracePt t="60364" x="7170738" y="5116513"/>
          <p14:tracePt t="60453" x="7162800" y="5116513"/>
          <p14:tracePt t="60461" x="7127875" y="5116513"/>
          <p14:tracePt t="60472" x="7102475" y="5116513"/>
          <p14:tracePt t="60477" x="7077075" y="5116513"/>
          <p14:tracePt t="60489" x="7043738" y="5116513"/>
          <p14:tracePt t="60492" x="6983413" y="5116513"/>
          <p14:tracePt t="60502" x="6915150" y="5116513"/>
          <p14:tracePt t="60509" x="6838950" y="5116513"/>
          <p14:tracePt t="60517" x="6762750" y="5116513"/>
          <p14:tracePt t="60524" x="6669088" y="5116513"/>
          <p14:tracePt t="60532" x="6575425" y="5116513"/>
          <p14:tracePt t="60540" x="6491288" y="5116513"/>
          <p14:tracePt t="60548" x="6397625" y="5091113"/>
          <p14:tracePt t="60556" x="6303963" y="5073650"/>
          <p14:tracePt t="60564" x="6235700" y="5056188"/>
          <p14:tracePt t="60573" x="6159500" y="5030788"/>
          <p14:tracePt t="60580" x="6100763" y="4997450"/>
          <p14:tracePt t="60588" x="6057900" y="4972050"/>
          <p14:tracePt t="60596" x="6015038" y="4929188"/>
          <p14:tracePt t="60606" x="6015038" y="4919663"/>
          <p14:tracePt t="60612" x="5972175" y="4878388"/>
          <p14:tracePt t="60621" x="5964238" y="4860925"/>
          <p14:tracePt t="60628" x="5956300" y="4827588"/>
          <p14:tracePt t="60638" x="5938838" y="4792663"/>
          <p14:tracePt t="60644" x="5921375" y="4741863"/>
          <p14:tracePt t="60653" x="5905500" y="4691063"/>
          <p14:tracePt t="60660" x="5880100" y="4640263"/>
          <p14:tracePt t="60671" x="5862638" y="4597400"/>
          <p14:tracePt t="60675" x="5837238" y="4554538"/>
          <p14:tracePt t="60686" x="5819775" y="4495800"/>
          <p14:tracePt t="60692" x="5802313" y="4445000"/>
          <p14:tracePt t="60700" x="5794375" y="4384675"/>
          <p14:tracePt t="60708" x="5786438" y="4325938"/>
          <p14:tracePt t="60716" x="5786438" y="4257675"/>
          <p14:tracePt t="60724" x="5786438" y="4181475"/>
          <p14:tracePt t="60732" x="5786438" y="4095750"/>
          <p14:tracePt t="60740" x="5776913" y="4011613"/>
          <p14:tracePt t="60748" x="5776913" y="3917950"/>
          <p14:tracePt t="60755" x="5786438" y="3824288"/>
          <p14:tracePt t="60765" x="5802313" y="3730625"/>
          <p14:tracePt t="60775" x="5819775" y="3654425"/>
          <p14:tracePt t="60779" x="5827713" y="3560763"/>
          <p14:tracePt t="60790" x="5845175" y="3467100"/>
          <p14:tracePt t="60795" x="5880100" y="3373438"/>
          <p14:tracePt t="60805" x="5895975" y="3279775"/>
          <p14:tracePt t="60812" x="5921375" y="3186113"/>
          <p14:tracePt t="60822" x="5946775" y="3109913"/>
          <p14:tracePt t="60828" x="5972175" y="3025775"/>
          <p14:tracePt t="60837" x="6007100" y="2957513"/>
          <p14:tracePt t="60844" x="6032500" y="2871788"/>
          <p14:tracePt t="60853" x="6065838" y="2805113"/>
          <p14:tracePt t="60860" x="6100763" y="2736850"/>
          <p14:tracePt t="60870" x="6134100" y="2693988"/>
          <p14:tracePt t="60875" x="6176963" y="2660650"/>
          <p14:tracePt t="60887" x="6210300" y="2625725"/>
          <p14:tracePt t="60904" x="6278563" y="2566988"/>
          <p14:tracePt t="60908" x="6303963" y="2549525"/>
          <p14:tracePt t="60915" x="6338888" y="2524125"/>
          <p14:tracePt t="60932" x="6354763" y="2524125"/>
          <p14:tracePt t="61107" x="6364288" y="2524125"/>
          <p14:tracePt t="61139" x="6364288" y="2532063"/>
          <p14:tracePt t="61148" x="6354763" y="2557463"/>
          <p14:tracePt t="61155" x="6354763" y="2582863"/>
          <p14:tracePt t="61163" x="6346825" y="2617788"/>
          <p14:tracePt t="61171" x="6338888" y="2633663"/>
          <p14:tracePt t="61179" x="6329363" y="2668588"/>
          <p14:tracePt t="61187" x="6311900" y="2727325"/>
          <p14:tracePt t="61195" x="6296025" y="2813050"/>
          <p14:tracePt t="61204" x="6270625" y="2897188"/>
          <p14:tracePt t="61211" x="6253163" y="3000375"/>
          <p14:tracePt t="61221" x="6227763" y="3101975"/>
          <p14:tracePt t="61227" x="6202363" y="3211513"/>
          <p14:tracePt t="61238" x="6184900" y="3340100"/>
          <p14:tracePt t="61243" x="6176963" y="3467100"/>
          <p14:tracePt t="61253" x="6159500" y="3578225"/>
          <p14:tracePt t="61259" x="6159500" y="3687763"/>
          <p14:tracePt t="61270" x="6159500" y="3806825"/>
          <p14:tracePt t="61275" x="6159500" y="3917950"/>
          <p14:tracePt t="61286" x="6167438" y="4019550"/>
          <p14:tracePt t="61291" x="6176963" y="4113213"/>
          <p14:tracePt t="61299" x="6194425" y="4206875"/>
          <p14:tracePt t="61307" x="6210300" y="4291013"/>
          <p14:tracePt t="61315" x="6227763" y="4376738"/>
          <p14:tracePt t="61324" x="6235700" y="4435475"/>
          <p14:tracePt t="61331" x="6253163" y="4495800"/>
          <p14:tracePt t="61339" x="6261100" y="4554538"/>
          <p14:tracePt t="61347" x="6278563" y="4614863"/>
          <p14:tracePt t="61355" x="6296025" y="4673600"/>
          <p14:tracePt t="61363" x="6303963" y="4716463"/>
          <p14:tracePt t="61371" x="6311900" y="4775200"/>
          <p14:tracePt t="61379" x="6329363" y="4835525"/>
          <p14:tracePt t="61388" x="6346825" y="4886325"/>
          <p14:tracePt t="61396" x="6364288" y="4954588"/>
          <p14:tracePt t="61405" x="6372225" y="5013325"/>
          <p14:tracePt t="61411" x="6389688" y="5064125"/>
          <p14:tracePt t="61420" x="6397625" y="5116513"/>
          <p14:tracePt t="61428" x="6405563" y="5141913"/>
          <p14:tracePt t="61437" x="6405563" y="5175250"/>
          <p14:tracePt t="61443" x="6415088" y="5200650"/>
          <p14:tracePt t="61453" x="6415088" y="5208588"/>
          <p14:tracePt t="61460" x="6423025" y="5226050"/>
          <p14:tracePt t="61470" x="6423025" y="5235575"/>
          <p14:tracePt t="61475" x="6423025" y="5243513"/>
          <p14:tracePt t="61486" x="6430963" y="5260975"/>
          <p14:tracePt t="61492" x="6430963" y="5276850"/>
          <p14:tracePt t="61507" x="6430963" y="5294313"/>
          <p14:tracePt t="61516" x="6440488" y="5311775"/>
          <p14:tracePt t="61531" x="6448425" y="5327650"/>
          <p14:tracePt t="61539" x="6448425" y="5337175"/>
          <p14:tracePt t="61547" x="6448425" y="5353050"/>
          <p14:tracePt t="61555" x="6448425" y="5362575"/>
          <p14:tracePt t="61563" x="6456363" y="5380038"/>
          <p14:tracePt t="61571" x="6465888" y="5395913"/>
          <p14:tracePt t="61579" x="6465888" y="5405438"/>
          <p14:tracePt t="61587" x="6465888" y="5421313"/>
          <p14:tracePt t="61595" x="6473825" y="5430838"/>
          <p14:tracePt t="61604" x="6483350" y="5446713"/>
          <p14:tracePt t="61611" x="6491288" y="5464175"/>
          <p14:tracePt t="61621" x="6499225" y="5464175"/>
          <p14:tracePt t="61637" x="6499225" y="5472113"/>
          <p14:tracePt t="61643" x="6499225" y="5481638"/>
          <p14:tracePt t="61877" x="6483350" y="5481638"/>
          <p14:tracePt t="61883" x="6456363" y="5481638"/>
          <p14:tracePt t="61892" x="6440488" y="5481638"/>
          <p14:tracePt t="61901" x="6405563" y="5481638"/>
          <p14:tracePt t="61907" x="6380163" y="5481638"/>
          <p14:tracePt t="61915" x="6338888" y="5481638"/>
          <p14:tracePt t="61924" x="6261100" y="5507038"/>
          <p14:tracePt t="61932" x="6176963" y="5514975"/>
          <p14:tracePt t="61939" x="6083300" y="5524500"/>
          <p14:tracePt t="61948" x="5997575" y="5532438"/>
          <p14:tracePt t="61955" x="5913438" y="5540375"/>
          <p14:tracePt t="61963" x="5837238" y="5549900"/>
          <p14:tracePt t="61973" x="5768975" y="5549900"/>
          <p14:tracePt t="61979" x="5708650" y="5549900"/>
          <p14:tracePt t="61987" x="5649913" y="5549900"/>
          <p14:tracePt t="61996" x="5607050" y="5549900"/>
          <p14:tracePt t="62004" x="5538788" y="5549900"/>
          <p14:tracePt t="62012" x="5454650" y="5532438"/>
          <p14:tracePt t="62021" x="5353050" y="5497513"/>
          <p14:tracePt t="62027" x="5249863" y="5472113"/>
          <p14:tracePt t="62038" x="5148263" y="5456238"/>
          <p14:tracePt t="62043" x="5054600" y="5438775"/>
          <p14:tracePt t="62053" x="4962525" y="5421313"/>
          <p14:tracePt t="62060" x="4876800" y="5395913"/>
          <p14:tracePt t="62070" x="4808538" y="5370513"/>
          <p14:tracePt t="62075" x="4740275" y="5353050"/>
          <p14:tracePt t="62086" x="4689475" y="5337175"/>
          <p14:tracePt t="62092" x="4656138" y="5319713"/>
          <p14:tracePt t="62102" x="4656138" y="5311775"/>
          <p14:tracePt t="62108" x="4646613" y="5311775"/>
          <p14:tracePt t="62133" x="4646613" y="5302250"/>
          <p14:tracePt t="62148" x="4646613" y="5294313"/>
          <p14:tracePt t="62155" x="4664075" y="5286375"/>
          <p14:tracePt t="62163" x="4699000" y="5276850"/>
          <p14:tracePt t="62171" x="4740275" y="5260975"/>
          <p14:tracePt t="62179" x="4826000" y="5251450"/>
          <p14:tracePt t="62187" x="4910138" y="5243513"/>
          <p14:tracePt t="62195" x="5013325" y="5243513"/>
          <p14:tracePt t="62203" x="5140325" y="5243513"/>
          <p14:tracePt t="62211" x="5292725" y="5235575"/>
          <p14:tracePt t="62220" x="5505450" y="5235575"/>
          <p14:tracePt t="62227" x="5700713" y="5226050"/>
          <p14:tracePt t="62237" x="5905500" y="5226050"/>
          <p14:tracePt t="62243" x="6134100" y="5226050"/>
          <p14:tracePt t="62253" x="6346825" y="5226050"/>
          <p14:tracePt t="62259" x="6600825" y="5226050"/>
          <p14:tracePt t="62269" x="6881813" y="5226050"/>
          <p14:tracePt t="62276" x="7145338" y="5260975"/>
          <p14:tracePt t="62285" x="7408863" y="5286375"/>
          <p14:tracePt t="62291" x="7672388" y="5327650"/>
          <p14:tracePt t="62301" x="7900988" y="5362575"/>
          <p14:tracePt t="62307" x="8096250" y="5387975"/>
          <p14:tracePt t="62315" x="8301038" y="5430838"/>
          <p14:tracePt t="62323" x="8445500" y="5446713"/>
          <p14:tracePt t="62331" x="8632825" y="5489575"/>
          <p14:tracePt t="62339" x="8777288" y="5507038"/>
          <p14:tracePt t="62347" x="8886825" y="5524500"/>
          <p14:tracePt t="62355" x="8997950" y="5557838"/>
          <p14:tracePt t="62364" x="9082088" y="5583238"/>
          <p14:tracePt t="62371" x="9124950" y="5600700"/>
          <p14:tracePt t="62379" x="9167813" y="5608638"/>
          <p14:tracePt t="62388" x="9175750" y="5608638"/>
          <p14:tracePt t="62395" x="9183688" y="5616575"/>
          <p14:tracePt t="62403" x="9183688" y="5626100"/>
          <p14:tracePt t="62436" x="9193213" y="5634038"/>
          <p14:tracePt t="62452" x="9201150" y="5651500"/>
          <p14:tracePt t="62469" x="9201150" y="5668963"/>
          <p14:tracePt t="62476" x="9201150" y="5676900"/>
          <p14:tracePt t="62491" x="9201150" y="5684838"/>
          <p14:tracePt t="62502" x="9201150" y="5702300"/>
          <p14:tracePt t="62508" x="9183688" y="5719763"/>
          <p14:tracePt t="62516" x="9158288" y="5735638"/>
          <p14:tracePt t="62524" x="9124950" y="5753100"/>
          <p14:tracePt t="62532" x="9091613" y="5795963"/>
          <p14:tracePt t="62540" x="9074150" y="5803900"/>
          <p14:tracePt t="62548" x="9039225" y="5829300"/>
          <p14:tracePt t="62555" x="8997950" y="5846763"/>
          <p14:tracePt t="62564" x="8937625" y="5889625"/>
          <p14:tracePt t="62572" x="8886825" y="5922963"/>
          <p14:tracePt t="62580" x="8810625" y="5957888"/>
          <p14:tracePt t="62589" x="8734425" y="5999163"/>
          <p14:tracePt t="62595" x="8623300" y="6042025"/>
          <p14:tracePt t="62605" x="8453438" y="6092825"/>
          <p14:tracePt t="62612" x="8250238" y="6143625"/>
          <p14:tracePt t="62623" x="8070850" y="6194425"/>
          <p14:tracePt t="62627" x="7842250" y="6246813"/>
          <p14:tracePt t="62636" x="7596188" y="6288088"/>
          <p14:tracePt t="62644" x="7366000" y="6348413"/>
          <p14:tracePt t="62653" x="7119938" y="6381750"/>
          <p14:tracePt t="62660" x="6856413" y="6424613"/>
          <p14:tracePt t="62669" x="6610350" y="6467475"/>
          <p14:tracePt t="62676" x="6389688" y="6492875"/>
          <p14:tracePt t="62686" x="6219825" y="6518275"/>
          <p14:tracePt t="62691" x="6024563" y="6526213"/>
          <p14:tracePt t="62703" x="5880100" y="6543675"/>
          <p14:tracePt t="62708" x="5735638" y="6551613"/>
          <p14:tracePt t="62716" x="5632450" y="6551613"/>
          <p14:tracePt t="62724" x="5530850" y="6551613"/>
          <p14:tracePt t="62731" x="5437188" y="6551613"/>
          <p14:tracePt t="62739" x="5360988" y="6551613"/>
          <p14:tracePt t="62748" x="5302250" y="6551613"/>
          <p14:tracePt t="62755" x="5233988" y="6561138"/>
          <p14:tracePt t="62766" x="5173663" y="6569075"/>
          <p14:tracePt t="62774" x="5132388" y="6569075"/>
          <p14:tracePt t="62779" x="5097463" y="6569075"/>
          <p14:tracePt t="62787" x="5072063" y="6569075"/>
          <p14:tracePt t="62795" x="5054600" y="6569075"/>
          <p14:tracePt t="62933" x="5046663" y="6569075"/>
          <p14:tracePt t="63005" x="5046663" y="6561138"/>
          <p14:tracePt t="63022" x="5054600" y="6543675"/>
          <p14:tracePt t="63028" x="5080000" y="6543675"/>
          <p14:tracePt t="63036" x="5106988" y="6518275"/>
          <p14:tracePt t="63044" x="5114925" y="6510338"/>
          <p14:tracePt t="63054" x="5132388" y="6500813"/>
          <p14:tracePt t="63060" x="5140325" y="6492875"/>
          <p14:tracePt t="63071" x="5157788" y="6475413"/>
          <p14:tracePt t="63076" x="5173663" y="6467475"/>
          <p14:tracePt t="63087" x="5191125" y="6457950"/>
          <p14:tracePt t="63092" x="5224463" y="6442075"/>
          <p14:tracePt t="63103" x="5284788" y="6424613"/>
          <p14:tracePt t="63108" x="5368925" y="6407150"/>
          <p14:tracePt t="63116" x="5472113" y="6391275"/>
          <p14:tracePt t="63124" x="5573713" y="6373813"/>
          <p14:tracePt t="63132" x="5692775" y="6348413"/>
          <p14:tracePt t="63140" x="5802313" y="6330950"/>
          <p14:tracePt t="63148" x="5930900" y="6313488"/>
          <p14:tracePt t="63156" x="6083300" y="6280150"/>
          <p14:tracePt t="63164" x="6245225" y="6246813"/>
          <p14:tracePt t="63173" x="6405563" y="6211888"/>
          <p14:tracePt t="63180" x="6550025" y="6186488"/>
          <p14:tracePt t="63189" x="6704013" y="6169025"/>
          <p14:tracePt t="63196" x="6873875" y="6153150"/>
          <p14:tracePt t="63205" x="7043738" y="6143625"/>
          <p14:tracePt t="63212" x="7188200" y="6135688"/>
          <p14:tracePt t="63222" x="7400925" y="6135688"/>
          <p14:tracePt t="63228" x="7561263" y="6135688"/>
          <p14:tracePt t="63237" x="7705725" y="6135688"/>
          <p14:tracePt t="63243" x="7832725" y="6143625"/>
          <p14:tracePt t="63253" x="7977188" y="6169025"/>
          <p14:tracePt t="63259" x="8131175" y="6186488"/>
          <p14:tracePt t="63269" x="8258175" y="6211888"/>
          <p14:tracePt t="63275" x="8410575" y="6229350"/>
          <p14:tracePt t="63285" x="8539163" y="6254750"/>
          <p14:tracePt t="63291" x="8674100" y="6272213"/>
          <p14:tracePt t="63299" x="8785225" y="6288088"/>
          <p14:tracePt t="63307" x="8912225" y="6305550"/>
          <p14:tracePt t="63316" x="9064625" y="6330950"/>
          <p14:tracePt t="63323" x="9236075" y="6338888"/>
          <p14:tracePt t="63331" x="9421813" y="6356350"/>
          <p14:tracePt t="63339" x="9591675" y="6365875"/>
          <p14:tracePt t="63347" x="9745663" y="6373813"/>
          <p14:tracePt t="63355" x="9864725" y="6373813"/>
          <p14:tracePt t="63363" x="9974263" y="6373813"/>
          <p14:tracePt t="63371" x="10075863" y="6373813"/>
          <p14:tracePt t="63387" x="10161588" y="6373813"/>
          <p14:tracePt t="63391" x="10229850" y="6373813"/>
          <p14:tracePt t="63402" x="10271125" y="6373813"/>
          <p14:tracePt t="63407" x="10306050" y="6373813"/>
          <p14:tracePt t="63415" x="10313988" y="6373813"/>
          <p14:tracePt t="63423" x="10323513" y="6373813"/>
          <p14:tracePt t="63431" x="10331450" y="6373813"/>
          <p14:tracePt t="63513" x="10323513" y="6391275"/>
          <p14:tracePt t="63522" x="10323513" y="6399213"/>
          <p14:tracePt t="63528" x="10298113" y="6424613"/>
          <p14:tracePt t="63539" x="10255250" y="6467475"/>
          <p14:tracePt t="63544" x="10237788" y="6475413"/>
          <p14:tracePt t="63555" x="10194925" y="6500813"/>
          <p14:tracePt t="63560" x="10144125" y="6535738"/>
          <p14:tracePt t="63569" x="10075863" y="6569075"/>
          <p14:tracePt t="63575" x="9999663" y="6602413"/>
          <p14:tracePt t="63587" x="9898063" y="6637338"/>
          <p14:tracePt t="63592" x="9786938" y="6654800"/>
          <p14:tracePt t="63601" x="9667875" y="6662738"/>
          <p14:tracePt t="63607" x="9558338" y="6670675"/>
          <p14:tracePt t="63616" x="9413875" y="6680200"/>
          <p14:tracePt t="63624" x="9244013" y="6696075"/>
          <p14:tracePt t="63632" x="9056688" y="6705600"/>
          <p14:tracePt t="63639" x="8843963" y="6705600"/>
          <p14:tracePt t="63647" x="8640763" y="6705600"/>
          <p14:tracePt t="63655" x="8428038" y="6705600"/>
          <p14:tracePt t="63664" x="8199438" y="6705600"/>
          <p14:tracePt t="63671" x="7969250" y="6705600"/>
          <p14:tracePt t="63679" x="7756525" y="6705600"/>
          <p14:tracePt t="63687" x="7553325" y="6705600"/>
          <p14:tracePt t="63696" x="7373938" y="6688138"/>
          <p14:tracePt t="63703" x="7204075" y="6670675"/>
          <p14:tracePt t="63712" x="7026275" y="6627813"/>
          <p14:tracePt t="63720" x="6848475" y="6611938"/>
          <p14:tracePt t="63727" x="6661150" y="6561138"/>
          <p14:tracePt t="63737" x="6483350" y="6510338"/>
          <p14:tracePt t="63743" x="6321425" y="6475413"/>
          <p14:tracePt t="63753" x="6219825" y="6450013"/>
          <p14:tracePt t="63760" x="6126163" y="6432550"/>
          <p14:tracePt t="63773" x="6032500" y="6399213"/>
          <p14:tracePt t="63775" x="5956300" y="6381750"/>
          <p14:tracePt t="63789" x="5905500" y="6365875"/>
          <p14:tracePt t="63792" x="5853113" y="6348413"/>
          <p14:tracePt t="63805" x="5802313" y="6330950"/>
          <p14:tracePt t="63817" x="5768975" y="6323013"/>
          <p14:tracePt t="63824" x="5761038" y="6313488"/>
          <p14:tracePt t="63832" x="5751513" y="6313488"/>
          <p14:tracePt t="63856" x="5743575" y="6305550"/>
          <p14:tracePt t="63864" x="5726113" y="6297613"/>
          <p14:tracePt t="63872" x="5718175" y="6288088"/>
          <p14:tracePt t="63880" x="5683250" y="6280150"/>
          <p14:tracePt t="63890" x="5649913" y="6254750"/>
          <p14:tracePt t="63896" x="5641975" y="6246813"/>
          <p14:tracePt t="63906" x="5607050" y="6211888"/>
          <p14:tracePt t="63912" x="5607050" y="6194425"/>
          <p14:tracePt t="63928" x="5607050" y="6169025"/>
          <p14:tracePt t="63938" x="5607050" y="6153150"/>
          <p14:tracePt t="63944" x="5607050" y="6135688"/>
          <p14:tracePt t="63954" x="5624513" y="6110288"/>
          <p14:tracePt t="63960" x="5641975" y="6084888"/>
          <p14:tracePt t="63969" x="5675313" y="6042025"/>
          <p14:tracePt t="63976" x="5726113" y="5999163"/>
          <p14:tracePt t="63987" x="5786438" y="5957888"/>
          <p14:tracePt t="63992" x="5862638" y="5905500"/>
          <p14:tracePt t="64003" x="5956300" y="5872163"/>
          <p14:tracePt t="64008" x="6057900" y="5838825"/>
          <p14:tracePt t="64016" x="6176963" y="5795963"/>
          <p14:tracePt t="64024" x="6270625" y="5770563"/>
          <p14:tracePt t="64032" x="6389688" y="5735638"/>
          <p14:tracePt t="64040" x="6499225" y="5710238"/>
          <p14:tracePt t="64048" x="6600825" y="5684838"/>
          <p14:tracePt t="64056" x="6719888" y="5659438"/>
          <p14:tracePt t="64064" x="6838950" y="5651500"/>
          <p14:tracePt t="64074" x="7000875" y="5641975"/>
          <p14:tracePt t="64080" x="7188200" y="5634038"/>
          <p14:tracePt t="64089" x="7373938" y="5634038"/>
          <p14:tracePt t="64096" x="7561263" y="5634038"/>
          <p14:tracePt t="64106" x="7723188" y="5634038"/>
          <p14:tracePt t="64112" x="7867650" y="5634038"/>
          <p14:tracePt t="64122" x="7986713" y="5634038"/>
          <p14:tracePt t="64128" x="8105775" y="5634038"/>
          <p14:tracePt t="64138" x="8189913" y="5634038"/>
          <p14:tracePt t="64144" x="8258175" y="5634038"/>
          <p14:tracePt t="64154" x="8318500" y="5634038"/>
          <p14:tracePt t="64160" x="8351838" y="5634038"/>
          <p14:tracePt t="64169" x="8385175" y="5634038"/>
          <p14:tracePt t="64176" x="8394700" y="5634038"/>
          <p14:tracePt t="64186" x="8410575" y="5651500"/>
          <p14:tracePt t="64192" x="8420100" y="5659438"/>
          <p14:tracePt t="64203" x="8435975" y="5702300"/>
          <p14:tracePt t="64208" x="8435975" y="5719763"/>
          <p14:tracePt t="64216" x="8462963" y="5753100"/>
          <p14:tracePt t="64224" x="8462963" y="5778500"/>
          <p14:tracePt t="64232" x="8470900" y="5813425"/>
          <p14:tracePt t="64240" x="8470900" y="5829300"/>
          <p14:tracePt t="64248" x="8470900" y="5864225"/>
          <p14:tracePt t="64256" x="8478838" y="5872163"/>
          <p14:tracePt t="64264" x="8478838" y="5905500"/>
          <p14:tracePt t="64272" x="8478838" y="5932488"/>
          <p14:tracePt t="64280" x="8478838" y="5948363"/>
          <p14:tracePt t="64289" x="8462963" y="5973763"/>
          <p14:tracePt t="64296" x="8428038" y="6008688"/>
          <p14:tracePt t="64307" x="8385175" y="6049963"/>
          <p14:tracePt t="64312" x="8334375" y="6084888"/>
          <p14:tracePt t="64323" x="8275638" y="6127750"/>
          <p14:tracePt t="64328" x="8215313" y="6161088"/>
          <p14:tracePt t="64337" x="8131175" y="6203950"/>
          <p14:tracePt t="64343" x="8037513" y="6237288"/>
          <p14:tracePt t="64353" x="7935913" y="6280150"/>
          <p14:tracePt t="64359" x="7816850" y="6305550"/>
          <p14:tracePt t="64368" x="7705725" y="6330950"/>
          <p14:tracePt t="64375" x="7586663" y="6356350"/>
          <p14:tracePt t="64384" x="7485063" y="6365875"/>
          <p14:tracePt t="64391" x="7373938" y="6365875"/>
          <p14:tracePt t="64399" x="7272338" y="6365875"/>
          <p14:tracePt t="64407" x="7170738" y="6365875"/>
          <p14:tracePt t="64415" x="7059613" y="6365875"/>
          <p14:tracePt t="64423" x="6958013" y="6365875"/>
          <p14:tracePt t="64431" x="6856413" y="6365875"/>
          <p14:tracePt t="64439" x="6754813" y="6365875"/>
          <p14:tracePt t="64447" x="6669088" y="6365875"/>
          <p14:tracePt t="64455" x="6575425" y="6365875"/>
          <p14:tracePt t="64463" x="6483350" y="6365875"/>
          <p14:tracePt t="64471" x="6380163" y="6365875"/>
          <p14:tracePt t="64479" x="6296025" y="6365875"/>
          <p14:tracePt t="64487" x="6194425" y="6365875"/>
          <p14:tracePt t="64496" x="6126163" y="6365875"/>
          <p14:tracePt t="64503" x="6057900" y="6365875"/>
          <p14:tracePt t="64511" x="5997575" y="6365875"/>
          <p14:tracePt t="64520" x="5938838" y="6365875"/>
          <p14:tracePt t="64527" x="5895975" y="6373813"/>
          <p14:tracePt t="64536" x="5862638" y="6373813"/>
          <p14:tracePt t="64543" x="5819775" y="6373813"/>
          <p14:tracePt t="64553" x="5794375" y="6365875"/>
          <p14:tracePt t="64559" x="5786438" y="6365875"/>
          <p14:tracePt t="64570" x="5776913" y="6365875"/>
          <p14:tracePt t="64576" x="5768975" y="6365875"/>
          <p14:tracePt t="64585" x="5768975" y="6356350"/>
          <p14:tracePt t="64591" x="5761038" y="6356350"/>
          <p14:tracePt t="64601" x="5751513" y="6356350"/>
          <p14:tracePt t="64623" x="5743575" y="6356350"/>
          <p14:tracePt t="64631" x="5735638" y="6356350"/>
          <p14:tracePt t="64647" x="5726113" y="6356350"/>
          <p14:tracePt t="64655" x="5718175" y="6356350"/>
          <p14:tracePt t="64663" x="5700713" y="6356350"/>
          <p14:tracePt t="64671" x="5683250" y="6356350"/>
          <p14:tracePt t="64679" x="5675313" y="6356350"/>
          <p14:tracePt t="64687" x="5667375" y="6356350"/>
          <p14:tracePt t="64704" x="5657850" y="6356350"/>
          <p14:tracePt t="68752" x="5649913" y="6356350"/>
          <p14:tracePt t="68761" x="5641975" y="6356350"/>
          <p14:tracePt t="68770" x="5624513" y="6365875"/>
          <p14:tracePt t="68777" x="5624513" y="6373813"/>
          <p14:tracePt t="68787" x="5616575" y="6373813"/>
          <p14:tracePt t="68795" x="5591175" y="6373813"/>
          <p14:tracePt t="68809" x="5548313" y="6373813"/>
          <p14:tracePt t="68817" x="5530850" y="6381750"/>
          <p14:tracePt t="68823" x="5522913" y="6381750"/>
          <p14:tracePt t="68832" x="5513388" y="6381750"/>
          <p14:tracePt t="68839" x="5505450" y="6381750"/>
          <p14:tracePt t="68848" x="5497513" y="6381750"/>
          <p14:tracePt t="68863" x="5487988" y="6381750"/>
          <p14:tracePt t="68880" x="5480050" y="6381750"/>
          <p14:tracePt t="68901" x="5472113" y="6381750"/>
          <p14:tracePt t="68903" x="5462588" y="6381750"/>
          <p14:tracePt t="68911" x="5454650" y="6381750"/>
          <p14:tracePt t="68919" x="5446713" y="6381750"/>
          <p14:tracePt t="68927" x="5437188" y="6381750"/>
          <p14:tracePt t="68936" x="5421313" y="6381750"/>
          <p14:tracePt t="68943" x="5403850" y="6381750"/>
          <p14:tracePt t="68952" x="5386388" y="6373813"/>
          <p14:tracePt t="68960" x="5368925" y="6365875"/>
          <p14:tracePt t="68975" x="5353050" y="6365875"/>
          <p14:tracePt t="68986" x="5343525" y="6356350"/>
          <p14:tracePt t="68992" x="5335588" y="6348413"/>
          <p14:tracePt t="69002" x="5327650" y="6348413"/>
          <p14:tracePt t="69008" x="5318125" y="6338888"/>
          <p14:tracePt t="69023" x="5302250" y="6330950"/>
          <p14:tracePt t="69032" x="5302250" y="6323013"/>
          <p14:tracePt t="69040" x="5292725" y="6323013"/>
          <p14:tracePt t="69048" x="5292725" y="6313488"/>
          <p14:tracePt t="69056" x="5276850" y="6305550"/>
          <p14:tracePt t="69064" x="5259388" y="6288088"/>
          <p14:tracePt t="69072" x="5249863" y="6262688"/>
          <p14:tracePt t="69080" x="5241925" y="6262688"/>
          <p14:tracePt t="69088" x="5233988" y="6254750"/>
          <p14:tracePt t="69096" x="5233988" y="6246813"/>
          <p14:tracePt t="69104" x="5224463" y="6229350"/>
          <p14:tracePt t="69111" x="5216525" y="6203950"/>
          <p14:tracePt t="69120" x="5199063" y="6161088"/>
          <p14:tracePt t="69128" x="5183188" y="6135688"/>
          <p14:tracePt t="69137" x="5173663" y="6102350"/>
          <p14:tracePt t="69143" x="5165725" y="6034088"/>
          <p14:tracePt t="69153" x="5148263" y="5957888"/>
          <p14:tracePt t="69160" x="5122863" y="5880100"/>
          <p14:tracePt t="69170" x="5097463" y="5795963"/>
          <p14:tracePt t="69176" x="5072063" y="5710238"/>
          <p14:tracePt t="69186" x="5046663" y="5616575"/>
          <p14:tracePt t="69192" x="5029200" y="5532438"/>
          <p14:tracePt t="69203" x="5013325" y="5446713"/>
          <p14:tracePt t="69207" x="5003800" y="5380038"/>
          <p14:tracePt t="69219" x="4995863" y="5319713"/>
          <p14:tracePt t="69224" x="4987925" y="5286375"/>
          <p14:tracePt t="69232" x="4987925" y="5260975"/>
          <p14:tracePt t="69240" x="4987925" y="5235575"/>
          <p14:tracePt t="69248" x="4978400" y="5208588"/>
          <p14:tracePt t="69256" x="4978400" y="5167313"/>
          <p14:tracePt t="69264" x="4970463" y="5141913"/>
          <p14:tracePt t="69272" x="4970463" y="5099050"/>
          <p14:tracePt t="69279" x="4962525" y="5056188"/>
          <p14:tracePt t="69288" x="4962525" y="5030788"/>
          <p14:tracePt t="69296" x="4962525" y="5005388"/>
          <p14:tracePt t="69303" x="4962525" y="4979988"/>
          <p14:tracePt t="69312" x="4962525" y="4954588"/>
          <p14:tracePt t="69328" x="4962525" y="4946650"/>
          <p14:tracePt t="69336" x="4962525" y="4937125"/>
          <p14:tracePt t="69630" x="4953000" y="4937125"/>
          <p14:tracePt t="69643" x="4935538" y="4937125"/>
          <p14:tracePt t="69651" x="4910138" y="4937125"/>
          <p14:tracePt t="69659" x="4884738" y="4937125"/>
          <p14:tracePt t="69668" x="4851400" y="4937125"/>
          <p14:tracePt t="69675" x="4818063" y="4937125"/>
          <p14:tracePt t="69685" x="4791075" y="4929188"/>
          <p14:tracePt t="69691" x="4783138" y="4929188"/>
          <p14:tracePt t="69701" x="4775200" y="4919663"/>
          <p14:tracePt t="69707" x="4765675" y="4919663"/>
          <p14:tracePt t="69717" x="4757738" y="4903788"/>
          <p14:tracePt t="69723" x="4740275" y="4886325"/>
          <p14:tracePt t="69731" x="4724400" y="4860925"/>
          <p14:tracePt t="69739" x="4706938" y="4835525"/>
          <p14:tracePt t="69747" x="4699000" y="4802188"/>
          <p14:tracePt t="69755" x="4689475" y="4792663"/>
          <p14:tracePt t="69763" x="4673600" y="4767263"/>
          <p14:tracePt t="69771" x="4664075" y="4733925"/>
          <p14:tracePt t="69779" x="4656138" y="4708525"/>
          <p14:tracePt t="69787" x="4646613" y="4673600"/>
          <p14:tracePt t="69795" x="4646613" y="4630738"/>
          <p14:tracePt t="69803" x="4638675" y="4572000"/>
          <p14:tracePt t="69811" x="4630738" y="4521200"/>
          <p14:tracePt t="69819" x="4613275" y="4460875"/>
          <p14:tracePt t="69827" x="4595813" y="4410075"/>
          <p14:tracePt t="69835" x="4587875" y="4351338"/>
          <p14:tracePt t="69843" x="4579938" y="4308475"/>
          <p14:tracePt t="69853" x="4570413" y="4249738"/>
          <p14:tracePt t="69859" x="4570413" y="4197350"/>
          <p14:tracePt t="69869" x="4570413" y="4156075"/>
          <p14:tracePt t="69875" x="4570413" y="4121150"/>
          <p14:tracePt t="69885" x="4570413" y="4087813"/>
          <p14:tracePt t="69903" x="4570413" y="4044950"/>
          <p14:tracePt t="69917" x="4570413" y="4037013"/>
          <p14:tracePt t="69948" x="4570413" y="4027488"/>
          <p14:tracePt t="69995" x="4579938" y="4019550"/>
          <p14:tracePt t="70011" x="4579938" y="4011613"/>
          <p14:tracePt t="70019" x="4587875" y="3994150"/>
          <p14:tracePt t="70027" x="4595813" y="3986213"/>
          <p14:tracePt t="70035" x="4595813" y="3976688"/>
          <p14:tracePt t="70043" x="4595813" y="3960813"/>
          <p14:tracePt t="70051" x="4595813" y="3943350"/>
          <p14:tracePt t="70060" x="4595813" y="3925888"/>
          <p14:tracePt t="70068" x="4595813" y="3917950"/>
          <p14:tracePt t="70075" x="4595813" y="3908425"/>
          <p14:tracePt t="70085" x="4595813" y="3900488"/>
          <p14:tracePt t="70125" x="4605338" y="3900488"/>
          <p14:tracePt t="70429" x="4595813" y="3900488"/>
          <p14:tracePt t="70437" x="4595813" y="3917950"/>
          <p14:tracePt t="70445" x="4587875" y="3951288"/>
          <p14:tracePt t="70454" x="4570413" y="4011613"/>
          <p14:tracePt t="70459" x="4562475" y="4087813"/>
          <p14:tracePt t="70469" x="4562475" y="4156075"/>
          <p14:tracePt t="70475" x="4554538" y="4224338"/>
          <p14:tracePt t="70485" x="4554538" y="4300538"/>
          <p14:tracePt t="70491" x="4554538" y="4368800"/>
          <p14:tracePt t="70500" x="4554538" y="4445000"/>
          <p14:tracePt t="70507" x="4554538" y="4521200"/>
          <p14:tracePt t="70517" x="4554538" y="4572000"/>
          <p14:tracePt t="70523" x="4570413" y="4630738"/>
          <p14:tracePt t="70531" x="4587875" y="4673600"/>
          <p14:tracePt t="70539" x="4621213" y="4716463"/>
          <p14:tracePt t="70548" x="4646613" y="4741863"/>
          <p14:tracePt t="70555" x="4656138" y="4741863"/>
          <p14:tracePt t="70563" x="4689475" y="4759325"/>
          <p14:tracePt t="70571" x="4724400" y="4775200"/>
          <p14:tracePt t="70579" x="4740275" y="4775200"/>
          <p14:tracePt t="70587" x="4775200" y="4775200"/>
          <p14:tracePt t="70595" x="4851400" y="4784725"/>
          <p14:tracePt t="70603" x="4919663" y="4792663"/>
          <p14:tracePt t="70611" x="5021263" y="4802188"/>
          <p14:tracePt t="70619" x="5122863" y="4818063"/>
          <p14:tracePt t="70627" x="5259388" y="4827588"/>
          <p14:tracePt t="70635" x="5454650" y="4835525"/>
          <p14:tracePt t="70643" x="5641975" y="4852988"/>
          <p14:tracePt t="70651" x="5862638" y="4860925"/>
          <p14:tracePt t="70659" x="6100763" y="4886325"/>
          <p14:tracePt t="70669" x="6346825" y="4929188"/>
          <p14:tracePt t="70675" x="6592888" y="4987925"/>
          <p14:tracePt t="70685" x="6780213" y="5030788"/>
          <p14:tracePt t="70692" x="6932613" y="5106988"/>
          <p14:tracePt t="70700" x="7026275" y="5157788"/>
          <p14:tracePt t="70708" x="7085013" y="5218113"/>
          <p14:tracePt t="70717" x="7127875" y="5260975"/>
          <p14:tracePt t="70723" x="7153275" y="5294313"/>
          <p14:tracePt t="70734" x="7153275" y="5302250"/>
          <p14:tracePt t="70739" x="7153275" y="5345113"/>
          <p14:tracePt t="70747" x="7145338" y="5362575"/>
          <p14:tracePt t="70755" x="7112000" y="5395913"/>
          <p14:tracePt t="70763" x="7069138" y="5464175"/>
          <p14:tracePt t="70771" x="7008813" y="5532438"/>
          <p14:tracePt t="70779" x="6950075" y="5600700"/>
          <p14:tracePt t="70787" x="6873875" y="5659438"/>
          <p14:tracePt t="70795" x="6788150" y="5719763"/>
          <p14:tracePt t="70803" x="6704013" y="5778500"/>
          <p14:tracePt t="70811" x="6635750" y="5813425"/>
          <p14:tracePt t="70819" x="6516688" y="5846763"/>
          <p14:tracePt t="70827" x="6415088" y="5872163"/>
          <p14:tracePt t="70835" x="6311900" y="5880100"/>
          <p14:tracePt t="70844" x="6194425" y="5880100"/>
          <p14:tracePt t="70851" x="6083300" y="5854700"/>
          <p14:tracePt t="70859" x="5921375" y="5778500"/>
          <p14:tracePt t="70869" x="5786438" y="5684838"/>
          <p14:tracePt t="70875" x="5616575" y="5557838"/>
          <p14:tracePt t="70886" x="5446713" y="5413375"/>
          <p14:tracePt t="70892" x="5335588" y="5286375"/>
          <p14:tracePt t="70902" x="5173663" y="5116513"/>
          <p14:tracePt t="70907" x="5054600" y="4946650"/>
          <p14:tracePt t="70917" x="4910138" y="4759325"/>
          <p14:tracePt t="70924" x="4808538" y="4579938"/>
          <p14:tracePt t="70933" x="4732338" y="4427538"/>
          <p14:tracePt t="70939" x="4706938" y="4308475"/>
          <p14:tracePt t="70948" x="4699000" y="4197350"/>
          <p14:tracePt t="70956" x="4699000" y="4105275"/>
          <p14:tracePt t="70963" x="4714875" y="4019550"/>
          <p14:tracePt t="70971" x="4765675" y="3908425"/>
          <p14:tracePt t="70979" x="4808538" y="3806825"/>
          <p14:tracePt t="70987" x="4876800" y="3713163"/>
          <p14:tracePt t="70995" x="4953000" y="3619500"/>
          <p14:tracePt t="71003" x="5054600" y="3543300"/>
          <p14:tracePt t="71011" x="5140325" y="3475038"/>
          <p14:tracePt t="71019" x="5276850" y="3416300"/>
          <p14:tracePt t="71027" x="5462588" y="3365500"/>
          <p14:tracePt t="71035" x="5641975" y="3314700"/>
          <p14:tracePt t="71044" x="5827713" y="3279775"/>
          <p14:tracePt t="71052" x="5989638" y="3271838"/>
          <p14:tracePt t="71059" x="6142038" y="3263900"/>
          <p14:tracePt t="71069" x="6261100" y="3263900"/>
          <p14:tracePt t="71075" x="6372225" y="3263900"/>
          <p14:tracePt t="71086" x="6465888" y="3263900"/>
          <p14:tracePt t="71091" x="6542088" y="3263900"/>
          <p14:tracePt t="71101" x="6618288" y="3263900"/>
          <p14:tracePt t="71107" x="6678613" y="3289300"/>
          <p14:tracePt t="71118" x="6711950" y="3297238"/>
          <p14:tracePt t="71123" x="6729413" y="3314700"/>
          <p14:tracePt t="71139" x="6745288" y="3330575"/>
          <p14:tracePt t="71148" x="6745288" y="3340100"/>
          <p14:tracePt t="71155" x="6745288" y="3348038"/>
          <p14:tracePt t="71163" x="6745288" y="3355975"/>
          <p14:tracePt t="71172" x="6754813" y="3373438"/>
          <p14:tracePt t="71179" x="6762750" y="3390900"/>
          <p14:tracePt t="71187" x="6762750" y="3408363"/>
          <p14:tracePt t="71196" x="6770688" y="3449638"/>
          <p14:tracePt t="71203" x="6780213" y="3475038"/>
          <p14:tracePt t="71211" x="6788150" y="3509963"/>
          <p14:tracePt t="71219" x="6788150" y="3517900"/>
          <p14:tracePt t="71228" x="6797675" y="3535363"/>
          <p14:tracePt t="71235" x="6797675" y="3543300"/>
          <p14:tracePt t="71252" x="6797675" y="3560763"/>
          <p14:tracePt t="71268" x="6797675" y="3568700"/>
          <p14:tracePt t="71300" x="6797675" y="3578225"/>
          <p14:tracePt t="72165" x="6797675" y="3586163"/>
          <p14:tracePt t="72173" x="6797675" y="3594100"/>
          <p14:tracePt t="72181" x="6780213" y="3619500"/>
          <p14:tracePt t="72187" x="6762750" y="3629025"/>
          <p14:tracePt t="72195" x="6745288" y="3646488"/>
          <p14:tracePt t="72203" x="6729413" y="3662363"/>
          <p14:tracePt t="72212" x="6704013" y="3671888"/>
          <p14:tracePt t="72219" x="6669088" y="3713163"/>
          <p14:tracePt t="72227" x="6653213" y="3730625"/>
          <p14:tracePt t="72237" x="6618288" y="3763963"/>
          <p14:tracePt t="72243" x="6567488" y="3806825"/>
          <p14:tracePt t="72252" x="6508750" y="3867150"/>
          <p14:tracePt t="72259" x="6465888" y="3935413"/>
          <p14:tracePt t="72269" x="6423025" y="3994150"/>
          <p14:tracePt t="72275" x="6364288" y="4070350"/>
          <p14:tracePt t="72285" x="6311900" y="4138613"/>
          <p14:tracePt t="72291" x="6253163" y="4214813"/>
          <p14:tracePt t="72301" x="6210300" y="4291013"/>
          <p14:tracePt t="72308" x="6167438" y="4359275"/>
          <p14:tracePt t="72317" x="6116638" y="4419600"/>
          <p14:tracePt t="72324" x="6065838" y="4495800"/>
          <p14:tracePt t="72333" x="6024563" y="4564063"/>
          <p14:tracePt t="72339" x="5989638" y="4614863"/>
          <p14:tracePt t="72349" x="5956300" y="4665663"/>
          <p14:tracePt t="72355" x="5921375" y="4716463"/>
          <p14:tracePt t="72363" x="5888038" y="4741863"/>
          <p14:tracePt t="72371" x="5853113" y="4792663"/>
          <p14:tracePt t="72380" x="5827713" y="4835525"/>
          <p14:tracePt t="72387" x="5819775" y="4843463"/>
          <p14:tracePt t="72395" x="5786438" y="4878388"/>
          <p14:tracePt t="72403" x="5776913" y="4903788"/>
          <p14:tracePt t="72411" x="5743575" y="4946650"/>
          <p14:tracePt t="72419" x="5718175" y="4972050"/>
          <p14:tracePt t="72428" x="5692775" y="5013325"/>
          <p14:tracePt t="72439" x="5657850" y="5056188"/>
          <p14:tracePt t="72450" x="5632450" y="5099050"/>
          <p14:tracePt t="72455" x="5616575" y="5106988"/>
          <p14:tracePt t="72463" x="5591175" y="5132388"/>
          <p14:tracePt t="72471" x="5573713" y="5167313"/>
          <p14:tracePt t="72480" x="5548313" y="5192713"/>
          <p14:tracePt t="72487" x="5530850" y="5208588"/>
          <p14:tracePt t="72495" x="5513388" y="5235575"/>
          <p14:tracePt t="72503" x="5505450" y="5251450"/>
          <p14:tracePt t="72511" x="5497513" y="5268913"/>
          <p14:tracePt t="72519" x="5487988" y="5286375"/>
          <p14:tracePt t="72537" x="5480050" y="5294313"/>
          <p14:tracePt t="72568" x="5472113" y="5302250"/>
          <p14:tracePt t="72575" x="5462588" y="5311775"/>
          <p14:tracePt t="72585" x="5454650" y="5311775"/>
          <p14:tracePt t="72602" x="5454650" y="5319713"/>
          <p14:tracePt t="72624" x="5446713" y="5327650"/>
          <p14:tracePt t="72633" x="5446713" y="5337175"/>
          <p14:tracePt t="72648" x="5437188" y="5337175"/>
          <p14:tracePt t="72655" x="5421313" y="5337175"/>
          <p14:tracePt t="72664" x="5411788" y="5345113"/>
          <p14:tracePt t="72672" x="5394325" y="5353050"/>
          <p14:tracePt t="72680" x="5378450" y="5370513"/>
          <p14:tracePt t="72696" x="5368925" y="5380038"/>
          <p14:tracePt t="72703" x="5360988" y="5387975"/>
          <p14:tracePt t="72711" x="5353050" y="5395913"/>
          <p14:tracePt t="72719" x="5343525" y="5395913"/>
          <p14:tracePt t="72728" x="5335588" y="5405438"/>
          <p14:tracePt t="72735" x="5327650" y="5413375"/>
          <p14:tracePt t="72743" x="5318125" y="5430838"/>
          <p14:tracePt t="72752" x="5292725" y="5430838"/>
          <p14:tracePt t="72760" x="5284788" y="5438775"/>
          <p14:tracePt t="72769" x="5267325" y="5456238"/>
          <p14:tracePt t="72775" x="5249863" y="5456238"/>
          <p14:tracePt t="72785" x="5241925" y="5464175"/>
          <p14:tracePt t="72791" x="5233988" y="5464175"/>
          <p14:tracePt t="72803" x="5224463" y="5464175"/>
          <p14:tracePt t="72807" x="5216525" y="5472113"/>
          <p14:tracePt t="72817" x="5208588" y="5472113"/>
          <p14:tracePt t="72834" x="5199063" y="5472113"/>
          <p14:tracePt t="72840" x="5191125" y="5472113"/>
          <p14:tracePt t="72847" x="5183188" y="5472113"/>
          <p14:tracePt t="72855" x="5173663" y="5472113"/>
          <p14:tracePt t="72871" x="5148263" y="5472113"/>
          <p14:tracePt t="72885" x="5140325" y="5472113"/>
          <p14:tracePt t="72887" x="5122863" y="5472113"/>
          <p14:tracePt t="72895" x="5114925" y="5472113"/>
          <p14:tracePt t="72903" x="5080000" y="5481638"/>
          <p14:tracePt t="72911" x="5064125" y="5481638"/>
          <p14:tracePt t="72919" x="5029200" y="5489575"/>
          <p14:tracePt t="72927" x="5003800" y="5489575"/>
          <p14:tracePt t="72935" x="4978400" y="5489575"/>
          <p14:tracePt t="72943" x="4953000" y="5497513"/>
          <p14:tracePt t="72952" x="4927600" y="5497513"/>
          <p14:tracePt t="72959" x="4894263" y="5497513"/>
          <p14:tracePt t="72969" x="4884738" y="5497513"/>
          <p14:tracePt t="72975" x="4868863" y="5507038"/>
          <p14:tracePt t="72984" x="4859338" y="5507038"/>
          <p14:tracePt t="72991" x="4833938" y="5507038"/>
          <p14:tracePt t="73001" x="4826000" y="5507038"/>
          <p14:tracePt t="73007" x="4818063" y="5507038"/>
          <p14:tracePt t="73016" x="4808538" y="5507038"/>
          <p14:tracePt t="73034" x="4800600" y="5507038"/>
          <p14:tracePt t="73047" x="4783138" y="5514975"/>
          <p14:tracePt t="73055" x="4775200" y="5524500"/>
          <p14:tracePt t="73064" x="4757738" y="5524500"/>
          <p14:tracePt t="73071" x="4749800" y="5524500"/>
          <p14:tracePt t="73079" x="4740275" y="5524500"/>
          <p14:tracePt t="73087" x="4724400" y="5524500"/>
          <p14:tracePt t="73095" x="4706938" y="5524500"/>
          <p14:tracePt t="73111" x="4699000" y="5524500"/>
          <p14:tracePt t="73127" x="4689475" y="5524500"/>
          <p14:tracePt t="73241" x="4681538" y="5524500"/>
          <p14:tracePt t="73257" x="4673600" y="5524500"/>
          <p14:tracePt t="73265" x="4664075" y="5524500"/>
          <p14:tracePt t="73281" x="4656138" y="5524500"/>
          <p14:tracePt t="73289" x="4646613" y="5524500"/>
          <p14:tracePt t="73305" x="4638675" y="5524500"/>
          <p14:tracePt t="73313" x="4630738" y="5524500"/>
          <p14:tracePt t="73321" x="4621213" y="5532438"/>
          <p14:tracePt t="73465" x="4621213" y="5514975"/>
          <p14:tracePt t="73481" x="4621213" y="5507038"/>
          <p14:tracePt t="73513" x="4630738" y="5489575"/>
          <p14:tracePt t="73520" x="4638675" y="5481638"/>
          <p14:tracePt t="73529" x="4646613" y="5472113"/>
          <p14:tracePt t="73539" x="4656138" y="5446713"/>
          <p14:tracePt t="73544" x="4656138" y="5421313"/>
          <p14:tracePt t="73554" x="4656138" y="5405438"/>
          <p14:tracePt t="73560" x="4664075" y="5380038"/>
          <p14:tracePt t="73570" x="4664075" y="5337175"/>
          <p14:tracePt t="73576" x="4673600" y="5286375"/>
          <p14:tracePt t="73586" x="4689475" y="5235575"/>
          <p14:tracePt t="73592" x="4699000" y="5192713"/>
          <p14:tracePt t="73602" x="4724400" y="5106988"/>
          <p14:tracePt t="73608" x="4732338" y="5005388"/>
          <p14:tracePt t="73617" x="4740275" y="4894263"/>
          <p14:tracePt t="73624" x="4740275" y="4767263"/>
          <p14:tracePt t="73635" x="4740275" y="4657725"/>
          <p14:tracePt t="73640" x="4740275" y="4538663"/>
          <p14:tracePt t="73648" x="4740275" y="4419600"/>
          <p14:tracePt t="73656" x="4740275" y="4333875"/>
          <p14:tracePt t="73666" x="4749800" y="4249738"/>
          <p14:tracePt t="73672" x="4757738" y="4189413"/>
          <p14:tracePt t="73681" x="4765675" y="4146550"/>
          <p14:tracePt t="73688" x="4783138" y="4105275"/>
          <p14:tracePt t="73696" x="4791075" y="4070350"/>
          <p14:tracePt t="73704" x="4800600" y="4027488"/>
          <p14:tracePt t="73712" x="4800600" y="3994150"/>
          <p14:tracePt t="73721" x="4808538" y="3986213"/>
          <p14:tracePt t="73728" x="4808538" y="3976688"/>
          <p14:tracePt t="73809" x="4800600" y="3986213"/>
          <p14:tracePt t="73820" x="4800600" y="4011613"/>
          <p14:tracePt t="73836" x="4791075" y="4062413"/>
          <p14:tracePt t="73842" x="4775200" y="4156075"/>
          <p14:tracePt t="73852" x="4732338" y="4283075"/>
          <p14:tracePt t="73855" x="4673600" y="4478338"/>
          <p14:tracePt t="73863" x="4613275" y="4683125"/>
          <p14:tracePt t="73871" x="4570413" y="4868863"/>
          <p14:tracePt t="73884" x="4537075" y="5022850"/>
          <p14:tracePt t="73887" x="4503738" y="5157788"/>
          <p14:tracePt t="73895" x="4486275" y="5268913"/>
          <p14:tracePt t="73903" x="4476750" y="5380038"/>
          <p14:tracePt t="73911" x="4476750" y="5464175"/>
          <p14:tracePt t="73919" x="4476750" y="5540375"/>
          <p14:tracePt t="73927" x="4476750" y="5616575"/>
          <p14:tracePt t="73935" x="4486275" y="5694363"/>
          <p14:tracePt t="73943" x="4503738" y="5753100"/>
          <p14:tracePt t="73951" x="4519613" y="5821363"/>
          <p14:tracePt t="73960" x="4529138" y="5880100"/>
          <p14:tracePt t="73969" x="4537075" y="5940425"/>
          <p14:tracePt t="73975" x="4545013" y="5991225"/>
          <p14:tracePt t="73985" x="4554538" y="6034088"/>
          <p14:tracePt t="73991" x="4562475" y="6076950"/>
          <p14:tracePt t="74000" x="4562475" y="6102350"/>
          <p14:tracePt t="74007" x="4570413" y="6127750"/>
          <p14:tracePt t="74023" x="4570413" y="6143625"/>
          <p14:tracePt t="74033" x="4570413" y="6153150"/>
          <p14:tracePt t="74039" x="4579938" y="6161088"/>
          <p14:tracePt t="74225" x="4587875" y="6161088"/>
          <p14:tracePt t="74233" x="4587875" y="6153150"/>
          <p14:tracePt t="74250" x="4595813" y="6143625"/>
          <p14:tracePt t="74257" x="4605338" y="6135688"/>
          <p14:tracePt t="74617" x="4605338" y="6127750"/>
          <p14:tracePt t="74641" x="4605338" y="6110288"/>
          <p14:tracePt t="74648" x="4579938" y="6076950"/>
          <p14:tracePt t="74655" x="4579938" y="6049963"/>
          <p14:tracePt t="74664" x="4579938" y="6034088"/>
          <p14:tracePt t="74671" x="4554538" y="6008688"/>
          <p14:tracePt t="74679" x="4545013" y="5973763"/>
          <p14:tracePt t="74687" x="4545013" y="5965825"/>
          <p14:tracePt t="74696" x="4537075" y="5957888"/>
          <p14:tracePt t="74703" x="4529138" y="5948363"/>
          <p14:tracePt t="74711" x="4529138" y="5940425"/>
          <p14:tracePt t="74719" x="4529138" y="5932488"/>
          <p14:tracePt t="74793" x="4519613" y="5932488"/>
          <p14:tracePt t="75017" x="4519613" y="5922963"/>
          <p14:tracePt t="75033" x="4503738" y="5905500"/>
          <p14:tracePt t="75041" x="4503738" y="5880100"/>
          <p14:tracePt t="75050" x="4494213" y="5854700"/>
          <p14:tracePt t="75057" x="4476750" y="5803900"/>
          <p14:tracePt t="75064" x="4460875" y="5745163"/>
          <p14:tracePt t="75071" x="4443413" y="5668963"/>
          <p14:tracePt t="75079" x="4435475" y="5583238"/>
          <p14:tracePt t="75087" x="4425950" y="5514975"/>
          <p14:tracePt t="75095" x="4418013" y="5446713"/>
          <p14:tracePt t="75103" x="4410075" y="5380038"/>
          <p14:tracePt t="75111" x="4400550" y="5319713"/>
          <p14:tracePt t="75119" x="4392613" y="5251450"/>
          <p14:tracePt t="75127" x="4392613" y="5167313"/>
          <p14:tracePt t="75135" x="4392613" y="5091113"/>
          <p14:tracePt t="75143" x="4384675" y="5022850"/>
          <p14:tracePt t="75151" x="4384675" y="4946650"/>
          <p14:tracePt t="75159" x="4384675" y="4860925"/>
          <p14:tracePt t="75167" x="4384675" y="4784725"/>
          <p14:tracePt t="75175" x="4384675" y="4716463"/>
          <p14:tracePt t="75184" x="4384675" y="4640263"/>
          <p14:tracePt t="75192" x="4384675" y="4546600"/>
          <p14:tracePt t="75200" x="4384675" y="4452938"/>
          <p14:tracePt t="75207" x="4392613" y="4368800"/>
          <p14:tracePt t="75217" x="4392613" y="4275138"/>
          <p14:tracePt t="75223" x="4400550" y="4181475"/>
          <p14:tracePt t="75233" x="4410075" y="4079875"/>
          <p14:tracePt t="75239" x="4418013" y="3976688"/>
          <p14:tracePt t="75247" x="4425950" y="3900488"/>
          <p14:tracePt t="75255" x="4425950" y="3816350"/>
          <p14:tracePt t="75263" x="4425950" y="3748088"/>
          <p14:tracePt t="75271" x="4425950" y="3697288"/>
          <p14:tracePt t="75279" x="4425950" y="3646488"/>
          <p14:tracePt t="75287" x="4425950" y="3603625"/>
          <p14:tracePt t="75295" x="4435475" y="3552825"/>
          <p14:tracePt t="75303" x="4435475" y="3509963"/>
          <p14:tracePt t="75311" x="4435475" y="3475038"/>
          <p14:tracePt t="75319" x="4435475" y="3424238"/>
          <p14:tracePt t="75327" x="4435475" y="3382963"/>
          <p14:tracePt t="75335" x="4435475" y="3348038"/>
          <p14:tracePt t="75343" x="4435475" y="3297238"/>
          <p14:tracePt t="75351" x="4418013" y="3254375"/>
          <p14:tracePt t="75359" x="4418013" y="3246438"/>
          <p14:tracePt t="75368" x="4418013" y="3228975"/>
          <p14:tracePt t="75375" x="4418013" y="3211513"/>
          <p14:tracePt t="75384" x="4418013" y="3195638"/>
          <p14:tracePt t="75392" x="4418013" y="3186113"/>
          <p14:tracePt t="75401" x="4400550" y="3178175"/>
          <p14:tracePt t="75408" x="4400550" y="3160713"/>
          <p14:tracePt t="75417" x="4400550" y="3144838"/>
          <p14:tracePt t="75423" x="4400550" y="3127375"/>
          <p14:tracePt t="75434" x="4400550" y="3101975"/>
          <p14:tracePt t="75439" x="4400550" y="3094038"/>
          <p14:tracePt t="75450" x="4400550" y="3067050"/>
          <p14:tracePt t="75456" x="4400550" y="3059113"/>
          <p14:tracePt t="75464" x="4400550" y="3051175"/>
          <p14:tracePt t="75471" x="4400550" y="3033713"/>
          <p14:tracePt t="75479" x="4400550" y="3016250"/>
          <p14:tracePt t="75488" x="4400550" y="3000375"/>
          <p14:tracePt t="75495" x="4400550" y="2990850"/>
          <p14:tracePt t="75503" x="4400550" y="2974975"/>
          <p14:tracePt t="75511" x="4400550" y="2949575"/>
          <p14:tracePt t="75519" x="4410075" y="2932113"/>
          <p14:tracePt t="75532" x="4418013" y="2914650"/>
          <p14:tracePt t="75539" x="4425950" y="2906713"/>
          <p14:tracePt t="75628" x="4435475" y="2897188"/>
          <p14:tracePt t="75654" x="4451350" y="2897188"/>
          <p14:tracePt t="75660" x="4486275" y="2922588"/>
          <p14:tracePt t="75669" x="4503738" y="2932113"/>
          <p14:tracePt t="75676" x="4545013" y="2965450"/>
          <p14:tracePt t="75687" x="4646613" y="3033713"/>
          <p14:tracePt t="75692" x="4775200" y="3119438"/>
          <p14:tracePt t="75702" x="4868863" y="3186113"/>
          <p14:tracePt t="75708" x="4978400" y="3271838"/>
          <p14:tracePt t="75717" x="5089525" y="3365500"/>
          <p14:tracePt t="75724" x="5199063" y="3492500"/>
          <p14:tracePt t="75733" x="5327650" y="3654425"/>
          <p14:tracePt t="75740" x="5487988" y="3867150"/>
          <p14:tracePt t="75751" x="5616575" y="4113213"/>
          <p14:tracePt t="75756" x="5735638" y="4376738"/>
          <p14:tracePt t="75767" x="5819775" y="4640263"/>
          <p14:tracePt t="75772" x="5905500" y="4894263"/>
          <p14:tracePt t="75780" x="5956300" y="5141913"/>
          <p14:tracePt t="75788" x="6015038" y="5413375"/>
          <p14:tracePt t="75796" x="6040438" y="5651500"/>
          <p14:tracePt t="75804" x="6057900" y="5846763"/>
          <p14:tracePt t="75812" x="6057900" y="6034088"/>
          <p14:tracePt t="75820" x="6057900" y="6153150"/>
          <p14:tracePt t="75829" x="6057900" y="6221413"/>
          <p14:tracePt t="75840" x="6057900" y="6272213"/>
          <p14:tracePt t="75845" x="6057900" y="6280150"/>
          <p14:tracePt t="75917" x="6049963" y="6280150"/>
          <p14:tracePt t="75933" x="6040438" y="6262688"/>
          <p14:tracePt t="75939" x="6024563" y="6194425"/>
          <p14:tracePt t="75948" x="5964238" y="6024563"/>
          <p14:tracePt t="75955" x="5913438" y="5795963"/>
          <p14:tracePt t="75967" x="5837238" y="5497513"/>
          <p14:tracePt t="75971" x="5726113" y="5175250"/>
          <p14:tracePt t="75979" x="5607050" y="4843463"/>
          <p14:tracePt t="75987" x="5497513" y="4564063"/>
          <p14:tracePt t="75995" x="5378450" y="4257675"/>
          <p14:tracePt t="76003" x="5276850" y="3976688"/>
          <p14:tracePt t="76011" x="5183188" y="3697288"/>
          <p14:tracePt t="76019" x="5132388" y="3467100"/>
          <p14:tracePt t="76027" x="5080000" y="3289300"/>
          <p14:tracePt t="76035" x="5029200" y="3076575"/>
          <p14:tracePt t="76043" x="4995863" y="2922588"/>
          <p14:tracePt t="76051" x="4978400" y="2770188"/>
          <p14:tracePt t="76059" x="4945063" y="2608263"/>
          <p14:tracePt t="76067" x="4919663" y="2481263"/>
          <p14:tracePt t="76075" x="4902200" y="2371725"/>
          <p14:tracePt t="76085" x="4894263" y="2252663"/>
          <p14:tracePt t="76091" x="4884738" y="2174875"/>
          <p14:tracePt t="76100" x="4876800" y="2090738"/>
          <p14:tracePt t="76108" x="4868863" y="2014538"/>
          <p14:tracePt t="76117" x="4868863" y="1954213"/>
          <p14:tracePt t="76123" x="4859338" y="1911350"/>
          <p14:tracePt t="76132" x="4859338" y="1895475"/>
          <p14:tracePt t="76155" x="4859338" y="1885950"/>
          <p14:tracePt t="76381" x="4859338" y="1911350"/>
          <p14:tracePt t="76389" x="4859338" y="1954213"/>
          <p14:tracePt t="76397" x="4859338" y="1971675"/>
          <p14:tracePt t="76403" x="4859338" y="1997075"/>
          <p14:tracePt t="76411" x="4868863" y="2030413"/>
          <p14:tracePt t="76419" x="4868863" y="2047875"/>
          <p14:tracePt t="76427" x="4851400" y="2090738"/>
          <p14:tracePt t="76435" x="4791075" y="2174875"/>
          <p14:tracePt t="76443" x="4724400" y="2260600"/>
          <p14:tracePt t="76451" x="4605338" y="2344738"/>
          <p14:tracePt t="76459" x="4511675" y="2405063"/>
          <p14:tracePt t="76467" x="4410075" y="2447925"/>
          <p14:tracePt t="76475" x="4291013" y="2489200"/>
          <p14:tracePt t="76485" x="4146550" y="2532063"/>
          <p14:tracePt t="76491" x="4017963" y="2549525"/>
          <p14:tracePt t="76500" x="3900488" y="2574925"/>
          <p14:tracePt t="76507" x="3814763" y="2582863"/>
          <p14:tracePt t="76516" x="3746500" y="2582863"/>
          <p14:tracePt t="76523" x="3687763" y="2582863"/>
          <p14:tracePt t="76532" x="3652838" y="2582863"/>
          <p14:tracePt t="76539" x="3644900" y="2582863"/>
          <p14:tracePt t="76549" x="3627438" y="2582863"/>
          <p14:tracePt t="76556" x="3611563" y="2582863"/>
          <p14:tracePt t="76566" x="3594100" y="2574925"/>
          <p14:tracePt t="76571" x="3568700" y="2566988"/>
          <p14:tracePt t="76579" x="3559175" y="2566988"/>
          <p14:tracePt t="76596" x="3543300" y="2557463"/>
          <p14:tracePt t="76669" x="3543300" y="2541588"/>
          <p14:tracePt t="76677" x="3551238" y="2541588"/>
          <p14:tracePt t="76685" x="3559175" y="2524125"/>
          <p14:tracePt t="76693" x="3586163" y="2506663"/>
          <p14:tracePt t="76703" x="3619500" y="2463800"/>
          <p14:tracePt t="76709" x="3644900" y="2455863"/>
          <p14:tracePt t="76718" x="3678238" y="2430463"/>
          <p14:tracePt t="76725" x="3695700" y="2422525"/>
          <p14:tracePt t="76736" x="3721100" y="2405063"/>
          <p14:tracePt t="76740" x="3781425" y="2397125"/>
          <p14:tracePt t="76751" x="3840163" y="2379663"/>
          <p14:tracePt t="76756" x="3925888" y="2371725"/>
          <p14:tracePt t="76764" x="4010025" y="2354263"/>
          <p14:tracePt t="76772" x="4086225" y="2336800"/>
          <p14:tracePt t="76781" x="4171950" y="2328863"/>
          <p14:tracePt t="76788" x="4265613" y="2328863"/>
          <p14:tracePt t="76796" x="4367213" y="2328863"/>
          <p14:tracePt t="76804" x="4494213" y="2328863"/>
          <p14:tracePt t="76812" x="4621213" y="2344738"/>
          <p14:tracePt t="76820" x="4775200" y="2371725"/>
          <p14:tracePt t="76829" x="4945063" y="2387600"/>
          <p14:tracePt t="76840" x="5122863" y="2430463"/>
          <p14:tracePt t="76844" x="5302250" y="2447925"/>
          <p14:tracePt t="76852" x="5513388" y="2473325"/>
          <p14:tracePt t="76861" x="5708650" y="2489200"/>
          <p14:tracePt t="76871" x="5845175" y="2489200"/>
          <p14:tracePt t="76876" x="5972175" y="2489200"/>
          <p14:tracePt t="76886" x="6091238" y="2489200"/>
          <p14:tracePt t="76892" x="6210300" y="2489200"/>
          <p14:tracePt t="76902" x="6311900" y="2489200"/>
          <p14:tracePt t="76908" x="6415088" y="2481263"/>
          <p14:tracePt t="76918" x="6491288" y="2473325"/>
          <p14:tracePt t="76924" x="6584950" y="2463800"/>
          <p14:tracePt t="76934" x="6661150" y="2463800"/>
          <p14:tracePt t="76940" x="6745288" y="2463800"/>
          <p14:tracePt t="76951" x="6823075" y="2463800"/>
          <p14:tracePt t="76955" x="6899275" y="2463800"/>
          <p14:tracePt t="76966" x="6992938" y="2473325"/>
          <p14:tracePt t="76972" x="7077075" y="2489200"/>
          <p14:tracePt t="76980" x="7162800" y="2506663"/>
          <p14:tracePt t="76988" x="7256463" y="2516188"/>
          <p14:tracePt t="76996" x="7348538" y="2532063"/>
          <p14:tracePt t="77004" x="7416800" y="2549525"/>
          <p14:tracePt t="77011" x="7477125" y="2557463"/>
          <p14:tracePt t="77019" x="7553325" y="2574925"/>
          <p14:tracePt t="77028" x="7612063" y="2592388"/>
          <p14:tracePt t="77035" x="7662863" y="2600325"/>
          <p14:tracePt t="77043" x="7705725" y="2608263"/>
          <p14:tracePt t="77052" x="7740650" y="2617788"/>
          <p14:tracePt t="77060" x="7766050" y="2633663"/>
          <p14:tracePt t="77085" x="7781925" y="2633663"/>
          <p14:tracePt t="77118" x="7781925" y="2643188"/>
          <p14:tracePt t="77134" x="7781925" y="2651125"/>
          <p14:tracePt t="77140" x="7773988" y="2660650"/>
          <p14:tracePt t="77150" x="7766050" y="2676525"/>
          <p14:tracePt t="77156" x="7748588" y="2711450"/>
          <p14:tracePt t="77167" x="7740650" y="2736850"/>
          <p14:tracePt t="77172" x="7715250" y="2778125"/>
          <p14:tracePt t="77180" x="7680325" y="2838450"/>
          <p14:tracePt t="77187" x="7637463" y="2897188"/>
          <p14:tracePt t="77196" x="7578725" y="2974975"/>
          <p14:tracePt t="77204" x="7535863" y="3051175"/>
          <p14:tracePt t="77211" x="7467600" y="3109913"/>
          <p14:tracePt t="77219" x="7408863" y="3160713"/>
          <p14:tracePt t="77227" x="7366000" y="3178175"/>
          <p14:tracePt t="77235" x="7332663" y="3203575"/>
          <p14:tracePt t="77243" x="7297738" y="3221038"/>
          <p14:tracePt t="77251" x="7264400" y="3238500"/>
          <p14:tracePt t="77259" x="7213600" y="3246438"/>
          <p14:tracePt t="77267" x="7204075" y="3246438"/>
          <p14:tracePt t="77275" x="7178675" y="3246438"/>
          <p14:tracePt t="77285" x="7153275" y="3246438"/>
          <p14:tracePt t="77291" x="7112000" y="3246438"/>
          <p14:tracePt t="77300" x="7051675" y="3228975"/>
          <p14:tracePt t="77307" x="6967538" y="3195638"/>
          <p14:tracePt t="77317" x="6873875" y="3160713"/>
          <p14:tracePt t="77323" x="6780213" y="3119438"/>
          <p14:tracePt t="77334" x="6686550" y="3084513"/>
          <p14:tracePt t="77340" x="6610350" y="3051175"/>
          <p14:tracePt t="77349" x="6508750" y="3008313"/>
          <p14:tracePt t="77355" x="6415088" y="2982913"/>
          <p14:tracePt t="77365" x="6329363" y="2957513"/>
          <p14:tracePt t="77372" x="6253163" y="2932113"/>
          <p14:tracePt t="77379" x="6194425" y="2914650"/>
          <p14:tracePt t="77387" x="6142038" y="2889250"/>
          <p14:tracePt t="77396" x="6091238" y="2881313"/>
          <p14:tracePt t="77403" x="6057900" y="2863850"/>
          <p14:tracePt t="77411" x="6024563" y="2846388"/>
          <p14:tracePt t="77451" x="6015038" y="2846388"/>
          <p14:tracePt t="77460" x="5997575" y="2838450"/>
          <p14:tracePt t="77468" x="5972175" y="2830513"/>
          <p14:tracePt t="77476" x="5956300" y="2820988"/>
          <p14:tracePt t="77486" x="5921375" y="2820988"/>
          <p14:tracePt t="77492" x="5888038" y="2820988"/>
          <p14:tracePt t="77504" x="5827713" y="2813050"/>
          <p14:tracePt t="77508" x="5751513" y="2805113"/>
          <p14:tracePt t="77518" x="5649913" y="2805113"/>
          <p14:tracePt t="77524" x="5548313" y="2795588"/>
          <p14:tracePt t="77533" x="5454650" y="2787650"/>
          <p14:tracePt t="77540" x="5353050" y="2787650"/>
          <p14:tracePt t="77551" x="5249863" y="2787650"/>
          <p14:tracePt t="77556" x="5140325" y="2787650"/>
          <p14:tracePt t="77567" x="5029200" y="2787650"/>
          <p14:tracePt t="77572" x="4927600" y="2787650"/>
          <p14:tracePt t="77581" x="4826000" y="2787650"/>
          <p14:tracePt t="77588" x="4732338" y="2787650"/>
          <p14:tracePt t="77596" x="4656138" y="2787650"/>
          <p14:tracePt t="77604" x="4595813" y="2787650"/>
          <p14:tracePt t="77612" x="4537075" y="2787650"/>
          <p14:tracePt t="77620" x="4476750" y="2805113"/>
          <p14:tracePt t="77628" x="4410075" y="2820988"/>
          <p14:tracePt t="77636" x="4324350" y="2830513"/>
          <p14:tracePt t="77644" x="4248150" y="2838450"/>
          <p14:tracePt t="77653" x="4179888" y="2846388"/>
          <p14:tracePt t="77660" x="4121150" y="2846388"/>
          <p14:tracePt t="77669" x="4060825" y="2846388"/>
          <p14:tracePt t="77676" x="4017963" y="2846388"/>
          <p14:tracePt t="77686" x="4010025" y="2846388"/>
          <p14:tracePt t="77692" x="4002088" y="2846388"/>
          <p14:tracePt t="77708" x="3984625" y="2838450"/>
          <p14:tracePt t="77724" x="3984625" y="2830513"/>
          <p14:tracePt t="77740" x="3984625" y="2820988"/>
          <p14:tracePt t="77750" x="3992563" y="2795588"/>
          <p14:tracePt t="77756" x="4002088" y="2778125"/>
          <p14:tracePt t="77767" x="4035425" y="2744788"/>
          <p14:tracePt t="77772" x="4044950" y="2719388"/>
          <p14:tracePt t="77780" x="4070350" y="2693988"/>
          <p14:tracePt t="77788" x="4095750" y="2660650"/>
          <p14:tracePt t="77796" x="4154488" y="2617788"/>
          <p14:tracePt t="77804" x="4230688" y="2574925"/>
          <p14:tracePt t="77812" x="4306888" y="2532063"/>
          <p14:tracePt t="77819" x="4410075" y="2489200"/>
          <p14:tracePt t="77830" x="4545013" y="2447925"/>
          <p14:tracePt t="77839" x="4706938" y="2405063"/>
          <p14:tracePt t="77843" x="4894263" y="2354263"/>
          <p14:tracePt t="77851" x="5046663" y="2319338"/>
          <p14:tracePt t="77859" x="5173663" y="2311400"/>
          <p14:tracePt t="77867" x="5267325" y="2303463"/>
          <p14:tracePt t="77875" x="5353050" y="2303463"/>
          <p14:tracePt t="77883" x="5421313" y="2303463"/>
          <p14:tracePt t="77901" x="5472113" y="2303463"/>
          <p14:tracePt t="77918" x="5480050" y="2303463"/>
          <p14:tracePt t="77923" x="5487988" y="2303463"/>
          <p14:tracePt t="78109" x="5497513" y="2311400"/>
          <p14:tracePt t="78117" x="5505450" y="2319338"/>
          <p14:tracePt t="78124" x="5513388" y="2336800"/>
          <p14:tracePt t="78135" x="5522913" y="2362200"/>
          <p14:tracePt t="78141" x="5522913" y="2379663"/>
          <p14:tracePt t="78153" x="5522913" y="2413000"/>
          <p14:tracePt t="78155" x="5522913" y="2481263"/>
          <p14:tracePt t="78165" x="5522913" y="2549525"/>
          <p14:tracePt t="78171" x="5522913" y="2643188"/>
          <p14:tracePt t="78180" x="5538788" y="2736850"/>
          <p14:tracePt t="78187" x="5548313" y="2820988"/>
          <p14:tracePt t="78195" x="5565775" y="2906713"/>
          <p14:tracePt t="78203" x="5565775" y="2974975"/>
          <p14:tracePt t="78212" x="5565775" y="3041650"/>
          <p14:tracePt t="78219" x="5565775" y="3109913"/>
          <p14:tracePt t="78227" x="5565775" y="3170238"/>
          <p14:tracePt t="78235" x="5565775" y="3221038"/>
          <p14:tracePt t="78243" x="5565775" y="3279775"/>
          <p14:tracePt t="78251" x="5573713" y="3340100"/>
          <p14:tracePt t="78260" x="5573713" y="3373438"/>
          <p14:tracePt t="78267" x="5573713" y="3408363"/>
          <p14:tracePt t="78275" x="5573713" y="3433763"/>
          <p14:tracePt t="78284" x="5573713" y="3459163"/>
          <p14:tracePt t="78292" x="5573713" y="3484563"/>
          <p14:tracePt t="78300" x="5573713" y="3509963"/>
          <p14:tracePt t="78307" x="5573713" y="3527425"/>
          <p14:tracePt t="78317" x="5573713" y="3552825"/>
          <p14:tracePt t="78323" x="5573713" y="3568700"/>
          <p14:tracePt t="78332" x="5573713" y="3586163"/>
          <p14:tracePt t="78339" x="5573713" y="3611563"/>
          <p14:tracePt t="78349" x="5573713" y="3629025"/>
          <p14:tracePt t="78355" x="5573713" y="3636963"/>
          <p14:tracePt t="78363" x="5573713" y="3662363"/>
          <p14:tracePt t="78372" x="5573713" y="3679825"/>
          <p14:tracePt t="78379" x="5573713" y="3687763"/>
          <p14:tracePt t="78387" x="5581650" y="3687763"/>
          <p14:tracePt t="78581" x="5573713" y="3671888"/>
          <p14:tracePt t="78588" x="5556250" y="3629025"/>
          <p14:tracePt t="78596" x="5522913" y="3594100"/>
          <p14:tracePt t="78607" x="5487988" y="3527425"/>
          <p14:tracePt t="78617" x="5454650" y="3467100"/>
          <p14:tracePt t="78623" x="5394325" y="3382963"/>
          <p14:tracePt t="78633" x="5327650" y="3297238"/>
          <p14:tracePt t="78639" x="5259388" y="3221038"/>
          <p14:tracePt t="78648" x="5165725" y="3135313"/>
          <p14:tracePt t="78655" x="5106988" y="3076575"/>
          <p14:tracePt t="78666" x="5021263" y="2990850"/>
          <p14:tracePt t="78671" x="4945063" y="2922588"/>
          <p14:tracePt t="78679" x="4884738" y="2855913"/>
          <p14:tracePt t="78687" x="4818063" y="2805113"/>
          <p14:tracePt t="78696" x="4775200" y="2770188"/>
          <p14:tracePt t="78704" x="4765675" y="2770188"/>
          <p14:tracePt t="78711" x="4757738" y="2762250"/>
          <p14:tracePt t="78719" x="4749800" y="2762250"/>
          <p14:tracePt t="78751" x="4740275" y="2762250"/>
          <p14:tracePt t="78787" x="4740275" y="2752725"/>
          <p14:tracePt t="78817" x="4740275" y="2744788"/>
          <p14:tracePt t="78827" x="4749800" y="2711450"/>
          <p14:tracePt t="78843" x="4749800" y="2676525"/>
          <p14:tracePt t="78853" x="4757738" y="2643188"/>
          <p14:tracePt t="78856" x="4765675" y="2608263"/>
          <p14:tracePt t="78868" x="4783138" y="2557463"/>
          <p14:tracePt t="78872" x="4800600" y="2498725"/>
          <p14:tracePt t="78883" x="4826000" y="2438400"/>
          <p14:tracePt t="78900" x="4859338" y="2362200"/>
          <p14:tracePt t="78905" x="4884738" y="2328863"/>
          <p14:tracePt t="78912" x="4894263" y="2319338"/>
          <p14:tracePt t="78920" x="4919663" y="2303463"/>
          <p14:tracePt t="78927" x="4927600" y="2286000"/>
          <p14:tracePt t="78935" x="4945063" y="2278063"/>
          <p14:tracePt t="78944" x="4970463" y="2252663"/>
          <p14:tracePt t="78952" x="5003800" y="2227263"/>
          <p14:tracePt t="78959" x="5038725" y="2200275"/>
          <p14:tracePt t="78969" x="5080000" y="2184400"/>
          <p14:tracePt t="78975" x="5106988" y="2166938"/>
          <p14:tracePt t="78985" x="5157788" y="2166938"/>
          <p14:tracePt t="78992" x="5233988" y="2149475"/>
          <p14:tracePt t="79001" x="5335588" y="2133600"/>
          <p14:tracePt t="79008" x="5454650" y="2116138"/>
          <p14:tracePt t="79017" x="5565775" y="2108200"/>
          <p14:tracePt t="79023" x="5692775" y="2098675"/>
          <p14:tracePt t="79033" x="5794375" y="2090738"/>
          <p14:tracePt t="79039" x="5905500" y="2082800"/>
          <p14:tracePt t="79049" x="5997575" y="2055813"/>
          <p14:tracePt t="79056" x="6091238" y="2039938"/>
          <p14:tracePt t="79067" x="6176963" y="2030413"/>
          <p14:tracePt t="79072" x="6261100" y="2022475"/>
          <p14:tracePt t="79080" x="6329363" y="2022475"/>
          <p14:tracePt t="79088" x="6380163" y="2022475"/>
          <p14:tracePt t="79096" x="6440488" y="2022475"/>
          <p14:tracePt t="79104" x="6491288" y="2022475"/>
          <p14:tracePt t="79112" x="6550025" y="2022475"/>
          <p14:tracePt t="79120" x="6600825" y="2030413"/>
          <p14:tracePt t="79128" x="6661150" y="2047875"/>
          <p14:tracePt t="79135" x="6729413" y="2073275"/>
          <p14:tracePt t="79143" x="6797675" y="2108200"/>
          <p14:tracePt t="79153" x="6873875" y="2149475"/>
          <p14:tracePt t="79160" x="6932613" y="2184400"/>
          <p14:tracePt t="79169" x="6992938" y="2217738"/>
          <p14:tracePt t="79175" x="7043738" y="2243138"/>
          <p14:tracePt t="79185" x="7102475" y="2268538"/>
          <p14:tracePt t="79192" x="7178675" y="2293938"/>
          <p14:tracePt t="79201" x="7246938" y="2328863"/>
          <p14:tracePt t="79207" x="7307263" y="2371725"/>
          <p14:tracePt t="79217" x="7358063" y="2387600"/>
          <p14:tracePt t="79224" x="7373938" y="2397125"/>
          <p14:tracePt t="79233" x="7408863" y="2413000"/>
          <p14:tracePt t="79240" x="7426325" y="2422525"/>
          <p14:tracePt t="79250" x="7451725" y="2430463"/>
          <p14:tracePt t="79255" x="7459663" y="2430463"/>
          <p14:tracePt t="79272" x="7467600" y="2438400"/>
          <p14:tracePt t="79282" x="7477125" y="2438400"/>
          <p14:tracePt t="79287" x="7485063" y="2438400"/>
          <p14:tracePt t="79295" x="7493000" y="2438400"/>
          <p14:tracePt t="79304" x="7518400" y="2455863"/>
          <p14:tracePt t="79312" x="7535863" y="2463800"/>
          <p14:tracePt t="79320" x="7561263" y="2473325"/>
          <p14:tracePt t="79327" x="7612063" y="2481263"/>
          <p14:tracePt t="79335" x="7680325" y="2516188"/>
          <p14:tracePt t="79344" x="7756525" y="2549525"/>
          <p14:tracePt t="79352" x="7842250" y="2592388"/>
          <p14:tracePt t="79360" x="7900988" y="2625725"/>
          <p14:tracePt t="79368" x="7961313" y="2660650"/>
          <p14:tracePt t="79375" x="8020050" y="2693988"/>
          <p14:tracePt t="79384" x="8080375" y="2727325"/>
          <p14:tracePt t="79391" x="8105775" y="2752725"/>
          <p14:tracePt t="79401" x="8121650" y="2770188"/>
          <p14:tracePt t="79407" x="8131175" y="2778125"/>
          <p14:tracePt t="79417" x="8139113" y="2805113"/>
          <p14:tracePt t="79423" x="8139113" y="2838450"/>
          <p14:tracePt t="79432" x="8139113" y="2871788"/>
          <p14:tracePt t="79439" x="8139113" y="2889250"/>
          <p14:tracePt t="79450" x="8113713" y="2932113"/>
          <p14:tracePt t="79456" x="8080375" y="2982913"/>
          <p14:tracePt t="79465" x="8037513" y="3041650"/>
          <p14:tracePt t="79471" x="7994650" y="3101975"/>
          <p14:tracePt t="79480" x="7961313" y="3152775"/>
          <p14:tracePt t="79488" x="7918450" y="3203575"/>
          <p14:tracePt t="79495" x="7859713" y="3263900"/>
          <p14:tracePt t="79503" x="7799388" y="3314700"/>
          <p14:tracePt t="79512" x="7723188" y="3365500"/>
          <p14:tracePt t="79519" x="7654925" y="3424238"/>
          <p14:tracePt t="79527" x="7578725" y="3475038"/>
          <p14:tracePt t="79535" x="7493000" y="3527425"/>
          <p14:tracePt t="79543" x="7400925" y="3578225"/>
          <p14:tracePt t="79551" x="7297738" y="3619500"/>
          <p14:tracePt t="79559" x="7188200" y="3662363"/>
          <p14:tracePt t="79567" x="7085013" y="3697288"/>
          <p14:tracePt t="79575" x="6983413" y="3722688"/>
          <p14:tracePt t="79583" x="6864350" y="3748088"/>
          <p14:tracePt t="79591" x="6737350" y="3763963"/>
          <p14:tracePt t="79600" x="6584950" y="3790950"/>
          <p14:tracePt t="79607" x="6465888" y="3798888"/>
          <p14:tracePt t="79617" x="6338888" y="3798888"/>
          <p14:tracePt t="79623" x="6219825" y="3798888"/>
          <p14:tracePt t="79633" x="6091238" y="3798888"/>
          <p14:tracePt t="79639" x="5972175" y="3798888"/>
          <p14:tracePt t="79649" x="5827713" y="3781425"/>
          <p14:tracePt t="79655" x="5683250" y="3773488"/>
          <p14:tracePt t="79666" x="5530850" y="3748088"/>
          <p14:tracePt t="79671" x="5327650" y="3713163"/>
          <p14:tracePt t="79679" x="5122863" y="3679825"/>
          <p14:tracePt t="79687" x="4970463" y="3646488"/>
          <p14:tracePt t="79695" x="4833938" y="3619500"/>
          <p14:tracePt t="79703" x="4749800" y="3603625"/>
          <p14:tracePt t="79711" x="4638675" y="3586163"/>
          <p14:tracePt t="79719" x="4554538" y="3568700"/>
          <p14:tracePt t="79727" x="4460875" y="3535363"/>
          <p14:tracePt t="79735" x="4375150" y="3502025"/>
          <p14:tracePt t="79743" x="4281488" y="3449638"/>
          <p14:tracePt t="79751" x="4197350" y="3398838"/>
          <p14:tracePt t="79759" x="4129088" y="3330575"/>
          <p14:tracePt t="79767" x="4078288" y="3263900"/>
          <p14:tracePt t="79775" x="4027488" y="3178175"/>
          <p14:tracePt t="79783" x="3992563" y="3076575"/>
          <p14:tracePt t="79791" x="3967163" y="2982913"/>
          <p14:tracePt t="79801" x="3941763" y="2889250"/>
          <p14:tracePt t="79807" x="3925888" y="2795588"/>
          <p14:tracePt t="79817" x="3900488" y="2711450"/>
          <p14:tracePt t="79824" x="3883025" y="2651125"/>
          <p14:tracePt t="79834" x="3883025" y="2582863"/>
          <p14:tracePt t="79839" x="3883025" y="2524125"/>
          <p14:tracePt t="79849" x="3900488" y="2481263"/>
          <p14:tracePt t="79855" x="3925888" y="2430463"/>
          <p14:tracePt t="79865" x="3959225" y="2362200"/>
          <p14:tracePt t="79871" x="3992563" y="2311400"/>
          <p14:tracePt t="79879" x="4035425" y="2260600"/>
          <p14:tracePt t="79900" x="4146550" y="2159000"/>
          <p14:tracePt t="79903" x="4205288" y="2098675"/>
          <p14:tracePt t="79911" x="4291013" y="2047875"/>
          <p14:tracePt t="79920" x="4367213" y="1997075"/>
          <p14:tracePt t="79927" x="4460875" y="1954213"/>
          <p14:tracePt t="79935" x="4554538" y="1903413"/>
          <p14:tracePt t="79943" x="4646613" y="1870075"/>
          <p14:tracePt t="79951" x="4749800" y="1827213"/>
          <p14:tracePt t="79959" x="4868863" y="1793875"/>
          <p14:tracePt t="79967" x="4962525" y="1751013"/>
          <p14:tracePt t="79975" x="5064125" y="1725613"/>
          <p14:tracePt t="79983" x="5183188" y="1708150"/>
          <p14:tracePt t="79991" x="5284788" y="1700213"/>
          <p14:tracePt t="80001" x="5394325" y="1690688"/>
          <p14:tracePt t="80007" x="5497513" y="1682750"/>
          <p14:tracePt t="80018" x="5599113" y="1682750"/>
          <p14:tracePt t="80025" x="5692775" y="1682750"/>
          <p14:tracePt t="80034" x="5776913" y="1682750"/>
          <p14:tracePt t="80040" x="5870575" y="1690688"/>
          <p14:tracePt t="80053" x="5972175" y="1708150"/>
          <p14:tracePt t="80057" x="6075363" y="1725613"/>
          <p14:tracePt t="80069" x="6184900" y="1766888"/>
          <p14:tracePt t="80073" x="6311900" y="1801813"/>
          <p14:tracePt t="80084" x="6456363" y="1852613"/>
          <p14:tracePt t="80091" x="6567488" y="1878013"/>
          <p14:tracePt t="80097" x="6686550" y="1903413"/>
          <p14:tracePt t="80105" x="6788150" y="1928813"/>
          <p14:tracePt t="80112" x="6881813" y="1946275"/>
          <p14:tracePt t="80120" x="6958013" y="1963738"/>
          <p14:tracePt t="80127" x="7034213" y="1971675"/>
          <p14:tracePt t="80135" x="7102475" y="1989138"/>
          <p14:tracePt t="80144" x="7153275" y="1997075"/>
          <p14:tracePt t="80151" x="7188200" y="2005013"/>
          <p14:tracePt t="80159" x="7239000" y="2014538"/>
          <p14:tracePt t="80168" x="7281863" y="2030413"/>
          <p14:tracePt t="80175" x="7332663" y="2039938"/>
          <p14:tracePt t="80185" x="7383463" y="2055813"/>
          <p14:tracePt t="80191" x="7434263" y="2082800"/>
          <p14:tracePt t="80201" x="7467600" y="2108200"/>
          <p14:tracePt t="80207" x="7518400" y="2133600"/>
          <p14:tracePt t="80216" x="7553325" y="2159000"/>
          <p14:tracePt t="80223" x="7578725" y="2166938"/>
          <p14:tracePt t="80233" x="7586663" y="2174875"/>
          <p14:tracePt t="80240" x="7621588" y="2200275"/>
          <p14:tracePt t="80250" x="7637463" y="2209800"/>
          <p14:tracePt t="80256" x="7654925" y="2235200"/>
          <p14:tracePt t="80265" x="7688263" y="2260600"/>
          <p14:tracePt t="80271" x="7705725" y="2286000"/>
          <p14:tracePt t="80282" x="7723188" y="2303463"/>
          <p14:tracePt t="80288" x="7723188" y="2311400"/>
          <p14:tracePt t="80296" x="7766050" y="2336800"/>
          <p14:tracePt t="80304" x="7791450" y="2362200"/>
          <p14:tracePt t="80312" x="7816850" y="2397125"/>
          <p14:tracePt t="80319" x="7859713" y="2438400"/>
          <p14:tracePt t="80327" x="7900988" y="2481263"/>
          <p14:tracePt t="80336" x="7935913" y="2516188"/>
          <p14:tracePt t="80343" x="7951788" y="2549525"/>
          <p14:tracePt t="80351" x="7977188" y="2574925"/>
          <p14:tracePt t="80360" x="7986713" y="2592388"/>
          <p14:tracePt t="80368" x="7994650" y="2608263"/>
          <p14:tracePt t="80376" x="8012113" y="2643188"/>
          <p14:tracePt t="80384" x="8012113" y="2660650"/>
          <p14:tracePt t="80391" x="8020050" y="2686050"/>
          <p14:tracePt t="80401" x="8020050" y="2719388"/>
          <p14:tracePt t="80408" x="8029575" y="2752725"/>
          <p14:tracePt t="80417" x="8029575" y="2770188"/>
          <p14:tracePt t="80424" x="8029575" y="2787650"/>
          <p14:tracePt t="80433" x="8029575" y="2820988"/>
          <p14:tracePt t="80439" x="8029575" y="2855913"/>
          <p14:tracePt t="80449" x="8029575" y="2897188"/>
          <p14:tracePt t="80456" x="8020050" y="2940050"/>
          <p14:tracePt t="80466" x="8012113" y="2990850"/>
          <p14:tracePt t="80471" x="8004175" y="3041650"/>
          <p14:tracePt t="80480" x="7986713" y="3101975"/>
          <p14:tracePt t="80487" x="7977188" y="3160713"/>
          <p14:tracePt t="80495" x="7961313" y="3203575"/>
          <p14:tracePt t="80503" x="7961313" y="3254375"/>
          <p14:tracePt t="80511" x="7943850" y="3314700"/>
          <p14:tracePt t="80519" x="7926388" y="3365500"/>
          <p14:tracePt t="80527" x="7885113" y="3424238"/>
          <p14:tracePt t="80535" x="7867650" y="3475038"/>
          <p14:tracePt t="80543" x="7832725" y="3517900"/>
          <p14:tracePt t="80551" x="7807325" y="3552825"/>
          <p14:tracePt t="80559" x="7781925" y="3586163"/>
          <p14:tracePt t="80567" x="7766050" y="3603625"/>
          <p14:tracePt t="80576" x="7748588" y="3619500"/>
          <p14:tracePt t="80583" x="7731125" y="3629025"/>
          <p14:tracePt t="80591" x="7715250" y="3646488"/>
          <p14:tracePt t="80600" x="7697788" y="3662363"/>
          <p14:tracePt t="80607" x="7654925" y="3697288"/>
          <p14:tracePt t="80617" x="7629525" y="3705225"/>
          <p14:tracePt t="80625" x="7604125" y="3713163"/>
          <p14:tracePt t="80635" x="7553325" y="3730625"/>
          <p14:tracePt t="80641" x="7477125" y="3748088"/>
          <p14:tracePt t="80652" x="7391400" y="3773488"/>
          <p14:tracePt t="80657" x="7297738" y="3798888"/>
          <p14:tracePt t="80667" x="7213600" y="3816350"/>
          <p14:tracePt t="80672" x="7145338" y="3824288"/>
          <p14:tracePt t="80683" x="7051675" y="3832225"/>
          <p14:tracePt t="80688" x="6950075" y="3841750"/>
          <p14:tracePt t="80697" x="6848475" y="3849688"/>
          <p14:tracePt t="80705" x="6745288" y="3849688"/>
          <p14:tracePt t="80712" x="6643688" y="3849688"/>
          <p14:tracePt t="80720" x="6567488" y="3841750"/>
          <p14:tracePt t="80728" x="6483350" y="3832225"/>
          <p14:tracePt t="80736" x="6430963" y="3832225"/>
          <p14:tracePt t="80744" x="6380163" y="3832225"/>
          <p14:tracePt t="80752" x="6338888" y="3824288"/>
          <p14:tracePt t="80760" x="6278563" y="3816350"/>
          <p14:tracePt t="80768" x="6227763" y="3816350"/>
          <p14:tracePt t="80777" x="6194425" y="3816350"/>
          <p14:tracePt t="80785" x="6159500" y="3816350"/>
          <p14:tracePt t="80792" x="6151563" y="3816350"/>
          <p14:tracePt t="80802" x="6116638" y="3816350"/>
          <p14:tracePt t="80808" x="6091238" y="3816350"/>
          <p14:tracePt t="80817" x="6057900" y="3841750"/>
          <p14:tracePt t="80826" x="6032500" y="3867150"/>
          <p14:tracePt t="80841" x="5989638" y="3883025"/>
          <p14:tracePt t="80855" x="5972175" y="3900488"/>
          <p14:tracePt t="80865" x="5946775" y="3900488"/>
          <p14:tracePt t="80884" x="5938838" y="3917950"/>
          <p14:tracePt t="80887" x="5921375" y="3917950"/>
          <p14:tracePt t="80896" x="5921375" y="3925888"/>
          <p14:tracePt t="80911" x="5913438" y="3925888"/>
          <p14:tracePt t="80928" x="5913438" y="3935413"/>
          <p14:tracePt t="80943" x="5905500" y="3943350"/>
          <p14:tracePt t="80959" x="5895975" y="3943350"/>
          <p14:tracePt t="80976" x="5880100" y="3943350"/>
          <p14:tracePt t="80984" x="5853113" y="3943350"/>
          <p14:tracePt t="80992" x="5837238" y="3943350"/>
          <p14:tracePt t="81001" x="5802313" y="3943350"/>
          <p14:tracePt t="81008" x="5751513" y="3943350"/>
          <p14:tracePt t="81018" x="5718175" y="3943350"/>
          <p14:tracePt t="81024" x="5667375" y="3943350"/>
          <p14:tracePt t="81034" x="5616575" y="3943350"/>
          <p14:tracePt t="81040" x="5556250" y="3943350"/>
          <p14:tracePt t="81049" x="5497513" y="3935413"/>
          <p14:tracePt t="81056" x="5429250" y="3917950"/>
          <p14:tracePt t="81067" x="5368925" y="3883025"/>
          <p14:tracePt t="81072" x="5284788" y="3849688"/>
          <p14:tracePt t="81083" x="5199063" y="3806825"/>
          <p14:tracePt t="81088" x="5132388" y="3763963"/>
          <p14:tracePt t="81097" x="5064125" y="3713163"/>
          <p14:tracePt t="81104" x="5013325" y="3662363"/>
          <p14:tracePt t="81112" x="4970463" y="3603625"/>
          <p14:tracePt t="81120" x="4927600" y="3543300"/>
          <p14:tracePt t="81128" x="4884738" y="3467100"/>
          <p14:tracePt t="81136" x="4859338" y="3398838"/>
          <p14:tracePt t="81144" x="4843463" y="3330575"/>
          <p14:tracePt t="81152" x="4833938" y="3271838"/>
          <p14:tracePt t="81161" x="4833938" y="3221038"/>
          <p14:tracePt t="81170" x="4833938" y="3170238"/>
          <p14:tracePt t="81176" x="4833938" y="3119438"/>
          <p14:tracePt t="81185" x="4859338" y="3067050"/>
          <p14:tracePt t="81192" x="4894263" y="3016250"/>
          <p14:tracePt t="81202" x="4935538" y="2965450"/>
          <p14:tracePt t="81208" x="4987925" y="2914650"/>
          <p14:tracePt t="81217" x="5054600" y="2846388"/>
          <p14:tracePt t="81224" x="5132388" y="2795588"/>
          <p14:tracePt t="81234" x="5199063" y="2736850"/>
          <p14:tracePt t="81240" x="5284788" y="2693988"/>
          <p14:tracePt t="81249" x="5378450" y="2643188"/>
          <p14:tracePt t="81256" x="5513388" y="2600325"/>
          <p14:tracePt t="81267" x="5667375" y="2566988"/>
          <p14:tracePt t="81272" x="5853113" y="2532063"/>
          <p14:tracePt t="81284" x="6032500" y="2498725"/>
          <p14:tracePt t="81288" x="6202363" y="2473325"/>
          <p14:tracePt t="81297" x="6372225" y="2463800"/>
          <p14:tracePt t="81304" x="6483350" y="2455863"/>
          <p14:tracePt t="81312" x="6600825" y="2447925"/>
          <p14:tracePt t="81320" x="6686550" y="2447925"/>
          <p14:tracePt t="81328" x="6780213" y="2447925"/>
          <p14:tracePt t="81336" x="6856413" y="2447925"/>
          <p14:tracePt t="81344" x="6942138" y="2447925"/>
          <p14:tracePt t="81352" x="6983413" y="2455863"/>
          <p14:tracePt t="81360" x="7043738" y="2463800"/>
          <p14:tracePt t="81369" x="7094538" y="2473325"/>
          <p14:tracePt t="81376" x="7137400" y="2489200"/>
          <p14:tracePt t="81385" x="7162800" y="2506663"/>
          <p14:tracePt t="81392" x="7170738" y="2516188"/>
          <p14:tracePt t="81401" x="7188200" y="2524125"/>
          <p14:tracePt t="81408" x="7196138" y="2532063"/>
          <p14:tracePt t="81418" x="7213600" y="2557463"/>
          <p14:tracePt t="81424" x="7229475" y="2592388"/>
          <p14:tracePt t="81434" x="7264400" y="2633663"/>
          <p14:tracePt t="81440" x="7281863" y="2651125"/>
          <p14:tracePt t="81450" x="7307263" y="2676525"/>
          <p14:tracePt t="81456" x="7323138" y="2711450"/>
          <p14:tracePt t="81466" x="7358063" y="2752725"/>
          <p14:tracePt t="81472" x="7391400" y="2805113"/>
          <p14:tracePt t="81482" x="7442200" y="2855913"/>
          <p14:tracePt t="81488" x="7502525" y="2914650"/>
          <p14:tracePt t="81496" x="7561263" y="2965450"/>
          <p14:tracePt t="81504" x="7629525" y="3033713"/>
          <p14:tracePt t="81512" x="7697788" y="3084513"/>
          <p14:tracePt t="81520" x="7740650" y="3119438"/>
          <p14:tracePt t="81528" x="7773988" y="3152775"/>
          <p14:tracePt t="81536" x="7799388" y="3178175"/>
          <p14:tracePt t="81544" x="7807325" y="3186113"/>
          <p14:tracePt t="81552" x="7807325" y="3203575"/>
          <p14:tracePt t="81559" x="7807325" y="3211513"/>
          <p14:tracePt t="81567" x="7807325" y="3228975"/>
          <p14:tracePt t="81575" x="7799388" y="3238500"/>
          <p14:tracePt t="81583" x="7799388" y="3254375"/>
          <p14:tracePt t="81591" x="7773988" y="3279775"/>
          <p14:tracePt t="81600" x="7756525" y="3322638"/>
          <p14:tracePt t="81607" x="7723188" y="3330575"/>
          <p14:tracePt t="81617" x="7688263" y="3348038"/>
          <p14:tracePt t="81623" x="7646988" y="3373438"/>
          <p14:tracePt t="81632" x="7596188" y="3390900"/>
          <p14:tracePt t="81639" x="7535863" y="3408363"/>
          <p14:tracePt t="81649" x="7477125" y="3424238"/>
          <p14:tracePt t="81655" x="7408863" y="3441700"/>
          <p14:tracePt t="81665" x="7340600" y="3459163"/>
          <p14:tracePt t="81672" x="7246938" y="3475038"/>
          <p14:tracePt t="81683" x="7162800" y="3492500"/>
          <p14:tracePt t="81691" x="7069138" y="3517900"/>
          <p14:tracePt t="81699" x="6967538" y="3527425"/>
          <p14:tracePt t="81708" x="6864350" y="3535363"/>
          <p14:tracePt t="81717" x="6762750" y="3543300"/>
          <p14:tracePt t="81723" x="6678613" y="3543300"/>
          <p14:tracePt t="81734" x="6584950" y="3543300"/>
          <p14:tracePt t="81739" x="6508750" y="3543300"/>
          <p14:tracePt t="81749" x="6423025" y="3543300"/>
          <p14:tracePt t="81755" x="6354763" y="3543300"/>
          <p14:tracePt t="81765" x="6303963" y="3543300"/>
          <p14:tracePt t="81772" x="6253163" y="3543300"/>
          <p14:tracePt t="81781" x="6202363" y="3527425"/>
          <p14:tracePt t="81787" x="6167438" y="3517900"/>
          <p14:tracePt t="81796" x="6142038" y="3509963"/>
          <p14:tracePt t="81804" x="6108700" y="3492500"/>
          <p14:tracePt t="81811" x="6100763" y="3475038"/>
          <p14:tracePt t="81819" x="6083300" y="3467100"/>
          <p14:tracePt t="81832" x="6057900" y="3449638"/>
          <p14:tracePt t="81839" x="6040438" y="3433763"/>
          <p14:tracePt t="81843" x="6015038" y="3408363"/>
          <p14:tracePt t="81851" x="5946775" y="3365500"/>
          <p14:tracePt t="81859" x="5895975" y="3330575"/>
          <p14:tracePt t="81867" x="5862638" y="3314700"/>
          <p14:tracePt t="81875" x="5819775" y="3289300"/>
          <p14:tracePt t="81883" x="5776913" y="3254375"/>
          <p14:tracePt t="81901" x="5683250" y="3170238"/>
          <p14:tracePt t="81907" x="5649913" y="3135313"/>
          <p14:tracePt t="81916" x="5624513" y="3109913"/>
          <p14:tracePt t="81924" x="5599113" y="3067050"/>
          <p14:tracePt t="81933" x="5581650" y="3025775"/>
          <p14:tracePt t="81939" x="5573713" y="2990850"/>
          <p14:tracePt t="81948" x="5565775" y="2949575"/>
          <p14:tracePt t="81956" x="5565775" y="2881313"/>
          <p14:tracePt t="81964" x="5565775" y="2805113"/>
          <p14:tracePt t="81971" x="5565775" y="2736850"/>
          <p14:tracePt t="81982" x="5565775" y="2668588"/>
          <p14:tracePt t="81987" x="5599113" y="2600325"/>
          <p14:tracePt t="81996" x="5632450" y="2541588"/>
          <p14:tracePt t="82003" x="5675313" y="2498725"/>
          <p14:tracePt t="82011" x="5718175" y="2447925"/>
          <p14:tracePt t="82019" x="5768975" y="2397125"/>
          <p14:tracePt t="82027" x="5827713" y="2354263"/>
          <p14:tracePt t="82035" x="5905500" y="2328863"/>
          <p14:tracePt t="82044" x="5989638" y="2311400"/>
          <p14:tracePt t="82051" x="6065838" y="2293938"/>
          <p14:tracePt t="82059" x="6108700" y="2286000"/>
          <p14:tracePt t="82067" x="6167438" y="2278063"/>
          <p14:tracePt t="82075" x="6253163" y="2268538"/>
          <p14:tracePt t="82083" x="6338888" y="2260600"/>
          <p14:tracePt t="82091" x="6456363" y="2252663"/>
          <p14:tracePt t="82101" x="6584950" y="2227263"/>
          <p14:tracePt t="82107" x="6711950" y="2209800"/>
          <p14:tracePt t="82117" x="6823075" y="2200275"/>
          <p14:tracePt t="82124" x="6907213" y="2200275"/>
          <p14:tracePt t="82133" x="6983413" y="2217738"/>
          <p14:tracePt t="82139" x="7000875" y="2217738"/>
          <p14:tracePt t="82149" x="7008813" y="2227263"/>
          <p14:tracePt t="82155" x="7026275" y="2235200"/>
          <p14:tracePt t="82164" x="7034213" y="2235200"/>
          <p14:tracePt t="82172" x="7034213" y="2243138"/>
          <p14:tracePt t="82182" x="7043738" y="2260600"/>
          <p14:tracePt t="82195" x="7051675" y="2278063"/>
          <p14:tracePt t="82203" x="7051675" y="2293938"/>
          <p14:tracePt t="82211" x="7051675" y="2311400"/>
          <p14:tracePt t="82219" x="7051675" y="2336800"/>
          <p14:tracePt t="82227" x="7051675" y="2354263"/>
          <p14:tracePt t="82235" x="7051675" y="2379663"/>
          <p14:tracePt t="82243" x="7051675" y="2413000"/>
          <p14:tracePt t="82251" x="7051675" y="2481263"/>
          <p14:tracePt t="82259" x="7043738" y="2557463"/>
          <p14:tracePt t="82267" x="7018338" y="2643188"/>
          <p14:tracePt t="82276" x="7000875" y="2736850"/>
          <p14:tracePt t="82283" x="6975475" y="2830513"/>
          <p14:tracePt t="82292" x="6958013" y="2922588"/>
          <p14:tracePt t="82301" x="6932613" y="3000375"/>
          <p14:tracePt t="82307" x="6907213" y="3076575"/>
          <p14:tracePt t="82317" x="6889750" y="3119438"/>
          <p14:tracePt t="82323" x="6856413" y="3160713"/>
          <p14:tracePt t="82333" x="6823075" y="3195638"/>
          <p14:tracePt t="82339" x="6797675" y="3221038"/>
          <p14:tracePt t="82349" x="6780213" y="3246438"/>
          <p14:tracePt t="82355" x="6762750" y="3254375"/>
          <p14:tracePt t="82364" x="6754813" y="3254375"/>
          <p14:tracePt t="82371" x="6745288" y="3263900"/>
          <p14:tracePt t="82382" x="6711950" y="3263900"/>
          <p14:tracePt t="82387" x="6686550" y="3263900"/>
          <p14:tracePt t="82397" x="6600825" y="3246438"/>
          <p14:tracePt t="82403" x="6499225" y="3203575"/>
          <p14:tracePt t="82411" x="6364288" y="3152775"/>
          <p14:tracePt t="82419" x="6202363" y="3059113"/>
          <p14:tracePt t="82428" x="6049963" y="2957513"/>
          <p14:tracePt t="82435" x="5888038" y="2871788"/>
          <p14:tracePt t="82443" x="5794375" y="2820988"/>
          <p14:tracePt t="82451" x="5735638" y="2770188"/>
          <p14:tracePt t="82459" x="5692775" y="2736850"/>
          <p14:tracePt t="82467" x="5667375" y="2711450"/>
          <p14:tracePt t="82476" x="5657850" y="2686050"/>
          <p14:tracePt t="82483" x="5649913" y="2668588"/>
          <p14:tracePt t="82491" x="5649913" y="2643188"/>
          <p14:tracePt t="82499" x="5649913" y="2608263"/>
          <p14:tracePt t="82508" x="5667375" y="2582863"/>
          <p14:tracePt t="82516" x="5692775" y="2557463"/>
          <p14:tracePt t="82523" x="5718175" y="2532063"/>
          <p14:tracePt t="82532" x="5751513" y="2506663"/>
          <p14:tracePt t="82540" x="5776913" y="2481263"/>
          <p14:tracePt t="82549" x="5819775" y="2447925"/>
          <p14:tracePt t="82555" x="5870575" y="2413000"/>
          <p14:tracePt t="82565" x="5946775" y="2379663"/>
          <p14:tracePt t="82572" x="6015038" y="2344738"/>
          <p14:tracePt t="82582" x="6100763" y="2319338"/>
          <p14:tracePt t="82588" x="6245225" y="2303463"/>
          <p14:tracePt t="82597" x="6389688" y="2293938"/>
          <p14:tracePt t="82603" x="6516688" y="2293938"/>
          <p14:tracePt t="82611" x="6610350" y="2293938"/>
          <p14:tracePt t="82619" x="6694488" y="2293938"/>
          <p14:tracePt t="82627" x="6754813" y="2303463"/>
          <p14:tracePt t="82635" x="6805613" y="2311400"/>
          <p14:tracePt t="82643" x="6838950" y="2354263"/>
          <p14:tracePt t="82651" x="6889750" y="2422525"/>
          <p14:tracePt t="82659" x="6924675" y="2489200"/>
          <p14:tracePt t="82667" x="6950075" y="2574925"/>
          <p14:tracePt t="82675" x="6967538" y="2676525"/>
          <p14:tracePt t="82683" x="6983413" y="2778125"/>
          <p14:tracePt t="82691" x="6992938" y="2871788"/>
          <p14:tracePt t="82699" x="6975475" y="2949575"/>
          <p14:tracePt t="82707" x="6950075" y="3025775"/>
          <p14:tracePt t="82717" x="6907213" y="3094038"/>
          <p14:tracePt t="82723" x="6848475" y="3170238"/>
          <p14:tracePt t="82732" x="6788150" y="3246438"/>
          <p14:tracePt t="82739" x="6704013" y="3322638"/>
          <p14:tracePt t="82749" x="6600825" y="3390900"/>
          <p14:tracePt t="82755" x="6491288" y="3459163"/>
          <p14:tracePt t="82766" x="6389688" y="3517900"/>
          <p14:tracePt t="82771" x="6278563" y="3568700"/>
          <p14:tracePt t="82781" x="6151563" y="3594100"/>
          <p14:tracePt t="82787" x="5989638" y="3629025"/>
          <p14:tracePt t="82795" x="5870575" y="3636963"/>
          <p14:tracePt t="82803" x="5751513" y="3646488"/>
          <p14:tracePt t="82811" x="5641975" y="3646488"/>
          <p14:tracePt t="82819" x="5565775" y="3646488"/>
          <p14:tracePt t="82828" x="5487988" y="3636963"/>
          <p14:tracePt t="82836" x="5437188" y="3629025"/>
          <p14:tracePt t="82844" x="5386388" y="3619500"/>
          <p14:tracePt t="82853" x="5343525" y="3611563"/>
          <p14:tracePt t="82867" x="5335588" y="3594100"/>
          <p14:tracePt t="82876" x="5327650" y="3594100"/>
          <p14:tracePt t="82900" x="5310188" y="3552825"/>
          <p14:tracePt t="82907" x="5310188" y="3535363"/>
          <p14:tracePt t="82916" x="5318125" y="3509963"/>
          <p14:tracePt t="82924" x="5327650" y="3467100"/>
          <p14:tracePt t="82932" x="5353050" y="3416300"/>
          <p14:tracePt t="82939" x="5378450" y="3382963"/>
          <p14:tracePt t="82949" x="5394325" y="3348038"/>
          <p14:tracePt t="82955" x="5403850" y="3322638"/>
          <p14:tracePt t="82965" x="5411788" y="3305175"/>
          <p14:tracePt t="82972" x="5411788" y="3289300"/>
          <p14:tracePt t="82981" x="5411788" y="3279775"/>
          <p14:tracePt t="83173" x="5429250" y="3289300"/>
          <p14:tracePt t="83183" x="5437188" y="3297238"/>
          <p14:tracePt t="83198" x="5446713" y="3297238"/>
          <p14:tracePt t="83206" x="5446713" y="3305175"/>
          <p14:tracePt t="83220" x="5446713" y="3330575"/>
          <p14:tracePt t="83228" x="5446713" y="3348038"/>
          <p14:tracePt t="83235" x="5437188" y="3365500"/>
          <p14:tracePt t="83243" x="5429250" y="3398838"/>
          <p14:tracePt t="83252" x="5411788" y="3441700"/>
          <p14:tracePt t="83260" x="5403850" y="3475038"/>
          <p14:tracePt t="83267" x="5394325" y="3509963"/>
          <p14:tracePt t="83276" x="5394325" y="3535363"/>
          <p14:tracePt t="83284" x="5394325" y="3543300"/>
          <p14:tracePt t="83300" x="5394325" y="3552825"/>
          <p14:tracePt t="83317" x="5411788" y="3552825"/>
          <p14:tracePt t="83555" x="5394325" y="3568700"/>
          <p14:tracePt t="83563" x="5378450" y="3594100"/>
          <p14:tracePt t="83571" x="5360988" y="3619500"/>
          <p14:tracePt t="83580" x="5335588" y="3636963"/>
          <p14:tracePt t="83587" x="5327650" y="3654425"/>
          <p14:tracePt t="83598" x="5318125" y="3662363"/>
          <p14:tracePt t="83619" x="5302250" y="3671888"/>
          <p14:tracePt t="83635" x="5292725" y="3679825"/>
          <p14:tracePt t="83659" x="5284788" y="3687763"/>
          <p14:tracePt t="83667" x="5284788" y="3705225"/>
          <p14:tracePt t="83675" x="5284788" y="3738563"/>
          <p14:tracePt t="83683" x="5284788" y="3756025"/>
          <p14:tracePt t="83691" x="5284788" y="3790950"/>
          <p14:tracePt t="83699" x="5284788" y="3824288"/>
          <p14:tracePt t="83707" x="5284788" y="3841750"/>
          <p14:tracePt t="83715" x="5284788" y="3867150"/>
          <p14:tracePt t="83723" x="5284788" y="3908425"/>
          <p14:tracePt t="83733" x="5284788" y="3968750"/>
          <p14:tracePt t="83739" x="5284788" y="4027488"/>
          <p14:tracePt t="83749" x="5284788" y="4095750"/>
          <p14:tracePt t="83755" x="5284788" y="4171950"/>
          <p14:tracePt t="83766" x="5302250" y="4257675"/>
          <p14:tracePt t="83771" x="5318125" y="4333875"/>
          <p14:tracePt t="83782" x="5335588" y="4410075"/>
          <p14:tracePt t="83787" x="5353050" y="4470400"/>
          <p14:tracePt t="83797" x="5368925" y="4513263"/>
          <p14:tracePt t="83804" x="5386388" y="4572000"/>
          <p14:tracePt t="83811" x="5403850" y="4614863"/>
          <p14:tracePt t="83819" x="5421313" y="4665663"/>
          <p14:tracePt t="83827" x="5429250" y="4699000"/>
          <p14:tracePt t="83835" x="5437188" y="4733925"/>
          <p14:tracePt t="83844" x="5446713" y="4784725"/>
          <p14:tracePt t="83851" x="5454650" y="4835525"/>
          <p14:tracePt t="83859" x="5454650" y="4868863"/>
          <p14:tracePt t="83867" x="5454650" y="4903788"/>
          <p14:tracePt t="83884" x="5462588" y="4987925"/>
          <p14:tracePt t="83891" x="5472113" y="5022850"/>
          <p14:tracePt t="83899" x="5480050" y="5048250"/>
          <p14:tracePt t="83907" x="5480050" y="5064125"/>
          <p14:tracePt t="83917" x="5480050" y="5081588"/>
          <p14:tracePt t="83939" x="5480050" y="5091113"/>
          <p14:tracePt t="83949" x="5480050" y="5099050"/>
          <p14:tracePt t="83955" x="5480050" y="5106988"/>
          <p14:tracePt t="83987" x="5480050" y="5116513"/>
          <p14:tracePt t="83996" x="5480050" y="5124450"/>
          <p14:tracePt t="84019" x="5472113" y="5132388"/>
          <p14:tracePt t="84036" x="5472113" y="5141913"/>
          <p14:tracePt t="84293" x="5462588" y="5141913"/>
          <p14:tracePt t="84325" x="5454650" y="5141913"/>
          <p14:tracePt t="84334" x="5446713" y="5141913"/>
          <p14:tracePt t="84357" x="5437188" y="5141913"/>
          <p14:tracePt t="84405" x="5437188" y="5132388"/>
          <p14:tracePt t="84429" x="5437188" y="5124450"/>
          <p14:tracePt t="84437" x="5437188" y="5116513"/>
          <p14:tracePt t="84445" x="5437188" y="5106988"/>
          <p14:tracePt t="84452" x="5437188" y="5091113"/>
          <p14:tracePt t="84461" x="5446713" y="5064125"/>
          <p14:tracePt t="84468" x="5472113" y="5038725"/>
          <p14:tracePt t="84476" x="5497513" y="5005388"/>
          <p14:tracePt t="84484" x="5538788" y="4954588"/>
          <p14:tracePt t="84492" x="5591175" y="4911725"/>
          <p14:tracePt t="84501" x="5657850" y="4860925"/>
          <p14:tracePt t="84508" x="5718175" y="4792663"/>
          <p14:tracePt t="84518" x="5794375" y="4741863"/>
          <p14:tracePt t="84524" x="5870575" y="4673600"/>
          <p14:tracePt t="84533" x="5930900" y="4622800"/>
          <p14:tracePt t="84540" x="5997575" y="4564063"/>
          <p14:tracePt t="84550" x="6040438" y="4521200"/>
          <p14:tracePt t="84556" x="6091238" y="4478338"/>
          <p14:tracePt t="84567" x="6142038" y="4445000"/>
          <p14:tracePt t="84572" x="6194425" y="4410075"/>
          <p14:tracePt t="84583" x="6245225" y="4368800"/>
          <p14:tracePt t="84588" x="6296025" y="4316413"/>
          <p14:tracePt t="84599" x="6346825" y="4249738"/>
          <p14:tracePt t="84604" x="6405563" y="4181475"/>
          <p14:tracePt t="84612" x="6448425" y="4095750"/>
          <p14:tracePt t="84620" x="6499225" y="4002088"/>
          <p14:tracePt t="84628" x="6559550" y="3892550"/>
          <p14:tracePt t="84636" x="6610350" y="3790950"/>
          <p14:tracePt t="84644" x="6653213" y="3679825"/>
          <p14:tracePt t="84653" x="6711950" y="3560763"/>
          <p14:tracePt t="84659" x="6770688" y="3390900"/>
          <p14:tracePt t="84667" x="6856413" y="3178175"/>
          <p14:tracePt t="84675" x="6950075" y="2957513"/>
          <p14:tracePt t="84683" x="7008813" y="2787650"/>
          <p14:tracePt t="84691" x="7051675" y="2668588"/>
          <p14:tracePt t="84699" x="7085013" y="2592388"/>
          <p14:tracePt t="84707" x="7085013" y="2582863"/>
          <p14:tracePt t="84784" x="7085013" y="2592388"/>
          <p14:tracePt t="84792" x="7085013" y="2608263"/>
          <p14:tracePt t="84800" x="7085013" y="2633663"/>
          <p14:tracePt t="84807" x="7085013" y="2676525"/>
          <p14:tracePt t="84816" x="7085013" y="2762250"/>
          <p14:tracePt t="84823" x="7059613" y="2889250"/>
          <p14:tracePt t="84833" x="7034213" y="3059113"/>
          <p14:tracePt t="84839" x="7008813" y="3279775"/>
          <p14:tracePt t="84849" x="6983413" y="3517900"/>
          <p14:tracePt t="84855" x="6958013" y="3806825"/>
          <p14:tracePt t="84865" x="6932613" y="4070350"/>
          <p14:tracePt t="84871" x="6873875" y="4316413"/>
          <p14:tracePt t="84882" x="6831013" y="4564063"/>
          <p14:tracePt t="84888" x="6797675" y="4767263"/>
          <p14:tracePt t="84900" x="6788150" y="4911725"/>
          <p14:tracePt t="84903" x="6780213" y="5022850"/>
          <p14:tracePt t="84912" x="6780213" y="5106988"/>
          <p14:tracePt t="84920" x="6780213" y="5157788"/>
          <p14:tracePt t="84927" x="6780213" y="5175250"/>
          <p14:tracePt t="84935" x="6780213" y="5200650"/>
          <p14:tracePt t="84951" x="6780213" y="5218113"/>
          <p14:tracePt t="84967" x="6780213" y="5226050"/>
          <p14:tracePt t="84992" x="6780213" y="5243513"/>
          <p14:tracePt t="85016" x="6770688" y="5243513"/>
          <p14:tracePt t="85024" x="6770688" y="5251450"/>
          <p14:tracePt t="85034" x="6770688" y="5260975"/>
          <p14:tracePt t="85050" x="6770688" y="5268913"/>
          <p14:tracePt t="85065" x="6770688" y="5276850"/>
          <p14:tracePt t="85072" x="6770688" y="5286375"/>
          <p14:tracePt t="85288" x="6762750" y="5286375"/>
          <p14:tracePt t="85298" x="6754813" y="5286375"/>
          <p14:tracePt t="85306" x="6737350" y="5276850"/>
          <p14:tracePt t="85314" x="6694488" y="5251450"/>
          <p14:tracePt t="85321" x="6678613" y="5243513"/>
          <p14:tracePt t="85329" x="6653213" y="5243513"/>
          <p14:tracePt t="85336" x="6600825" y="5243513"/>
          <p14:tracePt t="85343" x="6508750" y="5235575"/>
          <p14:tracePt t="85351" x="6415088" y="5218113"/>
          <p14:tracePt t="85360" x="6296025" y="5218113"/>
          <p14:tracePt t="85367" x="6151563" y="5218113"/>
          <p14:tracePt t="85375" x="5989638" y="5218113"/>
          <p14:tracePt t="85384" x="5802313" y="5218113"/>
          <p14:tracePt t="85392" x="5667375" y="5218113"/>
          <p14:tracePt t="85399" x="5522913" y="5218113"/>
          <p14:tracePt t="85407" x="5411788" y="5208588"/>
          <p14:tracePt t="85415" x="5318125" y="5208588"/>
          <p14:tracePt t="85424" x="5249863" y="5208588"/>
          <p14:tracePt t="85432" x="5199063" y="5200650"/>
          <p14:tracePt t="85439" x="5157788" y="5200650"/>
          <p14:tracePt t="85449" x="5132388" y="5200650"/>
          <p14:tracePt t="85455" x="5106988" y="5200650"/>
          <p14:tracePt t="85465" x="5097463" y="5200650"/>
          <p14:tracePt t="85471" x="5089525" y="5200650"/>
          <p14:tracePt t="85623" x="5089525" y="5192713"/>
          <p14:tracePt t="85632" x="5089525" y="5167313"/>
          <p14:tracePt t="85639" x="5089525" y="5132388"/>
          <p14:tracePt t="85649" x="5089525" y="5106988"/>
          <p14:tracePt t="85655" x="5080000" y="5081588"/>
          <p14:tracePt t="85665" x="5072063" y="5005388"/>
          <p14:tracePt t="85671" x="5072063" y="4886325"/>
          <p14:tracePt t="85681" x="5072063" y="4733925"/>
          <p14:tracePt t="85687" x="5072063" y="4572000"/>
          <p14:tracePt t="85698" x="5054600" y="4359275"/>
          <p14:tracePt t="85704" x="5054600" y="4130675"/>
          <p14:tracePt t="85711" x="5064125" y="3892550"/>
          <p14:tracePt t="85719" x="5106988" y="3646488"/>
          <p14:tracePt t="85727" x="5140325" y="3424238"/>
          <p14:tracePt t="85736" x="5191125" y="3238500"/>
          <p14:tracePt t="85743" x="5216525" y="3135313"/>
          <p14:tracePt t="85751" x="5241925" y="3059113"/>
          <p14:tracePt t="85759" x="5249863" y="3051175"/>
          <p14:tracePt t="85800" x="5241925" y="3051175"/>
          <p14:tracePt t="85808" x="5233988" y="3051175"/>
          <p14:tracePt t="85823" x="5224463" y="3059113"/>
          <p14:tracePt t="85848" x="5216525" y="3076575"/>
          <p14:tracePt t="85855" x="5208588" y="3076575"/>
          <p14:tracePt t="85864" x="5208588" y="3109913"/>
          <p14:tracePt t="85871" x="5208588" y="3127375"/>
          <p14:tracePt t="85880" x="5208588" y="3178175"/>
          <p14:tracePt t="85899" x="5208588" y="3355975"/>
          <p14:tracePt t="85903" x="5208588" y="3509963"/>
          <p14:tracePt t="85911" x="5199063" y="3705225"/>
          <p14:tracePt t="85919" x="5173663" y="3925888"/>
          <p14:tracePt t="85927" x="5157788" y="4138613"/>
          <p14:tracePt t="85935" x="5140325" y="4265613"/>
          <p14:tracePt t="85943" x="5122863" y="4368800"/>
          <p14:tracePt t="85951" x="5114925" y="4460875"/>
          <p14:tracePt t="85959" x="5097463" y="4546600"/>
          <p14:tracePt t="85967" x="5097463" y="4589463"/>
          <p14:tracePt t="85975" x="5097463" y="4640263"/>
          <p14:tracePt t="85983" x="5097463" y="4673600"/>
          <p14:tracePt t="85991" x="5097463" y="4699000"/>
          <p14:tracePt t="85999" x="5097463" y="4716463"/>
          <p14:tracePt t="86007" x="5089525" y="4733925"/>
          <p14:tracePt t="86016" x="5080000" y="4741863"/>
          <p14:tracePt t="86023" x="5080000" y="4759325"/>
          <p14:tracePt t="86032" x="5080000" y="4767263"/>
          <p14:tracePt t="86039" x="5072063" y="4784725"/>
          <p14:tracePt t="86048" x="5072063" y="4792663"/>
          <p14:tracePt t="86055" x="5064125" y="4792663"/>
          <p14:tracePt t="86065" x="5064125" y="4802188"/>
          <p14:tracePt t="86081" x="5064125" y="4810125"/>
          <p14:tracePt t="86088" x="5064125" y="4818063"/>
          <p14:tracePt t="86103" x="5054600" y="4818063"/>
          <p14:tracePt t="86120" x="5054600" y="4827588"/>
          <p14:tracePt t="86127" x="5046663" y="4852988"/>
          <p14:tracePt t="86135" x="5038725" y="4894263"/>
          <p14:tracePt t="86143" x="5038725" y="4911725"/>
          <p14:tracePt t="86151" x="5038725" y="4937125"/>
          <p14:tracePt t="86159" x="5029200" y="4972050"/>
          <p14:tracePt t="86168" x="5021263" y="5022850"/>
          <p14:tracePt t="86176" x="5021263" y="5064125"/>
          <p14:tracePt t="86183" x="5013325" y="5106988"/>
          <p14:tracePt t="86191" x="5013325" y="5141913"/>
          <p14:tracePt t="86199" x="5003800" y="5149850"/>
          <p14:tracePt t="86208" x="5003800" y="5157788"/>
          <p14:tracePt t="86216" x="4995863" y="5157788"/>
          <p14:tracePt t="86552" x="4987925" y="5157788"/>
          <p14:tracePt t="86568" x="4970463" y="5175250"/>
          <p14:tracePt t="86577" x="4953000" y="5192713"/>
          <p14:tracePt t="86585" x="4935538" y="5192713"/>
          <p14:tracePt t="86591" x="4902200" y="5192713"/>
          <p14:tracePt t="86599" x="4851400" y="5192713"/>
          <p14:tracePt t="86607" x="4818063" y="5192713"/>
          <p14:tracePt t="86615" x="4791075" y="5192713"/>
          <p14:tracePt t="86624" x="4765675" y="5192713"/>
          <p14:tracePt t="86631" x="4740275" y="5192713"/>
          <p14:tracePt t="86649" x="4724400" y="5192713"/>
          <p14:tracePt t="86655" x="4714875" y="5183188"/>
          <p14:tracePt t="86665" x="4706938" y="5183188"/>
          <p14:tracePt t="86688" x="4689475" y="5183188"/>
          <p14:tracePt t="86698" x="4681538" y="5183188"/>
          <p14:tracePt t="86711" x="4664075" y="5183188"/>
          <p14:tracePt t="86719" x="4646613" y="5183188"/>
          <p14:tracePt t="86728" x="4638675" y="5175250"/>
          <p14:tracePt t="86735" x="4630738" y="5167313"/>
          <p14:tracePt t="86743" x="4613275" y="5167313"/>
          <p14:tracePt t="86760" x="4595813" y="5157788"/>
          <p14:tracePt t="86767" x="4587875" y="5157788"/>
          <p14:tracePt t="86775" x="4579938" y="5149850"/>
          <p14:tracePt t="86783" x="4570413" y="5149850"/>
          <p14:tracePt t="86791" x="4562475" y="5149850"/>
          <p14:tracePt t="86799" x="4554538" y="5149850"/>
          <p14:tracePt t="86840" x="4545013" y="5149850"/>
          <p14:tracePt t="86855" x="4537075" y="5149850"/>
          <p14:tracePt t="86872" x="4529138" y="5141913"/>
          <p14:tracePt t="86884" x="4519613" y="5141913"/>
          <p14:tracePt t="86890" x="4503738" y="5132388"/>
          <p14:tracePt t="86899" x="4494213" y="5116513"/>
          <p14:tracePt t="86904" x="4486275" y="5116513"/>
          <p14:tracePt t="86920" x="4486275" y="5106988"/>
          <p14:tracePt t="86936" x="4476750" y="5106988"/>
          <p14:tracePt t="86951" x="4476750" y="5099050"/>
          <p14:tracePt t="86967" x="4468813" y="5099050"/>
          <p14:tracePt t="86983" x="4468813" y="5091113"/>
          <p14:tracePt t="87209" x="4468813" y="5081588"/>
          <p14:tracePt t="87225" x="4486275" y="5081588"/>
          <p14:tracePt t="87233" x="4494213" y="5064125"/>
          <p14:tracePt t="87241" x="4503738" y="5064125"/>
          <p14:tracePt t="87266" x="4511675" y="5064125"/>
          <p14:tracePt t="87271" x="4529138" y="5056188"/>
          <p14:tracePt t="87287" x="4545013" y="5056188"/>
          <p14:tracePt t="87303" x="4562475" y="5048250"/>
          <p14:tracePt t="87313" x="4570413" y="5048250"/>
          <p14:tracePt t="87319" x="4595813" y="5030788"/>
          <p14:tracePt t="87327" x="4621213" y="5030788"/>
          <p14:tracePt t="87335" x="4646613" y="5022850"/>
          <p14:tracePt t="87343" x="4664075" y="5013325"/>
          <p14:tracePt t="87351" x="4689475" y="5005388"/>
          <p14:tracePt t="87359" x="4732338" y="4987925"/>
          <p14:tracePt t="87367" x="4775200" y="4987925"/>
          <p14:tracePt t="87375" x="4818063" y="4979988"/>
          <p14:tracePt t="87383" x="4843463" y="4972050"/>
          <p14:tracePt t="87416" x="4851400" y="4972050"/>
          <p14:tracePt t="87424" x="4859338" y="4972050"/>
          <p14:tracePt t="87466" x="4868863" y="4972050"/>
          <p14:tracePt t="87481" x="4876800" y="4972050"/>
          <p14:tracePt t="87489" x="4902200" y="4972050"/>
          <p14:tracePt t="87498" x="4919663" y="4972050"/>
          <p14:tracePt t="87505" x="4935538" y="4972050"/>
          <p14:tracePt t="87515" x="4962525" y="4972050"/>
          <p14:tracePt t="87520" x="4978400" y="4972050"/>
          <p14:tracePt t="87529" x="4995863" y="4972050"/>
          <p14:tracePt t="87536" x="5013325" y="4979988"/>
          <p14:tracePt t="87545" x="5029200" y="4979988"/>
          <p14:tracePt t="87552" x="5038725" y="4979988"/>
          <p14:tracePt t="87560" x="5046663" y="4979988"/>
          <p14:tracePt t="87568" x="5064125" y="4979988"/>
          <p14:tracePt t="87576" x="5072063" y="4979988"/>
          <p14:tracePt t="87584" x="5080000" y="4979988"/>
          <p14:tracePt t="87592" x="5097463" y="4979988"/>
          <p14:tracePt t="87600" x="5106988" y="4979988"/>
          <p14:tracePt t="87616" x="5122863" y="4979988"/>
          <p14:tracePt t="87633" x="5132388" y="4979988"/>
          <p14:tracePt t="87688" x="5140325" y="4979988"/>
          <p14:tracePt t="87704" x="5148263" y="4979988"/>
          <p14:tracePt t="87720" x="5157788" y="4979988"/>
          <p14:tracePt t="88013" x="5157788" y="4987925"/>
          <p14:tracePt t="88027" x="5148263" y="4987925"/>
          <p14:tracePt t="88035" x="5132388" y="4987925"/>
          <p14:tracePt t="88043" x="5132388" y="4997450"/>
          <p14:tracePt t="88059" x="5122863" y="4997450"/>
          <p14:tracePt t="88067" x="5114925" y="5005388"/>
          <p14:tracePt t="88075" x="5106988" y="5013325"/>
          <p14:tracePt t="88083" x="5097463" y="5013325"/>
          <p14:tracePt t="88091" x="5080000" y="5013325"/>
          <p14:tracePt t="88107" x="5064125" y="5022850"/>
          <p14:tracePt t="88115" x="5054600" y="5030788"/>
          <p14:tracePt t="88123" x="5021263" y="5030788"/>
          <p14:tracePt t="88131" x="5003800" y="5030788"/>
          <p14:tracePt t="88139" x="4995863" y="5030788"/>
          <p14:tracePt t="88149" x="4978400" y="5030788"/>
          <p14:tracePt t="88155" x="4953000" y="5038725"/>
          <p14:tracePt t="88171" x="4935538" y="5038725"/>
          <p14:tracePt t="88180" x="4910138" y="5048250"/>
          <p14:tracePt t="88187" x="4884738" y="5048250"/>
          <p14:tracePt t="88198" x="4859338" y="5048250"/>
          <p14:tracePt t="88203" x="4843463" y="5048250"/>
          <p14:tracePt t="88213" x="4833938" y="5048250"/>
          <p14:tracePt t="88219" x="4818063" y="5048250"/>
          <p14:tracePt t="88228" x="4808538" y="5048250"/>
          <p14:tracePt t="88285" x="4800600" y="5048250"/>
          <p14:tracePt t="88302" x="4783138" y="5038725"/>
          <p14:tracePt t="88308" x="4775200" y="5030788"/>
          <p14:tracePt t="88319" x="4765675" y="5030788"/>
          <p14:tracePt t="88324" x="4757738" y="5022850"/>
          <p14:tracePt t="88349" x="4749800" y="5022850"/>
          <p14:tracePt t="88364" x="4740275" y="5013325"/>
          <p14:tracePt t="88372" x="4732338" y="5013325"/>
          <p14:tracePt t="88430" x="4732338" y="5005388"/>
          <p14:tracePt t="88445" x="4740275" y="5005388"/>
          <p14:tracePt t="88509" x="4749800" y="5005388"/>
          <p14:tracePt t="88841" x="4757738" y="5005388"/>
          <p14:tracePt t="88933" x="4765675" y="5005388"/>
          <p14:tracePt t="88941" x="4775200" y="5005388"/>
          <p14:tracePt t="88949" x="4783138" y="4997450"/>
          <p14:tracePt t="88967" x="4791075" y="4997450"/>
          <p14:tracePt t="88984" x="4800600" y="4987925"/>
          <p14:tracePt t="89029" x="4818063" y="4987925"/>
          <p14:tracePt t="89045" x="4826000" y="4987925"/>
          <p14:tracePt t="89059" x="4843463" y="4987925"/>
          <p14:tracePt t="89067" x="4851400" y="4987925"/>
          <p14:tracePt t="89083" x="4868863" y="4987925"/>
          <p14:tracePt t="89091" x="4876800" y="4979988"/>
          <p14:tracePt t="89123" x="4894263" y="4979988"/>
          <p14:tracePt t="89139" x="4902200" y="4979988"/>
          <p14:tracePt t="89147" x="4910138" y="4979988"/>
          <p14:tracePt t="89155" x="4919663" y="4979988"/>
          <p14:tracePt t="89164" x="4927600" y="4979988"/>
          <p14:tracePt t="89171" x="4935538" y="4979988"/>
          <p14:tracePt t="89180" x="4945063" y="4979988"/>
          <p14:tracePt t="89204" x="4962525" y="4979988"/>
          <p14:tracePt t="89269" x="4970463" y="4979988"/>
          <p14:tracePt t="90085" x="4970463" y="4946650"/>
          <p14:tracePt t="90093" x="4970463" y="4903788"/>
          <p14:tracePt t="90101" x="4987925" y="4827588"/>
          <p14:tracePt t="90109" x="5029200" y="4759325"/>
          <p14:tracePt t="90119" x="5072063" y="4708525"/>
          <p14:tracePt t="90123" x="5122863" y="4657725"/>
          <p14:tracePt t="90132" x="5183188" y="4597400"/>
          <p14:tracePt t="90139" x="5233988" y="4554538"/>
          <p14:tracePt t="90148" x="5302250" y="4503738"/>
          <p14:tracePt t="90155" x="5360988" y="4470400"/>
          <p14:tracePt t="90165" x="5429250" y="4435475"/>
          <p14:tracePt t="90171" x="5505450" y="4410075"/>
          <p14:tracePt t="90181" x="5573713" y="4384675"/>
          <p14:tracePt t="90187" x="5632450" y="4368800"/>
          <p14:tracePt t="90197" x="5692775" y="4359275"/>
          <p14:tracePt t="90203" x="5743575" y="4351338"/>
          <p14:tracePt t="90213" x="5811838" y="4341813"/>
          <p14:tracePt t="90219" x="5880100" y="4333875"/>
          <p14:tracePt t="90230" x="5888038" y="4333875"/>
          <p14:tracePt t="90235" x="5905500" y="4333875"/>
          <p14:tracePt t="90245" x="5946775" y="4333875"/>
          <p14:tracePt t="90251" x="6007100" y="4333875"/>
          <p14:tracePt t="90259" x="6057900" y="4341813"/>
          <p14:tracePt t="90267" x="6116638" y="4351338"/>
          <p14:tracePt t="90275" x="6176963" y="4359275"/>
          <p14:tracePt t="90283" x="6235700" y="4368800"/>
          <p14:tracePt t="90292" x="6286500" y="4368800"/>
          <p14:tracePt t="90299" x="6354763" y="4376738"/>
          <p14:tracePt t="90307" x="6430963" y="4384675"/>
          <p14:tracePt t="90315" x="6483350" y="4384675"/>
          <p14:tracePt t="90323" x="6534150" y="4394200"/>
          <p14:tracePt t="90331" x="6592888" y="4394200"/>
          <p14:tracePt t="90339" x="6626225" y="4394200"/>
          <p14:tracePt t="90348" x="6635750" y="4402138"/>
          <p14:tracePt t="90485" x="6626225" y="4410075"/>
          <p14:tracePt t="90493" x="6618288" y="4419600"/>
          <p14:tracePt t="90501" x="6610350" y="4427538"/>
          <p14:tracePt t="90509" x="6610350" y="4435475"/>
          <p14:tracePt t="90520" x="6600825" y="4445000"/>
          <p14:tracePt t="90525" x="6584950" y="4445000"/>
          <p14:tracePt t="90535" x="6567488" y="4460875"/>
          <p14:tracePt t="90541" x="6559550" y="4478338"/>
          <p14:tracePt t="90551" x="6550025" y="4503738"/>
          <p14:tracePt t="90556" x="6542088" y="4538663"/>
          <p14:tracePt t="90566" x="6534150" y="4564063"/>
          <p14:tracePt t="90571" x="6524625" y="4597400"/>
          <p14:tracePt t="90581" x="6524625" y="4630738"/>
          <p14:tracePt t="90587" x="6524625" y="4665663"/>
          <p14:tracePt t="90597" x="6524625" y="4699000"/>
          <p14:tracePt t="90603" x="6524625" y="4716463"/>
          <p14:tracePt t="90614" x="6524625" y="4741863"/>
          <p14:tracePt t="90620" x="6524625" y="4775200"/>
          <p14:tracePt t="90631" x="6524625" y="4810125"/>
          <p14:tracePt t="90636" x="6524625" y="4827588"/>
          <p14:tracePt t="90644" x="6524625" y="4843463"/>
          <p14:tracePt t="90651" x="6516688" y="4852988"/>
          <p14:tracePt t="90660" x="6508750" y="4860925"/>
          <p14:tracePt t="90692" x="6508750" y="4868863"/>
          <p14:tracePt t="90745" x="6491288" y="4868863"/>
          <p14:tracePt t="90753" x="6483350" y="4868863"/>
          <p14:tracePt t="90768" x="6465888" y="4868863"/>
          <p14:tracePt t="90775" x="6430963" y="4860925"/>
          <p14:tracePt t="90783" x="6405563" y="4835525"/>
          <p14:tracePt t="90792" x="6364288" y="4802188"/>
          <p14:tracePt t="90799" x="6303963" y="4775200"/>
          <p14:tracePt t="90807" x="6235700" y="4741863"/>
          <p14:tracePt t="90815" x="6142038" y="4716463"/>
          <p14:tracePt t="90825" x="6057900" y="4691063"/>
          <p14:tracePt t="90832" x="5989638" y="4665663"/>
          <p14:tracePt t="90840" x="5905500" y="4657725"/>
          <p14:tracePt t="90847" x="5827713" y="4648200"/>
          <p14:tracePt t="90855" x="5743575" y="4640263"/>
          <p14:tracePt t="90865" x="5667375" y="4640263"/>
          <p14:tracePt t="90871" x="5599113" y="4640263"/>
          <p14:tracePt t="90882" x="5530850" y="4640263"/>
          <p14:tracePt t="90899" x="5421313" y="4648200"/>
          <p14:tracePt t="90903" x="5394325" y="4657725"/>
          <p14:tracePt t="90913" x="5368925" y="4665663"/>
          <p14:tracePt t="90952" x="5360988" y="4683125"/>
          <p14:tracePt t="90968" x="5353050" y="4708525"/>
          <p14:tracePt t="90977" x="5343525" y="4724400"/>
          <p14:tracePt t="90984" x="5327650" y="4741863"/>
          <p14:tracePt t="90993" x="5302250" y="4775200"/>
          <p14:tracePt t="91002" x="5284788" y="4802188"/>
          <p14:tracePt t="91008" x="5284788" y="4818063"/>
          <p14:tracePt t="91017" x="5284788" y="4843463"/>
          <p14:tracePt t="91025" x="5284788" y="4860925"/>
          <p14:tracePt t="91034" x="5276850" y="4868863"/>
          <p14:tracePt t="91040" x="5276850" y="4894263"/>
          <p14:tracePt t="91050" x="5276850" y="4903788"/>
          <p14:tracePt t="91056" x="5276850" y="4911725"/>
          <p14:tracePt t="91067" x="5276850" y="4919663"/>
          <p14:tracePt t="91072" x="5276850" y="4929188"/>
          <p14:tracePt t="91097" x="5267325" y="4937125"/>
          <p14:tracePt t="91287" x="5276850" y="4929188"/>
          <p14:tracePt t="91296" x="5276850" y="4919663"/>
          <p14:tracePt t="91303" x="5284788" y="4894263"/>
          <p14:tracePt t="91319" x="5292725" y="4868863"/>
          <p14:tracePt t="91328" x="5310188" y="4827588"/>
          <p14:tracePt t="91335" x="5318125" y="4810125"/>
          <p14:tracePt t="91343" x="5327650" y="4767263"/>
          <p14:tracePt t="91351" x="5343525" y="4716463"/>
          <p14:tracePt t="91359" x="5360988" y="4673600"/>
          <p14:tracePt t="91367" x="5368925" y="4614863"/>
          <p14:tracePt t="91375" x="5386388" y="4564063"/>
          <p14:tracePt t="91383" x="5403850" y="4513263"/>
          <p14:tracePt t="91391" x="5421313" y="4478338"/>
          <p14:tracePt t="91399" x="5437188" y="4435475"/>
          <p14:tracePt t="91407" x="5462588" y="4402138"/>
          <p14:tracePt t="91415" x="5497513" y="4368800"/>
          <p14:tracePt t="91423" x="5522913" y="4333875"/>
          <p14:tracePt t="91431" x="5565775" y="4300538"/>
          <p14:tracePt t="91439" x="5607050" y="4265613"/>
          <p14:tracePt t="91449" x="5649913" y="4240213"/>
          <p14:tracePt t="91455" x="5692775" y="4206875"/>
          <p14:tracePt t="91464" x="5743575" y="4171950"/>
          <p14:tracePt t="91471" x="5802313" y="4138613"/>
          <p14:tracePt t="91481" x="5853113" y="4113213"/>
          <p14:tracePt t="91487" x="5905500" y="4087813"/>
          <p14:tracePt t="91497" x="5964238" y="4070350"/>
          <p14:tracePt t="91503" x="6007100" y="4062413"/>
          <p14:tracePt t="91514" x="6057900" y="4052888"/>
          <p14:tracePt t="91519" x="6091238" y="4044950"/>
          <p14:tracePt t="91529" x="6126163" y="4044950"/>
          <p14:tracePt t="91535" x="6151563" y="4044950"/>
          <p14:tracePt t="91543" x="6176963" y="4044950"/>
          <p14:tracePt t="91551" x="6219825" y="4044950"/>
          <p14:tracePt t="91559" x="6261100" y="4044950"/>
          <p14:tracePt t="91567" x="6303963" y="4044950"/>
          <p14:tracePt t="91575" x="6372225" y="4062413"/>
          <p14:tracePt t="91583" x="6448425" y="4087813"/>
          <p14:tracePt t="91592" x="6508750" y="4113213"/>
          <p14:tracePt t="91599" x="6567488" y="4130675"/>
          <p14:tracePt t="91607" x="6618288" y="4146550"/>
          <p14:tracePt t="91615" x="6653213" y="4164013"/>
          <p14:tracePt t="91623" x="6686550" y="4181475"/>
          <p14:tracePt t="91631" x="6711950" y="4189413"/>
          <p14:tracePt t="91639" x="6711950" y="4197350"/>
          <p14:tracePt t="91649" x="6729413" y="4206875"/>
          <p14:tracePt t="91655" x="6737350" y="4214813"/>
          <p14:tracePt t="91665" x="6745288" y="4224338"/>
          <p14:tracePt t="91687" x="6754813" y="4232275"/>
          <p14:tracePt t="91697" x="6754813" y="4240213"/>
          <p14:tracePt t="91713" x="6754813" y="4249738"/>
          <p14:tracePt t="91730" x="6754813" y="4257675"/>
          <p14:tracePt t="91735" x="6762750" y="4265613"/>
          <p14:tracePt t="91743" x="6762750" y="4275138"/>
          <p14:tracePt t="91751" x="6770688" y="4283075"/>
          <p14:tracePt t="91767" x="6770688" y="4291013"/>
          <p14:tracePt t="91783" x="6780213" y="4316413"/>
          <p14:tracePt t="91799" x="6797675" y="4351338"/>
          <p14:tracePt t="91807" x="6805613" y="4368800"/>
          <p14:tracePt t="91815" x="6823075" y="4410075"/>
          <p14:tracePt t="91823" x="6831013" y="4435475"/>
          <p14:tracePt t="91833" x="6831013" y="4452938"/>
          <p14:tracePt t="91839" x="6838950" y="4486275"/>
          <p14:tracePt t="91849" x="6856413" y="4538663"/>
          <p14:tracePt t="91855" x="6873875" y="4589463"/>
          <p14:tracePt t="91865" x="6881813" y="4630738"/>
          <p14:tracePt t="91871" x="6899275" y="4665663"/>
          <p14:tracePt t="91881" x="6899275" y="4691063"/>
          <p14:tracePt t="91887" x="6899275" y="4699000"/>
          <p14:tracePt t="91897" x="6899275" y="4716463"/>
          <p14:tracePt t="91903" x="6907213" y="4724400"/>
          <p14:tracePt t="91913" x="6915150" y="4741863"/>
          <p14:tracePt t="92009" x="6915150" y="4749800"/>
          <p14:tracePt t="92041" x="6915150" y="4759325"/>
          <p14:tracePt t="92049" x="6907213" y="4767263"/>
          <p14:tracePt t="92057" x="6889750" y="4775200"/>
          <p14:tracePt t="92067" x="6848475" y="4775200"/>
          <p14:tracePt t="92073" x="6770688" y="4784725"/>
          <p14:tracePt t="92082" x="6669088" y="4802188"/>
          <p14:tracePt t="92089" x="6542088" y="4810125"/>
          <p14:tracePt t="92100" x="6415088" y="4810125"/>
          <p14:tracePt t="92104" x="6261100" y="4810125"/>
          <p14:tracePt t="92117" x="6049963" y="4818063"/>
          <p14:tracePt t="92120" x="5862638" y="4835525"/>
          <p14:tracePt t="92131" x="5641975" y="4843463"/>
          <p14:tracePt t="92136" x="5429250" y="4868863"/>
          <p14:tracePt t="92147" x="5233988" y="4894263"/>
          <p14:tracePt t="92152" x="5097463" y="4911725"/>
          <p14:tracePt t="92160" x="4995863" y="4937125"/>
          <p14:tracePt t="92168" x="4945063" y="4946650"/>
          <p14:tracePt t="92176" x="4935538" y="4954588"/>
          <p14:tracePt t="92184" x="4927600" y="4954588"/>
          <p14:tracePt t="92192" x="4927600" y="4962525"/>
          <p14:tracePt t="92200" x="4919663" y="4962525"/>
          <p14:tracePt t="92216" x="4919663" y="4979988"/>
          <p14:tracePt t="92224" x="4910138" y="4979988"/>
          <p14:tracePt t="92233" x="4910138" y="4987925"/>
          <p14:tracePt t="92240" x="4902200" y="4987925"/>
          <p14:tracePt t="92265" x="4894263" y="4987925"/>
          <p14:tracePt t="92272" x="4894263" y="4979988"/>
          <p14:tracePt t="92282" x="4884738" y="4962525"/>
          <p14:tracePt t="92288" x="4868863" y="4919663"/>
          <p14:tracePt t="92298" x="4851400" y="4835525"/>
          <p14:tracePt t="92304" x="4833938" y="4733925"/>
          <p14:tracePt t="92313" x="4826000" y="4564063"/>
          <p14:tracePt t="92319" x="4826000" y="4376738"/>
          <p14:tracePt t="92328" x="4826000" y="4164013"/>
          <p14:tracePt t="92335" x="4851400" y="3917950"/>
          <p14:tracePt t="92343" x="4884738" y="3763963"/>
          <p14:tracePt t="92351" x="4945063" y="3594100"/>
          <p14:tracePt t="92359" x="5021263" y="3484563"/>
          <p14:tracePt t="92367" x="5106988" y="3365500"/>
          <p14:tracePt t="92376" x="5183188" y="3279775"/>
          <p14:tracePt t="92383" x="5284788" y="3195638"/>
          <p14:tracePt t="92391" x="5368925" y="3144838"/>
          <p14:tracePt t="92399" x="5462588" y="3109913"/>
          <p14:tracePt t="92408" x="5530850" y="3094038"/>
          <p14:tracePt t="92415" x="5591175" y="3094038"/>
          <p14:tracePt t="92423" x="5632450" y="3101975"/>
          <p14:tracePt t="92431" x="5675313" y="3127375"/>
          <p14:tracePt t="92439" x="5718175" y="3178175"/>
          <p14:tracePt t="92447" x="5768975" y="3228975"/>
          <p14:tracePt t="92455" x="5827713" y="3289300"/>
          <p14:tracePt t="92465" x="5862638" y="3314700"/>
          <p14:tracePt t="92471" x="5913438" y="3348038"/>
          <p14:tracePt t="92481" x="5989638" y="3390900"/>
          <p14:tracePt t="92487" x="6049963" y="3416300"/>
          <p14:tracePt t="92497" x="6126163" y="3441700"/>
          <p14:tracePt t="92503" x="6210300" y="3459163"/>
          <p14:tracePt t="92513" x="6380163" y="3492500"/>
          <p14:tracePt t="92519" x="6534150" y="3509963"/>
          <p14:tracePt t="92529" x="6643688" y="3535363"/>
          <p14:tracePt t="92535" x="6737350" y="3543300"/>
          <p14:tracePt t="92545" x="6797675" y="3552825"/>
          <p14:tracePt t="92551" x="6831013" y="3552825"/>
          <p14:tracePt t="92559" x="6838950" y="3552825"/>
          <p14:tracePt t="92583" x="6848475" y="3568700"/>
          <p14:tracePt t="92592" x="6856413" y="3603625"/>
          <p14:tracePt t="92599" x="6873875" y="3671888"/>
          <p14:tracePt t="92608" x="6889750" y="3763963"/>
          <p14:tracePt t="92615" x="6915150" y="3883025"/>
          <p14:tracePt t="92624" x="6932613" y="4011613"/>
          <p14:tracePt t="92633" x="6958013" y="4156075"/>
          <p14:tracePt t="92640" x="7008813" y="4368800"/>
          <p14:tracePt t="92650" x="7059613" y="4572000"/>
          <p14:tracePt t="92656" x="7094538" y="4708525"/>
          <p14:tracePt t="92665" x="7145338" y="4835525"/>
          <p14:tracePt t="92672" x="7204075" y="4929188"/>
          <p14:tracePt t="92682" x="7246938" y="5013325"/>
          <p14:tracePt t="92688" x="7281863" y="5073650"/>
          <p14:tracePt t="92698" x="7307263" y="5124450"/>
          <p14:tracePt t="92704" x="7323138" y="5157788"/>
          <p14:tracePt t="92715" x="7340600" y="5192713"/>
          <p14:tracePt t="92731" x="7348538" y="5200650"/>
          <p14:tracePt t="92736" x="7348538" y="5208588"/>
          <p14:tracePt t="92873" x="7358063" y="5208588"/>
          <p14:tracePt t="92881" x="7358063" y="5200650"/>
          <p14:tracePt t="92888" x="7366000" y="5183188"/>
          <p14:tracePt t="92897" x="7383463" y="5167313"/>
          <p14:tracePt t="92904" x="7391400" y="5141913"/>
          <p14:tracePt t="92915" x="7408863" y="5124450"/>
          <p14:tracePt t="92920" x="7434263" y="5081588"/>
          <p14:tracePt t="92931" x="7451725" y="5048250"/>
          <p14:tracePt t="92936" x="7477125" y="5005388"/>
          <p14:tracePt t="92947" x="7485063" y="4997450"/>
          <p14:tracePt t="92960" x="7485063" y="4987925"/>
          <p14:tracePt t="92985" x="7493000" y="4987925"/>
          <p14:tracePt t="93249" x="7477125" y="4987925"/>
          <p14:tracePt t="93273" x="7467600" y="4987925"/>
          <p14:tracePt t="93282" x="7459663" y="4987925"/>
          <p14:tracePt t="93288" x="7442200" y="4987925"/>
          <p14:tracePt t="93299" x="7434263" y="4987925"/>
          <p14:tracePt t="93305" x="7408863" y="4987925"/>
          <p14:tracePt t="93316" x="7366000" y="4997450"/>
          <p14:tracePt t="93320" x="7332663" y="5005388"/>
          <p14:tracePt t="93332" x="7289800" y="5030788"/>
          <p14:tracePt t="93337" x="7239000" y="5064125"/>
          <p14:tracePt t="93349" x="7196138" y="5091113"/>
          <p14:tracePt t="93353" x="7153275" y="5106988"/>
          <p14:tracePt t="93360" x="7145338" y="5106988"/>
          <p14:tracePt t="93368" x="7127875" y="5132388"/>
          <p14:tracePt t="93375" x="7119938" y="5141913"/>
          <p14:tracePt t="93383" x="7102475" y="5141913"/>
          <p14:tracePt t="93399" x="7094538" y="5141913"/>
          <p14:tracePt t="93431" x="7085013" y="5141913"/>
          <p14:tracePt t="93447" x="7069138" y="5141913"/>
          <p14:tracePt t="93464" x="7059613" y="5141913"/>
          <p14:tracePt t="93511" x="7051675" y="5141913"/>
          <p14:tracePt t="93737" x="7043738" y="5149850"/>
          <p14:tracePt t="93745" x="7034213" y="5157788"/>
          <p14:tracePt t="93754" x="7026275" y="5167313"/>
          <p14:tracePt t="93761" x="7018338" y="5175250"/>
          <p14:tracePt t="93767" x="7008813" y="5183188"/>
          <p14:tracePt t="93775" x="7008813" y="5192713"/>
          <p14:tracePt t="93791" x="7000875" y="5200650"/>
          <p14:tracePt t="93812" x="7000875" y="5208588"/>
          <p14:tracePt t="93831" x="7000875" y="5218113"/>
          <p14:tracePt t="93835" x="6992938" y="5226050"/>
          <p14:tracePt t="93844" x="6983413" y="5235575"/>
          <p14:tracePt t="93916" x="6992938" y="5251450"/>
          <p14:tracePt t="93925" x="7000875" y="5260975"/>
          <p14:tracePt t="93933" x="7000875" y="5276850"/>
          <p14:tracePt t="93940" x="7008813" y="5286375"/>
          <p14:tracePt t="93950" x="7018338" y="5302250"/>
          <p14:tracePt t="93956" x="7018338" y="5319713"/>
          <p14:tracePt t="93966" x="7026275" y="5327650"/>
          <p14:tracePt t="93972" x="7026275" y="5345113"/>
          <p14:tracePt t="93982" x="7051675" y="5353050"/>
          <p14:tracePt t="93988" x="7059613" y="5362575"/>
          <p14:tracePt t="93997" x="7069138" y="5362575"/>
          <p14:tracePt t="94030" x="7069138" y="5370513"/>
          <p14:tracePt t="94036" x="7043738" y="5370513"/>
          <p14:tracePt t="94048" x="7026275" y="5362575"/>
          <p14:tracePt t="94052" x="7018338" y="5353050"/>
          <p14:tracePt t="94060" x="7018338" y="5337175"/>
          <p14:tracePt t="94068" x="7018338" y="5311775"/>
          <p14:tracePt t="94076" x="7018338" y="5286375"/>
          <p14:tracePt t="94084" x="7018338" y="5260975"/>
          <p14:tracePt t="94092" x="7026275" y="5208588"/>
          <p14:tracePt t="94100" x="7034213" y="5149850"/>
          <p14:tracePt t="94108" x="7043738" y="5091113"/>
          <p14:tracePt t="94118" x="7043738" y="5048250"/>
          <p14:tracePt t="94124" x="7018338" y="4987925"/>
          <p14:tracePt t="94134" x="6950075" y="4911725"/>
          <p14:tracePt t="94141" x="6889750" y="4886325"/>
          <p14:tracePt t="94150" x="6823075" y="4835525"/>
          <p14:tracePt t="94156" x="6745288" y="4784725"/>
          <p14:tracePt t="94165" x="6661150" y="4724400"/>
          <p14:tracePt t="94253" x="6626225" y="4716463"/>
          <p14:tracePt t="94260" x="6618288" y="4716463"/>
          <p14:tracePt t="94268" x="6600825" y="4716463"/>
          <p14:tracePt t="94277" x="6600825" y="4724400"/>
          <p14:tracePt t="94285" x="6592888" y="4749800"/>
          <p14:tracePt t="94300" x="6584950" y="4767263"/>
          <p14:tracePt t="94308" x="6584950" y="4775200"/>
          <p14:tracePt t="94316" x="6584950" y="4784725"/>
          <p14:tracePt t="94324" x="6575425" y="4810125"/>
          <p14:tracePt t="94332" x="6575425" y="4827588"/>
          <p14:tracePt t="94340" x="6575425" y="4843463"/>
          <p14:tracePt t="94348" x="6559550" y="4860925"/>
          <p14:tracePt t="94356" x="6559550" y="4868863"/>
          <p14:tracePt t="94365" x="6550025" y="4878388"/>
          <p14:tracePt t="94372" x="6550025" y="4886325"/>
          <p14:tracePt t="94382" x="6542088" y="4894263"/>
          <p14:tracePt t="94388" x="6534150" y="4903788"/>
          <p14:tracePt t="94398" x="6524625" y="4911725"/>
          <p14:tracePt t="94404" x="6516688" y="4929188"/>
          <p14:tracePt t="94414" x="6499225" y="4937125"/>
          <p14:tracePt t="94431" x="6491288" y="4954588"/>
          <p14:tracePt t="94447" x="6483350" y="4972050"/>
          <p14:tracePt t="94452" x="6473825" y="4972050"/>
          <p14:tracePt t="94460" x="6465888" y="4979988"/>
          <p14:tracePt t="94483" x="6473825" y="4987925"/>
          <p14:tracePt t="94491" x="6483350" y="4987925"/>
          <p14:tracePt t="94523" x="6499225" y="4987925"/>
          <p14:tracePt t="94531" x="6499225" y="4997450"/>
          <p14:tracePt t="94556" x="6508750" y="5005388"/>
          <p14:tracePt t="94563" x="6516688" y="5005388"/>
          <p14:tracePt t="94571" x="6524625" y="5005388"/>
          <p14:tracePt t="94597" x="6542088" y="5013325"/>
          <p14:tracePt t="94603" x="6550025" y="5013325"/>
          <p14:tracePt t="94620" x="6567488" y="5022850"/>
          <p14:tracePt t="94629" x="6584950" y="5022850"/>
          <p14:tracePt t="94635" x="6610350" y="5022850"/>
          <p14:tracePt t="94644" x="6618288" y="5022850"/>
          <p14:tracePt t="94651" x="6635750" y="5022850"/>
          <p14:tracePt t="94660" x="6653213" y="5022850"/>
          <p14:tracePt t="94667" x="6669088" y="5013325"/>
          <p14:tracePt t="94675" x="6686550" y="5005388"/>
          <p14:tracePt t="94683" x="6704013" y="4997450"/>
          <p14:tracePt t="94691" x="6719888" y="4979988"/>
          <p14:tracePt t="94699" x="6729413" y="4979988"/>
          <p14:tracePt t="94707" x="6729413" y="4972050"/>
          <p14:tracePt t="94723" x="6729413" y="4962525"/>
          <p14:tracePt t="94731" x="6737350" y="4962525"/>
          <p14:tracePt t="94739" x="6737350" y="4954588"/>
          <p14:tracePt t="94781" x="6737350" y="4946650"/>
          <p14:tracePt t="94797" x="6737350" y="4937125"/>
          <p14:tracePt t="94804" x="6737350" y="4929188"/>
          <p14:tracePt t="94815" x="6729413" y="4919663"/>
          <p14:tracePt t="94834" x="6719888" y="4911725"/>
          <p14:tracePt t="94850" x="6711950" y="4911725"/>
          <p14:tracePt t="94853" x="6704013" y="4903788"/>
          <p14:tracePt t="94880" x="6704013" y="4894263"/>
          <p14:tracePt t="94941" x="6694488" y="4894263"/>
          <p14:tracePt t="94948" x="6686550" y="4886325"/>
          <p14:tracePt t="94957" x="6669088" y="4868863"/>
          <p14:tracePt t="94972" x="6661150" y="4860925"/>
          <p14:tracePt t="94983" x="6653213" y="4860925"/>
          <p14:tracePt t="95253" x="6643688" y="4852988"/>
          <p14:tracePt t="96021" x="6635750" y="4852988"/>
          <p14:tracePt t="96030" x="6618288" y="4852988"/>
          <p14:tracePt t="96035" x="6610350" y="4852988"/>
          <p14:tracePt t="96052" x="6600825" y="4852988"/>
          <p14:tracePt t="96083" x="6584950" y="4835525"/>
          <p14:tracePt t="96092" x="6575425" y="4835525"/>
          <p14:tracePt t="96261" x="6584950" y="4835525"/>
          <p14:tracePt t="96269" x="6600825" y="4835525"/>
          <p14:tracePt t="96278" x="6626225" y="4835525"/>
          <p14:tracePt t="96283" x="6661150" y="4835525"/>
          <p14:tracePt t="96291" x="6704013" y="4827588"/>
          <p14:tracePt t="96299" x="6729413" y="4827588"/>
          <p14:tracePt t="96307" x="6762750" y="4827588"/>
          <p14:tracePt t="96315" x="6780213" y="4827588"/>
          <p14:tracePt t="96323" x="6805613" y="4827588"/>
          <p14:tracePt t="96331" x="6848475" y="4827588"/>
          <p14:tracePt t="96340" x="6889750" y="4827588"/>
          <p14:tracePt t="96347" x="6942138" y="4827588"/>
          <p14:tracePt t="96355" x="6992938" y="4827588"/>
          <p14:tracePt t="96364" x="7043738" y="4827588"/>
          <p14:tracePt t="96371" x="7077075" y="4835525"/>
          <p14:tracePt t="96380" x="7112000" y="4835525"/>
          <p14:tracePt t="96388" x="7162800" y="4843463"/>
          <p14:tracePt t="96397" x="7170738" y="4843463"/>
          <p14:tracePt t="96403" x="7188200" y="4843463"/>
          <p14:tracePt t="96413" x="7221538" y="4843463"/>
          <p14:tracePt t="96419" x="7264400" y="4852988"/>
          <p14:tracePt t="96428" x="7281863" y="4852988"/>
          <p14:tracePt t="96435" x="7315200" y="4852988"/>
          <p14:tracePt t="96446" x="7340600" y="4852988"/>
          <p14:tracePt t="96451" x="7373938" y="4852988"/>
          <p14:tracePt t="96459" x="7383463" y="4852988"/>
          <p14:tracePt t="96467" x="7391400" y="4852988"/>
          <p14:tracePt t="96476" x="7408863" y="4860925"/>
          <p14:tracePt t="96779" x="7408863" y="4868863"/>
          <p14:tracePt t="96787" x="7408863" y="4878388"/>
          <p14:tracePt t="96803" x="7400925" y="4878388"/>
          <p14:tracePt t="96812" x="7391400" y="4886325"/>
          <p14:tracePt t="96832" x="7383463" y="4894263"/>
          <p14:tracePt t="96835" x="7383463" y="4903788"/>
          <p14:tracePt t="96845" x="7366000" y="4911725"/>
          <p14:tracePt t="96852" x="7358063" y="4911725"/>
          <p14:tracePt t="96861" x="7348538" y="4919663"/>
          <p14:tracePt t="96867" x="7332663" y="4929188"/>
          <p14:tracePt t="96880" x="7315200" y="4937125"/>
          <p14:tracePt t="96883" x="7297738" y="4954588"/>
          <p14:tracePt t="96891" x="7281863" y="4962525"/>
          <p14:tracePt t="96903" x="7256463" y="4962525"/>
          <p14:tracePt t="96913" x="7221538" y="4972050"/>
          <p14:tracePt t="96919" x="7178675" y="4987925"/>
          <p14:tracePt t="96929" x="7153275" y="5005388"/>
          <p14:tracePt t="96936" x="7112000" y="5030788"/>
          <p14:tracePt t="96945" x="7077075" y="5038725"/>
          <p14:tracePt t="96952" x="7051675" y="5048250"/>
          <p14:tracePt t="96962" x="7026275" y="5056188"/>
          <p14:tracePt t="96967" x="7018338" y="5056188"/>
          <p14:tracePt t="96975" x="7008813" y="5064125"/>
          <p14:tracePt t="96983" x="6992938" y="5073650"/>
          <p14:tracePt t="96999" x="6983413" y="5073650"/>
          <p14:tracePt t="97032" x="6975475" y="5073650"/>
          <p14:tracePt t="97066" x="6967538" y="5073650"/>
          <p14:tracePt t="97072" x="6967538" y="5081588"/>
          <p14:tracePt t="97113" x="6958013" y="5081588"/>
          <p14:tracePt t="97159" x="6950075" y="5081588"/>
          <p14:tracePt t="97175" x="6932613" y="5081588"/>
          <p14:tracePt t="97191" x="6924675" y="5081588"/>
          <p14:tracePt t="97215" x="6915150" y="5081588"/>
          <p14:tracePt t="97231" x="6907213" y="5081588"/>
          <p14:tracePt t="97239" x="6899275" y="5081588"/>
          <p14:tracePt t="97255" x="6889750" y="5081588"/>
          <p14:tracePt t="97271" x="6873875" y="5081588"/>
          <p14:tracePt t="97279" x="6864350" y="5081588"/>
          <p14:tracePt t="97287" x="6856413" y="5073650"/>
          <p14:tracePt t="97296" x="6848475" y="5073650"/>
          <p14:tracePt t="97352" x="6838950" y="5064125"/>
          <p14:tracePt t="97399" x="6856413" y="5064125"/>
          <p14:tracePt t="97415" x="6873875" y="5056188"/>
          <p14:tracePt t="97423" x="6881813" y="5056188"/>
          <p14:tracePt t="97431" x="6899275" y="5056188"/>
          <p14:tracePt t="97439" x="6924675" y="5056188"/>
          <p14:tracePt t="97447" x="6942138" y="5056188"/>
          <p14:tracePt t="97455" x="6967538" y="5056188"/>
          <p14:tracePt t="97463" x="6992938" y="5056188"/>
          <p14:tracePt t="97471" x="7018338" y="5056188"/>
          <p14:tracePt t="97480" x="7051675" y="5056188"/>
          <p14:tracePt t="97487" x="7085013" y="5048250"/>
          <p14:tracePt t="97496" x="7112000" y="5048250"/>
          <p14:tracePt t="97503" x="7137400" y="5048250"/>
          <p14:tracePt t="97513" x="7153275" y="5038725"/>
          <p14:tracePt t="97519" x="7162800" y="5038725"/>
          <p14:tracePt t="97673" x="7162800" y="5013325"/>
          <p14:tracePt t="97682" x="7162800" y="4997450"/>
          <p14:tracePt t="97688" x="7153275" y="4962525"/>
          <p14:tracePt t="97699" x="7137400" y="4886325"/>
          <p14:tracePt t="97705" x="7119938" y="4810125"/>
          <p14:tracePt t="97714" x="7102475" y="4708525"/>
          <p14:tracePt t="97719" x="7077075" y="4579938"/>
          <p14:tracePt t="97728" x="7059613" y="4402138"/>
          <p14:tracePt t="97735" x="7018338" y="4224338"/>
          <p14:tracePt t="97744" x="7000875" y="4052888"/>
          <p14:tracePt t="97751" x="6983413" y="3841750"/>
          <p14:tracePt t="97759" x="6958013" y="3662363"/>
          <p14:tracePt t="97767" x="6942138" y="3509963"/>
          <p14:tracePt t="97775" x="6932613" y="3382963"/>
          <p14:tracePt t="97783" x="6924675" y="3297238"/>
          <p14:tracePt t="97791" x="6907213" y="3238500"/>
          <p14:tracePt t="97799" x="6907213" y="3221038"/>
          <p14:tracePt t="97815" x="6907213" y="3211513"/>
          <p14:tracePt t="97823" x="6899275" y="3211513"/>
          <p14:tracePt t="97943" x="6899275" y="3203575"/>
          <p14:tracePt t="97961" x="6899275" y="3170238"/>
          <p14:tracePt t="97968" x="6881813" y="3160713"/>
          <p14:tracePt t="97977" x="6873875" y="3144838"/>
          <p14:tracePt t="97992" x="6864350" y="3144838"/>
          <p14:tracePt t="98009" x="6864350" y="3135313"/>
          <p14:tracePt t="98073" x="6856413" y="3135313"/>
          <p14:tracePt t="98098" x="6838950" y="3135313"/>
          <p14:tracePt t="98104" x="6831013" y="3144838"/>
          <p14:tracePt t="98114" x="6813550" y="3160713"/>
          <p14:tracePt t="98121" x="6797675" y="3160713"/>
          <p14:tracePt t="98136" x="6780213" y="3170238"/>
          <p14:tracePt t="98147" x="6780213" y="3178175"/>
          <p14:tracePt t="98151" x="6770688" y="3178175"/>
          <p14:tracePt t="98159" x="6762750" y="3178175"/>
          <p14:tracePt t="98295" x="6754813" y="3186113"/>
          <p14:tracePt t="98327" x="6762750" y="3195638"/>
          <p14:tracePt t="98343" x="6770688" y="3195638"/>
          <p14:tracePt t="98351" x="6780213" y="3195638"/>
          <p14:tracePt t="98360" x="6780213" y="3203575"/>
          <p14:tracePt t="98376" x="6788150" y="3203575"/>
          <p14:tracePt t="98391" x="6823075" y="3221038"/>
          <p14:tracePt t="98399" x="6831013" y="3221038"/>
          <p14:tracePt t="98407" x="6848475" y="3228975"/>
          <p14:tracePt t="98415" x="6864350" y="3228975"/>
          <p14:tracePt t="98423" x="6881813" y="3238500"/>
          <p14:tracePt t="98480" x="6881813" y="3246438"/>
          <p14:tracePt t="98489" x="6873875" y="3263900"/>
          <p14:tracePt t="98497" x="6864350" y="3263900"/>
          <p14:tracePt t="98505" x="6848475" y="3289300"/>
          <p14:tracePt t="98514" x="6823075" y="3297238"/>
          <p14:tracePt t="98521" x="6788150" y="3305175"/>
          <p14:tracePt t="98532" x="6711950" y="3322638"/>
          <p14:tracePt t="98537" x="6626225" y="3340100"/>
          <p14:tracePt t="98549" x="6534150" y="3373438"/>
          <p14:tracePt t="98553" x="6430963" y="3408363"/>
          <p14:tracePt t="98565" x="6346825" y="3449638"/>
          <p14:tracePt t="98569" x="6253163" y="3475038"/>
          <p14:tracePt t="98576" x="6167438" y="3509963"/>
          <p14:tracePt t="98584" x="6126163" y="3535363"/>
          <p14:tracePt t="98591" x="6116638" y="3543300"/>
          <p14:tracePt t="98599" x="6108700" y="3552825"/>
          <p14:tracePt t="98607" x="6100763" y="3560763"/>
          <p14:tracePt t="98695" x="6108700" y="3560763"/>
          <p14:tracePt t="98703" x="6134100" y="3560763"/>
          <p14:tracePt t="98712" x="6151563" y="3560763"/>
          <p14:tracePt t="98719" x="6159500" y="3560763"/>
          <p14:tracePt t="98729" x="6167438" y="3560763"/>
          <p14:tracePt t="98735" x="6194425" y="3560763"/>
          <p14:tracePt t="98744" x="6227763" y="3568700"/>
          <p14:tracePt t="98751" x="6245225" y="3568700"/>
          <p14:tracePt t="98759" x="6278563" y="3568700"/>
          <p14:tracePt t="98767" x="6329363" y="3568700"/>
          <p14:tracePt t="98775" x="6364288" y="3568700"/>
          <p14:tracePt t="98783" x="6405563" y="3578225"/>
          <p14:tracePt t="98791" x="6465888" y="3578225"/>
          <p14:tracePt t="98799" x="6508750" y="3578225"/>
          <p14:tracePt t="98807" x="6567488" y="3594100"/>
          <p14:tracePt t="98815" x="6610350" y="3594100"/>
          <p14:tracePt t="98823" x="6635750" y="3603625"/>
          <p14:tracePt t="98832" x="6643688" y="3603625"/>
          <p14:tracePt t="98839" x="6653213" y="3603625"/>
          <p14:tracePt t="98847" x="6669088" y="3603625"/>
          <p14:tracePt t="99201" x="6661150" y="3619500"/>
          <p14:tracePt t="99216" x="6653213" y="3646488"/>
          <p14:tracePt t="99226" x="6653213" y="3671888"/>
          <p14:tracePt t="99234" x="6626225" y="3730625"/>
          <p14:tracePt t="99241" x="6584950" y="3841750"/>
          <p14:tracePt t="99250" x="6542088" y="3951288"/>
          <p14:tracePt t="99256" x="6499225" y="4079875"/>
          <p14:tracePt t="99264" x="6465888" y="4181475"/>
          <p14:tracePt t="99271" x="6430963" y="4265613"/>
          <p14:tracePt t="99280" x="6397625" y="4341813"/>
          <p14:tracePt t="99288" x="6372225" y="4419600"/>
          <p14:tracePt t="99296" x="6354763" y="4486275"/>
          <p14:tracePt t="99303" x="6338888" y="4554538"/>
          <p14:tracePt t="99313" x="6329363" y="4605338"/>
          <p14:tracePt t="99319" x="6321425" y="4657725"/>
          <p14:tracePt t="99328" x="6321425" y="4691063"/>
          <p14:tracePt t="99335" x="6321425" y="4716463"/>
          <p14:tracePt t="99351" x="6321425" y="4724400"/>
          <p14:tracePt t="99695" x="6329363" y="4724400"/>
          <p14:tracePt t="99704" x="6338888" y="4733925"/>
          <p14:tracePt t="99715" x="6364288" y="4749800"/>
          <p14:tracePt t="99721" x="6389688" y="4749800"/>
          <p14:tracePt t="99731" x="6423025" y="4759325"/>
          <p14:tracePt t="99737" x="6491288" y="4775200"/>
          <p14:tracePt t="99749" x="6584950" y="4792663"/>
          <p14:tracePt t="99751" x="6661150" y="4818063"/>
          <p14:tracePt t="99763" x="6745288" y="4835525"/>
          <p14:tracePt t="99767" x="6813550" y="4852988"/>
          <p14:tracePt t="99777" x="6873875" y="4868863"/>
          <p14:tracePt t="99783" x="6924675" y="4886325"/>
          <p14:tracePt t="99791" x="6967538" y="4903788"/>
          <p14:tracePt t="99799" x="6992938" y="4919663"/>
          <p14:tracePt t="99807" x="7000875" y="4929188"/>
          <p14:tracePt t="99935" x="7000875" y="4937125"/>
          <p14:tracePt t="99944" x="6992938" y="4937125"/>
          <p14:tracePt t="99955" x="6983413" y="4937125"/>
          <p14:tracePt t="99972" x="6975475" y="4937125"/>
          <p14:tracePt t="99988" x="6967538" y="4954588"/>
          <p14:tracePt t="99997" x="6958013" y="4954588"/>
          <p14:tracePt t="100004" x="6924675" y="4954588"/>
          <p14:tracePt t="100015" x="6899275" y="4954588"/>
          <p14:tracePt t="100020" x="6873875" y="4954588"/>
          <p14:tracePt t="100030" x="6848475" y="4954588"/>
          <p14:tracePt t="100036" x="6823075" y="4954588"/>
          <p14:tracePt t="100047" x="6805613" y="4954588"/>
          <p14:tracePt t="100052" x="6770688" y="4946650"/>
          <p14:tracePt t="100064" x="6745288" y="4937125"/>
          <p14:tracePt t="100068" x="6719888" y="4937125"/>
          <p14:tracePt t="100077" x="6711950" y="4929188"/>
          <p14:tracePt t="100100" x="6704013" y="4919663"/>
          <p14:tracePt t="100132" x="6694488" y="4919663"/>
          <p14:tracePt t="100165" x="6694488" y="4911725"/>
          <p14:tracePt t="100172" x="6704013" y="4894263"/>
          <p14:tracePt t="100181" x="6704013" y="4886325"/>
          <p14:tracePt t="100188" x="6711950" y="4868863"/>
          <p14:tracePt t="100198" x="6729413" y="4843463"/>
          <p14:tracePt t="100204" x="6745288" y="4818063"/>
          <p14:tracePt t="100215" x="6770688" y="4775200"/>
          <p14:tracePt t="100220" x="6813550" y="4741863"/>
          <p14:tracePt t="100230" x="6823075" y="4716463"/>
          <p14:tracePt t="100237" x="6848475" y="4691063"/>
          <p14:tracePt t="100249" x="6873875" y="4657725"/>
          <p14:tracePt t="100253" x="6907213" y="4640263"/>
          <p14:tracePt t="100264" x="6915150" y="4622800"/>
          <p14:tracePt t="100267" x="6942138" y="4614863"/>
          <p14:tracePt t="100278" x="6942138" y="4605338"/>
          <p14:tracePt t="100284" x="6950075" y="4605338"/>
          <p14:tracePt t="100292" x="6975475" y="4597400"/>
          <p14:tracePt t="100300" x="7008813" y="4589463"/>
          <p14:tracePt t="100308" x="7026275" y="4579938"/>
          <p14:tracePt t="100316" x="7043738" y="4579938"/>
          <p14:tracePt t="100324" x="7077075" y="4579938"/>
          <p14:tracePt t="100332" x="7102475" y="4579938"/>
          <p14:tracePt t="100340" x="7137400" y="4579938"/>
          <p14:tracePt t="100347" x="7196138" y="4579938"/>
          <p14:tracePt t="100356" x="7264400" y="4589463"/>
          <p14:tracePt t="100363" x="7332663" y="4597400"/>
          <p14:tracePt t="100372" x="7400925" y="4614863"/>
          <p14:tracePt t="100381" x="7459663" y="4622800"/>
          <p14:tracePt t="100387" x="7510463" y="4630738"/>
          <p14:tracePt t="100397" x="7561263" y="4640263"/>
          <p14:tracePt t="100403" x="7596188" y="4648200"/>
          <p14:tracePt t="100414" x="7629525" y="4657725"/>
          <p14:tracePt t="100419" x="7654925" y="4657725"/>
          <p14:tracePt t="100428" x="7680325" y="4665663"/>
          <p14:tracePt t="100435" x="7723188" y="4683125"/>
          <p14:tracePt t="100445" x="7748588" y="4691063"/>
          <p14:tracePt t="100451" x="7756525" y="4691063"/>
          <p14:tracePt t="100461" x="7781925" y="4691063"/>
          <p14:tracePt t="100467" x="7791450" y="4699000"/>
          <p14:tracePt t="100475" x="7799388" y="4708525"/>
          <p14:tracePt t="100499" x="7816850" y="4724400"/>
          <p14:tracePt t="100507" x="7816850" y="4741863"/>
          <p14:tracePt t="100515" x="7816850" y="4749800"/>
          <p14:tracePt t="100523" x="7824788" y="4775200"/>
          <p14:tracePt t="100531" x="7824788" y="4792663"/>
          <p14:tracePt t="100539" x="7832725" y="4810125"/>
          <p14:tracePt t="100547" x="7832725" y="4818063"/>
          <p14:tracePt t="100555" x="7832725" y="4835525"/>
          <p14:tracePt t="100563" x="7824788" y="4860925"/>
          <p14:tracePt t="100571" x="7816850" y="4894263"/>
          <p14:tracePt t="100579" x="7816850" y="4929188"/>
          <p14:tracePt t="100587" x="7799388" y="4972050"/>
          <p14:tracePt t="100595" x="7773988" y="5022850"/>
          <p14:tracePt t="100603" x="7756525" y="5064125"/>
          <p14:tracePt t="100612" x="7740650" y="5106988"/>
          <p14:tracePt t="100619" x="7715250" y="5157788"/>
          <p14:tracePt t="100629" x="7697788" y="5200650"/>
          <p14:tracePt t="100635" x="7672388" y="5268913"/>
          <p14:tracePt t="100644" x="7646988" y="5302250"/>
          <p14:tracePt t="100651" x="7629525" y="5337175"/>
          <p14:tracePt t="100662" x="7604125" y="5362575"/>
          <p14:tracePt t="100667" x="7596188" y="5370513"/>
          <p14:tracePt t="100678" x="7570788" y="5387975"/>
          <p14:tracePt t="100683" x="7545388" y="5405438"/>
          <p14:tracePt t="100692" x="7518400" y="5413375"/>
          <p14:tracePt t="100699" x="7502525" y="5421313"/>
          <p14:tracePt t="100707" x="7485063" y="5438775"/>
          <p14:tracePt t="100715" x="7442200" y="5438775"/>
          <p14:tracePt t="100723" x="7426325" y="5438775"/>
          <p14:tracePt t="100731" x="7391400" y="5438775"/>
          <p14:tracePt t="100739" x="7340600" y="5438775"/>
          <p14:tracePt t="100747" x="7289800" y="5438775"/>
          <p14:tracePt t="100755" x="7229475" y="5438775"/>
          <p14:tracePt t="100763" x="7188200" y="5438775"/>
          <p14:tracePt t="100772" x="7153275" y="5438775"/>
          <p14:tracePt t="100780" x="7119938" y="5438775"/>
          <p14:tracePt t="100787" x="7069138" y="5438775"/>
          <p14:tracePt t="100796" x="7034213" y="5438775"/>
          <p14:tracePt t="100804" x="7026275" y="5438775"/>
          <p14:tracePt t="100813" x="7008813" y="5438775"/>
          <p14:tracePt t="100884" x="7000875" y="5438775"/>
          <p14:tracePt t="100900" x="6992938" y="5413375"/>
          <p14:tracePt t="100908" x="6983413" y="5380038"/>
          <p14:tracePt t="100916" x="6975475" y="5362575"/>
          <p14:tracePt t="100924" x="6975475" y="5327650"/>
          <p14:tracePt t="100932" x="6967538" y="5294313"/>
          <p14:tracePt t="100940" x="6950075" y="5243513"/>
          <p14:tracePt t="100947" x="6942138" y="5208588"/>
          <p14:tracePt t="100956" x="6924675" y="5157788"/>
          <p14:tracePt t="100965" x="6924675" y="5149850"/>
          <p14:tracePt t="100971" x="6924675" y="5132388"/>
          <p14:tracePt t="100979" x="6932613" y="5132388"/>
          <p14:tracePt t="100987" x="6932613" y="5106988"/>
          <p14:tracePt t="100995" x="6942138" y="5106988"/>
          <p14:tracePt t="101012" x="6950075" y="5091113"/>
          <p14:tracePt t="101019" x="6958013" y="5081588"/>
          <p14:tracePt t="101029" x="6967538" y="5081588"/>
          <p14:tracePt t="101035" x="6967538" y="5073650"/>
          <p14:tracePt t="101044" x="6975475" y="5056188"/>
          <p14:tracePt t="101051" x="6983413" y="5056188"/>
          <p14:tracePt t="101061" x="6992938" y="5030788"/>
          <p14:tracePt t="101067" x="7018338" y="4997450"/>
          <p14:tracePt t="101075" x="7026275" y="4979988"/>
          <p14:tracePt t="101083" x="7043738" y="4946650"/>
          <p14:tracePt t="101091" x="7043738" y="4929188"/>
          <p14:tracePt t="101099" x="7059613" y="4886325"/>
          <p14:tracePt t="101107" x="7069138" y="4860925"/>
          <p14:tracePt t="101115" x="7085013" y="4843463"/>
          <p14:tracePt t="101123" x="7094538" y="4818063"/>
          <p14:tracePt t="101131" x="7102475" y="4802188"/>
          <p14:tracePt t="101139" x="7102475" y="4767263"/>
          <p14:tracePt t="101147" x="7119938" y="4733925"/>
          <p14:tracePt t="101155" x="7127875" y="4716463"/>
          <p14:tracePt t="101163" x="7137400" y="4699000"/>
          <p14:tracePt t="101171" x="7145338" y="4673600"/>
          <p14:tracePt t="101179" x="7153275" y="4622800"/>
          <p14:tracePt t="101187" x="7153275" y="4579938"/>
          <p14:tracePt t="101196" x="7153275" y="4529138"/>
          <p14:tracePt t="101203" x="7153275" y="4486275"/>
          <p14:tracePt t="101212" x="7145338" y="4427538"/>
          <p14:tracePt t="101219" x="7137400" y="4368800"/>
          <p14:tracePt t="101229" x="7137400" y="4308475"/>
          <p14:tracePt t="101235" x="7137400" y="4257675"/>
          <p14:tracePt t="101245" x="7137400" y="4189413"/>
          <p14:tracePt t="101251" x="7119938" y="4105275"/>
          <p14:tracePt t="101261" x="7112000" y="4011613"/>
          <p14:tracePt t="101267" x="7094538" y="3917950"/>
          <p14:tracePt t="101277" x="7085013" y="3832225"/>
          <p14:tracePt t="101283" x="7077075" y="3738563"/>
          <p14:tracePt t="101291" x="7069138" y="3654425"/>
          <p14:tracePt t="101299" x="7059613" y="3586163"/>
          <p14:tracePt t="101307" x="7043738" y="3509963"/>
          <p14:tracePt t="101315" x="7043738" y="3433763"/>
          <p14:tracePt t="101323" x="7043738" y="3365500"/>
          <p14:tracePt t="101331" x="7043738" y="3279775"/>
          <p14:tracePt t="101339" x="7043738" y="3221038"/>
          <p14:tracePt t="101347" x="7043738" y="3178175"/>
          <p14:tracePt t="101355" x="7043738" y="3144838"/>
          <p14:tracePt t="101363" x="7043738" y="3109913"/>
          <p14:tracePt t="101371" x="7043738" y="3084513"/>
          <p14:tracePt t="101379" x="7043738" y="3059113"/>
          <p14:tracePt t="101388" x="7043738" y="3051175"/>
          <p14:tracePt t="101396" x="7043738" y="3033713"/>
          <p14:tracePt t="101414" x="7043738" y="3025775"/>
          <p14:tracePt t="101420" x="7043738" y="3008313"/>
          <p14:tracePt t="101436" x="7043738" y="2990850"/>
          <p14:tracePt t="101445" x="7043738" y="2982913"/>
          <p14:tracePt t="101531" x="7034213" y="2982913"/>
          <p14:tracePt t="101540" x="7018338" y="3000375"/>
          <p14:tracePt t="101547" x="7008813" y="3016250"/>
          <p14:tracePt t="101555" x="7000875" y="3025775"/>
          <p14:tracePt t="101563" x="6983413" y="3051175"/>
          <p14:tracePt t="101571" x="6975475" y="3084513"/>
          <p14:tracePt t="101580" x="6967538" y="3109913"/>
          <p14:tracePt t="101588" x="6950075" y="3160713"/>
          <p14:tracePt t="101596" x="6932613" y="3254375"/>
          <p14:tracePt t="101604" x="6915150" y="3365500"/>
          <p14:tracePt t="101615" x="6881813" y="3502025"/>
          <p14:tracePt t="101619" x="6838950" y="3636963"/>
          <p14:tracePt t="101629" x="6762750" y="3806825"/>
          <p14:tracePt t="101636" x="6719888" y="3976688"/>
          <p14:tracePt t="101645" x="6678613" y="4113213"/>
          <p14:tracePt t="101651" x="6635750" y="4257675"/>
          <p14:tracePt t="101662" x="6600825" y="4394200"/>
          <p14:tracePt t="101668" x="6584950" y="4503738"/>
          <p14:tracePt t="101679" x="6567488" y="4605338"/>
          <p14:tracePt t="101684" x="6559550" y="4691063"/>
          <p14:tracePt t="101692" x="6542088" y="4767263"/>
          <p14:tracePt t="101699" x="6542088" y="4827588"/>
          <p14:tracePt t="101708" x="6542088" y="4860925"/>
          <p14:tracePt t="101716" x="6542088" y="4911725"/>
          <p14:tracePt t="101724" x="6542088" y="4954588"/>
          <p14:tracePt t="101731" x="6550025" y="5013325"/>
          <p14:tracePt t="101740" x="6559550" y="5048250"/>
          <p14:tracePt t="101747" x="6575425" y="5099050"/>
          <p14:tracePt t="101756" x="6592888" y="5149850"/>
          <p14:tracePt t="101763" x="6610350" y="5200650"/>
          <p14:tracePt t="101771" x="6626225" y="5235575"/>
          <p14:tracePt t="101781" x="6643688" y="5276850"/>
          <p14:tracePt t="101787" x="6643688" y="5286375"/>
          <p14:tracePt t="101797" x="6643688" y="5311775"/>
          <p14:tracePt t="101803" x="6653213" y="5337175"/>
          <p14:tracePt t="101813" x="6661150" y="5353050"/>
          <p14:tracePt t="101819" x="6669088" y="5380038"/>
          <p14:tracePt t="101829" x="6669088" y="5395913"/>
          <p14:tracePt t="101835" x="6669088" y="5413375"/>
          <p14:tracePt t="101844" x="6686550" y="5430838"/>
          <p14:tracePt t="101851" x="6686550" y="5438775"/>
          <p14:tracePt t="102067" x="6694488" y="5438775"/>
          <p14:tracePt t="102091" x="6694488" y="5413375"/>
          <p14:tracePt t="102099" x="6711950" y="5370513"/>
          <p14:tracePt t="102107" x="6729413" y="5353050"/>
          <p14:tracePt t="102115" x="6737350" y="5337175"/>
          <p14:tracePt t="102123" x="6745288" y="5311775"/>
          <p14:tracePt t="102131" x="6770688" y="5276850"/>
          <p14:tracePt t="102139" x="6788150" y="5251450"/>
          <p14:tracePt t="102147" x="6805613" y="5218113"/>
          <p14:tracePt t="102155" x="6823075" y="5200650"/>
          <p14:tracePt t="102163" x="6848475" y="5175250"/>
          <p14:tracePt t="102171" x="6856413" y="5157788"/>
          <p14:tracePt t="102179" x="6873875" y="5149850"/>
          <p14:tracePt t="102187" x="6881813" y="5132388"/>
          <p14:tracePt t="102196" x="6889750" y="5132388"/>
          <p14:tracePt t="102213" x="6907213" y="5124450"/>
          <p14:tracePt t="102228" x="6915150" y="5116513"/>
          <p14:tracePt t="102246" x="6924675" y="5106988"/>
          <p14:tracePt t="102251" x="6932613" y="5106988"/>
          <p14:tracePt t="102263" x="6932613" y="5099050"/>
          <p14:tracePt t="102277" x="6942138" y="5099050"/>
          <p14:tracePt t="102283" x="6958013" y="5091113"/>
          <p14:tracePt t="102291" x="6958013" y="5081588"/>
          <p14:tracePt t="102299" x="6967538" y="5081588"/>
          <p14:tracePt t="102308" x="6975475" y="5081588"/>
          <p14:tracePt t="102373" x="6975475" y="5073650"/>
          <p14:tracePt t="102389" x="6983413" y="5073650"/>
          <p14:tracePt t="102405" x="6992938" y="5064125"/>
          <p14:tracePt t="102421" x="7000875" y="5056188"/>
          <p14:tracePt t="102430" x="7008813" y="5056188"/>
          <p14:tracePt t="102439" x="7018338" y="5056188"/>
          <p14:tracePt t="102446" x="7018338" y="5048250"/>
          <p14:tracePt t="102452" x="7034213" y="5048250"/>
          <p14:tracePt t="102462" x="7051675" y="5038725"/>
          <p14:tracePt t="102468" x="7069138" y="5030788"/>
          <p14:tracePt t="102479" x="7085013" y="5022850"/>
          <p14:tracePt t="102484" x="7094538" y="5013325"/>
          <p14:tracePt t="102496" x="7094538" y="5005388"/>
          <p14:tracePt t="102500" x="7102475" y="5005388"/>
          <p14:tracePt t="102508" x="7112000" y="5005388"/>
          <p14:tracePt t="102516" x="7119938" y="5005388"/>
          <p14:tracePt t="102524" x="7127875" y="5005388"/>
          <p14:tracePt t="102597" x="7137400" y="5005388"/>
          <p14:tracePt t="102629" x="7137400" y="5013325"/>
          <p14:tracePt t="102637" x="7127875" y="5013325"/>
          <p14:tracePt t="102646" x="7119938" y="5022850"/>
          <p14:tracePt t="102653" x="7112000" y="5030788"/>
          <p14:tracePt t="102663" x="7094538" y="5038725"/>
          <p14:tracePt t="102668" x="7077075" y="5038725"/>
          <p14:tracePt t="102679" x="7059613" y="5038725"/>
          <p14:tracePt t="102684" x="7051675" y="5038725"/>
          <p14:tracePt t="102694" x="7034213" y="5038725"/>
          <p14:tracePt t="102700" x="7026275" y="5038725"/>
          <p14:tracePt t="102708" x="7000875" y="5030788"/>
          <p14:tracePt t="102716" x="6992938" y="5030788"/>
          <p14:tracePt t="102724" x="6958013" y="5013325"/>
          <p14:tracePt t="102732" x="6942138" y="5005388"/>
          <p14:tracePt t="102740" x="6932613" y="5005388"/>
          <p14:tracePt t="102748" x="6924675" y="4987925"/>
          <p14:tracePt t="102756" x="6915150" y="4987925"/>
          <p14:tracePt t="102772" x="6899275" y="4979988"/>
          <p14:tracePt t="102788" x="6889750" y="4972050"/>
          <p14:tracePt t="102798" x="6881813" y="4962525"/>
          <p14:tracePt t="102804" x="6873875" y="4954588"/>
          <p14:tracePt t="102820" x="6864350" y="4946650"/>
          <p14:tracePt t="102830" x="6856413" y="4937125"/>
          <p14:tracePt t="102854" x="6848475" y="4929188"/>
          <p14:tracePt t="102892" x="6848475" y="4919663"/>
          <p14:tracePt t="102899" x="6848475" y="4911725"/>
          <p14:tracePt t="102915" x="6848475" y="4886325"/>
          <p14:tracePt t="102923" x="6856413" y="4878388"/>
          <p14:tracePt t="102931" x="6864350" y="4860925"/>
          <p14:tracePt t="102939" x="6881813" y="4843463"/>
          <p14:tracePt t="102947" x="6881813" y="4835525"/>
          <p14:tracePt t="102955" x="6907213" y="4810125"/>
          <p14:tracePt t="102963" x="6924675" y="4784725"/>
          <p14:tracePt t="102972" x="6958013" y="4759325"/>
          <p14:tracePt t="102979" x="6967538" y="4733925"/>
          <p14:tracePt t="102987" x="7000875" y="4716463"/>
          <p14:tracePt t="102996" x="7034213" y="4699000"/>
          <p14:tracePt t="103004" x="7051675" y="4691063"/>
          <p14:tracePt t="103013" x="7059613" y="4691063"/>
          <p14:tracePt t="103019" x="7085013" y="4691063"/>
          <p14:tracePt t="103031" x="7112000" y="4691063"/>
          <p14:tracePt t="103040" x="7119938" y="4691063"/>
          <p14:tracePt t="103055" x="7145338" y="4691063"/>
          <p14:tracePt t="103063" x="7162800" y="4691063"/>
          <p14:tracePt t="103071" x="7188200" y="4691063"/>
          <p14:tracePt t="103079" x="7221538" y="4691063"/>
          <p14:tracePt t="103088" x="7246938" y="4691063"/>
          <p14:tracePt t="103096" x="7272338" y="4691063"/>
          <p14:tracePt t="103104" x="7297738" y="4691063"/>
          <p14:tracePt t="103113" x="7323138" y="4691063"/>
          <p14:tracePt t="103120" x="7332663" y="4691063"/>
          <p14:tracePt t="103129" x="7358063" y="4691063"/>
          <p14:tracePt t="103135" x="7366000" y="4699000"/>
          <p14:tracePt t="103145" x="7373938" y="4699000"/>
          <p14:tracePt t="103175" x="7383463" y="4708525"/>
          <p14:tracePt t="103192" x="7391400" y="4716463"/>
          <p14:tracePt t="103199" x="7400925" y="4733925"/>
          <p14:tracePt t="103208" x="7408863" y="4733925"/>
          <p14:tracePt t="103223" x="7408863" y="4741863"/>
          <p14:tracePt t="103231" x="7416800" y="4767263"/>
          <p14:tracePt t="103239" x="7426325" y="4775200"/>
          <p14:tracePt t="103247" x="7426325" y="4784725"/>
          <p14:tracePt t="103255" x="7434263" y="4784725"/>
          <p14:tracePt t="103263" x="7434263" y="4792663"/>
          <p14:tracePt t="103271" x="7434263" y="4802188"/>
          <p14:tracePt t="103279" x="7434263" y="4810125"/>
          <p14:tracePt t="103287" x="7434263" y="4827588"/>
          <p14:tracePt t="103295" x="7442200" y="4860925"/>
          <p14:tracePt t="103303" x="7442200" y="4878388"/>
          <p14:tracePt t="103319" x="7442200" y="4886325"/>
          <p14:tracePt t="103329" x="7434263" y="4903788"/>
          <p14:tracePt t="103335" x="7434263" y="4911725"/>
          <p14:tracePt t="103345" x="7426325" y="4929188"/>
          <p14:tracePt t="103352" x="7400925" y="4962525"/>
          <p14:tracePt t="103367" x="7391400" y="4972050"/>
          <p14:tracePt t="103378" x="7373938" y="4997450"/>
          <p14:tracePt t="103384" x="7366000" y="4997450"/>
          <p14:tracePt t="103393" x="7348538" y="5013325"/>
          <p14:tracePt t="103407" x="7332663" y="5022850"/>
          <p14:tracePt t="103415" x="7307263" y="5030788"/>
          <p14:tracePt t="103424" x="7297738" y="5030788"/>
          <p14:tracePt t="103431" x="7289800" y="5038725"/>
          <p14:tracePt t="103439" x="7264400" y="5038725"/>
          <p14:tracePt t="103447" x="7246938" y="5038725"/>
          <p14:tracePt t="103455" x="7221538" y="5048250"/>
          <p14:tracePt t="103463" x="7178675" y="5056188"/>
          <p14:tracePt t="103472" x="7170738" y="5056188"/>
          <p14:tracePt t="103479" x="7137400" y="5056188"/>
          <p14:tracePt t="103487" x="7102475" y="5056188"/>
          <p14:tracePt t="103496" x="7085013" y="5056188"/>
          <p14:tracePt t="103504" x="7059613" y="5056188"/>
          <p14:tracePt t="103512" x="7018338" y="5056188"/>
          <p14:tracePt t="103519" x="6958013" y="5056188"/>
          <p14:tracePt t="103529" x="6899275" y="5056188"/>
          <p14:tracePt t="103536" x="6838950" y="5048250"/>
          <p14:tracePt t="103545" x="6797675" y="5038725"/>
          <p14:tracePt t="103551" x="6754813" y="5030788"/>
          <p14:tracePt t="103561" x="6719888" y="5022850"/>
          <p14:tracePt t="103567" x="6694488" y="5022850"/>
          <p14:tracePt t="103578" x="6686550" y="5022850"/>
          <p14:tracePt t="103583" x="6661150" y="5013325"/>
          <p14:tracePt t="103593" x="6653213" y="5005388"/>
          <p14:tracePt t="103599" x="6643688" y="5005388"/>
          <p14:tracePt t="103607" x="6626225" y="5005388"/>
          <p14:tracePt t="103615" x="6618288" y="4997450"/>
          <p14:tracePt t="103623" x="6600825" y="4987925"/>
          <p14:tracePt t="103631" x="6584950" y="4987925"/>
          <p14:tracePt t="103639" x="6550025" y="4979988"/>
          <p14:tracePt t="103647" x="6516688" y="4972050"/>
          <p14:tracePt t="103656" x="6499225" y="4962525"/>
          <p14:tracePt t="103663" x="6473825" y="4954588"/>
          <p14:tracePt t="103671" x="6448425" y="4937125"/>
          <p14:tracePt t="103679" x="6440488" y="4937125"/>
          <p14:tracePt t="103688" x="6415088" y="4911725"/>
          <p14:tracePt t="103696" x="6405563" y="4911725"/>
          <p14:tracePt t="103703" x="6397625" y="4903788"/>
          <p14:tracePt t="103713" x="6397625" y="4886325"/>
          <p14:tracePt t="103719" x="6389688" y="4878388"/>
          <p14:tracePt t="103729" x="6389688" y="4868863"/>
          <p14:tracePt t="103736" x="6389688" y="4843463"/>
          <p14:tracePt t="103745" x="6389688" y="4827588"/>
          <p14:tracePt t="103761" x="6389688" y="4810125"/>
          <p14:tracePt t="103768" x="6397625" y="4802188"/>
          <p14:tracePt t="103778" x="6405563" y="4792663"/>
          <p14:tracePt t="103783" x="6405563" y="4784725"/>
          <p14:tracePt t="103793" x="6430963" y="4775200"/>
          <p14:tracePt t="103800" x="6440488" y="4767263"/>
          <p14:tracePt t="103808" x="6456363" y="4767263"/>
          <p14:tracePt t="103815" x="6465888" y="4749800"/>
          <p14:tracePt t="103823" x="6473825" y="4749800"/>
          <p14:tracePt t="103831" x="6491288" y="4733925"/>
          <p14:tracePt t="103840" x="6516688" y="4716463"/>
          <p14:tracePt t="103850" x="6534150" y="4708525"/>
          <p14:tracePt t="103855" x="6559550" y="4699000"/>
          <p14:tracePt t="103865" x="6575425" y="4691063"/>
          <p14:tracePt t="103873" x="6600825" y="4683125"/>
          <p14:tracePt t="103883" x="6635750" y="4665663"/>
          <p14:tracePt t="103888" x="6661150" y="4657725"/>
          <p14:tracePt t="103897" x="6704013" y="4640263"/>
          <p14:tracePt t="103904" x="6729413" y="4622800"/>
          <p14:tracePt t="103913" x="6754813" y="4614863"/>
          <p14:tracePt t="103919" x="6762750" y="4614863"/>
          <p14:tracePt t="103936" x="6780213" y="4605338"/>
          <p14:tracePt t="103960" x="6788150" y="4605338"/>
          <p14:tracePt t="103984" x="6797675" y="4605338"/>
          <p14:tracePt t="103993" x="6805613" y="4605338"/>
          <p14:tracePt t="104000" x="6823075" y="4614863"/>
          <p14:tracePt t="104009" x="6831013" y="4630738"/>
          <p14:tracePt t="104016" x="6856413" y="4640263"/>
          <p14:tracePt t="104025" x="6873875" y="4657725"/>
          <p14:tracePt t="104032" x="6889750" y="4657725"/>
          <p14:tracePt t="104041" x="6889750" y="4665663"/>
          <p14:tracePt t="104049" x="6907213" y="4673600"/>
          <p14:tracePt t="104056" x="6924675" y="4683125"/>
          <p14:tracePt t="104066" x="6932613" y="4691063"/>
          <p14:tracePt t="104072" x="6942138" y="4691063"/>
          <p14:tracePt t="104081" x="6950075" y="4699000"/>
          <p14:tracePt t="104088" x="6958013" y="4708525"/>
          <p14:tracePt t="104097" x="6967538" y="4708525"/>
          <p14:tracePt t="104104" x="6967538" y="4716463"/>
          <p14:tracePt t="104113" x="6983413" y="4716463"/>
          <p14:tracePt t="104135" x="6992938" y="4724400"/>
          <p14:tracePt t="104264" x="6992938" y="4733925"/>
          <p14:tracePt t="104271" x="6992938" y="4741863"/>
          <p14:tracePt t="104279" x="6975475" y="4741863"/>
          <p14:tracePt t="104287" x="6975475" y="4749800"/>
          <p14:tracePt t="104295" x="6967538" y="4749800"/>
          <p14:tracePt t="104303" x="6958013" y="4749800"/>
          <p14:tracePt t="104311" x="6950075" y="4767263"/>
          <p14:tracePt t="104329" x="6942138" y="4775200"/>
          <p14:tracePt t="104345" x="6924675" y="4784725"/>
          <p14:tracePt t="104361" x="6907213" y="4792663"/>
          <p14:tracePt t="104377" x="6899275" y="4792663"/>
          <p14:tracePt t="104383" x="6889750" y="4802188"/>
          <p14:tracePt t="104391" x="6881813" y="4810125"/>
          <p14:tracePt t="104399" x="6873875" y="4810125"/>
          <p14:tracePt t="104408" x="6856413" y="4818063"/>
          <p14:tracePt t="104415" x="6848475" y="4827588"/>
          <p14:tracePt t="104423" x="6838950" y="4835525"/>
          <p14:tracePt t="104439" x="6823075" y="4852988"/>
          <p14:tracePt t="104455" x="6797675" y="4852988"/>
          <p14:tracePt t="104463" x="6780213" y="4852988"/>
          <p14:tracePt t="104471" x="6754813" y="4852988"/>
          <p14:tracePt t="104479" x="6737350" y="4852988"/>
          <p14:tracePt t="104487" x="6719888" y="4852988"/>
          <p14:tracePt t="104495" x="6704013" y="4852988"/>
          <p14:tracePt t="104504" x="6686550" y="4852988"/>
          <p14:tracePt t="104520" x="6653213" y="4852988"/>
          <p14:tracePt t="104529" x="6643688" y="4852988"/>
          <p14:tracePt t="104535" x="6626225" y="4843463"/>
          <p14:tracePt t="104545" x="6592888" y="4835525"/>
          <p14:tracePt t="104552" x="6584950" y="4835525"/>
          <p14:tracePt t="104561" x="6567488" y="4818063"/>
          <p14:tracePt t="104567" x="6550025" y="4810125"/>
          <p14:tracePt t="104577" x="6542088" y="4802188"/>
          <p14:tracePt t="104616" x="6534150" y="4792663"/>
          <p14:tracePt t="104624" x="6534150" y="4784725"/>
          <p14:tracePt t="104640" x="6534150" y="4767263"/>
          <p14:tracePt t="104648" x="6516688" y="4759325"/>
          <p14:tracePt t="104656" x="6516688" y="4741863"/>
          <p14:tracePt t="104663" x="6516688" y="4724400"/>
          <p14:tracePt t="104671" x="6508750" y="4716463"/>
          <p14:tracePt t="104679" x="6508750" y="4708525"/>
          <p14:tracePt t="104687" x="6499225" y="4691063"/>
          <p14:tracePt t="104695" x="6499225" y="4683125"/>
          <p14:tracePt t="104704" x="6499225" y="4673600"/>
          <p14:tracePt t="104712" x="6499225" y="4665663"/>
          <p14:tracePt t="104728" x="6499225" y="4648200"/>
          <p14:tracePt t="104745" x="6499225" y="4640263"/>
          <p14:tracePt t="104762" x="6508750" y="4630738"/>
          <p14:tracePt t="104767" x="6516688" y="4630738"/>
          <p14:tracePt t="104778" x="6516688" y="4622800"/>
          <p14:tracePt t="104784" x="6524625" y="4622800"/>
          <p14:tracePt t="104791" x="6534150" y="4605338"/>
          <p14:tracePt t="104799" x="6542088" y="4605338"/>
          <p14:tracePt t="104808" x="6559550" y="4589463"/>
          <p14:tracePt t="104823" x="6567488" y="4579938"/>
          <p14:tracePt t="104855" x="6584950" y="4572000"/>
          <p14:tracePt t="104872" x="6592888" y="4564063"/>
          <p14:tracePt t="104896" x="6600825" y="4554538"/>
          <p14:tracePt t="104903" x="6610350" y="4554538"/>
          <p14:tracePt t="104912" x="6618288" y="4554538"/>
          <p14:tracePt t="104919" x="6626225" y="4554538"/>
          <p14:tracePt t="104929" x="6653213" y="4546600"/>
          <p14:tracePt t="104935" x="6661150" y="4546600"/>
          <p14:tracePt t="104945" x="6686550" y="4546600"/>
          <p14:tracePt t="104951" x="6704013" y="4538663"/>
          <p14:tracePt t="104960" x="6711950" y="4538663"/>
          <p14:tracePt t="104967" x="6737350" y="4538663"/>
          <p14:tracePt t="104977" x="6754813" y="4529138"/>
          <p14:tracePt t="104983" x="6762750" y="4529138"/>
          <p14:tracePt t="104993" x="6780213" y="4529138"/>
          <p14:tracePt t="104999" x="6788150" y="4529138"/>
          <p14:tracePt t="105015" x="6805613" y="4529138"/>
          <p14:tracePt t="105023" x="6813550" y="4529138"/>
          <p14:tracePt t="105031" x="6823075" y="4529138"/>
          <p14:tracePt t="105039" x="6831013" y="4529138"/>
          <p14:tracePt t="105047" x="6848475" y="4529138"/>
          <p14:tracePt t="105055" x="6856413" y="4529138"/>
          <p14:tracePt t="105063" x="6881813" y="4529138"/>
          <p14:tracePt t="105071" x="6899275" y="4529138"/>
          <p14:tracePt t="105079" x="6915150" y="4538663"/>
          <p14:tracePt t="105087" x="6924675" y="4538663"/>
          <p14:tracePt t="105095" x="6950075" y="4546600"/>
          <p14:tracePt t="105104" x="6975475" y="4554538"/>
          <p14:tracePt t="105113" x="7000875" y="4564063"/>
          <p14:tracePt t="105119" x="7026275" y="4572000"/>
          <p14:tracePt t="105129" x="7051675" y="4579938"/>
          <p14:tracePt t="105135" x="7069138" y="4589463"/>
          <p14:tracePt t="105146" x="7094538" y="4597400"/>
          <p14:tracePt t="105151" x="7119938" y="4605338"/>
          <p14:tracePt t="105161" x="7145338" y="4605338"/>
          <p14:tracePt t="105179" x="7170738" y="4622800"/>
          <p14:tracePt t="105183" x="7188200" y="4622800"/>
          <p14:tracePt t="105194" x="7196138" y="4622800"/>
          <p14:tracePt t="105200" x="7204075" y="4640263"/>
          <p14:tracePt t="105208" x="7221538" y="4640263"/>
          <p14:tracePt t="105223" x="7239000" y="4648200"/>
          <p14:tracePt t="105231" x="7246938" y="4648200"/>
          <p14:tracePt t="105256" x="7246938" y="4657725"/>
          <p14:tracePt t="105263" x="7256463" y="4657725"/>
          <p14:tracePt t="105271" x="7272338" y="4665663"/>
          <p14:tracePt t="105287" x="7281863" y="4665663"/>
          <p14:tracePt t="105295" x="7289800" y="4683125"/>
          <p14:tracePt t="105303" x="7297738" y="4683125"/>
          <p14:tracePt t="105312" x="7297738" y="4699000"/>
          <p14:tracePt t="105319" x="7323138" y="4708525"/>
          <p14:tracePt t="105328" x="7323138" y="4716463"/>
          <p14:tracePt t="105335" x="7332663" y="4724400"/>
          <p14:tracePt t="105345" x="7358063" y="4741863"/>
          <p14:tracePt t="105351" x="7358063" y="4749800"/>
          <p14:tracePt t="105361" x="7366000" y="4749800"/>
          <p14:tracePt t="105367" x="7373938" y="4767263"/>
          <p14:tracePt t="105377" x="7383463" y="4767263"/>
          <p14:tracePt t="105400" x="7383463" y="4775200"/>
          <p14:tracePt t="105465" x="7391400" y="4775200"/>
          <p14:tracePt t="105481" x="7391400" y="4792663"/>
          <p14:tracePt t="105489" x="7400925" y="4802188"/>
          <p14:tracePt t="105497" x="7408863" y="4810125"/>
          <p14:tracePt t="105505" x="7408863" y="4818063"/>
          <p14:tracePt t="105514" x="7408863" y="4827588"/>
          <p14:tracePt t="105520" x="7408863" y="4835525"/>
          <p14:tracePt t="105536" x="7408863" y="4843463"/>
          <p14:tracePt t="105547" x="7408863" y="4852988"/>
          <p14:tracePt t="105552" x="7408863" y="4860925"/>
          <p14:tracePt t="105568" x="7408863" y="4868863"/>
          <p14:tracePt t="105580" x="7416800" y="4868863"/>
          <p14:tracePt t="105625" x="7416800" y="4878388"/>
          <p14:tracePt t="105648" x="7416800" y="4886325"/>
          <p14:tracePt t="105673" x="7408863" y="4894263"/>
          <p14:tracePt t="105705" x="7400925" y="4903788"/>
          <p14:tracePt t="105714" x="7391400" y="4911725"/>
          <p14:tracePt t="105720" x="7373938" y="4919663"/>
          <p14:tracePt t="105731" x="7340600" y="4937125"/>
          <p14:tracePt t="105736" x="7323138" y="4954588"/>
          <p14:tracePt t="105747" x="7289800" y="4954588"/>
          <p14:tracePt t="105752" x="7272338" y="4954588"/>
          <p14:tracePt t="105762" x="7246938" y="4962525"/>
          <p14:tracePt t="105767" x="7221538" y="4972050"/>
          <p14:tracePt t="105777" x="7178675" y="4979988"/>
          <p14:tracePt t="105784" x="7153275" y="4987925"/>
          <p14:tracePt t="105794" x="7127875" y="5005388"/>
          <p14:tracePt t="105800" x="7085013" y="5013325"/>
          <p14:tracePt t="105810" x="7051675" y="5030788"/>
          <p14:tracePt t="105815" x="7034213" y="5030788"/>
          <p14:tracePt t="105824" x="7018338" y="5038725"/>
          <p14:tracePt t="105832" x="6992938" y="5038725"/>
          <p14:tracePt t="105847" x="6975475" y="5038725"/>
          <p14:tracePt t="105856" x="6958013" y="5038725"/>
          <p14:tracePt t="105871" x="6942138" y="5038725"/>
          <p14:tracePt t="105894" x="6907213" y="5038725"/>
          <p14:tracePt t="105895" x="6889750" y="5030788"/>
          <p14:tracePt t="105903" x="6856413" y="5013325"/>
          <p14:tracePt t="105911" x="6813550" y="5005388"/>
          <p14:tracePt t="105919" x="6754813" y="4979988"/>
          <p14:tracePt t="105929" x="6704013" y="4962525"/>
          <p14:tracePt t="105935" x="6661150" y="4937125"/>
          <p14:tracePt t="105944" x="6643688" y="4929188"/>
          <p14:tracePt t="105951" x="6610350" y="4903788"/>
          <p14:tracePt t="105960" x="6584950" y="4894263"/>
          <p14:tracePt t="105967" x="6542088" y="4868863"/>
          <p14:tracePt t="105978" x="6524625" y="4860925"/>
          <p14:tracePt t="105983" x="6524625" y="4852988"/>
          <p14:tracePt t="105993" x="6516688" y="4835525"/>
          <p14:tracePt t="105999" x="6516688" y="4827588"/>
          <p14:tracePt t="106015" x="6516688" y="4818063"/>
          <p14:tracePt t="106023" x="6516688" y="4802188"/>
          <p14:tracePt t="106031" x="6516688" y="4792663"/>
          <p14:tracePt t="106040" x="6516688" y="4784725"/>
          <p14:tracePt t="106047" x="6516688" y="4775200"/>
          <p14:tracePt t="106056" x="6524625" y="4775200"/>
          <p14:tracePt t="106063" x="6524625" y="4767263"/>
          <p14:tracePt t="106071" x="6524625" y="4759325"/>
          <p14:tracePt t="106079" x="6542088" y="4741863"/>
          <p14:tracePt t="106096" x="6542088" y="4724400"/>
          <p14:tracePt t="106104" x="6550025" y="4716463"/>
          <p14:tracePt t="106112" x="6559550" y="4708525"/>
          <p14:tracePt t="106124" x="6567488" y="4699000"/>
          <p14:tracePt t="106140" x="6567488" y="4691063"/>
          <p14:tracePt t="106148" x="6575425" y="4673600"/>
          <p14:tracePt t="106172" x="6584950" y="4657725"/>
          <p14:tracePt t="106179" x="6592888" y="4648200"/>
          <p14:tracePt t="106187" x="6600825" y="4640263"/>
          <p14:tracePt t="106197" x="6610350" y="4640263"/>
          <p14:tracePt t="106203" x="6610350" y="4630738"/>
          <p14:tracePt t="106213" x="6626225" y="4622800"/>
          <p14:tracePt t="106220" x="6643688" y="4597400"/>
          <p14:tracePt t="106230" x="6643688" y="4589463"/>
          <p14:tracePt t="106236" x="6653213" y="4589463"/>
          <p14:tracePt t="106246" x="6661150" y="4572000"/>
          <p14:tracePt t="106252" x="6678613" y="4564063"/>
          <p14:tracePt t="106262" x="6694488" y="4546600"/>
          <p14:tracePt t="106268" x="6711950" y="4546600"/>
          <p14:tracePt t="106279" x="6719888" y="4546600"/>
          <p14:tracePt t="106284" x="6729413" y="4538663"/>
          <p14:tracePt t="106295" x="6737350" y="4529138"/>
          <p14:tracePt t="106299" x="6754813" y="4521200"/>
          <p14:tracePt t="106307" x="6762750" y="4521200"/>
          <p14:tracePt t="106315" x="6770688" y="4513263"/>
          <p14:tracePt t="106347" x="6780213" y="4513263"/>
          <p14:tracePt t="106355" x="6788150" y="4513263"/>
          <p14:tracePt t="106363" x="6797675" y="4513263"/>
          <p14:tracePt t="106371" x="6813550" y="4513263"/>
          <p14:tracePt t="106379" x="6823075" y="4513263"/>
          <p14:tracePt t="106388" x="6848475" y="4513263"/>
          <p14:tracePt t="106395" x="6864350" y="4513263"/>
          <p14:tracePt t="106403" x="6873875" y="4513263"/>
          <p14:tracePt t="106411" x="6881813" y="4513263"/>
          <p14:tracePt t="106419" x="6915150" y="4513263"/>
          <p14:tracePt t="106427" x="6932613" y="4513263"/>
          <p14:tracePt t="106435" x="6950075" y="4513263"/>
          <p14:tracePt t="106451" x="6975475" y="4513263"/>
          <p14:tracePt t="106461" x="6983413" y="4513263"/>
          <p14:tracePt t="106467" x="7026275" y="4538663"/>
          <p14:tracePt t="106483" x="7043738" y="4554538"/>
          <p14:tracePt t="106493" x="7059613" y="4554538"/>
          <p14:tracePt t="106500" x="7069138" y="4572000"/>
          <p14:tracePt t="106510" x="7085013" y="4579938"/>
          <p14:tracePt t="106516" x="7102475" y="4579938"/>
          <p14:tracePt t="106524" x="7119938" y="4597400"/>
          <p14:tracePt t="106532" x="7127875" y="4605338"/>
          <p14:tracePt t="106540" x="7153275" y="4630738"/>
          <p14:tracePt t="106556" x="7162800" y="4640263"/>
          <p14:tracePt t="106563" x="7170738" y="4648200"/>
          <p14:tracePt t="106572" x="7178675" y="4657725"/>
          <p14:tracePt t="106579" x="7188200" y="4657725"/>
          <p14:tracePt t="106653" x="7188200" y="4665663"/>
          <p14:tracePt t="106669" x="7188200" y="4673600"/>
          <p14:tracePt t="106677" x="7178675" y="4683125"/>
          <p14:tracePt t="106685" x="7170738" y="4683125"/>
          <p14:tracePt t="106693" x="7145338" y="4699000"/>
          <p14:tracePt t="106700" x="7145338" y="4708525"/>
          <p14:tracePt t="106711" x="7127875" y="4716463"/>
          <p14:tracePt t="106716" x="7094538" y="4741863"/>
          <p14:tracePt t="106724" x="7069138" y="4759325"/>
          <p14:tracePt t="106732" x="7043738" y="4784725"/>
          <p14:tracePt t="106740" x="7018338" y="4792663"/>
          <p14:tracePt t="106748" x="7008813" y="4810125"/>
          <p14:tracePt t="106756" x="6992938" y="4818063"/>
          <p14:tracePt t="106764" x="6992938" y="4827588"/>
          <p14:tracePt t="106772" x="6975475" y="4835525"/>
          <p14:tracePt t="106781" x="6975475" y="4843463"/>
          <p14:tracePt t="106830" x="6975475" y="4852988"/>
          <p14:tracePt t="106847" x="6975475" y="4868863"/>
          <p14:tracePt t="106852" x="6975475" y="4886325"/>
          <p14:tracePt t="106870" x="6992938" y="4919663"/>
          <p14:tracePt t="106879" x="7000875" y="4937125"/>
          <p14:tracePt t="106884" x="7008813" y="4954588"/>
          <p14:tracePt t="106894" x="7008813" y="4972050"/>
          <p14:tracePt t="106901" x="7008813" y="4979988"/>
          <p14:tracePt t="106907" x="7008813" y="4987925"/>
          <p14:tracePt t="106924" x="7018338" y="5005388"/>
          <p14:tracePt t="106988" x="7018338" y="5013325"/>
          <p14:tracePt t="107117" x="7018338" y="4997450"/>
          <p14:tracePt t="107125" x="7018338" y="4987925"/>
          <p14:tracePt t="107131" x="7018338" y="4972050"/>
          <p14:tracePt t="107139" x="7008813" y="4929188"/>
          <p14:tracePt t="107147" x="7000875" y="4852988"/>
          <p14:tracePt t="107155" x="6992938" y="4767263"/>
          <p14:tracePt t="107163" x="6983413" y="4673600"/>
          <p14:tracePt t="107171" x="6983413" y="4572000"/>
          <p14:tracePt t="107179" x="6983413" y="4470400"/>
          <p14:tracePt t="107187" x="6983413" y="4359275"/>
          <p14:tracePt t="107195" x="6983413" y="4249738"/>
          <p14:tracePt t="107203" x="6983413" y="4146550"/>
          <p14:tracePt t="107211" x="6983413" y="4052888"/>
          <p14:tracePt t="107219" x="6983413" y="3986213"/>
          <p14:tracePt t="107228" x="6983413" y="3943350"/>
          <p14:tracePt t="107236" x="6983413" y="3917950"/>
          <p14:tracePt t="107245" x="6983413" y="3900488"/>
          <p14:tracePt t="107261" x="6983413" y="3892550"/>
          <p14:tracePt t="107277" x="6983413" y="3883025"/>
          <p14:tracePt t="107294" x="6983413" y="3875088"/>
          <p14:tracePt t="107389" x="6983413" y="3867150"/>
          <p14:tracePt t="107405" x="6992938" y="3849688"/>
          <p14:tracePt t="107421" x="7000875" y="3841750"/>
          <p14:tracePt t="107436" x="7008813" y="3832225"/>
          <p14:tracePt t="107444" x="7008813" y="3824288"/>
          <p14:tracePt t="107451" x="7018338" y="3824288"/>
          <p14:tracePt t="107467" x="7018338" y="3816350"/>
          <p14:tracePt t="107483" x="7026275" y="3806825"/>
          <p14:tracePt t="107515" x="7026275" y="3790950"/>
          <p14:tracePt t="107524" x="7034213" y="3763963"/>
          <p14:tracePt t="107531" x="7034213" y="3730625"/>
          <p14:tracePt t="107539" x="7043738" y="3705225"/>
          <p14:tracePt t="107547" x="7051675" y="3671888"/>
          <p14:tracePt t="107555" x="7059613" y="3654425"/>
          <p14:tracePt t="107563" x="7069138" y="3619500"/>
          <p14:tracePt t="107571" x="7069138" y="3611563"/>
          <p14:tracePt t="107579" x="7077075" y="3603625"/>
          <p14:tracePt t="107587" x="7085013" y="3586163"/>
          <p14:tracePt t="107595" x="7085013" y="3560763"/>
          <p14:tracePt t="107628" x="7094538" y="3552825"/>
          <p14:tracePt t="107708" x="7102475" y="3552825"/>
          <p14:tracePt t="107724" x="7094538" y="3560763"/>
          <p14:tracePt t="107732" x="7077075" y="3560763"/>
          <p14:tracePt t="107748" x="7051675" y="3560763"/>
          <p14:tracePt t="107756" x="7034213" y="3560763"/>
          <p14:tracePt t="107764" x="7008813" y="3560763"/>
          <p14:tracePt t="107772" x="6992938" y="3560763"/>
          <p14:tracePt t="107780" x="6950075" y="3560763"/>
          <p14:tracePt t="107788" x="6915150" y="3552825"/>
          <p14:tracePt t="107797" x="6907213" y="3535363"/>
          <p14:tracePt t="107804" x="6889750" y="3527425"/>
          <p14:tracePt t="107813" x="6873875" y="3517900"/>
          <p14:tracePt t="107820" x="6856413" y="3509963"/>
          <p14:tracePt t="107830" x="6831013" y="3502025"/>
          <p14:tracePt t="107836" x="6823075" y="3484563"/>
          <p14:tracePt t="107846" x="6813550" y="3475038"/>
          <p14:tracePt t="107852" x="6813550" y="3467100"/>
          <p14:tracePt t="107866" x="6805613" y="3459163"/>
          <p14:tracePt t="107892" x="6805613" y="3449638"/>
          <p14:tracePt t="107900" x="6805613" y="3441700"/>
          <p14:tracePt t="107915" x="6805613" y="3433763"/>
          <p14:tracePt t="107924" x="6805613" y="3416300"/>
          <p14:tracePt t="107947" x="6805613" y="3408363"/>
          <p14:tracePt t="107955" x="6805613" y="3398838"/>
          <p14:tracePt t="107964" x="6805613" y="3390900"/>
          <p14:tracePt t="107972" x="6805613" y="3373438"/>
          <p14:tracePt t="107979" x="6813550" y="3365500"/>
          <p14:tracePt t="107987" x="6823075" y="3355975"/>
          <p14:tracePt t="107996" x="6831013" y="3340100"/>
          <p14:tracePt t="108013" x="6848475" y="3322638"/>
          <p14:tracePt t="108020" x="6856413" y="3305175"/>
          <p14:tracePt t="108029" x="6864350" y="3297238"/>
          <p14:tracePt t="108035" x="6881813" y="3279775"/>
          <p14:tracePt t="108046" x="6899275" y="3254375"/>
          <p14:tracePt t="108052" x="6907213" y="3254375"/>
          <p14:tracePt t="108062" x="6924675" y="3238500"/>
          <p14:tracePt t="108068" x="6924675" y="3228975"/>
          <p14:tracePt t="108077" x="6942138" y="3228975"/>
          <p14:tracePt t="108084" x="6950075" y="3211513"/>
          <p14:tracePt t="108095" x="6958013" y="3211513"/>
          <p14:tracePt t="108100" x="6975475" y="3211513"/>
          <p14:tracePt t="108110" x="6975475" y="3203575"/>
          <p14:tracePt t="108124" x="6983413" y="3195638"/>
          <p14:tracePt t="108140" x="7000875" y="3195638"/>
          <p14:tracePt t="108156" x="7018338" y="3195638"/>
          <p14:tracePt t="108164" x="7043738" y="3195638"/>
          <p14:tracePt t="108172" x="7077075" y="3195638"/>
          <p14:tracePt t="108179" x="7094538" y="3195638"/>
          <p14:tracePt t="108188" x="7119938" y="3195638"/>
          <p14:tracePt t="108196" x="7153275" y="3195638"/>
          <p14:tracePt t="108203" x="7170738" y="3195638"/>
          <p14:tracePt t="108212" x="7188200" y="3195638"/>
          <p14:tracePt t="108220" x="7204075" y="3203575"/>
          <p14:tracePt t="108229" x="7213600" y="3203575"/>
          <p14:tracePt t="108235" x="7239000" y="3221038"/>
          <p14:tracePt t="108246" x="7256463" y="3221038"/>
          <p14:tracePt t="108252" x="7256463" y="3228975"/>
          <p14:tracePt t="108262" x="7272338" y="3238500"/>
          <p14:tracePt t="108268" x="7272338" y="3246438"/>
          <p14:tracePt t="108284" x="7289800" y="3263900"/>
          <p14:tracePt t="108300" x="7289800" y="3279775"/>
          <p14:tracePt t="108310" x="7289800" y="3289300"/>
          <p14:tracePt t="108316" x="7289800" y="3314700"/>
          <p14:tracePt t="108324" x="7289800" y="3330575"/>
          <p14:tracePt t="108331" x="7281863" y="3348038"/>
          <p14:tracePt t="108340" x="7272338" y="3365500"/>
          <p14:tracePt t="108348" x="7256463" y="3390900"/>
          <p14:tracePt t="108356" x="7221538" y="3424238"/>
          <p14:tracePt t="108364" x="7196138" y="3449638"/>
          <p14:tracePt t="108372" x="7178675" y="3459163"/>
          <p14:tracePt t="108379" x="7137400" y="3484563"/>
          <p14:tracePt t="108388" x="7112000" y="3492500"/>
          <p14:tracePt t="108395" x="7094538" y="3492500"/>
          <p14:tracePt t="108404" x="7077075" y="3502025"/>
          <p14:tracePt t="108414" x="7059613" y="3509963"/>
          <p14:tracePt t="108420" x="7051675" y="3509963"/>
          <p14:tracePt t="108429" x="7026275" y="3509963"/>
          <p14:tracePt t="108436" x="7008813" y="3509963"/>
          <p14:tracePt t="108445" x="6992938" y="3509963"/>
          <p14:tracePt t="108452" x="6975475" y="3502025"/>
          <p14:tracePt t="108462" x="6950075" y="3475038"/>
          <p14:tracePt t="108468" x="6924675" y="3459163"/>
          <p14:tracePt t="108478" x="6907213" y="3449638"/>
          <p14:tracePt t="108484" x="6889750" y="3424238"/>
          <p14:tracePt t="108494" x="6864350" y="3398838"/>
          <p14:tracePt t="108500" x="6856413" y="3390900"/>
          <p14:tracePt t="108510" x="6838950" y="3355975"/>
          <p14:tracePt t="108515" x="6838950" y="3340100"/>
          <p14:tracePt t="108523" x="6831013" y="3340100"/>
          <p14:tracePt t="108539" x="6831013" y="3330575"/>
          <p14:tracePt t="108571" x="6831013" y="3322638"/>
          <p14:tracePt t="108579" x="6838950" y="3314700"/>
          <p14:tracePt t="108595" x="6856413" y="3289300"/>
          <p14:tracePt t="108603" x="6899275" y="3254375"/>
          <p14:tracePt t="108611" x="6915150" y="3246438"/>
          <p14:tracePt t="108619" x="6958013" y="3221038"/>
          <p14:tracePt t="108627" x="7018338" y="3186113"/>
          <p14:tracePt t="108635" x="7077075" y="3170238"/>
          <p14:tracePt t="108645" x="7162800" y="3152775"/>
          <p14:tracePt t="108651" x="7229475" y="3144838"/>
          <p14:tracePt t="108661" x="7297738" y="3127375"/>
          <p14:tracePt t="108667" x="7366000" y="3119438"/>
          <p14:tracePt t="108677" x="7408863" y="3109913"/>
          <p14:tracePt t="108694" x="7416800" y="3109913"/>
          <p14:tracePt t="108724" x="7416800" y="3119438"/>
          <p14:tracePt t="108731" x="7416800" y="3144838"/>
          <p14:tracePt t="108739" x="7416800" y="3160713"/>
          <p14:tracePt t="108747" x="7416800" y="3195638"/>
          <p14:tracePt t="108756" x="7416800" y="3211513"/>
          <p14:tracePt t="108763" x="7416800" y="3238500"/>
          <p14:tracePt t="108771" x="7416800" y="3254375"/>
          <p14:tracePt t="108779" x="7416800" y="3271838"/>
          <p14:tracePt t="108787" x="7416800" y="3289300"/>
          <p14:tracePt t="108795" x="7408863" y="3314700"/>
          <p14:tracePt t="108804" x="7383463" y="3340100"/>
          <p14:tracePt t="108812" x="7348538" y="3365500"/>
          <p14:tracePt t="108820" x="7307263" y="3398838"/>
          <p14:tracePt t="108829" x="7264400" y="3441700"/>
          <p14:tracePt t="108835" x="7221538" y="3449638"/>
          <p14:tracePt t="108845" x="7188200" y="3467100"/>
          <p14:tracePt t="108854" x="7170738" y="3475038"/>
          <p14:tracePt t="108863" x="7145338" y="3475038"/>
          <p14:tracePt t="108868" x="7119938" y="3475038"/>
          <p14:tracePt t="108878" x="7094538" y="3475038"/>
          <p14:tracePt t="108902" x="7043738" y="3449638"/>
          <p14:tracePt t="108918" x="7018338" y="3398838"/>
          <p14:tracePt t="108926" x="7008813" y="3365500"/>
          <p14:tracePt t="108933" x="7000875" y="3340100"/>
          <p14:tracePt t="108940" x="6992938" y="3314700"/>
          <p14:tracePt t="108955" x="6992938" y="3305175"/>
          <p14:tracePt t="108963" x="6992938" y="3289300"/>
          <p14:tracePt t="108979" x="6992938" y="3279775"/>
          <p14:tracePt t="108987" x="6992938" y="3271838"/>
          <p14:tracePt t="108995" x="7000875" y="3263900"/>
          <p14:tracePt t="109003" x="7008813" y="3263900"/>
          <p14:tracePt t="109011" x="7018338" y="3246438"/>
          <p14:tracePt t="109020" x="7026275" y="3238500"/>
          <p14:tracePt t="109035" x="7043738" y="3228975"/>
          <p14:tracePt t="109045" x="7069138" y="3203575"/>
          <p14:tracePt t="109052" x="7077075" y="3195638"/>
          <p14:tracePt t="109062" x="7102475" y="3186113"/>
          <p14:tracePt t="109078" x="7112000" y="3178175"/>
          <p14:tracePt t="109084" x="7119938" y="3178175"/>
          <p14:tracePt t="109092" x="7145338" y="3186113"/>
          <p14:tracePt t="109100" x="7162800" y="3203575"/>
          <p14:tracePt t="109110" x="7170738" y="3203575"/>
          <p14:tracePt t="109116" x="7188200" y="3238500"/>
          <p14:tracePt t="109132" x="7196138" y="3246438"/>
          <p14:tracePt t="109140" x="7196138" y="3271838"/>
          <p14:tracePt t="109148" x="7204075" y="3279775"/>
          <p14:tracePt t="109156" x="7204075" y="3297238"/>
          <p14:tracePt t="109163" x="7204075" y="3314700"/>
          <p14:tracePt t="109172" x="7213600" y="3330575"/>
          <p14:tracePt t="109184" x="7213600" y="3348038"/>
          <p14:tracePt t="109195" x="7213600" y="3365500"/>
          <p14:tracePt t="109199" x="7204075" y="3382963"/>
          <p14:tracePt t="109211" x="7204075" y="3398838"/>
          <p14:tracePt t="109216" x="7188200" y="3416300"/>
          <p14:tracePt t="109226" x="7178675" y="3424238"/>
          <p14:tracePt t="109231" x="7153275" y="3441700"/>
          <p14:tracePt t="109240" x="7119938" y="3467100"/>
          <p14:tracePt t="109248" x="7094538" y="3467100"/>
          <p14:tracePt t="109256" x="7059613" y="3484563"/>
          <p14:tracePt t="109263" x="7034213" y="3484563"/>
          <p14:tracePt t="109271" x="7000875" y="3484563"/>
          <p14:tracePt t="109279" x="6975475" y="3484563"/>
          <p14:tracePt t="109288" x="6958013" y="3484563"/>
          <p14:tracePt t="109295" x="6932613" y="3484563"/>
          <p14:tracePt t="109305" x="6907213" y="3475038"/>
          <p14:tracePt t="109311" x="6881813" y="3467100"/>
          <p14:tracePt t="109319" x="6848475" y="3441700"/>
          <p14:tracePt t="109329" x="6823075" y="3424238"/>
          <p14:tracePt t="109335" x="6797675" y="3408363"/>
          <p14:tracePt t="109345" x="6770688" y="3390900"/>
          <p14:tracePt t="109351" x="6762750" y="3365500"/>
          <p14:tracePt t="109361" x="6745288" y="3340100"/>
          <p14:tracePt t="109368" x="6745288" y="3330575"/>
          <p14:tracePt t="109378" x="6745288" y="3314700"/>
          <p14:tracePt t="109383" x="6737350" y="3289300"/>
          <p14:tracePt t="109395" x="6737350" y="3279775"/>
          <p14:tracePt t="109399" x="6737350" y="3271838"/>
          <p14:tracePt t="109411" x="6745288" y="3238500"/>
          <p14:tracePt t="109415" x="6754813" y="3221038"/>
          <p14:tracePt t="109424" x="6762750" y="3195638"/>
          <p14:tracePt t="109432" x="6788150" y="3170238"/>
          <p14:tracePt t="109440" x="6805613" y="3144838"/>
          <p14:tracePt t="109447" x="6848475" y="3119438"/>
          <p14:tracePt t="109455" x="6873875" y="3101975"/>
          <p14:tracePt t="109464" x="6907213" y="3084513"/>
          <p14:tracePt t="109471" x="6942138" y="3076575"/>
          <p14:tracePt t="109479" x="6975475" y="3076575"/>
          <p14:tracePt t="109488" x="7008813" y="3076575"/>
          <p14:tracePt t="109495" x="7051675" y="3076575"/>
          <p14:tracePt t="109504" x="7085013" y="3076575"/>
          <p14:tracePt t="109511" x="7112000" y="3094038"/>
          <p14:tracePt t="109520" x="7145338" y="3109913"/>
          <p14:tracePt t="109529" x="7178675" y="3135313"/>
          <p14:tracePt t="109535" x="7204075" y="3160713"/>
          <p14:tracePt t="109544" x="7229475" y="3186113"/>
          <p14:tracePt t="109551" x="7246938" y="3195638"/>
          <p14:tracePt t="109562" x="7264400" y="3211513"/>
          <p14:tracePt t="109567" x="7281863" y="3228975"/>
          <p14:tracePt t="109578" x="7307263" y="3254375"/>
          <p14:tracePt t="109595" x="7307263" y="3271838"/>
          <p14:tracePt t="109623" x="7297738" y="3279775"/>
          <p14:tracePt t="109631" x="7289800" y="3279775"/>
          <p14:tracePt t="109639" x="7281863" y="3289300"/>
          <p14:tracePt t="109655" x="7272338" y="3297238"/>
          <p14:tracePt t="109663" x="7264400" y="3297238"/>
          <p14:tracePt t="109671" x="7256463" y="3297238"/>
          <p14:tracePt t="109679" x="7229475" y="3297238"/>
          <p14:tracePt t="109687" x="7213600" y="3297238"/>
          <p14:tracePt t="109695" x="7188200" y="3297238"/>
          <p14:tracePt t="109703" x="7170738" y="3297238"/>
          <p14:tracePt t="109711" x="7153275" y="3297238"/>
          <p14:tracePt t="109719" x="7127875" y="3289300"/>
          <p14:tracePt t="109727" x="7119938" y="3271838"/>
          <p14:tracePt t="109735" x="7119938" y="3263900"/>
          <p14:tracePt t="109744" x="7102475" y="3238500"/>
          <p14:tracePt t="109751" x="7094538" y="3221038"/>
          <p14:tracePt t="109761" x="7094538" y="3203575"/>
          <p14:tracePt t="109767" x="7094538" y="3186113"/>
          <p14:tracePt t="109777" x="7094538" y="3170238"/>
          <p14:tracePt t="109783" x="7094538" y="3152775"/>
          <p14:tracePt t="109792" x="7094538" y="3135313"/>
          <p14:tracePt t="109799" x="7112000" y="3109913"/>
          <p14:tracePt t="109809" x="7119938" y="3094038"/>
          <p14:tracePt t="109815" x="7119938" y="3076575"/>
          <p14:tracePt t="109825" x="7119938" y="3059113"/>
          <p14:tracePt t="109831" x="7127875" y="3033713"/>
          <p14:tracePt t="109839" x="7137400" y="3016250"/>
          <p14:tracePt t="109848" x="7137400" y="3000375"/>
          <p14:tracePt t="109856" x="7145338" y="2982913"/>
          <p14:tracePt t="109871" x="7145338" y="2974975"/>
          <p14:tracePt t="109894" x="7162800" y="2965450"/>
          <p14:tracePt t="109904" x="7162800" y="2957513"/>
          <p14:tracePt t="109911" x="7162800" y="2949575"/>
          <p14:tracePt t="110017" x="7162800" y="2957513"/>
          <p14:tracePt t="110026" x="7153275" y="2965450"/>
          <p14:tracePt t="110033" x="7145338" y="2974975"/>
          <p14:tracePt t="110041" x="7137400" y="2974975"/>
          <p14:tracePt t="110047" x="7127875" y="2974975"/>
          <p14:tracePt t="110063" x="7119938" y="2974975"/>
          <p14:tracePt t="110071" x="7112000" y="2974975"/>
          <p14:tracePt t="110079" x="7102475" y="2974975"/>
          <p14:tracePt t="110087" x="7094538" y="2949575"/>
          <p14:tracePt t="110095" x="7077075" y="2897188"/>
          <p14:tracePt t="110104" x="7059613" y="2830513"/>
          <p14:tracePt t="110111" x="7043738" y="2736850"/>
          <p14:tracePt t="110119" x="7034213" y="2625725"/>
          <p14:tracePt t="110129" x="7026275" y="2498725"/>
          <p14:tracePt t="110135" x="7026275" y="2379663"/>
          <p14:tracePt t="110145" x="7026275" y="2252663"/>
          <p14:tracePt t="110152" x="7051675" y="2141538"/>
          <p14:tracePt t="110162" x="7085013" y="2047875"/>
          <p14:tracePt t="110167" x="7112000" y="1971675"/>
          <p14:tracePt t="110177" x="7137400" y="1920875"/>
          <p14:tracePt t="110183" x="7145338" y="1911350"/>
          <p14:tracePt t="110192" x="7153275" y="1903413"/>
          <p14:tracePt t="110200" x="7153275" y="1895475"/>
          <p14:tracePt t="110473" x="7162800" y="1895475"/>
          <p14:tracePt t="110505" x="7170738" y="1903413"/>
          <p14:tracePt t="110511" x="7178675" y="1911350"/>
          <p14:tracePt t="110520" x="7188200" y="1920875"/>
          <p14:tracePt t="110527" x="7229475" y="1963738"/>
          <p14:tracePt t="110535" x="7246938" y="1979613"/>
          <p14:tracePt t="110544" x="7264400" y="2005013"/>
          <p14:tracePt t="110552" x="7332663" y="2039938"/>
          <p14:tracePt t="110561" x="7383463" y="2073275"/>
          <p14:tracePt t="110567" x="7434263" y="2108200"/>
          <p14:tracePt t="110577" x="7493000" y="2133600"/>
          <p14:tracePt t="110584" x="7553325" y="2159000"/>
          <p14:tracePt t="110592" x="7604125" y="2184400"/>
          <p14:tracePt t="110599" x="7637463" y="2209800"/>
          <p14:tracePt t="110610" x="7654925" y="2217738"/>
          <p14:tracePt t="110615" x="7654925" y="2227263"/>
          <p14:tracePt t="110623" x="7662863" y="2243138"/>
          <p14:tracePt t="110631" x="7662863" y="2252663"/>
          <p14:tracePt t="110639" x="7662863" y="2268538"/>
          <p14:tracePt t="110647" x="7662863" y="2293938"/>
          <p14:tracePt t="110655" x="7654925" y="2319338"/>
          <p14:tracePt t="110663" x="7629525" y="2336800"/>
          <p14:tracePt t="110671" x="7604125" y="2354263"/>
          <p14:tracePt t="110679" x="7561263" y="2387600"/>
          <p14:tracePt t="110687" x="7545388" y="2397125"/>
          <p14:tracePt t="110695" x="7510463" y="2405063"/>
          <p14:tracePt t="110703" x="7459663" y="2413000"/>
          <p14:tracePt t="110711" x="7391400" y="2422525"/>
          <p14:tracePt t="110719" x="7340600" y="2422525"/>
          <p14:tracePt t="110727" x="7281863" y="2422525"/>
          <p14:tracePt t="110735" x="7229475" y="2405063"/>
          <p14:tracePt t="110744" x="7188200" y="2379663"/>
          <p14:tracePt t="110751" x="7137400" y="2354263"/>
          <p14:tracePt t="110761" x="7102475" y="2319338"/>
          <p14:tracePt t="110767" x="7069138" y="2303463"/>
          <p14:tracePt t="110777" x="7051675" y="2278063"/>
          <p14:tracePt t="110783" x="7026275" y="2260600"/>
          <p14:tracePt t="110794" x="7026275" y="2252663"/>
          <p14:tracePt t="110888" x="7026275" y="2260600"/>
          <p14:tracePt t="110896" x="7026275" y="2286000"/>
          <p14:tracePt t="110904" x="7026275" y="2293938"/>
          <p14:tracePt t="110912" x="7018338" y="2303463"/>
          <p14:tracePt t="110920" x="7008813" y="2311400"/>
          <p14:tracePt t="110929" x="6992938" y="2336800"/>
          <p14:tracePt t="110936" x="6983413" y="2354263"/>
          <p14:tracePt t="110945" x="6975475" y="2371725"/>
          <p14:tracePt t="110952" x="6958013" y="2387600"/>
          <p14:tracePt t="110961" x="6958013" y="2397125"/>
          <p14:tracePt t="110968" x="6950075" y="2422525"/>
          <p14:tracePt t="110977" x="6942138" y="2447925"/>
          <p14:tracePt t="110984" x="6932613" y="2463800"/>
          <p14:tracePt t="110993" x="6932613" y="2473325"/>
          <p14:tracePt t="111000" x="6932613" y="2489200"/>
          <p14:tracePt t="111011" x="6932613" y="2506663"/>
          <p14:tracePt t="111016" x="6932613" y="2532063"/>
          <p14:tracePt t="111027" x="6932613" y="2549525"/>
          <p14:tracePt t="111032" x="6932613" y="2574925"/>
          <p14:tracePt t="111040" x="6932613" y="2592388"/>
          <p14:tracePt t="111048" x="6942138" y="2625725"/>
          <p14:tracePt t="111056" x="6967538" y="2686050"/>
          <p14:tracePt t="111065" x="6992938" y="2752725"/>
          <p14:tracePt t="111072" x="7018338" y="2838450"/>
          <p14:tracePt t="111080" x="7051675" y="2914650"/>
          <p14:tracePt t="111088" x="7069138" y="2974975"/>
          <p14:tracePt t="111096" x="7085013" y="3016250"/>
          <p14:tracePt t="111104" x="7094538" y="3067050"/>
          <p14:tracePt t="111113" x="7112000" y="3109913"/>
          <p14:tracePt t="111120" x="7127875" y="3135313"/>
          <p14:tracePt t="111129" x="7145338" y="3160713"/>
          <p14:tracePt t="111136" x="7145338" y="3170238"/>
          <p14:tracePt t="111152" x="7153275" y="3186113"/>
          <p14:tracePt t="111162" x="7153275" y="3195638"/>
          <p14:tracePt t="111193" x="7153275" y="3203575"/>
          <p14:tracePt t="111200" x="7162800" y="3211513"/>
          <p14:tracePt t="111216" x="7170738" y="3221038"/>
          <p14:tracePt t="111227" x="7170738" y="3228975"/>
          <p14:tracePt t="111232" x="7170738" y="3238500"/>
          <p14:tracePt t="111256" x="7170738" y="3246438"/>
          <p14:tracePt t="111272" x="7170738" y="3254375"/>
          <p14:tracePt t="111279" x="7178675" y="3263900"/>
          <p14:tracePt t="111288" x="7178675" y="3271838"/>
          <p14:tracePt t="111304" x="7178675" y="3289300"/>
          <p14:tracePt t="111320" x="7178675" y="3297238"/>
          <p14:tracePt t="111336" x="7178675" y="3305175"/>
          <p14:tracePt t="111352" x="7188200" y="3305175"/>
          <p14:tracePt t="111753" x="7178675" y="3289300"/>
          <p14:tracePt t="111761" x="7170738" y="3263900"/>
          <p14:tracePt t="111769" x="7145338" y="3211513"/>
          <p14:tracePt t="111777" x="7119938" y="3160713"/>
          <p14:tracePt t="111783" x="7085013" y="3101975"/>
          <p14:tracePt t="111793" x="7043738" y="3033713"/>
          <p14:tracePt t="111799" x="7008813" y="2974975"/>
          <p14:tracePt t="111808" x="6975475" y="2914650"/>
          <p14:tracePt t="111815" x="6942138" y="2838450"/>
          <p14:tracePt t="111823" x="6907213" y="2787650"/>
          <p14:tracePt t="111831" x="6889750" y="2744788"/>
          <p14:tracePt t="111839" x="6881813" y="2701925"/>
          <p14:tracePt t="111847" x="6873875" y="2668588"/>
          <p14:tracePt t="111855" x="6864350" y="2617788"/>
          <p14:tracePt t="111864" x="6864350" y="2582863"/>
          <p14:tracePt t="111871" x="6864350" y="2557463"/>
          <p14:tracePt t="111893" x="6864350" y="2549525"/>
          <p14:tracePt t="111903" x="6864350" y="2541588"/>
          <p14:tracePt t="111919" x="6864350" y="2532063"/>
          <p14:tracePt t="111927" x="6864350" y="2524125"/>
          <p14:tracePt t="111992" x="6873875" y="2516188"/>
          <p14:tracePt t="112049" x="6881813" y="2506663"/>
          <p14:tracePt t="112065" x="6889750" y="2506663"/>
          <p14:tracePt t="112073" x="6889750" y="2498725"/>
          <p14:tracePt t="112080" x="6907213" y="2489200"/>
          <p14:tracePt t="112089" x="6915150" y="2481263"/>
          <p14:tracePt t="112099" x="6924675" y="2473325"/>
          <p14:tracePt t="112105" x="6932613" y="2473325"/>
          <p14:tracePt t="112114" x="6942138" y="2463800"/>
          <p14:tracePt t="112119" x="6950075" y="2455863"/>
          <p14:tracePt t="112129" x="6975475" y="2447925"/>
          <p14:tracePt t="112135" x="6983413" y="2430463"/>
          <p14:tracePt t="112145" x="6992938" y="2430463"/>
          <p14:tracePt t="112152" x="7000875" y="2422525"/>
          <p14:tracePt t="112160" x="7008813" y="2413000"/>
          <p14:tracePt t="112168" x="7026275" y="2405063"/>
          <p14:tracePt t="112178" x="7026275" y="2397125"/>
          <p14:tracePt t="112184" x="7034213" y="2397125"/>
          <p14:tracePt t="112193" x="7043738" y="2397125"/>
          <p14:tracePt t="112200" x="7059613" y="2397125"/>
          <p14:tracePt t="112210" x="7077075" y="2397125"/>
          <p14:tracePt t="112216" x="7085013" y="2397125"/>
          <p14:tracePt t="112226" x="7102475" y="2397125"/>
          <p14:tracePt t="112232" x="7119938" y="2405063"/>
          <p14:tracePt t="112240" x="7137400" y="2413000"/>
          <p14:tracePt t="112247" x="7153275" y="2430463"/>
          <p14:tracePt t="112256" x="7162800" y="2438400"/>
          <p14:tracePt t="112264" x="7162800" y="2447925"/>
          <p14:tracePt t="112278" x="7170738" y="2455863"/>
          <p14:tracePt t="112284" x="7178675" y="2463800"/>
          <p14:tracePt t="112309" x="7178675" y="2473325"/>
          <p14:tracePt t="112332" x="7178675" y="2489200"/>
          <p14:tracePt t="112340" x="7170738" y="2489200"/>
          <p14:tracePt t="112348" x="7162800" y="2506663"/>
          <p14:tracePt t="112364" x="7145338" y="2516188"/>
          <p14:tracePt t="112372" x="7127875" y="2524125"/>
          <p14:tracePt t="112379" x="7119938" y="2532063"/>
          <p14:tracePt t="112395" x="7112000" y="2541588"/>
          <p14:tracePt t="112404" x="7094538" y="2541588"/>
          <p14:tracePt t="112412" x="7077075" y="2541588"/>
          <p14:tracePt t="112420" x="7059613" y="2541588"/>
          <p14:tracePt t="112428" x="7043738" y="2524125"/>
          <p14:tracePt t="112435" x="7026275" y="2506663"/>
          <p14:tracePt t="112445" x="7000875" y="2489200"/>
          <p14:tracePt t="112452" x="6992938" y="2481263"/>
          <p14:tracePt t="112462" x="6983413" y="2463800"/>
          <p14:tracePt t="112477" x="6975475" y="2455863"/>
          <p14:tracePt t="112484" x="6967538" y="2455863"/>
          <p14:tracePt t="112515" x="6967538" y="2447925"/>
          <p14:tracePt t="112548" x="6975475" y="2438400"/>
          <p14:tracePt t="112613" x="6983413" y="2430463"/>
          <p14:tracePt t="112661" x="6992938" y="2430463"/>
          <p14:tracePt t="112678" x="6992938" y="2422525"/>
          <p14:tracePt t="112989" x="7000875" y="2422525"/>
          <p14:tracePt t="113005" x="7008813" y="2422525"/>
          <p14:tracePt t="113085" x="7018338" y="2430463"/>
          <p14:tracePt t="113094" x="7026275" y="2447925"/>
          <p14:tracePt t="113102" x="7043738" y="2481263"/>
          <p14:tracePt t="113110" x="7051675" y="2498725"/>
          <p14:tracePt t="113118" x="7077075" y="2541588"/>
          <p14:tracePt t="113129" x="7102475" y="2600325"/>
          <p14:tracePt t="113132" x="7127875" y="2651125"/>
          <p14:tracePt t="113142" x="7153275" y="2701925"/>
          <p14:tracePt t="113148" x="7178675" y="2744788"/>
          <p14:tracePt t="113156" x="7196138" y="2805113"/>
          <p14:tracePt t="113164" x="7221538" y="2855913"/>
          <p14:tracePt t="113172" x="7246938" y="2922588"/>
          <p14:tracePt t="113180" x="7272338" y="2982913"/>
          <p14:tracePt t="113188" x="7297738" y="3041650"/>
          <p14:tracePt t="113197" x="7323138" y="3094038"/>
          <p14:tracePt t="113204" x="7348538" y="3144838"/>
          <p14:tracePt t="113214" x="7373938" y="3178175"/>
          <p14:tracePt t="113220" x="7383463" y="3221038"/>
          <p14:tracePt t="113228" x="7408863" y="3254375"/>
          <p14:tracePt t="113236" x="7426325" y="3289300"/>
          <p14:tracePt t="113245" x="7434263" y="3314700"/>
          <p14:tracePt t="113252" x="7434263" y="3322638"/>
          <p14:tracePt t="113262" x="7442200" y="3340100"/>
          <p14:tracePt t="113278" x="7442200" y="3355975"/>
          <p14:tracePt t="113294" x="7442200" y="3365500"/>
          <p14:tracePt t="113300" x="7442200" y="3373438"/>
          <p14:tracePt t="113311" x="7451725" y="3382963"/>
          <p14:tracePt t="113316" x="7451725" y="3390900"/>
          <p14:tracePt t="113669" x="7451725" y="3398838"/>
          <p14:tracePt t="113699" x="7426325" y="3408363"/>
          <p14:tracePt t="113708" x="7408863" y="3416300"/>
          <p14:tracePt t="113715" x="7348538" y="3424238"/>
          <p14:tracePt t="113724" x="7272338" y="3441700"/>
          <p14:tracePt t="113732" x="7153275" y="3459163"/>
          <p14:tracePt t="113739" x="7000875" y="3484563"/>
          <p14:tracePt t="113747" x="6831013" y="3492500"/>
          <p14:tracePt t="113755" x="6678613" y="3502025"/>
          <p14:tracePt t="113764" x="6542088" y="3502025"/>
          <p14:tracePt t="113772" x="6440488" y="3502025"/>
          <p14:tracePt t="113779" x="6372225" y="3502025"/>
          <p14:tracePt t="113788" x="6364288" y="3502025"/>
          <p14:tracePt t="113812" x="6364288" y="3484563"/>
          <p14:tracePt t="113820" x="6372225" y="3449638"/>
          <p14:tracePt t="113828" x="6380163" y="3433763"/>
          <p14:tracePt t="113836" x="6405563" y="3390900"/>
          <p14:tracePt t="113845" x="6423025" y="3365500"/>
          <p14:tracePt t="113852" x="6465888" y="3330575"/>
          <p14:tracePt t="113863" x="6483350" y="3314700"/>
          <p14:tracePt t="113870" x="6508750" y="3297238"/>
          <p14:tracePt t="113879" x="6534150" y="3289300"/>
          <p14:tracePt t="113895" x="6550025" y="3271838"/>
          <p14:tracePt t="113899" x="6559550" y="3271838"/>
          <p14:tracePt t="113971" x="6559550" y="3246438"/>
          <p14:tracePt t="113980" x="6559550" y="3221038"/>
          <p14:tracePt t="113987" x="6550025" y="3178175"/>
          <p14:tracePt t="113995" x="6534150" y="3109913"/>
          <p14:tracePt t="114004" x="6516688" y="3016250"/>
          <p14:tracePt t="114011" x="6499225" y="2922588"/>
          <p14:tracePt t="114019" x="6491288" y="2838450"/>
          <p14:tracePt t="114027" x="6483350" y="2770188"/>
          <p14:tracePt t="114035" x="6483350" y="2727325"/>
          <p14:tracePt t="114044" x="6483350" y="2693988"/>
          <p14:tracePt t="114051" x="6483350" y="2660650"/>
          <p14:tracePt t="114059" x="6483350" y="2633663"/>
          <p14:tracePt t="114067" x="6483350" y="2608263"/>
          <p14:tracePt t="114077" x="6491288" y="2608263"/>
          <p14:tracePt t="114083" x="6516688" y="2592388"/>
          <p14:tracePt t="114093" x="6524625" y="2582863"/>
          <p14:tracePt t="114099" x="6534150" y="2582863"/>
          <p14:tracePt t="114109" x="6550025" y="2582863"/>
          <p14:tracePt t="114115" x="6567488" y="2582863"/>
          <p14:tracePt t="114125" x="6584950" y="2582863"/>
          <p14:tracePt t="114131" x="6618288" y="2592388"/>
          <p14:tracePt t="114141" x="6653213" y="2617788"/>
          <p14:tracePt t="114147" x="6678613" y="2625725"/>
          <p14:tracePt t="114156" x="6711950" y="2643188"/>
          <p14:tracePt t="114163" x="6754813" y="2668588"/>
          <p14:tracePt t="114171" x="6762750" y="2668588"/>
          <p14:tracePt t="114180" x="6788150" y="2686050"/>
          <p14:tracePt t="114187" x="6797675" y="2686050"/>
          <p14:tracePt t="114211" x="6805613" y="2686050"/>
          <p14:tracePt t="114277" x="6805613" y="2676525"/>
          <p14:tracePt t="114285" x="6797675" y="2651125"/>
          <p14:tracePt t="114294" x="6770688" y="2625725"/>
          <p14:tracePt t="114302" x="6770688" y="2617788"/>
          <p14:tracePt t="114314" x="6770688" y="2592388"/>
          <p14:tracePt t="114318" x="6770688" y="2582863"/>
          <p14:tracePt t="114328" x="6770688" y="2574925"/>
          <p14:tracePt t="114333" x="6762750" y="2566988"/>
          <p14:tracePt t="114349" x="6762750" y="2549525"/>
          <p14:tracePt t="114358" x="6770688" y="2532063"/>
          <p14:tracePt t="114366" x="6788150" y="2524125"/>
          <p14:tracePt t="114373" x="6823075" y="2506663"/>
          <p14:tracePt t="114380" x="6838950" y="2489200"/>
          <p14:tracePt t="114388" x="6864350" y="2481263"/>
          <p14:tracePt t="114396" x="6899275" y="2463800"/>
          <p14:tracePt t="114404" x="6924675" y="2463800"/>
          <p14:tracePt t="114411" x="6950075" y="2463800"/>
          <p14:tracePt t="114420" x="6967538" y="2463800"/>
          <p14:tracePt t="114757" x="6975475" y="2463800"/>
          <p14:tracePt t="114780" x="6983413" y="2463800"/>
          <p14:tracePt t="114805" x="6992938" y="2455863"/>
          <p14:tracePt t="114813" x="7000875" y="2455863"/>
          <p14:tracePt t="114821" x="7018338" y="2455863"/>
          <p14:tracePt t="114829" x="7026275" y="2455863"/>
          <p14:tracePt t="114837" x="7043738" y="2455863"/>
          <p14:tracePt t="114846" x="7069138" y="2455863"/>
          <p14:tracePt t="114858" x="7102475" y="2455863"/>
          <p14:tracePt t="114866" x="7170738" y="2473325"/>
          <p14:tracePt t="114880" x="7281863" y="2498725"/>
          <p14:tracePt t="114883" x="7323138" y="2498725"/>
          <p14:tracePt t="114895" x="7348538" y="2506663"/>
          <p14:tracePt t="114900" x="7358063" y="2506663"/>
          <p14:tracePt t="114925" x="7348538" y="2524125"/>
          <p14:tracePt t="114932" x="7340600" y="2524125"/>
          <p14:tracePt t="114942" x="7323138" y="2549525"/>
          <p14:tracePt t="114948" x="7315200" y="2549525"/>
          <p14:tracePt t="114957" x="7297738" y="2566988"/>
          <p14:tracePt t="114964" x="7281863" y="2566988"/>
          <p14:tracePt t="114972" x="7246938" y="2574925"/>
          <p14:tracePt t="114980" x="7221538" y="2574925"/>
          <p14:tracePt t="114987" x="7196138" y="2574925"/>
          <p14:tracePt t="114995" x="7170738" y="2566988"/>
          <p14:tracePt t="115003" x="7127875" y="2549525"/>
          <p14:tracePt t="115011" x="7094538" y="2532063"/>
          <p14:tracePt t="115019" x="7085013" y="2516188"/>
          <p14:tracePt t="115027" x="7069138" y="2498725"/>
          <p14:tracePt t="115034" x="7059613" y="2481263"/>
          <p14:tracePt t="115044" x="7059613" y="2473325"/>
          <p14:tracePt t="115052" x="7059613" y="2463800"/>
          <p14:tracePt t="115060" x="7059613" y="2455863"/>
          <p14:tracePt t="115067" x="7069138" y="2430463"/>
          <p14:tracePt t="115077" x="7085013" y="2413000"/>
          <p14:tracePt t="115083" x="7102475" y="2405063"/>
          <p14:tracePt t="115093" x="7119938" y="2397125"/>
          <p14:tracePt t="115099" x="7137400" y="2379663"/>
          <p14:tracePt t="115110" x="7145338" y="2379663"/>
          <p14:tracePt t="115115" x="7162800" y="2371725"/>
          <p14:tracePt t="115131" x="7178675" y="2371725"/>
          <p14:tracePt t="115237" x="7162800" y="2371725"/>
          <p14:tracePt t="115253" x="7145338" y="2371725"/>
          <p14:tracePt t="115261" x="7119938" y="2371725"/>
          <p14:tracePt t="115269" x="7085013" y="2371725"/>
          <p14:tracePt t="115280" x="7051675" y="2371725"/>
          <p14:tracePt t="115285" x="7008813" y="2379663"/>
          <p14:tracePt t="115301" x="7000875" y="2379663"/>
          <p14:tracePt t="115310" x="6992938" y="2379663"/>
          <p14:tracePt t="115317" x="6983413" y="2387600"/>
          <p14:tracePt t="115348" x="6983413" y="2397125"/>
          <p14:tracePt t="115368" x="6983413" y="2405063"/>
          <p14:tracePt t="115376" x="6983413" y="2430463"/>
          <p14:tracePt t="115384" x="6983413" y="2447925"/>
          <p14:tracePt t="115394" x="6983413" y="2463800"/>
          <p14:tracePt t="115400" x="7008813" y="2498725"/>
          <p14:tracePt t="115409" x="7034213" y="2549525"/>
          <p14:tracePt t="115416" x="7077075" y="2608263"/>
          <p14:tracePt t="115427" x="7119938" y="2668588"/>
          <p14:tracePt t="115432" x="7162800" y="2736850"/>
          <p14:tracePt t="115443" x="7221538" y="2830513"/>
          <p14:tracePt t="115448" x="7272338" y="2914650"/>
          <p14:tracePt t="115456" x="7307263" y="2990850"/>
          <p14:tracePt t="115464" x="7340600" y="3059113"/>
          <p14:tracePt t="115472" x="7366000" y="3119438"/>
          <p14:tracePt t="115480" x="7383463" y="3178175"/>
          <p14:tracePt t="115488" x="7400925" y="3221038"/>
          <p14:tracePt t="115496" x="7416800" y="3271838"/>
          <p14:tracePt t="115504" x="7426325" y="3305175"/>
          <p14:tracePt t="115514" x="7434263" y="3330575"/>
          <p14:tracePt t="115520" x="7442200" y="3355975"/>
          <p14:tracePt t="115529" x="7442200" y="3373438"/>
          <p14:tracePt t="115536" x="7442200" y="3390900"/>
          <p14:tracePt t="115545" x="7451725" y="3408363"/>
          <p14:tracePt t="115552" x="7459663" y="3416300"/>
          <p14:tracePt t="115562" x="7459663" y="3433763"/>
          <p14:tracePt t="115568" x="7459663" y="3441700"/>
          <p14:tracePt t="115578" x="7459663" y="3449638"/>
          <p14:tracePt t="115584" x="7459663" y="3459163"/>
          <p14:tracePt t="115594" x="7459663" y="3467100"/>
          <p14:tracePt t="115600" x="7459663" y="3475038"/>
          <p14:tracePt t="115625" x="7459663" y="3484563"/>
          <p14:tracePt t="115632" x="7451725" y="3492500"/>
          <p14:tracePt t="115643" x="7442200" y="3502025"/>
          <p14:tracePt t="115658" x="7426325" y="3509963"/>
          <p14:tracePt t="115672" x="7416800" y="3509963"/>
          <p14:tracePt t="115680" x="7408863" y="3509963"/>
          <p14:tracePt t="115688" x="7408863" y="3517900"/>
          <p14:tracePt t="115720" x="7391400" y="3517900"/>
          <p14:tracePt t="115728" x="7383463" y="3517900"/>
          <p14:tracePt t="115736" x="7373938" y="3517900"/>
          <p14:tracePt t="115745" x="7366000" y="3517900"/>
          <p14:tracePt t="115752" x="7348538" y="3517900"/>
          <p14:tracePt t="115761" x="7323138" y="3517900"/>
          <p14:tracePt t="115768" x="7297738" y="3517900"/>
          <p14:tracePt t="115777" x="7246938" y="3509963"/>
          <p14:tracePt t="115784" x="7196138" y="3502025"/>
          <p14:tracePt t="115795" x="7119938" y="3492500"/>
          <p14:tracePt t="115800" x="7051675" y="3492500"/>
          <p14:tracePt t="115810" x="6983413" y="3492500"/>
          <p14:tracePt t="115816" x="6942138" y="3492500"/>
          <p14:tracePt t="115826" x="6889750" y="3492500"/>
          <p14:tracePt t="115832" x="6856413" y="3492500"/>
          <p14:tracePt t="115843" x="6813550" y="3492500"/>
          <p14:tracePt t="115848" x="6780213" y="3492500"/>
          <p14:tracePt t="115858" x="6770688" y="3492500"/>
          <p14:tracePt t="115865" x="6762750" y="3484563"/>
          <p14:tracePt t="115875" x="6754813" y="3475038"/>
          <p14:tracePt t="115885" x="6754813" y="3467100"/>
          <p14:tracePt t="115897" x="6745288" y="3424238"/>
          <p14:tracePt t="115903" x="6737350" y="3408363"/>
          <p14:tracePt t="115911" x="6729413" y="3373438"/>
          <p14:tracePt t="115919" x="6729413" y="3322638"/>
          <p14:tracePt t="115927" x="6729413" y="3279775"/>
          <p14:tracePt t="115935" x="6729413" y="3228975"/>
          <p14:tracePt t="115943" x="6737350" y="3195638"/>
          <p14:tracePt t="115951" x="6754813" y="3160713"/>
          <p14:tracePt t="115960" x="6770688" y="3127375"/>
          <p14:tracePt t="115967" x="6788150" y="3109913"/>
          <p14:tracePt t="115977" x="6805613" y="3076575"/>
          <p14:tracePt t="115983" x="6838950" y="3059113"/>
          <p14:tracePt t="115993" x="6864350" y="3041650"/>
          <p14:tracePt t="115999" x="6899275" y="3033713"/>
          <p14:tracePt t="116008" x="6924675" y="3025775"/>
          <p14:tracePt t="116015" x="6958013" y="3025775"/>
          <p14:tracePt t="116025" x="7000875" y="3025775"/>
          <p14:tracePt t="116031" x="7069138" y="3025775"/>
          <p14:tracePt t="116042" x="7145338" y="3033713"/>
          <p14:tracePt t="116047" x="7221538" y="3051175"/>
          <p14:tracePt t="116055" x="7315200" y="3059113"/>
          <p14:tracePt t="116063" x="7383463" y="3067050"/>
          <p14:tracePt t="116071" x="7442200" y="3094038"/>
          <p14:tracePt t="116079" x="7502525" y="3119438"/>
          <p14:tracePt t="116087" x="7545388" y="3135313"/>
          <p14:tracePt t="116095" x="7553325" y="3144838"/>
          <p14:tracePt t="116103" x="7561263" y="3144838"/>
          <p14:tracePt t="116151" x="7561263" y="3152775"/>
          <p14:tracePt t="116167" x="7561263" y="3160713"/>
          <p14:tracePt t="116183" x="7561263" y="3170238"/>
          <p14:tracePt t="116192" x="7561263" y="3178175"/>
          <p14:tracePt t="116199" x="7561263" y="3195638"/>
          <p14:tracePt t="116215" x="7561263" y="3203575"/>
          <p14:tracePt t="116231" x="7561263" y="3221038"/>
          <p14:tracePt t="116249" x="7561263" y="3228975"/>
          <p14:tracePt t="116264" x="7553325" y="3238500"/>
          <p14:tracePt t="116273" x="7545388" y="3238500"/>
          <p14:tracePt t="116296" x="7535863" y="3246438"/>
          <p14:tracePt t="116345" x="7527925" y="3246438"/>
          <p14:tracePt t="116362" x="7518400" y="3246438"/>
          <p14:tracePt t="116385" x="7510463" y="3246438"/>
          <p14:tracePt t="116394" x="7502525" y="3246438"/>
          <p14:tracePt t="116424" x="7493000" y="3246438"/>
          <p14:tracePt t="116432" x="7485063" y="3238500"/>
          <p14:tracePt t="116601" x="7477125" y="3238500"/>
          <p14:tracePt t="116633" x="7477125" y="3228975"/>
          <p14:tracePt t="116649" x="7467600" y="3211513"/>
          <p14:tracePt t="116657" x="7459663" y="3211513"/>
          <p14:tracePt t="116666" x="7459663" y="3195638"/>
          <p14:tracePt t="116674" x="7451725" y="3178175"/>
          <p14:tracePt t="116689" x="7442200" y="3152775"/>
          <p14:tracePt t="116698" x="7442200" y="3127375"/>
          <p14:tracePt t="116705" x="7434263" y="3119438"/>
          <p14:tracePt t="116714" x="7416800" y="3101975"/>
          <p14:tracePt t="116721" x="7408863" y="3067050"/>
          <p14:tracePt t="116729" x="7400925" y="3051175"/>
          <p14:tracePt t="116736" x="7391400" y="3041650"/>
          <p14:tracePt t="116745" x="7383463" y="3025775"/>
          <p14:tracePt t="116751" x="7373938" y="3025775"/>
          <p14:tracePt t="116759" x="7373938" y="3016250"/>
          <p14:tracePt t="116768" x="7366000" y="3016250"/>
          <p14:tracePt t="116776" x="7366000" y="3008313"/>
          <p14:tracePt t="116783" x="7348538" y="2990850"/>
          <p14:tracePt t="116792" x="7348538" y="2982913"/>
          <p14:tracePt t="116799" x="7348538" y="2974975"/>
          <p14:tracePt t="116809" x="7348538" y="2957513"/>
          <p14:tracePt t="116815" x="7340600" y="2949575"/>
          <p14:tracePt t="116824" x="7340600" y="2940050"/>
          <p14:tracePt t="116831" x="7332663" y="2922588"/>
          <p14:tracePt t="116842" x="7332663" y="2914650"/>
          <p14:tracePt t="116847" x="7323138" y="2897188"/>
          <p14:tracePt t="116858" x="7307263" y="2871788"/>
          <p14:tracePt t="116865" x="7307263" y="2863850"/>
          <p14:tracePt t="116872" x="7307263" y="2855913"/>
          <p14:tracePt t="116894" x="7297738" y="2820988"/>
          <p14:tracePt t="116895" x="7289800" y="2787650"/>
          <p14:tracePt t="116903" x="7289800" y="2770188"/>
          <p14:tracePt t="116911" x="7281863" y="2752725"/>
          <p14:tracePt t="116919" x="7272338" y="2744788"/>
          <p14:tracePt t="116927" x="7264400" y="2727325"/>
          <p14:tracePt t="116935" x="7264400" y="2711450"/>
          <p14:tracePt t="116943" x="7264400" y="2701925"/>
          <p14:tracePt t="116951" x="7264400" y="2693988"/>
          <p14:tracePt t="116960" x="7264400" y="2686050"/>
          <p14:tracePt t="116977" x="7264400" y="2676525"/>
          <p14:tracePt t="116983" x="7264400" y="2668588"/>
          <p14:tracePt t="116993" x="7264400" y="2660650"/>
          <p14:tracePt t="117009" x="7256463" y="2651125"/>
          <p14:tracePt t="117015" x="7256463" y="2643188"/>
          <p14:tracePt t="117027" x="7256463" y="2633663"/>
          <p14:tracePt t="117032" x="7246938" y="2617788"/>
          <p14:tracePt t="117048" x="7246938" y="2608263"/>
          <p14:tracePt t="117072" x="7246938" y="2592388"/>
          <p14:tracePt t="117079" x="7239000" y="2582863"/>
          <p14:tracePt t="117088" x="7239000" y="2574925"/>
          <p14:tracePt t="117104" x="7239000" y="2566988"/>
          <p14:tracePt t="117112" x="7239000" y="2557463"/>
          <p14:tracePt t="117128" x="7239000" y="2549525"/>
          <p14:tracePt t="117136" x="7239000" y="2541588"/>
          <p14:tracePt t="117143" x="7239000" y="2532063"/>
          <p14:tracePt t="117329" x="7229475" y="2541588"/>
          <p14:tracePt t="117345" x="7229475" y="2557463"/>
          <p14:tracePt t="117352" x="7229475" y="2592388"/>
          <p14:tracePt t="117362" x="7221538" y="2608263"/>
          <p14:tracePt t="117369" x="7221538" y="2625725"/>
          <p14:tracePt t="117379" x="7221538" y="2660650"/>
          <p14:tracePt t="117384" x="7213600" y="2711450"/>
          <p14:tracePt t="117394" x="7213600" y="2752725"/>
          <p14:tracePt t="117400" x="7204075" y="2813050"/>
          <p14:tracePt t="117409" x="7204075" y="2881313"/>
          <p14:tracePt t="117416" x="7196138" y="2940050"/>
          <p14:tracePt t="117427" x="7188200" y="3000375"/>
          <p14:tracePt t="117432" x="7188200" y="3051175"/>
          <p14:tracePt t="117442" x="7188200" y="3101975"/>
          <p14:tracePt t="117448" x="7188200" y="3135313"/>
          <p14:tracePt t="117458" x="7188200" y="3170238"/>
          <p14:tracePt t="117464" x="7188200" y="3195638"/>
          <p14:tracePt t="117472" x="7188200" y="3221038"/>
          <p14:tracePt t="117480" x="7188200" y="3246438"/>
          <p14:tracePt t="117488" x="7188200" y="3254375"/>
          <p14:tracePt t="117496" x="7188200" y="3271838"/>
          <p14:tracePt t="117504" x="7188200" y="3279775"/>
          <p14:tracePt t="117512" x="7188200" y="3289300"/>
          <p14:tracePt t="117528" x="7188200" y="3305175"/>
          <p14:tracePt t="117536" x="7188200" y="3314700"/>
          <p14:tracePt t="117591" x="7188200" y="3322638"/>
          <p14:tracePt t="117624" x="7188200" y="3330575"/>
          <p14:tracePt t="117641" x="7188200" y="3340100"/>
          <p14:tracePt t="117657" x="7188200" y="3348038"/>
          <p14:tracePt t="117664" x="7188200" y="3355975"/>
          <p14:tracePt t="117721" x="7188200" y="3365500"/>
          <p14:tracePt t="118065" x="7196138" y="3365500"/>
          <p14:tracePt t="118081" x="7204075" y="3365500"/>
          <p14:tracePt t="118105" x="7213600" y="3365500"/>
          <p14:tracePt t="118113" x="7229475" y="3365500"/>
          <p14:tracePt t="118121" x="7246938" y="3373438"/>
          <p14:tracePt t="118129" x="7272338" y="3373438"/>
          <p14:tracePt t="118137" x="7289800" y="3390900"/>
          <p14:tracePt t="118146" x="7307263" y="3390900"/>
          <p14:tracePt t="118153" x="7323138" y="3390900"/>
          <p14:tracePt t="118162" x="7348538" y="3390900"/>
          <p14:tracePt t="118168" x="7383463" y="3390900"/>
          <p14:tracePt t="118177" x="7434263" y="3390900"/>
          <p14:tracePt t="118183" x="7502525" y="3390900"/>
          <p14:tracePt t="118194" x="7561263" y="3390900"/>
          <p14:tracePt t="118199" x="7612063" y="3390900"/>
          <p14:tracePt t="118210" x="7672388" y="3390900"/>
          <p14:tracePt t="118216" x="7731125" y="3390900"/>
          <p14:tracePt t="118226" x="7773988" y="3390900"/>
          <p14:tracePt t="118231" x="7807325" y="3390900"/>
          <p14:tracePt t="118241" x="7832725" y="3390900"/>
          <p14:tracePt t="118247" x="7850188" y="3390900"/>
          <p14:tracePt t="118255" x="7867650" y="3390900"/>
          <p14:tracePt t="118271" x="7875588" y="3390900"/>
          <p14:tracePt t="118279" x="7885113" y="3390900"/>
          <p14:tracePt t="118451" x="7885113" y="3398838"/>
          <p14:tracePt t="118475" x="7875588" y="3416300"/>
          <p14:tracePt t="118483" x="7875588" y="3433763"/>
          <p14:tracePt t="118492" x="7875588" y="3441700"/>
          <p14:tracePt t="118499" x="7867650" y="3449638"/>
          <p14:tracePt t="118509" x="7850188" y="3475038"/>
          <p14:tracePt t="118515" x="7842250" y="3492500"/>
          <p14:tracePt t="118525" x="7824788" y="3502025"/>
          <p14:tracePt t="118531" x="7824788" y="3517900"/>
          <p14:tracePt t="118542" x="7807325" y="3527425"/>
          <p14:tracePt t="118547" x="7791450" y="3543300"/>
          <p14:tracePt t="118556" x="7773988" y="3543300"/>
          <p14:tracePt t="118563" x="7756525" y="3560763"/>
          <p14:tracePt t="118572" x="7731125" y="3568700"/>
          <p14:tracePt t="118579" x="7723188" y="3568700"/>
          <p14:tracePt t="118587" x="7705725" y="3578225"/>
          <p14:tracePt t="118595" x="7688263" y="3578225"/>
          <p14:tracePt t="118603" x="7672388" y="3586163"/>
          <p14:tracePt t="118611" x="7646988" y="3586163"/>
          <p14:tracePt t="118619" x="7629525" y="3586163"/>
          <p14:tracePt t="118627" x="7604125" y="3586163"/>
          <p14:tracePt t="118635" x="7578725" y="3586163"/>
          <p14:tracePt t="118643" x="7535863" y="3586163"/>
          <p14:tracePt t="118651" x="7493000" y="3586163"/>
          <p14:tracePt t="118659" x="7442200" y="3586163"/>
          <p14:tracePt t="118667" x="7400925" y="3586163"/>
          <p14:tracePt t="118676" x="7358063" y="3586163"/>
          <p14:tracePt t="118683" x="7297738" y="3586163"/>
          <p14:tracePt t="118692" x="7246938" y="3586163"/>
          <p14:tracePt t="118699" x="7204075" y="3586163"/>
          <p14:tracePt t="118709" x="7145338" y="3586163"/>
          <p14:tracePt t="118715" x="7112000" y="3586163"/>
          <p14:tracePt t="118725" x="7077075" y="3594100"/>
          <p14:tracePt t="118731" x="7043738" y="3594100"/>
          <p14:tracePt t="118740" x="6992938" y="3594100"/>
          <p14:tracePt t="118747" x="6950075" y="3594100"/>
          <p14:tracePt t="118757" x="6889750" y="3594100"/>
          <p14:tracePt t="118763" x="6848475" y="3594100"/>
          <p14:tracePt t="118771" x="6813550" y="3594100"/>
          <p14:tracePt t="118779" x="6770688" y="3594100"/>
          <p14:tracePt t="118788" x="6737350" y="3594100"/>
          <p14:tracePt t="118796" x="6704013" y="3586163"/>
          <p14:tracePt t="118803" x="6678613" y="3578225"/>
          <p14:tracePt t="118811" x="6643688" y="3560763"/>
          <p14:tracePt t="118836" x="6635750" y="3552825"/>
          <p14:tracePt t="118843" x="6626225" y="3543300"/>
          <p14:tracePt t="118854" x="6618288" y="3535363"/>
          <p14:tracePt t="118860" x="6610350" y="3527425"/>
          <p14:tracePt t="118876" x="6592888" y="3509963"/>
          <p14:tracePt t="118883" x="6575425" y="3492500"/>
          <p14:tracePt t="118893" x="6567488" y="3475038"/>
          <p14:tracePt t="118899" x="6559550" y="3475038"/>
          <p14:tracePt t="118909" x="6559550" y="3459163"/>
          <p14:tracePt t="118915" x="6559550" y="3441700"/>
          <p14:tracePt t="118925" x="6559550" y="3424238"/>
          <p14:tracePt t="118931" x="6559550" y="3390900"/>
          <p14:tracePt t="118941" x="6559550" y="3373438"/>
          <p14:tracePt t="118947" x="6559550" y="3348038"/>
          <p14:tracePt t="118957" x="6542088" y="3330575"/>
          <p14:tracePt t="118963" x="6542088" y="3314700"/>
          <p14:tracePt t="118971" x="6542088" y="3297238"/>
          <p14:tracePt t="118979" x="6542088" y="3279775"/>
          <p14:tracePt t="118988" x="6550025" y="3254375"/>
          <p14:tracePt t="118995" x="6559550" y="3238500"/>
          <p14:tracePt t="119003" x="6575425" y="3221038"/>
          <p14:tracePt t="119011" x="6584950" y="3195638"/>
          <p14:tracePt t="119019" x="6600825" y="3178175"/>
          <p14:tracePt t="119027" x="6635750" y="3152775"/>
          <p14:tracePt t="119035" x="6678613" y="3127375"/>
          <p14:tracePt t="119043" x="6704013" y="3109913"/>
          <p14:tracePt t="119051" x="6745288" y="3084513"/>
          <p14:tracePt t="119059" x="6780213" y="3059113"/>
          <p14:tracePt t="119067" x="6823075" y="3041650"/>
          <p14:tracePt t="119077" x="6856413" y="3041650"/>
          <p14:tracePt t="119083" x="6899275" y="3025775"/>
          <p14:tracePt t="119092" x="6924675" y="3016250"/>
          <p14:tracePt t="119100" x="6950075" y="3016250"/>
          <p14:tracePt t="119109" x="6967538" y="3008313"/>
          <p14:tracePt t="119116" x="6992938" y="3000375"/>
          <p14:tracePt t="119125" x="7018338" y="3000375"/>
          <p14:tracePt t="119131" x="7034213" y="3000375"/>
          <p14:tracePt t="119142" x="7069138" y="3000375"/>
          <p14:tracePt t="119147" x="7094538" y="3000375"/>
          <p14:tracePt t="119157" x="7112000" y="3000375"/>
          <p14:tracePt t="119163" x="7137400" y="3000375"/>
          <p14:tracePt t="119172" x="7162800" y="3000375"/>
          <p14:tracePt t="119180" x="7196138" y="3000375"/>
          <p14:tracePt t="119187" x="7229475" y="3000375"/>
          <p14:tracePt t="119195" x="7272338" y="3000375"/>
          <p14:tracePt t="119204" x="7307263" y="3000375"/>
          <p14:tracePt t="119211" x="7340600" y="3000375"/>
          <p14:tracePt t="119219" x="7373938" y="3000375"/>
          <p14:tracePt t="119227" x="7426325" y="3016250"/>
          <p14:tracePt t="119236" x="7451725" y="3025775"/>
          <p14:tracePt t="119243" x="7485063" y="3033713"/>
          <p14:tracePt t="119251" x="7510463" y="3041650"/>
          <p14:tracePt t="119260" x="7553325" y="3051175"/>
          <p14:tracePt t="119267" x="7578725" y="3051175"/>
          <p14:tracePt t="119277" x="7604125" y="3051175"/>
          <p14:tracePt t="119284" x="7629525" y="3051175"/>
          <p14:tracePt t="119293" x="7637463" y="3051175"/>
          <p14:tracePt t="119299" x="7654925" y="3051175"/>
          <p14:tracePt t="119309" x="7680325" y="3067050"/>
          <p14:tracePt t="119316" x="7688263" y="3067050"/>
          <p14:tracePt t="119325" x="7705725" y="3076575"/>
          <p14:tracePt t="119331" x="7723188" y="3094038"/>
          <p14:tracePt t="119340" x="7731125" y="3101975"/>
          <p14:tracePt t="119347" x="7748588" y="3109913"/>
          <p14:tracePt t="119363" x="7773988" y="3135313"/>
          <p14:tracePt t="119371" x="7781925" y="3135313"/>
          <p14:tracePt t="119379" x="7799388" y="3144838"/>
          <p14:tracePt t="119395" x="7807325" y="3152775"/>
          <p14:tracePt t="119403" x="7816850" y="3160713"/>
          <p14:tracePt t="119411" x="7824788" y="3170238"/>
          <p14:tracePt t="119427" x="7824788" y="3178175"/>
          <p14:tracePt t="119436" x="7824788" y="3186113"/>
          <p14:tracePt t="119459" x="7824788" y="3195638"/>
          <p14:tracePt t="119468" x="7824788" y="3203575"/>
          <p14:tracePt t="119476" x="7824788" y="3211513"/>
          <p14:tracePt t="119484" x="7842250" y="3228975"/>
          <p14:tracePt t="119499" x="7842250" y="3246438"/>
          <p14:tracePt t="119510" x="7842250" y="3254375"/>
          <p14:tracePt t="119516" x="7842250" y="3263900"/>
          <p14:tracePt t="119524" x="7842250" y="3289300"/>
          <p14:tracePt t="119532" x="7842250" y="3305175"/>
          <p14:tracePt t="119540" x="7842250" y="3322638"/>
          <p14:tracePt t="119548" x="7842250" y="3340100"/>
          <p14:tracePt t="119558" x="7842250" y="3355975"/>
          <p14:tracePt t="119564" x="7842250" y="3373438"/>
          <p14:tracePt t="119572" x="7842250" y="3382963"/>
          <p14:tracePt t="119579" x="7824788" y="3398838"/>
          <p14:tracePt t="119588" x="7824788" y="3408363"/>
          <p14:tracePt t="119604" x="7816850" y="3424238"/>
          <p14:tracePt t="119619" x="7807325" y="3441700"/>
          <p14:tracePt t="119627" x="7799388" y="3441700"/>
          <p14:tracePt t="119636" x="7799388" y="3449638"/>
          <p14:tracePt t="119643" x="7791450" y="3459163"/>
          <p14:tracePt t="119651" x="7781925" y="3459163"/>
          <p14:tracePt t="119659" x="7781925" y="3467100"/>
          <p14:tracePt t="119668" x="7773988" y="3475038"/>
          <p14:tracePt t="119677" x="7766050" y="3484563"/>
          <p14:tracePt t="119683" x="7756525" y="3492500"/>
          <p14:tracePt t="119693" x="7748588" y="3502025"/>
          <p14:tracePt t="119700" x="7740650" y="3502025"/>
          <p14:tracePt t="119710" x="7731125" y="3509963"/>
          <p14:tracePt t="119715" x="7715250" y="3517900"/>
          <p14:tracePt t="119725" x="7705725" y="3517900"/>
          <p14:tracePt t="119732" x="7688263" y="3535363"/>
          <p14:tracePt t="119741" x="7662863" y="3535363"/>
          <p14:tracePt t="119747" x="7654925" y="3543300"/>
          <p14:tracePt t="119759" x="7637463" y="3543300"/>
          <p14:tracePt t="119764" x="7612063" y="3543300"/>
          <p14:tracePt t="119775" x="7578725" y="3552825"/>
          <p14:tracePt t="119780" x="7553325" y="3560763"/>
          <p14:tracePt t="119788" x="7510463" y="3568700"/>
          <p14:tracePt t="119795" x="7485063" y="3578225"/>
          <p14:tracePt t="119804" x="7442200" y="3586163"/>
          <p14:tracePt t="119812" x="7391400" y="3594100"/>
          <p14:tracePt t="119820" x="7340600" y="3603625"/>
          <p14:tracePt t="119827" x="7297738" y="3611563"/>
          <p14:tracePt t="119837" x="7256463" y="3629025"/>
          <p14:tracePt t="119843" x="7221538" y="3636963"/>
          <p14:tracePt t="119852" x="7178675" y="3646488"/>
          <p14:tracePt t="119862" x="7153275" y="3654425"/>
          <p14:tracePt t="119867" x="7127875" y="3654425"/>
          <p14:tracePt t="119875" x="7102475" y="3662363"/>
          <p14:tracePt t="119894" x="7051675" y="3679825"/>
          <p14:tracePt t="119899" x="7043738" y="3679825"/>
          <p14:tracePt t="119909" x="7018338" y="3687763"/>
          <p14:tracePt t="119915" x="7008813" y="3705225"/>
          <p14:tracePt t="119925" x="7000875" y="3705225"/>
          <p14:tracePt t="119931" x="6992938" y="3713163"/>
          <p14:tracePt t="119941" x="6992938" y="3722688"/>
          <p14:tracePt t="119947" x="6975475" y="3730625"/>
          <p14:tracePt t="119958" x="6967538" y="3738563"/>
          <p14:tracePt t="119963" x="6958013" y="3738563"/>
          <p14:tracePt t="119973" x="6942138" y="3756025"/>
          <p14:tracePt t="119979" x="6932613" y="3763963"/>
          <p14:tracePt t="119987" x="6924675" y="3773488"/>
          <p14:tracePt t="119995" x="6899275" y="3781425"/>
          <p14:tracePt t="120003" x="6889750" y="3798888"/>
          <p14:tracePt t="120011" x="6873875" y="3806825"/>
          <p14:tracePt t="120019" x="6838950" y="3841750"/>
          <p14:tracePt t="120027" x="6823075" y="3857625"/>
          <p14:tracePt t="120036" x="6797675" y="3883025"/>
          <p14:tracePt t="120043" x="6762750" y="3900488"/>
          <p14:tracePt t="120051" x="6754813" y="3917950"/>
          <p14:tracePt t="120060" x="6729413" y="3943350"/>
          <p14:tracePt t="120067" x="6711950" y="3960813"/>
          <p14:tracePt t="120075" x="6686550" y="3994150"/>
          <p14:tracePt t="120083" x="6669088" y="4027488"/>
          <p14:tracePt t="120093" x="6643688" y="4062413"/>
          <p14:tracePt t="120099" x="6618288" y="4095750"/>
          <p14:tracePt t="120108" x="6610350" y="4130675"/>
          <p14:tracePt t="120115" x="6584950" y="4164013"/>
          <p14:tracePt t="120125" x="6559550" y="4197350"/>
          <p14:tracePt t="120131" x="6534150" y="4224338"/>
          <p14:tracePt t="120141" x="6524625" y="4240213"/>
          <p14:tracePt t="120147" x="6516688" y="4249738"/>
          <p14:tracePt t="120158" x="6499225" y="4265613"/>
          <p14:tracePt t="120163" x="6491288" y="4275138"/>
          <p14:tracePt t="120174" x="6473825" y="4283075"/>
          <p14:tracePt t="120179" x="6465888" y="4291013"/>
          <p14:tracePt t="120187" x="6456363" y="4300538"/>
          <p14:tracePt t="120195" x="6440488" y="4300538"/>
          <p14:tracePt t="120211" x="6423025" y="4308475"/>
          <p14:tracePt t="120220" x="6397625" y="4308475"/>
          <p14:tracePt t="120227" x="6372225" y="4308475"/>
          <p14:tracePt t="120235" x="6346825" y="4308475"/>
          <p14:tracePt t="120243" x="6321425" y="4308475"/>
          <p14:tracePt t="120251" x="6296025" y="4308475"/>
          <p14:tracePt t="120259" x="6278563" y="4308475"/>
          <p14:tracePt t="120268" x="6261100" y="4308475"/>
          <p14:tracePt t="120283" x="6253163" y="4308475"/>
          <p14:tracePt t="120293" x="6245225" y="4308475"/>
          <p14:tracePt t="120299" x="6235700" y="4300538"/>
          <p14:tracePt t="120309" x="6235700" y="4283075"/>
          <p14:tracePt t="120316" x="6235700" y="4265613"/>
          <p14:tracePt t="120325" x="6235700" y="4232275"/>
          <p14:tracePt t="120332" x="6253163" y="4214813"/>
          <p14:tracePt t="120343" x="6261100" y="4189413"/>
          <p14:tracePt t="120348" x="6278563" y="4164013"/>
          <p14:tracePt t="120359" x="6303963" y="4138613"/>
          <p14:tracePt t="120364" x="6321425" y="4113213"/>
          <p14:tracePt t="120372" x="6329363" y="4079875"/>
          <p14:tracePt t="120380" x="6380163" y="4044950"/>
          <p14:tracePt t="120388" x="6430963" y="4027488"/>
          <p14:tracePt t="120395" x="6483350" y="3994150"/>
          <p14:tracePt t="120403" x="6542088" y="3968750"/>
          <p14:tracePt t="120411" x="6618288" y="3951288"/>
          <p14:tracePt t="120419" x="6694488" y="3943350"/>
          <p14:tracePt t="120427" x="6780213" y="3935413"/>
          <p14:tracePt t="120435" x="6873875" y="3935413"/>
          <p14:tracePt t="120443" x="6967538" y="3935413"/>
          <p14:tracePt t="120451" x="7059613" y="3935413"/>
          <p14:tracePt t="120459" x="7127875" y="3935413"/>
          <p14:tracePt t="120468" x="7196138" y="3943350"/>
          <p14:tracePt t="120475" x="7256463" y="3951288"/>
          <p14:tracePt t="120483" x="7323138" y="3968750"/>
          <p14:tracePt t="120492" x="7373938" y="3986213"/>
          <p14:tracePt t="120499" x="7426325" y="4002088"/>
          <p14:tracePt t="120508" x="7467600" y="4019550"/>
          <p14:tracePt t="120516" x="7518400" y="4052888"/>
          <p14:tracePt t="120524" x="7561263" y="4079875"/>
          <p14:tracePt t="120531" x="7578725" y="4087813"/>
          <p14:tracePt t="120541" x="7596188" y="4105275"/>
          <p14:tracePt t="120563" x="7596188" y="4113213"/>
          <p14:tracePt t="120579" x="7604125" y="4113213"/>
          <p14:tracePt t="120595" x="7604125" y="4130675"/>
          <p14:tracePt t="120603" x="7604125" y="4138613"/>
          <p14:tracePt t="120619" x="7604125" y="4156075"/>
          <p14:tracePt t="120627" x="7604125" y="4181475"/>
          <p14:tracePt t="120636" x="7596188" y="4214813"/>
          <p14:tracePt t="120643" x="7586663" y="4232275"/>
          <p14:tracePt t="120651" x="7570788" y="4265613"/>
          <p14:tracePt t="120659" x="7545388" y="4316413"/>
          <p14:tracePt t="120667" x="7518400" y="4376738"/>
          <p14:tracePt t="120677" x="7493000" y="4435475"/>
          <p14:tracePt t="120683" x="7467600" y="4495800"/>
          <p14:tracePt t="120693" x="7442200" y="4572000"/>
          <p14:tracePt t="120700" x="7416800" y="4640263"/>
          <p14:tracePt t="120711" x="7400925" y="4716463"/>
          <p14:tracePt t="120715" x="7383463" y="4784725"/>
          <p14:tracePt t="120726" x="7373938" y="4843463"/>
          <p14:tracePt t="120731" x="7366000" y="4911725"/>
          <p14:tracePt t="120741" x="7366000" y="4972050"/>
          <p14:tracePt t="120747" x="7366000" y="5013325"/>
          <p14:tracePt t="120758" x="7366000" y="5048250"/>
          <p14:tracePt t="120764" x="7366000" y="5073650"/>
          <p14:tracePt t="120772" x="7366000" y="5081588"/>
          <p14:tracePt t="120780" x="7366000" y="5091113"/>
          <p14:tracePt t="120878" x="7358063" y="5099050"/>
          <p14:tracePt t="121062" x="7348538" y="5091113"/>
          <p14:tracePt t="121070" x="7340600" y="5091113"/>
          <p14:tracePt t="121078" x="7323138" y="5056188"/>
          <p14:tracePt t="121085" x="7297738" y="5013325"/>
          <p14:tracePt t="121096" x="7272338" y="4979988"/>
          <p14:tracePt t="121100" x="7264400" y="4946650"/>
          <p14:tracePt t="121110" x="7221538" y="4903788"/>
          <p14:tracePt t="121116" x="7188200" y="4868863"/>
          <p14:tracePt t="121126" x="7145338" y="4827588"/>
          <p14:tracePt t="121132" x="7119938" y="4784725"/>
          <p14:tracePt t="121142" x="7102475" y="4759325"/>
          <p14:tracePt t="121149" x="7069138" y="4733925"/>
          <p14:tracePt t="121158" x="7018338" y="4691063"/>
          <p14:tracePt t="121164" x="6992938" y="4657725"/>
          <p14:tracePt t="121174" x="6967538" y="4630738"/>
          <p14:tracePt t="121180" x="6950075" y="4605338"/>
          <p14:tracePt t="121204" x="6942138" y="4597400"/>
          <p14:tracePt t="121212" x="6932613" y="4589463"/>
          <p14:tracePt t="121236" x="6924675" y="4579938"/>
          <p14:tracePt t="121243" x="6915150" y="4572000"/>
          <p14:tracePt t="121251" x="6907213" y="4572000"/>
          <p14:tracePt t="121260" x="6899275" y="4572000"/>
          <p14:tracePt t="121300" x="6881813" y="4572000"/>
          <p14:tracePt t="121309" x="6873875" y="4572000"/>
          <p14:tracePt t="121316" x="6864350" y="4572000"/>
          <p14:tracePt t="121332" x="6848475" y="4572000"/>
          <p14:tracePt t="121342" x="6838950" y="4572000"/>
          <p14:tracePt t="121348" x="6813550" y="4564063"/>
          <p14:tracePt t="121360" x="6788150" y="4554538"/>
          <p14:tracePt t="121364" x="6770688" y="4546600"/>
          <p14:tracePt t="121375" x="6729413" y="4529138"/>
          <p14:tracePt t="121380" x="6711950" y="4521200"/>
          <p14:tracePt t="121388" x="6694488" y="4503738"/>
          <p14:tracePt t="121396" x="6653213" y="4486275"/>
          <p14:tracePt t="121404" x="6653213" y="4478338"/>
          <p14:tracePt t="121412" x="6635750" y="4478338"/>
          <p14:tracePt t="121420" x="6626225" y="4460875"/>
          <p14:tracePt t="121428" x="6610350" y="4452938"/>
          <p14:tracePt t="121436" x="6600825" y="4445000"/>
          <p14:tracePt t="121443" x="6592888" y="4435475"/>
          <p14:tracePt t="121452" x="6584950" y="4427538"/>
          <p14:tracePt t="121476" x="6575425" y="4419600"/>
          <p14:tracePt t="121543" x="6567488" y="4410075"/>
          <p14:tracePt t="121551" x="6559550" y="4402138"/>
          <p14:tracePt t="121559" x="6559550" y="4394200"/>
          <p14:tracePt t="121567" x="6542088" y="4376738"/>
          <p14:tracePt t="121575" x="6524625" y="4359275"/>
          <p14:tracePt t="121583" x="6516688" y="4351338"/>
          <p14:tracePt t="121591" x="6491288" y="4333875"/>
          <p14:tracePt t="121599" x="6483350" y="4316413"/>
          <p14:tracePt t="121609" x="6473825" y="4316413"/>
          <p14:tracePt t="121615" x="6465888" y="4308475"/>
          <p14:tracePt t="121625" x="6465888" y="4300538"/>
          <p14:tracePt t="121631" x="6456363" y="4291013"/>
          <p14:tracePt t="121641" x="6448425" y="4291013"/>
          <p14:tracePt t="121647" x="6448425" y="4283075"/>
          <p14:tracePt t="121657" x="6440488" y="4283075"/>
          <p14:tracePt t="121674" x="6430963" y="4265613"/>
          <p14:tracePt t="121679" x="6423025" y="4265613"/>
          <p14:tracePt t="121688" x="6415088" y="4265613"/>
          <p14:tracePt t="121695" x="6405563" y="4257675"/>
          <p14:tracePt t="121703" x="6389688" y="4249738"/>
          <p14:tracePt t="121712" x="6364288" y="4240213"/>
          <p14:tracePt t="121727" x="6354763" y="4232275"/>
          <p14:tracePt t="121735" x="6338888" y="4232275"/>
          <p14:tracePt t="121752" x="6329363" y="4232275"/>
          <p14:tracePt t="121759" x="6321425" y="4232275"/>
          <p14:tracePt t="121768" x="6311900" y="4232275"/>
          <p14:tracePt t="121775" x="6303963" y="4232275"/>
          <p14:tracePt t="121783" x="6286500" y="4232275"/>
          <p14:tracePt t="121800" x="6270625" y="4224338"/>
          <p14:tracePt t="121809" x="6253163" y="4214813"/>
          <p14:tracePt t="121815" x="6253163" y="4206875"/>
          <p14:tracePt t="121825" x="6235700" y="4197350"/>
          <p14:tracePt t="121832" x="6210300" y="4181475"/>
          <p14:tracePt t="121841" x="6194425" y="4171950"/>
          <p14:tracePt t="121861" x="6184900" y="4164013"/>
          <p14:tracePt t="121864" x="6176963" y="4164013"/>
          <p14:tracePt t="121875" x="6167438" y="4156075"/>
          <p14:tracePt t="121879" x="6159500" y="4138613"/>
          <p14:tracePt t="121887" x="6159500" y="4130675"/>
          <p14:tracePt t="121895" x="6151563" y="4121150"/>
          <p14:tracePt t="121903" x="6142038" y="4105275"/>
          <p14:tracePt t="121911" x="6142038" y="4095750"/>
          <p14:tracePt t="121927" x="6142038" y="4087813"/>
          <p14:tracePt t="121935" x="6142038" y="4079875"/>
          <p14:tracePt t="121943" x="6142038" y="4062413"/>
          <p14:tracePt t="121951" x="6142038" y="4044950"/>
          <p14:tracePt t="121959" x="6142038" y="4027488"/>
          <p14:tracePt t="121967" x="6142038" y="4019550"/>
          <p14:tracePt t="121976" x="6142038" y="3986213"/>
          <p14:tracePt t="121983" x="6142038" y="3951288"/>
          <p14:tracePt t="121992" x="6142038" y="3943350"/>
          <p14:tracePt t="121999" x="6151563" y="3917950"/>
          <p14:tracePt t="122008" x="6167438" y="3892550"/>
          <p14:tracePt t="122015" x="6176963" y="3883025"/>
          <p14:tracePt t="122025" x="6202363" y="3857625"/>
          <p14:tracePt t="122031" x="6219825" y="3832225"/>
          <p14:tracePt t="122041" x="6235700" y="3816350"/>
          <p14:tracePt t="122047" x="6245225" y="3798888"/>
          <p14:tracePt t="122058" x="6261100" y="3781425"/>
          <p14:tracePt t="122063" x="6286500" y="3763963"/>
          <p14:tracePt t="122074" x="6303963" y="3763963"/>
          <p14:tracePt t="122079" x="6329363" y="3748088"/>
          <p14:tracePt t="122088" x="6354763" y="3730625"/>
          <p14:tracePt t="122096" x="6397625" y="3730625"/>
          <p14:tracePt t="122103" x="6430963" y="3722688"/>
          <p14:tracePt t="122111" x="6483350" y="3713163"/>
          <p14:tracePt t="122120" x="6542088" y="3705225"/>
          <p14:tracePt t="122127" x="6618288" y="3705225"/>
          <p14:tracePt t="122135" x="6704013" y="3705225"/>
          <p14:tracePt t="122143" x="6797675" y="3705225"/>
          <p14:tracePt t="122151" x="6907213" y="3697288"/>
          <p14:tracePt t="122159" x="7008813" y="3697288"/>
          <p14:tracePt t="122168" x="7137400" y="3697288"/>
          <p14:tracePt t="122175" x="7256463" y="3697288"/>
          <p14:tracePt t="122183" x="7383463" y="3697288"/>
          <p14:tracePt t="122192" x="7485063" y="3697288"/>
          <p14:tracePt t="122200" x="7561263" y="3705225"/>
          <p14:tracePt t="122208" x="7621588" y="3713163"/>
          <p14:tracePt t="122215" x="7637463" y="3713163"/>
          <p14:tracePt t="122226" x="7654925" y="3722688"/>
          <p14:tracePt t="122264" x="7662863" y="3722688"/>
          <p14:tracePt t="122272" x="7672388" y="3722688"/>
          <p14:tracePt t="122280" x="7672388" y="3730625"/>
          <p14:tracePt t="122288" x="7680325" y="3730625"/>
          <p14:tracePt t="122296" x="7697788" y="3748088"/>
          <p14:tracePt t="122304" x="7715250" y="3763963"/>
          <p14:tracePt t="122312" x="7723188" y="3773488"/>
          <p14:tracePt t="122320" x="7740650" y="3790950"/>
          <p14:tracePt t="122327" x="7748588" y="3816350"/>
          <p14:tracePt t="122336" x="7756525" y="3824288"/>
          <p14:tracePt t="122343" x="7773988" y="3841750"/>
          <p14:tracePt t="122352" x="7791450" y="3857625"/>
          <p14:tracePt t="122361" x="7799388" y="3875088"/>
          <p14:tracePt t="122367" x="7816850" y="3892550"/>
          <p14:tracePt t="122377" x="7832725" y="3892550"/>
          <p14:tracePt t="122384" x="7842250" y="3908425"/>
          <p14:tracePt t="122393" x="7850188" y="3917950"/>
          <p14:tracePt t="122409" x="7850188" y="3925888"/>
          <p14:tracePt t="122448" x="7850188" y="3935413"/>
          <p14:tracePt t="122464" x="7850188" y="3951288"/>
          <p14:tracePt t="122473" x="7842250" y="3951288"/>
          <p14:tracePt t="122480" x="7842250" y="3960813"/>
          <p14:tracePt t="122488" x="7832725" y="3968750"/>
          <p14:tracePt t="122504" x="7824788" y="3976688"/>
          <p14:tracePt t="122512" x="7824788" y="3986213"/>
          <p14:tracePt t="122520" x="7816850" y="4002088"/>
          <p14:tracePt t="122528" x="7807325" y="4019550"/>
          <p14:tracePt t="122536" x="7799388" y="4027488"/>
          <p14:tracePt t="122543" x="7781925" y="4052888"/>
          <p14:tracePt t="122551" x="7781925" y="4062413"/>
          <p14:tracePt t="122559" x="7766050" y="4070350"/>
          <p14:tracePt t="122567" x="7756525" y="4087813"/>
          <p14:tracePt t="122575" x="7748588" y="4087813"/>
          <p14:tracePt t="122583" x="7748588" y="4095750"/>
          <p14:tracePt t="122592" x="7731125" y="4113213"/>
          <p14:tracePt t="122599" x="7731125" y="4121150"/>
          <p14:tracePt t="122608" x="7731125" y="4130675"/>
          <p14:tracePt t="122615" x="7723188" y="4130675"/>
          <p14:tracePt t="122624" x="7723188" y="4138613"/>
          <p14:tracePt t="122632" x="7715250" y="4138613"/>
          <p14:tracePt t="122647" x="7705725" y="4146550"/>
          <p14:tracePt t="122671" x="7697788" y="4146550"/>
          <p14:tracePt t="122688" x="7680325" y="4146550"/>
          <p14:tracePt t="122695" x="7672388" y="4146550"/>
          <p14:tracePt t="122703" x="7646988" y="4146550"/>
          <p14:tracePt t="122711" x="7604125" y="4146550"/>
          <p14:tracePt t="122719" x="7570788" y="4138613"/>
          <p14:tracePt t="122727" x="7518400" y="4130675"/>
          <p14:tracePt t="122736" x="7467600" y="4130675"/>
          <p14:tracePt t="122743" x="7383463" y="4130675"/>
          <p14:tracePt t="122751" x="7297738" y="4121150"/>
          <p14:tracePt t="122759" x="7221538" y="4105275"/>
          <p14:tracePt t="122768" x="7153275" y="4095750"/>
          <p14:tracePt t="122775" x="7077075" y="4095750"/>
          <p14:tracePt t="122783" x="7008813" y="4087813"/>
          <p14:tracePt t="122793" x="6950075" y="4087813"/>
          <p14:tracePt t="122800" x="6899275" y="4087813"/>
          <p14:tracePt t="122809" x="6864350" y="4087813"/>
          <p14:tracePt t="122816" x="6838950" y="4087813"/>
          <p14:tracePt t="122826" x="6813550" y="4079875"/>
          <p14:tracePt t="122832" x="6788150" y="4079875"/>
          <p14:tracePt t="122841" x="6780213" y="4070350"/>
          <p14:tracePt t="122847" x="6762750" y="4070350"/>
          <p14:tracePt t="122859" x="6737350" y="4062413"/>
          <p14:tracePt t="122865" x="6711950" y="4062413"/>
          <p14:tracePt t="122874" x="6686550" y="4062413"/>
          <p14:tracePt t="122891" x="6653213" y="4052888"/>
          <p14:tracePt t="122895" x="6643688" y="4052888"/>
          <p14:tracePt t="122903" x="6610350" y="4052888"/>
          <p14:tracePt t="122911" x="6575425" y="4052888"/>
          <p14:tracePt t="122922" x="6534150" y="4044950"/>
          <p14:tracePt t="122927" x="6516688" y="4037013"/>
          <p14:tracePt t="122935" x="6491288" y="4037013"/>
          <p14:tracePt t="122943" x="6465888" y="4027488"/>
          <p14:tracePt t="122951" x="6456363" y="4027488"/>
          <p14:tracePt t="122959" x="6448425" y="4027488"/>
          <p14:tracePt t="122967" x="6440488" y="4027488"/>
          <p14:tracePt t="122975" x="6440488" y="4019550"/>
          <p14:tracePt t="122983" x="6430963" y="4019550"/>
          <p14:tracePt t="122992" x="6423025" y="4019550"/>
          <p14:tracePt t="123000" x="6415088" y="4019550"/>
          <p14:tracePt t="123008" x="6397625" y="4019550"/>
          <p14:tracePt t="123025" x="6380163" y="4019550"/>
          <p14:tracePt t="123032" x="6372225" y="4019550"/>
          <p14:tracePt t="123048" x="6354763" y="4019550"/>
          <p14:tracePt t="123056" x="6346825" y="4019550"/>
          <p14:tracePt t="123074" x="6329363" y="4019550"/>
          <p14:tracePt t="123079" x="6329363" y="4011613"/>
          <p14:tracePt t="123095" x="6321425" y="4002088"/>
          <p14:tracePt t="123104" x="6311900" y="3986213"/>
          <p14:tracePt t="123111" x="6311900" y="3960813"/>
          <p14:tracePt t="123127" x="6311900" y="3943350"/>
          <p14:tracePt t="123136" x="6303963" y="3935413"/>
          <p14:tracePt t="123143" x="6303963" y="3908425"/>
          <p14:tracePt t="123151" x="6303963" y="3900488"/>
          <p14:tracePt t="123159" x="6303963" y="3875088"/>
          <p14:tracePt t="123167" x="6303963" y="3857625"/>
          <p14:tracePt t="123175" x="6303963" y="3849688"/>
          <p14:tracePt t="123184" x="6303963" y="3832225"/>
          <p14:tracePt t="123192" x="6303963" y="3824288"/>
          <p14:tracePt t="123209" x="6303963" y="3806825"/>
          <p14:tracePt t="123216" x="6321425" y="3798888"/>
          <p14:tracePt t="123225" x="6321425" y="3790950"/>
          <p14:tracePt t="123231" x="6329363" y="3790950"/>
          <p14:tracePt t="123241" x="6338888" y="3781425"/>
          <p14:tracePt t="123248" x="6346825" y="3781425"/>
          <p14:tracePt t="123257" x="6354763" y="3773488"/>
          <p14:tracePt t="123263" x="6364288" y="3748088"/>
          <p14:tracePt t="123273" x="6380163" y="3738563"/>
          <p14:tracePt t="123279" x="6415088" y="3722688"/>
          <p14:tracePt t="123287" x="6430963" y="3713163"/>
          <p14:tracePt t="123295" x="6465888" y="3713163"/>
          <p14:tracePt t="123304" x="6524625" y="3705225"/>
          <p14:tracePt t="123311" x="6592888" y="3697288"/>
          <p14:tracePt t="123320" x="6661150" y="3687763"/>
          <p14:tracePt t="123327" x="6737350" y="3679825"/>
          <p14:tracePt t="123335" x="6831013" y="3679825"/>
          <p14:tracePt t="123343" x="6950075" y="3679825"/>
          <p14:tracePt t="123351" x="7069138" y="3679825"/>
          <p14:tracePt t="123359" x="7170738" y="3679825"/>
          <p14:tracePt t="123368" x="7264400" y="3679825"/>
          <p14:tracePt t="123375" x="7340600" y="3687763"/>
          <p14:tracePt t="123384" x="7391400" y="3697288"/>
          <p14:tracePt t="123392" x="7434263" y="3705225"/>
          <p14:tracePt t="123399" x="7493000" y="3713163"/>
          <p14:tracePt t="123409" x="7545388" y="3722688"/>
          <p14:tracePt t="123415" x="7578725" y="3730625"/>
          <p14:tracePt t="123425" x="7612063" y="3738563"/>
          <p14:tracePt t="123431" x="7637463" y="3748088"/>
          <p14:tracePt t="123442" x="7662863" y="3748088"/>
          <p14:tracePt t="123447" x="7697788" y="3763963"/>
          <p14:tracePt t="123457" x="7723188" y="3773488"/>
          <p14:tracePt t="123464" x="7766050" y="3790950"/>
          <p14:tracePt t="123473" x="7799388" y="3806825"/>
          <p14:tracePt t="123479" x="7842250" y="3832225"/>
          <p14:tracePt t="123491" x="7885113" y="3849688"/>
          <p14:tracePt t="123496" x="7910513" y="3867150"/>
          <p14:tracePt t="123504" x="7951788" y="3892550"/>
          <p14:tracePt t="123519" x="7977188" y="3908425"/>
          <p14:tracePt t="123527" x="7986713" y="3917950"/>
          <p14:tracePt t="123543" x="7994650" y="3925888"/>
          <p14:tracePt t="123560" x="8004175" y="3943350"/>
          <p14:tracePt t="123568" x="8012113" y="3943350"/>
          <p14:tracePt t="123575" x="8012113" y="3951288"/>
          <p14:tracePt t="123583" x="8020050" y="3960813"/>
          <p14:tracePt t="123592" x="8020050" y="3968750"/>
          <p14:tracePt t="123600" x="8020050" y="3976688"/>
          <p14:tracePt t="123615" x="8020050" y="4002088"/>
          <p14:tracePt t="123625" x="8020050" y="4011613"/>
          <p14:tracePt t="123631" x="8020050" y="4027488"/>
          <p14:tracePt t="123641" x="8020050" y="4044950"/>
          <p14:tracePt t="123647" x="8012113" y="4044950"/>
          <p14:tracePt t="123656" x="8012113" y="4062413"/>
          <p14:tracePt t="123663" x="8004175" y="4079875"/>
          <p14:tracePt t="123673" x="7994650" y="4079875"/>
          <p14:tracePt t="123679" x="7994650" y="4087813"/>
          <p14:tracePt t="123703" x="7986713" y="4087813"/>
          <p14:tracePt t="123711" x="7986713" y="4095750"/>
          <p14:tracePt t="123719" x="7977188" y="4105275"/>
          <p14:tracePt t="123736" x="7961313" y="4105275"/>
          <p14:tracePt t="123743" x="7943850" y="4113213"/>
          <p14:tracePt t="123751" x="7918450" y="4113213"/>
          <p14:tracePt t="123759" x="7910513" y="4113213"/>
          <p14:tracePt t="123767" x="7893050" y="4113213"/>
          <p14:tracePt t="123775" x="7859713" y="4113213"/>
          <p14:tracePt t="123783" x="7832725" y="4121150"/>
          <p14:tracePt t="123791" x="7807325" y="4121150"/>
          <p14:tracePt t="123799" x="7773988" y="4121150"/>
          <p14:tracePt t="123808" x="7748588" y="4130675"/>
          <p14:tracePt t="123815" x="7715250" y="4130675"/>
          <p14:tracePt t="123825" x="7688263" y="4130675"/>
          <p14:tracePt t="123831" x="7662863" y="4130675"/>
          <p14:tracePt t="123841" x="7637463" y="4130675"/>
          <p14:tracePt t="123847" x="7612063" y="4138613"/>
          <p14:tracePt t="123858" x="7604125" y="4138613"/>
          <p14:tracePt t="123865" x="7586663" y="4138613"/>
          <p14:tracePt t="123873" x="7553325" y="4138613"/>
          <p14:tracePt t="123892" x="7434263" y="4156075"/>
          <p14:tracePt t="123895" x="7358063" y="4156075"/>
          <p14:tracePt t="123903" x="7256463" y="4171950"/>
          <p14:tracePt t="123912" x="7170738" y="4181475"/>
          <p14:tracePt t="123920" x="7069138" y="4181475"/>
          <p14:tracePt t="123927" x="6967538" y="4181475"/>
          <p14:tracePt t="123935" x="6881813" y="4181475"/>
          <p14:tracePt t="123943" x="6788150" y="4181475"/>
          <p14:tracePt t="123951" x="6711950" y="4181475"/>
          <p14:tracePt t="123959" x="6653213" y="4181475"/>
          <p14:tracePt t="123967" x="6610350" y="4181475"/>
          <p14:tracePt t="123975" x="6592888" y="4181475"/>
          <p14:tracePt t="124008" x="6584950" y="4181475"/>
          <p14:tracePt t="124024" x="6575425" y="4181475"/>
          <p14:tracePt t="124041" x="6567488" y="4181475"/>
          <p14:tracePt t="124048" x="6559550" y="4181475"/>
          <p14:tracePt t="124060" x="6550025" y="4181475"/>
          <p14:tracePt t="124064" x="6534150" y="4181475"/>
          <p14:tracePt t="124076" x="6508750" y="4181475"/>
          <p14:tracePt t="124080" x="6483350" y="4181475"/>
          <p14:tracePt t="124091" x="6448425" y="4181475"/>
          <p14:tracePt t="124096" x="6423025" y="4181475"/>
          <p14:tracePt t="124105" x="6397625" y="4181475"/>
          <p14:tracePt t="124112" x="6372225" y="4181475"/>
          <p14:tracePt t="124121" x="6354763" y="4181475"/>
          <p14:tracePt t="124217" x="6346825" y="4181475"/>
          <p14:tracePt t="124249" x="6329363" y="4189413"/>
          <p14:tracePt t="124257" x="6329363" y="4206875"/>
          <p14:tracePt t="124264" x="6329363" y="4214813"/>
          <p14:tracePt t="124275" x="6321425" y="4249738"/>
          <p14:tracePt t="124279" x="6311900" y="4283075"/>
          <p14:tracePt t="124289" x="6296025" y="4308475"/>
          <p14:tracePt t="124295" x="6296025" y="4333875"/>
          <p14:tracePt t="124304" x="6286500" y="4359275"/>
          <p14:tracePt t="124311" x="6286500" y="4376738"/>
          <p14:tracePt t="124319" x="6278563" y="4410075"/>
          <p14:tracePt t="124327" x="6278563" y="4427538"/>
          <p14:tracePt t="124335" x="6270625" y="4427538"/>
          <p14:tracePt t="124343" x="6270625" y="4435475"/>
          <p14:tracePt t="124351" x="6270625" y="4460875"/>
          <p14:tracePt t="124359" x="6261100" y="4470400"/>
          <p14:tracePt t="124367" x="6253163" y="4486275"/>
          <p14:tracePt t="124375" x="6253163" y="4495800"/>
          <p14:tracePt t="124383" x="6245225" y="4513263"/>
          <p14:tracePt t="124399" x="6245225" y="4529138"/>
          <p14:tracePt t="124408" x="6245225" y="4538663"/>
          <p14:tracePt t="124415" x="6245225" y="4546600"/>
          <p14:tracePt t="124424" x="6245225" y="4564063"/>
          <p14:tracePt t="124431" x="6245225" y="4579938"/>
          <p14:tracePt t="124441" x="6245225" y="4597400"/>
          <p14:tracePt t="124458" x="6245225" y="4605338"/>
          <p14:tracePt t="124464" x="6245225" y="4630738"/>
          <p14:tracePt t="124473" x="6253163" y="4657725"/>
          <p14:tracePt t="124479" x="6261100" y="4665663"/>
          <p14:tracePt t="124490" x="6270625" y="4691063"/>
          <p14:tracePt t="124495" x="6278563" y="4716463"/>
          <p14:tracePt t="124504" x="6286500" y="4733925"/>
          <p14:tracePt t="124511" x="6303963" y="4767263"/>
          <p14:tracePt t="124519" x="6303963" y="4784725"/>
          <p14:tracePt t="124527" x="6311900" y="4810125"/>
          <p14:tracePt t="124535" x="6321425" y="4860925"/>
          <p14:tracePt t="124543" x="6321425" y="4919663"/>
          <p14:tracePt t="124552" x="6321425" y="4962525"/>
          <p14:tracePt t="124559" x="6321425" y="4997450"/>
          <p14:tracePt t="124567" x="6321425" y="5022850"/>
          <p14:tracePt t="124575" x="6321425" y="5030788"/>
          <p14:tracePt t="124583" x="6321425" y="5038725"/>
          <p14:tracePt t="124591" x="6321425" y="5048250"/>
          <p14:tracePt t="124652" x="6311900" y="5048250"/>
          <p14:tracePt t="124667" x="6296025" y="5048250"/>
          <p14:tracePt t="124675" x="6286500" y="5038725"/>
          <p14:tracePt t="124683" x="6261100" y="5013325"/>
          <p14:tracePt t="124691" x="6227763" y="4972050"/>
          <p14:tracePt t="124700" x="6202363" y="4929188"/>
          <p14:tracePt t="124708" x="6184900" y="4911725"/>
          <p14:tracePt t="124715" x="6176963" y="4878388"/>
          <p14:tracePt t="124725" x="6151563" y="4818063"/>
          <p14:tracePt t="124731" x="6126163" y="4741863"/>
          <p14:tracePt t="124741" x="6091238" y="4673600"/>
          <p14:tracePt t="124747" x="6049963" y="4589463"/>
          <p14:tracePt t="124758" x="6007100" y="4486275"/>
          <p14:tracePt t="124763" x="5972175" y="4394200"/>
          <p14:tracePt t="124773" x="5921375" y="4283075"/>
          <p14:tracePt t="124779" x="5880100" y="4197350"/>
          <p14:tracePt t="124790" x="5837238" y="4138613"/>
          <p14:tracePt t="124795" x="5794375" y="4087813"/>
          <p14:tracePt t="124803" x="5751513" y="4044950"/>
          <p14:tracePt t="124811" x="5718175" y="4002088"/>
          <p14:tracePt t="124819" x="5700713" y="3994150"/>
          <p14:tracePt t="124827" x="5700713" y="3986213"/>
          <p14:tracePt t="124836" x="5692775" y="3986213"/>
          <p14:tracePt t="124843" x="5675313" y="3986213"/>
          <p14:tracePt t="124851" x="5667375" y="3986213"/>
          <p14:tracePt t="124860" x="5649913" y="3986213"/>
          <p14:tracePt t="124867" x="5632450" y="3976688"/>
          <p14:tracePt t="124875" x="5616575" y="3976688"/>
          <p14:tracePt t="124907" x="5591175" y="3968750"/>
          <p14:tracePt t="124908" x="5581650" y="3968750"/>
          <p14:tracePt t="124915" x="5573713" y="3968750"/>
          <p14:tracePt t="124956" x="5573713" y="3951288"/>
          <p14:tracePt t="124972" x="5581650" y="3943350"/>
          <p14:tracePt t="124989" x="5599113" y="3943350"/>
          <p14:tracePt t="124996" x="5616575" y="3935413"/>
          <p14:tracePt t="125004" x="5632450" y="3935413"/>
          <p14:tracePt t="125012" x="5675313" y="3925888"/>
          <p14:tracePt t="125020" x="5735638" y="3908425"/>
          <p14:tracePt t="125028" x="5811838" y="3900488"/>
          <p14:tracePt t="125036" x="5880100" y="3900488"/>
          <p14:tracePt t="125044" x="5972175" y="3900488"/>
          <p14:tracePt t="125052" x="6057900" y="3900488"/>
          <p14:tracePt t="125060" x="6116638" y="3908425"/>
          <p14:tracePt t="125068" x="6134100" y="3917950"/>
          <p14:tracePt t="125077" x="6159500" y="3943350"/>
          <p14:tracePt t="125084" x="6176963" y="3951288"/>
          <p14:tracePt t="125093" x="6194425" y="3960813"/>
          <p14:tracePt t="125100" x="6210300" y="3968750"/>
          <p14:tracePt t="125109" x="6219825" y="3968750"/>
          <p14:tracePt t="125116" x="6235700" y="3976688"/>
          <p14:tracePt t="125125" x="6235700" y="3986213"/>
          <p14:tracePt t="125132" x="6261100" y="3986213"/>
          <p14:tracePt t="125142" x="6278563" y="3994150"/>
          <p14:tracePt t="125148" x="6311900" y="3994150"/>
          <p14:tracePt t="125157" x="6338888" y="3994150"/>
          <p14:tracePt t="125164" x="6372225" y="3994150"/>
          <p14:tracePt t="125175" x="6423025" y="3994150"/>
          <p14:tracePt t="125180" x="6483350" y="3976688"/>
          <p14:tracePt t="125190" x="6542088" y="3960813"/>
          <p14:tracePt t="125196" x="6600825" y="3943350"/>
          <p14:tracePt t="125205" x="6669088" y="3935413"/>
          <p14:tracePt t="125211" x="6729413" y="3925888"/>
          <p14:tracePt t="125220" x="6780213" y="3925888"/>
          <p14:tracePt t="125228" x="6788150" y="3925888"/>
          <p14:tracePt t="125236" x="6797675" y="3925888"/>
          <p14:tracePt t="125269" x="6797675" y="3935413"/>
          <p14:tracePt t="125277" x="6797675" y="3951288"/>
          <p14:tracePt t="125285" x="6797675" y="3986213"/>
          <p14:tracePt t="125294" x="6797675" y="4011613"/>
          <p14:tracePt t="125300" x="6805613" y="4037013"/>
          <p14:tracePt t="125310" x="6805613" y="4052888"/>
          <p14:tracePt t="125317" x="6805613" y="4087813"/>
          <p14:tracePt t="125327" x="6805613" y="4156075"/>
          <p14:tracePt t="125333" x="6805613" y="4240213"/>
          <p14:tracePt t="125343" x="6813550" y="4325938"/>
          <p14:tracePt t="125348" x="6823075" y="4419600"/>
          <p14:tracePt t="125360" x="6831013" y="4513263"/>
          <p14:tracePt t="125364" x="6848475" y="4605338"/>
          <p14:tracePt t="125376" x="6856413" y="4683125"/>
          <p14:tracePt t="125381" x="6864350" y="4775200"/>
          <p14:tracePt t="125391" x="6864350" y="4852988"/>
          <p14:tracePt t="125396" x="6864350" y="4919663"/>
          <p14:tracePt t="125404" x="6864350" y="4979988"/>
          <p14:tracePt t="125412" x="6864350" y="5013325"/>
          <p14:tracePt t="125421" x="6864350" y="5038725"/>
          <p14:tracePt t="125428" x="6864350" y="5048250"/>
          <p14:tracePt t="125485" x="6873875" y="5056188"/>
          <p14:tracePt t="125501" x="6881813" y="5056188"/>
          <p14:tracePt t="125511" x="6907213" y="5038725"/>
          <p14:tracePt t="125517" x="6932613" y="5022850"/>
          <p14:tracePt t="125526" x="6975475" y="4972050"/>
          <p14:tracePt t="125532" x="7026275" y="4894263"/>
          <p14:tracePt t="125542" x="7094538" y="4802188"/>
          <p14:tracePt t="125548" x="7170738" y="4673600"/>
          <p14:tracePt t="125558" x="7256463" y="4521200"/>
          <p14:tracePt t="125564" x="7315200" y="4394200"/>
          <p14:tracePt t="125574" x="7391400" y="4240213"/>
          <p14:tracePt t="125580" x="7442200" y="4095750"/>
          <p14:tracePt t="125591" x="7477125" y="3986213"/>
          <p14:tracePt t="125596" x="7493000" y="3908425"/>
          <p14:tracePt t="125604" x="7510463" y="3832225"/>
          <p14:tracePt t="125611" x="7518400" y="3781425"/>
          <p14:tracePt t="125619" x="7518400" y="3730625"/>
          <p14:tracePt t="125628" x="7518400" y="3697288"/>
          <p14:tracePt t="125636" x="7518400" y="3662363"/>
          <p14:tracePt t="125643" x="7518400" y="3636963"/>
          <p14:tracePt t="125651" x="7518400" y="3611563"/>
          <p14:tracePt t="125660" x="7510463" y="3586163"/>
          <p14:tracePt t="125668" x="7502525" y="3568700"/>
          <p14:tracePt t="125675" x="7493000" y="3543300"/>
          <p14:tracePt t="125684" x="7493000" y="3517900"/>
          <p14:tracePt t="125693" x="7485063" y="3492500"/>
          <p14:tracePt t="125700" x="7485063" y="3484563"/>
          <p14:tracePt t="125709" x="7485063" y="3467100"/>
          <p14:tracePt t="125716" x="7485063" y="3459163"/>
          <p14:tracePt t="125726" x="7485063" y="3449638"/>
          <p14:tracePt t="125731" x="7493000" y="3441700"/>
          <p14:tracePt t="125741" x="7493000" y="3433763"/>
          <p14:tracePt t="125747" x="7493000" y="3424238"/>
          <p14:tracePt t="125757" x="7493000" y="3416300"/>
          <p14:tracePt t="125764" x="7502525" y="3408363"/>
          <p14:tracePt t="125775" x="7502525" y="3390900"/>
          <p14:tracePt t="125780" x="7502525" y="3382963"/>
          <p14:tracePt t="125789" x="7510463" y="3365500"/>
          <p14:tracePt t="125795" x="7518400" y="3340100"/>
          <p14:tracePt t="125803" x="7518400" y="3322638"/>
          <p14:tracePt t="125811" x="7527925" y="3297238"/>
          <p14:tracePt t="125819" x="7527925" y="3263900"/>
          <p14:tracePt t="125827" x="7535863" y="3238500"/>
          <p14:tracePt t="125835" x="7535863" y="3228975"/>
          <p14:tracePt t="125843" x="7545388" y="3211513"/>
          <p14:tracePt t="125851" x="7553325" y="3203575"/>
          <p14:tracePt t="125860" x="7561263" y="3186113"/>
          <p14:tracePt t="125867" x="7570788" y="3186113"/>
          <p14:tracePt t="125875" x="7570788" y="3178175"/>
          <p14:tracePt t="125883" x="7578725" y="3170238"/>
          <p14:tracePt t="125892" x="7586663" y="3170238"/>
          <p14:tracePt t="125899" x="7612063" y="3160713"/>
          <p14:tracePt t="125907" x="7621588" y="3160713"/>
          <p14:tracePt t="125915" x="7637463" y="3160713"/>
          <p14:tracePt t="125924" x="7646988" y="3160713"/>
          <p14:tracePt t="125932" x="7654925" y="3160713"/>
          <p14:tracePt t="125941" x="7672388" y="3160713"/>
          <p14:tracePt t="125948" x="7688263" y="3160713"/>
          <p14:tracePt t="125957" x="7697788" y="3178175"/>
          <p14:tracePt t="125963" x="7715250" y="3195638"/>
          <p14:tracePt t="125974" x="7715250" y="3221038"/>
          <p14:tracePt t="125979" x="7731125" y="3228975"/>
          <p14:tracePt t="125990" x="7731125" y="3238500"/>
          <p14:tracePt t="125995" x="7731125" y="3254375"/>
          <p14:tracePt t="126004" x="7731125" y="3271838"/>
          <p14:tracePt t="126012" x="7731125" y="3297238"/>
          <p14:tracePt t="126019" x="7731125" y="3322638"/>
          <p14:tracePt t="126027" x="7723188" y="3348038"/>
          <p14:tracePt t="126036" x="7723188" y="3355975"/>
          <p14:tracePt t="126043" x="7705725" y="3373438"/>
          <p14:tracePt t="126051" x="7705725" y="3398838"/>
          <p14:tracePt t="126059" x="7688263" y="3424238"/>
          <p14:tracePt t="126068" x="7662863" y="3467100"/>
          <p14:tracePt t="126075" x="7646988" y="3484563"/>
          <p14:tracePt t="126083" x="7604125" y="3527425"/>
          <p14:tracePt t="126093" x="7545388" y="3594100"/>
          <p14:tracePt t="126099" x="7477125" y="3671888"/>
          <p14:tracePt t="126109" x="7373938" y="3756025"/>
          <p14:tracePt t="126115" x="7281863" y="3824288"/>
          <p14:tracePt t="126125" x="7188200" y="3892550"/>
          <p14:tracePt t="126132" x="7102475" y="3951288"/>
          <p14:tracePt t="126141" x="7051675" y="3994150"/>
          <p14:tracePt t="126147" x="7008813" y="4027488"/>
          <p14:tracePt t="126164" x="7008813" y="4037013"/>
          <p14:tracePt t="126195" x="7008813" y="4044950"/>
          <p14:tracePt t="126211" x="7008813" y="4052888"/>
          <p14:tracePt t="126220" x="7008813" y="4070350"/>
          <p14:tracePt t="126228" x="7008813" y="4095750"/>
          <p14:tracePt t="126236" x="7008813" y="4130675"/>
          <p14:tracePt t="126244" x="7018338" y="4156075"/>
          <p14:tracePt t="126252" x="7026275" y="4206875"/>
          <p14:tracePt t="126259" x="7026275" y="4275138"/>
          <p14:tracePt t="126268" x="7026275" y="4341813"/>
          <p14:tracePt t="126275" x="7034213" y="4419600"/>
          <p14:tracePt t="126284" x="7043738" y="4470400"/>
          <p14:tracePt t="126292" x="7043738" y="4521200"/>
          <p14:tracePt t="126300" x="7043738" y="4589463"/>
          <p14:tracePt t="126309" x="7043738" y="4657725"/>
          <p14:tracePt t="126316" x="7051675" y="4716463"/>
          <p14:tracePt t="126325" x="7059613" y="4767263"/>
          <p14:tracePt t="126332" x="7069138" y="4818063"/>
          <p14:tracePt t="126342" x="7077075" y="4860925"/>
          <p14:tracePt t="126347" x="7077075" y="4903788"/>
          <p14:tracePt t="126358" x="7085013" y="4937125"/>
          <p14:tracePt t="126363" x="7085013" y="4962525"/>
          <p14:tracePt t="126375" x="7077075" y="4979988"/>
          <p14:tracePt t="126380" x="7051675" y="4997450"/>
          <p14:tracePt t="126390" x="7043738" y="4997450"/>
          <p14:tracePt t="126396" x="7034213" y="5013325"/>
          <p14:tracePt t="126405" x="7018338" y="5022850"/>
          <p14:tracePt t="126412" x="7008813" y="5030788"/>
          <p14:tracePt t="126420" x="7000875" y="5030788"/>
          <p14:tracePt t="126428" x="6975475" y="5048250"/>
          <p14:tracePt t="126436" x="6942138" y="5056188"/>
          <p14:tracePt t="126444" x="6932613" y="5056188"/>
          <p14:tracePt t="126451" x="6915150" y="5056188"/>
          <p14:tracePt t="126459" x="6881813" y="5056188"/>
          <p14:tracePt t="126468" x="6856413" y="5056188"/>
          <p14:tracePt t="126475" x="6823075" y="5056188"/>
          <p14:tracePt t="126484" x="6797675" y="5056188"/>
          <p14:tracePt t="126492" x="6762750" y="5056188"/>
          <p14:tracePt t="126500" x="6719888" y="5048250"/>
          <p14:tracePt t="126509" x="6669088" y="5013325"/>
          <p14:tracePt t="126515" x="6618288" y="4972050"/>
          <p14:tracePt t="126525" x="6567488" y="4937125"/>
          <p14:tracePt t="126532" x="6516688" y="4894263"/>
          <p14:tracePt t="126542" x="6473825" y="4827588"/>
          <p14:tracePt t="126547" x="6423025" y="4741863"/>
          <p14:tracePt t="126558" x="6354763" y="4648200"/>
          <p14:tracePt t="126564" x="6303963" y="4564063"/>
          <p14:tracePt t="126574" x="6245225" y="4478338"/>
          <p14:tracePt t="126579" x="6210300" y="4410075"/>
          <p14:tracePt t="126590" x="6176963" y="4351338"/>
          <p14:tracePt t="126596" x="6142038" y="4300538"/>
          <p14:tracePt t="126604" x="6108700" y="4257675"/>
          <p14:tracePt t="126611" x="6075363" y="4224338"/>
          <p14:tracePt t="126620" x="6040438" y="4197350"/>
          <p14:tracePt t="126628" x="6007100" y="4181475"/>
          <p14:tracePt t="126636" x="5981700" y="4171950"/>
          <p14:tracePt t="126643" x="5964238" y="4156075"/>
          <p14:tracePt t="126652" x="5946775" y="4156075"/>
          <p14:tracePt t="126660" x="5921375" y="4146550"/>
          <p14:tracePt t="126675" x="5913438" y="4146550"/>
          <p14:tracePt t="126684" x="5888038" y="4146550"/>
          <p14:tracePt t="126692" x="5845175" y="4138613"/>
          <p14:tracePt t="126700" x="5819775" y="4138613"/>
          <p14:tracePt t="126708" x="5786438" y="4138613"/>
          <p14:tracePt t="126716" x="5743575" y="4130675"/>
          <p14:tracePt t="126726" x="5692775" y="4105275"/>
          <p14:tracePt t="126731" x="5649913" y="4079875"/>
          <p14:tracePt t="126742" x="5616575" y="4070350"/>
          <p14:tracePt t="126748" x="5573713" y="4044950"/>
          <p14:tracePt t="126758" x="5548313" y="4019550"/>
          <p14:tracePt t="126764" x="5522913" y="3994150"/>
          <p14:tracePt t="126775" x="5505450" y="3951288"/>
          <p14:tracePt t="126780" x="5497513" y="3917950"/>
          <p14:tracePt t="126790" x="5497513" y="3867150"/>
          <p14:tracePt t="126796" x="5505450" y="3832225"/>
          <p14:tracePt t="126804" x="5530850" y="3781425"/>
          <p14:tracePt t="126812" x="5573713" y="3730625"/>
          <p14:tracePt t="126820" x="5641975" y="3687763"/>
          <p14:tracePt t="126827" x="5718175" y="3629025"/>
          <p14:tracePt t="126837" x="5827713" y="3568700"/>
          <p14:tracePt t="126844" x="5972175" y="3517900"/>
          <p14:tracePt t="126852" x="6142038" y="3467100"/>
          <p14:tracePt t="126862" x="6329363" y="3408363"/>
          <p14:tracePt t="126867" x="6584950" y="3330575"/>
          <p14:tracePt t="126875" x="6856413" y="3279775"/>
          <p14:tracePt t="126892" x="7383463" y="3195638"/>
          <p14:tracePt t="126899" x="7596188" y="3127375"/>
          <p14:tracePt t="126907" x="7766050" y="3067050"/>
          <p14:tracePt t="126915" x="7951788" y="3016250"/>
          <p14:tracePt t="126924" x="8045450" y="2990850"/>
          <p14:tracePt t="126931" x="8088313" y="2965450"/>
          <p14:tracePt t="126941" x="8088313" y="2957513"/>
          <p14:tracePt t="126947" x="8096250" y="2949575"/>
          <p14:tracePt t="126958" x="8105775" y="2940050"/>
          <p14:tracePt t="126963" x="8105775" y="2922588"/>
          <p14:tracePt t="126973" x="8105775" y="2914650"/>
          <p14:tracePt t="126979" x="8105775" y="2906713"/>
          <p14:tracePt t="127053" x="8105775" y="2914650"/>
          <p14:tracePt t="127061" x="8105775" y="2922588"/>
          <p14:tracePt t="127069" x="8113713" y="2965450"/>
          <p14:tracePt t="127078" x="8121650" y="3067050"/>
          <p14:tracePt t="127085" x="8147050" y="3178175"/>
          <p14:tracePt t="127095" x="8174038" y="3348038"/>
          <p14:tracePt t="127101" x="8199438" y="3560763"/>
          <p14:tracePt t="127111" x="8199438" y="3849688"/>
          <p14:tracePt t="127116" x="8164513" y="4156075"/>
          <p14:tracePt t="127125" x="8139113" y="4435475"/>
          <p14:tracePt t="127132" x="8113713" y="4724400"/>
          <p14:tracePt t="127142" x="8096250" y="4937125"/>
          <p14:tracePt t="127147" x="8088313" y="5106988"/>
          <p14:tracePt t="127157" x="8088313" y="5251450"/>
          <p14:tracePt t="127163" x="8088313" y="5362575"/>
          <p14:tracePt t="127174" x="8105775" y="5456238"/>
          <p14:tracePt t="127179" x="8121650" y="5532438"/>
          <p14:tracePt t="127190" x="8139113" y="5591175"/>
          <p14:tracePt t="127195" x="8156575" y="5641975"/>
          <p14:tracePt t="127204" x="8164513" y="5676900"/>
          <p14:tracePt t="127211" x="8174038" y="5684838"/>
          <p14:tracePt t="127220" x="8174038" y="5694363"/>
          <p14:tracePt t="127243" x="8174038" y="5702300"/>
          <p14:tracePt t="127325" x="8164513" y="5710238"/>
          <p14:tracePt t="127333" x="8156575" y="5710238"/>
          <p14:tracePt t="127342" x="8131175" y="5710238"/>
          <p14:tracePt t="127350" x="8105775" y="5694363"/>
          <p14:tracePt t="127359" x="8080375" y="5694363"/>
          <p14:tracePt t="127365" x="8062913" y="5676900"/>
          <p14:tracePt t="127376" x="8029575" y="5659438"/>
          <p14:tracePt t="127380" x="7986713" y="5641975"/>
          <p14:tracePt t="127391" x="7918450" y="5616575"/>
          <p14:tracePt t="127396" x="7832725" y="5575300"/>
          <p14:tracePt t="127407" x="7731125" y="5549900"/>
          <p14:tracePt t="127412" x="7612063" y="5514975"/>
          <p14:tracePt t="127420" x="7485063" y="5489575"/>
          <p14:tracePt t="127428" x="7383463" y="5472113"/>
          <p14:tracePt t="127436" x="7281863" y="5464175"/>
          <p14:tracePt t="127444" x="7188200" y="5456238"/>
          <p14:tracePt t="127452" x="7094538" y="5438775"/>
          <p14:tracePt t="127460" x="7018338" y="5430838"/>
          <p14:tracePt t="127468" x="6967538" y="5430838"/>
          <p14:tracePt t="127478" x="6932613" y="5430838"/>
          <p14:tracePt t="127484" x="6924675" y="5430838"/>
          <p14:tracePt t="127494" x="6915150" y="5430838"/>
          <p14:tracePt t="127581" x="6915150" y="5421313"/>
          <p14:tracePt t="127597" x="6924675" y="5413375"/>
          <p14:tracePt t="127606" x="6942138" y="5387975"/>
          <p14:tracePt t="127614" x="6958013" y="5380038"/>
          <p14:tracePt t="127620" x="6992938" y="5353050"/>
          <p14:tracePt t="127628" x="7000875" y="5327650"/>
          <p14:tracePt t="127636" x="7026275" y="5302250"/>
          <p14:tracePt t="127644" x="7069138" y="5251450"/>
          <p14:tracePt t="127652" x="7112000" y="5175250"/>
          <p14:tracePt t="127660" x="7162800" y="5073650"/>
          <p14:tracePt t="127668" x="7213600" y="4937125"/>
          <p14:tracePt t="127675" x="7272338" y="4792663"/>
          <p14:tracePt t="127684" x="7332663" y="4622800"/>
          <p14:tracePt t="127696" x="7348538" y="4495800"/>
          <p14:tracePt t="127706" x="7358063" y="4394200"/>
          <p14:tracePt t="127712" x="7366000" y="4333875"/>
          <p14:tracePt t="127720" x="7366000" y="4291013"/>
          <p14:tracePt t="127728" x="7358063" y="4291013"/>
          <p14:tracePt t="127736" x="7340600" y="4275138"/>
          <p14:tracePt t="127744" x="7323138" y="4275138"/>
          <p14:tracePt t="127752" x="7289800" y="4257675"/>
          <p14:tracePt t="127760" x="7264400" y="4240213"/>
          <p14:tracePt t="127768" x="7221538" y="4232275"/>
          <p14:tracePt t="127775" x="7188200" y="4197350"/>
          <p14:tracePt t="127784" x="7162800" y="4197350"/>
          <p14:tracePt t="127792" x="7137400" y="4197350"/>
          <p14:tracePt t="127800" x="7085013" y="4197350"/>
          <p14:tracePt t="127808" x="7008813" y="4197350"/>
          <p14:tracePt t="127816" x="6881813" y="4197350"/>
          <p14:tracePt t="127825" x="6745288" y="4197350"/>
          <p14:tracePt t="127832" x="6600825" y="4189413"/>
          <p14:tracePt t="127842" x="6491288" y="4181475"/>
          <p14:tracePt t="127848" x="6372225" y="4171950"/>
          <p14:tracePt t="127858" x="6278563" y="4156075"/>
          <p14:tracePt t="127865" x="6202363" y="4130675"/>
          <p14:tracePt t="127880" x="6083300" y="4062413"/>
          <p14:tracePt t="127891" x="6083300" y="4044950"/>
          <p14:tracePt t="127895" x="6075363" y="4019550"/>
          <p14:tracePt t="127906" x="6075363" y="3994150"/>
          <p14:tracePt t="127911" x="6083300" y="3976688"/>
          <p14:tracePt t="127919" x="6108700" y="3951288"/>
          <p14:tracePt t="127927" x="6126163" y="3908425"/>
          <p14:tracePt t="127935" x="6159500" y="3875088"/>
          <p14:tracePt t="127943" x="6202363" y="3841750"/>
          <p14:tracePt t="127951" x="6245225" y="3824288"/>
          <p14:tracePt t="127959" x="6245225" y="3816350"/>
          <p14:tracePt t="127983" x="6253163" y="3816350"/>
          <p14:tracePt t="127991" x="6261100" y="3816350"/>
          <p14:tracePt t="127999" x="6278563" y="3816350"/>
          <p14:tracePt t="128007" x="6303963" y="3816350"/>
          <p14:tracePt t="128015" x="6321425" y="3816350"/>
          <p14:tracePt t="128024" x="6354763" y="3816350"/>
          <p14:tracePt t="128031" x="6397625" y="3832225"/>
          <p14:tracePt t="128040" x="6430963" y="3849688"/>
          <p14:tracePt t="128048" x="6448425" y="3849688"/>
          <p14:tracePt t="128057" x="6483350" y="3849688"/>
          <p14:tracePt t="128063" x="6534150" y="3857625"/>
          <p14:tracePt t="128073" x="6592888" y="3867150"/>
          <p14:tracePt t="128079" x="6653213" y="3875088"/>
          <p14:tracePt t="128090" x="6719888" y="3892550"/>
          <p14:tracePt t="128095" x="6770688" y="3900488"/>
          <p14:tracePt t="128104" x="6780213" y="3908425"/>
          <p14:tracePt t="128160" x="6780213" y="3917950"/>
          <p14:tracePt t="128193" x="6770688" y="3917950"/>
          <p14:tracePt t="128217" x="6754813" y="3908425"/>
          <p14:tracePt t="128225" x="6745288" y="3908425"/>
          <p14:tracePt t="128233" x="6729413" y="3908425"/>
          <p14:tracePt t="128243" x="6704013" y="3900488"/>
          <p14:tracePt t="128249" x="6678613" y="3900488"/>
          <p14:tracePt t="128259" x="6626225" y="3900488"/>
          <p14:tracePt t="128265" x="6567488" y="3917950"/>
          <p14:tracePt t="128277" x="6483350" y="3935413"/>
          <p14:tracePt t="128280" x="6397625" y="3951288"/>
          <p14:tracePt t="128291" x="6303963" y="3968750"/>
          <p14:tracePt t="128296" x="6210300" y="3986213"/>
          <p14:tracePt t="128307" x="6116638" y="4011613"/>
          <p14:tracePt t="128312" x="6049963" y="4019550"/>
          <p14:tracePt t="128320" x="5981700" y="4027488"/>
          <p14:tracePt t="128328" x="5895975" y="4027488"/>
          <p14:tracePt t="128336" x="5819775" y="4027488"/>
          <p14:tracePt t="128344" x="5726113" y="4027488"/>
          <p14:tracePt t="128352" x="5657850" y="4027488"/>
          <p14:tracePt t="128360" x="5599113" y="4027488"/>
          <p14:tracePt t="128368" x="5556250" y="4019550"/>
          <p14:tracePt t="128376" x="5530850" y="4011613"/>
          <p14:tracePt t="128384" x="5505450" y="3994150"/>
          <p14:tracePt t="128392" x="5487988" y="3986213"/>
          <p14:tracePt t="128400" x="5480050" y="3968750"/>
          <p14:tracePt t="128410" x="5462588" y="3943350"/>
          <p14:tracePt t="128416" x="5462588" y="3925888"/>
          <p14:tracePt t="128426" x="5454650" y="3908425"/>
          <p14:tracePt t="128432" x="5454650" y="3900488"/>
          <p14:tracePt t="128448" x="5454650" y="3892550"/>
          <p14:tracePt t="128464" x="5454650" y="3883025"/>
          <p14:tracePt t="128480" x="5454650" y="3875088"/>
          <p14:tracePt t="128491" x="5487988" y="3849688"/>
          <p14:tracePt t="128507" x="5505450" y="3849688"/>
          <p14:tracePt t="128512" x="5538788" y="3841750"/>
          <p14:tracePt t="128521" x="5616575" y="3824288"/>
          <p14:tracePt t="128528" x="5700713" y="3806825"/>
          <p14:tracePt t="128536" x="5862638" y="3781425"/>
          <p14:tracePt t="128543" x="6040438" y="3748088"/>
          <p14:tracePt t="128552" x="6286500" y="3705225"/>
          <p14:tracePt t="128560" x="6610350" y="3646488"/>
          <p14:tracePt t="128568" x="6942138" y="3586163"/>
          <p14:tracePt t="128576" x="7281863" y="3509963"/>
          <p14:tracePt t="128584" x="7586663" y="3416300"/>
          <p14:tracePt t="128592" x="7867650" y="3314700"/>
          <p14:tracePt t="128600" x="7994650" y="3246438"/>
          <p14:tracePt t="128610" x="8070850" y="3195638"/>
          <p14:tracePt t="128616" x="8105775" y="3152775"/>
          <p14:tracePt t="128625" x="8105775" y="3144838"/>
          <p14:tracePt t="128632" x="8105775" y="3135313"/>
          <p14:tracePt t="128641" x="8105775" y="3127375"/>
          <p14:tracePt t="128679" x="8096250" y="3127375"/>
          <p14:tracePt t="128688" x="8096250" y="3144838"/>
          <p14:tracePt t="128696" x="8096250" y="3186113"/>
          <p14:tracePt t="128706" x="8096250" y="3279775"/>
          <p14:tracePt t="128711" x="8105775" y="3382963"/>
          <p14:tracePt t="128720" x="8131175" y="3509963"/>
          <p14:tracePt t="128727" x="8174038" y="3646488"/>
          <p14:tracePt t="128736" x="8207375" y="3806825"/>
          <p14:tracePt t="128743" x="8224838" y="3935413"/>
          <p14:tracePt t="128751" x="8250238" y="4087813"/>
          <p14:tracePt t="128759" x="8266113" y="4189413"/>
          <p14:tracePt t="128768" x="8275638" y="4275138"/>
          <p14:tracePt t="128775" x="8283575" y="4333875"/>
          <p14:tracePt t="128783" x="8291513" y="4368800"/>
          <p14:tracePt t="128791" x="8291513" y="4376738"/>
          <p14:tracePt t="128832" x="8275638" y="4376738"/>
          <p14:tracePt t="128841" x="8224838" y="4376738"/>
          <p14:tracePt t="128848" x="8139113" y="4368800"/>
          <p14:tracePt t="128860" x="8020050" y="4351338"/>
          <p14:tracePt t="128866" x="7850188" y="4333875"/>
          <p14:tracePt t="128876" x="7586663" y="4308475"/>
          <p14:tracePt t="128880" x="7348538" y="4291013"/>
          <p14:tracePt t="128891" x="7085013" y="4275138"/>
          <p14:tracePt t="128895" x="6762750" y="4275138"/>
          <p14:tracePt t="128906" x="6465888" y="4275138"/>
          <p14:tracePt t="128911" x="6202363" y="4283075"/>
          <p14:tracePt t="128920" x="5972175" y="4300538"/>
          <p14:tracePt t="128927" x="5776913" y="4308475"/>
          <p14:tracePt t="128936" x="5649913" y="4316413"/>
          <p14:tracePt t="128943" x="5573713" y="4325938"/>
          <p14:tracePt t="128951" x="5513388" y="4333875"/>
          <p14:tracePt t="128975" x="5513388" y="4341813"/>
          <p14:tracePt t="128991" x="5513388" y="4351338"/>
          <p14:tracePt t="129000" x="5522913" y="4359275"/>
          <p14:tracePt t="129010" x="5530850" y="4359275"/>
          <p14:tracePt t="129026" x="5538788" y="4368800"/>
          <p14:tracePt t="129040" x="5548313" y="4368800"/>
          <p14:tracePt t="129056" x="5556250" y="4368800"/>
          <p14:tracePt t="129063" x="5565775" y="4368800"/>
          <p14:tracePt t="129073" x="5581650" y="4384675"/>
          <p14:tracePt t="129090" x="5599113" y="4384675"/>
          <p14:tracePt t="129095" x="5607050" y="4384675"/>
          <p14:tracePt t="129107" x="5632450" y="4384675"/>
          <p14:tracePt t="129112" x="5641975" y="4384675"/>
          <p14:tracePt t="129119" x="5667375" y="4384675"/>
          <p14:tracePt t="129127" x="5692775" y="4384675"/>
          <p14:tracePt t="129136" x="5743575" y="4368800"/>
          <p14:tracePt t="129143" x="5811838" y="4341813"/>
          <p14:tracePt t="129151" x="5921375" y="4300538"/>
          <p14:tracePt t="129159" x="6032500" y="4275138"/>
          <p14:tracePt t="129167" x="6194425" y="4249738"/>
          <p14:tracePt t="129175" x="6372225" y="4224338"/>
          <p14:tracePt t="129183" x="6610350" y="4197350"/>
          <p14:tracePt t="129191" x="6848475" y="4189413"/>
          <p14:tracePt t="129199" x="6992938" y="4181475"/>
          <p14:tracePt t="129208" x="7137400" y="4181475"/>
          <p14:tracePt t="129215" x="7221538" y="4181475"/>
          <p14:tracePt t="129225" x="7281863" y="4197350"/>
          <p14:tracePt t="129231" x="7323138" y="4206875"/>
          <p14:tracePt t="129241" x="7323138" y="4224338"/>
          <p14:tracePt t="129248" x="7323138" y="4249738"/>
          <p14:tracePt t="129258" x="7332663" y="4275138"/>
          <p14:tracePt t="129263" x="7340600" y="4341813"/>
          <p14:tracePt t="129274" x="7340600" y="4419600"/>
          <p14:tracePt t="129279" x="7340600" y="4513263"/>
          <p14:tracePt t="129290" x="7340600" y="4597400"/>
          <p14:tracePt t="129295" x="7340600" y="4683125"/>
          <p14:tracePt t="129306" x="7340600" y="4775200"/>
          <p14:tracePt t="129312" x="7340600" y="4852988"/>
          <p14:tracePt t="129320" x="7340600" y="4919663"/>
          <p14:tracePt t="129327" x="7332663" y="4972050"/>
          <p14:tracePt t="129336" x="7323138" y="5013325"/>
          <p14:tracePt t="129344" x="7307263" y="5030788"/>
          <p14:tracePt t="129352" x="7307263" y="5038725"/>
          <p14:tracePt t="129359" x="7307263" y="5048250"/>
          <p14:tracePt t="129367" x="7307263" y="5056188"/>
          <p14:tracePt t="129383" x="7307263" y="5064125"/>
          <p14:tracePt t="129433" x="7307263" y="5056188"/>
          <p14:tracePt t="129441" x="7297738" y="5030788"/>
          <p14:tracePt t="129448" x="7272338" y="4987925"/>
          <p14:tracePt t="129459" x="7256463" y="4962525"/>
          <p14:tracePt t="129464" x="7221538" y="4911725"/>
          <p14:tracePt t="129475" x="7178675" y="4852988"/>
          <p14:tracePt t="129481" x="7127875" y="4784725"/>
          <p14:tracePt t="129493" x="7077075" y="4733925"/>
          <p14:tracePt t="129498" x="7034213" y="4708525"/>
          <p14:tracePt t="129509" x="7000875" y="4691063"/>
          <p14:tracePt t="129513" x="6950075" y="4673600"/>
          <p14:tracePt t="129523" x="6899275" y="4648200"/>
          <p14:tracePt t="129528" x="6831013" y="4630738"/>
          <p14:tracePt t="129536" x="6745288" y="4597400"/>
          <p14:tracePt t="129545" x="6678613" y="4579938"/>
          <p14:tracePt t="129552" x="6618288" y="4554538"/>
          <p14:tracePt t="129560" x="6559550" y="4538663"/>
          <p14:tracePt t="129568" x="6524625" y="4529138"/>
          <p14:tracePt t="129578" x="6499225" y="4503738"/>
          <p14:tracePt t="129584" x="6465888" y="4470400"/>
          <p14:tracePt t="129593" x="6448425" y="4445000"/>
          <p14:tracePt t="129600" x="6430963" y="4384675"/>
          <p14:tracePt t="129610" x="6405563" y="4300538"/>
          <p14:tracePt t="129616" x="6380163" y="4224338"/>
          <p14:tracePt t="129625" x="6364288" y="4138613"/>
          <p14:tracePt t="129632" x="6354763" y="4037013"/>
          <p14:tracePt t="129643" x="6346825" y="3960813"/>
          <p14:tracePt t="129648" x="6346825" y="3908425"/>
          <p14:tracePt t="129657" x="6346825" y="3875088"/>
          <p14:tracePt t="129663" x="6354763" y="3867150"/>
          <p14:tracePt t="129673" x="6364288" y="3857625"/>
          <p14:tracePt t="129680" x="6380163" y="3841750"/>
          <p14:tracePt t="129690" x="6397625" y="3832225"/>
          <p14:tracePt t="129695" x="6423025" y="3816350"/>
          <p14:tracePt t="129705" x="6448425" y="3790950"/>
          <p14:tracePt t="129711" x="6483350" y="3763963"/>
          <p14:tracePt t="129721" x="6499225" y="3756025"/>
          <p14:tracePt t="129728" x="6534150" y="3738563"/>
          <p14:tracePt t="129735" x="6575425" y="3713163"/>
          <p14:tracePt t="129743" x="6643688" y="3697288"/>
          <p14:tracePt t="129752" x="6737350" y="3679825"/>
          <p14:tracePt t="129759" x="6823075" y="3662363"/>
          <p14:tracePt t="129767" x="6889750" y="3646488"/>
          <p14:tracePt t="129775" x="6958013" y="3611563"/>
          <p14:tracePt t="129783" x="7008813" y="3594100"/>
          <p14:tracePt t="129791" x="7051675" y="3560763"/>
          <p14:tracePt t="129800" x="7094538" y="3517900"/>
          <p14:tracePt t="129807" x="7127875" y="3492500"/>
          <p14:tracePt t="129815" x="7153275" y="3484563"/>
          <p14:tracePt t="129825" x="7162800" y="3467100"/>
          <p14:tracePt t="129832" x="7170738" y="3467100"/>
          <p14:tracePt t="129937" x="7153275" y="3484563"/>
          <p14:tracePt t="129945" x="7145338" y="3517900"/>
          <p14:tracePt t="129953" x="7112000" y="3535363"/>
          <p14:tracePt t="129961" x="7069138" y="3568700"/>
          <p14:tracePt t="129969" x="7026275" y="3611563"/>
          <p14:tracePt t="129979" x="6967538" y="3654425"/>
          <p14:tracePt t="129985" x="6899275" y="3687763"/>
          <p14:tracePt t="129993" x="6831013" y="3730625"/>
          <p14:tracePt t="130000" x="6737350" y="3773488"/>
          <p14:tracePt t="130010" x="6643688" y="3841750"/>
          <p14:tracePt t="130016" x="6550025" y="3908425"/>
          <p14:tracePt t="130025" x="6430963" y="4002088"/>
          <p14:tracePt t="130031" x="6346825" y="4087813"/>
          <p14:tracePt t="130041" x="6261100" y="4164013"/>
          <p14:tracePt t="130047" x="6194425" y="4232275"/>
          <p14:tracePt t="130057" x="6167438" y="4275138"/>
          <p14:tracePt t="130063" x="6159500" y="4325938"/>
          <p14:tracePt t="130073" x="6151563" y="4368800"/>
          <p14:tracePt t="130079" x="6151563" y="4402138"/>
          <p14:tracePt t="130089" x="6151563" y="4435475"/>
          <p14:tracePt t="130096" x="6167438" y="4452938"/>
          <p14:tracePt t="130106" x="6176963" y="4460875"/>
          <p14:tracePt t="130111" x="6210300" y="4478338"/>
          <p14:tracePt t="130119" x="6245225" y="4486275"/>
          <p14:tracePt t="130127" x="6261100" y="4495800"/>
          <p14:tracePt t="130135" x="6286500" y="4503738"/>
          <p14:tracePt t="130143" x="6321425" y="4521200"/>
          <p14:tracePt t="130151" x="6354763" y="4546600"/>
          <p14:tracePt t="130159" x="6397625" y="4589463"/>
          <p14:tracePt t="130167" x="6415088" y="4630738"/>
          <p14:tracePt t="130175" x="6430963" y="4683125"/>
          <p14:tracePt t="130183" x="6440488" y="4724400"/>
          <p14:tracePt t="130191" x="6448425" y="4792663"/>
          <p14:tracePt t="130199" x="6448425" y="4878388"/>
          <p14:tracePt t="130207" x="6448425" y="4946650"/>
          <p14:tracePt t="130215" x="6448425" y="5013325"/>
          <p14:tracePt t="130223" x="6430963" y="5073650"/>
          <p14:tracePt t="130231" x="6405563" y="5132388"/>
          <p14:tracePt t="130240" x="6372225" y="5192713"/>
          <p14:tracePt t="130247" x="6321425" y="5268913"/>
          <p14:tracePt t="130257" x="6286500" y="5319713"/>
          <p14:tracePt t="130263" x="6261100" y="5345113"/>
          <p14:tracePt t="130273" x="6253163" y="5345113"/>
          <p14:tracePt t="130279" x="6245225" y="5345113"/>
          <p14:tracePt t="130290" x="6235700" y="5345113"/>
          <p14:tracePt t="130295" x="6227763" y="5345113"/>
          <p14:tracePt t="130306" x="6210300" y="5345113"/>
          <p14:tracePt t="130311" x="6194425" y="5327650"/>
          <p14:tracePt t="130319" x="6159500" y="5294313"/>
          <p14:tracePt t="130327" x="6142038" y="5268913"/>
          <p14:tracePt t="130336" x="6108700" y="5200650"/>
          <p14:tracePt t="130343" x="6065838" y="5124450"/>
          <p14:tracePt t="130351" x="6024563" y="5005388"/>
          <p14:tracePt t="130359" x="5946775" y="4827588"/>
          <p14:tracePt t="130368" x="5862638" y="4630738"/>
          <p14:tracePt t="130375" x="5761038" y="4419600"/>
          <p14:tracePt t="130383" x="5683250" y="4197350"/>
          <p14:tracePt t="130391" x="5641975" y="4037013"/>
          <p14:tracePt t="130399" x="5607050" y="3943350"/>
          <p14:tracePt t="130407" x="5591175" y="3849688"/>
          <p14:tracePt t="130415" x="5573713" y="3781425"/>
          <p14:tracePt t="130423" x="5556250" y="3730625"/>
          <p14:tracePt t="130431" x="5538788" y="3697288"/>
          <p14:tracePt t="130440" x="5522913" y="3654425"/>
          <p14:tracePt t="130447" x="5522913" y="3629025"/>
          <p14:tracePt t="130457" x="5522913" y="3619500"/>
          <p14:tracePt t="130463" x="5522913" y="3611563"/>
          <p14:tracePt t="130473" x="5522913" y="3603625"/>
          <p14:tracePt t="130497" x="5522913" y="3594100"/>
          <p14:tracePt t="130504" x="5548313" y="3586163"/>
          <p14:tracePt t="130511" x="5581650" y="3578225"/>
          <p14:tracePt t="130522" x="5599113" y="3568700"/>
          <p14:tracePt t="130527" x="5632450" y="3560763"/>
          <p14:tracePt t="130535" x="5708650" y="3552825"/>
          <p14:tracePt t="130543" x="5786438" y="3535363"/>
          <p14:tracePt t="130551" x="5880100" y="3517900"/>
          <p14:tracePt t="130559" x="5972175" y="3502025"/>
          <p14:tracePt t="130568" x="6065838" y="3475038"/>
          <p14:tracePt t="130576" x="6151563" y="3459163"/>
          <p14:tracePt t="130584" x="6270625" y="3441700"/>
          <p14:tracePt t="130592" x="6380163" y="3416300"/>
          <p14:tracePt t="130600" x="6473825" y="3390900"/>
          <p14:tracePt t="130609" x="6559550" y="3382963"/>
          <p14:tracePt t="130616" x="6618288" y="3373438"/>
          <p14:tracePt t="130626" x="6661150" y="3373438"/>
          <p14:tracePt t="130631" x="6694488" y="3373438"/>
          <p14:tracePt t="130641" x="6704013" y="3373438"/>
          <p14:tracePt t="130647" x="6711950" y="3373438"/>
          <p14:tracePt t="130673" x="6719888" y="3373438"/>
          <p14:tracePt t="130690" x="6729413" y="3373438"/>
          <p14:tracePt t="130705" x="6737350" y="3373438"/>
          <p14:tracePt t="130711" x="6745288" y="3373438"/>
          <p14:tracePt t="130723" x="6762750" y="3373438"/>
          <p14:tracePt t="130736" x="6780213" y="3382963"/>
          <p14:tracePt t="130751" x="6788150" y="3382963"/>
          <p14:tracePt t="130760" x="6805613" y="3382963"/>
          <p14:tracePt t="130780" x="6813550" y="3382963"/>
          <p14:tracePt t="130932" x="6813550" y="3373438"/>
          <p14:tracePt t="130981" x="6823075" y="3373438"/>
          <p14:tracePt t="130989" x="6848475" y="3390900"/>
          <p14:tracePt t="130996" x="6864350" y="3433763"/>
          <p14:tracePt t="131006" x="6907213" y="3484563"/>
          <p14:tracePt t="131014" x="6950075" y="3535363"/>
          <p14:tracePt t="131024" x="7000875" y="3603625"/>
          <p14:tracePt t="131028" x="7059613" y="3671888"/>
          <p14:tracePt t="131038" x="7094538" y="3722688"/>
          <p14:tracePt t="131048" x="7127875" y="3773488"/>
          <p14:tracePt t="131053" x="7153275" y="3824288"/>
          <p14:tracePt t="131062" x="7188200" y="3875088"/>
          <p14:tracePt t="131068" x="7221538" y="3917950"/>
          <p14:tracePt t="131075" x="7246938" y="3960813"/>
          <p14:tracePt t="131083" x="7272338" y="4002088"/>
          <p14:tracePt t="131091" x="7289800" y="4027488"/>
          <p14:tracePt t="131100" x="7297738" y="4044950"/>
          <p14:tracePt t="131107" x="7307263" y="4052888"/>
          <p14:tracePt t="131116" x="7315200" y="4062413"/>
          <p14:tracePt t="131131" x="7332663" y="4079875"/>
          <p14:tracePt t="131141" x="7340600" y="4087813"/>
          <p14:tracePt t="131148" x="7358063" y="4105275"/>
          <p14:tracePt t="131158" x="7400925" y="4146550"/>
          <p14:tracePt t="131163" x="7442200" y="4171950"/>
          <p14:tracePt t="131174" x="7459663" y="4181475"/>
          <p14:tracePt t="131180" x="7485063" y="4189413"/>
          <p14:tracePt t="131189" x="7527925" y="4206875"/>
          <p14:tracePt t="131195" x="7553325" y="4224338"/>
          <p14:tracePt t="131206" x="7578725" y="4240213"/>
          <p14:tracePt t="131211" x="7586663" y="4240213"/>
          <p14:tracePt t="131429" x="7578725" y="4240213"/>
          <p14:tracePt t="131437" x="7553325" y="4240213"/>
          <p14:tracePt t="131443" x="7545388" y="4240213"/>
          <p14:tracePt t="131451" x="7535863" y="4232275"/>
          <p14:tracePt t="131459" x="7518400" y="4214813"/>
          <p14:tracePt t="131467" x="7502525" y="4206875"/>
          <p14:tracePt t="131476" x="7485063" y="4206875"/>
          <p14:tracePt t="131483" x="7477125" y="4206875"/>
          <p14:tracePt t="131491" x="7451725" y="4189413"/>
          <p14:tracePt t="131499" x="7434263" y="4189413"/>
          <p14:tracePt t="131507" x="7426325" y="4189413"/>
          <p14:tracePt t="131515" x="7416800" y="4189413"/>
          <p14:tracePt t="131523" x="7408863" y="4189413"/>
          <p14:tracePt t="131531" x="7400925" y="4189413"/>
          <p14:tracePt t="131540" x="7383463" y="4189413"/>
          <p14:tracePt t="131547" x="7373938" y="4189413"/>
          <p14:tracePt t="131556" x="7358063" y="4189413"/>
          <p14:tracePt t="131564" x="7340600" y="4189413"/>
          <p14:tracePt t="131573" x="7332663" y="4189413"/>
          <p14:tracePt t="131579" x="7307263" y="4197350"/>
          <p14:tracePt t="131589" x="7281863" y="4197350"/>
          <p14:tracePt t="131596" x="7256463" y="4197350"/>
          <p14:tracePt t="131606" x="7229475" y="4197350"/>
          <p14:tracePt t="131611" x="7213600" y="4197350"/>
          <p14:tracePt t="131622" x="7204075" y="4197350"/>
          <p14:tracePt t="131628" x="7196138" y="4197350"/>
          <p14:tracePt t="131635" x="7170738" y="4189413"/>
          <p14:tracePt t="131643" x="7162800" y="4189413"/>
          <p14:tracePt t="131652" x="7153275" y="4181475"/>
          <p14:tracePt t="131660" x="7127875" y="4181475"/>
          <p14:tracePt t="131667" x="7119938" y="4181475"/>
          <p14:tracePt t="131675" x="7112000" y="4181475"/>
          <p14:tracePt t="131684" x="7102475" y="4171950"/>
          <p14:tracePt t="131691" x="7094538" y="4171950"/>
          <p14:tracePt t="131699" x="7077075" y="4164013"/>
          <p14:tracePt t="131707" x="7059613" y="4164013"/>
          <p14:tracePt t="131716" x="7026275" y="4164013"/>
          <p14:tracePt t="131724" x="7008813" y="4164013"/>
          <p14:tracePt t="131731" x="6992938" y="4164013"/>
          <p14:tracePt t="131740" x="6958013" y="4156075"/>
          <p14:tracePt t="131748" x="6950075" y="4156075"/>
          <p14:tracePt t="131763" x="6942138" y="4156075"/>
          <p14:tracePt t="131773" x="6932613" y="4156075"/>
          <p14:tracePt t="131829" x="6915150" y="4156075"/>
          <p14:tracePt t="131837" x="6907213" y="4156075"/>
          <p14:tracePt t="131845" x="6899275" y="4156075"/>
          <p14:tracePt t="131852" x="6881813" y="4156075"/>
          <p14:tracePt t="131875" x="6873875" y="4146550"/>
          <p14:tracePt t="131888" x="6864350" y="4146550"/>
          <p14:tracePt t="131891" x="6856413" y="4146550"/>
          <p14:tracePt t="131900" x="6848475" y="4138613"/>
          <p14:tracePt t="131907" x="6838950" y="4138613"/>
          <p14:tracePt t="131915" x="6823075" y="4130675"/>
          <p14:tracePt t="131923" x="6813550" y="4130675"/>
          <p14:tracePt t="131941" x="6805613" y="4130675"/>
          <p14:tracePt t="131989" x="6788150" y="4130675"/>
          <p14:tracePt t="132004" x="6770688" y="4130675"/>
          <p14:tracePt t="132012" x="6762750" y="4130675"/>
          <p14:tracePt t="132021" x="6745288" y="4130675"/>
          <p14:tracePt t="132028" x="6737350" y="4130675"/>
          <p14:tracePt t="132036" x="6729413" y="4130675"/>
          <p14:tracePt t="132044" x="6719888" y="4130675"/>
          <p14:tracePt t="132052" x="6694488" y="4105275"/>
          <p14:tracePt t="132060" x="6686550" y="4095750"/>
          <p14:tracePt t="132197" x="6678613" y="4087813"/>
          <p14:tracePt t="132221" x="6678613" y="4079875"/>
          <p14:tracePt t="132227" x="6686550" y="4070350"/>
          <p14:tracePt t="132236" x="6704013" y="4062413"/>
          <p14:tracePt t="132243" x="6711950" y="4052888"/>
          <p14:tracePt t="132251" x="6719888" y="4052888"/>
          <p14:tracePt t="132259" x="6729413" y="4044950"/>
          <p14:tracePt t="132268" x="6737350" y="4044950"/>
          <p14:tracePt t="132275" x="6737350" y="4037013"/>
          <p14:tracePt t="132355" x="6745288" y="4027488"/>
          <p14:tracePt t="132387" x="6762750" y="4027488"/>
          <p14:tracePt t="132421" x="6770688" y="4019550"/>
          <p14:tracePt t="132437" x="6780213" y="4019550"/>
          <p14:tracePt t="132446" x="6788150" y="4019550"/>
          <p14:tracePt t="132453" x="6797675" y="4011613"/>
          <p14:tracePt t="132468" x="6805613" y="4002088"/>
          <p14:tracePt t="132484" x="6813550" y="3994150"/>
          <p14:tracePt t="132492" x="6838950" y="3994150"/>
          <p14:tracePt t="132500" x="6873875" y="3994150"/>
          <p14:tracePt t="132509" x="6907213" y="3994150"/>
          <p14:tracePt t="132516" x="6950075" y="4002088"/>
          <p14:tracePt t="132525" x="6967538" y="4011613"/>
          <p14:tracePt t="132532" x="6992938" y="4011613"/>
          <p14:tracePt t="132541" x="7018338" y="4011613"/>
          <p14:tracePt t="132548" x="7043738" y="4011613"/>
          <p14:tracePt t="132558" x="7077075" y="4011613"/>
          <p14:tracePt t="132564" x="7085013" y="4011613"/>
          <p14:tracePt t="132574" x="7102475" y="4011613"/>
          <p14:tracePt t="132580" x="7119938" y="4011613"/>
          <p14:tracePt t="132590" x="7127875" y="4011613"/>
          <p14:tracePt t="132596" x="7137400" y="4011613"/>
          <p14:tracePt t="132621" x="7145338" y="4011613"/>
          <p14:tracePt t="132636" x="7162800" y="4011613"/>
          <p14:tracePt t="132644" x="7188200" y="3994150"/>
          <p14:tracePt t="132652" x="7196138" y="3994150"/>
          <p14:tracePt t="132660" x="7204075" y="3986213"/>
          <p14:tracePt t="132668" x="7213600" y="3976688"/>
          <p14:tracePt t="132684" x="7229475" y="3976688"/>
          <p14:tracePt t="132692" x="7239000" y="3976688"/>
          <p14:tracePt t="132708" x="7256463" y="3976688"/>
          <p14:tracePt t="132724" x="7272338" y="3976688"/>
          <p14:tracePt t="132732" x="7281863" y="3976688"/>
          <p14:tracePt t="132742" x="7297738" y="3976688"/>
          <p14:tracePt t="132748" x="7307263" y="3976688"/>
          <p14:tracePt t="132758" x="7323138" y="3976688"/>
          <p14:tracePt t="132764" x="7332663" y="3976688"/>
          <p14:tracePt t="132775" x="7340600" y="3986213"/>
          <p14:tracePt t="132780" x="7358063" y="3986213"/>
          <p14:tracePt t="132790" x="7366000" y="3986213"/>
          <p14:tracePt t="132796" x="7373938" y="3986213"/>
          <p14:tracePt t="132806" x="7373938" y="3994150"/>
          <p14:tracePt t="132812" x="7383463" y="3994150"/>
          <p14:tracePt t="132822" x="7391400" y="4002088"/>
          <p14:tracePt t="132828" x="7400925" y="4002088"/>
          <p14:tracePt t="132836" x="7408863" y="4002088"/>
          <p14:tracePt t="132852" x="7426325" y="4011613"/>
          <p14:tracePt t="132862" x="7426325" y="4019550"/>
          <p14:tracePt t="132873" x="7434263" y="4019550"/>
          <p14:tracePt t="132894" x="7451725" y="4027488"/>
          <p14:tracePt t="132900" x="7459663" y="4037013"/>
          <p14:tracePt t="132965" x="7459663" y="4044950"/>
          <p14:tracePt t="132981" x="7459663" y="4062413"/>
          <p14:tracePt t="132990" x="7459663" y="4087813"/>
          <p14:tracePt t="132997" x="7459663" y="4113213"/>
          <p14:tracePt t="133009" x="7459663" y="4138613"/>
          <p14:tracePt t="133012" x="7459663" y="4156075"/>
          <p14:tracePt t="133024" x="7459663" y="4171950"/>
          <p14:tracePt t="133028" x="7459663" y="4189413"/>
          <p14:tracePt t="133038" x="7459663" y="4206875"/>
          <p14:tracePt t="133044" x="7459663" y="4214813"/>
          <p14:tracePt t="133052" x="7459663" y="4224338"/>
          <p14:tracePt t="133060" x="7459663" y="4240213"/>
          <p14:tracePt t="133076" x="7451725" y="4249738"/>
          <p14:tracePt t="133092" x="7451725" y="4257675"/>
          <p14:tracePt t="133100" x="7442200" y="4257675"/>
          <p14:tracePt t="133108" x="7442200" y="4275138"/>
          <p14:tracePt t="133116" x="7416800" y="4283075"/>
          <p14:tracePt t="133125" x="7408863" y="4291013"/>
          <p14:tracePt t="133132" x="7400925" y="4300538"/>
          <p14:tracePt t="133142" x="7373938" y="4300538"/>
          <p14:tracePt t="133148" x="7358063" y="4300538"/>
          <p14:tracePt t="133158" x="7348538" y="4316413"/>
          <p14:tracePt t="133164" x="7340600" y="4316413"/>
          <p14:tracePt t="133175" x="7297738" y="4325938"/>
          <p14:tracePt t="133180" x="7281863" y="4325938"/>
          <p14:tracePt t="133189" x="7256463" y="4325938"/>
          <p14:tracePt t="133196" x="7221538" y="4325938"/>
          <p14:tracePt t="133207" x="7188200" y="4325938"/>
          <p14:tracePt t="133212" x="7162800" y="4325938"/>
          <p14:tracePt t="133228" x="7137400" y="4325938"/>
          <p14:tracePt t="133240" x="7119938" y="4325938"/>
          <p14:tracePt t="133244" x="7112000" y="4325938"/>
          <p14:tracePt t="133252" x="7094538" y="4325938"/>
          <p14:tracePt t="133260" x="7077075" y="4325938"/>
          <p14:tracePt t="133268" x="7069138" y="4325938"/>
          <p14:tracePt t="133276" x="7051675" y="4316413"/>
          <p14:tracePt t="133284" x="7043738" y="4316413"/>
          <p14:tracePt t="133292" x="7018338" y="4308475"/>
          <p14:tracePt t="133300" x="7008813" y="4308475"/>
          <p14:tracePt t="133308" x="7000875" y="4308475"/>
          <p14:tracePt t="133332" x="6992938" y="4308475"/>
          <p14:tracePt t="133364" x="6992938" y="4300538"/>
          <p14:tracePt t="133380" x="6992938" y="4291013"/>
          <p14:tracePt t="133388" x="7000875" y="4283075"/>
          <p14:tracePt t="133403" x="7008813" y="4275138"/>
          <p14:tracePt t="133411" x="7018338" y="4275138"/>
          <p14:tracePt t="133420" x="7026275" y="4275138"/>
          <p14:tracePt t="133427" x="7043738" y="4265613"/>
          <p14:tracePt t="133435" x="7059613" y="4265613"/>
          <p14:tracePt t="133443" x="7077075" y="4265613"/>
          <p14:tracePt t="133452" x="7094538" y="4265613"/>
          <p14:tracePt t="133460" x="7102475" y="4265613"/>
          <p14:tracePt t="133467" x="7119938" y="4265613"/>
          <p14:tracePt t="133475" x="7145338" y="4265613"/>
          <p14:tracePt t="133491" x="7170738" y="4265613"/>
          <p14:tracePt t="133499" x="7196138" y="4265613"/>
          <p14:tracePt t="133507" x="7213600" y="4265613"/>
          <p14:tracePt t="133515" x="7239000" y="4265613"/>
          <p14:tracePt t="133523" x="7264400" y="4265613"/>
          <p14:tracePt t="133531" x="7289800" y="4265613"/>
          <p14:tracePt t="133540" x="7297738" y="4265613"/>
          <p14:tracePt t="133548" x="7323138" y="4265613"/>
          <p14:tracePt t="133557" x="7348538" y="4275138"/>
          <p14:tracePt t="133563" x="7366000" y="4275138"/>
          <p14:tracePt t="133573" x="7391400" y="4275138"/>
          <p14:tracePt t="133590" x="7400925" y="4275138"/>
          <p14:tracePt t="133595" x="7400925" y="4283075"/>
          <p14:tracePt t="133605" x="7408863" y="4283075"/>
          <p14:tracePt t="133896" x="7400925" y="4249738"/>
          <p14:tracePt t="133905" x="7391400" y="4232275"/>
          <p14:tracePt t="133911" x="7383463" y="4224338"/>
          <p14:tracePt t="133920" x="7383463" y="4214813"/>
          <p14:tracePt t="133927" x="7373938" y="4206875"/>
          <p14:tracePt t="133953" x="7366000" y="4189413"/>
          <p14:tracePt t="133959" x="7366000" y="4181475"/>
          <p14:tracePt t="133968" x="7366000" y="4164013"/>
          <p14:tracePt t="133976" x="7366000" y="4146550"/>
          <p14:tracePt t="133983" x="7391400" y="4113213"/>
          <p14:tracePt t="133992" x="7416800" y="4105275"/>
          <p14:tracePt t="134000" x="7426325" y="4087813"/>
          <p14:tracePt t="134007" x="7434263" y="4087813"/>
          <p14:tracePt t="134015" x="7434263" y="4079875"/>
          <p14:tracePt t="134113" x="7442200" y="4079875"/>
          <p14:tracePt t="134257" x="7442200" y="4095750"/>
          <p14:tracePt t="134275" x="7442200" y="4121150"/>
          <p14:tracePt t="134291" x="7442200" y="4138613"/>
          <p14:tracePt t="134297" x="7442200" y="4164013"/>
          <p14:tracePt t="134308" x="7426325" y="4181475"/>
          <p14:tracePt t="134313" x="7426325" y="4189413"/>
          <p14:tracePt t="134325" x="7426325" y="4197350"/>
          <p14:tracePt t="134329" x="7416800" y="4214813"/>
          <p14:tracePt t="134340" x="7400925" y="4224338"/>
          <p14:tracePt t="134344" x="7400925" y="4232275"/>
          <p14:tracePt t="134353" x="7391400" y="4232275"/>
          <p14:tracePt t="134360" x="7391400" y="4249738"/>
          <p14:tracePt t="134368" x="7391400" y="4257675"/>
          <p14:tracePt t="134376" x="7383463" y="4257675"/>
          <p14:tracePt t="134384" x="7383463" y="4265613"/>
          <p14:tracePt t="134392" x="7373938" y="4265613"/>
          <p14:tracePt t="134400" x="7366000" y="4275138"/>
          <p14:tracePt t="134408" x="7358063" y="4275138"/>
          <p14:tracePt t="134424" x="7348538" y="4283075"/>
          <p14:tracePt t="134432" x="7340600" y="4283075"/>
          <p14:tracePt t="134511" x="7340600" y="4291013"/>
          <p14:tracePt t="134527" x="7348538" y="4291013"/>
          <p14:tracePt t="134568" x="7358063" y="4291013"/>
          <p14:tracePt t="134575" x="7358063" y="4300538"/>
          <p14:tracePt t="134583" x="7366000" y="4300538"/>
          <p14:tracePt t="134592" x="7366000" y="4308475"/>
          <p14:tracePt t="134624" x="7373938" y="4308475"/>
          <p14:tracePt t="134632" x="7383463" y="4308475"/>
          <p14:tracePt t="134688" x="7391400" y="4308475"/>
          <p14:tracePt t="134695" x="7400925" y="4308475"/>
          <p14:tracePt t="134737" x="7408863" y="4316413"/>
          <p14:tracePt t="134817" x="7408863" y="4325938"/>
          <p14:tracePt t="134825" x="7408863" y="4333875"/>
          <p14:tracePt t="134833" x="7400925" y="4333875"/>
          <p14:tracePt t="135129" x="7400925" y="4341813"/>
          <p14:tracePt t="135193" x="7391400" y="4351338"/>
          <p14:tracePt t="135209" x="7383463" y="4368800"/>
          <p14:tracePt t="135217" x="7366000" y="4384675"/>
          <p14:tracePt t="135226" x="7348538" y="4394200"/>
          <p14:tracePt t="135233" x="7348538" y="4402138"/>
          <p14:tracePt t="135242" x="7332663" y="4402138"/>
          <p14:tracePt t="135248" x="7315200" y="4410075"/>
          <p14:tracePt t="135265" x="7297738" y="4410075"/>
          <p14:tracePt t="135273" x="7289800" y="4410075"/>
          <p14:tracePt t="135305" x="7281863" y="4410075"/>
          <p14:tracePt t="135320" x="7264400" y="4410075"/>
          <p14:tracePt t="135328" x="7246938" y="4419600"/>
          <p14:tracePt t="135338" x="7239000" y="4419600"/>
          <p14:tracePt t="135344" x="7221538" y="4419600"/>
          <p14:tracePt t="135352" x="7213600" y="4419600"/>
          <p14:tracePt t="135359" x="7196138" y="4419600"/>
          <p14:tracePt t="135368" x="7178675" y="4419600"/>
          <p14:tracePt t="135384" x="7153275" y="4419600"/>
          <p14:tracePt t="135392" x="7145338" y="4419600"/>
          <p14:tracePt t="135399" x="7127875" y="4419600"/>
          <p14:tracePt t="135416" x="7119938" y="4419600"/>
          <p14:tracePt t="135423" x="7112000" y="4419600"/>
          <p14:tracePt t="135431" x="7085013" y="4402138"/>
          <p14:tracePt t="135440" x="7069138" y="4402138"/>
          <p14:tracePt t="135448" x="7059613" y="4394200"/>
          <p14:tracePt t="135457" x="7043738" y="4376738"/>
          <p14:tracePt t="135464" x="7026275" y="4368800"/>
          <p14:tracePt t="135472" x="7018338" y="4359275"/>
          <p14:tracePt t="135479" x="6992938" y="4341813"/>
          <p14:tracePt t="135490" x="6975475" y="4341813"/>
          <p14:tracePt t="135496" x="6958013" y="4325938"/>
          <p14:tracePt t="135506" x="6950075" y="4325938"/>
          <p14:tracePt t="135511" x="6942138" y="4308475"/>
          <p14:tracePt t="135522" x="6932613" y="4300538"/>
          <p14:tracePt t="135527" x="6915150" y="4291013"/>
          <p14:tracePt t="135535" x="6907213" y="4275138"/>
          <p14:tracePt t="135543" x="6889750" y="4240213"/>
          <p14:tracePt t="135551" x="6881813" y="4232275"/>
          <p14:tracePt t="135559" x="6873875" y="4224338"/>
          <p14:tracePt t="135567" x="6864350" y="4214813"/>
          <p14:tracePt t="135575" x="6838950" y="4189413"/>
          <p14:tracePt t="135583" x="6831013" y="4189413"/>
          <p14:tracePt t="135591" x="6813550" y="4171950"/>
          <p14:tracePt t="135599" x="6805613" y="4164013"/>
          <p14:tracePt t="135607" x="6805613" y="4156075"/>
          <p14:tracePt t="135615" x="6788150" y="4138613"/>
          <p14:tracePt t="135623" x="6770688" y="4130675"/>
          <p14:tracePt t="135631" x="6762750" y="4121150"/>
          <p14:tracePt t="135639" x="6745288" y="4113213"/>
          <p14:tracePt t="136185" x="6719888" y="4121150"/>
          <p14:tracePt t="136192" x="6711950" y="4130675"/>
          <p14:tracePt t="136201" x="6694488" y="4138613"/>
          <p14:tracePt t="136207" x="6686550" y="4138613"/>
          <p14:tracePt t="136215" x="6678613" y="4146550"/>
          <p14:tracePt t="136231" x="6669088" y="4146550"/>
          <p14:tracePt t="136239" x="6661150" y="4146550"/>
          <p14:tracePt t="136247" x="6635750" y="4146550"/>
          <p14:tracePt t="136255" x="6610350" y="4146550"/>
          <p14:tracePt t="136263" x="6584950" y="4146550"/>
          <p14:tracePt t="136272" x="6559550" y="4146550"/>
          <p14:tracePt t="136279" x="6542088" y="4146550"/>
          <p14:tracePt t="136288" x="6516688" y="4146550"/>
          <p14:tracePt t="136296" x="6499225" y="4146550"/>
          <p14:tracePt t="136305" x="6483350" y="4146550"/>
          <p14:tracePt t="136311" x="6448425" y="4146550"/>
          <p14:tracePt t="136321" x="6423025" y="4146550"/>
          <p14:tracePt t="136327" x="6397625" y="4138613"/>
          <p14:tracePt t="136337" x="6372225" y="4130675"/>
          <p14:tracePt t="136343" x="6354763" y="4121150"/>
          <p14:tracePt t="136354" x="6346825" y="4113213"/>
          <p14:tracePt t="136367" x="6338888" y="4113213"/>
          <p14:tracePt t="136408" x="6338888" y="4105275"/>
          <p14:tracePt t="136425" x="6346825" y="4087813"/>
          <p14:tracePt t="136433" x="6354763" y="4087813"/>
          <p14:tracePt t="136442" x="6364288" y="4079875"/>
          <p14:tracePt t="136448" x="6372225" y="4070350"/>
          <p14:tracePt t="136457" x="6380163" y="4052888"/>
          <p14:tracePt t="136464" x="6397625" y="4044950"/>
          <p14:tracePt t="136474" x="6405563" y="4037013"/>
          <p14:tracePt t="136480" x="6430963" y="4019550"/>
          <p14:tracePt t="136490" x="6456363" y="3994150"/>
          <p14:tracePt t="136496" x="6499225" y="3968750"/>
          <p14:tracePt t="136505" x="6524625" y="3951288"/>
          <p14:tracePt t="136512" x="6567488" y="3935413"/>
          <p14:tracePt t="136523" x="6635750" y="3917950"/>
          <p14:tracePt t="136528" x="6711950" y="3892550"/>
          <p14:tracePt t="136539" x="6780213" y="3875088"/>
          <p14:tracePt t="136544" x="6864350" y="3849688"/>
          <p14:tracePt t="136555" x="6950075" y="3841750"/>
          <p14:tracePt t="136560" x="7034213" y="3816350"/>
          <p14:tracePt t="136569" x="7112000" y="3806825"/>
          <p14:tracePt t="136576" x="7178675" y="3806825"/>
          <p14:tracePt t="136584" x="7229475" y="3806825"/>
          <p14:tracePt t="136592" x="7281863" y="3806825"/>
          <p14:tracePt t="136600" x="7323138" y="3806825"/>
          <p14:tracePt t="136608" x="7348538" y="3806825"/>
          <p14:tracePt t="136615" x="7373938" y="3806825"/>
          <p14:tracePt t="136623" x="7391400" y="3824288"/>
          <p14:tracePt t="136631" x="7400925" y="3832225"/>
          <p14:tracePt t="136639" x="7408863" y="3841750"/>
          <p14:tracePt t="136647" x="7426325" y="3857625"/>
          <p14:tracePt t="136655" x="7451725" y="3883025"/>
          <p14:tracePt t="136663" x="7459663" y="3900488"/>
          <p14:tracePt t="136672" x="7467600" y="3943350"/>
          <p14:tracePt t="136679" x="7477125" y="3960813"/>
          <p14:tracePt t="136689" x="7477125" y="3968750"/>
          <p14:tracePt t="136695" x="7477125" y="3994150"/>
          <p14:tracePt t="136705" x="7477125" y="4002088"/>
          <p14:tracePt t="136711" x="7477125" y="4019550"/>
          <p14:tracePt t="136721" x="7477125" y="4027488"/>
          <p14:tracePt t="136727" x="7477125" y="4037013"/>
          <p14:tracePt t="136738" x="7467600" y="4052888"/>
          <p14:tracePt t="136744" x="7451725" y="4062413"/>
          <p14:tracePt t="136751" x="7434263" y="4070350"/>
          <p14:tracePt t="136759" x="7416800" y="4095750"/>
          <p14:tracePt t="136768" x="7400925" y="4105275"/>
          <p14:tracePt t="136776" x="7358063" y="4130675"/>
          <p14:tracePt t="136783" x="7332663" y="4146550"/>
          <p14:tracePt t="136791" x="7315200" y="4156075"/>
          <p14:tracePt t="136799" x="7272338" y="4171950"/>
          <p14:tracePt t="136807" x="7229475" y="4189413"/>
          <p14:tracePt t="136815" x="7153275" y="4214813"/>
          <p14:tracePt t="136823" x="7077075" y="4232275"/>
          <p14:tracePt t="136831" x="6983413" y="4249738"/>
          <p14:tracePt t="136840" x="6899275" y="4265613"/>
          <p14:tracePt t="136847" x="6805613" y="4291013"/>
          <p14:tracePt t="136855" x="6729413" y="4300538"/>
          <p14:tracePt t="136863" x="6661150" y="4300538"/>
          <p14:tracePt t="136874" x="6600825" y="4300538"/>
          <p14:tracePt t="136879" x="6542088" y="4300538"/>
          <p14:tracePt t="136889" x="6508750" y="4300538"/>
          <p14:tracePt t="136895" x="6499225" y="4300538"/>
          <p14:tracePt t="136905" x="6483350" y="4291013"/>
          <p14:tracePt t="136911" x="6473825" y="4291013"/>
          <p14:tracePt t="136923" x="6473825" y="4283075"/>
          <p14:tracePt t="136940" x="6465888" y="4275138"/>
          <p14:tracePt t="136948" x="6456363" y="4265613"/>
          <p14:tracePt t="136955" x="6456363" y="4257675"/>
          <p14:tracePt t="136963" x="6456363" y="4249738"/>
          <p14:tracePt t="136972" x="6456363" y="4224338"/>
          <p14:tracePt t="136979" x="6456363" y="4206875"/>
          <p14:tracePt t="136988" x="6456363" y="4181475"/>
          <p14:tracePt t="136995" x="6448425" y="4156075"/>
          <p14:tracePt t="137005" x="6448425" y="4138613"/>
          <p14:tracePt t="137011" x="6448425" y="4105275"/>
          <p14:tracePt t="137021" x="6448425" y="4087813"/>
          <p14:tracePt t="137027" x="6456363" y="4052888"/>
          <p14:tracePt t="137038" x="6465888" y="4027488"/>
          <p14:tracePt t="137043" x="6483350" y="3994150"/>
          <p14:tracePt t="137054" x="6491288" y="3976688"/>
          <p14:tracePt t="137060" x="6491288" y="3968750"/>
          <p14:tracePt t="137068" x="6508750" y="3960813"/>
          <p14:tracePt t="137075" x="6508750" y="3951288"/>
          <p14:tracePt t="137083" x="6516688" y="3943350"/>
          <p14:tracePt t="137092" x="6534150" y="3935413"/>
          <p14:tracePt t="137100" x="6550025" y="3917950"/>
          <p14:tracePt t="137107" x="6567488" y="3900488"/>
          <p14:tracePt t="137115" x="6592888" y="3892550"/>
          <p14:tracePt t="137123" x="6618288" y="3892550"/>
          <p14:tracePt t="137132" x="6661150" y="3883025"/>
          <p14:tracePt t="137139" x="6719888" y="3867150"/>
          <p14:tracePt t="137148" x="6788150" y="3857625"/>
          <p14:tracePt t="137156" x="6848475" y="3849688"/>
          <p14:tracePt t="137163" x="6907213" y="3841750"/>
          <p14:tracePt t="137173" x="6958013" y="3832225"/>
          <p14:tracePt t="137179" x="7000875" y="3824288"/>
          <p14:tracePt t="137189" x="7051675" y="3824288"/>
          <p14:tracePt t="137195" x="7059613" y="3824288"/>
          <p14:tracePt t="137205" x="7085013" y="3824288"/>
          <p14:tracePt t="137212" x="7102475" y="3824288"/>
          <p14:tracePt t="137222" x="7137400" y="3824288"/>
          <p14:tracePt t="137228" x="7188200" y="3841750"/>
          <p14:tracePt t="137238" x="7246938" y="3867150"/>
          <p14:tracePt t="137243" x="7307263" y="3892550"/>
          <p14:tracePt t="137255" x="7358063" y="3917950"/>
          <p14:tracePt t="137260" x="7408863" y="3943350"/>
          <p14:tracePt t="137268" x="7459663" y="3968750"/>
          <p14:tracePt t="137275" x="7502525" y="3976688"/>
          <p14:tracePt t="137283" x="7502525" y="3986213"/>
          <p14:tracePt t="137292" x="7535863" y="3994150"/>
          <p14:tracePt t="137300" x="7535863" y="4002088"/>
          <p14:tracePt t="137323" x="7535863" y="4011613"/>
          <p14:tracePt t="137404" x="7535863" y="4019550"/>
          <p14:tracePt t="137413" x="7535863" y="4027488"/>
          <p14:tracePt t="137421" x="7518400" y="4044950"/>
          <p14:tracePt t="137429" x="7493000" y="4062413"/>
          <p14:tracePt t="137441" x="7477125" y="4095750"/>
          <p14:tracePt t="137444" x="7451725" y="4105275"/>
          <p14:tracePt t="137456" x="7442200" y="4121150"/>
          <p14:tracePt t="137460" x="7426325" y="4138613"/>
          <p14:tracePt t="137469" x="7408863" y="4146550"/>
          <p14:tracePt t="137478" x="7391400" y="4164013"/>
          <p14:tracePt t="137485" x="7383463" y="4171950"/>
          <p14:tracePt t="137494" x="7366000" y="4189413"/>
          <p14:tracePt t="137500" x="7358063" y="4197350"/>
          <p14:tracePt t="137507" x="7332663" y="4214813"/>
          <p14:tracePt t="137518" x="7297738" y="4240213"/>
          <p14:tracePt t="137523" x="7272338" y="4257675"/>
          <p14:tracePt t="137532" x="7229475" y="4283075"/>
          <p14:tracePt t="137541" x="7178675" y="4308475"/>
          <p14:tracePt t="137547" x="7119938" y="4325938"/>
          <p14:tracePt t="137557" x="7051675" y="4351338"/>
          <p14:tracePt t="137563" x="6975475" y="4376738"/>
          <p14:tracePt t="137573" x="6899275" y="4394200"/>
          <p14:tracePt t="137580" x="6813550" y="4410075"/>
          <p14:tracePt t="137589" x="6745288" y="4427538"/>
          <p14:tracePt t="137596" x="6661150" y="4445000"/>
          <p14:tracePt t="137606" x="6592888" y="4452938"/>
          <p14:tracePt t="137611" x="6524625" y="4460875"/>
          <p14:tracePt t="137622" x="6465888" y="4460875"/>
          <p14:tracePt t="137628" x="6415088" y="4460875"/>
          <p14:tracePt t="137638" x="6364288" y="4460875"/>
          <p14:tracePt t="137643" x="6329363" y="4460875"/>
          <p14:tracePt t="137660" x="6321425" y="4460875"/>
          <p14:tracePt t="137667" x="6311900" y="4460875"/>
          <p14:tracePt t="137707" x="6303963" y="4452938"/>
          <p14:tracePt t="137731" x="6286500" y="4445000"/>
          <p14:tracePt t="137739" x="6278563" y="4435475"/>
          <p14:tracePt t="137747" x="6270625" y="4427538"/>
          <p14:tracePt t="137755" x="6245225" y="4394200"/>
          <p14:tracePt t="137763" x="6235700" y="4384675"/>
          <p14:tracePt t="137772" x="6235700" y="4376738"/>
          <p14:tracePt t="137779" x="6227763" y="4376738"/>
          <p14:tracePt t="137804" x="6227763" y="4368800"/>
          <p14:tracePt t="137828" x="6227763" y="4359275"/>
          <p14:tracePt t="137836" x="6227763" y="4351338"/>
          <p14:tracePt t="137844" x="6227763" y="4333875"/>
          <p14:tracePt t="137856" x="6235700" y="4325938"/>
          <p14:tracePt t="137860" x="6253163" y="4308475"/>
          <p14:tracePt t="137869" x="6253163" y="4300538"/>
          <p14:tracePt t="137893" x="6296025" y="4257675"/>
          <p14:tracePt t="137900" x="6303963" y="4240213"/>
          <p14:tracePt t="137907" x="6329363" y="4224338"/>
          <p14:tracePt t="137916" x="6338888" y="4197350"/>
          <p14:tracePt t="137923" x="6354763" y="4189413"/>
          <p14:tracePt t="137931" x="6372225" y="4181475"/>
          <p14:tracePt t="137939" x="6397625" y="4171950"/>
          <p14:tracePt t="137948" x="6415088" y="4164013"/>
          <p14:tracePt t="137955" x="6440488" y="4146550"/>
          <p14:tracePt t="137963" x="6465888" y="4138613"/>
          <p14:tracePt t="137973" x="6491288" y="4138613"/>
          <p14:tracePt t="137979" x="6508750" y="4130675"/>
          <p14:tracePt t="137989" x="6534150" y="4121150"/>
          <p14:tracePt t="137995" x="6559550" y="4113213"/>
          <p14:tracePt t="138005" x="6610350" y="4105275"/>
          <p14:tracePt t="138011" x="6661150" y="4105275"/>
          <p14:tracePt t="138020" x="6711950" y="4105275"/>
          <p14:tracePt t="138027" x="6780213" y="4105275"/>
          <p14:tracePt t="138038" x="6856413" y="4087813"/>
          <p14:tracePt t="138043" x="6915150" y="4087813"/>
          <p14:tracePt t="138054" x="6958013" y="4087813"/>
          <p14:tracePt t="138059" x="7008813" y="4087813"/>
          <p14:tracePt t="138067" x="7043738" y="4087813"/>
          <p14:tracePt t="138075" x="7077075" y="4087813"/>
          <p14:tracePt t="138084" x="7102475" y="4087813"/>
          <p14:tracePt t="138092" x="7112000" y="4087813"/>
          <p14:tracePt t="138100" x="7119938" y="4087813"/>
          <p14:tracePt t="138107" x="7127875" y="4087813"/>
          <p14:tracePt t="138278" x="7137400" y="4079875"/>
          <p14:tracePt t="138301" x="7137400" y="4070350"/>
          <p14:tracePt t="138757" x="7127875" y="4070350"/>
          <p14:tracePt t="138765" x="7119938" y="4070350"/>
          <p14:tracePt t="138772" x="7112000" y="4079875"/>
          <p14:tracePt t="138779" x="7094538" y="4079875"/>
          <p14:tracePt t="138788" x="7085013" y="4087813"/>
          <p14:tracePt t="138795" x="7069138" y="4105275"/>
          <p14:tracePt t="138811" x="7051675" y="4113213"/>
          <p14:tracePt t="138821" x="7043738" y="4113213"/>
          <p14:tracePt t="138827" x="7018338" y="4113213"/>
          <p14:tracePt t="138838" x="7000875" y="4113213"/>
          <p14:tracePt t="138843" x="6992938" y="4113213"/>
          <p14:tracePt t="138853" x="6983413" y="4113213"/>
          <p14:tracePt t="138859" x="6950075" y="4113213"/>
          <p14:tracePt t="138867" x="6924675" y="4113213"/>
          <p14:tracePt t="138888" x="6907213" y="4113213"/>
          <p14:tracePt t="138892" x="6899275" y="4113213"/>
          <p14:tracePt t="138899" x="6864350" y="4113213"/>
          <p14:tracePt t="138907" x="6848475" y="4113213"/>
          <p14:tracePt t="138915" x="6813550" y="4105275"/>
          <p14:tracePt t="138923" x="6788150" y="4087813"/>
          <p14:tracePt t="138931" x="6770688" y="4087813"/>
          <p14:tracePt t="138939" x="6745288" y="4079875"/>
          <p14:tracePt t="138947" x="6719888" y="4070350"/>
          <p14:tracePt t="138955" x="6694488" y="4052888"/>
          <p14:tracePt t="138973" x="6678613" y="4052888"/>
          <p14:tracePt t="138989" x="6669088" y="4052888"/>
          <p14:tracePt t="139053" x="6661150" y="4052888"/>
          <p14:tracePt t="139061" x="6653213" y="4052888"/>
          <p14:tracePt t="139070" x="6643688" y="4052888"/>
          <p14:tracePt t="139092" x="6635750" y="4052888"/>
          <p14:tracePt t="139101" x="6626225" y="4052888"/>
          <p14:tracePt t="139109" x="6618288" y="4052888"/>
          <p14:tracePt t="139126" x="6600825" y="4052888"/>
          <p14:tracePt t="139142" x="6592888" y="4044950"/>
          <p14:tracePt t="139149" x="6584950" y="4044950"/>
          <p14:tracePt t="139159" x="6575425" y="4044950"/>
          <p14:tracePt t="139164" x="6567488" y="4044950"/>
          <p14:tracePt t="139189" x="6550025" y="4044950"/>
          <p14:tracePt t="139205" x="6542088" y="4044950"/>
          <p14:tracePt t="139221" x="6516688" y="4037013"/>
          <p14:tracePt t="139238" x="6508750" y="4037013"/>
          <p14:tracePt t="139244" x="6499225" y="4037013"/>
          <p14:tracePt t="139255" x="6491288" y="4027488"/>
          <p14:tracePt t="139260" x="6483350" y="4027488"/>
          <p14:tracePt t="139269" x="6465888" y="4019550"/>
          <p14:tracePt t="139285" x="6456363" y="4019550"/>
          <p14:tracePt t="139300" x="6456363" y="4011613"/>
          <p14:tracePt t="139316" x="6448425" y="4011613"/>
          <p14:tracePt t="139348" x="6440488" y="4002088"/>
          <p14:tracePt t="139373" x="6440488" y="3994150"/>
          <p14:tracePt t="139380" x="6440488" y="3976688"/>
          <p14:tracePt t="139389" x="6448425" y="3976688"/>
          <p14:tracePt t="139396" x="6456363" y="3968750"/>
          <p14:tracePt t="139406" x="6473825" y="3960813"/>
          <p14:tracePt t="139412" x="6483350" y="3951288"/>
          <p14:tracePt t="139422" x="6491288" y="3943350"/>
          <p14:tracePt t="139428" x="6516688" y="3935413"/>
          <p14:tracePt t="139438" x="6516688" y="3925888"/>
          <p14:tracePt t="139444" x="6524625" y="3917950"/>
          <p14:tracePt t="139456" x="6542088" y="3908425"/>
          <p14:tracePt t="139460" x="6567488" y="3900488"/>
          <p14:tracePt t="139471" x="6584950" y="3892550"/>
          <p14:tracePt t="139476" x="6600825" y="3875088"/>
          <p14:tracePt t="139484" x="6635750" y="3875088"/>
          <p14:tracePt t="139492" x="6686550" y="3875088"/>
          <p14:tracePt t="139500" x="6745288" y="3867150"/>
          <p14:tracePt t="139508" x="6797675" y="3867150"/>
          <p14:tracePt t="139516" x="6838950" y="3857625"/>
          <p14:tracePt t="139524" x="6873875" y="3849688"/>
          <p14:tracePt t="139532" x="6907213" y="3841750"/>
          <p14:tracePt t="139540" x="6950075" y="3841750"/>
          <p14:tracePt t="139548" x="6983413" y="3841750"/>
          <p14:tracePt t="139557" x="7026275" y="3841750"/>
          <p14:tracePt t="139564" x="7051675" y="3841750"/>
          <p14:tracePt t="139573" x="7077075" y="3841750"/>
          <p14:tracePt t="139580" x="7102475" y="3841750"/>
          <p14:tracePt t="139589" x="7137400" y="3841750"/>
          <p14:tracePt t="139596" x="7178675" y="3857625"/>
          <p14:tracePt t="139606" x="7204075" y="3857625"/>
          <p14:tracePt t="139621" x="7213600" y="3867150"/>
          <p14:tracePt t="139640" x="7213600" y="3875088"/>
          <p14:tracePt t="139659" x="7213600" y="3883025"/>
          <p14:tracePt t="139668" x="7213600" y="3892550"/>
          <p14:tracePt t="139684" x="7213600" y="3908425"/>
          <p14:tracePt t="139692" x="7213600" y="3917950"/>
          <p14:tracePt t="139700" x="7204075" y="3925888"/>
          <p14:tracePt t="139708" x="7196138" y="3935413"/>
          <p14:tracePt t="139716" x="7188200" y="3943350"/>
          <p14:tracePt t="139723" x="7178675" y="3960813"/>
          <p14:tracePt t="139732" x="7170738" y="3960813"/>
          <p14:tracePt t="139740" x="7162800" y="3968750"/>
          <p14:tracePt t="139748" x="7145338" y="3976688"/>
          <p14:tracePt t="139757" x="7119938" y="4002088"/>
          <p14:tracePt t="139763" x="7102475" y="4011613"/>
          <p14:tracePt t="139773" x="7094538" y="4019550"/>
          <p14:tracePt t="139780" x="7069138" y="4027488"/>
          <p14:tracePt t="139791" x="7026275" y="4044950"/>
          <p14:tracePt t="139795" x="6992938" y="4052888"/>
          <p14:tracePt t="139807" x="6950075" y="4079875"/>
          <p14:tracePt t="139812" x="6924675" y="4079875"/>
          <p14:tracePt t="139822" x="6899275" y="4087813"/>
          <p14:tracePt t="139828" x="6873875" y="4095750"/>
          <p14:tracePt t="139838" x="6848475" y="4095750"/>
          <p14:tracePt t="139843" x="6823075" y="4095750"/>
          <p14:tracePt t="139854" x="6797675" y="4095750"/>
          <p14:tracePt t="139859" x="6770688" y="4095750"/>
          <p14:tracePt t="139867" x="6762750" y="4095750"/>
          <p14:tracePt t="139888" x="6729413" y="4095750"/>
          <p14:tracePt t="139891" x="6711950" y="4095750"/>
          <p14:tracePt t="139899" x="6694488" y="4105275"/>
          <p14:tracePt t="139907" x="6669088" y="4105275"/>
          <p14:tracePt t="139923" x="6653213" y="4105275"/>
          <p14:tracePt t="139931" x="6643688" y="4105275"/>
          <p14:tracePt t="139939" x="6635750" y="4105275"/>
          <p14:tracePt t="139955" x="6626225" y="4105275"/>
          <p14:tracePt t="139972" x="6618288" y="4105275"/>
          <p14:tracePt t="139979" x="6610350" y="4105275"/>
          <p14:tracePt t="139988" x="6584950" y="4105275"/>
          <p14:tracePt t="139995" x="6575425" y="4095750"/>
          <p14:tracePt t="140005" x="6567488" y="4095750"/>
          <p14:tracePt t="140011" x="6550025" y="4087813"/>
          <p14:tracePt t="140023" x="6524625" y="4087813"/>
          <p14:tracePt t="140031" x="6499225" y="4079875"/>
          <p14:tracePt t="140055" x="6491288" y="4070350"/>
          <p14:tracePt t="140168" x="6491288" y="4062413"/>
          <p14:tracePt t="140192" x="6499225" y="4052888"/>
          <p14:tracePt t="140704" x="6491288" y="4062413"/>
          <p14:tracePt t="140713" x="6483350" y="4062413"/>
          <p14:tracePt t="140722" x="6483350" y="4070350"/>
          <p14:tracePt t="140727" x="6473825" y="4079875"/>
          <p14:tracePt t="140737" x="6456363" y="4087813"/>
          <p14:tracePt t="140743" x="6448425" y="4095750"/>
          <p14:tracePt t="140753" x="6430963" y="4105275"/>
          <p14:tracePt t="140760" x="6430963" y="4113213"/>
          <p14:tracePt t="140767" x="6423025" y="4113213"/>
          <p14:tracePt t="140776" x="6405563" y="4121150"/>
          <p14:tracePt t="140783" x="6389688" y="4130675"/>
          <p14:tracePt t="140791" x="6372225" y="4130675"/>
          <p14:tracePt t="140800" x="6354763" y="4130675"/>
          <p14:tracePt t="140807" x="6346825" y="4130675"/>
          <p14:tracePt t="140815" x="6329363" y="4138613"/>
          <p14:tracePt t="140823" x="6321425" y="4138613"/>
          <p14:tracePt t="140831" x="6286500" y="4138613"/>
          <p14:tracePt t="140839" x="6278563" y="4138613"/>
          <p14:tracePt t="140848" x="6261100" y="4138613"/>
          <p14:tracePt t="140855" x="6235700" y="4138613"/>
          <p14:tracePt t="140863" x="6210300" y="4138613"/>
          <p14:tracePt t="140873" x="6184900" y="4138613"/>
          <p14:tracePt t="140880" x="6176963" y="4138613"/>
          <p14:tracePt t="140889" x="6167438" y="4138613"/>
          <p14:tracePt t="140906" x="6159500" y="4121150"/>
          <p14:tracePt t="140913" x="6151563" y="4113213"/>
          <p14:tracePt t="140927" x="6142038" y="4095750"/>
          <p14:tracePt t="140943" x="6142038" y="4087813"/>
          <p14:tracePt t="140959" x="6142038" y="4079875"/>
          <p14:tracePt t="140983" x="6142038" y="4070350"/>
          <p14:tracePt t="140991" x="6151563" y="4052888"/>
          <p14:tracePt t="140999" x="6159500" y="4044950"/>
          <p14:tracePt t="141007" x="6184900" y="4027488"/>
          <p14:tracePt t="141015" x="6219825" y="4011613"/>
          <p14:tracePt t="141023" x="6278563" y="3986213"/>
          <p14:tracePt t="141031" x="6354763" y="3951288"/>
          <p14:tracePt t="141039" x="6473825" y="3935413"/>
          <p14:tracePt t="141048" x="6618288" y="3908425"/>
          <p14:tracePt t="141055" x="6745288" y="3883025"/>
          <p14:tracePt t="141063" x="6838950" y="3875088"/>
          <p14:tracePt t="141072" x="6932613" y="3867150"/>
          <p14:tracePt t="141079" x="6992938" y="3867150"/>
          <p14:tracePt t="141096" x="7000875" y="3867150"/>
          <p14:tracePt t="141121" x="7008813" y="3883025"/>
          <p14:tracePt t="141127" x="7008813" y="3892550"/>
          <p14:tracePt t="141137" x="7018338" y="3908425"/>
          <p14:tracePt t="141143" x="7018338" y="3935413"/>
          <p14:tracePt t="141154" x="7026275" y="3951288"/>
          <p14:tracePt t="141159" x="7026275" y="3968750"/>
          <p14:tracePt t="141167" x="7034213" y="4002088"/>
          <p14:tracePt t="141175" x="7051675" y="4027488"/>
          <p14:tracePt t="141184" x="7059613" y="4070350"/>
          <p14:tracePt t="141192" x="7059613" y="4105275"/>
          <p14:tracePt t="141200" x="7051675" y="4138613"/>
          <p14:tracePt t="141207" x="7026275" y="4189413"/>
          <p14:tracePt t="141216" x="6992938" y="4232275"/>
          <p14:tracePt t="141223" x="6967538" y="4257675"/>
          <p14:tracePt t="141231" x="6942138" y="4283075"/>
          <p14:tracePt t="141239" x="6899275" y="4308475"/>
          <p14:tracePt t="141248" x="6873875" y="4325938"/>
          <p14:tracePt t="141255" x="6848475" y="4325938"/>
          <p14:tracePt t="141263" x="6813550" y="4333875"/>
          <p14:tracePt t="141273" x="6770688" y="4333875"/>
          <p14:tracePt t="141279" x="6745288" y="4333875"/>
          <p14:tracePt t="141290" x="6719888" y="4333875"/>
          <p14:tracePt t="141295" x="6694488" y="4333875"/>
          <p14:tracePt t="141305" x="6678613" y="4333875"/>
          <p14:tracePt t="141312" x="6653213" y="4308475"/>
          <p14:tracePt t="141321" x="6618288" y="4291013"/>
          <p14:tracePt t="141327" x="6610350" y="4275138"/>
          <p14:tracePt t="141337" x="6600825" y="4275138"/>
          <p14:tracePt t="141408" x="6600825" y="4265613"/>
          <p14:tracePt t="141441" x="6592888" y="4265613"/>
          <p14:tracePt t="141449" x="6567488" y="4265613"/>
          <p14:tracePt t="141457" x="6534150" y="4265613"/>
          <p14:tracePt t="141465" x="6508750" y="4265613"/>
          <p14:tracePt t="141474" x="6491288" y="4265613"/>
          <p14:tracePt t="141481" x="6440488" y="4265613"/>
          <p14:tracePt t="141491" x="6389688" y="4265613"/>
          <p14:tracePt t="141497" x="6321425" y="4265613"/>
          <p14:tracePt t="141507" x="6235700" y="4265613"/>
          <p14:tracePt t="141512" x="6167438" y="4265613"/>
          <p14:tracePt t="141521" x="6100763" y="4265613"/>
          <p14:tracePt t="141528" x="6049963" y="4265613"/>
          <p14:tracePt t="141538" x="5989638" y="4265613"/>
          <p14:tracePt t="141544" x="5956300" y="4265613"/>
          <p14:tracePt t="141554" x="5930900" y="4265613"/>
          <p14:tracePt t="141559" x="5913438" y="4265613"/>
          <p14:tracePt t="141617" x="5905500" y="4265613"/>
          <p14:tracePt t="141633" x="5895975" y="4265613"/>
          <p14:tracePt t="141649" x="5888038" y="4265613"/>
          <p14:tracePt t="141657" x="5880100" y="4275138"/>
          <p14:tracePt t="141673" x="5870575" y="4283075"/>
          <p14:tracePt t="141681" x="5862638" y="4300538"/>
          <p14:tracePt t="141691" x="5853113" y="4308475"/>
          <p14:tracePt t="141696" x="5853113" y="4316413"/>
          <p14:tracePt t="141706" x="5853113" y="4325938"/>
          <p14:tracePt t="141712" x="5853113" y="4333875"/>
          <p14:tracePt t="141722" x="5853113" y="4341813"/>
          <p14:tracePt t="141737" x="5853113" y="4351338"/>
          <p14:tracePt t="141755" x="5853113" y="4359275"/>
          <p14:tracePt t="141920" x="5853113" y="4351338"/>
          <p14:tracePt t="141927" x="5862638" y="4325938"/>
          <p14:tracePt t="141937" x="5870575" y="4308475"/>
          <p14:tracePt t="141943" x="5905500" y="4283075"/>
          <p14:tracePt t="141954" x="5905500" y="4265613"/>
          <p14:tracePt t="141959" x="5921375" y="4249738"/>
          <p14:tracePt t="141970" x="5930900" y="4224338"/>
          <p14:tracePt t="141976" x="5956300" y="4206875"/>
          <p14:tracePt t="141983" x="5964238" y="4171950"/>
          <p14:tracePt t="142000" x="5972175" y="4164013"/>
          <p14:tracePt t="142015" x="5981700" y="4156075"/>
          <p14:tracePt t="142039" x="5989638" y="4146550"/>
          <p14:tracePt t="142047" x="5997575" y="4138613"/>
          <p14:tracePt t="142055" x="6015038" y="4138613"/>
          <p14:tracePt t="142063" x="6040438" y="4121150"/>
          <p14:tracePt t="142071" x="6065838" y="4121150"/>
          <p14:tracePt t="142079" x="6091238" y="4121150"/>
          <p14:tracePt t="142087" x="6126163" y="4113213"/>
          <p14:tracePt t="142095" x="6167438" y="4105275"/>
          <p14:tracePt t="142104" x="6210300" y="4105275"/>
          <p14:tracePt t="142111" x="6261100" y="4087813"/>
          <p14:tracePt t="142121" x="6321425" y="4070350"/>
          <p14:tracePt t="142127" x="6380163" y="4062413"/>
          <p14:tracePt t="142136" x="6440488" y="4052888"/>
          <p14:tracePt t="142144" x="6508750" y="4044950"/>
          <p14:tracePt t="142154" x="6575425" y="4044950"/>
          <p14:tracePt t="142159" x="6643688" y="4037013"/>
          <p14:tracePt t="142170" x="6704013" y="4037013"/>
          <p14:tracePt t="142175" x="6737350" y="4027488"/>
          <p14:tracePt t="142184" x="6770688" y="4027488"/>
          <p14:tracePt t="142191" x="6788150" y="4027488"/>
          <p14:tracePt t="142199" x="6813550" y="4027488"/>
          <p14:tracePt t="142215" x="6831013" y="4037013"/>
          <p14:tracePt t="142223" x="6848475" y="4044950"/>
          <p14:tracePt t="142232" x="6856413" y="4044950"/>
          <p14:tracePt t="142239" x="6864350" y="4044950"/>
          <p14:tracePt t="142264" x="6889750" y="4052888"/>
          <p14:tracePt t="142272" x="6924675" y="4052888"/>
          <p14:tracePt t="142280" x="6958013" y="4062413"/>
          <p14:tracePt t="142288" x="6983413" y="4062413"/>
          <p14:tracePt t="142296" x="7000875" y="4062413"/>
          <p14:tracePt t="142305" x="7034213" y="4062413"/>
          <p14:tracePt t="142312" x="7102475" y="4062413"/>
          <p14:tracePt t="142322" x="7178675" y="4062413"/>
          <p14:tracePt t="142327" x="7229475" y="4062413"/>
          <p14:tracePt t="142337" x="7281863" y="4070350"/>
          <p14:tracePt t="142343" x="7340600" y="4087813"/>
          <p14:tracePt t="142355" x="7373938" y="4095750"/>
          <p14:tracePt t="142360" x="7400925" y="4095750"/>
          <p14:tracePt t="142370" x="7416800" y="4095750"/>
          <p14:tracePt t="142416" x="7426325" y="4095750"/>
          <p14:tracePt t="142424" x="7426325" y="4105275"/>
          <p14:tracePt t="142432" x="7459663" y="4113213"/>
          <p14:tracePt t="142441" x="7477125" y="4130675"/>
          <p14:tracePt t="142449" x="7493000" y="4138613"/>
          <p14:tracePt t="142458" x="7518400" y="4146550"/>
          <p14:tracePt t="142464" x="7527925" y="4146550"/>
          <p14:tracePt t="142474" x="7535863" y="4156075"/>
          <p14:tracePt t="142481" x="7545388" y="4156075"/>
          <p14:tracePt t="142496" x="7561263" y="4164013"/>
          <p14:tracePt t="142655" x="7561263" y="4171950"/>
          <p14:tracePt t="142671" x="7535863" y="4171950"/>
          <p14:tracePt t="142680" x="7518400" y="4171950"/>
          <p14:tracePt t="142687" x="7502525" y="4171950"/>
          <p14:tracePt t="142695" x="7493000" y="4171950"/>
          <p14:tracePt t="142706" x="7451725" y="4171950"/>
          <p14:tracePt t="142712" x="7434263" y="4171950"/>
          <p14:tracePt t="142721" x="7426325" y="4171950"/>
          <p14:tracePt t="142728" x="7400925" y="4171950"/>
          <p14:tracePt t="142736" x="7373938" y="4171950"/>
          <p14:tracePt t="142744" x="7348538" y="4171950"/>
          <p14:tracePt t="142755" x="7340600" y="4171950"/>
          <p14:tracePt t="142759" x="7307263" y="4171950"/>
          <p14:tracePt t="142771" x="7297738" y="4171950"/>
          <p14:tracePt t="142776" x="7272338" y="4164013"/>
          <p14:tracePt t="142784" x="7272338" y="4156075"/>
          <p14:tracePt t="142791" x="7264400" y="4156075"/>
          <p14:tracePt t="142808" x="7246938" y="4156075"/>
          <p14:tracePt t="142816" x="7239000" y="4156075"/>
          <p14:tracePt t="142832" x="7221538" y="4146550"/>
          <p14:tracePt t="142839" x="7213600" y="4146550"/>
          <p14:tracePt t="142848" x="7204075" y="4146550"/>
          <p14:tracePt t="142855" x="7196138" y="4146550"/>
          <p14:tracePt t="142863" x="7153275" y="4146550"/>
          <p14:tracePt t="142872" x="7127875" y="4156075"/>
          <p14:tracePt t="142889" x="7069138" y="4164013"/>
          <p14:tracePt t="142896" x="7034213" y="4164013"/>
          <p14:tracePt t="142906" x="6983413" y="4171950"/>
          <p14:tracePt t="142912" x="6942138" y="4181475"/>
          <p14:tracePt t="142926" x="6889750" y="4189413"/>
          <p14:tracePt t="142928" x="6848475" y="4197350"/>
          <p14:tracePt t="142938" x="6797675" y="4206875"/>
          <p14:tracePt t="142944" x="6745288" y="4206875"/>
          <p14:tracePt t="142954" x="6711950" y="4214813"/>
          <p14:tracePt t="142960" x="6678613" y="4224338"/>
          <p14:tracePt t="142971" x="6626225" y="4224338"/>
          <p14:tracePt t="142976" x="6575425" y="4224338"/>
          <p14:tracePt t="142984" x="6516688" y="4224338"/>
          <p14:tracePt t="142992" x="6456363" y="4224338"/>
          <p14:tracePt t="143000" x="6397625" y="4232275"/>
          <p14:tracePt t="143008" x="6338888" y="4240213"/>
          <p14:tracePt t="143016" x="6296025" y="4240213"/>
          <p14:tracePt t="143024" x="6261100" y="4240213"/>
          <p14:tracePt t="143032" x="6227763" y="4240213"/>
          <p14:tracePt t="143040" x="6194425" y="4240213"/>
          <p14:tracePt t="143048" x="6151563" y="4240213"/>
          <p14:tracePt t="143056" x="6116638" y="4232275"/>
          <p14:tracePt t="143064" x="6075363" y="4214813"/>
          <p14:tracePt t="143073" x="6057900" y="4206875"/>
          <p14:tracePt t="143080" x="6057900" y="4197350"/>
          <p14:tracePt t="143091" x="6049963" y="4197350"/>
          <p14:tracePt t="143107" x="6049963" y="4181475"/>
          <p14:tracePt t="143123" x="6049963" y="4156075"/>
          <p14:tracePt t="143131" x="6075363" y="4138613"/>
          <p14:tracePt t="143139" x="6091238" y="4113213"/>
          <p14:tracePt t="143147" x="6126163" y="4087813"/>
          <p14:tracePt t="143156" x="6176963" y="4044950"/>
          <p14:tracePt t="143163" x="6235700" y="4002088"/>
          <p14:tracePt t="143171" x="6321425" y="3960813"/>
          <p14:tracePt t="143179" x="6440488" y="3925888"/>
          <p14:tracePt t="143187" x="6575425" y="3875088"/>
          <p14:tracePt t="143196" x="6711950" y="3849688"/>
          <p14:tracePt t="143205" x="6889750" y="3824288"/>
          <p14:tracePt t="143211" x="7085013" y="3798888"/>
          <p14:tracePt t="143221" x="7281863" y="3790950"/>
          <p14:tracePt t="143227" x="7442200" y="3790950"/>
          <p14:tracePt t="143237" x="7596188" y="3816350"/>
          <p14:tracePt t="143243" x="7688263" y="3841750"/>
          <p14:tracePt t="143253" x="7781925" y="3883025"/>
          <p14:tracePt t="143261" x="7850188" y="3935413"/>
          <p14:tracePt t="143269" x="7893050" y="3968750"/>
          <p14:tracePt t="143275" x="7910513" y="3986213"/>
          <p14:tracePt t="143291" x="7910513" y="4002088"/>
          <p14:tracePt t="143307" x="7900988" y="4019550"/>
          <p14:tracePt t="143316" x="7893050" y="4027488"/>
          <p14:tracePt t="143323" x="7885113" y="4044950"/>
          <p14:tracePt t="143331" x="7867650" y="4062413"/>
          <p14:tracePt t="143339" x="7850188" y="4070350"/>
          <p14:tracePt t="143347" x="7842250" y="4087813"/>
          <p14:tracePt t="143355" x="7832725" y="4095750"/>
          <p14:tracePt t="143363" x="7799388" y="4095750"/>
          <p14:tracePt t="143372" x="7766050" y="4113213"/>
          <p14:tracePt t="143379" x="7740650" y="4121150"/>
          <p14:tracePt t="143389" x="7697788" y="4138613"/>
          <p14:tracePt t="143395" x="7662863" y="4156075"/>
          <p14:tracePt t="143405" x="7604125" y="4171950"/>
          <p14:tracePt t="143411" x="7545388" y="4189413"/>
          <p14:tracePt t="143421" x="7485063" y="4197350"/>
          <p14:tracePt t="143428" x="7416800" y="4206875"/>
          <p14:tracePt t="143437" x="7348538" y="4214813"/>
          <p14:tracePt t="143444" x="7264400" y="4214813"/>
          <p14:tracePt t="143453" x="7188200" y="4214813"/>
          <p14:tracePt t="143459" x="7137400" y="4214813"/>
          <p14:tracePt t="143471" x="7102475" y="4214813"/>
          <p14:tracePt t="143476" x="7094538" y="4214813"/>
          <p14:tracePt t="143508" x="7085013" y="4214813"/>
          <p14:tracePt t="143700" x="7069138" y="4214813"/>
          <p14:tracePt t="143708" x="7059613" y="4214813"/>
          <p14:tracePt t="143716" x="7051675" y="4214813"/>
          <p14:tracePt t="143724" x="7034213" y="4214813"/>
          <p14:tracePt t="143732" x="7008813" y="4214813"/>
          <p14:tracePt t="143741" x="6975475" y="4214813"/>
          <p14:tracePt t="143748" x="6924675" y="4232275"/>
          <p14:tracePt t="143755" x="6864350" y="4249738"/>
          <p14:tracePt t="143763" x="6805613" y="4265613"/>
          <p14:tracePt t="143771" x="6729413" y="4283075"/>
          <p14:tracePt t="143779" x="6643688" y="4308475"/>
          <p14:tracePt t="143787" x="6567488" y="4325938"/>
          <p14:tracePt t="143796" x="6483350" y="4341813"/>
          <p14:tracePt t="143804" x="6405563" y="4351338"/>
          <p14:tracePt t="143811" x="6354763" y="4359275"/>
          <p14:tracePt t="143822" x="6321425" y="4368800"/>
          <p14:tracePt t="143827" x="6303963" y="4368800"/>
          <p14:tracePt t="143843" x="6296025" y="4368800"/>
          <p14:tracePt t="143875" x="6296025" y="4351338"/>
          <p14:tracePt t="143887" x="6296025" y="4341813"/>
          <p14:tracePt t="143892" x="6303963" y="4316413"/>
          <p14:tracePt t="143900" x="6303963" y="4300538"/>
          <p14:tracePt t="143907" x="6321425" y="4283075"/>
          <p14:tracePt t="143915" x="6329363" y="4265613"/>
          <p14:tracePt t="143924" x="6346825" y="4249738"/>
          <p14:tracePt t="143932" x="6354763" y="4232275"/>
          <p14:tracePt t="143939" x="6380163" y="4224338"/>
          <p14:tracePt t="143947" x="6405563" y="4197350"/>
          <p14:tracePt t="143955" x="6415088" y="4197350"/>
          <p14:tracePt t="144069" x="6423025" y="4197350"/>
          <p14:tracePt t="144149" x="6415088" y="4214813"/>
          <p14:tracePt t="144157" x="6405563" y="4214813"/>
          <p14:tracePt t="144179" x="6405563" y="4224338"/>
          <p14:tracePt t="144292" x="6405563" y="4206875"/>
          <p14:tracePt t="144300" x="6430963" y="4189413"/>
          <p14:tracePt t="144308" x="6448425" y="4164013"/>
          <p14:tracePt t="144317" x="6491288" y="4138613"/>
          <p14:tracePt t="144324" x="6508750" y="4113213"/>
          <p14:tracePt t="144332" x="6524625" y="4095750"/>
          <p14:tracePt t="144339" x="6550025" y="4079875"/>
          <p14:tracePt t="144348" x="6559550" y="4070350"/>
          <p14:tracePt t="144356" x="6567488" y="4062413"/>
          <p14:tracePt t="144421" x="6575425" y="4062413"/>
          <p14:tracePt t="144429" x="6600825" y="4070350"/>
          <p14:tracePt t="144437" x="6610350" y="4079875"/>
          <p14:tracePt t="144444" x="6653213" y="4121150"/>
          <p14:tracePt t="144458" x="6678613" y="4138613"/>
          <p14:tracePt t="144463" x="6719888" y="4164013"/>
          <p14:tracePt t="144473" x="6762750" y="4189413"/>
          <p14:tracePt t="144477" x="6762750" y="4197350"/>
          <p14:tracePt t="144492" x="6762750" y="4206875"/>
          <p14:tracePt t="144501" x="6770688" y="4206875"/>
          <p14:tracePt t="144510" x="6770688" y="4224338"/>
          <p14:tracePt t="144524" x="6770688" y="4232275"/>
          <p14:tracePt t="144533" x="6770688" y="4249738"/>
          <p14:tracePt t="144549" x="6770688" y="4257675"/>
          <p14:tracePt t="144557" x="6754813" y="4291013"/>
          <p14:tracePt t="144563" x="6711950" y="4325938"/>
          <p14:tracePt t="144572" x="6669088" y="4359275"/>
          <p14:tracePt t="144579" x="6653213" y="4368800"/>
          <p14:tracePt t="144587" x="6610350" y="4394200"/>
          <p14:tracePt t="144595" x="6550025" y="4427538"/>
          <p14:tracePt t="144605" x="6508750" y="4452938"/>
          <p14:tracePt t="144611" x="6440488" y="4478338"/>
          <p14:tracePt t="144620" x="6372225" y="4495800"/>
          <p14:tracePt t="144627" x="6296025" y="4513263"/>
          <p14:tracePt t="144637" x="6210300" y="4521200"/>
          <p14:tracePt t="144643" x="6142038" y="4521200"/>
          <p14:tracePt t="144653" x="6083300" y="4521200"/>
          <p14:tracePt t="144659" x="6040438" y="4521200"/>
          <p14:tracePt t="144670" x="5981700" y="4513263"/>
          <p14:tracePt t="144675" x="5930900" y="4495800"/>
          <p14:tracePt t="144686" x="5895975" y="4470400"/>
          <p14:tracePt t="144691" x="5853113" y="4427538"/>
          <p14:tracePt t="144700" x="5837238" y="4394200"/>
          <p14:tracePt t="144707" x="5827713" y="4384675"/>
          <p14:tracePt t="144715" x="5827713" y="4368800"/>
          <p14:tracePt t="144723" x="5827713" y="4341813"/>
          <p14:tracePt t="144731" x="5827713" y="4316413"/>
          <p14:tracePt t="144739" x="5837238" y="4300538"/>
          <p14:tracePt t="144747" x="5837238" y="4283075"/>
          <p14:tracePt t="144755" x="5862638" y="4265613"/>
          <p14:tracePt t="144763" x="5880100" y="4240213"/>
          <p14:tracePt t="144771" x="5895975" y="4214813"/>
          <p14:tracePt t="144779" x="5921375" y="4181475"/>
          <p14:tracePt t="144787" x="5938838" y="4181475"/>
          <p14:tracePt t="144796" x="5964238" y="4164013"/>
          <p14:tracePt t="144805" x="6007100" y="4138613"/>
          <p14:tracePt t="144811" x="6065838" y="4113213"/>
          <p14:tracePt t="144821" x="6151563" y="4095750"/>
          <p14:tracePt t="144827" x="6245225" y="4070350"/>
          <p14:tracePt t="144837" x="6354763" y="4052888"/>
          <p14:tracePt t="144843" x="6483350" y="4027488"/>
          <p14:tracePt t="144854" x="6592888" y="4019550"/>
          <p14:tracePt t="144860" x="6686550" y="4011613"/>
          <p14:tracePt t="144869" x="6780213" y="4011613"/>
          <p14:tracePt t="144875" x="6831013" y="4011613"/>
          <p14:tracePt t="144888" x="6838950" y="4011613"/>
          <p14:tracePt t="144915" x="6838950" y="4019550"/>
          <p14:tracePt t="144925" x="6838950" y="4044950"/>
          <p14:tracePt t="144939" x="6823075" y="4070350"/>
          <p14:tracePt t="144948" x="6823075" y="4079875"/>
          <p14:tracePt t="144955" x="6813550" y="4087813"/>
          <p14:tracePt t="144964" x="6805613" y="4105275"/>
          <p14:tracePt t="144971" x="6797675" y="4121150"/>
          <p14:tracePt t="144979" x="6762750" y="4156075"/>
          <p14:tracePt t="144987" x="6754813" y="4164013"/>
          <p14:tracePt t="144996" x="6729413" y="4197350"/>
          <p14:tracePt t="145005" x="6694488" y="4224338"/>
          <p14:tracePt t="145011" x="6653213" y="4240213"/>
          <p14:tracePt t="145021" x="6635750" y="4275138"/>
          <p14:tracePt t="145027" x="6618288" y="4291013"/>
          <p14:tracePt t="145037" x="6600825" y="4300538"/>
          <p14:tracePt t="145043" x="6592888" y="4308475"/>
          <p14:tracePt t="145053" x="6575425" y="4316413"/>
          <p14:tracePt t="145060" x="6567488" y="4325938"/>
          <p14:tracePt t="145069" x="6559550" y="4325938"/>
          <p14:tracePt t="145075" x="6559550" y="4333875"/>
          <p14:tracePt t="145692" x="6550025" y="4333875"/>
          <p14:tracePt t="145702" x="6542088" y="4333875"/>
          <p14:tracePt t="145709" x="6524625" y="4351338"/>
          <p14:tracePt t="145717" x="6516688" y="4351338"/>
          <p14:tracePt t="145723" x="6491288" y="4351338"/>
          <p14:tracePt t="145731" x="6440488" y="4341813"/>
          <p14:tracePt t="145739" x="6380163" y="4316413"/>
          <p14:tracePt t="145747" x="6321425" y="4291013"/>
          <p14:tracePt t="145755" x="6270625" y="4265613"/>
          <p14:tracePt t="145763" x="6227763" y="4249738"/>
          <p14:tracePt t="145771" x="6184900" y="4214813"/>
          <p14:tracePt t="145779" x="6167438" y="4206875"/>
          <p14:tracePt t="145788" x="6167438" y="4197350"/>
          <p14:tracePt t="145820" x="6167438" y="4189413"/>
          <p14:tracePt t="145827" x="6167438" y="4181475"/>
          <p14:tracePt t="145837" x="6176963" y="4171950"/>
          <p14:tracePt t="145843" x="6202363" y="4164013"/>
          <p14:tracePt t="145853" x="6210300" y="4156075"/>
          <p14:tracePt t="145859" x="6227763" y="4156075"/>
          <p14:tracePt t="145870" x="6253163" y="4156075"/>
          <p14:tracePt t="145876" x="6303963" y="4156075"/>
          <p14:tracePt t="145887" x="6372225" y="4156075"/>
          <p14:tracePt t="145892" x="6465888" y="4156075"/>
          <p14:tracePt t="145899" x="6559550" y="4156075"/>
          <p14:tracePt t="145907" x="6626225" y="4171950"/>
          <p14:tracePt t="145916" x="6678613" y="4189413"/>
          <p14:tracePt t="145934" x="6686550" y="4197350"/>
          <p14:tracePt t="145947" x="6678613" y="4224338"/>
          <p14:tracePt t="145955" x="6669088" y="4224338"/>
          <p14:tracePt t="145963" x="6661150" y="4240213"/>
          <p14:tracePt t="145971" x="6643688" y="4249738"/>
          <p14:tracePt t="145979" x="6610350" y="4275138"/>
          <p14:tracePt t="145987" x="6592888" y="4283075"/>
          <p14:tracePt t="145996" x="6575425" y="4308475"/>
          <p14:tracePt t="146004" x="6534150" y="4325938"/>
          <p14:tracePt t="146011" x="6491288" y="4333875"/>
          <p14:tracePt t="146021" x="6483350" y="4351338"/>
          <p14:tracePt t="146027" x="6473825" y="4351338"/>
          <p14:tracePt t="146037" x="6465888" y="4351338"/>
          <p14:tracePt t="146091" x="6465888" y="4341813"/>
          <p14:tracePt t="146101" x="6465888" y="4333875"/>
          <p14:tracePt t="146108" x="6465888" y="4325938"/>
          <p14:tracePt t="146117" x="6473825" y="4308475"/>
          <p14:tracePt t="146124" x="6483350" y="4291013"/>
          <p14:tracePt t="146132" x="6508750" y="4257675"/>
          <p14:tracePt t="146140" x="6524625" y="4240213"/>
          <p14:tracePt t="146148" x="6559550" y="4214813"/>
          <p14:tracePt t="146160" x="6584950" y="4206875"/>
          <p14:tracePt t="146170" x="6592888" y="4197350"/>
          <p14:tracePt t="146176" x="6610350" y="4189413"/>
          <p14:tracePt t="146186" x="6618288" y="4189413"/>
          <p14:tracePt t="146192" x="6626225" y="4189413"/>
          <p14:tracePt t="146224" x="6635750" y="4189413"/>
          <p14:tracePt t="146247" x="6635750" y="4197350"/>
          <p14:tracePt t="146255" x="6635750" y="4206875"/>
          <p14:tracePt t="146264" x="6626225" y="4224338"/>
          <p14:tracePt t="146272" x="6618288" y="4240213"/>
          <p14:tracePt t="146280" x="6610350" y="4240213"/>
          <p14:tracePt t="146289" x="6592888" y="4257675"/>
          <p14:tracePt t="146296" x="6575425" y="4275138"/>
          <p14:tracePt t="146665" x="6567488" y="4275138"/>
          <p14:tracePt t="146680" x="6559550" y="4275138"/>
          <p14:tracePt t="146713" x="6534150" y="4275138"/>
          <p14:tracePt t="146721" x="6516688" y="4275138"/>
          <p14:tracePt t="146729" x="6499225" y="4265613"/>
          <p14:tracePt t="146739" x="6473825" y="4232275"/>
          <p14:tracePt t="146745" x="6448425" y="4206875"/>
          <p14:tracePt t="146756" x="6448425" y="4197350"/>
          <p14:tracePt t="146759" x="6448425" y="4189413"/>
          <p14:tracePt t="146775" x="6448425" y="4181475"/>
          <p14:tracePt t="146786" x="6448425" y="4164013"/>
          <p14:tracePt t="146802" x="6448425" y="4146550"/>
          <p14:tracePt t="146807" x="6456363" y="4130675"/>
          <p14:tracePt t="146815" x="6473825" y="4121150"/>
          <p14:tracePt t="146823" x="6499225" y="4095750"/>
          <p14:tracePt t="146831" x="6542088" y="4062413"/>
          <p14:tracePt t="146839" x="6584950" y="4037013"/>
          <p14:tracePt t="146847" x="6610350" y="4019550"/>
          <p14:tracePt t="146855" x="6661150" y="3994150"/>
          <p14:tracePt t="146863" x="6711950" y="3968750"/>
          <p14:tracePt t="146871" x="6770688" y="3951288"/>
          <p14:tracePt t="146879" x="6831013" y="3925888"/>
          <p14:tracePt t="146889" x="6864350" y="3917950"/>
          <p14:tracePt t="146895" x="6907213" y="3908425"/>
          <p14:tracePt t="146938" x="6915150" y="3908425"/>
          <p14:tracePt t="146961" x="6915150" y="3917950"/>
          <p14:tracePt t="146968" x="6915150" y="3925888"/>
          <p14:tracePt t="146975" x="6915150" y="3935413"/>
          <p14:tracePt t="146984" x="6907213" y="3943350"/>
          <p14:tracePt t="146991" x="6899275" y="3951288"/>
          <p14:tracePt t="146999" x="6889750" y="3960813"/>
          <p14:tracePt t="147007" x="6881813" y="3968750"/>
          <p14:tracePt t="147023" x="6864350" y="3976688"/>
          <p14:tracePt t="147031" x="6856413" y="3986213"/>
          <p14:tracePt t="147040" x="6848475" y="3986213"/>
          <p14:tracePt t="147047" x="6838950" y="3986213"/>
          <p14:tracePt t="147055" x="6831013" y="3986213"/>
          <p14:tracePt t="147064" x="6823075" y="3986213"/>
          <p14:tracePt t="147071" x="6813550" y="3994150"/>
          <p14:tracePt t="147088" x="6805613" y="4002088"/>
          <p14:tracePt t="147137" x="6823075" y="4002088"/>
          <p14:tracePt t="147144" x="6823075" y="3994150"/>
          <p14:tracePt t="147154" x="6831013" y="3986213"/>
          <p14:tracePt t="147160" x="6838950" y="3968750"/>
          <p14:tracePt t="147172" x="6848475" y="3968750"/>
          <p14:tracePt t="147176" x="6856413" y="3960813"/>
          <p14:tracePt t="147186" x="6864350" y="3960813"/>
          <p14:tracePt t="147192" x="6873875" y="3960813"/>
          <p14:tracePt t="147201" x="6881813" y="3960813"/>
          <p14:tracePt t="147207" x="6889750" y="3960813"/>
          <p14:tracePt t="147215" x="6889750" y="3968750"/>
          <p14:tracePt t="147224" x="6889750" y="3976688"/>
          <p14:tracePt t="147232" x="6889750" y="3986213"/>
          <p14:tracePt t="147239" x="6899275" y="3994150"/>
          <p14:tracePt t="147247" x="6899275" y="4002088"/>
          <p14:tracePt t="147271" x="6899275" y="4011613"/>
          <p14:tracePt t="147279" x="6899275" y="4027488"/>
          <p14:tracePt t="147287" x="6889750" y="4037013"/>
          <p14:tracePt t="147296" x="6873875" y="4044950"/>
          <p14:tracePt t="147305" x="6864350" y="4052888"/>
          <p14:tracePt t="147311" x="6848475" y="4062413"/>
          <p14:tracePt t="147322" x="6813550" y="4062413"/>
          <p14:tracePt t="147327" x="6797675" y="4062413"/>
          <p14:tracePt t="147338" x="6770688" y="4062413"/>
          <p14:tracePt t="147344" x="6745288" y="4062413"/>
          <p14:tracePt t="147353" x="6737350" y="4044950"/>
          <p14:tracePt t="147359" x="6711950" y="4027488"/>
          <p14:tracePt t="147368" x="6711950" y="4019550"/>
          <p14:tracePt t="147376" x="6704013" y="3986213"/>
          <p14:tracePt t="147386" x="6704013" y="3960813"/>
          <p14:tracePt t="147391" x="6704013" y="3925888"/>
          <p14:tracePt t="147399" x="6704013" y="3908425"/>
          <p14:tracePt t="147407" x="6704013" y="3875088"/>
          <p14:tracePt t="147415" x="6704013" y="3849688"/>
          <p14:tracePt t="147423" x="6711950" y="3816350"/>
          <p14:tracePt t="147431" x="6729413" y="3790950"/>
          <p14:tracePt t="147439" x="6737350" y="3773488"/>
          <p14:tracePt t="147447" x="6762750" y="3738563"/>
          <p14:tracePt t="147455" x="6780213" y="3722688"/>
          <p14:tracePt t="147463" x="6788150" y="3722688"/>
          <p14:tracePt t="147504" x="6805613" y="3738563"/>
          <p14:tracePt t="147512" x="6813550" y="3748088"/>
          <p14:tracePt t="147520" x="6823075" y="3763963"/>
          <p14:tracePt t="147656" x="6838950" y="3763963"/>
          <p14:tracePt t="147671" x="6864350" y="3756025"/>
          <p14:tracePt t="147679" x="6881813" y="3748088"/>
          <p14:tracePt t="147687" x="6899275" y="3748088"/>
          <p14:tracePt t="147695" x="6950075" y="3748088"/>
          <p14:tracePt t="147704" x="7034213" y="3748088"/>
          <p14:tracePt t="147711" x="7112000" y="3756025"/>
          <p14:tracePt t="147721" x="7204075" y="3763963"/>
          <p14:tracePt t="147728" x="7307263" y="3763963"/>
          <p14:tracePt t="147738" x="7400925" y="3763963"/>
          <p14:tracePt t="147744" x="7467600" y="3763963"/>
          <p14:tracePt t="147753" x="7535863" y="3763963"/>
          <p14:tracePt t="147785" x="7545388" y="3763963"/>
          <p14:tracePt t="147792" x="7553325" y="3763963"/>
          <p14:tracePt t="147800" x="7553325" y="3738563"/>
          <p14:tracePt t="147808" x="7561263" y="3713163"/>
          <p14:tracePt t="147816" x="7578725" y="3662363"/>
          <p14:tracePt t="147823" x="7596188" y="3594100"/>
          <p14:tracePt t="147832" x="7612063" y="3527425"/>
          <p14:tracePt t="147840" x="7629525" y="3449638"/>
          <p14:tracePt t="147848" x="7662863" y="3355975"/>
          <p14:tracePt t="147855" x="7688263" y="3289300"/>
          <p14:tracePt t="147864" x="7705725" y="3228975"/>
          <p14:tracePt t="147873" x="7715250" y="3186113"/>
          <p14:tracePt t="147888" x="7715250" y="3160713"/>
          <p14:tracePt t="147896" x="7715250" y="3152775"/>
          <p14:tracePt t="147904" x="7715250" y="3144838"/>
          <p14:tracePt t="147967" x="7705725" y="3144838"/>
          <p14:tracePt t="147976" x="7688263" y="3152775"/>
          <p14:tracePt t="147984" x="7680325" y="3160713"/>
          <p14:tracePt t="147991" x="7672388" y="3170238"/>
          <p14:tracePt t="147999" x="7646988" y="3178175"/>
          <p14:tracePt t="148007" x="7621588" y="3195638"/>
          <p14:tracePt t="148015" x="7578725" y="3221038"/>
          <p14:tracePt t="148023" x="7518400" y="3254375"/>
          <p14:tracePt t="148031" x="7459663" y="3289300"/>
          <p14:tracePt t="148039" x="7400925" y="3314700"/>
          <p14:tracePt t="148047" x="7340600" y="3340100"/>
          <p14:tracePt t="148055" x="7281863" y="3355975"/>
          <p14:tracePt t="148063" x="7221538" y="3373438"/>
          <p14:tracePt t="148071" x="7162800" y="3390900"/>
          <p14:tracePt t="148079" x="7112000" y="3398838"/>
          <p14:tracePt t="148087" x="7077075" y="3398838"/>
          <p14:tracePt t="148095" x="7051675" y="3408363"/>
          <p14:tracePt t="148103" x="7026275" y="3408363"/>
          <p14:tracePt t="148111" x="6992938" y="3390900"/>
          <p14:tracePt t="148120" x="6975475" y="3355975"/>
          <p14:tracePt t="148127" x="6967538" y="3348038"/>
          <p14:tracePt t="148137" x="6958013" y="3322638"/>
          <p14:tracePt t="148143" x="6950075" y="3297238"/>
          <p14:tracePt t="148153" x="6932613" y="3246438"/>
          <p14:tracePt t="148159" x="6915150" y="3203575"/>
          <p14:tracePt t="148169" x="6907213" y="3152775"/>
          <p14:tracePt t="148175" x="6899275" y="3101975"/>
          <p14:tracePt t="148185" x="6899275" y="3059113"/>
          <p14:tracePt t="148191" x="6899275" y="3000375"/>
          <p14:tracePt t="148199" x="6899275" y="2957513"/>
          <p14:tracePt t="148207" x="6899275" y="2906713"/>
          <p14:tracePt t="148215" x="6899275" y="2863850"/>
          <p14:tracePt t="148223" x="6915150" y="2820988"/>
          <p14:tracePt t="148231" x="6924675" y="2787650"/>
          <p14:tracePt t="148239" x="6932613" y="2762250"/>
          <p14:tracePt t="148247" x="6950075" y="2727325"/>
          <p14:tracePt t="148255" x="6967538" y="2701925"/>
          <p14:tracePt t="148263" x="6975475" y="2676525"/>
          <p14:tracePt t="148271" x="6992938" y="2651125"/>
          <p14:tracePt t="148343" x="6992938" y="2668588"/>
          <p14:tracePt t="148352" x="6983413" y="2686050"/>
          <p14:tracePt t="148359" x="6983413" y="2719388"/>
          <p14:tracePt t="148369" x="6983413" y="2762250"/>
          <p14:tracePt t="148375" x="6967538" y="2846388"/>
          <p14:tracePt t="148385" x="6950075" y="2949575"/>
          <p14:tracePt t="148391" x="6907213" y="3067050"/>
          <p14:tracePt t="148402" x="6881813" y="3178175"/>
          <p14:tracePt t="148408" x="6848475" y="3330575"/>
          <p14:tracePt t="148415" x="6813550" y="3484563"/>
          <p14:tracePt t="148423" x="6780213" y="3687763"/>
          <p14:tracePt t="148431" x="6737350" y="3892550"/>
          <p14:tracePt t="148439" x="6694488" y="4113213"/>
          <p14:tracePt t="148447" x="6661150" y="4333875"/>
          <p14:tracePt t="148455" x="6618288" y="4554538"/>
          <p14:tracePt t="148463" x="6584950" y="4759325"/>
          <p14:tracePt t="148471" x="6550025" y="4919663"/>
          <p14:tracePt t="148479" x="6524625" y="5048250"/>
          <p14:tracePt t="148487" x="6508750" y="5175250"/>
          <p14:tracePt t="148495" x="6491288" y="5276850"/>
          <p14:tracePt t="148504" x="6473825" y="5387975"/>
          <p14:tracePt t="148511" x="6448425" y="5472113"/>
          <p14:tracePt t="148521" x="6448425" y="5532438"/>
          <p14:tracePt t="148527" x="6440488" y="5583238"/>
          <p14:tracePt t="148536" x="6440488" y="5591175"/>
          <p14:tracePt t="148543" x="6440488" y="5600700"/>
          <p14:tracePt t="148600" x="6430963" y="5600700"/>
          <p14:tracePt t="148697" x="6423025" y="5600700"/>
          <p14:tracePt t="148705" x="6415088" y="5600700"/>
          <p14:tracePt t="148713" x="6405563" y="5591175"/>
          <p14:tracePt t="148724" x="6389688" y="5557838"/>
          <p14:tracePt t="148729" x="6354763" y="5524500"/>
          <p14:tracePt t="148739" x="6321425" y="5456238"/>
          <p14:tracePt t="148745" x="6278563" y="5380038"/>
          <p14:tracePt t="148755" x="6227763" y="5294313"/>
          <p14:tracePt t="148761" x="6184900" y="5200650"/>
          <p14:tracePt t="148772" x="6116638" y="5091113"/>
          <p14:tracePt t="148776" x="6057900" y="5005388"/>
          <p14:tracePt t="148789" x="5989638" y="4919663"/>
          <p14:tracePt t="148794" x="5946775" y="4843463"/>
          <p14:tracePt t="148803" x="5905500" y="4784725"/>
          <p14:tracePt t="148808" x="5845175" y="4716463"/>
          <p14:tracePt t="148816" x="5794375" y="4665663"/>
          <p14:tracePt t="148824" x="5743575" y="4630738"/>
          <p14:tracePt t="148832" x="5683250" y="4597400"/>
          <p14:tracePt t="148840" x="5632450" y="4579938"/>
          <p14:tracePt t="148848" x="5573713" y="4564063"/>
          <p14:tracePt t="148856" x="5522913" y="4554538"/>
          <p14:tracePt t="148864" x="5480050" y="4546600"/>
          <p14:tracePt t="148872" x="5421313" y="4546600"/>
          <p14:tracePt t="148880" x="5368925" y="4546600"/>
          <p14:tracePt t="148889" x="5327650" y="4546600"/>
          <p14:tracePt t="148896" x="5292725" y="4554538"/>
          <p14:tracePt t="148904" x="5249863" y="4554538"/>
          <p14:tracePt t="148912" x="5249863" y="4564063"/>
          <p14:tracePt t="148921" x="5241925" y="4564063"/>
          <p14:tracePt t="148928" x="5233988" y="4564063"/>
          <p14:tracePt t="148969" x="5241925" y="4554538"/>
          <p14:tracePt t="148975" x="5259388" y="4546600"/>
          <p14:tracePt t="148984" x="5276850" y="4529138"/>
          <p14:tracePt t="148992" x="5302250" y="4521200"/>
          <p14:tracePt t="149003" x="5335588" y="4486275"/>
          <p14:tracePt t="149008" x="5353050" y="4460875"/>
          <p14:tracePt t="149016" x="5403850" y="4427538"/>
          <p14:tracePt t="149024" x="5487988" y="4384675"/>
          <p14:tracePt t="149032" x="5591175" y="4351338"/>
          <p14:tracePt t="149039" x="5743575" y="4291013"/>
          <p14:tracePt t="149048" x="5989638" y="4257675"/>
          <p14:tracePt t="149056" x="6261100" y="4197350"/>
          <p14:tracePt t="149064" x="6534150" y="4138613"/>
          <p14:tracePt t="149071" x="6823075" y="4079875"/>
          <p14:tracePt t="149080" x="7051675" y="4044950"/>
          <p14:tracePt t="149089" x="7221538" y="4027488"/>
          <p14:tracePt t="149095" x="7323138" y="4027488"/>
          <p14:tracePt t="149105" x="7391400" y="4037013"/>
          <p14:tracePt t="149112" x="7426325" y="4052888"/>
          <p14:tracePt t="149121" x="7434263" y="4062413"/>
          <p14:tracePt t="149144" x="7434263" y="4079875"/>
          <p14:tracePt t="149154" x="7442200" y="4105275"/>
          <p14:tracePt t="149160" x="7442200" y="4130675"/>
          <p14:tracePt t="149169" x="7451725" y="4130675"/>
          <p14:tracePt t="149176" x="7467600" y="4156075"/>
          <p14:tracePt t="149186" x="7502525" y="4189413"/>
          <p14:tracePt t="149192" x="7545388" y="4214813"/>
          <p14:tracePt t="149202" x="7561263" y="4249738"/>
          <p14:tracePt t="149208" x="7596188" y="4291013"/>
          <p14:tracePt t="149216" x="7604125" y="4300538"/>
          <p14:tracePt t="149224" x="7612063" y="4325938"/>
          <p14:tracePt t="149232" x="7621588" y="4368800"/>
          <p14:tracePt t="149244" x="7621588" y="4394200"/>
          <p14:tracePt t="149254" x="7621588" y="4435475"/>
          <p14:tracePt t="149259" x="7621588" y="4478338"/>
          <p14:tracePt t="149270" x="7621588" y="4546600"/>
          <p14:tracePt t="149276" x="7621588" y="4630738"/>
          <p14:tracePt t="149287" x="7612063" y="4708525"/>
          <p14:tracePt t="149292" x="7604125" y="4775200"/>
          <p14:tracePt t="149303" x="7596188" y="4843463"/>
          <p14:tracePt t="149308" x="7596188" y="4911725"/>
          <p14:tracePt t="149316" x="7596188" y="4972050"/>
          <p14:tracePt t="149324" x="7586663" y="5030788"/>
          <p14:tracePt t="149332" x="7586663" y="5073650"/>
          <p14:tracePt t="149339" x="7578725" y="5116513"/>
          <p14:tracePt t="149348" x="7578725" y="5141913"/>
          <p14:tracePt t="149356" x="7578725" y="5167313"/>
          <p14:tracePt t="149364" x="7578725" y="5175250"/>
          <p14:tracePt t="149485" x="7570788" y="5157788"/>
          <p14:tracePt t="149493" x="7553325" y="5116513"/>
          <p14:tracePt t="149503" x="7545388" y="5081588"/>
          <p14:tracePt t="149507" x="7535863" y="5064125"/>
          <p14:tracePt t="149515" x="7518400" y="5038725"/>
          <p14:tracePt t="149523" x="7493000" y="5030788"/>
          <p14:tracePt t="149531" x="7485063" y="5013325"/>
          <p14:tracePt t="149539" x="7451725" y="5013325"/>
          <p14:tracePt t="149547" x="7426325" y="5013325"/>
          <p14:tracePt t="149555" x="7366000" y="5013325"/>
          <p14:tracePt t="149563" x="7272338" y="5013325"/>
          <p14:tracePt t="149571" x="7170738" y="5013325"/>
          <p14:tracePt t="149579" x="7059613" y="5013325"/>
          <p14:tracePt t="149587" x="6932613" y="5030788"/>
          <p14:tracePt t="149595" x="6805613" y="5038725"/>
          <p14:tracePt t="149603" x="6669088" y="5048250"/>
          <p14:tracePt t="149611" x="6524625" y="5048250"/>
          <p14:tracePt t="149620" x="6389688" y="5048250"/>
          <p14:tracePt t="149627" x="6235700" y="5038725"/>
          <p14:tracePt t="149636" x="6075363" y="4987925"/>
          <p14:tracePt t="149644" x="5964238" y="4929188"/>
          <p14:tracePt t="149653" x="5853113" y="4835525"/>
          <p14:tracePt t="149659" x="5761038" y="4733925"/>
          <p14:tracePt t="149669" x="5683250" y="4597400"/>
          <p14:tracePt t="149675" x="5632450" y="4470400"/>
          <p14:tracePt t="149684" x="5565775" y="4316413"/>
          <p14:tracePt t="149691" x="5505450" y="4171950"/>
          <p14:tracePt t="149703" x="5437188" y="4044950"/>
          <p14:tracePt t="149707" x="5368925" y="3925888"/>
          <p14:tracePt t="149715" x="5284788" y="3790950"/>
          <p14:tracePt t="149723" x="5224463" y="3705225"/>
          <p14:tracePt t="149731" x="5165725" y="3636963"/>
          <p14:tracePt t="149739" x="5114925" y="3568700"/>
          <p14:tracePt t="149747" x="5064125" y="3527425"/>
          <p14:tracePt t="149755" x="5029200" y="3502025"/>
          <p14:tracePt t="149763" x="4987925" y="3467100"/>
          <p14:tracePt t="149771" x="4987925" y="3459163"/>
          <p14:tracePt t="149804" x="4978400" y="3459163"/>
          <p14:tracePt t="149812" x="4987925" y="3441700"/>
          <p14:tracePt t="149819" x="5003800" y="3416300"/>
          <p14:tracePt t="149827" x="5038725" y="3382963"/>
          <p14:tracePt t="149838" x="5054600" y="3348038"/>
          <p14:tracePt t="149843" x="5097463" y="3279775"/>
          <p14:tracePt t="149853" x="5157788" y="3186113"/>
          <p14:tracePt t="149860" x="5241925" y="3059113"/>
          <p14:tracePt t="149869" x="5368925" y="2914650"/>
          <p14:tracePt t="149875" x="5548313" y="2719388"/>
          <p14:tracePt t="149887" x="5786438" y="2541588"/>
          <p14:tracePt t="149891" x="6015038" y="2397125"/>
          <p14:tracePt t="149902" x="6286500" y="2243138"/>
          <p14:tracePt t="149908" x="6567488" y="2124075"/>
          <p14:tracePt t="149916" x="6831013" y="2022475"/>
          <p14:tracePt t="149923" x="7043738" y="1963738"/>
          <p14:tracePt t="149931" x="7246938" y="1895475"/>
          <p14:tracePt t="149940" x="7383463" y="1860550"/>
          <p14:tracePt t="149948" x="7502525" y="1835150"/>
          <p14:tracePt t="149957" x="7612063" y="1827213"/>
          <p14:tracePt t="149966" x="7705725" y="1819275"/>
          <p14:tracePt t="149971" x="7799388" y="1819275"/>
          <p14:tracePt t="149980" x="7867650" y="1819275"/>
          <p14:tracePt t="149990" x="7951788" y="1819275"/>
          <p14:tracePt t="149997" x="8045450" y="1819275"/>
          <p14:tracePt t="150006" x="8131175" y="1844675"/>
          <p14:tracePt t="150013" x="8189913" y="1870075"/>
          <p14:tracePt t="150022" x="8250238" y="1903413"/>
          <p14:tracePt t="150028" x="8291513" y="1938338"/>
          <p14:tracePt t="150038" x="8334375" y="1989138"/>
          <p14:tracePt t="150043" x="8369300" y="2030413"/>
          <p14:tracePt t="150055" x="8402638" y="2082800"/>
          <p14:tracePt t="150059" x="8435975" y="2133600"/>
          <p14:tracePt t="150070" x="8470900" y="2200275"/>
          <p14:tracePt t="150076" x="8496300" y="2286000"/>
          <p14:tracePt t="150084" x="8521700" y="2379663"/>
          <p14:tracePt t="150091" x="8555038" y="2473325"/>
          <p14:tracePt t="150102" x="8572500" y="2566988"/>
          <p14:tracePt t="150108" x="8589963" y="2643188"/>
          <p14:tracePt t="150116" x="8597900" y="2711450"/>
          <p14:tracePt t="150123" x="8597900" y="2795588"/>
          <p14:tracePt t="150132" x="8597900" y="2871788"/>
          <p14:tracePt t="150140" x="8580438" y="2949575"/>
          <p14:tracePt t="150147" x="8547100" y="3041650"/>
          <p14:tracePt t="150155" x="8496300" y="3135313"/>
          <p14:tracePt t="150163" x="8435975" y="3221038"/>
          <p14:tracePt t="150171" x="8351838" y="3305175"/>
          <p14:tracePt t="150180" x="8266113" y="3390900"/>
          <p14:tracePt t="150187" x="8189913" y="3467100"/>
          <p14:tracePt t="150195" x="8121650" y="3535363"/>
          <p14:tracePt t="150205" x="8054975" y="3594100"/>
          <p14:tracePt t="150211" x="7977188" y="3646488"/>
          <p14:tracePt t="150220" x="7910513" y="3697288"/>
          <p14:tracePt t="150227" x="7842250" y="3738563"/>
          <p14:tracePt t="150237" x="7781925" y="3773488"/>
          <p14:tracePt t="150244" x="7715250" y="3806825"/>
          <p14:tracePt t="150253" x="7662863" y="3841750"/>
          <p14:tracePt t="150259" x="7612063" y="3875088"/>
          <p14:tracePt t="150270" x="7545388" y="3917950"/>
          <p14:tracePt t="150276" x="7477125" y="3951288"/>
          <p14:tracePt t="150286" x="7416800" y="3986213"/>
          <p14:tracePt t="150292" x="7340600" y="4019550"/>
          <p14:tracePt t="150301" x="7264400" y="4044950"/>
          <p14:tracePt t="150307" x="7170738" y="4070350"/>
          <p14:tracePt t="150316" x="7077075" y="4087813"/>
          <p14:tracePt t="150323" x="6975475" y="4095750"/>
          <p14:tracePt t="150332" x="6873875" y="4105275"/>
          <p14:tracePt t="150340" x="6788150" y="4105275"/>
          <p14:tracePt t="150347" x="6704013" y="4105275"/>
          <p14:tracePt t="150355" x="6618288" y="4105275"/>
          <p14:tracePt t="150364" x="6542088" y="4095750"/>
          <p14:tracePt t="150371" x="6473825" y="4070350"/>
          <p14:tracePt t="150379" x="6372225" y="4019550"/>
          <p14:tracePt t="150387" x="6278563" y="3951288"/>
          <p14:tracePt t="150395" x="6194425" y="3883025"/>
          <p14:tracePt t="150404" x="6100763" y="3806825"/>
          <p14:tracePt t="150411" x="6015038" y="3756025"/>
          <p14:tracePt t="150421" x="5938838" y="3679825"/>
          <p14:tracePt t="150427" x="5862638" y="3603625"/>
          <p14:tracePt t="150437" x="5819775" y="3552825"/>
          <p14:tracePt t="150444" x="5794375" y="3517900"/>
          <p14:tracePt t="150459" x="5794375" y="3502025"/>
          <p14:tracePt t="150469" x="5794375" y="3475038"/>
          <p14:tracePt t="150476" x="5802313" y="3441700"/>
          <p14:tracePt t="150485" x="5837238" y="3408363"/>
          <p14:tracePt t="150491" x="5862638" y="3365500"/>
          <p14:tracePt t="150502" x="5880100" y="3340100"/>
          <p14:tracePt t="150508" x="5921375" y="3297238"/>
          <p14:tracePt t="150516" x="5972175" y="3246438"/>
          <p14:tracePt t="150524" x="6057900" y="3178175"/>
          <p14:tracePt t="150532" x="6159500" y="3109913"/>
          <p14:tracePt t="150540" x="6278563" y="3051175"/>
          <p14:tracePt t="150547" x="6423025" y="3008313"/>
          <p14:tracePt t="150555" x="6643688" y="2982913"/>
          <p14:tracePt t="150564" x="6881813" y="2949575"/>
          <p14:tracePt t="150571" x="7119938" y="2940050"/>
          <p14:tracePt t="150579" x="7340600" y="2957513"/>
          <p14:tracePt t="150587" x="7451725" y="2974975"/>
          <p14:tracePt t="150595" x="7553325" y="3016250"/>
          <p14:tracePt t="150604" x="7637463" y="3067050"/>
          <p14:tracePt t="150611" x="7715250" y="3135313"/>
          <p14:tracePt t="150620" x="7791450" y="3211513"/>
          <p14:tracePt t="150627" x="7842250" y="3279775"/>
          <p14:tracePt t="150635" x="7875588" y="3348038"/>
          <p14:tracePt t="150643" x="7893050" y="3408363"/>
          <p14:tracePt t="150652" x="7900988" y="3467100"/>
          <p14:tracePt t="150659" x="7900988" y="3509963"/>
          <p14:tracePt t="150669" x="7900988" y="3560763"/>
          <p14:tracePt t="150675" x="7900988" y="3594100"/>
          <p14:tracePt t="150685" x="7893050" y="3629025"/>
          <p14:tracePt t="150691" x="7893050" y="3679825"/>
          <p14:tracePt t="150701" x="7885113" y="3722688"/>
          <p14:tracePt t="150707" x="7875588" y="3763963"/>
          <p14:tracePt t="150719" x="7867650" y="3806825"/>
          <p14:tracePt t="150723" x="7859713" y="3857625"/>
          <p14:tracePt t="150731" x="7850188" y="3892550"/>
          <p14:tracePt t="150739" x="7842250" y="3935413"/>
          <p14:tracePt t="150747" x="7842250" y="3943350"/>
          <p14:tracePt t="150755" x="7832725" y="3976688"/>
          <p14:tracePt t="150763" x="7832725" y="3986213"/>
          <p14:tracePt t="150779" x="7832725" y="3994150"/>
          <p14:tracePt t="150843" x="7842250" y="4002088"/>
          <p14:tracePt t="150852" x="7867650" y="4002088"/>
          <p14:tracePt t="150860" x="7893050" y="4002088"/>
          <p14:tracePt t="150868" x="7910513" y="4002088"/>
          <p14:tracePt t="150875" x="7935913" y="4002088"/>
          <p14:tracePt t="150886" x="7969250" y="4002088"/>
          <p14:tracePt t="150892" x="8004175" y="4002088"/>
          <p14:tracePt t="150902" x="8029575" y="4002088"/>
          <p14:tracePt t="150907" x="8062913" y="4002088"/>
          <p14:tracePt t="150915" x="8105775" y="4002088"/>
          <p14:tracePt t="150923" x="8131175" y="4002088"/>
          <p14:tracePt t="150931" x="8156575" y="4002088"/>
          <p14:tracePt t="150939" x="8181975" y="4002088"/>
          <p14:tracePt t="150951" x="8215313" y="3994150"/>
          <p14:tracePt t="150955" x="8250238" y="3968750"/>
          <p14:tracePt t="150965" x="8326438" y="3935413"/>
          <p14:tracePt t="150976" x="8385175" y="3875088"/>
          <p14:tracePt t="150981" x="8488363" y="3773488"/>
          <p14:tracePt t="150990" x="8597900" y="3679825"/>
          <p14:tracePt t="150996" x="8742363" y="3603625"/>
          <p14:tracePt t="151005" x="8861425" y="3535363"/>
          <p14:tracePt t="151012" x="8947150" y="3484563"/>
          <p14:tracePt t="151022" x="9031288" y="3433763"/>
          <p14:tracePt t="151028" x="9107488" y="3365500"/>
          <p14:tracePt t="151037" x="9167813" y="3314700"/>
          <p14:tracePt t="151044" x="9209088" y="3271838"/>
          <p14:tracePt t="151054" x="9209088" y="3263900"/>
          <p14:tracePt t="151060" x="9218613" y="3263900"/>
          <p14:tracePt t="151070" x="9236075" y="3238500"/>
          <p14:tracePt t="151076" x="9244013" y="3238500"/>
          <p14:tracePt t="151085" x="9286875" y="3203575"/>
          <p14:tracePt t="151092" x="9421813" y="3160713"/>
          <p14:tracePt t="151102" x="9523413" y="3144838"/>
          <p14:tracePt t="151108" x="9532938" y="3135313"/>
          <p14:tracePt t="151165" x="9575800" y="3127375"/>
          <p14:tracePt t="151173" x="9583738" y="3127375"/>
          <p14:tracePt t="151181" x="9642475" y="3127375"/>
          <p14:tracePt t="151189" x="9710738" y="3135313"/>
          <p14:tracePt t="151197" x="9728200" y="3135313"/>
          <p14:tracePt t="151213" x="9728200" y="3127375"/>
          <p14:tracePt t="151223" x="9753600" y="3127375"/>
          <p14:tracePt t="151239" x="9779000" y="3127375"/>
          <p14:tracePt t="151277" x="9786938" y="3127375"/>
          <p14:tracePt t="151293" x="9796463" y="3144838"/>
          <p14:tracePt t="151303" x="9796463" y="3152775"/>
          <p14:tracePt t="151309" x="9796463" y="3160713"/>
          <p14:tracePt t="151321" x="9796463" y="3170238"/>
          <p14:tracePt t="151325" x="9786938" y="3186113"/>
          <p14:tracePt t="151332" x="9779000" y="3195638"/>
          <p14:tracePt t="151340" x="9761538" y="3203575"/>
          <p14:tracePt t="151348" x="9761538" y="3211513"/>
          <p14:tracePt t="151356" x="9753600" y="3221038"/>
          <p14:tracePt t="151364" x="9753600" y="3228975"/>
          <p14:tracePt t="151372" x="9745663" y="3228975"/>
          <p14:tracePt t="151380" x="9736138" y="3228975"/>
          <p14:tracePt t="151404" x="9728200" y="3228975"/>
          <p14:tracePt t="151629" x="9720263" y="3228975"/>
          <p14:tracePt t="151933" x="9685338" y="3221038"/>
          <p14:tracePt t="151949" x="9652000" y="3203575"/>
          <p14:tracePt t="151957" x="9642475" y="3195638"/>
          <p14:tracePt t="151963" x="9617075" y="3195638"/>
          <p14:tracePt t="151971" x="9583738" y="3186113"/>
          <p14:tracePt t="151980" x="9498013" y="3178175"/>
          <p14:tracePt t="151987" x="9421813" y="3170238"/>
          <p14:tracePt t="151995" x="9337675" y="3170238"/>
          <p14:tracePt t="152003" x="9251950" y="3170238"/>
          <p14:tracePt t="152012" x="9150350" y="3170238"/>
          <p14:tracePt t="152019" x="9048750" y="3178175"/>
          <p14:tracePt t="152027" x="8937625" y="3211513"/>
          <p14:tracePt t="152036" x="8861425" y="3254375"/>
          <p14:tracePt t="152043" x="8793163" y="3305175"/>
          <p14:tracePt t="152052" x="8724900" y="3355975"/>
          <p14:tracePt t="152060" x="8648700" y="3398838"/>
          <p14:tracePt t="152069" x="8589963" y="3441700"/>
          <p14:tracePt t="152076" x="8521700" y="3484563"/>
          <p14:tracePt t="152084" x="8470900" y="3517900"/>
          <p14:tracePt t="152091" x="8445500" y="3552825"/>
          <p14:tracePt t="152101" x="8410575" y="3586163"/>
          <p14:tracePt t="152107" x="8402638" y="3594100"/>
          <p14:tracePt t="152118" x="8385175" y="3619500"/>
          <p14:tracePt t="152124" x="8377238" y="3636963"/>
          <p14:tracePt t="152132" x="8369300" y="3671888"/>
          <p14:tracePt t="152139" x="8351838" y="3705225"/>
          <p14:tracePt t="152147" x="8334375" y="3748088"/>
          <p14:tracePt t="152155" x="8326438" y="3763963"/>
          <p14:tracePt t="152163" x="8308975" y="3798888"/>
          <p14:tracePt t="152171" x="8291513" y="3849688"/>
          <p14:tracePt t="152179" x="8275638" y="3908425"/>
          <p14:tracePt t="152187" x="8250238" y="3976688"/>
          <p14:tracePt t="152196" x="8224838" y="4052888"/>
          <p14:tracePt t="152203" x="8207375" y="4146550"/>
          <p14:tracePt t="152212" x="8174038" y="4232275"/>
          <p14:tracePt t="152219" x="8156575" y="4308475"/>
          <p14:tracePt t="152227" x="8131175" y="4384675"/>
          <p14:tracePt t="152236" x="8113713" y="4470400"/>
          <p14:tracePt t="152244" x="8105775" y="4529138"/>
          <p14:tracePt t="152252" x="8096250" y="4572000"/>
          <p14:tracePt t="152259" x="8096250" y="4614863"/>
          <p14:tracePt t="152275" x="8096250" y="4622800"/>
          <p14:tracePt t="152300" x="8096250" y="4630738"/>
          <p14:tracePt t="152320" x="8105775" y="4630738"/>
          <p14:tracePt t="152327" x="8113713" y="4630738"/>
          <p14:tracePt t="152336" x="8139113" y="4630738"/>
          <p14:tracePt t="152343" x="8156575" y="4630738"/>
          <p14:tracePt t="152353" x="8181975" y="4640263"/>
          <p14:tracePt t="152359" x="8224838" y="4648200"/>
          <p14:tracePt t="152370" x="8275638" y="4648200"/>
          <p14:tracePt t="152375" x="8308975" y="4648200"/>
          <p14:tracePt t="152385" x="8334375" y="4657725"/>
          <p14:tracePt t="152392" x="8343900" y="4657725"/>
          <p14:tracePt t="152720" x="8343900" y="4665663"/>
          <p14:tracePt t="152737" x="8343900" y="4673600"/>
          <p14:tracePt t="152745" x="8318500" y="4683125"/>
          <p14:tracePt t="152754" x="8291513" y="4691063"/>
          <p14:tracePt t="152759" x="8258175" y="4691063"/>
          <p14:tracePt t="152769" x="8207375" y="4708525"/>
          <p14:tracePt t="152775" x="8147050" y="4724400"/>
          <p14:tracePt t="152784" x="8088313" y="4741863"/>
          <p14:tracePt t="152791" x="8012113" y="4767263"/>
          <p14:tracePt t="152800" x="7918450" y="4775200"/>
          <p14:tracePt t="152807" x="7832725" y="4792663"/>
          <p14:tracePt t="152815" x="7731125" y="4810125"/>
          <p14:tracePt t="152823" x="7629525" y="4818063"/>
          <p14:tracePt t="152833" x="7527925" y="4818063"/>
          <p14:tracePt t="152839" x="7451725" y="4818063"/>
          <p14:tracePt t="152847" x="7358063" y="4818063"/>
          <p14:tracePt t="152855" x="7272338" y="4818063"/>
          <p14:tracePt t="152864" x="7188200" y="4818063"/>
          <p14:tracePt t="152871" x="7119938" y="4802188"/>
          <p14:tracePt t="152879" x="7112000" y="4792663"/>
          <p14:tracePt t="152887" x="7102475" y="4792663"/>
          <p14:tracePt t="152911" x="7127875" y="4792663"/>
          <p14:tracePt t="152927" x="7137400" y="4792663"/>
          <p14:tracePt t="152936" x="7153275" y="4792663"/>
          <p14:tracePt t="152943" x="7196138" y="4784725"/>
          <p14:tracePt t="152952" x="7239000" y="4775200"/>
          <p14:tracePt t="152961" x="7264400" y="4775200"/>
          <p14:tracePt t="152969" x="7307263" y="4759325"/>
          <p14:tracePt t="152975" x="7340600" y="4749800"/>
          <p14:tracePt t="152985" x="7366000" y="4749800"/>
          <p14:tracePt t="152992" x="7391400" y="4749800"/>
          <p14:tracePt t="153001" x="7416800" y="4741863"/>
          <p14:tracePt t="153007" x="7426325" y="4741863"/>
          <p14:tracePt t="153017" x="7434263" y="4741863"/>
          <p14:tracePt t="153039" x="7442200" y="4741863"/>
          <p14:tracePt t="153185" x="7434263" y="4741863"/>
          <p14:tracePt t="153193" x="7426325" y="4741863"/>
          <p14:tracePt t="153202" x="7416800" y="4749800"/>
          <p14:tracePt t="153216" x="7416800" y="4759325"/>
          <p14:tracePt t="153223" x="7408863" y="4759325"/>
          <p14:tracePt t="153231" x="7400925" y="4767263"/>
          <p14:tracePt t="153239" x="7383463" y="4767263"/>
          <p14:tracePt t="153247" x="7366000" y="4775200"/>
          <p14:tracePt t="153255" x="7348538" y="4784725"/>
          <p14:tracePt t="153264" x="7323138" y="4792663"/>
          <p14:tracePt t="153271" x="7323138" y="4802188"/>
          <p14:tracePt t="153279" x="7297738" y="4802188"/>
          <p14:tracePt t="153287" x="7289800" y="4810125"/>
          <p14:tracePt t="153295" x="7281863" y="4810125"/>
          <p14:tracePt t="153312" x="7272338" y="4818063"/>
          <p14:tracePt t="153441" x="7272338" y="4835525"/>
          <p14:tracePt t="153449" x="7281863" y="4835525"/>
          <p14:tracePt t="153456" x="7289800" y="4852988"/>
          <p14:tracePt t="153465" x="7323138" y="4886325"/>
          <p14:tracePt t="153473" x="7340600" y="4903788"/>
          <p14:tracePt t="153481" x="7348538" y="4929188"/>
          <p14:tracePt t="153490" x="7358063" y="4929188"/>
          <p14:tracePt t="153496" x="7366000" y="4937125"/>
          <p14:tracePt t="153503" x="7373938" y="4954588"/>
          <p14:tracePt t="153512" x="7383463" y="4972050"/>
          <p14:tracePt t="153519" x="7383463" y="4987925"/>
          <p14:tracePt t="153528" x="7383463" y="4997450"/>
          <p14:tracePt t="153537" x="7383463" y="5022850"/>
          <p14:tracePt t="153543" x="7373938" y="5064125"/>
          <p14:tracePt t="153554" x="7348538" y="5091113"/>
          <p14:tracePt t="153560" x="7340600" y="5106988"/>
          <p14:tracePt t="153570" x="7323138" y="5132388"/>
          <p14:tracePt t="153575" x="7307263" y="5141913"/>
          <p14:tracePt t="153585" x="7289800" y="5149850"/>
          <p14:tracePt t="153592" x="7281863" y="5149850"/>
          <p14:tracePt t="153602" x="7264400" y="5157788"/>
          <p14:tracePt t="153608" x="7256463" y="5167313"/>
          <p14:tracePt t="153618" x="7246938" y="5167313"/>
          <p14:tracePt t="153624" x="7229475" y="5167313"/>
          <p14:tracePt t="153632" x="7204075" y="5149850"/>
          <p14:tracePt t="153640" x="7196138" y="5124450"/>
          <p14:tracePt t="153648" x="7162800" y="5073650"/>
          <p14:tracePt t="153655" x="7102475" y="4979988"/>
          <p14:tracePt t="153664" x="7018338" y="4818063"/>
          <p14:tracePt t="153671" x="6873875" y="4605338"/>
          <p14:tracePt t="153679" x="6694488" y="4376738"/>
          <p14:tracePt t="153687" x="6542088" y="4164013"/>
          <p14:tracePt t="153695" x="6346825" y="3994150"/>
          <p14:tracePt t="153703" x="6142038" y="3841750"/>
          <p14:tracePt t="153711" x="5997575" y="3748088"/>
          <p14:tracePt t="153719" x="5905500" y="3705225"/>
          <p14:tracePt t="153727" x="5811838" y="3654425"/>
          <p14:tracePt t="153735" x="5735638" y="3619500"/>
          <p14:tracePt t="153743" x="5675313" y="3594100"/>
          <p14:tracePt t="153753" x="5641975" y="3578225"/>
          <p14:tracePt t="153759" x="5632450" y="3568700"/>
          <p14:tracePt t="153816" x="5657850" y="3568700"/>
          <p14:tracePt t="153824" x="5675313" y="3568700"/>
          <p14:tracePt t="153833" x="5708650" y="3568700"/>
          <p14:tracePt t="153840" x="5751513" y="3552825"/>
          <p14:tracePt t="153848" x="5786438" y="3527425"/>
          <p14:tracePt t="153855" x="5827713" y="3502025"/>
          <p14:tracePt t="153863" x="5862638" y="3484563"/>
          <p14:tracePt t="153871" x="5895975" y="3475038"/>
          <p14:tracePt t="153879" x="5930900" y="3459163"/>
          <p14:tracePt t="153887" x="5972175" y="3449638"/>
          <p14:tracePt t="153895" x="6015038" y="3433763"/>
          <p14:tracePt t="153903" x="6065838" y="3416300"/>
          <p14:tracePt t="153911" x="6116638" y="3398838"/>
          <p14:tracePt t="153919" x="6176963" y="3382963"/>
          <p14:tracePt t="153927" x="6245225" y="3355975"/>
          <p14:tracePt t="153935" x="6338888" y="3340100"/>
          <p14:tracePt t="153945" x="6415088" y="3305175"/>
          <p14:tracePt t="153952" x="6491288" y="3263900"/>
          <p14:tracePt t="153959" x="6567488" y="3228975"/>
          <p14:tracePt t="153970" x="6635750" y="3203575"/>
          <p14:tracePt t="153975" x="6711950" y="3170238"/>
          <p14:tracePt t="153985" x="6770688" y="3135313"/>
          <p14:tracePt t="153991" x="6823075" y="3101975"/>
          <p14:tracePt t="154000" x="6864350" y="3076575"/>
          <p14:tracePt t="154007" x="6873875" y="3059113"/>
          <p14:tracePt t="154018" x="6881813" y="3059113"/>
          <p14:tracePt t="154023" x="6881813" y="3051175"/>
          <p14:tracePt t="154031" x="6889750" y="3051175"/>
          <p14:tracePt t="154047" x="6899275" y="3041650"/>
          <p14:tracePt t="154121" x="6899275" y="3059113"/>
          <p14:tracePt t="154129" x="6899275" y="3094038"/>
          <p14:tracePt t="154137" x="6899275" y="3109913"/>
          <p14:tracePt t="154145" x="6899275" y="3152775"/>
          <p14:tracePt t="154155" x="6899275" y="3221038"/>
          <p14:tracePt t="154161" x="6899275" y="3297238"/>
          <p14:tracePt t="154171" x="6915150" y="3390900"/>
          <p14:tracePt t="154177" x="6924675" y="3484563"/>
          <p14:tracePt t="154187" x="6942138" y="3578225"/>
          <p14:tracePt t="154193" x="6950075" y="3679825"/>
          <p14:tracePt t="154204" x="6983413" y="3781425"/>
          <p14:tracePt t="154209" x="7000875" y="3883025"/>
          <p14:tracePt t="154220" x="7018338" y="3976688"/>
          <p14:tracePt t="154225" x="7034213" y="4052888"/>
          <p14:tracePt t="154233" x="7051675" y="4138613"/>
          <p14:tracePt t="154240" x="7077075" y="4206875"/>
          <p14:tracePt t="154248" x="7094538" y="4283075"/>
          <p14:tracePt t="154256" x="7119938" y="4341813"/>
          <p14:tracePt t="154264" x="7137400" y="4402138"/>
          <p14:tracePt t="154272" x="7153275" y="4460875"/>
          <p14:tracePt t="154280" x="7162800" y="4495800"/>
          <p14:tracePt t="154288" x="7178675" y="4546600"/>
          <p14:tracePt t="154296" x="7196138" y="4589463"/>
          <p14:tracePt t="154305" x="7213600" y="4622800"/>
          <p14:tracePt t="154312" x="7229475" y="4648200"/>
          <p14:tracePt t="154322" x="7229475" y="4665663"/>
          <p14:tracePt t="154328" x="7246938" y="4691063"/>
          <p14:tracePt t="154337" x="7256463" y="4691063"/>
          <p14:tracePt t="154344" x="7256463" y="4708525"/>
          <p14:tracePt t="154353" x="7264400" y="4716463"/>
          <p14:tracePt t="154360" x="7272338" y="4733925"/>
          <p14:tracePt t="154417" x="7272338" y="4741863"/>
          <p14:tracePt t="154434" x="7256463" y="4741863"/>
          <p14:tracePt t="154441" x="7246938" y="4741863"/>
          <p14:tracePt t="154450" x="7229475" y="4749800"/>
          <p14:tracePt t="154457" x="7213600" y="4759325"/>
          <p14:tracePt t="154465" x="7188200" y="4759325"/>
          <p14:tracePt t="154473" x="7162800" y="4759325"/>
          <p14:tracePt t="154481" x="7145338" y="4759325"/>
          <p14:tracePt t="154497" x="7127875" y="4759325"/>
          <p14:tracePt t="154505" x="7102475" y="4749800"/>
          <p14:tracePt t="154512" x="7077075" y="4741863"/>
          <p14:tracePt t="154520" x="7059613" y="4733925"/>
          <p14:tracePt t="154528" x="7026275" y="4716463"/>
          <p14:tracePt t="154537" x="6983413" y="4699000"/>
          <p14:tracePt t="154544" x="6958013" y="4699000"/>
          <p14:tracePt t="154555" x="6881813" y="4673600"/>
          <p14:tracePt t="154560" x="6780213" y="4657725"/>
          <p14:tracePt t="154572" x="6653213" y="4640263"/>
          <p14:tracePt t="154576" x="6534150" y="4630738"/>
          <p14:tracePt t="154586" x="6372225" y="4597400"/>
          <p14:tracePt t="154592" x="6194425" y="4564063"/>
          <p14:tracePt t="154601" x="6075363" y="4529138"/>
          <p14:tracePt t="154608" x="5972175" y="4503738"/>
          <p14:tracePt t="154619" x="5905500" y="4486275"/>
          <p14:tracePt t="154624" x="5853113" y="4470400"/>
          <p14:tracePt t="154633" x="5845175" y="4460875"/>
          <p14:tracePt t="154688" x="5845175" y="4452938"/>
          <p14:tracePt t="154704" x="5862638" y="4452938"/>
          <p14:tracePt t="154712" x="5880100" y="4445000"/>
          <p14:tracePt t="154720" x="5888038" y="4435475"/>
          <p14:tracePt t="154728" x="5905500" y="4427538"/>
          <p14:tracePt t="154744" x="5930900" y="4402138"/>
          <p14:tracePt t="154753" x="5964238" y="4359275"/>
          <p14:tracePt t="154760" x="5989638" y="4333875"/>
          <p14:tracePt t="154771" x="6032500" y="4265613"/>
          <p14:tracePt t="154777" x="6100763" y="4171950"/>
          <p14:tracePt t="154787" x="6159500" y="4079875"/>
          <p14:tracePt t="154792" x="6253163" y="3943350"/>
          <p14:tracePt t="154803" x="6389688" y="3816350"/>
          <p14:tracePt t="154808" x="6516688" y="3697288"/>
          <p14:tracePt t="154819" x="6635750" y="3611563"/>
          <p14:tracePt t="154824" x="6745288" y="3535363"/>
          <p14:tracePt t="154832" x="6831013" y="3484563"/>
          <p14:tracePt t="154840" x="6907213" y="3459163"/>
          <p14:tracePt t="154848" x="6967538" y="3433763"/>
          <p14:tracePt t="154856" x="7008813" y="3424238"/>
          <p14:tracePt t="154864" x="7051675" y="3416300"/>
          <p14:tracePt t="154902" x="7059613" y="3416300"/>
          <p14:tracePt t="154904" x="7069138" y="3416300"/>
          <p14:tracePt t="154912" x="7077075" y="3416300"/>
          <p14:tracePt t="154920" x="7094538" y="3433763"/>
          <p14:tracePt t="154928" x="7119938" y="3459163"/>
          <p14:tracePt t="154936" x="7137400" y="3475038"/>
          <p14:tracePt t="154943" x="7153275" y="3502025"/>
          <p14:tracePt t="154953" x="7170738" y="3527425"/>
          <p14:tracePt t="154959" x="7196138" y="3543300"/>
          <p14:tracePt t="154968" x="7196138" y="3560763"/>
          <p14:tracePt t="154975" x="7196138" y="3568700"/>
          <p14:tracePt t="154985" x="7196138" y="3586163"/>
          <p14:tracePt t="154991" x="7196138" y="3594100"/>
          <p14:tracePt t="155001" x="7196138" y="3611563"/>
          <p14:tracePt t="155007" x="7196138" y="3619500"/>
          <p14:tracePt t="155018" x="7196138" y="3629025"/>
          <p14:tracePt t="155033" x="7196138" y="3636963"/>
          <p14:tracePt t="155039" x="7196138" y="3646488"/>
          <p14:tracePt t="155047" x="7196138" y="3654425"/>
          <p14:tracePt t="155055" x="7196138" y="3679825"/>
          <p14:tracePt t="155063" x="7188200" y="3705225"/>
          <p14:tracePt t="155071" x="7188200" y="3748088"/>
          <p14:tracePt t="155079" x="7178675" y="3781425"/>
          <p14:tracePt t="155087" x="7170738" y="3798888"/>
          <p14:tracePt t="155095" x="7162800" y="3824288"/>
          <p14:tracePt t="155103" x="7145338" y="3867150"/>
          <p14:tracePt t="155112" x="7137400" y="3900488"/>
          <p14:tracePt t="155119" x="7137400" y="3935413"/>
          <p14:tracePt t="155128" x="7127875" y="3960813"/>
          <p14:tracePt t="155135" x="7127875" y="4002088"/>
          <p14:tracePt t="155143" x="7127875" y="4037013"/>
          <p14:tracePt t="155160" x="7127875" y="4062413"/>
          <p14:tracePt t="155169" x="7127875" y="4070350"/>
          <p14:tracePt t="155201" x="7137400" y="4070350"/>
          <p14:tracePt t="155216" x="7137400" y="4079875"/>
          <p14:tracePt t="155234" x="7153275" y="4070350"/>
          <p14:tracePt t="155240" x="7162800" y="4044950"/>
          <p14:tracePt t="155249" x="7204075" y="4002088"/>
          <p14:tracePt t="155256" x="7221538" y="3986213"/>
          <p14:tracePt t="155264" x="7256463" y="3935413"/>
          <p14:tracePt t="155272" x="7272338" y="3900488"/>
          <p14:tracePt t="155280" x="7281863" y="3857625"/>
          <p14:tracePt t="155290" x="7281863" y="3849688"/>
          <p14:tracePt t="155297" x="7281863" y="3841750"/>
          <p14:tracePt t="155312" x="7281863" y="3832225"/>
          <p14:tracePt t="155320" x="7289800" y="3832225"/>
          <p14:tracePt t="155329" x="7289800" y="3824288"/>
          <p14:tracePt t="155338" x="7297738" y="3816350"/>
          <p14:tracePt t="155344" x="7307263" y="3798888"/>
          <p14:tracePt t="155354" x="7315200" y="3773488"/>
          <p14:tracePt t="155360" x="7332663" y="3756025"/>
          <p14:tracePt t="155371" x="7348538" y="3722688"/>
          <p14:tracePt t="155376" x="7373938" y="3679825"/>
          <p14:tracePt t="155385" x="7408863" y="3636963"/>
          <p14:tracePt t="155392" x="7434263" y="3611563"/>
          <p14:tracePt t="155402" x="7442200" y="3611563"/>
          <p14:tracePt t="155413" x="7451725" y="3611563"/>
          <p14:tracePt t="155422" x="7459663" y="3611563"/>
          <p14:tracePt t="155445" x="7451725" y="3611563"/>
          <p14:tracePt t="155454" x="7434263" y="3619500"/>
          <p14:tracePt t="155461" x="7400925" y="3646488"/>
          <p14:tracePt t="155470" x="7358063" y="3662363"/>
          <p14:tracePt t="155476" x="7332663" y="3679825"/>
          <p14:tracePt t="155486" x="7315200" y="3697288"/>
          <p14:tracePt t="155494" x="7307263" y="3713163"/>
          <p14:tracePt t="155501" x="7297738" y="3713163"/>
          <p14:tracePt t="155524" x="7281863" y="3713163"/>
          <p14:tracePt t="155536" x="7264400" y="3730625"/>
          <p14:tracePt t="155540" x="7256463" y="3730625"/>
          <p14:tracePt t="155549" x="7229475" y="3748088"/>
          <p14:tracePt t="155556" x="7213600" y="3756025"/>
          <p14:tracePt t="155564" x="7196138" y="3756025"/>
          <p14:tracePt t="155572" x="7188200" y="3756025"/>
          <p14:tracePt t="155581" x="7170738" y="3763963"/>
          <p14:tracePt t="155588" x="7170738" y="3773488"/>
          <p14:tracePt t="155604" x="7153275" y="3773488"/>
          <p14:tracePt t="155612" x="7145338" y="3773488"/>
          <p14:tracePt t="155620" x="7127875" y="3773488"/>
          <p14:tracePt t="155629" x="7112000" y="3798888"/>
          <p14:tracePt t="155638" x="7094538" y="3798888"/>
          <p14:tracePt t="155644" x="7069138" y="3806825"/>
          <p14:tracePt t="155654" x="7018338" y="3824288"/>
          <p14:tracePt t="155660" x="6967538" y="3841750"/>
          <p14:tracePt t="155670" x="6924675" y="3867150"/>
          <p14:tracePt t="155676" x="6873875" y="3892550"/>
          <p14:tracePt t="155686" x="6813550" y="3908425"/>
          <p14:tracePt t="155692" x="6754813" y="3917950"/>
          <p14:tracePt t="155702" x="6711950" y="3935413"/>
          <p14:tracePt t="155708" x="6686550" y="3935413"/>
          <p14:tracePt t="155719" x="6678613" y="3943350"/>
          <p14:tracePt t="155724" x="6669088" y="3943350"/>
          <p14:tracePt t="155764" x="6661150" y="3951288"/>
          <p14:tracePt t="155772" x="6653213" y="3951288"/>
          <p14:tracePt t="155780" x="6643688" y="3951288"/>
          <p14:tracePt t="155788" x="6643688" y="3960813"/>
          <p14:tracePt t="155796" x="6635750" y="3960813"/>
          <p14:tracePt t="155812" x="6626225" y="3960813"/>
          <p14:tracePt t="155844" x="6618288" y="3960813"/>
          <p14:tracePt t="155853" x="6618288" y="3968750"/>
          <p14:tracePt t="155860" x="6600825" y="3976688"/>
          <p14:tracePt t="155870" x="6592888" y="3976688"/>
          <p14:tracePt t="155876" x="6584950" y="3976688"/>
          <p14:tracePt t="155889" x="6567488" y="3976688"/>
          <p14:tracePt t="155892" x="6550025" y="3976688"/>
          <p14:tracePt t="155905" x="6524625" y="3976688"/>
          <p14:tracePt t="155908" x="6508750" y="3976688"/>
          <p14:tracePt t="155919" x="6499225" y="3968750"/>
          <p14:tracePt t="155924" x="6483350" y="3960813"/>
          <p14:tracePt t="155936" x="6465888" y="3943350"/>
          <p14:tracePt t="155940" x="6456363" y="3925888"/>
          <p14:tracePt t="155951" x="6430963" y="3900488"/>
          <p14:tracePt t="155958" x="6415088" y="3857625"/>
          <p14:tracePt t="155964" x="6380163" y="3832225"/>
          <p14:tracePt t="155971" x="6354763" y="3790950"/>
          <p14:tracePt t="155979" x="6338888" y="3748088"/>
          <p14:tracePt t="155987" x="6321425" y="3687763"/>
          <p14:tracePt t="155995" x="6286500" y="3619500"/>
          <p14:tracePt t="156003" x="6253163" y="3535363"/>
          <p14:tracePt t="156011" x="6210300" y="3433763"/>
          <p14:tracePt t="156019" x="6184900" y="3340100"/>
          <p14:tracePt t="156027" x="6142038" y="3238500"/>
          <p14:tracePt t="156035" x="6100763" y="3127375"/>
          <p14:tracePt t="156043" x="6049963" y="3033713"/>
          <p14:tracePt t="156052" x="6007100" y="2932113"/>
          <p14:tracePt t="156059" x="5956300" y="2855913"/>
          <p14:tracePt t="156070" x="5921375" y="2805113"/>
          <p14:tracePt t="156075" x="5895975" y="2778125"/>
          <p14:tracePt t="156085" x="5862638" y="2752725"/>
          <p14:tracePt t="156091" x="5853113" y="2752725"/>
          <p14:tracePt t="156101" x="5845175" y="2744788"/>
          <p14:tracePt t="156107" x="5827713" y="2744788"/>
          <p14:tracePt t="156117" x="5811838" y="2744788"/>
          <p14:tracePt t="156123" x="5802313" y="2744788"/>
          <p14:tracePt t="156131" x="5786438" y="2752725"/>
          <p14:tracePt t="156139" x="5776913" y="2752725"/>
          <p14:tracePt t="156147" x="5761038" y="2770188"/>
          <p14:tracePt t="156155" x="5743575" y="2787650"/>
          <p14:tracePt t="156164" x="5708650" y="2805113"/>
          <p14:tracePt t="156172" x="5657850" y="2838450"/>
          <p14:tracePt t="156179" x="5591175" y="2897188"/>
          <p14:tracePt t="156187" x="5513388" y="2965450"/>
          <p14:tracePt t="156196" x="5411788" y="3041650"/>
          <p14:tracePt t="156203" x="5343525" y="3119438"/>
          <p14:tracePt t="156211" x="5233988" y="3221038"/>
          <p14:tracePt t="156219" x="5140325" y="3322638"/>
          <p14:tracePt t="156227" x="5054600" y="3408363"/>
          <p14:tracePt t="156236" x="4978400" y="3509963"/>
          <p14:tracePt t="156244" x="4919663" y="3594100"/>
          <p14:tracePt t="156253" x="4876800" y="3654425"/>
          <p14:tracePt t="156259" x="4843463" y="3705225"/>
          <p14:tracePt t="156268" x="4826000" y="3748088"/>
          <p14:tracePt t="156276" x="4826000" y="3773488"/>
          <p14:tracePt t="156291" x="4826000" y="3790950"/>
          <p14:tracePt t="156301" x="4826000" y="3798888"/>
          <p14:tracePt t="156307" x="4826000" y="3806825"/>
          <p14:tracePt t="156319" x="4826000" y="3816350"/>
          <p14:tracePt t="156335" x="4826000" y="3824288"/>
          <p14:tracePt t="156339" x="4826000" y="3832225"/>
          <p14:tracePt t="156348" x="4826000" y="3841750"/>
          <p14:tracePt t="156364" x="4826000" y="3849688"/>
          <p14:tracePt t="156372" x="4826000" y="3857625"/>
          <p14:tracePt t="156379" x="4826000" y="3867150"/>
          <p14:tracePt t="156396" x="4826000" y="3875088"/>
          <p14:tracePt t="156403" x="4843463" y="3875088"/>
          <p14:tracePt t="156412" x="4859338" y="3875088"/>
          <p14:tracePt t="156428" x="4876800" y="3875088"/>
          <p14:tracePt t="156436" x="4902200" y="3875088"/>
          <p14:tracePt t="156444" x="4919663" y="3867150"/>
          <p14:tracePt t="156453" x="4970463" y="3849688"/>
          <p14:tracePt t="156460" x="5046663" y="3816350"/>
          <p14:tracePt t="156469" x="5183188" y="3773488"/>
          <p14:tracePt t="156476" x="5343525" y="3730625"/>
          <p14:tracePt t="156486" x="5522913" y="3697288"/>
          <p14:tracePt t="156492" x="5726113" y="3654425"/>
          <p14:tracePt t="156501" x="5972175" y="3619500"/>
          <p14:tracePt t="156508" x="6219825" y="3578225"/>
          <p14:tracePt t="156518" x="6415088" y="3535363"/>
          <p14:tracePt t="156523" x="6567488" y="3517900"/>
          <p14:tracePt t="156534" x="6686550" y="3492500"/>
          <p14:tracePt t="156540" x="6805613" y="3484563"/>
          <p14:tracePt t="156548" x="6924675" y="3484563"/>
          <p14:tracePt t="156556" x="6992938" y="3484563"/>
          <p14:tracePt t="156564" x="7077075" y="3484563"/>
          <p14:tracePt t="156572" x="7170738" y="3484563"/>
          <p14:tracePt t="156580" x="7264400" y="3517900"/>
          <p14:tracePt t="156588" x="7358063" y="3552825"/>
          <p14:tracePt t="156596" x="7451725" y="3611563"/>
          <p14:tracePt t="156603" x="7527925" y="3654425"/>
          <p14:tracePt t="156612" x="7578725" y="3687763"/>
          <p14:tracePt t="156619" x="7621588" y="3738563"/>
          <p14:tracePt t="156628" x="7646988" y="3790950"/>
          <p14:tracePt t="156637" x="7654925" y="3832225"/>
          <p14:tracePt t="156644" x="7654925" y="3867150"/>
          <p14:tracePt t="156654" x="7654925" y="3900488"/>
          <p14:tracePt t="156659" x="7654925" y="3925888"/>
          <p14:tracePt t="156669" x="7654925" y="3951288"/>
          <p14:tracePt t="156675" x="7654925" y="3960813"/>
          <p14:tracePt t="156686" x="7654925" y="3976688"/>
          <p14:tracePt t="156701" x="7654925" y="3986213"/>
          <p14:tracePt t="156773" x="7654925" y="3994150"/>
          <p14:tracePt t="156813" x="7654925" y="4002088"/>
          <p14:tracePt t="156820" x="7646988" y="4011613"/>
          <p14:tracePt t="156837" x="7637463" y="4019550"/>
          <p14:tracePt t="156949" x="7629525" y="4019550"/>
          <p14:tracePt t="157012" x="7629525" y="4011613"/>
          <p14:tracePt t="157019" x="7629525" y="4002088"/>
          <p14:tracePt t="157027" x="7621588" y="4002088"/>
          <p14:tracePt t="157036" x="7621588" y="3994150"/>
          <p14:tracePt t="157044" x="7612063" y="3994150"/>
          <p14:tracePt t="157059" x="7578725" y="3986213"/>
          <p14:tracePt t="157069" x="7561263" y="3976688"/>
          <p14:tracePt t="157075" x="7535863" y="3968750"/>
          <p14:tracePt t="157085" x="7493000" y="3960813"/>
          <p14:tracePt t="157091" x="7416800" y="3943350"/>
          <p14:tracePt t="157101" x="7340600" y="3925888"/>
          <p14:tracePt t="157107" x="7221538" y="3908425"/>
          <p14:tracePt t="157116" x="7059613" y="3883025"/>
          <p14:tracePt t="157123" x="6915150" y="3867150"/>
          <p14:tracePt t="157133" x="6797675" y="3857625"/>
          <p14:tracePt t="157139" x="6686550" y="3824288"/>
          <p14:tracePt t="157147" x="6584950" y="3798888"/>
          <p14:tracePt t="157155" x="6491288" y="3773488"/>
          <p14:tracePt t="157163" x="6405563" y="3756025"/>
          <p14:tracePt t="157171" x="6346825" y="3722688"/>
          <p14:tracePt t="157179" x="6278563" y="3671888"/>
          <p14:tracePt t="157187" x="6245225" y="3636963"/>
          <p14:tracePt t="157195" x="6227763" y="3611563"/>
          <p14:tracePt t="157203" x="6210300" y="3578225"/>
          <p14:tracePt t="157211" x="6202363" y="3527425"/>
          <p14:tracePt t="157219" x="6184900" y="3484563"/>
          <p14:tracePt t="157227" x="6176963" y="3459163"/>
          <p14:tracePt t="157235" x="6159500" y="3433763"/>
          <p14:tracePt t="157243" x="6151563" y="3416300"/>
          <p14:tracePt t="157251" x="6151563" y="3408363"/>
          <p14:tracePt t="157259" x="6142038" y="3398838"/>
          <p14:tracePt t="157268" x="6126163" y="3398838"/>
          <p14:tracePt t="157275" x="6108700" y="3398838"/>
          <p14:tracePt t="157291" x="6091238" y="3398838"/>
          <p14:tracePt t="157301" x="6075363" y="3398838"/>
          <p14:tracePt t="157308" x="6065838" y="3398838"/>
          <p14:tracePt t="157319" x="6057900" y="3398838"/>
          <p14:tracePt t="157334" x="6049963" y="3416300"/>
          <p14:tracePt t="157340" x="6049963" y="3424238"/>
          <p14:tracePt t="157351" x="6032500" y="3441700"/>
          <p14:tracePt t="157356" x="6024563" y="3475038"/>
          <p14:tracePt t="157364" x="5997575" y="3509963"/>
          <p14:tracePt t="157372" x="5972175" y="3535363"/>
          <p14:tracePt t="157380" x="5956300" y="3560763"/>
          <p14:tracePt t="157388" x="5921375" y="3603625"/>
          <p14:tracePt t="157396" x="5888038" y="3646488"/>
          <p14:tracePt t="157404" x="5853113" y="3697288"/>
          <p14:tracePt t="157412" x="5827713" y="3748088"/>
          <p14:tracePt t="157420" x="5802313" y="3781425"/>
          <p14:tracePt t="157428" x="5794375" y="3824288"/>
          <p14:tracePt t="157437" x="5786438" y="3849688"/>
          <p14:tracePt t="157444" x="5786438" y="3867150"/>
          <p14:tracePt t="157453" x="5786438" y="3875088"/>
          <p14:tracePt t="157469" x="5794375" y="3883025"/>
          <p14:tracePt t="157476" x="5811838" y="3892550"/>
          <p14:tracePt t="157486" x="5837238" y="3892550"/>
          <p14:tracePt t="157492" x="5862638" y="3892550"/>
          <p14:tracePt t="157501" x="5888038" y="3892550"/>
          <p14:tracePt t="157509" x="5921375" y="3892550"/>
          <p14:tracePt t="157517" x="5989638" y="3867150"/>
          <p14:tracePt t="157524" x="6108700" y="3832225"/>
          <p14:tracePt t="157535" x="6261100" y="3798888"/>
          <p14:tracePt t="157540" x="6465888" y="3756025"/>
          <p14:tracePt t="157551" x="6686550" y="3730625"/>
          <p14:tracePt t="157556" x="6899275" y="3722688"/>
          <p14:tracePt t="157564" x="7112000" y="3705225"/>
          <p14:tracePt t="157572" x="7348538" y="3697288"/>
          <p14:tracePt t="157580" x="7518400" y="3687763"/>
          <p14:tracePt t="157587" x="7621588" y="3687763"/>
          <p14:tracePt t="157596" x="7688263" y="3687763"/>
          <p14:tracePt t="157604" x="7697788" y="3687763"/>
          <p14:tracePt t="157612" x="7705725" y="3687763"/>
          <p14:tracePt t="157661" x="7705725" y="3713163"/>
          <p14:tracePt t="157669" x="7705725" y="3730625"/>
          <p14:tracePt t="157677" x="7705725" y="3756025"/>
          <p14:tracePt t="157687" x="7723188" y="3781425"/>
          <p14:tracePt t="157693" x="7723188" y="3790950"/>
          <p14:tracePt t="157703" x="7731125" y="3806825"/>
          <p14:tracePt t="157709" x="7740650" y="3832225"/>
          <p14:tracePt t="157721" x="7766050" y="3883025"/>
          <p14:tracePt t="157725" x="7773988" y="3935413"/>
          <p14:tracePt t="157737" x="7799388" y="3994150"/>
          <p14:tracePt t="157743" x="7816850" y="4052888"/>
          <p14:tracePt t="157749" x="7832725" y="4105275"/>
          <p14:tracePt t="157757" x="7842250" y="4156075"/>
          <p14:tracePt t="157764" x="7842250" y="4197350"/>
          <p14:tracePt t="157772" x="7842250" y="4232275"/>
          <p14:tracePt t="157780" x="7842250" y="4257675"/>
          <p14:tracePt t="157788" x="7842250" y="4283075"/>
          <p14:tracePt t="157796" x="7842250" y="4291013"/>
          <p14:tracePt t="157804" x="7842250" y="4300538"/>
          <p14:tracePt t="157811" x="7842250" y="4308475"/>
          <p14:tracePt t="157819" x="7842250" y="4316413"/>
          <p14:tracePt t="157843" x="7832725" y="4325938"/>
          <p14:tracePt t="157852" x="7824788" y="4325938"/>
          <p14:tracePt t="157860" x="7816850" y="4325938"/>
          <p14:tracePt t="157869" x="7807325" y="4341813"/>
          <p14:tracePt t="157887" x="7781925" y="4351338"/>
          <p14:tracePt t="157892" x="7740650" y="4368800"/>
          <p14:tracePt t="157901" x="7723188" y="4368800"/>
          <p14:tracePt t="157908" x="7672388" y="4368800"/>
          <p14:tracePt t="157917" x="7612063" y="4368800"/>
          <p14:tracePt t="157924" x="7578725" y="4368800"/>
          <p14:tracePt t="157935" x="7545388" y="4368800"/>
          <p14:tracePt t="157940" x="7493000" y="4368800"/>
          <p14:tracePt t="157954" x="7459663" y="4368800"/>
          <p14:tracePt t="157957" x="7426325" y="4368800"/>
          <p14:tracePt t="157971" x="7408863" y="4368800"/>
          <p14:tracePt t="157980" x="7400925" y="4368800"/>
          <p14:tracePt t="157987" x="7391400" y="4368800"/>
          <p14:tracePt t="158003" x="7383463" y="4359275"/>
          <p14:tracePt t="158011" x="7373938" y="4351338"/>
          <p14:tracePt t="158019" x="7340600" y="4351338"/>
          <p14:tracePt t="158028" x="7323138" y="4341813"/>
          <p14:tracePt t="158036" x="7289800" y="4341813"/>
          <p14:tracePt t="158043" x="7229475" y="4341813"/>
          <p14:tracePt t="158052" x="7170738" y="4341813"/>
          <p14:tracePt t="158060" x="7112000" y="4341813"/>
          <p14:tracePt t="158068" x="7051675" y="4351338"/>
          <p14:tracePt t="158075" x="7000875" y="4351338"/>
          <p14:tracePt t="158086" x="6950075" y="4351338"/>
          <p14:tracePt t="158092" x="6915150" y="4359275"/>
          <p14:tracePt t="158101" x="6881813" y="4359275"/>
          <p14:tracePt t="158107" x="6848475" y="4359275"/>
          <p14:tracePt t="158117" x="6805613" y="4359275"/>
          <p14:tracePt t="158124" x="6805613" y="4351338"/>
          <p14:tracePt t="158134" x="6788150" y="4333875"/>
          <p14:tracePt t="158139" x="6780213" y="4316413"/>
          <p14:tracePt t="158150" x="6762750" y="4300538"/>
          <p14:tracePt t="158156" x="6745288" y="4265613"/>
          <p14:tracePt t="158164" x="6729413" y="4240213"/>
          <p14:tracePt t="158171" x="6711950" y="4181475"/>
          <p14:tracePt t="158179" x="6704013" y="4138613"/>
          <p14:tracePt t="158187" x="6694488" y="4095750"/>
          <p14:tracePt t="158195" x="6694488" y="4070350"/>
          <p14:tracePt t="158203" x="6694488" y="4044950"/>
          <p14:tracePt t="158211" x="6694488" y="4027488"/>
          <p14:tracePt t="158219" x="6694488" y="4019550"/>
          <p14:tracePt t="158227" x="6704013" y="4002088"/>
          <p14:tracePt t="158235" x="6729413" y="3986213"/>
          <p14:tracePt t="158243" x="6762750" y="3960813"/>
          <p14:tracePt t="158251" x="6813550" y="3943350"/>
          <p14:tracePt t="158259" x="6889750" y="3925888"/>
          <p14:tracePt t="158267" x="6975475" y="3917950"/>
          <p14:tracePt t="158275" x="7077075" y="3908425"/>
          <p14:tracePt t="158284" x="7204075" y="3908425"/>
          <p14:tracePt t="158291" x="7323138" y="3908425"/>
          <p14:tracePt t="158301" x="7459663" y="3908425"/>
          <p14:tracePt t="158307" x="7578725" y="3900488"/>
          <p14:tracePt t="158317" x="7680325" y="3900488"/>
          <p14:tracePt t="158323" x="7740650" y="3900488"/>
          <p14:tracePt t="158334" x="7748588" y="3908425"/>
          <p14:tracePt t="158388" x="7748588" y="3917950"/>
          <p14:tracePt t="158396" x="7748588" y="3925888"/>
          <p14:tracePt t="158404" x="7748588" y="3935413"/>
          <p14:tracePt t="158412" x="7740650" y="3951288"/>
          <p14:tracePt t="158428" x="7731125" y="3968750"/>
          <p14:tracePt t="158436" x="7723188" y="3986213"/>
          <p14:tracePt t="158444" x="7705725" y="4011613"/>
          <p14:tracePt t="158453" x="7697788" y="4027488"/>
          <p14:tracePt t="158460" x="7688263" y="4037013"/>
          <p14:tracePt t="158469" x="7672388" y="4062413"/>
          <p14:tracePt t="158476" x="7654925" y="4087813"/>
          <p14:tracePt t="158488" x="7646988" y="4095750"/>
          <p14:tracePt t="158496" x="7629525" y="4113213"/>
          <p14:tracePt t="158504" x="7612063" y="4121150"/>
          <p14:tracePt t="158512" x="7604125" y="4138613"/>
          <p14:tracePt t="158521" x="7596188" y="4156075"/>
          <p14:tracePt t="158528" x="7586663" y="4164013"/>
          <p14:tracePt t="158538" x="7570788" y="4181475"/>
          <p14:tracePt t="158544" x="7561263" y="4189413"/>
          <p14:tracePt t="158553" x="7553325" y="4197350"/>
          <p14:tracePt t="158560" x="7553325" y="4206875"/>
          <p14:tracePt t="158569" x="7545388" y="4214813"/>
          <p14:tracePt t="158576" x="7535863" y="4214813"/>
          <p14:tracePt t="158633" x="7527925" y="4206875"/>
          <p14:tracePt t="158640" x="7493000" y="4197350"/>
          <p14:tracePt t="158652" x="7485063" y="4181475"/>
          <p14:tracePt t="158657" x="7477125" y="4171950"/>
          <p14:tracePt t="158663" x="7434263" y="4164013"/>
          <p14:tracePt t="158672" x="7408863" y="4164013"/>
          <p14:tracePt t="158679" x="7373938" y="4156075"/>
          <p14:tracePt t="158687" x="7348538" y="4146550"/>
          <p14:tracePt t="158695" x="7315200" y="4146550"/>
          <p14:tracePt t="158703" x="7281863" y="4138613"/>
          <p14:tracePt t="158711" x="7239000" y="4138613"/>
          <p14:tracePt t="158719" x="7213600" y="4130675"/>
          <p14:tracePt t="158727" x="7188200" y="4121150"/>
          <p14:tracePt t="158735" x="7153275" y="4113213"/>
          <p14:tracePt t="158743" x="7119938" y="4105275"/>
          <p14:tracePt t="158753" x="7077075" y="4105275"/>
          <p14:tracePt t="158759" x="7051675" y="4095750"/>
          <p14:tracePt t="158768" x="7034213" y="4095750"/>
          <p14:tracePt t="158775" x="7018338" y="4095750"/>
          <p14:tracePt t="158784" x="6975475" y="4095750"/>
          <p14:tracePt t="158791" x="6942138" y="4095750"/>
          <p14:tracePt t="158801" x="6915150" y="4095750"/>
          <p14:tracePt t="158807" x="6873875" y="4095750"/>
          <p14:tracePt t="158817" x="6823075" y="4095750"/>
          <p14:tracePt t="158823" x="6770688" y="4095750"/>
          <p14:tracePt t="158834" x="6719888" y="4095750"/>
          <p14:tracePt t="158839" x="6661150" y="4087813"/>
          <p14:tracePt t="158850" x="6592888" y="4087813"/>
          <p14:tracePt t="158856" x="6534150" y="4087813"/>
          <p14:tracePt t="158864" x="6465888" y="4079875"/>
          <p14:tracePt t="158886" x="6354763" y="4079875"/>
          <p14:tracePt t="158887" x="6303963" y="4079875"/>
          <p14:tracePt t="158895" x="6235700" y="4070350"/>
          <p14:tracePt t="158903" x="6167438" y="4070350"/>
          <p14:tracePt t="158912" x="6091238" y="4070350"/>
          <p14:tracePt t="158919" x="5989638" y="4070350"/>
          <p14:tracePt t="158928" x="5913438" y="4070350"/>
          <p14:tracePt t="158935" x="5819775" y="4070350"/>
          <p14:tracePt t="158943" x="5726113" y="4070350"/>
          <p14:tracePt t="158953" x="5649913" y="4070350"/>
          <p14:tracePt t="158960" x="5581650" y="4070350"/>
          <p14:tracePt t="158968" x="5522913" y="4070350"/>
          <p14:tracePt t="158976" x="5462588" y="4079875"/>
          <p14:tracePt t="158984" x="5403850" y="4087813"/>
          <p14:tracePt t="158991" x="5368925" y="4095750"/>
          <p14:tracePt t="159001" x="5343525" y="4105275"/>
          <p14:tracePt t="159007" x="5310188" y="4121150"/>
          <p14:tracePt t="159017" x="5292725" y="4130675"/>
          <p14:tracePt t="159023" x="5276850" y="4156075"/>
          <p14:tracePt t="159034" x="5259388" y="4164013"/>
          <p14:tracePt t="159040" x="5233988" y="4181475"/>
          <p14:tracePt t="159055" x="5199063" y="4189413"/>
          <p14:tracePt t="159064" x="5191125" y="4189413"/>
          <p14:tracePt t="159071" x="5173663" y="4189413"/>
          <p14:tracePt t="159079" x="5157788" y="4197350"/>
          <p14:tracePt t="159087" x="5132388" y="4197350"/>
          <p14:tracePt t="159095" x="5122863" y="4197350"/>
          <p14:tracePt t="159103" x="5106988" y="4197350"/>
          <p14:tracePt t="159111" x="5089525" y="4206875"/>
          <p14:tracePt t="159119" x="5080000" y="4206875"/>
          <p14:tracePt t="159127" x="5064125" y="4214813"/>
          <p14:tracePt t="159144" x="5046663" y="4214813"/>
          <p14:tracePt t="159287" x="5038725" y="4214813"/>
          <p14:tracePt t="159369" x="5029200" y="4214813"/>
          <p14:tracePt t="159387" x="5013325" y="4214813"/>
          <p14:tracePt t="159392" x="4987925" y="4214813"/>
          <p14:tracePt t="159403" x="4962525" y="4214813"/>
          <p14:tracePt t="159408" x="4910138" y="4206875"/>
          <p14:tracePt t="159421" x="4818063" y="4206875"/>
          <p14:tracePt t="159425" x="4732338" y="4206875"/>
          <p14:tracePt t="159437" x="4638675" y="4206875"/>
          <p14:tracePt t="159440" x="4545013" y="4206875"/>
          <p14:tracePt t="159452" x="4468813" y="4206875"/>
          <p14:tracePt t="159456" x="4375150" y="4206875"/>
          <p14:tracePt t="159465" x="4291013" y="4206875"/>
          <p14:tracePt t="159472" x="4214813" y="4206875"/>
          <p14:tracePt t="159480" x="4146550" y="4206875"/>
          <p14:tracePt t="159488" x="4086225" y="4206875"/>
          <p14:tracePt t="159496" x="4078288" y="4206875"/>
          <p14:tracePt t="159504" x="4070350" y="4206875"/>
          <p14:tracePt t="159528" x="4060825" y="4189413"/>
          <p14:tracePt t="159536" x="4060825" y="4146550"/>
          <p14:tracePt t="159544" x="4078288" y="4052888"/>
          <p14:tracePt t="159553" x="4111625" y="3968750"/>
          <p14:tracePt t="159560" x="4146550" y="3875088"/>
          <p14:tracePt t="159570" x="4179888" y="3773488"/>
          <p14:tracePt t="159576" x="4222750" y="3713163"/>
          <p14:tracePt t="159585" x="4265613" y="3662363"/>
          <p14:tracePt t="159591" x="4316413" y="3611563"/>
          <p14:tracePt t="159602" x="4375150" y="3552825"/>
          <p14:tracePt t="159608" x="4425950" y="3509963"/>
          <p14:tracePt t="159617" x="4476750" y="3484563"/>
          <p14:tracePt t="159624" x="4529138" y="3467100"/>
          <p14:tracePt t="159635" x="4554538" y="3459163"/>
          <p14:tracePt t="159640" x="4579938" y="3459163"/>
          <p14:tracePt t="159651" x="4605338" y="3467100"/>
          <p14:tracePt t="159656" x="4646613" y="3502025"/>
          <p14:tracePt t="159665" x="4689475" y="3543300"/>
          <p14:tracePt t="159672" x="4740275" y="3594100"/>
          <p14:tracePt t="159681" x="4800600" y="3671888"/>
          <p14:tracePt t="159688" x="4868863" y="3756025"/>
          <p14:tracePt t="159697" x="4910138" y="3824288"/>
          <p14:tracePt t="159705" x="4945063" y="3892550"/>
          <p14:tracePt t="159712" x="4970463" y="3935413"/>
          <p14:tracePt t="159720" x="4970463" y="3943350"/>
          <p14:tracePt t="159728" x="4978400" y="3951288"/>
          <p14:tracePt t="159753" x="4978400" y="3960813"/>
          <p14:tracePt t="160113" x="4978400" y="3986213"/>
          <p14:tracePt t="160120" x="4987925" y="4002088"/>
          <p14:tracePt t="160129" x="5003800" y="4027488"/>
          <p14:tracePt t="160138" x="5013325" y="4027488"/>
          <p14:tracePt t="160143" x="5021263" y="4044950"/>
          <p14:tracePt t="160151" x="5029200" y="4062413"/>
          <p14:tracePt t="160160" x="5046663" y="4070350"/>
          <p14:tracePt t="160169" x="5072063" y="4087813"/>
          <p14:tracePt t="160175" x="5097463" y="4105275"/>
          <p14:tracePt t="160184" x="5114925" y="4121150"/>
          <p14:tracePt t="160191" x="5122863" y="4121150"/>
          <p14:tracePt t="160202" x="5132388" y="4121150"/>
          <p14:tracePt t="160207" x="5140325" y="4130675"/>
          <p14:tracePt t="160217" x="5148263" y="4138613"/>
          <p14:tracePt t="160280" x="5148263" y="4146550"/>
          <p14:tracePt t="160305" x="5148263" y="4164013"/>
          <p14:tracePt t="160320" x="5148263" y="4181475"/>
          <p14:tracePt t="160327" x="5148263" y="4189413"/>
          <p14:tracePt t="160335" x="5148263" y="4197350"/>
          <p14:tracePt t="160343" x="5148263" y="4214813"/>
          <p14:tracePt t="160351" x="5148263" y="4224338"/>
          <p14:tracePt t="160359" x="5148263" y="4232275"/>
          <p14:tracePt t="160375" x="5148263" y="4240213"/>
          <p14:tracePt t="160417" x="5148263" y="4249738"/>
          <p14:tracePt t="160448" x="5114925" y="4240213"/>
          <p14:tracePt t="160456" x="5089525" y="4214813"/>
          <p14:tracePt t="160463" x="5080000" y="4214813"/>
          <p14:tracePt t="160471" x="5064125" y="4206875"/>
          <p14:tracePt t="160480" x="5046663" y="4197350"/>
          <p14:tracePt t="160488" x="5013325" y="4156075"/>
          <p14:tracePt t="160496" x="4995863" y="4146550"/>
          <p14:tracePt t="160504" x="4995863" y="4138613"/>
          <p14:tracePt t="160512" x="4987925" y="4138613"/>
          <p14:tracePt t="160519" x="4978400" y="4130675"/>
          <p14:tracePt t="160552" x="4978400" y="4121150"/>
          <p14:tracePt t="160560" x="4978400" y="4113213"/>
          <p14:tracePt t="160592" x="4987925" y="4105275"/>
          <p14:tracePt t="160608" x="4987925" y="4095750"/>
          <p14:tracePt t="160624" x="4995863" y="4095750"/>
          <p14:tracePt t="160634" x="4995863" y="4087813"/>
          <p14:tracePt t="160640" x="5003800" y="4079875"/>
          <p14:tracePt t="160753" x="5003800" y="4087813"/>
          <p14:tracePt t="160761" x="4995863" y="4121150"/>
          <p14:tracePt t="160770" x="4987925" y="4138613"/>
          <p14:tracePt t="160787" x="4987925" y="4146550"/>
          <p14:tracePt t="160794" x="4978400" y="4164013"/>
          <p14:tracePt t="160803" x="4970463" y="4164013"/>
          <p14:tracePt t="160808" x="4962525" y="4181475"/>
          <p14:tracePt t="160817" x="4953000" y="4181475"/>
          <p14:tracePt t="160824" x="4945063" y="4181475"/>
          <p14:tracePt t="160835" x="4919663" y="4181475"/>
          <p14:tracePt t="160840" x="4884738" y="4189413"/>
          <p14:tracePt t="160850" x="4859338" y="4189413"/>
          <p14:tracePt t="160856" x="4843463" y="4189413"/>
          <p14:tracePt t="160865" x="4818063" y="4189413"/>
          <p14:tracePt t="160886" x="4749800" y="4189413"/>
          <p14:tracePt t="160888" x="4724400" y="4189413"/>
          <p14:tracePt t="160904" x="4714875" y="4189413"/>
          <p14:tracePt t="160928" x="4706938" y="4189413"/>
          <p14:tracePt t="160936" x="4699000" y="4189413"/>
          <p14:tracePt t="160976" x="4699000" y="4181475"/>
          <p14:tracePt t="160985" x="4699000" y="4164013"/>
          <p14:tracePt t="160992" x="4699000" y="4138613"/>
          <p14:tracePt t="161001" x="4699000" y="4095750"/>
          <p14:tracePt t="161010" x="4706938" y="4070350"/>
          <p14:tracePt t="161017" x="4714875" y="4044950"/>
          <p14:tracePt t="161023" x="4732338" y="4027488"/>
          <p14:tracePt t="161033" x="4740275" y="4011613"/>
          <p14:tracePt t="161039" x="4749800" y="4002088"/>
          <p14:tracePt t="161049" x="4775200" y="3994150"/>
          <p14:tracePt t="161055" x="4791075" y="3968750"/>
          <p14:tracePt t="161063" x="4800600" y="3960813"/>
          <p14:tracePt t="161071" x="4826000" y="3960813"/>
          <p14:tracePt t="161079" x="4843463" y="3960813"/>
          <p14:tracePt t="161087" x="4859338" y="3960813"/>
          <p14:tracePt t="161096" x="4876800" y="3976688"/>
          <p14:tracePt t="161103" x="4894263" y="3976688"/>
          <p14:tracePt t="161111" x="4902200" y="3994150"/>
          <p14:tracePt t="161119" x="4910138" y="3994150"/>
          <p14:tracePt t="161127" x="4919663" y="4011613"/>
          <p14:tracePt t="161135" x="4927600" y="4027488"/>
          <p14:tracePt t="161144" x="4935538" y="4037013"/>
          <p14:tracePt t="161160" x="4935538" y="4044950"/>
          <p14:tracePt t="161184" x="4945063" y="4052888"/>
          <p14:tracePt t="161233" x="4945063" y="4062413"/>
          <p14:tracePt t="161329" x="4953000" y="4062413"/>
          <p14:tracePt t="161336" x="4962525" y="4052888"/>
          <p14:tracePt t="161353" x="4970463" y="4044950"/>
          <p14:tracePt t="161361" x="4978400" y="4044950"/>
          <p14:tracePt t="161370" x="5003800" y="4037013"/>
          <p14:tracePt t="161377" x="5029200" y="4027488"/>
          <p14:tracePt t="161387" x="5097463" y="4027488"/>
          <p14:tracePt t="161393" x="5199063" y="4027488"/>
          <p14:tracePt t="161403" x="5318125" y="4037013"/>
          <p14:tracePt t="161408" x="5472113" y="4070350"/>
          <p14:tracePt t="161418" x="5599113" y="4087813"/>
          <p14:tracePt t="161423" x="5735638" y="4121150"/>
          <p14:tracePt t="161434" x="5837238" y="4138613"/>
          <p14:tracePt t="161439" x="5921375" y="4156075"/>
          <p14:tracePt t="161449" x="5989638" y="4164013"/>
          <p14:tracePt t="161455" x="6049963" y="4171950"/>
          <p14:tracePt t="161463" x="6057900" y="4171950"/>
          <p14:tracePt t="161524" x="6065838" y="4171950"/>
          <p14:tracePt t="161539" x="6065838" y="4164013"/>
          <p14:tracePt t="161547" x="6065838" y="4146550"/>
          <p14:tracePt t="161555" x="6065838" y="4130675"/>
          <p14:tracePt t="161563" x="6065838" y="4113213"/>
          <p14:tracePt t="161571" x="6049963" y="4095750"/>
          <p14:tracePt t="161579" x="6032500" y="4079875"/>
          <p14:tracePt t="161587" x="6007100" y="4062413"/>
          <p14:tracePt t="161595" x="5964238" y="4044950"/>
          <p14:tracePt t="161603" x="5895975" y="4037013"/>
          <p14:tracePt t="161611" x="5794375" y="4027488"/>
          <p14:tracePt t="161619" x="5667375" y="4019550"/>
          <p14:tracePt t="161627" x="5530850" y="4011613"/>
          <p14:tracePt t="161635" x="5368925" y="4011613"/>
          <p14:tracePt t="161643" x="5224463" y="4011613"/>
          <p14:tracePt t="161651" x="5114925" y="4011613"/>
          <p14:tracePt t="161659" x="5013325" y="4011613"/>
          <p14:tracePt t="161667" x="4910138" y="4019550"/>
          <p14:tracePt t="161675" x="4843463" y="4037013"/>
          <p14:tracePt t="161685" x="4791075" y="4062413"/>
          <p14:tracePt t="161691" x="4783138" y="4070350"/>
          <p14:tracePt t="161707" x="4783138" y="4087813"/>
          <p14:tracePt t="161717" x="4783138" y="4113213"/>
          <p14:tracePt t="161724" x="4783138" y="4130675"/>
          <p14:tracePt t="161733" x="4783138" y="4156075"/>
          <p14:tracePt t="161739" x="4783138" y="4181475"/>
          <p14:tracePt t="161749" x="4783138" y="4206875"/>
          <p14:tracePt t="161756" x="4775200" y="4240213"/>
          <p14:tracePt t="161763" x="4775200" y="4257675"/>
          <p14:tracePt t="161771" x="4775200" y="4265613"/>
          <p14:tracePt t="161779" x="4775200" y="4275138"/>
          <p14:tracePt t="161787" x="4775200" y="4283075"/>
          <p14:tracePt t="161844" x="4775200" y="4291013"/>
          <p14:tracePt t="161959" x="4775200" y="4283075"/>
          <p14:tracePt t="161971" x="4775200" y="4275138"/>
          <p14:tracePt t="161988" x="4775200" y="4257675"/>
          <p14:tracePt t="161995" x="4800600" y="4232275"/>
          <p14:tracePt t="162003" x="4818063" y="4214813"/>
          <p14:tracePt t="162012" x="4833938" y="4206875"/>
          <p14:tracePt t="162019" x="4868863" y="4181475"/>
          <p14:tracePt t="162027" x="4894263" y="4156075"/>
          <p14:tracePt t="162035" x="4935538" y="4121150"/>
          <p14:tracePt t="162044" x="4978400" y="4095750"/>
          <p14:tracePt t="162051" x="4995863" y="4095750"/>
          <p14:tracePt t="162059" x="5029200" y="4079875"/>
          <p14:tracePt t="162067" x="5072063" y="4062413"/>
          <p14:tracePt t="162076" x="5114925" y="4052888"/>
          <p14:tracePt t="162085" x="5165725" y="4044950"/>
          <p14:tracePt t="162091" x="5216525" y="4027488"/>
          <p14:tracePt t="162101" x="5276850" y="4019550"/>
          <p14:tracePt t="162107" x="5353050" y="4011613"/>
          <p14:tracePt t="162117" x="5421313" y="4002088"/>
          <p14:tracePt t="162123" x="5487988" y="3986213"/>
          <p14:tracePt t="162133" x="5548313" y="3976688"/>
          <p14:tracePt t="162139" x="5599113" y="3976688"/>
          <p14:tracePt t="162150" x="5641975" y="3976688"/>
          <p14:tracePt t="162155" x="5657850" y="3976688"/>
          <p14:tracePt t="162166" x="5683250" y="3986213"/>
          <p14:tracePt t="162171" x="5708650" y="3986213"/>
          <p14:tracePt t="162180" x="5726113" y="4002088"/>
          <p14:tracePt t="162187" x="5743575" y="4011613"/>
          <p14:tracePt t="162195" x="5751513" y="4011613"/>
          <p14:tracePt t="162203" x="5776913" y="4027488"/>
          <p14:tracePt t="162212" x="5819775" y="4052888"/>
          <p14:tracePt t="162219" x="5837238" y="4062413"/>
          <p14:tracePt t="162228" x="5870575" y="4079875"/>
          <p14:tracePt t="162235" x="5895975" y="4087813"/>
          <p14:tracePt t="162244" x="5921375" y="4105275"/>
          <p14:tracePt t="162251" x="5946775" y="4113213"/>
          <p14:tracePt t="162259" x="5956300" y="4113213"/>
          <p14:tracePt t="162269" x="5964238" y="4121150"/>
          <p14:tracePt t="162276" x="5972175" y="4130675"/>
          <p14:tracePt t="162285" x="5981700" y="4138613"/>
          <p14:tracePt t="162291" x="5989638" y="4138613"/>
          <p14:tracePt t="162373" x="5989638" y="4146550"/>
          <p14:tracePt t="162389" x="5981700" y="4156075"/>
          <p14:tracePt t="162397" x="5972175" y="4156075"/>
          <p14:tracePt t="162406" x="5972175" y="4164013"/>
          <p14:tracePt t="162413" x="5964238" y="4164013"/>
          <p14:tracePt t="162421" x="5956300" y="4171950"/>
          <p14:tracePt t="162428" x="5921375" y="4171950"/>
          <p14:tracePt t="162436" x="5880100" y="4181475"/>
          <p14:tracePt t="162444" x="5853113" y="4181475"/>
          <p14:tracePt t="162452" x="5811838" y="4181475"/>
          <p14:tracePt t="162460" x="5743575" y="4181475"/>
          <p14:tracePt t="162469" x="5692775" y="4181475"/>
          <p14:tracePt t="162476" x="5616575" y="4171950"/>
          <p14:tracePt t="162486" x="5548313" y="4146550"/>
          <p14:tracePt t="162492" x="5487988" y="4113213"/>
          <p14:tracePt t="162501" x="5437188" y="4062413"/>
          <p14:tracePt t="162507" x="5394325" y="4027488"/>
          <p14:tracePt t="162517" x="5353050" y="3986213"/>
          <p14:tracePt t="162523" x="5327650" y="3943350"/>
          <p14:tracePt t="162533" x="5302250" y="3917950"/>
          <p14:tracePt t="162539" x="5284788" y="3883025"/>
          <p14:tracePt t="162548" x="5267325" y="3875088"/>
          <p14:tracePt t="162555" x="5233988" y="3857625"/>
          <p14:tracePt t="162563" x="5208588" y="3841750"/>
          <p14:tracePt t="162571" x="5173663" y="3832225"/>
          <p14:tracePt t="162579" x="5140325" y="3832225"/>
          <p14:tracePt t="162587" x="5097463" y="3832225"/>
          <p14:tracePt t="162597" x="5064125" y="3832225"/>
          <p14:tracePt t="162603" x="5029200" y="3841750"/>
          <p14:tracePt t="162611" x="4995863" y="3857625"/>
          <p14:tracePt t="162620" x="4970463" y="3867150"/>
          <p14:tracePt t="162627" x="4945063" y="3883025"/>
          <p14:tracePt t="162635" x="4927600" y="3900488"/>
          <p14:tracePt t="162644" x="4919663" y="3917950"/>
          <p14:tracePt t="162651" x="4902200" y="3935413"/>
          <p14:tracePt t="162660" x="4884738" y="3960813"/>
          <p14:tracePt t="162667" x="4859338" y="4002088"/>
          <p14:tracePt t="162675" x="4851400" y="4027488"/>
          <p14:tracePt t="162684" x="4826000" y="4062413"/>
          <p14:tracePt t="162691" x="4800600" y="4087813"/>
          <p14:tracePt t="162701" x="4783138" y="4113213"/>
          <p14:tracePt t="162707" x="4775200" y="4121150"/>
          <p14:tracePt t="162716" x="4765675" y="4130675"/>
          <p14:tracePt t="162797" x="4765675" y="4105275"/>
          <p14:tracePt t="162805" x="4765675" y="4087813"/>
          <p14:tracePt t="162813" x="4765675" y="4070350"/>
          <p14:tracePt t="162829" x="4775200" y="4044950"/>
          <p14:tracePt t="162837" x="4791075" y="4011613"/>
          <p14:tracePt t="162845" x="4826000" y="3976688"/>
          <p14:tracePt t="162855" x="4859338" y="3943350"/>
          <p14:tracePt t="162861" x="4894263" y="3925888"/>
          <p14:tracePt t="162870" x="4927600" y="3900488"/>
          <p14:tracePt t="162886" x="5038725" y="3857625"/>
          <p14:tracePt t="162892" x="5097463" y="3841750"/>
          <p14:tracePt t="162901" x="5148263" y="3832225"/>
          <p14:tracePt t="162908" x="5173663" y="3832225"/>
          <p14:tracePt t="162918" x="5199063" y="3832225"/>
          <p14:tracePt t="162924" x="5216525" y="3841750"/>
          <p14:tracePt t="162933" x="5233988" y="3849688"/>
          <p14:tracePt t="162940" x="5259388" y="3857625"/>
          <p14:tracePt t="162950" x="5267325" y="3867150"/>
          <p14:tracePt t="162956" x="5284788" y="3883025"/>
          <p14:tracePt t="162967" x="5310188" y="3900488"/>
          <p14:tracePt t="162973" x="5318125" y="3917950"/>
          <p14:tracePt t="162984" x="5327650" y="3925888"/>
          <p14:tracePt t="162989" x="5353050" y="3935413"/>
          <p14:tracePt t="162995" x="5368925" y="3951288"/>
          <p14:tracePt t="163003" x="5386388" y="3960813"/>
          <p14:tracePt t="163012" x="5394325" y="3968750"/>
          <p14:tracePt t="163019" x="5421313" y="3976688"/>
          <p14:tracePt t="163027" x="5421313" y="3986213"/>
          <p14:tracePt t="163035" x="5437188" y="3994150"/>
          <p14:tracePt t="163044" x="5437188" y="4002088"/>
          <p14:tracePt t="163060" x="5446713" y="4011613"/>
          <p14:tracePt t="163067" x="5462588" y="4019550"/>
          <p14:tracePt t="163084" x="5472113" y="4027488"/>
          <p14:tracePt t="163107" x="5480050" y="4027488"/>
          <p14:tracePt t="163117" x="5487988" y="4027488"/>
          <p14:tracePt t="163123" x="5497513" y="4027488"/>
          <p14:tracePt t="163140" x="5505450" y="4027488"/>
          <p14:tracePt t="163149" x="5513388" y="4027488"/>
          <p14:tracePt t="163172" x="5522913" y="4019550"/>
          <p14:tracePt t="163188" x="5522913" y="4002088"/>
          <p14:tracePt t="163196" x="5522913" y="3968750"/>
          <p14:tracePt t="163204" x="5522913" y="3951288"/>
          <p14:tracePt t="163211" x="5522913" y="3925888"/>
          <p14:tracePt t="163219" x="5505450" y="3900488"/>
          <p14:tracePt t="163227" x="5487988" y="3875088"/>
          <p14:tracePt t="163235" x="5472113" y="3857625"/>
          <p14:tracePt t="163243" x="5437188" y="3832225"/>
          <p14:tracePt t="163251" x="5394325" y="3816350"/>
          <p14:tracePt t="163258" x="5368925" y="3798888"/>
          <p14:tracePt t="163267" x="5335588" y="3790950"/>
          <p14:tracePt t="163275" x="5292725" y="3781425"/>
          <p14:tracePt t="163283" x="5259388" y="3781425"/>
          <p14:tracePt t="163291" x="5224463" y="3781425"/>
          <p14:tracePt t="163300" x="5191125" y="3781425"/>
          <p14:tracePt t="163307" x="5157788" y="3790950"/>
          <p14:tracePt t="163317" x="5106988" y="3806825"/>
          <p14:tracePt t="163323" x="5064125" y="3832225"/>
          <p14:tracePt t="163332" x="5029200" y="3841750"/>
          <p14:tracePt t="163339" x="4995863" y="3867150"/>
          <p14:tracePt t="163348" x="4987925" y="3875088"/>
          <p14:tracePt t="163355" x="4945063" y="3908425"/>
          <p14:tracePt t="163363" x="4935538" y="3925888"/>
          <p14:tracePt t="163371" x="4910138" y="3968750"/>
          <p14:tracePt t="163387" x="4902200" y="4002088"/>
          <p14:tracePt t="163395" x="4894263" y="4019550"/>
          <p14:tracePt t="163403" x="4894263" y="4027488"/>
          <p14:tracePt t="163411" x="4894263" y="4037013"/>
          <p14:tracePt t="163419" x="4894263" y="4044950"/>
          <p14:tracePt t="163427" x="4894263" y="4052888"/>
          <p14:tracePt t="163443" x="4894263" y="4062413"/>
          <p14:tracePt t="163451" x="4910138" y="4062413"/>
          <p14:tracePt t="163459" x="4919663" y="4062413"/>
          <p14:tracePt t="163467" x="4927600" y="4062413"/>
          <p14:tracePt t="163475" x="4935538" y="4062413"/>
          <p14:tracePt t="163483" x="4953000" y="4062413"/>
          <p14:tracePt t="163491" x="4978400" y="4062413"/>
          <p14:tracePt t="163500" x="5013325" y="4062413"/>
          <p14:tracePt t="163507" x="5038725" y="4062413"/>
          <p14:tracePt t="163517" x="5072063" y="4044950"/>
          <p14:tracePt t="163523" x="5132388" y="4019550"/>
          <p14:tracePt t="163532" x="5165725" y="4002088"/>
          <p14:tracePt t="163539" x="5208588" y="3976688"/>
          <p14:tracePt t="163548" x="5216525" y="3976688"/>
          <p14:tracePt t="163555" x="5216525" y="3960813"/>
          <p14:tracePt t="163563" x="5224463" y="3943350"/>
          <p14:tracePt t="163571" x="5224463" y="3925888"/>
          <p14:tracePt t="163579" x="5224463" y="3908425"/>
          <p14:tracePt t="163587" x="5224463" y="3900488"/>
          <p14:tracePt t="163595" x="5224463" y="3892550"/>
          <p14:tracePt t="163603" x="5208588" y="3892550"/>
          <p14:tracePt t="163611" x="5191125" y="3892550"/>
          <p14:tracePt t="163619" x="5183188" y="3892550"/>
          <p14:tracePt t="163627" x="5157788" y="3892550"/>
          <p14:tracePt t="163635" x="5140325" y="3900488"/>
          <p14:tracePt t="163643" x="5114925" y="3908425"/>
          <p14:tracePt t="163651" x="5064125" y="3925888"/>
          <p14:tracePt t="163659" x="5003800" y="3951288"/>
          <p14:tracePt t="163667" x="4945063" y="3986213"/>
          <p14:tracePt t="163675" x="4894263" y="4019550"/>
          <p14:tracePt t="163683" x="4859338" y="4037013"/>
          <p14:tracePt t="163691" x="4851400" y="4052888"/>
          <p14:tracePt t="163700" x="4851400" y="4070350"/>
          <p14:tracePt t="163707" x="4843463" y="4087813"/>
          <p14:tracePt t="163716" x="4843463" y="4113213"/>
          <p14:tracePt t="163723" x="4843463" y="4121150"/>
          <p14:tracePt t="163733" x="4843463" y="4146550"/>
          <p14:tracePt t="163739" x="4851400" y="4164013"/>
          <p14:tracePt t="163747" x="4859338" y="4181475"/>
          <p14:tracePt t="163755" x="4868863" y="4189413"/>
          <p14:tracePt t="163763" x="4876800" y="4206875"/>
          <p14:tracePt t="163771" x="4884738" y="4206875"/>
          <p14:tracePt t="163779" x="4894263" y="4206875"/>
          <p14:tracePt t="163811" x="4902200" y="4206875"/>
          <p14:tracePt t="163819" x="4910138" y="4181475"/>
          <p14:tracePt t="163827" x="4927600" y="4164013"/>
          <p14:tracePt t="163835" x="4935538" y="4130675"/>
          <p14:tracePt t="163843" x="4945063" y="4079875"/>
          <p14:tracePt t="163851" x="4953000" y="4027488"/>
          <p14:tracePt t="163859" x="4962525" y="3994150"/>
          <p14:tracePt t="163867" x="4962525" y="3968750"/>
          <p14:tracePt t="163876" x="4962525" y="3960813"/>
          <p14:tracePt t="163901" x="4945063" y="3943350"/>
          <p14:tracePt t="163907" x="4927600" y="3943350"/>
          <p14:tracePt t="163918" x="4919663" y="3943350"/>
          <p14:tracePt t="163923" x="4910138" y="3943350"/>
          <p14:tracePt t="163933" x="4902200" y="3960813"/>
          <p14:tracePt t="163939" x="4876800" y="3976688"/>
          <p14:tracePt t="163950" x="4868863" y="3994150"/>
          <p14:tracePt t="163956" x="4859338" y="4037013"/>
          <p14:tracePt t="163973" x="4833938" y="4121150"/>
          <p14:tracePt t="163979" x="4826000" y="4181475"/>
          <p14:tracePt t="163987" x="4818063" y="4232275"/>
          <p14:tracePt t="163995" x="4818063" y="4291013"/>
          <p14:tracePt t="164003" x="4818063" y="4341813"/>
          <p14:tracePt t="164011" x="4818063" y="4376738"/>
          <p14:tracePt t="164019" x="4833938" y="4402138"/>
          <p14:tracePt t="164027" x="4833938" y="4410075"/>
          <p14:tracePt t="164051" x="4843463" y="4410075"/>
          <p14:tracePt t="164067" x="4851400" y="4394200"/>
          <p14:tracePt t="164075" x="4859338" y="4376738"/>
          <p14:tracePt t="164083" x="4868863" y="4333875"/>
          <p14:tracePt t="164091" x="4868863" y="4283075"/>
          <p14:tracePt t="164100" x="4876800" y="4232275"/>
          <p14:tracePt t="164107" x="4884738" y="4181475"/>
          <p14:tracePt t="164116" x="4884738" y="4146550"/>
          <p14:tracePt t="164123" x="4884738" y="4138613"/>
          <p14:tracePt t="164453" x="4902200" y="4146550"/>
          <p14:tracePt t="164461" x="4902200" y="4156075"/>
          <p14:tracePt t="164468" x="4910138" y="4171950"/>
          <p14:tracePt t="164484" x="4910138" y="4181475"/>
          <p14:tracePt t="164500" x="4910138" y="4189413"/>
          <p14:tracePt t="164507" x="4919663" y="4206875"/>
          <p14:tracePt t="164517" x="4919663" y="4214813"/>
          <p14:tracePt t="164523" x="4919663" y="4224338"/>
          <p14:tracePt t="164663" x="4902200" y="4206875"/>
          <p14:tracePt t="164679" x="4884738" y="4189413"/>
          <p14:tracePt t="164687" x="4868863" y="4156075"/>
          <p14:tracePt t="164695" x="4859338" y="4146550"/>
          <p14:tracePt t="164703" x="4843463" y="4121150"/>
          <p14:tracePt t="164711" x="4843463" y="4113213"/>
          <p14:tracePt t="164719" x="4843463" y="4087813"/>
          <p14:tracePt t="164727" x="4843463" y="4070350"/>
          <p14:tracePt t="164735" x="4843463" y="4044950"/>
          <p14:tracePt t="164743" x="4851400" y="4011613"/>
          <p14:tracePt t="164751" x="4894263" y="3968750"/>
          <p14:tracePt t="164759" x="4910138" y="3935413"/>
          <p14:tracePt t="164767" x="4919663" y="3908425"/>
          <p14:tracePt t="164775" x="4945063" y="3883025"/>
          <p14:tracePt t="164783" x="4987925" y="3849688"/>
          <p14:tracePt t="164791" x="5038725" y="3806825"/>
          <p14:tracePt t="164800" x="5106988" y="3773488"/>
          <p14:tracePt t="164807" x="5173663" y="3738563"/>
          <p14:tracePt t="164817" x="5259388" y="3687763"/>
          <p14:tracePt t="164823" x="5353050" y="3654425"/>
          <p14:tracePt t="164833" x="5437188" y="3636963"/>
          <p14:tracePt t="164839" x="5522913" y="3603625"/>
          <p14:tracePt t="164850" x="5616575" y="3586163"/>
          <p14:tracePt t="164855" x="5718175" y="3578225"/>
          <p14:tracePt t="164865" x="5811838" y="3578225"/>
          <p14:tracePt t="164884" x="5981700" y="3578225"/>
          <p14:tracePt t="164887" x="6040438" y="3586163"/>
          <p14:tracePt t="164895" x="6108700" y="3603625"/>
          <p14:tracePt t="164903" x="6151563" y="3619500"/>
          <p14:tracePt t="164911" x="6184900" y="3646488"/>
          <p14:tracePt t="164919" x="6227763" y="3671888"/>
          <p14:tracePt t="164928" x="6261100" y="3687763"/>
          <p14:tracePt t="164935" x="6286500" y="3713163"/>
          <p14:tracePt t="164943" x="6303963" y="3730625"/>
          <p14:tracePt t="164951" x="6321425" y="3763963"/>
          <p14:tracePt t="164959" x="6329363" y="3781425"/>
          <p14:tracePt t="164968" x="6346825" y="3806825"/>
          <p14:tracePt t="164975" x="6364288" y="3832225"/>
          <p14:tracePt t="164984" x="6372225" y="3849688"/>
          <p14:tracePt t="164991" x="6389688" y="3883025"/>
          <p14:tracePt t="165003" x="6405563" y="3900488"/>
          <p14:tracePt t="165008" x="6423025" y="3917950"/>
          <p14:tracePt t="165016" x="6430963" y="3935413"/>
          <p14:tracePt t="165023" x="6440488" y="3943350"/>
          <p14:tracePt t="165033" x="6456363" y="3943350"/>
          <p14:tracePt t="165049" x="6465888" y="3943350"/>
          <p14:tracePt t="165071" x="6483350" y="3943350"/>
          <p14:tracePt t="165079" x="6516688" y="3908425"/>
          <p14:tracePt t="165087" x="6559550" y="3883025"/>
          <p14:tracePt t="165095" x="6610350" y="3841750"/>
          <p14:tracePt t="165103" x="6669088" y="3773488"/>
          <p14:tracePt t="165111" x="6745288" y="3713163"/>
          <p14:tracePt t="165119" x="6831013" y="3654425"/>
          <p14:tracePt t="165127" x="6907213" y="3594100"/>
          <p14:tracePt t="165135" x="6975475" y="3552825"/>
          <p14:tracePt t="165143" x="7026275" y="3527425"/>
          <p14:tracePt t="165151" x="7077075" y="3502025"/>
          <p14:tracePt t="165159" x="7102475" y="3492500"/>
          <p14:tracePt t="165167" x="7112000" y="3492500"/>
          <p14:tracePt t="165183" x="7119938" y="3492500"/>
          <p14:tracePt t="165191" x="7145338" y="3502025"/>
          <p14:tracePt t="165200" x="7162800" y="3527425"/>
          <p14:tracePt t="165207" x="7196138" y="3568700"/>
          <p14:tracePt t="165217" x="7239000" y="3611563"/>
          <p14:tracePt t="165223" x="7289800" y="3654425"/>
          <p14:tracePt t="165233" x="7373938" y="3730625"/>
          <p14:tracePt t="165239" x="7434263" y="3773488"/>
          <p14:tracePt t="165250" x="7502525" y="3816350"/>
          <p14:tracePt t="165255" x="7553325" y="3849688"/>
          <p14:tracePt t="165266" x="7621588" y="3875088"/>
          <p14:tracePt t="165271" x="7672388" y="3892550"/>
          <p14:tracePt t="165279" x="7705725" y="3900488"/>
          <p14:tracePt t="165287" x="7731125" y="3900488"/>
          <p14:tracePt t="165295" x="7756525" y="3900488"/>
          <p14:tracePt t="165303" x="7773988" y="3900488"/>
          <p14:tracePt t="165311" x="7791450" y="3892550"/>
          <p14:tracePt t="165319" x="7799388" y="3875088"/>
          <p14:tracePt t="165327" x="7807325" y="3875088"/>
          <p14:tracePt t="165400" x="7816850" y="3875088"/>
          <p14:tracePt t="165417" x="7824788" y="3883025"/>
          <p14:tracePt t="165424" x="7824788" y="3892550"/>
          <p14:tracePt t="165434" x="7824788" y="3900488"/>
          <p14:tracePt t="165440" x="7824788" y="3908425"/>
          <p14:tracePt t="165456" x="7824788" y="3917950"/>
          <p14:tracePt t="165468" x="7824788" y="3935413"/>
          <p14:tracePt t="165473" x="7824788" y="3943350"/>
          <p14:tracePt t="165484" x="7816850" y="3951288"/>
          <p14:tracePt t="165489" x="7807325" y="3960813"/>
          <p14:tracePt t="165497" x="7799388" y="3968750"/>
          <p14:tracePt t="165505" x="7781925" y="3976688"/>
          <p14:tracePt t="165513" x="7756525" y="3986213"/>
          <p14:tracePt t="165523" x="7723188" y="3994150"/>
          <p14:tracePt t="165528" x="7680325" y="4011613"/>
          <p14:tracePt t="165535" x="7646988" y="4019550"/>
          <p14:tracePt t="165543" x="7586663" y="4037013"/>
          <p14:tracePt t="165551" x="7510463" y="4070350"/>
          <p14:tracePt t="165559" x="7467600" y="4079875"/>
          <p14:tracePt t="165567" x="7391400" y="4105275"/>
          <p14:tracePt t="165575" x="7323138" y="4121150"/>
          <p14:tracePt t="165584" x="7256463" y="4138613"/>
          <p14:tracePt t="165591" x="7196138" y="4146550"/>
          <p14:tracePt t="165601" x="7145338" y="4156075"/>
          <p14:tracePt t="165607" x="7102475" y="4164013"/>
          <p14:tracePt t="165617" x="7059613" y="4164013"/>
          <p14:tracePt t="165623" x="7034213" y="4164013"/>
          <p14:tracePt t="165634" x="7008813" y="4171950"/>
          <p14:tracePt t="165639" x="7000875" y="4171950"/>
          <p14:tracePt t="165650" x="6992938" y="4181475"/>
          <p14:tracePt t="165655" x="6975475" y="4181475"/>
          <p14:tracePt t="165671" x="6958013" y="4189413"/>
          <p14:tracePt t="165679" x="6932613" y="4189413"/>
          <p14:tracePt t="165687" x="6924675" y="4189413"/>
          <p14:tracePt t="165695" x="6907213" y="4189413"/>
          <p14:tracePt t="165847" x="6907213" y="4181475"/>
          <p14:tracePt t="165911" x="6907213" y="4171950"/>
          <p14:tracePt t="165943" x="6907213" y="4164013"/>
          <p14:tracePt t="165969" x="6915150" y="4156075"/>
          <p14:tracePt t="165991" x="6924675" y="4146550"/>
          <p14:tracePt t="166087" x="6932613" y="4138613"/>
          <p14:tracePt t="166112" x="6932613" y="4130675"/>
          <p14:tracePt t="166120" x="6932613" y="4121150"/>
          <p14:tracePt t="166128" x="6932613" y="4113213"/>
          <p14:tracePt t="166136" x="6932613" y="4105275"/>
          <p14:tracePt t="166152" x="6932613" y="4095750"/>
          <p14:tracePt t="166169" x="6932613" y="4087813"/>
          <p14:tracePt t="166186" x="6942138" y="4087813"/>
          <p14:tracePt t="166303" x="6932613" y="4087813"/>
          <p14:tracePt t="166311" x="6915150" y="4087813"/>
          <p14:tracePt t="166319" x="6899275" y="4095750"/>
          <p14:tracePt t="166327" x="6881813" y="4105275"/>
          <p14:tracePt t="166335" x="6856413" y="4105275"/>
          <p14:tracePt t="166343" x="6823075" y="4105275"/>
          <p14:tracePt t="166351" x="6780213" y="4113213"/>
          <p14:tracePt t="166359" x="6711950" y="4130675"/>
          <p14:tracePt t="166367" x="6618288" y="4164013"/>
          <p14:tracePt t="166375" x="6508750" y="4197350"/>
          <p14:tracePt t="166383" x="6397625" y="4232275"/>
          <p14:tracePt t="166391" x="6278563" y="4257675"/>
          <p14:tracePt t="166399" x="6184900" y="4283075"/>
          <p14:tracePt t="166407" x="6108700" y="4300538"/>
          <p14:tracePt t="166417" x="6040438" y="4316413"/>
          <p14:tracePt t="166424" x="5964238" y="4333875"/>
          <p14:tracePt t="166433" x="5895975" y="4359275"/>
          <p14:tracePt t="166439" x="5837238" y="4359275"/>
          <p14:tracePt t="166448" x="5794375" y="4368800"/>
          <p14:tracePt t="166456" x="5751513" y="4376738"/>
          <p14:tracePt t="166465" x="5743575" y="4384675"/>
          <p14:tracePt t="166471" x="5726113" y="4384675"/>
          <p14:tracePt t="166482" x="5708650" y="4384675"/>
          <p14:tracePt t="166488" x="5692775" y="4384675"/>
          <p14:tracePt t="166495" x="5657850" y="4384675"/>
          <p14:tracePt t="166503" x="5649913" y="4394200"/>
          <p14:tracePt t="166511" x="5632450" y="4394200"/>
          <p14:tracePt t="166520" x="5616575" y="4394200"/>
          <p14:tracePt t="166528" x="5607050" y="4394200"/>
          <p14:tracePt t="166729" x="5591175" y="4384675"/>
          <p14:tracePt t="166736" x="5591175" y="4376738"/>
          <p14:tracePt t="166745" x="5573713" y="4376738"/>
          <p14:tracePt t="166761" x="5565775" y="4368800"/>
          <p14:tracePt t="166770" x="5556250" y="4368800"/>
          <p14:tracePt t="166777" x="5548313" y="4359275"/>
          <p14:tracePt t="166787" x="5538788" y="4359275"/>
          <p14:tracePt t="166792" x="5530850" y="4359275"/>
          <p14:tracePt t="166802" x="5513388" y="4351338"/>
          <p14:tracePt t="166807" x="5505450" y="4351338"/>
          <p14:tracePt t="166816" x="5487988" y="4351338"/>
          <p14:tracePt t="166823" x="5487988" y="4341813"/>
          <p14:tracePt t="166832" x="5480050" y="4341813"/>
          <p14:tracePt t="166839" x="5472113" y="4341813"/>
          <p14:tracePt t="166849" x="5462588" y="4341813"/>
          <p14:tracePt t="166855" x="5446713" y="4341813"/>
          <p14:tracePt t="166864" x="5446713" y="4333875"/>
          <p14:tracePt t="166871" x="5429250" y="4333875"/>
          <p14:tracePt t="166883" x="5429250" y="4325938"/>
          <p14:tracePt t="166887" x="5421313" y="4316413"/>
          <p14:tracePt t="166897" x="5411788" y="4316413"/>
          <p14:tracePt t="166903" x="5403850" y="4316413"/>
          <p14:tracePt t="167063" x="5403850" y="4308475"/>
          <p14:tracePt t="167079" x="5386388" y="4308475"/>
          <p14:tracePt t="167087" x="5360988" y="4308475"/>
          <p14:tracePt t="167095" x="5343525" y="4316413"/>
          <p14:tracePt t="167103" x="5318125" y="4325938"/>
          <p14:tracePt t="167111" x="5292725" y="4341813"/>
          <p14:tracePt t="167119" x="5267325" y="4351338"/>
          <p14:tracePt t="167127" x="5259388" y="4359275"/>
          <p14:tracePt t="167725" x="5249863" y="4359275"/>
          <p14:tracePt t="167741" x="5233988" y="4359275"/>
          <p14:tracePt t="167757" x="5208588" y="4351338"/>
          <p14:tracePt t="167766" x="5191125" y="4341813"/>
          <p14:tracePt t="167771" x="5183188" y="4341813"/>
          <p14:tracePt t="167781" x="5173663" y="4333875"/>
          <p14:tracePt t="167787" x="5165725" y="4333875"/>
          <p14:tracePt t="167795" x="5157788" y="4325938"/>
          <p14:tracePt t="167803" x="5132388" y="4308475"/>
          <p14:tracePt t="167811" x="5114925" y="4308475"/>
          <p14:tracePt t="167819" x="5097463" y="4291013"/>
          <p14:tracePt t="167827" x="5089525" y="4291013"/>
          <p14:tracePt t="167835" x="5080000" y="4283075"/>
          <p14:tracePt t="167851" x="5064125" y="4275138"/>
          <p14:tracePt t="167859" x="5064125" y="4265613"/>
          <p14:tracePt t="167867" x="5054600" y="4257675"/>
          <p14:tracePt t="167884" x="5021263" y="4240213"/>
          <p14:tracePt t="167891" x="5003800" y="4240213"/>
          <p14:tracePt t="167899" x="4987925" y="4232275"/>
          <p14:tracePt t="167907" x="4978400" y="4224338"/>
          <p14:tracePt t="167916" x="4970463" y="4224338"/>
          <p14:tracePt t="167923" x="4962525" y="4224338"/>
          <p14:tracePt t="167966" x="4953000" y="4224338"/>
          <p14:tracePt t="167972" x="4945063" y="4224338"/>
          <p14:tracePt t="167980" x="4935538" y="4224338"/>
          <p14:tracePt t="167987" x="4927600" y="4224338"/>
          <p14:tracePt t="167995" x="4919663" y="4224338"/>
          <p14:tracePt t="168004" x="4910138" y="4224338"/>
          <p14:tracePt t="168011" x="4902200" y="4224338"/>
          <p14:tracePt t="168019" x="4894263" y="4224338"/>
          <p14:tracePt t="168028" x="4884738" y="4224338"/>
          <p14:tracePt t="168051" x="4876800" y="4224338"/>
          <p14:tracePt t="168060" x="4876800" y="4214813"/>
          <p14:tracePt t="168109" x="4868863" y="4214813"/>
          <p14:tracePt t="168285" x="4851400" y="4214813"/>
          <p14:tracePt t="168301" x="4843463" y="4214813"/>
          <p14:tracePt t="168309" x="4833938" y="4214813"/>
          <p14:tracePt t="168318" x="4818063" y="4214813"/>
          <p14:tracePt t="168325" x="4808538" y="4214813"/>
          <p14:tracePt t="168350" x="4800600" y="4214813"/>
          <p14:tracePt t="168356" x="4783138" y="4214813"/>
          <p14:tracePt t="168369" x="4775200" y="4214813"/>
          <p14:tracePt t="168372" x="4765675" y="4214813"/>
          <p14:tracePt t="168383" x="4749800" y="4197350"/>
          <p14:tracePt t="168388" x="4740275" y="4189413"/>
          <p14:tracePt t="168399" x="4724400" y="4164013"/>
          <p14:tracePt t="168404" x="4706938" y="4164013"/>
          <p14:tracePt t="168412" x="4689475" y="4138613"/>
          <p14:tracePt t="168420" x="4681538" y="4121150"/>
          <p14:tracePt t="168428" x="4673600" y="4105275"/>
          <p14:tracePt t="168436" x="4664075" y="4087813"/>
          <p14:tracePt t="168444" x="4656138" y="4070350"/>
          <p14:tracePt t="168452" x="4630738" y="4044950"/>
          <p14:tracePt t="168460" x="4621213" y="4027488"/>
          <p14:tracePt t="168469" x="4605338" y="4011613"/>
          <p14:tracePt t="168484" x="4587875" y="3994150"/>
          <p14:tracePt t="168492" x="4579938" y="3968750"/>
          <p14:tracePt t="168501" x="4570413" y="3951288"/>
          <p14:tracePt t="168508" x="4562475" y="3935413"/>
          <p14:tracePt t="168516" x="4554538" y="3925888"/>
          <p14:tracePt t="168524" x="4554538" y="3917950"/>
          <p14:tracePt t="168540" x="4545013" y="3908425"/>
          <p14:tracePt t="168556" x="4545013" y="3900488"/>
          <p14:tracePt t="168637" x="4545013" y="3892550"/>
          <p14:tracePt t="168669" x="4545013" y="3883025"/>
          <p14:tracePt t="168685" x="4554538" y="3875088"/>
          <p14:tracePt t="168692" x="4579938" y="3875088"/>
          <p14:tracePt t="168701" x="4605338" y="3875088"/>
          <p14:tracePt t="168708" x="4638675" y="3875088"/>
          <p14:tracePt t="168719" x="4656138" y="3875088"/>
          <p14:tracePt t="168725" x="4689475" y="3875088"/>
          <p14:tracePt t="168735" x="4757738" y="3875088"/>
          <p14:tracePt t="168741" x="4843463" y="3867150"/>
          <p14:tracePt t="168751" x="4910138" y="3867150"/>
          <p14:tracePt t="168757" x="4970463" y="3867150"/>
          <p14:tracePt t="168769" x="5021263" y="3867150"/>
          <p14:tracePt t="168773" x="5072063" y="3867150"/>
          <p14:tracePt t="168785" x="5114925" y="3867150"/>
          <p14:tracePt t="168789" x="5165725" y="3867150"/>
          <p14:tracePt t="168796" x="5199063" y="3867150"/>
          <p14:tracePt t="168803" x="5233988" y="3875088"/>
          <p14:tracePt t="168812" x="5276850" y="3883025"/>
          <p14:tracePt t="168820" x="5318125" y="3900488"/>
          <p14:tracePt t="168828" x="5378450" y="3908425"/>
          <p14:tracePt t="168836" x="5421313" y="3917950"/>
          <p14:tracePt t="168844" x="5462588" y="3935413"/>
          <p14:tracePt t="168852" x="5513388" y="3943350"/>
          <p14:tracePt t="168860" x="5548313" y="3951288"/>
          <p14:tracePt t="168868" x="5581650" y="3951288"/>
          <p14:tracePt t="168876" x="5624513" y="3951288"/>
          <p14:tracePt t="168885" x="5632450" y="3951288"/>
          <p14:tracePt t="168891" x="5641975" y="3951288"/>
          <p14:tracePt t="168901" x="5649913" y="3951288"/>
          <p14:tracePt t="168972" x="5649913" y="3960813"/>
          <p14:tracePt t="169003" x="5641975" y="3976688"/>
          <p14:tracePt t="169011" x="5632450" y="3976688"/>
          <p14:tracePt t="169019" x="5624513" y="3976688"/>
          <p14:tracePt t="169027" x="5616575" y="3986213"/>
          <p14:tracePt t="169035" x="5607050" y="4002088"/>
          <p14:tracePt t="169043" x="5599113" y="4002088"/>
          <p14:tracePt t="169051" x="5573713" y="4019550"/>
          <p14:tracePt t="169059" x="5548313" y="4037013"/>
          <p14:tracePt t="169067" x="5522913" y="4052888"/>
          <p14:tracePt t="169075" x="5513388" y="4062413"/>
          <p14:tracePt t="169083" x="5497513" y="4062413"/>
          <p14:tracePt t="169091" x="5472113" y="4070350"/>
          <p14:tracePt t="169099" x="5437188" y="4079875"/>
          <p14:tracePt t="169107" x="5421313" y="4087813"/>
          <p14:tracePt t="169116" x="5386388" y="4087813"/>
          <p14:tracePt t="169123" x="5368925" y="4087813"/>
          <p14:tracePt t="169132" x="5335588" y="4087813"/>
          <p14:tracePt t="169139" x="5292725" y="4087813"/>
          <p14:tracePt t="169149" x="5241925" y="4087813"/>
          <p14:tracePt t="169155" x="5208588" y="4087813"/>
          <p14:tracePt t="169164" x="5183188" y="4087813"/>
          <p14:tracePt t="169171" x="5157788" y="4087813"/>
          <p14:tracePt t="169181" x="5122863" y="4087813"/>
          <p14:tracePt t="169187" x="5097463" y="4087813"/>
          <p14:tracePt t="169196" x="5089525" y="4087813"/>
          <p14:tracePt t="169204" x="5046663" y="4079875"/>
          <p14:tracePt t="169212" x="5021263" y="4070350"/>
          <p14:tracePt t="169220" x="5003800" y="4070350"/>
          <p14:tracePt t="169227" x="4970463" y="4062413"/>
          <p14:tracePt t="169235" x="4935538" y="4052888"/>
          <p14:tracePt t="169244" x="4910138" y="4052888"/>
          <p14:tracePt t="169252" x="4876800" y="4044950"/>
          <p14:tracePt t="169260" x="4826000" y="4044950"/>
          <p14:tracePt t="169267" x="4765675" y="4037013"/>
          <p14:tracePt t="169276" x="4724400" y="4027488"/>
          <p14:tracePt t="169284" x="4681538" y="4019550"/>
          <p14:tracePt t="169291" x="4646613" y="4011613"/>
          <p14:tracePt t="169301" x="4595813" y="4002088"/>
          <p14:tracePt t="169308" x="4587875" y="4002088"/>
          <p14:tracePt t="169316" x="4562475" y="3994150"/>
          <p14:tracePt t="169340" x="4554538" y="3994150"/>
          <p14:tracePt t="169350" x="4545013" y="3994150"/>
          <p14:tracePt t="169355" x="4545013" y="3986213"/>
          <p14:tracePt t="169372" x="4537075" y="3986213"/>
          <p14:tracePt t="169382" x="4529138" y="3976688"/>
          <p14:tracePt t="169398" x="4519613" y="3960813"/>
          <p14:tracePt t="169412" x="4503738" y="3943350"/>
          <p14:tracePt t="169420" x="4494213" y="3917950"/>
          <p14:tracePt t="169436" x="4486275" y="3908425"/>
          <p14:tracePt t="169484" x="4476750" y="3900488"/>
          <p14:tracePt t="169557" x="4486275" y="3900488"/>
          <p14:tracePt t="169566" x="4494213" y="3900488"/>
          <p14:tracePt t="169572" x="4503738" y="3900488"/>
          <p14:tracePt t="169589" x="4511675" y="3900488"/>
          <p14:tracePt t="169600" x="4537075" y="3900488"/>
          <p14:tracePt t="169613" x="4545013" y="3900488"/>
          <p14:tracePt t="169620" x="4562475" y="3900488"/>
          <p14:tracePt t="169630" x="4570413" y="3900488"/>
          <p14:tracePt t="169636" x="4579938" y="3900488"/>
          <p14:tracePt t="169644" x="4605338" y="3900488"/>
          <p14:tracePt t="169652" x="4638675" y="3900488"/>
          <p14:tracePt t="169660" x="4656138" y="3900488"/>
          <p14:tracePt t="169667" x="4699000" y="3900488"/>
          <p14:tracePt t="169676" x="4740275" y="3900488"/>
          <p14:tracePt t="169684" x="4800600" y="3900488"/>
          <p14:tracePt t="169693" x="4851400" y="3900488"/>
          <p14:tracePt t="169700" x="4902200" y="3900488"/>
          <p14:tracePt t="169708" x="4945063" y="3900488"/>
          <p14:tracePt t="169717" x="4978400" y="3900488"/>
          <p14:tracePt t="169724" x="4987925" y="3900488"/>
          <p14:tracePt t="169733" x="4995863" y="3900488"/>
          <p14:tracePt t="169756" x="5003800" y="3900488"/>
          <p14:tracePt t="170009" x="4995863" y="3908425"/>
          <p14:tracePt t="170021" x="4987925" y="3908425"/>
          <p14:tracePt t="170035" x="4970463" y="3908425"/>
          <p14:tracePt t="170044" x="4953000" y="3908425"/>
          <p14:tracePt t="170051" x="4935538" y="3908425"/>
          <p14:tracePt t="170067" x="4927600" y="3908425"/>
          <p14:tracePt t="170123" x="4910138" y="3917950"/>
          <p14:tracePt t="170140" x="4894263" y="3917950"/>
          <p14:tracePt t="170148" x="4884738" y="3917950"/>
          <p14:tracePt t="170155" x="4876800" y="3925888"/>
          <p14:tracePt t="170164" x="4859338" y="3925888"/>
          <p14:tracePt t="170171" x="4851400" y="3925888"/>
          <p14:tracePt t="170187" x="4843463" y="3925888"/>
          <p14:tracePt t="170219" x="4833938" y="3925888"/>
          <p14:tracePt t="170477" x="4843463" y="3917950"/>
          <p14:tracePt t="170508" x="4851400" y="3917950"/>
          <p14:tracePt t="170637" x="4859338" y="3917950"/>
          <p14:tracePt t="170652" x="4868863" y="3908425"/>
          <p14:tracePt t="170667" x="4876800" y="3908425"/>
          <p14:tracePt t="170675" x="4884738" y="3908425"/>
          <p14:tracePt t="170683" x="4894263" y="3908425"/>
          <p14:tracePt t="170691" x="4902200" y="3908425"/>
          <p14:tracePt t="170699" x="4910138" y="3908425"/>
          <p14:tracePt t="170707" x="4919663" y="3908425"/>
          <p14:tracePt t="170715" x="4927600" y="3908425"/>
          <p14:tracePt t="170724" x="4945063" y="3908425"/>
          <p14:tracePt t="170732" x="4962525" y="3917950"/>
          <p14:tracePt t="170739" x="4970463" y="3917950"/>
          <p14:tracePt t="170750" x="4978400" y="3925888"/>
          <p14:tracePt t="170755" x="4995863" y="3925888"/>
          <p14:tracePt t="170764" x="5003800" y="3935413"/>
          <p14:tracePt t="170781" x="5013325" y="3935413"/>
          <p14:tracePt t="170788" x="5029200" y="3943350"/>
          <p14:tracePt t="170799" x="5038725" y="3943350"/>
          <p14:tracePt t="170808" x="5046663" y="3943350"/>
          <p14:tracePt t="170815" x="5072063" y="3943350"/>
          <p14:tracePt t="170823" x="5080000" y="3943350"/>
          <p14:tracePt t="170832" x="5089525" y="3943350"/>
          <p14:tracePt t="170839" x="5097463" y="3943350"/>
          <p14:tracePt t="170855" x="5106988" y="3943350"/>
          <p14:tracePt t="170872" x="5122863" y="3943350"/>
          <p14:tracePt t="170899" x="5140325" y="3943350"/>
          <p14:tracePt t="170904" x="5148263" y="3943350"/>
          <p14:tracePt t="170927" x="5157788" y="3943350"/>
          <p14:tracePt t="170961" x="5165725" y="3943350"/>
          <p14:tracePt t="171024" x="5173663" y="3943350"/>
          <p14:tracePt t="171033" x="5183188" y="3943350"/>
          <p14:tracePt t="171057" x="5191125" y="3943350"/>
          <p14:tracePt t="171089" x="5208588" y="3943350"/>
          <p14:tracePt t="171297" x="5199063" y="3951288"/>
          <p14:tracePt t="171314" x="5191125" y="3951288"/>
          <p14:tracePt t="171321" x="5173663" y="3951288"/>
          <p14:tracePt t="171329" x="5165725" y="3951288"/>
          <p14:tracePt t="171335" x="5157788" y="3951288"/>
          <p14:tracePt t="171343" x="5132388" y="3951288"/>
          <p14:tracePt t="171351" x="5122863" y="3951288"/>
          <p14:tracePt t="171360" x="5114925" y="3951288"/>
          <p14:tracePt t="171367" x="5080000" y="3935413"/>
          <p14:tracePt t="171375" x="5072063" y="3935413"/>
          <p14:tracePt t="171383" x="5046663" y="3935413"/>
          <p14:tracePt t="171391" x="5029200" y="3935413"/>
          <p14:tracePt t="171399" x="5013325" y="3925888"/>
          <p14:tracePt t="171407" x="5003800" y="3925888"/>
          <p14:tracePt t="171415" x="4978400" y="3925888"/>
          <p14:tracePt t="171423" x="4962525" y="3925888"/>
          <p14:tracePt t="171432" x="4935538" y="3925888"/>
          <p14:tracePt t="171439" x="4910138" y="3925888"/>
          <p14:tracePt t="171448" x="4876800" y="3925888"/>
          <p14:tracePt t="171456" x="4851400" y="3925888"/>
          <p14:tracePt t="171465" x="4833938" y="3925888"/>
          <p14:tracePt t="171471" x="4808538" y="3925888"/>
          <p14:tracePt t="171482" x="4775200" y="3925888"/>
          <p14:tracePt t="171488" x="4749800" y="3925888"/>
          <p14:tracePt t="171498" x="4706938" y="3925888"/>
          <p14:tracePt t="171503" x="4699000" y="3925888"/>
          <p14:tracePt t="171520" x="4689475" y="3925888"/>
          <p14:tracePt t="171529" x="4681538" y="3925888"/>
          <p14:tracePt t="171544" x="4673600" y="3925888"/>
          <p14:tracePt t="171567" x="4664075" y="3935413"/>
          <p14:tracePt t="171617" x="4656138" y="3943350"/>
          <p14:tracePt t="171625" x="4646613" y="3943350"/>
          <p14:tracePt t="171635" x="4646613" y="3951288"/>
          <p14:tracePt t="171641" x="4646613" y="3960813"/>
          <p14:tracePt t="171651" x="4646613" y="3968750"/>
          <p14:tracePt t="171665" x="4646613" y="3976688"/>
          <p14:tracePt t="171681" x="4646613" y="3986213"/>
          <p14:tracePt t="171699" x="4646613" y="3994150"/>
          <p14:tracePt t="171714" x="4656138" y="4011613"/>
          <p14:tracePt t="171720" x="4664075" y="4011613"/>
          <p14:tracePt t="171727" x="4664075" y="4019550"/>
          <p14:tracePt t="171735" x="4673600" y="4027488"/>
          <p14:tracePt t="171744" x="4689475" y="4037013"/>
          <p14:tracePt t="171752" x="4689475" y="4044950"/>
          <p14:tracePt t="171759" x="4689475" y="4062413"/>
          <p14:tracePt t="171767" x="4689475" y="4070350"/>
          <p14:tracePt t="171776" x="4699000" y="4079875"/>
          <p14:tracePt t="171791" x="4699000" y="4087813"/>
          <p14:tracePt t="171799" x="4706938" y="4087813"/>
          <p14:tracePt t="171808" x="4714875" y="4095750"/>
          <p14:tracePt t="171816" x="4714875" y="4105275"/>
          <p14:tracePt t="171824" x="4724400" y="4105275"/>
          <p14:tracePt t="171856" x="4740275" y="4113213"/>
          <p14:tracePt t="171864" x="4749800" y="4113213"/>
          <p14:tracePt t="171871" x="4765675" y="4113213"/>
          <p14:tracePt t="171883" x="4783138" y="4113213"/>
          <p14:tracePt t="171899" x="4800600" y="4113213"/>
          <p14:tracePt t="171903" x="4818063" y="4113213"/>
          <p14:tracePt t="171915" x="4833938" y="4113213"/>
          <p14:tracePt t="171928" x="4851400" y="4095750"/>
          <p14:tracePt t="171936" x="4868863" y="4087813"/>
          <p14:tracePt t="171944" x="4894263" y="4052888"/>
          <p14:tracePt t="171952" x="4935538" y="4027488"/>
          <p14:tracePt t="171961" x="4953000" y="4011613"/>
          <p14:tracePt t="171967" x="4987925" y="3994150"/>
          <p14:tracePt t="171977" x="5029200" y="3976688"/>
          <p14:tracePt t="171986" x="5072063" y="3960813"/>
          <p14:tracePt t="171991" x="5097463" y="3951288"/>
          <p14:tracePt t="171999" x="5132388" y="3943350"/>
          <p14:tracePt t="172007" x="5148263" y="3935413"/>
          <p14:tracePt t="172015" x="5157788" y="3935413"/>
          <p14:tracePt t="172023" x="5165725" y="3925888"/>
          <p14:tracePt t="172033" x="5173663" y="3925888"/>
          <p14:tracePt t="172039" x="5183188" y="3917950"/>
          <p14:tracePt t="172049" x="5191125" y="3917950"/>
          <p14:tracePt t="172055" x="5208588" y="3917950"/>
          <p14:tracePt t="172065" x="5224463" y="3908425"/>
          <p14:tracePt t="172071" x="5241925" y="3908425"/>
          <p14:tracePt t="172080" x="5267325" y="3908425"/>
          <p14:tracePt t="172087" x="5302250" y="3900488"/>
          <p14:tracePt t="172097" x="5327650" y="3900488"/>
          <p14:tracePt t="172103" x="5360988" y="3900488"/>
          <p14:tracePt t="172114" x="5386388" y="3900488"/>
          <p14:tracePt t="172119" x="5394325" y="3900488"/>
          <p14:tracePt t="172127" x="5411788" y="3900488"/>
          <p14:tracePt t="172135" x="5421313" y="3900488"/>
          <p14:tracePt t="172144" x="5437188" y="3900488"/>
          <p14:tracePt t="172151" x="5454650" y="3908425"/>
          <p14:tracePt t="172159" x="5472113" y="3925888"/>
          <p14:tracePt t="172167" x="5487988" y="3935413"/>
          <p14:tracePt t="172176" x="5497513" y="3943350"/>
          <p14:tracePt t="172183" x="5522913" y="3968750"/>
          <p14:tracePt t="172191" x="5538788" y="3986213"/>
          <p14:tracePt t="172199" x="5538788" y="4002088"/>
          <p14:tracePt t="172207" x="5565775" y="4027488"/>
          <p14:tracePt t="172215" x="5573713" y="4052888"/>
          <p14:tracePt t="172223" x="5581650" y="4070350"/>
          <p14:tracePt t="172231" x="5591175" y="4079875"/>
          <p14:tracePt t="172239" x="5599113" y="4105275"/>
          <p14:tracePt t="172248" x="5607050" y="4138613"/>
          <p14:tracePt t="172255" x="5616575" y="4138613"/>
          <p14:tracePt t="172264" x="5616575" y="4156075"/>
          <p14:tracePt t="172271" x="5624513" y="4171950"/>
          <p14:tracePt t="172281" x="5624513" y="4189413"/>
          <p14:tracePt t="172287" x="5624513" y="4197350"/>
          <p14:tracePt t="172298" x="5624513" y="4206875"/>
          <p14:tracePt t="172303" x="5624513" y="4214813"/>
          <p14:tracePt t="172311" x="5624513" y="4224338"/>
          <p14:tracePt t="172319" x="5624513" y="4232275"/>
          <p14:tracePt t="172327" x="5624513" y="4249738"/>
          <p14:tracePt t="172335" x="5607050" y="4265613"/>
          <p14:tracePt t="172343" x="5599113" y="4275138"/>
          <p14:tracePt t="172351" x="5591175" y="4283075"/>
          <p14:tracePt t="172359" x="5581650" y="4283075"/>
          <p14:tracePt t="172367" x="5565775" y="4291013"/>
          <p14:tracePt t="172383" x="5556250" y="4300538"/>
          <p14:tracePt t="172399" x="5548313" y="4300538"/>
          <p14:tracePt t="172407" x="5538788" y="4308475"/>
          <p14:tracePt t="172415" x="5530850" y="4316413"/>
          <p14:tracePt t="172424" x="5513388" y="4325938"/>
          <p14:tracePt t="172432" x="5505450" y="4333875"/>
          <p14:tracePt t="172439" x="5472113" y="4341813"/>
          <p14:tracePt t="172449" x="5462588" y="4351338"/>
          <p14:tracePt t="172455" x="5437188" y="4351338"/>
          <p14:tracePt t="172465" x="5421313" y="4359275"/>
          <p14:tracePt t="172471" x="5411788" y="4359275"/>
          <p14:tracePt t="172481" x="5378450" y="4368800"/>
          <p14:tracePt t="172487" x="5360988" y="4368800"/>
          <p14:tracePt t="172498" x="5343525" y="4368800"/>
          <p14:tracePt t="172503" x="5318125" y="4368800"/>
          <p14:tracePt t="172514" x="5302250" y="4359275"/>
          <p14:tracePt t="172519" x="5292725" y="4359275"/>
          <p14:tracePt t="172528" x="5267325" y="4341813"/>
          <p14:tracePt t="172535" x="5259388" y="4333875"/>
          <p14:tracePt t="172543" x="5233988" y="4325938"/>
          <p14:tracePt t="172551" x="5199063" y="4308475"/>
          <p14:tracePt t="172559" x="5183188" y="4291013"/>
          <p14:tracePt t="172568" x="5140325" y="4283075"/>
          <p14:tracePt t="172576" x="5106988" y="4275138"/>
          <p14:tracePt t="172583" x="5054600" y="4265613"/>
          <p14:tracePt t="172591" x="5021263" y="4257675"/>
          <p14:tracePt t="172599" x="4987925" y="4249738"/>
          <p14:tracePt t="172608" x="4962525" y="4240213"/>
          <p14:tracePt t="172617" x="4935538" y="4240213"/>
          <p14:tracePt t="172623" x="4910138" y="4240213"/>
          <p14:tracePt t="172633" x="4902200" y="4240213"/>
          <p14:tracePt t="172640" x="4894263" y="4240213"/>
          <p14:tracePt t="172649" x="4876800" y="4240213"/>
          <p14:tracePt t="172656" x="4859338" y="4240213"/>
          <p14:tracePt t="172665" x="4851400" y="4240213"/>
          <p14:tracePt t="172671" x="4833938" y="4249738"/>
          <p14:tracePt t="172681" x="4818063" y="4257675"/>
          <p14:tracePt t="172687" x="4791075" y="4257675"/>
          <p14:tracePt t="172698" x="4775200" y="4257675"/>
          <p14:tracePt t="172704" x="4749800" y="4265613"/>
          <p14:tracePt t="172714" x="4724400" y="4275138"/>
          <p14:tracePt t="172720" x="4699000" y="4283075"/>
          <p14:tracePt t="172727" x="4689475" y="4283075"/>
          <p14:tracePt t="172735" x="4673600" y="4291013"/>
          <p14:tracePt t="172743" x="4664075" y="4300538"/>
          <p14:tracePt t="172751" x="4656138" y="4300538"/>
          <p14:tracePt t="172759" x="4646613" y="4300538"/>
          <p14:tracePt t="172784" x="4646613" y="4308475"/>
          <p14:tracePt t="172801" x="4638675" y="4316413"/>
          <p14:tracePt t="172849" x="4638675" y="4325938"/>
          <p14:tracePt t="172857" x="4621213" y="4341813"/>
          <p14:tracePt t="172882" x="4613275" y="4341813"/>
          <p14:tracePt t="172912" x="4613275" y="4351338"/>
          <p14:tracePt t="173602" x="4621213" y="4351338"/>
          <p14:tracePt t="174189" x="4630738" y="4351338"/>
          <p14:tracePt t="174221" x="4638675" y="4341813"/>
          <p14:tracePt t="174229" x="4638675" y="4333875"/>
          <p14:tracePt t="174253" x="4656138" y="4325938"/>
          <p14:tracePt t="174269" x="4664075" y="4316413"/>
          <p14:tracePt t="174285" x="4664075" y="4308475"/>
          <p14:tracePt t="174301" x="4681538" y="4300538"/>
          <p14:tracePt t="174317" x="4689475" y="4283075"/>
          <p14:tracePt t="174325" x="4699000" y="4283075"/>
          <p14:tracePt t="174333" x="4706938" y="4265613"/>
          <p14:tracePt t="174340" x="4724400" y="4240213"/>
          <p14:tracePt t="174350" x="4749800" y="4224338"/>
          <p14:tracePt t="174356" x="4765675" y="4189413"/>
          <p14:tracePt t="174365" x="4808538" y="4181475"/>
          <p14:tracePt t="174371" x="4826000" y="4171950"/>
          <p14:tracePt t="174381" x="4843463" y="4164013"/>
          <p14:tracePt t="174387" x="4851400" y="4164013"/>
          <p14:tracePt t="174396" x="4851400" y="4156075"/>
          <p14:tracePt t="174403" x="4859338" y="4156075"/>
          <p14:tracePt t="174414" x="4859338" y="4146550"/>
          <p14:tracePt t="174427" x="4876800" y="4138613"/>
          <p14:tracePt t="174460" x="4884738" y="4138613"/>
          <p14:tracePt t="174475" x="4884738" y="4130675"/>
          <p14:tracePt t="174491" x="4894263" y="4130675"/>
          <p14:tracePt t="174499" x="4902200" y="4121150"/>
          <p14:tracePt t="174507" x="4919663" y="4113213"/>
          <p14:tracePt t="174515" x="4945063" y="4113213"/>
          <p14:tracePt t="174523" x="4962525" y="4105275"/>
          <p14:tracePt t="174532" x="4970463" y="4095750"/>
          <p14:tracePt t="174539" x="4978400" y="4095750"/>
          <p14:tracePt t="174548" x="4987925" y="4095750"/>
          <p14:tracePt t="174555" x="5003800" y="4095750"/>
          <p14:tracePt t="174564" x="5003800" y="4087813"/>
          <p14:tracePt t="174572" x="5013325" y="4079875"/>
          <p14:tracePt t="174581" x="5038725" y="4079875"/>
          <p14:tracePt t="174588" x="5054600" y="4079875"/>
          <p14:tracePt t="174598" x="5072063" y="4070350"/>
          <p14:tracePt t="174603" x="5089525" y="4070350"/>
          <p14:tracePt t="174613" x="5106988" y="4070350"/>
          <p14:tracePt t="174619" x="5114925" y="4070350"/>
          <p14:tracePt t="174627" x="5132388" y="4070350"/>
          <p14:tracePt t="174675" x="5114925" y="4095750"/>
          <p14:tracePt t="174683" x="5089525" y="4113213"/>
          <p14:tracePt t="174692" x="5064125" y="4146550"/>
          <p14:tracePt t="174699" x="5021263" y="4171950"/>
          <p14:tracePt t="174707" x="4987925" y="4189413"/>
          <p14:tracePt t="174717" x="4978400" y="4197350"/>
          <p14:tracePt t="174723" x="4962525" y="4197350"/>
          <p14:tracePt t="174733" x="4945063" y="4197350"/>
          <p14:tracePt t="174739" x="4927600" y="4197350"/>
          <p14:tracePt t="174756" x="4919663" y="4197350"/>
          <p14:tracePt t="174781" x="4919663" y="4189413"/>
          <p14:tracePt t="174788" x="4910138" y="4181475"/>
          <p14:tracePt t="174798" x="4910138" y="4171950"/>
          <p14:tracePt t="174804" x="4910138" y="4164013"/>
          <p14:tracePt t="174814" x="4910138" y="4156075"/>
          <p14:tracePt t="174819" x="4919663" y="4138613"/>
          <p14:tracePt t="174830" x="4927600" y="4138613"/>
          <p14:tracePt t="174835" x="4945063" y="4121150"/>
          <p14:tracePt t="174844" x="4953000" y="4105275"/>
          <p14:tracePt t="174859" x="4978400" y="4087813"/>
          <p14:tracePt t="174880" x="4978400" y="4079875"/>
          <p14:tracePt t="175165" x="4987925" y="4079875"/>
          <p14:tracePt t="175373" x="4987925" y="4105275"/>
          <p14:tracePt t="175382" x="4995863" y="4105275"/>
          <p14:tracePt t="175389" x="5003800" y="4113213"/>
          <p14:tracePt t="175400" x="5013325" y="4121150"/>
          <p14:tracePt t="175403" x="5021263" y="4130675"/>
          <p14:tracePt t="175413" x="5021263" y="4138613"/>
          <p14:tracePt t="175419" x="5029200" y="4146550"/>
          <p14:tracePt t="175430" x="5038725" y="4156075"/>
          <p14:tracePt t="175435" x="5046663" y="4171950"/>
          <p14:tracePt t="175451" x="5046663" y="4181475"/>
          <p14:tracePt t="175467" x="5054600" y="4189413"/>
          <p14:tracePt t="175475" x="5064125" y="4197350"/>
          <p14:tracePt t="175483" x="5064125" y="4206875"/>
          <p14:tracePt t="175499" x="5072063" y="4206875"/>
          <p14:tracePt t="175563" x="5072063" y="4214813"/>
          <p14:tracePt t="175580" x="5072063" y="4224338"/>
          <p14:tracePt t="175588" x="5072063" y="4232275"/>
          <p14:tracePt t="175604" x="5072063" y="4240213"/>
          <p14:tracePt t="175613" x="5072063" y="4249738"/>
          <p14:tracePt t="175620" x="5072063" y="4257675"/>
          <p14:tracePt t="175631" x="5064125" y="4265613"/>
          <p14:tracePt t="175636" x="5046663" y="4265613"/>
          <p14:tracePt t="175644" x="5046663" y="4275138"/>
          <p14:tracePt t="175652" x="5038725" y="4283075"/>
          <p14:tracePt t="175660" x="5021263" y="4291013"/>
          <p14:tracePt t="175668" x="5013325" y="4300538"/>
          <p14:tracePt t="175676" x="5003800" y="4300538"/>
          <p14:tracePt t="175684" x="4978400" y="4300538"/>
          <p14:tracePt t="175692" x="4953000" y="4300538"/>
          <p14:tracePt t="175700" x="4927600" y="4300538"/>
          <p14:tracePt t="175708" x="4894263" y="4300538"/>
          <p14:tracePt t="175716" x="4876800" y="4291013"/>
          <p14:tracePt t="175724" x="4851400" y="4275138"/>
          <p14:tracePt t="175733" x="4826000" y="4265613"/>
          <p14:tracePt t="175740" x="4818063" y="4257675"/>
          <p14:tracePt t="175749" x="4800600" y="4249738"/>
          <p14:tracePt t="175756" x="4775200" y="4232275"/>
          <p14:tracePt t="175765" x="4765675" y="4224338"/>
          <p14:tracePt t="175772" x="4765675" y="4214813"/>
          <p14:tracePt t="175782" x="4749800" y="4214813"/>
          <p14:tracePt t="175788" x="4740275" y="4189413"/>
          <p14:tracePt t="175799" x="4724400" y="4181475"/>
          <p14:tracePt t="175804" x="4724400" y="4171950"/>
          <p14:tracePt t="175815" x="4714875" y="4156075"/>
          <p14:tracePt t="175820" x="4706938" y="4146550"/>
          <p14:tracePt t="175831" x="4706938" y="4113213"/>
          <p14:tracePt t="175844" x="4706938" y="4105275"/>
          <p14:tracePt t="175852" x="4706938" y="4087813"/>
          <p14:tracePt t="175860" x="4706938" y="4079875"/>
          <p14:tracePt t="175868" x="4706938" y="4070350"/>
          <p14:tracePt t="175884" x="4732338" y="4011613"/>
          <p14:tracePt t="175892" x="4740275" y="3976688"/>
          <p14:tracePt t="175900" x="4749800" y="3960813"/>
          <p14:tracePt t="175908" x="4775200" y="3917950"/>
          <p14:tracePt t="175918" x="4808538" y="3875088"/>
          <p14:tracePt t="175924" x="4833938" y="3841750"/>
          <p14:tracePt t="175933" x="4868863" y="3798888"/>
          <p14:tracePt t="175940" x="4902200" y="3763963"/>
          <p14:tracePt t="175951" x="4927600" y="3738563"/>
          <p14:tracePt t="175956" x="4953000" y="3705225"/>
          <p14:tracePt t="175966" x="4987925" y="3679825"/>
          <p14:tracePt t="175972" x="4995863" y="3671888"/>
          <p14:tracePt t="175982" x="5003800" y="3671888"/>
          <p14:tracePt t="175988" x="5003800" y="3662363"/>
          <p14:tracePt t="176001" x="5013325" y="3662363"/>
          <p14:tracePt t="176006" x="5029200" y="3662363"/>
          <p14:tracePt t="176017" x="5038725" y="3662363"/>
          <p14:tracePt t="176030" x="5046663" y="3662363"/>
          <p14:tracePt t="176035" x="5064125" y="3662363"/>
          <p14:tracePt t="176044" x="5089525" y="3662363"/>
          <p14:tracePt t="176051" x="5106988" y="3662363"/>
          <p14:tracePt t="176059" x="5132388" y="3671888"/>
          <p14:tracePt t="176067" x="5157788" y="3679825"/>
          <p14:tracePt t="176075" x="5173663" y="3687763"/>
          <p14:tracePt t="176083" x="5183188" y="3687763"/>
          <p14:tracePt t="176091" x="5208588" y="3697288"/>
          <p14:tracePt t="176107" x="5216525" y="3705225"/>
          <p14:tracePt t="176156" x="5224463" y="3713163"/>
          <p14:tracePt t="176165" x="5233988" y="3722688"/>
          <p14:tracePt t="176184" x="5241925" y="3738563"/>
          <p14:tracePt t="176189" x="5249863" y="3756025"/>
          <p14:tracePt t="176201" x="5259388" y="3763963"/>
          <p14:tracePt t="176217" x="5267325" y="3773488"/>
          <p14:tracePt t="176220" x="5276850" y="3798888"/>
          <p14:tracePt t="176233" x="5284788" y="3806825"/>
          <p14:tracePt t="176237" x="5292725" y="3816350"/>
          <p14:tracePt t="176245" x="5292725" y="3824288"/>
          <p14:tracePt t="176253" x="5302250" y="3824288"/>
          <p14:tracePt t="176260" x="5310188" y="3841750"/>
          <p14:tracePt t="176268" x="5310188" y="3849688"/>
          <p14:tracePt t="176276" x="5310188" y="3857625"/>
          <p14:tracePt t="176284" x="5318125" y="3867150"/>
          <p14:tracePt t="176291" x="5318125" y="3875088"/>
          <p14:tracePt t="176308" x="5327650" y="3883025"/>
          <p14:tracePt t="176316" x="5343525" y="3900488"/>
          <p14:tracePt t="176324" x="5353050" y="3900488"/>
          <p14:tracePt t="176332" x="5353050" y="3908425"/>
          <p14:tracePt t="176349" x="5353050" y="3917950"/>
          <p14:tracePt t="176356" x="5353050" y="3925888"/>
          <p14:tracePt t="176397" x="5360988" y="3943350"/>
          <p14:tracePt t="176404" x="5360988" y="3951288"/>
          <p14:tracePt t="176429" x="5360988" y="3968750"/>
          <p14:tracePt t="176445" x="5360988" y="3976688"/>
          <p14:tracePt t="176461" x="5368925" y="3994150"/>
          <p14:tracePt t="176468" x="5368925" y="4011613"/>
          <p14:tracePt t="176477" x="5368925" y="4019550"/>
          <p14:tracePt t="176508" x="5368925" y="4027488"/>
          <p14:tracePt t="176516" x="5368925" y="4037013"/>
          <p14:tracePt t="176524" x="5378450" y="4052888"/>
          <p14:tracePt t="176540" x="5378450" y="4062413"/>
          <p14:tracePt t="176571" x="5378450" y="4070350"/>
          <p14:tracePt t="176597" x="5378450" y="4079875"/>
          <p14:tracePt t="176603" x="5378450" y="4087813"/>
          <p14:tracePt t="176612" x="5378450" y="4095750"/>
          <p14:tracePt t="176684" x="5378450" y="4105275"/>
          <p14:tracePt t="176733" x="5378450" y="4113213"/>
          <p14:tracePt t="176741" x="5378450" y="4121150"/>
          <p14:tracePt t="176797" x="5368925" y="4130675"/>
          <p14:tracePt t="176829" x="5353050" y="4138613"/>
          <p14:tracePt t="176837" x="5343525" y="4146550"/>
          <p14:tracePt t="176847" x="5335588" y="4156075"/>
          <p14:tracePt t="176854" x="5327650" y="4164013"/>
          <p14:tracePt t="176861" x="5318125" y="4171950"/>
          <p14:tracePt t="176870" x="5310188" y="4171950"/>
          <p14:tracePt t="176876" x="5302250" y="4189413"/>
          <p14:tracePt t="176899" x="5284788" y="4197350"/>
          <p14:tracePt t="176901" x="5284788" y="4206875"/>
          <p14:tracePt t="176908" x="5276850" y="4206875"/>
          <p14:tracePt t="176917" x="5259388" y="4214813"/>
          <p14:tracePt t="176924" x="5249863" y="4214813"/>
          <p14:tracePt t="176934" x="5241925" y="4214813"/>
          <p14:tracePt t="176940" x="5224463" y="4224338"/>
          <p14:tracePt t="176950" x="5216525" y="4232275"/>
          <p14:tracePt t="176960" x="5208588" y="4232275"/>
          <p14:tracePt t="176968" x="5183188" y="4240213"/>
          <p14:tracePt t="176976" x="5157788" y="4240213"/>
          <p14:tracePt t="176984" x="5148263" y="4240213"/>
          <p14:tracePt t="176995" x="5132388" y="4240213"/>
          <p14:tracePt t="177002" x="5114925" y="4240213"/>
          <p14:tracePt t="177011" x="5080000" y="4240213"/>
          <p14:tracePt t="177017" x="5072063" y="4240213"/>
          <p14:tracePt t="177023" x="5064125" y="4240213"/>
          <p14:tracePt t="177031" x="5054600" y="4240213"/>
          <p14:tracePt t="177169" x="5046663" y="4240213"/>
          <p14:tracePt t="177193" x="5054600" y="4240213"/>
          <p14:tracePt t="177201" x="5064125" y="4232275"/>
          <p14:tracePt t="177209" x="5089525" y="4232275"/>
          <p14:tracePt t="177218" x="5097463" y="4232275"/>
          <p14:tracePt t="177224" x="5114925" y="4232275"/>
          <p14:tracePt t="177233" x="5140325" y="4224338"/>
          <p14:tracePt t="177240" x="5173663" y="4224338"/>
          <p14:tracePt t="177249" x="5208588" y="4224338"/>
          <p14:tracePt t="177256" x="5224463" y="4214813"/>
          <p14:tracePt t="177266" x="5249863" y="4214813"/>
          <p14:tracePt t="177272" x="5284788" y="4206875"/>
          <p14:tracePt t="177282" x="5318125" y="4189413"/>
          <p14:tracePt t="177288" x="5353050" y="4181475"/>
          <p14:tracePt t="177297" x="5386388" y="4171950"/>
          <p14:tracePt t="177304" x="5394325" y="4171950"/>
          <p14:tracePt t="178201" x="5378450" y="4171950"/>
          <p14:tracePt t="178212" x="5368925" y="4171950"/>
          <p14:tracePt t="178218" x="5353050" y="4171950"/>
          <p14:tracePt t="178224" x="5343525" y="4171950"/>
          <p14:tracePt t="178235" x="5327650" y="4171950"/>
          <p14:tracePt t="178241" x="5302250" y="4164013"/>
          <p14:tracePt t="178257" x="5292725" y="4164013"/>
          <p14:tracePt t="178267" x="5276850" y="4146550"/>
          <p14:tracePt t="178282" x="5259388" y="4138613"/>
          <p14:tracePt t="178288" x="5249863" y="4130675"/>
          <p14:tracePt t="178298" x="5233988" y="4121150"/>
          <p14:tracePt t="178312" x="5216525" y="4121150"/>
          <p14:tracePt t="178331" x="5208588" y="4113213"/>
          <p14:tracePt t="178393" x="5208588" y="4105275"/>
          <p14:tracePt t="178409" x="5208588" y="4095750"/>
          <p14:tracePt t="178425" x="5208588" y="4087813"/>
          <p14:tracePt t="178441" x="5216525" y="4070350"/>
          <p14:tracePt t="178449" x="5224463" y="4070350"/>
          <p14:tracePt t="178457" x="5241925" y="4052888"/>
          <p14:tracePt t="178467" x="5249863" y="4052888"/>
          <p14:tracePt t="178472" x="5276850" y="4052888"/>
          <p14:tracePt t="178482" x="5302250" y="4044950"/>
          <p14:tracePt t="178488" x="5310188" y="4044950"/>
          <p14:tracePt t="178504" x="5318125" y="4044950"/>
          <p14:tracePt t="178569" x="5327650" y="4044950"/>
          <p14:tracePt t="178600" x="5327650" y="4052888"/>
          <p14:tracePt t="178608" x="5327650" y="4062413"/>
          <p14:tracePt t="178615" x="5327650" y="4070350"/>
          <p14:tracePt t="178624" x="5327650" y="4079875"/>
          <p14:tracePt t="178631" x="5318125" y="4079875"/>
          <p14:tracePt t="178639" x="5310188" y="4095750"/>
          <p14:tracePt t="178647" x="5292725" y="4105275"/>
          <p14:tracePt t="178656" x="5276850" y="4105275"/>
          <p14:tracePt t="178664" x="5276850" y="4113213"/>
          <p14:tracePt t="178681" x="5267325" y="4113213"/>
          <p14:tracePt t="178712" x="5267325" y="4121150"/>
          <p14:tracePt t="178744" x="5259388" y="4121150"/>
          <p14:tracePt t="178759" x="5249863" y="4130675"/>
          <p14:tracePt t="178767" x="5241925" y="4130675"/>
          <p14:tracePt t="178791" x="5241925" y="4138613"/>
          <p14:tracePt t="178807" x="5233988" y="4138613"/>
          <p14:tracePt t="178839" x="5233988" y="4146550"/>
          <p14:tracePt t="178855" x="5216525" y="4156075"/>
          <p14:tracePt t="178864" x="5216525" y="4164013"/>
          <p14:tracePt t="178871" x="5199063" y="4164013"/>
          <p14:tracePt t="178887" x="5191125" y="4171950"/>
          <p14:tracePt t="178896" x="5183188" y="4171950"/>
          <p14:tracePt t="178913" x="5165725" y="4171950"/>
          <p14:tracePt t="178920" x="5157788" y="4171950"/>
          <p14:tracePt t="178931" x="5148263" y="4171950"/>
          <p14:tracePt t="178944" x="5122863" y="4171950"/>
          <p14:tracePt t="178952" x="5097463" y="4171950"/>
          <p14:tracePt t="178959" x="5089525" y="4164013"/>
          <p14:tracePt t="178967" x="5072063" y="4156075"/>
          <p14:tracePt t="178976" x="5054600" y="4138613"/>
          <p14:tracePt t="178984" x="5029200" y="4105275"/>
          <p14:tracePt t="178996" x="5021263" y="4095750"/>
          <p14:tracePt t="179007" x="5013325" y="4079875"/>
          <p14:tracePt t="179015" x="5013325" y="4070350"/>
          <p14:tracePt t="179031" x="5013325" y="4062413"/>
          <p14:tracePt t="179039" x="5013325" y="4052888"/>
          <p14:tracePt t="179047" x="4995863" y="4052888"/>
          <p14:tracePt t="179097" x="4987925" y="4044950"/>
          <p14:tracePt t="179114" x="4987925" y="4037013"/>
          <p14:tracePt t="179130" x="4995863" y="4019550"/>
          <p14:tracePt t="179137" x="4995863" y="4011613"/>
          <p14:tracePt t="179144" x="5003800" y="4011613"/>
          <p14:tracePt t="179151" x="5021263" y="3994150"/>
          <p14:tracePt t="179159" x="5029200" y="3976688"/>
          <p14:tracePt t="179168" x="5046663" y="3968750"/>
          <p14:tracePt t="179175" x="5064125" y="3951288"/>
          <p14:tracePt t="179183" x="5064125" y="3943350"/>
          <p14:tracePt t="179192" x="5080000" y="3935413"/>
          <p14:tracePt t="179207" x="5089525" y="3935413"/>
          <p14:tracePt t="179247" x="5097463" y="3935413"/>
          <p14:tracePt t="179256" x="5106988" y="3935413"/>
          <p14:tracePt t="179265" x="5114925" y="3925888"/>
          <p14:tracePt t="179280" x="5140325" y="3925888"/>
          <p14:tracePt t="179288" x="5148263" y="3925888"/>
          <p14:tracePt t="179297" x="5165725" y="3925888"/>
          <p14:tracePt t="179304" x="5191125" y="3925888"/>
          <p14:tracePt t="179314" x="5224463" y="3925888"/>
          <p14:tracePt t="179320" x="5259388" y="3925888"/>
          <p14:tracePt t="179330" x="5292725" y="3925888"/>
          <p14:tracePt t="179336" x="5327650" y="3925888"/>
          <p14:tracePt t="179347" x="5368925" y="3925888"/>
          <p14:tracePt t="179352" x="5403850" y="3925888"/>
          <p14:tracePt t="179360" x="5454650" y="3925888"/>
          <p14:tracePt t="179368" x="5462588" y="3925888"/>
          <p14:tracePt t="179376" x="5497513" y="3925888"/>
          <p14:tracePt t="179383" x="5505450" y="3935413"/>
          <p14:tracePt t="179400" x="5513388" y="3943350"/>
          <p14:tracePt t="179465" x="5513388" y="3951288"/>
          <p14:tracePt t="179496" x="5522913" y="3968750"/>
          <p14:tracePt t="179514" x="5522913" y="3976688"/>
          <p14:tracePt t="179521" x="5522913" y="3994150"/>
          <p14:tracePt t="179537" x="5522913" y="4002088"/>
          <p14:tracePt t="179546" x="5513388" y="4019550"/>
          <p14:tracePt t="179554" x="5513388" y="4027488"/>
          <p14:tracePt t="179560" x="5497513" y="4044950"/>
          <p14:tracePt t="179568" x="5487988" y="4052888"/>
          <p14:tracePt t="179576" x="5472113" y="4070350"/>
          <p14:tracePt t="179584" x="5454650" y="4087813"/>
          <p14:tracePt t="179600" x="5437188" y="4105275"/>
          <p14:tracePt t="179608" x="5421313" y="4121150"/>
          <p14:tracePt t="179616" x="5411788" y="4130675"/>
          <p14:tracePt t="179624" x="5394325" y="4156075"/>
          <p14:tracePt t="179633" x="5368925" y="4171950"/>
          <p14:tracePt t="179640" x="5353050" y="4189413"/>
          <p14:tracePt t="179656" x="5335588" y="4206875"/>
          <p14:tracePt t="179666" x="5318125" y="4224338"/>
          <p14:tracePt t="179672" x="5310188" y="4240213"/>
          <p14:tracePt t="179682" x="5292725" y="4257675"/>
          <p14:tracePt t="179688" x="5259388" y="4283075"/>
          <p14:tracePt t="179698" x="5216525" y="4300538"/>
          <p14:tracePt t="179704" x="5183188" y="4325938"/>
          <p14:tracePt t="179714" x="5148263" y="4341813"/>
          <p14:tracePt t="179720" x="5132388" y="4351338"/>
          <p14:tracePt t="179732" x="5097463" y="4368800"/>
          <p14:tracePt t="179736" x="5064125" y="4376738"/>
          <p14:tracePt t="179746" x="5038725" y="4384675"/>
          <p14:tracePt t="179756" x="5013325" y="4384675"/>
          <p14:tracePt t="179765" x="4987925" y="4384675"/>
          <p14:tracePt t="179771" x="4962525" y="4384675"/>
          <p14:tracePt t="179781" x="4945063" y="4384675"/>
          <p14:tracePt t="179787" x="4919663" y="4384675"/>
          <p14:tracePt t="179796" x="4910138" y="4376738"/>
          <p14:tracePt t="179803" x="4894263" y="4376738"/>
          <p14:tracePt t="179813" x="4868863" y="4359275"/>
          <p14:tracePt t="179819" x="4859338" y="4351338"/>
          <p14:tracePt t="179829" x="4851400" y="4333875"/>
          <p14:tracePt t="179835" x="4833938" y="4325938"/>
          <p14:tracePt t="179843" x="4826000" y="4300538"/>
          <p14:tracePt t="179852" x="4818063" y="4300538"/>
          <p14:tracePt t="179860" x="4808538" y="4291013"/>
          <p14:tracePt t="179867" x="4808538" y="4275138"/>
          <p14:tracePt t="179881" x="4800600" y="4249738"/>
          <p14:tracePt t="179883" x="4800600" y="4240213"/>
          <p14:tracePt t="179891" x="4791075" y="4214813"/>
          <p14:tracePt t="179899" x="4791075" y="4189413"/>
          <p14:tracePt t="179907" x="4791075" y="4156075"/>
          <p14:tracePt t="179915" x="4800600" y="4138613"/>
          <p14:tracePt t="179923" x="4808538" y="4095750"/>
          <p14:tracePt t="179931" x="4843463" y="4044950"/>
          <p14:tracePt t="179939" x="4876800" y="3994150"/>
          <p14:tracePt t="179948" x="4910138" y="3943350"/>
          <p14:tracePt t="179955" x="4970463" y="3883025"/>
          <p14:tracePt t="179964" x="5013325" y="3841750"/>
          <p14:tracePt t="179971" x="5054600" y="3798888"/>
          <p14:tracePt t="179981" x="5106988" y="3763963"/>
          <p14:tracePt t="179987" x="5132388" y="3738563"/>
          <p14:tracePt t="179999" x="5165725" y="3722688"/>
          <p14:tracePt t="180003" x="5173663" y="3713163"/>
          <p14:tracePt t="180021" x="5191125" y="3705225"/>
          <p14:tracePt t="180033" x="5199063" y="3705225"/>
          <p14:tracePt t="180035" x="5216525" y="3705225"/>
          <p14:tracePt t="180046" x="5241925" y="3705225"/>
          <p14:tracePt t="180051" x="5241925" y="3697288"/>
          <p14:tracePt t="180060" x="5259388" y="3697288"/>
          <p14:tracePt t="180068" x="5267325" y="3697288"/>
          <p14:tracePt t="180075" x="5276850" y="3697288"/>
          <p14:tracePt t="180083" x="5292725" y="3697288"/>
          <p14:tracePt t="180091" x="5327650" y="3697288"/>
          <p14:tracePt t="180099" x="5335588" y="3697288"/>
          <p14:tracePt t="180107" x="5360988" y="3705225"/>
          <p14:tracePt t="180115" x="5368925" y="3713163"/>
          <p14:tracePt t="180123" x="5378450" y="3713163"/>
          <p14:tracePt t="180131" x="5386388" y="3722688"/>
          <p14:tracePt t="180139" x="5394325" y="3730625"/>
          <p14:tracePt t="180156" x="5403850" y="3748088"/>
          <p14:tracePt t="180166" x="5411788" y="3756025"/>
          <p14:tracePt t="180171" x="5421313" y="3756025"/>
          <p14:tracePt t="180181" x="5421313" y="3773488"/>
          <p14:tracePt t="180187" x="5429250" y="3773488"/>
          <p14:tracePt t="180196" x="5429250" y="3790950"/>
          <p14:tracePt t="180204" x="5437188" y="3806825"/>
          <p14:tracePt t="180213" x="5437188" y="3816350"/>
          <p14:tracePt t="180219" x="5437188" y="3849688"/>
          <p14:tracePt t="180228" x="5437188" y="3883025"/>
          <p14:tracePt t="180235" x="5437188" y="3917950"/>
          <p14:tracePt t="180245" x="5437188" y="3951288"/>
          <p14:tracePt t="180251" x="5411788" y="3976688"/>
          <p14:tracePt t="180260" x="5394325" y="4002088"/>
          <p14:tracePt t="180267" x="5386388" y="4037013"/>
          <p14:tracePt t="180276" x="5368925" y="4062413"/>
          <p14:tracePt t="180283" x="5353050" y="4079875"/>
          <p14:tracePt t="180291" x="5353050" y="4095750"/>
          <p14:tracePt t="180299" x="5327650" y="4121150"/>
          <p14:tracePt t="180307" x="5310188" y="4130675"/>
          <p14:tracePt t="180315" x="5302250" y="4138613"/>
          <p14:tracePt t="180323" x="5284788" y="4146550"/>
          <p14:tracePt t="180331" x="5276850" y="4156075"/>
          <p14:tracePt t="180340" x="5259388" y="4164013"/>
          <p14:tracePt t="180364" x="5249863" y="4171950"/>
          <p14:tracePt t="180371" x="5241925" y="4181475"/>
          <p14:tracePt t="180381" x="5233988" y="4181475"/>
          <p14:tracePt t="180387" x="5224463" y="4181475"/>
          <p14:tracePt t="180397" x="5208588" y="4189413"/>
          <p14:tracePt t="180404" x="5199063" y="4189413"/>
          <p14:tracePt t="180413" x="5191125" y="4197350"/>
          <p14:tracePt t="180420" x="5157788" y="4206875"/>
          <p14:tracePt t="180431" x="5140325" y="4206875"/>
          <p14:tracePt t="180435" x="5132388" y="4214813"/>
          <p14:tracePt t="180446" x="5106988" y="4214813"/>
          <p14:tracePt t="180452" x="5072063" y="4214813"/>
          <p14:tracePt t="180459" x="5046663" y="4224338"/>
          <p14:tracePt t="180467" x="5021263" y="4224338"/>
          <p14:tracePt t="180475" x="4995863" y="4232275"/>
          <p14:tracePt t="180483" x="4953000" y="4240213"/>
          <p14:tracePt t="180491" x="4927600" y="4240213"/>
          <p14:tracePt t="180499" x="4894263" y="4249738"/>
          <p14:tracePt t="180507" x="4876800" y="4249738"/>
          <p14:tracePt t="180515" x="4851400" y="4249738"/>
          <p14:tracePt t="180523" x="4826000" y="4257675"/>
          <p14:tracePt t="180531" x="4775200" y="4265613"/>
          <p14:tracePt t="180539" x="4740275" y="4265613"/>
          <p14:tracePt t="180547" x="4714875" y="4265613"/>
          <p14:tracePt t="180555" x="4689475" y="4265613"/>
          <p14:tracePt t="180564" x="4664075" y="4265613"/>
          <p14:tracePt t="180571" x="4638675" y="4265613"/>
          <p14:tracePt t="180581" x="4621213" y="4265613"/>
          <p14:tracePt t="180587" x="4613275" y="4265613"/>
          <p14:tracePt t="180597" x="4605338" y="4265613"/>
          <p14:tracePt t="180603" x="4587875" y="4265613"/>
          <p14:tracePt t="180620" x="4579938" y="4265613"/>
          <p14:tracePt t="180651" x="4570413" y="4265613"/>
          <p14:tracePt t="180709" x="4570413" y="4257675"/>
          <p14:tracePt t="180717" x="4570413" y="4249738"/>
          <p14:tracePt t="180725" x="4570413" y="4240213"/>
          <p14:tracePt t="180733" x="4570413" y="4224338"/>
          <p14:tracePt t="180741" x="4605338" y="4189413"/>
          <p14:tracePt t="180750" x="4638675" y="4171950"/>
          <p14:tracePt t="180757" x="4689475" y="4121150"/>
          <p14:tracePt t="180766" x="4757738" y="4079875"/>
          <p14:tracePt t="180773" x="4851400" y="4044950"/>
          <p14:tracePt t="180783" x="4962525" y="4011613"/>
          <p14:tracePt t="180789" x="5064125" y="3986213"/>
          <p14:tracePt t="180798" x="5165725" y="3976688"/>
          <p14:tracePt t="180803" x="5259388" y="3968750"/>
          <p14:tracePt t="180813" x="5335588" y="3960813"/>
          <p14:tracePt t="180820" x="5394325" y="3960813"/>
          <p14:tracePt t="180829" x="5429250" y="3960813"/>
          <p14:tracePt t="180835" x="5462588" y="3960813"/>
          <p14:tracePt t="180846" x="5472113" y="3960813"/>
          <p14:tracePt t="180851" x="5480050" y="3960813"/>
          <p14:tracePt t="180859" x="5487988" y="3960813"/>
          <p14:tracePt t="180867" x="5505450" y="3960813"/>
          <p14:tracePt t="180875" x="5522913" y="3976688"/>
          <p14:tracePt t="180883" x="5530850" y="3986213"/>
          <p14:tracePt t="180895" x="5548313" y="4002088"/>
          <p14:tracePt t="180907" x="5556250" y="4011613"/>
          <p14:tracePt t="180915" x="5565775" y="4019550"/>
          <p14:tracePt t="180923" x="5565775" y="4027488"/>
          <p14:tracePt t="180948" x="5573713" y="4052888"/>
          <p14:tracePt t="180956" x="5581650" y="4062413"/>
          <p14:tracePt t="180965" x="5581650" y="4070350"/>
          <p14:tracePt t="180981" x="5581650" y="4087813"/>
          <p14:tracePt t="180987" x="5581650" y="4105275"/>
          <p14:tracePt t="180996" x="5573713" y="4121150"/>
          <p14:tracePt t="181003" x="5556250" y="4130675"/>
          <p14:tracePt t="181015" x="5538788" y="4164013"/>
          <p14:tracePt t="181019" x="5513388" y="4171950"/>
          <p14:tracePt t="181031" x="5487988" y="4189413"/>
          <p14:tracePt t="181035" x="5462588" y="4197350"/>
          <p14:tracePt t="181045" x="5437188" y="4214813"/>
          <p14:tracePt t="181051" x="5411788" y="4224338"/>
          <p14:tracePt t="181062" x="5386388" y="4224338"/>
          <p14:tracePt t="181067" x="5368925" y="4224338"/>
          <p14:tracePt t="181075" x="5343525" y="4214813"/>
          <p14:tracePt t="181083" x="5318125" y="4197350"/>
          <p14:tracePt t="181091" x="5276850" y="4189413"/>
          <p14:tracePt t="181099" x="5249863" y="4164013"/>
          <p14:tracePt t="181107" x="5233988" y="4146550"/>
          <p14:tracePt t="181115" x="5199063" y="4113213"/>
          <p14:tracePt t="181123" x="5165725" y="4070350"/>
          <p14:tracePt t="181131" x="5140325" y="4044950"/>
          <p14:tracePt t="181139" x="5114925" y="4011613"/>
          <p14:tracePt t="181155" x="5114925" y="4002088"/>
          <p14:tracePt t="181180" x="5114925" y="3994150"/>
          <p14:tracePt t="181188" x="5114925" y="3986213"/>
          <p14:tracePt t="181196" x="5132388" y="3968750"/>
          <p14:tracePt t="181203" x="5140325" y="3968750"/>
          <p14:tracePt t="181213" x="5157788" y="3951288"/>
          <p14:tracePt t="181220" x="5173663" y="3943350"/>
          <p14:tracePt t="181230" x="5208588" y="3943350"/>
          <p14:tracePt t="181235" x="5224463" y="3943350"/>
          <p14:tracePt t="181262" x="5233988" y="3943350"/>
          <p14:tracePt t="181268" x="5241925" y="3943350"/>
          <p14:tracePt t="181275" x="5249863" y="3943350"/>
          <p14:tracePt t="181292" x="5249863" y="3960813"/>
          <p14:tracePt t="181300" x="5233988" y="3976688"/>
          <p14:tracePt t="181308" x="5216525" y="3994150"/>
          <p14:tracePt t="181315" x="5208588" y="4011613"/>
          <p14:tracePt t="181324" x="5183188" y="4027488"/>
          <p14:tracePt t="181331" x="5165725" y="4044950"/>
          <p14:tracePt t="181340" x="5132388" y="4070350"/>
          <p14:tracePt t="181349" x="5097463" y="4087813"/>
          <p14:tracePt t="181356" x="5072063" y="4087813"/>
          <p14:tracePt t="181365" x="5029200" y="4113213"/>
          <p14:tracePt t="181372" x="5013325" y="4113213"/>
          <p14:tracePt t="181381" x="4978400" y="4121150"/>
          <p14:tracePt t="181388" x="4945063" y="4130675"/>
          <p14:tracePt t="181398" x="4894263" y="4138613"/>
          <p14:tracePt t="181404" x="4843463" y="4146550"/>
          <p14:tracePt t="181414" x="4808538" y="4156075"/>
          <p14:tracePt t="181420" x="4783138" y="4156075"/>
          <p14:tracePt t="181430" x="4775200" y="4156075"/>
          <p14:tracePt t="181517" x="4765675" y="4164013"/>
          <p14:tracePt t="181525" x="4757738" y="4164013"/>
          <p14:tracePt t="181532" x="4749800" y="4164013"/>
          <p14:tracePt t="181539" x="4749800" y="4171950"/>
          <p14:tracePt t="181547" x="4732338" y="4181475"/>
          <p14:tracePt t="181555" x="4724400" y="4189413"/>
          <p14:tracePt t="181563" x="4714875" y="4197350"/>
          <p14:tracePt t="181571" x="4706938" y="4197350"/>
          <p14:tracePt t="181581" x="4689475" y="4206875"/>
          <p14:tracePt t="181587" x="4673600" y="4214813"/>
          <p14:tracePt t="181597" x="4664075" y="4214813"/>
          <p14:tracePt t="181603" x="4656138" y="4214813"/>
          <p14:tracePt t="181613" x="4638675" y="4214813"/>
          <p14:tracePt t="181619" x="4630738" y="4214813"/>
          <p14:tracePt t="181635" x="4621213" y="4214813"/>
          <p14:tracePt t="181645" x="4613275" y="4197350"/>
          <p14:tracePt t="181651" x="4605338" y="4197350"/>
          <p14:tracePt t="181662" x="4587875" y="4181475"/>
          <p14:tracePt t="181667" x="4587875" y="4171950"/>
          <p14:tracePt t="181676" x="4579938" y="4164013"/>
          <p14:tracePt t="181683" x="4570413" y="4146550"/>
          <p14:tracePt t="181708" x="4570413" y="4138613"/>
          <p14:tracePt t="181715" x="4570413" y="4130675"/>
          <p14:tracePt t="181740" x="4579938" y="4130675"/>
          <p14:tracePt t="181748" x="4587875" y="4121150"/>
          <p14:tracePt t="181756" x="4595813" y="4113213"/>
          <p14:tracePt t="181765" x="4613275" y="4113213"/>
          <p14:tracePt t="181771" x="4621213" y="4105275"/>
          <p14:tracePt t="181782" x="4630738" y="4105275"/>
          <p14:tracePt t="181788" x="4646613" y="4105275"/>
          <p14:tracePt t="181798" x="4656138" y="4105275"/>
          <p14:tracePt t="181804" x="4664075" y="4105275"/>
          <p14:tracePt t="181813" x="4673600" y="4105275"/>
          <p14:tracePt t="181819" x="4681538" y="4105275"/>
          <p14:tracePt t="181836" x="4689475" y="4105275"/>
          <p14:tracePt t="181948" x="4699000" y="4105275"/>
          <p14:tracePt t="181995" x="4706938" y="4105275"/>
          <p14:tracePt t="182014" x="4714875" y="4105275"/>
          <p14:tracePt t="182019" x="4724400" y="4105275"/>
          <p14:tracePt t="182043" x="4732338" y="4095750"/>
          <p14:tracePt t="182076" x="4732338" y="4087813"/>
          <p14:tracePt t="182237" x="4732338" y="4079875"/>
          <p14:tracePt t="182301" x="4724400" y="4079875"/>
          <p14:tracePt t="182309" x="4714875" y="4079875"/>
          <p14:tracePt t="182333" x="4699000" y="4079875"/>
          <p14:tracePt t="182341" x="4689475" y="4079875"/>
          <p14:tracePt t="182421" x="4699000" y="4079875"/>
          <p14:tracePt t="182430" x="4714875" y="4079875"/>
          <p14:tracePt t="182435" x="4740275" y="4079875"/>
          <p14:tracePt t="182444" x="4791075" y="4079875"/>
          <p14:tracePt t="182451" x="4876800" y="4079875"/>
          <p14:tracePt t="182459" x="4978400" y="4079875"/>
          <p14:tracePt t="182467" x="5080000" y="4079875"/>
          <p14:tracePt t="182476" x="5157788" y="4095750"/>
          <p14:tracePt t="182483" x="5199063" y="4113213"/>
          <p14:tracePt t="182491" x="5241925" y="4130675"/>
          <p14:tracePt t="182499" x="5241925" y="4138613"/>
          <p14:tracePt t="182557" x="5249863" y="4138613"/>
          <p14:tracePt t="182573" x="5259388" y="4146550"/>
          <p14:tracePt t="182589" x="5259388" y="4164013"/>
          <p14:tracePt t="182605" x="5259388" y="4171950"/>
          <p14:tracePt t="182620" x="5249863" y="4171950"/>
          <p14:tracePt t="182644" x="5249863" y="4138613"/>
          <p14:tracePt t="182652" x="5259388" y="4121150"/>
          <p14:tracePt t="182661" x="5292725" y="4087813"/>
          <p14:tracePt t="182668" x="5327650" y="4037013"/>
          <p14:tracePt t="182676" x="5360988" y="3986213"/>
          <p14:tracePt t="182684" x="5378450" y="3943350"/>
          <p14:tracePt t="182692" x="5403850" y="3883025"/>
          <p14:tracePt t="182700" x="5429250" y="3841750"/>
          <p14:tracePt t="182708" x="5454650" y="3824288"/>
          <p14:tracePt t="182716" x="5472113" y="3806825"/>
          <p14:tracePt t="182724" x="5505450" y="3773488"/>
          <p14:tracePt t="182732" x="5522913" y="3748088"/>
          <p14:tracePt t="182740" x="5538788" y="3722688"/>
          <p14:tracePt t="182850" x="5530850" y="3713163"/>
          <p14:tracePt t="182857" x="5522913" y="3705225"/>
          <p14:tracePt t="182945" x="5497513" y="3705225"/>
          <p14:tracePt t="182953" x="5454650" y="3730625"/>
          <p14:tracePt t="182963" x="5437188" y="3748088"/>
          <p14:tracePt t="182969" x="5429250" y="3773488"/>
          <p14:tracePt t="182978" x="5429250" y="3781425"/>
          <p14:tracePt t="182987" x="5411788" y="3798888"/>
          <p14:tracePt t="183009" x="5403850" y="3798888"/>
          <p14:tracePt t="183016" x="5394325" y="3806825"/>
          <p14:tracePt t="183025" x="5378450" y="3824288"/>
          <p14:tracePt t="183039" x="5360988" y="3832225"/>
          <p14:tracePt t="183047" x="5353050" y="3841750"/>
          <p14:tracePt t="183055" x="5327650" y="3849688"/>
          <p14:tracePt t="183063" x="5327650" y="3857625"/>
          <p14:tracePt t="183071" x="5310188" y="3857625"/>
          <p14:tracePt t="183080" x="5292725" y="3867150"/>
          <p14:tracePt t="183087" x="5276850" y="3883025"/>
          <p14:tracePt t="183096" x="5249863" y="3900488"/>
          <p14:tracePt t="183103" x="5233988" y="3917950"/>
          <p14:tracePt t="183112" x="5224463" y="3935413"/>
          <p14:tracePt t="183119" x="5208588" y="3951288"/>
          <p14:tracePt t="183128" x="5191125" y="3968750"/>
          <p14:tracePt t="183135" x="5173663" y="4011613"/>
          <p14:tracePt t="183145" x="5157788" y="4037013"/>
          <p14:tracePt t="183151" x="5140325" y="4079875"/>
          <p14:tracePt t="183161" x="5132388" y="4095750"/>
          <p14:tracePt t="183167" x="5122863" y="4130675"/>
          <p14:tracePt t="183175" x="5097463" y="4164013"/>
          <p14:tracePt t="183183" x="5080000" y="4197350"/>
          <p14:tracePt t="183192" x="5072063" y="4214813"/>
          <p14:tracePt t="183199" x="5072063" y="4232275"/>
          <p14:tracePt t="183207" x="5064125" y="4240213"/>
          <p14:tracePt t="183215" x="5054600" y="4257675"/>
          <p14:tracePt t="183223" x="5054600" y="4265613"/>
          <p14:tracePt t="183239" x="5046663" y="4283075"/>
          <p14:tracePt t="183247" x="5046663" y="4300538"/>
          <p14:tracePt t="183255" x="5038725" y="4308475"/>
          <p14:tracePt t="183263" x="5038725" y="4316413"/>
          <p14:tracePt t="183271" x="5038725" y="4333875"/>
          <p14:tracePt t="183280" x="5029200" y="4341813"/>
          <p14:tracePt t="183288" x="5021263" y="4368800"/>
          <p14:tracePt t="183296" x="5021263" y="4384675"/>
          <p14:tracePt t="183303" x="5021263" y="4402138"/>
          <p14:tracePt t="183313" x="5021263" y="4427538"/>
          <p14:tracePt t="183319" x="5021263" y="4478338"/>
          <p14:tracePt t="183329" x="5021263" y="4521200"/>
          <p14:tracePt t="183335" x="5021263" y="4564063"/>
          <p14:tracePt t="183345" x="5021263" y="4622800"/>
          <p14:tracePt t="183352" x="5021263" y="4673600"/>
          <p14:tracePt t="183361" x="5021263" y="4708525"/>
          <p14:tracePt t="183367" x="5021263" y="4741863"/>
          <p14:tracePt t="183376" x="5021263" y="4767263"/>
          <p14:tracePt t="183384" x="5021263" y="4775200"/>
          <p14:tracePt t="183391" x="5021263" y="4792663"/>
          <p14:tracePt t="183408" x="5021263" y="4802188"/>
          <p14:tracePt t="183415" x="5021263" y="4810125"/>
          <p14:tracePt t="183431" x="5021263" y="4818063"/>
          <p14:tracePt t="183440" x="5021263" y="4827588"/>
          <p14:tracePt t="183472" x="5021263" y="4835525"/>
          <p14:tracePt t="183569" x="5021263" y="4843463"/>
          <p14:tracePt t="183897" x="5021263" y="4860925"/>
          <p14:tracePt t="183905" x="5021263" y="4878388"/>
          <p14:tracePt t="183914" x="5021263" y="4886325"/>
          <p14:tracePt t="183920" x="5021263" y="4894263"/>
          <p14:tracePt t="183933" x="5021263" y="4903788"/>
          <p14:tracePt t="183949" x="5013325" y="4911725"/>
          <p14:tracePt t="183952" x="5003800" y="4919663"/>
          <p14:tracePt t="183965" x="4987925" y="4937125"/>
          <p14:tracePt t="183968" x="4970463" y="4937125"/>
          <p14:tracePt t="183978" x="4962525" y="4946650"/>
          <p14:tracePt t="183985" x="4927600" y="4954588"/>
          <p14:tracePt t="183992" x="4910138" y="4954588"/>
          <p14:tracePt t="184000" x="4876800" y="4962525"/>
          <p14:tracePt t="184008" x="4859338" y="4962525"/>
          <p14:tracePt t="184016" x="4843463" y="4962525"/>
          <p14:tracePt t="184024" x="4826000" y="4962525"/>
          <p14:tracePt t="184034" x="4800600" y="4962525"/>
          <p14:tracePt t="184041" x="4783138" y="4962525"/>
          <p14:tracePt t="184051" x="4757738" y="4962525"/>
          <p14:tracePt t="184055" x="4740275" y="4962525"/>
          <p14:tracePt t="184063" x="4724400" y="4962525"/>
          <p14:tracePt t="184071" x="4714875" y="4962525"/>
          <p14:tracePt t="184080" x="4706938" y="4962525"/>
          <p14:tracePt t="184096" x="4699000" y="4962525"/>
          <p14:tracePt t="184135" x="4699000" y="4954588"/>
          <p14:tracePt t="184151" x="4699000" y="4946650"/>
          <p14:tracePt t="184176" x="4699000" y="4937125"/>
          <p14:tracePt t="184183" x="4706938" y="4919663"/>
          <p14:tracePt t="184191" x="4732338" y="4911725"/>
          <p14:tracePt t="184199" x="4732338" y="4903788"/>
          <p14:tracePt t="184207" x="4765675" y="4886325"/>
          <p14:tracePt t="184215" x="4791075" y="4868863"/>
          <p14:tracePt t="184223" x="4826000" y="4860925"/>
          <p14:tracePt t="184231" x="4851400" y="4852988"/>
          <p14:tracePt t="184240" x="4859338" y="4852988"/>
          <p14:tracePt t="184247" x="4868863" y="4852988"/>
          <p14:tracePt t="184297" x="4876800" y="4852988"/>
          <p14:tracePt t="184304" x="4884738" y="4860925"/>
          <p14:tracePt t="184312" x="4894263" y="4868863"/>
          <p14:tracePt t="184320" x="4902200" y="4868863"/>
          <p14:tracePt t="184329" x="4910138" y="4878388"/>
          <p14:tracePt t="184335" x="4910138" y="4886325"/>
          <p14:tracePt t="184361" x="4919663" y="4894263"/>
          <p14:tracePt t="184368" x="4919663" y="4903788"/>
          <p14:tracePt t="184441" x="4919663" y="4911725"/>
          <p14:tracePt t="184695" x="4902200" y="4911725"/>
          <p14:tracePt t="184704" x="4894263" y="4911725"/>
          <p14:tracePt t="184714" x="4884738" y="4911725"/>
          <p14:tracePt t="184720" x="4859338" y="4911725"/>
          <p14:tracePt t="184731" x="4833938" y="4911725"/>
          <p14:tracePt t="184737" x="4818063" y="4911725"/>
          <p14:tracePt t="184748" x="4791075" y="4911725"/>
          <p14:tracePt t="184753" x="4783138" y="4911725"/>
          <p14:tracePt t="184764" x="4757738" y="4911725"/>
          <p14:tracePt t="184769" x="4732338" y="4911725"/>
          <p14:tracePt t="184781" x="4724400" y="4919663"/>
          <p14:tracePt t="184808" x="4714875" y="4929188"/>
          <p14:tracePt t="184873" x="4724400" y="4929188"/>
          <p14:tracePt t="184884" x="4740275" y="4937125"/>
          <p14:tracePt t="184889" x="4749800" y="4937125"/>
          <p14:tracePt t="184898" x="4757738" y="4946650"/>
          <p14:tracePt t="184904" x="4765675" y="4946650"/>
          <p14:tracePt t="184913" x="4775200" y="4954588"/>
          <p14:tracePt t="184936" x="4783138" y="4954588"/>
          <p14:tracePt t="184985" x="4791075" y="4954588"/>
          <p14:tracePt t="185271" x="4808538" y="4954588"/>
          <p14:tracePt t="185287" x="4818063" y="4954588"/>
          <p14:tracePt t="185321" x="4833938" y="4937125"/>
          <p14:tracePt t="185329" x="4843463" y="4937125"/>
          <p14:tracePt t="185336" x="4851400" y="4929188"/>
          <p14:tracePt t="185350" x="4876800" y="4929188"/>
          <p14:tracePt t="185351" x="4894263" y="4929188"/>
          <p14:tracePt t="185362" x="4910138" y="4929188"/>
          <p14:tracePt t="185367" x="4935538" y="4911725"/>
          <p14:tracePt t="185375" x="4953000" y="4911725"/>
          <p14:tracePt t="185383" x="4978400" y="4903788"/>
          <p14:tracePt t="185392" x="5013325" y="4894263"/>
          <p14:tracePt t="185399" x="5046663" y="4894263"/>
          <p14:tracePt t="185408" x="5097463" y="4886325"/>
          <p14:tracePt t="185415" x="5132388" y="4886325"/>
          <p14:tracePt t="185423" x="5173663" y="4878388"/>
          <p14:tracePt t="185431" x="5216525" y="4868863"/>
          <p14:tracePt t="185439" x="5276850" y="4860925"/>
          <p14:tracePt t="185447" x="5335588" y="4860925"/>
          <p14:tracePt t="185455" x="5403850" y="4852988"/>
          <p14:tracePt t="185463" x="5472113" y="4852988"/>
          <p14:tracePt t="185471" x="5538788" y="4852988"/>
          <p14:tracePt t="185479" x="5616575" y="4852988"/>
          <p14:tracePt t="185487" x="5692775" y="4852988"/>
          <p14:tracePt t="185496" x="5768975" y="4852988"/>
          <p14:tracePt t="185503" x="5837238" y="4852988"/>
          <p14:tracePt t="185514" x="5905500" y="4852988"/>
          <p14:tracePt t="185519" x="5946775" y="4852988"/>
          <p14:tracePt t="185529" x="5972175" y="4852988"/>
          <p14:tracePt t="185535" x="5981700" y="4852988"/>
          <p14:tracePt t="185664" x="5972175" y="4852988"/>
          <p14:tracePt t="185671" x="5964238" y="4860925"/>
          <p14:tracePt t="185679" x="5956300" y="4860925"/>
          <p14:tracePt t="185688" x="5946775" y="4868863"/>
          <p14:tracePt t="185696" x="5930900" y="4878388"/>
          <p14:tracePt t="185703" x="5905500" y="4886325"/>
          <p14:tracePt t="185713" x="5888038" y="4886325"/>
          <p14:tracePt t="185720" x="5870575" y="4886325"/>
          <p14:tracePt t="185729" x="5853113" y="4886325"/>
          <p14:tracePt t="185735" x="5819775" y="4886325"/>
          <p14:tracePt t="185745" x="5786438" y="4886325"/>
          <p14:tracePt t="185751" x="5761038" y="4886325"/>
          <p14:tracePt t="185763" x="5726113" y="4894263"/>
          <p14:tracePt t="185767" x="5700713" y="4903788"/>
          <p14:tracePt t="185779" x="5657850" y="4903788"/>
          <p14:tracePt t="185783" x="5624513" y="4903788"/>
          <p14:tracePt t="185792" x="5573713" y="4903788"/>
          <p14:tracePt t="185799" x="5513388" y="4903788"/>
          <p14:tracePt t="185807" x="5446713" y="4903788"/>
          <p14:tracePt t="185816" x="5378450" y="4903788"/>
          <p14:tracePt t="185824" x="5310188" y="4903788"/>
          <p14:tracePt t="185832" x="5241925" y="4903788"/>
          <p14:tracePt t="185840" x="5191125" y="4903788"/>
          <p14:tracePt t="185847" x="5140325" y="4903788"/>
          <p14:tracePt t="185855" x="5089525" y="4911725"/>
          <p14:tracePt t="185863" x="5054600" y="4911725"/>
          <p14:tracePt t="185872" x="5029200" y="4919663"/>
          <p14:tracePt t="185881" x="5003800" y="4929188"/>
          <p14:tracePt t="185887" x="4978400" y="4937125"/>
          <p14:tracePt t="185897" x="4953000" y="4937125"/>
          <p14:tracePt t="185904" x="4919663" y="4946650"/>
          <p14:tracePt t="185913" x="4910138" y="4946650"/>
          <p14:tracePt t="185920" x="4902200" y="4946650"/>
          <p14:tracePt t="185929" x="4894263" y="4954588"/>
          <p14:tracePt t="185935" x="4876800" y="4954588"/>
          <p14:tracePt t="185947" x="4859338" y="4954588"/>
          <p14:tracePt t="185964" x="4851400" y="4954588"/>
          <p14:tracePt t="185971" x="4843463" y="4962525"/>
          <p14:tracePt t="185980" x="4833938" y="4962525"/>
          <p14:tracePt t="185996" x="4833938" y="4972050"/>
          <p14:tracePt t="186013" x="4826000" y="4972050"/>
          <p14:tracePt t="186189" x="4833938" y="4972050"/>
          <p14:tracePt t="186198" x="4851400" y="4962525"/>
          <p14:tracePt t="186205" x="4868863" y="4954588"/>
          <p14:tracePt t="186215" x="4876800" y="4937125"/>
          <p14:tracePt t="186221" x="4902200" y="4937125"/>
          <p14:tracePt t="186230" x="4910138" y="4937125"/>
          <p14:tracePt t="186235" x="4935538" y="4929188"/>
          <p14:tracePt t="186245" x="4945063" y="4929188"/>
          <p14:tracePt t="186251" x="4953000" y="4929188"/>
          <p14:tracePt t="186267" x="4962525" y="4929188"/>
          <p14:tracePt t="186299" x="4970463" y="4929188"/>
          <p14:tracePt t="186315" x="4978400" y="4929188"/>
          <p14:tracePt t="186323" x="5003800" y="4929188"/>
          <p14:tracePt t="186331" x="5038725" y="4929188"/>
          <p14:tracePt t="186339" x="5064125" y="4946650"/>
          <p14:tracePt t="186347" x="5080000" y="4954588"/>
          <p14:tracePt t="186355" x="5080000" y="4962525"/>
          <p14:tracePt t="186363" x="5089525" y="4972050"/>
          <p14:tracePt t="186371" x="5106988" y="4979988"/>
          <p14:tracePt t="186379" x="5114925" y="4979988"/>
          <p14:tracePt t="186387" x="5114925" y="4987925"/>
          <p14:tracePt t="186397" x="5122863" y="4997450"/>
          <p14:tracePt t="186413" x="5122863" y="5005388"/>
          <p14:tracePt t="186444" x="5132388" y="5013325"/>
          <p14:tracePt t="186717" x="5132388" y="5005388"/>
          <p14:tracePt t="186732" x="5132388" y="4997450"/>
          <p14:tracePt t="186749" x="5140325" y="4979988"/>
          <p14:tracePt t="186765" x="5140325" y="4972050"/>
          <p14:tracePt t="186773" x="5157788" y="4954588"/>
          <p14:tracePt t="186782" x="5157788" y="4946650"/>
          <p14:tracePt t="186789" x="5165725" y="4929188"/>
          <p14:tracePt t="186799" x="5165725" y="4903788"/>
          <p14:tracePt t="186804" x="5173663" y="4878388"/>
          <p14:tracePt t="186814" x="5183188" y="4860925"/>
          <p14:tracePt t="186829" x="5183188" y="4835525"/>
          <p14:tracePt t="186835" x="5183188" y="4827588"/>
          <p14:tracePt t="186846" x="5183188" y="4792663"/>
          <p14:tracePt t="186851" x="5191125" y="4767263"/>
          <p14:tracePt t="191068" x="5173663" y="4792663"/>
          <p14:tracePt t="191076" x="5165725" y="4792663"/>
          <p14:tracePt t="191083" x="5132388" y="4827588"/>
          <p14:tracePt t="191092" x="5132388" y="4835525"/>
          <p14:tracePt t="191099" x="5140325" y="4852988"/>
          <p14:tracePt t="191107" x="5140325" y="4860925"/>
          <p14:tracePt t="191115" x="5157788" y="4860925"/>
          <p14:tracePt t="191124" x="5199063" y="4886325"/>
          <p14:tracePt t="191131" x="5302250" y="4929188"/>
          <p14:tracePt t="191139" x="5437188" y="4997450"/>
          <p14:tracePt t="191147" x="5657850" y="5106988"/>
          <p14:tracePt t="191156" x="5880100" y="5200650"/>
          <p14:tracePt t="191163" x="6075363" y="5311775"/>
          <p14:tracePt t="191171" x="6278563" y="5413375"/>
          <p14:tracePt t="191179" x="6473825" y="5497513"/>
          <p14:tracePt t="191188" x="6635750" y="5557838"/>
          <p14:tracePt t="191197" x="6754813" y="5591175"/>
          <p14:tracePt t="191203" x="6838950" y="5608638"/>
          <p14:tracePt t="191212" x="6907213" y="5616575"/>
          <p14:tracePt t="191220" x="6967538" y="5626100"/>
          <p14:tracePt t="191229" x="6975475" y="5626100"/>
          <p14:tracePt t="191235" x="6992938" y="5626100"/>
          <p14:tracePt t="191374" x="7000875" y="5626100"/>
          <p14:tracePt t="191397" x="6992938" y="5626100"/>
          <p14:tracePt t="191405" x="6983413" y="5634038"/>
          <p14:tracePt t="191414" x="6967538" y="5651500"/>
          <p14:tracePt t="191420" x="6889750" y="5694363"/>
          <p14:tracePt t="191431" x="6762750" y="5770563"/>
          <p14:tracePt t="191437" x="6508750" y="5932488"/>
          <p14:tracePt t="191447" x="6235700" y="6102350"/>
          <p14:tracePt t="191453" x="6032500" y="6211888"/>
          <p14:tracePt t="191462" x="5930900" y="6254750"/>
          <p14:tracePt t="191469" x="5921375" y="6262688"/>
          <p14:tracePt t="191481" x="5913438" y="6262688"/>
          <p14:tracePt t="191487" x="5888038" y="6262688"/>
          <p14:tracePt t="191495" x="5802313" y="6246813"/>
          <p14:tracePt t="191500" x="5683250" y="6186488"/>
          <p14:tracePt t="191510" x="5480050" y="6076950"/>
          <p14:tracePt t="191516" x="5106988" y="5915025"/>
          <p14:tracePt t="191524" x="4656138" y="5719763"/>
          <p14:tracePt t="191532" x="4281488" y="5540375"/>
          <p14:tracePt t="191540" x="3900488" y="5362575"/>
          <p14:tracePt t="191548" x="3586163" y="5218113"/>
          <p14:tracePt t="191557" x="3322638" y="5099050"/>
          <p14:tracePt t="191564" x="3219450" y="5064125"/>
          <p14:tracePt t="191571" x="3127375" y="5038725"/>
          <p14:tracePt t="191579" x="3059113" y="5022850"/>
          <p14:tracePt t="191587" x="3008313" y="5005388"/>
          <p14:tracePt t="191595" x="2998788" y="4997450"/>
          <p14:tracePt t="191603" x="2990850" y="4997450"/>
          <p14:tracePt t="191692" x="2990850" y="4987925"/>
          <p14:tracePt t="191741" x="3008313" y="4979988"/>
          <p14:tracePt t="191758" x="3016250" y="4972050"/>
          <p14:tracePt t="191765" x="3033713" y="4972050"/>
          <p14:tracePt t="191773" x="3067050" y="4972050"/>
          <p14:tracePt t="191781" x="3092450" y="4972050"/>
          <p14:tracePt t="191789" x="3109913" y="4979988"/>
          <p14:tracePt t="191797" x="3135313" y="4997450"/>
          <p14:tracePt t="191805" x="3152775" y="5005388"/>
          <p14:tracePt t="191813" x="3186113" y="5030788"/>
          <p14:tracePt t="191820" x="3203575" y="5048250"/>
          <p14:tracePt t="191830" x="3236913" y="5081588"/>
          <p14:tracePt t="191836" x="3254375" y="5124450"/>
          <p14:tracePt t="191845" x="3305175" y="5183188"/>
          <p14:tracePt t="191852" x="3338513" y="5226050"/>
          <p14:tracePt t="191861" x="3355975" y="5260975"/>
          <p14:tracePt t="191868" x="3389313" y="5302250"/>
          <p14:tracePt t="191879" x="3406775" y="5319713"/>
          <p14:tracePt t="191896" x="3449638" y="5345113"/>
          <p14:tracePt t="191900" x="3467100" y="5345113"/>
          <p14:tracePt t="191908" x="3482975" y="5345113"/>
          <p14:tracePt t="191916" x="3508375" y="5345113"/>
          <p14:tracePt t="191923" x="3543300" y="5345113"/>
          <p14:tracePt t="191932" x="3576638" y="5345113"/>
          <p14:tracePt t="191940" x="3644900" y="5345113"/>
          <p14:tracePt t="191948" x="3738563" y="5327650"/>
          <p14:tracePt t="191956" x="3840163" y="5294313"/>
          <p14:tracePt t="191963" x="3959225" y="5243513"/>
          <p14:tracePt t="191972" x="4103688" y="5200650"/>
          <p14:tracePt t="191979" x="4205288" y="5157788"/>
          <p14:tracePt t="191988" x="4291013" y="5124450"/>
          <p14:tracePt t="191997" x="4349750" y="5106988"/>
          <p14:tracePt t="192004" x="4359275" y="5099050"/>
          <p14:tracePt t="192013" x="4359275" y="5091113"/>
          <p14:tracePt t="192031" x="4367213" y="5081588"/>
          <p14:tracePt t="192093" x="4367213" y="5056188"/>
          <p14:tracePt t="192101" x="4384675" y="5022850"/>
          <p14:tracePt t="192111" x="4384675" y="4997450"/>
          <p14:tracePt t="192118" x="4384675" y="4962525"/>
          <p14:tracePt t="192126" x="4392613" y="4911725"/>
          <p14:tracePt t="192134" x="4410075" y="4852988"/>
          <p14:tracePt t="192141" x="4425950" y="4792663"/>
          <p14:tracePt t="192148" x="4443413" y="4741863"/>
          <p14:tracePt t="192156" x="4443413" y="4733925"/>
          <p14:tracePt t="192164" x="4451350" y="4733925"/>
          <p14:tracePt t="192321" x="4435475" y="4733925"/>
          <p14:tracePt t="192329" x="4418013" y="4749800"/>
          <p14:tracePt t="192337" x="4392613" y="4767263"/>
          <p14:tracePt t="192347" x="4324350" y="4802188"/>
          <p14:tracePt t="192353" x="4256088" y="4843463"/>
          <p14:tracePt t="192363" x="4171950" y="4903788"/>
          <p14:tracePt t="192369" x="4078288" y="4954588"/>
          <p14:tracePt t="192381" x="3992563" y="4997450"/>
          <p14:tracePt t="192385" x="3933825" y="5030788"/>
          <p14:tracePt t="192397" x="3916363" y="5048250"/>
          <p14:tracePt t="192411" x="3916363" y="5056188"/>
          <p14:tracePt t="192417" x="3916363" y="5064125"/>
          <p14:tracePt t="192426" x="3916363" y="5073650"/>
          <p14:tracePt t="192433" x="3941763" y="5091113"/>
          <p14:tracePt t="192442" x="3967163" y="5099050"/>
          <p14:tracePt t="192449" x="4010025" y="5106988"/>
          <p14:tracePt t="192456" x="4070350" y="5124450"/>
          <p14:tracePt t="192463" x="4162425" y="5141913"/>
          <p14:tracePt t="192472" x="4273550" y="5149850"/>
          <p14:tracePt t="192480" x="4410075" y="5167313"/>
          <p14:tracePt t="192488" x="4554538" y="5175250"/>
          <p14:tracePt t="192495" x="4664075" y="5192713"/>
          <p14:tracePt t="192503" x="4765675" y="5208588"/>
          <p14:tracePt t="192513" x="4833938" y="5226050"/>
          <p14:tracePt t="192520" x="4843463" y="5226050"/>
          <p14:tracePt t="192529" x="4851400" y="5235575"/>
          <p14:tracePt t="192560" x="4843463" y="5243513"/>
          <p14:tracePt t="192569" x="4826000" y="5243513"/>
          <p14:tracePt t="192577" x="4808538" y="5243513"/>
          <p14:tracePt t="192584" x="4791075" y="5243513"/>
          <p14:tracePt t="192594" x="4765675" y="5243513"/>
          <p14:tracePt t="192600" x="4714875" y="5235575"/>
          <p14:tracePt t="192608" x="4664075" y="5208588"/>
          <p14:tracePt t="192616" x="4613275" y="5175250"/>
          <p14:tracePt t="192624" x="4554538" y="5124450"/>
          <p14:tracePt t="192632" x="4511675" y="5091113"/>
          <p14:tracePt t="192640" x="4460875" y="5048250"/>
          <p14:tracePt t="192648" x="4410075" y="4997450"/>
          <p14:tracePt t="192655" x="4367213" y="4954588"/>
          <p14:tracePt t="192663" x="4316413" y="4903788"/>
          <p14:tracePt t="192671" x="4265613" y="4843463"/>
          <p14:tracePt t="192679" x="4248150" y="4792663"/>
          <p14:tracePt t="192687" x="4230688" y="4741863"/>
          <p14:tracePt t="192695" x="4230688" y="4699000"/>
          <p14:tracePt t="192703" x="4222750" y="4657725"/>
          <p14:tracePt t="192712" x="4222750" y="4622800"/>
          <p14:tracePt t="192719" x="4230688" y="4579938"/>
          <p14:tracePt t="192727" x="4265613" y="4546600"/>
          <p14:tracePt t="192735" x="4306888" y="4513263"/>
          <p14:tracePt t="192744" x="4359275" y="4470400"/>
          <p14:tracePt t="192751" x="4435475" y="4419600"/>
          <p14:tracePt t="192761" x="4503738" y="4384675"/>
          <p14:tracePt t="192767" x="4595813" y="4333875"/>
          <p14:tracePt t="192777" x="4714875" y="4300538"/>
          <p14:tracePt t="192784" x="4851400" y="4265613"/>
          <p14:tracePt t="192793" x="4953000" y="4249738"/>
          <p14:tracePt t="192799" x="5021263" y="4240213"/>
          <p14:tracePt t="192809" x="5080000" y="4240213"/>
          <p14:tracePt t="192847" x="5089525" y="4240213"/>
          <p14:tracePt t="192856" x="5080000" y="4257675"/>
          <p14:tracePt t="192863" x="5064125" y="4300538"/>
          <p14:tracePt t="192871" x="5038725" y="4325938"/>
          <p14:tracePt t="192879" x="5013325" y="4368800"/>
          <p14:tracePt t="192897" x="4945063" y="4513263"/>
          <p14:tracePt t="192903" x="4902200" y="4605338"/>
          <p14:tracePt t="192912" x="4868863" y="4708525"/>
          <p14:tracePt t="192920" x="4826000" y="4827588"/>
          <p14:tracePt t="192928" x="4783138" y="4972050"/>
          <p14:tracePt t="192935" x="4757738" y="5081588"/>
          <p14:tracePt t="192945" x="4724400" y="5200650"/>
          <p14:tracePt t="192951" x="4706938" y="5294313"/>
          <p14:tracePt t="192962" x="4699000" y="5370513"/>
          <p14:tracePt t="192967" x="4699000" y="5430838"/>
          <p14:tracePt t="192976" x="4699000" y="5472113"/>
          <p14:tracePt t="192983" x="4699000" y="5514975"/>
          <p14:tracePt t="192993" x="4706938" y="5540375"/>
          <p14:tracePt t="192999" x="4724400" y="5557838"/>
          <p14:tracePt t="193007" x="4740275" y="5575300"/>
          <p14:tracePt t="193015" x="4765675" y="5608638"/>
          <p14:tracePt t="193023" x="4800600" y="5634038"/>
          <p14:tracePt t="193031" x="4818063" y="5668963"/>
          <p14:tracePt t="193040" x="4826000" y="5676900"/>
          <p14:tracePt t="193048" x="4851400" y="5719763"/>
          <p14:tracePt t="193055" x="4876800" y="5735638"/>
          <p14:tracePt t="193063" x="4894263" y="5761038"/>
          <p14:tracePt t="193071" x="4919663" y="5803900"/>
          <p14:tracePt t="193079" x="4953000" y="5854700"/>
          <p14:tracePt t="193087" x="4987925" y="5905500"/>
          <p14:tracePt t="193095" x="5021263" y="5965825"/>
          <p14:tracePt t="193103" x="5054600" y="6016625"/>
          <p14:tracePt t="193111" x="5089525" y="6084888"/>
          <p14:tracePt t="193119" x="5106988" y="6118225"/>
          <p14:tracePt t="193127" x="5122863" y="6135688"/>
          <p14:tracePt t="193135" x="5122863" y="6153150"/>
          <p14:tracePt t="193146" x="5132388" y="6153150"/>
          <p14:tracePt t="193167" x="5132388" y="6161088"/>
          <p14:tracePt t="193609" x="5132388" y="6169025"/>
          <p14:tracePt t="193767" x="5122863" y="6169025"/>
          <p14:tracePt t="193776" x="5114925" y="6169025"/>
          <p14:tracePt t="193783" x="5097463" y="6178550"/>
          <p14:tracePt t="193792" x="5064125" y="6178550"/>
          <p14:tracePt t="193799" x="5003800" y="6186488"/>
          <p14:tracePt t="193810" x="4919663" y="6194425"/>
          <p14:tracePt t="193815" x="4818063" y="6194425"/>
          <p14:tracePt t="193824" x="4681538" y="6194425"/>
          <p14:tracePt t="193831" x="4554538" y="6194425"/>
          <p14:tracePt t="193840" x="4425950" y="6186488"/>
          <p14:tracePt t="193847" x="4324350" y="6161088"/>
          <p14:tracePt t="193855" x="4230688" y="6143625"/>
          <p14:tracePt t="193863" x="4137025" y="6135688"/>
          <p14:tracePt t="193871" x="4078288" y="6118225"/>
          <p14:tracePt t="193893" x="4060825" y="6102350"/>
          <p14:tracePt t="193895" x="4044950" y="6092825"/>
          <p14:tracePt t="193903" x="4044950" y="6084888"/>
          <p14:tracePt t="193944" x="4044950" y="6076950"/>
          <p14:tracePt t="193975" x="4044950" y="6059488"/>
          <p14:tracePt t="193992" x="4052888" y="6042025"/>
          <p14:tracePt t="193999" x="4060825" y="6024563"/>
          <p14:tracePt t="194009" x="4086225" y="6008688"/>
          <p14:tracePt t="194015" x="4121150" y="5973763"/>
          <p14:tracePt t="194023" x="4162425" y="5948363"/>
          <p14:tracePt t="194031" x="4179888" y="5940425"/>
          <p14:tracePt t="194039" x="4205288" y="5922963"/>
          <p14:tracePt t="194047" x="4240213" y="5915025"/>
          <p14:tracePt t="194056" x="4273550" y="5897563"/>
          <p14:tracePt t="194063" x="4316413" y="5880100"/>
          <p14:tracePt t="194072" x="4341813" y="5864225"/>
          <p14:tracePt t="194079" x="4384675" y="5854700"/>
          <p14:tracePt t="194087" x="4410075" y="5846763"/>
          <p14:tracePt t="194095" x="4418013" y="5838825"/>
          <p14:tracePt t="194103" x="4425950" y="5829300"/>
          <p14:tracePt t="194111" x="4443413" y="5821363"/>
          <p14:tracePt t="194119" x="4451350" y="5813425"/>
          <p14:tracePt t="194129" x="4460875" y="5795963"/>
          <p14:tracePt t="194135" x="4476750" y="5770563"/>
          <p14:tracePt t="194145" x="4494213" y="5753100"/>
          <p14:tracePt t="194151" x="4511675" y="5710238"/>
          <p14:tracePt t="194161" x="4519613" y="5694363"/>
          <p14:tracePt t="194167" x="4529138" y="5694363"/>
          <p14:tracePt t="194177" x="4529138" y="5676900"/>
          <p14:tracePt t="194233" x="4537075" y="5676900"/>
          <p14:tracePt t="194248" x="4545013" y="5676900"/>
          <p14:tracePt t="194257" x="4554538" y="5684838"/>
          <p14:tracePt t="194265" x="4579938" y="5702300"/>
          <p14:tracePt t="194273" x="4587875" y="5727700"/>
          <p14:tracePt t="194282" x="4621213" y="5770563"/>
          <p14:tracePt t="194288" x="4630738" y="5788025"/>
          <p14:tracePt t="194296" x="4638675" y="5813425"/>
          <p14:tracePt t="194303" x="4673600" y="5846763"/>
          <p14:tracePt t="194313" x="4706938" y="5889625"/>
          <p14:tracePt t="194319" x="4740275" y="5948363"/>
          <p14:tracePt t="194329" x="4775200" y="5999163"/>
          <p14:tracePt t="194336" x="4800600" y="6049963"/>
          <p14:tracePt t="194344" x="4826000" y="6092825"/>
          <p14:tracePt t="194352" x="4833938" y="6118225"/>
          <p14:tracePt t="194361" x="4851400" y="6143625"/>
          <p14:tracePt t="194368" x="4868863" y="6169025"/>
          <p14:tracePt t="194377" x="4876800" y="6169025"/>
          <p14:tracePt t="194384" x="4884738" y="6178550"/>
          <p14:tracePt t="194395" x="4902200" y="6186488"/>
          <p14:tracePt t="194410" x="4910138" y="6186488"/>
          <p14:tracePt t="194416" x="4927600" y="6186488"/>
          <p14:tracePt t="194424" x="4945063" y="6178550"/>
          <p14:tracePt t="194432" x="4978400" y="6169025"/>
          <p14:tracePt t="194439" x="4995863" y="6161088"/>
          <p14:tracePt t="194448" x="5029200" y="6127750"/>
          <p14:tracePt t="194456" x="5072063" y="6084888"/>
          <p14:tracePt t="194464" x="5106988" y="6042025"/>
          <p14:tracePt t="194472" x="5132388" y="5999163"/>
          <p14:tracePt t="194480" x="5140325" y="5957888"/>
          <p14:tracePt t="194488" x="5148263" y="5932488"/>
          <p14:tracePt t="194495" x="5148263" y="5905500"/>
          <p14:tracePt t="194504" x="5148263" y="5889625"/>
          <p14:tracePt t="194513" x="5140325" y="5880100"/>
          <p14:tracePt t="194519" x="5132388" y="5872163"/>
          <p14:tracePt t="194529" x="5122863" y="5864225"/>
          <p14:tracePt t="194536" x="5114925" y="5854700"/>
          <p14:tracePt t="194609" x="5114925" y="5864225"/>
          <p14:tracePt t="194616" x="5114925" y="5880100"/>
          <p14:tracePt t="194627" x="5114925" y="5905500"/>
          <p14:tracePt t="194633" x="5114925" y="5940425"/>
          <p14:tracePt t="194642" x="5114925" y="5965825"/>
          <p14:tracePt t="194649" x="5114925" y="5983288"/>
          <p14:tracePt t="194656" x="5114925" y="5999163"/>
          <p14:tracePt t="194663" x="5114925" y="6034088"/>
          <p14:tracePt t="194672" x="5114925" y="6067425"/>
          <p14:tracePt t="194679" x="5114925" y="6102350"/>
          <p14:tracePt t="194687" x="5114925" y="6143625"/>
          <p14:tracePt t="194695" x="5106988" y="6178550"/>
          <p14:tracePt t="194705" x="5089525" y="6203950"/>
          <p14:tracePt t="194711" x="5080000" y="6237288"/>
          <p14:tracePt t="194719" x="5064125" y="6246813"/>
          <p14:tracePt t="194729" x="5054600" y="6262688"/>
          <p14:tracePt t="194735" x="5038725" y="6272213"/>
          <p14:tracePt t="194745" x="5013325" y="6288088"/>
          <p14:tracePt t="194761" x="4995863" y="6288088"/>
          <p14:tracePt t="194767" x="4987925" y="6288088"/>
          <p14:tracePt t="194776" x="4970463" y="6288088"/>
          <p14:tracePt t="194792" x="4945063" y="6280150"/>
          <p14:tracePt t="194799" x="4935538" y="6246813"/>
          <p14:tracePt t="194810" x="4919663" y="6203950"/>
          <p14:tracePt t="194815" x="4894263" y="6153150"/>
          <p14:tracePt t="194823" x="4868863" y="6084888"/>
          <p14:tracePt t="194831" x="4833938" y="5991225"/>
          <p14:tracePt t="194839" x="4791075" y="5854700"/>
          <p14:tracePt t="194847" x="4757738" y="5702300"/>
          <p14:tracePt t="194855" x="4732338" y="5549900"/>
          <p14:tracePt t="194863" x="4724400" y="5421313"/>
          <p14:tracePt t="194871" x="4714875" y="5311775"/>
          <p14:tracePt t="194879" x="4714875" y="5226050"/>
          <p14:tracePt t="194887" x="4714875" y="5175250"/>
          <p14:tracePt t="194896" x="4714875" y="5167313"/>
          <p14:tracePt t="194903" x="4724400" y="5157788"/>
          <p14:tracePt t="194919" x="4724400" y="5167313"/>
          <p14:tracePt t="194927" x="4724400" y="5175250"/>
          <p14:tracePt t="194936" x="4724400" y="5192713"/>
          <p14:tracePt t="194943" x="4724400" y="5226050"/>
          <p14:tracePt t="194951" x="4724400" y="5260975"/>
          <p14:tracePt t="194961" x="4724400" y="5319713"/>
          <p14:tracePt t="194967" x="4724400" y="5395913"/>
          <p14:tracePt t="194977" x="4724400" y="5489575"/>
          <p14:tracePt t="194983" x="4724400" y="5575300"/>
          <p14:tracePt t="194993" x="4724400" y="5676900"/>
          <p14:tracePt t="194999" x="4724400" y="5788025"/>
          <p14:tracePt t="195009" x="4706938" y="5905500"/>
          <p14:tracePt t="195015" x="4706938" y="6016625"/>
          <p14:tracePt t="195024" x="4706938" y="6127750"/>
          <p14:tracePt t="195031" x="4706938" y="6254750"/>
          <p14:tracePt t="195039" x="4706938" y="6373813"/>
          <p14:tracePt t="195049" x="4706938" y="6483350"/>
          <p14:tracePt t="195055" x="4706938" y="6577013"/>
          <p14:tracePt t="195063" x="4706938" y="6654800"/>
          <p14:tracePt t="195072" x="4706938" y="6721475"/>
          <p14:tracePt t="195079" x="4706938" y="6772275"/>
          <p14:tracePt t="195087" x="4706938" y="6781800"/>
          <p14:tracePt t="195095" x="4706938" y="6799263"/>
          <p14:tracePt t="195111" x="4714875" y="6807200"/>
          <p14:tracePt t="195193" x="4714875" y="6815138"/>
          <p14:tracePt t="195308" x="4714875" y="6781800"/>
          <p14:tracePt t="195317" x="4714875" y="6746875"/>
          <p14:tracePt t="195327" x="4714875" y="6680200"/>
          <p14:tracePt t="195333" x="4724400" y="6569075"/>
          <p14:tracePt t="195342" x="4740275" y="6407150"/>
          <p14:tracePt t="195351" x="4749800" y="6221413"/>
          <p14:tracePt t="195357" x="4775200" y="5957888"/>
          <p14:tracePt t="195366" x="4800600" y="5710238"/>
          <p14:tracePt t="195372" x="4843463" y="5446713"/>
          <p14:tracePt t="195380" x="4884738" y="5157788"/>
          <p14:tracePt t="195387" x="4945063" y="4886325"/>
          <p14:tracePt t="195396" x="4995863" y="4673600"/>
          <p14:tracePt t="195404" x="5046663" y="4470400"/>
          <p14:tracePt t="195413" x="5080000" y="4316413"/>
          <p14:tracePt t="195419" x="5114925" y="4197350"/>
          <p14:tracePt t="195429" x="5132388" y="4105275"/>
          <p14:tracePt t="195436" x="5148263" y="4019550"/>
          <p14:tracePt t="195445" x="5165725" y="3943350"/>
          <p14:tracePt t="195452" x="5173663" y="3883025"/>
          <p14:tracePt t="195461" x="5191125" y="3841750"/>
          <p14:tracePt t="195468" x="5199063" y="3790950"/>
          <p14:tracePt t="195478" x="5208588" y="3756025"/>
          <p14:tracePt t="195484" x="5216525" y="3730625"/>
          <p14:tracePt t="195494" x="5216525" y="3705225"/>
          <p14:tracePt t="195500" x="5216525" y="3687763"/>
          <p14:tracePt t="195627" x="5216525" y="3679825"/>
          <p14:tracePt t="195635" x="5216525" y="3671888"/>
          <p14:tracePt t="195644" x="5216525" y="3646488"/>
          <p14:tracePt t="195652" x="5216525" y="3629025"/>
          <p14:tracePt t="195661" x="5216525" y="3586163"/>
          <p14:tracePt t="195668" x="5216525" y="3517900"/>
          <p14:tracePt t="195678" x="5216525" y="3424238"/>
          <p14:tracePt t="195684" x="5216525" y="3314700"/>
          <p14:tracePt t="195695" x="5216525" y="3186113"/>
          <p14:tracePt t="195700" x="5216525" y="3051175"/>
          <p14:tracePt t="195711" x="5216525" y="2846388"/>
          <p14:tracePt t="195716" x="5216525" y="2625725"/>
          <p14:tracePt t="195727" x="5216525" y="2422525"/>
          <p14:tracePt t="195732" x="5191125" y="2200275"/>
          <p14:tracePt t="195740" x="5173663" y="1989138"/>
          <p14:tracePt t="195748" x="5173663" y="1801813"/>
          <p14:tracePt t="195756" x="5173663" y="1639888"/>
          <p14:tracePt t="195763" x="5173663" y="1477963"/>
          <p14:tracePt t="195772" x="5173663" y="1333500"/>
          <p14:tracePt t="195779" x="5173663" y="1223963"/>
          <p14:tracePt t="195788" x="5173663" y="1112838"/>
          <p14:tracePt t="195796" x="5173663" y="1019175"/>
          <p14:tracePt t="195804" x="5173663" y="952500"/>
          <p14:tracePt t="195812" x="5173663" y="892175"/>
          <p14:tracePt t="195820" x="5173663" y="858838"/>
          <p14:tracePt t="195836" x="5173663" y="849313"/>
          <p14:tracePt t="195852" x="5165725" y="841375"/>
          <p14:tracePt t="195908" x="5173663" y="841375"/>
          <p14:tracePt t="196109" x="5173663" y="833438"/>
          <p14:tracePt t="196133" x="5173663" y="866775"/>
          <p14:tracePt t="196141" x="5173663" y="892175"/>
          <p14:tracePt t="196147" x="5165725" y="942975"/>
          <p14:tracePt t="196155" x="5140325" y="1044575"/>
          <p14:tracePt t="196163" x="5132388" y="1206500"/>
          <p14:tracePt t="196171" x="5122863" y="1419225"/>
          <p14:tracePt t="196179" x="5106988" y="1674813"/>
          <p14:tracePt t="196187" x="5080000" y="1963738"/>
          <p14:tracePt t="196195" x="5064125" y="2268538"/>
          <p14:tracePt t="196203" x="5038725" y="2600325"/>
          <p14:tracePt t="196211" x="5003800" y="2906713"/>
          <p14:tracePt t="196220" x="4962525" y="3195638"/>
          <p14:tracePt t="196227" x="4935538" y="3459163"/>
          <p14:tracePt t="196235" x="4910138" y="3679825"/>
          <p14:tracePt t="196245" x="4894263" y="3892550"/>
          <p14:tracePt t="196251" x="4876800" y="4044950"/>
          <p14:tracePt t="196261" x="4868863" y="4164013"/>
          <p14:tracePt t="196267" x="4868863" y="4283075"/>
          <p14:tracePt t="196277" x="4868863" y="4394200"/>
          <p14:tracePt t="196284" x="4868863" y="4495800"/>
          <p14:tracePt t="196292" x="4851400" y="4605338"/>
          <p14:tracePt t="196299" x="4851400" y="4716463"/>
          <p14:tracePt t="196310" x="4843463" y="4835525"/>
          <p14:tracePt t="196316" x="4826000" y="4946650"/>
          <p14:tracePt t="196325" x="4808538" y="5056188"/>
          <p14:tracePt t="196331" x="4791075" y="5157788"/>
          <p14:tracePt t="196339" x="4783138" y="5243513"/>
          <p14:tracePt t="196347" x="4775200" y="5311775"/>
          <p14:tracePt t="196356" x="4757738" y="5370513"/>
          <p14:tracePt t="196363" x="4749800" y="5430838"/>
          <p14:tracePt t="196372" x="4732338" y="5489575"/>
          <p14:tracePt t="196379" x="4724400" y="5549900"/>
          <p14:tracePt t="196387" x="4706938" y="5608638"/>
          <p14:tracePt t="196395" x="4689475" y="5668963"/>
          <p14:tracePt t="196404" x="4681538" y="5727700"/>
          <p14:tracePt t="196413" x="4673600" y="5788025"/>
          <p14:tracePt t="196419" x="4673600" y="5854700"/>
          <p14:tracePt t="196428" x="4664075" y="5932488"/>
          <p14:tracePt t="196436" x="4664075" y="6016625"/>
          <p14:tracePt t="196444" x="4656138" y="6102350"/>
          <p14:tracePt t="196451" x="4638675" y="6194425"/>
          <p14:tracePt t="196461" x="4630738" y="6272213"/>
          <p14:tracePt t="196468" x="4630738" y="6356350"/>
          <p14:tracePt t="196477" x="4630738" y="6424613"/>
          <p14:tracePt t="196484" x="4630738" y="6492875"/>
          <p14:tracePt t="196493" x="4630738" y="6551613"/>
          <p14:tracePt t="196500" x="4630738" y="6594475"/>
          <p14:tracePt t="196510" x="4630738" y="6637338"/>
          <p14:tracePt t="196515" x="4630738" y="6688138"/>
          <p14:tracePt t="196527" x="4638675" y="6738938"/>
          <p14:tracePt t="196532" x="4656138" y="6781800"/>
          <p14:tracePt t="196540" x="4673600" y="6832600"/>
          <p14:tracePt t="196840" x="4987925" y="6237288"/>
          <p14:tracePt t="196844" x="4995863" y="6024563"/>
          <p14:tracePt t="196852" x="5029200" y="5846763"/>
          <p14:tracePt t="196861" x="5089525" y="5676900"/>
          <p14:tracePt t="196867" x="5157788" y="5524500"/>
          <p14:tracePt t="196878" x="5259388" y="5362575"/>
          <p14:tracePt t="196896" x="5505450" y="5013325"/>
          <p14:tracePt t="196899" x="5667375" y="4843463"/>
          <p14:tracePt t="196910" x="5819775" y="4683125"/>
          <p14:tracePt t="196915" x="5989638" y="4538663"/>
          <p14:tracePt t="196926" x="6134100" y="4419600"/>
          <p14:tracePt t="196932" x="6286500" y="4291013"/>
          <p14:tracePt t="196940" x="6405563" y="4197350"/>
          <p14:tracePt t="196947" x="6550025" y="4087813"/>
          <p14:tracePt t="196956" x="6678613" y="3986213"/>
          <p14:tracePt t="196963" x="6770688" y="3908425"/>
          <p14:tracePt t="196971" x="6864350" y="3832225"/>
          <p14:tracePt t="196979" x="6932613" y="3756025"/>
          <p14:tracePt t="196987" x="7008813" y="3687763"/>
          <p14:tracePt t="196995" x="7077075" y="3636963"/>
          <p14:tracePt t="197003" x="7127875" y="3594100"/>
          <p14:tracePt t="197011" x="7162800" y="3560763"/>
          <p14:tracePt t="197019" x="7196138" y="3535363"/>
          <p14:tracePt t="197027" x="7213600" y="3517900"/>
          <p14:tracePt t="197035" x="7229475" y="3502025"/>
          <p14:tracePt t="197044" x="7239000" y="3492500"/>
          <p14:tracePt t="197051" x="7256463" y="3484563"/>
          <p14:tracePt t="197060" x="7297738" y="3459163"/>
          <p14:tracePt t="197068" x="7315200" y="3441700"/>
          <p14:tracePt t="197079" x="7348538" y="3398838"/>
          <p14:tracePt t="197085" x="7391400" y="3348038"/>
          <p14:tracePt t="197094" x="7434263" y="3279775"/>
          <p14:tracePt t="197101" x="7493000" y="3195638"/>
          <p14:tracePt t="197112" x="7561263" y="3101975"/>
          <p14:tracePt t="197116" x="7629525" y="2974975"/>
          <p14:tracePt t="197128" x="7697788" y="2846388"/>
          <p14:tracePt t="197132" x="7766050" y="2693988"/>
          <p14:tracePt t="197141" x="7824788" y="2549525"/>
          <p14:tracePt t="197150" x="7885113" y="2379663"/>
          <p14:tracePt t="197156" x="7926388" y="2243138"/>
          <p14:tracePt t="197164" x="7969250" y="2098675"/>
          <p14:tracePt t="197172" x="7994650" y="1989138"/>
          <p14:tracePt t="197180" x="8020050" y="1903413"/>
          <p14:tracePt t="197188" x="8029575" y="1844675"/>
          <p14:tracePt t="197196" x="8029575" y="1835150"/>
          <p14:tracePt t="197204" x="8029575" y="1827213"/>
          <p14:tracePt t="197293" x="8029575" y="1844675"/>
          <p14:tracePt t="197301" x="8029575" y="1870075"/>
          <p14:tracePt t="197311" x="8020050" y="1946275"/>
          <p14:tracePt t="197318" x="7994650" y="2073275"/>
          <p14:tracePt t="197329" x="7951788" y="2252663"/>
          <p14:tracePt t="197332" x="7859713" y="2516188"/>
          <p14:tracePt t="197341" x="7773988" y="2813050"/>
          <p14:tracePt t="197350" x="7680325" y="3152775"/>
          <p14:tracePt t="197357" x="7586663" y="3475038"/>
          <p14:tracePt t="197366" x="7477125" y="3849688"/>
          <p14:tracePt t="197372" x="7366000" y="4197350"/>
          <p14:tracePt t="197380" x="7272338" y="4521200"/>
          <p14:tracePt t="197388" x="7162800" y="4868863"/>
          <p14:tracePt t="197396" x="7085013" y="5208588"/>
          <p14:tracePt t="197404" x="7026275" y="5549900"/>
          <p14:tracePt t="197412" x="6958013" y="5864225"/>
          <p14:tracePt t="197420" x="6889750" y="6178550"/>
          <p14:tracePt t="197428" x="6831013" y="6450013"/>
          <p14:tracePt t="197436" x="6770688" y="6746875"/>
          <p14:tracePt t="197861" x="6745288" y="6731000"/>
          <p14:tracePt t="197867" x="6780213" y="6654800"/>
          <p14:tracePt t="197876" x="6813550" y="6594475"/>
          <p14:tracePt t="197883" x="6838950" y="6543675"/>
          <p14:tracePt t="197893" x="6864350" y="6492875"/>
          <p14:tracePt t="197900" x="6889750" y="6457950"/>
          <p14:tracePt t="197909" x="6915150" y="6416675"/>
          <p14:tracePt t="197915" x="6950075" y="6373813"/>
          <p14:tracePt t="197925" x="6967538" y="6348413"/>
          <p14:tracePt t="197931" x="6983413" y="6330950"/>
          <p14:tracePt t="197939" x="6992938" y="6313488"/>
          <p14:tracePt t="197947" x="7008813" y="6305550"/>
          <p14:tracePt t="197955" x="7008813" y="6297613"/>
          <p14:tracePt t="197963" x="7018338" y="6288088"/>
          <p14:tracePt t="197972" x="7043738" y="6280150"/>
          <p14:tracePt t="197987" x="7069138" y="6272213"/>
          <p14:tracePt t="197995" x="7094538" y="6272213"/>
          <p14:tracePt t="198003" x="7112000" y="6272213"/>
          <p14:tracePt t="198011" x="7145338" y="6272213"/>
          <p14:tracePt t="198020" x="7204075" y="6288088"/>
          <p14:tracePt t="198027" x="7289800" y="6313488"/>
          <p14:tracePt t="198035" x="7383463" y="6338888"/>
          <p14:tracePt t="198043" x="7477125" y="6373813"/>
          <p14:tracePt t="198052" x="7570788" y="6407150"/>
          <p14:tracePt t="198063" x="7662863" y="6450013"/>
          <p14:tracePt t="198067" x="7748588" y="6492875"/>
          <p14:tracePt t="198077" x="7816850" y="6543675"/>
          <p14:tracePt t="198083" x="7885113" y="6594475"/>
          <p14:tracePt t="198093" x="7900988" y="6637338"/>
          <p14:tracePt t="198099" x="7918450" y="6680200"/>
          <p14:tracePt t="198108" x="7926388" y="6731000"/>
          <p14:tracePt t="198115" x="7926388" y="6789738"/>
          <p14:tracePt t="198125" x="7900988" y="6850063"/>
          <p14:tracePt t="198236" x="6134100" y="6721475"/>
          <p14:tracePt t="198244" x="5930900" y="6586538"/>
          <p14:tracePt t="198252" x="5708650" y="6399213"/>
          <p14:tracePt t="198261" x="5530850" y="6203950"/>
          <p14:tracePt t="198267" x="5360988" y="6008688"/>
          <p14:tracePt t="198278" x="5259388" y="5846763"/>
          <p14:tracePt t="198284" x="5216525" y="5753100"/>
          <p14:tracePt t="198293" x="5199063" y="5694363"/>
          <p14:tracePt t="198331" x="5199063" y="5684838"/>
          <p14:tracePt t="198369" x="5216525" y="5694363"/>
          <p14:tracePt t="198377" x="5224463" y="5702300"/>
          <p14:tracePt t="198385" x="5233988" y="5719763"/>
          <p14:tracePt t="198395" x="5241925" y="5753100"/>
          <p14:tracePt t="198401" x="5259388" y="5803900"/>
          <p14:tracePt t="198412" x="5267325" y="5854700"/>
          <p14:tracePt t="198416" x="5276850" y="5915025"/>
          <p14:tracePt t="198428" x="5276850" y="5957888"/>
          <p14:tracePt t="198433" x="5276850" y="6008688"/>
          <p14:tracePt t="198444" x="5249863" y="6042025"/>
          <p14:tracePt t="198448" x="5233988" y="6067425"/>
          <p14:tracePt t="198458" x="5208588" y="6084888"/>
          <p14:tracePt t="198466" x="5199063" y="6084888"/>
          <p14:tracePt t="198480" x="5183188" y="6084888"/>
          <p14:tracePt t="198488" x="5173663" y="6067425"/>
          <p14:tracePt t="198496" x="5157788" y="6042025"/>
          <p14:tracePt t="198504" x="5122863" y="5999163"/>
          <p14:tracePt t="198513" x="5106988" y="5948363"/>
          <p14:tracePt t="198520" x="5064125" y="5864225"/>
          <p14:tracePt t="198529" x="5029200" y="5761038"/>
          <p14:tracePt t="198536" x="4978400" y="5641975"/>
          <p14:tracePt t="198545" x="4945063" y="5524500"/>
          <p14:tracePt t="198552" x="4935538" y="5421313"/>
          <p14:tracePt t="198561" x="4927600" y="5319713"/>
          <p14:tracePt t="198568" x="4927600" y="5251450"/>
          <p14:tracePt t="198578" x="4927600" y="5200650"/>
          <p14:tracePt t="198584" x="4927600" y="5149850"/>
          <p14:tracePt t="198594" x="4945063" y="5099050"/>
          <p14:tracePt t="198600" x="4962525" y="5091113"/>
          <p14:tracePt t="198612" x="4978400" y="5073650"/>
          <p14:tracePt t="198616" x="5003800" y="5056188"/>
          <p14:tracePt t="198627" x="5046663" y="5030788"/>
          <p14:tracePt t="198632" x="5080000" y="5005388"/>
          <p14:tracePt t="198643" x="5132388" y="4987925"/>
          <p14:tracePt t="198648" x="5183188" y="4979988"/>
          <p14:tracePt t="198656" x="5224463" y="4979988"/>
          <p14:tracePt t="198664" x="5284788" y="4972050"/>
          <p14:tracePt t="198672" x="5343525" y="4954588"/>
          <p14:tracePt t="198680" x="5403850" y="4937125"/>
          <p14:tracePt t="198688" x="5454650" y="4919663"/>
          <p14:tracePt t="198697" x="5505450" y="4894263"/>
          <p14:tracePt t="198704" x="5548313" y="4868863"/>
          <p14:tracePt t="198715" x="5581650" y="4843463"/>
          <p14:tracePt t="198720" x="5616575" y="4792663"/>
          <p14:tracePt t="198729" x="5657850" y="4724400"/>
          <p14:tracePt t="198736" x="5692775" y="4640263"/>
          <p14:tracePt t="198745" x="5726113" y="4546600"/>
          <p14:tracePt t="198752" x="5761038" y="4427538"/>
          <p14:tracePt t="198762" x="5786438" y="4300538"/>
          <p14:tracePt t="198768" x="5819775" y="4138613"/>
          <p14:tracePt t="198777" x="5862638" y="3943350"/>
          <p14:tracePt t="198783" x="5880100" y="3763963"/>
          <p14:tracePt t="198794" x="5895975" y="3619500"/>
          <p14:tracePt t="198800" x="5905500" y="3509963"/>
          <p14:tracePt t="198810" x="5905500" y="3416300"/>
          <p14:tracePt t="198815" x="5905500" y="3348038"/>
          <p14:tracePt t="198826" x="5905500" y="3297238"/>
          <p14:tracePt t="198832" x="5895975" y="3263900"/>
          <p14:tracePt t="198843" x="5895975" y="3254375"/>
          <p14:tracePt t="199089" x="5888038" y="3254375"/>
          <p14:tracePt t="199095" x="5888038" y="3271838"/>
          <p14:tracePt t="199103" x="5870575" y="3322638"/>
          <p14:tracePt t="199111" x="5862638" y="3449638"/>
          <p14:tracePt t="199119" x="5862638" y="3654425"/>
          <p14:tracePt t="199127" x="5880100" y="3935413"/>
          <p14:tracePt t="199135" x="5905500" y="4265613"/>
          <p14:tracePt t="199143" x="5938838" y="4554538"/>
          <p14:tracePt t="199151" x="5946775" y="4818063"/>
          <p14:tracePt t="199159" x="5964238" y="5048250"/>
          <p14:tracePt t="199167" x="5981700" y="5327650"/>
          <p14:tracePt t="199176" x="6007100" y="5616575"/>
          <p14:tracePt t="199183" x="6032500" y="5880100"/>
          <p14:tracePt t="199193" x="6049963" y="6143625"/>
          <p14:tracePt t="199199" x="6075363" y="6424613"/>
          <p14:tracePt t="199210" x="6091238" y="6731000"/>
          <p14:tracePt t="199538" x="5751513" y="6764338"/>
          <p14:tracePt t="199545" x="5735638" y="6705600"/>
          <p14:tracePt t="199552" x="5726113" y="6654800"/>
          <p14:tracePt t="199561" x="5726113" y="6611938"/>
          <p14:tracePt t="199567" x="5726113" y="6586538"/>
          <p14:tracePt t="199577" x="5726113" y="6577013"/>
          <p14:tracePt t="199600" x="5726113" y="6569075"/>
          <p14:tracePt t="199681" x="5726113" y="6543675"/>
          <p14:tracePt t="199689" x="5718175" y="6500813"/>
          <p14:tracePt t="199698" x="5692775" y="6407150"/>
          <p14:tracePt t="199704" x="5657850" y="6305550"/>
          <p14:tracePt t="199714" x="5581650" y="6161088"/>
          <p14:tracePt t="199721" x="5480050" y="5948363"/>
          <p14:tracePt t="199731" x="5378450" y="5761038"/>
          <p14:tracePt t="199737" x="5267325" y="5540375"/>
          <p14:tracePt t="199747" x="5173663" y="5327650"/>
          <p14:tracePt t="199753" x="5114925" y="5157788"/>
          <p14:tracePt t="199763" x="5064125" y="5030788"/>
          <p14:tracePt t="199767" x="5013325" y="4937125"/>
          <p14:tracePt t="199777" x="4987925" y="4868863"/>
          <p14:tracePt t="199784" x="4962525" y="4792663"/>
          <p14:tracePt t="199794" x="4945063" y="4749800"/>
          <p14:tracePt t="199800" x="4935538" y="4691063"/>
          <p14:tracePt t="199810" x="4927600" y="4648200"/>
          <p14:tracePt t="199816" x="4919663" y="4614863"/>
          <p14:tracePt t="199827" x="4919663" y="4589463"/>
          <p14:tracePt t="199831" x="4919663" y="4564063"/>
          <p14:tracePt t="199842" x="4919663" y="4538663"/>
          <p14:tracePt t="199848" x="4919663" y="4521200"/>
          <p14:tracePt t="199856" x="4919663" y="4503738"/>
          <p14:tracePt t="199863" x="4919663" y="4495800"/>
          <p14:tracePt t="199878" x="4919663" y="4478338"/>
          <p14:tracePt t="199880" x="4919663" y="4452938"/>
          <p14:tracePt t="199888" x="4919663" y="4427538"/>
          <p14:tracePt t="199895" x="4919663" y="4402138"/>
          <p14:tracePt t="199904" x="4919663" y="4376738"/>
          <p14:tracePt t="199911" x="4919663" y="4341813"/>
          <p14:tracePt t="199920" x="4927600" y="4316413"/>
          <p14:tracePt t="199927" x="4927600" y="4300538"/>
          <p14:tracePt t="199935" x="4935538" y="4265613"/>
          <p14:tracePt t="199944" x="4935538" y="4232275"/>
          <p14:tracePt t="199952" x="4935538" y="4197350"/>
          <p14:tracePt t="199961" x="4945063" y="4156075"/>
          <p14:tracePt t="199967" x="4945063" y="4130675"/>
          <p14:tracePt t="199978" x="4945063" y="4105275"/>
          <p14:tracePt t="199984" x="4953000" y="4095750"/>
          <p14:tracePt t="199994" x="4953000" y="4087813"/>
          <p14:tracePt t="200011" x="4953000" y="4079875"/>
          <p14:tracePt t="200129" x="4953000" y="4070350"/>
          <p14:tracePt t="200153" x="4953000" y="4079875"/>
          <p14:tracePt t="200161" x="4953000" y="4113213"/>
          <p14:tracePt t="200169" x="4953000" y="4146550"/>
          <p14:tracePt t="200179" x="4953000" y="4181475"/>
          <p14:tracePt t="200185" x="4953000" y="4206875"/>
          <p14:tracePt t="200195" x="4953000" y="4232275"/>
          <p14:tracePt t="200201" x="4953000" y="4265613"/>
          <p14:tracePt t="200212" x="4945063" y="4300538"/>
          <p14:tracePt t="200217" x="4935538" y="4359275"/>
          <p14:tracePt t="200228" x="4927600" y="4419600"/>
          <p14:tracePt t="200231" x="4919663" y="4478338"/>
          <p14:tracePt t="200239" x="4910138" y="4554538"/>
          <p14:tracePt t="200247" x="4902200" y="4622800"/>
          <p14:tracePt t="200255" x="4894263" y="4699000"/>
          <p14:tracePt t="200263" x="4884738" y="4767263"/>
          <p14:tracePt t="200271" x="4876800" y="4835525"/>
          <p14:tracePt t="200279" x="4876800" y="4878388"/>
          <p14:tracePt t="200287" x="4868863" y="4937125"/>
          <p14:tracePt t="200295" x="4868863" y="4987925"/>
          <p14:tracePt t="200303" x="4868863" y="5030788"/>
          <p14:tracePt t="200311" x="4859338" y="5081588"/>
          <p14:tracePt t="200319" x="4859338" y="5132388"/>
          <p14:tracePt t="200327" x="4859338" y="5183188"/>
          <p14:tracePt t="200335" x="4859338" y="5235575"/>
          <p14:tracePt t="200343" x="4859338" y="5302250"/>
          <p14:tracePt t="200351" x="4859338" y="5362575"/>
          <p14:tracePt t="200359" x="4859338" y="5430838"/>
          <p14:tracePt t="200367" x="4859338" y="5497513"/>
          <p14:tracePt t="200376" x="4859338" y="5557838"/>
          <p14:tracePt t="200383" x="4859338" y="5626100"/>
          <p14:tracePt t="200393" x="4859338" y="5684838"/>
          <p14:tracePt t="200399" x="4859338" y="5735638"/>
          <p14:tracePt t="200409" x="4859338" y="5788025"/>
          <p14:tracePt t="200415" x="4859338" y="5821363"/>
          <p14:tracePt t="200425" x="4859338" y="5854700"/>
          <p14:tracePt t="200431" x="4859338" y="5889625"/>
          <p14:tracePt t="200441" x="4859338" y="5922963"/>
          <p14:tracePt t="200447" x="4859338" y="5965825"/>
          <p14:tracePt t="200455" x="4859338" y="5999163"/>
          <p14:tracePt t="200463" x="4859338" y="6042025"/>
          <p14:tracePt t="200472" x="4859338" y="6084888"/>
          <p14:tracePt t="200479" x="4859338" y="6127750"/>
          <p14:tracePt t="200487" x="4859338" y="6161088"/>
          <p14:tracePt t="200496" x="4859338" y="6194425"/>
          <p14:tracePt t="200504" x="4859338" y="6221413"/>
          <p14:tracePt t="200511" x="4859338" y="6229350"/>
          <p14:tracePt t="200519" x="4859338" y="6237288"/>
          <p14:tracePt t="200825" x="4851400" y="6246813"/>
          <p14:tracePt t="200905" x="4843463" y="6246813"/>
          <p14:tracePt t="200913" x="4826000" y="6246813"/>
          <p14:tracePt t="200921" x="4818063" y="6246813"/>
          <p14:tracePt t="201033" x="4808538" y="6246813"/>
          <p14:tracePt t="206389" x="4808538" y="6237288"/>
          <p14:tracePt t="206397" x="4808538" y="6229350"/>
          <p14:tracePt t="206405" x="4808538" y="6194425"/>
          <p14:tracePt t="206411" x="4808538" y="6186488"/>
          <p14:tracePt t="206427" x="4800600" y="6169025"/>
          <p14:tracePt t="206501" x="4800600" y="6161088"/>
          <p14:tracePt t="206510" x="4800600" y="6153150"/>
          <p14:tracePt t="206517" x="4800600" y="6143625"/>
          <p14:tracePt t="207865" x="4783138" y="6135688"/>
          <p14:tracePt t="207874" x="4740275" y="6059488"/>
          <p14:tracePt t="207882" x="4689475" y="5965825"/>
          <p14:tracePt t="207889" x="4605338" y="5838825"/>
          <p14:tracePt t="207899" x="4494213" y="5694363"/>
          <p14:tracePt t="207906" x="4316413" y="5514975"/>
          <p14:tracePt t="207913" x="4121150" y="5345113"/>
          <p14:tracePt t="207920" x="3890963" y="5175250"/>
          <p14:tracePt t="207927" x="3687763" y="4987925"/>
          <p14:tracePt t="207936" x="3517900" y="4827588"/>
          <p14:tracePt t="207943" x="3389313" y="4716463"/>
          <p14:tracePt t="207952" x="3270250" y="4589463"/>
          <p14:tracePt t="207959" x="3203575" y="4486275"/>
          <p14:tracePt t="207967" x="3160713" y="4394200"/>
          <p14:tracePt t="207977" x="3127375" y="4283075"/>
          <p14:tracePt t="207983" x="3109913" y="4164013"/>
          <p14:tracePt t="207993" x="3100388" y="4027488"/>
          <p14:tracePt t="207999" x="3100388" y="3867150"/>
          <p14:tracePt t="208010" x="3117850" y="3646488"/>
          <p14:tracePt t="208015" x="3143250" y="3449638"/>
          <p14:tracePt t="208025" x="3186113" y="3289300"/>
          <p14:tracePt t="208032" x="3244850" y="3135313"/>
          <p14:tracePt t="208041" x="3305175" y="3025775"/>
          <p14:tracePt t="208047" x="3381375" y="2932113"/>
          <p14:tracePt t="208057" x="3492500" y="2838450"/>
          <p14:tracePt t="208064" x="3636963" y="2711450"/>
          <p14:tracePt t="208074" x="3797300" y="2600325"/>
          <p14:tracePt t="208080" x="3959225" y="2498725"/>
          <p14:tracePt t="208088" x="4154488" y="2405063"/>
          <p14:tracePt t="208098" x="4332288" y="2336800"/>
          <p14:tracePt t="208110" x="4460875" y="2268538"/>
          <p14:tracePt t="208113" x="4605338" y="2209800"/>
          <p14:tracePt t="208119" x="4775200" y="2149475"/>
          <p14:tracePt t="208127" x="4919663" y="2098675"/>
          <p14:tracePt t="208144" x="5241925" y="1971675"/>
          <p14:tracePt t="208152" x="5403850" y="1903413"/>
          <p14:tracePt t="208159" x="5581650" y="1870075"/>
          <p14:tracePt t="208167" x="5761038" y="1852613"/>
          <p14:tracePt t="208175" x="5946775" y="1835150"/>
          <p14:tracePt t="208184" x="6075363" y="1835150"/>
          <p14:tracePt t="208192" x="6194425" y="1835150"/>
          <p14:tracePt t="208199" x="6286500" y="1835150"/>
          <p14:tracePt t="208209" x="6364288" y="1835150"/>
          <p14:tracePt t="208215" x="6430963" y="1835150"/>
          <p14:tracePt t="208224" x="6516688" y="1835150"/>
          <p14:tracePt t="208231" x="6584950" y="1844675"/>
          <p14:tracePt t="208241" x="6643688" y="1860550"/>
          <p14:tracePt t="208248" x="6694488" y="1870075"/>
          <p14:tracePt t="208257" x="6737350" y="1885950"/>
          <p14:tracePt t="208263" x="6788150" y="1895475"/>
          <p14:tracePt t="208273" x="6838950" y="1911350"/>
          <p14:tracePt t="208279" x="6899275" y="1938338"/>
          <p14:tracePt t="208288" x="6932613" y="1971675"/>
          <p14:tracePt t="208295" x="6958013" y="1997075"/>
          <p14:tracePt t="208304" x="6992938" y="2030413"/>
          <p14:tracePt t="208311" x="7018338" y="2065338"/>
          <p14:tracePt t="208319" x="7043738" y="2108200"/>
          <p14:tracePt t="208327" x="7085013" y="2174875"/>
          <p14:tracePt t="208335" x="7127875" y="2252663"/>
          <p14:tracePt t="208343" x="7178675" y="2344738"/>
          <p14:tracePt t="208352" x="7239000" y="2473325"/>
          <p14:tracePt t="208359" x="7297738" y="2643188"/>
          <p14:tracePt t="208367" x="7348538" y="2762250"/>
          <p14:tracePt t="208375" x="7408863" y="2914650"/>
          <p14:tracePt t="208384" x="7467600" y="3101975"/>
          <p14:tracePt t="208392" x="7518400" y="3305175"/>
          <p14:tracePt t="208399" x="7561263" y="3527425"/>
          <p14:tracePt t="208408" x="7570788" y="3697288"/>
          <p14:tracePt t="208415" x="7578725" y="3849688"/>
          <p14:tracePt t="208424" x="7578725" y="4011613"/>
          <p14:tracePt t="208431" x="7578725" y="4121150"/>
          <p14:tracePt t="208441" x="7570788" y="4224338"/>
          <p14:tracePt t="208447" x="7553325" y="4316413"/>
          <p14:tracePt t="208458" x="7535863" y="4410075"/>
          <p14:tracePt t="208464" x="7493000" y="4503738"/>
          <p14:tracePt t="208474" x="7459663" y="4589463"/>
          <p14:tracePt t="208480" x="7400925" y="4683125"/>
          <p14:tracePt t="208487" x="7340600" y="4767263"/>
          <p14:tracePt t="208495" x="7239000" y="4878388"/>
          <p14:tracePt t="208504" x="7145338" y="4987925"/>
          <p14:tracePt t="208511" x="7043738" y="5106988"/>
          <p14:tracePt t="208519" x="6881813" y="5235575"/>
          <p14:tracePt t="208527" x="6694488" y="5353050"/>
          <p14:tracePt t="208536" x="6473825" y="5464175"/>
          <p14:tracePt t="208543" x="6261100" y="5549900"/>
          <p14:tracePt t="208552" x="6024563" y="5641975"/>
          <p14:tracePt t="208559" x="5786438" y="5710238"/>
          <p14:tracePt t="208568" x="5538788" y="5788025"/>
          <p14:tracePt t="208576" x="5335588" y="5821363"/>
          <p14:tracePt t="208583" x="5140325" y="5846763"/>
          <p14:tracePt t="208593" x="4987925" y="5854700"/>
          <p14:tracePt t="208599" x="4868863" y="5864225"/>
          <p14:tracePt t="208609" x="4740275" y="5864225"/>
          <p14:tracePt t="208615" x="4630738" y="5838825"/>
          <p14:tracePt t="208626" x="4519613" y="5788025"/>
          <p14:tracePt t="208631" x="4400550" y="5727700"/>
          <p14:tracePt t="208642" x="4256088" y="5616575"/>
          <p14:tracePt t="208647" x="4129088" y="5456238"/>
          <p14:tracePt t="208658" x="3984625" y="5226050"/>
          <p14:tracePt t="208663" x="3865563" y="5022850"/>
          <p14:tracePt t="208674" x="3763963" y="4759325"/>
          <p14:tracePt t="208680" x="3687763" y="4503738"/>
          <p14:tracePt t="208691" x="3652838" y="4283075"/>
          <p14:tracePt t="208696" x="3627438" y="4146550"/>
          <p14:tracePt t="208703" x="3627438" y="4062413"/>
          <p14:tracePt t="208711" x="3652838" y="3976688"/>
          <p14:tracePt t="208720" x="3678238" y="3908425"/>
          <p14:tracePt t="208728" x="3713163" y="3832225"/>
          <p14:tracePt t="208735" x="3756025" y="3773488"/>
          <p14:tracePt t="208743" x="3822700" y="3705225"/>
          <p14:tracePt t="208752" x="3908425" y="3662363"/>
          <p14:tracePt t="208760" x="4002088" y="3603625"/>
          <p14:tracePt t="208767" x="4121150" y="3552825"/>
          <p14:tracePt t="208775" x="4291013" y="3492500"/>
          <p14:tracePt t="208783" x="4494213" y="3433763"/>
          <p14:tracePt t="208791" x="4765675" y="3373438"/>
          <p14:tracePt t="208798" x="5148263" y="3340100"/>
          <p14:tracePt t="208809" x="5565775" y="3305175"/>
          <p14:tracePt t="208815" x="6024563" y="3305175"/>
          <p14:tracePt t="208824" x="6516688" y="3330575"/>
          <p14:tracePt t="208831" x="6983413" y="3398838"/>
          <p14:tracePt t="208841" x="7485063" y="3502025"/>
          <p14:tracePt t="208847" x="8012113" y="3629025"/>
          <p14:tracePt t="208857" x="8513763" y="3748088"/>
          <p14:tracePt t="208863" x="8972550" y="3883025"/>
          <p14:tracePt t="208873" x="9405938" y="4019550"/>
          <p14:tracePt t="208879" x="9745663" y="4164013"/>
          <p14:tracePt t="208888" x="9991725" y="4308475"/>
          <p14:tracePt t="208909" x="10237788" y="4486275"/>
          <p14:tracePt t="208911" x="10288588" y="4538663"/>
          <p14:tracePt t="208919" x="10298113" y="4546600"/>
          <p14:tracePt t="208927" x="10298113" y="4554538"/>
          <p14:tracePt t="208935" x="10298113" y="4564063"/>
          <p14:tracePt t="208943" x="10298113" y="4579938"/>
          <p14:tracePt t="208951" x="10280650" y="4605338"/>
          <p14:tracePt t="208959" x="10271125" y="4614863"/>
          <p14:tracePt t="208967" x="10271125" y="4640263"/>
          <p14:tracePt t="208975" x="10263188" y="4648200"/>
          <p14:tracePt t="208984" x="10255250" y="4657725"/>
          <p14:tracePt t="208992" x="10245725" y="4673600"/>
          <p14:tracePt t="208999" x="10237788" y="4683125"/>
          <p14:tracePt t="209009" x="10237788" y="4691063"/>
          <p14:tracePt t="209417" x="10229850" y="4699000"/>
          <p14:tracePt t="209425" x="10220325" y="4699000"/>
          <p14:tracePt t="209433" x="10204450" y="4716463"/>
          <p14:tracePt t="209442" x="10179050" y="4741863"/>
          <p14:tracePt t="209449" x="10144125" y="4784725"/>
          <p14:tracePt t="209461" x="10126663" y="4802188"/>
          <p14:tracePt t="209463" x="10085388" y="4827588"/>
          <p14:tracePt t="209474" x="10017125" y="4886325"/>
          <p14:tracePt t="209479" x="9855200" y="4962525"/>
          <p14:tracePt t="209489" x="9634538" y="5073650"/>
          <p14:tracePt t="209495" x="9345613" y="5192713"/>
          <p14:tracePt t="209503" x="8980488" y="5302250"/>
          <p14:tracePt t="209511" x="8547100" y="5405438"/>
          <p14:tracePt t="209519" x="8096250" y="5489575"/>
          <p14:tracePt t="209527" x="7646988" y="5540375"/>
          <p14:tracePt t="209535" x="7229475" y="5575300"/>
          <p14:tracePt t="209543" x="6831013" y="5583238"/>
          <p14:tracePt t="209551" x="6397625" y="5583238"/>
          <p14:tracePt t="209559" x="5913438" y="5575300"/>
          <p14:tracePt t="209567" x="5513388" y="5549900"/>
          <p14:tracePt t="209575" x="5132388" y="5497513"/>
          <p14:tracePt t="209584" x="4724400" y="5421313"/>
          <p14:tracePt t="209592" x="4359275" y="5319713"/>
          <p14:tracePt t="209599" x="4010025" y="5192713"/>
          <p14:tracePt t="209608" x="3670300" y="4997450"/>
          <p14:tracePt t="209615" x="3348038" y="4810125"/>
          <p14:tracePt t="209624" x="3143250" y="4589463"/>
          <p14:tracePt t="209632" x="2922588" y="4308475"/>
          <p14:tracePt t="209642" x="2752725" y="4011613"/>
          <p14:tracePt t="209647" x="2641600" y="3748088"/>
          <p14:tracePt t="209659" x="2549525" y="3467100"/>
          <p14:tracePt t="209667" x="2497138" y="3221038"/>
          <p14:tracePt t="209676" x="2471738" y="3041650"/>
          <p14:tracePt t="209683" x="2471738" y="2932113"/>
          <p14:tracePt t="209692" x="2506663" y="2830513"/>
          <p14:tracePt t="209699" x="2582863" y="2719388"/>
          <p14:tracePt t="209709" x="2701925" y="2617788"/>
          <p14:tracePt t="209715" x="2889250" y="2516188"/>
          <p14:tracePt t="209724" x="3117850" y="2430463"/>
          <p14:tracePt t="209731" x="3414713" y="2371725"/>
          <p14:tracePt t="209742" x="3746500" y="2328863"/>
          <p14:tracePt t="209747" x="4121150" y="2293938"/>
          <p14:tracePt t="209758" x="4519613" y="2260600"/>
          <p14:tracePt t="209764" x="4919663" y="2243138"/>
          <p14:tracePt t="209773" x="5327650" y="2243138"/>
          <p14:tracePt t="209780" x="5776913" y="2303463"/>
          <p14:tracePt t="209787" x="6261100" y="2422525"/>
          <p14:tracePt t="209795" x="6704013" y="2592388"/>
          <p14:tracePt t="209803" x="7085013" y="2813050"/>
          <p14:tracePt t="209811" x="7358063" y="2965450"/>
          <p14:tracePt t="209819" x="7578725" y="3186113"/>
          <p14:tracePt t="209827" x="7740650" y="3416300"/>
          <p14:tracePt t="209835" x="7824788" y="3654425"/>
          <p14:tracePt t="209843" x="7850188" y="3875088"/>
          <p14:tracePt t="209851" x="7807325" y="4079875"/>
          <p14:tracePt t="209859" x="7697788" y="4283075"/>
          <p14:tracePt t="209867" x="7545388" y="4435475"/>
          <p14:tracePt t="209875" x="7340600" y="4572000"/>
          <p14:tracePt t="209892" x="6805613" y="4733925"/>
          <p14:tracePt t="209899" x="6516688" y="4759325"/>
          <p14:tracePt t="209908" x="6261100" y="4749800"/>
          <p14:tracePt t="209915" x="5964238" y="4699000"/>
          <p14:tracePt t="209925" x="5683250" y="4605338"/>
          <p14:tracePt t="209932" x="5472113" y="4513263"/>
          <p14:tracePt t="209942" x="5284788" y="4394200"/>
          <p14:tracePt t="209947" x="5183188" y="4300538"/>
          <p14:tracePt t="209956" x="5097463" y="4181475"/>
          <p14:tracePt t="209963" x="5038725" y="4052888"/>
          <p14:tracePt t="209973" x="5003800" y="3960813"/>
          <p14:tracePt t="209979" x="5003800" y="3875088"/>
          <p14:tracePt t="209987" x="5021263" y="3798888"/>
          <p14:tracePt t="209995" x="5064125" y="3738563"/>
          <p14:tracePt t="210003" x="5122863" y="3671888"/>
          <p14:tracePt t="210011" x="5208588" y="3619500"/>
          <p14:tracePt t="210019" x="5327650" y="3578225"/>
          <p14:tracePt t="210027" x="5530850" y="3527425"/>
          <p14:tracePt t="210035" x="5794375" y="3502025"/>
          <p14:tracePt t="210043" x="6167438" y="3509963"/>
          <p14:tracePt t="210051" x="6550025" y="3586163"/>
          <p14:tracePt t="210059" x="6958013" y="3687763"/>
          <p14:tracePt t="210068" x="7391400" y="3781425"/>
          <p14:tracePt t="210075" x="7807325" y="3883025"/>
          <p14:tracePt t="210084" x="8174038" y="3976688"/>
          <p14:tracePt t="210091" x="8470900" y="4052888"/>
          <p14:tracePt t="210099" x="8724900" y="4138613"/>
          <p14:tracePt t="210110" x="8912225" y="4197350"/>
          <p14:tracePt t="210115" x="9124950" y="4283075"/>
          <p14:tracePt t="210125" x="9251950" y="4333875"/>
          <p14:tracePt t="210131" x="9345613" y="4368800"/>
          <p14:tracePt t="210140" x="9396413" y="4394200"/>
          <p14:tracePt t="210147" x="9405938" y="4402138"/>
          <p14:tracePt t="210445" x="9413875" y="4402138"/>
          <p14:tracePt t="210461" x="9413875" y="4394200"/>
          <p14:tracePt t="210469" x="9431338" y="4384675"/>
          <p14:tracePt t="210477" x="9431338" y="4376738"/>
          <p14:tracePt t="210621" x="9421813" y="4376738"/>
          <p14:tracePt t="210637" x="9405938" y="4384675"/>
          <p14:tracePt t="210643" x="9380538" y="4394200"/>
          <p14:tracePt t="210651" x="9353550" y="4402138"/>
          <p14:tracePt t="210659" x="9312275" y="4427538"/>
          <p14:tracePt t="210667" x="9244013" y="4460875"/>
          <p14:tracePt t="210675" x="9150350" y="4513263"/>
          <p14:tracePt t="210683" x="9005888" y="4589463"/>
          <p14:tracePt t="210691" x="8785225" y="4683125"/>
          <p14:tracePt t="210700" x="8478838" y="4802188"/>
          <p14:tracePt t="210709" x="8156575" y="4929188"/>
          <p14:tracePt t="210715" x="7807325" y="5022850"/>
          <p14:tracePt t="210724" x="7373938" y="5124450"/>
          <p14:tracePt t="210731" x="6924675" y="5208588"/>
          <p14:tracePt t="210741" x="6430963" y="5276850"/>
          <p14:tracePt t="210748" x="5895975" y="5327650"/>
          <p14:tracePt t="210757" x="5386388" y="5362575"/>
          <p14:tracePt t="210763" x="4808538" y="5380038"/>
          <p14:tracePt t="210773" x="4222750" y="5337175"/>
          <p14:tracePt t="210779" x="3662363" y="5243513"/>
          <p14:tracePt t="210789" x="3152775" y="5106988"/>
          <p14:tracePt t="210795" x="2668588" y="4894263"/>
          <p14:tracePt t="210804" x="2192338" y="4630738"/>
          <p14:tracePt t="210811" x="1792288" y="4341813"/>
          <p14:tracePt t="210819" x="1435100" y="4002088"/>
          <p14:tracePt t="210828" x="1095375" y="3619500"/>
          <p14:tracePt t="210836" x="806450" y="3271838"/>
          <p14:tracePt t="210843" x="595313" y="2922588"/>
          <p14:tracePt t="210851" x="476250" y="2660650"/>
          <p14:tracePt t="210859" x="433388" y="2481263"/>
          <p14:tracePt t="210868" x="415925" y="2379663"/>
          <p14:tracePt t="210875" x="433388" y="2286000"/>
          <p14:tracePt t="210883" x="484188" y="2192338"/>
          <p14:tracePt t="210907" x="704850" y="1928813"/>
          <p14:tracePt t="210909" x="900113" y="1758950"/>
          <p14:tracePt t="210916" x="1155700" y="1597025"/>
          <p14:tracePt t="210925" x="1470025" y="1436688"/>
          <p14:tracePt t="210931" x="1835150" y="1308100"/>
          <p14:tracePt t="210941" x="2235200" y="1198563"/>
          <p14:tracePt t="210947" x="2633663" y="1130300"/>
          <p14:tracePt t="210957" x="3059113" y="1096963"/>
          <p14:tracePt t="210963" x="3492500" y="1079500"/>
          <p14:tracePt t="210972" x="3984625" y="1087438"/>
          <p14:tracePt t="210979" x="4503738" y="1198563"/>
          <p14:tracePt t="210987" x="5029200" y="1350963"/>
          <p14:tracePt t="210995" x="5548313" y="1563688"/>
          <p14:tracePt t="211003" x="6108700" y="1835150"/>
          <p14:tracePt t="211011" x="6610350" y="2124075"/>
          <p14:tracePt t="211019" x="7069138" y="2438400"/>
          <p14:tracePt t="211027" x="7400925" y="2701925"/>
          <p14:tracePt t="211036" x="7621588" y="2949575"/>
          <p14:tracePt t="211043" x="7756525" y="3119438"/>
          <p14:tracePt t="211051" x="7824788" y="3289300"/>
          <p14:tracePt t="211060" x="7859713" y="3382963"/>
          <p14:tracePt t="211067" x="7859713" y="3492500"/>
          <p14:tracePt t="211075" x="7842250" y="3603625"/>
          <p14:tracePt t="211083" x="7791450" y="3738563"/>
          <p14:tracePt t="211091" x="7731125" y="3849688"/>
          <p14:tracePt t="211099" x="7646988" y="3968750"/>
          <p14:tracePt t="211110" x="7561263" y="4070350"/>
          <p14:tracePt t="211115" x="7477125" y="4146550"/>
          <p14:tracePt t="211125" x="7383463" y="4206875"/>
          <p14:tracePt t="211131" x="7264400" y="4257675"/>
          <p14:tracePt t="211141" x="7102475" y="4300538"/>
          <p14:tracePt t="211147" x="6907213" y="4325938"/>
          <p14:tracePt t="211158" x="6737350" y="4341813"/>
          <p14:tracePt t="211164" x="6542088" y="4351338"/>
          <p14:tracePt t="211172" x="6329363" y="4341813"/>
          <p14:tracePt t="211179" x="6108700" y="4308475"/>
          <p14:tracePt t="211189" x="5853113" y="4240213"/>
          <p14:tracePt t="211195" x="5573713" y="4146550"/>
          <p14:tracePt t="211206" x="5335588" y="4052888"/>
          <p14:tracePt t="211211" x="5089525" y="3917950"/>
          <p14:tracePt t="211219" x="4868863" y="3806825"/>
          <p14:tracePt t="211228" x="4595813" y="3646488"/>
          <p14:tracePt t="211235" x="4359275" y="3467100"/>
          <p14:tracePt t="211243" x="4205288" y="3330575"/>
          <p14:tracePt t="211252" x="4078288" y="3195638"/>
          <p14:tracePt t="211259" x="4002088" y="3059113"/>
          <p14:tracePt t="211267" x="3959225" y="2965450"/>
          <p14:tracePt t="211275" x="3941763" y="2889250"/>
          <p14:tracePt t="211283" x="3941763" y="2805113"/>
          <p14:tracePt t="211291" x="3967163" y="2736850"/>
          <p14:tracePt t="211300" x="4027488" y="2660650"/>
          <p14:tracePt t="211307" x="4111625" y="2582863"/>
          <p14:tracePt t="211315" x="4256088" y="2506663"/>
          <p14:tracePt t="211324" x="4460875" y="2438400"/>
          <p14:tracePt t="211332" x="4732338" y="2397125"/>
          <p14:tracePt t="211341" x="5064125" y="2371725"/>
          <p14:tracePt t="211347" x="5429250" y="2371725"/>
          <p14:tracePt t="211356" x="5827713" y="2413000"/>
          <p14:tracePt t="211364" x="6194425" y="2473325"/>
          <p14:tracePt t="211374" x="6534150" y="2549525"/>
          <p14:tracePt t="211379" x="6881813" y="2676525"/>
          <p14:tracePt t="211389" x="7229475" y="2805113"/>
          <p14:tracePt t="211396" x="7485063" y="2949575"/>
          <p14:tracePt t="211405" x="7629525" y="3076575"/>
          <p14:tracePt t="211411" x="7705725" y="3178175"/>
          <p14:tracePt t="211419" x="7756525" y="3271838"/>
          <p14:tracePt t="211428" x="7781925" y="3365500"/>
          <p14:tracePt t="211435" x="7781925" y="3459163"/>
          <p14:tracePt t="211443" x="7748588" y="3568700"/>
          <p14:tracePt t="211452" x="7672388" y="3654425"/>
          <p14:tracePt t="211459" x="7553325" y="3738563"/>
          <p14:tracePt t="211467" x="7366000" y="3816350"/>
          <p14:tracePt t="211476" x="7137400" y="3867150"/>
          <p14:tracePt t="211483" x="6873875" y="3892550"/>
          <p14:tracePt t="211492" x="6635750" y="3892550"/>
          <p14:tracePt t="211500" x="6430963" y="3849688"/>
          <p14:tracePt t="211509" x="6219825" y="3773488"/>
          <p14:tracePt t="211515" x="6024563" y="3679825"/>
          <p14:tracePt t="211525" x="5853113" y="3552825"/>
          <p14:tracePt t="211531" x="5692775" y="3373438"/>
          <p14:tracePt t="211541" x="5522913" y="3160713"/>
          <p14:tracePt t="211547" x="5403850" y="2957513"/>
          <p14:tracePt t="211557" x="5292725" y="2752725"/>
          <p14:tracePt t="211563" x="5241925" y="2633663"/>
          <p14:tracePt t="211574" x="5224463" y="2574925"/>
          <p14:tracePt t="211596" x="5224463" y="2566988"/>
          <p14:tracePt t="211604" x="5259388" y="2566988"/>
          <p14:tracePt t="211611" x="5310188" y="2566988"/>
          <p14:tracePt t="211620" x="5378450" y="2592388"/>
          <p14:tracePt t="211628" x="5472113" y="2617788"/>
          <p14:tracePt t="211636" x="5649913" y="2701925"/>
          <p14:tracePt t="211643" x="5845175" y="2805113"/>
          <p14:tracePt t="211652" x="6015038" y="2922588"/>
          <p14:tracePt t="211659" x="6151563" y="3025775"/>
          <p14:tracePt t="211667" x="6253163" y="3094038"/>
          <p14:tracePt t="211675" x="6303963" y="3160713"/>
          <p14:tracePt t="211684" x="6338888" y="3221038"/>
          <p14:tracePt t="211692" x="6354763" y="3271838"/>
          <p14:tracePt t="211699" x="6364288" y="3330575"/>
          <p14:tracePt t="211709" x="6364288" y="3390900"/>
          <p14:tracePt t="211715" x="6338888" y="3459163"/>
          <p14:tracePt t="211725" x="6296025" y="3535363"/>
          <p14:tracePt t="211732" x="6219825" y="3619500"/>
          <p14:tracePt t="211741" x="6100763" y="3697288"/>
          <p14:tracePt t="211747" x="5905500" y="3806825"/>
          <p14:tracePt t="211757" x="5641975" y="3892550"/>
          <p14:tracePt t="211764" x="5343525" y="3968750"/>
          <p14:tracePt t="211774" x="4945063" y="4011613"/>
          <p14:tracePt t="211780" x="4460875" y="4027488"/>
          <p14:tracePt t="211789" x="4002088" y="4044950"/>
          <p14:tracePt t="211795" x="3533775" y="4037013"/>
          <p14:tracePt t="211807" x="3109913" y="3976688"/>
          <p14:tracePt t="211812" x="2770188" y="3892550"/>
          <p14:tracePt t="211819" x="2549525" y="3816350"/>
          <p14:tracePt t="211827" x="2387600" y="3705225"/>
          <p14:tracePt t="211836" x="2327275" y="3629025"/>
          <p14:tracePt t="211843" x="2286000" y="3543300"/>
          <p14:tracePt t="211851" x="2276475" y="3475038"/>
          <p14:tracePt t="211859" x="2293938" y="3390900"/>
          <p14:tracePt t="211868" x="2336800" y="3314700"/>
          <p14:tracePt t="211875" x="2387600" y="3228975"/>
          <p14:tracePt t="211891" x="2463800" y="3152775"/>
          <p14:tracePt t="211893" x="2565400" y="3076575"/>
          <p14:tracePt t="211900" x="2668588" y="3025775"/>
          <p14:tracePt t="211907" x="2803525" y="2974975"/>
          <p14:tracePt t="211915" x="2965450" y="2940050"/>
          <p14:tracePt t="211925" x="3117850" y="2914650"/>
          <p14:tracePt t="211932" x="3305175" y="2906713"/>
          <p14:tracePt t="211940" x="3467100" y="2906713"/>
          <p14:tracePt t="211947" x="3652838" y="2906713"/>
          <p14:tracePt t="211958" x="3781425" y="2906713"/>
          <p14:tracePt t="211963" x="3890963" y="2906713"/>
          <p14:tracePt t="211972" x="3992563" y="2922588"/>
          <p14:tracePt t="211979" x="4086225" y="2940050"/>
          <p14:tracePt t="211990" x="4171950" y="2974975"/>
          <p14:tracePt t="211996" x="4230688" y="3000375"/>
          <p14:tracePt t="212003" x="4265613" y="3008313"/>
          <p14:tracePt t="212011" x="4281488" y="3016250"/>
          <p14:tracePt t="212019" x="4316413" y="3041650"/>
          <p14:tracePt t="212027" x="4324350" y="3041650"/>
          <p14:tracePt t="212043" x="4324350" y="3059113"/>
          <p14:tracePt t="212051" x="4324350" y="3067050"/>
          <p14:tracePt t="212059" x="4332288" y="3076575"/>
          <p14:tracePt t="212067" x="4341813" y="3084513"/>
          <p14:tracePt t="212075" x="4349750" y="3101975"/>
          <p14:tracePt t="212083" x="4367213" y="3127375"/>
          <p14:tracePt t="212091" x="4375150" y="3152775"/>
          <p14:tracePt t="212099" x="4392613" y="3186113"/>
          <p14:tracePt t="212110" x="4410075" y="3211513"/>
          <p14:tracePt t="212115" x="4418013" y="3263900"/>
          <p14:tracePt t="212124" x="4460875" y="3330575"/>
          <p14:tracePt t="212131" x="4494213" y="3416300"/>
          <p14:tracePt t="212140" x="4511675" y="3475038"/>
          <p14:tracePt t="212147" x="4519613" y="3568700"/>
          <p14:tracePt t="212157" x="4537075" y="3662363"/>
          <p14:tracePt t="212164" x="4545013" y="3748088"/>
          <p14:tracePt t="212172" x="4554538" y="3841750"/>
          <p14:tracePt t="212179" x="4554538" y="3943350"/>
          <p14:tracePt t="212189" x="4554538" y="4044950"/>
          <p14:tracePt t="212196" x="4554538" y="4146550"/>
          <p14:tracePt t="212203" x="4554538" y="4249738"/>
          <p14:tracePt t="212212" x="4537075" y="4359275"/>
          <p14:tracePt t="212219" x="4519613" y="4460875"/>
          <p14:tracePt t="212227" x="4494213" y="4554538"/>
          <p14:tracePt t="212235" x="4451350" y="4640263"/>
          <p14:tracePt t="212243" x="4410075" y="4724400"/>
          <p14:tracePt t="212251" x="4349750" y="4784725"/>
          <p14:tracePt t="212259" x="4281488" y="4852988"/>
          <p14:tracePt t="212267" x="4197350" y="4911725"/>
          <p14:tracePt t="212275" x="4111625" y="4972050"/>
          <p14:tracePt t="212283" x="4002088" y="5022850"/>
          <p14:tracePt t="212291" x="3857625" y="5056188"/>
          <p14:tracePt t="212299" x="3687763" y="5073650"/>
          <p14:tracePt t="212309" x="3533775" y="5091113"/>
          <p14:tracePt t="212315" x="3398838" y="5091113"/>
          <p14:tracePt t="212325" x="3297238" y="5091113"/>
          <p14:tracePt t="212331" x="3203575" y="5091113"/>
          <p14:tracePt t="212341" x="3135313" y="5056188"/>
          <p14:tracePt t="212347" x="3074988" y="5030788"/>
          <p14:tracePt t="212357" x="3033713" y="5013325"/>
          <p14:tracePt t="212363" x="3024188" y="4997450"/>
          <p14:tracePt t="212372" x="3024188" y="4987925"/>
          <p14:tracePt t="212380" x="3024188" y="4972050"/>
          <p14:tracePt t="212390" x="3024188" y="4954588"/>
          <p14:tracePt t="212396" x="3024188" y="4911725"/>
          <p14:tracePt t="212404" x="3059113" y="4852988"/>
          <p14:tracePt t="212411" x="3117850" y="4792663"/>
          <p14:tracePt t="212420" x="3203575" y="4724400"/>
          <p14:tracePt t="212427" x="3313113" y="4657725"/>
          <p14:tracePt t="212436" x="3467100" y="4572000"/>
          <p14:tracePt t="212443" x="3662363" y="4495800"/>
          <p14:tracePt t="212451" x="3873500" y="4427538"/>
          <p14:tracePt t="212459" x="4095750" y="4384675"/>
          <p14:tracePt t="212468" x="4359275" y="4359275"/>
          <p14:tracePt t="212475" x="4595813" y="4351338"/>
          <p14:tracePt t="212483" x="4851400" y="4333875"/>
          <p14:tracePt t="212491" x="5148263" y="4333875"/>
          <p14:tracePt t="212499" x="5437188" y="4368800"/>
          <p14:tracePt t="212508" x="5761038" y="4427538"/>
          <p14:tracePt t="212515" x="6083300" y="4521200"/>
          <p14:tracePt t="212524" x="6423025" y="4630738"/>
          <p14:tracePt t="212531" x="6797675" y="4759325"/>
          <p14:tracePt t="212540" x="7153275" y="4903788"/>
          <p14:tracePt t="212547" x="7485063" y="5030788"/>
          <p14:tracePt t="212557" x="7816850" y="5175250"/>
          <p14:tracePt t="212563" x="8121650" y="5327650"/>
          <p14:tracePt t="212575" x="8394700" y="5481638"/>
          <p14:tracePt t="212579" x="8605838" y="5616575"/>
          <p14:tracePt t="212590" x="8793163" y="5753100"/>
          <p14:tracePt t="212596" x="8912225" y="5838825"/>
          <p14:tracePt t="212606" x="8988425" y="5915025"/>
          <p14:tracePt t="212612" x="9031288" y="5973763"/>
          <p14:tracePt t="212619" x="9056688" y="6024563"/>
          <p14:tracePt t="212627" x="9056688" y="6034088"/>
          <p14:tracePt t="212636" x="9048750" y="6067425"/>
          <p14:tracePt t="212644" x="9005888" y="6102350"/>
          <p14:tracePt t="212651" x="8980488" y="6102350"/>
          <p14:tracePt t="212659" x="8937625" y="6118225"/>
          <p14:tracePt t="212667" x="8853488" y="6143625"/>
          <p14:tracePt t="212675" x="8742363" y="6161088"/>
          <p14:tracePt t="212684" x="8580438" y="6169025"/>
          <p14:tracePt t="212691" x="8394700" y="6161088"/>
          <p14:tracePt t="212699" x="8164513" y="6127750"/>
          <p14:tracePt t="212708" x="7951788" y="6042025"/>
          <p14:tracePt t="212715" x="7756525" y="5948363"/>
          <p14:tracePt t="212725" x="7553325" y="5829300"/>
          <p14:tracePt t="212735" x="7340600" y="5659438"/>
          <p14:tracePt t="212743" x="7127875" y="5421313"/>
          <p14:tracePt t="212751" x="6907213" y="5116513"/>
          <p14:tracePt t="212759" x="6754813" y="4843463"/>
          <p14:tracePt t="212767" x="6618288" y="4579938"/>
          <p14:tracePt t="212775" x="6559550" y="4384675"/>
          <p14:tracePt t="212784" x="6542088" y="4300538"/>
          <p14:tracePt t="212792" x="6534150" y="4240213"/>
          <p14:tracePt t="212799" x="6542088" y="4189413"/>
          <p14:tracePt t="212808" x="6575425" y="4138613"/>
          <p14:tracePt t="212815" x="6626225" y="4062413"/>
          <p14:tracePt t="212824" x="6711950" y="3994150"/>
          <p14:tracePt t="212831" x="6805613" y="3935413"/>
          <p14:tracePt t="212841" x="6932613" y="3857625"/>
          <p14:tracePt t="212848" x="7069138" y="3790950"/>
          <p14:tracePt t="212857" x="7213600" y="3738563"/>
          <p14:tracePt t="212863" x="7358063" y="3679825"/>
          <p14:tracePt t="212873" x="7493000" y="3646488"/>
          <p14:tracePt t="212880" x="7646988" y="3611563"/>
          <p14:tracePt t="212891" x="7807325" y="3578225"/>
          <p14:tracePt t="212908" x="8164513" y="3517900"/>
          <p14:tracePt t="212911" x="8351838" y="3509963"/>
          <p14:tracePt t="212920" x="8580438" y="3509963"/>
          <p14:tracePt t="212928" x="8836025" y="3509963"/>
          <p14:tracePt t="212935" x="9056688" y="3517900"/>
          <p14:tracePt t="212943" x="9269413" y="3543300"/>
          <p14:tracePt t="212952" x="9472613" y="3594100"/>
          <p14:tracePt t="212959" x="9617075" y="3636963"/>
          <p14:tracePt t="212968" x="9753600" y="3662363"/>
          <p14:tracePt t="212975" x="9880600" y="3722688"/>
          <p14:tracePt t="212984" x="9983788" y="3763963"/>
          <p14:tracePt t="212993" x="10075863" y="3816350"/>
          <p14:tracePt t="213000" x="10153650" y="3867150"/>
          <p14:tracePt t="213008" x="10237788" y="3925888"/>
          <p14:tracePt t="213015" x="10313988" y="3986213"/>
          <p14:tracePt t="213025" x="10356850" y="4044950"/>
          <p14:tracePt t="213031" x="10390188" y="4095750"/>
          <p14:tracePt t="213041" x="10415588" y="4146550"/>
          <p14:tracePt t="213047" x="10433050" y="4181475"/>
          <p14:tracePt t="213058" x="10442575" y="4224338"/>
          <p14:tracePt t="213063" x="10450513" y="4275138"/>
          <p14:tracePt t="213073" x="10450513" y="4333875"/>
          <p14:tracePt t="213079" x="10450513" y="4394200"/>
          <p14:tracePt t="213090" x="10450513" y="4452938"/>
          <p14:tracePt t="213095" x="10425113" y="4529138"/>
          <p14:tracePt t="213103" x="10390188" y="4622800"/>
          <p14:tracePt t="213112" x="10339388" y="4733925"/>
          <p14:tracePt t="213119" x="10271125" y="4843463"/>
          <p14:tracePt t="213127" x="10169525" y="4962525"/>
          <p14:tracePt t="213135" x="10034588" y="5099050"/>
          <p14:tracePt t="213143" x="9890125" y="5235575"/>
          <p14:tracePt t="213151" x="9702800" y="5370513"/>
          <p14:tracePt t="213159" x="9515475" y="5472113"/>
          <p14:tracePt t="213167" x="9320213" y="5565775"/>
          <p14:tracePt t="213175" x="9132888" y="5626100"/>
          <p14:tracePt t="213183" x="8955088" y="5668963"/>
          <p14:tracePt t="213191" x="8734425" y="5694363"/>
          <p14:tracePt t="213199" x="8547100" y="5702300"/>
          <p14:tracePt t="213207" x="8301038" y="5684838"/>
          <p14:tracePt t="213215" x="8054975" y="5626100"/>
          <p14:tracePt t="213225" x="7773988" y="5524500"/>
          <p14:tracePt t="213231" x="7416800" y="5380038"/>
          <p14:tracePt t="213241" x="7059613" y="5218113"/>
          <p14:tracePt t="213247" x="6704013" y="5022850"/>
          <p14:tracePt t="213257" x="6405563" y="4852988"/>
          <p14:tracePt t="213263" x="6151563" y="4683125"/>
          <p14:tracePt t="213273" x="5964238" y="4538663"/>
          <p14:tracePt t="213279" x="5794375" y="4410075"/>
          <p14:tracePt t="213290" x="5708650" y="4325938"/>
          <p14:tracePt t="213296" x="5649913" y="4257675"/>
          <p14:tracePt t="213303" x="5616575" y="4214813"/>
          <p14:tracePt t="213311" x="5599113" y="4189413"/>
          <p14:tracePt t="213320" x="5591175" y="4156075"/>
          <p14:tracePt t="213327" x="5581650" y="4113213"/>
          <p14:tracePt t="213335" x="5581650" y="4079875"/>
          <p14:tracePt t="213343" x="5607050" y="4027488"/>
          <p14:tracePt t="213351" x="5641975" y="3968750"/>
          <p14:tracePt t="213359" x="5692775" y="3900488"/>
          <p14:tracePt t="213367" x="5743575" y="3849688"/>
          <p14:tracePt t="213375" x="5827713" y="3781425"/>
          <p14:tracePt t="213383" x="5921375" y="3730625"/>
          <p14:tracePt t="213393" x="6040438" y="3662363"/>
          <p14:tracePt t="213399" x="6167438" y="3611563"/>
          <p14:tracePt t="213407" x="6261100" y="3578225"/>
          <p14:tracePt t="213415" x="6405563" y="3552825"/>
          <p14:tracePt t="213424" x="6575425" y="3543300"/>
          <p14:tracePt t="213431" x="6719888" y="3543300"/>
          <p14:tracePt t="213441" x="6856413" y="3543300"/>
          <p14:tracePt t="213447" x="7000875" y="3543300"/>
          <p14:tracePt t="213457" x="7112000" y="3543300"/>
          <p14:tracePt t="213464" x="7213600" y="3560763"/>
          <p14:tracePt t="213473" x="7332663" y="3603625"/>
          <p14:tracePt t="213479" x="7426325" y="3654425"/>
          <p14:tracePt t="213490" x="7485063" y="3687763"/>
          <p14:tracePt t="213496" x="7535863" y="3713163"/>
          <p14:tracePt t="213505" x="7578725" y="3748088"/>
          <p14:tracePt t="213511" x="7604125" y="3763963"/>
          <p14:tracePt t="213520" x="7637463" y="3790950"/>
          <p14:tracePt t="213527" x="7646988" y="3798888"/>
          <p14:tracePt t="213535" x="7646988" y="3816350"/>
          <p14:tracePt t="213543" x="7662863" y="3832225"/>
          <p14:tracePt t="213551" x="7662863" y="3841750"/>
          <p14:tracePt t="213559" x="7662863" y="3857625"/>
          <p14:tracePt t="213567" x="7662863" y="3875088"/>
          <p14:tracePt t="213575" x="7672388" y="3900488"/>
          <p14:tracePt t="213584" x="7672388" y="3925888"/>
          <p14:tracePt t="213591" x="7688263" y="3951288"/>
          <p14:tracePt t="213599" x="7697788" y="3976688"/>
          <p14:tracePt t="213607" x="7697788" y="3994150"/>
          <p14:tracePt t="213615" x="7697788" y="4011613"/>
          <p14:tracePt t="213624" x="7715250" y="4044950"/>
          <p14:tracePt t="213631" x="7731125" y="4087813"/>
          <p14:tracePt t="213640" x="7748588" y="4121150"/>
          <p14:tracePt t="213647" x="7748588" y="4156075"/>
          <p14:tracePt t="213657" x="7756525" y="4181475"/>
          <p14:tracePt t="213663" x="7766050" y="4214813"/>
          <p14:tracePt t="213673" x="7773988" y="4240213"/>
          <p14:tracePt t="213680" x="7781925" y="4275138"/>
          <p14:tracePt t="213690" x="7791450" y="4316413"/>
          <p14:tracePt t="213695" x="7791450" y="4359275"/>
          <p14:tracePt t="213706" x="7799388" y="4402138"/>
          <p14:tracePt t="213712" x="7807325" y="4435475"/>
          <p14:tracePt t="213720" x="7816850" y="4460875"/>
          <p14:tracePt t="213727" x="7832725" y="4503738"/>
          <p14:tracePt t="213735" x="7842250" y="4529138"/>
          <p14:tracePt t="213744" x="7850188" y="4546600"/>
          <p14:tracePt t="213751" x="7850188" y="4572000"/>
          <p14:tracePt t="213759" x="7859713" y="4597400"/>
          <p14:tracePt t="213767" x="7859713" y="4622800"/>
          <p14:tracePt t="213775" x="7859713" y="4657725"/>
          <p14:tracePt t="213783" x="7859713" y="4708525"/>
          <p14:tracePt t="213791" x="7859713" y="4749800"/>
          <p14:tracePt t="213799" x="7842250" y="4810125"/>
          <p14:tracePt t="213807" x="7824788" y="4886325"/>
          <p14:tracePt t="213815" x="7799388" y="4946650"/>
          <p14:tracePt t="213824" x="7766050" y="5013325"/>
          <p14:tracePt t="213831" x="7715250" y="5073650"/>
          <p14:tracePt t="213841" x="7672388" y="5149850"/>
          <p14:tracePt t="213848" x="7612063" y="5226050"/>
          <p14:tracePt t="213857" x="7553325" y="5311775"/>
          <p14:tracePt t="213863" x="7477125" y="5387975"/>
          <p14:tracePt t="213873" x="7373938" y="5464175"/>
          <p14:tracePt t="213892" x="7112000" y="5608638"/>
          <p14:tracePt t="213895" x="6983413" y="5668963"/>
          <p14:tracePt t="213907" x="6823075" y="5719763"/>
          <p14:tracePt t="213912" x="6686550" y="5735638"/>
          <p14:tracePt t="213920" x="6567488" y="5745163"/>
          <p14:tracePt t="213927" x="6405563" y="5753100"/>
          <p14:tracePt t="213935" x="6184900" y="5727700"/>
          <p14:tracePt t="213944" x="5972175" y="5641975"/>
          <p14:tracePt t="213951" x="5786438" y="5540375"/>
          <p14:tracePt t="213959" x="5581650" y="5421313"/>
          <p14:tracePt t="213967" x="5411788" y="5276850"/>
          <p14:tracePt t="213975" x="5249863" y="5099050"/>
          <p14:tracePt t="213983" x="5140325" y="4937125"/>
          <p14:tracePt t="213991" x="5072063" y="4784725"/>
          <p14:tracePt t="214000" x="5038725" y="4683125"/>
          <p14:tracePt t="214007" x="5021263" y="4614863"/>
          <p14:tracePt t="214015" x="5021263" y="4554538"/>
          <p14:tracePt t="214024" x="5038725" y="4503738"/>
          <p14:tracePt t="214031" x="5064125" y="4452938"/>
          <p14:tracePt t="214040" x="5106988" y="4402138"/>
          <p14:tracePt t="214047" x="5165725" y="4351338"/>
          <p14:tracePt t="214058" x="5224463" y="4308475"/>
          <p14:tracePt t="214063" x="5310188" y="4257675"/>
          <p14:tracePt t="214073" x="5394325" y="4224338"/>
          <p14:tracePt t="214079" x="5497513" y="4206875"/>
          <p14:tracePt t="214089" x="5581650" y="4189413"/>
          <p14:tracePt t="214095" x="5675313" y="4171950"/>
          <p14:tracePt t="214107" x="5768975" y="4171950"/>
          <p14:tracePt t="214112" x="5853113" y="4171950"/>
          <p14:tracePt t="214119" x="5946775" y="4181475"/>
          <p14:tracePt t="214127" x="6040438" y="4197350"/>
          <p14:tracePt t="214135" x="6100763" y="4214813"/>
          <p14:tracePt t="214143" x="6159500" y="4240213"/>
          <p14:tracePt t="214151" x="6219825" y="4265613"/>
          <p14:tracePt t="214159" x="6286500" y="4300538"/>
          <p14:tracePt t="214167" x="6338888" y="4333875"/>
          <p14:tracePt t="214175" x="6372225" y="4359275"/>
          <p14:tracePt t="214183" x="6405563" y="4376738"/>
          <p14:tracePt t="214191" x="6430963" y="4402138"/>
          <p14:tracePt t="214199" x="6440488" y="4410075"/>
          <p14:tracePt t="214247" x="6456363" y="4410075"/>
          <p14:tracePt t="214263" x="6465888" y="4410075"/>
          <p14:tracePt t="214287" x="6465888" y="4402138"/>
          <p14:tracePt t="214304" x="6465888" y="4394200"/>
          <p14:tracePt t="214312" x="6448425" y="4376738"/>
          <p14:tracePt t="214320" x="6448425" y="4341813"/>
          <p14:tracePt t="214328" x="6448425" y="4300538"/>
          <p14:tracePt t="214336" x="6448425" y="4249738"/>
          <p14:tracePt t="214344" x="6473825" y="4181475"/>
          <p14:tracePt t="214352" x="6508750" y="4105275"/>
          <p14:tracePt t="214360" x="6542088" y="4019550"/>
          <p14:tracePt t="214367" x="6567488" y="3943350"/>
          <p14:tracePt t="214375" x="6575425" y="3867150"/>
          <p14:tracePt t="214384" x="6584950" y="3773488"/>
          <p14:tracePt t="214391" x="6600825" y="3705225"/>
          <p14:tracePt t="214545" x="6592888" y="3705225"/>
          <p14:tracePt t="214552" x="6575425" y="3697288"/>
          <p14:tracePt t="214561" x="6542088" y="3687763"/>
          <p14:tracePt t="214569" x="6524625" y="3687763"/>
          <p14:tracePt t="214578" x="6491288" y="3687763"/>
          <p14:tracePt t="214585" x="6465888" y="3705225"/>
          <p14:tracePt t="214594" x="6448425" y="3705225"/>
          <p14:tracePt t="214601" x="6415088" y="3722688"/>
          <p14:tracePt t="214610" x="6415088" y="3730625"/>
          <p14:tracePt t="214631" x="6415088" y="3738563"/>
          <p14:tracePt t="214641" x="6430963" y="3738563"/>
          <p14:tracePt t="214648" x="6448425" y="3738563"/>
          <p14:tracePt t="214657" x="6473825" y="3738563"/>
          <p14:tracePt t="214663" x="6508750" y="3738563"/>
          <p14:tracePt t="214674" x="6559550" y="3738563"/>
          <p14:tracePt t="214680" x="6626225" y="3722688"/>
          <p14:tracePt t="214688" x="6711950" y="3687763"/>
          <p14:tracePt t="214696" x="6805613" y="3662363"/>
          <p14:tracePt t="214705" x="6907213" y="3636963"/>
          <p14:tracePt t="214711" x="7000875" y="3603625"/>
          <p14:tracePt t="214722" x="7094538" y="3578225"/>
          <p14:tracePt t="214728" x="7188200" y="3560763"/>
          <p14:tracePt t="214735" x="7297738" y="3552825"/>
          <p14:tracePt t="214743" x="7400925" y="3552825"/>
          <p14:tracePt t="214752" x="7477125" y="3552825"/>
          <p14:tracePt t="214759" x="7553325" y="3552825"/>
          <p14:tracePt t="214767" x="7612063" y="3586163"/>
          <p14:tracePt t="214775" x="7680325" y="3646488"/>
          <p14:tracePt t="214783" x="7748588" y="3713163"/>
          <p14:tracePt t="214791" x="7799388" y="3798888"/>
          <p14:tracePt t="214800" x="7832725" y="3892550"/>
          <p14:tracePt t="214807" x="7850188" y="4011613"/>
          <p14:tracePt t="214815" x="7859713" y="4146550"/>
          <p14:tracePt t="214824" x="7850188" y="4325938"/>
          <p14:tracePt t="214831" x="7791450" y="4486275"/>
          <p14:tracePt t="214841" x="7672388" y="4657725"/>
          <p14:tracePt t="214847" x="7527925" y="4775200"/>
          <p14:tracePt t="214857" x="7366000" y="4886325"/>
          <p14:tracePt t="214864" x="7170738" y="4979988"/>
          <p14:tracePt t="214874" x="6932613" y="5048250"/>
          <p14:tracePt t="214890" x="6456363" y="5099050"/>
          <p14:tracePt t="214895" x="6227763" y="5073650"/>
          <p14:tracePt t="214907" x="6024563" y="5022850"/>
          <p14:tracePt t="214911" x="5761038" y="4886325"/>
          <p14:tracePt t="214919" x="5497513" y="4708525"/>
          <p14:tracePt t="214928" x="5259388" y="4478338"/>
          <p14:tracePt t="214936" x="5064125" y="4240213"/>
          <p14:tracePt t="214943" x="4935538" y="4011613"/>
          <p14:tracePt t="214951" x="4894263" y="3849688"/>
          <p14:tracePt t="214959" x="4876800" y="3738563"/>
          <p14:tracePt t="214967" x="4876800" y="3646488"/>
          <p14:tracePt t="214975" x="4902200" y="3586163"/>
          <p14:tracePt t="214983" x="4953000" y="3543300"/>
          <p14:tracePt t="214991" x="5013325" y="3517900"/>
          <p14:tracePt t="215000" x="5080000" y="3502025"/>
          <p14:tracePt t="215009" x="5165725" y="3492500"/>
          <p14:tracePt t="215015" x="5241925" y="3492500"/>
          <p14:tracePt t="215025" x="5327650" y="3509963"/>
          <p14:tracePt t="215031" x="5403850" y="3543300"/>
          <p14:tracePt t="215041" x="5480050" y="3594100"/>
          <p14:tracePt t="215047" x="5565775" y="3629025"/>
          <p14:tracePt t="215058" x="5616575" y="3654425"/>
          <p14:tracePt t="215063" x="5624513" y="3662363"/>
          <p14:tracePt t="215185" x="5632450" y="3662363"/>
          <p14:tracePt t="215255" x="5632450" y="3687763"/>
          <p14:tracePt t="215263" x="5624513" y="3713163"/>
          <p14:tracePt t="215272" x="5591175" y="3790950"/>
          <p14:tracePt t="215279" x="5538788" y="3857625"/>
          <p14:tracePt t="215290" x="5480050" y="3943350"/>
          <p14:tracePt t="215295" x="5394325" y="4027488"/>
          <p14:tracePt t="215305" x="5292725" y="4095750"/>
          <p14:tracePt t="215312" x="5183188" y="4164013"/>
          <p14:tracePt t="215320" x="5080000" y="4214813"/>
          <p14:tracePt t="215327" x="4962525" y="4257675"/>
          <p14:tracePt t="215335" x="4851400" y="4283075"/>
          <p14:tracePt t="215343" x="4749800" y="4291013"/>
          <p14:tracePt t="215351" x="4656138" y="4300538"/>
          <p14:tracePt t="215359" x="4570413" y="4300538"/>
          <p14:tracePt t="215367" x="4494213" y="4283075"/>
          <p14:tracePt t="215375" x="4418013" y="4257675"/>
          <p14:tracePt t="215383" x="4349750" y="4214813"/>
          <p14:tracePt t="215391" x="4281488" y="4164013"/>
          <p14:tracePt t="215399" x="4214813" y="4105275"/>
          <p14:tracePt t="215407" x="4146550" y="4037013"/>
          <p14:tracePt t="215415" x="4086225" y="3976688"/>
          <p14:tracePt t="215424" x="4044950" y="3935413"/>
          <p14:tracePt t="215431" x="4010025" y="3900488"/>
          <p14:tracePt t="215441" x="4002088" y="3892550"/>
          <p14:tracePt t="215447" x="3992563" y="3883025"/>
          <p14:tracePt t="215463" x="3992563" y="3875088"/>
          <p14:tracePt t="215473" x="3992563" y="3849688"/>
          <p14:tracePt t="215480" x="3992563" y="3832225"/>
          <p14:tracePt t="215488" x="4002088" y="3806825"/>
          <p14:tracePt t="215495" x="4010025" y="3781425"/>
          <p14:tracePt t="215506" x="4035425" y="3730625"/>
          <p14:tracePt t="215511" x="4070350" y="3671888"/>
          <p14:tracePt t="215520" x="4111625" y="3594100"/>
          <p14:tracePt t="215527" x="4162425" y="3509963"/>
          <p14:tracePt t="215535" x="4230688" y="3416300"/>
          <p14:tracePt t="215543" x="4298950" y="3330575"/>
          <p14:tracePt t="215551" x="4367213" y="3246438"/>
          <p14:tracePt t="215559" x="4425950" y="3170238"/>
          <p14:tracePt t="215567" x="4503738" y="3094038"/>
          <p14:tracePt t="215575" x="4579938" y="3033713"/>
          <p14:tracePt t="215583" x="4664075" y="2974975"/>
          <p14:tracePt t="215591" x="4757738" y="2914650"/>
          <p14:tracePt t="215599" x="4859338" y="2871788"/>
          <p14:tracePt t="215607" x="4970463" y="2830513"/>
          <p14:tracePt t="215615" x="5064125" y="2805113"/>
          <p14:tracePt t="215623" x="5165725" y="2787650"/>
          <p14:tracePt t="215631" x="5267325" y="2770188"/>
          <p14:tracePt t="215640" x="5378450" y="2744788"/>
          <p14:tracePt t="215647" x="5497513" y="2736850"/>
          <p14:tracePt t="215657" x="5607050" y="2736850"/>
          <p14:tracePt t="215663" x="5726113" y="2736850"/>
          <p14:tracePt t="215673" x="5853113" y="2736850"/>
          <p14:tracePt t="215679" x="5981700" y="2770188"/>
          <p14:tracePt t="215688" x="6151563" y="2830513"/>
          <p14:tracePt t="215695" x="6303963" y="2897188"/>
          <p14:tracePt t="215706" x="6456363" y="2965450"/>
          <p14:tracePt t="215711" x="6610350" y="3067050"/>
          <p14:tracePt t="215722" x="6694488" y="3135313"/>
          <p14:tracePt t="215728" x="6780213" y="3211513"/>
          <p14:tracePt t="215735" x="6864350" y="3289300"/>
          <p14:tracePt t="215743" x="6950075" y="3365500"/>
          <p14:tracePt t="215752" x="7026275" y="3416300"/>
          <p14:tracePt t="215759" x="7077075" y="3467100"/>
          <p14:tracePt t="215767" x="7137400" y="3509963"/>
          <p14:tracePt t="215775" x="7188200" y="3560763"/>
          <p14:tracePt t="215784" x="7221538" y="3586163"/>
          <p14:tracePt t="215791" x="7229475" y="3603625"/>
          <p14:tracePt t="215799" x="7239000" y="3603625"/>
          <p14:tracePt t="215812" x="7239000" y="3611563"/>
          <p14:tracePt t="215861" x="7239000" y="3629025"/>
          <p14:tracePt t="215877" x="7239000" y="3636963"/>
          <p14:tracePt t="215893" x="7229475" y="3646488"/>
          <p14:tracePt t="215901" x="7229475" y="3662363"/>
          <p14:tracePt t="215926" x="7221538" y="3671888"/>
          <p14:tracePt t="216981" x="7188200" y="3671888"/>
          <p14:tracePt t="216990" x="7178675" y="3671888"/>
          <p14:tracePt t="216995" x="7145338" y="3679825"/>
          <p14:tracePt t="217003" x="7137400" y="3687763"/>
          <p14:tracePt t="217011" x="7102475" y="3705225"/>
          <p14:tracePt t="217021" x="7085013" y="3705225"/>
          <p14:tracePt t="217027" x="7051675" y="3713163"/>
          <p14:tracePt t="217035" x="7034213" y="3722688"/>
          <p14:tracePt t="217043" x="7008813" y="3730625"/>
          <p14:tracePt t="217051" x="6967538" y="3738563"/>
          <p14:tracePt t="217059" x="6942138" y="3748088"/>
          <p14:tracePt t="217067" x="6907213" y="3756025"/>
          <p14:tracePt t="217075" x="6856413" y="3773488"/>
          <p14:tracePt t="217083" x="6805613" y="3790950"/>
          <p14:tracePt t="217091" x="6745288" y="3816350"/>
          <p14:tracePt t="217100" x="6711950" y="3832225"/>
          <p14:tracePt t="217107" x="6669088" y="3849688"/>
          <p14:tracePt t="217116" x="6626225" y="3867150"/>
          <p14:tracePt t="217133" x="6618288" y="3875088"/>
          <p14:tracePt t="217149" x="6610350" y="3883025"/>
          <p14:tracePt t="217159" x="6610350" y="3892550"/>
          <p14:tracePt t="217175" x="6600825" y="3892550"/>
          <p14:tracePt t="217181" x="6592888" y="3900488"/>
          <p14:tracePt t="217191" x="6567488" y="3908425"/>
          <p14:tracePt t="217196" x="6559550" y="3925888"/>
          <p14:tracePt t="217207" x="6550025" y="3935413"/>
          <p14:tracePt t="217212" x="6524625" y="3943350"/>
          <p14:tracePt t="217222" x="6499225" y="3951288"/>
          <p14:tracePt t="217228" x="6491288" y="3960813"/>
          <p14:tracePt t="217239" x="6456363" y="3976688"/>
          <p14:tracePt t="217244" x="6440488" y="3976688"/>
          <p14:tracePt t="217252" x="6415088" y="3986213"/>
          <p14:tracePt t="217260" x="6364288" y="3986213"/>
          <p14:tracePt t="217268" x="6303963" y="3986213"/>
          <p14:tracePt t="217276" x="6227763" y="3976688"/>
          <p14:tracePt t="217284" x="6159500" y="3960813"/>
          <p14:tracePt t="217292" x="6108700" y="3935413"/>
          <p14:tracePt t="217300" x="6040438" y="3900488"/>
          <p14:tracePt t="217310" x="5981700" y="3867150"/>
          <p14:tracePt t="217316" x="5930900" y="3832225"/>
          <p14:tracePt t="217325" x="5895975" y="3806825"/>
          <p14:tracePt t="217332" x="5862638" y="3798888"/>
          <p14:tracePt t="217342" x="5853113" y="3790950"/>
          <p14:tracePt t="217379" x="5845175" y="3790950"/>
          <p14:tracePt t="217389" x="5845175" y="3816350"/>
          <p14:tracePt t="217395" x="5845175" y="3857625"/>
          <p14:tracePt t="217404" x="5845175" y="3925888"/>
          <p14:tracePt t="217411" x="5845175" y="4011613"/>
          <p14:tracePt t="217419" x="5827713" y="4113213"/>
          <p14:tracePt t="217427" x="5802313" y="4224338"/>
          <p14:tracePt t="217435" x="5761038" y="4325938"/>
          <p14:tracePt t="217443" x="5718175" y="4427538"/>
          <p14:tracePt t="217451" x="5667375" y="4538663"/>
          <p14:tracePt t="217459" x="5616575" y="4614863"/>
          <p14:tracePt t="217467" x="5581650" y="4691063"/>
          <p14:tracePt t="217475" x="5538788" y="4759325"/>
          <p14:tracePt t="217483" x="5505450" y="4827588"/>
          <p14:tracePt t="217491" x="5480050" y="4878388"/>
          <p14:tracePt t="217499" x="5454650" y="4911725"/>
          <p14:tracePt t="217507" x="5429250" y="4954588"/>
          <p14:tracePt t="217515" x="5394325" y="4997450"/>
          <p14:tracePt t="217523" x="5353050" y="5048250"/>
          <p14:tracePt t="217531" x="5292725" y="5099050"/>
          <p14:tracePt t="217539" x="5233988" y="5167313"/>
          <p14:tracePt t="217547" x="5183188" y="5235575"/>
          <p14:tracePt t="217556" x="5114925" y="5311775"/>
          <p14:tracePt t="217563" x="5038725" y="5387975"/>
          <p14:tracePt t="217573" x="4970463" y="5456238"/>
          <p14:tracePt t="217579" x="4902200" y="5507038"/>
          <p14:tracePt t="217589" x="4851400" y="5549900"/>
          <p14:tracePt t="217595" x="4808538" y="5591175"/>
          <p14:tracePt t="217605" x="4800600" y="5600700"/>
          <p14:tracePt t="217611" x="4791075" y="5600700"/>
          <p14:tracePt t="217621" x="4783138" y="5608638"/>
          <p14:tracePt t="217627" x="4775200" y="5608638"/>
          <p14:tracePt t="217700" x="4765675" y="5608638"/>
          <p14:tracePt t="217726" x="4757738" y="5608638"/>
          <p14:tracePt t="217732" x="4757738" y="5600700"/>
          <p14:tracePt t="217741" x="4740275" y="5591175"/>
          <p14:tracePt t="217749" x="4724400" y="5583238"/>
          <p14:tracePt t="217759" x="4714875" y="5575300"/>
          <p14:tracePt t="217763" x="4706938" y="5565775"/>
          <p14:tracePt t="217773" x="4689475" y="5549900"/>
          <p14:tracePt t="217779" x="4673600" y="5540375"/>
          <p14:tracePt t="217789" x="4673600" y="5532438"/>
          <p14:tracePt t="217795" x="4656138" y="5507038"/>
          <p14:tracePt t="217805" x="4638675" y="5489575"/>
          <p14:tracePt t="217811" x="4621213" y="5472113"/>
          <p14:tracePt t="217822" x="4605338" y="5456238"/>
          <p14:tracePt t="217827" x="4595813" y="5430838"/>
          <p14:tracePt t="217837" x="4579938" y="5413375"/>
          <p14:tracePt t="217843" x="4570413" y="5395913"/>
          <p14:tracePt t="217851" x="4554538" y="5380038"/>
          <p14:tracePt t="217859" x="4537075" y="5362575"/>
          <p14:tracePt t="217868" x="4519613" y="5345113"/>
          <p14:tracePt t="217875" x="4494213" y="5311775"/>
          <p14:tracePt t="217883" x="4494213" y="5302250"/>
          <p14:tracePt t="217905" x="4494213" y="5260975"/>
          <p14:tracePt t="217908" x="4494213" y="5251450"/>
          <p14:tracePt t="217915" x="4494213" y="5235575"/>
          <p14:tracePt t="217924" x="4494213" y="5226050"/>
          <p14:tracePt t="217931" x="4503738" y="5218113"/>
          <p14:tracePt t="217939" x="4503738" y="5208588"/>
          <p14:tracePt t="217947" x="4511675" y="5192713"/>
          <p14:tracePt t="217956" x="4519613" y="5183188"/>
          <p14:tracePt t="217963" x="4537075" y="5167313"/>
          <p14:tracePt t="217973" x="4562475" y="5149850"/>
          <p14:tracePt t="217979" x="4595813" y="5124450"/>
          <p14:tracePt t="217989" x="4630738" y="5099050"/>
          <p14:tracePt t="217996" x="4673600" y="5081588"/>
          <p14:tracePt t="218005" x="4689475" y="5056188"/>
          <p14:tracePt t="218012" x="4724400" y="5048250"/>
          <p14:tracePt t="218022" x="4757738" y="5022850"/>
          <p14:tracePt t="218028" x="4808538" y="5005388"/>
          <p14:tracePt t="218037" x="4859338" y="4987925"/>
          <p14:tracePt t="218043" x="4902200" y="4979988"/>
          <p14:tracePt t="218051" x="4962525" y="4972050"/>
          <p14:tracePt t="218059" x="5013325" y="4962525"/>
          <p14:tracePt t="218068" x="5054600" y="4954588"/>
          <p14:tracePt t="218075" x="5097463" y="4954588"/>
          <p14:tracePt t="218083" x="5122863" y="4946650"/>
          <p14:tracePt t="218091" x="5148263" y="4946650"/>
          <p14:tracePt t="218099" x="5157788" y="4946650"/>
          <p14:tracePt t="218107" x="5165725" y="4946650"/>
          <p14:tracePt t="218116" x="5183188" y="4946650"/>
          <p14:tracePt t="218124" x="5199063" y="4946650"/>
          <p14:tracePt t="218132" x="5224463" y="4946650"/>
          <p14:tracePt t="218142" x="5241925" y="4946650"/>
          <p14:tracePt t="218149" x="5267325" y="4946650"/>
          <p14:tracePt t="218160" x="5292725" y="4946650"/>
          <p14:tracePt t="218165" x="5343525" y="4946650"/>
          <p14:tracePt t="218175" x="5368925" y="4954588"/>
          <p14:tracePt t="218180" x="5403850" y="4972050"/>
          <p14:tracePt t="218190" x="5429250" y="4979988"/>
          <p14:tracePt t="218196" x="5472113" y="4987925"/>
          <p14:tracePt t="218207" x="5505450" y="4987925"/>
          <p14:tracePt t="218212" x="5530850" y="4987925"/>
          <p14:tracePt t="218224" x="5556250" y="4987925"/>
          <p14:tracePt t="218228" x="5581650" y="4997450"/>
          <p14:tracePt t="218239" x="5591175" y="4997450"/>
          <p14:tracePt t="218244" x="5599113" y="4997450"/>
          <p14:tracePt t="218252" x="5607050" y="4997450"/>
          <p14:tracePt t="218260" x="5616575" y="5005388"/>
          <p14:tracePt t="218268" x="5632450" y="5005388"/>
          <p14:tracePt t="218276" x="5641975" y="5005388"/>
          <p14:tracePt t="218292" x="5649913" y="5013325"/>
          <p14:tracePt t="218389" x="5649913" y="5022850"/>
          <p14:tracePt t="218405" x="5641975" y="5022850"/>
          <p14:tracePt t="218412" x="5616575" y="5030788"/>
          <p14:tracePt t="218423" x="5591175" y="5030788"/>
          <p14:tracePt t="218429" x="5573713" y="5030788"/>
          <p14:tracePt t="218440" x="5548313" y="5038725"/>
          <p14:tracePt t="218445" x="5497513" y="5048250"/>
          <p14:tracePt t="218453" x="5462588" y="5048250"/>
          <p14:tracePt t="218459" x="5429250" y="5048250"/>
          <p14:tracePt t="218467" x="5394325" y="5056188"/>
          <p14:tracePt t="218475" x="5386388" y="5056188"/>
          <p14:tracePt t="218483" x="5368925" y="5056188"/>
          <p14:tracePt t="218491" x="5343525" y="5056188"/>
          <p14:tracePt t="218499" x="5310188" y="5056188"/>
          <p14:tracePt t="218507" x="5292725" y="5056188"/>
          <p14:tracePt t="218515" x="5267325" y="5064125"/>
          <p14:tracePt t="218523" x="5233988" y="5073650"/>
          <p14:tracePt t="218531" x="5199063" y="5073650"/>
          <p14:tracePt t="218539" x="5173663" y="5073650"/>
          <p14:tracePt t="218547" x="5140325" y="5073650"/>
          <p14:tracePt t="218556" x="5089525" y="5073650"/>
          <p14:tracePt t="218563" x="5021263" y="5081588"/>
          <p14:tracePt t="218572" x="4953000" y="5091113"/>
          <p14:tracePt t="218580" x="4884738" y="5099050"/>
          <p14:tracePt t="218589" x="4826000" y="5099050"/>
          <p14:tracePt t="218595" x="4765675" y="5099050"/>
          <p14:tracePt t="218605" x="4714875" y="5099050"/>
          <p14:tracePt t="218611" x="4664075" y="5099050"/>
          <p14:tracePt t="218621" x="4656138" y="5099050"/>
          <p14:tracePt t="218627" x="4646613" y="5099050"/>
          <p14:tracePt t="218638" x="4630738" y="5099050"/>
          <p14:tracePt t="218651" x="4621213" y="5099050"/>
          <p14:tracePt t="218659" x="4613275" y="5099050"/>
          <p14:tracePt t="218667" x="4605338" y="5099050"/>
          <p14:tracePt t="218676" x="4587875" y="5099050"/>
          <p14:tracePt t="218683" x="4562475" y="5099050"/>
          <p14:tracePt t="218691" x="4537075" y="5099050"/>
          <p14:tracePt t="218700" x="4486275" y="5099050"/>
          <p14:tracePt t="218707" x="4435475" y="5091113"/>
          <p14:tracePt t="218715" x="4359275" y="5081588"/>
          <p14:tracePt t="218723" x="4291013" y="5073650"/>
          <p14:tracePt t="218732" x="4230688" y="5064125"/>
          <p14:tracePt t="218741" x="4197350" y="5056188"/>
          <p14:tracePt t="218747" x="4171950" y="5056188"/>
          <p14:tracePt t="218757" x="4162425" y="5056188"/>
          <p14:tracePt t="218764" x="4154488" y="5056188"/>
          <p14:tracePt t="218773" x="4146550" y="5048250"/>
          <p14:tracePt t="218779" x="4137025" y="5048250"/>
          <p14:tracePt t="218789" x="4137025" y="5038725"/>
          <p14:tracePt t="218824" x="4137025" y="5030788"/>
          <p14:tracePt t="218832" x="4129088" y="5013325"/>
          <p14:tracePt t="218848" x="4129088" y="5005388"/>
          <p14:tracePt t="218857" x="4121150" y="4997450"/>
          <p14:tracePt t="218863" x="4121150" y="4987925"/>
          <p14:tracePt t="218890" x="4121150" y="4979988"/>
          <p14:tracePt t="218896" x="4121150" y="4962525"/>
          <p14:tracePt t="218905" x="4121150" y="4937125"/>
          <p14:tracePt t="218911" x="4121150" y="4929188"/>
          <p14:tracePt t="218923" x="4129088" y="4911725"/>
          <p14:tracePt t="218928" x="4146550" y="4886325"/>
          <p14:tracePt t="218936" x="4146550" y="4878388"/>
          <p14:tracePt t="218943" x="4146550" y="4868863"/>
          <p14:tracePt t="218952" x="4154488" y="4860925"/>
          <p14:tracePt t="218960" x="4162425" y="4852988"/>
          <p14:tracePt t="218968" x="4171950" y="4843463"/>
          <p14:tracePt t="218976" x="4179888" y="4827588"/>
          <p14:tracePt t="218984" x="4205288" y="4827588"/>
          <p14:tracePt t="218991" x="4240213" y="4810125"/>
          <p14:tracePt t="219000" x="4265613" y="4792663"/>
          <p14:tracePt t="219007" x="4298950" y="4784725"/>
          <p14:tracePt t="219015" x="4332288" y="4784725"/>
          <p14:tracePt t="219024" x="4359275" y="4767263"/>
          <p14:tracePt t="219031" x="4400550" y="4759325"/>
          <p14:tracePt t="219041" x="4460875" y="4741863"/>
          <p14:tracePt t="219047" x="4537075" y="4724400"/>
          <p14:tracePt t="219056" x="4605338" y="4708525"/>
          <p14:tracePt t="219063" x="4689475" y="4691063"/>
          <p14:tracePt t="219073" x="4765675" y="4683125"/>
          <p14:tracePt t="219079" x="4833938" y="4673600"/>
          <p14:tracePt t="219089" x="4902200" y="4665663"/>
          <p14:tracePt t="219095" x="4962525" y="4657725"/>
          <p14:tracePt t="219105" x="5013325" y="4640263"/>
          <p14:tracePt t="219112" x="5064125" y="4630738"/>
          <p14:tracePt t="219124" x="5097463" y="4622800"/>
          <p14:tracePt t="219128" x="5140325" y="4622800"/>
          <p14:tracePt t="219140" x="5199063" y="4622800"/>
          <p14:tracePt t="219143" x="5267325" y="4622800"/>
          <p14:tracePt t="219152" x="5327650" y="4622800"/>
          <p14:tracePt t="219160" x="5394325" y="4622800"/>
          <p14:tracePt t="219168" x="5454650" y="4630738"/>
          <p14:tracePt t="219175" x="5513388" y="4640263"/>
          <p14:tracePt t="219183" x="5548313" y="4657725"/>
          <p14:tracePt t="219191" x="5591175" y="4683125"/>
          <p14:tracePt t="219199" x="5641975" y="4699000"/>
          <p14:tracePt t="219207" x="5675313" y="4716463"/>
          <p14:tracePt t="219215" x="5743575" y="4759325"/>
          <p14:tracePt t="219223" x="5786438" y="4784725"/>
          <p14:tracePt t="219231" x="5802313" y="4810125"/>
          <p14:tracePt t="219240" x="5827713" y="4835525"/>
          <p14:tracePt t="219248" x="5845175" y="4852988"/>
          <p14:tracePt t="219258" x="5845175" y="4860925"/>
          <p14:tracePt t="219263" x="5853113" y="4886325"/>
          <p14:tracePt t="219274" x="5853113" y="4894263"/>
          <p14:tracePt t="219279" x="5845175" y="4937125"/>
          <p14:tracePt t="219289" x="5827713" y="4962525"/>
          <p14:tracePt t="219296" x="5811838" y="4979988"/>
          <p14:tracePt t="219306" x="5776913" y="5013325"/>
          <p14:tracePt t="219312" x="5718175" y="5048250"/>
          <p14:tracePt t="219322" x="5657850" y="5081588"/>
          <p14:tracePt t="219328" x="5581650" y="5106988"/>
          <p14:tracePt t="219338" x="5513388" y="5149850"/>
          <p14:tracePt t="219344" x="5446713" y="5167313"/>
          <p14:tracePt t="219351" x="5360988" y="5192713"/>
          <p14:tracePt t="219359" x="5276850" y="5208588"/>
          <p14:tracePt t="219368" x="5191125" y="5218113"/>
          <p14:tracePt t="219375" x="5122863" y="5218113"/>
          <p14:tracePt t="219384" x="5054600" y="5218113"/>
          <p14:tracePt t="219391" x="4995863" y="5218113"/>
          <p14:tracePt t="219400" x="4935538" y="5208588"/>
          <p14:tracePt t="219407" x="4876800" y="5192713"/>
          <p14:tracePt t="219415" x="4818063" y="5175250"/>
          <p14:tracePt t="219424" x="4765675" y="5157788"/>
          <p14:tracePt t="219432" x="4732338" y="5141913"/>
          <p14:tracePt t="219440" x="4689475" y="5116513"/>
          <p14:tracePt t="219448" x="4681538" y="5116513"/>
          <p14:tracePt t="219457" x="4664075" y="5099050"/>
          <p14:tracePt t="219463" x="4656138" y="5091113"/>
          <p14:tracePt t="219480" x="4656138" y="5073650"/>
          <p14:tracePt t="219490" x="4656138" y="5056188"/>
          <p14:tracePt t="219495" x="4664075" y="5022850"/>
          <p14:tracePt t="219506" x="4673600" y="4979988"/>
          <p14:tracePt t="219511" x="4689475" y="4946650"/>
          <p14:tracePt t="219522" x="4724400" y="4903788"/>
          <p14:tracePt t="219528" x="4740275" y="4878388"/>
          <p14:tracePt t="219538" x="4775200" y="4835525"/>
          <p14:tracePt t="219544" x="4818063" y="4792663"/>
          <p14:tracePt t="219551" x="4859338" y="4775200"/>
          <p14:tracePt t="219559" x="4876800" y="4767263"/>
          <p14:tracePt t="219567" x="4910138" y="4749800"/>
          <p14:tracePt t="219575" x="4970463" y="4741863"/>
          <p14:tracePt t="219583" x="5029200" y="4733925"/>
          <p14:tracePt t="219591" x="5097463" y="4733925"/>
          <p14:tracePt t="219599" x="5183188" y="4733925"/>
          <p14:tracePt t="219607" x="5276850" y="4741863"/>
          <p14:tracePt t="219615" x="5368925" y="4759325"/>
          <p14:tracePt t="219623" x="5505450" y="4802188"/>
          <p14:tracePt t="219632" x="5599113" y="4852988"/>
          <p14:tracePt t="219639" x="5692775" y="4903788"/>
          <p14:tracePt t="219647" x="5802313" y="4962525"/>
          <p14:tracePt t="219657" x="5895975" y="5022850"/>
          <p14:tracePt t="219663" x="6007100" y="5106988"/>
          <p14:tracePt t="219673" x="6091238" y="5167313"/>
          <p14:tracePt t="219679" x="6159500" y="5226050"/>
          <p14:tracePt t="219688" x="6202363" y="5268913"/>
          <p14:tracePt t="219696" x="6219825" y="5294313"/>
          <p14:tracePt t="219705" x="6219825" y="5302250"/>
          <p14:tracePt t="219711" x="6219825" y="5311775"/>
          <p14:tracePt t="219721" x="6202363" y="5327650"/>
          <p14:tracePt t="219728" x="6159500" y="5362575"/>
          <p14:tracePt t="219735" x="6126163" y="5370513"/>
          <p14:tracePt t="219743" x="6065838" y="5387975"/>
          <p14:tracePt t="219752" x="5989638" y="5395913"/>
          <p14:tracePt t="219759" x="5905500" y="5405438"/>
          <p14:tracePt t="219767" x="5811838" y="5413375"/>
          <p14:tracePt t="219775" x="5708650" y="5405438"/>
          <p14:tracePt t="219783" x="5616575" y="5370513"/>
          <p14:tracePt t="219791" x="5530850" y="5319713"/>
          <p14:tracePt t="219800" x="5480050" y="5276850"/>
          <p14:tracePt t="219807" x="5429250" y="5235575"/>
          <p14:tracePt t="219815" x="5394325" y="5200650"/>
          <p14:tracePt t="219823" x="5378450" y="5167313"/>
          <p14:tracePt t="219831" x="5368925" y="5124450"/>
          <p14:tracePt t="219840" x="5368925" y="5081588"/>
          <p14:tracePt t="219848" x="5394325" y="5030788"/>
          <p14:tracePt t="219856" x="5437188" y="4979988"/>
          <p14:tracePt t="219863" x="5513388" y="4929188"/>
          <p14:tracePt t="219874" x="5616575" y="4886325"/>
          <p14:tracePt t="219890" x="5964238" y="4818063"/>
          <p14:tracePt t="219895" x="6159500" y="4802188"/>
          <p14:tracePt t="219905" x="6415088" y="4802188"/>
          <p14:tracePt t="219912" x="6669088" y="4827588"/>
          <p14:tracePt t="219920" x="6899275" y="4860925"/>
          <p14:tracePt t="219927" x="7059613" y="4911725"/>
          <p14:tracePt t="219938" x="7229475" y="4972050"/>
          <p14:tracePt t="219944" x="7332663" y="5013325"/>
          <p14:tracePt t="219951" x="7416800" y="5064125"/>
          <p14:tracePt t="219959" x="7477125" y="5099050"/>
          <p14:tracePt t="219967" x="7485063" y="5106988"/>
          <p14:tracePt t="219975" x="7485063" y="5116513"/>
          <p14:tracePt t="220041" x="7510463" y="5099050"/>
          <p14:tracePt t="220049" x="7527925" y="5064125"/>
          <p14:tracePt t="220058" x="7561263" y="5013325"/>
          <p14:tracePt t="220066" x="7604125" y="4962525"/>
          <p14:tracePt t="220076" x="7646988" y="4911725"/>
          <p14:tracePt t="220081" x="7680325" y="4868863"/>
          <p14:tracePt t="220091" x="7715250" y="4843463"/>
          <p14:tracePt t="220096" x="7740650" y="4818063"/>
          <p14:tracePt t="220107" x="7756525" y="4810125"/>
          <p14:tracePt t="220112" x="7766050" y="4810125"/>
          <p14:tracePt t="220124" x="7773988" y="4810125"/>
          <p14:tracePt t="220184" x="7773988" y="4802188"/>
          <p14:tracePt t="220208" x="7766050" y="4802188"/>
          <p14:tracePt t="220216" x="7748588" y="4792663"/>
          <p14:tracePt t="220225" x="7697788" y="4792663"/>
          <p14:tracePt t="220233" x="7621588" y="4792663"/>
          <p14:tracePt t="220242" x="7527925" y="4792663"/>
          <p14:tracePt t="220248" x="7408863" y="4792663"/>
          <p14:tracePt t="220259" x="7246938" y="4792663"/>
          <p14:tracePt t="220264" x="7043738" y="4792663"/>
          <p14:tracePt t="220276" x="6856413" y="4792663"/>
          <p14:tracePt t="220280" x="6635750" y="4818063"/>
          <p14:tracePt t="220290" x="6491288" y="4835525"/>
          <p14:tracePt t="220296" x="6346825" y="4843463"/>
          <p14:tracePt t="220307" x="6261100" y="4860925"/>
          <p14:tracePt t="220312" x="6202363" y="4878388"/>
          <p14:tracePt t="220322" x="6167438" y="4894263"/>
          <p14:tracePt t="220328" x="6142038" y="4911725"/>
          <p14:tracePt t="220339" x="6142038" y="4937125"/>
          <p14:tracePt t="220344" x="6134100" y="4979988"/>
          <p14:tracePt t="220352" x="6134100" y="5022850"/>
          <p14:tracePt t="220360" x="6134100" y="5081588"/>
          <p14:tracePt t="220368" x="6151563" y="5141913"/>
          <p14:tracePt t="220376" x="6176963" y="5200650"/>
          <p14:tracePt t="220384" x="6210300" y="5260975"/>
          <p14:tracePt t="220392" x="6245225" y="5327650"/>
          <p14:tracePt t="220400" x="6311900" y="5421313"/>
          <p14:tracePt t="220409" x="6354763" y="5489575"/>
          <p14:tracePt t="220416" x="6405563" y="5565775"/>
          <p14:tracePt t="220425" x="6448425" y="5626100"/>
          <p14:tracePt t="220432" x="6483350" y="5676900"/>
          <p14:tracePt t="220440" x="6516688" y="5753100"/>
          <p14:tracePt t="220448" x="6534150" y="5813425"/>
          <p14:tracePt t="220457" x="6559550" y="5872163"/>
          <p14:tracePt t="220464" x="6592888" y="5957888"/>
          <p14:tracePt t="220473" x="6610350" y="6034088"/>
          <p14:tracePt t="220480" x="6618288" y="6118225"/>
          <p14:tracePt t="220490" x="6626225" y="6194425"/>
          <p14:tracePt t="220496" x="6626225" y="6262688"/>
          <p14:tracePt t="220506" x="6618288" y="6338888"/>
          <p14:tracePt t="220512" x="6600825" y="6399213"/>
          <p14:tracePt t="220523" x="6567488" y="6457950"/>
          <p14:tracePt t="220528" x="6542088" y="6492875"/>
          <p14:tracePt t="220539" x="6516688" y="6535738"/>
          <p14:tracePt t="220544" x="6483350" y="6577013"/>
          <p14:tracePt t="220553" x="6465888" y="6594475"/>
          <p14:tracePt t="220560" x="6448425" y="6611938"/>
          <p14:tracePt t="220568" x="6423025" y="6619875"/>
          <p14:tracePt t="220576" x="6415088" y="6619875"/>
          <p14:tracePt t="220584" x="6405563" y="6619875"/>
          <p14:tracePt t="220592" x="6389688" y="6619875"/>
          <p14:tracePt t="220600" x="6372225" y="6611938"/>
          <p14:tracePt t="220608" x="6346825" y="6577013"/>
          <p14:tracePt t="220616" x="6303963" y="6543675"/>
          <p14:tracePt t="220626" x="6253163" y="6475413"/>
          <p14:tracePt t="220631" x="6151563" y="6348413"/>
          <p14:tracePt t="220639" x="6032500" y="6194425"/>
          <p14:tracePt t="220647" x="5913438" y="6067425"/>
          <p14:tracePt t="220655" x="5827713" y="5948363"/>
          <p14:tracePt t="220663" x="5776913" y="5864225"/>
          <p14:tracePt t="220672" x="5751513" y="5821363"/>
          <p14:tracePt t="220679" x="5751513" y="5803900"/>
          <p14:tracePt t="220688" x="5751513" y="5778500"/>
          <p14:tracePt t="220695" x="5776913" y="5745163"/>
          <p14:tracePt t="220705" x="5794375" y="5719763"/>
          <p14:tracePt t="220711" x="5837238" y="5694363"/>
          <p14:tracePt t="220721" x="5880100" y="5676900"/>
          <p14:tracePt t="220727" x="5895975" y="5668963"/>
          <p14:tracePt t="220737" x="5930900" y="5659438"/>
          <p14:tracePt t="220744" x="5972175" y="5651500"/>
          <p14:tracePt t="220751" x="6024563" y="5651500"/>
          <p14:tracePt t="220759" x="6083300" y="5651500"/>
          <p14:tracePt t="220768" x="6126163" y="5651500"/>
          <p14:tracePt t="220775" x="6176963" y="5651500"/>
          <p14:tracePt t="220783" x="6210300" y="5668963"/>
          <p14:tracePt t="220791" x="6261100" y="5684838"/>
          <p14:tracePt t="220799" x="6303963" y="5719763"/>
          <p14:tracePt t="220807" x="6329363" y="5745163"/>
          <p14:tracePt t="220815" x="6354763" y="5770563"/>
          <p14:tracePt t="220823" x="6364288" y="5788025"/>
          <p14:tracePt t="220832" x="6372225" y="5803900"/>
          <p14:tracePt t="220840" x="6380163" y="5829300"/>
          <p14:tracePt t="220847" x="6380163" y="5838825"/>
          <p14:tracePt t="220856" x="6372225" y="5854700"/>
          <p14:tracePt t="220863" x="6372225" y="5864225"/>
          <p14:tracePt t="220873" x="6354763" y="5880100"/>
          <p14:tracePt t="220890" x="6338888" y="5889625"/>
          <p14:tracePt t="220895" x="6329363" y="5897563"/>
          <p14:tracePt t="220905" x="6321425" y="5897563"/>
          <p14:tracePt t="220922" x="6311900" y="5897563"/>
          <p14:tracePt t="220938" x="6296025" y="5897563"/>
          <p14:tracePt t="220952" x="6286500" y="5880100"/>
          <p14:tracePt t="220959" x="6286500" y="5854700"/>
          <p14:tracePt t="220968" x="6278563" y="5821363"/>
          <p14:tracePt t="220976" x="6278563" y="5795963"/>
          <p14:tracePt t="220983" x="6278563" y="5788025"/>
          <p14:tracePt t="220991" x="6286500" y="5778500"/>
          <p14:tracePt t="220999" x="6296025" y="5778500"/>
          <p14:tracePt t="221007" x="6303963" y="5778500"/>
          <p14:tracePt t="221048" x="6303963" y="5795963"/>
          <p14:tracePt t="221056" x="6270625" y="5821363"/>
          <p14:tracePt t="221064" x="6227763" y="5846763"/>
          <p14:tracePt t="221074" x="6210300" y="5854700"/>
          <p14:tracePt t="221080" x="6167438" y="5864225"/>
          <p14:tracePt t="221090" x="6091238" y="5872163"/>
          <p14:tracePt t="221096" x="6024563" y="5872163"/>
          <p14:tracePt t="221106" x="5981700" y="5872163"/>
          <p14:tracePt t="221112" x="5964238" y="5864225"/>
          <p14:tracePt t="221124" x="5964238" y="5854700"/>
          <p14:tracePt t="221145" x="5964238" y="5813425"/>
          <p14:tracePt t="221151" x="5964238" y="5795963"/>
          <p14:tracePt t="221159" x="5964238" y="5770563"/>
          <p14:tracePt t="221168" x="5972175" y="5753100"/>
          <p14:tracePt t="221176" x="5981700" y="5753100"/>
          <p14:tracePt t="221257" x="5972175" y="5753100"/>
          <p14:tracePt t="221265" x="5972175" y="5745163"/>
          <p14:tracePt t="221274" x="5964238" y="5745163"/>
          <p14:tracePt t="221297" x="5946775" y="5727700"/>
          <p14:tracePt t="221307" x="5938838" y="5694363"/>
          <p14:tracePt t="221314" x="5930900" y="5668963"/>
          <p14:tracePt t="221325" x="5905500" y="5600700"/>
          <p14:tracePt t="221328" x="5880100" y="5514975"/>
          <p14:tracePt t="221340" x="5837238" y="5421313"/>
          <p14:tracePt t="221344" x="5802313" y="5327650"/>
          <p14:tracePt t="221353" x="5761038" y="5235575"/>
          <p14:tracePt t="221360" x="5743575" y="5149850"/>
          <p14:tracePt t="221368" x="5735638" y="5099050"/>
          <p14:tracePt t="221376" x="5735638" y="5056188"/>
          <p14:tracePt t="221392" x="5743575" y="5048250"/>
          <p14:tracePt t="221400" x="5751513" y="5048250"/>
          <p14:tracePt t="221416" x="5761038" y="5048250"/>
          <p14:tracePt t="221424" x="5776913" y="5048250"/>
          <p14:tracePt t="221432" x="5794375" y="5048250"/>
          <p14:tracePt t="221440" x="5802313" y="5064125"/>
          <p14:tracePt t="221448" x="5827713" y="5099050"/>
          <p14:tracePt t="221457" x="5837238" y="5116513"/>
          <p14:tracePt t="221464" x="5837238" y="5132388"/>
          <p14:tracePt t="221474" x="5845175" y="5157788"/>
          <p14:tracePt t="221480" x="5853113" y="5192713"/>
          <p14:tracePt t="221490" x="5853113" y="5235575"/>
          <p14:tracePt t="221496" x="5853113" y="5260975"/>
          <p14:tracePt t="221505" x="5827713" y="5294313"/>
          <p14:tracePt t="221512" x="5811838" y="5337175"/>
          <p14:tracePt t="221523" x="5761038" y="5370513"/>
          <p14:tracePt t="221528" x="5683250" y="5395913"/>
          <p14:tracePt t="221540" x="5616575" y="5413375"/>
          <p14:tracePt t="221544" x="5556250" y="5421313"/>
          <p14:tracePt t="221555" x="5497513" y="5421313"/>
          <p14:tracePt t="221560" x="5429250" y="5405438"/>
          <p14:tracePt t="221568" x="5386388" y="5370513"/>
          <p14:tracePt t="221576" x="5353050" y="5327650"/>
          <p14:tracePt t="221584" x="5327650" y="5286375"/>
          <p14:tracePt t="221592" x="5310188" y="5200650"/>
          <p14:tracePt t="221600" x="5302250" y="5106988"/>
          <p14:tracePt t="221608" x="5292725" y="5022850"/>
          <p14:tracePt t="221616" x="5292725" y="4929188"/>
          <p14:tracePt t="221624" x="5310188" y="4852988"/>
          <p14:tracePt t="221632" x="5335588" y="4810125"/>
          <p14:tracePt t="221641" x="5368925" y="4775200"/>
          <p14:tracePt t="221648" x="5394325" y="4749800"/>
          <p14:tracePt t="221658" x="5421313" y="4741863"/>
          <p14:tracePt t="221663" x="5462588" y="4733925"/>
          <p14:tracePt t="221672" x="5497513" y="4724400"/>
          <p14:tracePt t="221680" x="5522913" y="4724400"/>
          <p14:tracePt t="221689" x="5573713" y="4749800"/>
          <p14:tracePt t="221696" x="5632450" y="4775200"/>
          <p14:tracePt t="221705" x="5700713" y="4827588"/>
          <p14:tracePt t="221711" x="5761038" y="4894263"/>
          <p14:tracePt t="221721" x="5819775" y="4954588"/>
          <p14:tracePt t="221727" x="5853113" y="5005388"/>
          <p14:tracePt t="221736" x="5888038" y="5056188"/>
          <p14:tracePt t="221743" x="5905500" y="5099050"/>
          <p14:tracePt t="221751" x="5913438" y="5106988"/>
          <p14:tracePt t="221759" x="5921375" y="5116513"/>
          <p14:tracePt t="222684" x="5905500" y="5132388"/>
          <p14:tracePt t="222701" x="5853113" y="5167313"/>
          <p14:tracePt t="222709" x="5761038" y="5218113"/>
          <p14:tracePt t="222717" x="5616575" y="5276850"/>
          <p14:tracePt t="222726" x="5513388" y="5319713"/>
          <p14:tracePt t="222733" x="5446713" y="5345113"/>
          <p14:tracePt t="222743" x="5437188" y="5345113"/>
          <p14:tracePt t="222748" x="5429250" y="5345113"/>
          <p14:tracePt t="222756" x="5421313" y="5345113"/>
          <p14:tracePt t="222763" x="5411788" y="5345113"/>
          <p14:tracePt t="222773" x="5386388" y="5345113"/>
          <p14:tracePt t="222779" x="5360988" y="5345113"/>
          <p14:tracePt t="222789" x="5327650" y="5345113"/>
          <p14:tracePt t="222795" x="5302250" y="5345113"/>
          <p14:tracePt t="222805" x="5284788" y="5353050"/>
          <p14:tracePt t="222811" x="5249863" y="5370513"/>
          <p14:tracePt t="222820" x="5199063" y="5413375"/>
          <p14:tracePt t="222827" x="5148263" y="5456238"/>
          <p14:tracePt t="222837" x="5097463" y="5524500"/>
          <p14:tracePt t="222843" x="5046663" y="5600700"/>
          <p14:tracePt t="222851" x="5003800" y="5668963"/>
          <p14:tracePt t="222859" x="4970463" y="5735638"/>
          <p14:tracePt t="222867" x="4953000" y="5803900"/>
          <p14:tracePt t="222875" x="4945063" y="5854700"/>
          <p14:tracePt t="222883" x="4935538" y="5915025"/>
          <p14:tracePt t="222891" x="4935538" y="5973763"/>
          <p14:tracePt t="222900" x="4945063" y="6034088"/>
          <p14:tracePt t="222907" x="4962525" y="6076950"/>
          <p14:tracePt t="222915" x="4987925" y="6135688"/>
          <p14:tracePt t="222923" x="5046663" y="6194425"/>
          <p14:tracePt t="222931" x="5097463" y="6262688"/>
          <p14:tracePt t="222939" x="5165725" y="6323013"/>
          <p14:tracePt t="222947" x="5233988" y="6381750"/>
          <p14:tracePt t="222956" x="5310188" y="6432550"/>
          <p14:tracePt t="222963" x="5394325" y="6510338"/>
          <p14:tracePt t="222972" x="5446713" y="6569075"/>
          <p14:tracePt t="222980" x="5505450" y="6627813"/>
          <p14:tracePt t="222989" x="5538788" y="6680200"/>
          <p14:tracePt t="222996" x="5565775" y="6721475"/>
          <p14:tracePt t="223005" x="5591175" y="6756400"/>
          <p14:tracePt t="223012" x="5616575" y="6799263"/>
          <p14:tracePt t="223021" x="5632450" y="6832600"/>
          <p14:tracePt t="223028" x="5632450" y="6840538"/>
          <p14:tracePt t="223038" x="5632450" y="6850063"/>
          <p14:tracePt t="223162" x="5462588" y="6807200"/>
          <p14:tracePt t="223164" x="5429250" y="6781800"/>
          <p14:tracePt t="223172" x="5394325" y="6756400"/>
          <p14:tracePt t="223180" x="5386388" y="6746875"/>
          <p14:tracePt t="223188" x="5360988" y="6721475"/>
          <p14:tracePt t="223195" x="5353050" y="6688138"/>
          <p14:tracePt t="223205" x="5335588" y="6654800"/>
          <p14:tracePt t="223211" x="5327650" y="6637338"/>
          <p14:tracePt t="223220" x="5327650" y="6619875"/>
          <p14:tracePt t="223228" x="5318125" y="6594475"/>
          <p14:tracePt t="223238" x="5318125" y="6577013"/>
          <p14:tracePt t="223243" x="5310188" y="6543675"/>
          <p14:tracePt t="223251" x="5310188" y="6518275"/>
          <p14:tracePt t="223260" x="5302250" y="6492875"/>
          <p14:tracePt t="223268" x="5302250" y="6467475"/>
          <p14:tracePt t="223275" x="5292725" y="6442075"/>
          <p14:tracePt t="223283" x="5292725" y="6416675"/>
          <p14:tracePt t="223291" x="5284788" y="6391275"/>
          <p14:tracePt t="223300" x="5276850" y="6348413"/>
          <p14:tracePt t="223307" x="5267325" y="6323013"/>
          <p14:tracePt t="223315" x="5259388" y="6313488"/>
          <p14:tracePt t="223323" x="5259388" y="6297613"/>
          <p14:tracePt t="223332" x="5259388" y="6288088"/>
          <p14:tracePt t="223339" x="5249863" y="6272213"/>
          <p14:tracePt t="223356" x="5249863" y="6262688"/>
          <p14:tracePt t="223363" x="5249863" y="6254750"/>
          <p14:tracePt t="223388" x="5241925" y="6254750"/>
          <p14:tracePt t="223405" x="5241925" y="6246813"/>
          <p14:tracePt t="223445" x="5241925" y="6237288"/>
          <p14:tracePt t="223469" x="5241925" y="6221413"/>
          <p14:tracePt t="223485" x="5241925" y="6194425"/>
          <p14:tracePt t="223492" x="5224463" y="6178550"/>
          <p14:tracePt t="223501" x="5224463" y="6153150"/>
          <p14:tracePt t="223508" x="5208588" y="6127750"/>
          <p14:tracePt t="223516" x="5199063" y="6102350"/>
          <p14:tracePt t="223523" x="5191125" y="6067425"/>
          <p14:tracePt t="223532" x="5191125" y="6059488"/>
          <p14:tracePt t="223540" x="5183188" y="6024563"/>
          <p14:tracePt t="223548" x="5173663" y="6008688"/>
          <p14:tracePt t="223557" x="5165725" y="5983288"/>
          <p14:tracePt t="223564" x="5165725" y="5973763"/>
          <p14:tracePt t="223574" x="5165725" y="5957888"/>
          <p14:tracePt t="223580" x="5148263" y="5940425"/>
          <p14:tracePt t="223590" x="5140325" y="5932488"/>
          <p14:tracePt t="223612" x="5140325" y="5922963"/>
          <p14:tracePt t="223627" x="5132388" y="5915025"/>
          <p14:tracePt t="223644" x="5106988" y="5905500"/>
          <p14:tracePt t="223655" x="5089525" y="5897563"/>
          <p14:tracePt t="223660" x="5064125" y="5880100"/>
          <p14:tracePt t="223667" x="5021263" y="5854700"/>
          <p14:tracePt t="223676" x="4970463" y="5838825"/>
          <p14:tracePt t="223684" x="4910138" y="5829300"/>
          <p14:tracePt t="223692" x="4868863" y="5821363"/>
          <p14:tracePt t="223700" x="4826000" y="5813425"/>
          <p14:tracePt t="223708" x="4791075" y="5803900"/>
          <p14:tracePt t="223715" x="4765675" y="5795963"/>
          <p14:tracePt t="223724" x="4740275" y="5788025"/>
          <p14:tracePt t="223732" x="4714875" y="5778500"/>
          <p14:tracePt t="223740" x="4706938" y="5778500"/>
          <p14:tracePt t="223748" x="4699000" y="5770563"/>
          <p14:tracePt t="223757" x="4689475" y="5770563"/>
          <p14:tracePt t="223764" x="4681538" y="5770563"/>
          <p14:tracePt t="223773" x="4673600" y="5761038"/>
          <p14:tracePt t="223829" x="4673600" y="5753100"/>
          <p14:tracePt t="223837" x="4689475" y="5745163"/>
          <p14:tracePt t="223846" x="4706938" y="5735638"/>
          <p14:tracePt t="223853" x="4732338" y="5735638"/>
          <p14:tracePt t="223861" x="4765675" y="5727700"/>
          <p14:tracePt t="223874" x="4791075" y="5727700"/>
          <p14:tracePt t="223888" x="4843463" y="5719763"/>
          <p14:tracePt t="223892" x="4851400" y="5719763"/>
          <p14:tracePt t="223899" x="4859338" y="5719763"/>
          <p14:tracePt t="223907" x="4868863" y="5719763"/>
          <p14:tracePt t="223915" x="4884738" y="5719763"/>
          <p14:tracePt t="223923" x="4894263" y="5719763"/>
          <p14:tracePt t="223931" x="4902200" y="5719763"/>
          <p14:tracePt t="223939" x="4910138" y="5727700"/>
          <p14:tracePt t="223947" x="4927600" y="5735638"/>
          <p14:tracePt t="223956" x="4953000" y="5761038"/>
          <p14:tracePt t="223963" x="4953000" y="5770563"/>
          <p14:tracePt t="223979" x="4953000" y="5778500"/>
          <p14:tracePt t="223995" x="4962525" y="5788025"/>
          <p14:tracePt t="224005" x="4962525" y="5795963"/>
          <p14:tracePt t="224011" x="4953000" y="5803900"/>
          <p14:tracePt t="224022" x="4919663" y="5829300"/>
          <p14:tracePt t="224027" x="4884738" y="5838825"/>
          <p14:tracePt t="224037" x="4826000" y="5846763"/>
          <p14:tracePt t="224044" x="4740275" y="5854700"/>
          <p14:tracePt t="224054" x="4638675" y="5864225"/>
          <p14:tracePt t="224060" x="4529138" y="5864225"/>
          <p14:tracePt t="224068" x="4435475" y="5864225"/>
          <p14:tracePt t="224075" x="4349750" y="5864225"/>
          <p14:tracePt t="224084" x="4273550" y="5846763"/>
          <p14:tracePt t="224091" x="4205288" y="5829300"/>
          <p14:tracePt t="224099" x="4146550" y="5803900"/>
          <p14:tracePt t="224107" x="4103688" y="5788025"/>
          <p14:tracePt t="224115" x="4078288" y="5761038"/>
          <p14:tracePt t="224123" x="4052888" y="5735638"/>
          <p14:tracePt t="224132" x="4052888" y="5727700"/>
          <p14:tracePt t="224147" x="4052888" y="5710238"/>
          <p14:tracePt t="224155" x="4052888" y="5676900"/>
          <p14:tracePt t="224163" x="4070350" y="5659438"/>
          <p14:tracePt t="224172" x="4095750" y="5634038"/>
          <p14:tracePt t="224179" x="4129088" y="5608638"/>
          <p14:tracePt t="224189" x="4146550" y="5591175"/>
          <p14:tracePt t="224195" x="4187825" y="5565775"/>
          <p14:tracePt t="224205" x="4205288" y="5549900"/>
          <p14:tracePt t="224211" x="4240213" y="5524500"/>
          <p14:tracePt t="224221" x="4256088" y="5514975"/>
          <p14:tracePt t="224228" x="4273550" y="5497513"/>
          <p14:tracePt t="224237" x="4298950" y="5489575"/>
          <p14:tracePt t="224244" x="4306888" y="5481638"/>
          <p14:tracePt t="224253" x="4316413" y="5472113"/>
          <p14:tracePt t="224259" x="4324350" y="5472113"/>
          <p14:tracePt t="224268" x="4324350" y="5456238"/>
          <p14:tracePt t="224275" x="4359275" y="5421313"/>
          <p14:tracePt t="224284" x="4359275" y="5405438"/>
          <p14:tracePt t="224291" x="4367213" y="5362575"/>
          <p14:tracePt t="224299" x="4384675" y="5286375"/>
          <p14:tracePt t="224307" x="4392613" y="5218113"/>
          <p14:tracePt t="224315" x="4400550" y="5149850"/>
          <p14:tracePt t="224323" x="4400550" y="5081588"/>
          <p14:tracePt t="224332" x="4410075" y="5005388"/>
          <p14:tracePt t="224339" x="4410075" y="4937125"/>
          <p14:tracePt t="224347" x="4418013" y="4860925"/>
          <p14:tracePt t="224355" x="4418013" y="4810125"/>
          <p14:tracePt t="224364" x="4418013" y="4749800"/>
          <p14:tracePt t="224372" x="4418013" y="4708525"/>
          <p14:tracePt t="224380" x="4418013" y="4665663"/>
          <p14:tracePt t="224389" x="4418013" y="4640263"/>
          <p14:tracePt t="224395" x="4418013" y="4630738"/>
          <p14:tracePt t="224485" x="4418013" y="4640263"/>
          <p14:tracePt t="224493" x="4418013" y="4683125"/>
          <p14:tracePt t="224501" x="4418013" y="4749800"/>
          <p14:tracePt t="224509" x="4418013" y="4868863"/>
          <p14:tracePt t="224517" x="4418013" y="5005388"/>
          <p14:tracePt t="224524" x="4418013" y="5192713"/>
          <p14:tracePt t="224532" x="4410075" y="5380038"/>
          <p14:tracePt t="224540" x="4392613" y="5591175"/>
          <p14:tracePt t="224548" x="4349750" y="5864225"/>
          <p14:tracePt t="224557" x="4306888" y="6110288"/>
          <p14:tracePt t="224564" x="4265613" y="6373813"/>
          <p14:tracePt t="224573" x="4240213" y="6637338"/>
          <p14:tracePt t="224906" x="3678238" y="6738938"/>
          <p14:tracePt t="224912" x="3678238" y="6654800"/>
          <p14:tracePt t="224921" x="3678238" y="6586538"/>
          <p14:tracePt t="224928" x="3678238" y="6526213"/>
          <p14:tracePt t="224938" x="3695700" y="6467475"/>
          <p14:tracePt t="224943" x="3703638" y="6424613"/>
          <p14:tracePt t="224953" x="3721100" y="6381750"/>
          <p14:tracePt t="224960" x="3729038" y="6348413"/>
          <p14:tracePt t="224967" x="3738563" y="6330950"/>
          <p14:tracePt t="224975" x="3738563" y="6305550"/>
          <p14:tracePt t="224983" x="3746500" y="6305550"/>
          <p14:tracePt t="225039" x="3746500" y="6297613"/>
          <p14:tracePt t="225055" x="3756025" y="6297613"/>
          <p14:tracePt t="225072" x="3781425" y="6297613"/>
          <p14:tracePt t="225079" x="3797300" y="6297613"/>
          <p14:tracePt t="225088" x="3832225" y="6297613"/>
          <p14:tracePt t="225095" x="3883025" y="6288088"/>
          <p14:tracePt t="225105" x="3951288" y="6272213"/>
          <p14:tracePt t="225111" x="4010025" y="6262688"/>
          <p14:tracePt t="225121" x="4070350" y="6254750"/>
          <p14:tracePt t="225127" x="4137025" y="6246813"/>
          <p14:tracePt t="225137" x="4197350" y="6237288"/>
          <p14:tracePt t="225144" x="4265613" y="6229350"/>
          <p14:tracePt t="225155" x="4316413" y="6221413"/>
          <p14:tracePt t="225160" x="4359275" y="6203950"/>
          <p14:tracePt t="225167" x="4375150" y="6194425"/>
          <p14:tracePt t="225175" x="4400550" y="6186488"/>
          <p14:tracePt t="225191" x="4410075" y="6169025"/>
          <p14:tracePt t="225199" x="4435475" y="6153150"/>
          <p14:tracePt t="225207" x="4460875" y="6135688"/>
          <p14:tracePt t="225215" x="4486275" y="6127750"/>
          <p14:tracePt t="225223" x="4503738" y="6110288"/>
          <p14:tracePt t="225232" x="4529138" y="6102350"/>
          <p14:tracePt t="225239" x="4545013" y="6092825"/>
          <p14:tracePt t="225247" x="4554538" y="6084888"/>
          <p14:tracePt t="225256" x="4562475" y="6067425"/>
          <p14:tracePt t="225263" x="4579938" y="6059488"/>
          <p14:tracePt t="225273" x="4579938" y="6049963"/>
          <p14:tracePt t="225279" x="4587875" y="6049963"/>
          <p14:tracePt t="225295" x="4587875" y="6042025"/>
          <p14:tracePt t="225311" x="4587875" y="6034088"/>
          <p14:tracePt t="225320" x="4595813" y="6034088"/>
          <p14:tracePt t="225327" x="4595813" y="6024563"/>
          <p14:tracePt t="225360" x="4595813" y="6016625"/>
          <p14:tracePt t="225376" x="4587875" y="6008688"/>
          <p14:tracePt t="225473" x="4595813" y="6008688"/>
          <p14:tracePt t="225481" x="4613275" y="5999163"/>
          <p14:tracePt t="225490" x="4638675" y="5999163"/>
          <p14:tracePt t="225496" x="4664075" y="5999163"/>
          <p14:tracePt t="225508" x="4706938" y="5999163"/>
          <p14:tracePt t="225513" x="4749800" y="5999163"/>
          <p14:tracePt t="225525" x="4808538" y="5999163"/>
          <p14:tracePt t="225528" x="4894263" y="5999163"/>
          <p14:tracePt t="225539" x="4962525" y="6008688"/>
          <p14:tracePt t="225544" x="5029200" y="6024563"/>
          <p14:tracePt t="225555" x="5114925" y="6042025"/>
          <p14:tracePt t="225560" x="5199063" y="6059488"/>
          <p14:tracePt t="225572" x="5276850" y="6076950"/>
          <p14:tracePt t="225576" x="5353050" y="6092825"/>
          <p14:tracePt t="225584" x="5437188" y="6110288"/>
          <p14:tracePt t="225592" x="5530850" y="6118225"/>
          <p14:tracePt t="225601" x="5607050" y="6143625"/>
          <p14:tracePt t="225608" x="5675313" y="6161088"/>
          <p14:tracePt t="225616" x="5751513" y="6169025"/>
          <p14:tracePt t="225626" x="5761038" y="6169025"/>
          <p14:tracePt t="225632" x="5776913" y="6169025"/>
          <p14:tracePt t="225640" x="5786438" y="6169025"/>
          <p14:tracePt t="225680" x="5794375" y="6178550"/>
          <p14:tracePt t="225688" x="5811838" y="6186488"/>
          <p14:tracePt t="225696" x="5811838" y="6203950"/>
          <p14:tracePt t="225706" x="5811838" y="6211888"/>
          <p14:tracePt t="225711" x="5811838" y="6246813"/>
          <p14:tracePt t="225721" x="5811838" y="6262688"/>
          <p14:tracePt t="225727" x="5802313" y="6288088"/>
          <p14:tracePt t="225737" x="5776913" y="6330950"/>
          <p14:tracePt t="225744" x="5743575" y="6365875"/>
          <p14:tracePt t="225755" x="5700713" y="6399213"/>
          <p14:tracePt t="225760" x="5657850" y="6432550"/>
          <p14:tracePt t="225770" x="5616575" y="6457950"/>
          <p14:tracePt t="225775" x="5548313" y="6483350"/>
          <p14:tracePt t="225784" x="5480050" y="6500813"/>
          <p14:tracePt t="225791" x="5411788" y="6510338"/>
          <p14:tracePt t="225799" x="5318125" y="6510338"/>
          <p14:tracePt t="225808" x="5216525" y="6510338"/>
          <p14:tracePt t="225816" x="5106988" y="6500813"/>
          <p14:tracePt t="225823" x="4987925" y="6475413"/>
          <p14:tracePt t="225831" x="4876800" y="6432550"/>
          <p14:tracePt t="225840" x="4783138" y="6407150"/>
          <p14:tracePt t="225848" x="4724400" y="6381750"/>
          <p14:tracePt t="225856" x="4673600" y="6356350"/>
          <p14:tracePt t="225864" x="4656138" y="6348413"/>
          <p14:tracePt t="225890" x="4646613" y="6338888"/>
          <p14:tracePt t="225905" x="4646613" y="6330950"/>
          <p14:tracePt t="225921" x="4646613" y="6313488"/>
          <p14:tracePt t="225928" x="4656138" y="6305550"/>
          <p14:tracePt t="225938" x="4664075" y="6305550"/>
          <p14:tracePt t="225954" x="4673600" y="6297613"/>
          <p14:tracePt t="225959" x="4689475" y="6280150"/>
          <p14:tracePt t="225968" x="4706938" y="6272213"/>
          <p14:tracePt t="225976" x="4749800" y="6254750"/>
          <p14:tracePt t="225984" x="4765675" y="6246813"/>
          <p14:tracePt t="225991" x="4800600" y="6237288"/>
          <p14:tracePt t="225999" x="4851400" y="6229350"/>
          <p14:tracePt t="226007" x="4894263" y="6221413"/>
          <p14:tracePt t="226015" x="4945063" y="6211888"/>
          <p14:tracePt t="226023" x="4987925" y="6211888"/>
          <p14:tracePt t="226032" x="5021263" y="6211888"/>
          <p14:tracePt t="226039" x="5046663" y="6211888"/>
          <p14:tracePt t="226047" x="5064125" y="6229350"/>
          <p14:tracePt t="226055" x="5080000" y="6246813"/>
          <p14:tracePt t="226063" x="5097463" y="6254750"/>
          <p14:tracePt t="226071" x="5097463" y="6272213"/>
          <p14:tracePt t="226111" x="5097463" y="6280150"/>
          <p14:tracePt t="226401" x="5089525" y="6272213"/>
          <p14:tracePt t="226417" x="5089525" y="6246813"/>
          <p14:tracePt t="226425" x="5080000" y="6246813"/>
          <p14:tracePt t="226433" x="5080000" y="6229350"/>
          <p14:tracePt t="226441" x="5080000" y="6221413"/>
          <p14:tracePt t="226449" x="5080000" y="6211888"/>
          <p14:tracePt t="226458" x="5072063" y="6211888"/>
          <p14:tracePt t="226465" x="5072063" y="6203950"/>
          <p14:tracePt t="226475" x="5064125" y="6203950"/>
          <p14:tracePt t="226545" x="5064125" y="6194425"/>
          <p14:tracePt t="226593" x="5072063" y="6194425"/>
          <p14:tracePt t="226603" x="5080000" y="6194425"/>
          <p14:tracePt t="226623" x="5089525" y="6194425"/>
          <p14:tracePt t="226631" x="5097463" y="6203950"/>
          <p14:tracePt t="226639" x="5097463" y="6211888"/>
          <p14:tracePt t="226647" x="5106988" y="6211888"/>
          <p14:tracePt t="226655" x="5106988" y="6221413"/>
          <p14:tracePt t="226664" x="5122863" y="6221413"/>
          <p14:tracePt t="226671" x="5122863" y="6229350"/>
          <p14:tracePt t="226687" x="5132388" y="6229350"/>
          <p14:tracePt t="226696" x="5140325" y="6229350"/>
          <p14:tracePt t="226712" x="5157788" y="6229350"/>
          <p14:tracePt t="226721" x="5173663" y="6194425"/>
          <p14:tracePt t="226727" x="5208588" y="6161088"/>
          <p14:tracePt t="226736" x="5216525" y="6143625"/>
          <p14:tracePt t="226743" x="5233988" y="6110288"/>
          <p14:tracePt t="226753" x="5259388" y="6067425"/>
          <p14:tracePt t="226759" x="5267325" y="6034088"/>
          <p14:tracePt t="226770" x="5267325" y="6024563"/>
          <p14:tracePt t="226775" x="5267325" y="6016625"/>
          <p14:tracePt t="226784" x="5259388" y="5999163"/>
          <p14:tracePt t="226792" x="5241925" y="5991225"/>
          <p14:tracePt t="226799" x="5199063" y="5983288"/>
          <p14:tracePt t="226807" x="5132388" y="5973763"/>
          <p14:tracePt t="226815" x="5080000" y="5973763"/>
          <p14:tracePt t="226823" x="5013325" y="5973763"/>
          <p14:tracePt t="226831" x="4927600" y="5973763"/>
          <p14:tracePt t="226839" x="4833938" y="5983288"/>
          <p14:tracePt t="226848" x="4732338" y="5999163"/>
          <p14:tracePt t="226855" x="4664075" y="6024563"/>
          <p14:tracePt t="226863" x="4587875" y="6059488"/>
          <p14:tracePt t="226871" x="4537075" y="6092825"/>
          <p14:tracePt t="226880" x="4503738" y="6127750"/>
          <p14:tracePt t="226888" x="4486275" y="6143625"/>
          <p14:tracePt t="226895" x="4476750" y="6169025"/>
          <p14:tracePt t="226905" x="4476750" y="6194425"/>
          <p14:tracePt t="226911" x="4503738" y="6237288"/>
          <p14:tracePt t="226921" x="4537075" y="6288088"/>
          <p14:tracePt t="226928" x="4587875" y="6338888"/>
          <p14:tracePt t="226937" x="4630738" y="6381750"/>
          <p14:tracePt t="226943" x="4681538" y="6416675"/>
          <p14:tracePt t="226953" x="4724400" y="6432550"/>
          <p14:tracePt t="226960" x="4749800" y="6450013"/>
          <p14:tracePt t="226970" x="4775200" y="6450013"/>
          <p14:tracePt t="226976" x="4783138" y="6457950"/>
          <p14:tracePt t="226983" x="4818063" y="6457950"/>
          <p14:tracePt t="226991" x="4833938" y="6457950"/>
          <p14:tracePt t="226999" x="4859338" y="6457950"/>
          <p14:tracePt t="227007" x="4876800" y="6442075"/>
          <p14:tracePt t="227015" x="4910138" y="6416675"/>
          <p14:tracePt t="227023" x="4919663" y="6407150"/>
          <p14:tracePt t="227031" x="4919663" y="6399213"/>
          <p14:tracePt t="227039" x="4927600" y="6399213"/>
          <p14:tracePt t="227055" x="4927600" y="6391275"/>
          <p14:tracePt t="227071" x="4927600" y="6381750"/>
          <p14:tracePt t="227080" x="4927600" y="6373813"/>
          <p14:tracePt t="227088" x="4910138" y="6348413"/>
          <p14:tracePt t="227095" x="4894263" y="6338888"/>
          <p14:tracePt t="227104" x="4884738" y="6338888"/>
          <p14:tracePt t="227265" x="4884738" y="6330950"/>
          <p14:tracePt t="227313" x="4876800" y="6305550"/>
          <p14:tracePt t="227322" x="4833938" y="6280150"/>
          <p14:tracePt t="227329" x="4818063" y="6262688"/>
          <p14:tracePt t="227340" x="4775200" y="6229350"/>
          <p14:tracePt t="227345" x="4724400" y="6186488"/>
          <p14:tracePt t="227356" x="4656138" y="6135688"/>
          <p14:tracePt t="227360" x="4605338" y="6076950"/>
          <p14:tracePt t="227373" x="4570413" y="6042025"/>
          <p14:tracePt t="227376" x="4529138" y="5965825"/>
          <p14:tracePt t="227385" x="4494213" y="5889625"/>
          <p14:tracePt t="227394" x="4443413" y="5813425"/>
          <p14:tracePt t="227400" x="4410075" y="5719763"/>
          <p14:tracePt t="227407" x="4367213" y="5626100"/>
          <p14:tracePt t="227416" x="4341813" y="5532438"/>
          <p14:tracePt t="227424" x="4324350" y="5438775"/>
          <p14:tracePt t="227431" x="4316413" y="5311775"/>
          <p14:tracePt t="227439" x="4291013" y="5183188"/>
          <p14:tracePt t="227448" x="4281488" y="5081588"/>
          <p14:tracePt t="227457" x="4273550" y="4979988"/>
          <p14:tracePt t="227463" x="4273550" y="4878388"/>
          <p14:tracePt t="227473" x="4273550" y="4775200"/>
          <p14:tracePt t="227480" x="4273550" y="4691063"/>
          <p14:tracePt t="227489" x="4298950" y="4597400"/>
          <p14:tracePt t="227496" x="4316413" y="4503738"/>
          <p14:tracePt t="227505" x="4341813" y="4410075"/>
          <p14:tracePt t="227512" x="4359275" y="4308475"/>
          <p14:tracePt t="227522" x="4384675" y="4214813"/>
          <p14:tracePt t="227528" x="4435475" y="4113213"/>
          <p14:tracePt t="227538" x="4486275" y="4011613"/>
          <p14:tracePt t="227544" x="4545013" y="3908425"/>
          <p14:tracePt t="227555" x="4605338" y="3798888"/>
          <p14:tracePt t="227560" x="4689475" y="3679825"/>
          <p14:tracePt t="227571" x="4800600" y="3535363"/>
          <p14:tracePt t="227575" x="4894263" y="3408363"/>
          <p14:tracePt t="227587" x="4995863" y="3289300"/>
          <p14:tracePt t="227591" x="5106988" y="3178175"/>
          <p14:tracePt t="227600" x="5208588" y="3084513"/>
          <p14:tracePt t="227607" x="5310188" y="3000375"/>
          <p14:tracePt t="227616" x="5394325" y="2922588"/>
          <p14:tracePt t="227624" x="5472113" y="2863850"/>
          <p14:tracePt t="227632" x="5556250" y="2805113"/>
          <p14:tracePt t="227639" x="5649913" y="2744788"/>
          <p14:tracePt t="227647" x="5735638" y="2711450"/>
          <p14:tracePt t="227655" x="5802313" y="2676525"/>
          <p14:tracePt t="227664" x="5880100" y="2651125"/>
          <p14:tracePt t="227672" x="5930900" y="2625725"/>
          <p14:tracePt t="227679" x="5964238" y="2608263"/>
          <p14:tracePt t="227689" x="6007100" y="2600325"/>
          <p14:tracePt t="227696" x="6040438" y="2600325"/>
          <p14:tracePt t="227706" x="6083300" y="2600325"/>
          <p14:tracePt t="227712" x="6142038" y="2600325"/>
          <p14:tracePt t="227722" x="6194425" y="2625725"/>
          <p14:tracePt t="227728" x="6245225" y="2643188"/>
          <p14:tracePt t="227737" x="6303963" y="2668588"/>
          <p14:tracePt t="227744" x="6364288" y="2693988"/>
          <p14:tracePt t="227754" x="6405563" y="2719388"/>
          <p14:tracePt t="227760" x="6440488" y="2744788"/>
          <p14:tracePt t="227771" x="6473825" y="2762250"/>
          <p14:tracePt t="227776" x="6499225" y="2787650"/>
          <p14:tracePt t="227784" x="6534150" y="2813050"/>
          <p14:tracePt t="227791" x="6559550" y="2846388"/>
          <p14:tracePt t="227800" x="6584950" y="2881313"/>
          <p14:tracePt t="227808" x="6626225" y="2914650"/>
          <p14:tracePt t="227816" x="6653213" y="2957513"/>
          <p14:tracePt t="227824" x="6678613" y="2990850"/>
          <p14:tracePt t="227832" x="6711950" y="3016250"/>
          <p14:tracePt t="227839" x="6737350" y="3051175"/>
          <p14:tracePt t="227847" x="6754813" y="3094038"/>
          <p14:tracePt t="227856" x="6780213" y="3119438"/>
          <p14:tracePt t="227864" x="6797675" y="3144838"/>
          <p14:tracePt t="227874" x="6813550" y="3186113"/>
          <p14:tracePt t="227880" x="6831013" y="3228975"/>
          <p14:tracePt t="227890" x="6864350" y="3289300"/>
          <p14:tracePt t="227896" x="6881813" y="3322638"/>
          <p14:tracePt t="227905" x="6899275" y="3355975"/>
          <p14:tracePt t="227912" x="6915150" y="3390900"/>
          <p14:tracePt t="227922" x="6924675" y="3408363"/>
          <p14:tracePt t="227928" x="6942138" y="3416300"/>
          <p14:tracePt t="227937" x="6950075" y="3424238"/>
          <p14:tracePt t="227944" x="6958013" y="3441700"/>
          <p14:tracePt t="227955" x="6967538" y="3449638"/>
          <p14:tracePt t="227964" x="6975475" y="3459163"/>
          <p14:tracePt t="228171" x="6967538" y="3475038"/>
          <p14:tracePt t="228179" x="6950075" y="3484563"/>
          <p14:tracePt t="228187" x="6932613" y="3502025"/>
          <p14:tracePt t="228195" x="6899275" y="3517900"/>
          <p14:tracePt t="228205" x="6813550" y="3552825"/>
          <p14:tracePt t="228211" x="6669088" y="3629025"/>
          <p14:tracePt t="228221" x="6508750" y="3730625"/>
          <p14:tracePt t="228227" x="6261100" y="3875088"/>
          <p14:tracePt t="228237" x="6007100" y="4052888"/>
          <p14:tracePt t="228243" x="5794375" y="4232275"/>
          <p14:tracePt t="228252" x="5573713" y="4419600"/>
          <p14:tracePt t="228259" x="5353050" y="4640263"/>
          <p14:tracePt t="228269" x="5183188" y="4852988"/>
          <p14:tracePt t="228275" x="5003800" y="5091113"/>
          <p14:tracePt t="228283" x="4859338" y="5319713"/>
          <p14:tracePt t="228291" x="4740275" y="5497513"/>
          <p14:tracePt t="228299" x="4656138" y="5659438"/>
          <p14:tracePt t="228307" x="4605338" y="5778500"/>
          <p14:tracePt t="228316" x="4579938" y="5872163"/>
          <p14:tracePt t="228323" x="4562475" y="5948363"/>
          <p14:tracePt t="228331" x="4545013" y="6008688"/>
          <p14:tracePt t="228339" x="4537075" y="6042025"/>
          <p14:tracePt t="228347" x="4519613" y="6084888"/>
          <p14:tracePt t="228355" x="4494213" y="6110288"/>
          <p14:tracePt t="228363" x="4476750" y="6127750"/>
          <p14:tracePt t="228371" x="4451350" y="6135688"/>
          <p14:tracePt t="228379" x="4435475" y="6153150"/>
          <p14:tracePt t="228387" x="4418013" y="6153150"/>
          <p14:tracePt t="228396" x="4384675" y="6153150"/>
          <p14:tracePt t="228404" x="4316413" y="6153150"/>
          <p14:tracePt t="228411" x="4222750" y="6153150"/>
          <p14:tracePt t="228421" x="4111625" y="6135688"/>
          <p14:tracePt t="228428" x="3992563" y="6118225"/>
          <p14:tracePt t="228437" x="3890963" y="6102350"/>
          <p14:tracePt t="228443" x="3771900" y="6059488"/>
          <p14:tracePt t="228453" x="3670300" y="6034088"/>
          <p14:tracePt t="228460" x="3602038" y="6008688"/>
          <p14:tracePt t="228469" x="3551238" y="5991225"/>
          <p14:tracePt t="228475" x="3508375" y="5973763"/>
          <p14:tracePt t="228485" x="3492500" y="5957888"/>
          <p14:tracePt t="228491" x="3482975" y="5948363"/>
          <p14:tracePt t="228500" x="3482975" y="5932488"/>
          <p14:tracePt t="228507" x="3475038" y="5915025"/>
          <p14:tracePt t="228515" x="3475038" y="5880100"/>
          <p14:tracePt t="228523" x="3475038" y="5838825"/>
          <p14:tracePt t="228532" x="3500438" y="5761038"/>
          <p14:tracePt t="228539" x="3517900" y="5668963"/>
          <p14:tracePt t="228548" x="3559175" y="5565775"/>
          <p14:tracePt t="228555" x="3602038" y="5430838"/>
          <p14:tracePt t="228564" x="3670300" y="5286375"/>
          <p14:tracePt t="228572" x="3746500" y="5106988"/>
          <p14:tracePt t="228579" x="3822700" y="4954588"/>
          <p14:tracePt t="228588" x="3941763" y="4792663"/>
          <p14:tracePt t="228596" x="4111625" y="4630738"/>
          <p14:tracePt t="228605" x="4265613" y="4495800"/>
          <p14:tracePt t="228612" x="4486275" y="4368800"/>
          <p14:tracePt t="228622" x="4673600" y="4265613"/>
          <p14:tracePt t="228628" x="4859338" y="4181475"/>
          <p14:tracePt t="228637" x="5021263" y="4138613"/>
          <p14:tracePt t="228644" x="5140325" y="4121150"/>
          <p14:tracePt t="228654" x="5249863" y="4121150"/>
          <p14:tracePt t="228660" x="5343525" y="4121150"/>
          <p14:tracePt t="228671" x="5437188" y="4164013"/>
          <p14:tracePt t="228675" x="5522913" y="4224338"/>
          <p14:tracePt t="228686" x="5632450" y="4308475"/>
          <p14:tracePt t="228692" x="5726113" y="4410075"/>
          <p14:tracePt t="228699" x="5845175" y="4538663"/>
          <p14:tracePt t="228707" x="5964238" y="4683125"/>
          <p14:tracePt t="228716" x="6049963" y="4818063"/>
          <p14:tracePt t="228724" x="6100763" y="4972050"/>
          <p14:tracePt t="228732" x="6134100" y="5124450"/>
          <p14:tracePt t="228740" x="6151563" y="5235575"/>
          <p14:tracePt t="228748" x="6142038" y="5353050"/>
          <p14:tracePt t="228755" x="6108700" y="5438775"/>
          <p14:tracePt t="228763" x="6065838" y="5497513"/>
          <p14:tracePt t="228774" x="6024563" y="5532438"/>
          <p14:tracePt t="228779" x="5972175" y="5557838"/>
          <p14:tracePt t="228789" x="5946775" y="5565775"/>
          <p14:tracePt t="228796" x="5895975" y="5565775"/>
          <p14:tracePt t="228805" x="5845175" y="5524500"/>
          <p14:tracePt t="228812" x="5794375" y="5464175"/>
          <p14:tracePt t="228822" x="5726113" y="5387975"/>
          <p14:tracePt t="228828" x="5599113" y="5226050"/>
          <p14:tracePt t="228837" x="5480050" y="5038725"/>
          <p14:tracePt t="228844" x="5292725" y="4741863"/>
          <p14:tracePt t="228855" x="5114925" y="4410075"/>
          <p14:tracePt t="228860" x="4970463" y="4052888"/>
          <p14:tracePt t="228870" x="4851400" y="3662363"/>
          <p14:tracePt t="228876" x="4757738" y="3271838"/>
          <p14:tracePt t="228884" x="4699000" y="2932113"/>
          <p14:tracePt t="228903" x="4656138" y="2371725"/>
          <p14:tracePt t="228907" x="4656138" y="2174875"/>
          <p14:tracePt t="228915" x="4673600" y="2047875"/>
          <p14:tracePt t="228924" x="4714875" y="1946275"/>
          <p14:tracePt t="228932" x="4757738" y="1860550"/>
          <p14:tracePt t="228939" x="4808538" y="1784350"/>
          <p14:tracePt t="228948" x="4851400" y="1725613"/>
          <p14:tracePt t="228956" x="4884738" y="1682750"/>
          <p14:tracePt t="228964" x="4935538" y="1649413"/>
          <p14:tracePt t="228973" x="5003800" y="1614488"/>
          <p14:tracePt t="228980" x="5089525" y="1571625"/>
          <p14:tracePt t="228989" x="5183188" y="1546225"/>
          <p14:tracePt t="228996" x="5292725" y="1530350"/>
          <p14:tracePt t="229006" x="5454650" y="1520825"/>
          <p14:tracePt t="229012" x="5667375" y="1520825"/>
          <p14:tracePt t="229022" x="5981700" y="1563688"/>
          <p14:tracePt t="229028" x="6296025" y="1622425"/>
          <p14:tracePt t="229038" x="6610350" y="1682750"/>
          <p14:tracePt t="229044" x="6932613" y="1793875"/>
          <p14:tracePt t="229055" x="7196138" y="1878013"/>
          <p14:tracePt t="229060" x="7434263" y="1979613"/>
          <p14:tracePt t="229070" x="7612063" y="2065338"/>
          <p14:tracePt t="229075" x="7705725" y="2124075"/>
          <p14:tracePt t="229087" x="7756525" y="2159000"/>
          <p14:tracePt t="229092" x="7781925" y="2192338"/>
          <p14:tracePt t="229100" x="7799388" y="2217738"/>
          <p14:tracePt t="229108" x="7816850" y="2268538"/>
          <p14:tracePt t="229116" x="7832725" y="2311400"/>
          <p14:tracePt t="229124" x="7842250" y="2371725"/>
          <p14:tracePt t="229132" x="7850188" y="2430463"/>
          <p14:tracePt t="229140" x="7859713" y="2524125"/>
          <p14:tracePt t="229148" x="7867650" y="2625725"/>
          <p14:tracePt t="229158" x="7875588" y="2719388"/>
          <p14:tracePt t="229164" x="7885113" y="2830513"/>
          <p14:tracePt t="229173" x="7893050" y="2940050"/>
          <p14:tracePt t="229179" x="7910513" y="3101975"/>
          <p14:tracePt t="229189" x="7918450" y="3271838"/>
          <p14:tracePt t="229195" x="7926388" y="3441700"/>
          <p14:tracePt t="229205" x="7943850" y="3611563"/>
          <p14:tracePt t="229212" x="7961313" y="3781425"/>
          <p14:tracePt t="229221" x="7986713" y="3935413"/>
          <p14:tracePt t="229227" x="7994650" y="4105275"/>
          <p14:tracePt t="229237" x="8004175" y="4224338"/>
          <p14:tracePt t="229243" x="8029575" y="4351338"/>
          <p14:tracePt t="229252" x="8045450" y="4460875"/>
          <p14:tracePt t="229259" x="8062913" y="4572000"/>
          <p14:tracePt t="229269" x="8070850" y="4665663"/>
          <p14:tracePt t="229275" x="8088313" y="4733925"/>
          <p14:tracePt t="229283" x="8096250" y="4802188"/>
          <p14:tracePt t="229291" x="8105775" y="4860925"/>
          <p14:tracePt t="229299" x="8113713" y="4894263"/>
          <p14:tracePt t="229307" x="8121650" y="4919663"/>
          <p14:tracePt t="229315" x="8121650" y="4937125"/>
          <p14:tracePt t="229331" x="8121650" y="4954588"/>
          <p14:tracePt t="229339" x="8131175" y="4972050"/>
          <p14:tracePt t="229355" x="8131175" y="4979988"/>
          <p14:tracePt t="229371" x="8131175" y="4987925"/>
          <p14:tracePt t="229379" x="8131175" y="4997450"/>
          <p14:tracePt t="229411" x="8131175" y="5005388"/>
          <p14:tracePt t="229772" x="8131175" y="5013325"/>
          <p14:tracePt t="229789" x="8113713" y="5013325"/>
          <p14:tracePt t="229796" x="8105775" y="5013325"/>
          <p14:tracePt t="229805" x="8080375" y="5022850"/>
          <p14:tracePt t="229812" x="8054975" y="5030788"/>
          <p14:tracePt t="229822" x="7994650" y="5038725"/>
          <p14:tracePt t="229828" x="7885113" y="5048250"/>
          <p14:tracePt t="229839" x="7723188" y="5056188"/>
          <p14:tracePt t="229844" x="7485063" y="5073650"/>
          <p14:tracePt t="229855" x="7229475" y="5073650"/>
          <p14:tracePt t="229859" x="6907213" y="5073650"/>
          <p14:tracePt t="229871" x="6559550" y="5048250"/>
          <p14:tracePt t="229875" x="6270625" y="5022850"/>
          <p14:tracePt t="229888" x="6065838" y="4979988"/>
          <p14:tracePt t="229891" x="5930900" y="4954588"/>
          <p14:tracePt t="229899" x="5837238" y="4911725"/>
          <p14:tracePt t="229907" x="5786438" y="4886325"/>
          <p14:tracePt t="229915" x="5786438" y="4878388"/>
          <p14:tracePt t="229931" x="5786438" y="4868863"/>
          <p14:tracePt t="229939" x="5794375" y="4835525"/>
          <p14:tracePt t="229947" x="5802313" y="4810125"/>
          <p14:tracePt t="229955" x="5827713" y="4775200"/>
          <p14:tracePt t="229963" x="5862638" y="4716463"/>
          <p14:tracePt t="229971" x="5895975" y="4665663"/>
          <p14:tracePt t="229979" x="5930900" y="4630738"/>
          <p14:tracePt t="229988" x="5989638" y="4579938"/>
          <p14:tracePt t="229995" x="6040438" y="4546600"/>
          <p14:tracePt t="230005" x="6075363" y="4529138"/>
          <p14:tracePt t="230011" x="6100763" y="4521200"/>
          <p14:tracePt t="230021" x="6142038" y="4513263"/>
          <p14:tracePt t="230038" x="6159500" y="4513263"/>
          <p14:tracePt t="230043" x="6184900" y="4538663"/>
          <p14:tracePt t="230054" x="6194425" y="4564063"/>
          <p14:tracePt t="230059" x="6210300" y="4597400"/>
          <p14:tracePt t="230070" x="6219825" y="4622800"/>
          <p14:tracePt t="230075" x="6235700" y="4657725"/>
          <p14:tracePt t="230084" x="6253163" y="4716463"/>
          <p14:tracePt t="230091" x="6270625" y="4792663"/>
          <p14:tracePt t="230099" x="6278563" y="4878388"/>
          <p14:tracePt t="230107" x="6286500" y="4954588"/>
          <p14:tracePt t="230115" x="6286500" y="5022850"/>
          <p14:tracePt t="230123" x="6286500" y="5073650"/>
          <p14:tracePt t="230131" x="6286500" y="5106988"/>
          <p14:tracePt t="230139" x="6286500" y="5116513"/>
          <p14:tracePt t="230203" x="6278563" y="5116513"/>
          <p14:tracePt t="230268" x="6270625" y="5116513"/>
          <p14:tracePt t="230276" x="6270625" y="5091113"/>
          <p14:tracePt t="230287" x="6270625" y="5064125"/>
          <p14:tracePt t="230292" x="6270625" y="5038725"/>
          <p14:tracePt t="230299" x="6270625" y="4987925"/>
          <p14:tracePt t="230307" x="6270625" y="4903788"/>
          <p14:tracePt t="230315" x="6278563" y="4835525"/>
          <p14:tracePt t="230323" x="6286500" y="4759325"/>
          <p14:tracePt t="230331" x="6303963" y="4673600"/>
          <p14:tracePt t="230339" x="6329363" y="4579938"/>
          <p14:tracePt t="230347" x="6338888" y="4460875"/>
          <p14:tracePt t="230355" x="6354763" y="4333875"/>
          <p14:tracePt t="230363" x="6372225" y="4232275"/>
          <p14:tracePt t="230371" x="6389688" y="4130675"/>
          <p14:tracePt t="230379" x="6397625" y="4037013"/>
          <p14:tracePt t="230387" x="6405563" y="3968750"/>
          <p14:tracePt t="230395" x="6405563" y="3917950"/>
          <p14:tracePt t="230404" x="6405563" y="3883025"/>
          <p14:tracePt t="230411" x="6405563" y="3857625"/>
          <p14:tracePt t="230421" x="6389688" y="3832225"/>
          <p14:tracePt t="230427" x="6338888" y="3781425"/>
          <p14:tracePt t="230437" x="6270625" y="3748088"/>
          <p14:tracePt t="230444" x="6176963" y="3713163"/>
          <p14:tracePt t="230453" x="6075363" y="3662363"/>
          <p14:tracePt t="230460" x="5981700" y="3629025"/>
          <p14:tracePt t="230472" x="5888038" y="3603625"/>
          <p14:tracePt t="230476" x="5776913" y="3568700"/>
          <p14:tracePt t="230488" x="5657850" y="3543300"/>
          <p14:tracePt t="230492" x="5548313" y="3535363"/>
          <p14:tracePt t="230501" x="5446713" y="3527425"/>
          <p14:tracePt t="230511" x="5292725" y="3527425"/>
          <p14:tracePt t="230516" x="5106988" y="3527425"/>
          <p14:tracePt t="230523" x="4919663" y="3527425"/>
          <p14:tracePt t="230532" x="4732338" y="3527425"/>
          <p14:tracePt t="230539" x="4503738" y="3509963"/>
          <p14:tracePt t="230547" x="4291013" y="3459163"/>
          <p14:tracePt t="230556" x="4086225" y="3390900"/>
          <p14:tracePt t="230563" x="3933825" y="3340100"/>
          <p14:tracePt t="230571" x="3840163" y="3279775"/>
          <p14:tracePt t="230580" x="3771900" y="3221038"/>
          <p14:tracePt t="230589" x="3713163" y="3160713"/>
          <p14:tracePt t="230595" x="3670300" y="3084513"/>
          <p14:tracePt t="230605" x="3652838" y="3000375"/>
          <p14:tracePt t="230612" x="3636963" y="2871788"/>
          <p14:tracePt t="230622" x="3644900" y="2744788"/>
          <p14:tracePt t="230628" x="3670300" y="2582863"/>
          <p14:tracePt t="230637" x="3729038" y="2413000"/>
          <p14:tracePt t="230644" x="3806825" y="2268538"/>
          <p14:tracePt t="230653" x="3890963" y="2108200"/>
          <p14:tracePt t="230659" x="3984625" y="1989138"/>
          <p14:tracePt t="230670" x="4095750" y="1878013"/>
          <p14:tracePt t="230675" x="4222750" y="1776413"/>
          <p14:tracePt t="230683" x="4341813" y="1690688"/>
          <p14:tracePt t="230691" x="4494213" y="1606550"/>
          <p14:tracePt t="230700" x="4646613" y="1538288"/>
          <p14:tracePt t="230707" x="4791075" y="1495425"/>
          <p14:tracePt t="230715" x="4927600" y="1462088"/>
          <p14:tracePt t="230723" x="5038725" y="1436688"/>
          <p14:tracePt t="230732" x="5157788" y="1401763"/>
          <p14:tracePt t="230739" x="5276850" y="1393825"/>
          <p14:tracePt t="230747" x="5403850" y="1376363"/>
          <p14:tracePt t="230755" x="5530850" y="1368425"/>
          <p14:tracePt t="230763" x="5667375" y="1350963"/>
          <p14:tracePt t="230771" x="5794375" y="1350963"/>
          <p14:tracePt t="230779" x="5930900" y="1350963"/>
          <p14:tracePt t="230787" x="6057900" y="1350963"/>
          <p14:tracePt t="230795" x="6176963" y="1350963"/>
          <p14:tracePt t="230804" x="6303963" y="1350963"/>
          <p14:tracePt t="230811" x="6389688" y="1350963"/>
          <p14:tracePt t="230820" x="6491288" y="1350963"/>
          <p14:tracePt t="230827" x="6575425" y="1350963"/>
          <p14:tracePt t="230836" x="6626225" y="1350963"/>
          <p14:tracePt t="230843" x="6686550" y="1350963"/>
          <p14:tracePt t="230853" x="6719888" y="1350963"/>
          <p14:tracePt t="230859" x="6745288" y="1350963"/>
          <p14:tracePt t="230868" x="6770688" y="1368425"/>
          <p14:tracePt t="230875" x="6805613" y="1385888"/>
          <p14:tracePt t="230888" x="6831013" y="1401763"/>
          <p14:tracePt t="230891" x="6864350" y="1444625"/>
          <p14:tracePt t="230899" x="6915150" y="1495425"/>
          <p14:tracePt t="230907" x="6967538" y="1581150"/>
          <p14:tracePt t="230915" x="7018338" y="1700213"/>
          <p14:tracePt t="230923" x="7069138" y="1903413"/>
          <p14:tracePt t="230931" x="7102475" y="2133600"/>
          <p14:tracePt t="230939" x="7153275" y="2422525"/>
          <p14:tracePt t="230947" x="7162800" y="2744788"/>
          <p14:tracePt t="230955" x="7178675" y="3094038"/>
          <p14:tracePt t="230963" x="7196138" y="3467100"/>
          <p14:tracePt t="230971" x="7196138" y="3841750"/>
          <p14:tracePt t="230979" x="7170738" y="4189413"/>
          <p14:tracePt t="230987" x="7145338" y="4546600"/>
          <p14:tracePt t="230995" x="7094538" y="4878388"/>
          <p14:tracePt t="231004" x="7018338" y="5200650"/>
          <p14:tracePt t="231011" x="6950075" y="5446713"/>
          <p14:tracePt t="231021" x="6881813" y="5684838"/>
          <p14:tracePt t="231027" x="6805613" y="5872163"/>
          <p14:tracePt t="231040" x="6704013" y="6059488"/>
          <p14:tracePt t="231048" x="6618288" y="6178550"/>
          <p14:tracePt t="231055" x="6524625" y="6262688"/>
          <p14:tracePt t="231063" x="6448425" y="6330950"/>
          <p14:tracePt t="231072" x="6346825" y="6365875"/>
          <p14:tracePt t="231080" x="6245225" y="6391275"/>
          <p14:tracePt t="231089" x="6134100" y="6399213"/>
          <p14:tracePt t="231095" x="6024563" y="6399213"/>
          <p14:tracePt t="231105" x="5888038" y="6373813"/>
          <p14:tracePt t="231112" x="5735638" y="6297613"/>
          <p14:tracePt t="231121" x="5548313" y="6169025"/>
          <p14:tracePt t="231127" x="5394325" y="6008688"/>
          <p14:tracePt t="231138" x="5259388" y="5803900"/>
          <p14:tracePt t="231143" x="5122863" y="5540375"/>
          <p14:tracePt t="231153" x="4995863" y="5208588"/>
          <p14:tracePt t="231160" x="4902200" y="4818063"/>
          <p14:tracePt t="231171" x="4851400" y="4394200"/>
          <p14:tracePt t="231176" x="4833938" y="3976688"/>
          <p14:tracePt t="231190" x="4876800" y="3646488"/>
          <p14:tracePt t="231191" x="4978400" y="3340100"/>
          <p14:tracePt t="231201" x="5148263" y="3067050"/>
          <p14:tracePt t="231209" x="5368925" y="2846388"/>
          <p14:tracePt t="231217" x="5632450" y="2625725"/>
          <p14:tracePt t="231228" x="5888038" y="2447925"/>
          <p14:tracePt t="231233" x="6134100" y="2319338"/>
          <p14:tracePt t="231242" x="6389688" y="2235200"/>
          <p14:tracePt t="231248" x="6618288" y="2174875"/>
          <p14:tracePt t="231256" x="6770688" y="2159000"/>
          <p14:tracePt t="231264" x="6881813" y="2159000"/>
          <p14:tracePt t="231271" x="7069138" y="2227263"/>
          <p14:tracePt t="231280" x="7246938" y="2336800"/>
          <p14:tracePt t="231288" x="7485063" y="2506663"/>
          <p14:tracePt t="231296" x="7680325" y="2693988"/>
          <p14:tracePt t="231305" x="7850188" y="2889250"/>
          <p14:tracePt t="231312" x="7943850" y="3041650"/>
          <p14:tracePt t="231321" x="8012113" y="3238500"/>
          <p14:tracePt t="231328" x="8054975" y="3373438"/>
          <p14:tracePt t="231338" x="8070850" y="3475038"/>
          <p14:tracePt t="231344" x="8080375" y="3568700"/>
          <p14:tracePt t="231354" x="8080375" y="3636963"/>
          <p14:tracePt t="231359" x="8080375" y="3671888"/>
          <p14:tracePt t="231370" x="8080375" y="3697288"/>
          <p14:tracePt t="231407" x="8080375" y="3705225"/>
          <p14:tracePt t="231447" x="8080375" y="3687763"/>
          <p14:tracePt t="231455" x="8070850" y="3662363"/>
          <p14:tracePt t="231463" x="8070850" y="3646488"/>
          <p14:tracePt t="232721" x="8062913" y="3646488"/>
          <p14:tracePt t="232729" x="8054975" y="3646488"/>
          <p14:tracePt t="232737" x="7986713" y="3654425"/>
          <p14:tracePt t="232745" x="7926388" y="3662363"/>
          <p14:tracePt t="232757" x="7824788" y="3687763"/>
          <p14:tracePt t="232761" x="7731125" y="3713163"/>
          <p14:tracePt t="232769" x="7637463" y="3748088"/>
          <p14:tracePt t="232775" x="7553325" y="3763963"/>
          <p14:tracePt t="232785" x="7485063" y="3773488"/>
          <p14:tracePt t="232791" x="7391400" y="3781425"/>
          <p14:tracePt t="232798" x="7281863" y="3790950"/>
          <p14:tracePt t="232807" x="7127875" y="3790950"/>
          <p14:tracePt t="232815" x="6915150" y="3798888"/>
          <p14:tracePt t="232823" x="6653213" y="3816350"/>
          <p14:tracePt t="232831" x="6354763" y="3816350"/>
          <p14:tracePt t="232839" x="6057900" y="3816350"/>
          <p14:tracePt t="232847" x="5802313" y="3816350"/>
          <p14:tracePt t="232855" x="5573713" y="3816350"/>
          <p14:tracePt t="232863" x="5360988" y="3816350"/>
          <p14:tracePt t="232871" x="5132388" y="3816350"/>
          <p14:tracePt t="232888" x="4714875" y="3773488"/>
          <p14:tracePt t="232895" x="4570413" y="3713163"/>
          <p14:tracePt t="232903" x="4476750" y="3679825"/>
          <p14:tracePt t="232911" x="4435475" y="3646488"/>
          <p14:tracePt t="232920" x="4410075" y="3603625"/>
          <p14:tracePt t="232927" x="4400550" y="3560763"/>
          <p14:tracePt t="232936" x="4400550" y="3502025"/>
          <p14:tracePt t="232943" x="4425950" y="3449638"/>
          <p14:tracePt t="232953" x="4494213" y="3398838"/>
          <p14:tracePt t="232959" x="4587875" y="3340100"/>
          <p14:tracePt t="232969" x="4706938" y="3289300"/>
          <p14:tracePt t="232975" x="4843463" y="3254375"/>
          <p14:tracePt t="232985" x="5013325" y="3238500"/>
          <p14:tracePt t="232991" x="5208588" y="3221038"/>
          <p14:tracePt t="233001" x="5353050" y="3211513"/>
          <p14:tracePt t="233008" x="5462588" y="3211513"/>
          <p14:tracePt t="233015" x="5548313" y="3211513"/>
          <p14:tracePt t="233023" x="5548313" y="3221038"/>
          <p14:tracePt t="233032" x="5548313" y="3238500"/>
          <p14:tracePt t="233039" x="5548313" y="3254375"/>
          <p14:tracePt t="233047" x="5522913" y="3297238"/>
          <p14:tracePt t="233055" x="5480050" y="3373438"/>
          <p14:tracePt t="233063" x="5411788" y="3441700"/>
          <p14:tracePt t="233071" x="5327650" y="3535363"/>
          <p14:tracePt t="233080" x="5199063" y="3603625"/>
          <p14:tracePt t="233089" x="5029200" y="3679825"/>
          <p14:tracePt t="233095" x="4800600" y="3748088"/>
          <p14:tracePt t="233103" x="4579938" y="3790950"/>
          <p14:tracePt t="233112" x="4384675" y="3798888"/>
          <p14:tracePt t="233120" x="4230688" y="3781425"/>
          <p14:tracePt t="233127" x="4060825" y="3713163"/>
          <p14:tracePt t="233137" x="3941763" y="3619500"/>
          <p14:tracePt t="233143" x="3865563" y="3552825"/>
          <p14:tracePt t="233154" x="3822700" y="3467100"/>
          <p14:tracePt t="233159" x="3789363" y="3373438"/>
          <p14:tracePt t="233169" x="3781425" y="3271838"/>
          <p14:tracePt t="233176" x="3781425" y="3178175"/>
          <p14:tracePt t="233188" x="3789363" y="3101975"/>
          <p14:tracePt t="233191" x="3822700" y="3025775"/>
          <p14:tracePt t="233201" x="3857625" y="2957513"/>
          <p14:tracePt t="233207" x="3890963" y="2897188"/>
          <p14:tracePt t="233215" x="3933825" y="2838450"/>
          <p14:tracePt t="233223" x="3967163" y="2805113"/>
          <p14:tracePt t="233231" x="3992563" y="2787650"/>
          <p14:tracePt t="233239" x="4010025" y="2778125"/>
          <p14:tracePt t="233247" x="4035425" y="2770188"/>
          <p14:tracePt t="233255" x="4052888" y="2770188"/>
          <p14:tracePt t="233264" x="4070350" y="2770188"/>
          <p14:tracePt t="233271" x="4086225" y="2795588"/>
          <p14:tracePt t="233279" x="4121150" y="2830513"/>
          <p14:tracePt t="233288" x="4154488" y="2897188"/>
          <p14:tracePt t="233296" x="4197350" y="2965450"/>
          <p14:tracePt t="233305" x="4222750" y="3033713"/>
          <p14:tracePt t="233311" x="4240213" y="3119438"/>
          <p14:tracePt t="233321" x="4256088" y="3203575"/>
          <p14:tracePt t="233327" x="4273550" y="3289300"/>
          <p14:tracePt t="233337" x="4291013" y="3373438"/>
          <p14:tracePt t="233343" x="4316413" y="3467100"/>
          <p14:tracePt t="233353" x="4349750" y="3560763"/>
          <p14:tracePt t="233359" x="4367213" y="3662363"/>
          <p14:tracePt t="233369" x="4384675" y="3756025"/>
          <p14:tracePt t="233375" x="4392613" y="3832225"/>
          <p14:tracePt t="233385" x="4392613" y="3917950"/>
          <p14:tracePt t="233391" x="4392613" y="3968750"/>
          <p14:tracePt t="233399" x="4392613" y="4019550"/>
          <p14:tracePt t="233407" x="4392613" y="4052888"/>
          <p14:tracePt t="233415" x="4392613" y="4062413"/>
          <p14:tracePt t="233423" x="4384675" y="4079875"/>
          <p14:tracePt t="233431" x="4375150" y="4079875"/>
          <p14:tracePt t="233440" x="4375150" y="4087813"/>
          <p14:tracePt t="233447" x="4349750" y="4105275"/>
          <p14:tracePt t="233455" x="4332288" y="4113213"/>
          <p14:tracePt t="233464" x="4316413" y="4121150"/>
          <p14:tracePt t="233471" x="4273550" y="4156075"/>
          <p14:tracePt t="233479" x="4256088" y="4181475"/>
          <p14:tracePt t="233489" x="4230688" y="4197350"/>
          <p14:tracePt t="233495" x="4197350" y="4232275"/>
          <p14:tracePt t="233508" x="4162425" y="4300538"/>
          <p14:tracePt t="233516" x="4129088" y="4376738"/>
          <p14:tracePt t="233524" x="4103688" y="4470400"/>
          <p14:tracePt t="233531" x="4086225" y="4564063"/>
          <p14:tracePt t="233539" x="4078288" y="4665663"/>
          <p14:tracePt t="233548" x="4078288" y="4767263"/>
          <p14:tracePt t="233555" x="4078288" y="4860925"/>
          <p14:tracePt t="233564" x="4086225" y="4937125"/>
          <p14:tracePt t="233571" x="4129088" y="5022850"/>
          <p14:tracePt t="233579" x="4171950" y="5081588"/>
          <p14:tracePt t="233588" x="4197350" y="5132388"/>
          <p14:tracePt t="233595" x="4230688" y="5183188"/>
          <p14:tracePt t="233604" x="4240213" y="5200650"/>
          <p14:tracePt t="233611" x="4240213" y="5208588"/>
          <p14:tracePt t="233643" x="4240213" y="5218113"/>
          <p14:tracePt t="233652" x="4240213" y="5226050"/>
          <p14:tracePt t="233667" x="4240213" y="5235575"/>
          <p14:tracePt t="233779" x="4230688" y="5208588"/>
          <p14:tracePt t="233787" x="4222750" y="5192713"/>
          <p14:tracePt t="233795" x="4214813" y="5157788"/>
          <p14:tracePt t="233803" x="4187825" y="5106988"/>
          <p14:tracePt t="233811" x="4162425" y="5056188"/>
          <p14:tracePt t="233821" x="4129088" y="5005388"/>
          <p14:tracePt t="233827" x="4095750" y="4962525"/>
          <p14:tracePt t="233837" x="4052888" y="4911725"/>
          <p14:tracePt t="233843" x="4017963" y="4868863"/>
          <p14:tracePt t="233853" x="3967163" y="4818063"/>
          <p14:tracePt t="233859" x="3908425" y="4775200"/>
          <p14:tracePt t="233869" x="3857625" y="4741863"/>
          <p14:tracePt t="233887" x="3729038" y="4691063"/>
          <p14:tracePt t="233891" x="3678238" y="4673600"/>
          <p14:tracePt t="233899" x="3636963" y="4665663"/>
          <p14:tracePt t="233907" x="3627438" y="4665663"/>
          <p14:tracePt t="233915" x="3602038" y="4665663"/>
          <p14:tracePt t="233923" x="3576638" y="4665663"/>
          <p14:tracePt t="233939" x="3559175" y="4665663"/>
          <p14:tracePt t="233947" x="3551238" y="4665663"/>
          <p14:tracePt t="233971" x="3543300" y="4673600"/>
          <p14:tracePt t="233995" x="3533775" y="4691063"/>
          <p14:tracePt t="234003" x="3525838" y="4691063"/>
          <p14:tracePt t="234012" x="3525838" y="4699000"/>
          <p14:tracePt t="234036" x="3525838" y="4708525"/>
          <p14:tracePt t="234180" x="3533775" y="4708525"/>
          <p14:tracePt t="234189" x="3543300" y="4708525"/>
          <p14:tracePt t="234196" x="3543300" y="4699000"/>
          <p14:tracePt t="234204" x="3551238" y="4691063"/>
          <p14:tracePt t="234389" x="3533775" y="4691063"/>
          <p14:tracePt t="234396" x="3525838" y="4691063"/>
          <p14:tracePt t="234405" x="3500438" y="4691063"/>
          <p14:tracePt t="234412" x="3389313" y="4733925"/>
          <p14:tracePt t="234422" x="3279775" y="4759325"/>
          <p14:tracePt t="234428" x="3178175" y="4802188"/>
          <p14:tracePt t="234565" x="3168650" y="4802188"/>
          <p14:tracePt t="234581" x="3143250" y="4784725"/>
          <p14:tracePt t="234588" x="3135313" y="4784725"/>
          <p14:tracePt t="234595" x="3135313" y="4775200"/>
          <p14:tracePt t="234628" x="3135313" y="4759325"/>
          <p14:tracePt t="234644" x="3143250" y="4733925"/>
          <p14:tracePt t="234652" x="3186113" y="4699000"/>
          <p14:tracePt t="234659" x="3203575" y="4683125"/>
          <p14:tracePt t="234669" x="3244850" y="4648200"/>
          <p14:tracePt t="234675" x="3297238" y="4605338"/>
          <p14:tracePt t="234685" x="3355975" y="4554538"/>
          <p14:tracePt t="234691" x="3432175" y="4513263"/>
          <p14:tracePt t="234701" x="3525838" y="4460875"/>
          <p14:tracePt t="234707" x="3611563" y="4419600"/>
          <p14:tracePt t="234715" x="3703638" y="4359275"/>
          <p14:tracePt t="234723" x="3797300" y="4316413"/>
          <p14:tracePt t="234731" x="3883025" y="4265613"/>
          <p14:tracePt t="234739" x="3976688" y="4224338"/>
          <p14:tracePt t="234747" x="4060825" y="4164013"/>
          <p14:tracePt t="234755" x="4137025" y="4113213"/>
          <p14:tracePt t="234764" x="4197350" y="4052888"/>
          <p14:tracePt t="234771" x="4265613" y="3976688"/>
          <p14:tracePt t="234779" x="4316413" y="3908425"/>
          <p14:tracePt t="234787" x="4384675" y="3798888"/>
          <p14:tracePt t="234796" x="4468813" y="3662363"/>
          <p14:tracePt t="234803" x="4562475" y="3502025"/>
          <p14:tracePt t="234811" x="4664075" y="3322638"/>
          <p14:tracePt t="234819" x="4757738" y="3127375"/>
          <p14:tracePt t="234827" x="4851400" y="2906713"/>
          <p14:tracePt t="234837" x="4927600" y="2736850"/>
          <p14:tracePt t="234843" x="4987925" y="2566988"/>
          <p14:tracePt t="234854" x="5038725" y="2463800"/>
          <p14:tracePt t="234859" x="5080000" y="2379663"/>
          <p14:tracePt t="234869" x="5080000" y="2371725"/>
          <p14:tracePt t="234875" x="5089525" y="2354263"/>
          <p14:tracePt t="234915" x="5089525" y="2362200"/>
          <p14:tracePt t="234931" x="5089525" y="2379663"/>
          <p14:tracePt t="234940" x="5080000" y="2413000"/>
          <p14:tracePt t="234948" x="5080000" y="2430463"/>
          <p14:tracePt t="234955" x="5072063" y="2463800"/>
          <p14:tracePt t="234964" x="5072063" y="2524125"/>
          <p14:tracePt t="234971" x="5064125" y="2617788"/>
          <p14:tracePt t="234979" x="5054600" y="2727325"/>
          <p14:tracePt t="234987" x="5029200" y="2889250"/>
          <p14:tracePt t="234995" x="5003800" y="3109913"/>
          <p14:tracePt t="235003" x="4978400" y="3373438"/>
          <p14:tracePt t="235011" x="4945063" y="3679825"/>
          <p14:tracePt t="235021" x="4935538" y="3986213"/>
          <p14:tracePt t="235027" x="4935538" y="4240213"/>
          <p14:tracePt t="235037" x="4935538" y="4470400"/>
          <p14:tracePt t="235044" x="4935538" y="4683125"/>
          <p14:tracePt t="235054" x="4935538" y="4868863"/>
          <p14:tracePt t="235059" x="4945063" y="5038725"/>
          <p14:tracePt t="235070" x="4970463" y="5149850"/>
          <p14:tracePt t="235075" x="4978400" y="5243513"/>
          <p14:tracePt t="235085" x="4987925" y="5311775"/>
          <p14:tracePt t="235092" x="4987925" y="5362575"/>
          <p14:tracePt t="235103" x="4987925" y="5370513"/>
          <p14:tracePt t="235107" x="4987925" y="5387975"/>
          <p14:tracePt t="235118" x="4987925" y="5395913"/>
          <p14:tracePt t="235253" x="4987925" y="5387975"/>
          <p14:tracePt t="235262" x="4987925" y="5380038"/>
          <p14:tracePt t="235270" x="4987925" y="5362575"/>
          <p14:tracePt t="235276" x="4995863" y="5327650"/>
          <p14:tracePt t="235289" x="4995863" y="5302250"/>
          <p14:tracePt t="235292" x="5003800" y="5268913"/>
          <p14:tracePt t="235303" x="5003800" y="5226050"/>
          <p14:tracePt t="235308" x="5003800" y="5200650"/>
          <p14:tracePt t="235320" x="5003800" y="5192713"/>
          <p14:tracePt t="235324" x="5003800" y="5183188"/>
          <p14:tracePt t="235332" x="5003800" y="5157788"/>
          <p14:tracePt t="235340" x="4987925" y="5124450"/>
          <p14:tracePt t="235348" x="4978400" y="5106988"/>
          <p14:tracePt t="235356" x="4953000" y="5081588"/>
          <p14:tracePt t="235364" x="4927600" y="5056188"/>
          <p14:tracePt t="235372" x="4919663" y="5038725"/>
          <p14:tracePt t="235380" x="4902200" y="5013325"/>
          <p14:tracePt t="235390" x="4894263" y="5013325"/>
          <p14:tracePt t="235396" x="4894263" y="5005388"/>
          <p14:tracePt t="235412" x="4894263" y="4997450"/>
          <p14:tracePt t="235422" x="4894263" y="4979988"/>
          <p14:tracePt t="235428" x="4894263" y="4962525"/>
          <p14:tracePt t="235437" x="4894263" y="4954588"/>
          <p14:tracePt t="235444" x="4919663" y="4929188"/>
          <p14:tracePt t="235454" x="4953000" y="4911725"/>
          <p14:tracePt t="235460" x="4970463" y="4903788"/>
          <p14:tracePt t="235469" x="4995863" y="4886325"/>
          <p14:tracePt t="235476" x="5046663" y="4868863"/>
          <p14:tracePt t="235487" x="5072063" y="4860925"/>
          <p14:tracePt t="235492" x="5097463" y="4860925"/>
          <p14:tracePt t="235504" x="5106988" y="4852988"/>
          <p14:tracePt t="235508" x="5122863" y="4852988"/>
          <p14:tracePt t="235524" x="5132388" y="4852988"/>
          <p14:tracePt t="235532" x="5148263" y="4852988"/>
          <p14:tracePt t="235539" x="5157788" y="4852988"/>
          <p14:tracePt t="235548" x="5165725" y="4852988"/>
          <p14:tracePt t="235556" x="5183188" y="4860925"/>
          <p14:tracePt t="235564" x="5183188" y="4868863"/>
          <p14:tracePt t="235571" x="5191125" y="4878388"/>
          <p14:tracePt t="235580" x="5191125" y="4886325"/>
          <p14:tracePt t="235587" x="5191125" y="4894263"/>
          <p14:tracePt t="235596" x="5208588" y="4919663"/>
          <p14:tracePt t="235604" x="5208588" y="4937125"/>
          <p14:tracePt t="235612" x="5208588" y="4962525"/>
          <p14:tracePt t="235621" x="5208588" y="4979988"/>
          <p14:tracePt t="235628" x="5199063" y="5005388"/>
          <p14:tracePt t="235637" x="5173663" y="5030788"/>
          <p14:tracePt t="235644" x="5157788" y="5064125"/>
          <p14:tracePt t="235655" x="5132388" y="5099050"/>
          <p14:tracePt t="235660" x="5089525" y="5132388"/>
          <p14:tracePt t="235670" x="5072063" y="5149850"/>
          <p14:tracePt t="235676" x="5046663" y="5167313"/>
          <p14:tracePt t="235686" x="5013325" y="5175250"/>
          <p14:tracePt t="235692" x="5003800" y="5183188"/>
          <p14:tracePt t="235702" x="4995863" y="5183188"/>
          <p14:tracePt t="235707" x="4987925" y="5183188"/>
          <p14:tracePt t="235740" x="4978400" y="5175250"/>
          <p14:tracePt t="235748" x="4970463" y="5149850"/>
          <p14:tracePt t="235755" x="4970463" y="5132388"/>
          <p14:tracePt t="235764" x="4970463" y="5124450"/>
          <p14:tracePt t="235772" x="4970463" y="5116513"/>
          <p14:tracePt t="235779" x="4962525" y="5099050"/>
          <p14:tracePt t="235787" x="4962525" y="5091113"/>
          <p14:tracePt t="235795" x="4962525" y="5081588"/>
          <p14:tracePt t="235811" x="4962525" y="5064125"/>
          <p14:tracePt t="235820" x="4962525" y="5056188"/>
          <p14:tracePt t="235835" x="4962525" y="5048250"/>
          <p14:tracePt t="235843" x="4962525" y="5038725"/>
          <p14:tracePt t="235908" x="4962525" y="5030788"/>
          <p14:tracePt t="235925" x="4962525" y="5022850"/>
          <p14:tracePt t="235933" x="4962525" y="5013325"/>
          <p14:tracePt t="235941" x="4970463" y="5005388"/>
          <p14:tracePt t="235957" x="4987925" y="4987925"/>
          <p14:tracePt t="235965" x="5003800" y="4962525"/>
          <p14:tracePt t="235972" x="5029200" y="4954588"/>
          <p14:tracePt t="235980" x="5064125" y="4929188"/>
          <p14:tracePt t="235988" x="5089525" y="4919663"/>
          <p14:tracePt t="235996" x="5122863" y="4911725"/>
          <p14:tracePt t="236005" x="5165725" y="4903788"/>
          <p14:tracePt t="236012" x="5191125" y="4886325"/>
          <p14:tracePt t="236022" x="5208588" y="4878388"/>
          <p14:tracePt t="236028" x="5216525" y="4878388"/>
          <p14:tracePt t="236037" x="5224463" y="4878388"/>
          <p14:tracePt t="236053" x="5233988" y="4878388"/>
          <p14:tracePt t="236069" x="5241925" y="4903788"/>
          <p14:tracePt t="236076" x="5249863" y="4937125"/>
          <p14:tracePt t="236085" x="5259388" y="4972050"/>
          <p14:tracePt t="236092" x="5259388" y="4987925"/>
          <p14:tracePt t="236102" x="5259388" y="5013325"/>
          <p14:tracePt t="236108" x="5259388" y="5038725"/>
          <p14:tracePt t="236118" x="5259388" y="5064125"/>
          <p14:tracePt t="236124" x="5259388" y="5073650"/>
          <p14:tracePt t="236132" x="5259388" y="5081588"/>
          <p14:tracePt t="236139" x="5241925" y="5106988"/>
          <p14:tracePt t="236148" x="5233988" y="5106988"/>
          <p14:tracePt t="236155" x="5208588" y="5124450"/>
          <p14:tracePt t="236164" x="5191125" y="5132388"/>
          <p14:tracePt t="236171" x="5173663" y="5132388"/>
          <p14:tracePt t="236180" x="5165725" y="5132388"/>
          <p14:tracePt t="236187" x="5148263" y="5132388"/>
          <p14:tracePt t="236196" x="5140325" y="5132388"/>
          <p14:tracePt t="236206" x="5106988" y="5124450"/>
          <p14:tracePt t="236214" x="5097463" y="5106988"/>
          <p14:tracePt t="236222" x="5089525" y="5091113"/>
          <p14:tracePt t="236229" x="5080000" y="5064125"/>
          <p14:tracePt t="236239" x="5080000" y="5056188"/>
          <p14:tracePt t="236244" x="5080000" y="5048250"/>
          <p14:tracePt t="236253" x="5080000" y="5022850"/>
          <p14:tracePt t="236260" x="5080000" y="4997450"/>
          <p14:tracePt t="236275" x="5080000" y="4972050"/>
          <p14:tracePt t="236285" x="5089525" y="4962525"/>
          <p14:tracePt t="236292" x="5114925" y="4929188"/>
          <p14:tracePt t="236303" x="5132388" y="4919663"/>
          <p14:tracePt t="236307" x="5157788" y="4894263"/>
          <p14:tracePt t="236318" x="5183188" y="4868863"/>
          <p14:tracePt t="236324" x="5208588" y="4852988"/>
          <p14:tracePt t="236332" x="5233988" y="4843463"/>
          <p14:tracePt t="236339" x="5259388" y="4827588"/>
          <p14:tracePt t="236348" x="5302250" y="4810125"/>
          <p14:tracePt t="236356" x="5343525" y="4802188"/>
          <p14:tracePt t="236364" x="5394325" y="4792663"/>
          <p14:tracePt t="236372" x="5421313" y="4784725"/>
          <p14:tracePt t="236380" x="5446713" y="4775200"/>
          <p14:tracePt t="236387" x="5454650" y="4775200"/>
          <p14:tracePt t="236453" x="5462588" y="4792663"/>
          <p14:tracePt t="236470" x="5462588" y="4802188"/>
          <p14:tracePt t="236485" x="5462588" y="4810125"/>
          <p14:tracePt t="236493" x="5472113" y="4810125"/>
          <p14:tracePt t="236503" x="5472113" y="4818063"/>
          <p14:tracePt t="236532" x="5480050" y="4827588"/>
          <p14:tracePt t="236548" x="5480050" y="4843463"/>
          <p14:tracePt t="236556" x="5487988" y="4852988"/>
          <p14:tracePt t="236572" x="5487988" y="4860925"/>
          <p14:tracePt t="236586" x="5505450" y="4886325"/>
          <p14:tracePt t="236592" x="5513388" y="4894263"/>
          <p14:tracePt t="236603" x="5530850" y="4911725"/>
          <p14:tracePt t="236619" x="5538788" y="4919663"/>
          <p14:tracePt t="236729" x="5538788" y="4929188"/>
          <p14:tracePt t="236841" x="5548313" y="4929188"/>
          <p14:tracePt t="236855" x="5556250" y="4929188"/>
          <p14:tracePt t="236887" x="5556250" y="4919663"/>
          <p14:tracePt t="236999" x="5548313" y="4919663"/>
          <p14:tracePt t="237007" x="5538788" y="4919663"/>
          <p14:tracePt t="237015" x="5530850" y="4919663"/>
          <p14:tracePt t="237023" x="5522913" y="4919663"/>
          <p14:tracePt t="237031" x="5513388" y="4919663"/>
          <p14:tracePt t="237039" x="5480050" y="4919663"/>
          <p14:tracePt t="237047" x="5446713" y="4911725"/>
          <p14:tracePt t="237055" x="5411788" y="4911725"/>
          <p14:tracePt t="237063" x="5360988" y="4894263"/>
          <p14:tracePt t="237071" x="5302250" y="4878388"/>
          <p14:tracePt t="237079" x="5233988" y="4868863"/>
          <p14:tracePt t="237087" x="5165725" y="4868863"/>
          <p14:tracePt t="237095" x="5089525" y="4868863"/>
          <p14:tracePt t="237103" x="5029200" y="4868863"/>
          <p14:tracePt t="237111" x="5021263" y="4860925"/>
          <p14:tracePt t="237119" x="5013325" y="4860925"/>
          <p14:tracePt t="237127" x="5003800" y="4860925"/>
          <p14:tracePt t="237135" x="4995863" y="4860925"/>
          <p14:tracePt t="237192" x="4995863" y="4852988"/>
          <p14:tracePt t="237219" x="4995863" y="4843463"/>
          <p14:tracePt t="237229" x="4995863" y="4835525"/>
          <p14:tracePt t="237238" x="4995863" y="4827588"/>
          <p14:tracePt t="237249" x="4995863" y="4810125"/>
          <p14:tracePt t="237256" x="5013325" y="4792663"/>
          <p14:tracePt t="237264" x="5038725" y="4775200"/>
          <p14:tracePt t="237272" x="5072063" y="4749800"/>
          <p14:tracePt t="237280" x="5097463" y="4741863"/>
          <p14:tracePt t="237287" x="5122863" y="4724400"/>
          <p14:tracePt t="237296" x="5165725" y="4716463"/>
          <p14:tracePt t="237306" x="5216525" y="4708525"/>
          <p14:tracePt t="237311" x="5249863" y="4708525"/>
          <p14:tracePt t="237321" x="5284788" y="4708525"/>
          <p14:tracePt t="237328" x="5318125" y="4716463"/>
          <p14:tracePt t="237344" x="5327650" y="4733925"/>
          <p14:tracePt t="237353" x="5327650" y="4741863"/>
          <p14:tracePt t="237360" x="5327650" y="4759325"/>
          <p14:tracePt t="237370" x="5327650" y="4775200"/>
          <p14:tracePt t="237376" x="5327650" y="4792663"/>
          <p14:tracePt t="237385" x="5327650" y="4818063"/>
          <p14:tracePt t="237392" x="5327650" y="4843463"/>
          <p14:tracePt t="237403" x="5327650" y="4860925"/>
          <p14:tracePt t="237408" x="5302250" y="4886325"/>
          <p14:tracePt t="237418" x="5259388" y="4919663"/>
          <p14:tracePt t="237424" x="5191125" y="4962525"/>
          <p14:tracePt t="237432" x="5122863" y="5005388"/>
          <p14:tracePt t="237440" x="5029200" y="5030788"/>
          <p14:tracePt t="237449" x="4919663" y="5056188"/>
          <p14:tracePt t="237455" x="4800600" y="5073650"/>
          <p14:tracePt t="237464" x="4681538" y="5091113"/>
          <p14:tracePt t="237472" x="4554538" y="5091113"/>
          <p14:tracePt t="237480" x="4443413" y="5091113"/>
          <p14:tracePt t="237488" x="4349750" y="5091113"/>
          <p14:tracePt t="237496" x="4291013" y="5091113"/>
          <p14:tracePt t="237504" x="4291013" y="5081588"/>
          <p14:tracePt t="237512" x="4281488" y="5073650"/>
          <p14:tracePt t="237544" x="4281488" y="5064125"/>
          <p14:tracePt t="237553" x="4281488" y="5038725"/>
          <p14:tracePt t="237560" x="4281488" y="5030788"/>
          <p14:tracePt t="237570" x="4291013" y="5013325"/>
          <p14:tracePt t="237576" x="4316413" y="4997450"/>
          <p14:tracePt t="237586" x="4341813" y="4979988"/>
          <p14:tracePt t="237591" x="4359275" y="4962525"/>
          <p14:tracePt t="237602" x="4392613" y="4946650"/>
          <p14:tracePt t="237607" x="4425950" y="4919663"/>
          <p14:tracePt t="237617" x="4443413" y="4911725"/>
          <p14:tracePt t="237623" x="4468813" y="4911725"/>
          <p14:tracePt t="237631" x="4511675" y="4911725"/>
          <p14:tracePt t="237639" x="4537075" y="4911725"/>
          <p14:tracePt t="237647" x="4562475" y="4911725"/>
          <p14:tracePt t="237663" x="4570413" y="4911725"/>
          <p14:tracePt t="237679" x="4579938" y="4911725"/>
          <p14:tracePt t="237687" x="4595813" y="4911725"/>
          <p14:tracePt t="237703" x="4613275" y="4919663"/>
          <p14:tracePt t="237711" x="4630738" y="4929188"/>
          <p14:tracePt t="237719" x="4638675" y="4937125"/>
          <p14:tracePt t="237727" x="4638675" y="4946650"/>
          <p14:tracePt t="237785" x="4646613" y="4954588"/>
          <p14:tracePt t="238313" x="4630738" y="4962525"/>
          <p14:tracePt t="238321" x="4613275" y="4962525"/>
          <p14:tracePt t="238329" x="4579938" y="4972050"/>
          <p14:tracePt t="238340" x="4562475" y="4972050"/>
          <p14:tracePt t="238345" x="4529138" y="4972050"/>
          <p14:tracePt t="238356" x="4503738" y="4972050"/>
          <p14:tracePt t="238361" x="4460875" y="4972050"/>
          <p14:tracePt t="238370" x="4410075" y="4972050"/>
          <p14:tracePt t="238377" x="4367213" y="4979988"/>
          <p14:tracePt t="238387" x="4306888" y="4987925"/>
          <p14:tracePt t="238393" x="4256088" y="4987925"/>
          <p14:tracePt t="238405" x="4222750" y="4987925"/>
          <p14:tracePt t="238408" x="4197350" y="4987925"/>
          <p14:tracePt t="238418" x="4171950" y="4987925"/>
          <p14:tracePt t="238472" x="4162425" y="4987925"/>
          <p14:tracePt t="238481" x="4162425" y="4979988"/>
          <p14:tracePt t="238490" x="4154488" y="4962525"/>
          <p14:tracePt t="238505" x="4154488" y="4954588"/>
          <p14:tracePt t="238513" x="4154488" y="4946650"/>
          <p14:tracePt t="238523" x="4162425" y="4937125"/>
          <p14:tracePt t="238529" x="4162425" y="4929188"/>
          <p14:tracePt t="238539" x="4171950" y="4919663"/>
          <p14:tracePt t="238545" x="4171950" y="4911725"/>
          <p14:tracePt t="238560" x="4179888" y="4903788"/>
          <p14:tracePt t="238571" x="4197350" y="4894263"/>
          <p14:tracePt t="238576" x="4230688" y="4894263"/>
          <p14:tracePt t="238586" x="4248150" y="4878388"/>
          <p14:tracePt t="238592" x="4265613" y="4868863"/>
          <p14:tracePt t="238603" x="4291013" y="4868863"/>
          <p14:tracePt t="238608" x="4324350" y="4868863"/>
          <p14:tracePt t="238620" x="4359275" y="4860925"/>
          <p14:tracePt t="238624" x="4410075" y="4852988"/>
          <p14:tracePt t="238633" x="4460875" y="4852988"/>
          <p14:tracePt t="238640" x="4537075" y="4843463"/>
          <p14:tracePt t="238649" x="4605338" y="4843463"/>
          <p14:tracePt t="238656" x="4681538" y="4843463"/>
          <p14:tracePt t="238665" x="4757738" y="4843463"/>
          <p14:tracePt t="238672" x="4818063" y="4843463"/>
          <p14:tracePt t="238680" x="4876800" y="4835525"/>
          <p14:tracePt t="238688" x="4945063" y="4835525"/>
          <p14:tracePt t="238696" x="5003800" y="4827588"/>
          <p14:tracePt t="238704" x="5054600" y="4827588"/>
          <p14:tracePt t="238712" x="5114925" y="4827588"/>
          <p14:tracePt t="238721" x="5165725" y="4827588"/>
          <p14:tracePt t="238728" x="5199063" y="4827588"/>
          <p14:tracePt t="238737" x="5233988" y="4827588"/>
          <p14:tracePt t="238744" x="5267325" y="4827588"/>
          <p14:tracePt t="238754" x="5302250" y="4827588"/>
          <p14:tracePt t="238760" x="5343525" y="4843463"/>
          <p14:tracePt t="238770" x="5368925" y="4852988"/>
          <p14:tracePt t="238776" x="5394325" y="4868863"/>
          <p14:tracePt t="238785" x="5403850" y="4868863"/>
          <p14:tracePt t="238793" x="5429250" y="4894263"/>
          <p14:tracePt t="238808" x="5437188" y="4911725"/>
          <p14:tracePt t="238819" x="5454650" y="4937125"/>
          <p14:tracePt t="238824" x="5454650" y="4946650"/>
          <p14:tracePt t="238832" x="5454650" y="4954588"/>
          <p14:tracePt t="238840" x="5462588" y="4987925"/>
          <p14:tracePt t="238848" x="5462588" y="5005388"/>
          <p14:tracePt t="238856" x="5462588" y="5030788"/>
          <p14:tracePt t="238864" x="5454650" y="5064125"/>
          <p14:tracePt t="238872" x="5429250" y="5106988"/>
          <p14:tracePt t="238880" x="5403850" y="5124450"/>
          <p14:tracePt t="238905" x="5267325" y="5218113"/>
          <p14:tracePt t="238912" x="5191125" y="5243513"/>
          <p14:tracePt t="238921" x="5097463" y="5268913"/>
          <p14:tracePt t="238928" x="5013325" y="5286375"/>
          <p14:tracePt t="238937" x="4919663" y="5294313"/>
          <p14:tracePt t="238944" x="4818063" y="5302250"/>
          <p14:tracePt t="238954" x="4699000" y="5319713"/>
          <p14:tracePt t="238960" x="4605338" y="5319713"/>
          <p14:tracePt t="238970" x="4511675" y="5319713"/>
          <p14:tracePt t="238976" x="4425950" y="5311775"/>
          <p14:tracePt t="238985" x="4359275" y="5311775"/>
          <p14:tracePt t="238992" x="4291013" y="5302250"/>
          <p14:tracePt t="239001" x="4230688" y="5286375"/>
          <p14:tracePt t="239007" x="4171950" y="5268913"/>
          <p14:tracePt t="239018" x="4137025" y="5260975"/>
          <p14:tracePt t="239023" x="4129088" y="5251450"/>
          <p14:tracePt t="239031" x="4129088" y="5243513"/>
          <p14:tracePt t="239039" x="4111625" y="5226050"/>
          <p14:tracePt t="239047" x="4111625" y="5218113"/>
          <p14:tracePt t="239055" x="4111625" y="5200650"/>
          <p14:tracePt t="239063" x="4121150" y="5175250"/>
          <p14:tracePt t="239071" x="4129088" y="5141913"/>
          <p14:tracePt t="239080" x="4129088" y="5099050"/>
          <p14:tracePt t="239087" x="4137025" y="5081588"/>
          <p14:tracePt t="239095" x="4154488" y="5064125"/>
          <p14:tracePt t="239103" x="4171950" y="5038725"/>
          <p14:tracePt t="239112" x="4197350" y="5005388"/>
          <p14:tracePt t="239119" x="4222750" y="4987925"/>
          <p14:tracePt t="239127" x="4265613" y="4962525"/>
          <p14:tracePt t="239135" x="4298950" y="4946650"/>
          <p14:tracePt t="239143" x="4349750" y="4929188"/>
          <p14:tracePt t="239153" x="4400550" y="4919663"/>
          <p14:tracePt t="239159" x="4460875" y="4911725"/>
          <p14:tracePt t="239168" x="4529138" y="4903788"/>
          <p14:tracePt t="239176" x="4605338" y="4903788"/>
          <p14:tracePt t="239185" x="4673600" y="4903788"/>
          <p14:tracePt t="239191" x="4732338" y="4903788"/>
          <p14:tracePt t="239201" x="4775200" y="4903788"/>
          <p14:tracePt t="239207" x="4826000" y="4903788"/>
          <p14:tracePt t="239220" x="4859338" y="4903788"/>
          <p14:tracePt t="239223" x="4894263" y="4911725"/>
          <p14:tracePt t="239235" x="4927600" y="4919663"/>
          <p14:tracePt t="239239" x="4953000" y="4929188"/>
          <p14:tracePt t="239247" x="4987925" y="4946650"/>
          <p14:tracePt t="239255" x="5021263" y="4979988"/>
          <p14:tracePt t="239263" x="5046663" y="4997450"/>
          <p14:tracePt t="239271" x="5046663" y="5005388"/>
          <p14:tracePt t="239279" x="5064125" y="5013325"/>
          <p14:tracePt t="239287" x="5072063" y="5030788"/>
          <p14:tracePt t="239295" x="5080000" y="5038725"/>
          <p14:tracePt t="239336" x="5080000" y="5056188"/>
          <p14:tracePt t="239352" x="5080000" y="5064125"/>
          <p14:tracePt t="239360" x="5080000" y="5073650"/>
          <p14:tracePt t="239369" x="5072063" y="5081588"/>
          <p14:tracePt t="239376" x="5064125" y="5091113"/>
          <p14:tracePt t="239385" x="5054600" y="5099050"/>
          <p14:tracePt t="239392" x="5038725" y="5106988"/>
          <p14:tracePt t="239402" x="5003800" y="5124450"/>
          <p14:tracePt t="239408" x="4987925" y="5124450"/>
          <p14:tracePt t="239419" x="4962525" y="5124450"/>
          <p14:tracePt t="239424" x="4927600" y="5124450"/>
          <p14:tracePt t="239435" x="4894263" y="5124450"/>
          <p14:tracePt t="239440" x="4851400" y="5124450"/>
          <p14:tracePt t="239449" x="4818063" y="5124450"/>
          <p14:tracePt t="239456" x="4783138" y="5124450"/>
          <p14:tracePt t="239464" x="4740275" y="5124450"/>
          <p14:tracePt t="239472" x="4714875" y="5116513"/>
          <p14:tracePt t="239480" x="4706938" y="5099050"/>
          <p14:tracePt t="239487" x="4699000" y="5099050"/>
          <p14:tracePt t="239496" x="4699000" y="5091113"/>
          <p14:tracePt t="239512" x="4689475" y="5073650"/>
          <p14:tracePt t="239528" x="4689475" y="5064125"/>
          <p14:tracePt t="239544" x="4699000" y="5056188"/>
          <p14:tracePt t="239554" x="4714875" y="5048250"/>
          <p14:tracePt t="239560" x="4724400" y="5038725"/>
          <p14:tracePt t="239570" x="4740275" y="5030788"/>
          <p14:tracePt t="239576" x="4757738" y="5022850"/>
          <p14:tracePt t="239587" x="4783138" y="5022850"/>
          <p14:tracePt t="239592" x="4808538" y="5022850"/>
          <p14:tracePt t="239603" x="4843463" y="5022850"/>
          <p14:tracePt t="239608" x="4884738" y="5022850"/>
          <p14:tracePt t="239619" x="4919663" y="5022850"/>
          <p14:tracePt t="239624" x="4953000" y="5022850"/>
          <p14:tracePt t="239632" x="4962525" y="5022850"/>
          <p14:tracePt t="239640" x="4978400" y="5022850"/>
          <p14:tracePt t="239648" x="5003800" y="5022850"/>
          <p14:tracePt t="239672" x="5013325" y="5022850"/>
          <p14:tracePt t="240308" x="5021263" y="5022850"/>
          <p14:tracePt t="240323" x="5029200" y="5013325"/>
          <p14:tracePt t="240355" x="5038725" y="5005388"/>
          <p14:tracePt t="240421" x="5038725" y="4997450"/>
          <p14:tracePt t="240428" x="5038725" y="4987925"/>
          <p14:tracePt t="240437" x="5046663" y="4987925"/>
          <p14:tracePt t="240454" x="5046663" y="4979988"/>
          <p14:tracePt t="241243" x="5038725" y="4979988"/>
          <p14:tracePt t="241251" x="5021263" y="4979988"/>
          <p14:tracePt t="241259" x="4987925" y="4979988"/>
          <p14:tracePt t="241268" x="4962525" y="4979988"/>
          <p14:tracePt t="241275" x="4935538" y="4987925"/>
          <p14:tracePt t="241285" x="4927600" y="4987925"/>
          <p14:tracePt t="241291" x="4919663" y="4987925"/>
          <p14:tracePt t="241300" x="4884738" y="5013325"/>
          <p14:tracePt t="241308" x="4859338" y="5013325"/>
          <p14:tracePt t="241317" x="4826000" y="5013325"/>
          <p14:tracePt t="241323" x="4808538" y="5013325"/>
          <p14:tracePt t="241335" x="4783138" y="5013325"/>
          <p14:tracePt t="241340" x="4749800" y="5022850"/>
          <p14:tracePt t="241348" x="4714875" y="5022850"/>
          <p14:tracePt t="241355" x="4664075" y="5022850"/>
          <p14:tracePt t="241363" x="4638675" y="5022850"/>
          <p14:tracePt t="241372" x="4613275" y="5022850"/>
          <p14:tracePt t="241379" x="4587875" y="5022850"/>
          <p14:tracePt t="241387" x="4579938" y="5022850"/>
          <p14:tracePt t="241396" x="4570413" y="5022850"/>
          <p14:tracePt t="241403" x="4562475" y="5022850"/>
          <p14:tracePt t="241411" x="4545013" y="5022850"/>
          <p14:tracePt t="241427" x="4537075" y="5022850"/>
          <p14:tracePt t="241477" x="4537075" y="5005388"/>
          <p14:tracePt t="241485" x="4545013" y="4997450"/>
          <p14:tracePt t="241493" x="4562475" y="4979988"/>
          <p14:tracePt t="241503" x="4570413" y="4979988"/>
          <p14:tracePt t="241509" x="4587875" y="4962525"/>
          <p14:tracePt t="241521" x="4595813" y="4962525"/>
          <p14:tracePt t="241526" x="4613275" y="4954588"/>
          <p14:tracePt t="241536" x="4630738" y="4946650"/>
          <p14:tracePt t="241540" x="4646613" y="4946650"/>
          <p14:tracePt t="241549" x="4664075" y="4946650"/>
          <p14:tracePt t="241556" x="4689475" y="4946650"/>
          <p14:tracePt t="241564" x="4706938" y="4946650"/>
          <p14:tracePt t="241571" x="4724400" y="4946650"/>
          <p14:tracePt t="241580" x="4749800" y="4946650"/>
          <p14:tracePt t="241587" x="4775200" y="4962525"/>
          <p14:tracePt t="241595" x="4808538" y="4979988"/>
          <p14:tracePt t="241603" x="4843463" y="4987925"/>
          <p14:tracePt t="241612" x="4868863" y="5005388"/>
          <p14:tracePt t="241619" x="4902200" y="5022850"/>
          <p14:tracePt t="241627" x="4919663" y="5030788"/>
          <p14:tracePt t="241635" x="4927600" y="5038725"/>
          <p14:tracePt t="241643" x="4935538" y="5056188"/>
          <p14:tracePt t="241660" x="4935538" y="5064125"/>
          <p14:tracePt t="241668" x="4935538" y="5073650"/>
          <p14:tracePt t="241675" x="4935538" y="5081588"/>
          <p14:tracePt t="241685" x="4927600" y="5091113"/>
          <p14:tracePt t="241692" x="4919663" y="5099050"/>
          <p14:tracePt t="241700" x="4910138" y="5106988"/>
          <p14:tracePt t="241718" x="4894263" y="5106988"/>
          <p14:tracePt t="241723" x="4884738" y="5116513"/>
          <p14:tracePt t="241735" x="4876800" y="5116513"/>
          <p14:tracePt t="241740" x="4859338" y="5116513"/>
          <p14:tracePt t="241748" x="4851400" y="5116513"/>
          <p14:tracePt t="241755" x="4843463" y="5116513"/>
          <p14:tracePt t="241763" x="4826000" y="5106988"/>
          <p14:tracePt t="241771" x="4818063" y="5099050"/>
          <p14:tracePt t="241779" x="4808538" y="5091113"/>
          <p14:tracePt t="241788" x="4800600" y="5081588"/>
          <p14:tracePt t="241803" x="4800600" y="5073650"/>
          <p14:tracePt t="241812" x="4800600" y="5064125"/>
          <p14:tracePt t="241819" x="4800600" y="5056188"/>
          <p14:tracePt t="241827" x="4800600" y="5048250"/>
          <p14:tracePt t="241835" x="4800600" y="5038725"/>
          <p14:tracePt t="241844" x="4800600" y="5030788"/>
          <p14:tracePt t="241852" x="4800600" y="5022850"/>
          <p14:tracePt t="241860" x="4791075" y="5013325"/>
          <p14:tracePt t="241869" x="4791075" y="4997450"/>
          <p14:tracePt t="241875" x="4791075" y="4979988"/>
          <p14:tracePt t="241886" x="4791075" y="4962525"/>
          <p14:tracePt t="241902" x="4791075" y="4911725"/>
          <p14:tracePt t="241907" x="4791075" y="4878388"/>
          <p14:tracePt t="241916" x="4800600" y="4843463"/>
          <p14:tracePt t="241923" x="4808538" y="4792663"/>
          <p14:tracePt t="241933" x="4826000" y="4749800"/>
          <p14:tracePt t="241939" x="4843463" y="4708525"/>
          <p14:tracePt t="241950" x="4859338" y="4657725"/>
          <p14:tracePt t="241956" x="4868863" y="4622800"/>
          <p14:tracePt t="241964" x="4868863" y="4572000"/>
          <p14:tracePt t="241971" x="4876800" y="4538663"/>
          <p14:tracePt t="241979" x="4876800" y="4495800"/>
          <p14:tracePt t="241995" x="4884738" y="4486275"/>
          <p14:tracePt t="242003" x="4884738" y="4470400"/>
          <p14:tracePt t="242011" x="4902200" y="4445000"/>
          <p14:tracePt t="242027" x="4902200" y="4427538"/>
          <p14:tracePt t="242035" x="4902200" y="4410075"/>
          <p14:tracePt t="242043" x="4902200" y="4402138"/>
          <p14:tracePt t="242052" x="4919663" y="4394200"/>
          <p14:tracePt t="242060" x="4919663" y="4384675"/>
          <p14:tracePt t="242070" x="4919663" y="4376738"/>
          <p14:tracePt t="242076" x="4919663" y="4368800"/>
          <p14:tracePt t="242086" x="4919663" y="4351338"/>
          <p14:tracePt t="242092" x="4919663" y="4341813"/>
          <p14:tracePt t="242101" x="4919663" y="4333875"/>
          <p14:tracePt t="242108" x="4919663" y="4325938"/>
          <p14:tracePt t="242119" x="4919663" y="4316413"/>
          <p14:tracePt t="242124" x="4927600" y="4308475"/>
          <p14:tracePt t="242140" x="4935538" y="4300538"/>
          <p14:tracePt t="242148" x="4935538" y="4275138"/>
          <p14:tracePt t="242165" x="4935538" y="4257675"/>
          <p14:tracePt t="242172" x="4935538" y="4249738"/>
          <p14:tracePt t="242181" x="4935538" y="4232275"/>
          <p14:tracePt t="242196" x="4935538" y="4224338"/>
          <p14:tracePt t="242204" x="4935538" y="4206875"/>
          <p14:tracePt t="242212" x="4935538" y="4197350"/>
          <p14:tracePt t="242219" x="4935538" y="4189413"/>
          <p14:tracePt t="242228" x="4935538" y="4181475"/>
          <p14:tracePt t="242239" x="4935538" y="4164013"/>
          <p14:tracePt t="242252" x="4935538" y="4146550"/>
          <p14:tracePt t="242259" x="4935538" y="4138613"/>
          <p14:tracePt t="242267" x="4935538" y="4130675"/>
          <p14:tracePt t="242275" x="4945063" y="4121150"/>
          <p14:tracePt t="242285" x="4945063" y="4105275"/>
          <p14:tracePt t="242300" x="4945063" y="4095750"/>
          <p14:tracePt t="242307" x="4945063" y="4079875"/>
          <p14:tracePt t="242324" x="4945063" y="4070350"/>
          <p14:tracePt t="242334" x="4945063" y="4062413"/>
          <p14:tracePt t="242340" x="4945063" y="4052888"/>
          <p14:tracePt t="242347" x="4945063" y="4044950"/>
          <p14:tracePt t="242355" x="4953000" y="4044950"/>
          <p14:tracePt t="242364" x="4953000" y="4037013"/>
          <p14:tracePt t="242371" x="4953000" y="4019550"/>
          <p14:tracePt t="242380" x="4962525" y="4011613"/>
          <p14:tracePt t="242387" x="4962525" y="3994150"/>
          <p14:tracePt t="242403" x="4962525" y="3986213"/>
          <p14:tracePt t="242419" x="4962525" y="3976688"/>
          <p14:tracePt t="242428" x="4962525" y="3968750"/>
          <p14:tracePt t="242435" x="4962525" y="3960813"/>
          <p14:tracePt t="242469" x="4962525" y="3951288"/>
          <p14:tracePt t="242651" x="4935538" y="3951288"/>
          <p14:tracePt t="242659" x="4910138" y="3951288"/>
          <p14:tracePt t="242667" x="4884738" y="3960813"/>
          <p14:tracePt t="242675" x="4859338" y="3960813"/>
          <p14:tracePt t="242685" x="4833938" y="3968750"/>
          <p14:tracePt t="242691" x="4800600" y="3968750"/>
          <p14:tracePt t="242701" x="4775200" y="3968750"/>
          <p14:tracePt t="242708" x="4765675" y="3968750"/>
          <p14:tracePt t="242718" x="4749800" y="3968750"/>
          <p14:tracePt t="242724" x="4724400" y="3968750"/>
          <p14:tracePt t="242733" x="4699000" y="3968750"/>
          <p14:tracePt t="242739" x="4681538" y="3968750"/>
          <p14:tracePt t="242749" x="4664075" y="3968750"/>
          <p14:tracePt t="242759" x="4638675" y="3968750"/>
          <p14:tracePt t="242776" x="4621213" y="3968750"/>
          <p14:tracePt t="242792" x="4613275" y="3968750"/>
          <p14:tracePt t="242824" x="4605338" y="3968750"/>
          <p14:tracePt t="242840" x="4605338" y="3960813"/>
          <p14:tracePt t="242850" x="4613275" y="3951288"/>
          <p14:tracePt t="242857" x="4630738" y="3951288"/>
          <p14:tracePt t="242864" x="4656138" y="3943350"/>
          <p14:tracePt t="242889" x="4724400" y="3943350"/>
          <p14:tracePt t="242896" x="4749800" y="3935413"/>
          <p14:tracePt t="242904" x="4783138" y="3935413"/>
          <p14:tracePt t="242912" x="4818063" y="3935413"/>
          <p14:tracePt t="242920" x="4859338" y="3935413"/>
          <p14:tracePt t="242928" x="4902200" y="3935413"/>
          <p14:tracePt t="242936" x="4945063" y="3935413"/>
          <p14:tracePt t="242944" x="4987925" y="3935413"/>
          <p14:tracePt t="242953" x="5021263" y="3935413"/>
          <p14:tracePt t="242960" x="5064125" y="3935413"/>
          <p14:tracePt t="242970" x="5097463" y="3935413"/>
          <p14:tracePt t="242976" x="5140325" y="3943350"/>
          <p14:tracePt t="242992" x="5165725" y="3951288"/>
          <p14:tracePt t="243002" x="5199063" y="3951288"/>
          <p14:tracePt t="243008" x="5224463" y="3960813"/>
          <p14:tracePt t="243020" x="5241925" y="3960813"/>
          <p14:tracePt t="243024" x="5249863" y="3960813"/>
          <p14:tracePt t="243035" x="5259388" y="3960813"/>
          <p14:tracePt t="243145" x="5259388" y="3968750"/>
          <p14:tracePt t="243152" x="5267325" y="3968750"/>
          <p14:tracePt t="243241" x="5267325" y="3976688"/>
          <p14:tracePt t="243254" x="5249863" y="3986213"/>
          <p14:tracePt t="243259" x="5224463" y="3986213"/>
          <p14:tracePt t="243273" x="5122863" y="3986213"/>
          <p14:tracePt t="243279" x="5054600" y="3986213"/>
          <p14:tracePt t="243287" x="4987925" y="3986213"/>
          <p14:tracePt t="243296" x="4910138" y="3986213"/>
          <p14:tracePt t="243303" x="4818063" y="3986213"/>
          <p14:tracePt t="243311" x="4740275" y="3986213"/>
          <p14:tracePt t="243319" x="4646613" y="3986213"/>
          <p14:tracePt t="243327" x="4570413" y="3986213"/>
          <p14:tracePt t="243335" x="4511675" y="3986213"/>
          <p14:tracePt t="243343" x="4468813" y="3986213"/>
          <p14:tracePt t="243351" x="4425950" y="3994150"/>
          <p14:tracePt t="243359" x="4418013" y="3994150"/>
          <p14:tracePt t="243368" x="4410075" y="3994150"/>
          <p14:tracePt t="243386" x="4410075" y="4002088"/>
          <p14:tracePt t="243401" x="4400550" y="4002088"/>
          <p14:tracePt t="243417" x="4400550" y="4011613"/>
          <p14:tracePt t="243434" x="4392613" y="4027488"/>
          <p14:tracePt t="243439" x="4384675" y="4027488"/>
          <p14:tracePt t="243450" x="4384675" y="4037013"/>
          <p14:tracePt t="243456" x="4384675" y="4052888"/>
          <p14:tracePt t="243463" x="4384675" y="4062413"/>
          <p14:tracePt t="243471" x="4375150" y="4079875"/>
          <p14:tracePt t="243479" x="4375150" y="4105275"/>
          <p14:tracePt t="243487" x="4367213" y="4121150"/>
          <p14:tracePt t="243495" x="4367213" y="4138613"/>
          <p14:tracePt t="243503" x="4367213" y="4164013"/>
          <p14:tracePt t="243511" x="4367213" y="4197350"/>
          <p14:tracePt t="243519" x="4375150" y="4206875"/>
          <p14:tracePt t="243528" x="4384675" y="4240213"/>
          <p14:tracePt t="243535" x="4400550" y="4257675"/>
          <p14:tracePt t="243543" x="4410075" y="4275138"/>
          <p14:tracePt t="243552" x="4425950" y="4291013"/>
          <p14:tracePt t="243560" x="4435475" y="4308475"/>
          <p14:tracePt t="243568" x="4451350" y="4316413"/>
          <p14:tracePt t="243575" x="4460875" y="4333875"/>
          <p14:tracePt t="243585" x="4468813" y="4333875"/>
          <p14:tracePt t="243602" x="4476750" y="4341813"/>
          <p14:tracePt t="243624" x="4486275" y="4341813"/>
          <p14:tracePt t="243639" x="4494213" y="4341813"/>
          <p14:tracePt t="243656" x="4503738" y="4341813"/>
          <p14:tracePt t="243664" x="4511675" y="4341813"/>
          <p14:tracePt t="243672" x="4519613" y="4341813"/>
          <p14:tracePt t="243680" x="4537075" y="4333875"/>
          <p14:tracePt t="243688" x="4562475" y="4333875"/>
          <p14:tracePt t="243695" x="4587875" y="4325938"/>
          <p14:tracePt t="243703" x="4605338" y="4308475"/>
          <p14:tracePt t="243712" x="4630738" y="4300538"/>
          <p14:tracePt t="243719" x="4646613" y="4291013"/>
          <p14:tracePt t="243728" x="4681538" y="4283075"/>
          <p14:tracePt t="243736" x="4699000" y="4275138"/>
          <p14:tracePt t="243743" x="4714875" y="4257675"/>
          <p14:tracePt t="243753" x="4732338" y="4249738"/>
          <p14:tracePt t="243760" x="4757738" y="4240213"/>
          <p14:tracePt t="243769" x="4775200" y="4232275"/>
          <p14:tracePt t="243776" x="4800600" y="4224338"/>
          <p14:tracePt t="243785" x="4851400" y="4214813"/>
          <p14:tracePt t="243791" x="4884738" y="4197350"/>
          <p14:tracePt t="243802" x="4945063" y="4189413"/>
          <p14:tracePt t="243808" x="5003800" y="4171950"/>
          <p14:tracePt t="243818" x="5072063" y="4164013"/>
          <p14:tracePt t="243823" x="5132388" y="4156075"/>
          <p14:tracePt t="243835" x="5173663" y="4156075"/>
          <p14:tracePt t="243840" x="5224463" y="4156075"/>
          <p14:tracePt t="243850" x="5249863" y="4156075"/>
          <p14:tracePt t="243856" x="5276850" y="4164013"/>
          <p14:tracePt t="243864" x="5302250" y="4171950"/>
          <p14:tracePt t="243871" x="5335588" y="4189413"/>
          <p14:tracePt t="243885" x="5343525" y="4197350"/>
          <p14:tracePt t="243888" x="5353050" y="4214813"/>
          <p14:tracePt t="243896" x="5378450" y="4232275"/>
          <p14:tracePt t="243903" x="5386388" y="4249738"/>
          <p14:tracePt t="243911" x="5394325" y="4257675"/>
          <p14:tracePt t="243919" x="5403850" y="4265613"/>
          <p14:tracePt t="243927" x="5411788" y="4275138"/>
          <p14:tracePt t="243936" x="5411788" y="4283075"/>
          <p14:tracePt t="243943" x="5421313" y="4291013"/>
          <p14:tracePt t="243952" x="5429250" y="4308475"/>
          <p14:tracePt t="243959" x="5437188" y="4308475"/>
          <p14:tracePt t="243992" x="5446713" y="4308475"/>
          <p14:tracePt t="244000" x="5462588" y="4291013"/>
          <p14:tracePt t="244008" x="5480050" y="4283075"/>
          <p14:tracePt t="244017" x="5487988" y="4265613"/>
          <p14:tracePt t="244024" x="5530850" y="4232275"/>
          <p14:tracePt t="244035" x="5548313" y="4224338"/>
          <p14:tracePt t="244040" x="5565775" y="4197350"/>
          <p14:tracePt t="244050" x="5581650" y="4189413"/>
          <p14:tracePt t="244056" x="5581650" y="4181475"/>
          <p14:tracePt t="244103" x="5591175" y="4189413"/>
          <p14:tracePt t="244112" x="5599113" y="4197350"/>
          <p14:tracePt t="244119" x="5607050" y="4214813"/>
          <p14:tracePt t="244128" x="5607050" y="4224338"/>
          <p14:tracePt t="244136" x="5616575" y="4240213"/>
          <p14:tracePt t="244144" x="5624513" y="4265613"/>
          <p14:tracePt t="244154" x="5632450" y="4283075"/>
          <p14:tracePt t="244160" x="5641975" y="4283075"/>
          <p14:tracePt t="244169" x="5641975" y="4300538"/>
          <p14:tracePt t="244407" x="5641975" y="4308475"/>
          <p14:tracePt t="244455" x="5632450" y="4308475"/>
          <p14:tracePt t="244471" x="5624513" y="4308475"/>
          <p14:tracePt t="244487" x="5616575" y="4308475"/>
          <p14:tracePt t="244503" x="5607050" y="4316413"/>
          <p14:tracePt t="244519" x="5599113" y="4316413"/>
          <p14:tracePt t="244535" x="5591175" y="4316413"/>
          <p14:tracePt t="244544" x="5591175" y="4325938"/>
          <p14:tracePt t="244601" x="5581650" y="4325938"/>
          <p14:tracePt t="244825" x="5565775" y="4325938"/>
          <p14:tracePt t="244834" x="5530850" y="4325938"/>
          <p14:tracePt t="244840" x="5505450" y="4325938"/>
          <p14:tracePt t="244851" x="5462588" y="4325938"/>
          <p14:tracePt t="244857" x="5421313" y="4325938"/>
          <p14:tracePt t="244869" x="5360988" y="4325938"/>
          <p14:tracePt t="244872" x="5302250" y="4308475"/>
          <p14:tracePt t="244886" x="5249863" y="4291013"/>
          <p14:tracePt t="244888" x="5191125" y="4265613"/>
          <p14:tracePt t="244895" x="5183188" y="4265613"/>
          <p14:tracePt t="244903" x="5173663" y="4257675"/>
          <p14:tracePt t="245105" x="5173663" y="4265613"/>
          <p14:tracePt t="245113" x="5148263" y="4275138"/>
          <p14:tracePt t="245121" x="5140325" y="4283075"/>
          <p14:tracePt t="245145" x="5122863" y="4283075"/>
          <p14:tracePt t="245154" x="5122863" y="4291013"/>
          <p14:tracePt t="245161" x="5106988" y="4291013"/>
          <p14:tracePt t="245171" x="5097463" y="4300538"/>
          <p14:tracePt t="245177" x="5089525" y="4308475"/>
          <p14:tracePt t="245187" x="5080000" y="4308475"/>
          <p14:tracePt t="245193" x="5072063" y="4308475"/>
          <p14:tracePt t="245203" x="5064125" y="4308475"/>
          <p14:tracePt t="245208" x="5054600" y="4308475"/>
          <p14:tracePt t="245217" x="5054600" y="4316413"/>
          <p14:tracePt t="245224" x="5046663" y="4316413"/>
          <p14:tracePt t="245240" x="5038725" y="4316413"/>
          <p14:tracePt t="245258" x="5029200" y="4325938"/>
          <p14:tracePt t="245272" x="5021263" y="4325938"/>
          <p14:tracePt t="245279" x="5013325" y="4325938"/>
          <p14:tracePt t="245287" x="5003800" y="4325938"/>
          <p14:tracePt t="245295" x="4987925" y="4325938"/>
          <p14:tracePt t="245303" x="4978400" y="4325938"/>
          <p14:tracePt t="245311" x="4962525" y="4325938"/>
          <p14:tracePt t="245319" x="4945063" y="4325938"/>
          <p14:tracePt t="245327" x="4927600" y="4325938"/>
          <p14:tracePt t="245335" x="4902200" y="4316413"/>
          <p14:tracePt t="245343" x="4894263" y="4308475"/>
          <p14:tracePt t="245351" x="4868863" y="4300538"/>
          <p14:tracePt t="245360" x="4833938" y="4283075"/>
          <p14:tracePt t="245369" x="4800600" y="4257675"/>
          <p14:tracePt t="245375" x="4765675" y="4240213"/>
          <p14:tracePt t="245385" x="4749800" y="4224338"/>
          <p14:tracePt t="245391" x="4740275" y="4197350"/>
          <p14:tracePt t="245401" x="4724400" y="4189413"/>
          <p14:tracePt t="245407" x="4706938" y="4156075"/>
          <p14:tracePt t="245418" x="4706938" y="4146550"/>
          <p14:tracePt t="245434" x="4706938" y="4138613"/>
          <p14:tracePt t="245440" x="4706938" y="4121150"/>
          <p14:tracePt t="245456" x="4714875" y="4095750"/>
          <p14:tracePt t="245463" x="4732338" y="4087813"/>
          <p14:tracePt t="245472" x="4740275" y="4070350"/>
          <p14:tracePt t="245479" x="4765675" y="4070350"/>
          <p14:tracePt t="245487" x="4791075" y="4062413"/>
          <p14:tracePt t="245495" x="4818063" y="4052888"/>
          <p14:tracePt t="245503" x="4851400" y="4044950"/>
          <p14:tracePt t="245511" x="4876800" y="4037013"/>
          <p14:tracePt t="245519" x="4910138" y="4037013"/>
          <p14:tracePt t="245527" x="4953000" y="4027488"/>
          <p14:tracePt t="245535" x="4995863" y="4027488"/>
          <p14:tracePt t="245543" x="5038725" y="4027488"/>
          <p14:tracePt t="245551" x="5089525" y="4027488"/>
          <p14:tracePt t="245560" x="5097463" y="4027488"/>
          <p14:tracePt t="245567" x="5122863" y="4037013"/>
          <p14:tracePt t="245575" x="5148263" y="4052888"/>
          <p14:tracePt t="245584" x="5165725" y="4070350"/>
          <p14:tracePt t="245591" x="5173663" y="4079875"/>
          <p14:tracePt t="245601" x="5183188" y="4095750"/>
          <p14:tracePt t="245619" x="5183188" y="4105275"/>
          <p14:tracePt t="245625" x="5183188" y="4113213"/>
          <p14:tracePt t="245637" x="5183188" y="4121150"/>
          <p14:tracePt t="245653" x="5173663" y="4130675"/>
          <p14:tracePt t="245688" x="5165725" y="4130675"/>
          <p14:tracePt t="245696" x="5165725" y="4138613"/>
          <p14:tracePt t="245704" x="5157788" y="4138613"/>
          <p14:tracePt t="245719" x="5148263" y="4138613"/>
          <p14:tracePt t="245728" x="5140325" y="4138613"/>
          <p14:tracePt t="245885" x="5132388" y="4138613"/>
          <p14:tracePt t="247284" x="5122863" y="4138613"/>
          <p14:tracePt t="247341" x="5132388" y="4138613"/>
          <p14:tracePt t="247349" x="5140325" y="4121150"/>
          <p14:tracePt t="247364" x="5148263" y="4113213"/>
          <p14:tracePt t="247371" x="5157788" y="4113213"/>
          <p14:tracePt t="247387" x="5165725" y="4105275"/>
          <p14:tracePt t="247404" x="5173663" y="4105275"/>
          <p14:tracePt t="248465" x="5173663" y="4095750"/>
          <p14:tracePt t="248480" x="5157788" y="4079875"/>
          <p14:tracePt t="248487" x="5140325" y="4062413"/>
          <p14:tracePt t="248496" x="5106988" y="4027488"/>
          <p14:tracePt t="248503" x="5080000" y="3994150"/>
          <p14:tracePt t="248511" x="5046663" y="3960813"/>
          <p14:tracePt t="248519" x="5013325" y="3925888"/>
          <p14:tracePt t="248528" x="4978400" y="3883025"/>
          <p14:tracePt t="248535" x="4962525" y="3841750"/>
          <p14:tracePt t="248543" x="4945063" y="3806825"/>
          <p14:tracePt t="248551" x="4927600" y="3756025"/>
          <p14:tracePt t="248560" x="4910138" y="3722688"/>
          <p14:tracePt t="248567" x="4902200" y="3679825"/>
          <p14:tracePt t="248575" x="4894263" y="3646488"/>
          <p14:tracePt t="248584" x="4894263" y="3611563"/>
          <p14:tracePt t="248591" x="4884738" y="3568700"/>
          <p14:tracePt t="248601" x="4876800" y="3543300"/>
          <p14:tracePt t="248607" x="4876800" y="3517900"/>
          <p14:tracePt t="248617" x="4876800" y="3484563"/>
          <p14:tracePt t="248623" x="4876800" y="3449638"/>
          <p14:tracePt t="248633" x="4868863" y="3416300"/>
          <p14:tracePt t="248640" x="4868863" y="3382963"/>
          <p14:tracePt t="248648" x="4868863" y="3330575"/>
          <p14:tracePt t="248655" x="4868863" y="3297238"/>
          <p14:tracePt t="248665" x="4868863" y="3271838"/>
          <p14:tracePt t="248671" x="4868863" y="3246438"/>
          <p14:tracePt t="248681" x="4876800" y="3221038"/>
          <p14:tracePt t="248687" x="4876800" y="3211513"/>
          <p14:tracePt t="248695" x="4884738" y="3211513"/>
          <p14:tracePt t="248703" x="4919663" y="3186113"/>
          <p14:tracePt t="248711" x="4945063" y="3178175"/>
          <p14:tracePt t="248719" x="4962525" y="3160713"/>
          <p14:tracePt t="248727" x="5003800" y="3144838"/>
          <p14:tracePt t="248735" x="5038725" y="3135313"/>
          <p14:tracePt t="248743" x="5054600" y="3127375"/>
          <p14:tracePt t="248751" x="5080000" y="3119438"/>
          <p14:tracePt t="248759" x="5132388" y="3119438"/>
          <p14:tracePt t="248767" x="5173663" y="3119438"/>
          <p14:tracePt t="248776" x="5216525" y="3119438"/>
          <p14:tracePt t="248783" x="5276850" y="3119438"/>
          <p14:tracePt t="248791" x="5343525" y="3119438"/>
          <p14:tracePt t="248800" x="5437188" y="3119438"/>
          <p14:tracePt t="248807" x="5522913" y="3119438"/>
          <p14:tracePt t="248817" x="5624513" y="3119438"/>
          <p14:tracePt t="248823" x="5726113" y="3119438"/>
          <p14:tracePt t="248833" x="5827713" y="3144838"/>
          <p14:tracePt t="248839" x="5921375" y="3152775"/>
          <p14:tracePt t="248850" x="6015038" y="3170238"/>
          <p14:tracePt t="248855" x="6100763" y="3186113"/>
          <p14:tracePt t="248865" x="6167438" y="3203575"/>
          <p14:tracePt t="248871" x="6219825" y="3228975"/>
          <p14:tracePt t="248883" x="6227763" y="3238500"/>
          <p14:tracePt t="248900" x="6253163" y="3289300"/>
          <p14:tracePt t="248903" x="6261100" y="3330575"/>
          <p14:tracePt t="248912" x="6270625" y="3382963"/>
          <p14:tracePt t="248919" x="6278563" y="3433763"/>
          <p14:tracePt t="248927" x="6286500" y="3492500"/>
          <p14:tracePt t="248935" x="6286500" y="3543300"/>
          <p14:tracePt t="248943" x="6286500" y="3603625"/>
          <p14:tracePt t="248951" x="6286500" y="3646488"/>
          <p14:tracePt t="248959" x="6286500" y="3697288"/>
          <p14:tracePt t="248967" x="6286500" y="3730625"/>
          <p14:tracePt t="248976" x="6296025" y="3763963"/>
          <p14:tracePt t="248985" x="6311900" y="3781425"/>
          <p14:tracePt t="249002" x="6321425" y="3798888"/>
          <p14:tracePt t="249008" x="6354763" y="3798888"/>
          <p14:tracePt t="249018" x="6372225" y="3806825"/>
          <p14:tracePt t="249024" x="6397625" y="3816350"/>
          <p14:tracePt t="249033" x="6415088" y="3816350"/>
          <p14:tracePt t="249040" x="6430963" y="3816350"/>
          <p14:tracePt t="249050" x="6473825" y="3816350"/>
          <p14:tracePt t="249056" x="6550025" y="3798888"/>
          <p14:tracePt t="249067" x="6635750" y="3781425"/>
          <p14:tracePt t="249072" x="6729413" y="3763963"/>
          <p14:tracePt t="249082" x="6823075" y="3756025"/>
          <p14:tracePt t="249088" x="6899275" y="3738563"/>
          <p14:tracePt t="249096" x="6967538" y="3738563"/>
          <p14:tracePt t="249104" x="7018338" y="3738563"/>
          <p14:tracePt t="249112" x="7059613" y="3738563"/>
          <p14:tracePt t="249120" x="7119938" y="3763963"/>
          <p14:tracePt t="249128" x="7196138" y="3806825"/>
          <p14:tracePt t="249135" x="7281863" y="3875088"/>
          <p14:tracePt t="249144" x="7366000" y="3951288"/>
          <p14:tracePt t="249153" x="7451725" y="4062413"/>
          <p14:tracePt t="249160" x="7510463" y="4189413"/>
          <p14:tracePt t="249170" x="7570788" y="4316413"/>
          <p14:tracePt t="249176" x="7596188" y="4435475"/>
          <p14:tracePt t="249185" x="7612063" y="4546600"/>
          <p14:tracePt t="249192" x="7629525" y="4657725"/>
          <p14:tracePt t="249201" x="7637463" y="4749800"/>
          <p14:tracePt t="249208" x="7662863" y="4835525"/>
          <p14:tracePt t="249218" x="7672388" y="4894263"/>
          <p14:tracePt t="249224" x="7680325" y="4937125"/>
          <p14:tracePt t="249234" x="7680325" y="4972050"/>
          <p14:tracePt t="249240" x="7680325" y="4997450"/>
          <p14:tracePt t="249251" x="7672388" y="5022850"/>
          <p14:tracePt t="249256" x="7654925" y="5048250"/>
          <p14:tracePt t="249267" x="7646988" y="5064125"/>
          <p14:tracePt t="249272" x="7629525" y="5073650"/>
          <p14:tracePt t="249292" x="7553325" y="5116513"/>
          <p14:tracePt t="249295" x="7510463" y="5141913"/>
          <p14:tracePt t="249303" x="7451725" y="5167313"/>
          <p14:tracePt t="249311" x="7400925" y="5208588"/>
          <p14:tracePt t="249319" x="7315200" y="5243513"/>
          <p14:tracePt t="249327" x="7221538" y="5302250"/>
          <p14:tracePt t="249335" x="7102475" y="5353050"/>
          <p14:tracePt t="249343" x="6932613" y="5413375"/>
          <p14:tracePt t="249351" x="6762750" y="5489575"/>
          <p14:tracePt t="249360" x="6575425" y="5549900"/>
          <p14:tracePt t="249368" x="6405563" y="5608638"/>
          <p14:tracePt t="249375" x="6261100" y="5651500"/>
          <p14:tracePt t="249384" x="6126163" y="5684838"/>
          <p14:tracePt t="249392" x="6007100" y="5694363"/>
          <p14:tracePt t="249401" x="5880100" y="5702300"/>
          <p14:tracePt t="249409" x="5776913" y="5702300"/>
          <p14:tracePt t="249419" x="5675313" y="5676900"/>
          <p14:tracePt t="249424" x="5522913" y="5634038"/>
          <p14:tracePt t="249433" x="5368925" y="5557838"/>
          <p14:tracePt t="249439" x="5199063" y="5489575"/>
          <p14:tracePt t="249448" x="5029200" y="5413375"/>
          <p14:tracePt t="249455" x="4876800" y="5345113"/>
          <p14:tracePt t="249465" x="4724400" y="5276850"/>
          <p14:tracePt t="249471" x="4570413" y="5192713"/>
          <p14:tracePt t="249481" x="4410075" y="5091113"/>
          <p14:tracePt t="249487" x="4316413" y="5022850"/>
          <p14:tracePt t="249495" x="4230688" y="4962525"/>
          <p14:tracePt t="249504" x="4154488" y="4894263"/>
          <p14:tracePt t="249511" x="4095750" y="4818063"/>
          <p14:tracePt t="249519" x="4060825" y="4759325"/>
          <p14:tracePt t="249527" x="4027488" y="4699000"/>
          <p14:tracePt t="249535" x="4010025" y="4614863"/>
          <p14:tracePt t="249543" x="4010025" y="4529138"/>
          <p14:tracePt t="249551" x="4027488" y="4410075"/>
          <p14:tracePt t="249560" x="4060825" y="4291013"/>
          <p14:tracePt t="249567" x="4111625" y="4189413"/>
          <p14:tracePt t="249575" x="4171950" y="4062413"/>
          <p14:tracePt t="249583" x="4248150" y="3951288"/>
          <p14:tracePt t="249592" x="4359275" y="3824288"/>
          <p14:tracePt t="249600" x="4468813" y="3713163"/>
          <p14:tracePt t="249607" x="4595813" y="3611563"/>
          <p14:tracePt t="249617" x="4706938" y="3543300"/>
          <p14:tracePt t="249623" x="4843463" y="3475038"/>
          <p14:tracePt t="249633" x="4953000" y="3449638"/>
          <p14:tracePt t="249640" x="5072063" y="3424238"/>
          <p14:tracePt t="249648" x="5173663" y="3416300"/>
          <p14:tracePt t="249655" x="5284788" y="3441700"/>
          <p14:tracePt t="249666" x="5378450" y="3475038"/>
          <p14:tracePt t="249671" x="5472113" y="3527425"/>
          <p14:tracePt t="249683" x="5565775" y="3578225"/>
          <p14:tracePt t="249687" x="5667375" y="3654425"/>
          <p14:tracePt t="249695" x="5735638" y="3773488"/>
          <p14:tracePt t="249704" x="5802313" y="3867150"/>
          <p14:tracePt t="249712" x="5853113" y="3976688"/>
          <p14:tracePt t="249720" x="5888038" y="4052888"/>
          <p14:tracePt t="249728" x="5905500" y="4138613"/>
          <p14:tracePt t="249735" x="5905500" y="4214813"/>
          <p14:tracePt t="249743" x="5905500" y="4275138"/>
          <p14:tracePt t="249751" x="5880100" y="4325938"/>
          <p14:tracePt t="249759" x="5845175" y="4376738"/>
          <p14:tracePt t="249767" x="5819775" y="4410075"/>
          <p14:tracePt t="249776" x="5794375" y="4419600"/>
          <p14:tracePt t="249784" x="5751513" y="4427538"/>
          <p14:tracePt t="249791" x="5726113" y="4427538"/>
          <p14:tracePt t="249800" x="5700713" y="4427538"/>
          <p14:tracePt t="249807" x="5683250" y="4410075"/>
          <p14:tracePt t="249816" x="5657850" y="4359275"/>
          <p14:tracePt t="249823" x="5641975" y="4283075"/>
          <p14:tracePt t="249833" x="5607050" y="4189413"/>
          <p14:tracePt t="249839" x="5591175" y="4070350"/>
          <p14:tracePt t="249849" x="5581650" y="3968750"/>
          <p14:tracePt t="249855" x="5581650" y="3857625"/>
          <p14:tracePt t="249866" x="5581650" y="3748088"/>
          <p14:tracePt t="249885" x="5599113" y="3552825"/>
          <p14:tracePt t="249887" x="5632450" y="3467100"/>
          <p14:tracePt t="249896" x="5667375" y="3408363"/>
          <p14:tracePt t="249903" x="5708650" y="3355975"/>
          <p14:tracePt t="249911" x="5761038" y="3314700"/>
          <p14:tracePt t="249919" x="5811838" y="3271838"/>
          <p14:tracePt t="249927" x="5870575" y="3221038"/>
          <p14:tracePt t="249935" x="5921375" y="3195638"/>
          <p14:tracePt t="249944" x="5972175" y="3186113"/>
          <p14:tracePt t="249951" x="6007100" y="3178175"/>
          <p14:tracePt t="249959" x="6040438" y="3170238"/>
          <p14:tracePt t="249967" x="6065838" y="3160713"/>
          <p14:tracePt t="249976" x="6075363" y="3160713"/>
          <p14:tracePt t="249984" x="6083300" y="3152775"/>
          <p14:tracePt t="249991" x="6100763" y="3152775"/>
          <p14:tracePt t="250000" x="6134100" y="3144838"/>
          <p14:tracePt t="250008" x="6159500" y="3135313"/>
          <p14:tracePt t="250016" x="6176963" y="3127375"/>
          <p14:tracePt t="250023" x="6210300" y="3119438"/>
          <p14:tracePt t="250033" x="6227763" y="3101975"/>
          <p14:tracePt t="250039" x="6270625" y="3094038"/>
          <p14:tracePt t="250049" x="6296025" y="3094038"/>
          <p14:tracePt t="250055" x="6329363" y="3076575"/>
          <p14:tracePt t="250066" x="6346825" y="3076575"/>
          <p14:tracePt t="250071" x="6372225" y="3067050"/>
          <p14:tracePt t="250082" x="6397625" y="3059113"/>
          <p14:tracePt t="250087" x="6430963" y="3059113"/>
          <p14:tracePt t="250096" x="6473825" y="3051175"/>
          <p14:tracePt t="250103" x="6508750" y="3041650"/>
          <p14:tracePt t="250111" x="6559550" y="3033713"/>
          <p14:tracePt t="250119" x="6600825" y="3033713"/>
          <p14:tracePt t="250127" x="6653213" y="3033713"/>
          <p14:tracePt t="250135" x="6686550" y="3033713"/>
          <p14:tracePt t="250144" x="6719888" y="3033713"/>
          <p14:tracePt t="250151" x="6770688" y="3041650"/>
          <p14:tracePt t="250159" x="6805613" y="3051175"/>
          <p14:tracePt t="250167" x="6823075" y="3067050"/>
          <p14:tracePt t="250176" x="6838950" y="3076575"/>
          <p14:tracePt t="250184" x="6856413" y="3094038"/>
          <p14:tracePt t="250191" x="6873875" y="3109913"/>
          <p14:tracePt t="250201" x="6881813" y="3127375"/>
          <p14:tracePt t="250207" x="6899275" y="3152775"/>
          <p14:tracePt t="250223" x="6899275" y="3170238"/>
          <p14:tracePt t="250233" x="6899275" y="3186113"/>
          <p14:tracePt t="250240" x="6907213" y="3203575"/>
          <p14:tracePt t="250249" x="6915150" y="3211513"/>
          <p14:tracePt t="250255" x="6915150" y="3221038"/>
          <p14:tracePt t="250265" x="6915150" y="3228975"/>
          <p14:tracePt t="250280" x="6915150" y="3238500"/>
          <p14:tracePt t="250288" x="6907213" y="3246438"/>
          <p14:tracePt t="250319" x="6899275" y="3246438"/>
          <p14:tracePt t="250335" x="6881813" y="3246438"/>
          <p14:tracePt t="250343" x="6873875" y="3246438"/>
          <p14:tracePt t="250351" x="6838950" y="3246438"/>
          <p14:tracePt t="250360" x="6813550" y="3238500"/>
          <p14:tracePt t="250367" x="6788150" y="3238500"/>
          <p14:tracePt t="250375" x="6729413" y="3228975"/>
          <p14:tracePt t="250385" x="6626225" y="3221038"/>
          <p14:tracePt t="250391" x="6483350" y="3211513"/>
          <p14:tracePt t="250400" x="6372225" y="3211513"/>
          <p14:tracePt t="250407" x="6235700" y="3211513"/>
          <p14:tracePt t="250417" x="6108700" y="3211513"/>
          <p14:tracePt t="250424" x="5956300" y="3203575"/>
          <p14:tracePt t="250433" x="5827713" y="3203575"/>
          <p14:tracePt t="250440" x="5708650" y="3203575"/>
          <p14:tracePt t="250448" x="5616575" y="3203575"/>
          <p14:tracePt t="250455" x="5556250" y="3203575"/>
          <p14:tracePt t="250467" x="5522913" y="3203575"/>
          <p14:tracePt t="250471" x="5497513" y="3203575"/>
          <p14:tracePt t="250488" x="5480050" y="3203575"/>
          <p14:tracePt t="250496" x="5472113" y="3203575"/>
          <p14:tracePt t="250513" x="5446713" y="3203575"/>
          <p14:tracePt t="250520" x="5421313" y="3203575"/>
          <p14:tracePt t="250528" x="5403850" y="3203575"/>
          <p14:tracePt t="250536" x="5386388" y="3203575"/>
          <p14:tracePt t="250544" x="5360988" y="3203575"/>
          <p14:tracePt t="250552" x="5318125" y="3203575"/>
          <p14:tracePt t="250560" x="5292725" y="3211513"/>
          <p14:tracePt t="250568" x="5249863" y="3211513"/>
          <p14:tracePt t="250576" x="5216525" y="3221038"/>
          <p14:tracePt t="250585" x="5191125" y="3228975"/>
          <p14:tracePt t="250592" x="5173663" y="3228975"/>
          <p14:tracePt t="250601" x="5165725" y="3238500"/>
          <p14:tracePt t="250608" x="5148263" y="3246438"/>
          <p14:tracePt t="250624" x="5140325" y="3246438"/>
          <p14:tracePt t="250672" x="5132388" y="3246438"/>
          <p14:tracePt t="250721" x="5122863" y="3254375"/>
          <p14:tracePt t="250729" x="5114925" y="3254375"/>
          <p14:tracePt t="250761" x="5106988" y="3254375"/>
          <p14:tracePt t="250833" x="5097463" y="3254375"/>
          <p14:tracePt t="250841" x="5089525" y="3254375"/>
          <p14:tracePt t="250865" x="5080000" y="3263900"/>
          <p14:tracePt t="250887" x="5072063" y="3263900"/>
          <p14:tracePt t="250907" x="5064125" y="3263900"/>
          <p14:tracePt t="250916" x="5054600" y="3263900"/>
          <p14:tracePt t="250923" x="5046663" y="3263900"/>
          <p14:tracePt t="250932" x="5038725" y="3263900"/>
          <p14:tracePt t="250939" x="5029200" y="3263900"/>
          <p14:tracePt t="250949" x="5013325" y="3263900"/>
          <p14:tracePt t="250955" x="4995863" y="3271838"/>
          <p14:tracePt t="250966" x="4978400" y="3271838"/>
          <p14:tracePt t="250972" x="4962525" y="3271838"/>
          <p14:tracePt t="250981" x="4953000" y="3271838"/>
          <p14:tracePt t="250987" x="4935538" y="3279775"/>
          <p14:tracePt t="250996" x="4910138" y="3279775"/>
          <p14:tracePt t="251003" x="4894263" y="3279775"/>
          <p14:tracePt t="251011" x="4859338" y="3289300"/>
          <p14:tracePt t="251019" x="4833938" y="3289300"/>
          <p14:tracePt t="251027" x="4791075" y="3289300"/>
          <p14:tracePt t="251035" x="4724400" y="3297238"/>
          <p14:tracePt t="251043" x="4646613" y="3305175"/>
          <p14:tracePt t="251051" x="4562475" y="3314700"/>
          <p14:tracePt t="251059" x="4511675" y="3322638"/>
          <p14:tracePt t="251067" x="4476750" y="3322638"/>
          <p14:tracePt t="251075" x="4443413" y="3322638"/>
          <p14:tracePt t="251083" x="4435475" y="3305175"/>
          <p14:tracePt t="251091" x="4418013" y="3297238"/>
          <p14:tracePt t="251100" x="4410075" y="3289300"/>
          <p14:tracePt t="251107" x="4400550" y="3263900"/>
          <p14:tracePt t="251117" x="4392613" y="3246438"/>
          <p14:tracePt t="251123" x="4392613" y="3228975"/>
          <p14:tracePt t="251133" x="4392613" y="3195638"/>
          <p14:tracePt t="251139" x="4392613" y="3178175"/>
          <p14:tracePt t="251148" x="4392613" y="3152775"/>
          <p14:tracePt t="251155" x="4392613" y="3135313"/>
          <p14:tracePt t="251166" x="4392613" y="3119438"/>
          <p14:tracePt t="251171" x="4392613" y="3094038"/>
          <p14:tracePt t="251181" x="4418013" y="3067050"/>
          <p14:tracePt t="251187" x="4435475" y="3051175"/>
          <p14:tracePt t="251196" x="4460875" y="3033713"/>
          <p14:tracePt t="251204" x="4503738" y="3008313"/>
          <p14:tracePt t="251211" x="4529138" y="3008313"/>
          <p14:tracePt t="251219" x="4579938" y="2990850"/>
          <p14:tracePt t="251228" x="4646613" y="2982913"/>
          <p14:tracePt t="251235" x="4724400" y="2974975"/>
          <p14:tracePt t="251243" x="4818063" y="2974975"/>
          <p14:tracePt t="251251" x="4919663" y="2974975"/>
          <p14:tracePt t="251260" x="5021263" y="2974975"/>
          <p14:tracePt t="251268" x="5097463" y="2982913"/>
          <p14:tracePt t="251276" x="5183188" y="3000375"/>
          <p14:tracePt t="251283" x="5267325" y="3025775"/>
          <p14:tracePt t="251291" x="5335588" y="3051175"/>
          <p14:tracePt t="251302" x="5403850" y="3084513"/>
          <p14:tracePt t="251307" x="5480050" y="3127375"/>
          <p14:tracePt t="251319" x="5530850" y="3160713"/>
          <p14:tracePt t="251325" x="5581650" y="3203575"/>
          <p14:tracePt t="251334" x="5632450" y="3246438"/>
          <p14:tracePt t="251341" x="5667375" y="3279775"/>
          <p14:tracePt t="251353" x="5692775" y="3305175"/>
          <p14:tracePt t="251359" x="5708650" y="3322638"/>
          <p14:tracePt t="251372" x="5708650" y="3330575"/>
          <p14:tracePt t="251445" x="5708650" y="3340100"/>
          <p14:tracePt t="251469" x="5692775" y="3348038"/>
          <p14:tracePt t="251476" x="5657850" y="3355975"/>
          <p14:tracePt t="251486" x="5632450" y="3373438"/>
          <p14:tracePt t="251493" x="5607050" y="3382963"/>
          <p14:tracePt t="251502" x="5565775" y="3390900"/>
          <p14:tracePt t="251508" x="5513388" y="3408363"/>
          <p14:tracePt t="251516" x="5454650" y="3424238"/>
          <p14:tracePt t="251523" x="5411788" y="3441700"/>
          <p14:tracePt t="251535" x="5368925" y="3459163"/>
          <p14:tracePt t="251539" x="5343525" y="3475038"/>
          <p14:tracePt t="251549" x="5327650" y="3475038"/>
          <p14:tracePt t="251566" x="5318125" y="3484563"/>
          <p14:tracePt t="251638" x="5310188" y="3492500"/>
          <p14:tracePt t="251733" x="5292725" y="3492500"/>
          <p14:tracePt t="251750" x="5284788" y="3492500"/>
          <p14:tracePt t="251755" x="5267325" y="3492500"/>
          <p14:tracePt t="251764" x="5259388" y="3492500"/>
          <p14:tracePt t="251771" x="5249863" y="3492500"/>
          <p14:tracePt t="251782" x="5233988" y="3492500"/>
          <p14:tracePt t="251787" x="5208588" y="3492500"/>
          <p14:tracePt t="251795" x="5199063" y="3492500"/>
          <p14:tracePt t="251803" x="5183188" y="3492500"/>
          <p14:tracePt t="251811" x="5165725" y="3492500"/>
          <p14:tracePt t="251819" x="5157788" y="3492500"/>
          <p14:tracePt t="251827" x="5132388" y="3492500"/>
          <p14:tracePt t="251835" x="5114925" y="3492500"/>
          <p14:tracePt t="251844" x="5106988" y="3492500"/>
          <p14:tracePt t="251852" x="5097463" y="3492500"/>
          <p14:tracePt t="251868" x="5089525" y="3492500"/>
          <p14:tracePt t="251901" x="5064125" y="3492500"/>
          <p14:tracePt t="251908" x="5046663" y="3492500"/>
          <p14:tracePt t="251918" x="5029200" y="3492500"/>
          <p14:tracePt t="251924" x="5013325" y="3492500"/>
          <p14:tracePt t="251934" x="4987925" y="3492500"/>
          <p14:tracePt t="251940" x="4978400" y="3492500"/>
          <p14:tracePt t="251949" x="4953000" y="3492500"/>
          <p14:tracePt t="251956" x="4935538" y="3492500"/>
          <p14:tracePt t="251965" x="4919663" y="3492500"/>
          <p14:tracePt t="251971" x="4902200" y="3502025"/>
          <p14:tracePt t="251987" x="4876800" y="3502025"/>
          <p14:tracePt t="251995" x="4868863" y="3502025"/>
          <p14:tracePt t="252003" x="4851400" y="3502025"/>
          <p14:tracePt t="252011" x="4843463" y="3502025"/>
          <p14:tracePt t="252019" x="4833938" y="3502025"/>
          <p14:tracePt t="252027" x="4818063" y="3502025"/>
          <p14:tracePt t="252035" x="4800600" y="3509963"/>
          <p14:tracePt t="252043" x="4791075" y="3509963"/>
          <p14:tracePt t="252051" x="4783138" y="3509963"/>
          <p14:tracePt t="252060" x="4765675" y="3509963"/>
          <p14:tracePt t="252067" x="4740275" y="3517900"/>
          <p14:tracePt t="252075" x="4724400" y="3517900"/>
          <p14:tracePt t="252083" x="4706938" y="3527425"/>
          <p14:tracePt t="252091" x="4681538" y="3535363"/>
          <p14:tracePt t="252099" x="4673600" y="3535363"/>
          <p14:tracePt t="252108" x="4656138" y="3535363"/>
          <p14:tracePt t="252116" x="4630738" y="3535363"/>
          <p14:tracePt t="252123" x="4621213" y="3543300"/>
          <p14:tracePt t="252140" x="4605338" y="3552825"/>
          <p14:tracePt t="252148" x="4579938" y="3552825"/>
          <p14:tracePt t="252155" x="4554538" y="3552825"/>
          <p14:tracePt t="252165" x="4545013" y="3552825"/>
          <p14:tracePt t="252171" x="4519613" y="3552825"/>
          <p14:tracePt t="252182" x="4486275" y="3543300"/>
          <p14:tracePt t="252187" x="4460875" y="3543300"/>
          <p14:tracePt t="252198" x="4443413" y="3535363"/>
          <p14:tracePt t="252203" x="4425950" y="3535363"/>
          <p14:tracePt t="252211" x="4400550" y="3527425"/>
          <p14:tracePt t="252220" x="4384675" y="3517900"/>
          <p14:tracePt t="252235" x="4367213" y="3509963"/>
          <p14:tracePt t="252244" x="4367213" y="3492500"/>
          <p14:tracePt t="252251" x="4349750" y="3475038"/>
          <p14:tracePt t="252259" x="4349750" y="3467100"/>
          <p14:tracePt t="252267" x="4349750" y="3441700"/>
          <p14:tracePt t="252284" x="4349750" y="3424238"/>
          <p14:tracePt t="252294" x="4349750" y="3398838"/>
          <p14:tracePt t="252303" x="4359275" y="3382963"/>
          <p14:tracePt t="252309" x="4375150" y="3373438"/>
          <p14:tracePt t="252317" x="4384675" y="3355975"/>
          <p14:tracePt t="252323" x="4400550" y="3340100"/>
          <p14:tracePt t="252333" x="4410075" y="3330575"/>
          <p14:tracePt t="252340" x="4418013" y="3314700"/>
          <p14:tracePt t="252349" x="4443413" y="3314700"/>
          <p14:tracePt t="252355" x="4476750" y="3305175"/>
          <p14:tracePt t="252366" x="4511675" y="3297238"/>
          <p14:tracePt t="252372" x="4554538" y="3297238"/>
          <p14:tracePt t="252383" x="4570413" y="3289300"/>
          <p14:tracePt t="252388" x="4621213" y="3279775"/>
          <p14:tracePt t="252395" x="4673600" y="3271838"/>
          <p14:tracePt t="252403" x="4724400" y="3271838"/>
          <p14:tracePt t="252411" x="4775200" y="3271838"/>
          <p14:tracePt t="252420" x="4808538" y="3271838"/>
          <p14:tracePt t="252427" x="4843463" y="3271838"/>
          <p14:tracePt t="252435" x="4868863" y="3271838"/>
          <p14:tracePt t="252443" x="4902200" y="3271838"/>
          <p14:tracePt t="252451" x="4927600" y="3279775"/>
          <p14:tracePt t="252459" x="4953000" y="3279775"/>
          <p14:tracePt t="252467" x="4978400" y="3289300"/>
          <p14:tracePt t="252475" x="5021263" y="3305175"/>
          <p14:tracePt t="252483" x="5054600" y="3314700"/>
          <p14:tracePt t="252491" x="5089525" y="3330575"/>
          <p14:tracePt t="252499" x="5122863" y="3330575"/>
          <p14:tracePt t="252508" x="5165725" y="3330575"/>
          <p14:tracePt t="252517" x="5208588" y="3340100"/>
          <p14:tracePt t="252523" x="5249863" y="3340100"/>
          <p14:tracePt t="252533" x="5276850" y="3340100"/>
          <p14:tracePt t="252539" x="5318125" y="3330575"/>
          <p14:tracePt t="252549" x="5353050" y="3314700"/>
          <p14:tracePt t="252556" x="5386388" y="3297238"/>
          <p14:tracePt t="252564" x="5403850" y="3289300"/>
          <p14:tracePt t="252571" x="5411788" y="3271838"/>
          <p14:tracePt t="252582" x="5429250" y="3271838"/>
          <p14:tracePt t="252599" x="5437188" y="3263900"/>
          <p14:tracePt t="252603" x="5446713" y="3263900"/>
          <p14:tracePt t="252611" x="5454650" y="3263900"/>
          <p14:tracePt t="252619" x="5462588" y="3263900"/>
          <p14:tracePt t="252627" x="5472113" y="3263900"/>
          <p14:tracePt t="252635" x="5480050" y="3263900"/>
          <p14:tracePt t="252644" x="5497513" y="3263900"/>
          <p14:tracePt t="252651" x="5505450" y="3263900"/>
          <p14:tracePt t="252660" x="5522913" y="3263900"/>
          <p14:tracePt t="252667" x="5530850" y="3263900"/>
          <p14:tracePt t="252675" x="5565775" y="3279775"/>
          <p14:tracePt t="252683" x="5573713" y="3279775"/>
          <p14:tracePt t="252692" x="5591175" y="3289300"/>
          <p14:tracePt t="252700" x="5616575" y="3297238"/>
          <p14:tracePt t="252707" x="5675313" y="3305175"/>
          <p14:tracePt t="252716" x="5751513" y="3314700"/>
          <p14:tracePt t="252724" x="5845175" y="3322638"/>
          <p14:tracePt t="252733" x="5930900" y="3322638"/>
          <p14:tracePt t="252739" x="6007100" y="3330575"/>
          <p14:tracePt t="252749" x="6083300" y="3340100"/>
          <p14:tracePt t="252755" x="6142038" y="3348038"/>
          <p14:tracePt t="252765" x="6184900" y="3355975"/>
          <p14:tracePt t="252853" x="6184900" y="3365500"/>
          <p14:tracePt t="252861" x="6159500" y="3373438"/>
          <p14:tracePt t="252870" x="6116638" y="3382963"/>
          <p14:tracePt t="252877" x="6091238" y="3390900"/>
          <p14:tracePt t="252885" x="6024563" y="3408363"/>
          <p14:tracePt t="252892" x="5930900" y="3424238"/>
          <p14:tracePt t="252901" x="5827713" y="3449638"/>
          <p14:tracePt t="252907" x="5700713" y="3475038"/>
          <p14:tracePt t="252917" x="5548313" y="3502025"/>
          <p14:tracePt t="252924" x="5394325" y="3517900"/>
          <p14:tracePt t="252933" x="5259388" y="3543300"/>
          <p14:tracePt t="252939" x="5157788" y="3552825"/>
          <p14:tracePt t="252949" x="5080000" y="3560763"/>
          <p14:tracePt t="252956" x="5021263" y="3560763"/>
          <p14:tracePt t="252966" x="4987925" y="3560763"/>
          <p14:tracePt t="252983" x="4978400" y="3560763"/>
          <p14:tracePt t="253029" x="4970463" y="3568700"/>
          <p14:tracePt t="253038" x="4962525" y="3568700"/>
          <p14:tracePt t="253052" x="4945063" y="3578225"/>
          <p14:tracePt t="253075" x="4935538" y="3586163"/>
          <p14:tracePt t="253469" x="4935538" y="3578225"/>
          <p14:tracePt t="253477" x="4935538" y="3552825"/>
          <p14:tracePt t="253485" x="4935538" y="3527425"/>
          <p14:tracePt t="253494" x="4910138" y="3502025"/>
          <p14:tracePt t="253502" x="4894263" y="3459163"/>
          <p14:tracePt t="253508" x="4884738" y="3441700"/>
          <p14:tracePt t="253517" x="4859338" y="3416300"/>
          <p14:tracePt t="253524" x="4851400" y="3382963"/>
          <p14:tracePt t="253533" x="4833938" y="3340100"/>
          <p14:tracePt t="253540" x="4818063" y="3297238"/>
          <p14:tracePt t="253550" x="4808538" y="3271838"/>
          <p14:tracePt t="253556" x="4808538" y="3263900"/>
          <p14:tracePt t="253566" x="4808538" y="3246438"/>
          <p14:tracePt t="253583" x="4808538" y="3238500"/>
          <p14:tracePt t="253587" x="4808538" y="3228975"/>
          <p14:tracePt t="253612" x="4808538" y="3221038"/>
          <p14:tracePt t="253620" x="4808538" y="3211513"/>
          <p14:tracePt t="253628" x="4818063" y="3211513"/>
          <p14:tracePt t="253644" x="4833938" y="3203575"/>
          <p14:tracePt t="253651" x="4843463" y="3203575"/>
          <p14:tracePt t="253660" x="4851400" y="3195638"/>
          <p14:tracePt t="253668" x="4868863" y="3186113"/>
          <p14:tracePt t="253675" x="4884738" y="3178175"/>
          <p14:tracePt t="253684" x="4902200" y="3170238"/>
          <p14:tracePt t="253692" x="4919663" y="3160713"/>
          <p14:tracePt t="253701" x="4927600" y="3160713"/>
          <p14:tracePt t="253708" x="4962525" y="3144838"/>
          <p14:tracePt t="253717" x="4995863" y="3127375"/>
          <p14:tracePt t="253724" x="5013325" y="3127375"/>
          <p14:tracePt t="253734" x="5029200" y="3127375"/>
          <p14:tracePt t="253740" x="5046663" y="3119438"/>
          <p14:tracePt t="253749" x="5064125" y="3119438"/>
          <p14:tracePt t="253756" x="5080000" y="3109913"/>
          <p14:tracePt t="253765" x="5097463" y="3101975"/>
          <p14:tracePt t="253771" x="5106988" y="3101975"/>
          <p14:tracePt t="253783" x="5114925" y="3101975"/>
          <p14:tracePt t="253788" x="5122863" y="3101975"/>
          <p14:tracePt t="253798" x="5132388" y="3101975"/>
          <p14:tracePt t="253803" x="5140325" y="3094038"/>
          <p14:tracePt t="253819" x="5157788" y="3094038"/>
          <p14:tracePt t="253828" x="5165725" y="3094038"/>
          <p14:tracePt t="253836" x="5173663" y="3094038"/>
          <p14:tracePt t="253843" x="5183188" y="3094038"/>
          <p14:tracePt t="253886" x="5191125" y="3094038"/>
          <p14:tracePt t="253892" x="5199063" y="3094038"/>
          <p14:tracePt t="253918" x="5208588" y="3094038"/>
          <p14:tracePt t="253924" x="5216525" y="3094038"/>
          <p14:tracePt t="253969" x="5216525" y="3084513"/>
          <p14:tracePt t="253985" x="5224463" y="3076575"/>
          <p14:tracePt t="254001" x="5233988" y="3076575"/>
          <p14:tracePt t="254049" x="5233988" y="3067050"/>
          <p14:tracePt t="254057" x="5233988" y="3059113"/>
          <p14:tracePt t="254067" x="5241925" y="3041650"/>
          <p14:tracePt t="254073" x="5249863" y="3033713"/>
          <p14:tracePt t="254085" x="5259388" y="3025775"/>
          <p14:tracePt t="254088" x="5267325" y="3000375"/>
          <p14:tracePt t="254099" x="5302250" y="2974975"/>
          <p14:tracePt t="254104" x="5302250" y="2965450"/>
          <p14:tracePt t="254505" x="5310188" y="2965450"/>
          <p14:tracePt t="259096" x="5327650" y="2965450"/>
          <p14:tracePt t="259103" x="5378450" y="2965450"/>
          <p14:tracePt t="259112" x="5394325" y="2965450"/>
          <p14:tracePt t="259143" x="5403850" y="2965450"/>
          <p14:tracePt t="259151" x="5411788" y="3000375"/>
          <p14:tracePt t="259160" x="5411788" y="3016250"/>
          <p14:tracePt t="259167" x="5421313" y="3041650"/>
          <p14:tracePt t="259175" x="5446713" y="3076575"/>
          <p14:tracePt t="259183" x="5472113" y="3119438"/>
          <p14:tracePt t="259191" x="5505450" y="3170238"/>
          <p14:tracePt t="259199" x="5538788" y="3221038"/>
          <p14:tracePt t="259208" x="5565775" y="3263900"/>
          <p14:tracePt t="259215" x="5599113" y="3305175"/>
          <p14:tracePt t="259223" x="5657850" y="3348038"/>
          <p14:tracePt t="259233" x="5718175" y="3390900"/>
          <p14:tracePt t="259239" x="5786438" y="3424238"/>
          <p14:tracePt t="259249" x="5870575" y="3459163"/>
          <p14:tracePt t="259255" x="5964238" y="3484563"/>
          <p14:tracePt t="259265" x="6083300" y="3509963"/>
          <p14:tracePt t="259272" x="6194425" y="3543300"/>
          <p14:tracePt t="259281" x="6329363" y="3578225"/>
          <p14:tracePt t="259287" x="6448425" y="3619500"/>
          <p14:tracePt t="259296" x="6550025" y="3671888"/>
          <p14:tracePt t="259304" x="6635750" y="3722688"/>
          <p14:tracePt t="259314" x="6704013" y="3781425"/>
          <p14:tracePt t="259319" x="6729413" y="3824288"/>
          <p14:tracePt t="259330" x="6745288" y="3849688"/>
          <p14:tracePt t="259335" x="6754813" y="3883025"/>
          <p14:tracePt t="259347" x="6754813" y="3900488"/>
          <p14:tracePt t="259511" x="6754813" y="3908425"/>
          <p14:tracePt t="259519" x="6745288" y="3908425"/>
          <p14:tracePt t="259559" x="6737350" y="3917950"/>
          <p14:tracePt t="259567" x="6719888" y="3935413"/>
          <p14:tracePt t="259575" x="6704013" y="3951288"/>
          <p14:tracePt t="259583" x="6678613" y="3968750"/>
          <p14:tracePt t="259591" x="6653213" y="3994150"/>
          <p14:tracePt t="259599" x="6618288" y="4011613"/>
          <p14:tracePt t="259607" x="6610350" y="4027488"/>
          <p14:tracePt t="259615" x="6584950" y="4027488"/>
          <p14:tracePt t="259623" x="6567488" y="4052888"/>
          <p14:tracePt t="259631" x="6550025" y="4062413"/>
          <p14:tracePt t="259639" x="6524625" y="4062413"/>
          <p14:tracePt t="259650" x="6499225" y="4079875"/>
          <p14:tracePt t="259655" x="6456363" y="4087813"/>
          <p14:tracePt t="259666" x="6440488" y="4087813"/>
          <p14:tracePt t="259671" x="6415088" y="4087813"/>
          <p14:tracePt t="259682" x="6397625" y="4095750"/>
          <p14:tracePt t="259688" x="6372225" y="4105275"/>
          <p14:tracePt t="259698" x="6346825" y="4113213"/>
          <p14:tracePt t="259704" x="6329363" y="4113213"/>
          <p14:tracePt t="259713" x="6303963" y="4113213"/>
          <p14:tracePt t="259719" x="6278563" y="4121150"/>
          <p14:tracePt t="259730" x="6235700" y="4138613"/>
          <p14:tracePt t="259739" x="6202363" y="4146550"/>
          <p14:tracePt t="259748" x="6184900" y="4156075"/>
          <p14:tracePt t="259755" x="6167438" y="4164013"/>
          <p14:tracePt t="259765" x="6167438" y="4171950"/>
          <p14:tracePt t="259771" x="6159500" y="4171950"/>
          <p14:tracePt t="259782" x="6142038" y="4181475"/>
          <p14:tracePt t="259788" x="6134100" y="4181475"/>
          <p14:tracePt t="259796" x="6134100" y="4189413"/>
          <p14:tracePt t="259803" x="6126163" y="4197350"/>
          <p14:tracePt t="259828" x="6126163" y="4206875"/>
          <p14:tracePt t="259836" x="6116638" y="4206875"/>
          <p14:tracePt t="259844" x="6116638" y="4214813"/>
          <p14:tracePt t="259852" x="6100763" y="4240213"/>
          <p14:tracePt t="259860" x="6091238" y="4249738"/>
          <p14:tracePt t="259867" x="6075363" y="4265613"/>
          <p14:tracePt t="259876" x="6057900" y="4291013"/>
          <p14:tracePt t="259901" x="5989638" y="4359275"/>
          <p14:tracePt t="259908" x="5972175" y="4376738"/>
          <p14:tracePt t="259917" x="5956300" y="4402138"/>
          <p14:tracePt t="259924" x="5930900" y="4427538"/>
          <p14:tracePt t="259933" x="5913438" y="4445000"/>
          <p14:tracePt t="259940" x="5895975" y="4460875"/>
          <p14:tracePt t="259949" x="5880100" y="4478338"/>
          <p14:tracePt t="259956" x="5837238" y="4521200"/>
          <p14:tracePt t="259966" x="5819775" y="4538663"/>
          <p14:tracePt t="259972" x="5786438" y="4554538"/>
          <p14:tracePt t="259981" x="5743575" y="4589463"/>
          <p14:tracePt t="259988" x="5675313" y="4630738"/>
          <p14:tracePt t="259999" x="5616575" y="4691063"/>
          <p14:tracePt t="260004" x="5556250" y="4733925"/>
          <p14:tracePt t="260015" x="5487988" y="4792663"/>
          <p14:tracePt t="260020" x="5429250" y="4852988"/>
          <p14:tracePt t="260031" x="5368925" y="4911725"/>
          <p14:tracePt t="260036" x="5318125" y="4946650"/>
          <p14:tracePt t="260044" x="5259388" y="4987925"/>
          <p14:tracePt t="260051" x="5208588" y="5013325"/>
          <p14:tracePt t="260060" x="5157788" y="5038725"/>
          <p14:tracePt t="260067" x="5106988" y="5064125"/>
          <p14:tracePt t="260076" x="5054600" y="5081588"/>
          <p14:tracePt t="260084" x="5003800" y="5091113"/>
          <p14:tracePt t="260092" x="4945063" y="5099050"/>
          <p14:tracePt t="260101" x="4902200" y="5106988"/>
          <p14:tracePt t="260108" x="4859338" y="5106988"/>
          <p14:tracePt t="260117" x="4808538" y="5106988"/>
          <p14:tracePt t="260124" x="4775200" y="5106988"/>
          <p14:tracePt t="260133" x="4740275" y="5099050"/>
          <p14:tracePt t="260140" x="4724400" y="5099050"/>
          <p14:tracePt t="260149" x="4706938" y="5081588"/>
          <p14:tracePt t="260156" x="4699000" y="5073650"/>
          <p14:tracePt t="260165" x="4681538" y="5064125"/>
          <p14:tracePt t="260172" x="4681538" y="5056188"/>
          <p14:tracePt t="260182" x="4656138" y="5048250"/>
          <p14:tracePt t="260188" x="4646613" y="5038725"/>
          <p14:tracePt t="260198" x="4630738" y="5022850"/>
          <p14:tracePt t="260204" x="4621213" y="5022850"/>
          <p14:tracePt t="260214" x="4605338" y="5005388"/>
          <p14:tracePt t="260228" x="4595813" y="4987925"/>
          <p14:tracePt t="260236" x="4595813" y="4979988"/>
          <p14:tracePt t="260244" x="4595813" y="4972050"/>
          <p14:tracePt t="260252" x="4595813" y="4954588"/>
          <p14:tracePt t="260260" x="4595813" y="4937125"/>
          <p14:tracePt t="260268" x="4595813" y="4903788"/>
          <p14:tracePt t="260276" x="4595813" y="4868863"/>
          <p14:tracePt t="260284" x="4595813" y="4835525"/>
          <p14:tracePt t="260292" x="4595813" y="4818063"/>
          <p14:tracePt t="260299" x="4595813" y="4792663"/>
          <p14:tracePt t="260308" x="4613275" y="4775200"/>
          <p14:tracePt t="260316" x="4613275" y="4749800"/>
          <p14:tracePt t="260324" x="4621213" y="4749800"/>
          <p14:tracePt t="260333" x="4638675" y="4724400"/>
          <p14:tracePt t="260340" x="4646613" y="4716463"/>
          <p14:tracePt t="260350" x="4646613" y="4699000"/>
          <p14:tracePt t="260355" x="4673600" y="4683125"/>
          <p14:tracePt t="260365" x="4689475" y="4665663"/>
          <p14:tracePt t="260372" x="4699000" y="4648200"/>
          <p14:tracePt t="260381" x="4714875" y="4648200"/>
          <p14:tracePt t="260387" x="4714875" y="4640263"/>
          <p14:tracePt t="260398" x="4732338" y="4630738"/>
          <p14:tracePt t="260404" x="4732338" y="4622800"/>
          <p14:tracePt t="260413" x="4749800" y="4605338"/>
          <p14:tracePt t="260419" x="4765675" y="4589463"/>
          <p14:tracePt t="260430" x="4775200" y="4572000"/>
          <p14:tracePt t="260435" x="4808538" y="4546600"/>
          <p14:tracePt t="260444" x="4826000" y="4529138"/>
          <p14:tracePt t="260452" x="4851400" y="4503738"/>
          <p14:tracePt t="260460" x="4894263" y="4478338"/>
          <p14:tracePt t="260467" x="4927600" y="4478338"/>
          <p14:tracePt t="260476" x="4945063" y="4470400"/>
          <p14:tracePt t="260483" x="4978400" y="4452938"/>
          <p14:tracePt t="260491" x="5021263" y="4427538"/>
          <p14:tracePt t="260499" x="5080000" y="4419600"/>
          <p14:tracePt t="260507" x="5157788" y="4394200"/>
          <p14:tracePt t="260515" x="5224463" y="4368800"/>
          <p14:tracePt t="260523" x="5284788" y="4341813"/>
          <p14:tracePt t="260531" x="5335588" y="4325938"/>
          <p14:tracePt t="260539" x="5386388" y="4308475"/>
          <p14:tracePt t="260548" x="5437188" y="4291013"/>
          <p14:tracePt t="260555" x="5480050" y="4275138"/>
          <p14:tracePt t="260565" x="5538788" y="4257675"/>
          <p14:tracePt t="260571" x="5616575" y="4240213"/>
          <p14:tracePt t="260580" x="5683250" y="4232275"/>
          <p14:tracePt t="260587" x="5761038" y="4214813"/>
          <p14:tracePt t="260596" x="5853113" y="4206875"/>
          <p14:tracePt t="260603" x="5946775" y="4197350"/>
          <p14:tracePt t="260613" x="6049963" y="4189413"/>
          <p14:tracePt t="260619" x="6159500" y="4181475"/>
          <p14:tracePt t="260630" x="6278563" y="4171950"/>
          <p14:tracePt t="260636" x="6372225" y="4171950"/>
          <p14:tracePt t="260643" x="6465888" y="4171950"/>
          <p14:tracePt t="260651" x="6542088" y="4171950"/>
          <p14:tracePt t="260660" x="6618288" y="4171950"/>
          <p14:tracePt t="260667" x="6678613" y="4189413"/>
          <p14:tracePt t="260675" x="6737350" y="4214813"/>
          <p14:tracePt t="260683" x="6788150" y="4240213"/>
          <p14:tracePt t="260691" x="6823075" y="4257675"/>
          <p14:tracePt t="260699" x="6856413" y="4283075"/>
          <p14:tracePt t="260707" x="6881813" y="4308475"/>
          <p14:tracePt t="260715" x="6907213" y="4325938"/>
          <p14:tracePt t="260723" x="6915150" y="4333875"/>
          <p14:tracePt t="260731" x="6924675" y="4359275"/>
          <p14:tracePt t="260739" x="6932613" y="4376738"/>
          <p14:tracePt t="260748" x="6942138" y="4384675"/>
          <p14:tracePt t="260755" x="6942138" y="4394200"/>
          <p14:tracePt t="260813" x="6950075" y="4394200"/>
          <p14:tracePt t="260820" x="6958013" y="4394200"/>
          <p14:tracePt t="260830" x="6983413" y="4394200"/>
          <p14:tracePt t="260836" x="6983413" y="4384675"/>
          <p14:tracePt t="260846" x="6992938" y="4384675"/>
          <p14:tracePt t="260852" x="7008813" y="4359275"/>
          <p14:tracePt t="260861" x="7018338" y="4341813"/>
          <p14:tracePt t="260870" x="7034213" y="4325938"/>
          <p14:tracePt t="260876" x="7051675" y="4291013"/>
          <p14:tracePt t="260900" x="7077075" y="4121150"/>
          <p14:tracePt t="260907" x="7085013" y="4062413"/>
          <p14:tracePt t="260916" x="7094538" y="3994150"/>
          <p14:tracePt t="260924" x="7102475" y="3925888"/>
          <p14:tracePt t="260933" x="7112000" y="3857625"/>
          <p14:tracePt t="260939" x="7119938" y="3798888"/>
          <p14:tracePt t="260949" x="7127875" y="3748088"/>
          <p14:tracePt t="260956" x="7127875" y="3713163"/>
          <p14:tracePt t="260965" x="7137400" y="3687763"/>
          <p14:tracePt t="260971" x="7137400" y="3679825"/>
          <p14:tracePt t="260981" x="7137400" y="3662363"/>
          <p14:tracePt t="260987" x="7137400" y="3636963"/>
          <p14:tracePt t="260997" x="7137400" y="3611563"/>
          <p14:tracePt t="261004" x="7145338" y="3568700"/>
          <p14:tracePt t="261014" x="7145338" y="3535363"/>
          <p14:tracePt t="261020" x="7153275" y="3502025"/>
          <p14:tracePt t="261030" x="7153275" y="3484563"/>
          <p14:tracePt t="261036" x="7170738" y="3441700"/>
          <p14:tracePt t="261043" x="7178675" y="3408363"/>
          <p14:tracePt t="261051" x="7196138" y="3355975"/>
          <p14:tracePt t="261060" x="7221538" y="3314700"/>
          <p14:tracePt t="261068" x="7239000" y="3279775"/>
          <p14:tracePt t="261075" x="7246938" y="3254375"/>
          <p14:tracePt t="261083" x="7256463" y="3238500"/>
          <p14:tracePt t="261091" x="7256463" y="3228975"/>
          <p14:tracePt t="261099" x="7256463" y="3221038"/>
          <p14:tracePt t="261108" x="7256463" y="3203575"/>
          <p14:tracePt t="261124" x="7246938" y="3195638"/>
          <p14:tracePt t="261131" x="7229475" y="3195638"/>
          <p14:tracePt t="261139" x="7204075" y="3195638"/>
          <p14:tracePt t="261149" x="7178675" y="3195638"/>
          <p14:tracePt t="261156" x="7145338" y="3195638"/>
          <p14:tracePt t="261164" x="7119938" y="3195638"/>
          <p14:tracePt t="261171" x="7085013" y="3195638"/>
          <p14:tracePt t="261181" x="7069138" y="3203575"/>
          <p14:tracePt t="261187" x="7043738" y="3211513"/>
          <p14:tracePt t="261197" x="7000875" y="3246438"/>
          <p14:tracePt t="261203" x="6967538" y="3279775"/>
          <p14:tracePt t="261214" x="6924675" y="3330575"/>
          <p14:tracePt t="261220" x="6881813" y="3390900"/>
          <p14:tracePt t="261230" x="6848475" y="3459163"/>
          <p14:tracePt t="261236" x="6813550" y="3517900"/>
          <p14:tracePt t="261243" x="6788150" y="3578225"/>
          <p14:tracePt t="261251" x="6745288" y="3654425"/>
          <p14:tracePt t="261260" x="6737350" y="3697288"/>
          <p14:tracePt t="261268" x="6729413" y="3756025"/>
          <p14:tracePt t="261275" x="6719888" y="3806825"/>
          <p14:tracePt t="261283" x="6719888" y="3849688"/>
          <p14:tracePt t="261291" x="6745288" y="3917950"/>
          <p14:tracePt t="261299" x="6788150" y="3976688"/>
          <p14:tracePt t="261307" x="6831013" y="4027488"/>
          <p14:tracePt t="261315" x="6889750" y="4079875"/>
          <p14:tracePt t="261323" x="6958013" y="4138613"/>
          <p14:tracePt t="261332" x="7008813" y="4189413"/>
          <p14:tracePt t="261340" x="7059613" y="4232275"/>
          <p14:tracePt t="261350" x="7137400" y="4275138"/>
          <p14:tracePt t="261355" x="7196138" y="4325938"/>
          <p14:tracePt t="261365" x="7246938" y="4359275"/>
          <p14:tracePt t="261371" x="7315200" y="4402138"/>
          <p14:tracePt t="261381" x="7373938" y="4445000"/>
          <p14:tracePt t="261388" x="7383463" y="4460875"/>
          <p14:tracePt t="261396" x="7408863" y="4486275"/>
          <p14:tracePt t="261404" x="7416800" y="4503738"/>
          <p14:tracePt t="261413" x="7416800" y="4513263"/>
          <p14:tracePt t="261419" x="7434263" y="4538663"/>
          <p14:tracePt t="261430" x="7451725" y="4572000"/>
          <p14:tracePt t="261444" x="7459663" y="4589463"/>
          <p14:tracePt t="261451" x="7467600" y="4614863"/>
          <p14:tracePt t="261460" x="7467600" y="4657725"/>
          <p14:tracePt t="261467" x="7467600" y="4691063"/>
          <p14:tracePt t="261475" x="7467600" y="4724400"/>
          <p14:tracePt t="261483" x="7467600" y="4767263"/>
          <p14:tracePt t="261492" x="7467600" y="4818063"/>
          <p14:tracePt t="261499" x="7467600" y="4860925"/>
          <p14:tracePt t="261507" x="7459663" y="4903788"/>
          <p14:tracePt t="261515" x="7434263" y="4954588"/>
          <p14:tracePt t="261524" x="7400925" y="4997450"/>
          <p14:tracePt t="261532" x="7366000" y="5022850"/>
          <p14:tracePt t="261539" x="7323138" y="5056188"/>
          <p14:tracePt t="261549" x="7256463" y="5091113"/>
          <p14:tracePt t="261556" x="7196138" y="5116513"/>
          <p14:tracePt t="261564" x="7145338" y="5132388"/>
          <p14:tracePt t="261572" x="7094538" y="5149850"/>
          <p14:tracePt t="261581" x="7034213" y="5157788"/>
          <p14:tracePt t="261587" x="6967538" y="5167313"/>
          <p14:tracePt t="261597" x="6899275" y="5167313"/>
          <p14:tracePt t="261603" x="6797675" y="5141913"/>
          <p14:tracePt t="261614" x="6694488" y="5116513"/>
          <p14:tracePt t="261619" x="6584950" y="5073650"/>
          <p14:tracePt t="261628" x="6483350" y="5022850"/>
          <p14:tracePt t="261635" x="6380163" y="4979988"/>
          <p14:tracePt t="261643" x="6303963" y="4929188"/>
          <p14:tracePt t="261651" x="6253163" y="4894263"/>
          <p14:tracePt t="261659" x="6245225" y="4886325"/>
          <p14:tracePt t="261667" x="6235700" y="4860925"/>
          <p14:tracePt t="261675" x="6235700" y="4843463"/>
          <p14:tracePt t="261683" x="6235700" y="4792663"/>
          <p14:tracePt t="261691" x="6261100" y="4708525"/>
          <p14:tracePt t="261699" x="6311900" y="4614863"/>
          <p14:tracePt t="261707" x="6364288" y="4521200"/>
          <p14:tracePt t="261715" x="6430963" y="4419600"/>
          <p14:tracePt t="261724" x="6499225" y="4325938"/>
          <p14:tracePt t="261731" x="6575425" y="4240213"/>
          <p14:tracePt t="261740" x="6653213" y="4164013"/>
          <p14:tracePt t="261749" x="6719888" y="4105275"/>
          <p14:tracePt t="261757" x="6797675" y="4044950"/>
          <p14:tracePt t="261767" x="6873875" y="4002088"/>
          <p14:tracePt t="261773" x="6958013" y="3951288"/>
          <p14:tracePt t="261783" x="7026275" y="3917950"/>
          <p14:tracePt t="261789" x="7094538" y="3892550"/>
          <p14:tracePt t="261799" x="7170738" y="3867150"/>
          <p14:tracePt t="261805" x="7264400" y="3849688"/>
          <p14:tracePt t="261815" x="7366000" y="3824288"/>
          <p14:tracePt t="261820" x="7467600" y="3806825"/>
          <p14:tracePt t="261832" x="7578725" y="3798888"/>
          <p14:tracePt t="261836" x="7680325" y="3798888"/>
          <p14:tracePt t="261847" x="7791450" y="3798888"/>
          <p14:tracePt t="261852" x="7893050" y="3798888"/>
          <p14:tracePt t="261860" x="7986713" y="3798888"/>
          <p14:tracePt t="261885" x="8189913" y="3816350"/>
          <p14:tracePt t="261892" x="8232775" y="3832225"/>
          <p14:tracePt t="261900" x="8258175" y="3857625"/>
          <p14:tracePt t="261908" x="8291513" y="3875088"/>
          <p14:tracePt t="261916" x="8308975" y="3900488"/>
          <p14:tracePt t="261924" x="8326438" y="3943350"/>
          <p14:tracePt t="261933" x="8334375" y="3968750"/>
          <p14:tracePt t="261940" x="8343900" y="3986213"/>
          <p14:tracePt t="261949" x="8343900" y="4002088"/>
          <p14:tracePt t="261981" x="8343900" y="4011613"/>
          <p14:tracePt t="261997" x="8334375" y="4002088"/>
          <p14:tracePt t="262004" x="8326438" y="3976688"/>
          <p14:tracePt t="262015" x="8308975" y="3925888"/>
          <p14:tracePt t="262020" x="8283575" y="3867150"/>
          <p14:tracePt t="262031" x="8250238" y="3773488"/>
          <p14:tracePt t="262036" x="8199438" y="3671888"/>
          <p14:tracePt t="262046" x="8139113" y="3527425"/>
          <p14:tracePt t="262051" x="8054975" y="3373438"/>
          <p14:tracePt t="262059" x="8004175" y="3263900"/>
          <p14:tracePt t="262068" x="7951788" y="3144838"/>
          <p14:tracePt t="262076" x="7900988" y="3025775"/>
          <p14:tracePt t="262083" x="7867650" y="2914650"/>
          <p14:tracePt t="262092" x="7824788" y="2846388"/>
          <p14:tracePt t="262099" x="7807325" y="2805113"/>
          <p14:tracePt t="262108" x="7791450" y="2795588"/>
          <p14:tracePt t="262116" x="7781925" y="2787650"/>
          <p14:tracePt t="262123" x="7773988" y="2778125"/>
          <p14:tracePt t="262140" x="7766050" y="2778125"/>
          <p14:tracePt t="262149" x="7740650" y="2778125"/>
          <p14:tracePt t="262156" x="7688263" y="2787650"/>
          <p14:tracePt t="262164" x="7596188" y="2830513"/>
          <p14:tracePt t="262172" x="7485063" y="2889250"/>
          <p14:tracePt t="262182" x="7307263" y="2990850"/>
          <p14:tracePt t="262188" x="7137400" y="3119438"/>
          <p14:tracePt t="262198" x="6950075" y="3263900"/>
          <p14:tracePt t="262204" x="6770688" y="3424238"/>
          <p14:tracePt t="262215" x="6610350" y="3619500"/>
          <p14:tracePt t="262220" x="6491288" y="3781425"/>
          <p14:tracePt t="262230" x="6405563" y="3960813"/>
          <p14:tracePt t="262235" x="6303963" y="4121150"/>
          <p14:tracePt t="262246" x="6219825" y="4275138"/>
          <p14:tracePt t="262252" x="6151563" y="4427538"/>
          <p14:tracePt t="262259" x="6083300" y="4579938"/>
          <p14:tracePt t="262267" x="6015038" y="4733925"/>
          <p14:tracePt t="262276" x="5946775" y="4878388"/>
          <p14:tracePt t="262284" x="5862638" y="5038725"/>
          <p14:tracePt t="262292" x="5786438" y="5167313"/>
          <p14:tracePt t="262300" x="5700713" y="5327650"/>
          <p14:tracePt t="262308" x="5607050" y="5446713"/>
          <p14:tracePt t="262316" x="5548313" y="5540375"/>
          <p14:tracePt t="262324" x="5472113" y="5616575"/>
          <p14:tracePt t="262333" x="5403850" y="5659438"/>
          <p14:tracePt t="262340" x="5343525" y="5694363"/>
          <p14:tracePt t="262349" x="5259388" y="5735638"/>
          <p14:tracePt t="262357" x="5183188" y="5761038"/>
          <p14:tracePt t="262365" x="5080000" y="5778500"/>
          <p14:tracePt t="262371" x="4978400" y="5788025"/>
          <p14:tracePt t="262382" x="4818063" y="5788025"/>
          <p14:tracePt t="262387" x="4621213" y="5770563"/>
          <p14:tracePt t="262398" x="4349750" y="5684838"/>
          <p14:tracePt t="262403" x="4111625" y="5600700"/>
          <p14:tracePt t="262414" x="3916363" y="5507038"/>
          <p14:tracePt t="262420" x="3721100" y="5430838"/>
          <p14:tracePt t="262430" x="3559175" y="5337175"/>
          <p14:tracePt t="262436" x="3432175" y="5218113"/>
          <p14:tracePt t="262443" x="3322638" y="5106988"/>
          <p14:tracePt t="262451" x="3262313" y="4997450"/>
          <p14:tracePt t="262459" x="3219450" y="4878388"/>
          <p14:tracePt t="262468" x="3203575" y="4749800"/>
          <p14:tracePt t="262476" x="3194050" y="4622800"/>
          <p14:tracePt t="262483" x="3194050" y="4513263"/>
          <p14:tracePt t="262491" x="3236913" y="4394200"/>
          <p14:tracePt t="262499" x="3270250" y="4291013"/>
          <p14:tracePt t="262507" x="3322638" y="4181475"/>
          <p14:tracePt t="262515" x="3373438" y="4095750"/>
          <p14:tracePt t="262523" x="3432175" y="4027488"/>
          <p14:tracePt t="262531" x="3482975" y="3976688"/>
          <p14:tracePt t="262539" x="3525838" y="3943350"/>
          <p14:tracePt t="262548" x="3586163" y="3917950"/>
          <p14:tracePt t="262555" x="3636963" y="3900488"/>
          <p14:tracePt t="262565" x="3695700" y="3892550"/>
          <p14:tracePt t="262571" x="3763963" y="3892550"/>
          <p14:tracePt t="262581" x="3832225" y="3917950"/>
          <p14:tracePt t="262587" x="3916363" y="3960813"/>
          <p14:tracePt t="262597" x="4010025" y="4019550"/>
          <p14:tracePt t="262603" x="4137025" y="4095750"/>
          <p14:tracePt t="262613" x="4230688" y="4138613"/>
          <p14:tracePt t="262619" x="4349750" y="4189413"/>
          <p14:tracePt t="262629" x="4503738" y="4249738"/>
          <p14:tracePt t="262636" x="4605338" y="4265613"/>
          <p14:tracePt t="262644" x="4724400" y="4275138"/>
          <p14:tracePt t="262651" x="4884738" y="4275138"/>
          <p14:tracePt t="262659" x="5122863" y="4249738"/>
          <p14:tracePt t="262667" x="5353050" y="4189413"/>
          <p14:tracePt t="262675" x="5591175" y="4113213"/>
          <p14:tracePt t="262683" x="5802313" y="4011613"/>
          <p14:tracePt t="262692" x="6024563" y="3935413"/>
          <p14:tracePt t="262699" x="6194425" y="3849688"/>
          <p14:tracePt t="262708" x="6321425" y="3790950"/>
          <p14:tracePt t="262715" x="6415088" y="3756025"/>
          <p14:tracePt t="262723" x="6491288" y="3722688"/>
          <p14:tracePt t="262731" x="6499225" y="3705225"/>
          <p14:tracePt t="262739" x="6508750" y="3697288"/>
          <p14:tracePt t="262795" x="6508750" y="3687763"/>
          <p14:tracePt t="262804" x="6524625" y="3697288"/>
          <p14:tracePt t="262815" x="6542088" y="3713163"/>
          <p14:tracePt t="262824" x="6550025" y="3748088"/>
          <p14:tracePt t="262831" x="6550025" y="3763963"/>
          <p14:tracePt t="262839" x="6567488" y="3806825"/>
          <p14:tracePt t="262847" x="6592888" y="3841750"/>
          <p14:tracePt t="262855" x="6618288" y="3883025"/>
          <p14:tracePt t="262864" x="6643688" y="3935413"/>
          <p14:tracePt t="262871" x="6678613" y="3994150"/>
          <p14:tracePt t="262883" x="6719888" y="4044950"/>
          <p14:tracePt t="262899" x="6805613" y="4138613"/>
          <p14:tracePt t="262903" x="6856413" y="4171950"/>
          <p14:tracePt t="262912" x="6899275" y="4189413"/>
          <p14:tracePt t="262920" x="6932613" y="4197350"/>
          <p14:tracePt t="262930" x="6967538" y="4197350"/>
          <p14:tracePt t="262936" x="7000875" y="4197350"/>
          <p14:tracePt t="262944" x="7069138" y="4164013"/>
          <p14:tracePt t="262951" x="7119938" y="4121150"/>
          <p14:tracePt t="262960" x="7196138" y="4044950"/>
          <p14:tracePt t="262967" x="7256463" y="3960813"/>
          <p14:tracePt t="262975" x="7332663" y="3875088"/>
          <p14:tracePt t="262983" x="7408863" y="3790950"/>
          <p14:tracePt t="262991" x="7467600" y="3705225"/>
          <p14:tracePt t="262999" x="7510463" y="3619500"/>
          <p14:tracePt t="263007" x="7535863" y="3560763"/>
          <p14:tracePt t="263015" x="7553325" y="3517900"/>
          <p14:tracePt t="263023" x="7561263" y="3492500"/>
          <p14:tracePt t="263072" x="7561263" y="3517900"/>
          <p14:tracePt t="263082" x="7561263" y="3543300"/>
          <p14:tracePt t="263088" x="7561263" y="3603625"/>
          <p14:tracePt t="263099" x="7578725" y="3687763"/>
          <p14:tracePt t="263106" x="7596188" y="3790950"/>
          <p14:tracePt t="263118" x="7604125" y="3908425"/>
          <p14:tracePt t="263121" x="7621588" y="4037013"/>
          <p14:tracePt t="263131" x="7637463" y="4146550"/>
          <p14:tracePt t="263136" x="7646988" y="4275138"/>
          <p14:tracePt t="263147" x="7646988" y="4376738"/>
          <p14:tracePt t="263152" x="7646988" y="4470400"/>
          <p14:tracePt t="263160" x="7646988" y="4554538"/>
          <p14:tracePt t="263168" x="7654925" y="4614863"/>
          <p14:tracePt t="263176" x="7662863" y="4648200"/>
          <p14:tracePt t="263184" x="7662863" y="4665663"/>
          <p14:tracePt t="263216" x="7662863" y="4673600"/>
          <p14:tracePt t="263232" x="7646988" y="4673600"/>
          <p14:tracePt t="263240" x="7629525" y="4673600"/>
          <p14:tracePt t="263248" x="7596188" y="4673600"/>
          <p14:tracePt t="263257" x="7545388" y="4665663"/>
          <p14:tracePt t="263265" x="7467600" y="4657725"/>
          <p14:tracePt t="263272" x="7373938" y="4630738"/>
          <p14:tracePt t="263281" x="7256463" y="4589463"/>
          <p14:tracePt t="263288" x="7112000" y="4538663"/>
          <p14:tracePt t="263298" x="6899275" y="4452938"/>
          <p14:tracePt t="263304" x="6610350" y="4333875"/>
          <p14:tracePt t="263315" x="6346825" y="4214813"/>
          <p14:tracePt t="263320" x="6083300" y="4095750"/>
          <p14:tracePt t="263331" x="5811838" y="3968750"/>
          <p14:tracePt t="263336" x="5607050" y="3824288"/>
          <p14:tracePt t="263347" x="5421313" y="3687763"/>
          <p14:tracePt t="263353" x="5276850" y="3568700"/>
          <p14:tracePt t="263371" x="4987925" y="3297238"/>
          <p14:tracePt t="263376" x="4884738" y="3186113"/>
          <p14:tracePt t="263383" x="4791075" y="3101975"/>
          <p14:tracePt t="263391" x="4714875" y="3008313"/>
          <p14:tracePt t="263399" x="4664075" y="2922588"/>
          <p14:tracePt t="263407" x="4613275" y="2838450"/>
          <p14:tracePt t="263415" x="4579938" y="2778125"/>
          <p14:tracePt t="263424" x="4554538" y="2727325"/>
          <p14:tracePt t="263431" x="4529138" y="2686050"/>
          <p14:tracePt t="263440" x="4529138" y="2676525"/>
          <p14:tracePt t="263447" x="4529138" y="2668588"/>
          <p14:tracePt t="263455" x="4519613" y="2651125"/>
          <p14:tracePt t="263472" x="4511675" y="2651125"/>
          <p14:tracePt t="263487" x="4494213" y="2651125"/>
          <p14:tracePt t="263503" x="4476750" y="2651125"/>
          <p14:tracePt t="263513" x="4468813" y="2660650"/>
          <p14:tracePt t="263672" x="4460875" y="2668588"/>
          <p14:tracePt t="263681" x="4460875" y="2676525"/>
          <p14:tracePt t="263687" x="4451350" y="2701925"/>
          <p14:tracePt t="263696" x="4451350" y="2719388"/>
          <p14:tracePt t="263704" x="4451350" y="2752725"/>
          <p14:tracePt t="263714" x="4451350" y="2787650"/>
          <p14:tracePt t="263719" x="4451350" y="2805113"/>
          <p14:tracePt t="263730" x="4451350" y="2846388"/>
          <p14:tracePt t="263736" x="4468813" y="2881313"/>
          <p14:tracePt t="263746" x="4476750" y="2932113"/>
          <p14:tracePt t="263752" x="4494213" y="2974975"/>
          <p14:tracePt t="263759" x="4519613" y="3025775"/>
          <p14:tracePt t="263767" x="4562475" y="3076575"/>
          <p14:tracePt t="263776" x="4595813" y="3109913"/>
          <p14:tracePt t="263784" x="4621213" y="3144838"/>
          <p14:tracePt t="263791" x="4656138" y="3152775"/>
          <p14:tracePt t="263799" x="4689475" y="3178175"/>
          <p14:tracePt t="263807" x="4732338" y="3195638"/>
          <p14:tracePt t="263815" x="4775200" y="3203575"/>
          <p14:tracePt t="263823" x="4833938" y="3211513"/>
          <p14:tracePt t="263831" x="4902200" y="3211513"/>
          <p14:tracePt t="263839" x="4970463" y="3211513"/>
          <p14:tracePt t="263847" x="5038725" y="3211513"/>
          <p14:tracePt t="263855" x="5106988" y="3211513"/>
          <p14:tracePt t="263864" x="5199063" y="3211513"/>
          <p14:tracePt t="263882" x="5368925" y="3211513"/>
          <p14:tracePt t="263888" x="5429250" y="3211513"/>
          <p14:tracePt t="263898" x="5462588" y="3211513"/>
          <p14:tracePt t="263903" x="5472113" y="3211513"/>
          <p14:tracePt t="263914" x="5480050" y="3211513"/>
          <p14:tracePt t="263951" x="5487988" y="3211513"/>
          <p14:tracePt t="263959" x="5487988" y="3221038"/>
          <p14:tracePt t="263967" x="5497513" y="3238500"/>
          <p14:tracePt t="263976" x="5497513" y="3254375"/>
          <p14:tracePt t="263984" x="5497513" y="3263900"/>
          <p14:tracePt t="263991" x="5497513" y="3289300"/>
          <p14:tracePt t="263999" x="5487988" y="3297238"/>
          <p14:tracePt t="264008" x="5480050" y="3305175"/>
          <p14:tracePt t="264015" x="5472113" y="3305175"/>
          <p14:tracePt t="264024" x="5462588" y="3314700"/>
          <p14:tracePt t="264032" x="5454650" y="3314700"/>
          <p14:tracePt t="264048" x="5446713" y="3314700"/>
          <p14:tracePt t="264064" x="5437188" y="3322638"/>
          <p14:tracePt t="264241" x="5429250" y="3330575"/>
          <p14:tracePt t="264248" x="5421313" y="3340100"/>
          <p14:tracePt t="264304" x="5403850" y="3330575"/>
          <p14:tracePt t="264313" x="5394325" y="3322638"/>
          <p14:tracePt t="264322" x="5368925" y="3289300"/>
          <p14:tracePt t="264331" x="5327650" y="3254375"/>
          <p14:tracePt t="264338" x="5241925" y="3178175"/>
          <p14:tracePt t="264347" x="5148263" y="3084513"/>
          <p14:tracePt t="264353" x="5064125" y="3016250"/>
          <p14:tracePt t="264371" x="4910138" y="2881313"/>
          <p14:tracePt t="264375" x="4868863" y="2838450"/>
          <p14:tracePt t="264383" x="4818063" y="2805113"/>
          <p14:tracePt t="264391" x="4783138" y="2778125"/>
          <p14:tracePt t="264399" x="4783138" y="2770188"/>
          <p14:tracePt t="264407" x="4783138" y="2762250"/>
          <p14:tracePt t="264415" x="4765675" y="2744788"/>
          <p14:tracePt t="264423" x="4757738" y="2736850"/>
          <p14:tracePt t="264431" x="4749800" y="2711450"/>
          <p14:tracePt t="264440" x="4749800" y="2693988"/>
          <p14:tracePt t="264447" x="4740275" y="2668588"/>
          <p14:tracePt t="264455" x="4732338" y="2651125"/>
          <p14:tracePt t="264464" x="4732338" y="2643188"/>
          <p14:tracePt t="264471" x="4724400" y="2625725"/>
          <p14:tracePt t="264480" x="4714875" y="2600325"/>
          <p14:tracePt t="264487" x="4706938" y="2582863"/>
          <p14:tracePt t="264497" x="4706938" y="2566988"/>
          <p14:tracePt t="264503" x="4699000" y="2557463"/>
          <p14:tracePt t="264513" x="4699000" y="2541588"/>
          <p14:tracePt t="264519" x="4689475" y="2541588"/>
          <p14:tracePt t="264529" x="4689475" y="2532063"/>
          <p14:tracePt t="264536" x="4681538" y="2516188"/>
          <p14:tracePt t="264552" x="4681538" y="2506663"/>
          <p14:tracePt t="264559" x="4673600" y="2506663"/>
          <p14:tracePt t="264576" x="4673600" y="2498725"/>
          <p14:tracePt t="264584" x="4664075" y="2489200"/>
          <p14:tracePt t="264607" x="4656138" y="2481263"/>
          <p14:tracePt t="264615" x="4646613" y="2481263"/>
          <p14:tracePt t="264952" x="4664075" y="2481263"/>
          <p14:tracePt t="264959" x="4681538" y="2481263"/>
          <p14:tracePt t="264967" x="4706938" y="2489200"/>
          <p14:tracePt t="264975" x="4740275" y="2489200"/>
          <p14:tracePt t="264983" x="4791075" y="2498725"/>
          <p14:tracePt t="264991" x="4859338" y="2498725"/>
          <p14:tracePt t="264999" x="4927600" y="2498725"/>
          <p14:tracePt t="265008" x="4995863" y="2498725"/>
          <p14:tracePt t="265015" x="5064125" y="2506663"/>
          <p14:tracePt t="265023" x="5132388" y="2516188"/>
          <p14:tracePt t="265031" x="5191125" y="2532063"/>
          <p14:tracePt t="265039" x="5241925" y="2541588"/>
          <p14:tracePt t="265047" x="5302250" y="2557463"/>
          <p14:tracePt t="265055" x="5335588" y="2566988"/>
          <p14:tracePt t="265063" x="5378450" y="2574925"/>
          <p14:tracePt t="265071" x="5403850" y="2574925"/>
          <p14:tracePt t="265081" x="5411788" y="2574925"/>
          <p14:tracePt t="265087" x="5429250" y="2574925"/>
          <p14:tracePt t="265098" x="5446713" y="2574925"/>
          <p14:tracePt t="265103" x="5454650" y="2549525"/>
          <p14:tracePt t="265113" x="5462588" y="2524125"/>
          <p14:tracePt t="265119" x="5472113" y="2481263"/>
          <p14:tracePt t="265129" x="5487988" y="2422525"/>
          <p14:tracePt t="265135" x="5522913" y="2336800"/>
          <p14:tracePt t="265144" x="5556250" y="2235200"/>
          <p14:tracePt t="265151" x="5581650" y="2133600"/>
          <p14:tracePt t="265161" x="5616575" y="2014538"/>
          <p14:tracePt t="265167" x="5632450" y="1870075"/>
          <p14:tracePt t="265175" x="5641975" y="1758950"/>
          <p14:tracePt t="265183" x="5667375" y="1631950"/>
          <p14:tracePt t="265191" x="5675313" y="1504950"/>
          <p14:tracePt t="265199" x="5675313" y="1385888"/>
          <p14:tracePt t="265207" x="5675313" y="1257300"/>
          <p14:tracePt t="265215" x="5675313" y="1138238"/>
          <p14:tracePt t="265223" x="5649913" y="1036638"/>
          <p14:tracePt t="265231" x="5632450" y="935038"/>
          <p14:tracePt t="265239" x="5616575" y="849313"/>
          <p14:tracePt t="265247" x="5607050" y="755650"/>
          <p14:tracePt t="265255" x="5599113" y="679450"/>
          <p14:tracePt t="265265" x="5591175" y="620713"/>
          <p14:tracePt t="265271" x="5581650" y="552450"/>
          <p14:tracePt t="265281" x="5573713" y="492125"/>
          <p14:tracePt t="265289" x="5573713" y="433388"/>
          <p14:tracePt t="265299" x="5573713" y="374650"/>
          <p14:tracePt t="265304" x="5581650" y="314325"/>
          <p14:tracePt t="265316" x="5599113" y="255588"/>
          <p14:tracePt t="265321" x="5607050" y="187325"/>
          <p14:tracePt t="265333" x="5616575" y="144463"/>
          <p14:tracePt t="265337" x="5624513" y="93663"/>
          <p14:tracePt t="265349" x="5632450" y="58738"/>
          <p14:tracePt t="265357" x="5641975" y="33338"/>
          <p14:tracePt t="265368" x="5641975" y="17463"/>
          <p14:tracePt t="265441" x="5641975" y="25400"/>
          <p14:tracePt t="265457" x="5641975" y="42863"/>
          <p14:tracePt t="265465" x="5641975" y="58738"/>
          <p14:tracePt t="265473" x="5624513" y="93663"/>
          <p14:tracePt t="265483" x="5624513" y="119063"/>
          <p14:tracePt t="265489" x="5616575" y="136525"/>
          <p14:tracePt t="265499" x="5607050" y="169863"/>
          <p14:tracePt t="265507" x="5599113" y="230188"/>
          <p14:tracePt t="265514" x="5581650" y="306388"/>
          <p14:tracePt t="265519" x="5556250" y="400050"/>
          <p14:tracePt t="265529" x="5522913" y="509588"/>
          <p14:tracePt t="265535" x="5480050" y="636588"/>
          <p14:tracePt t="265545" x="5437188" y="808038"/>
          <p14:tracePt t="265551" x="5378450" y="968375"/>
          <p14:tracePt t="265559" x="5318125" y="1138238"/>
          <p14:tracePt t="265567" x="5259388" y="1308100"/>
          <p14:tracePt t="265576" x="5191125" y="1495425"/>
          <p14:tracePt t="265583" x="5148263" y="1674813"/>
          <p14:tracePt t="265591" x="5097463" y="1860550"/>
          <p14:tracePt t="265599" x="5046663" y="2065338"/>
          <p14:tracePt t="265607" x="4995863" y="2278063"/>
          <p14:tracePt t="265615" x="4962525" y="2455863"/>
          <p14:tracePt t="265624" x="4935538" y="2625725"/>
          <p14:tracePt t="265631" x="4910138" y="2805113"/>
          <p14:tracePt t="265640" x="4902200" y="2990850"/>
          <p14:tracePt t="265647" x="4884738" y="3186113"/>
          <p14:tracePt t="265655" x="4876800" y="3330575"/>
          <p14:tracePt t="265663" x="4876800" y="3475038"/>
          <p14:tracePt t="265672" x="4876800" y="3594100"/>
          <p14:tracePt t="265681" x="4868863" y="3705225"/>
          <p14:tracePt t="265687" x="4859338" y="3806825"/>
          <p14:tracePt t="265698" x="4859338" y="3908425"/>
          <p14:tracePt t="265704" x="4859338" y="4011613"/>
          <p14:tracePt t="265712" x="4851400" y="4113213"/>
          <p14:tracePt t="265719" x="4851400" y="4214813"/>
          <p14:tracePt t="265731" x="4851400" y="4316413"/>
          <p14:tracePt t="265736" x="4851400" y="4419600"/>
          <p14:tracePt t="265745" x="4859338" y="4521200"/>
          <p14:tracePt t="265751" x="4884738" y="4622800"/>
          <p14:tracePt t="265762" x="4910138" y="4716463"/>
          <p14:tracePt t="265768" x="4935538" y="4792663"/>
          <p14:tracePt t="265776" x="4953000" y="4860925"/>
          <p14:tracePt t="265783" x="4970463" y="4919663"/>
          <p14:tracePt t="265791" x="4978400" y="4954588"/>
          <p14:tracePt t="265800" x="4995863" y="4997450"/>
          <p14:tracePt t="265808" x="4995863" y="5005388"/>
          <p14:tracePt t="265815" x="5003800" y="5005388"/>
          <p14:tracePt t="265824" x="5003800" y="5013325"/>
          <p14:tracePt t="265831" x="5013325" y="5013325"/>
          <p14:tracePt t="265839" x="5021263" y="5030788"/>
          <p14:tracePt t="265848" x="5029200" y="5030788"/>
          <p14:tracePt t="265864" x="5046663" y="5038725"/>
          <p14:tracePt t="265871" x="5064125" y="5038725"/>
          <p14:tracePt t="265897" x="5072063" y="5038725"/>
          <p14:tracePt t="265899" x="5080000" y="5038725"/>
          <p14:tracePt t="265907" x="5097463" y="5022850"/>
          <p14:tracePt t="265915" x="5114925" y="4997450"/>
          <p14:tracePt t="265924" x="5148263" y="4929188"/>
          <p14:tracePt t="265931" x="5216525" y="4784725"/>
          <p14:tracePt t="265940" x="5310188" y="4572000"/>
          <p14:tracePt t="265949" x="5446713" y="4325938"/>
          <p14:tracePt t="265955" x="5565775" y="4095750"/>
          <p14:tracePt t="265964" x="5700713" y="3849688"/>
          <p14:tracePt t="265971" x="5811838" y="3629025"/>
          <p14:tracePt t="265980" x="5913438" y="3424238"/>
          <p14:tracePt t="265987" x="6015038" y="3271838"/>
          <p14:tracePt t="265997" x="6083300" y="3170238"/>
          <p14:tracePt t="266003" x="6159500" y="3101975"/>
          <p14:tracePt t="266014" x="6219825" y="3051175"/>
          <p14:tracePt t="266019" x="6278563" y="3016250"/>
          <p14:tracePt t="266028" x="6338888" y="2990850"/>
          <p14:tracePt t="266035" x="6380163" y="2974975"/>
          <p14:tracePt t="266046" x="6405563" y="2974975"/>
          <p14:tracePt t="266051" x="6430963" y="2965450"/>
          <p14:tracePt t="266061" x="6440488" y="2965450"/>
          <p14:tracePt t="266067" x="6465888" y="2965450"/>
          <p14:tracePt t="266075" x="6473825" y="2965450"/>
          <p14:tracePt t="266083" x="6499225" y="2974975"/>
          <p14:tracePt t="266091" x="6508750" y="2982913"/>
          <p14:tracePt t="266099" x="6534150" y="2982913"/>
          <p14:tracePt t="266156" x="6524625" y="2982913"/>
          <p14:tracePt t="266165" x="6491288" y="2982913"/>
          <p14:tracePt t="266172" x="6456363" y="2965450"/>
          <p14:tracePt t="266181" x="6423025" y="2957513"/>
          <p14:tracePt t="266188" x="6380163" y="2940050"/>
          <p14:tracePt t="266198" x="6311900" y="2906713"/>
          <p14:tracePt t="266204" x="6219825" y="2863850"/>
          <p14:tracePt t="266214" x="6126163" y="2805113"/>
          <p14:tracePt t="266221" x="5989638" y="2701925"/>
          <p14:tracePt t="266232" x="5776913" y="2549525"/>
          <p14:tracePt t="266236" x="5581650" y="2387600"/>
          <p14:tracePt t="266248" x="5394325" y="2166938"/>
          <p14:tracePt t="266252" x="5208588" y="1928813"/>
          <p14:tracePt t="266264" x="5064125" y="1725613"/>
          <p14:tracePt t="266268" x="4978400" y="1546225"/>
          <p14:tracePt t="266276" x="4935538" y="1427163"/>
          <p14:tracePt t="266284" x="4935538" y="1325563"/>
          <p14:tracePt t="266293" x="4953000" y="1223963"/>
          <p14:tracePt t="266300" x="5013325" y="1122363"/>
          <p14:tracePt t="266309" x="5106988" y="1028700"/>
          <p14:tracePt t="266318" x="5208588" y="925513"/>
          <p14:tracePt t="266324" x="5368925" y="815975"/>
          <p14:tracePt t="266332" x="5573713" y="722313"/>
          <p14:tracePt t="266341" x="5718175" y="671513"/>
          <p14:tracePt t="266349" x="5921375" y="620713"/>
          <p14:tracePt t="266356" x="6142038" y="595313"/>
          <p14:tracePt t="266373" x="6542088" y="577850"/>
          <p14:tracePt t="266381" x="6711950" y="595313"/>
          <p14:tracePt t="266387" x="6873875" y="628650"/>
          <p14:tracePt t="266398" x="6992938" y="671513"/>
          <p14:tracePt t="266403" x="7085013" y="722313"/>
          <p14:tracePt t="266412" x="7153275" y="781050"/>
          <p14:tracePt t="266419" x="7188200" y="849313"/>
          <p14:tracePt t="266428" x="7204075" y="935038"/>
          <p14:tracePt t="266435" x="7196138" y="1011238"/>
          <p14:tracePt t="266445" x="7153275" y="1104900"/>
          <p14:tracePt t="266451" x="7102475" y="1216025"/>
          <p14:tracePt t="266461" x="6992938" y="1325563"/>
          <p14:tracePt t="266467" x="6831013" y="1419225"/>
          <p14:tracePt t="266475" x="6678613" y="1504950"/>
          <p14:tracePt t="266483" x="6524625" y="1563688"/>
          <p14:tracePt t="266491" x="6372225" y="1597025"/>
          <p14:tracePt t="266499" x="6245225" y="1614488"/>
          <p14:tracePt t="266507" x="6159500" y="1622425"/>
          <p14:tracePt t="266531" x="6142038" y="1622425"/>
          <p14:tracePt t="266579" x="6134100" y="1631950"/>
          <p14:tracePt t="266587" x="6142038" y="1665288"/>
          <p14:tracePt t="266596" x="6159500" y="1700213"/>
          <p14:tracePt t="266603" x="6184900" y="1776413"/>
          <p14:tracePt t="266613" x="6210300" y="1844675"/>
          <p14:tracePt t="266619" x="6235700" y="1911350"/>
          <p14:tracePt t="266629" x="6253163" y="1971675"/>
          <p14:tracePt t="266636" x="6261100" y="2030413"/>
          <p14:tracePt t="266645" x="6270625" y="2090738"/>
          <p14:tracePt t="266651" x="6270625" y="2149475"/>
          <p14:tracePt t="266662" x="6270625" y="2217738"/>
          <p14:tracePt t="266667" x="6261100" y="2286000"/>
          <p14:tracePt t="266675" x="6253163" y="2336800"/>
          <p14:tracePt t="266683" x="6245225" y="2397125"/>
          <p14:tracePt t="266691" x="6219825" y="2455863"/>
          <p14:tracePt t="266700" x="6202363" y="2516188"/>
          <p14:tracePt t="266707" x="6194425" y="2574925"/>
          <p14:tracePt t="266715" x="6184900" y="2633663"/>
          <p14:tracePt t="266723" x="6176963" y="2686050"/>
          <p14:tracePt t="266731" x="6167438" y="2727325"/>
          <p14:tracePt t="266739" x="6159500" y="2752725"/>
          <p14:tracePt t="266747" x="6159500" y="2762250"/>
          <p14:tracePt t="266787" x="6159500" y="2770188"/>
          <p14:tracePt t="266853" x="6159500" y="2778125"/>
          <p14:tracePt t="266877" x="6159500" y="2787650"/>
          <p14:tracePt t="266886" x="6159500" y="2795588"/>
          <p14:tracePt t="266901" x="6151563" y="2795588"/>
          <p14:tracePt t="266917" x="6151563" y="2805113"/>
          <p14:tracePt t="266949" x="6142038" y="2805113"/>
          <p14:tracePt t="266989" x="6126163" y="2805113"/>
          <p14:tracePt t="266997" x="6100763" y="2805113"/>
          <p14:tracePt t="267005" x="6091238" y="2805113"/>
          <p14:tracePt t="267014" x="6075363" y="2805113"/>
          <p14:tracePt t="267019" x="6049963" y="2787650"/>
          <p14:tracePt t="267029" x="5997575" y="2762250"/>
          <p14:tracePt t="267035" x="5921375" y="2727325"/>
          <p14:tracePt t="267045" x="5853113" y="2686050"/>
          <p14:tracePt t="267051" x="5776913" y="2643188"/>
          <p14:tracePt t="267059" x="5718175" y="2608263"/>
          <p14:tracePt t="267067" x="5675313" y="2566988"/>
          <p14:tracePt t="267075" x="5641975" y="2541588"/>
          <p14:tracePt t="267083" x="5641975" y="2524125"/>
          <p14:tracePt t="267099" x="5641975" y="2516188"/>
          <p14:tracePt t="267107" x="5641975" y="2498725"/>
          <p14:tracePt t="267124" x="5649913" y="2473325"/>
          <p14:tracePt t="267131" x="5675313" y="2455863"/>
          <p14:tracePt t="267139" x="5718175" y="2447925"/>
          <p14:tracePt t="267147" x="5735638" y="2447925"/>
          <p14:tracePt t="267155" x="5776913" y="2438400"/>
          <p14:tracePt t="267164" x="5837238" y="2438400"/>
          <p14:tracePt t="267171" x="5895975" y="2430463"/>
          <p14:tracePt t="267180" x="5946775" y="2422525"/>
          <p14:tracePt t="267187" x="6015038" y="2422525"/>
          <p14:tracePt t="267196" x="6075363" y="2422525"/>
          <p14:tracePt t="267203" x="6126163" y="2430463"/>
          <p14:tracePt t="267213" x="6159500" y="2447925"/>
          <p14:tracePt t="267219" x="6194425" y="2447925"/>
          <p14:tracePt t="267229" x="6202363" y="2447925"/>
          <p14:tracePt t="267605" x="6202363" y="2455863"/>
          <p14:tracePt t="267621" x="6184900" y="2463800"/>
          <p14:tracePt t="267630" x="6159500" y="2463800"/>
          <p14:tracePt t="267635" x="6108700" y="2473325"/>
          <p14:tracePt t="267644" x="6057900" y="2473325"/>
          <p14:tracePt t="267652" x="6015038" y="2473325"/>
          <p14:tracePt t="267662" x="5956300" y="2473325"/>
          <p14:tracePt t="267667" x="5905500" y="2473325"/>
          <p14:tracePt t="267676" x="5827713" y="2473325"/>
          <p14:tracePt t="267683" x="5786438" y="2463800"/>
          <p14:tracePt t="267691" x="5743575" y="2447925"/>
          <p14:tracePt t="267699" x="5735638" y="2438400"/>
          <p14:tracePt t="267707" x="5726113" y="2430463"/>
          <p14:tracePt t="267715" x="5726113" y="2422525"/>
          <p14:tracePt t="267723" x="5726113" y="2413000"/>
          <p14:tracePt t="267731" x="5726113" y="2405063"/>
          <p14:tracePt t="267756" x="5726113" y="2397125"/>
          <p14:tracePt t="267764" x="5743575" y="2379663"/>
          <p14:tracePt t="267772" x="5761038" y="2371725"/>
          <p14:tracePt t="267781" x="5811838" y="2362200"/>
          <p14:tracePt t="267788" x="5870575" y="2344738"/>
          <p14:tracePt t="267797" x="5946775" y="2336800"/>
          <p14:tracePt t="267803" x="6040438" y="2336800"/>
          <p14:tracePt t="267812" x="6151563" y="2319338"/>
          <p14:tracePt t="267820" x="6261100" y="2319338"/>
          <p14:tracePt t="267829" x="6354763" y="2319338"/>
          <p14:tracePt t="267835" x="6415088" y="2319338"/>
          <p14:tracePt t="267846" x="6448425" y="2328863"/>
          <p14:tracePt t="267852" x="6456363" y="2344738"/>
          <p14:tracePt t="267862" x="6465888" y="2344738"/>
          <p14:tracePt t="267897" x="6465888" y="2354263"/>
          <p14:tracePt t="267907" x="6456363" y="2354263"/>
          <p14:tracePt t="267915" x="6430963" y="2344738"/>
          <p14:tracePt t="267923" x="6415088" y="2328863"/>
          <p14:tracePt t="267931" x="6397625" y="2286000"/>
          <p14:tracePt t="267940" x="6380163" y="2252663"/>
          <p14:tracePt t="267948" x="6372225" y="2235200"/>
          <p14:tracePt t="267956" x="6372225" y="2209800"/>
          <p14:tracePt t="267964" x="6372225" y="2192338"/>
          <p14:tracePt t="267972" x="6372225" y="2174875"/>
          <p14:tracePt t="267981" x="6372225" y="2166938"/>
          <p14:tracePt t="267988" x="6372225" y="2149475"/>
          <p14:tracePt t="267998" x="6372225" y="2141538"/>
          <p14:tracePt t="268004" x="6372225" y="2133600"/>
          <p14:tracePt t="268013" x="6380163" y="2124075"/>
          <p14:tracePt t="268036" x="6397625" y="2124075"/>
          <p14:tracePt t="268052" x="6415088" y="2124075"/>
          <p14:tracePt t="268063" x="6423025" y="2124075"/>
          <p14:tracePt t="268068" x="6430963" y="2133600"/>
          <p14:tracePt t="268076" x="6430963" y="2141538"/>
          <p14:tracePt t="268084" x="6440488" y="2149475"/>
          <p14:tracePt t="268116" x="6448425" y="2149475"/>
          <p14:tracePt t="268131" x="6456363" y="2149475"/>
          <p14:tracePt t="268139" x="6465888" y="2149475"/>
          <p14:tracePt t="268147" x="6473825" y="2149475"/>
          <p14:tracePt t="268155" x="6491288" y="2133600"/>
          <p14:tracePt t="268179" x="6499225" y="2133600"/>
          <p14:tracePt t="268187" x="6508750" y="2124075"/>
          <p14:tracePt t="268203" x="6508750" y="2116138"/>
          <p14:tracePt t="268212" x="6516688" y="2082800"/>
          <p14:tracePt t="268219" x="6524625" y="2065338"/>
          <p14:tracePt t="268228" x="6524625" y="2047875"/>
          <p14:tracePt t="268235" x="6534150" y="2022475"/>
          <p14:tracePt t="268244" x="6534150" y="1989138"/>
          <p14:tracePt t="268251" x="6534150" y="1971675"/>
          <p14:tracePt t="268259" x="6534150" y="1938338"/>
          <p14:tracePt t="268267" x="6524625" y="1878013"/>
          <p14:tracePt t="268276" x="6508750" y="1801813"/>
          <p14:tracePt t="268284" x="6483350" y="1716088"/>
          <p14:tracePt t="268291" x="6456363" y="1606550"/>
          <p14:tracePt t="268299" x="6415088" y="1477963"/>
          <p14:tracePt t="268307" x="6346825" y="1282700"/>
          <p14:tracePt t="268315" x="6296025" y="1062038"/>
          <p14:tracePt t="268323" x="6235700" y="790575"/>
          <p14:tracePt t="268331" x="6202363" y="560388"/>
          <p14:tracePt t="268340" x="6159500" y="365125"/>
          <p14:tracePt t="268347" x="6126163" y="203200"/>
          <p14:tracePt t="268356" x="6116638" y="85725"/>
          <p14:tracePt t="268574" x="6065838" y="484188"/>
          <p14:tracePt t="268582" x="6040438" y="773113"/>
          <p14:tracePt t="268588" x="6024563" y="1079500"/>
          <p14:tracePt t="268597" x="6015038" y="1385888"/>
          <p14:tracePt t="268603" x="6015038" y="1639888"/>
          <p14:tracePt t="268613" x="6015038" y="1844675"/>
          <p14:tracePt t="268619" x="6015038" y="2039938"/>
          <p14:tracePt t="268629" x="6024563" y="2184400"/>
          <p14:tracePt t="268636" x="6032500" y="2303463"/>
          <p14:tracePt t="268645" x="6040438" y="2397125"/>
          <p14:tracePt t="268651" x="6049963" y="2463800"/>
          <p14:tracePt t="268662" x="6049963" y="2524125"/>
          <p14:tracePt t="268667" x="6049963" y="2574925"/>
          <p14:tracePt t="268676" x="6049963" y="2600325"/>
          <p14:tracePt t="268683" x="6049963" y="2608263"/>
          <p14:tracePt t="268692" x="6049963" y="2617788"/>
          <p14:tracePt t="268700" x="6049963" y="2625725"/>
          <p14:tracePt t="268757" x="6049963" y="2633663"/>
          <p14:tracePt t="268782" x="6049963" y="2643188"/>
          <p14:tracePt t="268788" x="6049963" y="2651125"/>
          <p14:tracePt t="268797" x="6049963" y="2660650"/>
          <p14:tracePt t="268815" x="6049963" y="2676525"/>
          <p14:tracePt t="268829" x="6049963" y="2686050"/>
          <p14:tracePt t="268837" x="6049963" y="2693988"/>
          <p14:tracePt t="268853" x="6049963" y="2711450"/>
          <p14:tracePt t="268869" x="6049963" y="2719388"/>
          <p14:tracePt t="269129" x="6057900" y="2719388"/>
          <p14:tracePt t="271161" x="6049963" y="2719388"/>
          <p14:tracePt t="271178" x="6032500" y="2719388"/>
          <p14:tracePt t="271193" x="6007100" y="2719388"/>
          <p14:tracePt t="271199" x="5981700" y="2719388"/>
          <p14:tracePt t="271207" x="5964238" y="2719388"/>
          <p14:tracePt t="271215" x="5930900" y="2701925"/>
          <p14:tracePt t="271223" x="5905500" y="2686050"/>
          <p14:tracePt t="271231" x="5862638" y="2676525"/>
          <p14:tracePt t="271239" x="5845175" y="2668588"/>
          <p14:tracePt t="271247" x="5827713" y="2660650"/>
          <p14:tracePt t="271255" x="5811838" y="2651125"/>
          <p14:tracePt t="271263" x="5794375" y="2643188"/>
          <p14:tracePt t="271279" x="5776913" y="2633663"/>
          <p14:tracePt t="271287" x="5768975" y="2633663"/>
          <p14:tracePt t="271296" x="5743575" y="2617788"/>
          <p14:tracePt t="271303" x="5735638" y="2608263"/>
          <p14:tracePt t="271313" x="5726113" y="2600325"/>
          <p14:tracePt t="271329" x="5718175" y="2592388"/>
          <p14:tracePt t="271344" x="5700713" y="2582863"/>
          <p14:tracePt t="271351" x="5692775" y="2574925"/>
          <p14:tracePt t="271360" x="5683250" y="2574925"/>
          <p14:tracePt t="271387" x="5675313" y="2574925"/>
          <p14:tracePt t="271403" x="5675313" y="2566988"/>
          <p14:tracePt t="271435" x="5667375" y="2566988"/>
          <p14:tracePt t="271444" x="5649913" y="2566988"/>
          <p14:tracePt t="271451" x="5632450" y="2574925"/>
          <p14:tracePt t="271462" x="5624513" y="2574925"/>
          <p14:tracePt t="271479" x="5607050" y="2574925"/>
          <p14:tracePt t="271484" x="5591175" y="2574925"/>
          <p14:tracePt t="271491" x="5573713" y="2574925"/>
          <p14:tracePt t="271499" x="5565775" y="2574925"/>
          <p14:tracePt t="271508" x="5565775" y="2582863"/>
          <p14:tracePt t="271515" x="5556250" y="2592388"/>
          <p14:tracePt t="271523" x="5548313" y="2592388"/>
          <p14:tracePt t="271531" x="5538788" y="2592388"/>
          <p14:tracePt t="271539" x="5530850" y="2600325"/>
          <p14:tracePt t="271547" x="5522913" y="2617788"/>
          <p14:tracePt t="271555" x="5513388" y="2633663"/>
          <p14:tracePt t="271563" x="5497513" y="2651125"/>
          <p14:tracePt t="271572" x="5487988" y="2668588"/>
          <p14:tracePt t="271579" x="5487988" y="2676525"/>
          <p14:tracePt t="271588" x="5472113" y="2686050"/>
          <p14:tracePt t="271596" x="5472113" y="2711450"/>
          <p14:tracePt t="271603" x="5454650" y="2727325"/>
          <p14:tracePt t="271612" x="5454650" y="2736850"/>
          <p14:tracePt t="271619" x="5454650" y="2744788"/>
          <p14:tracePt t="271628" x="5446713" y="2752725"/>
          <p14:tracePt t="271635" x="5446713" y="2762250"/>
          <p14:tracePt t="271644" x="5437188" y="2762250"/>
          <p14:tracePt t="271662" x="5437188" y="2770188"/>
          <p14:tracePt t="271677" x="5429250" y="2770188"/>
          <p14:tracePt t="271692" x="5421313" y="2770188"/>
          <p14:tracePt t="271699" x="5411788" y="2770188"/>
          <p14:tracePt t="271707" x="5386388" y="2770188"/>
          <p14:tracePt t="271715" x="5368925" y="2770188"/>
          <p14:tracePt t="271723" x="5335588" y="2770188"/>
          <p14:tracePt t="271731" x="5292725" y="2744788"/>
          <p14:tracePt t="271739" x="5267325" y="2727325"/>
          <p14:tracePt t="271747" x="5249863" y="2711450"/>
          <p14:tracePt t="271755" x="5233988" y="2693988"/>
          <p14:tracePt t="271763" x="5199063" y="2668588"/>
          <p14:tracePt t="271771" x="5191125" y="2651125"/>
          <p14:tracePt t="271780" x="5191125" y="2633663"/>
          <p14:tracePt t="271788" x="5183188" y="2608263"/>
          <p14:tracePt t="271795" x="5173663" y="2592388"/>
          <p14:tracePt t="271813" x="5173663" y="2574925"/>
          <p14:tracePt t="271819" x="5165725" y="2566988"/>
          <p14:tracePt t="271852" x="5165725" y="2557463"/>
          <p14:tracePt t="271867" x="5165725" y="2549525"/>
          <p14:tracePt t="271884" x="5191125" y="2541588"/>
          <p14:tracePt t="271893" x="5224463" y="2541588"/>
          <p14:tracePt t="271900" x="5259388" y="2541588"/>
          <p14:tracePt t="271908" x="5292725" y="2541588"/>
          <p14:tracePt t="271916" x="5318125" y="2541588"/>
          <p14:tracePt t="271924" x="5343525" y="2541588"/>
          <p14:tracePt t="271932" x="5378450" y="2541588"/>
          <p14:tracePt t="271940" x="5421313" y="2541588"/>
          <p14:tracePt t="271947" x="5487988" y="2541588"/>
          <p14:tracePt t="271956" x="5556250" y="2532063"/>
          <p14:tracePt t="271963" x="5624513" y="2532063"/>
          <p14:tracePt t="271972" x="5708650" y="2532063"/>
          <p14:tracePt t="271980" x="5776913" y="2532063"/>
          <p14:tracePt t="271988" x="5845175" y="2524125"/>
          <p14:tracePt t="271997" x="5905500" y="2516188"/>
          <p14:tracePt t="272004" x="5964238" y="2506663"/>
          <p14:tracePt t="272014" x="6032500" y="2498725"/>
          <p14:tracePt t="272020" x="6100763" y="2489200"/>
          <p14:tracePt t="272029" x="6159500" y="2489200"/>
          <p14:tracePt t="272036" x="6227763" y="2489200"/>
          <p14:tracePt t="272046" x="6278563" y="2489200"/>
          <p14:tracePt t="272052" x="6329363" y="2489200"/>
          <p14:tracePt t="272063" x="6364288" y="2489200"/>
          <p14:tracePt t="272068" x="6389688" y="2489200"/>
          <p14:tracePt t="272078" x="6415088" y="2489200"/>
          <p14:tracePt t="272084" x="6448425" y="2489200"/>
          <p14:tracePt t="272092" x="6473825" y="2489200"/>
          <p14:tracePt t="272100" x="6483350" y="2489200"/>
          <p14:tracePt t="272108" x="6499225" y="2489200"/>
          <p14:tracePt t="272116" x="6508750" y="2489200"/>
          <p14:tracePt t="272124" x="6516688" y="2489200"/>
          <p14:tracePt t="272132" x="6524625" y="2489200"/>
          <p14:tracePt t="272140" x="6534150" y="2489200"/>
          <p14:tracePt t="272147" x="6542088" y="2489200"/>
          <p14:tracePt t="272156" x="6559550" y="2498725"/>
          <p14:tracePt t="272163" x="6567488" y="2506663"/>
          <p14:tracePt t="272172" x="6575425" y="2506663"/>
          <p14:tracePt t="272180" x="6584950" y="2506663"/>
          <p14:tracePt t="272237" x="6592888" y="2506663"/>
          <p14:tracePt t="272253" x="6600825" y="2506663"/>
          <p14:tracePt t="272269" x="6610350" y="2506663"/>
          <p14:tracePt t="272285" x="6618288" y="2498725"/>
          <p14:tracePt t="272293" x="6618288" y="2489200"/>
          <p14:tracePt t="272349" x="6592888" y="2489200"/>
          <p14:tracePt t="272358" x="6550025" y="2516188"/>
          <p14:tracePt t="272368" x="6524625" y="2532063"/>
          <p14:tracePt t="272374" x="6483350" y="2566988"/>
          <p14:tracePt t="272382" x="6423025" y="2600325"/>
          <p14:tracePt t="272388" x="6354763" y="2633663"/>
          <p14:tracePt t="272395" x="6278563" y="2668588"/>
          <p14:tracePt t="272403" x="6194425" y="2727325"/>
          <p14:tracePt t="272412" x="6100763" y="2787650"/>
          <p14:tracePt t="272419" x="6007100" y="2838450"/>
          <p14:tracePt t="272429" x="5880100" y="2914650"/>
          <p14:tracePt t="272435" x="5761038" y="3000375"/>
          <p14:tracePt t="272445" x="5641975" y="3084513"/>
          <p14:tracePt t="272451" x="5522913" y="3160713"/>
          <p14:tracePt t="272461" x="5437188" y="3228975"/>
          <p14:tracePt t="272467" x="5378450" y="3271838"/>
          <p14:tracePt t="272476" x="5327650" y="3314700"/>
          <p14:tracePt t="272483" x="5284788" y="3355975"/>
          <p14:tracePt t="272493" x="5267325" y="3365500"/>
          <p14:tracePt t="272499" x="5267325" y="3373438"/>
          <p14:tracePt t="272523" x="5267325" y="3382963"/>
          <p14:tracePt t="272539" x="5292725" y="3398838"/>
          <p14:tracePt t="272547" x="5310188" y="3398838"/>
          <p14:tracePt t="272555" x="5360988" y="3416300"/>
          <p14:tracePt t="272563" x="5462588" y="3433763"/>
          <p14:tracePt t="272571" x="5607050" y="3441700"/>
          <p14:tracePt t="272579" x="5761038" y="3467100"/>
          <p14:tracePt t="272587" x="5956300" y="3484563"/>
          <p14:tracePt t="272597" x="6176963" y="3517900"/>
          <p14:tracePt t="272603" x="6364288" y="3527425"/>
          <p14:tracePt t="272612" x="6534150" y="3535363"/>
          <p14:tracePt t="272619" x="6704013" y="3552825"/>
          <p14:tracePt t="272629" x="6813550" y="3552825"/>
          <p14:tracePt t="272636" x="6915150" y="3552825"/>
          <p14:tracePt t="272645" x="7018338" y="3552825"/>
          <p14:tracePt t="272651" x="7112000" y="3552825"/>
          <p14:tracePt t="272661" x="7188200" y="3552825"/>
          <p14:tracePt t="272667" x="7264400" y="3552825"/>
          <p14:tracePt t="272678" x="7323138" y="3552825"/>
          <p14:tracePt t="272684" x="7383463" y="3552825"/>
          <p14:tracePt t="272694" x="7416800" y="3543300"/>
          <p14:tracePt t="272699" x="7442200" y="3535363"/>
          <p14:tracePt t="272707" x="7477125" y="3517900"/>
          <p14:tracePt t="272716" x="7485063" y="3509963"/>
          <p14:tracePt t="272723" x="7510463" y="3484563"/>
          <p14:tracePt t="272731" x="7545388" y="3459163"/>
          <p14:tracePt t="272739" x="7561263" y="3424238"/>
          <p14:tracePt t="272747" x="7596188" y="3398838"/>
          <p14:tracePt t="272756" x="7621588" y="3365500"/>
          <p14:tracePt t="272763" x="7621588" y="3348038"/>
          <p14:tracePt t="272772" x="7646988" y="3314700"/>
          <p14:tracePt t="272779" x="7672388" y="3263900"/>
          <p14:tracePt t="272787" x="7688263" y="3211513"/>
          <p14:tracePt t="272795" x="7705725" y="3178175"/>
          <p14:tracePt t="272804" x="7705725" y="3144838"/>
          <p14:tracePt t="272813" x="7715250" y="3135313"/>
          <p14:tracePt t="272925" x="7715250" y="3152775"/>
          <p14:tracePt t="272933" x="7715250" y="3186113"/>
          <p14:tracePt t="272941" x="7723188" y="3211513"/>
          <p14:tracePt t="272948" x="7740650" y="3263900"/>
          <p14:tracePt t="272956" x="7766050" y="3330575"/>
          <p14:tracePt t="272963" x="7791450" y="3416300"/>
          <p14:tracePt t="272971" x="7832725" y="3517900"/>
          <p14:tracePt t="272979" x="7859713" y="3636963"/>
          <p14:tracePt t="272987" x="7893050" y="3763963"/>
          <p14:tracePt t="272995" x="7926388" y="3925888"/>
          <p14:tracePt t="273003" x="7943850" y="4079875"/>
          <p14:tracePt t="273013" x="7969250" y="4249738"/>
          <p14:tracePt t="273019" x="8004175" y="4410075"/>
          <p14:tracePt t="273029" x="8020050" y="4538663"/>
          <p14:tracePt t="273035" x="8045450" y="4665663"/>
          <p14:tracePt t="273045" x="8054975" y="4784725"/>
          <p14:tracePt t="273051" x="8062913" y="4894263"/>
          <p14:tracePt t="273060" x="8062913" y="4987925"/>
          <p14:tracePt t="273068" x="8062913" y="5073650"/>
          <p14:tracePt t="273077" x="8062913" y="5157788"/>
          <p14:tracePt t="273083" x="8062913" y="5235575"/>
          <p14:tracePt t="273094" x="8062913" y="5302250"/>
          <p14:tracePt t="273099" x="8054975" y="5362575"/>
          <p14:tracePt t="273108" x="8029575" y="5421313"/>
          <p14:tracePt t="273115" x="8004175" y="5472113"/>
          <p14:tracePt t="273123" x="7969250" y="5514975"/>
          <p14:tracePt t="273131" x="7935913" y="5557838"/>
          <p14:tracePt t="273139" x="7893050" y="5600700"/>
          <p14:tracePt t="273147" x="7842250" y="5651500"/>
          <p14:tracePt t="273155" x="7799388" y="5676900"/>
          <p14:tracePt t="273163" x="7740650" y="5694363"/>
          <p14:tracePt t="273171" x="7662863" y="5702300"/>
          <p14:tracePt t="273181" x="7561263" y="5710238"/>
          <p14:tracePt t="273187" x="7434263" y="5710238"/>
          <p14:tracePt t="273195" x="7281863" y="5710238"/>
          <p14:tracePt t="273204" x="7112000" y="5694363"/>
          <p14:tracePt t="273212" x="6856413" y="5626100"/>
          <p14:tracePt t="273219" x="6584950" y="5565775"/>
          <p14:tracePt t="273229" x="6303963" y="5489575"/>
          <p14:tracePt t="273235" x="6075363" y="5421313"/>
          <p14:tracePt t="273245" x="5837238" y="5345113"/>
          <p14:tracePt t="273251" x="5624513" y="5260975"/>
          <p14:tracePt t="273262" x="5411788" y="5183188"/>
          <p14:tracePt t="273267" x="5208588" y="5073650"/>
          <p14:tracePt t="273277" x="5089525" y="4987925"/>
          <p14:tracePt t="273284" x="5013325" y="4911725"/>
          <p14:tracePt t="273294" x="4953000" y="4835525"/>
          <p14:tracePt t="273300" x="4902200" y="4767263"/>
          <p14:tracePt t="273308" x="4868863" y="4691063"/>
          <p14:tracePt t="273315" x="4833938" y="4622800"/>
          <p14:tracePt t="273323" x="4808538" y="4572000"/>
          <p14:tracePt t="273331" x="4791075" y="4529138"/>
          <p14:tracePt t="273339" x="4783138" y="4495800"/>
          <p14:tracePt t="273347" x="4783138" y="4460875"/>
          <p14:tracePt t="273356" x="4783138" y="4435475"/>
          <p14:tracePt t="273364" x="4783138" y="4410075"/>
          <p14:tracePt t="273372" x="4783138" y="4394200"/>
          <p14:tracePt t="273379" x="4791075" y="4376738"/>
          <p14:tracePt t="273387" x="4800600" y="4341813"/>
          <p14:tracePt t="273395" x="4808538" y="4325938"/>
          <p14:tracePt t="273404" x="4826000" y="4291013"/>
          <p14:tracePt t="273413" x="4833938" y="4265613"/>
          <p14:tracePt t="273419" x="4833938" y="4240213"/>
          <p14:tracePt t="273430" x="4843463" y="4206875"/>
          <p14:tracePt t="273436" x="4859338" y="4171950"/>
          <p14:tracePt t="273445" x="4884738" y="4130675"/>
          <p14:tracePt t="273451" x="4910138" y="4079875"/>
          <p14:tracePt t="273460" x="4935538" y="4019550"/>
          <p14:tracePt t="273467" x="4970463" y="3951288"/>
          <p14:tracePt t="273477" x="5013325" y="3875088"/>
          <p14:tracePt t="273483" x="5064125" y="3806825"/>
          <p14:tracePt t="273491" x="5106988" y="3738563"/>
          <p14:tracePt t="273499" x="5157788" y="3687763"/>
          <p14:tracePt t="273507" x="5199063" y="3636963"/>
          <p14:tracePt t="273515" x="5249863" y="3603625"/>
          <p14:tracePt t="273523" x="5302250" y="3568700"/>
          <p14:tracePt t="273531" x="5368925" y="3535363"/>
          <p14:tracePt t="273539" x="5437188" y="3509963"/>
          <p14:tracePt t="273547" x="5513388" y="3484563"/>
          <p14:tracePt t="273555" x="5599113" y="3467100"/>
          <p14:tracePt t="273563" x="5667375" y="3449638"/>
          <p14:tracePt t="273571" x="5761038" y="3433763"/>
          <p14:tracePt t="273579" x="5845175" y="3424238"/>
          <p14:tracePt t="273587" x="5921375" y="3416300"/>
          <p14:tracePt t="273595" x="6007100" y="3398838"/>
          <p14:tracePt t="273603" x="6091238" y="3390900"/>
          <p14:tracePt t="273612" x="6167438" y="3382963"/>
          <p14:tracePt t="273619" x="6235700" y="3382963"/>
          <p14:tracePt t="273628" x="6286500" y="3382963"/>
          <p14:tracePt t="273635" x="6354763" y="3382963"/>
          <p14:tracePt t="273645" x="6415088" y="3382963"/>
          <p14:tracePt t="273651" x="6483350" y="3398838"/>
          <p14:tracePt t="273660" x="6550025" y="3424238"/>
          <p14:tracePt t="273667" x="6618288" y="3449638"/>
          <p14:tracePt t="273677" x="6678613" y="3484563"/>
          <p14:tracePt t="273684" x="6737350" y="3509963"/>
          <p14:tracePt t="273694" x="6805613" y="3543300"/>
          <p14:tracePt t="273700" x="6856413" y="3578225"/>
          <p14:tracePt t="273708" x="6907213" y="3619500"/>
          <p14:tracePt t="273715" x="6958013" y="3679825"/>
          <p14:tracePt t="273723" x="7018338" y="3730625"/>
          <p14:tracePt t="273731" x="7094538" y="3798888"/>
          <p14:tracePt t="273739" x="7170738" y="3857625"/>
          <p14:tracePt t="273747" x="7229475" y="3917950"/>
          <p14:tracePt t="273755" x="7297738" y="3968750"/>
          <p14:tracePt t="273763" x="7340600" y="4002088"/>
          <p14:tracePt t="273771" x="7366000" y="4037013"/>
          <p14:tracePt t="273781" x="7373938" y="4044950"/>
          <p14:tracePt t="273787" x="7391400" y="4062413"/>
          <p14:tracePt t="273796" x="7400925" y="4070350"/>
          <p14:tracePt t="273852" x="7408863" y="4052888"/>
          <p14:tracePt t="273860" x="7416800" y="4037013"/>
          <p14:tracePt t="273868" x="7426325" y="3994150"/>
          <p14:tracePt t="273879" x="7442200" y="3935413"/>
          <p14:tracePt t="273884" x="7459663" y="3875088"/>
          <p14:tracePt t="273895" x="7467600" y="3806825"/>
          <p14:tracePt t="273900" x="7477125" y="3748088"/>
          <p14:tracePt t="273908" x="7477125" y="3697288"/>
          <p14:tracePt t="273916" x="7485063" y="3654425"/>
          <p14:tracePt t="273924" x="7485063" y="3629025"/>
          <p14:tracePt t="273932" x="7493000" y="3611563"/>
          <p14:tracePt t="273940" x="7502525" y="3594100"/>
          <p14:tracePt t="273947" x="7502525" y="3586163"/>
          <p14:tracePt t="273956" x="7502525" y="3578225"/>
          <p14:tracePt t="273964" x="7510463" y="3568700"/>
          <p14:tracePt t="273972" x="7510463" y="3560763"/>
          <p14:tracePt t="273980" x="7510463" y="3552825"/>
          <p14:tracePt t="273988" x="7510463" y="3543300"/>
          <p14:tracePt t="273997" x="7510463" y="3535363"/>
          <p14:tracePt t="274004" x="7518400" y="3527425"/>
          <p14:tracePt t="274020" x="7527925" y="3509963"/>
          <p14:tracePt t="274030" x="7535863" y="3502025"/>
          <p14:tracePt t="274036" x="7553325" y="3484563"/>
          <p14:tracePt t="274046" x="7561263" y="3475038"/>
          <p14:tracePt t="274052" x="7561263" y="3459163"/>
          <p14:tracePt t="274061" x="7578725" y="3449638"/>
          <p14:tracePt t="274068" x="7586663" y="3441700"/>
          <p14:tracePt t="274078" x="7604125" y="3424238"/>
          <p14:tracePt t="274094" x="7612063" y="3408363"/>
          <p14:tracePt t="274100" x="7621588" y="3390900"/>
          <p14:tracePt t="274108" x="7629525" y="3382963"/>
          <p14:tracePt t="274116" x="7629525" y="3373438"/>
          <p14:tracePt t="274132" x="7629525" y="3355975"/>
          <p14:tracePt t="274140" x="7629525" y="3348038"/>
          <p14:tracePt t="274147" x="7629525" y="3322638"/>
          <p14:tracePt t="274156" x="7637463" y="3297238"/>
          <p14:tracePt t="274164" x="7637463" y="3263900"/>
          <p14:tracePt t="274172" x="7637463" y="3238500"/>
          <p14:tracePt t="274180" x="7637463" y="3221038"/>
          <p14:tracePt t="274188" x="7637463" y="3195638"/>
          <p14:tracePt t="274196" x="7629525" y="3178175"/>
          <p14:tracePt t="274204" x="7604125" y="3135313"/>
          <p14:tracePt t="274214" x="7596188" y="3127375"/>
          <p14:tracePt t="274220" x="7570788" y="3109913"/>
          <p14:tracePt t="274230" x="7527925" y="3094038"/>
          <p14:tracePt t="274236" x="7459663" y="3067050"/>
          <p14:tracePt t="274246" x="7373938" y="3051175"/>
          <p14:tracePt t="274252" x="7264400" y="3025775"/>
          <p14:tracePt t="274262" x="7119938" y="3008313"/>
          <p14:tracePt t="274268" x="6975475" y="3000375"/>
          <p14:tracePt t="274279" x="6848475" y="3000375"/>
          <p14:tracePt t="274284" x="6737350" y="3000375"/>
          <p14:tracePt t="274293" x="6661150" y="3000375"/>
          <p14:tracePt t="274300" x="6600825" y="3000375"/>
          <p14:tracePt t="274309" x="6584950" y="3000375"/>
          <p14:tracePt t="274316" x="6567488" y="3000375"/>
          <p14:tracePt t="274325" x="6559550" y="3000375"/>
          <p14:tracePt t="274332" x="6550025" y="3008313"/>
          <p14:tracePt t="274366" x="6542088" y="3016250"/>
          <p14:tracePt t="274373" x="6534150" y="3033713"/>
          <p14:tracePt t="274382" x="6524625" y="3059113"/>
          <p14:tracePt t="274387" x="6524625" y="3067050"/>
          <p14:tracePt t="274396" x="6508750" y="3094038"/>
          <p14:tracePt t="274403" x="6508750" y="3127375"/>
          <p14:tracePt t="274413" x="6491288" y="3152775"/>
          <p14:tracePt t="274419" x="6473825" y="3170238"/>
          <p14:tracePt t="274429" x="6473825" y="3195638"/>
          <p14:tracePt t="274435" x="6448425" y="3238500"/>
          <p14:tracePt t="274447" x="6430963" y="3271838"/>
          <p14:tracePt t="274455" x="6415088" y="3314700"/>
          <p14:tracePt t="274463" x="6397625" y="3348038"/>
          <p14:tracePt t="274472" x="6389688" y="3390900"/>
          <p14:tracePt t="274480" x="6380163" y="3424238"/>
          <p14:tracePt t="274487" x="6364288" y="3459163"/>
          <p14:tracePt t="274497" x="6354763" y="3484563"/>
          <p14:tracePt t="274504" x="6346825" y="3502025"/>
          <p14:tracePt t="274513" x="6338888" y="3527425"/>
          <p14:tracePt t="274519" x="6329363" y="3543300"/>
          <p14:tracePt t="274528" x="6329363" y="3552825"/>
          <p14:tracePt t="274536" x="6303963" y="3578225"/>
          <p14:tracePt t="274545" x="6296025" y="3586163"/>
          <p14:tracePt t="274551" x="6278563" y="3603625"/>
          <p14:tracePt t="274562" x="6270625" y="3603625"/>
          <p14:tracePt t="274567" x="6253163" y="3611563"/>
          <p14:tracePt t="274576" x="6245225" y="3619500"/>
          <p14:tracePt t="274583" x="6227763" y="3619500"/>
          <p14:tracePt t="274591" x="6210300" y="3619500"/>
          <p14:tracePt t="274599" x="6184900" y="3619500"/>
          <p14:tracePt t="274607" x="6167438" y="3619500"/>
          <p14:tracePt t="274615" x="6142038" y="3619500"/>
          <p14:tracePt t="274623" x="6116638" y="3619500"/>
          <p14:tracePt t="274631" x="6091238" y="3619500"/>
          <p14:tracePt t="274639" x="6065838" y="3619500"/>
          <p14:tracePt t="274647" x="6049963" y="3619500"/>
          <p14:tracePt t="274655" x="6032500" y="3619500"/>
          <p14:tracePt t="274663" x="6015038" y="3619500"/>
          <p14:tracePt t="274671" x="5989638" y="3619500"/>
          <p14:tracePt t="274679" x="5964238" y="3619500"/>
          <p14:tracePt t="274688" x="5938838" y="3619500"/>
          <p14:tracePt t="274695" x="5921375" y="3619500"/>
          <p14:tracePt t="274703" x="5888038" y="3619500"/>
          <p14:tracePt t="274712" x="5837238" y="3619500"/>
          <p14:tracePt t="274720" x="5768975" y="3619500"/>
          <p14:tracePt t="274728" x="5683250" y="3619500"/>
          <p14:tracePt t="274735" x="5581650" y="3619500"/>
          <p14:tracePt t="274745" x="5487988" y="3619500"/>
          <p14:tracePt t="274751" x="5386388" y="3619500"/>
          <p14:tracePt t="274761" x="5310188" y="3619500"/>
          <p14:tracePt t="274767" x="5216525" y="3603625"/>
          <p14:tracePt t="274778" x="5132388" y="3586163"/>
          <p14:tracePt t="274783" x="5072063" y="3568700"/>
          <p14:tracePt t="274793" x="5013325" y="3552825"/>
          <p14:tracePt t="274800" x="4945063" y="3517900"/>
          <p14:tracePt t="274807" x="4876800" y="3475038"/>
          <p14:tracePt t="274815" x="4851400" y="3441700"/>
          <p14:tracePt t="274823" x="4818063" y="3424238"/>
          <p14:tracePt t="274832" x="4800600" y="3390900"/>
          <p14:tracePt t="274839" x="4783138" y="3365500"/>
          <p14:tracePt t="274848" x="4765675" y="3340100"/>
          <p14:tracePt t="274856" x="4749800" y="3305175"/>
          <p14:tracePt t="274864" x="4724400" y="3279775"/>
          <p14:tracePt t="274872" x="4714875" y="3246438"/>
          <p14:tracePt t="274880" x="4689475" y="3221038"/>
          <p14:tracePt t="274897" x="4638675" y="3152775"/>
          <p14:tracePt t="274903" x="4605338" y="3127375"/>
          <p14:tracePt t="274919" x="4570413" y="3109913"/>
          <p14:tracePt t="274929" x="4554538" y="3101975"/>
          <p14:tracePt t="274935" x="4529138" y="3094038"/>
          <p14:tracePt t="274945" x="4519613" y="3094038"/>
          <p14:tracePt t="274951" x="4486275" y="3076575"/>
          <p14:tracePt t="274961" x="4468813" y="3067050"/>
          <p14:tracePt t="274968" x="4435475" y="3059113"/>
          <p14:tracePt t="274976" x="4410075" y="3041650"/>
          <p14:tracePt t="274983" x="4367213" y="3016250"/>
          <p14:tracePt t="274994" x="4359275" y="3008313"/>
          <p14:tracePt t="275000" x="4341813" y="2990850"/>
          <p14:tracePt t="275007" x="4316413" y="2974975"/>
          <p14:tracePt t="275015" x="4298950" y="2965450"/>
          <p14:tracePt t="275023" x="4281488" y="2957513"/>
          <p14:tracePt t="275032" x="4256088" y="2949575"/>
          <p14:tracePt t="275039" x="4240213" y="2932113"/>
          <p14:tracePt t="275047" x="4214813" y="2932113"/>
          <p14:tracePt t="275056" x="4179888" y="2914650"/>
          <p14:tracePt t="275063" x="4146550" y="2906713"/>
          <p14:tracePt t="275071" x="4111625" y="2897188"/>
          <p14:tracePt t="275079" x="4070350" y="2889250"/>
          <p14:tracePt t="275087" x="4035425" y="2871788"/>
          <p14:tracePt t="275095" x="3992563" y="2871788"/>
          <p14:tracePt t="275103" x="3959225" y="2863850"/>
          <p14:tracePt t="275111" x="3925888" y="2855913"/>
          <p14:tracePt t="275119" x="3900488" y="2846388"/>
          <p14:tracePt t="275129" x="3890963" y="2846388"/>
          <p14:tracePt t="275135" x="3873500" y="2846388"/>
          <p14:tracePt t="275145" x="3848100" y="2830513"/>
          <p14:tracePt t="275151" x="3840163" y="2830513"/>
          <p14:tracePt t="275161" x="3840163" y="2820988"/>
          <p14:tracePt t="275167" x="3814763" y="2820988"/>
          <p14:tracePt t="275178" x="3806825" y="2820988"/>
          <p14:tracePt t="275183" x="3781425" y="2820988"/>
          <p14:tracePt t="275193" x="3756025" y="2820988"/>
          <p14:tracePt t="275200" x="3729038" y="2820988"/>
          <p14:tracePt t="275207" x="3695700" y="2820988"/>
          <p14:tracePt t="275215" x="3644900" y="2820988"/>
          <p14:tracePt t="275224" x="3611563" y="2838450"/>
          <p14:tracePt t="275232" x="3551238" y="2855913"/>
          <p14:tracePt t="275239" x="3500438" y="2881313"/>
          <p14:tracePt t="275247" x="3441700" y="2897188"/>
          <p14:tracePt t="275256" x="3389313" y="2932113"/>
          <p14:tracePt t="275265" x="3322638" y="2974975"/>
          <p14:tracePt t="275271" x="3270250" y="3025775"/>
          <p14:tracePt t="275280" x="3219450" y="3076575"/>
          <p14:tracePt t="275288" x="3178175" y="3135313"/>
          <p14:tracePt t="275297" x="3127375" y="3211513"/>
          <p14:tracePt t="275303" x="3092450" y="3279775"/>
          <p14:tracePt t="275313" x="3059113" y="3365500"/>
          <p14:tracePt t="275319" x="3024188" y="3459163"/>
          <p14:tracePt t="275329" x="3008313" y="3543300"/>
          <p14:tracePt t="275335" x="2990850" y="3611563"/>
          <p14:tracePt t="275345" x="2973388" y="3679825"/>
          <p14:tracePt t="275351" x="2965450" y="3748088"/>
          <p14:tracePt t="275363" x="2965450" y="3816350"/>
          <p14:tracePt t="275367" x="2965450" y="3883025"/>
          <p14:tracePt t="275377" x="2955925" y="3951288"/>
          <p14:tracePt t="275384" x="2947988" y="4002088"/>
          <p14:tracePt t="275394" x="2940050" y="4062413"/>
          <p14:tracePt t="275399" x="2922588" y="4113213"/>
          <p14:tracePt t="275408" x="2914650" y="4156075"/>
          <p14:tracePt t="275415" x="2914650" y="4189413"/>
          <p14:tracePt t="275423" x="2914650" y="4232275"/>
          <p14:tracePt t="275431" x="2922588" y="4291013"/>
          <p14:tracePt t="275439" x="2947988" y="4359275"/>
          <p14:tracePt t="275447" x="2973388" y="4419600"/>
          <p14:tracePt t="275455" x="3016250" y="4478338"/>
          <p14:tracePt t="275463" x="3049588" y="4554538"/>
          <p14:tracePt t="275472" x="3084513" y="4605338"/>
          <p14:tracePt t="275479" x="3127375" y="4665663"/>
          <p14:tracePt t="275488" x="3168650" y="4708525"/>
          <p14:tracePt t="275496" x="3228975" y="4759325"/>
          <p14:tracePt t="275503" x="3270250" y="4784725"/>
          <p14:tracePt t="275513" x="3313113" y="4818063"/>
          <p14:tracePt t="275519" x="3338513" y="4843463"/>
          <p14:tracePt t="275530" x="3373438" y="4860925"/>
          <p14:tracePt t="275536" x="3424238" y="4894263"/>
          <p14:tracePt t="275546" x="3467100" y="4937125"/>
          <p14:tracePt t="275551" x="3517900" y="4972050"/>
          <p14:tracePt t="275562" x="3576638" y="5022850"/>
          <p14:tracePt t="275567" x="3652838" y="5056188"/>
          <p14:tracePt t="275578" x="3738563" y="5099050"/>
          <p14:tracePt t="275584" x="3814763" y="5141913"/>
          <p14:tracePt t="275594" x="3900488" y="5175250"/>
          <p14:tracePt t="275600" x="3976688" y="5208588"/>
          <p14:tracePt t="275607" x="4044950" y="5243513"/>
          <p14:tracePt t="275615" x="4137025" y="5276850"/>
          <p14:tracePt t="275624" x="4222750" y="5302250"/>
          <p14:tracePt t="275632" x="4298950" y="5327650"/>
          <p14:tracePt t="275639" x="4410075" y="5362575"/>
          <p14:tracePt t="275647" x="4511675" y="5380038"/>
          <p14:tracePt t="275655" x="4613275" y="5395913"/>
          <p14:tracePt t="275663" x="4706938" y="5413375"/>
          <p14:tracePt t="275671" x="4791075" y="5421313"/>
          <p14:tracePt t="275679" x="4894263" y="5438775"/>
          <p14:tracePt t="275687" x="4987925" y="5446713"/>
          <p14:tracePt t="275695" x="5080000" y="5464175"/>
          <p14:tracePt t="275703" x="5173663" y="5464175"/>
          <p14:tracePt t="275713" x="5276850" y="5464175"/>
          <p14:tracePt t="275719" x="5368925" y="5464175"/>
          <p14:tracePt t="275728" x="5472113" y="5456238"/>
          <p14:tracePt t="275736" x="5581650" y="5430838"/>
          <p14:tracePt t="275746" x="5657850" y="5395913"/>
          <p14:tracePt t="275751" x="5735638" y="5345113"/>
          <p14:tracePt t="275761" x="5819775" y="5286375"/>
          <p14:tracePt t="275768" x="5895975" y="5226050"/>
          <p14:tracePt t="275777" x="5964238" y="5175250"/>
          <p14:tracePt t="275784" x="6049963" y="5124450"/>
          <p14:tracePt t="275793" x="6134100" y="5091113"/>
          <p14:tracePt t="275799" x="6227763" y="5064125"/>
          <p14:tracePt t="275809" x="6303963" y="5038725"/>
          <p14:tracePt t="275815" x="6397625" y="5013325"/>
          <p14:tracePt t="275823" x="6491288" y="4997450"/>
          <p14:tracePt t="275831" x="6584950" y="4987925"/>
          <p14:tracePt t="275840" x="6686550" y="4987925"/>
          <p14:tracePt t="275847" x="6780213" y="4979988"/>
          <p14:tracePt t="275855" x="6856413" y="4979988"/>
          <p14:tracePt t="275863" x="6932613" y="4979988"/>
          <p14:tracePt t="275872" x="7018338" y="4979988"/>
          <p14:tracePt t="275879" x="7085013" y="4979988"/>
          <p14:tracePt t="275896" x="7213600" y="4979988"/>
          <p14:tracePt t="275903" x="7281863" y="4987925"/>
          <p14:tracePt t="275912" x="7340600" y="5005388"/>
          <p14:tracePt t="275920" x="7408863" y="5022850"/>
          <p14:tracePt t="275929" x="7502525" y="5038725"/>
          <p14:tracePt t="275935" x="7604125" y="5064125"/>
          <p14:tracePt t="275945" x="7697788" y="5091113"/>
          <p14:tracePt t="275951" x="7766050" y="5099050"/>
          <p14:tracePt t="275961" x="7832725" y="5099050"/>
          <p14:tracePt t="275968" x="7900988" y="5099050"/>
          <p14:tracePt t="275977" x="7961313" y="5099050"/>
          <p14:tracePt t="275984" x="8020050" y="5099050"/>
          <p14:tracePt t="275994" x="8070850" y="5099050"/>
          <p14:tracePt t="275999" x="8121650" y="5081588"/>
          <p14:tracePt t="276008" x="8174038" y="5056188"/>
          <p14:tracePt t="276015" x="8224838" y="5013325"/>
          <p14:tracePt t="276023" x="8266113" y="4962525"/>
          <p14:tracePt t="276031" x="8308975" y="4878388"/>
          <p14:tracePt t="276040" x="8343900" y="4784725"/>
          <p14:tracePt t="276047" x="8385175" y="4665663"/>
          <p14:tracePt t="276055" x="8420100" y="4503738"/>
          <p14:tracePt t="276063" x="8462963" y="4341813"/>
          <p14:tracePt t="276071" x="8488363" y="4171950"/>
          <p14:tracePt t="276079" x="8521700" y="3994150"/>
          <p14:tracePt t="276088" x="8547100" y="3790950"/>
          <p14:tracePt t="276096" x="8555038" y="3629025"/>
          <p14:tracePt t="276103" x="8572500" y="3475038"/>
          <p14:tracePt t="276111" x="8572500" y="3340100"/>
          <p14:tracePt t="276119" x="8555038" y="3238500"/>
          <p14:tracePt t="276128" x="8539163" y="3144838"/>
          <p14:tracePt t="276136" x="8521700" y="3076575"/>
          <p14:tracePt t="276145" x="8496300" y="3025775"/>
          <p14:tracePt t="276151" x="8470900" y="2965450"/>
          <p14:tracePt t="276160" x="8453438" y="2922588"/>
          <p14:tracePt t="276167" x="8445500" y="2897188"/>
          <p14:tracePt t="276176" x="8445500" y="2881313"/>
          <p14:tracePt t="276183" x="8435975" y="2881313"/>
          <p14:tracePt t="276194" x="8428038" y="2871788"/>
          <p14:tracePt t="276200" x="8420100" y="2863850"/>
          <p14:tracePt t="276207" x="8420100" y="2855913"/>
          <p14:tracePt t="276215" x="8402638" y="2846388"/>
          <p14:tracePt t="276232" x="8385175" y="2830513"/>
          <p14:tracePt t="276239" x="8369300" y="2830513"/>
          <p14:tracePt t="276247" x="8334375" y="2820988"/>
          <p14:tracePt t="276256" x="8301038" y="2813050"/>
          <p14:tracePt t="276263" x="8275638" y="2805113"/>
          <p14:tracePt t="276271" x="8250238" y="2795588"/>
          <p14:tracePt t="276279" x="8189913" y="2787650"/>
          <p14:tracePt t="276288" x="8096250" y="2778125"/>
          <p14:tracePt t="276295" x="8012113" y="2778125"/>
          <p14:tracePt t="276303" x="7918450" y="2778125"/>
          <p14:tracePt t="276312" x="7807325" y="2778125"/>
          <p14:tracePt t="276319" x="7672388" y="2813050"/>
          <p14:tracePt t="276329" x="7553325" y="2863850"/>
          <p14:tracePt t="276335" x="7442200" y="2922588"/>
          <p14:tracePt t="276346" x="7332663" y="2982913"/>
          <p14:tracePt t="276352" x="7221538" y="3041650"/>
          <p14:tracePt t="276361" x="7127875" y="3101975"/>
          <p14:tracePt t="276367" x="7043738" y="3160713"/>
          <p14:tracePt t="276377" x="6975475" y="3211513"/>
          <p14:tracePt t="276383" x="6932613" y="3246438"/>
          <p14:tracePt t="276394" x="6907213" y="3289300"/>
          <p14:tracePt t="276399" x="6864350" y="3330575"/>
          <p14:tracePt t="276410" x="6823075" y="3355975"/>
          <p14:tracePt t="276415" x="6788150" y="3382963"/>
          <p14:tracePt t="276423" x="6770688" y="3398838"/>
          <p14:tracePt t="276431" x="6754813" y="3424238"/>
          <p14:tracePt t="276440" x="6737350" y="3441700"/>
          <p14:tracePt t="276456" x="6729413" y="3467100"/>
          <p14:tracePt t="276463" x="6711950" y="3492500"/>
          <p14:tracePt t="276471" x="6694488" y="3527425"/>
          <p14:tracePt t="276479" x="6678613" y="3568700"/>
          <p14:tracePt t="276488" x="6653213" y="3603625"/>
          <p14:tracePt t="276495" x="6643688" y="3619500"/>
          <p14:tracePt t="276504" x="6618288" y="3662363"/>
          <p14:tracePt t="276512" x="6584950" y="3713163"/>
          <p14:tracePt t="276519" x="6542088" y="3773488"/>
          <p14:tracePt t="276529" x="6499225" y="3841750"/>
          <p14:tracePt t="276535" x="6440488" y="3900488"/>
          <p14:tracePt t="276545" x="6389688" y="3951288"/>
          <p14:tracePt t="276552" x="6321425" y="4011613"/>
          <p14:tracePt t="276561" x="6261100" y="4062413"/>
          <p14:tracePt t="276567" x="6202363" y="4105275"/>
          <p14:tracePt t="276576" x="6134100" y="4138613"/>
          <p14:tracePt t="276584" x="6065838" y="4164013"/>
          <p14:tracePt t="276594" x="6007100" y="4181475"/>
          <p14:tracePt t="276599" x="5946775" y="4189413"/>
          <p14:tracePt t="276610" x="5905500" y="4197350"/>
          <p14:tracePt t="276615" x="5853113" y="4197350"/>
          <p14:tracePt t="276624" x="5802313" y="4189413"/>
          <p14:tracePt t="276632" x="5761038" y="4164013"/>
          <p14:tracePt t="276639" x="5726113" y="4130675"/>
          <p14:tracePt t="276647" x="5683250" y="4087813"/>
          <p14:tracePt t="276656" x="5641975" y="4044950"/>
          <p14:tracePt t="276663" x="5591175" y="3994150"/>
          <p14:tracePt t="276671" x="5530850" y="3925888"/>
          <p14:tracePt t="276680" x="5497513" y="3892550"/>
          <p14:tracePt t="276688" x="5446713" y="3824288"/>
          <p14:tracePt t="276696" x="5411788" y="3763963"/>
          <p14:tracePt t="276703" x="5368925" y="3705225"/>
          <p14:tracePt t="276713" x="5327650" y="3662363"/>
          <p14:tracePt t="276719" x="5292725" y="3619500"/>
          <p14:tracePt t="276728" x="5267325" y="3578225"/>
          <p14:tracePt t="276735" x="5241925" y="3535363"/>
          <p14:tracePt t="276744" x="5216525" y="3502025"/>
          <p14:tracePt t="276751" x="5199063" y="3467100"/>
          <p14:tracePt t="276760" x="5165725" y="3433763"/>
          <p14:tracePt t="276767" x="5132388" y="3398838"/>
          <p14:tracePt t="276776" x="5106988" y="3373438"/>
          <p14:tracePt t="276783" x="5064125" y="3355975"/>
          <p14:tracePt t="276794" x="5029200" y="3330575"/>
          <p14:tracePt t="276799" x="4978400" y="3305175"/>
          <p14:tracePt t="276807" x="4927600" y="3271838"/>
          <p14:tracePt t="276815" x="4876800" y="3246438"/>
          <p14:tracePt t="276824" x="4818063" y="3221038"/>
          <p14:tracePt t="276831" x="4757738" y="3203575"/>
          <p14:tracePt t="276839" x="4699000" y="3186113"/>
          <p14:tracePt t="276848" x="4646613" y="3178175"/>
          <p14:tracePt t="276856" x="4595813" y="3160713"/>
          <p14:tracePt t="276863" x="4537075" y="3144838"/>
          <p14:tracePt t="276871" x="4476750" y="3127375"/>
          <p14:tracePt t="276894" x="4359275" y="3094038"/>
          <p14:tracePt t="276897" x="4306888" y="3076575"/>
          <p14:tracePt t="276903" x="4265613" y="3067050"/>
          <p14:tracePt t="276911" x="4222750" y="3059113"/>
          <p14:tracePt t="276920" x="4187825" y="3051175"/>
          <p14:tracePt t="276929" x="4154488" y="3051175"/>
          <p14:tracePt t="276935" x="4111625" y="3051175"/>
          <p14:tracePt t="276945" x="4060825" y="3051175"/>
          <p14:tracePt t="276951" x="3992563" y="3051175"/>
          <p14:tracePt t="276961" x="3900488" y="3067050"/>
          <p14:tracePt t="276968" x="3797300" y="3084513"/>
          <p14:tracePt t="276977" x="3695700" y="3094038"/>
          <p14:tracePt t="276983" x="3594100" y="3094038"/>
          <p14:tracePt t="276993" x="3482975" y="3094038"/>
          <p14:tracePt t="276999" x="3398838" y="3094038"/>
          <p14:tracePt t="277009" x="3330575" y="3067050"/>
          <p14:tracePt t="277015" x="3279775" y="3051175"/>
          <p14:tracePt t="277024" x="3228975" y="3016250"/>
          <p14:tracePt t="277031" x="3186113" y="2974975"/>
          <p14:tracePt t="277040" x="3152775" y="2922588"/>
          <p14:tracePt t="277047" x="3117850" y="2855913"/>
          <p14:tracePt t="277056" x="3092450" y="2778125"/>
          <p14:tracePt t="277064" x="3067050" y="2686050"/>
          <p14:tracePt t="277072" x="3033713" y="2592388"/>
          <p14:tracePt t="277081" x="3016250" y="2498725"/>
          <p14:tracePt t="277088" x="3008313" y="2430463"/>
          <p14:tracePt t="277098" x="2998788" y="2362200"/>
          <p14:tracePt t="277104" x="2998788" y="2293938"/>
          <p14:tracePt t="277113" x="2998788" y="2235200"/>
          <p14:tracePt t="277120" x="2998788" y="2200275"/>
          <p14:tracePt t="277129" x="2982913" y="2159000"/>
          <p14:tracePt t="277146" x="2973388" y="2159000"/>
          <p14:tracePt t="277152" x="2955925" y="2149475"/>
          <p14:tracePt t="277168" x="2947988" y="2149475"/>
          <p14:tracePt t="277179" x="2940050" y="2149475"/>
          <p14:tracePt t="277184" x="2930525" y="2159000"/>
          <p14:tracePt t="277195" x="2922588" y="2174875"/>
          <p14:tracePt t="277201" x="2905125" y="2192338"/>
          <p14:tracePt t="277208" x="2897188" y="2217738"/>
          <p14:tracePt t="277216" x="2871788" y="2260600"/>
          <p14:tracePt t="277224" x="2854325" y="2286000"/>
          <p14:tracePt t="277232" x="2828925" y="2344738"/>
          <p14:tracePt t="277240" x="2795588" y="2438400"/>
          <p14:tracePt t="277248" x="2744788" y="2557463"/>
          <p14:tracePt t="277256" x="2701925" y="2727325"/>
          <p14:tracePt t="277264" x="2659063" y="2906713"/>
          <p14:tracePt t="277272" x="2625725" y="3084513"/>
          <p14:tracePt t="277280" x="2600325" y="3279775"/>
          <p14:tracePt t="277288" x="2590800" y="3424238"/>
          <p14:tracePt t="277296" x="2590800" y="3568700"/>
          <p14:tracePt t="277304" x="2590800" y="3730625"/>
          <p14:tracePt t="277313" x="2590800" y="3900488"/>
          <p14:tracePt t="277320" x="2641600" y="4105275"/>
          <p14:tracePt t="277330" x="2693988" y="4265613"/>
          <p14:tracePt t="277336" x="2752725" y="4435475"/>
          <p14:tracePt t="277346" x="2828925" y="4648200"/>
          <p14:tracePt t="277352" x="2922588" y="4827588"/>
          <p14:tracePt t="277366" x="3008313" y="4979988"/>
          <p14:tracePt t="277370" x="3084513" y="5116513"/>
          <p14:tracePt t="277377" x="3152775" y="5226050"/>
          <p14:tracePt t="277383" x="3244850" y="5370513"/>
          <p14:tracePt t="277393" x="3313113" y="5464175"/>
          <p14:tracePt t="277399" x="3381375" y="5549900"/>
          <p14:tracePt t="277407" x="3441700" y="5626100"/>
          <p14:tracePt t="277415" x="3475038" y="5668963"/>
          <p14:tracePt t="277424" x="3533775" y="5702300"/>
          <p14:tracePt t="277431" x="3576638" y="5727700"/>
          <p14:tracePt t="277439" x="3636963" y="5745163"/>
          <p14:tracePt t="277447" x="3695700" y="5753100"/>
          <p14:tracePt t="277455" x="3763963" y="5761038"/>
          <p14:tracePt t="277463" x="3840163" y="5770563"/>
          <p14:tracePt t="277472" x="3925888" y="5770563"/>
          <p14:tracePt t="277479" x="4052888" y="5770563"/>
          <p14:tracePt t="277487" x="4187825" y="5770563"/>
          <p14:tracePt t="277495" x="4359275" y="5778500"/>
          <p14:tracePt t="277504" x="4503738" y="5788025"/>
          <p14:tracePt t="277511" x="4646613" y="5803900"/>
          <p14:tracePt t="277520" x="4808538" y="5803900"/>
          <p14:tracePt t="277529" x="4978400" y="5803900"/>
          <p14:tracePt t="277535" x="5097463" y="5803900"/>
          <p14:tracePt t="277544" x="5216525" y="5795963"/>
          <p14:tracePt t="277556" x="5327650" y="5788025"/>
          <p14:tracePt t="277563" x="5437188" y="5778500"/>
          <p14:tracePt t="277571" x="5548313" y="5770563"/>
          <p14:tracePt t="277579" x="5657850" y="5753100"/>
          <p14:tracePt t="277587" x="5761038" y="5745163"/>
          <p14:tracePt t="277595" x="5845175" y="5735638"/>
          <p14:tracePt t="277603" x="5921375" y="5727700"/>
          <p14:tracePt t="277611" x="5972175" y="5719763"/>
          <p14:tracePt t="277619" x="6032500" y="5710238"/>
          <p14:tracePt t="277628" x="6083300" y="5694363"/>
          <p14:tracePt t="277636" x="6126163" y="5676900"/>
          <p14:tracePt t="277644" x="6134100" y="5668963"/>
          <p14:tracePt t="277651" x="6167438" y="5641975"/>
          <p14:tracePt t="277662" x="6202363" y="5600700"/>
          <p14:tracePt t="277667" x="6219825" y="5583238"/>
          <p14:tracePt t="277677" x="6235700" y="5565775"/>
          <p14:tracePt t="277683" x="6261100" y="5524500"/>
          <p14:tracePt t="277694" x="6311900" y="5472113"/>
          <p14:tracePt t="277699" x="6364288" y="5413375"/>
          <p14:tracePt t="277711" x="6415088" y="5345113"/>
          <p14:tracePt t="277715" x="6465888" y="5286375"/>
          <p14:tracePt t="277723" x="6516688" y="5218113"/>
          <p14:tracePt t="277731" x="6550025" y="5157788"/>
          <p14:tracePt t="277739" x="6575425" y="5081588"/>
          <p14:tracePt t="277748" x="6592888" y="4997450"/>
          <p14:tracePt t="277755" x="6610350" y="4903788"/>
          <p14:tracePt t="277763" x="6600825" y="4827588"/>
          <p14:tracePt t="277772" x="6584950" y="4741863"/>
          <p14:tracePt t="277779" x="6559550" y="4673600"/>
          <p14:tracePt t="277787" x="6534150" y="4597400"/>
          <p14:tracePt t="277795" x="6483350" y="4503738"/>
          <p14:tracePt t="277803" x="6430963" y="4419600"/>
          <p14:tracePt t="277811" x="6389688" y="4351338"/>
          <p14:tracePt t="277819" x="6338888" y="4283075"/>
          <p14:tracePt t="277827" x="6303963" y="4249738"/>
          <p14:tracePt t="277835" x="6286500" y="4206875"/>
          <p14:tracePt t="277844" x="6270625" y="4197350"/>
          <p14:tracePt t="277851" x="6270625" y="4189413"/>
          <p14:tracePt t="277860" x="6270625" y="4181475"/>
          <p14:tracePt t="277867" x="6270625" y="4164013"/>
          <p14:tracePt t="277876" x="6278563" y="4156075"/>
          <p14:tracePt t="277894" x="6303963" y="4138613"/>
          <p14:tracePt t="277900" x="6311900" y="4130675"/>
          <p14:tracePt t="277910" x="6338888" y="4121150"/>
          <p14:tracePt t="277915" x="6380163" y="4113213"/>
          <p14:tracePt t="277924" x="6405563" y="4113213"/>
          <p14:tracePt t="277931" x="6423025" y="4113213"/>
          <p14:tracePt t="277939" x="6448425" y="4105275"/>
          <p14:tracePt t="277947" x="6483350" y="4105275"/>
          <p14:tracePt t="277955" x="6516688" y="4105275"/>
          <p14:tracePt t="277963" x="6559550" y="4113213"/>
          <p14:tracePt t="277971" x="6592888" y="4138613"/>
          <p14:tracePt t="277979" x="6661150" y="4171950"/>
          <p14:tracePt t="277987" x="6719888" y="4206875"/>
          <p14:tracePt t="277995" x="6780213" y="4257675"/>
          <p14:tracePt t="278004" x="6856413" y="4325938"/>
          <p14:tracePt t="278012" x="6950075" y="4394200"/>
          <p14:tracePt t="278019" x="7051675" y="4460875"/>
          <p14:tracePt t="278029" x="7145338" y="4538663"/>
          <p14:tracePt t="278035" x="7246938" y="4614863"/>
          <p14:tracePt t="278045" x="7323138" y="4673600"/>
          <p14:tracePt t="278051" x="7408863" y="4741863"/>
          <p14:tracePt t="278061" x="7493000" y="4802188"/>
          <p14:tracePt t="278067" x="7553325" y="4868863"/>
          <p14:tracePt t="278077" x="7621588" y="4937125"/>
          <p14:tracePt t="278083" x="7680325" y="4987925"/>
          <p14:tracePt t="278093" x="7731125" y="5038725"/>
          <p14:tracePt t="278099" x="7799388" y="5091113"/>
          <p14:tracePt t="278111" x="7859713" y="5157788"/>
          <p14:tracePt t="278115" x="7910513" y="5208588"/>
          <p14:tracePt t="278123" x="7951788" y="5251450"/>
          <p14:tracePt t="278131" x="7994650" y="5286375"/>
          <p14:tracePt t="278140" x="8029575" y="5311775"/>
          <p14:tracePt t="278147" x="8037513" y="5319713"/>
          <p14:tracePt t="278155" x="8045450" y="5327650"/>
          <p14:tracePt t="278229" x="8062913" y="5327650"/>
          <p14:tracePt t="278237" x="8096250" y="5294313"/>
          <p14:tracePt t="278245" x="8139113" y="5251450"/>
          <p14:tracePt t="278253" x="8181975" y="5208588"/>
          <p14:tracePt t="278263" x="8224838" y="5183188"/>
          <p14:tracePt t="278269" x="8250238" y="5141913"/>
          <p14:tracePt t="278280" x="8283575" y="5106988"/>
          <p14:tracePt t="278284" x="8308975" y="5073650"/>
          <p14:tracePt t="278297" x="8318500" y="5048250"/>
          <p14:tracePt t="278303" x="8359775" y="5013325"/>
          <p14:tracePt t="278312" x="8369300" y="4997450"/>
          <p14:tracePt t="278316" x="8377238" y="4979988"/>
          <p14:tracePt t="278329" x="8385175" y="4972050"/>
          <p14:tracePt t="278333" x="8402638" y="4946650"/>
          <p14:tracePt t="278342" x="8402638" y="4919663"/>
          <p14:tracePt t="278349" x="8410575" y="4878388"/>
          <p14:tracePt t="278356" x="8410575" y="4852988"/>
          <p14:tracePt t="278365" x="8420100" y="4802188"/>
          <p14:tracePt t="278372" x="8428038" y="4724400"/>
          <p14:tracePt t="278379" x="8428038" y="4630738"/>
          <p14:tracePt t="278388" x="8428038" y="4513263"/>
          <p14:tracePt t="278395" x="8428038" y="4384675"/>
          <p14:tracePt t="278403" x="8428038" y="4232275"/>
          <p14:tracePt t="278411" x="8402638" y="4052888"/>
          <p14:tracePt t="278420" x="8377238" y="3900488"/>
          <p14:tracePt t="278427" x="8351838" y="3798888"/>
          <p14:tracePt t="278435" x="8308975" y="3713163"/>
          <p14:tracePt t="278444" x="8275638" y="3636963"/>
          <p14:tracePt t="278451" x="8240713" y="3586163"/>
          <p14:tracePt t="278461" x="8207375" y="3552825"/>
          <p14:tracePt t="278468" x="8164513" y="3502025"/>
          <p14:tracePt t="278479" x="8139113" y="3467100"/>
          <p14:tracePt t="278484" x="8105775" y="3424238"/>
          <p14:tracePt t="278497" x="8062913" y="3390900"/>
          <p14:tracePt t="278501" x="8012113" y="3355975"/>
          <p14:tracePt t="278512" x="7935913" y="3305175"/>
          <p14:tracePt t="278516" x="7885113" y="3263900"/>
          <p14:tracePt t="278528" x="7832725" y="3221038"/>
          <p14:tracePt t="278535" x="7773988" y="3186113"/>
          <p14:tracePt t="278541" x="7715250" y="3160713"/>
          <p14:tracePt t="278549" x="7654925" y="3144838"/>
          <p14:tracePt t="278556" x="7596188" y="3127375"/>
          <p14:tracePt t="278564" x="7535863" y="3119438"/>
          <p14:tracePt t="278572" x="7467600" y="3109913"/>
          <p14:tracePt t="278579" x="7383463" y="3094038"/>
          <p14:tracePt t="278587" x="7315200" y="3084513"/>
          <p14:tracePt t="278595" x="7229475" y="3076575"/>
          <p14:tracePt t="278604" x="7153275" y="3067050"/>
          <p14:tracePt t="278612" x="7085013" y="3067050"/>
          <p14:tracePt t="278619" x="7043738" y="3067050"/>
          <p14:tracePt t="278629" x="6983413" y="3059113"/>
          <p14:tracePt t="278636" x="6932613" y="3059113"/>
          <p14:tracePt t="278645" x="6907213" y="3051175"/>
          <p14:tracePt t="278651" x="6873875" y="3051175"/>
          <p14:tracePt t="278661" x="6848475" y="3051175"/>
          <p14:tracePt t="278667" x="6823075" y="3051175"/>
          <p14:tracePt t="278677" x="6797675" y="3051175"/>
          <p14:tracePt t="278683" x="6770688" y="3051175"/>
          <p14:tracePt t="278693" x="6762750" y="3051175"/>
          <p14:tracePt t="278700" x="6745288" y="3051175"/>
          <p14:tracePt t="278710" x="6737350" y="3051175"/>
          <p14:tracePt t="278715" x="6719888" y="3051175"/>
          <p14:tracePt t="278723" x="6711950" y="3051175"/>
          <p14:tracePt t="278732" x="6694488" y="3051175"/>
          <p14:tracePt t="278739" x="6678613" y="3059113"/>
          <p14:tracePt t="278747" x="6661150" y="3084513"/>
          <p14:tracePt t="278756" x="6626225" y="3101975"/>
          <p14:tracePt t="278763" x="6600825" y="3127375"/>
          <p14:tracePt t="278771" x="6567488" y="3144838"/>
          <p14:tracePt t="278779" x="6550025" y="3160713"/>
          <p14:tracePt t="278788" x="6524625" y="3186113"/>
          <p14:tracePt t="278795" x="6483350" y="3228975"/>
          <p14:tracePt t="278803" x="6440488" y="3271838"/>
          <p14:tracePt t="278813" x="6397625" y="3305175"/>
          <p14:tracePt t="278820" x="6354763" y="3348038"/>
          <p14:tracePt t="278829" x="6311900" y="3408363"/>
          <p14:tracePt t="278835" x="6278563" y="3459163"/>
          <p14:tracePt t="278845" x="6245225" y="3509963"/>
          <p14:tracePt t="278852" x="6219825" y="3552825"/>
          <p14:tracePt t="278861" x="6194425" y="3594100"/>
          <p14:tracePt t="278867" x="6159500" y="3646488"/>
          <p14:tracePt t="278878" x="6134100" y="3687763"/>
          <p14:tracePt t="278883" x="6126163" y="3713163"/>
          <p14:tracePt t="278892" x="6108700" y="3738563"/>
          <p14:tracePt t="278899" x="6100763" y="3756025"/>
          <p14:tracePt t="278907" x="6091238" y="3773488"/>
          <p14:tracePt t="278915" x="6091238" y="3790950"/>
          <p14:tracePt t="278923" x="6075363" y="3816350"/>
          <p14:tracePt t="278931" x="6065838" y="3841750"/>
          <p14:tracePt t="278939" x="6065838" y="3867150"/>
          <p14:tracePt t="278947" x="6065838" y="3900488"/>
          <p14:tracePt t="278955" x="6065838" y="3935413"/>
          <p14:tracePt t="278963" x="6065838" y="3951288"/>
          <p14:tracePt t="278971" x="6065838" y="3986213"/>
          <p14:tracePt t="278979" x="6065838" y="4052888"/>
          <p14:tracePt t="278987" x="6065838" y="4121150"/>
          <p14:tracePt t="278995" x="6075363" y="4206875"/>
          <p14:tracePt t="279003" x="6091238" y="4308475"/>
          <p14:tracePt t="279011" x="6108700" y="4384675"/>
          <p14:tracePt t="279020" x="6116638" y="4470400"/>
          <p14:tracePt t="279027" x="6126163" y="4546600"/>
          <p14:tracePt t="279035" x="6134100" y="4630738"/>
          <p14:tracePt t="279045" x="6142038" y="4708525"/>
          <p14:tracePt t="279051" x="6151563" y="4802188"/>
          <p14:tracePt t="279061" x="6159500" y="4894263"/>
          <p14:tracePt t="279068" x="6167438" y="4979988"/>
          <p14:tracePt t="279077" x="6167438" y="5064125"/>
          <p14:tracePt t="279083" x="6167438" y="5132388"/>
          <p14:tracePt t="279094" x="6167438" y="5183188"/>
          <p14:tracePt t="279100" x="6159500" y="5243513"/>
          <p14:tracePt t="279110" x="6151563" y="5294313"/>
          <p14:tracePt t="279116" x="6134100" y="5337175"/>
          <p14:tracePt t="279123" x="6116638" y="5370513"/>
          <p14:tracePt t="279131" x="6100763" y="5395913"/>
          <p14:tracePt t="279140" x="6083300" y="5421313"/>
          <p14:tracePt t="279148" x="6065838" y="5438775"/>
          <p14:tracePt t="279155" x="6032500" y="5464175"/>
          <p14:tracePt t="279163" x="5981700" y="5497513"/>
          <p14:tracePt t="279172" x="5930900" y="5524500"/>
          <p14:tracePt t="279179" x="5862638" y="5549900"/>
          <p14:tracePt t="279188" x="5776913" y="5575300"/>
          <p14:tracePt t="279195" x="5700713" y="5600700"/>
          <p14:tracePt t="279204" x="5607050" y="5616575"/>
          <p14:tracePt t="279211" x="5513388" y="5641975"/>
          <p14:tracePt t="279220" x="5403850" y="5651500"/>
          <p14:tracePt t="279229" x="5284788" y="5659438"/>
          <p14:tracePt t="279235" x="5173663" y="5668963"/>
          <p14:tracePt t="279245" x="5064125" y="5676900"/>
          <p14:tracePt t="279252" x="4945063" y="5676900"/>
          <p14:tracePt t="279261" x="4833938" y="5676900"/>
          <p14:tracePt t="279267" x="4724400" y="5676900"/>
          <p14:tracePt t="279277" x="4621213" y="5659438"/>
          <p14:tracePt t="279283" x="4503738" y="5634038"/>
          <p14:tracePt t="279294" x="4384675" y="5600700"/>
          <p14:tracePt t="279300" x="4256088" y="5532438"/>
          <p14:tracePt t="279310" x="4146550" y="5472113"/>
          <p14:tracePt t="279315" x="4035425" y="5413375"/>
          <p14:tracePt t="279325" x="3941763" y="5353050"/>
          <p14:tracePt t="279331" x="3865563" y="5302250"/>
          <p14:tracePt t="279339" x="3806825" y="5243513"/>
          <p14:tracePt t="279347" x="3756025" y="5192713"/>
          <p14:tracePt t="279356" x="3713163" y="5141913"/>
          <p14:tracePt t="279365" x="3678238" y="5091113"/>
          <p14:tracePt t="279371" x="3636963" y="5030788"/>
          <p14:tracePt t="279379" x="3602038" y="4954588"/>
          <p14:tracePt t="279387" x="3568700" y="4886325"/>
          <p14:tracePt t="279395" x="3543300" y="4792663"/>
          <p14:tracePt t="279403" x="3508375" y="4699000"/>
          <p14:tracePt t="279411" x="3492500" y="4614863"/>
          <p14:tracePt t="279419" x="3475038" y="4529138"/>
          <p14:tracePt t="279429" x="3457575" y="4419600"/>
          <p14:tracePt t="279435" x="3449638" y="4341813"/>
          <p14:tracePt t="279445" x="3441700" y="4275138"/>
          <p14:tracePt t="279451" x="3432175" y="4214813"/>
          <p14:tracePt t="279460" x="3432175" y="4156075"/>
          <p14:tracePt t="279467" x="3432175" y="4113213"/>
          <p14:tracePt t="279477" x="3432175" y="4052888"/>
          <p14:tracePt t="279483" x="3432175" y="3994150"/>
          <p14:tracePt t="279493" x="3441700" y="3925888"/>
          <p14:tracePt t="279499" x="3449638" y="3849688"/>
          <p14:tracePt t="279510" x="3457575" y="3756025"/>
          <p14:tracePt t="279515" x="3467100" y="3671888"/>
          <p14:tracePt t="279525" x="3467100" y="3594100"/>
          <p14:tracePt t="279531" x="3475038" y="3527425"/>
          <p14:tracePt t="279539" x="3482975" y="3467100"/>
          <p14:tracePt t="279548" x="3500438" y="3433763"/>
          <p14:tracePt t="279556" x="3508375" y="3398838"/>
          <p14:tracePt t="279564" x="3525838" y="3373438"/>
          <p14:tracePt t="279571" x="3543300" y="3348038"/>
          <p14:tracePt t="279579" x="3551238" y="3314700"/>
          <p14:tracePt t="279588" x="3568700" y="3305175"/>
          <p14:tracePt t="279595" x="3586163" y="3289300"/>
          <p14:tracePt t="279603" x="3602038" y="3279775"/>
          <p14:tracePt t="279613" x="3627438" y="3263900"/>
          <p14:tracePt t="279619" x="3662363" y="3254375"/>
          <p14:tracePt t="279629" x="3687763" y="3246438"/>
          <p14:tracePt t="279635" x="3721100" y="3238500"/>
          <p14:tracePt t="279645" x="3771900" y="3228975"/>
          <p14:tracePt t="279652" x="3814763" y="3221038"/>
          <p14:tracePt t="279661" x="3873500" y="3203575"/>
          <p14:tracePt t="279668" x="3951288" y="3186113"/>
          <p14:tracePt t="279677" x="4017963" y="3178175"/>
          <p14:tracePt t="279683" x="4086225" y="3170238"/>
          <p14:tracePt t="279694" x="4154488" y="3160713"/>
          <p14:tracePt t="279700" x="4248150" y="3160713"/>
          <p14:tracePt t="279711" x="4349750" y="3160713"/>
          <p14:tracePt t="279715" x="4435475" y="3160713"/>
          <p14:tracePt t="279726" x="4511675" y="3170238"/>
          <p14:tracePt t="279731" x="4595813" y="3178175"/>
          <p14:tracePt t="279739" x="4673600" y="3186113"/>
          <p14:tracePt t="279748" x="4714875" y="3203575"/>
          <p14:tracePt t="279756" x="4765675" y="3221038"/>
          <p14:tracePt t="279763" x="4826000" y="3228975"/>
          <p14:tracePt t="279772" x="4859338" y="3246438"/>
          <p14:tracePt t="279779" x="4902200" y="3263900"/>
          <p14:tracePt t="279788" x="4953000" y="3289300"/>
          <p14:tracePt t="279795" x="4995863" y="3305175"/>
          <p14:tracePt t="279803" x="5029200" y="3330575"/>
          <p14:tracePt t="279813" x="5072063" y="3348038"/>
          <p14:tracePt t="279819" x="5106988" y="3373438"/>
          <p14:tracePt t="279829" x="5148263" y="3398838"/>
          <p14:tracePt t="279836" x="5191125" y="3416300"/>
          <p14:tracePt t="279845" x="5233988" y="3449638"/>
          <p14:tracePt t="279851" x="5259388" y="3467100"/>
          <p14:tracePt t="279861" x="5327650" y="3492500"/>
          <p14:tracePt t="279867" x="5403850" y="3517900"/>
          <p14:tracePt t="279878" x="5462588" y="3543300"/>
          <p14:tracePt t="279884" x="5497513" y="3552825"/>
          <p14:tracePt t="279895" x="5530850" y="3560763"/>
          <p14:tracePt t="279899" x="5556250" y="3560763"/>
          <p14:tracePt t="279910" x="5581650" y="3560763"/>
          <p14:tracePt t="279916" x="5607050" y="3560763"/>
          <p14:tracePt t="279926" x="5616575" y="3560763"/>
          <p14:tracePt t="279932" x="5624513" y="3560763"/>
          <p14:tracePt t="279947" x="5632450" y="3560763"/>
          <p14:tracePt t="279955" x="5649913" y="3560763"/>
          <p14:tracePt t="279963" x="5657850" y="3560763"/>
          <p14:tracePt t="279971" x="5667375" y="3552825"/>
          <p14:tracePt t="279979" x="5683250" y="3552825"/>
          <p14:tracePt t="279987" x="5708650" y="3552825"/>
          <p14:tracePt t="279995" x="5726113" y="3552825"/>
          <p14:tracePt t="280059" x="5718175" y="3560763"/>
          <p14:tracePt t="280067" x="5708650" y="3568700"/>
          <p14:tracePt t="280076" x="5700713" y="3568700"/>
          <p14:tracePt t="280083" x="5683250" y="3568700"/>
          <p14:tracePt t="280093" x="5667375" y="3578225"/>
          <p14:tracePt t="280099" x="5641975" y="3586163"/>
          <p14:tracePt t="280109" x="5616575" y="3586163"/>
          <p14:tracePt t="280115" x="5591175" y="3586163"/>
          <p14:tracePt t="280124" x="5556250" y="3586163"/>
          <p14:tracePt t="280131" x="5505450" y="3586163"/>
          <p14:tracePt t="280139" x="5446713" y="3586163"/>
          <p14:tracePt t="280147" x="5378450" y="3586163"/>
          <p14:tracePt t="280155" x="5318125" y="3586163"/>
          <p14:tracePt t="280163" x="5276850" y="3586163"/>
          <p14:tracePt t="280171" x="5208588" y="3586163"/>
          <p14:tracePt t="280179" x="5140325" y="3586163"/>
          <p14:tracePt t="280187" x="5080000" y="3586163"/>
          <p14:tracePt t="280195" x="5029200" y="3586163"/>
          <p14:tracePt t="280203" x="4978400" y="3586163"/>
          <p14:tracePt t="280211" x="4927600" y="3586163"/>
          <p14:tracePt t="280219" x="4884738" y="3578225"/>
          <p14:tracePt t="280227" x="4833938" y="3578225"/>
          <p14:tracePt t="280236" x="4800600" y="3578225"/>
          <p14:tracePt t="280245" x="4757738" y="3578225"/>
          <p14:tracePt t="280252" x="4724400" y="3578225"/>
          <p14:tracePt t="280260" x="4673600" y="3578225"/>
          <p14:tracePt t="280267" x="4638675" y="3568700"/>
          <p14:tracePt t="280277" x="4595813" y="3560763"/>
          <p14:tracePt t="280284" x="4562475" y="3552825"/>
          <p14:tracePt t="280294" x="4537075" y="3552825"/>
          <p14:tracePt t="280299" x="4503738" y="3543300"/>
          <p14:tracePt t="280311" x="4494213" y="3543300"/>
          <p14:tracePt t="280316" x="4486275" y="3543300"/>
          <p14:tracePt t="280326" x="4476750" y="3535363"/>
          <p14:tracePt t="280332" x="4460875" y="3527425"/>
          <p14:tracePt t="280339" x="4443413" y="3509963"/>
          <p14:tracePt t="280347" x="4425950" y="3509963"/>
          <p14:tracePt t="280359" x="4400550" y="3492500"/>
          <p14:tracePt t="280364" x="4375150" y="3467100"/>
          <p14:tracePt t="280371" x="4359275" y="3449638"/>
          <p14:tracePt t="280379" x="4349750" y="3433763"/>
          <p14:tracePt t="280387" x="4341813" y="3408363"/>
          <p14:tracePt t="280395" x="4324350" y="3390900"/>
          <p14:tracePt t="280403" x="4306888" y="3348038"/>
          <p14:tracePt t="280411" x="4281488" y="3322638"/>
          <p14:tracePt t="280420" x="4273550" y="3297238"/>
          <p14:tracePt t="280427" x="4256088" y="3263900"/>
          <p14:tracePt t="280435" x="4240213" y="3238500"/>
          <p14:tracePt t="280445" x="4214813" y="3195638"/>
          <p14:tracePt t="280451" x="4197350" y="3170238"/>
          <p14:tracePt t="280462" x="4179888" y="3144838"/>
          <p14:tracePt t="280467" x="4154488" y="3101975"/>
          <p14:tracePt t="280478" x="4129088" y="3067050"/>
          <p14:tracePt t="280483" x="4111625" y="3033713"/>
          <p14:tracePt t="280493" x="4086225" y="2990850"/>
          <p14:tracePt t="280499" x="4052888" y="2949575"/>
          <p14:tracePt t="280509" x="4027488" y="2906713"/>
          <p14:tracePt t="280516" x="3992563" y="2871788"/>
          <p14:tracePt t="280524" x="3951288" y="2830513"/>
          <p14:tracePt t="280531" x="3908425" y="2795588"/>
          <p14:tracePt t="280539" x="3865563" y="2770188"/>
          <p14:tracePt t="280547" x="3832225" y="2752725"/>
          <p14:tracePt t="280556" x="3806825" y="2752725"/>
          <p14:tracePt t="280563" x="3781425" y="2744788"/>
          <p14:tracePt t="280571" x="3738563" y="2736850"/>
          <p14:tracePt t="280579" x="3713163" y="2736850"/>
          <p14:tracePt t="280587" x="3703638" y="2736850"/>
          <p14:tracePt t="280595" x="3678238" y="2736850"/>
          <p14:tracePt t="280603" x="3662363" y="2736850"/>
          <p14:tracePt t="280611" x="3619500" y="2762250"/>
          <p14:tracePt t="280619" x="3594100" y="2795588"/>
          <p14:tracePt t="280631" x="3568700" y="2795588"/>
          <p14:tracePt t="280640" x="3525838" y="2813050"/>
          <p14:tracePt t="280647" x="3467100" y="2846388"/>
          <p14:tracePt t="280655" x="3406775" y="2881313"/>
          <p14:tracePt t="280663" x="3330575" y="2932113"/>
          <p14:tracePt t="280671" x="3270250" y="2974975"/>
          <p14:tracePt t="280679" x="3219450" y="3016250"/>
          <p14:tracePt t="280687" x="3178175" y="3059113"/>
          <p14:tracePt t="280695" x="3135313" y="3101975"/>
          <p14:tracePt t="280703" x="3100388" y="3135313"/>
          <p14:tracePt t="280713" x="3074988" y="3160713"/>
          <p14:tracePt t="280719" x="3059113" y="3195638"/>
          <p14:tracePt t="280727" x="3049588" y="3211513"/>
          <p14:tracePt t="280735" x="3041650" y="3238500"/>
          <p14:tracePt t="280744" x="3041650" y="3263900"/>
          <p14:tracePt t="280751" x="3041650" y="3289300"/>
          <p14:tracePt t="280760" x="3041650" y="3322638"/>
          <p14:tracePt t="280767" x="3041650" y="3355975"/>
          <p14:tracePt t="280777" x="3041650" y="3390900"/>
          <p14:tracePt t="280783" x="3041650" y="3433763"/>
          <p14:tracePt t="280793" x="3059113" y="3475038"/>
          <p14:tracePt t="280799" x="3074988" y="3527425"/>
          <p14:tracePt t="280809" x="3092450" y="3586163"/>
          <p14:tracePt t="280815" x="3109913" y="3646488"/>
          <p14:tracePt t="280826" x="3135313" y="3705225"/>
          <p14:tracePt t="280832" x="3152775" y="3781425"/>
          <p14:tracePt t="280839" x="3168650" y="3849688"/>
          <p14:tracePt t="280847" x="3203575" y="3917950"/>
          <p14:tracePt t="280856" x="3219450" y="3976688"/>
          <p14:tracePt t="280864" x="3236913" y="4037013"/>
          <p14:tracePt t="280871" x="3244850" y="4095750"/>
          <p14:tracePt t="280879" x="3262313" y="4171950"/>
          <p14:tracePt t="280888" x="3297238" y="4232275"/>
          <p14:tracePt t="280895" x="3338513" y="4316413"/>
          <p14:tracePt t="280904" x="3389313" y="4384675"/>
          <p14:tracePt t="280911" x="3432175" y="4470400"/>
          <p14:tracePt t="280919" x="3500438" y="4546600"/>
          <p14:tracePt t="280929" x="3576638" y="4630738"/>
          <p14:tracePt t="280935" x="3662363" y="4716463"/>
          <p14:tracePt t="280945" x="3721100" y="4775200"/>
          <p14:tracePt t="280951" x="3789363" y="4852988"/>
          <p14:tracePt t="280961" x="3857625" y="4919663"/>
          <p14:tracePt t="280978" x="3959225" y="5030788"/>
          <p14:tracePt t="280984" x="4002088" y="5091113"/>
          <p14:tracePt t="280993" x="4044950" y="5124450"/>
          <p14:tracePt t="280999" x="4078288" y="5167313"/>
          <p14:tracePt t="281009" x="4111625" y="5218113"/>
          <p14:tracePt t="281015" x="4129088" y="5268913"/>
          <p14:tracePt t="281023" x="4146550" y="5319713"/>
          <p14:tracePt t="281032" x="4162425" y="5370513"/>
          <p14:tracePt t="281039" x="4171950" y="5405438"/>
          <p14:tracePt t="281047" x="4171950" y="5430838"/>
          <p14:tracePt t="281055" x="4171950" y="5456238"/>
          <p14:tracePt t="281063" x="4171950" y="5481638"/>
          <p14:tracePt t="281071" x="4171950" y="5489575"/>
          <p14:tracePt t="281079" x="4162425" y="5507038"/>
          <p14:tracePt t="281087" x="4162425" y="5514975"/>
          <p14:tracePt t="281095" x="4154488" y="5532438"/>
          <p14:tracePt t="281103" x="4146550" y="5540375"/>
          <p14:tracePt t="281111" x="4137025" y="5565775"/>
          <p14:tracePt t="281120" x="4137025" y="5575300"/>
          <p14:tracePt t="281127" x="4129088" y="5583238"/>
          <p14:tracePt t="281136" x="4111625" y="5608638"/>
          <p14:tracePt t="281145" x="4111625" y="5616575"/>
          <p14:tracePt t="281151" x="4095750" y="5626100"/>
          <p14:tracePt t="281161" x="4095750" y="5641975"/>
          <p14:tracePt t="281178" x="4086225" y="5651500"/>
          <p14:tracePt t="281183" x="4078288" y="5659438"/>
          <p14:tracePt t="281194" x="4078288" y="5668963"/>
          <p14:tracePt t="281209" x="4078288" y="5676900"/>
          <p14:tracePt t="281215" x="4078288" y="5684838"/>
          <p14:tracePt t="281226" x="4078288" y="5694363"/>
          <p14:tracePt t="281232" x="4078288" y="5702300"/>
          <p14:tracePt t="281240" x="4086225" y="5719763"/>
          <p14:tracePt t="281247" x="4095750" y="5735638"/>
          <p14:tracePt t="281255" x="4111625" y="5745163"/>
          <p14:tracePt t="281263" x="4121150" y="5753100"/>
          <p14:tracePt t="281271" x="4137025" y="5761038"/>
          <p14:tracePt t="281279" x="4154488" y="5761038"/>
          <p14:tracePt t="281287" x="4171950" y="5778500"/>
          <p14:tracePt t="281295" x="4179888" y="5778500"/>
          <p14:tracePt t="281303" x="4187825" y="5778500"/>
          <p14:tracePt t="281319" x="4205288" y="5778500"/>
          <p14:tracePt t="281335" x="4214813" y="5778500"/>
          <p14:tracePt t="281344" x="4222750" y="5778500"/>
          <p14:tracePt t="281361" x="4230688" y="5778500"/>
          <p14:tracePt t="281370" x="4240213" y="5778500"/>
          <p14:tracePt t="281376" x="4248150" y="5778500"/>
          <p14:tracePt t="281393" x="4256088" y="5770563"/>
          <p14:tracePt t="281415" x="4265613" y="5761038"/>
          <p14:tracePt t="282121" x="4273550" y="5753100"/>
          <p14:tracePt t="282248" x="4291013" y="5753100"/>
          <p14:tracePt t="282256" x="4291013" y="5745163"/>
          <p14:tracePt t="282263" x="4298950" y="5745163"/>
          <p14:tracePt t="282271" x="4306888" y="5735638"/>
          <p14:tracePt t="282280" x="4316413" y="5735638"/>
          <p14:tracePt t="282320" x="4324350" y="5735638"/>
          <p14:tracePt t="282328" x="4324350" y="5727700"/>
          <p14:tracePt t="282345" x="4332288" y="5727700"/>
          <p14:tracePt t="282380" x="4341813" y="5727700"/>
          <p14:tracePt t="282383" x="4349750" y="5727700"/>
          <p14:tracePt t="282521" x="4349750" y="5719763"/>
          <p14:tracePt t="282881" x="4359275" y="5719763"/>
          <p14:tracePt t="283400" x="4359275" y="5702300"/>
          <p14:tracePt t="283408" x="4349750" y="5702300"/>
          <p14:tracePt t="283416" x="4341813" y="5684838"/>
          <p14:tracePt t="283425" x="4324350" y="5659438"/>
          <p14:tracePt t="283432" x="4298950" y="5608638"/>
          <p14:tracePt t="283442" x="4256088" y="5557838"/>
          <p14:tracePt t="283448" x="4222750" y="5489575"/>
          <p14:tracePt t="283456" x="4197350" y="5438775"/>
          <p14:tracePt t="283464" x="4162425" y="5380038"/>
          <p14:tracePt t="283472" x="4137025" y="5311775"/>
          <p14:tracePt t="283479" x="4103688" y="5235575"/>
          <p14:tracePt t="283488" x="4078288" y="5167313"/>
          <p14:tracePt t="283496" x="4070350" y="5106988"/>
          <p14:tracePt t="283504" x="4060825" y="5048250"/>
          <p14:tracePt t="283512" x="4060825" y="5005388"/>
          <p14:tracePt t="283520" x="4060825" y="4972050"/>
          <p14:tracePt t="283529" x="4060825" y="4937125"/>
          <p14:tracePt t="283536" x="4060825" y="4894263"/>
          <p14:tracePt t="283545" x="4078288" y="4843463"/>
          <p14:tracePt t="283552" x="4103688" y="4784725"/>
          <p14:tracePt t="283561" x="4129088" y="4733925"/>
          <p14:tracePt t="283568" x="4171950" y="4673600"/>
          <p14:tracePt t="283578" x="4240213" y="4605338"/>
          <p14:tracePt t="283584" x="4291013" y="4546600"/>
          <p14:tracePt t="283594" x="4367213" y="4470400"/>
          <p14:tracePt t="283600" x="4451350" y="4384675"/>
          <p14:tracePt t="283611" x="4529138" y="4291013"/>
          <p14:tracePt t="283616" x="4605338" y="4206875"/>
          <p14:tracePt t="283630" x="4673600" y="4105275"/>
          <p14:tracePt t="283636" x="4757738" y="4011613"/>
          <p14:tracePt t="283645" x="4826000" y="3925888"/>
          <p14:tracePt t="283652" x="4902200" y="3849688"/>
          <p14:tracePt t="283660" x="4987925" y="3773488"/>
          <p14:tracePt t="283668" x="5089525" y="3697288"/>
          <p14:tracePt t="283678" x="5208588" y="3603625"/>
          <p14:tracePt t="283684" x="5302250" y="3543300"/>
          <p14:tracePt t="283694" x="5394325" y="3484563"/>
          <p14:tracePt t="283700" x="5480050" y="3416300"/>
          <p14:tracePt t="283711" x="5565775" y="3355975"/>
          <p14:tracePt t="283716" x="5641975" y="3305175"/>
          <p14:tracePt t="283727" x="5718175" y="3263900"/>
          <p14:tracePt t="283732" x="5776913" y="3238500"/>
          <p14:tracePt t="283742" x="5819775" y="3221038"/>
          <p14:tracePt t="283748" x="5870575" y="3203575"/>
          <p14:tracePt t="283756" x="5930900" y="3186113"/>
          <p14:tracePt t="283764" x="5989638" y="3178175"/>
          <p14:tracePt t="283772" x="6040438" y="3178175"/>
          <p14:tracePt t="283780" x="6108700" y="3186113"/>
          <p14:tracePt t="283788" x="6194425" y="3211513"/>
          <p14:tracePt t="283796" x="6270625" y="3246438"/>
          <p14:tracePt t="283804" x="6329363" y="3271838"/>
          <p14:tracePt t="283811" x="6380163" y="3297238"/>
          <p14:tracePt t="283820" x="6430963" y="3330575"/>
          <p14:tracePt t="283829" x="6483350" y="3373438"/>
          <p14:tracePt t="283836" x="6524625" y="3416300"/>
          <p14:tracePt t="283845" x="6584950" y="3475038"/>
          <p14:tracePt t="283852" x="6618288" y="3535363"/>
          <p14:tracePt t="283862" x="6653213" y="3594100"/>
          <p14:tracePt t="283868" x="6678613" y="3654425"/>
          <p14:tracePt t="283877" x="6694488" y="3722688"/>
          <p14:tracePt t="283884" x="6711950" y="3781425"/>
          <p14:tracePt t="283893" x="6737350" y="3849688"/>
          <p14:tracePt t="283900" x="6745288" y="3883025"/>
          <p14:tracePt t="283910" x="6754813" y="3917950"/>
          <p14:tracePt t="283928" x="6754813" y="3935413"/>
          <p14:tracePt t="283948" x="6754813" y="3943350"/>
          <p14:tracePt t="283964" x="6737350" y="3943350"/>
          <p14:tracePt t="283972" x="6711950" y="3925888"/>
          <p14:tracePt t="283980" x="6694488" y="3908425"/>
          <p14:tracePt t="283988" x="6653213" y="3867150"/>
          <p14:tracePt t="283996" x="6610350" y="3806825"/>
          <p14:tracePt t="284004" x="6559550" y="3738563"/>
          <p14:tracePt t="284013" x="6483350" y="3654425"/>
          <p14:tracePt t="284020" x="6405563" y="3568700"/>
          <p14:tracePt t="284030" x="6303963" y="3484563"/>
          <p14:tracePt t="284036" x="6159500" y="3390900"/>
          <p14:tracePt t="284045" x="6049963" y="3330575"/>
          <p14:tracePt t="284052" x="5930900" y="3279775"/>
          <p14:tracePt t="284062" x="5811838" y="3246438"/>
          <p14:tracePt t="284068" x="5675313" y="3238500"/>
          <p14:tracePt t="284078" x="5505450" y="3228975"/>
          <p14:tracePt t="284083" x="5343525" y="3228975"/>
          <p14:tracePt t="284094" x="5173663" y="3228975"/>
          <p14:tracePt t="284100" x="4995863" y="3263900"/>
          <p14:tracePt t="284109" x="4826000" y="3314700"/>
          <p14:tracePt t="284115" x="4638675" y="3373438"/>
          <p14:tracePt t="284126" x="4451350" y="3433763"/>
          <p14:tracePt t="284132" x="4265613" y="3502025"/>
          <p14:tracePt t="284142" x="4078288" y="3560763"/>
          <p14:tracePt t="284149" x="3916363" y="3594100"/>
          <p14:tracePt t="284156" x="3814763" y="3611563"/>
          <p14:tracePt t="284164" x="3703638" y="3629025"/>
          <p14:tracePt t="284172" x="3602038" y="3629025"/>
          <p14:tracePt t="284180" x="3508375" y="3611563"/>
          <p14:tracePt t="284188" x="3432175" y="3578225"/>
          <p14:tracePt t="284196" x="3363913" y="3535363"/>
          <p14:tracePt t="284204" x="3287713" y="3449638"/>
          <p14:tracePt t="284211" x="3203575" y="3322638"/>
          <p14:tracePt t="284220" x="3100388" y="3135313"/>
          <p14:tracePt t="284229" x="2998788" y="2897188"/>
          <p14:tracePt t="284236" x="2914650" y="2668588"/>
          <p14:tracePt t="284245" x="2820988" y="2447925"/>
          <p14:tracePt t="284252" x="2760663" y="2260600"/>
          <p14:tracePt t="284262" x="2709863" y="2098675"/>
          <p14:tracePt t="284268" x="2668588" y="1954213"/>
          <p14:tracePt t="284277" x="2641600" y="1860550"/>
          <p14:tracePt t="284283" x="2600325" y="1776413"/>
          <p14:tracePt t="284293" x="2557463" y="1716088"/>
          <p14:tracePt t="284299" x="2549525" y="1700213"/>
          <p14:tracePt t="284308" x="2532063" y="1700213"/>
          <p14:tracePt t="284315" x="2514600" y="1700213"/>
          <p14:tracePt t="284325" x="2497138" y="1700213"/>
          <p14:tracePt t="284331" x="2481263" y="1708150"/>
          <p14:tracePt t="284339" x="2438400" y="1741488"/>
          <p14:tracePt t="284347" x="2413000" y="1776413"/>
          <p14:tracePt t="284358" x="2370138" y="1827213"/>
          <p14:tracePt t="284363" x="2301875" y="1895475"/>
          <p14:tracePt t="284371" x="2225675" y="1963738"/>
          <p14:tracePt t="284379" x="2166938" y="2039938"/>
          <p14:tracePt t="284387" x="2098675" y="2108200"/>
          <p14:tracePt t="284395" x="2055813" y="2166938"/>
          <p14:tracePt t="284403" x="2022475" y="2227263"/>
          <p14:tracePt t="284411" x="1987550" y="2278063"/>
          <p14:tracePt t="284419" x="1971675" y="2319338"/>
          <p14:tracePt t="284427" x="1971675" y="2328863"/>
          <p14:tracePt t="284435" x="1971675" y="2344738"/>
          <p14:tracePt t="284443" x="1979613" y="2344738"/>
          <p14:tracePt t="284451" x="1987550" y="2344738"/>
          <p14:tracePt t="284460" x="1997075" y="2344738"/>
          <p14:tracePt t="284467" x="2005013" y="2344738"/>
          <p14:tracePt t="284477" x="2012950" y="2344738"/>
          <p14:tracePt t="284483" x="2030413" y="2344738"/>
          <p14:tracePt t="284493" x="2065338" y="2311400"/>
          <p14:tracePt t="284499" x="2090738" y="2286000"/>
          <p14:tracePt t="284508" x="2141538" y="2227263"/>
          <p14:tracePt t="284515" x="2192338" y="2184400"/>
          <p14:tracePt t="284524" x="2243138" y="2124075"/>
          <p14:tracePt t="284531" x="2311400" y="2065338"/>
          <p14:tracePt t="284539" x="2395538" y="2014538"/>
          <p14:tracePt t="284547" x="2481263" y="1954213"/>
          <p14:tracePt t="284555" x="2549525" y="1911350"/>
          <p14:tracePt t="284564" x="2633663" y="1852613"/>
          <p14:tracePt t="284571" x="2719388" y="1819275"/>
          <p14:tracePt t="284579" x="2811463" y="1793875"/>
          <p14:tracePt t="284587" x="2914650" y="1766888"/>
          <p14:tracePt t="284595" x="3008313" y="1758950"/>
          <p14:tracePt t="284603" x="3092450" y="1751013"/>
          <p14:tracePt t="284611" x="3186113" y="1751013"/>
          <p14:tracePt t="284619" x="3270250" y="1758950"/>
          <p14:tracePt t="284627" x="3348038" y="1776413"/>
          <p14:tracePt t="284635" x="3406775" y="1793875"/>
          <p14:tracePt t="284644" x="3467100" y="1827213"/>
          <p14:tracePt t="284651" x="3551238" y="1870075"/>
          <p14:tracePt t="284661" x="3602038" y="1895475"/>
          <p14:tracePt t="284667" x="3687763" y="1954213"/>
          <p14:tracePt t="284676" x="3763963" y="1997075"/>
          <p14:tracePt t="284683" x="3848100" y="2065338"/>
          <p14:tracePt t="284693" x="3916363" y="2124075"/>
          <p14:tracePt t="284699" x="3992563" y="2192338"/>
          <p14:tracePt t="284710" x="4044950" y="2252663"/>
          <p14:tracePt t="284715" x="4103688" y="2328863"/>
          <p14:tracePt t="284726" x="4179888" y="2405063"/>
          <p14:tracePt t="284732" x="4256088" y="2489200"/>
          <p14:tracePt t="284742" x="4316413" y="2566988"/>
          <p14:tracePt t="284748" x="4384675" y="2625725"/>
          <p14:tracePt t="284755" x="4435475" y="2693988"/>
          <p14:tracePt t="284763" x="4503738" y="2744788"/>
          <p14:tracePt t="284772" x="4554538" y="2795588"/>
          <p14:tracePt t="284779" x="4587875" y="2838450"/>
          <p14:tracePt t="284787" x="4605338" y="2871788"/>
          <p14:tracePt t="284795" x="4630738" y="2889250"/>
          <p14:tracePt t="284811" x="4638675" y="2906713"/>
          <p14:tracePt t="284819" x="4656138" y="2914650"/>
          <p14:tracePt t="284827" x="4664075" y="2922588"/>
          <p14:tracePt t="284851" x="4664075" y="2932113"/>
          <p14:tracePt t="284860" x="4673600" y="2940050"/>
          <p14:tracePt t="284867" x="4673600" y="2949575"/>
          <p14:tracePt t="284876" x="4681538" y="2974975"/>
          <p14:tracePt t="284893" x="4699000" y="3000375"/>
          <p14:tracePt t="284908" x="4706938" y="3016250"/>
          <p14:tracePt t="284915" x="4714875" y="3033713"/>
          <p14:tracePt t="284926" x="4714875" y="3051175"/>
          <p14:tracePt t="284931" x="4714875" y="3059113"/>
          <p14:tracePt t="284942" x="4724400" y="3067050"/>
          <p14:tracePt t="284956" x="4724400" y="3084513"/>
          <p14:tracePt t="284971" x="4724400" y="3094038"/>
          <p14:tracePt t="284979" x="4732338" y="3109913"/>
          <p14:tracePt t="285012" x="4740275" y="3119438"/>
          <p14:tracePt t="285053" x="4740275" y="3127375"/>
          <p14:tracePt t="285261" x="4749800" y="3127375"/>
          <p14:tracePt t="293672" x="4765675" y="3144838"/>
          <p14:tracePt t="293680" x="4775200" y="3152775"/>
          <p14:tracePt t="293689" x="4818063" y="3195638"/>
          <p14:tracePt t="293696" x="4859338" y="3254375"/>
          <p14:tracePt t="293705" x="4953000" y="3330575"/>
          <p14:tracePt t="293711" x="5097463" y="3441700"/>
          <p14:tracePt t="293719" x="5224463" y="3535363"/>
          <p14:tracePt t="293727" x="5368925" y="3662363"/>
          <p14:tracePt t="293735" x="5513388" y="3781425"/>
          <p14:tracePt t="293743" x="5624513" y="3892550"/>
          <p14:tracePt t="293751" x="5708650" y="3976688"/>
          <p14:tracePt t="293759" x="5802313" y="4079875"/>
          <p14:tracePt t="293767" x="5880100" y="4181475"/>
          <p14:tracePt t="293775" x="6007100" y="4325938"/>
          <p14:tracePt t="293783" x="6126163" y="4478338"/>
          <p14:tracePt t="293791" x="6210300" y="4572000"/>
          <p14:tracePt t="293799" x="6253163" y="4648200"/>
          <p14:tracePt t="293808" x="6296025" y="4699000"/>
          <p14:tracePt t="293815" x="6338888" y="4733925"/>
          <p14:tracePt t="293824" x="6364288" y="4749800"/>
          <p14:tracePt t="293831" x="6397625" y="4775200"/>
          <p14:tracePt t="293841" x="6423025" y="4784725"/>
          <p14:tracePt t="293847" x="6448425" y="4792663"/>
          <p14:tracePt t="293857" x="6456363" y="4792663"/>
          <p14:tracePt t="293864" x="6456363" y="4802188"/>
          <p14:tracePt t="293891" x="6473825" y="4818063"/>
          <p14:tracePt t="293895" x="6473825" y="4852988"/>
          <p14:tracePt t="293903" x="6499225" y="4868863"/>
          <p14:tracePt t="293911" x="6516688" y="4868863"/>
          <p14:tracePt t="293919" x="6534150" y="4878388"/>
          <p14:tracePt t="293927" x="6542088" y="4878388"/>
          <p14:tracePt t="293935" x="6575425" y="4886325"/>
          <p14:tracePt t="293943" x="6600825" y="4886325"/>
          <p14:tracePt t="293951" x="6626225" y="4894263"/>
          <p14:tracePt t="293959" x="6661150" y="4919663"/>
          <p14:tracePt t="293967" x="6669088" y="4919663"/>
          <p14:tracePt t="293991" x="6669088" y="4929188"/>
          <p14:tracePt t="293999" x="6669088" y="4937125"/>
          <p14:tracePt t="294008" x="6653213" y="4954588"/>
          <p14:tracePt t="294015" x="6626225" y="4972050"/>
          <p14:tracePt t="294025" x="6584950" y="4997450"/>
          <p14:tracePt t="294031" x="6559550" y="5005388"/>
          <p14:tracePt t="294041" x="6491288" y="5030788"/>
          <p14:tracePt t="294048" x="6430963" y="5056188"/>
          <p14:tracePt t="294056" x="6364288" y="5081588"/>
          <p14:tracePt t="294063" x="6278563" y="5106988"/>
          <p14:tracePt t="294073" x="6176963" y="5116513"/>
          <p14:tracePt t="294080" x="6091238" y="5116513"/>
          <p14:tracePt t="294091" x="5972175" y="5116513"/>
          <p14:tracePt t="294095" x="5845175" y="5099050"/>
          <p14:tracePt t="294104" x="5667375" y="5064125"/>
          <p14:tracePt t="294112" x="5505450" y="5005388"/>
          <p14:tracePt t="294119" x="5353050" y="4946650"/>
          <p14:tracePt t="294127" x="5208588" y="4878388"/>
          <p14:tracePt t="294136" x="5106988" y="4802188"/>
          <p14:tracePt t="294143" x="5029200" y="4733925"/>
          <p14:tracePt t="294151" x="4978400" y="4683125"/>
          <p14:tracePt t="294159" x="4945063" y="4605338"/>
          <p14:tracePt t="294167" x="4927600" y="4521200"/>
          <p14:tracePt t="294176" x="4910138" y="4402138"/>
          <p14:tracePt t="294183" x="4927600" y="4275138"/>
          <p14:tracePt t="294192" x="4970463" y="4113213"/>
          <p14:tracePt t="294199" x="5097463" y="3892550"/>
          <p14:tracePt t="294208" x="5241925" y="3636963"/>
          <p14:tracePt t="294215" x="5429250" y="3441700"/>
          <p14:tracePt t="294224" x="5641975" y="3271838"/>
          <p14:tracePt t="294231" x="5827713" y="3135313"/>
          <p14:tracePt t="294241" x="6007100" y="3033713"/>
          <p14:tracePt t="294247" x="6176963" y="2974975"/>
          <p14:tracePt t="294257" x="6278563" y="2940050"/>
          <p14:tracePt t="294263" x="6372225" y="2914650"/>
          <p14:tracePt t="294274" x="6440488" y="2906713"/>
          <p14:tracePt t="294279" x="6516688" y="2906713"/>
          <p14:tracePt t="294290" x="6592888" y="2932113"/>
          <p14:tracePt t="294296" x="6686550" y="2965450"/>
          <p14:tracePt t="294303" x="6797675" y="3051175"/>
          <p14:tracePt t="294311" x="6992938" y="3195638"/>
          <p14:tracePt t="294320" x="7204075" y="3382963"/>
          <p14:tracePt t="294327" x="7383463" y="3543300"/>
          <p14:tracePt t="294335" x="7561263" y="3722688"/>
          <p14:tracePt t="294343" x="7680325" y="3867150"/>
          <p14:tracePt t="294352" x="7791450" y="4011613"/>
          <p14:tracePt t="294359" x="7875588" y="4171950"/>
          <p14:tracePt t="294367" x="7918450" y="4275138"/>
          <p14:tracePt t="294376" x="7951788" y="4368800"/>
          <p14:tracePt t="294383" x="7961313" y="4445000"/>
          <p14:tracePt t="294393" x="7961313" y="4529138"/>
          <p14:tracePt t="294399" x="7926388" y="4614863"/>
          <p14:tracePt t="294410" x="7885113" y="4683125"/>
          <p14:tracePt t="294415" x="7816850" y="4759325"/>
          <p14:tracePt t="294426" x="7731125" y="4827588"/>
          <p14:tracePt t="294431" x="7621588" y="4894263"/>
          <p14:tracePt t="294441" x="7434263" y="4972050"/>
          <p14:tracePt t="294447" x="7213600" y="5064125"/>
          <p14:tracePt t="294457" x="6958013" y="5141913"/>
          <p14:tracePt t="294463" x="6661150" y="5208588"/>
          <p14:tracePt t="294474" x="6321425" y="5268913"/>
          <p14:tracePt t="294479" x="5989638" y="5319713"/>
          <p14:tracePt t="294490" x="5667375" y="5337175"/>
          <p14:tracePt t="294495" x="5335588" y="5345113"/>
          <p14:tracePt t="294503" x="5097463" y="5345113"/>
          <p14:tracePt t="294511" x="4910138" y="5327650"/>
          <p14:tracePt t="294519" x="4757738" y="5311775"/>
          <p14:tracePt t="294527" x="4673600" y="5286375"/>
          <p14:tracePt t="294535" x="4630738" y="5268913"/>
          <p14:tracePt t="294543" x="4621213" y="5260975"/>
          <p14:tracePt t="294551" x="4613275" y="5251450"/>
          <p14:tracePt t="294559" x="4613275" y="5243513"/>
          <p14:tracePt t="294567" x="4613275" y="5200650"/>
          <p14:tracePt t="294575" x="4613275" y="5167313"/>
          <p14:tracePt t="294584" x="4613275" y="5141913"/>
          <p14:tracePt t="294591" x="4613275" y="5116513"/>
          <p14:tracePt t="294599" x="4613275" y="5056188"/>
          <p14:tracePt t="294609" x="4613275" y="4979988"/>
          <p14:tracePt t="294615" x="4638675" y="4894263"/>
          <p14:tracePt t="294625" x="4673600" y="4802188"/>
          <p14:tracePt t="294632" x="4714875" y="4708525"/>
          <p14:tracePt t="294641" x="4775200" y="4614863"/>
          <p14:tracePt t="294647" x="4843463" y="4529138"/>
          <p14:tracePt t="294657" x="4919663" y="4452938"/>
          <p14:tracePt t="294663" x="5003800" y="4384675"/>
          <p14:tracePt t="294674" x="5097463" y="4316413"/>
          <p14:tracePt t="294679" x="5173663" y="4275138"/>
          <p14:tracePt t="294690" x="5259388" y="4240213"/>
          <p14:tracePt t="294696" x="5335588" y="4206875"/>
          <p14:tracePt t="294704" x="5429250" y="4189413"/>
          <p14:tracePt t="294711" x="5513388" y="4181475"/>
          <p14:tracePt t="294719" x="5599113" y="4181475"/>
          <p14:tracePt t="294727" x="5692775" y="4181475"/>
          <p14:tracePt t="294735" x="5786438" y="4189413"/>
          <p14:tracePt t="294743" x="5895975" y="4224338"/>
          <p14:tracePt t="294752" x="6049963" y="4265613"/>
          <p14:tracePt t="294759" x="6184900" y="4308475"/>
          <p14:tracePt t="294767" x="6311900" y="4351338"/>
          <p14:tracePt t="294775" x="6448425" y="4376738"/>
          <p14:tracePt t="294784" x="6559550" y="4410075"/>
          <p14:tracePt t="294791" x="6661150" y="4435475"/>
          <p14:tracePt t="294799" x="6770688" y="4470400"/>
          <p14:tracePt t="294809" x="6873875" y="4503738"/>
          <p14:tracePt t="294815" x="6967538" y="4538663"/>
          <p14:tracePt t="294825" x="7026275" y="4554538"/>
          <p14:tracePt t="294842" x="7043738" y="4554538"/>
          <p14:tracePt t="294872" x="7051675" y="4554538"/>
          <p14:tracePt t="294890" x="7069138" y="4546600"/>
          <p14:tracePt t="294895" x="7077075" y="4486275"/>
          <p14:tracePt t="294903" x="7077075" y="4402138"/>
          <p14:tracePt t="294911" x="7085013" y="4316413"/>
          <p14:tracePt t="294919" x="7085013" y="4232275"/>
          <p14:tracePt t="294927" x="7085013" y="4164013"/>
          <p14:tracePt t="294935" x="7077075" y="4130675"/>
          <p14:tracePt t="294943" x="7059613" y="4095750"/>
          <p14:tracePt t="294950" x="7043738" y="4079875"/>
          <p14:tracePt t="294959" x="7018338" y="4062413"/>
          <p14:tracePt t="294967" x="6958013" y="4044950"/>
          <p14:tracePt t="294975" x="6881813" y="4037013"/>
          <p14:tracePt t="294983" x="6813550" y="4027488"/>
          <p14:tracePt t="294992" x="6737350" y="4027488"/>
          <p14:tracePt t="294999" x="6643688" y="4044950"/>
          <p14:tracePt t="295009" x="6550025" y="4070350"/>
          <p14:tracePt t="295015" x="6456363" y="4105275"/>
          <p14:tracePt t="295025" x="6346825" y="4164013"/>
          <p14:tracePt t="295031" x="6210300" y="4240213"/>
          <p14:tracePt t="295041" x="6049963" y="4359275"/>
          <p14:tracePt t="295047" x="5888038" y="4486275"/>
          <p14:tracePt t="295057" x="5683250" y="4665663"/>
          <p14:tracePt t="295063" x="5446713" y="4878388"/>
          <p14:tracePt t="295073" x="5183188" y="5116513"/>
          <p14:tracePt t="295079" x="4987925" y="5294313"/>
          <p14:tracePt t="295087" x="4876800" y="5438775"/>
          <p14:tracePt t="295095" x="4833938" y="5532438"/>
          <p14:tracePt t="295103" x="4818063" y="5583238"/>
          <p14:tracePt t="295111" x="4818063" y="5616575"/>
          <p14:tracePt t="295119" x="4843463" y="5651500"/>
          <p14:tracePt t="295127" x="4868863" y="5676900"/>
          <p14:tracePt t="295135" x="4884738" y="5702300"/>
          <p14:tracePt t="295143" x="4910138" y="5710238"/>
          <p14:tracePt t="295151" x="4962525" y="5719763"/>
          <p14:tracePt t="295159" x="5029200" y="5727700"/>
          <p14:tracePt t="295167" x="5097463" y="5727700"/>
          <p14:tracePt t="295175" x="5199063" y="5735638"/>
          <p14:tracePt t="295183" x="5327650" y="5770563"/>
          <p14:tracePt t="295192" x="5421313" y="5795963"/>
          <p14:tracePt t="295199" x="5513388" y="5838825"/>
          <p14:tracePt t="295209" x="5591175" y="5880100"/>
          <p14:tracePt t="295215" x="5641975" y="5932488"/>
          <p14:tracePt t="295225" x="5667375" y="5983288"/>
          <p14:tracePt t="295231" x="5683250" y="6034088"/>
          <p14:tracePt t="295240" x="5683250" y="6076950"/>
          <p14:tracePt t="295247" x="5657850" y="6143625"/>
          <p14:tracePt t="295257" x="5607050" y="6194425"/>
          <p14:tracePt t="295263" x="5548313" y="6229350"/>
          <p14:tracePt t="295273" x="5472113" y="6254750"/>
          <p14:tracePt t="295279" x="5403850" y="6272213"/>
          <p14:tracePt t="295287" x="5335588" y="6280150"/>
          <p14:tracePt t="295295" x="5241925" y="6280150"/>
          <p14:tracePt t="295303" x="5148263" y="6254750"/>
          <p14:tracePt t="295311" x="5046663" y="6203950"/>
          <p14:tracePt t="295319" x="4962525" y="6153150"/>
          <p14:tracePt t="295327" x="4859338" y="6059488"/>
          <p14:tracePt t="295335" x="4783138" y="5957888"/>
          <p14:tracePt t="295343" x="4699000" y="5854700"/>
          <p14:tracePt t="295351" x="4630738" y="5745163"/>
          <p14:tracePt t="295359" x="4562475" y="5634038"/>
          <p14:tracePt t="295367" x="4529138" y="5549900"/>
          <p14:tracePt t="295375" x="4511675" y="5481638"/>
          <p14:tracePt t="295384" x="4503738" y="5421313"/>
          <p14:tracePt t="295391" x="4503738" y="5380038"/>
          <p14:tracePt t="295399" x="4519613" y="5327650"/>
          <p14:tracePt t="295408" x="4554538" y="5286375"/>
          <p14:tracePt t="295415" x="4605338" y="5243513"/>
          <p14:tracePt t="295425" x="4664075" y="5192713"/>
          <p14:tracePt t="295431" x="4732338" y="5149850"/>
          <p14:tracePt t="295441" x="4791075" y="5116513"/>
          <p14:tracePt t="295447" x="4851400" y="5099050"/>
          <p14:tracePt t="295457" x="4910138" y="5081588"/>
          <p14:tracePt t="295463" x="4970463" y="5064125"/>
          <p14:tracePt t="295473" x="5021263" y="5056188"/>
          <p14:tracePt t="295479" x="5080000" y="5048250"/>
          <p14:tracePt t="295487" x="5132388" y="5048250"/>
          <p14:tracePt t="295495" x="5199063" y="5048250"/>
          <p14:tracePt t="295503" x="5284788" y="5048250"/>
          <p14:tracePt t="295511" x="5368925" y="5048250"/>
          <p14:tracePt t="295519" x="5462588" y="5056188"/>
          <p14:tracePt t="295527" x="5573713" y="5064125"/>
          <p14:tracePt t="295535" x="5692775" y="5081588"/>
          <p14:tracePt t="295543" x="5802313" y="5081588"/>
          <p14:tracePt t="295551" x="5905500" y="5081588"/>
          <p14:tracePt t="295559" x="6007100" y="5081588"/>
          <p14:tracePt t="295567" x="6075363" y="5064125"/>
          <p14:tracePt t="295575" x="6142038" y="5038725"/>
          <p14:tracePt t="295583" x="6210300" y="5005388"/>
          <p14:tracePt t="295591" x="6261100" y="4962525"/>
          <p14:tracePt t="295599" x="6303963" y="4911725"/>
          <p14:tracePt t="295609" x="6338888" y="4860925"/>
          <p14:tracePt t="295615" x="6364288" y="4810125"/>
          <p14:tracePt t="295624" x="6380163" y="4767263"/>
          <p14:tracePt t="295631" x="6389688" y="4733925"/>
          <p14:tracePt t="295641" x="6389688" y="4699000"/>
          <p14:tracePt t="295647" x="6380163" y="4657725"/>
          <p14:tracePt t="295657" x="6354763" y="4640263"/>
          <p14:tracePt t="295663" x="6321425" y="4622800"/>
          <p14:tracePt t="295673" x="6253163" y="4614863"/>
          <p14:tracePt t="295679" x="6151563" y="4614863"/>
          <p14:tracePt t="295689" x="6049963" y="4648200"/>
          <p14:tracePt t="295695" x="5913438" y="4691063"/>
          <p14:tracePt t="295703" x="5761038" y="4759325"/>
          <p14:tracePt t="295711" x="5649913" y="4818063"/>
          <p14:tracePt t="295719" x="5573713" y="4860925"/>
          <p14:tracePt t="295728" x="5522913" y="4903788"/>
          <p14:tracePt t="295735" x="5505450" y="4946650"/>
          <p14:tracePt t="295743" x="5487988" y="4972050"/>
          <p14:tracePt t="295751" x="5480050" y="4997450"/>
          <p14:tracePt t="295759" x="5497513" y="5022850"/>
          <p14:tracePt t="295767" x="5556250" y="5056188"/>
          <p14:tracePt t="295775" x="5649913" y="5091113"/>
          <p14:tracePt t="295783" x="5786438" y="5132388"/>
          <p14:tracePt t="295792" x="5989638" y="5183188"/>
          <p14:tracePt t="295803" x="6235700" y="5243513"/>
          <p14:tracePt t="295812" x="6491288" y="5294313"/>
          <p14:tracePt t="295819" x="6694488" y="5345113"/>
          <p14:tracePt t="295827" x="6831013" y="5387975"/>
          <p14:tracePt t="295836" x="6907213" y="5430838"/>
          <p14:tracePt t="295843" x="6915150" y="5438775"/>
          <p14:tracePt t="295851" x="6915150" y="5464175"/>
          <p14:tracePt t="295859" x="6915150" y="5489575"/>
          <p14:tracePt t="295867" x="6899275" y="5514975"/>
          <p14:tracePt t="295892" x="6848475" y="5583238"/>
          <p14:tracePt t="295899" x="6838950" y="5591175"/>
          <p14:tracePt t="295909" x="6838950" y="5600700"/>
          <p14:tracePt t="295925" x="6838950" y="5608638"/>
          <p14:tracePt t="295931" x="6864350" y="5608638"/>
          <p14:tracePt t="295941" x="6889750" y="5616575"/>
          <p14:tracePt t="295947" x="6915150" y="5616575"/>
          <p14:tracePt t="295957" x="6950075" y="5626100"/>
          <p14:tracePt t="295963" x="7000875" y="5634038"/>
          <p14:tracePt t="295972" x="7059613" y="5641975"/>
          <p14:tracePt t="295979" x="7119938" y="5659438"/>
          <p14:tracePt t="295987" x="7178675" y="5684838"/>
          <p14:tracePt t="295995" x="7221538" y="5719763"/>
          <p14:tracePt t="296003" x="7239000" y="5745163"/>
          <p14:tracePt t="296011" x="7246938" y="5788025"/>
          <p14:tracePt t="296019" x="7246938" y="5829300"/>
          <p14:tracePt t="296027" x="7239000" y="5889625"/>
          <p14:tracePt t="296035" x="7221538" y="5948363"/>
          <p14:tracePt t="296043" x="7188200" y="6008688"/>
          <p14:tracePt t="296051" x="7162800" y="6084888"/>
          <p14:tracePt t="296059" x="7137400" y="6153150"/>
          <p14:tracePt t="296067" x="7112000" y="6211888"/>
          <p14:tracePt t="296075" x="7094538" y="6262688"/>
          <p14:tracePt t="296083" x="7085013" y="6297613"/>
          <p14:tracePt t="296091" x="7085013" y="6313488"/>
          <p14:tracePt t="296099" x="7085013" y="6330950"/>
          <p14:tracePt t="296155" x="7085013" y="6348413"/>
          <p14:tracePt t="296172" x="7059613" y="6373813"/>
          <p14:tracePt t="296179" x="7034213" y="6381750"/>
          <p14:tracePt t="296189" x="6975475" y="6399213"/>
          <p14:tracePt t="296195" x="6889750" y="6407150"/>
          <p14:tracePt t="296203" x="6813550" y="6424613"/>
          <p14:tracePt t="296211" x="6719888" y="6442075"/>
          <p14:tracePt t="296219" x="6618288" y="6450013"/>
          <p14:tracePt t="296227" x="6508750" y="6457950"/>
          <p14:tracePt t="296235" x="6389688" y="6457950"/>
          <p14:tracePt t="296243" x="6253163" y="6457950"/>
          <p14:tracePt t="296251" x="6134100" y="6457950"/>
          <p14:tracePt t="296259" x="6015038" y="6457950"/>
          <p14:tracePt t="296267" x="5905500" y="6424613"/>
          <p14:tracePt t="296275" x="5794375" y="6381750"/>
          <p14:tracePt t="296283" x="5700713" y="6330950"/>
          <p14:tracePt t="296291" x="5616575" y="6280150"/>
          <p14:tracePt t="296299" x="5548313" y="6237288"/>
          <p14:tracePt t="296309" x="5472113" y="6169025"/>
          <p14:tracePt t="296315" x="5378450" y="6110288"/>
          <p14:tracePt t="296325" x="5259388" y="6034088"/>
          <p14:tracePt t="296331" x="5140325" y="5932488"/>
          <p14:tracePt t="296341" x="5054600" y="5846763"/>
          <p14:tracePt t="296347" x="4978400" y="5735638"/>
          <p14:tracePt t="296357" x="4935538" y="5641975"/>
          <p14:tracePt t="296363" x="4902200" y="5565775"/>
          <p14:tracePt t="296373" x="4868863" y="5481638"/>
          <p14:tracePt t="296379" x="4859338" y="5380038"/>
          <p14:tracePt t="296389" x="4859338" y="5276850"/>
          <p14:tracePt t="296396" x="4902200" y="5157788"/>
          <p14:tracePt t="296403" x="4970463" y="5013325"/>
          <p14:tracePt t="296411" x="5064125" y="4868863"/>
          <p14:tracePt t="296419" x="5199063" y="4741863"/>
          <p14:tracePt t="296427" x="5343525" y="4630738"/>
          <p14:tracePt t="296435" x="5505450" y="4521200"/>
          <p14:tracePt t="296443" x="5683250" y="4419600"/>
          <p14:tracePt t="296451" x="5880100" y="4325938"/>
          <p14:tracePt t="296459" x="6075363" y="4249738"/>
          <p14:tracePt t="296467" x="6286500" y="4181475"/>
          <p14:tracePt t="296475" x="6491288" y="4113213"/>
          <p14:tracePt t="296483" x="6704013" y="4062413"/>
          <p14:tracePt t="296493" x="6881813" y="4011613"/>
          <p14:tracePt t="296499" x="7059613" y="3976688"/>
          <p14:tracePt t="296509" x="7256463" y="3951288"/>
          <p14:tracePt t="296515" x="7434263" y="3935413"/>
          <p14:tracePt t="296524" x="7629525" y="3908425"/>
          <p14:tracePt t="296531" x="7773988" y="3900488"/>
          <p14:tracePt t="296541" x="7943850" y="3883025"/>
          <p14:tracePt t="296548" x="8139113" y="3892550"/>
          <p14:tracePt t="296558" x="8258175" y="3900488"/>
          <p14:tracePt t="296563" x="8394700" y="3925888"/>
          <p14:tracePt t="296573" x="8488363" y="3960813"/>
          <p14:tracePt t="296580" x="8564563" y="4002088"/>
          <p14:tracePt t="296591" x="8648700" y="4044950"/>
          <p14:tracePt t="296596" x="8724900" y="4113213"/>
          <p14:tracePt t="296604" x="8793163" y="4189413"/>
          <p14:tracePt t="296611" x="8853488" y="4275138"/>
          <p14:tracePt t="296620" x="8937625" y="4368800"/>
          <p14:tracePt t="296627" x="9005888" y="4486275"/>
          <p14:tracePt t="296636" x="9074150" y="4614863"/>
          <p14:tracePt t="296643" x="9124950" y="4741863"/>
          <p14:tracePt t="296651" x="9167813" y="4843463"/>
          <p14:tracePt t="296659" x="9201150" y="4954588"/>
          <p14:tracePt t="296667" x="9226550" y="5030788"/>
          <p14:tracePt t="296675" x="9261475" y="5116513"/>
          <p14:tracePt t="296683" x="9277350" y="5183188"/>
          <p14:tracePt t="296692" x="9277350" y="5243513"/>
          <p14:tracePt t="296699" x="9269413" y="5302250"/>
          <p14:tracePt t="296709" x="9244013" y="5345113"/>
          <p14:tracePt t="296715" x="9209088" y="5395913"/>
          <p14:tracePt t="296725" x="9132888" y="5438775"/>
          <p14:tracePt t="296731" x="9031288" y="5489575"/>
          <p14:tracePt t="296742" x="8878888" y="5532438"/>
          <p14:tracePt t="296747" x="8699500" y="5565775"/>
          <p14:tracePt t="296758" x="8453438" y="5608638"/>
          <p14:tracePt t="296763" x="8174038" y="5634038"/>
          <p14:tracePt t="296773" x="7910513" y="5651500"/>
          <p14:tracePt t="296779" x="7672388" y="5659438"/>
          <p14:tracePt t="296790" x="7408863" y="5641975"/>
          <p14:tracePt t="296795" x="7196138" y="5616575"/>
          <p14:tracePt t="296804" x="6958013" y="5549900"/>
          <p14:tracePt t="296812" x="6770688" y="5472113"/>
          <p14:tracePt t="296820" x="6618288" y="5405438"/>
          <p14:tracePt t="296827" x="6483350" y="5337175"/>
          <p14:tracePt t="296835" x="6415088" y="5286375"/>
          <p14:tracePt t="296844" x="6380163" y="5235575"/>
          <p14:tracePt t="296852" x="6364288" y="5167313"/>
          <p14:tracePt t="296859" x="6364288" y="5091113"/>
          <p14:tracePt t="296868" x="6389688" y="4972050"/>
          <p14:tracePt t="296875" x="6430963" y="4835525"/>
          <p14:tracePt t="296884" x="6524625" y="4657725"/>
          <p14:tracePt t="296908" x="7018338" y="4105275"/>
          <p14:tracePt t="296916" x="7221538" y="3968750"/>
          <p14:tracePt t="296925" x="7408863" y="3867150"/>
          <p14:tracePt t="296931" x="7553325" y="3798888"/>
          <p14:tracePt t="296941" x="7646988" y="3773488"/>
          <p14:tracePt t="296947" x="7705725" y="3756025"/>
          <p14:tracePt t="296957" x="7756525" y="3748088"/>
          <p14:tracePt t="296963" x="7791450" y="3748088"/>
          <p14:tracePt t="296972" x="7824788" y="3763963"/>
          <p14:tracePt t="296979" x="7842250" y="3806825"/>
          <p14:tracePt t="296989" x="7859713" y="3875088"/>
          <p14:tracePt t="296995" x="7867650" y="3968750"/>
          <p14:tracePt t="297003" x="7875588" y="4079875"/>
          <p14:tracePt t="297011" x="7875588" y="4189413"/>
          <p14:tracePt t="297019" x="7875588" y="4316413"/>
          <p14:tracePt t="297027" x="7850188" y="4419600"/>
          <p14:tracePt t="297035" x="7824788" y="4521200"/>
          <p14:tracePt t="297043" x="7791450" y="4622800"/>
          <p14:tracePt t="297051" x="7748588" y="4708525"/>
          <p14:tracePt t="297059" x="7715250" y="4784725"/>
          <p14:tracePt t="297067" x="7680325" y="4835525"/>
          <p14:tracePt t="297075" x="7637463" y="4878388"/>
          <p14:tracePt t="297083" x="7612063" y="4894263"/>
          <p14:tracePt t="297091" x="7570788" y="4919663"/>
          <p14:tracePt t="297099" x="7545388" y="4937125"/>
          <p14:tracePt t="297107" x="7535863" y="4937125"/>
          <p14:tracePt t="297115" x="7518400" y="4937125"/>
          <p14:tracePt t="297124" x="7510463" y="4937125"/>
          <p14:tracePt t="297131" x="7493000" y="4937125"/>
          <p14:tracePt t="297140" x="7485063" y="4937125"/>
          <p14:tracePt t="297157" x="7477125" y="4937125"/>
          <p14:tracePt t="297179" x="7467600" y="4937125"/>
          <p14:tracePt t="297260" x="7467600" y="4929188"/>
          <p14:tracePt t="297267" x="7467600" y="4919663"/>
          <p14:tracePt t="297275" x="7459663" y="4903788"/>
          <p14:tracePt t="297283" x="7451725" y="4868863"/>
          <p14:tracePt t="297291" x="7426325" y="4818063"/>
          <p14:tracePt t="297299" x="7373938" y="4767263"/>
          <p14:tracePt t="297307" x="7307263" y="4716463"/>
          <p14:tracePt t="297315" x="7221538" y="4657725"/>
          <p14:tracePt t="297324" x="7119938" y="4614863"/>
          <p14:tracePt t="297331" x="7000875" y="4572000"/>
          <p14:tracePt t="297341" x="6823075" y="4538663"/>
          <p14:tracePt t="297347" x="6618288" y="4495800"/>
          <p14:tracePt t="297357" x="6380163" y="4470400"/>
          <p14:tracePt t="297363" x="6159500" y="4460875"/>
          <p14:tracePt t="297373" x="5997575" y="4460875"/>
          <p14:tracePt t="297380" x="5776913" y="4478338"/>
          <p14:tracePt t="297390" x="5505450" y="4529138"/>
          <p14:tracePt t="297397" x="5208588" y="4640263"/>
          <p14:tracePt t="297409" x="4894263" y="4792663"/>
          <p14:tracePt t="297411" x="4621213" y="4962525"/>
          <p14:tracePt t="297420" x="4359275" y="5175250"/>
          <p14:tracePt t="297427" x="4070350" y="5446713"/>
          <p14:tracePt t="297436" x="3781425" y="5727700"/>
          <p14:tracePt t="297443" x="3508375" y="6016625"/>
          <p14:tracePt t="297452" x="3254375" y="6280150"/>
          <p14:tracePt t="297459" x="3033713" y="6483350"/>
          <p14:tracePt t="297467" x="2879725" y="6637338"/>
          <p14:tracePt t="297475" x="2778125" y="6721475"/>
          <p14:tracePt t="297484" x="2701925" y="6772275"/>
          <p14:tracePt t="297492" x="2651125" y="6799263"/>
          <p14:tracePt t="297500" x="2608263" y="6815138"/>
          <p14:tracePt t="297509" x="2582863" y="6824663"/>
          <p14:tracePt t="297515" x="2574925" y="6815138"/>
          <p14:tracePt t="297525" x="2549525" y="6799263"/>
          <p14:tracePt t="297532" x="2532063" y="6772275"/>
          <p14:tracePt t="297541" x="2489200" y="6696075"/>
          <p14:tracePt t="297548" x="2446338" y="6594475"/>
          <p14:tracePt t="297557" x="2387600" y="6424613"/>
          <p14:tracePt t="297564" x="2319338" y="6194425"/>
          <p14:tracePt t="297573" x="2268538" y="5983288"/>
          <p14:tracePt t="297579" x="2243138" y="5813425"/>
          <p14:tracePt t="297591" x="2235200" y="5668963"/>
          <p14:tracePt t="297595" x="2243138" y="5549900"/>
          <p14:tracePt t="297603" x="2276475" y="5456238"/>
          <p14:tracePt t="297611" x="2327275" y="5362575"/>
          <p14:tracePt t="297619" x="2395538" y="5276850"/>
          <p14:tracePt t="297627" x="2471738" y="5226050"/>
          <p14:tracePt t="297635" x="2582863" y="5149850"/>
          <p14:tracePt t="297643" x="2709863" y="5099050"/>
          <p14:tracePt t="297651" x="2889250" y="5048250"/>
          <p14:tracePt t="297659" x="3109913" y="5022850"/>
          <p14:tracePt t="297667" x="3322638" y="5013325"/>
          <p14:tracePt t="297675" x="3517900" y="4987925"/>
          <p14:tracePt t="297683" x="3797300" y="4997450"/>
          <p14:tracePt t="297691" x="4146550" y="5073650"/>
          <p14:tracePt t="297699" x="4537075" y="5183188"/>
          <p14:tracePt t="297707" x="4927600" y="5302250"/>
          <p14:tracePt t="297715" x="5318125" y="5430838"/>
          <p14:tracePt t="297724" x="5675313" y="5575300"/>
          <p14:tracePt t="297731" x="6024563" y="5719763"/>
          <p14:tracePt t="297740" x="6380163" y="5880100"/>
          <p14:tracePt t="297747" x="6669088" y="5999163"/>
          <p14:tracePt t="297757" x="6907213" y="6102350"/>
          <p14:tracePt t="297763" x="7127875" y="6211888"/>
          <p14:tracePt t="297774" x="7332663" y="6330950"/>
          <p14:tracePt t="297779" x="7451725" y="6407150"/>
          <p14:tracePt t="297793" x="7518400" y="6450013"/>
          <p14:tracePt t="297796" x="7578725" y="6492875"/>
          <p14:tracePt t="297807" x="7596188" y="6500813"/>
          <p14:tracePt t="297812" x="7596188" y="6510338"/>
          <p14:tracePt t="298864" x="7596188" y="6500813"/>
          <p14:tracePt t="298872" x="7561263" y="6492875"/>
          <p14:tracePt t="298880" x="7502525" y="6457950"/>
          <p14:tracePt t="298888" x="7408863" y="6416675"/>
          <p14:tracePt t="298895" x="7289800" y="6365875"/>
          <p14:tracePt t="298906" x="7145338" y="6313488"/>
          <p14:tracePt t="298911" x="6932613" y="6246813"/>
          <p14:tracePt t="298919" x="6745288" y="6194425"/>
          <p14:tracePt t="298927" x="6542088" y="6143625"/>
          <p14:tracePt t="298936" x="6338888" y="6092825"/>
          <p14:tracePt t="298943" x="6134100" y="6042025"/>
          <p14:tracePt t="298951" x="5946775" y="5991225"/>
          <p14:tracePt t="298959" x="5802313" y="5948363"/>
          <p14:tracePt t="298967" x="5708650" y="5915025"/>
          <p14:tracePt t="298975" x="5657850" y="5889625"/>
          <p14:tracePt t="298983" x="5649913" y="5872163"/>
          <p14:tracePt t="298991" x="5641975" y="5864225"/>
          <p14:tracePt t="299000" x="5641975" y="5854700"/>
          <p14:tracePt t="299007" x="5641975" y="5846763"/>
          <p14:tracePt t="299015" x="5641975" y="5821363"/>
          <p14:tracePt t="299024" x="5641975" y="5788025"/>
          <p14:tracePt t="299031" x="5641975" y="5770563"/>
          <p14:tracePt t="299040" x="5641975" y="5745163"/>
          <p14:tracePt t="299047" x="5641975" y="5719763"/>
          <p14:tracePt t="299056" x="5641975" y="5694363"/>
          <p14:tracePt t="299063" x="5641975" y="5676900"/>
          <p14:tracePt t="299072" x="5641975" y="5659438"/>
          <p14:tracePt t="299079" x="5641975" y="5651500"/>
          <p14:tracePt t="299088" x="5649913" y="5626100"/>
          <p14:tracePt t="299095" x="5649913" y="5608638"/>
          <p14:tracePt t="299106" x="5657850" y="5591175"/>
          <p14:tracePt t="299112" x="5657850" y="5583238"/>
          <p14:tracePt t="299120" x="5667375" y="5565775"/>
          <p14:tracePt t="299127" x="5667375" y="5549900"/>
          <p14:tracePt t="299135" x="5683250" y="5524500"/>
          <p14:tracePt t="299143" x="5683250" y="5497513"/>
          <p14:tracePt t="299151" x="5683250" y="5472113"/>
          <p14:tracePt t="299159" x="5700713" y="5446713"/>
          <p14:tracePt t="299167" x="5708650" y="5421313"/>
          <p14:tracePt t="299176" x="5718175" y="5395913"/>
          <p14:tracePt t="299183" x="5726113" y="5380038"/>
          <p14:tracePt t="299191" x="5726113" y="5370513"/>
          <p14:tracePt t="299199" x="5735638" y="5362575"/>
          <p14:tracePt t="299207" x="5735638" y="5353050"/>
          <p14:tracePt t="299223" x="5735638" y="5337175"/>
          <p14:tracePt t="299231" x="5735638" y="5327650"/>
          <p14:tracePt t="299240" x="5735638" y="5319713"/>
          <p14:tracePt t="299247" x="5735638" y="5311775"/>
          <p14:tracePt t="299256" x="5726113" y="5302250"/>
          <p14:tracePt t="299263" x="5726113" y="5294313"/>
          <p14:tracePt t="299273" x="5718175" y="5286375"/>
          <p14:tracePt t="299279" x="5708650" y="5286375"/>
          <p14:tracePt t="299288" x="5700713" y="5251450"/>
          <p14:tracePt t="299295" x="5683250" y="5235575"/>
          <p14:tracePt t="299303" x="5649913" y="5192713"/>
          <p14:tracePt t="299311" x="5616575" y="5149850"/>
          <p14:tracePt t="299319" x="5581650" y="5099050"/>
          <p14:tracePt t="299327" x="5556250" y="5056188"/>
          <p14:tracePt t="299335" x="5530850" y="5005388"/>
          <p14:tracePt t="299343" x="5505450" y="4937125"/>
          <p14:tracePt t="299351" x="5487988" y="4903788"/>
          <p14:tracePt t="299359" x="5472113" y="4843463"/>
          <p14:tracePt t="299367" x="5454650" y="4792663"/>
          <p14:tracePt t="299375" x="5446713" y="4749800"/>
          <p14:tracePt t="299384" x="5429250" y="4691063"/>
          <p14:tracePt t="299392" x="5421313" y="4640263"/>
          <p14:tracePt t="299400" x="5403850" y="4579938"/>
          <p14:tracePt t="299412" x="5386388" y="4521200"/>
          <p14:tracePt t="299417" x="5368925" y="4452938"/>
          <p14:tracePt t="299427" x="5343525" y="4359275"/>
          <p14:tracePt t="299433" x="5318125" y="4265613"/>
          <p14:tracePt t="299441" x="5284788" y="4171950"/>
          <p14:tracePt t="299447" x="5276850" y="4079875"/>
          <p14:tracePt t="299457" x="5267325" y="3986213"/>
          <p14:tracePt t="299463" x="5259388" y="3908425"/>
          <p14:tracePt t="299473" x="5259388" y="3849688"/>
          <p14:tracePt t="299479" x="5259388" y="3790950"/>
          <p14:tracePt t="299488" x="5259388" y="3748088"/>
          <p14:tracePt t="299495" x="5259388" y="3713163"/>
          <p14:tracePt t="299503" x="5259388" y="3687763"/>
          <p14:tracePt t="299511" x="5259388" y="3679825"/>
          <p14:tracePt t="299535" x="5259388" y="3671888"/>
          <p14:tracePt t="299615" x="5249863" y="3654425"/>
          <p14:tracePt t="299623" x="5249863" y="3636963"/>
          <p14:tracePt t="299631" x="5241925" y="3603625"/>
          <p14:tracePt t="299640" x="5216525" y="3578225"/>
          <p14:tracePt t="299647" x="5208588" y="3552825"/>
          <p14:tracePt t="299656" x="5191125" y="3535363"/>
          <p14:tracePt t="299663" x="5183188" y="3509963"/>
          <p14:tracePt t="299674" x="5157788" y="3467100"/>
          <p14:tracePt t="299679" x="5132388" y="3441700"/>
          <p14:tracePt t="299688" x="5106988" y="3398838"/>
          <p14:tracePt t="299695" x="5097463" y="3373438"/>
          <p14:tracePt t="299706" x="5080000" y="3355975"/>
          <p14:tracePt t="299711" x="5080000" y="3340100"/>
          <p14:tracePt t="299719" x="5064125" y="3330575"/>
          <p14:tracePt t="299727" x="5054600" y="3314700"/>
          <p14:tracePt t="299735" x="5046663" y="3305175"/>
          <p14:tracePt t="299807" x="5054600" y="3297238"/>
          <p14:tracePt t="299815" x="5072063" y="3297238"/>
          <p14:tracePt t="299824" x="5114925" y="3297238"/>
          <p14:tracePt t="299831" x="5183188" y="3297238"/>
          <p14:tracePt t="299840" x="5284788" y="3305175"/>
          <p14:tracePt t="299847" x="5378450" y="3330575"/>
          <p14:tracePt t="299857" x="5454650" y="3355975"/>
          <p14:tracePt t="299863" x="5505450" y="3382963"/>
          <p14:tracePt t="299873" x="5513388" y="3390900"/>
          <p14:tracePt t="299890" x="5513388" y="3398838"/>
          <p14:tracePt t="299895" x="5513388" y="3408363"/>
          <p14:tracePt t="299906" x="5513388" y="3433763"/>
          <p14:tracePt t="299911" x="5505450" y="3449638"/>
          <p14:tracePt t="299919" x="5480050" y="3459163"/>
          <p14:tracePt t="299927" x="5462588" y="3484563"/>
          <p14:tracePt t="299935" x="5446713" y="3484563"/>
          <p14:tracePt t="299943" x="5429250" y="3502025"/>
          <p14:tracePt t="299951" x="5411788" y="3509963"/>
          <p14:tracePt t="299959" x="5394325" y="3509963"/>
          <p14:tracePt t="299967" x="5378450" y="3502025"/>
          <p14:tracePt t="299975" x="5368925" y="3492500"/>
          <p14:tracePt t="299983" x="5360988" y="3467100"/>
          <p14:tracePt t="299991" x="5343525" y="3433763"/>
          <p14:tracePt t="299999" x="5343525" y="3416300"/>
          <p14:tracePt t="300007" x="5335588" y="3390900"/>
          <p14:tracePt t="300015" x="5335588" y="3373438"/>
          <p14:tracePt t="300023" x="5335588" y="3355975"/>
          <p14:tracePt t="300031" x="5343525" y="3340100"/>
          <p14:tracePt t="300040" x="5353050" y="3314700"/>
          <p14:tracePt t="300047" x="5360988" y="3314700"/>
          <p14:tracePt t="300057" x="5368925" y="3297238"/>
          <p14:tracePt t="300063" x="5378450" y="3297238"/>
          <p14:tracePt t="300074" x="5378450" y="3289300"/>
          <p14:tracePt t="300095" x="5386388" y="3289300"/>
          <p14:tracePt t="300106" x="5394325" y="3289300"/>
          <p14:tracePt t="300111" x="5394325" y="3297238"/>
          <p14:tracePt t="300119" x="5403850" y="3314700"/>
          <p14:tracePt t="300127" x="5403850" y="3322638"/>
          <p14:tracePt t="300135" x="5411788" y="3330575"/>
          <p14:tracePt t="300273" x="5411788" y="3340100"/>
          <p14:tracePt t="300321" x="5421313" y="3340100"/>
          <p14:tracePt t="300336" x="5429250" y="3340100"/>
          <p14:tracePt t="300351" x="5446713" y="3330575"/>
          <p14:tracePt t="300383" x="5454650" y="3330575"/>
          <p14:tracePt t="300391" x="5462588" y="3330575"/>
          <p14:tracePt t="300399" x="5472113" y="3340100"/>
          <p14:tracePt t="300407" x="5472113" y="3365500"/>
          <p14:tracePt t="300415" x="5472113" y="3373438"/>
          <p14:tracePt t="300423" x="5462588" y="3390900"/>
          <p14:tracePt t="300431" x="5446713" y="3408363"/>
          <p14:tracePt t="300441" x="5411788" y="3416300"/>
          <p14:tracePt t="300447" x="5353050" y="3424238"/>
          <p14:tracePt t="300457" x="5284788" y="3433763"/>
          <p14:tracePt t="300464" x="5224463" y="3433763"/>
          <p14:tracePt t="300475" x="5157788" y="3433763"/>
          <p14:tracePt t="300481" x="5097463" y="3416300"/>
          <p14:tracePt t="300493" x="5054600" y="3398838"/>
          <p14:tracePt t="300509" x="5046663" y="3390900"/>
          <p14:tracePt t="300513" x="5046663" y="3373438"/>
          <p14:tracePt t="300525" x="5046663" y="3348038"/>
          <p14:tracePt t="300529" x="5054600" y="3322638"/>
          <p14:tracePt t="300536" x="5064125" y="3314700"/>
          <p14:tracePt t="300544" x="5097463" y="3289300"/>
          <p14:tracePt t="300552" x="5122863" y="3279775"/>
          <p14:tracePt t="300562" x="5140325" y="3279775"/>
          <p14:tracePt t="300568" x="5165725" y="3279775"/>
          <p14:tracePt t="300576" x="5199063" y="3279775"/>
          <p14:tracePt t="300584" x="5216525" y="3279775"/>
          <p14:tracePt t="300592" x="5233988" y="3279775"/>
          <p14:tracePt t="300600" x="5241925" y="3297238"/>
          <p14:tracePt t="300608" x="5259388" y="3322638"/>
          <p14:tracePt t="300616" x="5259388" y="3330575"/>
          <p14:tracePt t="300625" x="5259388" y="3340100"/>
          <p14:tracePt t="300632" x="5259388" y="3355975"/>
          <p14:tracePt t="300648" x="5259388" y="3365500"/>
          <p14:tracePt t="300841" x="5259388" y="3373438"/>
          <p14:tracePt t="300848" x="5259388" y="3382963"/>
          <p14:tracePt t="300858" x="5259388" y="3390900"/>
          <p14:tracePt t="300865" x="5259388" y="3398838"/>
          <p14:tracePt t="300876" x="5259388" y="3408363"/>
          <p14:tracePt t="300879" x="5259388" y="3424238"/>
          <p14:tracePt t="300889" x="5259388" y="3433763"/>
          <p14:tracePt t="300895" x="5276850" y="3449638"/>
          <p14:tracePt t="300905" x="5284788" y="3459163"/>
          <p14:tracePt t="300911" x="5302250" y="3467100"/>
          <p14:tracePt t="300919" x="5302250" y="3475038"/>
          <p14:tracePt t="300927" x="5302250" y="3484563"/>
          <p14:tracePt t="300936" x="5310188" y="3502025"/>
          <p14:tracePt t="300943" x="5310188" y="3517900"/>
          <p14:tracePt t="300951" x="5310188" y="3527425"/>
          <p14:tracePt t="300959" x="5310188" y="3535363"/>
          <p14:tracePt t="300975" x="5310188" y="3543300"/>
          <p14:tracePt t="300991" x="5310188" y="3552825"/>
          <p14:tracePt t="301007" x="5302250" y="3560763"/>
          <p14:tracePt t="301015" x="5292725" y="3560763"/>
          <p14:tracePt t="301024" x="5267325" y="3560763"/>
          <p14:tracePt t="301032" x="5233988" y="3560763"/>
          <p14:tracePt t="301041" x="5216525" y="3560763"/>
          <p14:tracePt t="301047" x="5199063" y="3560763"/>
          <p14:tracePt t="301058" x="5165725" y="3560763"/>
          <p14:tracePt t="301064" x="5132388" y="3560763"/>
          <p14:tracePt t="301074" x="5089525" y="3560763"/>
          <p14:tracePt t="301079" x="5054600" y="3560763"/>
          <p14:tracePt t="301089" x="5003800" y="3560763"/>
          <p14:tracePt t="301096" x="4970463" y="3560763"/>
          <p14:tracePt t="301106" x="4935538" y="3560763"/>
          <p14:tracePt t="301112" x="4894263" y="3560763"/>
          <p14:tracePt t="301119" x="4868863" y="3560763"/>
          <p14:tracePt t="301127" x="4843463" y="3552825"/>
          <p14:tracePt t="301136" x="4833938" y="3543300"/>
          <p14:tracePt t="301144" x="4826000" y="3543300"/>
          <p14:tracePt t="301152" x="4826000" y="3535363"/>
          <p14:tracePt t="301160" x="4818063" y="3517900"/>
          <p14:tracePt t="301168" x="4808538" y="3509963"/>
          <p14:tracePt t="301176" x="4800600" y="3484563"/>
          <p14:tracePt t="301184" x="4800600" y="3475038"/>
          <p14:tracePt t="301191" x="4783138" y="3449638"/>
          <p14:tracePt t="301200" x="4783138" y="3408363"/>
          <p14:tracePt t="301208" x="4775200" y="3382963"/>
          <p14:tracePt t="301216" x="4775200" y="3365500"/>
          <p14:tracePt t="301224" x="4775200" y="3348038"/>
          <p14:tracePt t="301232" x="4775200" y="3330575"/>
          <p14:tracePt t="301241" x="4783138" y="3305175"/>
          <p14:tracePt t="301247" x="4791075" y="3297238"/>
          <p14:tracePt t="301257" x="4800600" y="3289300"/>
          <p14:tracePt t="301264" x="4808538" y="3271838"/>
          <p14:tracePt t="301274" x="4818063" y="3254375"/>
          <p14:tracePt t="301280" x="4833938" y="3254375"/>
          <p14:tracePt t="301289" x="4851400" y="3228975"/>
          <p14:tracePt t="301295" x="4868863" y="3228975"/>
          <p14:tracePt t="301307" x="4876800" y="3228975"/>
          <p14:tracePt t="301312" x="4902200" y="3221038"/>
          <p14:tracePt t="301323" x="4919663" y="3211513"/>
          <p14:tracePt t="301328" x="4945063" y="3211513"/>
          <p14:tracePt t="301335" x="4970463" y="3211513"/>
          <p14:tracePt t="301343" x="5003800" y="3211513"/>
          <p14:tracePt t="301351" x="5029200" y="3211513"/>
          <p14:tracePt t="301360" x="5054600" y="3221038"/>
          <p14:tracePt t="301367" x="5089525" y="3228975"/>
          <p14:tracePt t="301376" x="5122863" y="3238500"/>
          <p14:tracePt t="301384" x="5173663" y="3246438"/>
          <p14:tracePt t="301391" x="5216525" y="3263900"/>
          <p14:tracePt t="301400" x="5249863" y="3289300"/>
          <p14:tracePt t="301407" x="5292725" y="3314700"/>
          <p14:tracePt t="301417" x="5318125" y="3330575"/>
          <p14:tracePt t="301427" x="5343525" y="3348038"/>
          <p14:tracePt t="301431" x="5353050" y="3365500"/>
          <p14:tracePt t="301442" x="5360988" y="3390900"/>
          <p14:tracePt t="301449" x="5368925" y="3424238"/>
          <p14:tracePt t="301457" x="5368925" y="3459163"/>
          <p14:tracePt t="301463" x="5360988" y="3502025"/>
          <p14:tracePt t="301474" x="5335588" y="3543300"/>
          <p14:tracePt t="301479" x="5310188" y="3568700"/>
          <p14:tracePt t="301488" x="5267325" y="3594100"/>
          <p14:tracePt t="301495" x="5216525" y="3619500"/>
          <p14:tracePt t="301504" x="5157788" y="3629025"/>
          <p14:tracePt t="301511" x="5114925" y="3636963"/>
          <p14:tracePt t="301519" x="5072063" y="3636963"/>
          <p14:tracePt t="301527" x="5046663" y="3636963"/>
          <p14:tracePt t="301536" x="5029200" y="3636963"/>
          <p14:tracePt t="301544" x="5013325" y="3629025"/>
          <p14:tracePt t="301551" x="4995863" y="3603625"/>
          <p14:tracePt t="301559" x="4995863" y="3560763"/>
          <p14:tracePt t="301567" x="4987925" y="3535363"/>
          <p14:tracePt t="301575" x="4987925" y="3492500"/>
          <p14:tracePt t="301584" x="4987925" y="3433763"/>
          <p14:tracePt t="301591" x="5003800" y="3382963"/>
          <p14:tracePt t="301599" x="5021263" y="3330575"/>
          <p14:tracePt t="301607" x="5038725" y="3297238"/>
          <p14:tracePt t="301615" x="5072063" y="3254375"/>
          <p14:tracePt t="301623" x="5097463" y="3221038"/>
          <p14:tracePt t="301631" x="5122863" y="3211513"/>
          <p14:tracePt t="301639" x="5148263" y="3195638"/>
          <p14:tracePt t="301647" x="5191125" y="3186113"/>
          <p14:tracePt t="301657" x="5216525" y="3178175"/>
          <p14:tracePt t="301663" x="5241925" y="3178175"/>
          <p14:tracePt t="301673" x="5249863" y="3186113"/>
          <p14:tracePt t="301683" x="5259388" y="3195638"/>
          <p14:tracePt t="301691" x="5267325" y="3211513"/>
          <p14:tracePt t="301699" x="5267325" y="3238500"/>
          <p14:tracePt t="301715" x="5259388" y="3246438"/>
          <p14:tracePt t="301723" x="5249863" y="3254375"/>
          <p14:tracePt t="301731" x="5249863" y="3263900"/>
          <p14:tracePt t="301739" x="5241925" y="3263900"/>
          <p14:tracePt t="301747" x="5233988" y="3263900"/>
          <p14:tracePt t="301756" x="5224463" y="3263900"/>
          <p14:tracePt t="301764" x="5208588" y="3238500"/>
          <p14:tracePt t="301773" x="5199063" y="3221038"/>
          <p14:tracePt t="301779" x="5183188" y="3178175"/>
          <p14:tracePt t="301789" x="5157788" y="3152775"/>
          <p14:tracePt t="301795" x="5122863" y="3109913"/>
          <p14:tracePt t="301806" x="5080000" y="3059113"/>
          <p14:tracePt t="301811" x="5046663" y="3008313"/>
          <p14:tracePt t="301822" x="4995863" y="2957513"/>
          <p14:tracePt t="301827" x="4953000" y="2914650"/>
          <p14:tracePt t="301836" x="4910138" y="2871788"/>
          <p14:tracePt t="301843" x="4876800" y="2838450"/>
          <p14:tracePt t="301851" x="4851400" y="2813050"/>
          <p14:tracePt t="301859" x="4826000" y="2778125"/>
          <p14:tracePt t="301867" x="4818063" y="2752725"/>
          <p14:tracePt t="301875" x="4818063" y="2736850"/>
          <p14:tracePt t="301892" x="4800600" y="2719388"/>
          <p14:tracePt t="301899" x="4800600" y="2686050"/>
          <p14:tracePt t="301907" x="4800600" y="2668588"/>
          <p14:tracePt t="301915" x="4800600" y="2643188"/>
          <p14:tracePt t="301923" x="4800600" y="2625725"/>
          <p14:tracePt t="301931" x="4791075" y="2592388"/>
          <p14:tracePt t="301940" x="4791075" y="2566988"/>
          <p14:tracePt t="301947" x="4791075" y="2541588"/>
          <p14:tracePt t="301957" x="4791075" y="2524125"/>
          <p14:tracePt t="301964" x="4783138" y="2489200"/>
          <p14:tracePt t="301972" x="4783138" y="2447925"/>
          <p14:tracePt t="301979" x="4775200" y="2413000"/>
          <p14:tracePt t="301988" x="4765675" y="2379663"/>
          <p14:tracePt t="301996" x="4757738" y="2328863"/>
          <p14:tracePt t="302006" x="4749800" y="2293938"/>
          <p14:tracePt t="302011" x="4749800" y="2252663"/>
          <p14:tracePt t="302022" x="4749800" y="2227263"/>
          <p14:tracePt t="302027" x="4740275" y="2217738"/>
          <p14:tracePt t="302035" x="4740275" y="2200275"/>
          <p14:tracePt t="302043" x="4740275" y="2192338"/>
          <p14:tracePt t="302051" x="4732338" y="2166938"/>
          <p14:tracePt t="302067" x="4732338" y="2159000"/>
          <p14:tracePt t="302116" x="4732338" y="2149475"/>
          <p14:tracePt t="302132" x="4732338" y="2133600"/>
          <p14:tracePt t="302141" x="4757738" y="2124075"/>
          <p14:tracePt t="302148" x="4775200" y="2108200"/>
          <p14:tracePt t="302159" x="4800600" y="2098675"/>
          <p14:tracePt t="302164" x="4818063" y="2082800"/>
          <p14:tracePt t="302174" x="4859338" y="2073275"/>
          <p14:tracePt t="302181" x="4935538" y="2073275"/>
          <p14:tracePt t="302190" x="5021263" y="2073275"/>
          <p14:tracePt t="302197" x="5148263" y="2073275"/>
          <p14:tracePt t="302207" x="5259388" y="2073275"/>
          <p14:tracePt t="302212" x="5368925" y="2073275"/>
          <p14:tracePt t="302224" x="5480050" y="2073275"/>
          <p14:tracePt t="302228" x="5581650" y="2073275"/>
          <p14:tracePt t="302237" x="5683250" y="2073275"/>
          <p14:tracePt t="302244" x="5786438" y="2082800"/>
          <p14:tracePt t="302252" x="5880100" y="2090738"/>
          <p14:tracePt t="302260" x="5981700" y="2108200"/>
          <p14:tracePt t="302267" x="6083300" y="2124075"/>
          <p14:tracePt t="302275" x="6219825" y="2159000"/>
          <p14:tracePt t="302283" x="6372225" y="2192338"/>
          <p14:tracePt t="302291" x="6499225" y="2209800"/>
          <p14:tracePt t="302299" x="6618288" y="2217738"/>
          <p14:tracePt t="302307" x="6737350" y="2227263"/>
          <p14:tracePt t="302315" x="6838950" y="2227263"/>
          <p14:tracePt t="302323" x="6932613" y="2227263"/>
          <p14:tracePt t="302331" x="7026275" y="2227263"/>
          <p14:tracePt t="302339" x="7102475" y="2227263"/>
          <p14:tracePt t="302347" x="7178675" y="2227263"/>
          <p14:tracePt t="302357" x="7239000" y="2227263"/>
          <p14:tracePt t="302364" x="7297738" y="2227263"/>
          <p14:tracePt t="302372" x="7340600" y="2217738"/>
          <p14:tracePt t="302379" x="7391400" y="2217738"/>
          <p14:tracePt t="302388" x="7426325" y="2217738"/>
          <p14:tracePt t="302396" x="7451725" y="2217738"/>
          <p14:tracePt t="302406" x="7485063" y="2217738"/>
          <p14:tracePt t="302411" x="7527925" y="2217738"/>
          <p14:tracePt t="302419" x="7578725" y="2217738"/>
          <p14:tracePt t="302427" x="7612063" y="2217738"/>
          <p14:tracePt t="302436" x="7646988" y="2217738"/>
          <p14:tracePt t="302444" x="7680325" y="2217738"/>
          <p14:tracePt t="302452" x="7688263" y="2217738"/>
          <p14:tracePt t="302459" x="7697788" y="2217738"/>
          <p14:tracePt t="302467" x="7705725" y="2217738"/>
          <p14:tracePt t="302660" x="7697788" y="2217738"/>
          <p14:tracePt t="302677" x="7688263" y="2217738"/>
          <p14:tracePt t="302725" x="7680325" y="2227263"/>
          <p14:tracePt t="302789" x="7680325" y="2235200"/>
          <p14:tracePt t="302885" x="7672388" y="2235200"/>
          <p14:tracePt t="302949" x="7662863" y="2243138"/>
          <p14:tracePt t="302957" x="7654925" y="2243138"/>
          <p14:tracePt t="302981" x="7646988" y="2252663"/>
          <p14:tracePt t="302990" x="7637463" y="2252663"/>
          <p14:tracePt t="303008" x="7629525" y="2260600"/>
          <p14:tracePt t="303015" x="7621588" y="2260600"/>
          <p14:tracePt t="303028" x="7612063" y="2260600"/>
          <p14:tracePt t="303036" x="7612063" y="2268538"/>
          <p14:tracePt t="303044" x="7596188" y="2268538"/>
          <p14:tracePt t="303052" x="7586663" y="2268538"/>
          <p14:tracePt t="303060" x="7561263" y="2268538"/>
          <p14:tracePt t="303068" x="7535863" y="2268538"/>
          <p14:tracePt t="303076" x="7485063" y="2278063"/>
          <p14:tracePt t="303084" x="7408863" y="2286000"/>
          <p14:tracePt t="303092" x="7307263" y="2293938"/>
          <p14:tracePt t="303100" x="7162800" y="2319338"/>
          <p14:tracePt t="303110" x="6967538" y="2344738"/>
          <p14:tracePt t="303116" x="6729413" y="2371725"/>
          <p14:tracePt t="303125" x="6415088" y="2397125"/>
          <p14:tracePt t="303132" x="6108700" y="2438400"/>
          <p14:tracePt t="303141" x="5819775" y="2455863"/>
          <p14:tracePt t="303148" x="5538788" y="2481263"/>
          <p14:tracePt t="303158" x="5276850" y="2516188"/>
          <p14:tracePt t="303164" x="5029200" y="2541588"/>
          <p14:tracePt t="303174" x="4818063" y="2549525"/>
          <p14:tracePt t="303180" x="4673600" y="2566988"/>
          <p14:tracePt t="303190" x="4519613" y="2582863"/>
          <p14:tracePt t="303196" x="4375150" y="2592388"/>
          <p14:tracePt t="303207" x="4222750" y="2617788"/>
          <p14:tracePt t="303212" x="4121150" y="2625725"/>
          <p14:tracePt t="303223" x="4010025" y="2633663"/>
          <p14:tracePt t="303228" x="3908425" y="2633663"/>
          <p14:tracePt t="303239" x="3806825" y="2643188"/>
          <p14:tracePt t="303244" x="3738563" y="2651125"/>
          <p14:tracePt t="303252" x="3678238" y="2651125"/>
          <p14:tracePt t="303260" x="3670300" y="2651125"/>
          <p14:tracePt t="303308" x="3695700" y="2643188"/>
          <p14:tracePt t="303316" x="3729038" y="2633663"/>
          <p14:tracePt t="303324" x="3756025" y="2633663"/>
          <p14:tracePt t="303332" x="3797300" y="2633663"/>
          <p14:tracePt t="303341" x="3865563" y="2633663"/>
          <p14:tracePt t="303348" x="3941763" y="2633663"/>
          <p14:tracePt t="303358" x="4035425" y="2633663"/>
          <p14:tracePt t="303364" x="4154488" y="2633663"/>
          <p14:tracePt t="303375" x="4332288" y="2651125"/>
          <p14:tracePt t="303380" x="4529138" y="2676525"/>
          <p14:tracePt t="303389" x="4724400" y="2701925"/>
          <p14:tracePt t="303397" x="4995863" y="2744788"/>
          <p14:tracePt t="303407" x="5233988" y="2770188"/>
          <p14:tracePt t="303412" x="5454650" y="2795588"/>
          <p14:tracePt t="303423" x="5667375" y="2805113"/>
          <p14:tracePt t="303430" x="5862638" y="2830513"/>
          <p14:tracePt t="303448" x="6159500" y="2855913"/>
          <p14:tracePt t="303456" x="6270625" y="2855913"/>
          <p14:tracePt t="303462" x="6372225" y="2863850"/>
          <p14:tracePt t="303468" x="6456363" y="2863850"/>
          <p14:tracePt t="303476" x="6550025" y="2863850"/>
          <p14:tracePt t="303484" x="6618288" y="2863850"/>
          <p14:tracePt t="303491" x="6678613" y="2863850"/>
          <p14:tracePt t="303499" x="6711950" y="2863850"/>
          <p14:tracePt t="303619" x="6711950" y="2871788"/>
          <p14:tracePt t="303627" x="6711950" y="2881313"/>
          <p14:tracePt t="303635" x="6711950" y="2889250"/>
          <p14:tracePt t="303651" x="6711950" y="2897188"/>
          <p14:tracePt t="303659" x="6711950" y="2906713"/>
          <p14:tracePt t="303667" x="6711950" y="2914650"/>
          <p14:tracePt t="303675" x="6711950" y="2922588"/>
          <p14:tracePt t="303683" x="6704013" y="2922588"/>
          <p14:tracePt t="303699" x="6704013" y="2932113"/>
          <p14:tracePt t="303731" x="6704013" y="2949575"/>
          <p14:tracePt t="303845" x="6694488" y="2957513"/>
          <p14:tracePt t="303972" x="6686550" y="2957513"/>
          <p14:tracePt t="303979" x="6686550" y="2940050"/>
          <p14:tracePt t="303989" x="6669088" y="2922588"/>
          <p14:tracePt t="303995" x="6661150" y="2897188"/>
          <p14:tracePt t="304005" x="6661150" y="2881313"/>
          <p14:tracePt t="304012" x="6661150" y="2855913"/>
          <p14:tracePt t="304022" x="6661150" y="2830513"/>
          <p14:tracePt t="304028" x="6661150" y="2805113"/>
          <p14:tracePt t="304038" x="6661150" y="2787650"/>
          <p14:tracePt t="304044" x="6678613" y="2778125"/>
          <p14:tracePt t="304052" x="6678613" y="2770188"/>
          <p14:tracePt t="304059" x="6678613" y="2752725"/>
          <p14:tracePt t="304100" x="6694488" y="2744788"/>
          <p14:tracePt t="304109" x="6694488" y="2736850"/>
          <p14:tracePt t="304117" x="6711950" y="2719388"/>
          <p14:tracePt t="304126" x="6719888" y="2711450"/>
          <p14:tracePt t="304133" x="6729413" y="2701925"/>
          <p14:tracePt t="304143" x="6745288" y="2693988"/>
          <p14:tracePt t="304148" x="6754813" y="2686050"/>
          <p14:tracePt t="304158" x="6770688" y="2676525"/>
          <p14:tracePt t="304163" x="6788150" y="2668588"/>
          <p14:tracePt t="304174" x="6797675" y="2660650"/>
          <p14:tracePt t="304179" x="6823075" y="2660650"/>
          <p14:tracePt t="304189" x="6838950" y="2660650"/>
          <p14:tracePt t="304196" x="6856413" y="2651125"/>
          <p14:tracePt t="304206" x="6864350" y="2643188"/>
          <p14:tracePt t="304212" x="6881813" y="2643188"/>
          <p14:tracePt t="304222" x="6889750" y="2625725"/>
          <p14:tracePt t="304228" x="6899275" y="2625725"/>
          <p14:tracePt t="304236" x="6915150" y="2617788"/>
          <p14:tracePt t="304243" x="6924675" y="2617788"/>
          <p14:tracePt t="304252" x="6932613" y="2617788"/>
          <p14:tracePt t="304341" x="6915150" y="2617788"/>
          <p14:tracePt t="304349" x="6881813" y="2617788"/>
          <p14:tracePt t="304357" x="6856413" y="2617788"/>
          <p14:tracePt t="304365" x="6813550" y="2617788"/>
          <p14:tracePt t="304375" x="6737350" y="2617788"/>
          <p14:tracePt t="304381" x="6661150" y="2617788"/>
          <p14:tracePt t="304391" x="6575425" y="2617788"/>
          <p14:tracePt t="304397" x="6456363" y="2600325"/>
          <p14:tracePt t="304409" x="6354763" y="2592388"/>
          <p14:tracePt t="304412" x="6235700" y="2582863"/>
          <p14:tracePt t="304425" x="6108700" y="2574925"/>
          <p14:tracePt t="304429" x="5972175" y="2574925"/>
          <p14:tracePt t="304440" x="5802313" y="2566988"/>
          <p14:tracePt t="304444" x="5581650" y="2541588"/>
          <p14:tracePt t="304461" x="5072063" y="2455863"/>
          <p14:tracePt t="304468" x="4868863" y="2422525"/>
          <p14:tracePt t="304477" x="4757738" y="2397125"/>
          <p14:tracePt t="304485" x="4656138" y="2371725"/>
          <p14:tracePt t="304495" x="4595813" y="2354263"/>
          <p14:tracePt t="304501" x="4579938" y="2344738"/>
          <p14:tracePt t="304597" x="4587875" y="2328863"/>
          <p14:tracePt t="304606" x="4605338" y="2328863"/>
          <p14:tracePt t="304613" x="4638675" y="2319338"/>
          <p14:tracePt t="304625" x="4699000" y="2311400"/>
          <p14:tracePt t="304629" x="4783138" y="2311400"/>
          <p14:tracePt t="304641" x="4910138" y="2311400"/>
          <p14:tracePt t="304644" x="5080000" y="2311400"/>
          <p14:tracePt t="304653" x="5284788" y="2311400"/>
          <p14:tracePt t="304660" x="5538788" y="2311400"/>
          <p14:tracePt t="304668" x="5776913" y="2311400"/>
          <p14:tracePt t="304675" x="6075363" y="2311400"/>
          <p14:tracePt t="304683" x="6354763" y="2311400"/>
          <p14:tracePt t="304691" x="6600825" y="2311400"/>
          <p14:tracePt t="304699" x="6838950" y="2293938"/>
          <p14:tracePt t="304707" x="7026275" y="2293938"/>
          <p14:tracePt t="304715" x="7170738" y="2286000"/>
          <p14:tracePt t="304723" x="7289800" y="2286000"/>
          <p14:tracePt t="304731" x="7373938" y="2278063"/>
          <p14:tracePt t="304740" x="7442200" y="2278063"/>
          <p14:tracePt t="304747" x="7493000" y="2278063"/>
          <p14:tracePt t="304759" x="7518400" y="2278063"/>
          <p14:tracePt t="304775" x="7527925" y="2278063"/>
          <p14:tracePt t="304873" x="7510463" y="2286000"/>
          <p14:tracePt t="304883" x="7510463" y="2303463"/>
          <p14:tracePt t="304891" x="7493000" y="2311400"/>
          <p14:tracePt t="304897" x="7485063" y="2328863"/>
          <p14:tracePt t="304909" x="7459663" y="2362200"/>
          <p14:tracePt t="304912" x="7426325" y="2413000"/>
          <p14:tracePt t="304922" x="7383463" y="2473325"/>
          <p14:tracePt t="304928" x="7323138" y="2557463"/>
          <p14:tracePt t="304938" x="7281863" y="2633663"/>
          <p14:tracePt t="304944" x="7239000" y="2711450"/>
          <p14:tracePt t="304952" x="7196138" y="2787650"/>
          <p14:tracePt t="304960" x="7162800" y="2871788"/>
          <p14:tracePt t="304967" x="7137400" y="2949575"/>
          <p14:tracePt t="304975" x="7085013" y="3033713"/>
          <p14:tracePt t="304984" x="7051675" y="3109913"/>
          <p14:tracePt t="304991" x="7026275" y="3178175"/>
          <p14:tracePt t="304999" x="7000875" y="3238500"/>
          <p14:tracePt t="305007" x="6967538" y="3305175"/>
          <p14:tracePt t="305015" x="6942138" y="3365500"/>
          <p14:tracePt t="305024" x="6915150" y="3424238"/>
          <p14:tracePt t="305032" x="6873875" y="3484563"/>
          <p14:tracePt t="305040" x="6848475" y="3543300"/>
          <p14:tracePt t="305047" x="6805613" y="3611563"/>
          <p14:tracePt t="305057" x="6770688" y="3671888"/>
          <p14:tracePt t="305063" x="6745288" y="3722688"/>
          <p14:tracePt t="305072" x="6711950" y="3773488"/>
          <p14:tracePt t="305080" x="6686550" y="3832225"/>
          <p14:tracePt t="305089" x="6661150" y="3875088"/>
          <p14:tracePt t="305095" x="6635750" y="3908425"/>
          <p14:tracePt t="305106" x="6618288" y="3951288"/>
          <p14:tracePt t="305112" x="6600825" y="3976688"/>
          <p14:tracePt t="305121" x="6584950" y="3994150"/>
          <p14:tracePt t="305128" x="6584950" y="4002088"/>
          <p14:tracePt t="305289" x="6584950" y="3986213"/>
          <p14:tracePt t="305296" x="6575425" y="3960813"/>
          <p14:tracePt t="305307" x="6550025" y="3908425"/>
          <p14:tracePt t="305313" x="6516688" y="3849688"/>
          <p14:tracePt t="305325" x="6465888" y="3773488"/>
          <p14:tracePt t="305328" x="6415088" y="3697288"/>
          <p14:tracePt t="305339" x="6346825" y="3636963"/>
          <p14:tracePt t="305344" x="6261100" y="3568700"/>
          <p14:tracePt t="305352" x="6167438" y="3502025"/>
          <p14:tracePt t="305360" x="6032500" y="3424238"/>
          <p14:tracePt t="305369" x="5905500" y="3373438"/>
          <p14:tracePt t="305376" x="5776913" y="3322638"/>
          <p14:tracePt t="305384" x="5649913" y="3271838"/>
          <p14:tracePt t="305392" x="5548313" y="3238500"/>
          <p14:tracePt t="305400" x="5472113" y="3221038"/>
          <p14:tracePt t="305408" x="5403850" y="3203575"/>
          <p14:tracePt t="305416" x="5360988" y="3195638"/>
          <p14:tracePt t="305425" x="5327650" y="3186113"/>
          <p14:tracePt t="305432" x="5292725" y="3186113"/>
          <p14:tracePt t="305441" x="5276850" y="3178175"/>
          <p14:tracePt t="305450" x="5249863" y="3178175"/>
          <p14:tracePt t="305461" x="5216525" y="3178175"/>
          <p14:tracePt t="305465" x="5183188" y="3178175"/>
          <p14:tracePt t="305472" x="5148263" y="3186113"/>
          <p14:tracePt t="305479" x="5106988" y="3195638"/>
          <p14:tracePt t="305489" x="5097463" y="3203575"/>
          <p14:tracePt t="305495" x="5072063" y="3211513"/>
          <p14:tracePt t="305505" x="5064125" y="3211513"/>
          <p14:tracePt t="305521" x="5064125" y="3228975"/>
          <p14:tracePt t="305527" x="5054600" y="3246438"/>
          <p14:tracePt t="305543" x="5046663" y="3263900"/>
          <p14:tracePt t="305559" x="5021263" y="3289300"/>
          <p14:tracePt t="305567" x="5003800" y="3305175"/>
          <p14:tracePt t="305575" x="4962525" y="3314700"/>
          <p14:tracePt t="305583" x="4935538" y="3314700"/>
          <p14:tracePt t="305591" x="4910138" y="3314700"/>
          <p14:tracePt t="305599" x="4894263" y="3314700"/>
          <p14:tracePt t="305607" x="4868863" y="3314700"/>
          <p14:tracePt t="305623" x="4843463" y="3297238"/>
          <p14:tracePt t="305631" x="4826000" y="3271838"/>
          <p14:tracePt t="305639" x="4800600" y="3228975"/>
          <p14:tracePt t="305647" x="4791075" y="3203575"/>
          <p14:tracePt t="305657" x="4775200" y="3152775"/>
          <p14:tracePt t="305663" x="4749800" y="3094038"/>
          <p14:tracePt t="305673" x="4714875" y="3025775"/>
          <p14:tracePt t="305681" x="4699000" y="2949575"/>
          <p14:tracePt t="305691" x="4673600" y="2871788"/>
          <p14:tracePt t="305696" x="4664075" y="2787650"/>
          <p14:tracePt t="305704" x="4656138" y="2711450"/>
          <p14:tracePt t="305711" x="4646613" y="2625725"/>
          <p14:tracePt t="305722" x="4646613" y="2557463"/>
          <p14:tracePt t="305727" x="4646613" y="2481263"/>
          <p14:tracePt t="305738" x="4673600" y="2413000"/>
          <p14:tracePt t="305743" x="4699000" y="2336800"/>
          <p14:tracePt t="305751" x="4740275" y="2268538"/>
          <p14:tracePt t="305759" x="4775200" y="2217738"/>
          <p14:tracePt t="305767" x="4808538" y="2166938"/>
          <p14:tracePt t="305775" x="4833938" y="2124075"/>
          <p14:tracePt t="305783" x="4884738" y="2073275"/>
          <p14:tracePt t="305791" x="4945063" y="2022475"/>
          <p14:tracePt t="305799" x="5038725" y="1979613"/>
          <p14:tracePt t="305807" x="5140325" y="1954213"/>
          <p14:tracePt t="305815" x="5259388" y="1920875"/>
          <p14:tracePt t="305823" x="5437188" y="1903413"/>
          <p14:tracePt t="305831" x="5675313" y="1870075"/>
          <p14:tracePt t="305839" x="5913438" y="1860550"/>
          <p14:tracePt t="305848" x="6116638" y="1860550"/>
          <p14:tracePt t="305856" x="6354763" y="1860550"/>
          <p14:tracePt t="305863" x="6610350" y="1870075"/>
          <p14:tracePt t="305873" x="6873875" y="1895475"/>
          <p14:tracePt t="305879" x="7112000" y="1920875"/>
          <p14:tracePt t="305889" x="7340600" y="1963738"/>
          <p14:tracePt t="305905" x="7637463" y="2047875"/>
          <p14:tracePt t="305912" x="7756525" y="2082800"/>
          <p14:tracePt t="305922" x="7850188" y="2116138"/>
          <p14:tracePt t="305927" x="7900988" y="2141538"/>
          <p14:tracePt t="305937" x="7943850" y="2174875"/>
          <p14:tracePt t="305944" x="7951788" y="2192338"/>
          <p14:tracePt t="305951" x="7961313" y="2217738"/>
          <p14:tracePt t="305959" x="7969250" y="2252663"/>
          <p14:tracePt t="305967" x="7969250" y="2293938"/>
          <p14:tracePt t="305975" x="7951788" y="2336800"/>
          <p14:tracePt t="305983" x="7935913" y="2387600"/>
          <p14:tracePt t="305991" x="7910513" y="2438400"/>
          <p14:tracePt t="306000" x="7875588" y="2498725"/>
          <p14:tracePt t="306007" x="7842250" y="2566988"/>
          <p14:tracePt t="306015" x="7807325" y="2625725"/>
          <p14:tracePt t="306024" x="7773988" y="2676525"/>
          <p14:tracePt t="306031" x="7748588" y="2727325"/>
          <p14:tracePt t="306039" x="7697788" y="2787650"/>
          <p14:tracePt t="306048" x="7654925" y="2855913"/>
          <p14:tracePt t="306056" x="7612063" y="2906713"/>
          <p14:tracePt t="306064" x="7561263" y="2965450"/>
          <p14:tracePt t="306072" x="7493000" y="3033713"/>
          <p14:tracePt t="306079" x="7442200" y="3084513"/>
          <p14:tracePt t="306089" x="7358063" y="3135313"/>
          <p14:tracePt t="306095" x="7272338" y="3186113"/>
          <p14:tracePt t="306105" x="7188200" y="3228975"/>
          <p14:tracePt t="306111" x="7112000" y="3279775"/>
          <p14:tracePt t="306121" x="7034213" y="3305175"/>
          <p14:tracePt t="306128" x="6975475" y="3322638"/>
          <p14:tracePt t="306139" x="6915150" y="3340100"/>
          <p14:tracePt t="306144" x="6873875" y="3348038"/>
          <p14:tracePt t="306151" x="6831013" y="3348038"/>
          <p14:tracePt t="306159" x="6823075" y="3348038"/>
          <p14:tracePt t="306183" x="6813550" y="3348038"/>
          <p14:tracePt t="306753" x="6805613" y="3348038"/>
          <p14:tracePt t="306771" x="6780213" y="3322638"/>
          <p14:tracePt t="306778" x="6762750" y="3305175"/>
          <p14:tracePt t="306784" x="6719888" y="3271838"/>
          <p14:tracePt t="306793" x="6686550" y="3238500"/>
          <p14:tracePt t="306801" x="6653213" y="3221038"/>
          <p14:tracePt t="306808" x="6618288" y="3186113"/>
          <p14:tracePt t="306816" x="6610350" y="3152775"/>
          <p14:tracePt t="306825" x="6600825" y="3101975"/>
          <p14:tracePt t="306832" x="6592888" y="3051175"/>
          <p14:tracePt t="306842" x="6592888" y="3008313"/>
          <p14:tracePt t="306847" x="6600825" y="2957513"/>
          <p14:tracePt t="306856" x="6618288" y="2906713"/>
          <p14:tracePt t="306863" x="6626225" y="2871788"/>
          <p14:tracePt t="306872" x="6643688" y="2820988"/>
          <p14:tracePt t="306890" x="6704013" y="2744788"/>
          <p14:tracePt t="306895" x="6745288" y="2693988"/>
          <p14:tracePt t="306905" x="6797675" y="2660650"/>
          <p14:tracePt t="306911" x="6856413" y="2633663"/>
          <p14:tracePt t="306922" x="6942138" y="2600325"/>
          <p14:tracePt t="306927" x="7043738" y="2582863"/>
          <p14:tracePt t="306938" x="7145338" y="2574925"/>
          <p14:tracePt t="306943" x="7256463" y="2566988"/>
          <p14:tracePt t="306954" x="7348538" y="2557463"/>
          <p14:tracePt t="306960" x="7416800" y="2557463"/>
          <p14:tracePt t="306967" x="7477125" y="2557463"/>
          <p14:tracePt t="306975" x="7510463" y="2566988"/>
          <p14:tracePt t="306984" x="7527925" y="2574925"/>
          <p14:tracePt t="306991" x="7527925" y="2582863"/>
          <p14:tracePt t="306999" x="7535863" y="2600325"/>
          <p14:tracePt t="307007" x="7553325" y="2608263"/>
          <p14:tracePt t="307016" x="7553325" y="2617788"/>
          <p14:tracePt t="307023" x="7553325" y="2625725"/>
          <p14:tracePt t="307031" x="7553325" y="2633663"/>
          <p14:tracePt t="307039" x="7553325" y="2643188"/>
          <p14:tracePt t="307047" x="7545388" y="2651125"/>
          <p14:tracePt t="307055" x="7518400" y="2660650"/>
          <p14:tracePt t="307063" x="7510463" y="2660650"/>
          <p14:tracePt t="307072" x="7485063" y="2660650"/>
          <p14:tracePt t="307079" x="7459663" y="2660650"/>
          <p14:tracePt t="307088" x="7442200" y="2643188"/>
          <p14:tracePt t="307095" x="7408863" y="2617788"/>
          <p14:tracePt t="307105" x="7383463" y="2600325"/>
          <p14:tracePt t="307111" x="7340600" y="2574925"/>
          <p14:tracePt t="307122" x="7297738" y="2541588"/>
          <p14:tracePt t="307127" x="7246938" y="2506663"/>
          <p14:tracePt t="307138" x="7196138" y="2455863"/>
          <p14:tracePt t="307143" x="7119938" y="2387600"/>
          <p14:tracePt t="307154" x="7034213" y="2319338"/>
          <p14:tracePt t="307160" x="6975475" y="2268538"/>
          <p14:tracePt t="307167" x="6899275" y="2209800"/>
          <p14:tracePt t="307175" x="6848475" y="2159000"/>
          <p14:tracePt t="307184" x="6813550" y="2116138"/>
          <p14:tracePt t="307191" x="6813550" y="2108200"/>
          <p14:tracePt t="307199" x="6813550" y="2098675"/>
          <p14:tracePt t="307207" x="6813550" y="2073275"/>
          <p14:tracePt t="307215" x="6831013" y="2047875"/>
          <p14:tracePt t="307223" x="6831013" y="2022475"/>
          <p14:tracePt t="307231" x="6848475" y="2014538"/>
          <p14:tracePt t="307239" x="6864350" y="1997075"/>
          <p14:tracePt t="307247" x="6881813" y="1971675"/>
          <p14:tracePt t="307256" x="6907213" y="1963738"/>
          <p14:tracePt t="307264" x="6915150" y="1954213"/>
          <p14:tracePt t="307273" x="6932613" y="1946275"/>
          <p14:tracePt t="307279" x="6967538" y="1928813"/>
          <p14:tracePt t="307289" x="6992938" y="1920875"/>
          <p14:tracePt t="307295" x="7008813" y="1911350"/>
          <p14:tracePt t="307305" x="7043738" y="1911350"/>
          <p14:tracePt t="307312" x="7059613" y="1911350"/>
          <p14:tracePt t="307322" x="7085013" y="1911350"/>
          <p14:tracePt t="307328" x="7127875" y="1911350"/>
          <p14:tracePt t="307338" x="7213600" y="1911350"/>
          <p14:tracePt t="307344" x="7289800" y="1928813"/>
          <p14:tracePt t="307354" x="7383463" y="1938338"/>
          <p14:tracePt t="307360" x="7493000" y="1963738"/>
          <p14:tracePt t="307368" x="7586663" y="2005013"/>
          <p14:tracePt t="307376" x="7672388" y="2039938"/>
          <p14:tracePt t="307384" x="7740650" y="2055813"/>
          <p14:tracePt t="307392" x="7799388" y="2073275"/>
          <p14:tracePt t="307399" x="7842250" y="2082800"/>
          <p14:tracePt t="307407" x="7875588" y="2098675"/>
          <p14:tracePt t="307416" x="7893050" y="2108200"/>
          <p14:tracePt t="307423" x="7893050" y="2116138"/>
          <p14:tracePt t="307432" x="7910513" y="2124075"/>
          <p14:tracePt t="307440" x="7910513" y="2141538"/>
          <p14:tracePt t="307448" x="7918450" y="2149475"/>
          <p14:tracePt t="307459" x="7918450" y="2166938"/>
          <p14:tracePt t="307464" x="7918450" y="2192338"/>
          <p14:tracePt t="307473" x="7926388" y="2227263"/>
          <p14:tracePt t="307479" x="7926388" y="2243138"/>
          <p14:tracePt t="307489" x="7926388" y="2268538"/>
          <p14:tracePt t="307496" x="7926388" y="2303463"/>
          <p14:tracePt t="307505" x="7918450" y="2344738"/>
          <p14:tracePt t="307511" x="7910513" y="2387600"/>
          <p14:tracePt t="307520" x="7893050" y="2430463"/>
          <p14:tracePt t="307528" x="7885113" y="2463800"/>
          <p14:tracePt t="307537" x="7867650" y="2506663"/>
          <p14:tracePt t="307544" x="7842250" y="2549525"/>
          <p14:tracePt t="307551" x="7816850" y="2574925"/>
          <p14:tracePt t="307559" x="7791450" y="2608263"/>
          <p14:tracePt t="307568" x="7773988" y="2608263"/>
          <p14:tracePt t="307576" x="7756525" y="2617788"/>
          <p14:tracePt t="307583" x="7731125" y="2625725"/>
          <p14:tracePt t="307591" x="7680325" y="2633663"/>
          <p14:tracePt t="307600" x="7612063" y="2643188"/>
          <p14:tracePt t="307607" x="7545388" y="2651125"/>
          <p14:tracePt t="307615" x="7451725" y="2660650"/>
          <p14:tracePt t="307623" x="7348538" y="2668588"/>
          <p14:tracePt t="307632" x="7239000" y="2668588"/>
          <p14:tracePt t="307639" x="7153275" y="2668588"/>
          <p14:tracePt t="307647" x="7051675" y="2668588"/>
          <p14:tracePt t="307656" x="6958013" y="2668588"/>
          <p14:tracePt t="307664" x="6864350" y="2668588"/>
          <p14:tracePt t="307672" x="6762750" y="2668588"/>
          <p14:tracePt t="307679" x="6661150" y="2668588"/>
          <p14:tracePt t="307689" x="6559550" y="2651125"/>
          <p14:tracePt t="307696" x="6473825" y="2643188"/>
          <p14:tracePt t="307705" x="6389688" y="2633663"/>
          <p14:tracePt t="307711" x="6321425" y="2625725"/>
          <p14:tracePt t="307722" x="6270625" y="2617788"/>
          <p14:tracePt t="307727" x="6245225" y="2608263"/>
          <p14:tracePt t="307744" x="6235700" y="2608263"/>
          <p14:tracePt t="307777" x="6219825" y="2608263"/>
          <p14:tracePt t="307792" x="6202363" y="2617788"/>
          <p14:tracePt t="307800" x="6194425" y="2625725"/>
          <p14:tracePt t="307808" x="6167438" y="2651125"/>
          <p14:tracePt t="307816" x="6142038" y="2660650"/>
          <p14:tracePt t="307824" x="6108700" y="2693988"/>
          <p14:tracePt t="307832" x="6065838" y="2719388"/>
          <p14:tracePt t="307844" x="6015038" y="2770188"/>
          <p14:tracePt t="307855" x="5972175" y="2795588"/>
          <p14:tracePt t="307860" x="5930900" y="2838450"/>
          <p14:tracePt t="307869" x="5905500" y="2871788"/>
          <p14:tracePt t="307876" x="5880100" y="2897188"/>
          <p14:tracePt t="307893" x="5862638" y="2957513"/>
          <p14:tracePt t="307900" x="5853113" y="2982913"/>
          <p14:tracePt t="307908" x="5845175" y="3008313"/>
          <p14:tracePt t="307916" x="5845175" y="3041650"/>
          <p14:tracePt t="307923" x="5845175" y="3084513"/>
          <p14:tracePt t="307931" x="5845175" y="3135313"/>
          <p14:tracePt t="307939" x="5845175" y="3195638"/>
          <p14:tracePt t="307947" x="5845175" y="3246438"/>
          <p14:tracePt t="307955" x="5845175" y="3330575"/>
          <p14:tracePt t="307963" x="5837238" y="3398838"/>
          <p14:tracePt t="307972" x="5827713" y="3467100"/>
          <p14:tracePt t="307979" x="5802313" y="3535363"/>
          <p14:tracePt t="307989" x="5786438" y="3594100"/>
          <p14:tracePt t="307995" x="5768975" y="3636963"/>
          <p14:tracePt t="308006" x="5761038" y="3662363"/>
          <p14:tracePt t="308011" x="5743575" y="3679825"/>
          <p14:tracePt t="308028" x="5735638" y="3679825"/>
          <p14:tracePt t="308037" x="5726113" y="3679825"/>
          <p14:tracePt t="308043" x="5700713" y="3679825"/>
          <p14:tracePt t="308051" x="5683250" y="3654425"/>
          <p14:tracePt t="308060" x="5657850" y="3619500"/>
          <p14:tracePt t="308067" x="5641975" y="3586163"/>
          <p14:tracePt t="308075" x="5624513" y="3552825"/>
          <p14:tracePt t="308083" x="5616575" y="3527425"/>
          <p14:tracePt t="308091" x="5591175" y="3492500"/>
          <p14:tracePt t="308099" x="5565775" y="3459163"/>
          <p14:tracePt t="308107" x="5548313" y="3424238"/>
          <p14:tracePt t="308115" x="5530850" y="3398838"/>
          <p14:tracePt t="308123" x="5487988" y="3373438"/>
          <p14:tracePt t="308131" x="5454650" y="3348038"/>
          <p14:tracePt t="308139" x="5411788" y="3340100"/>
          <p14:tracePt t="308147" x="5378450" y="3330575"/>
          <p14:tracePt t="308155" x="5353050" y="3322638"/>
          <p14:tracePt t="308163" x="5343525" y="3322638"/>
          <p14:tracePt t="308171" x="5335588" y="3322638"/>
          <p14:tracePt t="308212" x="5327650" y="3322638"/>
          <p14:tracePt t="308221" x="5318125" y="3322638"/>
          <p14:tracePt t="308228" x="5310188" y="3322638"/>
          <p14:tracePt t="308239" x="5302250" y="3330575"/>
          <p14:tracePt t="308259" x="5284788" y="3340100"/>
          <p14:tracePt t="308268" x="5267325" y="3340100"/>
          <p14:tracePt t="308275" x="5267325" y="3348038"/>
          <p14:tracePt t="308283" x="5259388" y="3348038"/>
          <p14:tracePt t="308291" x="5249863" y="3348038"/>
          <p14:tracePt t="308299" x="5241925" y="3355975"/>
          <p14:tracePt t="308307" x="5216525" y="3355975"/>
          <p14:tracePt t="308315" x="5191125" y="3355975"/>
          <p14:tracePt t="308323" x="5165725" y="3355975"/>
          <p14:tracePt t="308332" x="5114925" y="3355975"/>
          <p14:tracePt t="308339" x="5046663" y="3348038"/>
          <p14:tracePt t="308348" x="4978400" y="3340100"/>
          <p14:tracePt t="308355" x="4902200" y="3314700"/>
          <p14:tracePt t="308363" x="4843463" y="3297238"/>
          <p14:tracePt t="308373" x="4783138" y="3271838"/>
          <p14:tracePt t="308379" x="4732338" y="3246438"/>
          <p14:tracePt t="308389" x="4689475" y="3203575"/>
          <p14:tracePt t="308395" x="4664075" y="3160713"/>
          <p14:tracePt t="308405" x="4630738" y="3109913"/>
          <p14:tracePt t="308412" x="4613275" y="3051175"/>
          <p14:tracePt t="308420" x="4605338" y="2965450"/>
          <p14:tracePt t="308427" x="4587875" y="2863850"/>
          <p14:tracePt t="308438" x="4587875" y="2778125"/>
          <p14:tracePt t="308444" x="4595813" y="2660650"/>
          <p14:tracePt t="308454" x="4621213" y="2549525"/>
          <p14:tracePt t="308461" x="4656138" y="2455863"/>
          <p14:tracePt t="308467" x="4706938" y="2362200"/>
          <p14:tracePt t="308475" x="4749800" y="2286000"/>
          <p14:tracePt t="308483" x="4800600" y="2217738"/>
          <p14:tracePt t="308491" x="4851400" y="2149475"/>
          <p14:tracePt t="308499" x="4894263" y="2108200"/>
          <p14:tracePt t="308507" x="4945063" y="2082800"/>
          <p14:tracePt t="308516" x="5003800" y="2047875"/>
          <p14:tracePt t="308524" x="5064125" y="2022475"/>
          <p14:tracePt t="308531" x="5140325" y="2005013"/>
          <p14:tracePt t="308539" x="5216525" y="1989138"/>
          <p14:tracePt t="308548" x="5302250" y="1963738"/>
          <p14:tracePt t="308556" x="5378450" y="1946275"/>
          <p14:tracePt t="308563" x="5472113" y="1920875"/>
          <p14:tracePt t="308573" x="5556250" y="1911350"/>
          <p14:tracePt t="308579" x="5632450" y="1903413"/>
          <p14:tracePt t="308589" x="5735638" y="1903413"/>
          <p14:tracePt t="308595" x="5827713" y="1903413"/>
          <p14:tracePt t="308605" x="5930900" y="1903413"/>
          <p14:tracePt t="308611" x="6040438" y="1895475"/>
          <p14:tracePt t="308620" x="6159500" y="1895475"/>
          <p14:tracePt t="308627" x="6278563" y="1895475"/>
          <p14:tracePt t="308637" x="6380163" y="1895475"/>
          <p14:tracePt t="308643" x="6483350" y="1920875"/>
          <p14:tracePt t="308654" x="6584950" y="1928813"/>
          <p14:tracePt t="308659" x="6653213" y="1946275"/>
          <p14:tracePt t="308667" x="6719888" y="1963738"/>
          <p14:tracePt t="308675" x="6788150" y="1989138"/>
          <p14:tracePt t="308684" x="6838950" y="2022475"/>
          <p14:tracePt t="308691" x="6873875" y="2047875"/>
          <p14:tracePt t="308699" x="6907213" y="2073275"/>
          <p14:tracePt t="308707" x="6932613" y="2108200"/>
          <p14:tracePt t="308716" x="6967538" y="2141538"/>
          <p14:tracePt t="308723" x="6992938" y="2166938"/>
          <p14:tracePt t="308731" x="7008813" y="2192338"/>
          <p14:tracePt t="308739" x="7026275" y="2227263"/>
          <p14:tracePt t="308748" x="7034213" y="2252663"/>
          <p14:tracePt t="308756" x="7034213" y="2278063"/>
          <p14:tracePt t="308764" x="7034213" y="2303463"/>
          <p14:tracePt t="308772" x="7034213" y="2328863"/>
          <p14:tracePt t="308779" x="7018338" y="2354263"/>
          <p14:tracePt t="308788" x="6992938" y="2397125"/>
          <p14:tracePt t="308796" x="6967538" y="2455863"/>
          <p14:tracePt t="308805" x="6924675" y="2506663"/>
          <p14:tracePt t="308811" x="6864350" y="2566988"/>
          <p14:tracePt t="308821" x="6780213" y="2625725"/>
          <p14:tracePt t="308827" x="6653213" y="2693988"/>
          <p14:tracePt t="308837" x="6559550" y="2736850"/>
          <p14:tracePt t="308843" x="6456363" y="2787650"/>
          <p14:tracePt t="308854" x="6354763" y="2813050"/>
          <p14:tracePt t="308860" x="6245225" y="2838450"/>
          <p14:tracePt t="308867" x="6142038" y="2871788"/>
          <p14:tracePt t="308875" x="6040438" y="2889250"/>
          <p14:tracePt t="308884" x="5964238" y="2906713"/>
          <p14:tracePt t="308907" x="5786438" y="2940050"/>
          <p14:tracePt t="308915" x="5735638" y="2957513"/>
          <p14:tracePt t="308923" x="5683250" y="2974975"/>
          <p14:tracePt t="308931" x="5641975" y="2990850"/>
          <p14:tracePt t="308939" x="5591175" y="3008313"/>
          <p14:tracePt t="308948" x="5538788" y="3041650"/>
          <p14:tracePt t="308955" x="5487988" y="3067050"/>
          <p14:tracePt t="308963" x="5446713" y="3084513"/>
          <p14:tracePt t="308971" x="5421313" y="3101975"/>
          <p14:tracePt t="308979" x="5378450" y="3127375"/>
          <p14:tracePt t="308988" x="5343525" y="3152775"/>
          <p14:tracePt t="308995" x="5310188" y="3170238"/>
          <p14:tracePt t="309005" x="5284788" y="3186113"/>
          <p14:tracePt t="309011" x="5241925" y="3211513"/>
          <p14:tracePt t="309020" x="5216525" y="3221038"/>
          <p14:tracePt t="309027" x="5183188" y="3238500"/>
          <p14:tracePt t="309036" x="5157788" y="3254375"/>
          <p14:tracePt t="309043" x="5132388" y="3263900"/>
          <p14:tracePt t="309051" x="5114925" y="3279775"/>
          <p14:tracePt t="309059" x="5097463" y="3289300"/>
          <p14:tracePt t="309075" x="5080000" y="3297238"/>
          <p14:tracePt t="309091" x="5072063" y="3297238"/>
          <p14:tracePt t="309099" x="5064125" y="3297238"/>
          <p14:tracePt t="309107" x="5054600" y="3305175"/>
          <p14:tracePt t="309115" x="5046663" y="3314700"/>
          <p14:tracePt t="309123" x="5038725" y="3322638"/>
          <p14:tracePt t="309131" x="5029200" y="3330575"/>
          <p14:tracePt t="309147" x="5021263" y="3330575"/>
          <p14:tracePt t="309155" x="5013325" y="3340100"/>
          <p14:tracePt t="309163" x="4995863" y="3348038"/>
          <p14:tracePt t="309172" x="4978400" y="3348038"/>
          <p14:tracePt t="309188" x="4962525" y="3348038"/>
          <p14:tracePt t="309195" x="4953000" y="3355975"/>
          <p14:tracePt t="309205" x="4945063" y="3355975"/>
          <p14:tracePt t="309212" x="4935538" y="3355975"/>
          <p14:tracePt t="309221" x="4927600" y="3355975"/>
          <p14:tracePt t="309227" x="4919663" y="3355975"/>
          <p14:tracePt t="309244" x="4910138" y="3355975"/>
          <p14:tracePt t="309253" x="4902200" y="3355975"/>
          <p14:tracePt t="309259" x="4894263" y="3355975"/>
          <p14:tracePt t="309268" x="4884738" y="3355975"/>
          <p14:tracePt t="309283" x="4868863" y="3340100"/>
          <p14:tracePt t="309291" x="4851400" y="3330575"/>
          <p14:tracePt t="309307" x="4843463" y="3330575"/>
          <p14:tracePt t="309315" x="4843463" y="3322638"/>
          <p14:tracePt t="309365" x="4843463" y="3314700"/>
          <p14:tracePt t="309381" x="4851400" y="3305175"/>
          <p14:tracePt t="309391" x="4859338" y="3297238"/>
          <p14:tracePt t="309397" x="4876800" y="3289300"/>
          <p14:tracePt t="309413" x="4894263" y="3279775"/>
          <p14:tracePt t="309425" x="4927600" y="3271838"/>
          <p14:tracePt t="309428" x="4953000" y="3271838"/>
          <p14:tracePt t="309441" x="4978400" y="3271838"/>
          <p14:tracePt t="309444" x="5003800" y="3271838"/>
          <p14:tracePt t="309458" x="5038725" y="3271838"/>
          <p14:tracePt t="309465" x="5089525" y="3271838"/>
          <p14:tracePt t="309477" x="5114925" y="3271838"/>
          <p14:tracePt t="309483" x="5122863" y="3279775"/>
          <p14:tracePt t="309491" x="5122863" y="3289300"/>
          <p14:tracePt t="309499" x="5122863" y="3297238"/>
          <p14:tracePt t="309515" x="5122863" y="3314700"/>
          <p14:tracePt t="309523" x="5122863" y="3330575"/>
          <p14:tracePt t="309539" x="5122863" y="3348038"/>
          <p14:tracePt t="309547" x="5122863" y="3355975"/>
          <p14:tracePt t="309555" x="5114925" y="3365500"/>
          <p14:tracePt t="309563" x="5106988" y="3382963"/>
          <p14:tracePt t="309572" x="5080000" y="3390900"/>
          <p14:tracePt t="309579" x="5054600" y="3398838"/>
          <p14:tracePt t="309588" x="5029200" y="3398838"/>
          <p14:tracePt t="309595" x="4995863" y="3408363"/>
          <p14:tracePt t="309605" x="4953000" y="3416300"/>
          <p14:tracePt t="309611" x="4876800" y="3424238"/>
          <p14:tracePt t="309622" x="4800600" y="3433763"/>
          <p14:tracePt t="309628" x="4732338" y="3441700"/>
          <p14:tracePt t="309637" x="4681538" y="3441700"/>
          <p14:tracePt t="309644" x="4630738" y="3441700"/>
          <p14:tracePt t="309653" x="4579938" y="3433763"/>
          <p14:tracePt t="309659" x="4570413" y="3424238"/>
          <p14:tracePt t="309668" x="4554538" y="3416300"/>
          <p14:tracePt t="309676" x="4554538" y="3408363"/>
          <p14:tracePt t="309684" x="4554538" y="3390900"/>
          <p14:tracePt t="309691" x="4554538" y="3373438"/>
          <p14:tracePt t="309699" x="4554538" y="3365500"/>
          <p14:tracePt t="309707" x="4562475" y="3348038"/>
          <p14:tracePt t="309715" x="4579938" y="3322638"/>
          <p14:tracePt t="309723" x="4621213" y="3305175"/>
          <p14:tracePt t="309732" x="4638675" y="3297238"/>
          <p14:tracePt t="309739" x="4664075" y="3279775"/>
          <p14:tracePt t="309747" x="4714875" y="3271838"/>
          <p14:tracePt t="309755" x="4783138" y="3263900"/>
          <p14:tracePt t="309764" x="4868863" y="3263900"/>
          <p14:tracePt t="309773" x="4970463" y="3263900"/>
          <p14:tracePt t="309780" x="5072063" y="3263900"/>
          <p14:tracePt t="309789" x="5173663" y="3263900"/>
          <p14:tracePt t="309795" x="5259388" y="3263900"/>
          <p14:tracePt t="309805" x="5318125" y="3271838"/>
          <p14:tracePt t="309812" x="5353050" y="3289300"/>
          <p14:tracePt t="309821" x="5360988" y="3305175"/>
          <p14:tracePt t="309827" x="5378450" y="3314700"/>
          <p14:tracePt t="309837" x="5378450" y="3322638"/>
          <p14:tracePt t="309939" x="5378450" y="3330575"/>
          <p14:tracePt t="309987" x="5368925" y="3330575"/>
          <p14:tracePt t="310005" x="5360988" y="3340100"/>
          <p14:tracePt t="310013" x="5353050" y="3340100"/>
          <p14:tracePt t="310023" x="5353050" y="3348038"/>
          <p14:tracePt t="310029" x="5343525" y="3348038"/>
          <p14:tracePt t="310045" x="5335588" y="3348038"/>
          <p14:tracePt t="310057" x="5327650" y="3348038"/>
          <p14:tracePt t="310060" x="5318125" y="3348038"/>
          <p14:tracePt t="310070" x="5302250" y="3348038"/>
          <p14:tracePt t="310083" x="5292725" y="3340100"/>
          <p14:tracePt t="310091" x="5284788" y="3340100"/>
          <p14:tracePt t="310099" x="5276850" y="3340100"/>
          <p14:tracePt t="310107" x="5267325" y="3340100"/>
          <p14:tracePt t="310115" x="5259388" y="3340100"/>
          <p14:tracePt t="310123" x="5249863" y="3340100"/>
          <p14:tracePt t="310139" x="5241925" y="3340100"/>
          <p14:tracePt t="310147" x="5233988" y="3340100"/>
          <p14:tracePt t="310155" x="5224463" y="3340100"/>
          <p14:tracePt t="310261" x="5216525" y="3340100"/>
          <p14:tracePt t="310269" x="5208588" y="3340100"/>
          <p14:tracePt t="310277" x="5191125" y="3340100"/>
          <p14:tracePt t="310286" x="5173663" y="3340100"/>
          <p14:tracePt t="310293" x="5148263" y="3348038"/>
          <p14:tracePt t="310301" x="5114925" y="3348038"/>
          <p14:tracePt t="310309" x="5089525" y="3348038"/>
          <p14:tracePt t="310316" x="5064125" y="3348038"/>
          <p14:tracePt t="310324" x="5029200" y="3348038"/>
          <p14:tracePt t="310331" x="4995863" y="3348038"/>
          <p14:tracePt t="310339" x="4970463" y="3348038"/>
          <p14:tracePt t="310347" x="4935538" y="3348038"/>
          <p14:tracePt t="310355" x="4894263" y="3348038"/>
          <p14:tracePt t="310363" x="4859338" y="3348038"/>
          <p14:tracePt t="310371" x="4833938" y="3348038"/>
          <p14:tracePt t="310379" x="4808538" y="3348038"/>
          <p14:tracePt t="310388" x="4791075" y="3340100"/>
          <p14:tracePt t="310395" x="4791075" y="3330575"/>
          <p14:tracePt t="310404" x="4791075" y="3322638"/>
          <p14:tracePt t="310411" x="4791075" y="3305175"/>
          <p14:tracePt t="310421" x="4808538" y="3263900"/>
          <p14:tracePt t="310427" x="4818063" y="3246438"/>
          <p14:tracePt t="310436" x="4843463" y="3228975"/>
          <p14:tracePt t="310444" x="4868863" y="3195638"/>
          <p14:tracePt t="310457" x="4902200" y="3178175"/>
          <p14:tracePt t="310460" x="4919663" y="3160713"/>
          <p14:tracePt t="310467" x="4962525" y="3144838"/>
          <p14:tracePt t="310476" x="5013325" y="3127375"/>
          <p14:tracePt t="310483" x="5072063" y="3119438"/>
          <p14:tracePt t="310491" x="5140325" y="3109913"/>
          <p14:tracePt t="310499" x="5208588" y="3109913"/>
          <p14:tracePt t="310507" x="5267325" y="3109913"/>
          <p14:tracePt t="310515" x="5302250" y="3127375"/>
          <p14:tracePt t="310523" x="5335588" y="3152775"/>
          <p14:tracePt t="310539" x="5335588" y="3170238"/>
          <p14:tracePt t="310556" x="5335588" y="3178175"/>
          <p14:tracePt t="310579" x="5335588" y="3186113"/>
          <p14:tracePt t="310611" x="5318125" y="3186113"/>
          <p14:tracePt t="310622" x="5302250" y="3170238"/>
          <p14:tracePt t="310627" x="5276850" y="3135313"/>
          <p14:tracePt t="310637" x="5276850" y="3127375"/>
          <p14:tracePt t="310644" x="5276850" y="3109913"/>
          <p14:tracePt t="310654" x="5267325" y="3094038"/>
          <p14:tracePt t="310660" x="5267325" y="3076575"/>
          <p14:tracePt t="310668" x="5267325" y="3059113"/>
          <p14:tracePt t="310676" x="5267325" y="3051175"/>
          <p14:tracePt t="310684" x="5267325" y="3041650"/>
          <p14:tracePt t="310692" x="5267325" y="3033713"/>
          <p14:tracePt t="310700" x="5267325" y="3016250"/>
          <p14:tracePt t="310708" x="5276850" y="3016250"/>
          <p14:tracePt t="310716" x="5284788" y="3008313"/>
          <p14:tracePt t="310724" x="5292725" y="3000375"/>
          <p14:tracePt t="310739" x="5302250" y="3000375"/>
          <p14:tracePt t="310756" x="5318125" y="3000375"/>
          <p14:tracePt t="310763" x="5335588" y="3000375"/>
          <p14:tracePt t="310772" x="5343525" y="3000375"/>
          <p14:tracePt t="310780" x="5353050" y="3000375"/>
          <p14:tracePt t="310789" x="5368925" y="3000375"/>
          <p14:tracePt t="310805" x="5378450" y="2990850"/>
          <p14:tracePt t="310811" x="5386388" y="2990850"/>
          <p14:tracePt t="310853" x="5394325" y="2990850"/>
          <p14:tracePt t="310859" x="5403850" y="2990850"/>
          <p14:tracePt t="311633" x="5403850" y="3000375"/>
          <p14:tracePt t="311640" x="5394325" y="3016250"/>
          <p14:tracePt t="311649" x="5378450" y="3025775"/>
          <p14:tracePt t="311655" x="5360988" y="3051175"/>
          <p14:tracePt t="311663" x="5353050" y="3067050"/>
          <p14:tracePt t="311671" x="5327650" y="3076575"/>
          <p14:tracePt t="311679" x="5310188" y="3076575"/>
          <p14:tracePt t="311695" x="5284788" y="3076575"/>
          <p14:tracePt t="311704" x="5259388" y="3076575"/>
          <p14:tracePt t="311712" x="5241925" y="3084513"/>
          <p14:tracePt t="311721" x="5208588" y="3076575"/>
          <p14:tracePt t="311727" x="5173663" y="3067050"/>
          <p14:tracePt t="311737" x="5165725" y="3067050"/>
          <p14:tracePt t="311744" x="5140325" y="3051175"/>
          <p14:tracePt t="311753" x="5122863" y="3041650"/>
          <p14:tracePt t="311759" x="5106988" y="3033713"/>
          <p14:tracePt t="311776" x="5106988" y="3025775"/>
          <p14:tracePt t="311792" x="5106988" y="3016250"/>
          <p14:tracePt t="311800" x="5106988" y="3008313"/>
          <p14:tracePt t="311808" x="5106988" y="2990850"/>
          <p14:tracePt t="311816" x="5114925" y="2982913"/>
          <p14:tracePt t="311824" x="5157788" y="2974975"/>
          <p14:tracePt t="311832" x="5183188" y="2957513"/>
          <p14:tracePt t="311839" x="5208588" y="2949575"/>
          <p14:tracePt t="311848" x="5241925" y="2940050"/>
          <p14:tracePt t="311856" x="5292725" y="2940050"/>
          <p14:tracePt t="311864" x="5353050" y="2940050"/>
          <p14:tracePt t="311872" x="5403850" y="2940050"/>
          <p14:tracePt t="311890" x="5513388" y="2974975"/>
          <p14:tracePt t="311896" x="5556250" y="3000375"/>
          <p14:tracePt t="311911" x="5573713" y="3008313"/>
          <p14:tracePt t="311921" x="5573713" y="3016250"/>
          <p14:tracePt t="311927" x="5581650" y="3016250"/>
          <p14:tracePt t="311938" x="5591175" y="3025775"/>
          <p14:tracePt t="311944" x="5599113" y="3025775"/>
          <p14:tracePt t="311955" x="5599113" y="3033713"/>
          <p14:tracePt t="311970" x="5607050" y="3033713"/>
          <p14:tracePt t="311984" x="5607050" y="3041650"/>
          <p14:tracePt t="312023" x="5607050" y="3059113"/>
          <p14:tracePt t="312032" x="5599113" y="3076575"/>
          <p14:tracePt t="312039" x="5581650" y="3084513"/>
          <p14:tracePt t="312048" x="5573713" y="3094038"/>
          <p14:tracePt t="312057" x="5556250" y="3101975"/>
          <p14:tracePt t="312063" x="5530850" y="3109913"/>
          <p14:tracePt t="312072" x="5505450" y="3109913"/>
          <p14:tracePt t="312079" x="5487988" y="3109913"/>
          <p14:tracePt t="312089" x="5472113" y="3127375"/>
          <p14:tracePt t="312095" x="5462588" y="3127375"/>
          <p14:tracePt t="312104" x="5446713" y="3127375"/>
          <p14:tracePt t="312112" x="5429250" y="3119438"/>
          <p14:tracePt t="312121" x="5429250" y="3109913"/>
          <p14:tracePt t="312127" x="5421313" y="3109913"/>
          <p14:tracePt t="312136" x="5421313" y="3094038"/>
          <p14:tracePt t="312143" x="5421313" y="3084513"/>
          <p14:tracePt t="312154" x="5421313" y="3076575"/>
          <p14:tracePt t="312159" x="5421313" y="3059113"/>
          <p14:tracePt t="312169" x="5421313" y="3051175"/>
          <p14:tracePt t="312175" x="5437188" y="3033713"/>
          <p14:tracePt t="312184" x="5446713" y="3025775"/>
          <p14:tracePt t="312191" x="5462588" y="3016250"/>
          <p14:tracePt t="312199" x="5497513" y="3000375"/>
          <p14:tracePt t="312207" x="5530850" y="2990850"/>
          <p14:tracePt t="312215" x="5548313" y="2982913"/>
          <p14:tracePt t="312223" x="5573713" y="2982913"/>
          <p14:tracePt t="312231" x="5607050" y="2982913"/>
          <p14:tracePt t="312239" x="5641975" y="2982913"/>
          <p14:tracePt t="312247" x="5657850" y="2982913"/>
          <p14:tracePt t="312255" x="5675313" y="2982913"/>
          <p14:tracePt t="312263" x="5683250" y="2982913"/>
          <p14:tracePt t="312304" x="5683250" y="2990850"/>
          <p14:tracePt t="312335" x="5675313" y="3000375"/>
          <p14:tracePt t="312351" x="5667375" y="3000375"/>
          <p14:tracePt t="312369" x="5657850" y="3000375"/>
          <p14:tracePt t="312383" x="5641975" y="3000375"/>
          <p14:tracePt t="312399" x="5632450" y="3000375"/>
          <p14:tracePt t="312467" x="5624513" y="3000375"/>
          <p14:tracePt t="312481" x="5607050" y="3000375"/>
          <p14:tracePt t="312489" x="5581650" y="3000375"/>
          <p14:tracePt t="312496" x="5565775" y="3000375"/>
          <p14:tracePt t="312506" x="5556250" y="3000375"/>
          <p14:tracePt t="312512" x="5538788" y="3000375"/>
          <p14:tracePt t="312523" x="5522913" y="3000375"/>
          <p14:tracePt t="312529" x="5513388" y="3000375"/>
          <p14:tracePt t="312538" x="5505450" y="3000375"/>
          <p14:tracePt t="312544" x="5497513" y="3000375"/>
          <p14:tracePt t="312561" x="5480050" y="3000375"/>
          <p14:tracePt t="312572" x="5472113" y="3008313"/>
          <p14:tracePt t="312589" x="5454650" y="3016250"/>
          <p14:tracePt t="312592" x="5446713" y="3025775"/>
          <p14:tracePt t="312600" x="5437188" y="3025775"/>
          <p14:tracePt t="312608" x="5421313" y="3033713"/>
          <p14:tracePt t="312616" x="5411788" y="3041650"/>
          <p14:tracePt t="312624" x="5403850" y="3041650"/>
          <p14:tracePt t="312633" x="5386388" y="3041650"/>
          <p14:tracePt t="312640" x="5378450" y="3051175"/>
          <p14:tracePt t="312648" x="5360988" y="3059113"/>
          <p14:tracePt t="312657" x="5353050" y="3059113"/>
          <p14:tracePt t="312664" x="5343525" y="3059113"/>
          <p14:tracePt t="312673" x="5335588" y="3059113"/>
          <p14:tracePt t="312680" x="5327650" y="3059113"/>
          <p14:tracePt t="312833" x="5343525" y="3067050"/>
          <p14:tracePt t="312841" x="5353050" y="3076575"/>
          <p14:tracePt t="312849" x="5360988" y="3084513"/>
          <p14:tracePt t="312859" x="5378450" y="3094038"/>
          <p14:tracePt t="312865" x="5394325" y="3109913"/>
          <p14:tracePt t="312874" x="5403850" y="3119438"/>
          <p14:tracePt t="312880" x="5421313" y="3135313"/>
          <p14:tracePt t="312906" x="5437188" y="3152775"/>
          <p14:tracePt t="312912" x="5446713" y="3160713"/>
          <p14:tracePt t="312921" x="5454650" y="3170238"/>
          <p14:tracePt t="312928" x="5454650" y="3178175"/>
          <p14:tracePt t="312944" x="5462588" y="3178175"/>
          <p14:tracePt t="312956" x="5472113" y="3186113"/>
          <p14:tracePt t="312985" x="5472113" y="3195638"/>
          <p14:tracePt t="312992" x="5472113" y="3203575"/>
          <p14:tracePt t="313000" x="5472113" y="3211513"/>
          <p14:tracePt t="313008" x="5462588" y="3228975"/>
          <p14:tracePt t="313024" x="5462588" y="3238500"/>
          <p14:tracePt t="313032" x="5454650" y="3238500"/>
          <p14:tracePt t="313056" x="5454650" y="3246438"/>
          <p14:tracePt t="313103" x="5446713" y="3246438"/>
          <p14:tracePt t="313121" x="5437188" y="3246438"/>
          <p14:tracePt t="313127" x="5429250" y="3246438"/>
          <p14:tracePt t="313143" x="5421313" y="3246438"/>
          <p14:tracePt t="313168" x="5411788" y="3246438"/>
          <p14:tracePt t="313176" x="5403850" y="3246438"/>
          <p14:tracePt t="313184" x="5394325" y="3246438"/>
          <p14:tracePt t="313200" x="5386388" y="3246438"/>
          <p14:tracePt t="313215" x="5378450" y="3246438"/>
          <p14:tracePt t="313224" x="5368925" y="3254375"/>
          <p14:tracePt t="313248" x="5353050" y="3254375"/>
          <p14:tracePt t="313263" x="5343525" y="3263900"/>
          <p14:tracePt t="313335" x="5327650" y="3263900"/>
          <p14:tracePt t="313343" x="5327650" y="3254375"/>
          <p14:tracePt t="313351" x="5302250" y="3211513"/>
          <p14:tracePt t="313359" x="5292725" y="3203575"/>
          <p14:tracePt t="313368" x="5276850" y="3186113"/>
          <p14:tracePt t="313375" x="5267325" y="3170238"/>
          <p14:tracePt t="313383" x="5259388" y="3160713"/>
          <p14:tracePt t="313407" x="5249863" y="3160713"/>
          <p14:tracePt t="313415" x="5241925" y="3160713"/>
          <p14:tracePt t="313439" x="5233988" y="3160713"/>
          <p14:tracePt t="313447" x="5224463" y="3160713"/>
          <p14:tracePt t="313456" x="5216525" y="3160713"/>
          <p14:tracePt t="313471" x="5216525" y="3170238"/>
          <p14:tracePt t="313487" x="5208588" y="3170238"/>
          <p14:tracePt t="313496" x="5199063" y="3186113"/>
          <p14:tracePt t="313504" x="5191125" y="3186113"/>
          <p14:tracePt t="313511" x="5173663" y="3203575"/>
          <p14:tracePt t="313521" x="5165725" y="3221038"/>
          <p14:tracePt t="313527" x="5157788" y="3238500"/>
          <p14:tracePt t="313537" x="5140325" y="3246438"/>
          <p14:tracePt t="313543" x="5132388" y="3263900"/>
          <p14:tracePt t="313552" x="5114925" y="3271838"/>
          <p14:tracePt t="313559" x="5114925" y="3279775"/>
          <p14:tracePt t="313570" x="5106988" y="3279775"/>
          <p14:tracePt t="313575" x="5106988" y="3289300"/>
          <p14:tracePt t="314436" x="5106988" y="3279775"/>
          <p14:tracePt t="314453" x="5122863" y="3263900"/>
          <p14:tracePt t="314460" x="5132388" y="3238500"/>
          <p14:tracePt t="314467" x="5140325" y="3211513"/>
          <p14:tracePt t="314477" x="5148263" y="3144838"/>
          <p14:tracePt t="314489" x="5157788" y="3076575"/>
          <p14:tracePt t="314493" x="5183188" y="2990850"/>
          <p14:tracePt t="314501" x="5224463" y="2906713"/>
          <p14:tracePt t="314510" x="5267325" y="2838450"/>
          <p14:tracePt t="314517" x="5335588" y="2762250"/>
          <p14:tracePt t="314525" x="5429250" y="2693988"/>
          <p14:tracePt t="314532" x="5522913" y="2633663"/>
          <p14:tracePt t="314540" x="5616575" y="2592388"/>
          <p14:tracePt t="314548" x="5708650" y="2557463"/>
          <p14:tracePt t="314555" x="5794375" y="2532063"/>
          <p14:tracePt t="314564" x="5862638" y="2516188"/>
          <p14:tracePt t="314572" x="5913438" y="2506663"/>
          <p14:tracePt t="314580" x="5921375" y="2506663"/>
          <p14:tracePt t="314589" x="5956300" y="2506663"/>
          <p14:tracePt t="314595" x="5964238" y="2506663"/>
          <p14:tracePt t="314605" x="5981700" y="2524125"/>
          <p14:tracePt t="314612" x="5997575" y="2566988"/>
          <p14:tracePt t="314622" x="5997575" y="2592388"/>
          <p14:tracePt t="314627" x="5997575" y="2625725"/>
          <p14:tracePt t="314638" x="6007100" y="2676525"/>
          <p14:tracePt t="314644" x="6007100" y="2744788"/>
          <p14:tracePt t="314653" x="6007100" y="2813050"/>
          <p14:tracePt t="314659" x="5981700" y="2897188"/>
          <p14:tracePt t="314670" x="5938838" y="2965450"/>
          <p14:tracePt t="314675" x="5888038" y="3025775"/>
          <p14:tracePt t="314686" x="5827713" y="3094038"/>
          <p14:tracePt t="314692" x="5776913" y="3127375"/>
          <p14:tracePt t="314700" x="5726113" y="3152775"/>
          <p14:tracePt t="314707" x="5683250" y="3170238"/>
          <p14:tracePt t="314715" x="5657850" y="3178175"/>
          <p14:tracePt t="314723" x="5649913" y="3178175"/>
          <p14:tracePt t="314731" x="5632450" y="3170238"/>
          <p14:tracePt t="314739" x="5616575" y="3160713"/>
          <p14:tracePt t="314747" x="5616575" y="3144838"/>
          <p14:tracePt t="314755" x="5616575" y="3135313"/>
          <p14:tracePt t="314763" x="5599113" y="3109913"/>
          <p14:tracePt t="314772" x="5599113" y="3094038"/>
          <p14:tracePt t="314780" x="5581650" y="3067050"/>
          <p14:tracePt t="314787" x="5538788" y="3059113"/>
          <p14:tracePt t="314796" x="5522913" y="3051175"/>
          <p14:tracePt t="314805" x="5497513" y="3033713"/>
          <p14:tracePt t="314811" x="5472113" y="3025775"/>
          <p14:tracePt t="314821" x="5446713" y="3016250"/>
          <p14:tracePt t="314828" x="5421313" y="3016250"/>
          <p14:tracePt t="314838" x="5394325" y="3016250"/>
          <p14:tracePt t="314844" x="5386388" y="3016250"/>
          <p14:tracePt t="314859" x="5368925" y="3016250"/>
          <p14:tracePt t="314870" x="5360988" y="3016250"/>
          <p14:tracePt t="314876" x="5343525" y="3025775"/>
          <p14:tracePt t="314885" x="5335588" y="3025775"/>
          <p14:tracePt t="314903" x="5327650" y="3033713"/>
          <p14:tracePt t="314915" x="5327650" y="3041650"/>
          <p14:tracePt t="314924" x="5318125" y="3041650"/>
          <p14:tracePt t="315013" x="5318125" y="3033713"/>
          <p14:tracePt t="315021" x="5318125" y="3008313"/>
          <p14:tracePt t="315029" x="5310188" y="3000375"/>
          <p14:tracePt t="315039" x="5302250" y="2965450"/>
          <p14:tracePt t="315046" x="5302250" y="2957513"/>
          <p14:tracePt t="315055" x="5292725" y="2932113"/>
          <p14:tracePt t="315061" x="5284788" y="2932113"/>
          <p14:tracePt t="315071" x="5284788" y="2922588"/>
          <p14:tracePt t="315076" x="5267325" y="2906713"/>
          <p14:tracePt t="315092" x="5259388" y="2889250"/>
          <p14:tracePt t="315108" x="5259388" y="2881313"/>
          <p14:tracePt t="315140" x="5249863" y="2881313"/>
          <p14:tracePt t="315148" x="5241925" y="2881313"/>
          <p14:tracePt t="315155" x="5224463" y="2881313"/>
          <p14:tracePt t="315163" x="5191125" y="2881313"/>
          <p14:tracePt t="315171" x="5173663" y="2881313"/>
          <p14:tracePt t="315179" x="5157788" y="2881313"/>
          <p14:tracePt t="315187" x="5148263" y="2881313"/>
          <p14:tracePt t="315196" x="5140325" y="2881313"/>
          <p14:tracePt t="315269" x="5132388" y="2863850"/>
          <p14:tracePt t="315277" x="5132388" y="2846388"/>
          <p14:tracePt t="315287" x="5122863" y="2830513"/>
          <p14:tracePt t="315291" x="5122863" y="2805113"/>
          <p14:tracePt t="315299" x="5114925" y="2770188"/>
          <p14:tracePt t="315307" x="5106988" y="2727325"/>
          <p14:tracePt t="315316" x="5089525" y="2676525"/>
          <p14:tracePt t="315323" x="5080000" y="2633663"/>
          <p14:tracePt t="315331" x="5072063" y="2582863"/>
          <p14:tracePt t="315339" x="5072063" y="2541588"/>
          <p14:tracePt t="315347" x="5064125" y="2506663"/>
          <p14:tracePt t="315355" x="5054600" y="2463800"/>
          <p14:tracePt t="315364" x="5054600" y="2455863"/>
          <p14:tracePt t="315371" x="5054600" y="2447925"/>
          <p14:tracePt t="315379" x="5054600" y="2438400"/>
          <p14:tracePt t="315461" x="5054600" y="2430463"/>
          <p14:tracePt t="315468" x="5064125" y="2430463"/>
          <p14:tracePt t="315476" x="5064125" y="2438400"/>
          <p14:tracePt t="315483" x="5072063" y="2447925"/>
          <p14:tracePt t="315492" x="5089525" y="2455863"/>
          <p14:tracePt t="315499" x="5097463" y="2463800"/>
          <p14:tracePt t="315507" x="5106988" y="2473325"/>
          <p14:tracePt t="315515" x="5132388" y="2481263"/>
          <p14:tracePt t="315523" x="5173663" y="2506663"/>
          <p14:tracePt t="315531" x="5199063" y="2516188"/>
          <p14:tracePt t="315539" x="5233988" y="2524125"/>
          <p14:tracePt t="315547" x="5292725" y="2541588"/>
          <p14:tracePt t="315555" x="5368925" y="2557463"/>
          <p14:tracePt t="315563" x="5462588" y="2582863"/>
          <p14:tracePt t="315571" x="5573713" y="2600325"/>
          <p14:tracePt t="315579" x="5700713" y="2608263"/>
          <p14:tracePt t="315587" x="5827713" y="2617788"/>
          <p14:tracePt t="315595" x="5964238" y="2625725"/>
          <p14:tracePt t="315603" x="6108700" y="2625725"/>
          <p14:tracePt t="315611" x="6296025" y="2625725"/>
          <p14:tracePt t="315620" x="6415088" y="2625725"/>
          <p14:tracePt t="315627" x="6542088" y="2625725"/>
          <p14:tracePt t="315636" x="6653213" y="2608263"/>
          <p14:tracePt t="315643" x="6745288" y="2582863"/>
          <p14:tracePt t="315653" x="6831013" y="2549525"/>
          <p14:tracePt t="315659" x="6889750" y="2524125"/>
          <p14:tracePt t="315669" x="6942138" y="2506663"/>
          <p14:tracePt t="315675" x="6950075" y="2506663"/>
          <p14:tracePt t="315686" x="6958013" y="2498725"/>
          <p14:tracePt t="315691" x="6967538" y="2498725"/>
          <p14:tracePt t="315781" x="6950075" y="2498725"/>
          <p14:tracePt t="315789" x="6942138" y="2516188"/>
          <p14:tracePt t="315797" x="6907213" y="2524125"/>
          <p14:tracePt t="315808" x="6864350" y="2532063"/>
          <p14:tracePt t="315813" x="6805613" y="2557463"/>
          <p14:tracePt t="315823" x="6686550" y="2600325"/>
          <p14:tracePt t="315828" x="6499225" y="2660650"/>
          <p14:tracePt t="315838" x="6296025" y="2711450"/>
          <p14:tracePt t="315844" x="6024563" y="2752725"/>
          <p14:tracePt t="315854" x="5735638" y="2805113"/>
          <p14:tracePt t="315860" x="5403850" y="2830513"/>
          <p14:tracePt t="315871" x="5097463" y="2863850"/>
          <p14:tracePt t="315876" x="4859338" y="2889250"/>
          <p14:tracePt t="315889" x="4664075" y="2897188"/>
          <p14:tracePt t="315892" x="4511675" y="2922588"/>
          <p14:tracePt t="315900" x="4425950" y="2940050"/>
          <p14:tracePt t="315908" x="4367213" y="2949575"/>
          <p14:tracePt t="315916" x="4324350" y="2957513"/>
          <p14:tracePt t="315997" x="4332288" y="2957513"/>
          <p14:tracePt t="316007" x="4359275" y="2965450"/>
          <p14:tracePt t="316012" x="4384675" y="2965450"/>
          <p14:tracePt t="316024" x="4410075" y="2974975"/>
          <p14:tracePt t="316029" x="4451350" y="2982913"/>
          <p14:tracePt t="316038" x="4486275" y="2990850"/>
          <p14:tracePt t="316045" x="4511675" y="2990850"/>
          <p14:tracePt t="316057" x="4519613" y="2990850"/>
          <p14:tracePt t="316060" x="4529138" y="3000375"/>
          <p14:tracePt t="316101" x="4537075" y="3000375"/>
          <p14:tracePt t="316109" x="4545013" y="3000375"/>
          <p14:tracePt t="316117" x="4545013" y="2990850"/>
          <p14:tracePt t="316125" x="4545013" y="2982913"/>
          <p14:tracePt t="316133" x="4545013" y="2965450"/>
          <p14:tracePt t="316140" x="4545013" y="2940050"/>
          <p14:tracePt t="316148" x="4545013" y="2897188"/>
          <p14:tracePt t="316156" x="4545013" y="2838450"/>
          <p14:tracePt t="316164" x="4529138" y="2770188"/>
          <p14:tracePt t="316172" x="4511675" y="2693988"/>
          <p14:tracePt t="316179" x="4494213" y="2625725"/>
          <p14:tracePt t="316188" x="4486275" y="2566988"/>
          <p14:tracePt t="316196" x="4486275" y="2524125"/>
          <p14:tracePt t="316204" x="4486275" y="2498725"/>
          <p14:tracePt t="316212" x="4486275" y="2481263"/>
          <p14:tracePt t="316227" x="4476750" y="2473325"/>
          <p14:tracePt t="316244" x="4468813" y="2473325"/>
          <p14:tracePt t="316253" x="4451350" y="2481263"/>
          <p14:tracePt t="316259" x="4435475" y="2516188"/>
          <p14:tracePt t="316269" x="4410075" y="2532063"/>
          <p14:tracePt t="316276" x="4400550" y="2549525"/>
          <p14:tracePt t="316286" x="4375150" y="2592388"/>
          <p14:tracePt t="316292" x="4341813" y="2643188"/>
          <p14:tracePt t="316300" x="4306888" y="2711450"/>
          <p14:tracePt t="316308" x="4265613" y="2795588"/>
          <p14:tracePt t="316316" x="4214813" y="2881313"/>
          <p14:tracePt t="316323" x="4179888" y="2965450"/>
          <p14:tracePt t="316331" x="4146550" y="3033713"/>
          <p14:tracePt t="316339" x="4103688" y="3094038"/>
          <p14:tracePt t="316348" x="4078288" y="3152775"/>
          <p14:tracePt t="316355" x="4060825" y="3221038"/>
          <p14:tracePt t="316364" x="4060825" y="3254375"/>
          <p14:tracePt t="316371" x="4052888" y="3279775"/>
          <p14:tracePt t="316380" x="4044950" y="3305175"/>
          <p14:tracePt t="316389" x="4044950" y="3314700"/>
          <p14:tracePt t="316406" x="4044950" y="3322638"/>
          <p14:tracePt t="316486" x="4035425" y="3322638"/>
          <p14:tracePt t="316531" x="4035425" y="3305175"/>
          <p14:tracePt t="316539" x="4044950" y="3279775"/>
          <p14:tracePt t="316547" x="4044950" y="3263900"/>
          <p14:tracePt t="316555" x="4052888" y="3238500"/>
          <p14:tracePt t="316563" x="4070350" y="3186113"/>
          <p14:tracePt t="316571" x="4095750" y="3135313"/>
          <p14:tracePt t="316579" x="4129088" y="3067050"/>
          <p14:tracePt t="316587" x="4171950" y="2965450"/>
          <p14:tracePt t="316595" x="4214813" y="2863850"/>
          <p14:tracePt t="316604" x="4256088" y="2770188"/>
          <p14:tracePt t="316611" x="4306888" y="2693988"/>
          <p14:tracePt t="316621" x="4341813" y="2617788"/>
          <p14:tracePt t="316627" x="4375150" y="2549525"/>
          <p14:tracePt t="316637" x="4400550" y="2506663"/>
          <p14:tracePt t="316643" x="4418013" y="2473325"/>
          <p14:tracePt t="316653" x="4425950" y="2463800"/>
          <p14:tracePt t="316659" x="4435475" y="2447925"/>
          <p14:tracePt t="316740" x="4443413" y="2447925"/>
          <p14:tracePt t="316756" x="4460875" y="2463800"/>
          <p14:tracePt t="316765" x="4460875" y="2473325"/>
          <p14:tracePt t="316773" x="4494213" y="2506663"/>
          <p14:tracePt t="316781" x="4529138" y="2532063"/>
          <p14:tracePt t="316790" x="4562475" y="2574925"/>
          <p14:tracePt t="316796" x="4587875" y="2608263"/>
          <p14:tracePt t="316806" x="4613275" y="2651125"/>
          <p14:tracePt t="316811" x="4630738" y="2660650"/>
          <p14:tracePt t="316821" x="4664075" y="2686050"/>
          <p14:tracePt t="316827" x="4681538" y="2719388"/>
          <p14:tracePt t="316837" x="4714875" y="2744788"/>
          <p14:tracePt t="316843" x="4724400" y="2770188"/>
          <p14:tracePt t="316854" x="4749800" y="2795588"/>
          <p14:tracePt t="316859" x="4765675" y="2813050"/>
          <p14:tracePt t="316870" x="4791075" y="2838450"/>
          <p14:tracePt t="316887" x="4818063" y="2863850"/>
          <p14:tracePt t="316891" x="4826000" y="2871788"/>
          <p14:tracePt t="316902" x="4826000" y="2881313"/>
          <p14:tracePt t="316907" x="4843463" y="2897188"/>
          <p14:tracePt t="316915" x="4851400" y="2906713"/>
          <p14:tracePt t="316923" x="4851400" y="2914650"/>
          <p14:tracePt t="316952" x="4851400" y="2922588"/>
          <p14:tracePt t="316969" x="4859338" y="2922588"/>
          <p14:tracePt t="316985" x="4859338" y="2932113"/>
          <p14:tracePt t="317017" x="4868863" y="2932113"/>
          <p14:tracePt t="317049" x="4868863" y="2940050"/>
          <p14:tracePt t="317065" x="4876800" y="2949575"/>
          <p14:tracePt t="317081" x="4884738" y="2949575"/>
          <p14:tracePt t="317097" x="4884738" y="2957513"/>
          <p14:tracePt t="317113" x="4894263" y="2957513"/>
          <p14:tracePt t="317122" x="4894263" y="2965450"/>
          <p14:tracePt t="317129" x="4902200" y="2965450"/>
          <p14:tracePt t="317139" x="4902200" y="2974975"/>
          <p14:tracePt t="317144" x="4902200" y="2990850"/>
          <p14:tracePt t="317160" x="4910138" y="3000375"/>
          <p14:tracePt t="317171" x="4919663" y="3008313"/>
          <p14:tracePt t="317176" x="4919663" y="3016250"/>
          <p14:tracePt t="317192" x="4935538" y="3033713"/>
          <p14:tracePt t="317200" x="4935538" y="3041650"/>
          <p14:tracePt t="317208" x="4945063" y="3051175"/>
          <p14:tracePt t="317215" x="4962525" y="3067050"/>
          <p14:tracePt t="317231" x="4970463" y="3076575"/>
          <p14:tracePt t="317255" x="4978400" y="3076575"/>
          <p14:tracePt t="317337" x="4962525" y="3076575"/>
          <p14:tracePt t="317345" x="4953000" y="3076575"/>
          <p14:tracePt t="317354" x="4919663" y="3076575"/>
          <p14:tracePt t="317360" x="4894263" y="3059113"/>
          <p14:tracePt t="317372" x="4876800" y="3051175"/>
          <p14:tracePt t="317377" x="4868863" y="3033713"/>
          <p14:tracePt t="317389" x="4868863" y="3025775"/>
          <p14:tracePt t="317393" x="4868863" y="3008313"/>
          <p14:tracePt t="317401" x="4868863" y="3000375"/>
          <p14:tracePt t="317410" x="4868863" y="2982913"/>
          <p14:tracePt t="317418" x="4868863" y="2965450"/>
          <p14:tracePt t="317425" x="4884738" y="2957513"/>
          <p14:tracePt t="317433" x="4894263" y="2940050"/>
          <p14:tracePt t="317441" x="4919663" y="2932113"/>
          <p14:tracePt t="317449" x="4953000" y="2932113"/>
          <p14:tracePt t="317458" x="4978400" y="2922588"/>
          <p14:tracePt t="317463" x="5003800" y="2922588"/>
          <p14:tracePt t="317471" x="5013325" y="2922588"/>
          <p14:tracePt t="317480" x="5046663" y="2949575"/>
          <p14:tracePt t="317489" x="5046663" y="2957513"/>
          <p14:tracePt t="317495" x="5064125" y="2982913"/>
          <p14:tracePt t="317507" x="5064125" y="3000375"/>
          <p14:tracePt t="317512" x="5064125" y="3033713"/>
          <p14:tracePt t="317522" x="5064125" y="3051175"/>
          <p14:tracePt t="317527" x="5064125" y="3067050"/>
          <p14:tracePt t="317537" x="5064125" y="3076575"/>
          <p14:tracePt t="317543" x="5046663" y="3094038"/>
          <p14:tracePt t="317553" x="5038725" y="3101975"/>
          <p14:tracePt t="317576" x="5029200" y="3101975"/>
          <p14:tracePt t="317586" x="5021263" y="3101975"/>
          <p14:tracePt t="317592" x="5013325" y="3101975"/>
          <p14:tracePt t="317602" x="5003800" y="3084513"/>
          <p14:tracePt t="317608" x="4995863" y="3076575"/>
          <p14:tracePt t="317616" x="4987925" y="3059113"/>
          <p14:tracePt t="317624" x="4978400" y="3059113"/>
          <p14:tracePt t="317632" x="4978400" y="3041650"/>
          <p14:tracePt t="317639" x="4970463" y="3041650"/>
          <p14:tracePt t="317655" x="4970463" y="3033713"/>
          <p14:tracePt t="317671" x="4962525" y="3025775"/>
          <p14:tracePt t="317679" x="4953000" y="3025775"/>
          <p14:tracePt t="317687" x="4953000" y="3008313"/>
          <p14:tracePt t="317695" x="4945063" y="3000375"/>
          <p14:tracePt t="317703" x="4935538" y="2990850"/>
          <p14:tracePt t="317711" x="4910138" y="2957513"/>
          <p14:tracePt t="317721" x="4902200" y="2932113"/>
          <p14:tracePt t="317727" x="4876800" y="2914650"/>
          <p14:tracePt t="317737" x="4868863" y="2881313"/>
          <p14:tracePt t="317743" x="4859338" y="2855913"/>
          <p14:tracePt t="317753" x="4851400" y="2838450"/>
          <p14:tracePt t="317760" x="4851400" y="2813050"/>
          <p14:tracePt t="317770" x="4843463" y="2770188"/>
          <p14:tracePt t="317775" x="4843463" y="2719388"/>
          <p14:tracePt t="317785" x="4843463" y="2686050"/>
          <p14:tracePt t="317792" x="4843463" y="2651125"/>
          <p14:tracePt t="317799" x="4843463" y="2617788"/>
          <p14:tracePt t="317807" x="4843463" y="2582863"/>
          <p14:tracePt t="317815" x="4843463" y="2557463"/>
          <p14:tracePt t="317824" x="4843463" y="2532063"/>
          <p14:tracePt t="317832" x="4843463" y="2506663"/>
          <p14:tracePt t="317839" x="4843463" y="2498725"/>
          <p14:tracePt t="317847" x="4833938" y="2473325"/>
          <p14:tracePt t="317855" x="4826000" y="2473325"/>
          <p14:tracePt t="317864" x="4818063" y="2473325"/>
          <p14:tracePt t="317889" x="4783138" y="2447925"/>
          <p14:tracePt t="317896" x="4775200" y="2438400"/>
          <p14:tracePt t="317905" x="4757738" y="2430463"/>
          <p14:tracePt t="317921" x="4740275" y="2413000"/>
          <p14:tracePt t="317937" x="4740275" y="2405063"/>
          <p14:tracePt t="317944" x="4740275" y="2397125"/>
          <p14:tracePt t="317954" x="4740275" y="2387600"/>
          <p14:tracePt t="317976" x="4740275" y="2379663"/>
          <p14:tracePt t="318025" x="4740275" y="2371725"/>
          <p14:tracePt t="318217" x="4740275" y="2362200"/>
          <p14:tracePt t="318224" x="4749800" y="2354263"/>
          <p14:tracePt t="318231" x="4775200" y="2336800"/>
          <p14:tracePt t="318239" x="4791075" y="2328863"/>
          <p14:tracePt t="318247" x="4818063" y="2319338"/>
          <p14:tracePt t="318255" x="4868863" y="2311400"/>
          <p14:tracePt t="318263" x="4935538" y="2311400"/>
          <p14:tracePt t="318271" x="5013325" y="2311400"/>
          <p14:tracePt t="318279" x="5114925" y="2311400"/>
          <p14:tracePt t="318287" x="5216525" y="2311400"/>
          <p14:tracePt t="318296" x="5284788" y="2311400"/>
          <p14:tracePt t="318303" x="5360988" y="2311400"/>
          <p14:tracePt t="318311" x="5437188" y="2311400"/>
          <p14:tracePt t="318320" x="5513388" y="2311400"/>
          <p14:tracePt t="318328" x="5591175" y="2311400"/>
          <p14:tracePt t="318337" x="5692775" y="2319338"/>
          <p14:tracePt t="318343" x="5811838" y="2328863"/>
          <p14:tracePt t="318353" x="5946775" y="2344738"/>
          <p14:tracePt t="318360" x="6184900" y="2354263"/>
          <p14:tracePt t="318368" x="6423025" y="2379663"/>
          <p14:tracePt t="318375" x="6661150" y="2397125"/>
          <p14:tracePt t="318385" x="6831013" y="2405063"/>
          <p14:tracePt t="318391" x="7018338" y="2405063"/>
          <p14:tracePt t="318402" x="7137400" y="2405063"/>
          <p14:tracePt t="318407" x="7256463" y="2405063"/>
          <p14:tracePt t="318415" x="7358063" y="2405063"/>
          <p14:tracePt t="318423" x="7434263" y="2405063"/>
          <p14:tracePt t="318432" x="7493000" y="2405063"/>
          <p14:tracePt t="318439" x="7545388" y="2405063"/>
          <p14:tracePt t="318447" x="7561263" y="2405063"/>
          <p14:tracePt t="318455" x="7570788" y="2405063"/>
          <p14:tracePt t="318663" x="7570788" y="2413000"/>
          <p14:tracePt t="318671" x="7561263" y="2430463"/>
          <p14:tracePt t="318680" x="7545388" y="2438400"/>
          <p14:tracePt t="318687" x="7510463" y="2447925"/>
          <p14:tracePt t="318696" x="7493000" y="2447925"/>
          <p14:tracePt t="318704" x="7442200" y="2463800"/>
          <p14:tracePt t="318711" x="7358063" y="2473325"/>
          <p14:tracePt t="318721" x="7256463" y="2481263"/>
          <p14:tracePt t="318729" x="7127875" y="2489200"/>
          <p14:tracePt t="318736" x="6975475" y="2516188"/>
          <p14:tracePt t="318743" x="6737350" y="2524125"/>
          <p14:tracePt t="318752" x="6483350" y="2524125"/>
          <p14:tracePt t="318759" x="6219825" y="2541588"/>
          <p14:tracePt t="318768" x="5964238" y="2557463"/>
          <p14:tracePt t="318775" x="5675313" y="2582863"/>
          <p14:tracePt t="318785" x="5353050" y="2600325"/>
          <p14:tracePt t="318791" x="5072063" y="2608263"/>
          <p14:tracePt t="318803" x="4783138" y="2625725"/>
          <p14:tracePt t="318807" x="4537075" y="2625725"/>
          <p14:tracePt t="318815" x="4324350" y="2625725"/>
          <p14:tracePt t="318823" x="4197350" y="2633663"/>
          <p14:tracePt t="318831" x="4111625" y="2633663"/>
          <p14:tracePt t="318839" x="4103688" y="2633663"/>
          <p14:tracePt t="319033" x="4121150" y="2625725"/>
          <p14:tracePt t="319041" x="4121150" y="2617788"/>
          <p14:tracePt t="319049" x="4129088" y="2617788"/>
          <p14:tracePt t="319065" x="4154488" y="2617788"/>
          <p14:tracePt t="319073" x="4171950" y="2617788"/>
          <p14:tracePt t="319080" x="4205288" y="2617788"/>
          <p14:tracePt t="319088" x="4265613" y="2617788"/>
          <p14:tracePt t="319096" x="4324350" y="2617788"/>
          <p14:tracePt t="319104" x="4392613" y="2617788"/>
          <p14:tracePt t="319112" x="4476750" y="2617788"/>
          <p14:tracePt t="319121" x="4570413" y="2633663"/>
          <p14:tracePt t="319128" x="4673600" y="2643188"/>
          <p14:tracePt t="319138" x="4765675" y="2643188"/>
          <p14:tracePt t="319145" x="4851400" y="2643188"/>
          <p14:tracePt t="319154" x="4970463" y="2643188"/>
          <p14:tracePt t="319160" x="5080000" y="2643188"/>
          <p14:tracePt t="319170" x="5216525" y="2643188"/>
          <p14:tracePt t="319176" x="5360988" y="2643188"/>
          <p14:tracePt t="319187" x="5497513" y="2643188"/>
          <p14:tracePt t="319192" x="5726113" y="2643188"/>
          <p14:tracePt t="319203" x="5964238" y="2643188"/>
          <p14:tracePt t="319208" x="6219825" y="2660650"/>
          <p14:tracePt t="319216" x="6415088" y="2686050"/>
          <p14:tracePt t="319224" x="6592888" y="2711450"/>
          <p14:tracePt t="319232" x="6745288" y="2744788"/>
          <p14:tracePt t="319240" x="6864350" y="2762250"/>
          <p14:tracePt t="319248" x="6942138" y="2778125"/>
          <p14:tracePt t="319255" x="6992938" y="2795588"/>
          <p14:tracePt t="319263" x="7034213" y="2813050"/>
          <p14:tracePt t="319337" x="7034213" y="2820988"/>
          <p14:tracePt t="319345" x="7018338" y="2838450"/>
          <p14:tracePt t="319354" x="7000875" y="2863850"/>
          <p14:tracePt t="319362" x="6958013" y="2881313"/>
          <p14:tracePt t="319373" x="6924675" y="2906713"/>
          <p14:tracePt t="319376" x="6848475" y="2965450"/>
          <p14:tracePt t="319389" x="6719888" y="3033713"/>
          <p14:tracePt t="319393" x="6567488" y="3119438"/>
          <p14:tracePt t="319405" x="6397625" y="3195638"/>
          <p14:tracePt t="319409" x="6210300" y="3228975"/>
          <p14:tracePt t="319417" x="6040438" y="3254375"/>
          <p14:tracePt t="319425" x="5913438" y="3271838"/>
          <p14:tracePt t="319433" x="5786438" y="3279775"/>
          <p14:tracePt t="319442" x="5683250" y="3279775"/>
          <p14:tracePt t="319448" x="5581650" y="3263900"/>
          <p14:tracePt t="319456" x="5487988" y="3246438"/>
          <p14:tracePt t="319464" x="5429250" y="3221038"/>
          <p14:tracePt t="319471" x="5378450" y="3186113"/>
          <p14:tracePt t="319480" x="5343525" y="3160713"/>
          <p14:tracePt t="319489" x="5335588" y="3144838"/>
          <p14:tracePt t="319497" x="5318125" y="3119438"/>
          <p14:tracePt t="319505" x="5310188" y="3094038"/>
          <p14:tracePt t="319512" x="5310188" y="3067050"/>
          <p14:tracePt t="319523" x="5310188" y="3051175"/>
          <p14:tracePt t="319529" x="5310188" y="3041650"/>
          <p14:tracePt t="319544" x="5310188" y="3025775"/>
          <p14:tracePt t="319649" x="5302250" y="3025775"/>
          <p14:tracePt t="319657" x="5276850" y="3025775"/>
          <p14:tracePt t="319665" x="5241925" y="3025775"/>
          <p14:tracePt t="319673" x="5216525" y="3016250"/>
          <p14:tracePt t="319680" x="5191125" y="3016250"/>
          <p14:tracePt t="319691" x="5165725" y="3016250"/>
          <p14:tracePt t="319697" x="5148263" y="3008313"/>
          <p14:tracePt t="319707" x="5122863" y="3000375"/>
          <p14:tracePt t="319712" x="5097463" y="2990850"/>
          <p14:tracePt t="319721" x="5072063" y="2974975"/>
          <p14:tracePt t="319727" x="5046663" y="2965450"/>
          <p14:tracePt t="319737" x="5046663" y="2957513"/>
          <p14:tracePt t="319753" x="5038725" y="2957513"/>
          <p14:tracePt t="319880" x="5038725" y="2949575"/>
          <p14:tracePt t="319887" x="5038725" y="2940050"/>
          <p14:tracePt t="319895" x="5029200" y="2922588"/>
          <p14:tracePt t="319903" x="5021263" y="2922588"/>
          <p14:tracePt t="319911" x="5021263" y="2914650"/>
          <p14:tracePt t="319919" x="5013325" y="2906713"/>
          <p14:tracePt t="319928" x="4995863" y="2897188"/>
          <p14:tracePt t="319937" x="4978400" y="2881313"/>
          <p14:tracePt t="319943" x="4953000" y="2871788"/>
          <p14:tracePt t="319953" x="4935538" y="2871788"/>
          <p14:tracePt t="319959" x="4902200" y="2863850"/>
          <p14:tracePt t="319969" x="4876800" y="2846388"/>
          <p14:tracePt t="319975" x="4859338" y="2846388"/>
          <p14:tracePt t="319985" x="4843463" y="2846388"/>
          <p14:tracePt t="319991" x="4818063" y="2838450"/>
          <p14:tracePt t="320001" x="4800600" y="2838450"/>
          <p14:tracePt t="320007" x="4757738" y="2830513"/>
          <p14:tracePt t="320015" x="4724400" y="2830513"/>
          <p14:tracePt t="320024" x="4681538" y="2830513"/>
          <p14:tracePt t="320031" x="4613275" y="2820988"/>
          <p14:tracePt t="320044" x="4545013" y="2813050"/>
          <p14:tracePt t="320053" x="4486275" y="2805113"/>
          <p14:tracePt t="320059" x="4435475" y="2795588"/>
          <p14:tracePt t="320069" x="4384675" y="2778125"/>
          <p14:tracePt t="320075" x="4341813" y="2770188"/>
          <p14:tracePt t="320084" x="4324350" y="2762250"/>
          <p14:tracePt t="320091" x="4324350" y="2752725"/>
          <p14:tracePt t="320124" x="4324350" y="2736850"/>
          <p14:tracePt t="320132" x="4324350" y="2719388"/>
          <p14:tracePt t="320156" x="4324350" y="2711450"/>
          <p14:tracePt t="320293" x="4324350" y="2727325"/>
          <p14:tracePt t="320302" x="4332288" y="2736850"/>
          <p14:tracePt t="320309" x="4332288" y="2744788"/>
          <p14:tracePt t="320318" x="4349750" y="2762250"/>
          <p14:tracePt t="320325" x="4359275" y="2770188"/>
          <p14:tracePt t="320333" x="4367213" y="2778125"/>
          <p14:tracePt t="320341" x="4384675" y="2787650"/>
          <p14:tracePt t="320347" x="4400550" y="2795588"/>
          <p14:tracePt t="320355" x="4410075" y="2795588"/>
          <p14:tracePt t="320363" x="4435475" y="2813050"/>
          <p14:tracePt t="320371" x="4443413" y="2813050"/>
          <p14:tracePt t="320379" x="4468813" y="2820988"/>
          <p14:tracePt t="320387" x="4486275" y="2820988"/>
          <p14:tracePt t="320395" x="4503738" y="2830513"/>
          <p14:tracePt t="320403" x="4519613" y="2838450"/>
          <p14:tracePt t="320412" x="4545013" y="2838450"/>
          <p14:tracePt t="320419" x="4579938" y="2838450"/>
          <p14:tracePt t="320427" x="4613275" y="2846388"/>
          <p14:tracePt t="320438" x="4646613" y="2846388"/>
          <p14:tracePt t="320443" x="4664075" y="2846388"/>
          <p14:tracePt t="320452" x="4699000" y="2846388"/>
          <p14:tracePt t="320460" x="4757738" y="2846388"/>
          <p14:tracePt t="320469" x="4826000" y="2846388"/>
          <p14:tracePt t="320475" x="4902200" y="2846388"/>
          <p14:tracePt t="320485" x="4970463" y="2846388"/>
          <p14:tracePt t="320491" x="5064125" y="2846388"/>
          <p14:tracePt t="320502" x="5157788" y="2846388"/>
          <p14:tracePt t="320508" x="5259388" y="2846388"/>
          <p14:tracePt t="320515" x="5378450" y="2838450"/>
          <p14:tracePt t="320523" x="5497513" y="2813050"/>
          <p14:tracePt t="320532" x="5607050" y="2795588"/>
          <p14:tracePt t="320539" x="5718175" y="2787650"/>
          <p14:tracePt t="320547" x="5811838" y="2778125"/>
          <p14:tracePt t="320555" x="5905500" y="2770188"/>
          <p14:tracePt t="320564" x="5981700" y="2770188"/>
          <p14:tracePt t="320571" x="6049963" y="2770188"/>
          <p14:tracePt t="320579" x="6116638" y="2770188"/>
          <p14:tracePt t="320587" x="6184900" y="2770188"/>
          <p14:tracePt t="320596" x="6270625" y="2770188"/>
          <p14:tracePt t="320604" x="6338888" y="2787650"/>
          <p14:tracePt t="320612" x="6405563" y="2805113"/>
          <p14:tracePt t="320620" x="6491288" y="2820988"/>
          <p14:tracePt t="320627" x="6567488" y="2846388"/>
          <p14:tracePt t="320636" x="6626225" y="2863850"/>
          <p14:tracePt t="320643" x="6704013" y="2889250"/>
          <p14:tracePt t="320653" x="6754813" y="2906713"/>
          <p14:tracePt t="320659" x="6805613" y="2932113"/>
          <p14:tracePt t="320669" x="6848475" y="2957513"/>
          <p14:tracePt t="320675" x="6899275" y="2982913"/>
          <p14:tracePt t="320686" x="6950075" y="3000375"/>
          <p14:tracePt t="320691" x="6992938" y="3025775"/>
          <p14:tracePt t="320703" x="7051675" y="3051175"/>
          <p14:tracePt t="320707" x="7112000" y="3084513"/>
          <p14:tracePt t="320715" x="7188200" y="3119438"/>
          <p14:tracePt t="320723" x="7196138" y="3127375"/>
          <p14:tracePt t="320731" x="7229475" y="3144838"/>
          <p14:tracePt t="320740" x="7264400" y="3152775"/>
          <p14:tracePt t="320747" x="7272338" y="3152775"/>
          <p14:tracePt t="320755" x="7281863" y="3160713"/>
          <p14:tracePt t="320899" x="7272338" y="3152775"/>
          <p14:tracePt t="320907" x="7256463" y="3152775"/>
          <p14:tracePt t="320915" x="7239000" y="3127375"/>
          <p14:tracePt t="320923" x="7204075" y="3109913"/>
          <p14:tracePt t="320932" x="7188200" y="3101975"/>
          <p14:tracePt t="320939" x="7162800" y="3084513"/>
          <p14:tracePt t="320947" x="7127875" y="3076575"/>
          <p14:tracePt t="320956" x="7094538" y="3059113"/>
          <p14:tracePt t="320963" x="7069138" y="3025775"/>
          <p14:tracePt t="320971" x="7026275" y="3000375"/>
          <p14:tracePt t="320980" x="7000875" y="2990850"/>
          <p14:tracePt t="320987" x="6958013" y="2974975"/>
          <p14:tracePt t="320995" x="6942138" y="2965450"/>
          <p14:tracePt t="321003" x="6907213" y="2957513"/>
          <p14:tracePt t="321011" x="6856413" y="2957513"/>
          <p14:tracePt t="321019" x="6805613" y="2940050"/>
          <p14:tracePt t="321028" x="6745288" y="2922588"/>
          <p14:tracePt t="321035" x="6678613" y="2906713"/>
          <p14:tracePt t="321043" x="6610350" y="2881313"/>
          <p14:tracePt t="321053" x="6550025" y="2863850"/>
          <p14:tracePt t="321060" x="6483350" y="2846388"/>
          <p14:tracePt t="321069" x="6430963" y="2838450"/>
          <p14:tracePt t="321075" x="6372225" y="2820988"/>
          <p14:tracePt t="321087" x="6338888" y="2820988"/>
          <p14:tracePt t="321091" x="6296025" y="2805113"/>
          <p14:tracePt t="321102" x="6261100" y="2787650"/>
          <p14:tracePt t="321107" x="6210300" y="2778125"/>
          <p14:tracePt t="321118" x="6151563" y="2770188"/>
          <p14:tracePt t="321123" x="6075363" y="2770188"/>
          <p14:tracePt t="321132" x="5989638" y="2762250"/>
          <p14:tracePt t="321139" x="5913438" y="2762250"/>
          <p14:tracePt t="321147" x="5819775" y="2762250"/>
          <p14:tracePt t="321155" x="5751513" y="2762250"/>
          <p14:tracePt t="321163" x="5675313" y="2762250"/>
          <p14:tracePt t="321171" x="5607050" y="2762250"/>
          <p14:tracePt t="321179" x="5530850" y="2762250"/>
          <p14:tracePt t="321187" x="5437188" y="2762250"/>
          <p14:tracePt t="321195" x="5343525" y="2762250"/>
          <p14:tracePt t="321203" x="5267325" y="2762250"/>
          <p14:tracePt t="321211" x="5173663" y="2752725"/>
          <p14:tracePt t="321219" x="5106988" y="2752725"/>
          <p14:tracePt t="321227" x="5038725" y="2752725"/>
          <p14:tracePt t="321236" x="4987925" y="2752725"/>
          <p14:tracePt t="321243" x="4927600" y="2752725"/>
          <p14:tracePt t="321253" x="4876800" y="2752725"/>
          <p14:tracePt t="321259" x="4833938" y="2744788"/>
          <p14:tracePt t="321269" x="4808538" y="2744788"/>
          <p14:tracePt t="321275" x="4800600" y="2744788"/>
          <p14:tracePt t="321285" x="4791075" y="2744788"/>
          <p14:tracePt t="321339" x="4791075" y="2736850"/>
          <p14:tracePt t="321348" x="4800600" y="2727325"/>
          <p14:tracePt t="321356" x="4808538" y="2719388"/>
          <p14:tracePt t="321364" x="4826000" y="2701925"/>
          <p14:tracePt t="321372" x="4851400" y="2686050"/>
          <p14:tracePt t="321380" x="4868863" y="2686050"/>
          <p14:tracePt t="321388" x="4894263" y="2676525"/>
          <p14:tracePt t="321396" x="4945063" y="2660650"/>
          <p14:tracePt t="321404" x="5003800" y="2643188"/>
          <p14:tracePt t="321412" x="5080000" y="2633663"/>
          <p14:tracePt t="321421" x="5165725" y="2617788"/>
          <p14:tracePt t="321428" x="5241925" y="2600325"/>
          <p14:tracePt t="321438" x="5327650" y="2592388"/>
          <p14:tracePt t="321444" x="5411788" y="2582863"/>
          <p14:tracePt t="321454" x="5513388" y="2582863"/>
          <p14:tracePt t="321460" x="5632450" y="2582863"/>
          <p14:tracePt t="321470" x="5786438" y="2582863"/>
          <p14:tracePt t="321476" x="5888038" y="2574925"/>
          <p14:tracePt t="321489" x="5997575" y="2566988"/>
          <p14:tracePt t="321495" x="6100763" y="2566988"/>
          <p14:tracePt t="321501" x="6202363" y="2566988"/>
          <p14:tracePt t="321507" x="6296025" y="2557463"/>
          <p14:tracePt t="321517" x="6372225" y="2557463"/>
          <p14:tracePt t="321524" x="6448425" y="2557463"/>
          <p14:tracePt t="321531" x="6516688" y="2557463"/>
          <p14:tracePt t="321539" x="6567488" y="2557463"/>
          <p14:tracePt t="321547" x="6610350" y="2557463"/>
          <p14:tracePt t="321555" x="6618288" y="2557463"/>
          <p14:tracePt t="321661" x="6592888" y="2557463"/>
          <p14:tracePt t="321670" x="6567488" y="2557463"/>
          <p14:tracePt t="321679" x="6524625" y="2557463"/>
          <p14:tracePt t="321687" x="6465888" y="2566988"/>
          <p14:tracePt t="321693" x="6380163" y="2574925"/>
          <p14:tracePt t="321705" x="6286500" y="2582863"/>
          <p14:tracePt t="321708" x="6184900" y="2592388"/>
          <p14:tracePt t="321720" x="6100763" y="2600325"/>
          <p14:tracePt t="321725" x="6040438" y="2617788"/>
          <p14:tracePt t="321734" x="5956300" y="2625725"/>
          <p14:tracePt t="321740" x="5888038" y="2633663"/>
          <p14:tracePt t="321748" x="5819775" y="2651125"/>
          <p14:tracePt t="321756" x="5768975" y="2660650"/>
          <p14:tracePt t="321764" x="5708650" y="2676525"/>
          <p14:tracePt t="321773" x="5657850" y="2686050"/>
          <p14:tracePt t="321780" x="5616575" y="2701925"/>
          <p14:tracePt t="321788" x="5573713" y="2711450"/>
          <p14:tracePt t="321796" x="5538788" y="2727325"/>
          <p14:tracePt t="321806" x="5513388" y="2727325"/>
          <p14:tracePt t="321812" x="5505450" y="2744788"/>
          <p14:tracePt t="321822" x="5480050" y="2752725"/>
          <p14:tracePt t="321828" x="5462588" y="2752725"/>
          <p14:tracePt t="321838" x="5446713" y="2762250"/>
          <p14:tracePt t="321844" x="5437188" y="2770188"/>
          <p14:tracePt t="321854" x="5421313" y="2778125"/>
          <p14:tracePt t="321860" x="5403850" y="2787650"/>
          <p14:tracePt t="321871" x="5386388" y="2795588"/>
          <p14:tracePt t="321876" x="5386388" y="2805113"/>
          <p14:tracePt t="321888" x="5368925" y="2813050"/>
          <p14:tracePt t="321892" x="5368925" y="2830513"/>
          <p14:tracePt t="321903" x="5360988" y="2846388"/>
          <p14:tracePt t="321908" x="5343525" y="2863850"/>
          <p14:tracePt t="321919" x="5343525" y="2871788"/>
          <p14:tracePt t="321924" x="5343525" y="2889250"/>
          <p14:tracePt t="321933" x="5343525" y="2906713"/>
          <p14:tracePt t="321940" x="5343525" y="2922588"/>
          <p14:tracePt t="321948" x="5343525" y="2940050"/>
          <p14:tracePt t="321956" x="5343525" y="2974975"/>
          <p14:tracePt t="321963" x="5360988" y="3016250"/>
          <p14:tracePt t="321971" x="5378450" y="3025775"/>
          <p14:tracePt t="321979" x="5403850" y="3051175"/>
          <p14:tracePt t="321987" x="5411788" y="3051175"/>
          <p14:tracePt t="321995" x="5437188" y="3076575"/>
          <p14:tracePt t="322003" x="5462588" y="3109913"/>
          <p14:tracePt t="322011" x="5472113" y="3135313"/>
          <p14:tracePt t="322020" x="5480050" y="3160713"/>
          <p14:tracePt t="322027" x="5487988" y="3186113"/>
          <p14:tracePt t="322036" x="5497513" y="3221038"/>
          <p14:tracePt t="322043" x="5497513" y="3238500"/>
          <p14:tracePt t="322053" x="5505450" y="3254375"/>
          <p14:tracePt t="322069" x="5505450" y="3271838"/>
          <p14:tracePt t="322075" x="5505450" y="3279775"/>
          <p14:tracePt t="322085" x="5505450" y="3289300"/>
          <p14:tracePt t="322124" x="5505450" y="3297238"/>
          <p14:tracePt t="322140" x="5505450" y="3305175"/>
          <p14:tracePt t="322149" x="5497513" y="3305175"/>
          <p14:tracePt t="322156" x="5487988" y="3322638"/>
          <p14:tracePt t="322165" x="5454650" y="3330575"/>
          <p14:tracePt t="322172" x="5421313" y="3355975"/>
          <p14:tracePt t="322180" x="5403850" y="3365500"/>
          <p14:tracePt t="322189" x="5353050" y="3382963"/>
          <p14:tracePt t="322197" x="5292725" y="3398838"/>
          <p14:tracePt t="322205" x="5224463" y="3424238"/>
          <p14:tracePt t="322212" x="5157788" y="3441700"/>
          <p14:tracePt t="322221" x="5080000" y="3459163"/>
          <p14:tracePt t="322229" x="5013325" y="3475038"/>
          <p14:tracePt t="322237" x="4945063" y="3484563"/>
          <p14:tracePt t="322244" x="4884738" y="3492500"/>
          <p14:tracePt t="322255" x="4851400" y="3502025"/>
          <p14:tracePt t="322260" x="4843463" y="3502025"/>
          <p14:tracePt t="322269" x="4833938" y="3502025"/>
          <p14:tracePt t="322276" x="4818063" y="3492500"/>
          <p14:tracePt t="322286" x="4818063" y="3484563"/>
          <p14:tracePt t="322303" x="4818063" y="3475038"/>
          <p14:tracePt t="322308" x="4818063" y="3467100"/>
          <p14:tracePt t="322316" x="4826000" y="3449638"/>
          <p14:tracePt t="322324" x="4833938" y="3433763"/>
          <p14:tracePt t="322332" x="4843463" y="3433763"/>
          <p14:tracePt t="322339" x="4868863" y="3408363"/>
          <p14:tracePt t="322348" x="4884738" y="3408363"/>
          <p14:tracePt t="322356" x="4910138" y="3398838"/>
          <p14:tracePt t="322364" x="4935538" y="3382963"/>
          <p14:tracePt t="322371" x="4987925" y="3373438"/>
          <p14:tracePt t="322380" x="5029200" y="3373438"/>
          <p14:tracePt t="322387" x="5080000" y="3373438"/>
          <p14:tracePt t="322395" x="5122863" y="3373438"/>
          <p14:tracePt t="322403" x="5173663" y="3382963"/>
          <p14:tracePt t="322412" x="5183188" y="3390900"/>
          <p14:tracePt t="322420" x="5191125" y="3398838"/>
          <p14:tracePt t="322427" x="5191125" y="3408363"/>
          <p14:tracePt t="322444" x="5191125" y="3416300"/>
          <p14:tracePt t="322453" x="5191125" y="3424238"/>
          <p14:tracePt t="322460" x="5183188" y="3441700"/>
          <p14:tracePt t="322469" x="5165725" y="3441700"/>
          <p14:tracePt t="322475" x="5140325" y="3449638"/>
          <p14:tracePt t="322486" x="5132388" y="3449638"/>
          <p14:tracePt t="322494" x="5106988" y="3449638"/>
          <p14:tracePt t="322505" x="5080000" y="3449638"/>
          <p14:tracePt t="322509" x="5064125" y="3449638"/>
          <p14:tracePt t="322520" x="5046663" y="3441700"/>
          <p14:tracePt t="322525" x="5046663" y="3433763"/>
          <p14:tracePt t="322533" x="5038725" y="3433763"/>
          <p14:tracePt t="322541" x="5038725" y="3424238"/>
          <p14:tracePt t="322565" x="5038725" y="3408363"/>
          <p14:tracePt t="322572" x="5046663" y="3398838"/>
          <p14:tracePt t="322590" x="5046663" y="3390900"/>
          <p14:tracePt t="322597" x="5064125" y="3382963"/>
          <p14:tracePt t="322606" x="5072063" y="3365500"/>
          <p14:tracePt t="322613" x="5080000" y="3365500"/>
          <p14:tracePt t="322623" x="5097463" y="3348038"/>
          <p14:tracePt t="322628" x="5114925" y="3340100"/>
          <p14:tracePt t="322638" x="5122863" y="3340100"/>
          <p14:tracePt t="322644" x="5140325" y="3330575"/>
          <p14:tracePt t="322653" x="5148263" y="3330575"/>
          <p14:tracePt t="322660" x="5157788" y="3330575"/>
          <p14:tracePt t="322669" x="5165725" y="3330575"/>
          <p14:tracePt t="322675" x="5173663" y="3330575"/>
          <p14:tracePt t="322700" x="5183188" y="3330575"/>
          <p14:tracePt t="323152" x="5199063" y="3322638"/>
          <p14:tracePt t="323160" x="5208588" y="3314700"/>
          <p14:tracePt t="323168" x="5224463" y="3297238"/>
          <p14:tracePt t="323175" x="5249863" y="3279775"/>
          <p14:tracePt t="323185" x="5276850" y="3279775"/>
          <p14:tracePt t="323191" x="5318125" y="3271838"/>
          <p14:tracePt t="323200" x="5386388" y="3271838"/>
          <p14:tracePt t="323207" x="5472113" y="3271838"/>
          <p14:tracePt t="323216" x="5556250" y="3271838"/>
          <p14:tracePt t="323223" x="5649913" y="3271838"/>
          <p14:tracePt t="323231" x="5726113" y="3271838"/>
          <p14:tracePt t="323239" x="5827713" y="3271838"/>
          <p14:tracePt t="323247" x="5938838" y="3271838"/>
          <p14:tracePt t="323255" x="6065838" y="3271838"/>
          <p14:tracePt t="323263" x="6219825" y="3271838"/>
          <p14:tracePt t="323271" x="6430963" y="3271838"/>
          <p14:tracePt t="323279" x="6618288" y="3271838"/>
          <p14:tracePt t="323287" x="6873875" y="3271838"/>
          <p14:tracePt t="323295" x="7119938" y="3271838"/>
          <p14:tracePt t="323303" x="7426325" y="3271838"/>
          <p14:tracePt t="323311" x="7731125" y="3271838"/>
          <p14:tracePt t="323319" x="8029575" y="3271838"/>
          <p14:tracePt t="323328" x="8283575" y="3271838"/>
          <p14:tracePt t="323335" x="8564563" y="3289300"/>
          <p14:tracePt t="323343" x="8785225" y="3314700"/>
          <p14:tracePt t="323353" x="8972550" y="3330575"/>
          <p14:tracePt t="323360" x="9132888" y="3330575"/>
          <p14:tracePt t="323369" x="9261475" y="3340100"/>
          <p14:tracePt t="323375" x="9353550" y="3340100"/>
          <p14:tracePt t="323385" x="9431338" y="3340100"/>
          <p14:tracePt t="323391" x="9523413" y="3348038"/>
          <p14:tracePt t="323402" x="9601200" y="3348038"/>
          <p14:tracePt t="323407" x="9659938" y="3348038"/>
          <p14:tracePt t="323417" x="9702800" y="3348038"/>
          <p14:tracePt t="323423" x="9753600" y="3348038"/>
          <p14:tracePt t="323433" x="9786938" y="3348038"/>
          <p14:tracePt t="323439" x="9812338" y="3348038"/>
          <p14:tracePt t="323447" x="9839325" y="3348038"/>
          <p14:tracePt t="323480" x="9847263" y="3348038"/>
          <p14:tracePt t="323488" x="9864725" y="3348038"/>
          <p14:tracePt t="323499" x="9880600" y="3348038"/>
          <p14:tracePt t="323506" x="9898063" y="3340100"/>
          <p14:tracePt t="323517" x="9915525" y="3330575"/>
          <p14:tracePt t="323521" x="9948863" y="3297238"/>
          <p14:tracePt t="323527" x="9948863" y="3289300"/>
          <p14:tracePt t="323536" x="9956800" y="3279775"/>
          <p14:tracePt t="323543" x="9956800" y="3263900"/>
          <p14:tracePt t="323552" x="9956800" y="3246438"/>
          <p14:tracePt t="323559" x="9923463" y="3238500"/>
          <p14:tracePt t="323570" x="9906000" y="3238500"/>
          <p14:tracePt t="323665" x="9872663" y="3238500"/>
          <p14:tracePt t="323681" x="9821863" y="3246438"/>
          <p14:tracePt t="323689" x="9771063" y="3254375"/>
          <p14:tracePt t="323697" x="9771063" y="3263900"/>
          <p14:tracePt t="323707" x="9753600" y="3279775"/>
          <p14:tracePt t="323713" x="9728200" y="3297238"/>
          <p14:tracePt t="323723" x="9702800" y="3289300"/>
          <p14:tracePt t="323728" x="9694863" y="3289300"/>
          <p14:tracePt t="323760" x="9694863" y="3297238"/>
          <p14:tracePt t="323768" x="9702800" y="3305175"/>
          <p14:tracePt t="323776" x="9710738" y="3314700"/>
          <p14:tracePt t="323786" x="9710738" y="3322638"/>
          <p14:tracePt t="323792" x="9728200" y="3322638"/>
          <p14:tracePt t="323808" x="9736138" y="3330575"/>
          <p14:tracePt t="323819" x="9745663" y="3330575"/>
          <p14:tracePt t="323824" x="9753600" y="3340100"/>
          <p14:tracePt t="323832" x="9771063" y="3348038"/>
          <p14:tracePt t="323848" x="9786938" y="3365500"/>
          <p14:tracePt t="323856" x="9804400" y="3365500"/>
          <p14:tracePt t="323864" x="9812338" y="3365500"/>
          <p14:tracePt t="323872" x="9847263" y="3365500"/>
          <p14:tracePt t="323888" x="9923463" y="3365500"/>
          <p14:tracePt t="323896" x="10009188" y="3330575"/>
          <p14:tracePt t="323904" x="10101263" y="3314700"/>
          <p14:tracePt t="323912" x="10194925" y="3305175"/>
          <p14:tracePt t="323922" x="10255250" y="3297238"/>
          <p14:tracePt t="323928" x="10306050" y="3289300"/>
          <p14:tracePt t="323938" x="10323513" y="3289300"/>
          <p14:tracePt t="323944" x="10339388" y="3289300"/>
          <p14:tracePt t="324066" x="10356850" y="3279775"/>
          <p14:tracePt t="326573" x="10356850" y="3271838"/>
          <p14:tracePt t="327101" x="10356850" y="3279775"/>
          <p14:tracePt t="327109" x="10331450" y="3297238"/>
          <p14:tracePt t="327119" x="10288588" y="3330575"/>
          <p14:tracePt t="327123" x="10220325" y="3382963"/>
          <p14:tracePt t="327134" x="10153650" y="3424238"/>
          <p14:tracePt t="327139" x="10075863" y="3449638"/>
          <p14:tracePt t="327148" x="10025063" y="3459163"/>
          <p14:tracePt t="327155" x="9948863" y="3467100"/>
          <p14:tracePt t="327163" x="9898063" y="3467100"/>
          <p14:tracePt t="327171" x="9812338" y="3467100"/>
          <p14:tracePt t="327179" x="9710738" y="3441700"/>
          <p14:tracePt t="327187" x="9558338" y="3382963"/>
          <p14:tracePt t="327195" x="9320213" y="3297238"/>
          <p14:tracePt t="327203" x="9023350" y="3211513"/>
          <p14:tracePt t="327211" x="8724900" y="3119438"/>
          <p14:tracePt t="327219" x="8435975" y="3016250"/>
          <p14:tracePt t="327227" x="8199438" y="2914650"/>
          <p14:tracePt t="327235" x="7986713" y="2820988"/>
          <p14:tracePt t="327243" x="7791450" y="2744788"/>
          <p14:tracePt t="327252" x="7637463" y="2676525"/>
          <p14:tracePt t="327259" x="7527925" y="2617788"/>
          <p14:tracePt t="327268" x="7383463" y="2557463"/>
          <p14:tracePt t="327275" x="7264400" y="2516188"/>
          <p14:tracePt t="327284" x="7145338" y="2489200"/>
          <p14:tracePt t="327291" x="7043738" y="2438400"/>
          <p14:tracePt t="327301" x="6958013" y="2405063"/>
          <p14:tracePt t="327307" x="6907213" y="2371725"/>
          <p14:tracePt t="327316" x="6881813" y="2354263"/>
          <p14:tracePt t="327323" x="6873875" y="2344738"/>
          <p14:tracePt t="327333" x="6848475" y="2328863"/>
          <p14:tracePt t="327339" x="6831013" y="2303463"/>
          <p14:tracePt t="327347" x="6797675" y="2286000"/>
          <p14:tracePt t="327355" x="6788150" y="2278063"/>
          <p14:tracePt t="327363" x="6770688" y="2252663"/>
          <p14:tracePt t="327371" x="6754813" y="2235200"/>
          <p14:tracePt t="327380" x="6729413" y="2227263"/>
          <p14:tracePt t="327387" x="6719888" y="2217738"/>
          <p14:tracePt t="327395" x="6694488" y="2217738"/>
          <p14:tracePt t="327403" x="6669088" y="2209800"/>
          <p14:tracePt t="327411" x="6635750" y="2209800"/>
          <p14:tracePt t="327419" x="6600825" y="2209800"/>
          <p14:tracePt t="327427" x="6600825" y="2200275"/>
          <p14:tracePt t="327435" x="6592888" y="2200275"/>
          <p14:tracePt t="327451" x="6584950" y="2200275"/>
          <p14:tracePt t="327459" x="6575425" y="2209800"/>
          <p14:tracePt t="327468" x="6567488" y="2235200"/>
          <p14:tracePt t="327475" x="6559550" y="2252663"/>
          <p14:tracePt t="327484" x="6559550" y="2278063"/>
          <p14:tracePt t="327491" x="6559550" y="2328863"/>
          <p14:tracePt t="327502" x="6559550" y="2387600"/>
          <p14:tracePt t="327507" x="6559550" y="2463800"/>
          <p14:tracePt t="327517" x="6559550" y="2549525"/>
          <p14:tracePt t="327523" x="6542088" y="2643188"/>
          <p14:tracePt t="327533" x="6491288" y="2744788"/>
          <p14:tracePt t="327539" x="6456363" y="2846388"/>
          <p14:tracePt t="327549" x="6423025" y="2940050"/>
          <p14:tracePt t="327556" x="6372225" y="3025775"/>
          <p14:tracePt t="327563" x="6338888" y="3101975"/>
          <p14:tracePt t="327571" x="6321425" y="3144838"/>
          <p14:tracePt t="327580" x="6303963" y="3186113"/>
          <p14:tracePt t="327587" x="6296025" y="3211513"/>
          <p14:tracePt t="327595" x="6296025" y="3228975"/>
          <p14:tracePt t="327603" x="6311900" y="3246438"/>
          <p14:tracePt t="327696" x="6321425" y="3254375"/>
          <p14:tracePt t="327713" x="6321425" y="3263900"/>
          <p14:tracePt t="327722" x="6329363" y="3271838"/>
          <p14:tracePt t="327738" x="6329363" y="3289300"/>
          <p14:tracePt t="327745" x="6329363" y="3297238"/>
          <p14:tracePt t="327754" x="6329363" y="3314700"/>
          <p14:tracePt t="327760" x="6321425" y="3330575"/>
          <p14:tracePt t="327771" x="6296025" y="3348038"/>
          <p14:tracePt t="327776" x="6286500" y="3365500"/>
          <p14:tracePt t="327786" x="6270625" y="3373438"/>
          <p14:tracePt t="327792" x="6253163" y="3373438"/>
          <p14:tracePt t="327801" x="6245225" y="3382963"/>
          <p14:tracePt t="327808" x="6235700" y="3382963"/>
          <p14:tracePt t="327818" x="6210300" y="3382963"/>
          <p14:tracePt t="327824" x="6202363" y="3382963"/>
          <p14:tracePt t="327835" x="6184900" y="3382963"/>
          <p14:tracePt t="327840" x="6176963" y="3382963"/>
          <p14:tracePt t="327851" x="6167438" y="3382963"/>
          <p14:tracePt t="327856" x="6159500" y="3382963"/>
          <p14:tracePt t="327865" x="6151563" y="3365500"/>
          <p14:tracePt t="327872" x="6151563" y="3348038"/>
          <p14:tracePt t="327880" x="6142038" y="3330575"/>
          <p14:tracePt t="327904" x="6100763" y="3254375"/>
          <p14:tracePt t="327912" x="6091238" y="3228975"/>
          <p14:tracePt t="327920" x="6075363" y="3203575"/>
          <p14:tracePt t="327928" x="6057900" y="3186113"/>
          <p14:tracePt t="327944" x="6032500" y="3186113"/>
          <p14:tracePt t="327953" x="5997575" y="3186113"/>
          <p14:tracePt t="327960" x="5981700" y="3186113"/>
          <p14:tracePt t="327970" x="5956300" y="3186113"/>
          <p14:tracePt t="327976" x="5930900" y="3203575"/>
          <p14:tracePt t="327986" x="5913438" y="3211513"/>
          <p14:tracePt t="327992" x="5895975" y="3246438"/>
          <p14:tracePt t="328001" x="5880100" y="3271838"/>
          <p14:tracePt t="328008" x="5862638" y="3297238"/>
          <p14:tracePt t="328018" x="5845175" y="3340100"/>
          <p14:tracePt t="328024" x="5811838" y="3373438"/>
          <p14:tracePt t="328035" x="5768975" y="3390900"/>
          <p14:tracePt t="328041" x="5751513" y="3408363"/>
          <p14:tracePt t="328051" x="5726113" y="3424238"/>
          <p14:tracePt t="328056" x="5683250" y="3459163"/>
          <p14:tracePt t="328065" x="5641975" y="3484563"/>
          <p14:tracePt t="328072" x="5607050" y="3509963"/>
          <p14:tracePt t="328080" x="5538788" y="3535363"/>
          <p14:tracePt t="328088" x="5497513" y="3552825"/>
          <p14:tracePt t="328096" x="5437188" y="3568700"/>
          <p14:tracePt t="328104" x="5368925" y="3578225"/>
          <p14:tracePt t="328112" x="5310188" y="3578225"/>
          <p14:tracePt t="328121" x="5241925" y="3578225"/>
          <p14:tracePt t="328128" x="5183188" y="3578225"/>
          <p14:tracePt t="328137" x="5122863" y="3578225"/>
          <p14:tracePt t="328144" x="5080000" y="3578225"/>
          <p14:tracePt t="328154" x="5029200" y="3578225"/>
          <p14:tracePt t="328160" x="4987925" y="3578225"/>
          <p14:tracePt t="328169" x="4962525" y="3568700"/>
          <p14:tracePt t="328176" x="4935538" y="3560763"/>
          <p14:tracePt t="328186" x="4910138" y="3560763"/>
          <p14:tracePt t="328192" x="4876800" y="3543300"/>
          <p14:tracePt t="328202" x="4868863" y="3535363"/>
          <p14:tracePt t="328208" x="4851400" y="3509963"/>
          <p14:tracePt t="328219" x="4843463" y="3502025"/>
          <p14:tracePt t="328224" x="4826000" y="3475038"/>
          <p14:tracePt t="328234" x="4818063" y="3459163"/>
          <p14:tracePt t="328240" x="4800600" y="3441700"/>
          <p14:tracePt t="328252" x="4791075" y="3433763"/>
          <p14:tracePt t="328256" x="4783138" y="3416300"/>
          <p14:tracePt t="328264" x="4765675" y="3408363"/>
          <p14:tracePt t="328272" x="4757738" y="3382963"/>
          <p14:tracePt t="328280" x="4732338" y="3382963"/>
          <p14:tracePt t="328288" x="4699000" y="3355975"/>
          <p14:tracePt t="328296" x="4646613" y="3330575"/>
          <p14:tracePt t="328304" x="4595813" y="3297238"/>
          <p14:tracePt t="328312" x="4545013" y="3271838"/>
          <p14:tracePt t="328322" x="4511675" y="3246438"/>
          <p14:tracePt t="328328" x="4476750" y="3221038"/>
          <p14:tracePt t="328338" x="4451350" y="3195638"/>
          <p14:tracePt t="328344" x="4425950" y="3178175"/>
          <p14:tracePt t="328353" x="4418013" y="3160713"/>
          <p14:tracePt t="328360" x="4418013" y="3135313"/>
          <p14:tracePt t="328370" x="4418013" y="3109913"/>
          <p14:tracePt t="328376" x="4418013" y="3084513"/>
          <p14:tracePt t="328386" x="4418013" y="3041650"/>
          <p14:tracePt t="328392" x="4425950" y="3000375"/>
          <p14:tracePt t="328402" x="4443413" y="2949575"/>
          <p14:tracePt t="328407" x="4486275" y="2897188"/>
          <p14:tracePt t="328417" x="4529138" y="2846388"/>
          <p14:tracePt t="328423" x="4579938" y="2787650"/>
          <p14:tracePt t="328433" x="4638675" y="2744788"/>
          <p14:tracePt t="328439" x="4714875" y="2701925"/>
          <p14:tracePt t="328447" x="4800600" y="2651125"/>
          <p14:tracePt t="328455" x="4884738" y="2617788"/>
          <p14:tracePt t="328463" x="4978400" y="2582863"/>
          <p14:tracePt t="328471" x="5080000" y="2549525"/>
          <p14:tracePt t="328479" x="5191125" y="2524125"/>
          <p14:tracePt t="328487" x="5302250" y="2481263"/>
          <p14:tracePt t="328495" x="5403850" y="2463800"/>
          <p14:tracePt t="328503" x="5505450" y="2455863"/>
          <p14:tracePt t="328512" x="5616575" y="2447925"/>
          <p14:tracePt t="328519" x="5708650" y="2447925"/>
          <p14:tracePt t="328527" x="5794375" y="2447925"/>
          <p14:tracePt t="328535" x="5880100" y="2438400"/>
          <p14:tracePt t="328543" x="5972175" y="2422525"/>
          <p14:tracePt t="328551" x="6075363" y="2405063"/>
          <p14:tracePt t="328559" x="6184900" y="2379663"/>
          <p14:tracePt t="328567" x="6278563" y="2371725"/>
          <p14:tracePt t="328575" x="6380163" y="2362200"/>
          <p14:tracePt t="328586" x="6483350" y="2354263"/>
          <p14:tracePt t="328591" x="6575425" y="2344738"/>
          <p14:tracePt t="328602" x="6653213" y="2336800"/>
          <p14:tracePt t="328607" x="6729413" y="2336800"/>
          <p14:tracePt t="328617" x="6813550" y="2336800"/>
          <p14:tracePt t="328623" x="6881813" y="2336800"/>
          <p14:tracePt t="328633" x="6942138" y="2336800"/>
          <p14:tracePt t="328639" x="6983413" y="2354263"/>
          <p14:tracePt t="328647" x="7034213" y="2371725"/>
          <p14:tracePt t="328655" x="7085013" y="2387600"/>
          <p14:tracePt t="328664" x="7112000" y="2387600"/>
          <p14:tracePt t="328671" x="7137400" y="2405063"/>
          <p14:tracePt t="328679" x="7170738" y="2422525"/>
          <p14:tracePt t="328687" x="7178675" y="2430463"/>
          <p14:tracePt t="328695" x="7188200" y="2447925"/>
          <p14:tracePt t="328703" x="7188200" y="2473325"/>
          <p14:tracePt t="328719" x="7188200" y="2489200"/>
          <p14:tracePt t="328728" x="7188200" y="2516188"/>
          <p14:tracePt t="328735" x="7188200" y="2532063"/>
          <p14:tracePt t="328743" x="7188200" y="2566988"/>
          <p14:tracePt t="328751" x="7188200" y="2600325"/>
          <p14:tracePt t="328760" x="7188200" y="2633663"/>
          <p14:tracePt t="328769" x="7196138" y="2676525"/>
          <p14:tracePt t="328776" x="7196138" y="2701925"/>
          <p14:tracePt t="328786" x="7196138" y="2719388"/>
          <p14:tracePt t="328792" x="7196138" y="2727325"/>
          <p14:tracePt t="328801" x="7196138" y="2752725"/>
          <p14:tracePt t="328808" x="7196138" y="2770188"/>
          <p14:tracePt t="328817" x="7196138" y="2787650"/>
          <p14:tracePt t="328824" x="7188200" y="2813050"/>
          <p14:tracePt t="328835" x="7162800" y="2846388"/>
          <p14:tracePt t="328840" x="7145338" y="2871788"/>
          <p14:tracePt t="328851" x="7112000" y="2914650"/>
          <p14:tracePt t="328856" x="7085013" y="2940050"/>
          <p14:tracePt t="328865" x="7059613" y="2974975"/>
          <p14:tracePt t="328889" x="6958013" y="3041650"/>
          <p14:tracePt t="328896" x="6924675" y="3059113"/>
          <p14:tracePt t="328903" x="6881813" y="3084513"/>
          <p14:tracePt t="328912" x="6813550" y="3109913"/>
          <p14:tracePt t="328920" x="6729413" y="3135313"/>
          <p14:tracePt t="328928" x="6661150" y="3160713"/>
          <p14:tracePt t="328937" x="6575425" y="3178175"/>
          <p14:tracePt t="328944" x="6499225" y="3186113"/>
          <p14:tracePt t="328953" x="6415088" y="3186113"/>
          <p14:tracePt t="328960" x="6329363" y="3186113"/>
          <p14:tracePt t="328969" x="6245225" y="3186113"/>
          <p14:tracePt t="328976" x="6159500" y="3178175"/>
          <p14:tracePt t="328986" x="6083300" y="3170238"/>
          <p14:tracePt t="328992" x="6040438" y="3152775"/>
          <p14:tracePt t="329002" x="5989638" y="3127375"/>
          <p14:tracePt t="329008" x="5956300" y="3119438"/>
          <p14:tracePt t="329018" x="5930900" y="3101975"/>
          <p14:tracePt t="329024" x="5921375" y="3084513"/>
          <p14:tracePt t="329035" x="5905500" y="3084513"/>
          <p14:tracePt t="329040" x="5862638" y="3076575"/>
          <p14:tracePt t="329057" x="5853113" y="3076575"/>
          <p14:tracePt t="329064" x="5837238" y="3076575"/>
          <p14:tracePt t="329080" x="5827713" y="3076575"/>
          <p14:tracePt t="329088" x="5819775" y="3076575"/>
          <p14:tracePt t="329096" x="5802313" y="3094038"/>
          <p14:tracePt t="329104" x="5776913" y="3109913"/>
          <p14:tracePt t="329112" x="5768975" y="3127375"/>
          <p14:tracePt t="329120" x="5751513" y="3160713"/>
          <p14:tracePt t="329128" x="5743575" y="3178175"/>
          <p14:tracePt t="329137" x="5743575" y="3195638"/>
          <p14:tracePt t="329144" x="5726113" y="3203575"/>
          <p14:tracePt t="329154" x="5726113" y="3228975"/>
          <p14:tracePt t="329170" x="5726113" y="3246438"/>
          <p14:tracePt t="329176" x="5726113" y="3254375"/>
          <p14:tracePt t="329185" x="5726113" y="3263900"/>
          <p14:tracePt t="329202" x="5726113" y="3271838"/>
          <p14:tracePt t="329218" x="5735638" y="3279775"/>
          <p14:tracePt t="329266" x="5735638" y="3289300"/>
          <p14:tracePt t="329276" x="5735638" y="3297238"/>
          <p14:tracePt t="329281" x="5735638" y="3305175"/>
          <p14:tracePt t="329288" x="5718175" y="3314700"/>
          <p14:tracePt t="329296" x="5700713" y="3330575"/>
          <p14:tracePt t="329304" x="5683250" y="3348038"/>
          <p14:tracePt t="329312" x="5657850" y="3355975"/>
          <p14:tracePt t="329320" x="5632450" y="3373438"/>
          <p14:tracePt t="329328" x="5599113" y="3382963"/>
          <p14:tracePt t="329338" x="5548313" y="3398838"/>
          <p14:tracePt t="329344" x="5505450" y="3416300"/>
          <p14:tracePt t="329353" x="5462588" y="3433763"/>
          <p14:tracePt t="329360" x="5411788" y="3449638"/>
          <p14:tracePt t="329369" x="5386388" y="3459163"/>
          <p14:tracePt t="329376" x="5360988" y="3459163"/>
          <p14:tracePt t="329386" x="5343525" y="3459163"/>
          <p14:tracePt t="329392" x="5318125" y="3459163"/>
          <p14:tracePt t="329402" x="5292725" y="3459163"/>
          <p14:tracePt t="329408" x="5276850" y="3459163"/>
          <p14:tracePt t="329417" x="5259388" y="3459163"/>
          <p14:tracePt t="329424" x="5233988" y="3459163"/>
          <p14:tracePt t="329435" x="5216525" y="3459163"/>
          <p14:tracePt t="329440" x="5183188" y="3449638"/>
          <p14:tracePt t="329449" x="5157788" y="3441700"/>
          <p14:tracePt t="329456" x="5132388" y="3441700"/>
          <p14:tracePt t="329463" x="5106988" y="3441700"/>
          <p14:tracePt t="329471" x="5072063" y="3441700"/>
          <p14:tracePt t="329479" x="5038725" y="3441700"/>
          <p14:tracePt t="329487" x="5003800" y="3441700"/>
          <p14:tracePt t="329495" x="4970463" y="3433763"/>
          <p14:tracePt t="329503" x="4919663" y="3433763"/>
          <p14:tracePt t="329511" x="4876800" y="3424238"/>
          <p14:tracePt t="329519" x="4843463" y="3424238"/>
          <p14:tracePt t="329527" x="4808538" y="3416300"/>
          <p14:tracePt t="329535" x="4800600" y="3416300"/>
          <p14:tracePt t="329543" x="4775200" y="3416300"/>
          <p14:tracePt t="329551" x="4765675" y="3416300"/>
          <p14:tracePt t="329559" x="4757738" y="3416300"/>
          <p14:tracePt t="329575" x="4749800" y="3416300"/>
          <p14:tracePt t="329584" x="4740275" y="3408363"/>
          <p14:tracePt t="329591" x="4732338" y="3408363"/>
          <p14:tracePt t="329607" x="4732338" y="3398838"/>
          <p14:tracePt t="329617" x="4724400" y="3382963"/>
          <p14:tracePt t="329634" x="4724400" y="3373438"/>
          <p14:tracePt t="329639" x="4714875" y="3365500"/>
          <p14:tracePt t="329648" x="4699000" y="3348038"/>
          <p14:tracePt t="329655" x="4699000" y="3330575"/>
          <p14:tracePt t="329664" x="4689475" y="3330575"/>
          <p14:tracePt t="329672" x="4681538" y="3305175"/>
          <p14:tracePt t="329680" x="4673600" y="3289300"/>
          <p14:tracePt t="329687" x="4673600" y="3279775"/>
          <p14:tracePt t="329703" x="4664075" y="3271838"/>
          <p14:tracePt t="329711" x="4656138" y="3263900"/>
          <p14:tracePt t="329719" x="4646613" y="3246438"/>
          <p14:tracePt t="329727" x="4638675" y="3228975"/>
          <p14:tracePt t="329735" x="4630738" y="3228975"/>
          <p14:tracePt t="329743" x="4621213" y="3221038"/>
          <p14:tracePt t="329752" x="4613275" y="3203575"/>
          <p14:tracePt t="329759" x="4605338" y="3195638"/>
          <p14:tracePt t="329769" x="4605338" y="3170238"/>
          <p14:tracePt t="329775" x="4595813" y="3160713"/>
          <p14:tracePt t="329784" x="4579938" y="3144838"/>
          <p14:tracePt t="329791" x="4579938" y="3127375"/>
          <p14:tracePt t="329801" x="4579938" y="3119438"/>
          <p14:tracePt t="329807" x="4570413" y="3109913"/>
          <p14:tracePt t="329816" x="4562475" y="3094038"/>
          <p14:tracePt t="329823" x="4562475" y="3067050"/>
          <p14:tracePt t="329834" x="4554538" y="3059113"/>
          <p14:tracePt t="329839" x="4537075" y="3025775"/>
          <p14:tracePt t="329850" x="4537075" y="3016250"/>
          <p14:tracePt t="329855" x="4529138" y="3008313"/>
          <p14:tracePt t="329863" x="4519613" y="2982913"/>
          <p14:tracePt t="329871" x="4519613" y="2965450"/>
          <p14:tracePt t="329879" x="4519613" y="2949575"/>
          <p14:tracePt t="329900" x="4519613" y="2914650"/>
          <p14:tracePt t="329903" x="4519613" y="2889250"/>
          <p14:tracePt t="329911" x="4519613" y="2863850"/>
          <p14:tracePt t="329919" x="4519613" y="2846388"/>
          <p14:tracePt t="329927" x="4519613" y="2830513"/>
          <p14:tracePt t="329935" x="4519613" y="2805113"/>
          <p14:tracePt t="329943" x="4519613" y="2770188"/>
          <p14:tracePt t="329951" x="4529138" y="2762250"/>
          <p14:tracePt t="329960" x="4529138" y="2727325"/>
          <p14:tracePt t="329968" x="4537075" y="2711450"/>
          <p14:tracePt t="329975" x="4545013" y="2693988"/>
          <p14:tracePt t="329985" x="4554538" y="2676525"/>
          <p14:tracePt t="329992" x="4579938" y="2651125"/>
          <p14:tracePt t="330001" x="4595813" y="2633663"/>
          <p14:tracePt t="330007" x="4613275" y="2617788"/>
          <p14:tracePt t="330017" x="4630738" y="2600325"/>
          <p14:tracePt t="330024" x="4656138" y="2582863"/>
          <p14:tracePt t="330033" x="4689475" y="2566988"/>
          <p14:tracePt t="330039" x="4714875" y="2541588"/>
          <p14:tracePt t="330049" x="4732338" y="2532063"/>
          <p14:tracePt t="330055" x="4775200" y="2506663"/>
          <p14:tracePt t="330064" x="4791075" y="2489200"/>
          <p14:tracePt t="330072" x="4833938" y="2473325"/>
          <p14:tracePt t="330079" x="4851400" y="2455863"/>
          <p14:tracePt t="330087" x="4876800" y="2447925"/>
          <p14:tracePt t="330096" x="4919663" y="2430463"/>
          <p14:tracePt t="330103" x="4962525" y="2405063"/>
          <p14:tracePt t="330111" x="5029200" y="2379663"/>
          <p14:tracePt t="330119" x="5089525" y="2354263"/>
          <p14:tracePt t="330128" x="5140325" y="2336800"/>
          <p14:tracePt t="330135" x="5199063" y="2319338"/>
          <p14:tracePt t="330143" x="5241925" y="2303463"/>
          <p14:tracePt t="330153" x="5292725" y="2286000"/>
          <p14:tracePt t="330159" x="5335588" y="2268538"/>
          <p14:tracePt t="330168" x="5386388" y="2243138"/>
          <p14:tracePt t="330176" x="5421313" y="2227263"/>
          <p14:tracePt t="330185" x="5472113" y="2209800"/>
          <p14:tracePt t="330191" x="5505450" y="2200275"/>
          <p14:tracePt t="330202" x="5556250" y="2184400"/>
          <p14:tracePt t="330207" x="5616575" y="2166938"/>
          <p14:tracePt t="330217" x="5667375" y="2149475"/>
          <p14:tracePt t="330223" x="5735638" y="2133600"/>
          <p14:tracePt t="330234" x="5802313" y="2116138"/>
          <p14:tracePt t="330240" x="5895975" y="2098675"/>
          <p14:tracePt t="330250" x="5981700" y="2065338"/>
          <p14:tracePt t="330256" x="6065838" y="2039938"/>
          <p14:tracePt t="330266" x="6142038" y="2022475"/>
          <p14:tracePt t="330271" x="6235700" y="2005013"/>
          <p14:tracePt t="330279" x="6321425" y="1989138"/>
          <p14:tracePt t="330288" x="6405563" y="1979613"/>
          <p14:tracePt t="330295" x="6499225" y="1954213"/>
          <p14:tracePt t="330303" x="6559550" y="1938338"/>
          <p14:tracePt t="330312" x="6618288" y="1928813"/>
          <p14:tracePt t="330319" x="6686550" y="1911350"/>
          <p14:tracePt t="330327" x="6754813" y="1903413"/>
          <p14:tracePt t="330335" x="6831013" y="1903413"/>
          <p14:tracePt t="330344" x="6899275" y="1903413"/>
          <p14:tracePt t="330351" x="6975475" y="1911350"/>
          <p14:tracePt t="330359" x="7059613" y="1938338"/>
          <p14:tracePt t="330369" x="7127875" y="1971675"/>
          <p14:tracePt t="330376" x="7213600" y="1997075"/>
          <p14:tracePt t="330385" x="7281863" y="2030413"/>
          <p14:tracePt t="330391" x="7358063" y="2073275"/>
          <p14:tracePt t="330402" x="7426325" y="2124075"/>
          <p14:tracePt t="330408" x="7493000" y="2174875"/>
          <p14:tracePt t="330417" x="7545388" y="2243138"/>
          <p14:tracePt t="330423" x="7604125" y="2303463"/>
          <p14:tracePt t="330433" x="7637463" y="2354263"/>
          <p14:tracePt t="330439" x="7662863" y="2405063"/>
          <p14:tracePt t="330451" x="7672388" y="2447925"/>
          <p14:tracePt t="330455" x="7688263" y="2481263"/>
          <p14:tracePt t="330463" x="7697788" y="2524125"/>
          <p14:tracePt t="330471" x="7697788" y="2549525"/>
          <p14:tracePt t="330480" x="7697788" y="2557463"/>
          <p14:tracePt t="330487" x="7688263" y="2574925"/>
          <p14:tracePt t="330496" x="7672388" y="2592388"/>
          <p14:tracePt t="330503" x="7646988" y="2608263"/>
          <p14:tracePt t="330511" x="7621588" y="2617788"/>
          <p14:tracePt t="330519" x="7604125" y="2625725"/>
          <p14:tracePt t="330529" x="7586663" y="2625725"/>
          <p14:tracePt t="330537" x="7553325" y="2633663"/>
          <p14:tracePt t="330543" x="7502525" y="2643188"/>
          <p14:tracePt t="330551" x="7442200" y="2651125"/>
          <p14:tracePt t="330559" x="7373938" y="2651125"/>
          <p14:tracePt t="330567" x="7307263" y="2660650"/>
          <p14:tracePt t="330575" x="7246938" y="2668588"/>
          <p14:tracePt t="330584" x="7188200" y="2676525"/>
          <p14:tracePt t="330591" x="7127875" y="2693988"/>
          <p14:tracePt t="330601" x="7069138" y="2719388"/>
          <p14:tracePt t="330607" x="7008813" y="2736850"/>
          <p14:tracePt t="330616" x="6950075" y="2752725"/>
          <p14:tracePt t="330623" x="6889750" y="2762250"/>
          <p14:tracePt t="330634" x="6831013" y="2770188"/>
          <p14:tracePt t="330639" x="6788150" y="2778125"/>
          <p14:tracePt t="330649" x="6754813" y="2778125"/>
          <p14:tracePt t="330655" x="6711950" y="2778125"/>
          <p14:tracePt t="330667" x="6678613" y="2778125"/>
          <p14:tracePt t="330672" x="6635750" y="2778125"/>
          <p14:tracePt t="330679" x="6584950" y="2778125"/>
          <p14:tracePt t="330687" x="6542088" y="2778125"/>
          <p14:tracePt t="330696" x="6508750" y="2778125"/>
          <p14:tracePt t="330707" x="6483350" y="2778125"/>
          <p14:tracePt t="330717" x="6456363" y="2778125"/>
          <p14:tracePt t="330723" x="6448425" y="2778125"/>
          <p14:tracePt t="330733" x="6430963" y="2778125"/>
          <p14:tracePt t="330740" x="6405563" y="2778125"/>
          <p14:tracePt t="330750" x="6389688" y="2787650"/>
          <p14:tracePt t="330756" x="6380163" y="2787650"/>
          <p14:tracePt t="330764" x="6346825" y="2813050"/>
          <p14:tracePt t="330771" x="6321425" y="2820988"/>
          <p14:tracePt t="330780" x="6296025" y="2830513"/>
          <p14:tracePt t="330787" x="6278563" y="2855913"/>
          <p14:tracePt t="330796" x="6245225" y="2881313"/>
          <p14:tracePt t="330804" x="6202363" y="2914650"/>
          <p14:tracePt t="330812" x="6167438" y="2949575"/>
          <p14:tracePt t="330819" x="6126163" y="2990850"/>
          <p14:tracePt t="330828" x="6091238" y="3016250"/>
          <p14:tracePt t="330836" x="6065838" y="3051175"/>
          <p14:tracePt t="330843" x="6057900" y="3067050"/>
          <p14:tracePt t="330853" x="6049963" y="3084513"/>
          <p14:tracePt t="330859" x="6040438" y="3101975"/>
          <p14:tracePt t="330884" x="6032500" y="3119438"/>
          <p14:tracePt t="330885" x="6024563" y="3127375"/>
          <p14:tracePt t="330892" x="6024563" y="3135313"/>
          <p14:tracePt t="330902" x="6024563" y="3144838"/>
          <p14:tracePt t="330908" x="6015038" y="3144838"/>
          <p14:tracePt t="330917" x="6015038" y="3160713"/>
          <p14:tracePt t="330924" x="6007100" y="3170238"/>
          <p14:tracePt t="330935" x="5997575" y="3178175"/>
          <p14:tracePt t="330940" x="5989638" y="3195638"/>
          <p14:tracePt t="330950" x="5972175" y="3203575"/>
          <p14:tracePt t="330955" x="5956300" y="3238500"/>
          <p14:tracePt t="330967" x="5946775" y="3246438"/>
          <p14:tracePt t="330972" x="5930900" y="3263900"/>
          <p14:tracePt t="330980" x="5913438" y="3279775"/>
          <p14:tracePt t="330988" x="5880100" y="3314700"/>
          <p14:tracePt t="330996" x="5837238" y="3348038"/>
          <p14:tracePt t="331003" x="5794375" y="3382963"/>
          <p14:tracePt t="331012" x="5743575" y="3416300"/>
          <p14:tracePt t="331020" x="5718175" y="3433763"/>
          <p14:tracePt t="331028" x="5675313" y="3449638"/>
          <p14:tracePt t="331036" x="5641975" y="3467100"/>
          <p14:tracePt t="331044" x="5599113" y="3484563"/>
          <p14:tracePt t="331052" x="5573713" y="3492500"/>
          <p14:tracePt t="331060" x="5548313" y="3492500"/>
          <p14:tracePt t="331068" x="5513388" y="3502025"/>
          <p14:tracePt t="331076" x="5480050" y="3502025"/>
          <p14:tracePt t="331086" x="5446713" y="3502025"/>
          <p14:tracePt t="331091" x="5394325" y="3502025"/>
          <p14:tracePt t="331101" x="5353050" y="3502025"/>
          <p14:tracePt t="331107" x="5302250" y="3502025"/>
          <p14:tracePt t="331118" x="5259388" y="3502025"/>
          <p14:tracePt t="331124" x="5208588" y="3492500"/>
          <p14:tracePt t="331135" x="5165725" y="3492500"/>
          <p14:tracePt t="331139" x="5114925" y="3492500"/>
          <p14:tracePt t="331150" x="5072063" y="3492500"/>
          <p14:tracePt t="331156" x="5021263" y="3492500"/>
          <p14:tracePt t="331167" x="4978400" y="3484563"/>
          <p14:tracePt t="331172" x="4927600" y="3484563"/>
          <p14:tracePt t="331180" x="4894263" y="3484563"/>
          <p14:tracePt t="331188" x="4868863" y="3484563"/>
          <p14:tracePt t="331196" x="4859338" y="3467100"/>
          <p14:tracePt t="331204" x="4833938" y="3459163"/>
          <p14:tracePt t="331212" x="4818063" y="3433763"/>
          <p14:tracePt t="331220" x="4808538" y="3408363"/>
          <p14:tracePt t="331228" x="4800600" y="3398838"/>
          <p14:tracePt t="331235" x="4783138" y="3373438"/>
          <p14:tracePt t="331253" x="4783138" y="3355975"/>
          <p14:tracePt t="331259" x="4775200" y="3340100"/>
          <p14:tracePt t="331269" x="4775200" y="3322638"/>
          <p14:tracePt t="331276" x="4765675" y="3305175"/>
          <p14:tracePt t="331301" x="4765675" y="3289300"/>
          <p14:tracePt t="331445" x="4757738" y="3279775"/>
          <p14:tracePt t="331454" x="4740275" y="3279775"/>
          <p14:tracePt t="331461" x="4732338" y="3279775"/>
          <p14:tracePt t="331471" x="4714875" y="3279775"/>
          <p14:tracePt t="331476" x="4681538" y="3271838"/>
          <p14:tracePt t="331486" x="4656138" y="3254375"/>
          <p14:tracePt t="331492" x="4638675" y="3238500"/>
          <p14:tracePt t="331501" x="4605338" y="3211513"/>
          <p14:tracePt t="331508" x="4579938" y="3195638"/>
          <p14:tracePt t="331518" x="4545013" y="3152775"/>
          <p14:tracePt t="331524" x="4529138" y="3109913"/>
          <p14:tracePt t="331534" x="4511675" y="3076575"/>
          <p14:tracePt t="331540" x="4503738" y="3033713"/>
          <p14:tracePt t="331548" x="4503738" y="3008313"/>
          <p14:tracePt t="331556" x="4503738" y="2965450"/>
          <p14:tracePt t="331566" x="4503738" y="2922588"/>
          <p14:tracePt t="331571" x="4511675" y="2863850"/>
          <p14:tracePt t="331579" x="4537075" y="2805113"/>
          <p14:tracePt t="331588" x="4570413" y="2736850"/>
          <p14:tracePt t="331595" x="4613275" y="2676525"/>
          <p14:tracePt t="331603" x="4681538" y="2617788"/>
          <p14:tracePt t="331611" x="4757738" y="2557463"/>
          <p14:tracePt t="331619" x="4833938" y="2498725"/>
          <p14:tracePt t="331627" x="4935538" y="2455863"/>
          <p14:tracePt t="331635" x="5029200" y="2405063"/>
          <p14:tracePt t="331643" x="5132388" y="2379663"/>
          <p14:tracePt t="331651" x="5241925" y="2362200"/>
          <p14:tracePt t="331659" x="5360988" y="2344738"/>
          <p14:tracePt t="331668" x="5462588" y="2319338"/>
          <p14:tracePt t="331675" x="5581650" y="2311400"/>
          <p14:tracePt t="331684" x="5675313" y="2303463"/>
          <p14:tracePt t="331691" x="5776913" y="2293938"/>
          <p14:tracePt t="331701" x="5880100" y="2286000"/>
          <p14:tracePt t="331707" x="5997575" y="2278063"/>
          <p14:tracePt t="331717" x="6100763" y="2268538"/>
          <p14:tracePt t="331723" x="6176963" y="2260600"/>
          <p14:tracePt t="331735" x="6270625" y="2252663"/>
          <p14:tracePt t="331740" x="6354763" y="2252663"/>
          <p14:tracePt t="331750" x="6456363" y="2252663"/>
          <p14:tracePt t="331755" x="6550025" y="2243138"/>
          <p14:tracePt t="331765" x="6618288" y="2243138"/>
          <p14:tracePt t="331771" x="6694488" y="2243138"/>
          <p14:tracePt t="331779" x="6780213" y="2243138"/>
          <p14:tracePt t="331788" x="6823075" y="2252663"/>
          <p14:tracePt t="331795" x="6873875" y="2252663"/>
          <p14:tracePt t="331803" x="6915150" y="2268538"/>
          <p14:tracePt t="331812" x="6950075" y="2293938"/>
          <p14:tracePt t="331820" x="6958013" y="2303463"/>
          <p14:tracePt t="331835" x="6958013" y="2311400"/>
          <p14:tracePt t="331843" x="6958013" y="2328863"/>
          <p14:tracePt t="331851" x="6958013" y="2362200"/>
          <p14:tracePt t="331859" x="6958013" y="2405063"/>
          <p14:tracePt t="331868" x="6958013" y="2422525"/>
          <p14:tracePt t="331886" x="6950075" y="2489200"/>
          <p14:tracePt t="331892" x="6932613" y="2549525"/>
          <p14:tracePt t="331902" x="6907213" y="2625725"/>
          <p14:tracePt t="331907" x="6881813" y="2701925"/>
          <p14:tracePt t="331917" x="6848475" y="2787650"/>
          <p14:tracePt t="331924" x="6813550" y="2881313"/>
          <p14:tracePt t="331933" x="6770688" y="2957513"/>
          <p14:tracePt t="331940" x="6719888" y="3033713"/>
          <p14:tracePt t="331950" x="6669088" y="3119438"/>
          <p14:tracePt t="331956" x="6610350" y="3195638"/>
          <p14:tracePt t="331966" x="6567488" y="3254375"/>
          <p14:tracePt t="331972" x="6508750" y="3322638"/>
          <p14:tracePt t="331980" x="6456363" y="3365500"/>
          <p14:tracePt t="331987" x="6397625" y="3398838"/>
          <p14:tracePt t="331995" x="6346825" y="3433763"/>
          <p14:tracePt t="332004" x="6261100" y="3459163"/>
          <p14:tracePt t="332012" x="6184900" y="3475038"/>
          <p14:tracePt t="332019" x="6091238" y="3509963"/>
          <p14:tracePt t="332027" x="5989638" y="3527425"/>
          <p14:tracePt t="332035" x="5888038" y="3535363"/>
          <p14:tracePt t="332044" x="5786438" y="3543300"/>
          <p14:tracePt t="332052" x="5692775" y="3552825"/>
          <p14:tracePt t="332059" x="5599113" y="3552825"/>
          <p14:tracePt t="332068" x="5522913" y="3552825"/>
          <p14:tracePt t="332076" x="5454650" y="3552825"/>
          <p14:tracePt t="332084" x="5394325" y="3552825"/>
          <p14:tracePt t="332092" x="5353050" y="3552825"/>
          <p14:tracePt t="332101" x="5327650" y="3543300"/>
          <p14:tracePt t="332108" x="5292725" y="3543300"/>
          <p14:tracePt t="332117" x="5284788" y="3535363"/>
          <p14:tracePt t="332123" x="5276850" y="3527425"/>
          <p14:tracePt t="332133" x="5259388" y="3527425"/>
          <p14:tracePt t="332140" x="5249863" y="3527425"/>
          <p14:tracePt t="332150" x="5241925" y="3527425"/>
          <p14:tracePt t="332156" x="5233988" y="3527425"/>
          <p14:tracePt t="332172" x="5224463" y="3527425"/>
          <p14:tracePt t="332196" x="5216525" y="3527425"/>
          <p14:tracePt t="332212" x="5208588" y="3543300"/>
          <p14:tracePt t="332228" x="5208588" y="3552825"/>
          <p14:tracePt t="332235" x="5208588" y="3568700"/>
          <p14:tracePt t="332244" x="5191125" y="3586163"/>
          <p14:tracePt t="332252" x="5191125" y="3594100"/>
          <p14:tracePt t="332260" x="5173663" y="3636963"/>
          <p14:tracePt t="332268" x="5157788" y="3654425"/>
          <p14:tracePt t="332276" x="5132388" y="3687763"/>
          <p14:tracePt t="332285" x="5114925" y="3705225"/>
          <p14:tracePt t="332292" x="5089525" y="3738563"/>
          <p14:tracePt t="332302" x="5054600" y="3763963"/>
          <p14:tracePt t="332308" x="5029200" y="3763963"/>
          <p14:tracePt t="332318" x="5013325" y="3773488"/>
          <p14:tracePt t="332324" x="4987925" y="3781425"/>
          <p14:tracePt t="332334" x="4953000" y="3781425"/>
          <p14:tracePt t="332340" x="4927600" y="3781425"/>
          <p14:tracePt t="332351" x="4902200" y="3781425"/>
          <p14:tracePt t="332356" x="4884738" y="3781425"/>
          <p14:tracePt t="332366" x="4868863" y="3773488"/>
          <p14:tracePt t="332372" x="4843463" y="3756025"/>
          <p14:tracePt t="332381" x="4826000" y="3748088"/>
          <p14:tracePt t="332388" x="4818063" y="3730625"/>
          <p14:tracePt t="332396" x="4791075" y="3713163"/>
          <p14:tracePt t="332404" x="4783138" y="3697288"/>
          <p14:tracePt t="332412" x="4775200" y="3679825"/>
          <p14:tracePt t="332420" x="4757738" y="3654425"/>
          <p14:tracePt t="332428" x="4749800" y="3646488"/>
          <p14:tracePt t="332435" x="4740275" y="3629025"/>
          <p14:tracePt t="332444" x="4732338" y="3619500"/>
          <p14:tracePt t="332452" x="4724400" y="3611563"/>
          <p14:tracePt t="332476" x="4724400" y="3603625"/>
          <p14:tracePt t="332501" x="4724400" y="3586163"/>
          <p14:tracePt t="332516" x="4724400" y="3578225"/>
          <p14:tracePt t="332540" x="4724400" y="3560763"/>
          <p14:tracePt t="332557" x="4724400" y="3552825"/>
          <p14:tracePt t="332566" x="4732338" y="3535363"/>
          <p14:tracePt t="332574" x="4740275" y="3517900"/>
          <p14:tracePt t="332581" x="4757738" y="3509963"/>
          <p14:tracePt t="332590" x="4775200" y="3484563"/>
          <p14:tracePt t="332597" x="4783138" y="3459163"/>
          <p14:tracePt t="332606" x="4808538" y="3441700"/>
          <p14:tracePt t="332612" x="4826000" y="3416300"/>
          <p14:tracePt t="332620" x="4868863" y="3373438"/>
          <p14:tracePt t="332627" x="4884738" y="3355975"/>
          <p14:tracePt t="332635" x="4919663" y="3340100"/>
          <p14:tracePt t="332644" x="4945063" y="3314700"/>
          <p14:tracePt t="332652" x="4970463" y="3297238"/>
          <p14:tracePt t="332660" x="4987925" y="3279775"/>
          <p14:tracePt t="332669" x="5013325" y="3271838"/>
          <p14:tracePt t="332675" x="5054600" y="3246438"/>
          <p14:tracePt t="332685" x="5089525" y="3228975"/>
          <p14:tracePt t="332692" x="5132388" y="3211513"/>
          <p14:tracePt t="332702" x="5157788" y="3195638"/>
          <p14:tracePt t="332708" x="5183188" y="3186113"/>
          <p14:tracePt t="332717" x="5208588" y="3178175"/>
          <p14:tracePt t="332723" x="5233988" y="3170238"/>
          <p14:tracePt t="332739" x="5241925" y="3170238"/>
          <p14:tracePt t="332755" x="5259388" y="3170238"/>
          <p14:tracePt t="332771" x="5276850" y="3178175"/>
          <p14:tracePt t="332779" x="5292725" y="3186113"/>
          <p14:tracePt t="332787" x="5335588" y="3211513"/>
          <p14:tracePt t="332796" x="5360988" y="3221038"/>
          <p14:tracePt t="332803" x="5386388" y="3228975"/>
          <p14:tracePt t="332812" x="5429250" y="3263900"/>
          <p14:tracePt t="332819" x="5446713" y="3271838"/>
          <p14:tracePt t="332827" x="5462588" y="3289300"/>
          <p14:tracePt t="332835" x="5480050" y="3297238"/>
          <p14:tracePt t="332843" x="5487988" y="3314700"/>
          <p14:tracePt t="332851" x="5487988" y="3330575"/>
          <p14:tracePt t="332859" x="5497513" y="3340100"/>
          <p14:tracePt t="332867" x="5497513" y="3373438"/>
          <p14:tracePt t="332875" x="5497513" y="3390900"/>
          <p14:tracePt t="332885" x="5497513" y="3416300"/>
          <p14:tracePt t="332891" x="5487988" y="3441700"/>
          <p14:tracePt t="332900" x="5487988" y="3459163"/>
          <p14:tracePt t="332907" x="5472113" y="3484563"/>
          <p14:tracePt t="332917" x="5454650" y="3502025"/>
          <p14:tracePt t="332923" x="5429250" y="3535363"/>
          <p14:tracePt t="332933" x="5386388" y="3578225"/>
          <p14:tracePt t="332939" x="5368925" y="3586163"/>
          <p14:tracePt t="332950" x="5335588" y="3603625"/>
          <p14:tracePt t="332955" x="5284788" y="3636963"/>
          <p14:tracePt t="332966" x="5216525" y="3671888"/>
          <p14:tracePt t="332971" x="5157788" y="3705225"/>
          <p14:tracePt t="332980" x="5097463" y="3738563"/>
          <p14:tracePt t="332987" x="5038725" y="3756025"/>
          <p14:tracePt t="332995" x="4970463" y="3773488"/>
          <p14:tracePt t="333003" x="4910138" y="3790950"/>
          <p14:tracePt t="333011" x="4843463" y="3798888"/>
          <p14:tracePt t="333019" x="4765675" y="3806825"/>
          <p14:tracePt t="333027" x="4699000" y="3806825"/>
          <p14:tracePt t="333035" x="4621213" y="3806825"/>
          <p14:tracePt t="333043" x="4554538" y="3790950"/>
          <p14:tracePt t="333051" x="4494213" y="3756025"/>
          <p14:tracePt t="333059" x="4451350" y="3738563"/>
          <p14:tracePt t="333067" x="4418013" y="3713163"/>
          <p14:tracePt t="333076" x="4400550" y="3697288"/>
          <p14:tracePt t="333084" x="4375150" y="3662363"/>
          <p14:tracePt t="333091" x="4367213" y="3636963"/>
          <p14:tracePt t="333101" x="4359275" y="3619500"/>
          <p14:tracePt t="333107" x="4349750" y="3586163"/>
          <p14:tracePt t="333117" x="4349750" y="3552825"/>
          <p14:tracePt t="333123" x="4349750" y="3502025"/>
          <p14:tracePt t="333133" x="4349750" y="3467100"/>
          <p14:tracePt t="333140" x="4349750" y="3433763"/>
          <p14:tracePt t="333149" x="4349750" y="3382963"/>
          <p14:tracePt t="333155" x="4367213" y="3348038"/>
          <p14:tracePt t="333166" x="4384675" y="3305175"/>
          <p14:tracePt t="333171" x="4410075" y="3271838"/>
          <p14:tracePt t="333179" x="4435475" y="3238500"/>
          <p14:tracePt t="333187" x="4476750" y="3203575"/>
          <p14:tracePt t="333195" x="4529138" y="3170238"/>
          <p14:tracePt t="333203" x="4595813" y="3144838"/>
          <p14:tracePt t="333211" x="4681538" y="3127375"/>
          <p14:tracePt t="333219" x="4765675" y="3101975"/>
          <p14:tracePt t="333227" x="4859338" y="3067050"/>
          <p14:tracePt t="333235" x="4962525" y="3041650"/>
          <p14:tracePt t="333243" x="5072063" y="3016250"/>
          <p14:tracePt t="333251" x="5191125" y="2990850"/>
          <p14:tracePt t="333259" x="5310188" y="2982913"/>
          <p14:tracePt t="333267" x="5454650" y="2965450"/>
          <p14:tracePt t="333275" x="5581650" y="2957513"/>
          <p14:tracePt t="333285" x="5700713" y="2949575"/>
          <p14:tracePt t="333293" x="5802313" y="2932113"/>
          <p14:tracePt t="333303" x="5913438" y="2922588"/>
          <p14:tracePt t="333308" x="5989638" y="2922588"/>
          <p14:tracePt t="333318" x="6057900" y="2922588"/>
          <p14:tracePt t="333323" x="6100763" y="2922588"/>
          <p14:tracePt t="333334" x="6142038" y="2940050"/>
          <p14:tracePt t="333340" x="6151563" y="2957513"/>
          <p14:tracePt t="333350" x="6176963" y="2974975"/>
          <p14:tracePt t="333356" x="6184900" y="2982913"/>
          <p14:tracePt t="333365" x="6194425" y="3000375"/>
          <p14:tracePt t="333380" x="6202363" y="3008313"/>
          <p14:tracePt t="333396" x="6210300" y="3016250"/>
          <p14:tracePt t="333436" x="6210300" y="3025775"/>
          <p14:tracePt t="333444" x="6210300" y="3033713"/>
          <p14:tracePt t="333460" x="6210300" y="3041650"/>
          <p14:tracePt t="333468" x="6219825" y="3051175"/>
          <p14:tracePt t="333475" x="6219825" y="3059113"/>
          <p14:tracePt t="333484" x="6219825" y="3067050"/>
          <p14:tracePt t="333491" x="6219825" y="3084513"/>
          <p14:tracePt t="333507" x="6219825" y="3094038"/>
          <p14:tracePt t="333523" x="6219825" y="3101975"/>
          <p14:tracePt t="333535" x="6219825" y="3109913"/>
          <p14:tracePt t="333540" x="6227763" y="3119438"/>
          <p14:tracePt t="333549" x="6227763" y="3127375"/>
          <p14:tracePt t="333571" x="6227763" y="3135313"/>
          <p14:tracePt t="333579" x="6227763" y="3144838"/>
          <p14:tracePt t="333653" x="6227763" y="3152775"/>
          <p14:tracePt t="333847" x="6219825" y="3160713"/>
          <p14:tracePt t="333880" x="6210300" y="3170238"/>
          <p14:tracePt t="333895" x="6202363" y="3178175"/>
          <p14:tracePt t="333903" x="6194425" y="3186113"/>
          <p14:tracePt t="333911" x="6184900" y="3186113"/>
          <p14:tracePt t="333927" x="6184900" y="3195638"/>
          <p14:tracePt t="334135" x="6176963" y="3195638"/>
          <p14:tracePt t="334183" x="6167438" y="3211513"/>
          <p14:tracePt t="334191" x="6151563" y="3221038"/>
          <p14:tracePt t="334200" x="6126163" y="3238500"/>
          <p14:tracePt t="334208" x="6100763" y="3246438"/>
          <p14:tracePt t="334217" x="6075363" y="3254375"/>
          <p14:tracePt t="334223" x="6065838" y="3263900"/>
          <p14:tracePt t="334233" x="6040438" y="3279775"/>
          <p14:tracePt t="334239" x="6024563" y="3289300"/>
          <p14:tracePt t="334249" x="5981700" y="3297238"/>
          <p14:tracePt t="334256" x="5938838" y="3314700"/>
          <p14:tracePt t="334266" x="5880100" y="3322638"/>
          <p14:tracePt t="334272" x="5819775" y="3340100"/>
          <p14:tracePt t="334282" x="5761038" y="3348038"/>
          <p14:tracePt t="334288" x="5700713" y="3355975"/>
          <p14:tracePt t="334296" x="5649913" y="3355975"/>
          <p14:tracePt t="334303" x="5607050" y="3355975"/>
          <p14:tracePt t="334311" x="5565775" y="3355975"/>
          <p14:tracePt t="334319" x="5505450" y="3355975"/>
          <p14:tracePt t="334327" x="5446713" y="3355975"/>
          <p14:tracePt t="334335" x="5360988" y="3355975"/>
          <p14:tracePt t="334344" x="5267325" y="3355975"/>
          <p14:tracePt t="334352" x="5199063" y="3355975"/>
          <p14:tracePt t="334359" x="5114925" y="3348038"/>
          <p14:tracePt t="334368" x="5046663" y="3330575"/>
          <p14:tracePt t="334375" x="4987925" y="3305175"/>
          <p14:tracePt t="334385" x="4927600" y="3279775"/>
          <p14:tracePt t="334391" x="4876800" y="3246438"/>
          <p14:tracePt t="334400" x="4859338" y="3238500"/>
          <p14:tracePt t="334407" x="4859338" y="3211513"/>
          <p14:tracePt t="334417" x="4859338" y="3195638"/>
          <p14:tracePt t="334423" x="4859338" y="3178175"/>
          <p14:tracePt t="334433" x="4859338" y="3160713"/>
          <p14:tracePt t="334440" x="4868863" y="3135313"/>
          <p14:tracePt t="334450" x="4884738" y="3101975"/>
          <p14:tracePt t="334455" x="4935538" y="3067050"/>
          <p14:tracePt t="334465" x="5013325" y="3025775"/>
          <p14:tracePt t="334472" x="5106988" y="2982913"/>
          <p14:tracePt t="334479" x="5224463" y="2949575"/>
          <p14:tracePt t="334487" x="5386388" y="2897188"/>
          <p14:tracePt t="334496" x="5573713" y="2855913"/>
          <p14:tracePt t="334504" x="5819775" y="2813050"/>
          <p14:tracePt t="334512" x="6065838" y="2770188"/>
          <p14:tracePt t="334519" x="6303963" y="2744788"/>
          <p14:tracePt t="334528" x="6584950" y="2727325"/>
          <p14:tracePt t="334537" x="6797675" y="2719388"/>
          <p14:tracePt t="334543" x="7008813" y="2719388"/>
          <p14:tracePt t="334551" x="7178675" y="2727325"/>
          <p14:tracePt t="334560" x="7281863" y="2762250"/>
          <p14:tracePt t="334567" x="7340600" y="2778125"/>
          <p14:tracePt t="334575" x="7373938" y="2795588"/>
          <p14:tracePt t="334583" x="7391400" y="2838450"/>
          <p14:tracePt t="334591" x="7400925" y="2871788"/>
          <p14:tracePt t="334601" x="7400925" y="2922588"/>
          <p14:tracePt t="334607" x="7400925" y="2965450"/>
          <p14:tracePt t="334616" x="7373938" y="3016250"/>
          <p14:tracePt t="334623" x="7340600" y="3059113"/>
          <p14:tracePt t="334633" x="7307263" y="3094038"/>
          <p14:tracePt t="334639" x="7281863" y="3101975"/>
          <p14:tracePt t="334649" x="7246938" y="3109913"/>
          <p14:tracePt t="334655" x="7204075" y="3109913"/>
          <p14:tracePt t="334666" x="7170738" y="3101975"/>
          <p14:tracePt t="334671" x="7137400" y="3084513"/>
          <p14:tracePt t="334682" x="7127875" y="3051175"/>
          <p14:tracePt t="334688" x="7102475" y="3008313"/>
          <p14:tracePt t="334695" x="7085013" y="2957513"/>
          <p14:tracePt t="334703" x="7069138" y="2906713"/>
          <p14:tracePt t="334712" x="7059613" y="2846388"/>
          <p14:tracePt t="334719" x="7043738" y="2787650"/>
          <p14:tracePt t="334727" x="7018338" y="2736850"/>
          <p14:tracePt t="334735" x="6983413" y="2693988"/>
          <p14:tracePt t="334743" x="6950075" y="2676525"/>
          <p14:tracePt t="334751" x="6899275" y="2660650"/>
          <p14:tracePt t="334759" x="6838950" y="2651125"/>
          <p14:tracePt t="334767" x="6762750" y="2651125"/>
          <p14:tracePt t="334775" x="6669088" y="2668588"/>
          <p14:tracePt t="334783" x="6575425" y="2693988"/>
          <p14:tracePt t="334791" x="6483350" y="2727325"/>
          <p14:tracePt t="334800" x="6405563" y="2762250"/>
          <p14:tracePt t="334807" x="6346825" y="2795588"/>
          <p14:tracePt t="334816" x="6286500" y="2830513"/>
          <p14:tracePt t="334823" x="6210300" y="2871788"/>
          <p14:tracePt t="334833" x="6151563" y="2922588"/>
          <p14:tracePt t="334839" x="6091238" y="2965450"/>
          <p14:tracePt t="334848" x="6040438" y="3000375"/>
          <p14:tracePt t="334855" x="5981700" y="3033713"/>
          <p14:tracePt t="334864" x="5946775" y="3067050"/>
          <p14:tracePt t="334871" x="5913438" y="3094038"/>
          <p14:tracePt t="334879" x="5888038" y="3127375"/>
          <p14:tracePt t="334900" x="5853113" y="3195638"/>
          <p14:tracePt t="334903" x="5837238" y="3221038"/>
          <p14:tracePt t="334911" x="5827713" y="3246438"/>
          <p14:tracePt t="334919" x="5819775" y="3279775"/>
          <p14:tracePt t="334927" x="5811838" y="3305175"/>
          <p14:tracePt t="334935" x="5811838" y="3314700"/>
          <p14:tracePt t="334943" x="5802313" y="3322638"/>
          <p14:tracePt t="334951" x="5802313" y="3348038"/>
          <p14:tracePt t="334959" x="5794375" y="3348038"/>
          <p14:tracePt t="334967" x="5794375" y="3355975"/>
          <p14:tracePt t="334983" x="5794375" y="3365500"/>
          <p14:tracePt t="334991" x="5794375" y="3373438"/>
          <p14:tracePt t="335129" x="5786438" y="3373438"/>
          <p14:tracePt t="335161" x="5786438" y="3365500"/>
          <p14:tracePt t="335177" x="5786438" y="3348038"/>
          <p14:tracePt t="335193" x="5786438" y="3340100"/>
          <p14:tracePt t="335209" x="5794375" y="3330575"/>
          <p14:tracePt t="335218" x="5794375" y="3322638"/>
          <p14:tracePt t="335225" x="5794375" y="3314700"/>
          <p14:tracePt t="335441" x="5794375" y="3322638"/>
          <p14:tracePt t="335449" x="5776913" y="3322638"/>
          <p14:tracePt t="335463" x="5768975" y="3322638"/>
          <p14:tracePt t="335471" x="5743575" y="3322638"/>
          <p14:tracePt t="335481" x="5718175" y="3322638"/>
          <p14:tracePt t="335488" x="5700713" y="3322638"/>
          <p14:tracePt t="335496" x="5657850" y="3322638"/>
          <p14:tracePt t="335503" x="5599113" y="3305175"/>
          <p14:tracePt t="335511" x="5548313" y="3297238"/>
          <p14:tracePt t="335519" x="5487988" y="3254375"/>
          <p14:tracePt t="335527" x="5429250" y="3221038"/>
          <p14:tracePt t="335536" x="5353050" y="3186113"/>
          <p14:tracePt t="335543" x="5284788" y="3144838"/>
          <p14:tracePt t="335551" x="5199063" y="3084513"/>
          <p14:tracePt t="335559" x="5122863" y="3033713"/>
          <p14:tracePt t="335567" x="5038725" y="2965450"/>
          <p14:tracePt t="335576" x="4945063" y="2897188"/>
          <p14:tracePt t="335583" x="4868863" y="2830513"/>
          <p14:tracePt t="335592" x="4808538" y="2778125"/>
          <p14:tracePt t="335600" x="4749800" y="2727325"/>
          <p14:tracePt t="335607" x="4699000" y="2660650"/>
          <p14:tracePt t="335617" x="4673600" y="2608263"/>
          <p14:tracePt t="335623" x="4656138" y="2566988"/>
          <p14:tracePt t="335634" x="4646613" y="2524125"/>
          <p14:tracePt t="335639" x="4646613" y="2498725"/>
          <p14:tracePt t="335650" x="4646613" y="2481263"/>
          <p14:tracePt t="335655" x="4646613" y="2463800"/>
          <p14:tracePt t="335665" x="4664075" y="2447925"/>
          <p14:tracePt t="335671" x="4681538" y="2422525"/>
          <p14:tracePt t="335682" x="4706938" y="2397125"/>
          <p14:tracePt t="335687" x="4749800" y="2371725"/>
          <p14:tracePt t="335696" x="4800600" y="2344738"/>
          <p14:tracePt t="335703" x="4894263" y="2328863"/>
          <p14:tracePt t="335711" x="4987925" y="2293938"/>
          <p14:tracePt t="335719" x="5114925" y="2268538"/>
          <p14:tracePt t="335727" x="5310188" y="2243138"/>
          <p14:tracePt t="335735" x="5548313" y="2227263"/>
          <p14:tracePt t="335743" x="5761038" y="2217738"/>
          <p14:tracePt t="335751" x="6007100" y="2192338"/>
          <p14:tracePt t="335759" x="6219825" y="2174875"/>
          <p14:tracePt t="335767" x="6456363" y="2166938"/>
          <p14:tracePt t="335775" x="6669088" y="2149475"/>
          <p14:tracePt t="335783" x="6831013" y="2149475"/>
          <p14:tracePt t="335791" x="6975475" y="2149475"/>
          <p14:tracePt t="335801" x="7127875" y="2166938"/>
          <p14:tracePt t="335807" x="7272338" y="2184400"/>
          <p14:tracePt t="335816" x="7391400" y="2209800"/>
          <p14:tracePt t="335823" x="7493000" y="2217738"/>
          <p14:tracePt t="335832" x="7570788" y="2227263"/>
          <p14:tracePt t="335839" x="7637463" y="2227263"/>
          <p14:tracePt t="335849" x="7688263" y="2227263"/>
          <p14:tracePt t="335856" x="7723188" y="2227263"/>
          <p14:tracePt t="335882" x="7731125" y="2217738"/>
          <p14:tracePt t="335896" x="7723188" y="2209800"/>
          <p14:tracePt t="335903" x="7688263" y="2200275"/>
          <p14:tracePt t="335911" x="7662863" y="2200275"/>
          <p14:tracePt t="335920" x="7612063" y="2200275"/>
          <p14:tracePt t="335927" x="7561263" y="2200275"/>
          <p14:tracePt t="335935" x="7467600" y="2200275"/>
          <p14:tracePt t="335943" x="7348538" y="2217738"/>
          <p14:tracePt t="335951" x="7221538" y="2252663"/>
          <p14:tracePt t="335959" x="7059613" y="2286000"/>
          <p14:tracePt t="335967" x="6856413" y="2336800"/>
          <p14:tracePt t="335975" x="6626225" y="2387600"/>
          <p14:tracePt t="335983" x="6423025" y="2455863"/>
          <p14:tracePt t="335991" x="6184900" y="2524125"/>
          <p14:tracePt t="336000" x="5964238" y="2566988"/>
          <p14:tracePt t="336007" x="5827713" y="2608263"/>
          <p14:tracePt t="336018" x="5708650" y="2625725"/>
          <p14:tracePt t="336025" x="5632450" y="2643188"/>
          <p14:tracePt t="336034" x="5573713" y="2651125"/>
          <p14:tracePt t="336041" x="5565775" y="2651125"/>
          <p14:tracePt t="336081" x="5556250" y="2651125"/>
          <p14:tracePt t="336104" x="5548313" y="2651125"/>
          <p14:tracePt t="336129" x="5538788" y="2651125"/>
          <p14:tracePt t="336137" x="5530850" y="2651125"/>
          <p14:tracePt t="336145" x="5522913" y="2676525"/>
          <p14:tracePt t="336153" x="5497513" y="2701925"/>
          <p14:tracePt t="336161" x="5487988" y="2719388"/>
          <p14:tracePt t="336170" x="5472113" y="2736850"/>
          <p14:tracePt t="336177" x="5446713" y="2778125"/>
          <p14:tracePt t="336186" x="5429250" y="2805113"/>
          <p14:tracePt t="336192" x="5403850" y="2846388"/>
          <p14:tracePt t="336203" x="5386388" y="2881313"/>
          <p14:tracePt t="336207" x="5368925" y="2922588"/>
          <p14:tracePt t="336217" x="5353050" y="2949575"/>
          <p14:tracePt t="336223" x="5335588" y="2982913"/>
          <p14:tracePt t="336234" x="5327650" y="3008313"/>
          <p14:tracePt t="336240" x="5310188" y="3033713"/>
          <p14:tracePt t="336250" x="5310188" y="3041650"/>
          <p14:tracePt t="336255" x="5302250" y="3076575"/>
          <p14:tracePt t="336266" x="5302250" y="3084513"/>
          <p14:tracePt t="336272" x="5292725" y="3109913"/>
          <p14:tracePt t="336282" x="5292725" y="3135313"/>
          <p14:tracePt t="336288" x="5292725" y="3152775"/>
          <p14:tracePt t="336295" x="5284788" y="3170238"/>
          <p14:tracePt t="336303" x="5284788" y="3178175"/>
          <p14:tracePt t="336312" x="5284788" y="3195638"/>
          <p14:tracePt t="336320" x="5284788" y="3211513"/>
          <p14:tracePt t="336328" x="5276850" y="3228975"/>
          <p14:tracePt t="336335" x="5276850" y="3238500"/>
          <p14:tracePt t="336343" x="5276850" y="3254375"/>
          <p14:tracePt t="336359" x="5276850" y="3263900"/>
          <p14:tracePt t="336367" x="5276850" y="3271838"/>
          <p14:tracePt t="336375" x="5276850" y="3279775"/>
          <p14:tracePt t="336408" x="5276850" y="3289300"/>
          <p14:tracePt t="336457" x="5276850" y="3297238"/>
          <p14:tracePt t="336465" x="5276850" y="3305175"/>
          <p14:tracePt t="336489" x="5276850" y="3314700"/>
          <p14:tracePt t="336505" x="5249863" y="3314700"/>
          <p14:tracePt t="336513" x="5241925" y="3314700"/>
          <p14:tracePt t="336522" x="5224463" y="3314700"/>
          <p14:tracePt t="336529" x="5199063" y="3314700"/>
          <p14:tracePt t="336537" x="5157788" y="3314700"/>
          <p14:tracePt t="336546" x="5106988" y="3314700"/>
          <p14:tracePt t="336554" x="5021263" y="3314700"/>
          <p14:tracePt t="336559" x="4927600" y="3297238"/>
          <p14:tracePt t="336567" x="4826000" y="3279775"/>
          <p14:tracePt t="336575" x="4724400" y="3254375"/>
          <p14:tracePt t="336583" x="4638675" y="3221038"/>
          <p14:tracePt t="336591" x="4579938" y="3186113"/>
          <p14:tracePt t="336601" x="4537075" y="3160713"/>
          <p14:tracePt t="336607" x="4529138" y="3152775"/>
          <p14:tracePt t="336617" x="4519613" y="3119438"/>
          <p14:tracePt t="336623" x="4519613" y="3094038"/>
          <p14:tracePt t="336633" x="4519613" y="3067050"/>
          <p14:tracePt t="336639" x="4529138" y="3051175"/>
          <p14:tracePt t="336649" x="4554538" y="3025775"/>
          <p14:tracePt t="336655" x="4605338" y="2990850"/>
          <p14:tracePt t="336665" x="4681538" y="2949575"/>
          <p14:tracePt t="336671" x="4783138" y="2897188"/>
          <p14:tracePt t="336682" x="4953000" y="2855913"/>
          <p14:tracePt t="336688" x="5199063" y="2787650"/>
          <p14:tracePt t="336695" x="5480050" y="2711450"/>
          <p14:tracePt t="336703" x="5811838" y="2651125"/>
          <p14:tracePt t="336712" x="6176963" y="2582863"/>
          <p14:tracePt t="336719" x="6618288" y="2541588"/>
          <p14:tracePt t="336727" x="7043738" y="2506663"/>
          <p14:tracePt t="336735" x="7485063" y="2473325"/>
          <p14:tracePt t="336744" x="7900988" y="2455863"/>
          <p14:tracePt t="336751" x="8318500" y="2463800"/>
          <p14:tracePt t="336759" x="8716963" y="2498725"/>
          <p14:tracePt t="336767" x="9031288" y="2541588"/>
          <p14:tracePt t="336776" x="9345613" y="2617788"/>
          <p14:tracePt t="336784" x="9575800" y="2727325"/>
          <p14:tracePt t="336792" x="9736138" y="2838450"/>
          <p14:tracePt t="336801" x="9864725" y="2974975"/>
          <p14:tracePt t="336807" x="9974263" y="3084513"/>
          <p14:tracePt t="336816" x="10067925" y="3221038"/>
          <p14:tracePt t="336823" x="10161588" y="3355975"/>
          <p14:tracePt t="336833" x="10263188" y="3543300"/>
          <p14:tracePt t="336839" x="10348913" y="3713163"/>
          <p14:tracePt t="336848" x="10442575" y="3908425"/>
          <p14:tracePt t="336860" x="10534650" y="4087813"/>
          <p14:tracePt t="336867" x="10602913" y="4257675"/>
          <p14:tracePt t="336885" x="10729913" y="4614863"/>
          <p14:tracePt t="336891" x="10772775" y="4775200"/>
          <p14:tracePt t="336900" x="10823575" y="4946650"/>
          <p14:tracePt t="336907" x="10858500" y="5099050"/>
          <p14:tracePt t="336916" x="10874375" y="5226050"/>
          <p14:tracePt t="336924" x="10883900" y="5353050"/>
          <p14:tracePt t="336933" x="10883900" y="5464175"/>
          <p14:tracePt t="336940" x="10866438" y="5583238"/>
          <p14:tracePt t="336949" x="10823575" y="5676900"/>
          <p14:tracePt t="336955" x="10790238" y="5770563"/>
          <p14:tracePt t="336966" x="10729913" y="5846763"/>
          <p14:tracePt t="336972" x="10663238" y="5915025"/>
          <p14:tracePt t="336981" x="10577513" y="5983288"/>
          <p14:tracePt t="336988" x="10467975" y="6049963"/>
          <p14:tracePt t="336995" x="10288588" y="6143625"/>
          <p14:tracePt t="337003" x="10075863" y="6221413"/>
          <p14:tracePt t="337012" x="9812338" y="6305550"/>
          <p14:tracePt t="337019" x="9626600" y="6381750"/>
          <p14:tracePt t="337027" x="9371013" y="6457950"/>
          <p14:tracePt t="337035" x="9099550" y="6510338"/>
          <p14:tracePt t="337043" x="8785225" y="6561138"/>
          <p14:tracePt t="337051" x="8478838" y="6569075"/>
          <p14:tracePt t="337059" x="8156575" y="6586538"/>
          <p14:tracePt t="337067" x="7859713" y="6586538"/>
          <p14:tracePt t="337075" x="7535863" y="6586538"/>
          <p14:tracePt t="337083" x="7204075" y="6577013"/>
          <p14:tracePt t="337091" x="6873875" y="6535738"/>
          <p14:tracePt t="337100" x="6600825" y="6475413"/>
          <p14:tracePt t="337107" x="6321425" y="6391275"/>
          <p14:tracePt t="337116" x="6065838" y="6305550"/>
          <p14:tracePt t="337123" x="5845175" y="6194425"/>
          <p14:tracePt t="337133" x="5591175" y="6042025"/>
          <p14:tracePt t="337139" x="5343525" y="5880100"/>
          <p14:tracePt t="337149" x="5132388" y="5727700"/>
          <p14:tracePt t="337156" x="4962525" y="5600700"/>
          <p14:tracePt t="337166" x="4833938" y="5464175"/>
          <p14:tracePt t="337171" x="4732338" y="5345113"/>
          <p14:tracePt t="337181" x="4673600" y="5268913"/>
          <p14:tracePt t="337188" x="4621213" y="5183188"/>
          <p14:tracePt t="337195" x="4579938" y="5099050"/>
          <p14:tracePt t="337203" x="4554538" y="5022850"/>
          <p14:tracePt t="337211" x="4537075" y="4954588"/>
          <p14:tracePt t="337220" x="4529138" y="4878388"/>
          <p14:tracePt t="337227" x="4529138" y="4810125"/>
          <p14:tracePt t="337235" x="4529138" y="4749800"/>
          <p14:tracePt t="337243" x="4554538" y="4691063"/>
          <p14:tracePt t="337251" x="4587875" y="4630738"/>
          <p14:tracePt t="337259" x="4630738" y="4572000"/>
          <p14:tracePt t="337267" x="4689475" y="4495800"/>
          <p14:tracePt t="337275" x="4740275" y="4435475"/>
          <p14:tracePt t="337283" x="4808538" y="4368800"/>
          <p14:tracePt t="337291" x="4884738" y="4300538"/>
          <p14:tracePt t="337300" x="4953000" y="4232275"/>
          <p14:tracePt t="337307" x="5029200" y="4171950"/>
          <p14:tracePt t="337316" x="5106988" y="4121150"/>
          <p14:tracePt t="337323" x="5165725" y="4070350"/>
          <p14:tracePt t="337333" x="5224463" y="4037013"/>
          <p14:tracePt t="337339" x="5267325" y="4011613"/>
          <p14:tracePt t="337349" x="5292725" y="4002088"/>
          <p14:tracePt t="337355" x="5310188" y="3994150"/>
          <p14:tracePt t="337372" x="5318125" y="3986213"/>
          <p14:tracePt t="337381" x="5327650" y="3986213"/>
          <p14:tracePt t="337387" x="5335588" y="3986213"/>
          <p14:tracePt t="337397" x="5360988" y="3976688"/>
          <p14:tracePt t="337404" x="5386388" y="3960813"/>
          <p14:tracePt t="337412" x="5394325" y="3960813"/>
          <p14:tracePt t="337419" x="5421313" y="3951288"/>
          <p14:tracePt t="337427" x="5446713" y="3943350"/>
          <p14:tracePt t="337436" x="5462588" y="3935413"/>
          <p14:tracePt t="337443" x="5497513" y="3935413"/>
          <p14:tracePt t="337451" x="5513388" y="3925888"/>
          <p14:tracePt t="337460" x="5522913" y="3917950"/>
          <p14:tracePt t="337467" x="5538788" y="3917950"/>
          <p14:tracePt t="337476" x="5556250" y="3908425"/>
          <p14:tracePt t="337485" x="5565775" y="3908425"/>
          <p14:tracePt t="337491" x="5591175" y="3908425"/>
          <p14:tracePt t="337500" x="5599113" y="3908425"/>
          <p14:tracePt t="337508" x="5607050" y="3908425"/>
          <p14:tracePt t="337517" x="5616575" y="3908425"/>
          <p14:tracePt t="337525" x="5632450" y="3908425"/>
          <p14:tracePt t="337540" x="5641975" y="3908425"/>
          <p14:tracePt t="337917" x="5641975" y="3917950"/>
          <p14:tracePt t="337925" x="5624513" y="3935413"/>
          <p14:tracePt t="337934" x="5616575" y="3943350"/>
          <p14:tracePt t="337943" x="5591175" y="3976688"/>
          <p14:tracePt t="337951" x="5556250" y="4019550"/>
          <p14:tracePt t="337957" x="5530850" y="4052888"/>
          <p14:tracePt t="337968" x="5497513" y="4070350"/>
          <p14:tracePt t="337973" x="5462588" y="4105275"/>
          <p14:tracePt t="337985" x="5394325" y="4146550"/>
          <p14:tracePt t="337989" x="5335588" y="4206875"/>
          <p14:tracePt t="337997" x="5267325" y="4265613"/>
          <p14:tracePt t="338004" x="5216525" y="4341813"/>
          <p14:tracePt t="338012" x="5157788" y="4427538"/>
          <p14:tracePt t="338020" x="5114925" y="4503738"/>
          <p14:tracePt t="338028" x="5054600" y="4579938"/>
          <p14:tracePt t="338036" x="5013325" y="4657725"/>
          <p14:tracePt t="338044" x="4970463" y="4733925"/>
          <p14:tracePt t="338052" x="4935538" y="4792663"/>
          <p14:tracePt t="338060" x="4910138" y="4860925"/>
          <p14:tracePt t="338068" x="4884738" y="4937125"/>
          <p14:tracePt t="338075" x="4868863" y="5005388"/>
          <p14:tracePt t="338085" x="4851400" y="5073650"/>
          <p14:tracePt t="338091" x="4843463" y="5132388"/>
          <p14:tracePt t="338101" x="4833938" y="5192713"/>
          <p14:tracePt t="338107" x="4826000" y="5251450"/>
          <p14:tracePt t="338117" x="4826000" y="5294313"/>
          <p14:tracePt t="338123" x="4826000" y="5327650"/>
          <p14:tracePt t="338132" x="4818063" y="5370513"/>
          <p14:tracePt t="338139" x="4818063" y="5413375"/>
          <p14:tracePt t="338149" x="4818063" y="5464175"/>
          <p14:tracePt t="338155" x="4808538" y="5497513"/>
          <p14:tracePt t="338165" x="4800600" y="5532438"/>
          <p14:tracePt t="338171" x="4800600" y="5557838"/>
          <p14:tracePt t="338181" x="4783138" y="5600700"/>
          <p14:tracePt t="338187" x="4775200" y="5626100"/>
          <p14:tracePt t="338195" x="4775200" y="5651500"/>
          <p14:tracePt t="338203" x="4775200" y="5676900"/>
          <p14:tracePt t="338211" x="4765675" y="5702300"/>
          <p14:tracePt t="338220" x="4757738" y="5719763"/>
          <p14:tracePt t="338228" x="4757738" y="5735638"/>
          <p14:tracePt t="338235" x="4749800" y="5761038"/>
          <p14:tracePt t="338243" x="4740275" y="5788025"/>
          <p14:tracePt t="338251" x="4732338" y="5795963"/>
          <p14:tracePt t="338259" x="4732338" y="5803900"/>
          <p14:tracePt t="338267" x="4724400" y="5829300"/>
          <p14:tracePt t="338283" x="4714875" y="5838825"/>
          <p14:tracePt t="338292" x="4714875" y="5846763"/>
          <p14:tracePt t="338307" x="4714875" y="5854700"/>
          <p14:tracePt t="338340" x="4706938" y="5864225"/>
          <p14:tracePt t="338517" x="4706938" y="5872163"/>
          <p14:tracePt t="338541" x="4706938" y="5880100"/>
          <p14:tracePt t="338559" x="4706938" y="5889625"/>
          <p14:tracePt t="338569" x="4706938" y="5897563"/>
          <p14:tracePt t="338573" x="4714875" y="5905500"/>
          <p14:tracePt t="338644" x="4714875" y="5915025"/>
          <p14:tracePt t="338660" x="4714875" y="5922963"/>
          <p14:tracePt t="338667" x="4714875" y="5932488"/>
          <p14:tracePt t="338684" x="4706938" y="5940425"/>
          <p14:tracePt t="338692" x="4699000" y="5948363"/>
          <p14:tracePt t="338701" x="4689475" y="5965825"/>
          <p14:tracePt t="338708" x="4681538" y="5973763"/>
          <p14:tracePt t="338718" x="4673600" y="5983288"/>
          <p14:tracePt t="338735" x="4656138" y="5991225"/>
          <p14:tracePt t="338741" x="4646613" y="5999163"/>
          <p14:tracePt t="338751" x="4646613" y="6008688"/>
          <p14:tracePt t="338757" x="4638675" y="6016625"/>
          <p14:tracePt t="338774" x="4630738" y="6034088"/>
          <p14:tracePt t="338785" x="4621213" y="6034088"/>
          <p14:tracePt t="338805" x="4621213" y="6042025"/>
          <p14:tracePt t="338813" x="4613275" y="6042025"/>
          <p14:tracePt t="338820" x="4613275" y="6059488"/>
          <p14:tracePt t="338837" x="4613275" y="6067425"/>
          <p14:tracePt t="338845" x="4605338" y="6067425"/>
          <p14:tracePt t="338852" x="4595813" y="6076950"/>
          <p14:tracePt t="338860" x="4587875" y="6084888"/>
          <p14:tracePt t="338868" x="4579938" y="6084888"/>
          <p14:tracePt t="338876" x="4570413" y="6084888"/>
          <p14:tracePt t="338885" x="4570413" y="6092825"/>
          <p14:tracePt t="339094" x="4562475" y="6092825"/>
          <p14:tracePt t="339109" x="4554538" y="6092825"/>
          <p14:tracePt t="339134" x="4545013" y="6092825"/>
          <p14:tracePt t="339140" x="4537075" y="6092825"/>
          <p14:tracePt t="339150" x="4519613" y="6092825"/>
          <p14:tracePt t="339156" x="4486275" y="6084888"/>
          <p14:tracePt t="339169" x="4425950" y="6067425"/>
          <p14:tracePt t="339172" x="4375150" y="6059488"/>
          <p14:tracePt t="339185" x="4306888" y="6042025"/>
          <p14:tracePt t="339189" x="4256088" y="6024563"/>
          <p14:tracePt t="339200" x="4248150" y="6024563"/>
          <p14:tracePt t="339204" x="4230688" y="6016625"/>
          <p14:tracePt t="339211" x="4214813" y="5999163"/>
          <p14:tracePt t="339219" x="4187825" y="5965825"/>
          <p14:tracePt t="339235" x="4187825" y="5948363"/>
          <p14:tracePt t="339243" x="4179888" y="5915025"/>
          <p14:tracePt t="339251" x="4179888" y="5872163"/>
          <p14:tracePt t="339259" x="4179888" y="5838825"/>
          <p14:tracePt t="339267" x="4179888" y="5813425"/>
          <p14:tracePt t="339275" x="4179888" y="5778500"/>
          <p14:tracePt t="339283" x="4187825" y="5710238"/>
          <p14:tracePt t="339292" x="4205288" y="5641975"/>
          <p14:tracePt t="339299" x="4256088" y="5557838"/>
          <p14:tracePt t="339307" x="4306888" y="5464175"/>
          <p14:tracePt t="339317" x="4400550" y="5345113"/>
          <p14:tracePt t="339323" x="4529138" y="5226050"/>
          <p14:tracePt t="339332" x="4740275" y="5073650"/>
          <p14:tracePt t="339339" x="4970463" y="4929188"/>
          <p14:tracePt t="339350" x="5259388" y="4792663"/>
          <p14:tracePt t="339355" x="5497513" y="4699000"/>
          <p14:tracePt t="339366" x="5751513" y="4640263"/>
          <p14:tracePt t="339372" x="5921375" y="4614863"/>
          <p14:tracePt t="339381" x="6015038" y="4605338"/>
          <p14:tracePt t="339387" x="6083300" y="4614863"/>
          <p14:tracePt t="339398" x="6134100" y="4648200"/>
          <p14:tracePt t="339404" x="6202363" y="4716463"/>
          <p14:tracePt t="339411" x="6261100" y="4802188"/>
          <p14:tracePt t="339419" x="6321425" y="4878388"/>
          <p14:tracePt t="339427" x="6389688" y="4962525"/>
          <p14:tracePt t="339435" x="6465888" y="5048250"/>
          <p14:tracePt t="339443" x="6542088" y="5124450"/>
          <p14:tracePt t="339451" x="6600825" y="5183188"/>
          <p14:tracePt t="339459" x="6610350" y="5192713"/>
          <p14:tracePt t="339467" x="6643688" y="5218113"/>
          <p14:tracePt t="339475" x="6653213" y="5218113"/>
          <p14:tracePt t="339483" x="6678613" y="5218113"/>
          <p14:tracePt t="339491" x="6711950" y="5218113"/>
          <p14:tracePt t="339499" x="6737350" y="5218113"/>
          <p14:tracePt t="339507" x="6754813" y="5208588"/>
          <p14:tracePt t="339515" x="6780213" y="5200650"/>
          <p14:tracePt t="339523" x="6813550" y="5175250"/>
          <p14:tracePt t="339533" x="6838950" y="5157788"/>
          <p14:tracePt t="339539" x="6907213" y="5099050"/>
          <p14:tracePt t="339550" x="6992938" y="5056188"/>
          <p14:tracePt t="339556" x="7085013" y="5005388"/>
          <p14:tracePt t="339567" x="7170738" y="4972050"/>
          <p14:tracePt t="339571" x="7264400" y="4919663"/>
          <p14:tracePt t="339583" x="7358063" y="4886325"/>
          <p14:tracePt t="339587" x="7467600" y="4843463"/>
          <p14:tracePt t="339598" x="7586663" y="4818063"/>
          <p14:tracePt t="339604" x="7715250" y="4784725"/>
          <p14:tracePt t="339611" x="7850188" y="4759325"/>
          <p14:tracePt t="339619" x="7969250" y="4733925"/>
          <p14:tracePt t="339627" x="8080375" y="4716463"/>
          <p14:tracePt t="339635" x="8181975" y="4708525"/>
          <p14:tracePt t="339643" x="8240713" y="4699000"/>
          <p14:tracePt t="339651" x="8334375" y="4699000"/>
          <p14:tracePt t="339659" x="8435975" y="4699000"/>
          <p14:tracePt t="339667" x="8539163" y="4699000"/>
          <p14:tracePt t="339675" x="8632825" y="4699000"/>
          <p14:tracePt t="339683" x="8750300" y="4699000"/>
          <p14:tracePt t="339691" x="8861425" y="4699000"/>
          <p14:tracePt t="339699" x="8937625" y="4699000"/>
          <p14:tracePt t="339707" x="9031288" y="4691063"/>
          <p14:tracePt t="339716" x="9107488" y="4691063"/>
          <p14:tracePt t="339723" x="9201150" y="4699000"/>
          <p14:tracePt t="339732" x="9294813" y="4708525"/>
          <p14:tracePt t="339739" x="9388475" y="4716463"/>
          <p14:tracePt t="339749" x="9464675" y="4724400"/>
          <p14:tracePt t="339755" x="9523413" y="4741863"/>
          <p14:tracePt t="339765" x="9566275" y="4767263"/>
          <p14:tracePt t="339771" x="9583738" y="4792663"/>
          <p14:tracePt t="339781" x="9609138" y="4818063"/>
          <p14:tracePt t="339787" x="9617075" y="4843463"/>
          <p14:tracePt t="339798" x="9634538" y="4886325"/>
          <p14:tracePt t="339803" x="9642475" y="4946650"/>
          <p14:tracePt t="339811" x="9642475" y="4987925"/>
          <p14:tracePt t="339819" x="9634538" y="5048250"/>
          <p14:tracePt t="339828" x="9617075" y="5116513"/>
          <p14:tracePt t="339835" x="9591675" y="5192713"/>
          <p14:tracePt t="339843" x="9558338" y="5276850"/>
          <p14:tracePt t="339852" x="9507538" y="5353050"/>
          <p14:tracePt t="339859" x="9456738" y="5438775"/>
          <p14:tracePt t="339867" x="9371013" y="5557838"/>
          <p14:tracePt t="339876" x="9277350" y="5659438"/>
          <p14:tracePt t="339898" x="9064625" y="5846763"/>
          <p14:tracePt t="339901" x="8963025" y="5932488"/>
          <p14:tracePt t="339908" x="8869363" y="6008688"/>
          <p14:tracePt t="339917" x="8767763" y="6084888"/>
          <p14:tracePt t="339923" x="8674100" y="6143625"/>
          <p14:tracePt t="339933" x="8564563" y="6194425"/>
          <p14:tracePt t="339940" x="8470900" y="6229350"/>
          <p14:tracePt t="339950" x="8369300" y="6272213"/>
          <p14:tracePt t="339959" x="8250238" y="6297613"/>
          <p14:tracePt t="339967" x="8147050" y="6323013"/>
          <p14:tracePt t="339975" x="8054975" y="6348413"/>
          <p14:tracePt t="339983" x="7943850" y="6365875"/>
          <p14:tracePt t="339992" x="7842250" y="6373813"/>
          <p14:tracePt t="340000" x="7740650" y="6373813"/>
          <p14:tracePt t="340007" x="7629525" y="6373813"/>
          <p14:tracePt t="340017" x="7527925" y="6373813"/>
          <p14:tracePt t="340023" x="7400925" y="6365875"/>
          <p14:tracePt t="340032" x="7289800" y="6348413"/>
          <p14:tracePt t="340039" x="7145338" y="6338888"/>
          <p14:tracePt t="340049" x="7000875" y="6330950"/>
          <p14:tracePt t="340056" x="6856413" y="6323013"/>
          <p14:tracePt t="340065" x="6719888" y="6297613"/>
          <p14:tracePt t="340071" x="6610350" y="6280150"/>
          <p14:tracePt t="340082" x="6516688" y="6262688"/>
          <p14:tracePt t="340087" x="6423025" y="6237288"/>
          <p14:tracePt t="340099" x="6329363" y="6211888"/>
          <p14:tracePt t="340104" x="6245225" y="6178550"/>
          <p14:tracePt t="340112" x="6176963" y="6161088"/>
          <p14:tracePt t="340119" x="6091238" y="6135688"/>
          <p14:tracePt t="340128" x="6024563" y="6110288"/>
          <p14:tracePt t="340136" x="5956300" y="6076950"/>
          <p14:tracePt t="340143" x="5888038" y="6049963"/>
          <p14:tracePt t="340151" x="5827713" y="6034088"/>
          <p14:tracePt t="340160" x="5768975" y="6016625"/>
          <p14:tracePt t="340167" x="5735638" y="5999163"/>
          <p14:tracePt t="340175" x="5700713" y="5991225"/>
          <p14:tracePt t="340183" x="5657850" y="5983288"/>
          <p14:tracePt t="340191" x="5624513" y="5983288"/>
          <p14:tracePt t="340200" x="5581650" y="5983288"/>
          <p14:tracePt t="340208" x="5522913" y="5983288"/>
          <p14:tracePt t="340216" x="5462588" y="5983288"/>
          <p14:tracePt t="340223" x="5411788" y="5999163"/>
          <p14:tracePt t="340233" x="5360988" y="6024563"/>
          <p14:tracePt t="340240" x="5302250" y="6049963"/>
          <p14:tracePt t="340249" x="5241925" y="6067425"/>
          <p14:tracePt t="340256" x="5173663" y="6084888"/>
          <p14:tracePt t="340266" x="5114925" y="6102350"/>
          <p14:tracePt t="340271" x="5046663" y="6118225"/>
          <p14:tracePt t="340280" x="4987925" y="6127750"/>
          <p14:tracePt t="340287" x="4919663" y="6135688"/>
          <p14:tracePt t="340297" x="4868863" y="6143625"/>
          <p14:tracePt t="340303" x="4833938" y="6143625"/>
          <p14:tracePt t="340311" x="4800600" y="6143625"/>
          <p14:tracePt t="340319" x="4765675" y="6143625"/>
          <p14:tracePt t="340327" x="4724400" y="6143625"/>
          <p14:tracePt t="340335" x="4689475" y="6135688"/>
          <p14:tracePt t="340343" x="4656138" y="6127750"/>
          <p14:tracePt t="340351" x="4613275" y="6127750"/>
          <p14:tracePt t="340359" x="4579938" y="6118225"/>
          <p14:tracePt t="340368" x="4537075" y="6102350"/>
          <p14:tracePt t="340375" x="4494213" y="6084888"/>
          <p14:tracePt t="340383" x="4443413" y="6076950"/>
          <p14:tracePt t="340391" x="4392613" y="6059488"/>
          <p14:tracePt t="340399" x="4359275" y="6049963"/>
          <p14:tracePt t="340407" x="4316413" y="6034088"/>
          <p14:tracePt t="340417" x="4273550" y="6024563"/>
          <p14:tracePt t="340423" x="4230688" y="6024563"/>
          <p14:tracePt t="340432" x="4222750" y="6008688"/>
          <p14:tracePt t="340439" x="4214813" y="6008688"/>
          <p14:tracePt t="340449" x="4214813" y="5999163"/>
          <p14:tracePt t="340456" x="4205288" y="5991225"/>
          <p14:tracePt t="340465" x="4197350" y="5983288"/>
          <p14:tracePt t="340471" x="4187825" y="5983288"/>
          <p14:tracePt t="340487" x="4187825" y="5973763"/>
          <p14:tracePt t="340498" x="4187825" y="5965825"/>
          <p14:tracePt t="340503" x="4187825" y="5957888"/>
          <p14:tracePt t="340519" x="4187825" y="5940425"/>
          <p14:tracePt t="340528" x="4187825" y="5922963"/>
          <p14:tracePt t="340536" x="4187825" y="5915025"/>
          <p14:tracePt t="340544" x="4187825" y="5905500"/>
          <p14:tracePt t="340552" x="4197350" y="5889625"/>
          <p14:tracePt t="340570" x="4197350" y="5872163"/>
          <p14:tracePt t="340575" x="4197350" y="5864225"/>
          <p14:tracePt t="340583" x="4205288" y="5864225"/>
          <p14:tracePt t="340591" x="4214813" y="5864225"/>
          <p14:tracePt t="340599" x="4222750" y="5864225"/>
          <p14:tracePt t="340607" x="4230688" y="5854700"/>
          <p14:tracePt t="340616" x="4240213" y="5854700"/>
          <p14:tracePt t="340623" x="4256088" y="5846763"/>
          <p14:tracePt t="340632" x="4281488" y="5846763"/>
          <p14:tracePt t="340639" x="4316413" y="5846763"/>
          <p14:tracePt t="340649" x="4332288" y="5846763"/>
          <p14:tracePt t="340655" x="4367213" y="5838825"/>
          <p14:tracePt t="340665" x="4425950" y="5821363"/>
          <p14:tracePt t="340672" x="4494213" y="5813425"/>
          <p14:tracePt t="340680" x="4562475" y="5795963"/>
          <p14:tracePt t="340687" x="4621213" y="5788025"/>
          <p14:tracePt t="340698" x="4673600" y="5778500"/>
          <p14:tracePt t="340703" x="4706938" y="5778500"/>
          <p14:tracePt t="340712" x="4740275" y="5778500"/>
          <p14:tracePt t="340719" x="4765675" y="5778500"/>
          <p14:tracePt t="340727" x="4775200" y="5778500"/>
          <p14:tracePt t="340735" x="4783138" y="5778500"/>
          <p14:tracePt t="340743" x="4800600" y="5778500"/>
          <p14:tracePt t="340751" x="4808538" y="5778500"/>
          <p14:tracePt t="340760" x="4833938" y="5778500"/>
          <p14:tracePt t="340776" x="4843463" y="5778500"/>
          <p14:tracePt t="340783" x="4851400" y="5778500"/>
          <p14:tracePt t="340792" x="4868863" y="5778500"/>
          <p14:tracePt t="340808" x="4884738" y="5788025"/>
          <p14:tracePt t="340824" x="4894263" y="5788025"/>
          <p14:tracePt t="340832" x="4902200" y="5788025"/>
          <p14:tracePt t="340839" x="4919663" y="5788025"/>
          <p14:tracePt t="340849" x="4945063" y="5795963"/>
          <p14:tracePt t="340856" x="4962525" y="5803900"/>
          <p14:tracePt t="340865" x="4987925" y="5803900"/>
          <p14:tracePt t="340872" x="5003800" y="5813425"/>
          <p14:tracePt t="340883" x="5029200" y="5813425"/>
          <p14:tracePt t="340887" x="5054600" y="5813425"/>
          <p14:tracePt t="340899" x="5072063" y="5813425"/>
          <p14:tracePt t="340904" x="5080000" y="5813425"/>
          <p14:tracePt t="340914" x="5089525" y="5821363"/>
          <p14:tracePt t="340952" x="5097463" y="5821363"/>
          <p14:tracePt t="340968" x="5097463" y="5813425"/>
          <p14:tracePt t="340985" x="5097463" y="5803900"/>
          <p14:tracePt t="340992" x="5080000" y="5803900"/>
          <p14:tracePt t="341001" x="5054600" y="5795963"/>
          <p14:tracePt t="341018" x="5046663" y="5795963"/>
          <p14:tracePt t="341024" x="5021263" y="5795963"/>
          <p14:tracePt t="341035" x="5003800" y="5795963"/>
          <p14:tracePt t="341040" x="4970463" y="5795963"/>
          <p14:tracePt t="341050" x="4927600" y="5795963"/>
          <p14:tracePt t="341057" x="4876800" y="5795963"/>
          <p14:tracePt t="341066" x="4833938" y="5788025"/>
          <p14:tracePt t="341072" x="4800600" y="5788025"/>
          <p14:tracePt t="341085" x="4749800" y="5788025"/>
          <p14:tracePt t="341088" x="4699000" y="5788025"/>
          <p14:tracePt t="341101" x="4621213" y="5788025"/>
          <p14:tracePt t="341104" x="4554538" y="5788025"/>
          <p14:tracePt t="341116" x="4494213" y="5795963"/>
          <p14:tracePt t="341120" x="4443413" y="5795963"/>
          <p14:tracePt t="341129" x="4384675" y="5803900"/>
          <p14:tracePt t="341137" x="4349750" y="5813425"/>
          <p14:tracePt t="341144" x="4306888" y="5813425"/>
          <p14:tracePt t="341152" x="4273550" y="5813425"/>
          <p14:tracePt t="341168" x="4256088" y="5813425"/>
          <p14:tracePt t="341176" x="4248150" y="5821363"/>
          <p14:tracePt t="341241" x="4240213" y="5821363"/>
          <p14:tracePt t="341250" x="4240213" y="5829300"/>
          <p14:tracePt t="341267" x="4240213" y="5838825"/>
          <p14:tracePt t="341273" x="4240213" y="5846763"/>
          <p14:tracePt t="341291" x="4240213" y="5864225"/>
          <p14:tracePt t="341300" x="4240213" y="5880100"/>
          <p14:tracePt t="341304" x="4256088" y="5897563"/>
          <p14:tracePt t="341316" x="4273550" y="5905500"/>
          <p14:tracePt t="341320" x="4281488" y="5915025"/>
          <p14:tracePt t="341328" x="4291013" y="5932488"/>
          <p14:tracePt t="341336" x="4306888" y="5940425"/>
          <p14:tracePt t="341345" x="4332288" y="5957888"/>
          <p14:tracePt t="341353" x="4349750" y="5965825"/>
          <p14:tracePt t="341360" x="4359275" y="5973763"/>
          <p14:tracePt t="341370" x="4375150" y="5983288"/>
          <p14:tracePt t="341375" x="4392613" y="5999163"/>
          <p14:tracePt t="341383" x="4418013" y="6016625"/>
          <p14:tracePt t="341391" x="4425950" y="6024563"/>
          <p14:tracePt t="341399" x="4435475" y="6024563"/>
          <p14:tracePt t="341407" x="4451350" y="6034088"/>
          <p14:tracePt t="341415" x="4460875" y="6034088"/>
          <p14:tracePt t="341423" x="4476750" y="6034088"/>
          <p14:tracePt t="341432" x="4486275" y="6034088"/>
          <p14:tracePt t="341449" x="4503738" y="6034088"/>
          <p14:tracePt t="341455" x="4511675" y="6034088"/>
          <p14:tracePt t="341464" x="4519613" y="6034088"/>
          <p14:tracePt t="341471" x="4529138" y="6034088"/>
          <p14:tracePt t="341481" x="4537075" y="6034088"/>
          <p14:tracePt t="341487" x="4545013" y="6034088"/>
          <p14:tracePt t="341497" x="4562475" y="6034088"/>
          <p14:tracePt t="341503" x="4595813" y="6034088"/>
          <p14:tracePt t="341512" x="4630738" y="6034088"/>
          <p14:tracePt t="341519" x="4656138" y="6024563"/>
          <p14:tracePt t="341527" x="4689475" y="6016625"/>
          <p14:tracePt t="341535" x="4749800" y="6008688"/>
          <p14:tracePt t="341544" x="4800600" y="5999163"/>
          <p14:tracePt t="341551" x="4859338" y="5983288"/>
          <p14:tracePt t="341559" x="4910138" y="5965825"/>
          <p14:tracePt t="341568" x="4962525" y="5948363"/>
          <p14:tracePt t="341575" x="4995863" y="5940425"/>
          <p14:tracePt t="341583" x="5038725" y="5940425"/>
          <p14:tracePt t="341592" x="5080000" y="5932488"/>
          <p14:tracePt t="341599" x="5114925" y="5922963"/>
          <p14:tracePt t="341607" x="5148263" y="5915025"/>
          <p14:tracePt t="341616" x="5173663" y="5915025"/>
          <p14:tracePt t="341623" x="5216525" y="5905500"/>
          <p14:tracePt t="341633" x="5241925" y="5905500"/>
          <p14:tracePt t="341639" x="5267325" y="5897563"/>
          <p14:tracePt t="341649" x="5302250" y="5889625"/>
          <p14:tracePt t="341655" x="5327650" y="5889625"/>
          <p14:tracePt t="341664" x="5353050" y="5889625"/>
          <p14:tracePt t="341672" x="5378450" y="5889625"/>
          <p14:tracePt t="341681" x="5403850" y="5889625"/>
          <p14:tracePt t="341687" x="5429250" y="5889625"/>
          <p14:tracePt t="341697" x="5462588" y="5889625"/>
          <p14:tracePt t="341703" x="5497513" y="5889625"/>
          <p14:tracePt t="341711" x="5530850" y="5889625"/>
          <p14:tracePt t="341719" x="5548313" y="5889625"/>
          <p14:tracePt t="341728" x="5556250" y="5889625"/>
          <p14:tracePt t="341736" x="5573713" y="5897563"/>
          <p14:tracePt t="341743" x="5599113" y="5905500"/>
          <p14:tracePt t="341751" x="5607050" y="5905500"/>
          <p14:tracePt t="341760" x="5624513" y="5905500"/>
          <p14:tracePt t="341768" x="5657850" y="5905500"/>
          <p14:tracePt t="341776" x="5667375" y="5922963"/>
          <p14:tracePt t="341783" x="5683250" y="5922963"/>
          <p14:tracePt t="341792" x="5692775" y="5932488"/>
          <p14:tracePt t="341799" x="5735638" y="5965825"/>
          <p14:tracePt t="341816" x="5751513" y="5983288"/>
          <p14:tracePt t="341824" x="5768975" y="5991225"/>
          <p14:tracePt t="341833" x="5776913" y="6008688"/>
          <p14:tracePt t="341840" x="5786438" y="6016625"/>
          <p14:tracePt t="341849" x="5802313" y="6024563"/>
          <p14:tracePt t="341866" x="5802313" y="6034088"/>
          <p14:tracePt t="341872" x="5802313" y="6042025"/>
          <p14:tracePt t="341881" x="5819775" y="6059488"/>
          <p14:tracePt t="341888" x="5819775" y="6067425"/>
          <p14:tracePt t="341901" x="5819775" y="6076950"/>
          <p14:tracePt t="341903" x="5827713" y="6084888"/>
          <p14:tracePt t="341912" x="5827713" y="6102350"/>
          <p14:tracePt t="341920" x="5827713" y="6110288"/>
          <p14:tracePt t="341928" x="5827713" y="6118225"/>
          <p14:tracePt t="341936" x="5827713" y="6127750"/>
          <p14:tracePt t="341944" x="5827713" y="6135688"/>
          <p14:tracePt t="341960" x="5827713" y="6143625"/>
          <p14:tracePt t="341968" x="5827713" y="6153150"/>
          <p14:tracePt t="341991" x="5819775" y="6153150"/>
          <p14:tracePt t="342000" x="5811838" y="6153150"/>
          <p14:tracePt t="342008" x="5802313" y="6153150"/>
          <p14:tracePt t="342016" x="5794375" y="6153150"/>
          <p14:tracePt t="342033" x="5776913" y="6153150"/>
          <p14:tracePt t="342040" x="5761038" y="6153150"/>
          <p14:tracePt t="342049" x="5751513" y="6153150"/>
          <p14:tracePt t="342055" x="5743575" y="6153150"/>
          <p14:tracePt t="342065" x="5726113" y="6153150"/>
          <p14:tracePt t="342072" x="5700713" y="6153150"/>
          <p14:tracePt t="342081" x="5683250" y="6135688"/>
          <p14:tracePt t="342088" x="5657850" y="6127750"/>
          <p14:tracePt t="342098" x="5649913" y="6118225"/>
          <p14:tracePt t="342103" x="5641975" y="6118225"/>
          <p14:tracePt t="342114" x="5624513" y="6118225"/>
          <p14:tracePt t="342185" x="5607050" y="6118225"/>
          <p14:tracePt t="342201" x="5599113" y="6118225"/>
          <p14:tracePt t="342209" x="5591175" y="6118225"/>
          <p14:tracePt t="342218" x="5581650" y="6118225"/>
          <p14:tracePt t="342225" x="5573713" y="6127750"/>
          <p14:tracePt t="342241" x="5565775" y="6127750"/>
          <p14:tracePt t="342252" x="5556250" y="6127750"/>
          <p14:tracePt t="342257" x="5530850" y="6143625"/>
          <p14:tracePt t="342267" x="5530850" y="6153150"/>
          <p14:tracePt t="342272" x="5513388" y="6153150"/>
          <p14:tracePt t="342281" x="5497513" y="6153150"/>
          <p14:tracePt t="342288" x="5480050" y="6161088"/>
          <p14:tracePt t="342299" x="5462588" y="6161088"/>
          <p14:tracePt t="342304" x="5446713" y="6169025"/>
          <p14:tracePt t="342314" x="5437188" y="6169025"/>
          <p14:tracePt t="342320" x="5421313" y="6169025"/>
          <p14:tracePt t="342329" x="5386388" y="6169025"/>
          <p14:tracePt t="342336" x="5368925" y="6169025"/>
          <p14:tracePt t="342345" x="5335588" y="6169025"/>
          <p14:tracePt t="342352" x="5310188" y="6169025"/>
          <p14:tracePt t="342360" x="5292725" y="6169025"/>
          <p14:tracePt t="342368" x="5276850" y="6169025"/>
          <p14:tracePt t="342376" x="5249863" y="6169025"/>
          <p14:tracePt t="342384" x="5224463" y="6169025"/>
          <p14:tracePt t="342392" x="5191125" y="6169025"/>
          <p14:tracePt t="342400" x="5165725" y="6169025"/>
          <p14:tracePt t="342408" x="5157788" y="6169025"/>
          <p14:tracePt t="342417" x="5148263" y="6169025"/>
          <p14:tracePt t="342424" x="5140325" y="6169025"/>
          <p14:tracePt t="342440" x="5132388" y="6169025"/>
          <p14:tracePt t="342456" x="5132388" y="6161088"/>
          <p14:tracePt t="342465" x="5132388" y="6143625"/>
          <p14:tracePt t="342471" x="5132388" y="6135688"/>
          <p14:tracePt t="342481" x="5132388" y="6127750"/>
          <p14:tracePt t="342487" x="5140325" y="6110288"/>
          <p14:tracePt t="342496" x="5148263" y="6102350"/>
          <p14:tracePt t="342503" x="5165725" y="6076950"/>
          <p14:tracePt t="342511" x="5199063" y="6067425"/>
          <p14:tracePt t="342520" x="5216525" y="6059488"/>
          <p14:tracePt t="342528" x="5249863" y="6042025"/>
          <p14:tracePt t="342535" x="5302250" y="6024563"/>
          <p14:tracePt t="342543" x="5343525" y="6016625"/>
          <p14:tracePt t="342551" x="5403850" y="6008688"/>
          <p14:tracePt t="342560" x="5437188" y="6008688"/>
          <p14:tracePt t="342567" x="5480050" y="6008688"/>
          <p14:tracePt t="342575" x="5505450" y="6008688"/>
          <p14:tracePt t="342583" x="5505450" y="6016625"/>
          <p14:tracePt t="342591" x="5530850" y="6049963"/>
          <p14:tracePt t="342599" x="5530850" y="6059488"/>
          <p14:tracePt t="342607" x="5548313" y="6076950"/>
          <p14:tracePt t="342615" x="5548313" y="6092825"/>
          <p14:tracePt t="342623" x="5556250" y="6118225"/>
          <p14:tracePt t="342639" x="5556250" y="6127750"/>
          <p14:tracePt t="342655" x="5556250" y="6143625"/>
          <p14:tracePt t="342665" x="5548313" y="6143625"/>
          <p14:tracePt t="342681" x="5530850" y="6143625"/>
          <p14:tracePt t="342688" x="5505450" y="6143625"/>
          <p14:tracePt t="342697" x="5472113" y="6127750"/>
          <p14:tracePt t="342703" x="5437188" y="6084888"/>
          <p14:tracePt t="342711" x="5429250" y="6059488"/>
          <p14:tracePt t="342719" x="5403850" y="6016625"/>
          <p14:tracePt t="342728" x="5378450" y="5983288"/>
          <p14:tracePt t="342735" x="5368925" y="5957888"/>
          <p14:tracePt t="342743" x="5368925" y="5932488"/>
          <p14:tracePt t="342751" x="5368925" y="5897563"/>
          <p14:tracePt t="342759" x="5368925" y="5864225"/>
          <p14:tracePt t="342767" x="5378450" y="5838825"/>
          <p14:tracePt t="342775" x="5394325" y="5803900"/>
          <p14:tracePt t="342783" x="5421313" y="5770563"/>
          <p14:tracePt t="342791" x="5446713" y="5735638"/>
          <p14:tracePt t="342799" x="5487988" y="5719763"/>
          <p14:tracePt t="342808" x="5513388" y="5702300"/>
          <p14:tracePt t="342816" x="5548313" y="5694363"/>
          <p14:tracePt t="342823" x="5581650" y="5694363"/>
          <p14:tracePt t="342833" x="5607050" y="5702300"/>
          <p14:tracePt t="342839" x="5632450" y="5719763"/>
          <p14:tracePt t="342849" x="5641975" y="5735638"/>
          <p14:tracePt t="342855" x="5649913" y="5753100"/>
          <p14:tracePt t="342866" x="5657850" y="5761038"/>
          <p14:tracePt t="342871" x="5657850" y="5770563"/>
          <p14:tracePt t="342888" x="5657850" y="5778500"/>
          <p14:tracePt t="342920" x="5657850" y="5788025"/>
          <p14:tracePt t="342935" x="5657850" y="5770563"/>
          <p14:tracePt t="342944" x="5657850" y="5761038"/>
          <p14:tracePt t="342952" x="5649913" y="5745163"/>
          <p14:tracePt t="342959" x="5632450" y="5727700"/>
          <p14:tracePt t="342967" x="5624513" y="5719763"/>
          <p14:tracePt t="342976" x="5624513" y="5710238"/>
          <p14:tracePt t="342999" x="5624513" y="5702300"/>
          <p14:tracePt t="343053" x="5624513" y="5710238"/>
          <p14:tracePt t="343061" x="5624513" y="5719763"/>
          <p14:tracePt t="343069" x="5624513" y="5735638"/>
          <p14:tracePt t="343077" x="5624513" y="5753100"/>
          <p14:tracePt t="343085" x="5624513" y="5770563"/>
          <p14:tracePt t="343093" x="5624513" y="5778500"/>
          <p14:tracePt t="343101" x="5624513" y="5788025"/>
          <p14:tracePt t="343109" x="5624513" y="5795963"/>
          <p14:tracePt t="343150" x="5616575" y="5803900"/>
          <p14:tracePt t="343167" x="5607050" y="5803900"/>
          <p14:tracePt t="343174" x="5599113" y="5803900"/>
          <p14:tracePt t="343189" x="5581650" y="5803900"/>
          <p14:tracePt t="343198" x="5565775" y="5803900"/>
          <p14:tracePt t="343204" x="5548313" y="5803900"/>
          <p14:tracePt t="343214" x="5530850" y="5803900"/>
          <p14:tracePt t="343228" x="5505450" y="5803900"/>
          <p14:tracePt t="343235" x="5472113" y="5803900"/>
          <p14:tracePt t="343244" x="5446713" y="5821363"/>
          <p14:tracePt t="343252" x="5403850" y="5829300"/>
          <p14:tracePt t="343260" x="5368925" y="5838825"/>
          <p14:tracePt t="343268" x="5335588" y="5846763"/>
          <p14:tracePt t="343276" x="5292725" y="5864225"/>
          <p14:tracePt t="343284" x="5241925" y="5889625"/>
          <p14:tracePt t="343292" x="5191125" y="5915025"/>
          <p14:tracePt t="343300" x="5140325" y="5932488"/>
          <p14:tracePt t="343308" x="5097463" y="5957888"/>
          <p14:tracePt t="343317" x="5046663" y="5973763"/>
          <p14:tracePt t="343324" x="5003800" y="5999163"/>
          <p14:tracePt t="343333" x="4962525" y="6016625"/>
          <p14:tracePt t="343340" x="4935538" y="6034088"/>
          <p14:tracePt t="343349" x="4910138" y="6049963"/>
          <p14:tracePt t="343355" x="4884738" y="6059488"/>
          <p14:tracePt t="343365" x="4868863" y="6067425"/>
          <p14:tracePt t="343372" x="4859338" y="6076950"/>
          <p14:tracePt t="343382" x="4843463" y="6084888"/>
          <p14:tracePt t="343388" x="4818063" y="6092825"/>
          <p14:tracePt t="343397" x="4791075" y="6092825"/>
          <p14:tracePt t="343404" x="4765675" y="6092825"/>
          <p14:tracePt t="343415" x="4749800" y="6092825"/>
          <p14:tracePt t="343419" x="4724400" y="6092825"/>
          <p14:tracePt t="343428" x="4706938" y="6092825"/>
          <p14:tracePt t="343436" x="4689475" y="6092825"/>
          <p14:tracePt t="343443" x="4681538" y="6084888"/>
          <p14:tracePt t="343451" x="4673600" y="6076950"/>
          <p14:tracePt t="343460" x="4664075" y="6059488"/>
          <p14:tracePt t="343468" x="4664075" y="6049963"/>
          <p14:tracePt t="343476" x="4638675" y="6024563"/>
          <p14:tracePt t="343483" x="4638675" y="6008688"/>
          <p14:tracePt t="343492" x="4638675" y="5991225"/>
          <p14:tracePt t="343500" x="4638675" y="5983288"/>
          <p14:tracePt t="343508" x="4638675" y="5957888"/>
          <p14:tracePt t="343516" x="4638675" y="5948363"/>
          <p14:tracePt t="343523" x="4646613" y="5940425"/>
          <p14:tracePt t="343533" x="4656138" y="5932488"/>
          <p14:tracePt t="343539" x="4664075" y="5915025"/>
          <p14:tracePt t="343548" x="4681538" y="5905500"/>
          <p14:tracePt t="343555" x="4699000" y="5880100"/>
          <p14:tracePt t="343566" x="4714875" y="5872163"/>
          <p14:tracePt t="343571" x="4749800" y="5854700"/>
          <p14:tracePt t="343581" x="4757738" y="5846763"/>
          <p14:tracePt t="343587" x="4775200" y="5838825"/>
          <p14:tracePt t="343597" x="4800600" y="5829300"/>
          <p14:tracePt t="343603" x="4833938" y="5829300"/>
          <p14:tracePt t="343613" x="4876800" y="5803900"/>
          <p14:tracePt t="343619" x="4894263" y="5795963"/>
          <p14:tracePt t="343627" x="4927600" y="5788025"/>
          <p14:tracePt t="343635" x="4953000" y="5788025"/>
          <p14:tracePt t="343644" x="4978400" y="5788025"/>
          <p14:tracePt t="343651" x="4987925" y="5788025"/>
          <p14:tracePt t="343659" x="4995863" y="5788025"/>
          <p14:tracePt t="343667" x="5003800" y="5788025"/>
          <p14:tracePt t="343675" x="5029200" y="5788025"/>
          <p14:tracePt t="343683" x="5064125" y="5788025"/>
          <p14:tracePt t="343691" x="5080000" y="5788025"/>
          <p14:tracePt t="343699" x="5114925" y="5788025"/>
          <p14:tracePt t="343707" x="5148263" y="5788025"/>
          <p14:tracePt t="343715" x="5165725" y="5788025"/>
          <p14:tracePt t="343723" x="5191125" y="5795963"/>
          <p14:tracePt t="343731" x="5224463" y="5813425"/>
          <p14:tracePt t="343739" x="5249863" y="5829300"/>
          <p14:tracePt t="343749" x="5276850" y="5846763"/>
          <p14:tracePt t="343755" x="5302250" y="5864225"/>
          <p14:tracePt t="343765" x="5318125" y="5880100"/>
          <p14:tracePt t="343771" x="5335588" y="5897563"/>
          <p14:tracePt t="343781" x="5335588" y="5905500"/>
          <p14:tracePt t="343787" x="5335588" y="5915025"/>
          <p14:tracePt t="343799" x="5335588" y="5922963"/>
          <p14:tracePt t="343803" x="5343525" y="5922963"/>
          <p14:tracePt t="343819" x="5343525" y="5932488"/>
          <p14:tracePt t="343868" x="5343525" y="5940425"/>
          <p14:tracePt t="343886" x="5343525" y="5948363"/>
          <p14:tracePt t="343892" x="5343525" y="5957888"/>
          <p14:tracePt t="343981" x="5343525" y="5965825"/>
          <p14:tracePt t="344005" x="5318125" y="5965825"/>
          <p14:tracePt t="344014" x="5292725" y="5965825"/>
          <p14:tracePt t="344021" x="5259388" y="5965825"/>
          <p14:tracePt t="344030" x="5224463" y="5957888"/>
          <p14:tracePt t="344037" x="5183188" y="5940425"/>
          <p14:tracePt t="344044" x="5148263" y="5932488"/>
          <p14:tracePt t="344052" x="5114925" y="5922963"/>
          <p14:tracePt t="344060" x="5072063" y="5915025"/>
          <p14:tracePt t="344068" x="5046663" y="5897563"/>
          <p14:tracePt t="344076" x="5021263" y="5889625"/>
          <p14:tracePt t="344084" x="4970463" y="5880100"/>
          <p14:tracePt t="344092" x="4935538" y="5872163"/>
          <p14:tracePt t="344102" x="4910138" y="5872163"/>
          <p14:tracePt t="344108" x="4884738" y="5872163"/>
          <p14:tracePt t="344116" x="4876800" y="5872163"/>
          <p14:tracePt t="344134" x="4868863" y="5872163"/>
          <p14:tracePt t="344140" x="4868863" y="5880100"/>
          <p14:tracePt t="344150" x="4868863" y="5889625"/>
          <p14:tracePt t="344156" x="4868863" y="5905500"/>
          <p14:tracePt t="344166" x="4876800" y="5922963"/>
          <p14:tracePt t="344172" x="4884738" y="5940425"/>
          <p14:tracePt t="344182" x="4894263" y="5948363"/>
          <p14:tracePt t="344188" x="4902200" y="5973763"/>
          <p14:tracePt t="344199" x="4919663" y="5991225"/>
          <p14:tracePt t="344204" x="4945063" y="6008688"/>
          <p14:tracePt t="344216" x="4953000" y="6024563"/>
          <p14:tracePt t="344220" x="4970463" y="6034088"/>
          <p14:tracePt t="344231" x="5013325" y="6059488"/>
          <p14:tracePt t="344236" x="5046663" y="6084888"/>
          <p14:tracePt t="344244" x="5089525" y="6102350"/>
          <p14:tracePt t="344252" x="5114925" y="6118225"/>
          <p14:tracePt t="344260" x="5157788" y="6127750"/>
          <p14:tracePt t="344276" x="5191125" y="6135688"/>
          <p14:tracePt t="344284" x="5199063" y="6143625"/>
          <p14:tracePt t="344292" x="5216525" y="6143625"/>
          <p14:tracePt t="344301" x="5224463" y="6143625"/>
          <p14:tracePt t="344308" x="5241925" y="6143625"/>
          <p14:tracePt t="344316" x="5259388" y="6127750"/>
          <p14:tracePt t="344324" x="5267325" y="6118225"/>
          <p14:tracePt t="344333" x="5292725" y="6110288"/>
          <p14:tracePt t="344340" x="5318125" y="6084888"/>
          <p14:tracePt t="344350" x="5360988" y="6067425"/>
          <p14:tracePt t="344356" x="5386388" y="6049963"/>
          <p14:tracePt t="344366" x="5411788" y="6034088"/>
          <p14:tracePt t="344372" x="5454650" y="6024563"/>
          <p14:tracePt t="344381" x="5487988" y="6016625"/>
          <p14:tracePt t="344388" x="5513388" y="6016625"/>
          <p14:tracePt t="344404" x="5530850" y="6016625"/>
          <p14:tracePt t="344415" x="5538788" y="6016625"/>
          <p14:tracePt t="344420" x="5538788" y="6024563"/>
          <p14:tracePt t="344432" x="5538788" y="6034088"/>
          <p14:tracePt t="344436" x="5538788" y="6049963"/>
          <p14:tracePt t="344444" x="5538788" y="6067425"/>
          <p14:tracePt t="344452" x="5538788" y="6076950"/>
          <p14:tracePt t="344460" x="5530850" y="6092825"/>
          <p14:tracePt t="344468" x="5522913" y="6092825"/>
          <p14:tracePt t="344484" x="5497513" y="6102350"/>
          <p14:tracePt t="344492" x="5480050" y="6118225"/>
          <p14:tracePt t="344501" x="5454650" y="6118225"/>
          <p14:tracePt t="344509" x="5421313" y="6118225"/>
          <p14:tracePt t="344517" x="5368925" y="6118225"/>
          <p14:tracePt t="344524" x="5327650" y="6118225"/>
          <p14:tracePt t="344533" x="5259388" y="6118225"/>
          <p14:tracePt t="344540" x="5191125" y="6110288"/>
          <p14:tracePt t="344550" x="5114925" y="6092825"/>
          <p14:tracePt t="344556" x="5046663" y="6076950"/>
          <p14:tracePt t="344567" x="4987925" y="6049963"/>
          <p14:tracePt t="344573" x="4935538" y="6034088"/>
          <p14:tracePt t="344587" x="4884738" y="6008688"/>
          <p14:tracePt t="344589" x="4851400" y="5991225"/>
          <p14:tracePt t="344597" x="4818063" y="5965825"/>
          <p14:tracePt t="344603" x="4800600" y="5948363"/>
          <p14:tracePt t="344614" x="4775200" y="5922963"/>
          <p14:tracePt t="344619" x="4757738" y="5905500"/>
          <p14:tracePt t="344627" x="4740275" y="5889625"/>
          <p14:tracePt t="344635" x="4724400" y="5872163"/>
          <p14:tracePt t="344651" x="4724400" y="5864225"/>
          <p14:tracePt t="344659" x="4724400" y="5854700"/>
          <p14:tracePt t="344667" x="4714875" y="5838825"/>
          <p14:tracePt t="344675" x="4714875" y="5829300"/>
          <p14:tracePt t="344691" x="4714875" y="5821363"/>
          <p14:tracePt t="344699" x="4714875" y="5813425"/>
          <p14:tracePt t="344707" x="4706938" y="5795963"/>
          <p14:tracePt t="344731" x="4706938" y="5788025"/>
          <p14:tracePt t="344740" x="4706938" y="5770563"/>
          <p14:tracePt t="344748" x="4706938" y="5753100"/>
          <p14:tracePt t="344755" x="4706938" y="5735638"/>
          <p14:tracePt t="344764" x="4706938" y="5719763"/>
          <p14:tracePt t="344771" x="4706938" y="5702300"/>
          <p14:tracePt t="344782" x="4706938" y="5684838"/>
          <p14:tracePt t="344787" x="4706938" y="5668963"/>
          <p14:tracePt t="344797" x="4706938" y="5641975"/>
          <p14:tracePt t="344803" x="4706938" y="5626100"/>
          <p14:tracePt t="344814" x="4706938" y="5608638"/>
          <p14:tracePt t="344819" x="4706938" y="5583238"/>
          <p14:tracePt t="344827" x="4706938" y="5575300"/>
          <p14:tracePt t="344835" x="4699000" y="5557838"/>
          <p14:tracePt t="344843" x="4699000" y="5540375"/>
          <p14:tracePt t="344851" x="4699000" y="5532438"/>
          <p14:tracePt t="344859" x="4689475" y="5514975"/>
          <p14:tracePt t="344867" x="4689475" y="5507038"/>
          <p14:tracePt t="344899" x="4681538" y="5472113"/>
          <p14:tracePt t="344907" x="4681538" y="5464175"/>
          <p14:tracePt t="344915" x="4681538" y="5446713"/>
          <p14:tracePt t="344924" x="4681538" y="5438775"/>
          <p14:tracePt t="344932" x="4681538" y="5430838"/>
          <p14:tracePt t="344940" x="4681538" y="5413375"/>
          <p14:tracePt t="344947" x="4681538" y="5405438"/>
          <p14:tracePt t="344955" x="4681538" y="5395913"/>
          <p14:tracePt t="344972" x="4681538" y="5387975"/>
          <p14:tracePt t="345021" x="4681538" y="5395913"/>
          <p14:tracePt t="345029" x="4681538" y="5413375"/>
          <p14:tracePt t="345037" x="4681538" y="5446713"/>
          <p14:tracePt t="345046" x="4673600" y="5472113"/>
          <p14:tracePt t="345051" x="4673600" y="5497513"/>
          <p14:tracePt t="345060" x="4673600" y="5532438"/>
          <p14:tracePt t="345067" x="4673600" y="5549900"/>
          <p14:tracePt t="345075" x="4681538" y="5575300"/>
          <p14:tracePt t="345083" x="4689475" y="5616575"/>
          <p14:tracePt t="345091" x="4714875" y="5651500"/>
          <p14:tracePt t="345099" x="4732338" y="5702300"/>
          <p14:tracePt t="345107" x="4749800" y="5727700"/>
          <p14:tracePt t="345115" x="4765675" y="5761038"/>
          <p14:tracePt t="345123" x="4765675" y="5770563"/>
          <p14:tracePt t="345131" x="4783138" y="5778500"/>
          <p14:tracePt t="345139" x="4791075" y="5795963"/>
          <p14:tracePt t="345149" x="4808538" y="5803900"/>
          <p14:tracePt t="345155" x="4833938" y="5821363"/>
          <p14:tracePt t="345165" x="4843463" y="5821363"/>
          <p14:tracePt t="345171" x="4868863" y="5838825"/>
          <p14:tracePt t="345181" x="4894263" y="5838825"/>
          <p14:tracePt t="345187" x="4910138" y="5846763"/>
          <p14:tracePt t="345196" x="4927600" y="5846763"/>
          <p14:tracePt t="345203" x="4945063" y="5846763"/>
          <p14:tracePt t="345214" x="4953000" y="5846763"/>
          <p14:tracePt t="345220" x="4962525" y="5846763"/>
          <p14:tracePt t="345229" x="4978400" y="5846763"/>
          <p14:tracePt t="345243" x="4987925" y="5846763"/>
          <p14:tracePt t="345252" x="5003800" y="5846763"/>
          <p14:tracePt t="345259" x="5021263" y="5846763"/>
          <p14:tracePt t="345267" x="5029200" y="5854700"/>
          <p14:tracePt t="345276" x="5046663" y="5864225"/>
          <p14:tracePt t="345283" x="5054600" y="5872163"/>
          <p14:tracePt t="345291" x="5064125" y="5872163"/>
          <p14:tracePt t="345299" x="5064125" y="5880100"/>
          <p14:tracePt t="345308" x="5072063" y="5889625"/>
          <p14:tracePt t="345315" x="5072063" y="5897563"/>
          <p14:tracePt t="345356" x="5072063" y="5905500"/>
          <p14:tracePt t="345371" x="5064125" y="5905500"/>
          <p14:tracePt t="345381" x="5054600" y="5905500"/>
          <p14:tracePt t="345388" x="5046663" y="5915025"/>
          <p14:tracePt t="345397" x="5029200" y="5915025"/>
          <p14:tracePt t="345404" x="5021263" y="5915025"/>
          <p14:tracePt t="345413" x="5013325" y="5915025"/>
          <p14:tracePt t="345419" x="5003800" y="5915025"/>
          <p14:tracePt t="345431" x="4995863" y="5922963"/>
          <p14:tracePt t="345435" x="4987925" y="5922963"/>
          <p14:tracePt t="345444" x="4978400" y="5922963"/>
          <p14:tracePt t="345451" x="4962525" y="5922963"/>
          <p14:tracePt t="345803" x="4953000" y="5922963"/>
          <p14:tracePt t="346044" x="4953000" y="5915025"/>
          <p14:tracePt t="346052" x="4953000" y="5889625"/>
          <p14:tracePt t="346061" x="4970463" y="5872163"/>
          <p14:tracePt t="346067" x="4987925" y="5864225"/>
          <p14:tracePt t="346082" x="5021263" y="5864225"/>
          <p14:tracePt t="346087" x="5046663" y="5864225"/>
          <p14:tracePt t="346097" x="5072063" y="5854700"/>
          <p14:tracePt t="346103" x="5114925" y="5854700"/>
          <p14:tracePt t="346113" x="5165725" y="5854700"/>
          <p14:tracePt t="346119" x="5173663" y="5854700"/>
          <p14:tracePt t="346129" x="5191125" y="5854700"/>
          <p14:tracePt t="346135" x="5191125" y="5872163"/>
          <p14:tracePt t="346144" x="5191125" y="5889625"/>
          <p14:tracePt t="346151" x="5191125" y="5897563"/>
          <p14:tracePt t="346159" x="5191125" y="5905500"/>
          <p14:tracePt t="346168" x="5183188" y="5932488"/>
          <p14:tracePt t="346175" x="5173663" y="5940425"/>
          <p14:tracePt t="346183" x="5157788" y="5948363"/>
          <p14:tracePt t="346192" x="5132388" y="5948363"/>
          <p14:tracePt t="346199" x="5106988" y="5948363"/>
          <p14:tracePt t="346207" x="5080000" y="5948363"/>
          <p14:tracePt t="346215" x="5054600" y="5915025"/>
          <p14:tracePt t="346224" x="5038725" y="5889625"/>
          <p14:tracePt t="346232" x="5021263" y="5854700"/>
          <p14:tracePt t="346240" x="5013325" y="5813425"/>
          <p14:tracePt t="346249" x="4995863" y="5778500"/>
          <p14:tracePt t="346255" x="4995863" y="5735638"/>
          <p14:tracePt t="346265" x="4995863" y="5719763"/>
          <p14:tracePt t="346271" x="4995863" y="5694363"/>
          <p14:tracePt t="346282" x="4995863" y="5668963"/>
          <p14:tracePt t="346288" x="4995863" y="5659438"/>
          <p14:tracePt t="346297" x="5003800" y="5641975"/>
          <p14:tracePt t="346304" x="5013325" y="5626100"/>
          <p14:tracePt t="346314" x="5021263" y="5626100"/>
          <p14:tracePt t="346320" x="5038725" y="5626100"/>
          <p14:tracePt t="346330" x="5054600" y="5626100"/>
          <p14:tracePt t="346336" x="5089525" y="5626100"/>
          <p14:tracePt t="346344" x="5114925" y="5634038"/>
          <p14:tracePt t="346352" x="5132388" y="5641975"/>
          <p14:tracePt t="346359" x="5157788" y="5659438"/>
          <p14:tracePt t="346368" x="5165725" y="5659438"/>
          <p14:tracePt t="346376" x="5173663" y="5676900"/>
          <p14:tracePt t="346384" x="5183188" y="5684838"/>
          <p14:tracePt t="346392" x="5183188" y="5694363"/>
          <p14:tracePt t="346465" x="5183188" y="5684838"/>
          <p14:tracePt t="346482" x="5183188" y="5676900"/>
          <p14:tracePt t="346513" x="5173663" y="5676900"/>
          <p14:tracePt t="346521" x="5165725" y="5676900"/>
          <p14:tracePt t="346613" x="5157788" y="5676900"/>
          <p14:tracePt t="346620" x="5148263" y="5676900"/>
          <p14:tracePt t="346640" x="5148263" y="5684838"/>
          <p14:tracePt t="346648" x="5148263" y="5694363"/>
          <p14:tracePt t="346655" x="5148263" y="5702300"/>
          <p14:tracePt t="346666" x="5148263" y="5710238"/>
          <p14:tracePt t="346672" x="5140325" y="5710238"/>
          <p14:tracePt t="346687" x="5140325" y="5719763"/>
          <p14:tracePt t="346698" x="5132388" y="5727700"/>
          <p14:tracePt t="346704" x="5122863" y="5727700"/>
          <p14:tracePt t="346714" x="5114925" y="5735638"/>
          <p14:tracePt t="346720" x="5106988" y="5735638"/>
          <p14:tracePt t="346730" x="5097463" y="5735638"/>
          <p14:tracePt t="346736" x="5080000" y="5735638"/>
          <p14:tracePt t="346747" x="5046663" y="5735638"/>
          <p14:tracePt t="346751" x="5013325" y="5727700"/>
          <p14:tracePt t="346760" x="4978400" y="5719763"/>
          <p14:tracePt t="346767" x="4953000" y="5710238"/>
          <p14:tracePt t="346775" x="4935538" y="5702300"/>
          <p14:tracePt t="346783" x="4910138" y="5684838"/>
          <p14:tracePt t="346791" x="4876800" y="5659438"/>
          <p14:tracePt t="346799" x="4843463" y="5634038"/>
          <p14:tracePt t="346807" x="4826000" y="5626100"/>
          <p14:tracePt t="346815" x="4818063" y="5608638"/>
          <p14:tracePt t="346823" x="4808538" y="5600700"/>
          <p14:tracePt t="346839" x="4808538" y="5583238"/>
          <p14:tracePt t="346847" x="4808538" y="5575300"/>
          <p14:tracePt t="346864" x="4800600" y="5565775"/>
          <p14:tracePt t="346882" x="4800600" y="5557838"/>
          <p14:tracePt t="346897" x="4791075" y="5540375"/>
          <p14:tracePt t="346903" x="4791075" y="5532438"/>
          <p14:tracePt t="346913" x="4783138" y="5514975"/>
          <p14:tracePt t="346919" x="4783138" y="5507038"/>
          <p14:tracePt t="346935" x="4783138" y="5489575"/>
          <p14:tracePt t="346944" x="4765675" y="5472113"/>
          <p14:tracePt t="346951" x="4765675" y="5464175"/>
          <p14:tracePt t="346959" x="4765675" y="5456238"/>
          <p14:tracePt t="346967" x="4765675" y="5430838"/>
          <p14:tracePt t="346976" x="4765675" y="5413375"/>
          <p14:tracePt t="346983" x="4765675" y="5395913"/>
          <p14:tracePt t="346991" x="4765675" y="5380038"/>
          <p14:tracePt t="346999" x="4765675" y="5362575"/>
          <p14:tracePt t="347008" x="4765675" y="5353050"/>
          <p14:tracePt t="347015" x="4765675" y="5337175"/>
          <p14:tracePt t="347023" x="4765675" y="5327650"/>
          <p14:tracePt t="347031" x="4765675" y="5319713"/>
          <p14:tracePt t="347048" x="4765675" y="5311775"/>
          <p14:tracePt t="347055" x="4765675" y="5294313"/>
          <p14:tracePt t="347072" x="4765675" y="5286375"/>
          <p14:tracePt t="347081" x="4765675" y="5268913"/>
          <p14:tracePt t="347087" x="4765675" y="5260975"/>
          <p14:tracePt t="347097" x="4765675" y="5251450"/>
          <p14:tracePt t="347114" x="4765675" y="5243513"/>
          <p14:tracePt t="347120" x="4775200" y="5226050"/>
          <p14:tracePt t="347130" x="4775200" y="5208588"/>
          <p14:tracePt t="347135" x="4775200" y="5200650"/>
          <p14:tracePt t="347144" x="4791075" y="5167313"/>
          <p14:tracePt t="347152" x="4800600" y="5157788"/>
          <p14:tracePt t="347159" x="4808538" y="5124450"/>
          <p14:tracePt t="347168" x="4808538" y="5106988"/>
          <p14:tracePt t="347176" x="4818063" y="5091113"/>
          <p14:tracePt t="347183" x="4826000" y="5064125"/>
          <p14:tracePt t="347192" x="4826000" y="5038725"/>
          <p14:tracePt t="347199" x="4833938" y="5022850"/>
          <p14:tracePt t="347207" x="4833938" y="5005388"/>
          <p14:tracePt t="347215" x="4843463" y="4997450"/>
          <p14:tracePt t="347223" x="4843463" y="4979988"/>
          <p14:tracePt t="347231" x="4851400" y="4962525"/>
          <p14:tracePt t="347240" x="4851400" y="4954588"/>
          <p14:tracePt t="347249" x="4851400" y="4946650"/>
          <p14:tracePt t="347255" x="4851400" y="4937125"/>
          <p14:tracePt t="347265" x="4851400" y="4929188"/>
          <p14:tracePt t="347272" x="4851400" y="4919663"/>
          <p14:tracePt t="347287" x="4851400" y="4911725"/>
          <p14:tracePt t="347315" x="4851400" y="4903788"/>
          <p14:tracePt t="347329" x="4851400" y="4894263"/>
          <p14:tracePt t="347344" x="4851400" y="4886325"/>
          <p14:tracePt t="347360" x="4843463" y="4878388"/>
          <p14:tracePt t="347376" x="4833938" y="4878388"/>
          <p14:tracePt t="347408" x="4833938" y="4868863"/>
          <p14:tracePt t="347424" x="4833938" y="4860925"/>
          <p14:tracePt t="347441" x="4826000" y="4852988"/>
          <p14:tracePt t="347489" x="4826000" y="4843463"/>
          <p14:tracePt t="347499" x="4826000" y="4835525"/>
          <p14:tracePt t="347616" x="4818063" y="4835525"/>
          <p14:tracePt t="347632" x="4808538" y="4827588"/>
          <p14:tracePt t="347640" x="4808538" y="4818063"/>
          <p14:tracePt t="347649" x="4800600" y="4810125"/>
          <p14:tracePt t="347664" x="4783138" y="4810125"/>
          <p14:tracePt t="347672" x="4757738" y="4810125"/>
          <p14:tracePt t="347682" x="4724400" y="4802188"/>
          <p14:tracePt t="347688" x="4699000" y="4802188"/>
          <p14:tracePt t="347697" x="4664075" y="4784725"/>
          <p14:tracePt t="347704" x="4613275" y="4775200"/>
          <p14:tracePt t="347715" x="4570413" y="4767263"/>
          <p14:tracePt t="347720" x="4529138" y="4749800"/>
          <p14:tracePt t="347732" x="4494213" y="4741863"/>
          <p14:tracePt t="347736" x="4460875" y="4724400"/>
          <p14:tracePt t="347745" x="4460875" y="4716463"/>
          <p14:tracePt t="347752" x="4443413" y="4699000"/>
          <p14:tracePt t="347760" x="4443413" y="4673600"/>
          <p14:tracePt t="347768" x="4443413" y="4648200"/>
          <p14:tracePt t="347776" x="4451350" y="4614863"/>
          <p14:tracePt t="347784" x="4468813" y="4597400"/>
          <p14:tracePt t="347794" x="4503738" y="4554538"/>
          <p14:tracePt t="347800" x="4545013" y="4521200"/>
          <p14:tracePt t="347807" x="4630738" y="4478338"/>
          <p14:tracePt t="347815" x="4724400" y="4427538"/>
          <p14:tracePt t="347824" x="4826000" y="4394200"/>
          <p14:tracePt t="347831" x="4970463" y="4359275"/>
          <p14:tracePt t="347839" x="5122863" y="4351338"/>
          <p14:tracePt t="347848" x="5241925" y="4341813"/>
          <p14:tracePt t="347855" x="5360988" y="4341813"/>
          <p14:tracePt t="347864" x="5446713" y="4351338"/>
          <p14:tracePt t="347871" x="5513388" y="4384675"/>
          <p14:tracePt t="347881" x="5538788" y="4427538"/>
          <p14:tracePt t="347898" x="5573713" y="4521200"/>
          <p14:tracePt t="347903" x="5581650" y="4564063"/>
          <p14:tracePt t="347913" x="5581650" y="4597400"/>
          <p14:tracePt t="347919" x="5565775" y="4640263"/>
          <p14:tracePt t="347929" x="5538788" y="4657725"/>
          <p14:tracePt t="347935" x="5530850" y="4673600"/>
          <p14:tracePt t="347945" x="5522913" y="4683125"/>
          <p14:tracePt t="347984" x="5522913" y="4657725"/>
          <p14:tracePt t="347991" x="5530850" y="4657725"/>
          <p14:tracePt t="347999" x="5548313" y="4622800"/>
          <p14:tracePt t="348008" x="5556250" y="4605338"/>
          <p14:tracePt t="348016" x="5573713" y="4572000"/>
          <p14:tracePt t="348024" x="5616575" y="4538663"/>
          <p14:tracePt t="348033" x="5657850" y="4513263"/>
          <p14:tracePt t="348040" x="5692775" y="4478338"/>
          <p14:tracePt t="348049" x="5735638" y="4452938"/>
          <p14:tracePt t="348056" x="5776913" y="4427538"/>
          <p14:tracePt t="348067" x="5811838" y="4410075"/>
          <p14:tracePt t="348072" x="5862638" y="4402138"/>
          <p14:tracePt t="348081" x="5895975" y="4402138"/>
          <p14:tracePt t="348088" x="5946775" y="4394200"/>
          <p14:tracePt t="348098" x="6007100" y="4394200"/>
          <p14:tracePt t="348104" x="6075363" y="4394200"/>
          <p14:tracePt t="348115" x="6151563" y="4410075"/>
          <p14:tracePt t="348120" x="6235700" y="4427538"/>
          <p14:tracePt t="348130" x="6338888" y="4452938"/>
          <p14:tracePt t="348136" x="6440488" y="4486275"/>
          <p14:tracePt t="348147" x="6559550" y="4503738"/>
          <p14:tracePt t="348151" x="6678613" y="4513263"/>
          <p14:tracePt t="348160" x="6823075" y="4521200"/>
          <p14:tracePt t="348168" x="6983413" y="4521200"/>
          <p14:tracePt t="348176" x="7127875" y="4521200"/>
          <p14:tracePt t="348183" x="7307263" y="4521200"/>
          <p14:tracePt t="348192" x="7459663" y="4513263"/>
          <p14:tracePt t="348200" x="7596188" y="4478338"/>
          <p14:tracePt t="348208" x="7731125" y="4460875"/>
          <p14:tracePt t="348217" x="7859713" y="4435475"/>
          <p14:tracePt t="348224" x="7951788" y="4427538"/>
          <p14:tracePt t="348233" x="8054975" y="4419600"/>
          <p14:tracePt t="348240" x="8147050" y="4410075"/>
          <p14:tracePt t="348249" x="8199438" y="4402138"/>
          <p14:tracePt t="348256" x="8250238" y="4402138"/>
          <p14:tracePt t="348267" x="8283575" y="4402138"/>
          <p14:tracePt t="348272" x="8291513" y="4402138"/>
          <p14:tracePt t="348282" x="8308975" y="4402138"/>
          <p14:tracePt t="348288" x="8318500" y="4402138"/>
          <p14:tracePt t="348298" x="8326438" y="4410075"/>
          <p14:tracePt t="348304" x="8343900" y="4419600"/>
          <p14:tracePt t="348314" x="8359775" y="4445000"/>
          <p14:tracePt t="348320" x="8369300" y="4452938"/>
          <p14:tracePt t="348331" x="8377238" y="4460875"/>
          <p14:tracePt t="348336" x="8394700" y="4486275"/>
          <p14:tracePt t="348344" x="8394700" y="4503738"/>
          <p14:tracePt t="348352" x="8410575" y="4513263"/>
          <p14:tracePt t="348360" x="8410575" y="4521200"/>
          <p14:tracePt t="348368" x="8428038" y="4529138"/>
          <p14:tracePt t="348376" x="8428038" y="4538663"/>
          <p14:tracePt t="348384" x="8435975" y="4538663"/>
          <p14:tracePt t="348577" x="8462963" y="4529138"/>
          <p14:tracePt t="348585" x="8470900" y="4521200"/>
          <p14:tracePt t="348594" x="8488363" y="4513263"/>
          <p14:tracePt t="348603" x="8504238" y="4503738"/>
          <p14:tracePt t="348618" x="8521700" y="4495800"/>
          <p14:tracePt t="348624" x="8529638" y="4486275"/>
          <p14:tracePt t="348770" x="8529638" y="4495800"/>
          <p14:tracePt t="348784" x="8529638" y="4513263"/>
          <p14:tracePt t="348793" x="8529638" y="4538663"/>
          <p14:tracePt t="348802" x="8529638" y="4564063"/>
          <p14:tracePt t="348809" x="8529638" y="4589463"/>
          <p14:tracePt t="348817" x="8529638" y="4614863"/>
          <p14:tracePt t="348824" x="8529638" y="4657725"/>
          <p14:tracePt t="348831" x="8521700" y="4691063"/>
          <p14:tracePt t="348840" x="8504238" y="4708525"/>
          <p14:tracePt t="348848" x="8478838" y="4749800"/>
          <p14:tracePt t="348856" x="8445500" y="4792663"/>
          <p14:tracePt t="348865" x="8402638" y="4827588"/>
          <p14:tracePt t="348882" x="8275638" y="4903788"/>
          <p14:tracePt t="348888" x="8215313" y="4919663"/>
          <p14:tracePt t="348898" x="8156575" y="4929188"/>
          <p14:tracePt t="348904" x="8113713" y="4937125"/>
          <p14:tracePt t="348913" x="8080375" y="4937125"/>
          <p14:tracePt t="348919" x="8037513" y="4929188"/>
          <p14:tracePt t="348931" x="8012113" y="4903788"/>
          <p14:tracePt t="348935" x="7986713" y="4852988"/>
          <p14:tracePt t="348943" x="7951788" y="4792663"/>
          <p14:tracePt t="348951" x="7910513" y="4708525"/>
          <p14:tracePt t="348959" x="7875588" y="4605338"/>
          <p14:tracePt t="348967" x="7816850" y="4486275"/>
          <p14:tracePt t="348975" x="7715250" y="4325938"/>
          <p14:tracePt t="348983" x="7612063" y="4164013"/>
          <p14:tracePt t="348991" x="7502525" y="4037013"/>
          <p14:tracePt t="348999" x="7348538" y="3917950"/>
          <p14:tracePt t="349007" x="7170738" y="3806825"/>
          <p14:tracePt t="349015" x="6958013" y="3713163"/>
          <p14:tracePt t="349023" x="6745288" y="3646488"/>
          <p14:tracePt t="349031" x="6567488" y="3611563"/>
          <p14:tracePt t="349039" x="6415088" y="3594100"/>
          <p14:tracePt t="349047" x="6270625" y="3578225"/>
          <p14:tracePt t="349056" x="6167438" y="3568700"/>
          <p14:tracePt t="349065" x="6083300" y="3578225"/>
          <p14:tracePt t="349071" x="5997575" y="3611563"/>
          <p14:tracePt t="349081" x="5930900" y="3654425"/>
          <p14:tracePt t="349087" x="5853113" y="3713163"/>
          <p14:tracePt t="349096" x="5768975" y="3781425"/>
          <p14:tracePt t="349103" x="5692775" y="3875088"/>
          <p14:tracePt t="349113" x="5624513" y="3968750"/>
          <p14:tracePt t="349119" x="5556250" y="4079875"/>
          <p14:tracePt t="349130" x="5487988" y="4206875"/>
          <p14:tracePt t="349135" x="5429250" y="4341813"/>
          <p14:tracePt t="349144" x="5360988" y="4470400"/>
          <p14:tracePt t="349155" x="5310188" y="4597400"/>
          <p14:tracePt t="349165" x="5259388" y="4716463"/>
          <p14:tracePt t="349171" x="5216525" y="4810125"/>
          <p14:tracePt t="349181" x="5199063" y="4903788"/>
          <p14:tracePt t="349187" x="5183188" y="4997450"/>
          <p14:tracePt t="349197" x="5173663" y="5081588"/>
          <p14:tracePt t="349203" x="5165725" y="5167313"/>
          <p14:tracePt t="349214" x="5157788" y="5251450"/>
          <p14:tracePt t="349219" x="5140325" y="5327650"/>
          <p14:tracePt t="349230" x="5122863" y="5405438"/>
          <p14:tracePt t="349236" x="5089525" y="5464175"/>
          <p14:tracePt t="349246" x="5064125" y="5524500"/>
          <p14:tracePt t="349251" x="5054600" y="5557838"/>
          <p14:tracePt t="349259" x="5038725" y="5591175"/>
          <p14:tracePt t="349267" x="5029200" y="5600700"/>
          <p14:tracePt t="349276" x="5013325" y="5616575"/>
          <p14:tracePt t="349283" x="5003800" y="5616575"/>
          <p14:tracePt t="349291" x="4987925" y="5626100"/>
          <p14:tracePt t="349307" x="4978400" y="5626100"/>
          <p14:tracePt t="349315" x="4970463" y="5626100"/>
          <p14:tracePt t="349324" x="4962525" y="5626100"/>
          <p14:tracePt t="349331" x="4935538" y="5616575"/>
          <p14:tracePt t="349339" x="4935538" y="5608638"/>
          <p14:tracePt t="349347" x="4927600" y="5591175"/>
          <p14:tracePt t="349356" x="4910138" y="5557838"/>
          <p14:tracePt t="349363" x="4876800" y="5524500"/>
          <p14:tracePt t="349371" x="4868863" y="5497513"/>
          <p14:tracePt t="349381" x="4851400" y="5464175"/>
          <p14:tracePt t="349387" x="4843463" y="5413375"/>
          <p14:tracePt t="349397" x="4833938" y="5353050"/>
          <p14:tracePt t="349403" x="4808538" y="5276850"/>
          <p14:tracePt t="349413" x="4791075" y="5167313"/>
          <p14:tracePt t="349420" x="4765675" y="5064125"/>
          <p14:tracePt t="349430" x="4732338" y="4937125"/>
          <p14:tracePt t="349436" x="4699000" y="4775200"/>
          <p14:tracePt t="349446" x="4673600" y="4579938"/>
          <p14:tracePt t="349451" x="4664075" y="4394200"/>
          <p14:tracePt t="349460" x="4656138" y="4181475"/>
          <p14:tracePt t="349468" x="4656138" y="3986213"/>
          <p14:tracePt t="349476" x="4681538" y="3816350"/>
          <p14:tracePt t="349483" x="4724400" y="3671888"/>
          <p14:tracePt t="349491" x="4775200" y="3527425"/>
          <p14:tracePt t="349499" x="4818063" y="3416300"/>
          <p14:tracePt t="349507" x="4851400" y="3322638"/>
          <p14:tracePt t="349515" x="4884738" y="3246438"/>
          <p14:tracePt t="349523" x="4910138" y="3186113"/>
          <p14:tracePt t="349531" x="4935538" y="3135313"/>
          <p14:tracePt t="349540" x="4935538" y="3109913"/>
          <p14:tracePt t="349547" x="4953000" y="3067050"/>
          <p14:tracePt t="349555" x="4970463" y="3041650"/>
          <p14:tracePt t="349565" x="4978400" y="3008313"/>
          <p14:tracePt t="349571" x="4995863" y="2982913"/>
          <p14:tracePt t="349581" x="5003800" y="2965450"/>
          <p14:tracePt t="349588" x="5013325" y="2949575"/>
          <p14:tracePt t="349598" x="5021263" y="2922588"/>
          <p14:tracePt t="349603" x="5029200" y="2897188"/>
          <p14:tracePt t="349613" x="5038725" y="2871788"/>
          <p14:tracePt t="349620" x="5046663" y="2838450"/>
          <p14:tracePt t="349630" x="5046663" y="2813050"/>
          <p14:tracePt t="349636" x="5046663" y="2778125"/>
          <p14:tracePt t="349643" x="5046663" y="2744788"/>
          <p14:tracePt t="349651" x="5046663" y="2719388"/>
          <p14:tracePt t="349660" x="5046663" y="2686050"/>
          <p14:tracePt t="349667" x="5046663" y="2668588"/>
          <p14:tracePt t="349675" x="5046663" y="2651125"/>
          <p14:tracePt t="349683" x="5054600" y="2633663"/>
          <p14:tracePt t="349692" x="5064125" y="2625725"/>
          <p14:tracePt t="349699" x="5064125" y="2617788"/>
          <p14:tracePt t="349781" x="5064125" y="2608263"/>
          <p14:tracePt t="349812" x="5072063" y="2608263"/>
          <p14:tracePt t="349821" x="5097463" y="2608263"/>
          <p14:tracePt t="349837" x="5114925" y="2608263"/>
          <p14:tracePt t="349846" x="5132388" y="2617788"/>
          <p14:tracePt t="349852" x="5165725" y="2643188"/>
          <p14:tracePt t="349859" x="5199063" y="2676525"/>
          <p14:tracePt t="349867" x="5224463" y="2693988"/>
          <p14:tracePt t="349881" x="5241925" y="2701925"/>
          <p14:tracePt t="349883" x="5267325" y="2727325"/>
          <p14:tracePt t="349892" x="5310188" y="2744788"/>
          <p14:tracePt t="349899" x="5360988" y="2778125"/>
          <p14:tracePt t="349907" x="5411788" y="2830513"/>
          <p14:tracePt t="349915" x="5462588" y="2863850"/>
          <p14:tracePt t="349923" x="5513388" y="2906713"/>
          <p14:tracePt t="349931" x="5556250" y="2940050"/>
          <p14:tracePt t="349939" x="5599113" y="2965450"/>
          <p14:tracePt t="349947" x="5641975" y="3000375"/>
          <p14:tracePt t="349956" x="5675313" y="3025775"/>
          <p14:tracePt t="349965" x="5735638" y="3051175"/>
          <p14:tracePt t="349971" x="5819775" y="3076575"/>
          <p14:tracePt t="349980" x="5905500" y="3094038"/>
          <p14:tracePt t="349988" x="6007100" y="3109913"/>
          <p14:tracePt t="349997" x="6116638" y="3094038"/>
          <p14:tracePt t="350003" x="6261100" y="3076575"/>
          <p14:tracePt t="350013" x="6440488" y="3041650"/>
          <p14:tracePt t="350019" x="6643688" y="3000375"/>
          <p14:tracePt t="350028" x="6864350" y="2965450"/>
          <p14:tracePt t="350035" x="7043738" y="2922588"/>
          <p14:tracePt t="350043" x="7204075" y="2881313"/>
          <p14:tracePt t="350051" x="7348538" y="2838450"/>
          <p14:tracePt t="350059" x="7451725" y="2820988"/>
          <p14:tracePt t="350131" x="7467600" y="2846388"/>
          <p14:tracePt t="350140" x="7467600" y="2863850"/>
          <p14:tracePt t="350148" x="7493000" y="2889250"/>
          <p14:tracePt t="350156" x="7502525" y="2906713"/>
          <p14:tracePt t="350172" x="7518400" y="2922588"/>
          <p14:tracePt t="350183" x="7561263" y="2957513"/>
          <p14:tracePt t="350188" x="7621588" y="3016250"/>
          <p14:tracePt t="350199" x="7672388" y="3051175"/>
          <p14:tracePt t="350204" x="7723188" y="3059113"/>
          <p14:tracePt t="350214" x="7791450" y="3109913"/>
          <p14:tracePt t="350220" x="7832725" y="3135313"/>
          <p14:tracePt t="350232" x="7842250" y="3144838"/>
          <p14:tracePt t="350236" x="7859713" y="3160713"/>
          <p14:tracePt t="350248" x="7867650" y="3186113"/>
          <p14:tracePt t="350252" x="7875588" y="3221038"/>
          <p14:tracePt t="350261" x="7885113" y="3254375"/>
          <p14:tracePt t="350270" x="7885113" y="3279775"/>
          <p14:tracePt t="350277" x="7885113" y="3314700"/>
          <p14:tracePt t="350284" x="7885113" y="3355975"/>
          <p14:tracePt t="350293" x="7893050" y="3424238"/>
          <p14:tracePt t="350300" x="7893050" y="3475038"/>
          <p14:tracePt t="350325" x="7893050" y="3484563"/>
          <p14:tracePt t="350341" x="7885113" y="3492500"/>
          <p14:tracePt t="350350" x="7885113" y="3509963"/>
          <p14:tracePt t="350357" x="7885113" y="3535363"/>
          <p14:tracePt t="350366" x="7867650" y="3552825"/>
          <p14:tracePt t="350372" x="7859713" y="3560763"/>
          <p14:tracePt t="350384" x="7832725" y="3594100"/>
          <p14:tracePt t="350388" x="7816850" y="3603625"/>
          <p14:tracePt t="350399" x="7781925" y="3629025"/>
          <p14:tracePt t="350404" x="7748588" y="3671888"/>
          <p14:tracePt t="350414" x="7723188" y="3705225"/>
          <p14:tracePt t="350420" x="7688263" y="3722688"/>
          <p14:tracePt t="350433" x="7662863" y="3748088"/>
          <p14:tracePt t="350436" x="7637463" y="3763963"/>
          <p14:tracePt t="350449" x="7629525" y="3781425"/>
          <p14:tracePt t="350452" x="7604125" y="3806825"/>
          <p14:tracePt t="350464" x="7586663" y="3824288"/>
          <p14:tracePt t="350477" x="7570788" y="3832225"/>
          <p14:tracePt t="350486" x="7570788" y="3841750"/>
          <p14:tracePt t="350492" x="7561263" y="3849688"/>
          <p14:tracePt t="350500" x="7561263" y="3857625"/>
          <p14:tracePt t="350517" x="7553325" y="3857625"/>
          <p14:tracePt t="350659" x="7553325" y="3867150"/>
          <p14:tracePt t="350667" x="7553325" y="3875088"/>
          <p14:tracePt t="350675" x="7553325" y="3892550"/>
          <p14:tracePt t="350683" x="7553325" y="3900488"/>
          <p14:tracePt t="350692" x="7553325" y="3925888"/>
          <p14:tracePt t="350699" x="7561263" y="3925888"/>
          <p14:tracePt t="350707" x="7561263" y="3935413"/>
          <p14:tracePt t="350715" x="7570788" y="3943350"/>
          <p14:tracePt t="350731" x="7578725" y="3951288"/>
          <p14:tracePt t="350885" x="7570788" y="3960813"/>
          <p14:tracePt t="350891" x="7553325" y="3976688"/>
          <p14:tracePt t="350899" x="7518400" y="3976688"/>
          <p14:tracePt t="350907" x="7493000" y="3976688"/>
          <p14:tracePt t="350915" x="7442200" y="3976688"/>
          <p14:tracePt t="350924" x="7373938" y="3960813"/>
          <p14:tracePt t="350931" x="7289800" y="3925888"/>
          <p14:tracePt t="350939" x="7213600" y="3892550"/>
          <p14:tracePt t="350947" x="7119938" y="3806825"/>
          <p14:tracePt t="350956" x="7034213" y="3730625"/>
          <p14:tracePt t="350964" x="6950075" y="3654425"/>
          <p14:tracePt t="350972" x="6864350" y="3586163"/>
          <p14:tracePt t="350982" x="6745288" y="3502025"/>
          <p14:tracePt t="350988" x="6584950" y="3390900"/>
          <p14:tracePt t="350998" x="6405563" y="3279775"/>
          <p14:tracePt t="351004" x="6270625" y="3221038"/>
          <p14:tracePt t="351014" x="6126163" y="3152775"/>
          <p14:tracePt t="351020" x="5972175" y="3076575"/>
          <p14:tracePt t="351031" x="5845175" y="3025775"/>
          <p14:tracePt t="351036" x="5761038" y="2957513"/>
          <p14:tracePt t="351047" x="5675313" y="2897188"/>
          <p14:tracePt t="351052" x="5599113" y="2838450"/>
          <p14:tracePt t="351063" x="5538788" y="2787650"/>
          <p14:tracePt t="351068" x="5487988" y="2736850"/>
          <p14:tracePt t="351076" x="5446713" y="2676525"/>
          <p14:tracePt t="351083" x="5411788" y="2625725"/>
          <p14:tracePt t="351091" x="5378450" y="2574925"/>
          <p14:tracePt t="351099" x="5353050" y="2541588"/>
          <p14:tracePt t="351107" x="5335588" y="2498725"/>
          <p14:tracePt t="351115" x="5318125" y="2447925"/>
          <p14:tracePt t="351123" x="5310188" y="2422525"/>
          <p14:tracePt t="351131" x="5284788" y="2379663"/>
          <p14:tracePt t="351139" x="5259388" y="2354263"/>
          <p14:tracePt t="351147" x="5233988" y="2328863"/>
          <p14:tracePt t="351155" x="5208588" y="2293938"/>
          <p14:tracePt t="351165" x="5165725" y="2260600"/>
          <p14:tracePt t="351171" x="5122863" y="2227263"/>
          <p14:tracePt t="351181" x="5089525" y="2200275"/>
          <p14:tracePt t="351188" x="5054600" y="2192338"/>
          <p14:tracePt t="351197" x="5021263" y="2174875"/>
          <p14:tracePt t="351203" x="4978400" y="2159000"/>
          <p14:tracePt t="351213" x="4927600" y="2141538"/>
          <p14:tracePt t="351219" x="4919663" y="2141538"/>
          <p14:tracePt t="351228" x="4894263" y="2133600"/>
          <p14:tracePt t="351235" x="4884738" y="2124075"/>
          <p14:tracePt t="351252" x="4876800" y="2124075"/>
          <p14:tracePt t="351300" x="4868863" y="2124075"/>
          <p14:tracePt t="351309" x="4851400" y="2124075"/>
          <p14:tracePt t="351325" x="4843463" y="2124075"/>
          <p14:tracePt t="351333" x="4833938" y="2124075"/>
          <p14:tracePt t="351340" x="4826000" y="2124075"/>
          <p14:tracePt t="351366" x="4818063" y="2124075"/>
          <p14:tracePt t="351373" x="4818063" y="2141538"/>
          <p14:tracePt t="351383" x="4808538" y="2141538"/>
          <p14:tracePt t="351389" x="4800600" y="2159000"/>
          <p14:tracePt t="351399" x="4800600" y="2184400"/>
          <p14:tracePt t="351405" x="4791075" y="2227263"/>
          <p14:tracePt t="351415" x="4775200" y="2243138"/>
          <p14:tracePt t="351421" x="4775200" y="2260600"/>
          <p14:tracePt t="351433" x="4765675" y="2286000"/>
          <p14:tracePt t="351437" x="4757738" y="2336800"/>
          <p14:tracePt t="351448" x="4740275" y="2387600"/>
          <p14:tracePt t="351452" x="4732338" y="2430463"/>
          <p14:tracePt t="351462" x="4714875" y="2481263"/>
          <p14:tracePt t="351468" x="4699000" y="2532063"/>
          <p14:tracePt t="351476" x="4689475" y="2566988"/>
          <p14:tracePt t="351484" x="4689475" y="2592388"/>
          <p14:tracePt t="351492" x="4699000" y="2600325"/>
          <p14:tracePt t="351500" x="4724400" y="2643188"/>
          <p14:tracePt t="351510" x="4740275" y="2643188"/>
          <p14:tracePt t="351517" x="4757738" y="2651125"/>
          <p14:tracePt t="351524" x="4775200" y="2668588"/>
          <p14:tracePt t="351532" x="4783138" y="2668588"/>
          <p14:tracePt t="351540" x="4800600" y="2668588"/>
          <p14:tracePt t="351556" x="4808538" y="2668588"/>
          <p14:tracePt t="351605" x="4818063" y="2668588"/>
          <p14:tracePt t="351620" x="4826000" y="2668588"/>
          <p14:tracePt t="351628" x="4851400" y="2668588"/>
          <p14:tracePt t="351636" x="4876800" y="2660650"/>
          <p14:tracePt t="351644" x="4894263" y="2660650"/>
          <p14:tracePt t="351651" x="4927600" y="2651125"/>
          <p14:tracePt t="351662" x="4970463" y="2651125"/>
          <p14:tracePt t="351668" x="5021263" y="2643188"/>
          <p14:tracePt t="351676" x="5097463" y="2633663"/>
          <p14:tracePt t="351684" x="5165725" y="2625725"/>
          <p14:tracePt t="351692" x="5284788" y="2592388"/>
          <p14:tracePt t="351699" x="5403850" y="2541588"/>
          <p14:tracePt t="351707" x="5599113" y="2473325"/>
          <p14:tracePt t="351716" x="5845175" y="2405063"/>
          <p14:tracePt t="351724" x="6134100" y="2303463"/>
          <p14:tracePt t="351731" x="6389688" y="2217738"/>
          <p14:tracePt t="351740" x="6686550" y="2124075"/>
          <p14:tracePt t="351748" x="6958013" y="2065338"/>
          <p14:tracePt t="351756" x="7229475" y="2005013"/>
          <p14:tracePt t="351765" x="7459663" y="1954213"/>
          <p14:tracePt t="351771" x="7705725" y="1911350"/>
          <p14:tracePt t="351781" x="7875588" y="1903413"/>
          <p14:tracePt t="351788" x="8045450" y="1895475"/>
          <p14:tracePt t="351798" x="8189913" y="1895475"/>
          <p14:tracePt t="351803" x="8318500" y="1911350"/>
          <p14:tracePt t="351813" x="8435975" y="1946275"/>
          <p14:tracePt t="351820" x="8529638" y="1979613"/>
          <p14:tracePt t="351829" x="8623300" y="2030413"/>
          <p14:tracePt t="351836" x="8709025" y="2082800"/>
          <p14:tracePt t="351846" x="8767763" y="2141538"/>
          <p14:tracePt t="351851" x="8836025" y="2200275"/>
          <p14:tracePt t="351862" x="8886825" y="2278063"/>
          <p14:tracePt t="351868" x="8947150" y="2344738"/>
          <p14:tracePt t="351876" x="8988425" y="2422525"/>
          <p14:tracePt t="351897" x="9048750" y="2557463"/>
          <p14:tracePt t="351900" x="9074150" y="2625725"/>
          <p14:tracePt t="351907" x="9099550" y="2693988"/>
          <p14:tracePt t="351915" x="9117013" y="2778125"/>
          <p14:tracePt t="351923" x="9132888" y="2863850"/>
          <p14:tracePt t="351931" x="9150350" y="2965450"/>
          <p14:tracePt t="351939" x="9158288" y="3051175"/>
          <p14:tracePt t="351948" x="9158288" y="3152775"/>
          <p14:tracePt t="351956" x="9150350" y="3254375"/>
          <p14:tracePt t="351964" x="9124950" y="3365500"/>
          <p14:tracePt t="351972" x="9074150" y="3484563"/>
          <p14:tracePt t="351981" x="9005888" y="3611563"/>
          <p14:tracePt t="351987" x="8929688" y="3730625"/>
          <p14:tracePt t="351997" x="8861425" y="3841750"/>
          <p14:tracePt t="352003" x="8793163" y="3943350"/>
          <p14:tracePt t="352014" x="8734425" y="4019550"/>
          <p14:tracePt t="352020" x="8683625" y="4087813"/>
          <p14:tracePt t="352029" x="8623300" y="4164013"/>
          <p14:tracePt t="352035" x="8564563" y="4224338"/>
          <p14:tracePt t="352046" x="8496300" y="4291013"/>
          <p14:tracePt t="352052" x="8428038" y="4351338"/>
          <p14:tracePt t="352062" x="8351838" y="4419600"/>
          <p14:tracePt t="352068" x="8275638" y="4470400"/>
          <p14:tracePt t="352075" x="8189913" y="4538663"/>
          <p14:tracePt t="352083" x="8105775" y="4589463"/>
          <p14:tracePt t="352092" x="8020050" y="4640263"/>
          <p14:tracePt t="352099" x="7951788" y="4691063"/>
          <p14:tracePt t="352107" x="7875588" y="4733925"/>
          <p14:tracePt t="352115" x="7807325" y="4767263"/>
          <p14:tracePt t="352123" x="7731125" y="4802188"/>
          <p14:tracePt t="352131" x="7672388" y="4843463"/>
          <p14:tracePt t="352140" x="7612063" y="4878388"/>
          <p14:tracePt t="352147" x="7527925" y="4911725"/>
          <p14:tracePt t="352155" x="7467600" y="4954588"/>
          <p14:tracePt t="352164" x="7400925" y="5005388"/>
          <p14:tracePt t="352171" x="7340600" y="5048250"/>
          <p14:tracePt t="352180" x="7281863" y="5091113"/>
          <p14:tracePt t="352187" x="7204075" y="5132388"/>
          <p14:tracePt t="352196" x="7145338" y="5175250"/>
          <p14:tracePt t="352203" x="7069138" y="5208588"/>
          <p14:tracePt t="352213" x="7000875" y="5251450"/>
          <p14:tracePt t="352219" x="6915150" y="5294313"/>
          <p14:tracePt t="352231" x="6831013" y="5327650"/>
          <p14:tracePt t="352239" x="6745288" y="5362575"/>
          <p14:tracePt t="352247" x="6661150" y="5413375"/>
          <p14:tracePt t="352255" x="6592888" y="5438775"/>
          <p14:tracePt t="352263" x="6508750" y="5464175"/>
          <p14:tracePt t="352271" x="6423025" y="5481638"/>
          <p14:tracePt t="352281" x="6338888" y="5497513"/>
          <p14:tracePt t="352287" x="6261100" y="5507038"/>
          <p14:tracePt t="352296" x="6184900" y="5514975"/>
          <p14:tracePt t="352303" x="6116638" y="5524500"/>
          <p14:tracePt t="352314" x="6040438" y="5540375"/>
          <p14:tracePt t="352319" x="5972175" y="5549900"/>
          <p14:tracePt t="352328" x="5913438" y="5557838"/>
          <p14:tracePt t="352335" x="5845175" y="5565775"/>
          <p14:tracePt t="352345" x="5786438" y="5575300"/>
          <p14:tracePt t="352351" x="5726113" y="5583238"/>
          <p14:tracePt t="352361" x="5675313" y="5583238"/>
          <p14:tracePt t="352367" x="5632450" y="5591175"/>
          <p14:tracePt t="352376" x="5591175" y="5600700"/>
          <p14:tracePt t="352383" x="5565775" y="5608638"/>
          <p14:tracePt t="352391" x="5538788" y="5626100"/>
          <p14:tracePt t="352399" x="5530850" y="5626100"/>
          <p14:tracePt t="352440" x="5522913" y="5634038"/>
          <p14:tracePt t="352473" x="5505450" y="5651500"/>
          <p14:tracePt t="352483" x="5497513" y="5668963"/>
          <p14:tracePt t="352489" x="5472113" y="5694363"/>
          <p14:tracePt t="352499" x="5454650" y="5727700"/>
          <p14:tracePt t="352505" x="5429250" y="5745163"/>
          <p14:tracePt t="352515" x="5403850" y="5770563"/>
          <p14:tracePt t="352521" x="5386388" y="5788025"/>
          <p14:tracePt t="352532" x="5378450" y="5795963"/>
          <p14:tracePt t="352536" x="5353050" y="5829300"/>
          <p14:tracePt t="352547" x="5343525" y="5829300"/>
          <p14:tracePt t="352552" x="5318125" y="5854700"/>
          <p14:tracePt t="352563" x="5310188" y="5872163"/>
          <p14:tracePt t="352568" x="5310188" y="5889625"/>
          <p14:tracePt t="352577" x="5302250" y="5905500"/>
          <p14:tracePt t="352584" x="5284788" y="5922963"/>
          <p14:tracePt t="352592" x="5284788" y="5948363"/>
          <p14:tracePt t="352600" x="5259388" y="5965825"/>
          <p14:tracePt t="352613" x="5241925" y="5991225"/>
          <p14:tracePt t="352622" x="5233988" y="5999163"/>
          <p14:tracePt t="352624" x="5224463" y="6016625"/>
          <p14:tracePt t="352631" x="5208588" y="6024563"/>
          <p14:tracePt t="352639" x="5199063" y="6034088"/>
          <p14:tracePt t="352663" x="5191125" y="6042025"/>
          <p14:tracePt t="352712" x="5183188" y="6049963"/>
          <p14:tracePt t="352720" x="5183188" y="6059488"/>
          <p14:tracePt t="354521" x="5191125" y="6059488"/>
          <p14:tracePt t="354853" x="5199063" y="6042025"/>
          <p14:tracePt t="354861" x="5199063" y="6034088"/>
          <p14:tracePt t="354867" x="5199063" y="6008688"/>
          <p14:tracePt t="354876" x="5208588" y="5973763"/>
          <p14:tracePt t="354883" x="5208588" y="5940425"/>
          <p14:tracePt t="354897" x="5208588" y="5932488"/>
          <p14:tracePt t="354899" x="5208588" y="5915025"/>
          <p14:tracePt t="354907" x="5208588" y="5897563"/>
          <p14:tracePt t="354916" x="5199063" y="5872163"/>
          <p14:tracePt t="354924" x="5191125" y="5864225"/>
          <p14:tracePt t="354931" x="5157788" y="5838825"/>
          <p14:tracePt t="354939" x="5148263" y="5838825"/>
          <p14:tracePt t="355045" x="5140325" y="5838825"/>
          <p14:tracePt t="355053" x="5122863" y="5846763"/>
          <p14:tracePt t="355069" x="5106988" y="5864225"/>
          <p14:tracePt t="355085" x="5097463" y="5880100"/>
          <p14:tracePt t="355093" x="5097463" y="5889625"/>
          <p14:tracePt t="355109" x="5097463" y="5905500"/>
          <p14:tracePt t="355117" x="5097463" y="5922963"/>
          <p14:tracePt t="355133" x="5097463" y="5932488"/>
          <p14:tracePt t="355142" x="5089525" y="5948363"/>
          <p14:tracePt t="355150" x="5080000" y="5957888"/>
          <p14:tracePt t="355157" x="5080000" y="5965825"/>
          <p14:tracePt t="355165" x="5080000" y="5973763"/>
          <p14:tracePt t="355475" x="5080000" y="5983288"/>
          <p14:tracePt t="355685" x="5089525" y="5973763"/>
          <p14:tracePt t="355733" x="5097463" y="5973763"/>
          <p14:tracePt t="355749" x="5106988" y="5965825"/>
          <p14:tracePt t="355798" x="5114925" y="5965825"/>
          <p14:tracePt t="355814" x="5122863" y="5957888"/>
          <p14:tracePt t="355830" x="5122863" y="5948363"/>
          <p14:tracePt t="355837" x="5132388" y="5948363"/>
          <p14:tracePt t="355846" x="5140325" y="5948363"/>
          <p14:tracePt t="355852" x="5148263" y="5940425"/>
          <p14:tracePt t="355862" x="5157788" y="5940425"/>
          <p14:tracePt t="355896" x="5157788" y="5932488"/>
          <p14:tracePt t="355908" x="5173663" y="5922963"/>
          <p14:tracePt t="355915" x="5183188" y="5922963"/>
          <p14:tracePt t="356021" x="5191125" y="5922963"/>
          <p14:tracePt t="356373" x="5199063" y="5922963"/>
          <p14:tracePt t="357575" x="5173663" y="5922963"/>
          <p14:tracePt t="357584" x="5165725" y="5922963"/>
          <p14:tracePt t="357594" x="5140325" y="5922963"/>
          <p14:tracePt t="357602" x="5106988" y="5922963"/>
          <p14:tracePt t="357622" x="5038725" y="5922963"/>
          <p14:tracePt t="357632" x="5003800" y="5922963"/>
          <p14:tracePt t="357634" x="4978400" y="5922963"/>
          <p14:tracePt t="357640" x="4962525" y="5922963"/>
          <p14:tracePt t="357655" x="4953000" y="5922963"/>
          <p14:tracePt t="357663" x="4945063" y="5922963"/>
          <p14:tracePt t="357721" x="4945063" y="5915025"/>
          <p14:tracePt t="357737" x="4945063" y="5897563"/>
          <p14:tracePt t="357746" x="4945063" y="5864225"/>
          <p14:tracePt t="357753" x="4945063" y="5838825"/>
          <p14:tracePt t="357763" x="4953000" y="5813425"/>
          <p14:tracePt t="357768" x="4970463" y="5770563"/>
          <p14:tracePt t="357779" x="4978400" y="5745163"/>
          <p14:tracePt t="357784" x="4995863" y="5719763"/>
          <p14:tracePt t="357795" x="5029200" y="5694363"/>
          <p14:tracePt t="357800" x="5054600" y="5676900"/>
          <p14:tracePt t="357809" x="5064125" y="5659438"/>
          <p14:tracePt t="357816" x="5089525" y="5659438"/>
          <p14:tracePt t="357824" x="5097463" y="5659438"/>
          <p14:tracePt t="357832" x="5106988" y="5659438"/>
          <p14:tracePt t="357840" x="5114925" y="5659438"/>
          <p14:tracePt t="357848" x="5132388" y="5659438"/>
          <p14:tracePt t="357856" x="5140325" y="5659438"/>
          <p14:tracePt t="357864" x="5148263" y="5659438"/>
          <p14:tracePt t="357872" x="5165725" y="5659438"/>
          <p14:tracePt t="357881" x="5191125" y="5668963"/>
          <p14:tracePt t="357899" x="5208588" y="5694363"/>
          <p14:tracePt t="357904" x="5216525" y="5694363"/>
          <p14:tracePt t="357915" x="5233988" y="5710238"/>
          <p14:tracePt t="357920" x="5241925" y="5710238"/>
          <p14:tracePt t="357930" x="5249863" y="5719763"/>
          <p14:tracePt t="357993" x="5249863" y="5727700"/>
          <p14:tracePt t="358009" x="5249863" y="5735638"/>
          <p14:tracePt t="358025" x="5249863" y="5745163"/>
          <p14:tracePt t="358041" x="5249863" y="5753100"/>
          <p14:tracePt t="358073" x="5249863" y="5761038"/>
          <p14:tracePt t="358089" x="5241925" y="5761038"/>
          <p14:tracePt t="358097" x="5233988" y="5770563"/>
          <p14:tracePt t="358121" x="5216525" y="5770563"/>
          <p14:tracePt t="358130" x="5208588" y="5778500"/>
          <p14:tracePt t="358147" x="5199063" y="5788025"/>
          <p14:tracePt t="358154" x="5191125" y="5795963"/>
          <p14:tracePt t="358168" x="5183188" y="5795963"/>
          <p14:tracePt t="358180" x="5183188" y="5803900"/>
          <p14:tracePt t="358184" x="5173663" y="5803900"/>
          <p14:tracePt t="358200" x="5173663" y="5813425"/>
          <p14:tracePt t="358216" x="5165725" y="5813425"/>
          <p14:tracePt t="358232" x="5157788" y="5821363"/>
          <p14:tracePt t="358240" x="5148263" y="5829300"/>
          <p14:tracePt t="358248" x="5140325" y="5829300"/>
          <p14:tracePt t="358264" x="5132388" y="5838825"/>
          <p14:tracePt t="358272" x="5122863" y="5838825"/>
          <p14:tracePt t="358281" x="5122863" y="5846763"/>
          <p14:tracePt t="358297" x="5114925" y="5854700"/>
          <p14:tracePt t="358304" x="5106988" y="5854700"/>
          <p14:tracePt t="358313" x="5089525" y="5864225"/>
          <p14:tracePt t="358320" x="5080000" y="5872163"/>
          <p14:tracePt t="358330" x="5064125" y="5872163"/>
          <p14:tracePt t="358336" x="5046663" y="5872163"/>
          <p14:tracePt t="358345" x="5038725" y="5872163"/>
          <p14:tracePt t="358352" x="5029200" y="5880100"/>
          <p14:tracePt t="358361" x="5021263" y="5880100"/>
          <p14:tracePt t="358368" x="5013325" y="5880100"/>
          <p14:tracePt t="358379" x="5003800" y="5880100"/>
          <p14:tracePt t="358384" x="4995863" y="5880100"/>
          <p14:tracePt t="358408" x="4987925" y="5880100"/>
          <p14:tracePt t="358416" x="4978400" y="5880100"/>
          <p14:tracePt t="358889" x="4970463" y="5880100"/>
          <p14:tracePt t="358897" x="4962525" y="5880100"/>
          <p14:tracePt t="358905" x="4945063" y="5880100"/>
          <p14:tracePt t="358915" x="4927600" y="5889625"/>
          <p14:tracePt t="358921" x="4919663" y="5889625"/>
          <p14:tracePt t="358931" x="4910138" y="5897563"/>
          <p14:tracePt t="358946" x="4902200" y="5897563"/>
          <p14:tracePt t="358963" x="4902200" y="5905500"/>
          <p14:tracePt t="358993" x="4894263" y="5905500"/>
          <p14:tracePt t="359024" x="4894263" y="5922963"/>
          <p14:tracePt t="359040" x="4884738" y="5932488"/>
          <p14:tracePt t="359056" x="4876800" y="5940425"/>
          <p14:tracePt t="359064" x="4876800" y="5948363"/>
          <p14:tracePt t="359072" x="4876800" y="5957888"/>
          <p14:tracePt t="359352" x="4876800" y="5973763"/>
          <p14:tracePt t="359361" x="4884738" y="5973763"/>
          <p14:tracePt t="359367" x="4884738" y="5983288"/>
          <p14:tracePt t="359384" x="4884738" y="5991225"/>
          <p14:tracePt t="359393" x="4894263" y="5999163"/>
          <p14:tracePt t="359415" x="4894263" y="6008688"/>
          <p14:tracePt t="359432" x="4894263" y="6016625"/>
          <p14:tracePt t="359440" x="4902200" y="6016625"/>
          <p14:tracePt t="359447" x="4902200" y="6024563"/>
          <p14:tracePt t="359463" x="4902200" y="6034088"/>
          <p14:tracePt t="359712" x="4910138" y="6034088"/>
          <p14:tracePt t="359801" x="4919663" y="6034088"/>
          <p14:tracePt t="360105" x="4919663" y="6024563"/>
          <p14:tracePt t="360153" x="4927600" y="6024563"/>
          <p14:tracePt t="360249" x="4935538" y="6016625"/>
          <p14:tracePt t="360345" x="4935538" y="6008688"/>
          <p14:tracePt t="360362" x="4927600" y="5973763"/>
          <p14:tracePt t="360369" x="4910138" y="5957888"/>
          <p14:tracePt t="360381" x="4884738" y="5905500"/>
          <p14:tracePt t="360389" x="4851400" y="5854700"/>
          <p14:tracePt t="360397" x="4818063" y="5795963"/>
          <p14:tracePt t="360403" x="4808538" y="5735638"/>
          <p14:tracePt t="360413" x="4800600" y="5676900"/>
          <p14:tracePt t="360419" x="4791075" y="5608638"/>
          <p14:tracePt t="360429" x="4791075" y="5565775"/>
          <p14:tracePt t="360435" x="4791075" y="5489575"/>
          <p14:tracePt t="360445" x="4818063" y="5430838"/>
          <p14:tracePt t="360452" x="4833938" y="5387975"/>
          <p14:tracePt t="360461" x="4884738" y="5327650"/>
          <p14:tracePt t="360467" x="4935538" y="5286375"/>
          <p14:tracePt t="360478" x="4995863" y="5243513"/>
          <p14:tracePt t="360484" x="5054600" y="5208588"/>
          <p14:tracePt t="360493" x="5140325" y="5183188"/>
          <p14:tracePt t="360499" x="5233988" y="5157788"/>
          <p14:tracePt t="360508" x="5327650" y="5149850"/>
          <p14:tracePt t="360515" x="5437188" y="5141913"/>
          <p14:tracePt t="360523" x="5556250" y="5141913"/>
          <p14:tracePt t="360531" x="5683250" y="5141913"/>
          <p14:tracePt t="360540" x="5776913" y="5141913"/>
          <p14:tracePt t="360547" x="5845175" y="5149850"/>
          <p14:tracePt t="360555" x="5905500" y="5167313"/>
          <p14:tracePt t="360563" x="5964238" y="5183188"/>
          <p14:tracePt t="360572" x="6015038" y="5208588"/>
          <p14:tracePt t="360579" x="6040438" y="5235575"/>
          <p14:tracePt t="360587" x="6057900" y="5243513"/>
          <p14:tracePt t="360595" x="6057900" y="5251450"/>
          <p14:tracePt t="360604" x="6057900" y="5268913"/>
          <p14:tracePt t="360621" x="6057900" y="5286375"/>
          <p14:tracePt t="360628" x="6057900" y="5294313"/>
          <p14:tracePt t="360636" x="6057900" y="5311775"/>
          <p14:tracePt t="360645" x="6057900" y="5327650"/>
          <p14:tracePt t="360651" x="6049963" y="5345113"/>
          <p14:tracePt t="360661" x="6040438" y="5353050"/>
          <p14:tracePt t="360667" x="6032500" y="5362575"/>
          <p14:tracePt t="360676" x="6024563" y="5380038"/>
          <p14:tracePt t="360763" x="6024563" y="5387975"/>
          <p14:tracePt t="360771" x="6024563" y="5395913"/>
          <p14:tracePt t="360779" x="6024563" y="5405438"/>
          <p14:tracePt t="360795" x="6032500" y="5413375"/>
          <p14:tracePt t="360812" x="6032500" y="5421313"/>
          <p14:tracePt t="360819" x="6032500" y="5430838"/>
          <p14:tracePt t="360828" x="6040438" y="5438775"/>
          <p14:tracePt t="360835" x="6040438" y="5446713"/>
          <p14:tracePt t="361004" x="6040438" y="5456238"/>
          <p14:tracePt t="361059" x="6015038" y="5464175"/>
          <p14:tracePt t="361067" x="5997575" y="5472113"/>
          <p14:tracePt t="361076" x="5956300" y="5481638"/>
          <p14:tracePt t="361083" x="5880100" y="5497513"/>
          <p14:tracePt t="361094" x="5794375" y="5514975"/>
          <p14:tracePt t="361099" x="5708650" y="5524500"/>
          <p14:tracePt t="361107" x="5607050" y="5540375"/>
          <p14:tracePt t="361115" x="5505450" y="5549900"/>
          <p14:tracePt t="361123" x="5411788" y="5565775"/>
          <p14:tracePt t="361131" x="5335588" y="5575300"/>
          <p14:tracePt t="361139" x="5276850" y="5591175"/>
          <p14:tracePt t="361147" x="5224463" y="5608638"/>
          <p14:tracePt t="361155" x="5208588" y="5616575"/>
          <p14:tracePt t="361163" x="5208588" y="5626100"/>
          <p14:tracePt t="361171" x="5199063" y="5626100"/>
          <p14:tracePt t="361195" x="5199063" y="5634038"/>
          <p14:tracePt t="361203" x="5208588" y="5641975"/>
          <p14:tracePt t="361212" x="5216525" y="5651500"/>
          <p14:tracePt t="361219" x="5233988" y="5676900"/>
          <p14:tracePt t="361228" x="5267325" y="5710238"/>
          <p14:tracePt t="361235" x="5276850" y="5735638"/>
          <p14:tracePt t="361245" x="5292725" y="5753100"/>
          <p14:tracePt t="361251" x="5302250" y="5788025"/>
          <p14:tracePt t="361261" x="5318125" y="5838825"/>
          <p14:tracePt t="361267" x="5318125" y="5905500"/>
          <p14:tracePt t="361277" x="5318125" y="5965825"/>
          <p14:tracePt t="361283" x="5302250" y="6024563"/>
          <p14:tracePt t="361293" x="5276850" y="6084888"/>
          <p14:tracePt t="361299" x="5259388" y="6135688"/>
          <p14:tracePt t="361307" x="5233988" y="6161088"/>
          <p14:tracePt t="361315" x="5224463" y="6194425"/>
          <p14:tracePt t="361339" x="5216525" y="6194425"/>
          <p14:tracePt t="361347" x="5208588" y="6194425"/>
          <p14:tracePt t="361387" x="5199063" y="6194425"/>
          <p14:tracePt t="361404" x="5191125" y="6178550"/>
          <p14:tracePt t="361413" x="5183188" y="6153150"/>
          <p14:tracePt t="361420" x="5183188" y="6143625"/>
          <p14:tracePt t="361430" x="5183188" y="6135688"/>
          <p14:tracePt t="361435" x="5183188" y="6118225"/>
          <p14:tracePt t="361445" x="5173663" y="6102350"/>
          <p14:tracePt t="361451" x="5165725" y="6084888"/>
          <p14:tracePt t="361467" x="5165725" y="6067425"/>
          <p14:tracePt t="361477" x="5165725" y="6034088"/>
          <p14:tracePt t="361483" x="5165725" y="5999163"/>
          <p14:tracePt t="361493" x="5165725" y="5973763"/>
          <p14:tracePt t="361499" x="5165725" y="5940425"/>
          <p14:tracePt t="361506" x="5165725" y="5880100"/>
          <p14:tracePt t="361515" x="5165725" y="5813425"/>
          <p14:tracePt t="361523" x="5165725" y="5745163"/>
          <p14:tracePt t="361531" x="5157788" y="5676900"/>
          <p14:tracePt t="361539" x="5148263" y="5608638"/>
          <p14:tracePt t="361547" x="5132388" y="5540375"/>
          <p14:tracePt t="361555" x="5114925" y="5472113"/>
          <p14:tracePt t="361563" x="5097463" y="5387975"/>
          <p14:tracePt t="361571" x="5080000" y="5294313"/>
          <p14:tracePt t="361579" x="5054600" y="5192713"/>
          <p14:tracePt t="361587" x="5038725" y="5081588"/>
          <p14:tracePt t="361595" x="5021263" y="4937125"/>
          <p14:tracePt t="361605" x="5013325" y="4784725"/>
          <p14:tracePt t="361613" x="4995863" y="4640263"/>
          <p14:tracePt t="361619" x="4962525" y="4486275"/>
          <p14:tracePt t="361629" x="4935538" y="4368800"/>
          <p14:tracePt t="361635" x="4884738" y="4265613"/>
          <p14:tracePt t="361645" x="4833938" y="4171950"/>
          <p14:tracePt t="361651" x="4765675" y="4070350"/>
          <p14:tracePt t="361662" x="4689475" y="4002088"/>
          <p14:tracePt t="361667" x="4613275" y="3935413"/>
          <p14:tracePt t="361676" x="4554538" y="3883025"/>
          <p14:tracePt t="361683" x="4486275" y="3824288"/>
          <p14:tracePt t="361694" x="4425950" y="3781425"/>
          <p14:tracePt t="361699" x="4375150" y="3730625"/>
          <p14:tracePt t="361707" x="4332288" y="3687763"/>
          <p14:tracePt t="361715" x="4281488" y="3646488"/>
          <p14:tracePt t="361723" x="4222750" y="3586163"/>
          <p14:tracePt t="361731" x="4187825" y="3535363"/>
          <p14:tracePt t="361739" x="4162425" y="3475038"/>
          <p14:tracePt t="361747" x="4146550" y="3416300"/>
          <p14:tracePt t="361755" x="4129088" y="3348038"/>
          <p14:tracePt t="361763" x="4121150" y="3279775"/>
          <p14:tracePt t="361771" x="4121150" y="3195638"/>
          <p14:tracePt t="361779" x="4129088" y="3119438"/>
          <p14:tracePt t="361787" x="4171950" y="3025775"/>
          <p14:tracePt t="361795" x="4214813" y="2940050"/>
          <p14:tracePt t="361803" x="4273550" y="2846388"/>
          <p14:tracePt t="361811" x="4316413" y="2762250"/>
          <p14:tracePt t="361819" x="4367213" y="2676525"/>
          <p14:tracePt t="361827" x="4418013" y="2608263"/>
          <p14:tracePt t="361835" x="4476750" y="2524125"/>
          <p14:tracePt t="361845" x="4537075" y="2438400"/>
          <p14:tracePt t="361851" x="4587875" y="2354263"/>
          <p14:tracePt t="361861" x="4646613" y="2260600"/>
          <p14:tracePt t="361867" x="4706938" y="2159000"/>
          <p14:tracePt t="361876" x="4757738" y="2090738"/>
          <p14:tracePt t="361883" x="4818063" y="2005013"/>
          <p14:tracePt t="361895" x="4859338" y="1928813"/>
          <p14:tracePt t="361899" x="4910138" y="1860550"/>
          <p14:tracePt t="361907" x="4953000" y="1809750"/>
          <p14:tracePt t="361915" x="4995863" y="1751013"/>
          <p14:tracePt t="361923" x="5038725" y="1716088"/>
          <p14:tracePt t="361931" x="5046663" y="1708150"/>
          <p14:tracePt t="361939" x="5054600" y="1700213"/>
          <p14:tracePt t="361955" x="5064125" y="1700213"/>
          <p14:tracePt t="361963" x="5080000" y="1700213"/>
          <p14:tracePt t="361970" x="5106988" y="1700213"/>
          <p14:tracePt t="361979" x="5132388" y="1716088"/>
          <p14:tracePt t="361987" x="5183188" y="1758950"/>
          <p14:tracePt t="361995" x="5267325" y="1827213"/>
          <p14:tracePt t="362003" x="5335588" y="1885950"/>
          <p14:tracePt t="362011" x="5437188" y="1979613"/>
          <p14:tracePt t="362019" x="5565775" y="2116138"/>
          <p14:tracePt t="362028" x="5641975" y="2200275"/>
          <p14:tracePt t="362036" x="5743575" y="2303463"/>
          <p14:tracePt t="362045" x="5938838" y="2447925"/>
          <p14:tracePt t="362051" x="6108700" y="2592388"/>
          <p14:tracePt t="362061" x="6270625" y="2711450"/>
          <p14:tracePt t="362067" x="6491288" y="2820988"/>
          <p14:tracePt t="362078" x="6770688" y="2922588"/>
          <p14:tracePt t="362084" x="7170738" y="3076575"/>
          <p14:tracePt t="362093" x="7604125" y="3186113"/>
          <p14:tracePt t="362099" x="8080375" y="3271838"/>
          <p14:tracePt t="362108" x="8623300" y="3340100"/>
          <p14:tracePt t="362115" x="9201150" y="3382963"/>
          <p14:tracePt t="362124" x="9821863" y="3382963"/>
          <p14:tracePt t="362131" x="10442575" y="3348038"/>
          <p14:tracePt t="362140" x="11053763" y="3279775"/>
          <p14:tracePt t="362147" x="11495088" y="3211513"/>
          <p14:tracePt t="362155" x="11860213" y="3135313"/>
          <p14:tracePt t="362164" x="12141200" y="3059113"/>
          <p14:tracePt t="362221" x="12080875" y="3016250"/>
          <p14:tracePt t="362229" x="11953875" y="3025775"/>
          <p14:tracePt t="362236" x="11715750" y="3094038"/>
          <p14:tracePt t="362246" x="11376025" y="3178175"/>
          <p14:tracePt t="362252" x="10917238" y="3314700"/>
          <p14:tracePt t="362262" x="10407650" y="3467100"/>
          <p14:tracePt t="362268" x="9855200" y="3662363"/>
          <p14:tracePt t="362279" x="9277350" y="3900488"/>
          <p14:tracePt t="362284" x="8623300" y="4181475"/>
          <p14:tracePt t="362296" x="8012113" y="4478338"/>
          <p14:tracePt t="362300" x="7383463" y="4792663"/>
          <p14:tracePt t="362312" x="6770688" y="5124450"/>
          <p14:tracePt t="362316" x="6245225" y="5456238"/>
          <p14:tracePt t="362324" x="5786438" y="5788025"/>
          <p14:tracePt t="362332" x="5411788" y="6076950"/>
          <p14:tracePt t="362341" x="5165725" y="6323013"/>
          <p14:tracePt t="362350" x="5021263" y="6535738"/>
          <p14:tracePt t="362355" x="4962525" y="6662738"/>
          <p14:tracePt t="362363" x="4927600" y="6772275"/>
          <p14:tracePt t="362595" x="4392613" y="6611938"/>
          <p14:tracePt t="362603" x="4367213" y="6399213"/>
          <p14:tracePt t="362615" x="4324350" y="6169025"/>
          <p14:tracePt t="362619" x="4316413" y="5915025"/>
          <p14:tracePt t="362628" x="4316413" y="5659438"/>
          <p14:tracePt t="362635" x="4332288" y="5370513"/>
          <p14:tracePt t="362645" x="4359275" y="5132388"/>
          <p14:tracePt t="362651" x="4425950" y="4903788"/>
          <p14:tracePt t="362660" x="4494213" y="4691063"/>
          <p14:tracePt t="362668" x="4570413" y="4521200"/>
          <p14:tracePt t="362677" x="4630738" y="4384675"/>
          <p14:tracePt t="362683" x="4699000" y="4257675"/>
          <p14:tracePt t="362694" x="4775200" y="4138613"/>
          <p14:tracePt t="362700" x="4868863" y="4037013"/>
          <p14:tracePt t="362707" x="4953000" y="3951288"/>
          <p14:tracePt t="362715" x="5038725" y="3883025"/>
          <p14:tracePt t="362723" x="5122863" y="3832225"/>
          <p14:tracePt t="362731" x="5191125" y="3781425"/>
          <p14:tracePt t="362739" x="5267325" y="3756025"/>
          <p14:tracePt t="362748" x="5302250" y="3730625"/>
          <p14:tracePt t="362755" x="5327650" y="3705225"/>
          <p14:tracePt t="362763" x="5327650" y="3697288"/>
          <p14:tracePt t="362947" x="5310188" y="3705225"/>
          <p14:tracePt t="362955" x="5310188" y="3713163"/>
          <p14:tracePt t="362963" x="5302250" y="3730625"/>
          <p14:tracePt t="362971" x="5292725" y="3738563"/>
          <p14:tracePt t="362979" x="5292725" y="3763963"/>
          <p14:tracePt t="362987" x="5292725" y="3773488"/>
          <p14:tracePt t="362995" x="5292725" y="3790950"/>
          <p14:tracePt t="363003" x="5292725" y="3816350"/>
          <p14:tracePt t="363011" x="5276850" y="3841750"/>
          <p14:tracePt t="363019" x="5276850" y="3849688"/>
          <p14:tracePt t="363028" x="5267325" y="3875088"/>
          <p14:tracePt t="363035" x="5267325" y="3883025"/>
          <p14:tracePt t="363044" x="5267325" y="3892550"/>
          <p14:tracePt t="363099" x="5267325" y="3900488"/>
          <p14:tracePt t="363229" x="5259388" y="3900488"/>
          <p14:tracePt t="363237" x="5249863" y="3900488"/>
          <p14:tracePt t="363245" x="5233988" y="3900488"/>
          <p14:tracePt t="363253" x="5208588" y="3883025"/>
          <p14:tracePt t="363262" x="5173663" y="3867150"/>
          <p14:tracePt t="363267" x="5140325" y="3857625"/>
          <p14:tracePt t="363278" x="5089525" y="3832225"/>
          <p14:tracePt t="363283" x="5046663" y="3806825"/>
          <p14:tracePt t="363293" x="4978400" y="3773488"/>
          <p14:tracePt t="363300" x="4927600" y="3738563"/>
          <p14:tracePt t="363308" x="4884738" y="3705225"/>
          <p14:tracePt t="363315" x="4843463" y="3654425"/>
          <p14:tracePt t="363324" x="4808538" y="3586163"/>
          <p14:tracePt t="363332" x="4783138" y="3517900"/>
          <p14:tracePt t="363339" x="4765675" y="3433763"/>
          <p14:tracePt t="363347" x="4757738" y="3348038"/>
          <p14:tracePt t="363356" x="4757738" y="3263900"/>
          <p14:tracePt t="363363" x="4775200" y="3170238"/>
          <p14:tracePt t="363371" x="4818063" y="3076575"/>
          <p14:tracePt t="363379" x="4859338" y="3000375"/>
          <p14:tracePt t="363387" x="4902200" y="2932113"/>
          <p14:tracePt t="363395" x="4935538" y="2881313"/>
          <p14:tracePt t="363404" x="4970463" y="2838450"/>
          <p14:tracePt t="363412" x="5003800" y="2813050"/>
          <p14:tracePt t="363419" x="5003800" y="2805113"/>
          <p14:tracePt t="363436" x="5013325" y="2805113"/>
          <p14:tracePt t="363472" x="5013325" y="2795588"/>
          <p14:tracePt t="363489" x="5021263" y="2787650"/>
          <p14:tracePt t="363499" x="5029200" y="2762250"/>
          <p14:tracePt t="363504" x="5038725" y="2744788"/>
          <p14:tracePt t="363514" x="5038725" y="2719388"/>
          <p14:tracePt t="363520" x="5038725" y="2701925"/>
          <p14:tracePt t="363528" x="5038725" y="2668588"/>
          <p14:tracePt t="363536" x="5038725" y="2633663"/>
          <p14:tracePt t="363544" x="5038725" y="2608263"/>
          <p14:tracePt t="363552" x="5038725" y="2574925"/>
          <p14:tracePt t="363561" x="5038725" y="2557463"/>
          <p14:tracePt t="363567" x="5038725" y="2532063"/>
          <p14:tracePt t="363577" x="5038725" y="2524125"/>
          <p14:tracePt t="363583" x="5038725" y="2506663"/>
          <p14:tracePt t="363663" x="5038725" y="2516188"/>
          <p14:tracePt t="363671" x="5038725" y="2557463"/>
          <p14:tracePt t="363679" x="5038725" y="2582863"/>
          <p14:tracePt t="363687" x="5029200" y="2617788"/>
          <p14:tracePt t="363695" x="5029200" y="2643188"/>
          <p14:tracePt t="363703" x="5029200" y="2676525"/>
          <p14:tracePt t="363711" x="5029200" y="2711450"/>
          <p14:tracePt t="363719" x="5021263" y="2736850"/>
          <p14:tracePt t="363728" x="5021263" y="2770188"/>
          <p14:tracePt t="363735" x="5021263" y="2805113"/>
          <p14:tracePt t="363744" x="5021263" y="2855913"/>
          <p14:tracePt t="363751" x="5021263" y="2897188"/>
          <p14:tracePt t="363761" x="5021263" y="2932113"/>
          <p14:tracePt t="363767" x="5013325" y="2965450"/>
          <p14:tracePt t="363777" x="5013325" y="3008313"/>
          <p14:tracePt t="363783" x="5013325" y="3033713"/>
          <p14:tracePt t="363792" x="5013325" y="3059113"/>
          <p14:tracePt t="363799" x="5013325" y="3067050"/>
          <p14:tracePt t="363809" x="5003800" y="3084513"/>
          <p14:tracePt t="363815" x="5003800" y="3101975"/>
          <p14:tracePt t="363823" x="5003800" y="3119438"/>
          <p14:tracePt t="363831" x="5003800" y="3144838"/>
          <p14:tracePt t="363839" x="4995863" y="3160713"/>
          <p14:tracePt t="363855" x="4995863" y="3178175"/>
          <p14:tracePt t="363863" x="4995863" y="3186113"/>
          <p14:tracePt t="363879" x="4995863" y="3203575"/>
          <p14:tracePt t="363887" x="4995863" y="3211513"/>
          <p14:tracePt t="363903" x="4995863" y="3228975"/>
          <p14:tracePt t="363919" x="4995863" y="3238500"/>
          <p14:tracePt t="363927" x="4995863" y="3246438"/>
          <p14:tracePt t="363935" x="4995863" y="3254375"/>
          <p14:tracePt t="363944" x="4995863" y="3263900"/>
          <p14:tracePt t="363951" x="4987925" y="3271838"/>
          <p14:tracePt t="363961" x="4987925" y="3279775"/>
          <p14:tracePt t="363977" x="4978400" y="3289300"/>
          <p14:tracePt t="363983" x="4978400" y="3297238"/>
          <p14:tracePt t="363999" x="4978400" y="3305175"/>
          <p14:tracePt t="364015" x="4978400" y="3314700"/>
          <p14:tracePt t="364031" x="4970463" y="3322638"/>
          <p14:tracePt t="364048" x="4970463" y="3330575"/>
          <p14:tracePt t="364056" x="4970463" y="3340100"/>
          <p14:tracePt t="364063" x="4962525" y="3340100"/>
          <p14:tracePt t="364096" x="4962525" y="3348038"/>
          <p14:tracePt t="364175" x="4962525" y="3340100"/>
          <p14:tracePt t="364184" x="4962525" y="3314700"/>
          <p14:tracePt t="364194" x="4962525" y="3279775"/>
          <p14:tracePt t="364201" x="4953000" y="3263900"/>
          <p14:tracePt t="364212" x="4935538" y="3228975"/>
          <p14:tracePt t="364216" x="4927600" y="3178175"/>
          <p14:tracePt t="364228" x="4910138" y="3127375"/>
          <p14:tracePt t="364232" x="4902200" y="3059113"/>
          <p14:tracePt t="364240" x="4884738" y="2990850"/>
          <p14:tracePt t="364250" x="4868863" y="2914650"/>
          <p14:tracePt t="364256" x="4851400" y="2846388"/>
          <p14:tracePt t="364264" x="4843463" y="2787650"/>
          <p14:tracePt t="364272" x="4833938" y="2744788"/>
          <p14:tracePt t="364280" x="4826000" y="2701925"/>
          <p14:tracePt t="364288" x="4818063" y="2643188"/>
          <p14:tracePt t="364295" x="4818063" y="2608263"/>
          <p14:tracePt t="364304" x="4818063" y="2600325"/>
          <p14:tracePt t="364313" x="4818063" y="2592388"/>
          <p14:tracePt t="364407" x="4818063" y="2625725"/>
          <p14:tracePt t="364415" x="4818063" y="2643188"/>
          <p14:tracePt t="364423" x="4818063" y="2676525"/>
          <p14:tracePt t="364431" x="4818063" y="2736850"/>
          <p14:tracePt t="364439" x="4818063" y="2805113"/>
          <p14:tracePt t="364447" x="4818063" y="2871788"/>
          <p14:tracePt t="364455" x="4826000" y="2957513"/>
          <p14:tracePt t="364463" x="4833938" y="3025775"/>
          <p14:tracePt t="364471" x="4833938" y="3094038"/>
          <p14:tracePt t="364479" x="4843463" y="3160713"/>
          <p14:tracePt t="364487" x="4851400" y="3221038"/>
          <p14:tracePt t="364495" x="4859338" y="3263900"/>
          <p14:tracePt t="364503" x="4868863" y="3322638"/>
          <p14:tracePt t="364511" x="4876800" y="3365500"/>
          <p14:tracePt t="364519" x="4884738" y="3398838"/>
          <p14:tracePt t="364527" x="4894263" y="3424238"/>
          <p14:tracePt t="364535" x="4902200" y="3449638"/>
          <p14:tracePt t="364544" x="4902200" y="3459163"/>
          <p14:tracePt t="364551" x="4919663" y="3492500"/>
          <p14:tracePt t="364561" x="4927600" y="3502025"/>
          <p14:tracePt t="364577" x="4927600" y="3509963"/>
          <p14:tracePt t="364656" x="4927600" y="3517900"/>
          <p14:tracePt t="364672" x="4935538" y="3517900"/>
          <p14:tracePt t="364679" x="4935538" y="3509963"/>
          <p14:tracePt t="364687" x="4935538" y="3502025"/>
          <p14:tracePt t="364703" x="4945063" y="3492500"/>
          <p14:tracePt t="364711" x="4953000" y="3484563"/>
          <p14:tracePt t="364719" x="4953000" y="3475038"/>
          <p14:tracePt t="364728" x="4962525" y="3475038"/>
          <p14:tracePt t="364735" x="4962525" y="3459163"/>
          <p14:tracePt t="364751" x="4978400" y="3449638"/>
          <p14:tracePt t="364767" x="4987925" y="3449638"/>
          <p14:tracePt t="364776" x="5013325" y="3449638"/>
          <p14:tracePt t="364783" x="5038725" y="3449638"/>
          <p14:tracePt t="364792" x="5064125" y="3449638"/>
          <p14:tracePt t="364799" x="5097463" y="3449638"/>
          <p14:tracePt t="364809" x="5122863" y="3449638"/>
          <p14:tracePt t="364815" x="5148263" y="3459163"/>
          <p14:tracePt t="364823" x="5165725" y="3459163"/>
          <p14:tracePt t="364831" x="5183188" y="3467100"/>
          <p14:tracePt t="364880" x="5191125" y="3475038"/>
          <p14:tracePt t="364912" x="5191125" y="3492500"/>
          <p14:tracePt t="364920" x="5173663" y="3502025"/>
          <p14:tracePt t="364928" x="5165725" y="3509963"/>
          <p14:tracePt t="364936" x="5140325" y="3517900"/>
          <p14:tracePt t="364945" x="5122863" y="3517900"/>
          <p14:tracePt t="364952" x="5089525" y="3517900"/>
          <p14:tracePt t="364961" x="5054600" y="3517900"/>
          <p14:tracePt t="364967" x="5003800" y="3517900"/>
          <p14:tracePt t="364977" x="4953000" y="3502025"/>
          <p14:tracePt t="364983" x="4894263" y="3484563"/>
          <p14:tracePt t="364992" x="4843463" y="3459163"/>
          <p14:tracePt t="364999" x="4808538" y="3433763"/>
          <p14:tracePt t="365009" x="4775200" y="3398838"/>
          <p14:tracePt t="365015" x="4765675" y="3390900"/>
          <p14:tracePt t="365023" x="4757738" y="3365500"/>
          <p14:tracePt t="365031" x="4749800" y="3348038"/>
          <p14:tracePt t="365040" x="4749800" y="3322638"/>
          <p14:tracePt t="365047" x="4749800" y="3297238"/>
          <p14:tracePt t="365055" x="4749800" y="3271838"/>
          <p14:tracePt t="365063" x="4749800" y="3263900"/>
          <p14:tracePt t="365072" x="4749800" y="3246438"/>
          <p14:tracePt t="365079" x="4765675" y="3221038"/>
          <p14:tracePt t="365087" x="4791075" y="3203575"/>
          <p14:tracePt t="365095" x="4818063" y="3178175"/>
          <p14:tracePt t="365103" x="4851400" y="3144838"/>
          <p14:tracePt t="365112" x="4876800" y="3135313"/>
          <p14:tracePt t="365119" x="4935538" y="3119438"/>
          <p14:tracePt t="365128" x="5003800" y="3084513"/>
          <p14:tracePt t="365135" x="5089525" y="3059113"/>
          <p14:tracePt t="365144" x="5183188" y="3025775"/>
          <p14:tracePt t="365151" x="5284788" y="3008313"/>
          <p14:tracePt t="365161" x="5368925" y="3000375"/>
          <p14:tracePt t="365167" x="5437188" y="2990850"/>
          <p14:tracePt t="365177" x="5497513" y="2990850"/>
          <p14:tracePt t="365183" x="5538788" y="2990850"/>
          <p14:tracePt t="365192" x="5548313" y="2990850"/>
          <p14:tracePt t="365199" x="5565775" y="3000375"/>
          <p14:tracePt t="365209" x="5573713" y="3025775"/>
          <p14:tracePt t="365215" x="5581650" y="3051175"/>
          <p14:tracePt t="365223" x="5581650" y="3067050"/>
          <p14:tracePt t="365231" x="5581650" y="3094038"/>
          <p14:tracePt t="365239" x="5581650" y="3127375"/>
          <p14:tracePt t="365247" x="5573713" y="3152775"/>
          <p14:tracePt t="365255" x="5538788" y="3186113"/>
          <p14:tracePt t="365263" x="5513388" y="3203575"/>
          <p14:tracePt t="365271" x="5480050" y="3211513"/>
          <p14:tracePt t="365279" x="5446713" y="3238500"/>
          <p14:tracePt t="365287" x="5386388" y="3254375"/>
          <p14:tracePt t="365295" x="5310188" y="3271838"/>
          <p14:tracePt t="365303" x="5241925" y="3279775"/>
          <p14:tracePt t="365311" x="5173663" y="3289300"/>
          <p14:tracePt t="365319" x="5106988" y="3289300"/>
          <p14:tracePt t="365327" x="5046663" y="3289300"/>
          <p14:tracePt t="365335" x="4995863" y="3271838"/>
          <p14:tracePt t="365345" x="4962525" y="3254375"/>
          <p14:tracePt t="365351" x="4919663" y="3238500"/>
          <p14:tracePt t="365362" x="4910138" y="3221038"/>
          <p14:tracePt t="365367" x="4910138" y="3211513"/>
          <p14:tracePt t="365377" x="4910138" y="3186113"/>
          <p14:tracePt t="365383" x="4910138" y="3178175"/>
          <p14:tracePt t="365393" x="4910138" y="3160713"/>
          <p14:tracePt t="365399" x="4927600" y="3144838"/>
          <p14:tracePt t="365410" x="4945063" y="3135313"/>
          <p14:tracePt t="365423" x="4962525" y="3135313"/>
          <p14:tracePt t="365431" x="4978400" y="3127375"/>
          <p14:tracePt t="365439" x="5003800" y="3127375"/>
          <p14:tracePt t="365447" x="5038725" y="3127375"/>
          <p14:tracePt t="365455" x="5072063" y="3127375"/>
          <p14:tracePt t="365463" x="5089525" y="3127375"/>
          <p14:tracePt t="365471" x="5106988" y="3135313"/>
          <p14:tracePt t="365479" x="5132388" y="3135313"/>
          <p14:tracePt t="365487" x="5148263" y="3152775"/>
          <p14:tracePt t="365495" x="5173663" y="3160713"/>
          <p14:tracePt t="365503" x="5208588" y="3186113"/>
          <p14:tracePt t="365511" x="5208588" y="3195638"/>
          <p14:tracePt t="365519" x="5216525" y="3203575"/>
          <p14:tracePt t="365535" x="5224463" y="3221038"/>
          <p14:tracePt t="365551" x="5224463" y="3228975"/>
          <p14:tracePt t="365560" x="5224463" y="3238500"/>
          <p14:tracePt t="365567" x="5224463" y="3246438"/>
          <p14:tracePt t="365593" x="5224463" y="3254375"/>
          <p14:tracePt t="365599" x="5216525" y="3254375"/>
          <p14:tracePt t="365615" x="5216525" y="3263900"/>
          <p14:tracePt t="365631" x="5216525" y="3271838"/>
          <p14:tracePt t="365639" x="5208588" y="3279775"/>
          <p14:tracePt t="365648" x="5199063" y="3297238"/>
          <p14:tracePt t="365655" x="5183188" y="3305175"/>
          <p14:tracePt t="365663" x="5173663" y="3322638"/>
          <p14:tracePt t="365671" x="5165725" y="3322638"/>
          <p14:tracePt t="365679" x="5165725" y="3330575"/>
          <p14:tracePt t="365687" x="5157788" y="3340100"/>
          <p14:tracePt t="365695" x="5157788" y="3348038"/>
          <p14:tracePt t="365703" x="5148263" y="3348038"/>
          <p14:tracePt t="365711" x="5148263" y="3355975"/>
          <p14:tracePt t="365727" x="5148263" y="3365500"/>
          <p14:tracePt t="365792" x="5140325" y="3382963"/>
          <p14:tracePt t="365810" x="5140325" y="3390900"/>
          <p14:tracePt t="365832" x="5140325" y="3398838"/>
          <p14:tracePt t="365937" x="5132388" y="3408363"/>
          <p14:tracePt t="365953" x="5122863" y="3408363"/>
          <p14:tracePt t="365962" x="5114925" y="3408363"/>
          <p14:tracePt t="365968" x="5106988" y="3416300"/>
          <p14:tracePt t="365979" x="5097463" y="3416300"/>
          <p14:tracePt t="365997" x="5089525" y="3424238"/>
          <p14:tracePt t="366001" x="5072063" y="3424238"/>
          <p14:tracePt t="366017" x="5064125" y="3424238"/>
          <p14:tracePt t="366025" x="5046663" y="3441700"/>
          <p14:tracePt t="366039" x="5038725" y="3441700"/>
          <p14:tracePt t="366047" x="5029200" y="3449638"/>
          <p14:tracePt t="366055" x="5021263" y="3449638"/>
          <p14:tracePt t="366063" x="4995863" y="3459163"/>
          <p14:tracePt t="366071" x="4978400" y="3459163"/>
          <p14:tracePt t="366079" x="4962525" y="3459163"/>
          <p14:tracePt t="366087" x="4927600" y="3459163"/>
          <p14:tracePt t="366095" x="4919663" y="3467100"/>
          <p14:tracePt t="366103" x="4884738" y="3467100"/>
          <p14:tracePt t="366111" x="4851400" y="3475038"/>
          <p14:tracePt t="366120" x="4818063" y="3475038"/>
          <p14:tracePt t="366127" x="4783138" y="3484563"/>
          <p14:tracePt t="366135" x="4765675" y="3484563"/>
          <p14:tracePt t="366144" x="4732338" y="3484563"/>
          <p14:tracePt t="366151" x="4699000" y="3484563"/>
          <p14:tracePt t="366160" x="4681538" y="3484563"/>
          <p14:tracePt t="366167" x="4656138" y="3467100"/>
          <p14:tracePt t="366177" x="4638675" y="3467100"/>
          <p14:tracePt t="366183" x="4613275" y="3449638"/>
          <p14:tracePt t="366193" x="4587875" y="3433763"/>
          <p14:tracePt t="366200" x="4570413" y="3424238"/>
          <p14:tracePt t="366210" x="4562475" y="3408363"/>
          <p14:tracePt t="366215" x="4562475" y="3390900"/>
          <p14:tracePt t="366223" x="4562475" y="3373438"/>
          <p14:tracePt t="366231" x="4554538" y="3340100"/>
          <p14:tracePt t="366239" x="4545013" y="3305175"/>
          <p14:tracePt t="366247" x="4545013" y="3271838"/>
          <p14:tracePt t="366255" x="4545013" y="3246438"/>
          <p14:tracePt t="366263" x="4545013" y="3221038"/>
          <p14:tracePt t="366271" x="4554538" y="3195638"/>
          <p14:tracePt t="366279" x="4579938" y="3170238"/>
          <p14:tracePt t="366287" x="4587875" y="3152775"/>
          <p14:tracePt t="366295" x="4613275" y="3135313"/>
          <p14:tracePt t="366303" x="4638675" y="3109913"/>
          <p14:tracePt t="366311" x="4673600" y="3109913"/>
          <p14:tracePt t="366320" x="4699000" y="3109913"/>
          <p14:tracePt t="366327" x="4749800" y="3101975"/>
          <p14:tracePt t="366336" x="4808538" y="3094038"/>
          <p14:tracePt t="366343" x="4859338" y="3094038"/>
          <p14:tracePt t="366351" x="4919663" y="3094038"/>
          <p14:tracePt t="366360" x="4970463" y="3094038"/>
          <p14:tracePt t="366367" x="5013325" y="3094038"/>
          <p14:tracePt t="366377" x="5046663" y="3094038"/>
          <p14:tracePt t="366384" x="5089525" y="3101975"/>
          <p14:tracePt t="366392" x="5097463" y="3119438"/>
          <p14:tracePt t="366399" x="5114925" y="3127375"/>
          <p14:tracePt t="366410" x="5114925" y="3144838"/>
          <p14:tracePt t="366415" x="5122863" y="3160713"/>
          <p14:tracePt t="366426" x="5122863" y="3178175"/>
          <p14:tracePt t="366431" x="5122863" y="3195638"/>
          <p14:tracePt t="366439" x="5122863" y="3211513"/>
          <p14:tracePt t="366447" x="5122863" y="3221038"/>
          <p14:tracePt t="366456" x="5122863" y="3228975"/>
          <p14:tracePt t="366497" x="5132388" y="3238500"/>
          <p14:tracePt t="366513" x="5140325" y="3238500"/>
          <p14:tracePt t="366533" x="5157788" y="3228975"/>
          <p14:tracePt t="366541" x="5165725" y="3211513"/>
          <p14:tracePt t="366550" x="5183188" y="3203575"/>
          <p14:tracePt t="366556" x="5183188" y="3195638"/>
          <p14:tracePt t="366563" x="5191125" y="3195638"/>
          <p14:tracePt t="366579" x="5199063" y="3186113"/>
          <p14:tracePt t="366587" x="5199063" y="3178175"/>
          <p14:tracePt t="366595" x="5208588" y="3178175"/>
          <p14:tracePt t="366604" x="5233988" y="3178175"/>
          <p14:tracePt t="366614" x="5267325" y="3178175"/>
          <p14:tracePt t="366619" x="5284788" y="3178175"/>
          <p14:tracePt t="366627" x="5302250" y="3178175"/>
          <p14:tracePt t="366636" x="5327650" y="3186113"/>
          <p14:tracePt t="366644" x="5368925" y="3203575"/>
          <p14:tracePt t="366651" x="5378450" y="3203575"/>
          <p14:tracePt t="366660" x="5411788" y="3211513"/>
          <p14:tracePt t="366667" x="5421313" y="3211513"/>
          <p14:tracePt t="366678" x="5437188" y="3211513"/>
          <p14:tracePt t="366683" x="5454650" y="3221038"/>
          <p14:tracePt t="366693" x="5462588" y="3221038"/>
          <p14:tracePt t="366700" x="5472113" y="3221038"/>
          <p14:tracePt t="366709" x="5480050" y="3221038"/>
          <p14:tracePt t="366726" x="5487988" y="3221038"/>
          <p14:tracePt t="366740" x="5497513" y="3221038"/>
          <p14:tracePt t="366755" x="5505450" y="3221038"/>
          <p14:tracePt t="366764" x="5513388" y="3221038"/>
          <p14:tracePt t="366772" x="5522913" y="3221038"/>
          <p14:tracePt t="367171" x="5522913" y="3211513"/>
          <p14:tracePt t="368709" x="5513388" y="3211513"/>
          <p14:tracePt t="368717" x="5513388" y="3221038"/>
          <p14:tracePt t="368727" x="5487988" y="3238500"/>
          <p14:tracePt t="368731" x="5472113" y="3254375"/>
          <p14:tracePt t="368740" x="5446713" y="3271838"/>
          <p14:tracePt t="368747" x="5446713" y="3279775"/>
          <p14:tracePt t="368756" x="5437188" y="3279775"/>
          <p14:tracePt t="368763" x="5421313" y="3289300"/>
          <p14:tracePt t="368771" x="5421313" y="3297238"/>
          <p14:tracePt t="368787" x="5411788" y="3297238"/>
          <p14:tracePt t="368795" x="5394325" y="3314700"/>
          <p14:tracePt t="368803" x="5386388" y="3322638"/>
          <p14:tracePt t="368811" x="5368925" y="3340100"/>
          <p14:tracePt t="368819" x="5353050" y="3348038"/>
          <p14:tracePt t="368827" x="5335588" y="3355975"/>
          <p14:tracePt t="368835" x="5327650" y="3373438"/>
          <p14:tracePt t="368843" x="5318125" y="3373438"/>
          <p14:tracePt t="368851" x="5302250" y="3390900"/>
          <p14:tracePt t="368868" x="5284788" y="3408363"/>
          <p14:tracePt t="368877" x="5276850" y="3408363"/>
          <p14:tracePt t="368883" x="5267325" y="3424238"/>
          <p14:tracePt t="368893" x="5249863" y="3433763"/>
          <p14:tracePt t="368899" x="5233988" y="3449638"/>
          <p14:tracePt t="368909" x="5216525" y="3467100"/>
          <p14:tracePt t="368915" x="5208588" y="3492500"/>
          <p14:tracePt t="368926" x="5173663" y="3535363"/>
          <p14:tracePt t="368931" x="5157788" y="3560763"/>
          <p14:tracePt t="368941" x="5132388" y="3594100"/>
          <p14:tracePt t="368948" x="5132388" y="3629025"/>
          <p14:tracePt t="368956" x="5114925" y="3654425"/>
          <p14:tracePt t="368963" x="5097463" y="3671888"/>
          <p14:tracePt t="368971" x="5089525" y="3697288"/>
          <p14:tracePt t="368979" x="5080000" y="3705225"/>
          <p14:tracePt t="368987" x="5072063" y="3722688"/>
          <p14:tracePt t="368995" x="5072063" y="3738563"/>
          <p14:tracePt t="369004" x="5064125" y="3756025"/>
          <p14:tracePt t="369011" x="5064125" y="3773488"/>
          <p14:tracePt t="369019" x="5064125" y="3806825"/>
          <p14:tracePt t="369027" x="5054600" y="3832225"/>
          <p14:tracePt t="369036" x="5054600" y="3867150"/>
          <p14:tracePt t="369044" x="5054600" y="3900488"/>
          <p14:tracePt t="369051" x="5046663" y="3925888"/>
          <p14:tracePt t="369060" x="5046663" y="3951288"/>
          <p14:tracePt t="369068" x="5046663" y="3994150"/>
          <p14:tracePt t="369076" x="5046663" y="4002088"/>
          <p14:tracePt t="369083" x="5046663" y="4027488"/>
          <p14:tracePt t="369100" x="5046663" y="4044950"/>
          <p14:tracePt t="369109" x="5046663" y="4052888"/>
          <p14:tracePt t="369115" x="5046663" y="4062413"/>
          <p14:tracePt t="369125" x="5046663" y="4070350"/>
          <p14:tracePt t="369156" x="5046663" y="4079875"/>
          <p14:tracePt t="369172" x="5046663" y="4087813"/>
          <p14:tracePt t="369180" x="5046663" y="4105275"/>
          <p14:tracePt t="369196" x="5046663" y="4121150"/>
          <p14:tracePt t="369204" x="5054600" y="4130675"/>
          <p14:tracePt t="369211" x="5064125" y="4146550"/>
          <p14:tracePt t="369219" x="5064125" y="4156075"/>
          <p14:tracePt t="369227" x="5072063" y="4156075"/>
          <p14:tracePt t="369449" x="5046663" y="4189413"/>
          <p14:tracePt t="369456" x="5046663" y="4197350"/>
          <p14:tracePt t="369463" x="5029200" y="4206875"/>
          <p14:tracePt t="369471" x="4978400" y="4232275"/>
          <p14:tracePt t="369479" x="4927600" y="4265613"/>
          <p14:tracePt t="369487" x="4894263" y="4283075"/>
          <p14:tracePt t="369496" x="4884738" y="4283075"/>
          <p14:tracePt t="369527" x="4884738" y="4257675"/>
          <p14:tracePt t="369536" x="4884738" y="4240213"/>
          <p14:tracePt t="369543" x="4884738" y="4206875"/>
          <p14:tracePt t="369551" x="4884738" y="4164013"/>
          <p14:tracePt t="369561" x="4884738" y="4113213"/>
          <p14:tracePt t="369568" x="4894263" y="4062413"/>
          <p14:tracePt t="369577" x="4894263" y="4011613"/>
          <p14:tracePt t="369584" x="4894263" y="3960813"/>
          <p14:tracePt t="369594" x="4894263" y="3917950"/>
          <p14:tracePt t="369600" x="4894263" y="3867150"/>
          <p14:tracePt t="369611" x="4894263" y="3816350"/>
          <p14:tracePt t="369618" x="4894263" y="3763963"/>
          <p14:tracePt t="369625" x="4894263" y="3705225"/>
          <p14:tracePt t="369631" x="4894263" y="3662363"/>
          <p14:tracePt t="369639" x="4894263" y="3629025"/>
          <p14:tracePt t="369647" x="4894263" y="3594100"/>
          <p14:tracePt t="369656" x="4894263" y="3560763"/>
          <p14:tracePt t="369664" x="4894263" y="3543300"/>
          <p14:tracePt t="369671" x="4894263" y="3527425"/>
          <p14:tracePt t="369679" x="4894263" y="3502025"/>
          <p14:tracePt t="369688" x="4894263" y="3484563"/>
          <p14:tracePt t="369695" x="4894263" y="3459163"/>
          <p14:tracePt t="369703" x="4894263" y="3433763"/>
          <p14:tracePt t="369711" x="4894263" y="3424238"/>
          <p14:tracePt t="369719" x="4894263" y="3408363"/>
          <p14:tracePt t="369727" x="4894263" y="3398838"/>
          <p14:tracePt t="369736" x="4902200" y="3382963"/>
          <p14:tracePt t="369752" x="4902200" y="3373438"/>
          <p14:tracePt t="369817" x="4910138" y="3365500"/>
          <p14:tracePt t="369833" x="4919663" y="3365500"/>
          <p14:tracePt t="369849" x="4927600" y="3365500"/>
          <p14:tracePt t="369865" x="4953000" y="3365500"/>
          <p14:tracePt t="369873" x="4978400" y="3365500"/>
          <p14:tracePt t="369880" x="5013325" y="3365500"/>
          <p14:tracePt t="369892" x="5029200" y="3365500"/>
          <p14:tracePt t="369896" x="5046663" y="3365500"/>
          <p14:tracePt t="369903" x="5064125" y="3365500"/>
          <p14:tracePt t="369911" x="5089525" y="3365500"/>
          <p14:tracePt t="369919" x="5114925" y="3382963"/>
          <p14:tracePt t="369927" x="5122863" y="3390900"/>
          <p14:tracePt t="369935" x="5132388" y="3390900"/>
          <p14:tracePt t="369993" x="5132388" y="3398838"/>
          <p14:tracePt t="370017" x="5132388" y="3416300"/>
          <p14:tracePt t="370025" x="5106988" y="3416300"/>
          <p14:tracePt t="370034" x="5072063" y="3433763"/>
          <p14:tracePt t="370042" x="5046663" y="3433763"/>
          <p14:tracePt t="370047" x="4987925" y="3433763"/>
          <p14:tracePt t="370055" x="4894263" y="3433763"/>
          <p14:tracePt t="370063" x="4791075" y="3416300"/>
          <p14:tracePt t="370071" x="4689475" y="3390900"/>
          <p14:tracePt t="370079" x="4605338" y="3365500"/>
          <p14:tracePt t="370087" x="4554538" y="3330575"/>
          <p14:tracePt t="370095" x="4545013" y="3322638"/>
          <p14:tracePt t="370103" x="4529138" y="3305175"/>
          <p14:tracePt t="370111" x="4529138" y="3279775"/>
          <p14:tracePt t="370119" x="4519613" y="3263900"/>
          <p14:tracePt t="370127" x="4519613" y="3238500"/>
          <p14:tracePt t="370135" x="4529138" y="3203575"/>
          <p14:tracePt t="370143" x="4529138" y="3178175"/>
          <p14:tracePt t="370152" x="4554538" y="3160713"/>
          <p14:tracePt t="370160" x="4562475" y="3152775"/>
          <p14:tracePt t="370167" x="4579938" y="3135313"/>
          <p14:tracePt t="370177" x="4605338" y="3119438"/>
          <p14:tracePt t="370184" x="4621213" y="3109913"/>
          <p14:tracePt t="370193" x="4656138" y="3101975"/>
          <p14:tracePt t="370199" x="4714875" y="3076575"/>
          <p14:tracePt t="370209" x="4800600" y="3059113"/>
          <p14:tracePt t="370216" x="4910138" y="3033713"/>
          <p14:tracePt t="370224" x="5013325" y="3025775"/>
          <p14:tracePt t="370231" x="5114925" y="3016250"/>
          <p14:tracePt t="370243" x="5216525" y="3008313"/>
          <p14:tracePt t="370247" x="5292725" y="2990850"/>
          <p14:tracePt t="370256" x="5360988" y="2982913"/>
          <p14:tracePt t="370263" x="5429250" y="2982913"/>
          <p14:tracePt t="370271" x="5480050" y="2982913"/>
          <p14:tracePt t="370279" x="5530850" y="2982913"/>
          <p14:tracePt t="370287" x="5565775" y="2982913"/>
          <p14:tracePt t="370295" x="5573713" y="2982913"/>
          <p14:tracePt t="370303" x="5581650" y="2982913"/>
          <p14:tracePt t="370311" x="5591175" y="2990850"/>
          <p14:tracePt t="370319" x="5599113" y="2990850"/>
          <p14:tracePt t="370327" x="5607050" y="2990850"/>
          <p14:tracePt t="370335" x="5616575" y="3000375"/>
          <p14:tracePt t="370343" x="5624513" y="3008313"/>
          <p14:tracePt t="370351" x="5632450" y="3008313"/>
          <p14:tracePt t="370360" x="5632450" y="3016250"/>
          <p14:tracePt t="370383" x="5632450" y="3033713"/>
          <p14:tracePt t="370392" x="5632450" y="3041650"/>
          <p14:tracePt t="370400" x="5632450" y="3067050"/>
          <p14:tracePt t="370409" x="5616575" y="3084513"/>
          <p14:tracePt t="370415" x="5581650" y="3119438"/>
          <p14:tracePt t="370425" x="5556250" y="3160713"/>
          <p14:tracePt t="370433" x="5513388" y="3195638"/>
          <p14:tracePt t="370441" x="5480050" y="3203575"/>
          <p14:tracePt t="370447" x="5462588" y="3211513"/>
          <p14:tracePt t="370456" x="5429250" y="3228975"/>
          <p14:tracePt t="370464" x="5378450" y="3246438"/>
          <p14:tracePt t="370471" x="5318125" y="3263900"/>
          <p14:tracePt t="370479" x="5276850" y="3263900"/>
          <p14:tracePt t="370487" x="5224463" y="3271838"/>
          <p14:tracePt t="370495" x="5199063" y="3279775"/>
          <p14:tracePt t="370504" x="5191125" y="3279775"/>
          <p14:tracePt t="370511" x="5165725" y="3289300"/>
          <p14:tracePt t="370552" x="5165725" y="3297238"/>
          <p14:tracePt t="370560" x="5165725" y="3305175"/>
          <p14:tracePt t="370568" x="5165725" y="3340100"/>
          <p14:tracePt t="370578" x="5183188" y="3355975"/>
          <p14:tracePt t="370584" x="5191125" y="3382963"/>
          <p14:tracePt t="370594" x="5191125" y="3416300"/>
          <p14:tracePt t="370600" x="5191125" y="3441700"/>
          <p14:tracePt t="370613" x="5191125" y="3467100"/>
          <p14:tracePt t="370619" x="5199063" y="3502025"/>
          <p14:tracePt t="370628" x="5199063" y="3552825"/>
          <p14:tracePt t="370631" x="5208588" y="3603625"/>
          <p14:tracePt t="370643" x="5224463" y="3654425"/>
          <p14:tracePt t="370647" x="5241925" y="3705225"/>
          <p14:tracePt t="370656" x="5249863" y="3738563"/>
          <p14:tracePt t="370664" x="5249863" y="3773488"/>
          <p14:tracePt t="370672" x="5259388" y="3824288"/>
          <p14:tracePt t="370679" x="5267325" y="3857625"/>
          <p14:tracePt t="370687" x="5267325" y="3892550"/>
          <p14:tracePt t="370695" x="5276850" y="3943350"/>
          <p14:tracePt t="370703" x="5276850" y="3968750"/>
          <p14:tracePt t="370711" x="5276850" y="4011613"/>
          <p14:tracePt t="370720" x="5276850" y="4052888"/>
          <p14:tracePt t="370727" x="5276850" y="4113213"/>
          <p14:tracePt t="370736" x="5267325" y="4164013"/>
          <p14:tracePt t="370743" x="5241925" y="4232275"/>
          <p14:tracePt t="370751" x="5224463" y="4291013"/>
          <p14:tracePt t="370761" x="5191125" y="4368800"/>
          <p14:tracePt t="370767" x="5165725" y="4435475"/>
          <p14:tracePt t="370778" x="5140325" y="4503738"/>
          <p14:tracePt t="370783" x="5114925" y="4579938"/>
          <p14:tracePt t="370793" x="5089525" y="4648200"/>
          <p14:tracePt t="370799" x="5064125" y="4708525"/>
          <p14:tracePt t="370809" x="5038725" y="4767263"/>
          <p14:tracePt t="370816" x="5021263" y="4827588"/>
          <p14:tracePt t="370825" x="4995863" y="4894263"/>
          <p14:tracePt t="370831" x="4978400" y="4954588"/>
          <p14:tracePt t="370842" x="4962525" y="4997450"/>
          <p14:tracePt t="370847" x="4945063" y="5056188"/>
          <p14:tracePt t="370856" x="4927600" y="5116513"/>
          <p14:tracePt t="370863" x="4919663" y="5192713"/>
          <p14:tracePt t="370877" x="4910138" y="5243513"/>
          <p14:tracePt t="370879" x="4902200" y="5294313"/>
          <p14:tracePt t="370888" x="4894263" y="5345113"/>
          <p14:tracePt t="370895" x="4884738" y="5387975"/>
          <p14:tracePt t="370903" x="4876800" y="5430838"/>
          <p14:tracePt t="370911" x="4868863" y="5464175"/>
          <p14:tracePt t="370919" x="4859338" y="5497513"/>
          <p14:tracePt t="370927" x="4851400" y="5524500"/>
          <p14:tracePt t="370936" x="4851400" y="5575300"/>
          <p14:tracePt t="370943" x="4843463" y="5608638"/>
          <p14:tracePt t="370952" x="4826000" y="5651500"/>
          <p14:tracePt t="370960" x="4818063" y="5684838"/>
          <p14:tracePt t="370967" x="4808538" y="5727700"/>
          <p14:tracePt t="370977" x="4800600" y="5761038"/>
          <p14:tracePt t="370983" x="4800600" y="5788025"/>
          <p14:tracePt t="370994" x="4791075" y="5813425"/>
          <p14:tracePt t="370999" x="4791075" y="5838825"/>
          <p14:tracePt t="371009" x="4800600" y="5864225"/>
          <p14:tracePt t="371016" x="4826000" y="5897563"/>
          <p14:tracePt t="371026" x="4843463" y="5915025"/>
          <p14:tracePt t="371031" x="4868863" y="5932488"/>
          <p14:tracePt t="371042" x="4919663" y="5948363"/>
          <p14:tracePt t="371048" x="4962525" y="5965825"/>
          <p14:tracePt t="371058" x="4987925" y="5983288"/>
          <p14:tracePt t="371064" x="5029200" y="5999163"/>
          <p14:tracePt t="371071" x="5054600" y="6008688"/>
          <p14:tracePt t="371079" x="5080000" y="6024563"/>
          <p14:tracePt t="371088" x="5097463" y="6034088"/>
          <p14:tracePt t="371095" x="5114925" y="6049963"/>
          <p14:tracePt t="371103" x="5140325" y="6084888"/>
          <p14:tracePt t="371111" x="5148263" y="6102350"/>
          <p14:tracePt t="371119" x="5148263" y="6135688"/>
          <p14:tracePt t="371127" x="5148263" y="6161088"/>
          <p14:tracePt t="371135" x="5148263" y="6186488"/>
          <p14:tracePt t="371143" x="5148263" y="6211888"/>
          <p14:tracePt t="371151" x="5140325" y="6237288"/>
          <p14:tracePt t="371160" x="5122863" y="6272213"/>
          <p14:tracePt t="371167" x="5097463" y="6297613"/>
          <p14:tracePt t="371177" x="5064125" y="6323013"/>
          <p14:tracePt t="371183" x="5021263" y="6323013"/>
          <p14:tracePt t="371193" x="4978400" y="6330950"/>
          <p14:tracePt t="371199" x="4919663" y="6330950"/>
          <p14:tracePt t="371210" x="4868863" y="6330950"/>
          <p14:tracePt t="371216" x="4833938" y="6323013"/>
          <p14:tracePt t="371225" x="4791075" y="6297613"/>
          <p14:tracePt t="371231" x="4775200" y="6280150"/>
          <p14:tracePt t="371242" x="4757738" y="6254750"/>
          <p14:tracePt t="371247" x="4757738" y="6229350"/>
          <p14:tracePt t="371256" x="4757738" y="6203950"/>
          <p14:tracePt t="371264" x="4757738" y="6178550"/>
          <p14:tracePt t="371271" x="4757738" y="6153150"/>
          <p14:tracePt t="371279" x="4765675" y="6127750"/>
          <p14:tracePt t="371288" x="4783138" y="6102350"/>
          <p14:tracePt t="371295" x="4808538" y="6067425"/>
          <p14:tracePt t="371303" x="4851400" y="6042025"/>
          <p14:tracePt t="371311" x="4902200" y="6008688"/>
          <p14:tracePt t="371319" x="4970463" y="5973763"/>
          <p14:tracePt t="371327" x="5038725" y="5940425"/>
          <p14:tracePt t="371335" x="5114925" y="5922963"/>
          <p14:tracePt t="371343" x="5199063" y="5897563"/>
          <p14:tracePt t="371353" x="5302250" y="5880100"/>
          <p14:tracePt t="371359" x="5403850" y="5864225"/>
          <p14:tracePt t="371368" x="5513388" y="5854700"/>
          <p14:tracePt t="371376" x="5641975" y="5838825"/>
          <p14:tracePt t="371383" x="5776913" y="5813425"/>
          <p14:tracePt t="371392" x="5880100" y="5803900"/>
          <p14:tracePt t="371399" x="5981700" y="5788025"/>
          <p14:tracePt t="371408" x="6083300" y="5770563"/>
          <p14:tracePt t="371415" x="6184900" y="5735638"/>
          <p14:tracePt t="371424" x="6278563" y="5702300"/>
          <p14:tracePt t="371431" x="6372225" y="5668963"/>
          <p14:tracePt t="371442" x="6448425" y="5626100"/>
          <p14:tracePt t="371447" x="6516688" y="5591175"/>
          <p14:tracePt t="371458" x="6567488" y="5565775"/>
          <p14:tracePt t="371463" x="6610350" y="5540375"/>
          <p14:tracePt t="371471" x="6635750" y="5524500"/>
          <p14:tracePt t="371479" x="6635750" y="5514975"/>
          <p14:tracePt t="371487" x="6653213" y="5507038"/>
          <p14:tracePt t="371495" x="6653213" y="5497513"/>
          <p14:tracePt t="371503" x="6661150" y="5489575"/>
          <p14:tracePt t="371511" x="6661150" y="5481638"/>
          <p14:tracePt t="371527" x="6669088" y="5464175"/>
          <p14:tracePt t="371535" x="6678613" y="5464175"/>
          <p14:tracePt t="371543" x="6678613" y="5456238"/>
          <p14:tracePt t="371559" x="6686550" y="5446713"/>
          <p14:tracePt t="371577" x="6686550" y="5430838"/>
          <p14:tracePt t="371584" x="6694488" y="5430838"/>
          <p14:tracePt t="371592" x="6704013" y="5421313"/>
          <p14:tracePt t="371599" x="6704013" y="5395913"/>
          <p14:tracePt t="371611" x="6704013" y="5387975"/>
          <p14:tracePt t="371615" x="6704013" y="5353050"/>
          <p14:tracePt t="371626" x="6711950" y="5337175"/>
          <p14:tracePt t="371631" x="6711950" y="5327650"/>
          <p14:tracePt t="371641" x="6711950" y="5311775"/>
          <p14:tracePt t="371655" x="6711950" y="5286375"/>
          <p14:tracePt t="371672" x="6711950" y="5276850"/>
          <p14:tracePt t="371679" x="6711950" y="5268913"/>
          <p14:tracePt t="371720" x="6704013" y="5268913"/>
          <p14:tracePt t="371728" x="6704013" y="5260975"/>
          <p14:tracePt t="371752" x="6694488" y="5260975"/>
          <p14:tracePt t="371761" x="6686550" y="5260975"/>
          <p14:tracePt t="371769" x="6686550" y="5243513"/>
          <p14:tracePt t="371779" x="6686550" y="5226050"/>
          <p14:tracePt t="371784" x="6686550" y="5208588"/>
          <p14:tracePt t="371793" x="6686550" y="5167313"/>
          <p14:tracePt t="371801" x="6686550" y="5099050"/>
          <p14:tracePt t="371810" x="6686550" y="5005388"/>
          <p14:tracePt t="371816" x="6704013" y="4894263"/>
          <p14:tracePt t="371827" x="6719888" y="4775200"/>
          <p14:tracePt t="371832" x="6745288" y="4665663"/>
          <p14:tracePt t="371844" x="6762750" y="4564063"/>
          <p14:tracePt t="371848" x="6780213" y="4478338"/>
          <p14:tracePt t="371860" x="6797675" y="4419600"/>
          <p14:tracePt t="371864" x="6805613" y="4376738"/>
          <p14:tracePt t="371873" x="6813550" y="4351338"/>
          <p14:tracePt t="371882" x="6813550" y="4333875"/>
          <p14:tracePt t="371898" x="6813550" y="4325938"/>
          <p14:tracePt t="371928" x="6813550" y="4316413"/>
          <p14:tracePt t="371962" x="6805613" y="4325938"/>
          <p14:tracePt t="371968" x="6797675" y="4325938"/>
          <p14:tracePt t="371977" x="6788150" y="4351338"/>
          <p14:tracePt t="371984" x="6780213" y="4376738"/>
          <p14:tracePt t="371995" x="6754813" y="4419600"/>
          <p14:tracePt t="372000" x="6737350" y="4452938"/>
          <p14:tracePt t="372009" x="6719888" y="4495800"/>
          <p14:tracePt t="372016" x="6719888" y="4513263"/>
          <p14:tracePt t="372027" x="6694488" y="4554538"/>
          <p14:tracePt t="372032" x="6669088" y="4597400"/>
          <p14:tracePt t="372042" x="6643688" y="4665663"/>
          <p14:tracePt t="372048" x="6618288" y="4733925"/>
          <p14:tracePt t="372058" x="6592888" y="4802188"/>
          <p14:tracePt t="372064" x="6567488" y="4886325"/>
          <p14:tracePt t="372072" x="6534150" y="4954588"/>
          <p14:tracePt t="372080" x="6508750" y="5038725"/>
          <p14:tracePt t="372088" x="6483350" y="5124450"/>
          <p14:tracePt t="372096" x="6448425" y="5208588"/>
          <p14:tracePt t="372104" x="6405563" y="5286375"/>
          <p14:tracePt t="372111" x="6364288" y="5380038"/>
          <p14:tracePt t="372120" x="6311900" y="5464175"/>
          <p14:tracePt t="372129" x="6261100" y="5549900"/>
          <p14:tracePt t="372136" x="6202363" y="5626100"/>
          <p14:tracePt t="372146" x="6151563" y="5684838"/>
          <p14:tracePt t="372152" x="6100763" y="5735638"/>
          <p14:tracePt t="372161" x="6057900" y="5778500"/>
          <p14:tracePt t="372168" x="6015038" y="5821363"/>
          <p14:tracePt t="372177" x="5964238" y="5846763"/>
          <p14:tracePt t="372184" x="5921375" y="5872163"/>
          <p14:tracePt t="372193" x="5888038" y="5889625"/>
          <p14:tracePt t="372200" x="5837238" y="5897563"/>
          <p14:tracePt t="372210" x="5802313" y="5905500"/>
          <p14:tracePt t="372216" x="5751513" y="5905500"/>
          <p14:tracePt t="372226" x="5708650" y="5905500"/>
          <p14:tracePt t="372232" x="5675313" y="5905500"/>
          <p14:tracePt t="372243" x="5632450" y="5905500"/>
          <p14:tracePt t="372248" x="5591175" y="5889625"/>
          <p14:tracePt t="372255" x="5530850" y="5872163"/>
          <p14:tracePt t="372264" x="5462588" y="5829300"/>
          <p14:tracePt t="372271" x="5394325" y="5770563"/>
          <p14:tracePt t="372279" x="5327650" y="5710238"/>
          <p14:tracePt t="372287" x="5241925" y="5634038"/>
          <p14:tracePt t="372295" x="5140325" y="5549900"/>
          <p14:tracePt t="372303" x="5054600" y="5472113"/>
          <p14:tracePt t="372311" x="4995863" y="5421313"/>
          <p14:tracePt t="372319" x="4919663" y="5353050"/>
          <p14:tracePt t="372327" x="4868863" y="5302250"/>
          <p14:tracePt t="372335" x="4833938" y="5260975"/>
          <p14:tracePt t="372343" x="4808538" y="5226050"/>
          <p14:tracePt t="372351" x="4800600" y="5192713"/>
          <p14:tracePt t="372359" x="4800600" y="5183188"/>
          <p14:tracePt t="372367" x="4800600" y="5157788"/>
          <p14:tracePt t="372383" x="4800600" y="5141913"/>
          <p14:tracePt t="372392" x="4800600" y="5132388"/>
          <p14:tracePt t="372399" x="4800600" y="5124450"/>
          <p14:tracePt t="372409" x="4800600" y="5106988"/>
          <p14:tracePt t="372415" x="4808538" y="5091113"/>
          <p14:tracePt t="372427" x="4833938" y="5056188"/>
          <p14:tracePt t="372436" x="4851400" y="5030788"/>
          <p14:tracePt t="372443" x="4884738" y="4987925"/>
          <p14:tracePt t="372451" x="4902200" y="4962525"/>
          <p14:tracePt t="372461" x="4935538" y="4929188"/>
          <p14:tracePt t="372467" x="4978400" y="4868863"/>
          <p14:tracePt t="372475" x="5013325" y="4818063"/>
          <p14:tracePt t="372483" x="5046663" y="4749800"/>
          <p14:tracePt t="372493" x="5089525" y="4673600"/>
          <p14:tracePt t="372499" x="5122863" y="4605338"/>
          <p14:tracePt t="372510" x="5140325" y="4546600"/>
          <p14:tracePt t="372515" x="5148263" y="4486275"/>
          <p14:tracePt t="372524" x="5157788" y="4427538"/>
          <p14:tracePt t="372531" x="5157788" y="4384675"/>
          <p14:tracePt t="372541" x="5157788" y="4325938"/>
          <p14:tracePt t="372547" x="5148263" y="4275138"/>
          <p14:tracePt t="372557" x="5132388" y="4232275"/>
          <p14:tracePt t="372563" x="5114925" y="4189413"/>
          <p14:tracePt t="372571" x="5080000" y="4146550"/>
          <p14:tracePt t="372579" x="5054600" y="4121150"/>
          <p14:tracePt t="372588" x="5003800" y="4070350"/>
          <p14:tracePt t="372595" x="4935538" y="4019550"/>
          <p14:tracePt t="372603" x="4876800" y="3976688"/>
          <p14:tracePt t="372611" x="4818063" y="3935413"/>
          <p14:tracePt t="372620" x="4749800" y="3875088"/>
          <p14:tracePt t="372627" x="4699000" y="3824288"/>
          <p14:tracePt t="372635" x="4664075" y="3773488"/>
          <p14:tracePt t="372643" x="4646613" y="3713163"/>
          <p14:tracePt t="372651" x="4638675" y="3654425"/>
          <p14:tracePt t="372659" x="4630738" y="3603625"/>
          <p14:tracePt t="372668" x="4630738" y="3535363"/>
          <p14:tracePt t="372676" x="4630738" y="3467100"/>
          <p14:tracePt t="372683" x="4638675" y="3398838"/>
          <p14:tracePt t="372692" x="4656138" y="3330575"/>
          <p14:tracePt t="372700" x="4673600" y="3263900"/>
          <p14:tracePt t="372709" x="4699000" y="3195638"/>
          <p14:tracePt t="372715" x="4724400" y="3144838"/>
          <p14:tracePt t="372725" x="4757738" y="3084513"/>
          <p14:tracePt t="372731" x="4775200" y="3076575"/>
          <p14:tracePt t="372741" x="4775200" y="3059113"/>
          <p14:tracePt t="372747" x="4791075" y="3041650"/>
          <p14:tracePt t="372764" x="4800600" y="3033713"/>
          <p14:tracePt t="372779" x="4808538" y="3033713"/>
          <p14:tracePt t="372811" x="4818063" y="3025775"/>
          <p14:tracePt t="372820" x="4826000" y="3016250"/>
          <p14:tracePt t="372828" x="4833938" y="3016250"/>
          <p14:tracePt t="372836" x="4843463" y="3008313"/>
          <p14:tracePt t="372845" x="4859338" y="3000375"/>
          <p14:tracePt t="372852" x="4884738" y="3000375"/>
          <p14:tracePt t="372861" x="4927600" y="2974975"/>
          <p14:tracePt t="372868" x="4953000" y="2949575"/>
          <p14:tracePt t="372877" x="4962525" y="2940050"/>
          <p14:tracePt t="372894" x="5013325" y="2906713"/>
          <p14:tracePt t="372900" x="5021263" y="2889250"/>
          <p14:tracePt t="372910" x="5038725" y="2871788"/>
          <p14:tracePt t="372916" x="5046663" y="2855913"/>
          <p14:tracePt t="372925" x="5046663" y="2838450"/>
          <p14:tracePt t="372932" x="5054600" y="2813050"/>
          <p14:tracePt t="372944" x="5064125" y="2795588"/>
          <p14:tracePt t="372948" x="5072063" y="2787650"/>
          <p14:tracePt t="372958" x="5072063" y="2752725"/>
          <p14:tracePt t="372964" x="5072063" y="2736850"/>
          <p14:tracePt t="372973" x="5072063" y="2711450"/>
          <p14:tracePt t="372980" x="5072063" y="2668588"/>
          <p14:tracePt t="372988" x="5054600" y="2617788"/>
          <p14:tracePt t="372996" x="5038725" y="2557463"/>
          <p14:tracePt t="373004" x="5021263" y="2506663"/>
          <p14:tracePt t="373012" x="5003800" y="2447925"/>
          <p14:tracePt t="373020" x="4995863" y="2387600"/>
          <p14:tracePt t="373028" x="4987925" y="2328863"/>
          <p14:tracePt t="373036" x="4978400" y="2260600"/>
          <p14:tracePt t="373045" x="4970463" y="2184400"/>
          <p14:tracePt t="373052" x="4970463" y="2116138"/>
          <p14:tracePt t="373062" x="4970463" y="2039938"/>
          <p14:tracePt t="373068" x="4987925" y="1971675"/>
          <p14:tracePt t="373078" x="5003800" y="1903413"/>
          <p14:tracePt t="373084" x="5021263" y="1835150"/>
          <p14:tracePt t="373094" x="5038725" y="1793875"/>
          <p14:tracePt t="373100" x="5054600" y="1758950"/>
          <p14:tracePt t="373109" x="5054600" y="1725613"/>
          <p14:tracePt t="373116" x="5064125" y="1716088"/>
          <p14:tracePt t="373125" x="5072063" y="1700213"/>
          <p14:tracePt t="373132" x="5072063" y="1690688"/>
          <p14:tracePt t="373148" x="5080000" y="1682750"/>
          <p14:tracePt t="373269" x="5089525" y="1708150"/>
          <p14:tracePt t="373275" x="5089525" y="1733550"/>
          <p14:tracePt t="373283" x="5097463" y="1751013"/>
          <p14:tracePt t="373292" x="5106988" y="1766888"/>
          <p14:tracePt t="373299" x="5114925" y="1793875"/>
          <p14:tracePt t="373309" x="5132388" y="1835150"/>
          <p14:tracePt t="373315" x="5148263" y="1895475"/>
          <p14:tracePt t="373325" x="5173663" y="1963738"/>
          <p14:tracePt t="373331" x="5208588" y="2047875"/>
          <p14:tracePt t="373342" x="5241925" y="2133600"/>
          <p14:tracePt t="373348" x="5276850" y="2235200"/>
          <p14:tracePt t="373357" x="5310188" y="2354263"/>
          <p14:tracePt t="373363" x="5343525" y="2489200"/>
          <p14:tracePt t="373371" x="5360988" y="2617788"/>
          <p14:tracePt t="373379" x="5386388" y="2787650"/>
          <p14:tracePt t="373388" x="5394325" y="2940050"/>
          <p14:tracePt t="373396" x="5411788" y="3084513"/>
          <p14:tracePt t="373403" x="5421313" y="3254375"/>
          <p14:tracePt t="373411" x="5446713" y="3424238"/>
          <p14:tracePt t="373420" x="5462588" y="3603625"/>
          <p14:tracePt t="373427" x="5487988" y="3773488"/>
          <p14:tracePt t="373435" x="5513388" y="3951288"/>
          <p14:tracePt t="373443" x="5538788" y="4121150"/>
          <p14:tracePt t="373452" x="5556250" y="4275138"/>
          <p14:tracePt t="373459" x="5573713" y="4410075"/>
          <p14:tracePt t="373467" x="5607050" y="4513263"/>
          <p14:tracePt t="373476" x="5632450" y="4589463"/>
          <p14:tracePt t="373483" x="5649913" y="4665663"/>
          <p14:tracePt t="373492" x="5657850" y="4724400"/>
          <p14:tracePt t="373499" x="5657850" y="4733925"/>
          <p14:tracePt t="373509" x="5667375" y="4749800"/>
          <p14:tracePt t="373515" x="5667375" y="4759325"/>
          <p14:tracePt t="373869" x="5675313" y="4767263"/>
          <p14:tracePt t="373877" x="5683250" y="4775200"/>
          <p14:tracePt t="373883" x="5692775" y="4784725"/>
          <p14:tracePt t="374157" x="5692775" y="4767263"/>
          <p14:tracePt t="374165" x="5692775" y="4741863"/>
          <p14:tracePt t="374173" x="5692775" y="4708525"/>
          <p14:tracePt t="374179" x="5657850" y="4648200"/>
          <p14:tracePt t="374187" x="5616575" y="4564063"/>
          <p14:tracePt t="374195" x="5573713" y="4478338"/>
          <p14:tracePt t="374203" x="5513388" y="4402138"/>
          <p14:tracePt t="374211" x="5454650" y="4316413"/>
          <p14:tracePt t="374219" x="5386388" y="4232275"/>
          <p14:tracePt t="374227" x="5335588" y="4156075"/>
          <p14:tracePt t="374235" x="5276850" y="4070350"/>
          <p14:tracePt t="374243" x="5233988" y="4002088"/>
          <p14:tracePt t="374251" x="5208588" y="3935413"/>
          <p14:tracePt t="374259" x="5191125" y="3867150"/>
          <p14:tracePt t="374268" x="5173663" y="3790950"/>
          <p14:tracePt t="374275" x="5165725" y="3722688"/>
          <p14:tracePt t="374283" x="5157788" y="3654425"/>
          <p14:tracePt t="374293" x="5157788" y="3594100"/>
          <p14:tracePt t="374299" x="5157788" y="3543300"/>
          <p14:tracePt t="374309" x="5157788" y="3484563"/>
          <p14:tracePt t="374315" x="5173663" y="3424238"/>
          <p14:tracePt t="374325" x="5199063" y="3355975"/>
          <p14:tracePt t="374332" x="5224463" y="3297238"/>
          <p14:tracePt t="374341" x="5259388" y="3246438"/>
          <p14:tracePt t="374347" x="5302250" y="3186113"/>
          <p14:tracePt t="374357" x="5353050" y="3135313"/>
          <p14:tracePt t="374363" x="5411788" y="3076575"/>
          <p14:tracePt t="374371" x="5487988" y="3025775"/>
          <p14:tracePt t="374379" x="5591175" y="2965450"/>
          <p14:tracePt t="374388" x="5743575" y="2906713"/>
          <p14:tracePt t="374395" x="5921375" y="2863850"/>
          <p14:tracePt t="374403" x="6167438" y="2820988"/>
          <p14:tracePt t="374411" x="6473825" y="2787650"/>
          <p14:tracePt t="374419" x="6831013" y="2762250"/>
          <p14:tracePt t="374427" x="7221538" y="2744788"/>
          <p14:tracePt t="374436" x="7621588" y="2727325"/>
          <p14:tracePt t="374443" x="8037513" y="2727325"/>
          <p14:tracePt t="374451" x="8470900" y="2727325"/>
          <p14:tracePt t="374459" x="8980488" y="2693988"/>
          <p14:tracePt t="374468" x="9515475" y="2676525"/>
          <p14:tracePt t="374476" x="10042525" y="2660650"/>
          <p14:tracePt t="374484" x="10577513" y="2643188"/>
          <p14:tracePt t="374492" x="11036300" y="2625725"/>
          <p14:tracePt t="374499" x="11477625" y="2625725"/>
          <p14:tracePt t="374509" x="11869738" y="2608263"/>
          <p14:tracePt t="391337" x="11664950" y="909638"/>
          <p14:tracePt t="391344" x="11410950" y="823913"/>
          <p14:tracePt t="391349" x="11198225" y="755650"/>
          <p14:tracePt t="391356" x="11002963" y="679450"/>
          <p14:tracePt t="391363" x="10901363" y="654050"/>
          <p14:tracePt t="391372" x="10823575" y="646113"/>
          <p14:tracePt t="391379" x="10772775" y="646113"/>
          <p14:tracePt t="391477" x="10739438" y="646113"/>
          <p14:tracePt t="391485" x="10671175" y="654050"/>
          <p14:tracePt t="391493" x="10544175" y="714375"/>
          <p14:tracePt t="391501" x="10313988" y="858838"/>
          <p14:tracePt t="391511" x="10017125" y="1096963"/>
          <p14:tracePt t="391517" x="9728200" y="1452563"/>
          <p14:tracePt t="391527" x="9431338" y="1911350"/>
          <p14:tracePt t="391532" x="9099550" y="2455863"/>
          <p14:tracePt t="391541" x="8810625" y="3025775"/>
          <p14:tracePt t="391547" x="8539163" y="3543300"/>
          <p14:tracePt t="391557" x="8308975" y="4037013"/>
          <p14:tracePt t="391564" x="8105775" y="4486275"/>
          <p14:tracePt t="391573" x="7918450" y="4860925"/>
          <p14:tracePt t="391580" x="7756525" y="5218113"/>
          <p14:tracePt t="391589" x="7604125" y="5532438"/>
          <p14:tracePt t="391595" x="7434263" y="5745163"/>
          <p14:tracePt t="391605" x="7307263" y="5915025"/>
          <p14:tracePt t="391611" x="7196138" y="6008688"/>
          <p14:tracePt t="391621" x="7119938" y="6042025"/>
          <p14:tracePt t="391627" x="7043738" y="6059488"/>
          <p14:tracePt t="391638" x="6975475" y="6059488"/>
          <p14:tracePt t="391643" x="6915150" y="6049963"/>
          <p14:tracePt t="391651" x="6831013" y="6042025"/>
          <p14:tracePt t="391659" x="6737350" y="6016625"/>
          <p14:tracePt t="391667" x="6626225" y="5999163"/>
          <p14:tracePt t="391675" x="6534150" y="5957888"/>
          <p14:tracePt t="391684" x="6430963" y="5932488"/>
          <p14:tracePt t="391691" x="6354763" y="5905500"/>
          <p14:tracePt t="391699" x="6261100" y="5889625"/>
          <p14:tracePt t="391707" x="6176963" y="5872163"/>
          <p14:tracePt t="391716" x="6049963" y="5838825"/>
          <p14:tracePt t="391723" x="5888038" y="5795963"/>
          <p14:tracePt t="391731" x="5675313" y="5745163"/>
          <p14:tracePt t="391739" x="5513388" y="5684838"/>
          <p14:tracePt t="391748" x="5378450" y="5600700"/>
          <p14:tracePt t="391755" x="5292725" y="5532438"/>
          <p14:tracePt t="391763" x="5224463" y="5464175"/>
          <p14:tracePt t="391772" x="5183188" y="5380038"/>
          <p14:tracePt t="391779" x="5132388" y="5294313"/>
          <p14:tracePt t="391788" x="5106988" y="5208588"/>
          <p14:tracePt t="391795" x="5089525" y="5132388"/>
          <p14:tracePt t="391806" x="5097463" y="5013325"/>
          <p14:tracePt t="391812" x="5173663" y="4894263"/>
          <p14:tracePt t="391821" x="5327650" y="4749800"/>
          <p14:tracePt t="391827" x="5616575" y="4597400"/>
          <p14:tracePt t="391838" x="6032500" y="4470400"/>
          <p14:tracePt t="391843" x="6516688" y="4325938"/>
          <p14:tracePt t="391851" x="7000875" y="4171950"/>
          <p14:tracePt t="391859" x="7442200" y="4019550"/>
          <p14:tracePt t="391867" x="7850188" y="3883025"/>
          <p14:tracePt t="391876" x="8174038" y="3798888"/>
          <p14:tracePt t="391889" x="8359775" y="3748088"/>
          <p14:tracePt t="391891" x="8445500" y="3730625"/>
          <p14:tracePt t="391900" x="8445500" y="3722688"/>
          <p14:tracePt t="391907" x="8453438" y="3722688"/>
          <p14:tracePt t="391915" x="8428038" y="3722688"/>
          <p14:tracePt t="391923" x="8351838" y="3738563"/>
          <p14:tracePt t="391931" x="8199438" y="3773488"/>
          <p14:tracePt t="391939" x="8029575" y="3790950"/>
          <p14:tracePt t="391948" x="7791450" y="3806825"/>
          <p14:tracePt t="391956" x="7604125" y="3806825"/>
          <p14:tracePt t="391963" x="7383463" y="3722688"/>
          <p14:tracePt t="391973" x="7239000" y="3671888"/>
          <p14:tracePt t="391979" x="7112000" y="3611563"/>
          <p14:tracePt t="391989" x="7034213" y="3568700"/>
          <p14:tracePt t="391995" x="7026275" y="3560763"/>
          <p14:tracePt t="392012" x="7034213" y="3552825"/>
          <p14:tracePt t="392021" x="7077075" y="3543300"/>
          <p14:tracePt t="392027" x="7137400" y="3543300"/>
          <p14:tracePt t="392037" x="7239000" y="3543300"/>
          <p14:tracePt t="392044" x="7348538" y="3527425"/>
          <p14:tracePt t="392053" x="7493000" y="3492500"/>
          <p14:tracePt t="392060" x="7705725" y="3441700"/>
          <p14:tracePt t="392067" x="7910513" y="3382963"/>
          <p14:tracePt t="392075" x="8174038" y="3279775"/>
          <p14:tracePt t="392084" x="8410575" y="3178175"/>
          <p14:tracePt t="392091" x="8605838" y="3101975"/>
          <p14:tracePt t="392099" x="8716963" y="3076575"/>
          <p14:tracePt t="392107" x="8724900" y="3067050"/>
          <p14:tracePt t="392643" x="8734425" y="3067050"/>
          <p14:tracePt t="392675" x="8734425" y="3076575"/>
          <p14:tracePt t="392683" x="8734425" y="3084513"/>
          <p14:tracePt t="392691" x="8734425" y="3119438"/>
          <p14:tracePt t="392699" x="8750300" y="3144838"/>
          <p14:tracePt t="392707" x="8777288" y="3160713"/>
          <p14:tracePt t="392715" x="8802688" y="3195638"/>
          <p14:tracePt t="392723" x="8818563" y="3211513"/>
          <p14:tracePt t="392731" x="8843963" y="3246438"/>
          <p14:tracePt t="392739" x="8869363" y="3271838"/>
          <p14:tracePt t="392747" x="8878888" y="3289300"/>
          <p14:tracePt t="392755" x="8886825" y="3289300"/>
          <p14:tracePt t="393065" x="8878888" y="3297238"/>
          <p14:tracePt t="393073" x="8886825" y="3330575"/>
          <p14:tracePt t="393081" x="8912225" y="3348038"/>
          <p14:tracePt t="393091" x="8972550" y="3398838"/>
          <p14:tracePt t="393097" x="9056688" y="3441700"/>
          <p14:tracePt t="393106" x="9132888" y="3467100"/>
          <p14:tracePt t="393111" x="9209088" y="3484563"/>
          <p14:tracePt t="393122" x="9277350" y="3492500"/>
          <p14:tracePt t="393127" x="9353550" y="3484563"/>
          <p14:tracePt t="393137" x="9439275" y="3459163"/>
          <p14:tracePt t="393143" x="9558338" y="3416300"/>
          <p14:tracePt t="393151" x="9677400" y="3373438"/>
          <p14:tracePt t="393159" x="9761538" y="3340100"/>
          <p14:tracePt t="393168" x="9812338" y="3297238"/>
          <p14:tracePt t="393175" x="9847263" y="3254375"/>
          <p14:tracePt t="393183" x="9864725" y="3203575"/>
          <p14:tracePt t="393191" x="9890125" y="3170238"/>
          <p14:tracePt t="393199" x="9898063" y="3127375"/>
          <p14:tracePt t="393207" x="9915525" y="3101975"/>
          <p14:tracePt t="393216" x="9923463" y="3076575"/>
          <p14:tracePt t="393223" x="9931400" y="3067050"/>
          <p14:tracePt t="393231" x="9940925" y="3067050"/>
          <p14:tracePt t="393353" x="9931400" y="3094038"/>
          <p14:tracePt t="393361" x="9931400" y="3127375"/>
          <p14:tracePt t="393370" x="9940925" y="3152775"/>
          <p14:tracePt t="393375" x="9956800" y="3170238"/>
          <p14:tracePt t="393383" x="9991725" y="3186113"/>
          <p14:tracePt t="393391" x="10034588" y="3195638"/>
          <p14:tracePt t="393400" x="10101263" y="3195638"/>
          <p14:tracePt t="393407" x="10186988" y="3195638"/>
          <p14:tracePt t="393415" x="10298113" y="3195638"/>
          <p14:tracePt t="393423" x="10399713" y="3195638"/>
          <p14:tracePt t="393431" x="10501313" y="3195638"/>
          <p14:tracePt t="393439" x="10612438" y="3170238"/>
          <p14:tracePt t="393447" x="10782300" y="3127375"/>
          <p14:tracePt t="393455" x="10985500" y="3067050"/>
          <p14:tracePt t="393463" x="11266488" y="2974975"/>
          <p14:tracePt t="393471" x="11563350" y="2897188"/>
          <p14:tracePt t="393479" x="11860213" y="2846388"/>
          <p14:tracePt t="393488" x="12149138" y="2795588"/>
          <p14:tracePt t="397287" x="11163300" y="3748088"/>
          <p14:tracePt t="397292" x="10534650" y="3798888"/>
          <p14:tracePt t="397301" x="9812338" y="3875088"/>
          <p14:tracePt t="397309" x="9142413" y="3908425"/>
          <p14:tracePt t="397317" x="8478838" y="3925888"/>
          <p14:tracePt t="397328" x="7723188" y="3917950"/>
          <p14:tracePt t="397332" x="7008813" y="3900488"/>
          <p14:tracePt t="397339" x="6311900" y="3824288"/>
          <p14:tracePt t="397348" x="5565775" y="3730625"/>
          <p14:tracePt t="397356" x="4935538" y="3646488"/>
          <p14:tracePt t="397363" x="4384675" y="3517900"/>
          <p14:tracePt t="397372" x="3908425" y="3416300"/>
          <p14:tracePt t="397380" x="3517900" y="3322638"/>
          <p14:tracePt t="397389" x="3262313" y="3228975"/>
          <p14:tracePt t="397395" x="3160713" y="3195638"/>
          <p14:tracePt t="397407" x="3074988" y="3170238"/>
          <p14:tracePt t="397412" x="3024188" y="3152775"/>
          <p14:tracePt t="397423" x="3016250" y="3135313"/>
          <p14:tracePt t="397429" x="3008313" y="3135313"/>
          <p14:tracePt t="397440" x="3008313" y="3127375"/>
          <p14:tracePt t="397456" x="3008313" y="3109913"/>
          <p14:tracePt t="397461" x="3008313" y="3076575"/>
          <p14:tracePt t="397473" x="3016250" y="3041650"/>
          <p14:tracePt t="397476" x="3033713" y="3025775"/>
          <p14:tracePt t="397486" x="3059113" y="2974975"/>
          <p14:tracePt t="397494" x="3109913" y="2914650"/>
          <p14:tracePt t="397501" x="3178175" y="2863850"/>
          <p14:tracePt t="397509" x="3262313" y="2805113"/>
          <p14:tracePt t="397516" x="3373438" y="2770188"/>
          <p14:tracePt t="397524" x="3500438" y="2736850"/>
          <p14:tracePt t="397532" x="3627438" y="2719388"/>
          <p14:tracePt t="397540" x="3756025" y="2701925"/>
          <p14:tracePt t="397548" x="3865563" y="2693988"/>
          <p14:tracePt t="397556" x="3967163" y="2711450"/>
          <p14:tracePt t="397564" x="4052888" y="2744788"/>
          <p14:tracePt t="397573" x="4111625" y="2778125"/>
          <p14:tracePt t="397580" x="4146550" y="2813050"/>
          <p14:tracePt t="397589" x="4154488" y="2830513"/>
          <p14:tracePt t="397605" x="4154488" y="2846388"/>
          <p14:tracePt t="397612" x="4154488" y="2863850"/>
          <p14:tracePt t="397622" x="4129088" y="2881313"/>
          <p14:tracePt t="397628" x="4086225" y="2906713"/>
          <p14:tracePt t="397637" x="4044950" y="2922588"/>
          <p14:tracePt t="397644" x="4010025" y="2932113"/>
          <p14:tracePt t="397653" x="3951288" y="2940050"/>
          <p14:tracePt t="397660" x="3873500" y="2949575"/>
          <p14:tracePt t="397671" x="3756025" y="2957513"/>
          <p14:tracePt t="397676" x="3644900" y="2957513"/>
          <p14:tracePt t="397685" x="3533775" y="2949575"/>
          <p14:tracePt t="397693" x="3414713" y="2897188"/>
          <p14:tracePt t="397703" x="3322638" y="2846388"/>
          <p14:tracePt t="397709" x="3219450" y="2795588"/>
          <p14:tracePt t="397715" x="3143250" y="2711450"/>
          <p14:tracePt t="397723" x="3100388" y="2625725"/>
          <p14:tracePt t="397731" x="3074988" y="2557463"/>
          <p14:tracePt t="397739" x="3067050" y="2481263"/>
          <p14:tracePt t="397747" x="3084513" y="2413000"/>
          <p14:tracePt t="397755" x="3160713" y="2336800"/>
          <p14:tracePt t="397763" x="3287713" y="2252663"/>
          <p14:tracePt t="397771" x="3467100" y="2149475"/>
          <p14:tracePt t="397780" x="3721100" y="2065338"/>
          <p14:tracePt t="397788" x="4017963" y="1989138"/>
          <p14:tracePt t="397795" x="4341813" y="1911350"/>
          <p14:tracePt t="397805" x="4656138" y="1852613"/>
          <p14:tracePt t="397811" x="5029200" y="1819275"/>
          <p14:tracePt t="397821" x="5429250" y="1809750"/>
          <p14:tracePt t="397827" x="5819775" y="1793875"/>
          <p14:tracePt t="397837" x="6194425" y="1801813"/>
          <p14:tracePt t="397843" x="6592888" y="1827213"/>
          <p14:tracePt t="397853" x="6942138" y="1860550"/>
          <p14:tracePt t="397859" x="7272338" y="1885950"/>
          <p14:tracePt t="397870" x="7535863" y="1920875"/>
          <p14:tracePt t="397875" x="7715250" y="1954213"/>
          <p14:tracePt t="397886" x="7842250" y="1997075"/>
          <p14:tracePt t="397906" x="7935913" y="2022475"/>
          <p14:tracePt t="397907" x="7943850" y="2039938"/>
          <p14:tracePt t="397915" x="7951788" y="2039938"/>
          <p14:tracePt t="397931" x="7951788" y="2047875"/>
          <p14:tracePt t="397948" x="7969250" y="2065338"/>
          <p14:tracePt t="397955" x="7977188" y="2065338"/>
          <p14:tracePt t="397969" x="7977188" y="2073275"/>
          <p14:tracePt t="398015" x="7977188" y="2090738"/>
          <p14:tracePt t="398023" x="7977188" y="2098675"/>
          <p14:tracePt t="398127" x="7986713" y="2108200"/>
          <p14:tracePt t="398143" x="8012113" y="2108200"/>
          <p14:tracePt t="398153" x="8029575" y="2108200"/>
          <p14:tracePt t="398159" x="8105775" y="2108200"/>
          <p14:tracePt t="398168" x="8215313" y="2108200"/>
          <p14:tracePt t="398175" x="8308975" y="2108200"/>
          <p14:tracePt t="398191" x="8318500" y="2098675"/>
          <p14:tracePt t="398199" x="8308975" y="2073275"/>
          <p14:tracePt t="398207" x="8266113" y="2055813"/>
          <p14:tracePt t="398215" x="8189913" y="1997075"/>
          <p14:tracePt t="398223" x="8088313" y="1938338"/>
          <p14:tracePt t="398231" x="7935913" y="1885950"/>
          <p14:tracePt t="398239" x="7662863" y="1793875"/>
          <p14:tracePt t="398247" x="7323138" y="1733550"/>
          <p14:tracePt t="398255" x="6899275" y="1700213"/>
          <p14:tracePt t="398263" x="6440488" y="1725613"/>
          <p14:tracePt t="398271" x="6049963" y="1809750"/>
          <p14:tracePt t="398279" x="5683250" y="1920875"/>
          <p14:tracePt t="398288" x="5403850" y="2108200"/>
          <p14:tracePt t="398295" x="5191125" y="2344738"/>
          <p14:tracePt t="398304" x="5080000" y="2608263"/>
          <p14:tracePt t="398311" x="5021263" y="2906713"/>
          <p14:tracePt t="398321" x="5064125" y="3152775"/>
          <p14:tracePt t="398327" x="5173663" y="3355975"/>
          <p14:tracePt t="398338" x="5327650" y="3509963"/>
          <p14:tracePt t="398343" x="5530850" y="3629025"/>
          <p14:tracePt t="398354" x="5811838" y="3722688"/>
          <p14:tracePt t="398359" x="6100763" y="3763963"/>
          <p14:tracePt t="398371" x="6405563" y="3790950"/>
          <p14:tracePt t="398376" x="6694488" y="3824288"/>
          <p14:tracePt t="398384" x="6915150" y="3849688"/>
          <p14:tracePt t="398391" x="7026275" y="3867150"/>
          <p14:tracePt t="398416" x="7051675" y="3875088"/>
          <p14:tracePt t="398423" x="7059613" y="3875088"/>
          <p14:tracePt t="398440" x="7026275" y="3867150"/>
          <p14:tracePt t="398448" x="6950075" y="3849688"/>
          <p14:tracePt t="398456" x="6848475" y="3824288"/>
          <p14:tracePt t="398464" x="6711950" y="3763963"/>
          <p14:tracePt t="398474" x="6575425" y="3687763"/>
          <p14:tracePt t="398480" x="6465888" y="3629025"/>
          <p14:tracePt t="398490" x="6389688" y="3560763"/>
          <p14:tracePt t="398496" x="6346825" y="3509963"/>
          <p14:tracePt t="398505" x="6329363" y="3449638"/>
          <p14:tracePt t="398512" x="6321425" y="3373438"/>
          <p14:tracePt t="398522" x="6329363" y="3271838"/>
          <p14:tracePt t="398527" x="6380163" y="3160713"/>
          <p14:tracePt t="398538" x="6448425" y="3041650"/>
          <p14:tracePt t="398544" x="6534150" y="2914650"/>
          <p14:tracePt t="398555" x="6635750" y="2795588"/>
          <p14:tracePt t="398560" x="6729413" y="2711450"/>
          <p14:tracePt t="398570" x="6813550" y="2633663"/>
          <p14:tracePt t="398576" x="6881813" y="2582863"/>
          <p14:tracePt t="398587" x="6932613" y="2549525"/>
          <p14:tracePt t="398689" x="6942138" y="2549525"/>
          <p14:tracePt t="398710" x="6958013" y="2541588"/>
          <p14:tracePt t="398716" x="6992938" y="2506663"/>
          <p14:tracePt t="398723" x="7000875" y="2498725"/>
          <p14:tracePt t="398728" x="7034213" y="2473325"/>
          <p14:tracePt t="398736" x="7077075" y="2447925"/>
          <p14:tracePt t="398745" x="7119938" y="2430463"/>
          <p14:tracePt t="398756" x="7145338" y="2430463"/>
          <p14:tracePt t="398760" x="7204075" y="2405063"/>
          <p14:tracePt t="398770" x="7289800" y="2371725"/>
          <p14:tracePt t="398776" x="7391400" y="2354263"/>
          <p14:tracePt t="398787" x="7477125" y="2344738"/>
          <p14:tracePt t="398792" x="7578725" y="2344738"/>
          <p14:tracePt t="398800" x="7662863" y="2344738"/>
          <p14:tracePt t="398808" x="7723188" y="2354263"/>
          <p14:tracePt t="398816" x="7781925" y="2362200"/>
          <p14:tracePt t="398824" x="7824788" y="2379663"/>
          <p14:tracePt t="398832" x="7875588" y="2397125"/>
          <p14:tracePt t="398840" x="7900988" y="2405063"/>
          <p14:tracePt t="398848" x="7926388" y="2413000"/>
          <p14:tracePt t="398856" x="7943850" y="2422525"/>
          <p14:tracePt t="398864" x="7951788" y="2430463"/>
          <p14:tracePt t="398873" x="7961313" y="2430463"/>
          <p14:tracePt t="399033" x="7977188" y="2430463"/>
          <p14:tracePt t="399041" x="7994650" y="2430463"/>
          <p14:tracePt t="399057" x="8004175" y="2430463"/>
          <p14:tracePt t="399135" x="8012113" y="2430463"/>
          <p14:tracePt t="399152" x="8012113" y="2422525"/>
          <p14:tracePt t="399160" x="8012113" y="2413000"/>
          <p14:tracePt t="399169" x="8012113" y="2387600"/>
          <p14:tracePt t="399175" x="8012113" y="2371725"/>
          <p14:tracePt t="399186" x="8004175" y="2362200"/>
          <p14:tracePt t="399192" x="7977188" y="2336800"/>
          <p14:tracePt t="399199" x="7951788" y="2328863"/>
          <p14:tracePt t="399207" x="7926388" y="2328863"/>
          <p14:tracePt t="399216" x="7893050" y="2319338"/>
          <p14:tracePt t="399223" x="7850188" y="2319338"/>
          <p14:tracePt t="399232" x="7766050" y="2344738"/>
          <p14:tracePt t="399239" x="7672388" y="2371725"/>
          <p14:tracePt t="399247" x="7578725" y="2430463"/>
          <p14:tracePt t="399255" x="7434263" y="2516188"/>
          <p14:tracePt t="399263" x="7256463" y="2617788"/>
          <p14:tracePt t="399272" x="7094538" y="2727325"/>
          <p14:tracePt t="399279" x="6932613" y="2846388"/>
          <p14:tracePt t="399287" x="6813550" y="2932113"/>
          <p14:tracePt t="399295" x="6745288" y="3008313"/>
          <p14:tracePt t="399305" x="6711950" y="3067050"/>
          <p14:tracePt t="399311" x="6704013" y="3127375"/>
          <p14:tracePt t="399321" x="6711950" y="3178175"/>
          <p14:tracePt t="399327" x="6745288" y="3228975"/>
          <p14:tracePt t="399337" x="6780213" y="3279775"/>
          <p14:tracePt t="399343" x="6823075" y="3314700"/>
          <p14:tracePt t="399354" x="6848475" y="3340100"/>
          <p14:tracePt t="399359" x="6881813" y="3373438"/>
          <p14:tracePt t="399370" x="6899275" y="3390900"/>
          <p14:tracePt t="399376" x="6899275" y="3398838"/>
          <p14:tracePt t="399386" x="6899275" y="3416300"/>
          <p14:tracePt t="399391" x="6899275" y="3424238"/>
          <p14:tracePt t="399400" x="6899275" y="3433763"/>
          <p14:tracePt t="399407" x="6889750" y="3449638"/>
          <p14:tracePt t="399415" x="6856413" y="3459163"/>
          <p14:tracePt t="399424" x="6797675" y="3459163"/>
          <p14:tracePt t="399432" x="6745288" y="3467100"/>
          <p14:tracePt t="399439" x="6694488" y="3467100"/>
          <p14:tracePt t="399447" x="6635750" y="3467100"/>
          <p14:tracePt t="399455" x="6584950" y="3467100"/>
          <p14:tracePt t="399463" x="6516688" y="3433763"/>
          <p14:tracePt t="399471" x="6448425" y="3398838"/>
          <p14:tracePt t="399479" x="6389688" y="3365500"/>
          <p14:tracePt t="399487" x="6338888" y="3340100"/>
          <p14:tracePt t="399495" x="6311900" y="3322638"/>
          <p14:tracePt t="399505" x="6303963" y="3314700"/>
          <p14:tracePt t="399511" x="6296025" y="3289300"/>
          <p14:tracePt t="399522" x="6286500" y="3271838"/>
          <p14:tracePt t="399527" x="6278563" y="3254375"/>
          <p14:tracePt t="399538" x="6278563" y="3228975"/>
          <p14:tracePt t="399544" x="6278563" y="3211513"/>
          <p14:tracePt t="399555" x="6278563" y="3186113"/>
          <p14:tracePt t="399559" x="6278563" y="3170238"/>
          <p14:tracePt t="399584" x="6278563" y="3160713"/>
          <p14:tracePt t="399616" x="6278563" y="3152775"/>
          <p14:tracePt t="399632" x="6278563" y="3144838"/>
          <p14:tracePt t="399640" x="6278563" y="3135313"/>
          <p14:tracePt t="399953" x="6296025" y="3127375"/>
          <p14:tracePt t="399969" x="6303963" y="3119438"/>
          <p14:tracePt t="400001" x="6311900" y="3109913"/>
          <p14:tracePt t="400008" x="6311900" y="3101975"/>
          <p14:tracePt t="400017" x="6321425" y="3094038"/>
          <p14:tracePt t="400026" x="6321425" y="3084513"/>
          <p14:tracePt t="400033" x="6338888" y="3076575"/>
          <p14:tracePt t="400041" x="6346825" y="3067050"/>
          <p14:tracePt t="400049" x="6354763" y="3067050"/>
          <p14:tracePt t="400058" x="6364288" y="3059113"/>
          <p14:tracePt t="400481" x="6338888" y="3059113"/>
          <p14:tracePt t="400489" x="6311900" y="3059113"/>
          <p14:tracePt t="400497" x="6296025" y="3059113"/>
          <p14:tracePt t="400507" x="6261100" y="3059113"/>
          <p14:tracePt t="400513" x="6227763" y="3059113"/>
          <p14:tracePt t="400524" x="6184900" y="3059113"/>
          <p14:tracePt t="400529" x="6159500" y="3059113"/>
          <p14:tracePt t="400539" x="6134100" y="3059113"/>
          <p14:tracePt t="400545" x="6108700" y="3059113"/>
          <p14:tracePt t="400556" x="6083300" y="3059113"/>
          <p14:tracePt t="400561" x="6057900" y="3059113"/>
          <p14:tracePt t="400572" x="6040438" y="3059113"/>
          <p14:tracePt t="400649" x="6065838" y="3059113"/>
          <p14:tracePt t="400656" x="6100763" y="3059113"/>
          <p14:tracePt t="400665" x="6116638" y="3059113"/>
          <p14:tracePt t="400673" x="6142038" y="3059113"/>
          <p14:tracePt t="400681" x="6167438" y="3051175"/>
          <p14:tracePt t="400692" x="6167438" y="3041650"/>
          <p14:tracePt t="401251" x="6159500" y="3041650"/>
          <p14:tracePt t="401267" x="6134100" y="3025775"/>
          <p14:tracePt t="401275" x="6126163" y="3016250"/>
          <p14:tracePt t="401284" x="6091238" y="3008313"/>
          <p14:tracePt t="401291" x="6065838" y="2990850"/>
          <p14:tracePt t="401300" x="6049963" y="2982913"/>
          <p14:tracePt t="401307" x="6032500" y="2965450"/>
          <p14:tracePt t="401315" x="6015038" y="2965450"/>
          <p14:tracePt t="401323" x="6007100" y="2957513"/>
          <p14:tracePt t="401331" x="5989638" y="2949575"/>
          <p14:tracePt t="401339" x="5956300" y="2940050"/>
          <p14:tracePt t="401347" x="5938838" y="2932113"/>
          <p14:tracePt t="401355" x="5921375" y="2922588"/>
          <p14:tracePt t="401363" x="5895975" y="2922588"/>
          <p14:tracePt t="401371" x="5880100" y="2914650"/>
          <p14:tracePt t="401379" x="5862638" y="2906713"/>
          <p14:tracePt t="401525" x="5853113" y="2906713"/>
          <p14:tracePt t="401532" x="5845175" y="2906713"/>
          <p14:tracePt t="401540" x="5837238" y="2932113"/>
          <p14:tracePt t="401549" x="5827713" y="2932113"/>
          <p14:tracePt t="401559" x="5819775" y="2940050"/>
          <p14:tracePt t="401565" x="5819775" y="2957513"/>
          <p14:tracePt t="401574" x="5811838" y="2957513"/>
          <p14:tracePt t="401580" x="5811838" y="2965450"/>
          <p14:tracePt t="401589" x="5802313" y="2974975"/>
          <p14:tracePt t="401596" x="5794375" y="2990850"/>
          <p14:tracePt t="401605" x="5786438" y="3000375"/>
          <p14:tracePt t="401612" x="5768975" y="3025775"/>
          <p14:tracePt t="401622" x="5743575" y="3051175"/>
          <p14:tracePt t="401628" x="5718175" y="3076575"/>
          <p14:tracePt t="401637" x="5675313" y="3127375"/>
          <p14:tracePt t="401644" x="5624513" y="3186113"/>
          <p14:tracePt t="401653" x="5556250" y="3254375"/>
          <p14:tracePt t="401660" x="5505450" y="3330575"/>
          <p14:tracePt t="401670" x="5437188" y="3408363"/>
          <p14:tracePt t="401676" x="5360988" y="3484563"/>
          <p14:tracePt t="401686" x="5284788" y="3568700"/>
          <p14:tracePt t="401691" x="5208588" y="3636963"/>
          <p14:tracePt t="401702" x="5148263" y="3697288"/>
          <p14:tracePt t="401707" x="5089525" y="3748088"/>
          <p14:tracePt t="401721" x="5046663" y="3781425"/>
          <p14:tracePt t="401726" x="5003800" y="3806825"/>
          <p14:tracePt t="401732" x="4995863" y="3816350"/>
          <p14:tracePt t="401742" x="4962525" y="3824288"/>
          <p14:tracePt t="401749" x="4945063" y="3824288"/>
          <p14:tracePt t="401757" x="4910138" y="3832225"/>
          <p14:tracePt t="401764" x="4894263" y="3832225"/>
          <p14:tracePt t="401772" x="4859338" y="3832225"/>
          <p14:tracePt t="401780" x="4833938" y="3832225"/>
          <p14:tracePt t="401788" x="4808538" y="3832225"/>
          <p14:tracePt t="401795" x="4775200" y="3832225"/>
          <p14:tracePt t="401804" x="4724400" y="3824288"/>
          <p14:tracePt t="401812" x="4681538" y="3806825"/>
          <p14:tracePt t="401820" x="4605338" y="3798888"/>
          <p14:tracePt t="401827" x="4554538" y="3790950"/>
          <p14:tracePt t="401837" x="4511675" y="3781425"/>
          <p14:tracePt t="401844" x="4476750" y="3781425"/>
          <p14:tracePt t="401855" x="4451350" y="3781425"/>
          <p14:tracePt t="401861" x="4418013" y="3781425"/>
          <p14:tracePt t="401872" x="4392613" y="3781425"/>
          <p14:tracePt t="401877" x="4384675" y="3781425"/>
          <p14:tracePt t="401889" x="4375150" y="3781425"/>
          <p14:tracePt t="401973" x="4367213" y="3781425"/>
          <p14:tracePt t="401989" x="4359275" y="3781425"/>
          <p14:tracePt t="402021" x="4359275" y="3798888"/>
          <p14:tracePt t="402029" x="4359275" y="3824288"/>
          <p14:tracePt t="402037" x="4359275" y="3849688"/>
          <p14:tracePt t="402045" x="4359275" y="3883025"/>
          <p14:tracePt t="402055" x="4359275" y="3908425"/>
          <p14:tracePt t="402061" x="4359275" y="3925888"/>
          <p14:tracePt t="402072" x="4359275" y="3960813"/>
          <p14:tracePt t="402077" x="4367213" y="3994150"/>
          <p14:tracePt t="402089" x="4384675" y="4037013"/>
          <p14:tracePt t="402092" x="4418013" y="4079875"/>
          <p14:tracePt t="402102" x="4451350" y="4105275"/>
          <p14:tracePt t="402108" x="4494213" y="4130675"/>
          <p14:tracePt t="402116" x="4529138" y="4156075"/>
          <p14:tracePt t="402124" x="4579938" y="4181475"/>
          <p14:tracePt t="402132" x="4630738" y="4206875"/>
          <p14:tracePt t="402139" x="4689475" y="4224338"/>
          <p14:tracePt t="402148" x="4775200" y="4249738"/>
          <p14:tracePt t="402155" x="4868863" y="4265613"/>
          <p14:tracePt t="402163" x="5013325" y="4300538"/>
          <p14:tracePt t="402173" x="5216525" y="4333875"/>
          <p14:tracePt t="402179" x="5421313" y="4384675"/>
          <p14:tracePt t="402189" x="5667375" y="4445000"/>
          <p14:tracePt t="402195" x="5956300" y="4486275"/>
          <p14:tracePt t="402205" x="6270625" y="4529138"/>
          <p14:tracePt t="402212" x="6584950" y="4589463"/>
          <p14:tracePt t="402221" x="6889750" y="4622800"/>
          <p14:tracePt t="402228" x="7153275" y="4648200"/>
          <p14:tracePt t="402237" x="7391400" y="4665663"/>
          <p14:tracePt t="402243" x="7578725" y="4665663"/>
          <p14:tracePt t="402254" x="7723188" y="4665663"/>
          <p14:tracePt t="402260" x="7807325" y="4665663"/>
          <p14:tracePt t="402269" x="7867650" y="4665663"/>
          <p14:tracePt t="402276" x="7875588" y="4665663"/>
          <p14:tracePt t="402287" x="7885113" y="4665663"/>
          <p14:tracePt t="402307" x="7900988" y="4665663"/>
          <p14:tracePt t="402315" x="7910513" y="4657725"/>
          <p14:tracePt t="402323" x="7935913" y="4640263"/>
          <p14:tracePt t="402331" x="7951788" y="4614863"/>
          <p14:tracePt t="402339" x="7986713" y="4589463"/>
          <p14:tracePt t="402347" x="8012113" y="4579938"/>
          <p14:tracePt t="402355" x="8045450" y="4572000"/>
          <p14:tracePt t="402363" x="8070850" y="4572000"/>
          <p14:tracePt t="402371" x="8113713" y="4572000"/>
          <p14:tracePt t="402379" x="8147050" y="4572000"/>
          <p14:tracePt t="402387" x="8199438" y="4579938"/>
          <p14:tracePt t="402395" x="8207375" y="4579938"/>
          <p14:tracePt t="402403" x="8240713" y="4597400"/>
          <p14:tracePt t="402411" x="8283575" y="4614863"/>
          <p14:tracePt t="402420" x="8301038" y="4614863"/>
          <p14:tracePt t="402427" x="8326438" y="4622800"/>
          <p14:tracePt t="402436" x="8351838" y="4622800"/>
          <p14:tracePt t="402443" x="8377238" y="4630738"/>
          <p14:tracePt t="402453" x="8410575" y="4640263"/>
          <p14:tracePt t="402459" x="8453438" y="4648200"/>
          <p14:tracePt t="402468" x="8478838" y="4657725"/>
          <p14:tracePt t="402486" x="8488363" y="4657725"/>
          <p14:tracePt t="402491" x="8496300" y="4657725"/>
          <p14:tracePt t="402499" x="8496300" y="4648200"/>
          <p14:tracePt t="402507" x="8504238" y="4640263"/>
          <p14:tracePt t="402516" x="8521700" y="4622800"/>
          <p14:tracePt t="402524" x="8529638" y="4589463"/>
          <p14:tracePt t="402531" x="8539163" y="4564063"/>
          <p14:tracePt t="402539" x="8547100" y="4513263"/>
          <p14:tracePt t="402547" x="8564563" y="4452938"/>
          <p14:tracePt t="402555" x="8580438" y="4384675"/>
          <p14:tracePt t="402563" x="8580438" y="4325938"/>
          <p14:tracePt t="402571" x="8580438" y="4265613"/>
          <p14:tracePt t="402579" x="8580438" y="4224338"/>
          <p14:tracePt t="402587" x="8589963" y="4206875"/>
          <p14:tracePt t="402604" x="8597900" y="4197350"/>
          <p14:tracePt t="402852" x="8597900" y="4189413"/>
          <p14:tracePt t="402868" x="8597900" y="4181475"/>
          <p14:tracePt t="402876" x="8597900" y="4171950"/>
          <p14:tracePt t="402997" x="8589963" y="4171950"/>
          <p14:tracePt t="403013" x="8572500" y="4164013"/>
          <p14:tracePt t="403022" x="8539163" y="4164013"/>
          <p14:tracePt t="403027" x="8488363" y="4146550"/>
          <p14:tracePt t="403037" x="8410575" y="4138613"/>
          <p14:tracePt t="403043" x="8291513" y="4105275"/>
          <p14:tracePt t="403053" x="8147050" y="4079875"/>
          <p14:tracePt t="403059" x="7986713" y="4044950"/>
          <p14:tracePt t="403069" x="7832725" y="4019550"/>
          <p14:tracePt t="403075" x="7637463" y="3994150"/>
          <p14:tracePt t="403085" x="7426325" y="3986213"/>
          <p14:tracePt t="403092" x="7178675" y="3943350"/>
          <p14:tracePt t="403102" x="6942138" y="3917950"/>
          <p14:tracePt t="403107" x="6719888" y="3892550"/>
          <p14:tracePt t="403115" x="6534150" y="3875088"/>
          <p14:tracePt t="403123" x="6364288" y="3867150"/>
          <p14:tracePt t="403132" x="6235700" y="3857625"/>
          <p14:tracePt t="403139" x="6134100" y="3849688"/>
          <p14:tracePt t="403147" x="6057900" y="3849688"/>
          <p14:tracePt t="403155" x="5997575" y="3849688"/>
          <p14:tracePt t="403163" x="5938838" y="3841750"/>
          <p14:tracePt t="403171" x="5895975" y="3841750"/>
          <p14:tracePt t="403180" x="5837238" y="3841750"/>
          <p14:tracePt t="403187" x="5794375" y="3841750"/>
          <p14:tracePt t="403196" x="5735638" y="3841750"/>
          <p14:tracePt t="403204" x="5657850" y="3841750"/>
          <p14:tracePt t="403212" x="5565775" y="3849688"/>
          <p14:tracePt t="403222" x="5462588" y="3857625"/>
          <p14:tracePt t="403228" x="5368925" y="3857625"/>
          <p14:tracePt t="403238" x="5276850" y="3857625"/>
          <p14:tracePt t="403244" x="5191125" y="3857625"/>
          <p14:tracePt t="403254" x="5114925" y="3857625"/>
          <p14:tracePt t="403260" x="5046663" y="3857625"/>
          <p14:tracePt t="403271" x="4953000" y="3867150"/>
          <p14:tracePt t="403276" x="4884738" y="3875088"/>
          <p14:tracePt t="403287" x="4826000" y="3892550"/>
          <p14:tracePt t="403292" x="4749800" y="3908425"/>
          <p14:tracePt t="403302" x="4689475" y="3917950"/>
          <p14:tracePt t="403308" x="4646613" y="3925888"/>
          <p14:tracePt t="403316" x="4595813" y="3943350"/>
          <p14:tracePt t="403324" x="4562475" y="3951288"/>
          <p14:tracePt t="403332" x="4519613" y="3960813"/>
          <p14:tracePt t="403340" x="4494213" y="3968750"/>
          <p14:tracePt t="403348" x="4460875" y="3976688"/>
          <p14:tracePt t="403356" x="4418013" y="3986213"/>
          <p14:tracePt t="403364" x="4384675" y="3986213"/>
          <p14:tracePt t="403372" x="4349750" y="3994150"/>
          <p14:tracePt t="403380" x="4324350" y="4002088"/>
          <p14:tracePt t="403388" x="4298950" y="4002088"/>
          <p14:tracePt t="403395" x="4273550" y="4011613"/>
          <p14:tracePt t="403403" x="4248150" y="4011613"/>
          <p14:tracePt t="403411" x="4214813" y="4011613"/>
          <p14:tracePt t="403420" x="4187825" y="4011613"/>
          <p14:tracePt t="403427" x="4171950" y="4011613"/>
          <p14:tracePt t="403436" x="4154488" y="4011613"/>
          <p14:tracePt t="403443" x="4146550" y="4011613"/>
          <p14:tracePt t="403453" x="4137025" y="4011613"/>
          <p14:tracePt t="403621" x="4129088" y="4011613"/>
          <p14:tracePt t="403859" x="4129088" y="4002088"/>
          <p14:tracePt t="403875" x="4129088" y="3986213"/>
          <p14:tracePt t="403884" x="4129088" y="3968750"/>
          <p14:tracePt t="403892" x="4129088" y="3935413"/>
          <p14:tracePt t="403899" x="4129088" y="3900488"/>
          <p14:tracePt t="403907" x="4129088" y="3867150"/>
          <p14:tracePt t="403916" x="4129088" y="3824288"/>
          <p14:tracePt t="403924" x="4129088" y="3806825"/>
          <p14:tracePt t="403931" x="4129088" y="3781425"/>
          <p14:tracePt t="403939" x="4129088" y="3756025"/>
          <p14:tracePt t="403948" x="4129088" y="3748088"/>
          <p14:tracePt t="403955" x="4129088" y="3738563"/>
          <p14:tracePt t="403963" x="4129088" y="3722688"/>
          <p14:tracePt t="403979" x="4129088" y="3713163"/>
          <p14:tracePt t="403996" x="4129088" y="3705225"/>
          <p14:tracePt t="404003" x="4129088" y="3697288"/>
          <p14:tracePt t="404011" x="4129088" y="3687763"/>
          <p14:tracePt t="404028" x="4129088" y="3662363"/>
          <p14:tracePt t="404037" x="4129088" y="3654425"/>
          <p14:tracePt t="404044" x="4111625" y="3619500"/>
          <p14:tracePt t="404060" x="4111625" y="3611563"/>
          <p14:tracePt t="404070" x="4103688" y="3594100"/>
          <p14:tracePt t="404076" x="4103688" y="3586163"/>
          <p14:tracePt t="404088" x="4095750" y="3586163"/>
          <p14:tracePt t="404096" x="4095750" y="3578225"/>
          <p14:tracePt t="404169" x="4095750" y="3568700"/>
          <p14:tracePt t="404185" x="4103688" y="3552825"/>
          <p14:tracePt t="404191" x="4111625" y="3552825"/>
          <p14:tracePt t="404200" x="4137025" y="3527425"/>
          <p14:tracePt t="404207" x="4162425" y="3502025"/>
          <p14:tracePt t="404216" x="4205288" y="3475038"/>
          <p14:tracePt t="404223" x="4248150" y="3459163"/>
          <p14:tracePt t="404232" x="4265613" y="3441700"/>
          <p14:tracePt t="404239" x="4291013" y="3433763"/>
          <p14:tracePt t="404247" x="4341813" y="3416300"/>
          <p14:tracePt t="404255" x="4400550" y="3398838"/>
          <p14:tracePt t="404263" x="4460875" y="3382963"/>
          <p14:tracePt t="404271" x="4519613" y="3373438"/>
          <p14:tracePt t="404280" x="4595813" y="3365500"/>
          <p14:tracePt t="404287" x="4689475" y="3365500"/>
          <p14:tracePt t="404295" x="4783138" y="3365500"/>
          <p14:tracePt t="404303" x="4884738" y="3365500"/>
          <p14:tracePt t="404312" x="4970463" y="3382963"/>
          <p14:tracePt t="404319" x="5064125" y="3390900"/>
          <p14:tracePt t="404327" x="5157788" y="3398838"/>
          <p14:tracePt t="404338" x="5233988" y="3408363"/>
          <p14:tracePt t="404343" x="5310188" y="3416300"/>
          <p14:tracePt t="404354" x="5394325" y="3424238"/>
          <p14:tracePt t="404360" x="5487988" y="3441700"/>
          <p14:tracePt t="404370" x="5591175" y="3449638"/>
          <p14:tracePt t="404376" x="5683250" y="3459163"/>
          <p14:tracePt t="404386" x="5794375" y="3484563"/>
          <p14:tracePt t="404392" x="5913438" y="3492500"/>
          <p14:tracePt t="404401" x="6024563" y="3509963"/>
          <p14:tracePt t="404407" x="6126163" y="3527425"/>
          <p14:tracePt t="404419" x="6227763" y="3560763"/>
          <p14:tracePt t="404424" x="6321425" y="3578225"/>
          <p14:tracePt t="404432" x="6405563" y="3586163"/>
          <p14:tracePt t="404440" x="6473825" y="3586163"/>
          <p14:tracePt t="404448" x="6534150" y="3586163"/>
          <p14:tracePt t="404456" x="6600825" y="3568700"/>
          <p14:tracePt t="404463" x="6669088" y="3560763"/>
          <p14:tracePt t="404471" x="6729413" y="3543300"/>
          <p14:tracePt t="404479" x="6788150" y="3527425"/>
          <p14:tracePt t="404487" x="6838950" y="3509963"/>
          <p14:tracePt t="404495" x="6873875" y="3502025"/>
          <p14:tracePt t="404503" x="6899275" y="3492500"/>
          <p14:tracePt t="404511" x="6915150" y="3484563"/>
          <p14:tracePt t="404520" x="6942138" y="3484563"/>
          <p14:tracePt t="404527" x="6958013" y="3475038"/>
          <p14:tracePt t="404536" x="6975475" y="3467100"/>
          <p14:tracePt t="404543" x="6992938" y="3459163"/>
          <p14:tracePt t="404553" x="7018338" y="3459163"/>
          <p14:tracePt t="404559" x="7034213" y="3449638"/>
          <p14:tracePt t="404570" x="7043738" y="3449638"/>
          <p14:tracePt t="404575" x="7051675" y="3449638"/>
          <p14:tracePt t="404584" x="7059613" y="3441700"/>
          <p14:tracePt t="404591" x="7077075" y="3441700"/>
          <p14:tracePt t="404602" x="7102475" y="3441700"/>
          <p14:tracePt t="404607" x="7119938" y="3441700"/>
          <p14:tracePt t="404617" x="7153275" y="3441700"/>
          <p14:tracePt t="404623" x="7229475" y="3441700"/>
          <p14:tracePt t="404631" x="7332663" y="3441700"/>
          <p14:tracePt t="404639" x="7451725" y="3433763"/>
          <p14:tracePt t="404647" x="7570788" y="3424238"/>
          <p14:tracePt t="404655" x="7688263" y="3416300"/>
          <p14:tracePt t="404663" x="7799388" y="3408363"/>
          <p14:tracePt t="404671" x="7910513" y="3398838"/>
          <p14:tracePt t="404679" x="8004175" y="3398838"/>
          <p14:tracePt t="404687" x="8070850" y="3390900"/>
          <p14:tracePt t="404696" x="8139113" y="3390900"/>
          <p14:tracePt t="404704" x="8199438" y="3390900"/>
          <p14:tracePt t="404711" x="8232775" y="3390900"/>
          <p14:tracePt t="404776" x="8224838" y="3390900"/>
          <p14:tracePt t="404785" x="8199438" y="3373438"/>
          <p14:tracePt t="404792" x="8189913" y="3373438"/>
          <p14:tracePt t="404801" x="8164513" y="3330575"/>
          <p14:tracePt t="404808" x="8156575" y="3322638"/>
          <p14:tracePt t="404820" x="8113713" y="3279775"/>
          <p14:tracePt t="404824" x="8096250" y="3263900"/>
          <p14:tracePt t="404833" x="8062913" y="3221038"/>
          <p14:tracePt t="404840" x="8037513" y="3195638"/>
          <p14:tracePt t="404849" x="7994650" y="3152775"/>
          <p14:tracePt t="404857" x="7935913" y="3084513"/>
          <p14:tracePt t="404864" x="7893050" y="3033713"/>
          <p14:tracePt t="404874" x="7859713" y="2974975"/>
          <p14:tracePt t="404880" x="7824788" y="2914650"/>
          <p14:tracePt t="404887" x="7807325" y="2838450"/>
          <p14:tracePt t="404905" x="7781925" y="2719388"/>
          <p14:tracePt t="404912" x="7773988" y="2676525"/>
          <p14:tracePt t="404920" x="7773988" y="2668588"/>
          <p14:tracePt t="404928" x="7766050" y="2643188"/>
          <p14:tracePt t="404937" x="7756525" y="2617788"/>
          <p14:tracePt t="404943" x="7756525" y="2600325"/>
          <p14:tracePt t="404953" x="7756525" y="2574925"/>
          <p14:tracePt t="404960" x="7740650" y="2549525"/>
          <p14:tracePt t="404969" x="7740650" y="2532063"/>
          <p14:tracePt t="404975" x="7740650" y="2524125"/>
          <p14:tracePt t="405177" x="7748588" y="2532063"/>
          <p14:tracePt t="405185" x="7748588" y="2566988"/>
          <p14:tracePt t="405191" x="7748588" y="2582863"/>
          <p14:tracePt t="405200" x="7756525" y="2625725"/>
          <p14:tracePt t="405207" x="7773988" y="2701925"/>
          <p14:tracePt t="405215" x="7791450" y="2813050"/>
          <p14:tracePt t="405223" x="7816850" y="2940050"/>
          <p14:tracePt t="405231" x="7850188" y="3094038"/>
          <p14:tracePt t="405239" x="7867650" y="3195638"/>
          <p14:tracePt t="405247" x="7875588" y="3263900"/>
          <p14:tracePt t="405255" x="7875588" y="3314700"/>
          <p14:tracePt t="405263" x="7875588" y="3322638"/>
          <p14:tracePt t="405304" x="7875588" y="3330575"/>
          <p14:tracePt t="405313" x="7867650" y="3355975"/>
          <p14:tracePt t="405322" x="7867650" y="3365500"/>
          <p14:tracePt t="405329" x="7859713" y="3373438"/>
          <p14:tracePt t="405339" x="7859713" y="3382963"/>
          <p14:tracePt t="405709" x="7859713" y="3390900"/>
          <p14:tracePt t="406217" x="7850188" y="3382963"/>
          <p14:tracePt t="406225" x="7832725" y="3365500"/>
          <p14:tracePt t="406233" x="7807325" y="3355975"/>
          <p14:tracePt t="406239" x="7766050" y="3330575"/>
          <p14:tracePt t="406247" x="7731125" y="3314700"/>
          <p14:tracePt t="406255" x="7672388" y="3305175"/>
          <p14:tracePt t="406263" x="7612063" y="3289300"/>
          <p14:tracePt t="406271" x="7545388" y="3279775"/>
          <p14:tracePt t="406279" x="7477125" y="3271838"/>
          <p14:tracePt t="406287" x="7391400" y="3254375"/>
          <p14:tracePt t="406295" x="7297738" y="3238500"/>
          <p14:tracePt t="406303" x="7221538" y="3221038"/>
          <p14:tracePt t="406311" x="7145338" y="3203575"/>
          <p14:tracePt t="406319" x="7085013" y="3195638"/>
          <p14:tracePt t="406327" x="7043738" y="3195638"/>
          <p14:tracePt t="406336" x="7034213" y="3195638"/>
          <p14:tracePt t="406343" x="7026275" y="3195638"/>
          <p14:tracePt t="406425" x="7008813" y="3195638"/>
          <p14:tracePt t="406441" x="6992938" y="3195638"/>
          <p14:tracePt t="406449" x="6975475" y="3203575"/>
          <p14:tracePt t="406457" x="6967538" y="3203575"/>
          <p14:tracePt t="406465" x="6958013" y="3211513"/>
          <p14:tracePt t="406472" x="6942138" y="3221038"/>
          <p14:tracePt t="406480" x="6924675" y="3228975"/>
          <p14:tracePt t="406489" x="6924675" y="3238500"/>
          <p14:tracePt t="406504" x="6915150" y="3238500"/>
          <p14:tracePt t="406520" x="6915150" y="3246438"/>
          <p14:tracePt t="406528" x="6907213" y="3246438"/>
          <p14:tracePt t="406538" x="6899275" y="3254375"/>
          <p14:tracePt t="406544" x="6899275" y="3263900"/>
          <p14:tracePt t="406554" x="6899275" y="3279775"/>
          <p14:tracePt t="406560" x="6899275" y="3289300"/>
          <p14:tracePt t="406569" x="6889750" y="3289300"/>
          <p14:tracePt t="406576" x="6889750" y="3297238"/>
          <p14:tracePt t="406664" x="6881813" y="3297238"/>
          <p14:tracePt t="406696" x="6873875" y="3297238"/>
          <p14:tracePt t="406704" x="6864350" y="3297238"/>
          <p14:tracePt t="406711" x="6848475" y="3297238"/>
          <p14:tracePt t="406719" x="6838950" y="3297238"/>
          <p14:tracePt t="406727" x="6823075" y="3297238"/>
          <p14:tracePt t="406736" x="6788150" y="3297238"/>
          <p14:tracePt t="406744" x="6729413" y="3314700"/>
          <p14:tracePt t="406752" x="6643688" y="3322638"/>
          <p14:tracePt t="406759" x="6567488" y="3340100"/>
          <p14:tracePt t="406769" x="6483350" y="3355975"/>
          <p14:tracePt t="406775" x="6389688" y="3373438"/>
          <p14:tracePt t="406785" x="6286500" y="3390900"/>
          <p14:tracePt t="406792" x="6176963" y="3424238"/>
          <p14:tracePt t="406802" x="6049963" y="3441700"/>
          <p14:tracePt t="406807" x="5905500" y="3449638"/>
          <p14:tracePt t="406818" x="5735638" y="3467100"/>
          <p14:tracePt t="406823" x="5538788" y="3475038"/>
          <p14:tracePt t="406831" x="5353050" y="3484563"/>
          <p14:tracePt t="406839" x="5224463" y="3484563"/>
          <p14:tracePt t="406848" x="5122863" y="3467100"/>
          <p14:tracePt t="406856" x="5029200" y="3441700"/>
          <p14:tracePt t="406863" x="4970463" y="3416300"/>
          <p14:tracePt t="406871" x="4962525" y="3408363"/>
          <p14:tracePt t="406904" x="4953000" y="3390900"/>
          <p14:tracePt t="406911" x="4953000" y="3382963"/>
          <p14:tracePt t="406920" x="4987925" y="3348038"/>
          <p14:tracePt t="406928" x="5003800" y="3340100"/>
          <p14:tracePt t="406936" x="5038725" y="3305175"/>
          <p14:tracePt t="406943" x="5089525" y="3279775"/>
          <p14:tracePt t="406953" x="5148263" y="3246438"/>
          <p14:tracePt t="406959" x="5233988" y="3211513"/>
          <p14:tracePt t="406969" x="5318125" y="3178175"/>
          <p14:tracePt t="406975" x="5403850" y="3152775"/>
          <p14:tracePt t="406984" x="5472113" y="3127375"/>
          <p14:tracePt t="406992" x="5522913" y="3119438"/>
          <p14:tracePt t="407090" x="5522913" y="3094038"/>
          <p14:tracePt t="407097" x="5522913" y="3076575"/>
          <p14:tracePt t="407105" x="5522913" y="3051175"/>
          <p14:tracePt t="407113" x="5522913" y="3016250"/>
          <p14:tracePt t="407122" x="5522913" y="2982913"/>
          <p14:tracePt t="407129" x="5513388" y="2940050"/>
          <p14:tracePt t="407139" x="5497513" y="2897188"/>
          <p14:tracePt t="407145" x="5480050" y="2846388"/>
          <p14:tracePt t="407155" x="5446713" y="2795588"/>
          <p14:tracePt t="407161" x="5411788" y="2752725"/>
          <p14:tracePt t="407170" x="5368925" y="2711450"/>
          <p14:tracePt t="407177" x="5302250" y="2676525"/>
          <p14:tracePt t="407187" x="5241925" y="2643188"/>
          <p14:tracePt t="407197" x="5208588" y="2617788"/>
          <p14:tracePt t="407206" x="5165725" y="2600325"/>
          <p14:tracePt t="407213" x="5114925" y="2582863"/>
          <p14:tracePt t="407222" x="5089525" y="2574925"/>
          <p14:tracePt t="407228" x="5080000" y="2566988"/>
          <p14:tracePt t="407237" x="5072063" y="2566988"/>
          <p14:tracePt t="407244" x="5064125" y="2557463"/>
          <p14:tracePt t="407260" x="5064125" y="2532063"/>
          <p14:tracePt t="407269" x="5064125" y="2524125"/>
          <p14:tracePt t="407276" x="5064125" y="2506663"/>
          <p14:tracePt t="407285" x="5072063" y="2473325"/>
          <p14:tracePt t="407292" x="5089525" y="2430463"/>
          <p14:tracePt t="407302" x="5114925" y="2379663"/>
          <p14:tracePt t="407307" x="5132388" y="2336800"/>
          <p14:tracePt t="407318" x="5157788" y="2286000"/>
          <p14:tracePt t="407324" x="5173663" y="2243138"/>
          <p14:tracePt t="407332" x="5191125" y="2200275"/>
          <p14:tracePt t="407339" x="5216525" y="2159000"/>
          <p14:tracePt t="407348" x="5233988" y="2149475"/>
          <p14:tracePt t="407356" x="5241925" y="2133600"/>
          <p14:tracePt t="407364" x="5249863" y="2133600"/>
          <p14:tracePt t="407429" x="5259388" y="2133600"/>
          <p14:tracePt t="407438" x="5284788" y="2133600"/>
          <p14:tracePt t="407445" x="5310188" y="2141538"/>
          <p14:tracePt t="407455" x="5335588" y="2149475"/>
          <p14:tracePt t="407461" x="5394325" y="2174875"/>
          <p14:tracePt t="407470" x="5487988" y="2200275"/>
          <p14:tracePt t="407477" x="5591175" y="2243138"/>
          <p14:tracePt t="407489" x="5735638" y="2268538"/>
          <p14:tracePt t="407493" x="5964238" y="2311400"/>
          <p14:tracePt t="407505" x="6253163" y="2371725"/>
          <p14:tracePt t="407508" x="6567488" y="2397125"/>
          <p14:tracePt t="407518" x="6864350" y="2413000"/>
          <p14:tracePt t="407523" x="7170738" y="2430463"/>
          <p14:tracePt t="407532" x="7518400" y="2430463"/>
          <p14:tracePt t="407540" x="7816850" y="2430463"/>
          <p14:tracePt t="407547" x="8096250" y="2430463"/>
          <p14:tracePt t="407556" x="8351838" y="2438400"/>
          <p14:tracePt t="407564" x="8564563" y="2455863"/>
          <p14:tracePt t="407572" x="8785225" y="2481263"/>
          <p14:tracePt t="407580" x="8980488" y="2506663"/>
          <p14:tracePt t="407588" x="9107488" y="2516188"/>
          <p14:tracePt t="407596" x="9201150" y="2532063"/>
          <p14:tracePt t="407605" x="9269413" y="2549525"/>
          <p14:tracePt t="407612" x="9328150" y="2566988"/>
          <p14:tracePt t="407620" x="9337675" y="2574925"/>
          <p14:tracePt t="407628" x="9371013" y="2592388"/>
          <p14:tracePt t="407637" x="9380538" y="2592388"/>
          <p14:tracePt t="407644" x="9413875" y="2608263"/>
          <p14:tracePt t="407652" x="9447213" y="2625725"/>
          <p14:tracePt t="407659" x="9482138" y="2651125"/>
          <p14:tracePt t="407669" x="9507538" y="2668588"/>
          <p14:tracePt t="407675" x="9540875" y="2686050"/>
          <p14:tracePt t="407685" x="9601200" y="2727325"/>
          <p14:tracePt t="407691" x="9659938" y="2762250"/>
          <p14:tracePt t="407701" x="9736138" y="2805113"/>
          <p14:tracePt t="407707" x="9812338" y="2855913"/>
          <p14:tracePt t="407715" x="9872663" y="2906713"/>
          <p14:tracePt t="407723" x="9956800" y="2957513"/>
          <p14:tracePt t="407731" x="10017125" y="3000375"/>
          <p14:tracePt t="407739" x="10085388" y="3041650"/>
          <p14:tracePt t="407747" x="10136188" y="3076575"/>
          <p14:tracePt t="407755" x="10186988" y="3109913"/>
          <p14:tracePt t="407763" x="10245725" y="3144838"/>
          <p14:tracePt t="407772" x="10306050" y="3178175"/>
          <p14:tracePt t="407779" x="10348913" y="3211513"/>
          <p14:tracePt t="407787" x="10374313" y="3238500"/>
          <p14:tracePt t="407795" x="10390188" y="3238500"/>
          <p14:tracePt t="407803" x="10390188" y="3246438"/>
          <p14:tracePt t="408085" x="10390188" y="3254375"/>
          <p14:tracePt t="408157" x="10364788" y="3254375"/>
          <p14:tracePt t="408165" x="10331450" y="3246438"/>
          <p14:tracePt t="408173" x="10263188" y="3228975"/>
          <p14:tracePt t="408181" x="10126663" y="3221038"/>
          <p14:tracePt t="408187" x="9915525" y="3221038"/>
          <p14:tracePt t="408195" x="9634538" y="3228975"/>
          <p14:tracePt t="408203" x="9251950" y="3271838"/>
          <p14:tracePt t="408211" x="8810625" y="3305175"/>
          <p14:tracePt t="408219" x="8343900" y="3340100"/>
          <p14:tracePt t="408227" x="7969250" y="3382963"/>
          <p14:tracePt t="408235" x="7612063" y="3433763"/>
          <p14:tracePt t="408243" x="7272338" y="3492500"/>
          <p14:tracePt t="408252" x="7000875" y="3568700"/>
          <p14:tracePt t="408259" x="6788150" y="3619500"/>
          <p14:tracePt t="408269" x="6669088" y="3654425"/>
          <p14:tracePt t="408275" x="6661150" y="3671888"/>
          <p14:tracePt t="408285" x="6653213" y="3671888"/>
          <p14:tracePt t="408291" x="6661150" y="3687763"/>
          <p14:tracePt t="408301" x="6678613" y="3697288"/>
          <p14:tracePt t="408307" x="6711950" y="3705225"/>
          <p14:tracePt t="408317" x="6729413" y="3713163"/>
          <p14:tracePt t="408323" x="6762750" y="3730625"/>
          <p14:tracePt t="408333" x="6823075" y="3748088"/>
          <p14:tracePt t="408339" x="6899275" y="3773488"/>
          <p14:tracePt t="408347" x="6975475" y="3816350"/>
          <p14:tracePt t="408355" x="7069138" y="3841750"/>
          <p14:tracePt t="408364" x="7145338" y="3867150"/>
          <p14:tracePt t="408371" x="7178675" y="3892550"/>
          <p14:tracePt t="408379" x="7188200" y="3892550"/>
          <p14:tracePt t="408403" x="7188200" y="3900488"/>
          <p14:tracePt t="408412" x="7188200" y="3908425"/>
          <p14:tracePt t="408419" x="7178675" y="3925888"/>
          <p14:tracePt t="408427" x="7162800" y="3943350"/>
          <p14:tracePt t="408436" x="7137400" y="3951288"/>
          <p14:tracePt t="408443" x="7127875" y="3968750"/>
          <p14:tracePt t="408452" x="7085013" y="3994150"/>
          <p14:tracePt t="408460" x="7069138" y="4002088"/>
          <p14:tracePt t="408469" x="7034213" y="4037013"/>
          <p14:tracePt t="408475" x="6975475" y="4070350"/>
          <p14:tracePt t="408486" x="6881813" y="4105275"/>
          <p14:tracePt t="408492" x="6788150" y="4146550"/>
          <p14:tracePt t="408502" x="6661150" y="4197350"/>
          <p14:tracePt t="408507" x="6499225" y="4257675"/>
          <p14:tracePt t="408518" x="6311900" y="4300538"/>
          <p14:tracePt t="408523" x="6134100" y="4341813"/>
          <p14:tracePt t="408532" x="5981700" y="4359275"/>
          <p14:tracePt t="408539" x="5811838" y="4368800"/>
          <p14:tracePt t="408548" x="5675313" y="4368800"/>
          <p14:tracePt t="408555" x="5548313" y="4368800"/>
          <p14:tracePt t="408563" x="5421313" y="4341813"/>
          <p14:tracePt t="408571" x="5327650" y="4316413"/>
          <p14:tracePt t="408580" x="5216525" y="4283075"/>
          <p14:tracePt t="408587" x="5148263" y="4257675"/>
          <p14:tracePt t="408595" x="5080000" y="4240213"/>
          <p14:tracePt t="408603" x="5021263" y="4232275"/>
          <p14:tracePt t="408612" x="4970463" y="4224338"/>
          <p14:tracePt t="408621" x="4927600" y="4224338"/>
          <p14:tracePt t="408628" x="4868863" y="4224338"/>
          <p14:tracePt t="408636" x="4833938" y="4224338"/>
          <p14:tracePt t="408644" x="4791075" y="4224338"/>
          <p14:tracePt t="408652" x="4749800" y="4224338"/>
          <p14:tracePt t="408660" x="4714875" y="4232275"/>
          <p14:tracePt t="408669" x="4681538" y="4240213"/>
          <p14:tracePt t="408675" x="4638675" y="4249738"/>
          <p14:tracePt t="408685" x="4613275" y="4265613"/>
          <p14:tracePt t="408691" x="4579938" y="4291013"/>
          <p14:tracePt t="408703" x="4554538" y="4308475"/>
          <p14:tracePt t="408708" x="4537075" y="4341813"/>
          <p14:tracePt t="408720" x="4529138" y="4368800"/>
          <p14:tracePt t="408724" x="4511675" y="4394200"/>
          <p14:tracePt t="408736" x="4503738" y="4419600"/>
          <p14:tracePt t="408740" x="4494213" y="4460875"/>
          <p14:tracePt t="408749" x="4486275" y="4495800"/>
          <p14:tracePt t="408757" x="4486275" y="4529138"/>
          <p14:tracePt t="408763" x="4486275" y="4554538"/>
          <p14:tracePt t="408771" x="4486275" y="4589463"/>
          <p14:tracePt t="408779" x="4486275" y="4622800"/>
          <p14:tracePt t="408787" x="4486275" y="4648200"/>
          <p14:tracePt t="408795" x="4486275" y="4673600"/>
          <p14:tracePt t="408803" x="4486275" y="4699000"/>
          <p14:tracePt t="408811" x="4476750" y="4708525"/>
          <p14:tracePt t="408819" x="4476750" y="4724400"/>
          <p14:tracePt t="408836" x="4476750" y="4741863"/>
          <p14:tracePt t="408843" x="4476750" y="4749800"/>
          <p14:tracePt t="408852" x="4476750" y="4759325"/>
          <p14:tracePt t="408859" x="4468813" y="4775200"/>
          <p14:tracePt t="408869" x="4468813" y="4792663"/>
          <p14:tracePt t="408886" x="4468813" y="4827588"/>
          <p14:tracePt t="408900" x="4468813" y="4843463"/>
          <p14:tracePt t="408907" x="4468813" y="4852988"/>
          <p14:tracePt t="409012" x="4468813" y="4843463"/>
          <p14:tracePt t="409019" x="4511675" y="4802188"/>
          <p14:tracePt t="409027" x="4545013" y="4767263"/>
          <p14:tracePt t="409036" x="4595813" y="4724400"/>
          <p14:tracePt t="409044" x="4646613" y="4683125"/>
          <p14:tracePt t="409053" x="4706938" y="4648200"/>
          <p14:tracePt t="409060" x="4765675" y="4605338"/>
          <p14:tracePt t="409071" x="4833938" y="4554538"/>
          <p14:tracePt t="409075" x="4876800" y="4529138"/>
          <p14:tracePt t="409086" x="4910138" y="4495800"/>
          <p14:tracePt t="409092" x="4953000" y="4460875"/>
          <p14:tracePt t="409103" x="4987925" y="4419600"/>
          <p14:tracePt t="409108" x="5013325" y="4394200"/>
          <p14:tracePt t="409118" x="5021263" y="4368800"/>
          <p14:tracePt t="409123" x="5029200" y="4359275"/>
          <p14:tracePt t="409132" x="5029200" y="4341813"/>
          <p14:tracePt t="409140" x="5038725" y="4325938"/>
          <p14:tracePt t="409148" x="5054600" y="4308475"/>
          <p14:tracePt t="409164" x="5054600" y="4300538"/>
          <p14:tracePt t="409172" x="5054600" y="4291013"/>
          <p14:tracePt t="409349" x="5054600" y="4308475"/>
          <p14:tracePt t="409357" x="5054600" y="4325938"/>
          <p14:tracePt t="409365" x="5054600" y="4359275"/>
          <p14:tracePt t="409371" x="5054600" y="4410075"/>
          <p14:tracePt t="409379" x="5054600" y="4495800"/>
          <p14:tracePt t="409387" x="5054600" y="4572000"/>
          <p14:tracePt t="409395" x="5054600" y="4648200"/>
          <p14:tracePt t="409403" x="5054600" y="4716463"/>
          <p14:tracePt t="409412" x="5054600" y="4784725"/>
          <p14:tracePt t="409419" x="5054600" y="4843463"/>
          <p14:tracePt t="409427" x="5054600" y="4894263"/>
          <p14:tracePt t="409435" x="5054600" y="4937125"/>
          <p14:tracePt t="409444" x="5054600" y="4972050"/>
          <p14:tracePt t="409453" x="5054600" y="4997450"/>
          <p14:tracePt t="409460" x="5054600" y="5022850"/>
          <p14:tracePt t="409470" x="5054600" y="5048250"/>
          <p14:tracePt t="409476" x="5064125" y="5073650"/>
          <p14:tracePt t="409486" x="5072063" y="5091113"/>
          <p14:tracePt t="409492" x="5072063" y="5106988"/>
          <p14:tracePt t="409501" x="5072063" y="5132388"/>
          <p14:tracePt t="409507" x="5072063" y="5149850"/>
          <p14:tracePt t="409518" x="5072063" y="5157788"/>
          <p14:tracePt t="409523" x="5072063" y="5167313"/>
          <p14:tracePt t="409532" x="5072063" y="5183188"/>
          <p14:tracePt t="409539" x="5072063" y="5208588"/>
          <p14:tracePt t="409548" x="5080000" y="5208588"/>
          <p14:tracePt t="409556" x="5080000" y="5218113"/>
          <p14:tracePt t="409621" x="5089525" y="5226050"/>
          <p14:tracePt t="409629" x="5089525" y="5235575"/>
          <p14:tracePt t="409638" x="5106988" y="5243513"/>
          <p14:tracePt t="409653" x="5122863" y="5260975"/>
          <p14:tracePt t="409661" x="5148263" y="5268913"/>
          <p14:tracePt t="409672" x="5183188" y="5286375"/>
          <p14:tracePt t="409676" x="5208588" y="5294313"/>
          <p14:tracePt t="409686" x="5249863" y="5302250"/>
          <p14:tracePt t="409692" x="5292725" y="5311775"/>
          <p14:tracePt t="409710" x="5480050" y="5362575"/>
          <p14:tracePt t="409722" x="5565775" y="5380038"/>
          <p14:tracePt t="409724" x="5657850" y="5405438"/>
          <p14:tracePt t="409737" x="5735638" y="5421313"/>
          <p14:tracePt t="409741" x="5802313" y="5438775"/>
          <p14:tracePt t="409748" x="5870575" y="5456238"/>
          <p14:tracePt t="409756" x="5956300" y="5472113"/>
          <p14:tracePt t="409764" x="6024563" y="5489575"/>
          <p14:tracePt t="409772" x="6108700" y="5507038"/>
          <p14:tracePt t="409780" x="6184900" y="5514975"/>
          <p14:tracePt t="409787" x="6278563" y="5532438"/>
          <p14:tracePt t="409796" x="6354763" y="5549900"/>
          <p14:tracePt t="409804" x="6440488" y="5557838"/>
          <p14:tracePt t="409812" x="6516688" y="5565775"/>
          <p14:tracePt t="409821" x="6600825" y="5565775"/>
          <p14:tracePt t="409828" x="6678613" y="5565775"/>
          <p14:tracePt t="409837" x="6745288" y="5565775"/>
          <p14:tracePt t="409843" x="6805613" y="5575300"/>
          <p14:tracePt t="409853" x="6864350" y="5575300"/>
          <p14:tracePt t="409859" x="6915150" y="5583238"/>
          <p14:tracePt t="409868" x="6967538" y="5591175"/>
          <p14:tracePt t="409875" x="7018338" y="5600700"/>
          <p14:tracePt t="409885" x="7077075" y="5608638"/>
          <p14:tracePt t="409891" x="7112000" y="5608638"/>
          <p14:tracePt t="409900" x="7145338" y="5616575"/>
          <p14:tracePt t="409907" x="7178675" y="5626100"/>
          <p14:tracePt t="409918" x="7221538" y="5634038"/>
          <p14:tracePt t="409923" x="7246938" y="5641975"/>
          <p14:tracePt t="409931" x="7264400" y="5641975"/>
          <p14:tracePt t="409939" x="7272338" y="5641975"/>
          <p14:tracePt t="409948" x="7289800" y="5641975"/>
          <p14:tracePt t="409955" x="7307263" y="5641975"/>
          <p14:tracePt t="409971" x="7332663" y="5651500"/>
          <p14:tracePt t="409980" x="7340600" y="5659438"/>
          <p14:tracePt t="409987" x="7373938" y="5668963"/>
          <p14:tracePt t="409995" x="7373938" y="5676900"/>
          <p14:tracePt t="410229" x="7383463" y="5676900"/>
          <p14:tracePt t="410245" x="7383463" y="5659438"/>
          <p14:tracePt t="410254" x="7383463" y="5641975"/>
          <p14:tracePt t="410261" x="7358063" y="5608638"/>
          <p14:tracePt t="410271" x="7332663" y="5557838"/>
          <p14:tracePt t="410280" x="7307263" y="5472113"/>
          <p14:tracePt t="410288" x="7289800" y="5370513"/>
          <p14:tracePt t="410296" x="7264400" y="5260975"/>
          <p14:tracePt t="410306" x="7239000" y="5116513"/>
          <p14:tracePt t="410312" x="7221538" y="4962525"/>
          <p14:tracePt t="410321" x="7196138" y="4835525"/>
          <p14:tracePt t="410328" x="7188200" y="4733925"/>
          <p14:tracePt t="410337" x="7188200" y="4640263"/>
          <p14:tracePt t="410344" x="7188200" y="4572000"/>
          <p14:tracePt t="410354" x="7188200" y="4538663"/>
          <p14:tracePt t="410360" x="7188200" y="4513263"/>
          <p14:tracePt t="410371" x="7188200" y="4486275"/>
          <p14:tracePt t="410376" x="7188200" y="4478338"/>
          <p14:tracePt t="410392" x="7196138" y="4460875"/>
          <p14:tracePt t="410408" x="7196138" y="4452938"/>
          <p14:tracePt t="410655" x="7196138" y="4470400"/>
          <p14:tracePt t="410663" x="7196138" y="4478338"/>
          <p14:tracePt t="410671" x="7196138" y="4486275"/>
          <p14:tracePt t="410687" x="7196138" y="4495800"/>
          <p14:tracePt t="410696" x="7196138" y="4503738"/>
          <p14:tracePt t="410704" x="7196138" y="4513263"/>
          <p14:tracePt t="410711" x="7188200" y="4529138"/>
          <p14:tracePt t="410719" x="7188200" y="4538663"/>
          <p14:tracePt t="410727" x="7178675" y="4546600"/>
          <p14:tracePt t="410735" x="7170738" y="4589463"/>
          <p14:tracePt t="410744" x="7153275" y="4605338"/>
          <p14:tracePt t="410751" x="7153275" y="4622800"/>
          <p14:tracePt t="410759" x="7145338" y="4657725"/>
          <p14:tracePt t="410769" x="7127875" y="4708525"/>
          <p14:tracePt t="410775" x="7119938" y="4759325"/>
          <p14:tracePt t="410784" x="7112000" y="4810125"/>
          <p14:tracePt t="410792" x="7112000" y="4868863"/>
          <p14:tracePt t="410801" x="7112000" y="4937125"/>
          <p14:tracePt t="410807" x="7112000" y="5005388"/>
          <p14:tracePt t="410817" x="7112000" y="5099050"/>
          <p14:tracePt t="410823" x="7112000" y="5175250"/>
          <p14:tracePt t="410834" x="7112000" y="5243513"/>
          <p14:tracePt t="410839" x="7112000" y="5311775"/>
          <p14:tracePt t="410847" x="7112000" y="5362575"/>
          <p14:tracePt t="410855" x="7102475" y="5395913"/>
          <p14:tracePt t="410863" x="7102475" y="5421313"/>
          <p14:tracePt t="410871" x="7102475" y="5430838"/>
          <p14:tracePt t="410880" x="7102475" y="5438775"/>
          <p14:tracePt t="410888" x="7102475" y="5456238"/>
          <p14:tracePt t="410935" x="7102475" y="5464175"/>
          <p14:tracePt t="411087" x="7094538" y="5438775"/>
          <p14:tracePt t="411096" x="7085013" y="5421313"/>
          <p14:tracePt t="411104" x="7069138" y="5395913"/>
          <p14:tracePt t="411112" x="7059613" y="5362575"/>
          <p14:tracePt t="411120" x="7034213" y="5327650"/>
          <p14:tracePt t="411128" x="7018338" y="5294313"/>
          <p14:tracePt t="411137" x="7008813" y="5268913"/>
          <p14:tracePt t="411144" x="6967538" y="5243513"/>
          <p14:tracePt t="411153" x="6950075" y="5200650"/>
          <p14:tracePt t="411160" x="6924675" y="5175250"/>
          <p14:tracePt t="411170" x="6889750" y="5132388"/>
          <p14:tracePt t="411176" x="6873875" y="5116513"/>
          <p14:tracePt t="411186" x="6838950" y="5106988"/>
          <p14:tracePt t="411192" x="6797675" y="5091113"/>
          <p14:tracePt t="411202" x="6762750" y="5073650"/>
          <p14:tracePt t="411208" x="6737350" y="5064125"/>
          <p14:tracePt t="411219" x="6704013" y="5064125"/>
          <p14:tracePt t="411224" x="6678613" y="5064125"/>
          <p14:tracePt t="411235" x="6643688" y="5064125"/>
          <p14:tracePt t="411240" x="6600825" y="5064125"/>
          <p14:tracePt t="411252" x="6534150" y="5064125"/>
          <p14:tracePt t="411256" x="6440488" y="5064125"/>
          <p14:tracePt t="411264" x="6338888" y="5081588"/>
          <p14:tracePt t="411272" x="6219825" y="5132388"/>
          <p14:tracePt t="411280" x="6075363" y="5175250"/>
          <p14:tracePt t="411288" x="5913438" y="5218113"/>
          <p14:tracePt t="411296" x="5776913" y="5260975"/>
          <p14:tracePt t="411304" x="5657850" y="5294313"/>
          <p14:tracePt t="411312" x="5565775" y="5311775"/>
          <p14:tracePt t="411321" x="5565775" y="5319713"/>
          <p14:tracePt t="411328" x="5548313" y="5337175"/>
          <p14:tracePt t="411353" x="5548313" y="5353050"/>
          <p14:tracePt t="411360" x="5548313" y="5362575"/>
          <p14:tracePt t="411376" x="5548313" y="5370513"/>
          <p14:tracePt t="411417" x="5548313" y="5380038"/>
          <p14:tracePt t="411450" x="5565775" y="5395913"/>
          <p14:tracePt t="411456" x="5573713" y="5395913"/>
          <p14:tracePt t="411545" x="5581650" y="5395913"/>
          <p14:tracePt t="411561" x="5581650" y="5387975"/>
          <p14:tracePt t="411570" x="5565775" y="5370513"/>
          <p14:tracePt t="411577" x="5556250" y="5353050"/>
          <p14:tracePt t="411587" x="5548313" y="5353050"/>
          <p14:tracePt t="411593" x="5538788" y="5345113"/>
          <p14:tracePt t="411605" x="5530850" y="5345113"/>
          <p14:tracePt t="411608" x="5522913" y="5337175"/>
          <p14:tracePt t="411621" x="5513388" y="5327650"/>
          <p14:tracePt t="411640" x="5513388" y="5319713"/>
          <p14:tracePt t="411680" x="5513388" y="5311775"/>
          <p14:tracePt t="411688" x="5522913" y="5302250"/>
          <p14:tracePt t="411706" x="5530850" y="5294313"/>
          <p14:tracePt t="411718" x="5538788" y="5286375"/>
          <p14:tracePt t="411743" x="5548313" y="5286375"/>
          <p14:tracePt t="411752" x="5565775" y="5286375"/>
          <p14:tracePt t="411760" x="5591175" y="5286375"/>
          <p14:tracePt t="411768" x="5616575" y="5286375"/>
          <p14:tracePt t="411775" x="5657850" y="5286375"/>
          <p14:tracePt t="411785" x="5726113" y="5276850"/>
          <p14:tracePt t="411792" x="5845175" y="5268913"/>
          <p14:tracePt t="411800" x="5972175" y="5243513"/>
          <p14:tracePt t="411807" x="6126163" y="5226050"/>
          <p14:tracePt t="411818" x="6278563" y="5200650"/>
          <p14:tracePt t="411824" x="6423025" y="5192713"/>
          <p14:tracePt t="411834" x="6559550" y="5167313"/>
          <p14:tracePt t="411839" x="6678613" y="5157788"/>
          <p14:tracePt t="411848" x="6797675" y="5132388"/>
          <p14:tracePt t="411855" x="6899275" y="5106988"/>
          <p14:tracePt t="411864" x="6992938" y="5091113"/>
          <p14:tracePt t="411871" x="7085013" y="5073650"/>
          <p14:tracePt t="411885" x="7162800" y="5064125"/>
          <p14:tracePt t="411887" x="7246938" y="5048250"/>
          <p14:tracePt t="411896" x="7315200" y="5030788"/>
          <p14:tracePt t="411903" x="7373938" y="5013325"/>
          <p14:tracePt t="411912" x="7434263" y="4997450"/>
          <p14:tracePt t="411919" x="7485063" y="4972050"/>
          <p14:tracePt t="411928" x="7518400" y="4954588"/>
          <p14:tracePt t="411935" x="7553325" y="4946650"/>
          <p14:tracePt t="411943" x="7553325" y="4937125"/>
          <p14:tracePt t="411953" x="7561263" y="4937125"/>
          <p14:tracePt t="412007" x="7561263" y="4929188"/>
          <p14:tracePt t="412016" x="7561263" y="4919663"/>
          <p14:tracePt t="412023" x="7561263" y="4911725"/>
          <p14:tracePt t="412031" x="7535863" y="4894263"/>
          <p14:tracePt t="412039" x="7510463" y="4878388"/>
          <p14:tracePt t="412047" x="7493000" y="4878388"/>
          <p14:tracePt t="412055" x="7442200" y="4860925"/>
          <p14:tracePt t="412063" x="7348538" y="4835525"/>
          <p14:tracePt t="412071" x="7229475" y="4802188"/>
          <p14:tracePt t="412079" x="7085013" y="4784725"/>
          <p14:tracePt t="412087" x="6907213" y="4749800"/>
          <p14:tracePt t="412095" x="6711950" y="4724400"/>
          <p14:tracePt t="412103" x="6534150" y="4699000"/>
          <p14:tracePt t="412111" x="6389688" y="4673600"/>
          <p14:tracePt t="412119" x="6235700" y="4657725"/>
          <p14:tracePt t="412127" x="6083300" y="4630738"/>
          <p14:tracePt t="412135" x="5946775" y="4614863"/>
          <p14:tracePt t="412143" x="5845175" y="4605338"/>
          <p14:tracePt t="412152" x="5743575" y="4589463"/>
          <p14:tracePt t="412159" x="5657850" y="4579938"/>
          <p14:tracePt t="412169" x="5573713" y="4554538"/>
          <p14:tracePt t="412175" x="5480050" y="4546600"/>
          <p14:tracePt t="412185" x="5411788" y="4538663"/>
          <p14:tracePt t="412192" x="5343525" y="4538663"/>
          <p14:tracePt t="412201" x="5284788" y="4538663"/>
          <p14:tracePt t="412207" x="5233988" y="4538663"/>
          <p14:tracePt t="412216" x="5173663" y="4538663"/>
          <p14:tracePt t="412224" x="5114925" y="4538663"/>
          <p14:tracePt t="412233" x="5054600" y="4538663"/>
          <p14:tracePt t="412239" x="5003800" y="4538663"/>
          <p14:tracePt t="412247" x="4927600" y="4554538"/>
          <p14:tracePt t="412256" x="4868863" y="4579938"/>
          <p14:tracePt t="412264" x="4808538" y="4622800"/>
          <p14:tracePt t="412271" x="4749800" y="4657725"/>
          <p14:tracePt t="412280" x="4699000" y="4691063"/>
          <p14:tracePt t="412287" x="4630738" y="4733925"/>
          <p14:tracePt t="412295" x="4579938" y="4767263"/>
          <p14:tracePt t="412304" x="4519613" y="4810125"/>
          <p14:tracePt t="412311" x="4468813" y="4852988"/>
          <p14:tracePt t="412319" x="4400550" y="4903788"/>
          <p14:tracePt t="412328" x="4341813" y="4954588"/>
          <p14:tracePt t="412335" x="4298950" y="5005388"/>
          <p14:tracePt t="412343" x="4265613" y="5056188"/>
          <p14:tracePt t="412351" x="4230688" y="5106988"/>
          <p14:tracePt t="412360" x="4205288" y="5149850"/>
          <p14:tracePt t="412367" x="4187825" y="5175250"/>
          <p14:tracePt t="412375" x="4179888" y="5200650"/>
          <p14:tracePt t="412384" x="4171950" y="5235575"/>
          <p14:tracePt t="412392" x="4171950" y="5260975"/>
          <p14:tracePt t="412401" x="4171950" y="5294313"/>
          <p14:tracePt t="412407" x="4171950" y="5327650"/>
          <p14:tracePt t="412416" x="4187825" y="5362575"/>
          <p14:tracePt t="412424" x="4205288" y="5395913"/>
          <p14:tracePt t="412434" x="4230688" y="5413375"/>
          <p14:tracePt t="412439" x="4248150" y="5430838"/>
          <p14:tracePt t="412449" x="4273550" y="5446713"/>
          <p14:tracePt t="412456" x="4316413" y="5472113"/>
          <p14:tracePt t="412463" x="4341813" y="5497513"/>
          <p14:tracePt t="412471" x="4375150" y="5524500"/>
          <p14:tracePt t="412480" x="4400550" y="5549900"/>
          <p14:tracePt t="412488" x="4443413" y="5583238"/>
          <p14:tracePt t="412495" x="4486275" y="5600700"/>
          <p14:tracePt t="412503" x="4511675" y="5626100"/>
          <p14:tracePt t="412512" x="4545013" y="5651500"/>
          <p14:tracePt t="412519" x="4570413" y="5659438"/>
          <p14:tracePt t="412527" x="4579938" y="5668963"/>
          <p14:tracePt t="412535" x="4605338" y="5676900"/>
          <p14:tracePt t="412543" x="4613275" y="5684838"/>
          <p14:tracePt t="412553" x="4621213" y="5694363"/>
          <p14:tracePt t="412559" x="4646613" y="5702300"/>
          <p14:tracePt t="412575" x="4664075" y="5719763"/>
          <p14:tracePt t="412591" x="4673600" y="5719763"/>
          <p14:tracePt t="412689" x="4638675" y="5710238"/>
          <p14:tracePt t="412699" x="4595813" y="5684838"/>
          <p14:tracePt t="412710" x="4545013" y="5641975"/>
          <p14:tracePt t="412724" x="4298950" y="5421313"/>
          <p14:tracePt t="412730" x="4179888" y="5294313"/>
          <p14:tracePt t="412736" x="4044950" y="5167313"/>
          <p14:tracePt t="412743" x="3951288" y="5056188"/>
          <p14:tracePt t="412751" x="3890963" y="4962525"/>
          <p14:tracePt t="412759" x="3848100" y="4878388"/>
          <p14:tracePt t="412768" x="3832225" y="4810125"/>
          <p14:tracePt t="412775" x="3822700" y="4741863"/>
          <p14:tracePt t="412785" x="3832225" y="4673600"/>
          <p14:tracePt t="412791" x="3873500" y="4589463"/>
          <p14:tracePt t="412800" x="3925888" y="4503738"/>
          <p14:tracePt t="412808" x="3992563" y="4419600"/>
          <p14:tracePt t="412817" x="4095750" y="4316413"/>
          <p14:tracePt t="412823" x="4230688" y="4164013"/>
          <p14:tracePt t="412834" x="4384675" y="4027488"/>
          <p14:tracePt t="412840" x="4579938" y="3857625"/>
          <p14:tracePt t="412850" x="4791075" y="3705225"/>
          <p14:tracePt t="412856" x="5038725" y="3543300"/>
          <p14:tracePt t="412864" x="5335588" y="3373438"/>
          <p14:tracePt t="412872" x="5675313" y="3195638"/>
          <p14:tracePt t="412885" x="5972175" y="3008313"/>
          <p14:tracePt t="412887" x="6261100" y="2838450"/>
          <p14:tracePt t="412896" x="6534150" y="2686050"/>
          <p14:tracePt t="412903" x="6805613" y="2549525"/>
          <p14:tracePt t="412911" x="7026275" y="2438400"/>
          <p14:tracePt t="412919" x="7221538" y="2344738"/>
          <p14:tracePt t="412928" x="7366000" y="2293938"/>
          <p14:tracePt t="412935" x="7477125" y="2252663"/>
          <p14:tracePt t="412944" x="7578725" y="2227263"/>
          <p14:tracePt t="412952" x="7646988" y="2209800"/>
          <p14:tracePt t="412959" x="7715250" y="2200275"/>
          <p14:tracePt t="412969" x="7766050" y="2192338"/>
          <p14:tracePt t="412976" x="7824788" y="2192338"/>
          <p14:tracePt t="412984" x="7867650" y="2192338"/>
          <p14:tracePt t="412992" x="7910513" y="2209800"/>
          <p14:tracePt t="413002" x="7961313" y="2243138"/>
          <p14:tracePt t="413007" x="8029575" y="2293938"/>
          <p14:tracePt t="413017" x="8113713" y="2371725"/>
          <p14:tracePt t="413024" x="8207375" y="2455863"/>
          <p14:tracePt t="413034" x="8266113" y="2549525"/>
          <p14:tracePt t="413039" x="8334375" y="2633663"/>
          <p14:tracePt t="413050" x="8394700" y="2719388"/>
          <p14:tracePt t="413056" x="8428038" y="2805113"/>
          <p14:tracePt t="413063" x="8445500" y="2863850"/>
          <p14:tracePt t="413071" x="8445500" y="2897188"/>
          <p14:tracePt t="413079" x="8445500" y="2906713"/>
          <p14:tracePt t="413087" x="8435975" y="2906713"/>
          <p14:tracePt t="413095" x="8428038" y="2906713"/>
          <p14:tracePt t="413103" x="8410575" y="2897188"/>
          <p14:tracePt t="413111" x="8394700" y="2881313"/>
          <p14:tracePt t="413119" x="8377238" y="2863850"/>
          <p14:tracePt t="413127" x="8343900" y="2813050"/>
          <p14:tracePt t="413136" x="8291513" y="2719388"/>
          <p14:tracePt t="413145" x="8240713" y="2600325"/>
          <p14:tracePt t="413155" x="8181975" y="2455863"/>
          <p14:tracePt t="413160" x="8121650" y="2268538"/>
          <p14:tracePt t="413170" x="8062913" y="2073275"/>
          <p14:tracePt t="413175" x="8029575" y="1920875"/>
          <p14:tracePt t="413185" x="7994650" y="1819275"/>
          <p14:tracePt t="413192" x="7969250" y="1725613"/>
          <p14:tracePt t="413201" x="7961313" y="1716088"/>
          <p14:tracePt t="413208" x="7918450" y="1700213"/>
          <p14:tracePt t="413218" x="7900988" y="1700213"/>
          <p14:tracePt t="413223" x="7867650" y="1700213"/>
          <p14:tracePt t="413234" x="7832725" y="1700213"/>
          <p14:tracePt t="413240" x="7756525" y="1700213"/>
          <p14:tracePt t="413250" x="7637463" y="1733550"/>
          <p14:tracePt t="413255" x="7518400" y="1766888"/>
          <p14:tracePt t="413264" x="7416800" y="1809750"/>
          <p14:tracePt t="413272" x="7307263" y="1835150"/>
          <p14:tracePt t="413279" x="7196138" y="1878013"/>
          <p14:tracePt t="413287" x="7102475" y="1911350"/>
          <p14:tracePt t="413295" x="7008813" y="1963738"/>
          <p14:tracePt t="413303" x="6924675" y="2014538"/>
          <p14:tracePt t="413311" x="6864350" y="2073275"/>
          <p14:tracePt t="413319" x="6788150" y="2159000"/>
          <p14:tracePt t="413327" x="6737350" y="2260600"/>
          <p14:tracePt t="413335" x="6694488" y="2413000"/>
          <p14:tracePt t="413343" x="6678613" y="2582863"/>
          <p14:tracePt t="413356" x="6678613" y="2778125"/>
          <p14:tracePt t="413364" x="6711950" y="2914650"/>
          <p14:tracePt t="413371" x="6788150" y="3067050"/>
          <p14:tracePt t="413379" x="6864350" y="3186113"/>
          <p14:tracePt t="413387" x="6942138" y="3254375"/>
          <p14:tracePt t="413396" x="7000875" y="3305175"/>
          <p14:tracePt t="413403" x="7077075" y="3330575"/>
          <p14:tracePt t="413411" x="7137400" y="3348038"/>
          <p14:tracePt t="413419" x="7178675" y="3355975"/>
          <p14:tracePt t="413427" x="7196138" y="3355975"/>
          <p14:tracePt t="413436" x="7213600" y="3348038"/>
          <p14:tracePt t="413453" x="7229475" y="3340100"/>
          <p14:tracePt t="413460" x="7246938" y="3314700"/>
          <p14:tracePt t="413469" x="7264400" y="3279775"/>
          <p14:tracePt t="413475" x="7297738" y="3221038"/>
          <p14:tracePt t="413485" x="7340600" y="3135313"/>
          <p14:tracePt t="413492" x="7391400" y="3016250"/>
          <p14:tracePt t="413501" x="7467600" y="2820988"/>
          <p14:tracePt t="413507" x="7553325" y="2633663"/>
          <p14:tracePt t="413517" x="7637463" y="2438400"/>
          <p14:tracePt t="413524" x="7715250" y="2243138"/>
          <p14:tracePt t="413534" x="7807325" y="2065338"/>
          <p14:tracePt t="413539" x="7885113" y="1928813"/>
          <p14:tracePt t="413550" x="7951788" y="1835150"/>
          <p14:tracePt t="413556" x="8020050" y="1758950"/>
          <p14:tracePt t="413563" x="8070850" y="1708150"/>
          <p14:tracePt t="413571" x="8121650" y="1674813"/>
          <p14:tracePt t="413580" x="8174038" y="1657350"/>
          <p14:tracePt t="413587" x="8207375" y="1639888"/>
          <p14:tracePt t="413595" x="8232775" y="1631950"/>
          <p14:tracePt t="413603" x="8250238" y="1631950"/>
          <p14:tracePt t="413611" x="8266113" y="1631950"/>
          <p14:tracePt t="413619" x="8266113" y="1622425"/>
          <p14:tracePt t="413628" x="8283575" y="1614488"/>
          <p14:tracePt t="413635" x="8291513" y="1606550"/>
          <p14:tracePt t="413643" x="8308975" y="1597025"/>
          <p14:tracePt t="413653" x="8326438" y="1581150"/>
          <p14:tracePt t="413660" x="8343900" y="1571625"/>
          <p14:tracePt t="413669" x="8359775" y="1555750"/>
          <p14:tracePt t="413675" x="8385175" y="1538288"/>
          <p14:tracePt t="413685" x="8402638" y="1520825"/>
          <p14:tracePt t="413692" x="8420100" y="1512888"/>
          <p14:tracePt t="413702" x="8445500" y="1487488"/>
          <p14:tracePt t="413710" x="8478838" y="1462088"/>
          <p14:tracePt t="413718" x="8504238" y="1436688"/>
          <p14:tracePt t="413723" x="8529638" y="1419225"/>
          <p14:tracePt t="413735" x="8555038" y="1393825"/>
          <p14:tracePt t="413739" x="8580438" y="1385888"/>
          <p14:tracePt t="413750" x="8605838" y="1360488"/>
          <p14:tracePt t="413755" x="8632825" y="1350963"/>
          <p14:tracePt t="413763" x="8640763" y="1343025"/>
          <p14:tracePt t="413771" x="8658225" y="1333500"/>
          <p14:tracePt t="413779" x="8666163" y="1317625"/>
          <p14:tracePt t="413787" x="8683625" y="1317625"/>
          <p14:tracePt t="413804" x="8691563" y="1317625"/>
          <p14:tracePt t="413811" x="8709025" y="1300163"/>
          <p14:tracePt t="413819" x="8724900" y="1292225"/>
          <p14:tracePt t="413827" x="8759825" y="1292225"/>
          <p14:tracePt t="413835" x="8793163" y="1292225"/>
          <p14:tracePt t="413843" x="8818563" y="1292225"/>
          <p14:tracePt t="413852" x="8853488" y="1292225"/>
          <p14:tracePt t="413859" x="8912225" y="1292225"/>
          <p14:tracePt t="413868" x="8980488" y="1292225"/>
          <p14:tracePt t="413885" x="9117013" y="1308100"/>
          <p14:tracePt t="413891" x="9175750" y="1325563"/>
          <p14:tracePt t="413901" x="9261475" y="1350963"/>
          <p14:tracePt t="413907" x="9328150" y="1368425"/>
          <p14:tracePt t="413918" x="9396413" y="1393825"/>
          <p14:tracePt t="413924" x="9456738" y="1419225"/>
          <p14:tracePt t="413933" x="9515475" y="1444625"/>
          <p14:tracePt t="413940" x="9566275" y="1477963"/>
          <p14:tracePt t="413947" x="9591675" y="1504950"/>
          <p14:tracePt t="413955" x="9601200" y="1504950"/>
          <p14:tracePt t="413996" x="9601200" y="1512888"/>
          <p14:tracePt t="414012" x="9617075" y="1512888"/>
          <p14:tracePt t="414020" x="9626600" y="1512888"/>
          <p14:tracePt t="414028" x="9634538" y="1512888"/>
          <p14:tracePt t="414036" x="9652000" y="1520825"/>
          <p14:tracePt t="414044" x="9659938" y="1520825"/>
          <p14:tracePt t="414110" x="9667875" y="1520825"/>
          <p14:tracePt t="414325" x="9659938" y="1520825"/>
          <p14:tracePt t="414341" x="9626600" y="1520825"/>
          <p14:tracePt t="414350" x="9591675" y="1495425"/>
          <p14:tracePt t="414358" x="9558338" y="1470025"/>
          <p14:tracePt t="414365" x="9523413" y="1462088"/>
          <p14:tracePt t="414373" x="9498013" y="1436688"/>
          <p14:tracePt t="414380" x="9456738" y="1411288"/>
          <p14:tracePt t="414387" x="9405938" y="1385888"/>
          <p14:tracePt t="414396" x="9337675" y="1360488"/>
          <p14:tracePt t="414403" x="9244013" y="1343025"/>
          <p14:tracePt t="414411" x="9132888" y="1333500"/>
          <p14:tracePt t="414419" x="8963025" y="1333500"/>
          <p14:tracePt t="414427" x="8767763" y="1350963"/>
          <p14:tracePt t="414435" x="8539163" y="1385888"/>
          <p14:tracePt t="414444" x="8359775" y="1436688"/>
          <p14:tracePt t="414451" x="8215313" y="1477963"/>
          <p14:tracePt t="414459" x="8113713" y="1512888"/>
          <p14:tracePt t="414469" x="8054975" y="1538288"/>
          <p14:tracePt t="414475" x="8045450" y="1538288"/>
          <p14:tracePt t="414485" x="8045450" y="1546225"/>
          <p14:tracePt t="414492" x="8045450" y="1555750"/>
          <p14:tracePt t="414501" x="8070850" y="1563688"/>
          <p14:tracePt t="414508" x="8088313" y="1571625"/>
          <p14:tracePt t="414517" x="8121650" y="1589088"/>
          <p14:tracePt t="414523" x="8164513" y="1622425"/>
          <p14:tracePt t="414534" x="8215313" y="1649413"/>
          <p14:tracePt t="414539" x="8250238" y="1674813"/>
          <p14:tracePt t="414551" x="8301038" y="1700213"/>
          <p14:tracePt t="414555" x="8343900" y="1716088"/>
          <p14:tracePt t="414564" x="8385175" y="1751013"/>
          <p14:tracePt t="414572" x="8385175" y="1758950"/>
          <p14:tracePt t="414579" x="8394700" y="1758950"/>
          <p14:tracePt t="414620" x="8394700" y="1766888"/>
          <p14:tracePt t="414629" x="8394700" y="1776413"/>
          <p14:tracePt t="414637" x="8402638" y="1784350"/>
          <p14:tracePt t="414645" x="8402638" y="1793875"/>
          <p14:tracePt t="414654" x="8402638" y="1801813"/>
          <p14:tracePt t="414660" x="8402638" y="1809750"/>
          <p14:tracePt t="414668" x="8402638" y="1819275"/>
          <p14:tracePt t="414675" x="8402638" y="1827213"/>
          <p14:tracePt t="414797" x="8410575" y="1835150"/>
          <p14:tracePt t="414813" x="8435975" y="1844675"/>
          <p14:tracePt t="414822" x="8445500" y="1844675"/>
          <p14:tracePt t="414829" x="8453438" y="1844675"/>
          <p14:tracePt t="414845" x="8470900" y="1852613"/>
          <p14:tracePt t="414855" x="8488363" y="1852613"/>
          <p14:tracePt t="414861" x="8513763" y="1852613"/>
          <p14:tracePt t="414871" x="8547100" y="1852613"/>
          <p14:tracePt t="414877" x="8597900" y="1852613"/>
          <p14:tracePt t="414888" x="8683625" y="1835150"/>
          <p14:tracePt t="414904" x="8750300" y="1819275"/>
          <p14:tracePt t="414908" x="8759825" y="1809750"/>
          <p14:tracePt t="414948" x="8750300" y="1809750"/>
          <p14:tracePt t="414956" x="8734425" y="1809750"/>
          <p14:tracePt t="414964" x="8691563" y="1809750"/>
          <p14:tracePt t="414972" x="8623300" y="1809750"/>
          <p14:tracePt t="414980" x="8555038" y="1809750"/>
          <p14:tracePt t="414988" x="8504238" y="1819275"/>
          <p14:tracePt t="414996" x="8496300" y="1819275"/>
          <p14:tracePt t="415020" x="8488363" y="1819275"/>
          <p14:tracePt t="415028" x="8504238" y="1809750"/>
          <p14:tracePt t="415036" x="8547100" y="1809750"/>
          <p14:tracePt t="415044" x="8615363" y="1801813"/>
          <p14:tracePt t="415053" x="8709025" y="1776413"/>
          <p14:tracePt t="415060" x="8793163" y="1758950"/>
          <p14:tracePt t="415069" x="8912225" y="1751013"/>
          <p14:tracePt t="415076" x="9031288" y="1751013"/>
          <p14:tracePt t="415086" x="9158288" y="1751013"/>
          <p14:tracePt t="415092" x="9261475" y="1784350"/>
          <p14:tracePt t="415102" x="9363075" y="1809750"/>
          <p14:tracePt t="415108" x="9447213" y="1844675"/>
          <p14:tracePt t="415117" x="9507538" y="1878013"/>
          <p14:tracePt t="415124" x="9558338" y="1903413"/>
          <p14:tracePt t="415136" x="9575800" y="1911350"/>
          <p14:tracePt t="415140" x="9583738" y="1920875"/>
          <p14:tracePt t="415165" x="9591675" y="1928813"/>
          <p14:tracePt t="417545" x="9591675" y="1920875"/>
          <p14:tracePt t="418323" x="9601200" y="1911350"/>
          <p14:tracePt t="418327" x="9609138" y="1903413"/>
          <p14:tracePt t="418335" x="9626600" y="1903413"/>
          <p14:tracePt t="418344" x="9626600" y="1895475"/>
          <p14:tracePt t="418351" x="9642475" y="1895475"/>
          <p14:tracePt t="418368" x="9659938" y="1903413"/>
          <p14:tracePt t="418376" x="9667875" y="1946275"/>
          <p14:tracePt t="418384" x="9702800" y="2030413"/>
          <p14:tracePt t="418391" x="9728200" y="2133600"/>
          <p14:tracePt t="418401" x="9771063" y="2268538"/>
          <p14:tracePt t="418407" x="9804400" y="2430463"/>
          <p14:tracePt t="418416" x="9821863" y="2582863"/>
          <p14:tracePt t="418423" x="9829800" y="2686050"/>
          <p14:tracePt t="418433" x="9812338" y="2795588"/>
          <p14:tracePt t="418439" x="9779000" y="2889250"/>
          <p14:tracePt t="418448" x="9694863" y="3000375"/>
          <p14:tracePt t="418455" x="9591675" y="3094038"/>
          <p14:tracePt t="418466" x="9447213" y="3186113"/>
          <p14:tracePt t="418471" x="9294813" y="3271838"/>
          <p14:tracePt t="418479" x="9124950" y="3330575"/>
          <p14:tracePt t="418487" x="8988425" y="3365500"/>
          <p14:tracePt t="418495" x="8793163" y="3390900"/>
          <p14:tracePt t="418504" x="8597900" y="3416300"/>
          <p14:tracePt t="418512" x="8402638" y="3424238"/>
          <p14:tracePt t="418519" x="8224838" y="3424238"/>
          <p14:tracePt t="418534" x="8054975" y="3424238"/>
          <p14:tracePt t="418539" x="7943850" y="3424238"/>
          <p14:tracePt t="418548" x="7850188" y="3424238"/>
          <p14:tracePt t="418556" x="7842250" y="3424238"/>
          <p14:tracePt t="418596" x="7850188" y="3398838"/>
          <p14:tracePt t="418604" x="7885113" y="3382963"/>
          <p14:tracePt t="418612" x="7910513" y="3373438"/>
          <p14:tracePt t="418620" x="7951788" y="3365500"/>
          <p14:tracePt t="418628" x="8012113" y="3355975"/>
          <p14:tracePt t="418636" x="8080375" y="3355975"/>
          <p14:tracePt t="418644" x="8131175" y="3355975"/>
          <p14:tracePt t="418652" x="8181975" y="3365500"/>
          <p14:tracePt t="418660" x="8189913" y="3365500"/>
          <p14:tracePt t="418668" x="8199438" y="3365500"/>
          <p14:tracePt t="419206" x="8207375" y="3365500"/>
          <p14:tracePt t="419212" x="8215313" y="3365500"/>
          <p14:tracePt t="419475" x="8199438" y="3365500"/>
          <p14:tracePt t="419483" x="8105775" y="3365500"/>
          <p14:tracePt t="419491" x="7935913" y="3365500"/>
          <p14:tracePt t="419499" x="7535863" y="3398838"/>
          <p14:tracePt t="419507" x="6958013" y="3449638"/>
          <p14:tracePt t="419517" x="6278563" y="3527425"/>
          <p14:tracePt t="419523" x="5675313" y="3611563"/>
          <p14:tracePt t="419533" x="5106988" y="3679825"/>
          <p14:tracePt t="419540" x="4613275" y="3756025"/>
          <p14:tracePt t="419548" x="4230688" y="3832225"/>
          <p14:tracePt t="419555" x="3933825" y="3892550"/>
          <p14:tracePt t="419566" x="3756025" y="3925888"/>
          <p14:tracePt t="419571" x="3644900" y="3951288"/>
          <p14:tracePt t="419579" x="3627438" y="3960813"/>
          <p14:tracePt t="419603" x="3644900" y="3968750"/>
          <p14:tracePt t="419619" x="3670300" y="3976688"/>
          <p14:tracePt t="419627" x="3729038" y="4002088"/>
          <p14:tracePt t="419635" x="3865563" y="4062413"/>
          <p14:tracePt t="419643" x="4121150" y="4130675"/>
          <p14:tracePt t="419652" x="4400550" y="4224338"/>
          <p14:tracePt t="419659" x="4706938" y="4341813"/>
          <p14:tracePt t="419667" x="5003800" y="4513263"/>
          <p14:tracePt t="419675" x="5276850" y="4699000"/>
          <p14:tracePt t="419685" x="5505450" y="4843463"/>
          <p14:tracePt t="419691" x="5675313" y="4954588"/>
          <p14:tracePt t="419700" x="5743575" y="5038725"/>
          <p14:tracePt t="419709" x="5802313" y="5124450"/>
          <p14:tracePt t="419717" x="5827713" y="5200650"/>
          <p14:tracePt t="419724" x="5827713" y="5276850"/>
          <p14:tracePt t="419734" x="5786438" y="5370513"/>
          <p14:tracePt t="419741" x="5718175" y="5456238"/>
          <p14:tracePt t="419752" x="5624513" y="5557838"/>
          <p14:tracePt t="419757" x="5505450" y="5641975"/>
          <p14:tracePt t="419768" x="5368925" y="5719763"/>
          <p14:tracePt t="419772" x="5216525" y="5795963"/>
          <p14:tracePt t="419783" x="5097463" y="5829300"/>
          <p14:tracePt t="419788" x="4987925" y="5854700"/>
          <p14:tracePt t="419797" x="4859338" y="5872163"/>
          <p14:tracePt t="419804" x="4757738" y="5880100"/>
          <p14:tracePt t="419812" x="4646613" y="5880100"/>
          <p14:tracePt t="419820" x="4537075" y="5854700"/>
          <p14:tracePt t="419828" x="4435475" y="5803900"/>
          <p14:tracePt t="419836" x="4324350" y="5735638"/>
          <p14:tracePt t="419844" x="4197350" y="5634038"/>
          <p14:tracePt t="419854" x="4095750" y="5507038"/>
          <p14:tracePt t="419860" x="3992563" y="5327650"/>
          <p14:tracePt t="419869" x="3933825" y="5141913"/>
          <p14:tracePt t="419886" x="3840163" y="4733925"/>
          <p14:tracePt t="419892" x="3832225" y="4564063"/>
          <p14:tracePt t="419902" x="3840163" y="4435475"/>
          <p14:tracePt t="419908" x="3883025" y="4325938"/>
          <p14:tracePt t="419918" x="3941763" y="4224338"/>
          <p14:tracePt t="419924" x="4017963" y="4121150"/>
          <p14:tracePt t="419933" x="4129088" y="4027488"/>
          <p14:tracePt t="419940" x="4265613" y="3935413"/>
          <p14:tracePt t="419951" x="4392613" y="3867150"/>
          <p14:tracePt t="419956" x="4562475" y="3806825"/>
          <p14:tracePt t="419967" x="4749800" y="3756025"/>
          <p14:tracePt t="419972" x="4945063" y="3722688"/>
          <p14:tracePt t="419983" x="5165725" y="3705225"/>
          <p14:tracePt t="419988" x="5437188" y="3705225"/>
          <p14:tracePt t="419996" x="5649913" y="3713163"/>
          <p14:tracePt t="420004" x="5802313" y="3722688"/>
          <p14:tracePt t="420012" x="5938838" y="3756025"/>
          <p14:tracePt t="420020" x="6040438" y="3781425"/>
          <p14:tracePt t="420028" x="6134100" y="3824288"/>
          <p14:tracePt t="420036" x="6227763" y="3867150"/>
          <p14:tracePt t="420044" x="6321425" y="3917950"/>
          <p14:tracePt t="420052" x="6397625" y="3951288"/>
          <p14:tracePt t="420060" x="6448425" y="3986213"/>
          <p14:tracePt t="420070" x="6483350" y="4019550"/>
          <p14:tracePt t="420076" x="6516688" y="4037013"/>
          <p14:tracePt t="420086" x="6524625" y="4052888"/>
          <p14:tracePt t="420092" x="6534150" y="4052888"/>
          <p14:tracePt t="420101" x="6534150" y="4062413"/>
          <p14:tracePt t="420118" x="6542088" y="4070350"/>
          <p14:tracePt t="420124" x="6550025" y="4070350"/>
          <p14:tracePt t="420133" x="6567488" y="4095750"/>
          <p14:tracePt t="420140" x="6575425" y="4105275"/>
          <p14:tracePt t="420150" x="6592888" y="4130675"/>
          <p14:tracePt t="420156" x="6600825" y="4146550"/>
          <p14:tracePt t="420167" x="6618288" y="4164013"/>
          <p14:tracePt t="420172" x="6643688" y="4197350"/>
          <p14:tracePt t="420183" x="6669088" y="4232275"/>
          <p14:tracePt t="420188" x="6686550" y="4265613"/>
          <p14:tracePt t="420197" x="6704013" y="4291013"/>
          <p14:tracePt t="420204" x="6719888" y="4316413"/>
          <p14:tracePt t="420212" x="6737350" y="4351338"/>
          <p14:tracePt t="420220" x="6762750" y="4376738"/>
          <p14:tracePt t="420228" x="6770688" y="4384675"/>
          <p14:tracePt t="420373" x="6780213" y="4402138"/>
          <p14:tracePt t="420389" x="6788150" y="4410075"/>
          <p14:tracePt t="420405" x="6797675" y="4419600"/>
          <p14:tracePt t="420413" x="6805613" y="4427538"/>
          <p14:tracePt t="420421" x="6805613" y="4445000"/>
          <p14:tracePt t="420429" x="6805613" y="4460875"/>
          <p14:tracePt t="420437" x="6823075" y="4495800"/>
          <p14:tracePt t="420444" x="6831013" y="4513263"/>
          <p14:tracePt t="420452" x="6838950" y="4529138"/>
          <p14:tracePt t="420460" x="6856413" y="4554538"/>
          <p14:tracePt t="420469" x="6864350" y="4572000"/>
          <p14:tracePt t="420476" x="6873875" y="4589463"/>
          <p14:tracePt t="420486" x="6881813" y="4605338"/>
          <p14:tracePt t="420492" x="6899275" y="4640263"/>
          <p14:tracePt t="420501" x="6915150" y="4673600"/>
          <p14:tracePt t="420508" x="6924675" y="4691063"/>
          <p14:tracePt t="420518" x="6942138" y="4724400"/>
          <p14:tracePt t="420524" x="6975475" y="4775200"/>
          <p14:tracePt t="420534" x="7008813" y="4843463"/>
          <p14:tracePt t="420540" x="7051675" y="4929188"/>
          <p14:tracePt t="420549" x="7094538" y="5013325"/>
          <p14:tracePt t="420555" x="7137400" y="5081588"/>
          <p14:tracePt t="420565" x="7188200" y="5167313"/>
          <p14:tracePt t="420571" x="7221538" y="5251450"/>
          <p14:tracePt t="420579" x="7272338" y="5337175"/>
          <p14:tracePt t="420587" x="7307263" y="5405438"/>
          <p14:tracePt t="420595" x="7323138" y="5464175"/>
          <p14:tracePt t="420603" x="7340600" y="5514975"/>
          <p14:tracePt t="420611" x="7358063" y="5565775"/>
          <p14:tracePt t="420619" x="7366000" y="5608638"/>
          <p14:tracePt t="420628" x="7373938" y="5668963"/>
          <p14:tracePt t="420635" x="7383463" y="5727700"/>
          <p14:tracePt t="420643" x="7383463" y="5778500"/>
          <p14:tracePt t="420651" x="7383463" y="5846763"/>
          <p14:tracePt t="420660" x="7383463" y="5897563"/>
          <p14:tracePt t="420667" x="7383463" y="5957888"/>
          <p14:tracePt t="420675" x="7366000" y="6024563"/>
          <p14:tracePt t="420683" x="7340600" y="6092825"/>
          <p14:tracePt t="420692" x="7323138" y="6161088"/>
          <p14:tracePt t="420700" x="7281863" y="6229350"/>
          <p14:tracePt t="420707" x="7246938" y="6297613"/>
          <p14:tracePt t="420717" x="7178675" y="6365875"/>
          <p14:tracePt t="420723" x="7112000" y="6442075"/>
          <p14:tracePt t="420734" x="7008813" y="6518275"/>
          <p14:tracePt t="420739" x="6907213" y="6602413"/>
          <p14:tracePt t="420749" x="6762750" y="6713538"/>
          <p14:tracePt t="420755" x="6610350" y="6789738"/>
          <p14:tracePt t="420896" x="4579938" y="6543675"/>
          <p14:tracePt t="420901" x="4451350" y="6297613"/>
          <p14:tracePt t="420908" x="4306888" y="5983288"/>
          <p14:tracePt t="420918" x="4197350" y="5659438"/>
          <p14:tracePt t="420924" x="4111625" y="5405438"/>
          <p14:tracePt t="420934" x="4044950" y="5175250"/>
          <p14:tracePt t="420940" x="4017963" y="4972050"/>
          <p14:tracePt t="420949" x="4017963" y="4835525"/>
          <p14:tracePt t="420956" x="4035425" y="4708525"/>
          <p14:tracePt t="420966" x="4086225" y="4554538"/>
          <p14:tracePt t="420972" x="4171950" y="4402138"/>
          <p14:tracePt t="420982" x="4306888" y="4214813"/>
          <p14:tracePt t="420988" x="4460875" y="4062413"/>
          <p14:tracePt t="420996" x="4656138" y="3892550"/>
          <p14:tracePt t="421004" x="4884738" y="3756025"/>
          <p14:tracePt t="421012" x="5132388" y="3619500"/>
          <p14:tracePt t="421020" x="5421313" y="3502025"/>
          <p14:tracePt t="421028" x="5743575" y="3390900"/>
          <p14:tracePt t="421036" x="6057900" y="3314700"/>
          <p14:tracePt t="421044" x="6354763" y="3246438"/>
          <p14:tracePt t="421052" x="6626225" y="3203575"/>
          <p14:tracePt t="421060" x="6823075" y="3178175"/>
          <p14:tracePt t="421068" x="6992938" y="3160713"/>
          <p14:tracePt t="421075" x="7102475" y="3160713"/>
          <p14:tracePt t="421084" x="7204075" y="3160713"/>
          <p14:tracePt t="421092" x="7297738" y="3186113"/>
          <p14:tracePt t="421101" x="7391400" y="3211513"/>
          <p14:tracePt t="421108" x="7459663" y="3238500"/>
          <p14:tracePt t="421118" x="7545388" y="3271838"/>
          <p14:tracePt t="421124" x="7604125" y="3314700"/>
          <p14:tracePt t="421134" x="7672388" y="3355975"/>
          <p14:tracePt t="421140" x="7731125" y="3408363"/>
          <p14:tracePt t="421149" x="7773988" y="3459163"/>
          <p14:tracePt t="421155" x="7816850" y="3527425"/>
          <p14:tracePt t="421167" x="7875588" y="3611563"/>
          <p14:tracePt t="421172" x="7918450" y="3687763"/>
          <p14:tracePt t="421183" x="7986713" y="3790950"/>
          <p14:tracePt t="421188" x="8029575" y="3857625"/>
          <p14:tracePt t="421196" x="8062913" y="3935413"/>
          <p14:tracePt t="421203" x="8088313" y="4002088"/>
          <p14:tracePt t="421212" x="8113713" y="4062413"/>
          <p14:tracePt t="421220" x="8121650" y="4121150"/>
          <p14:tracePt t="421228" x="8147050" y="4171950"/>
          <p14:tracePt t="421236" x="8164513" y="4224338"/>
          <p14:tracePt t="421244" x="8189913" y="4257675"/>
          <p14:tracePt t="421252" x="8189913" y="4275138"/>
          <p14:tracePt t="421260" x="8189913" y="4283075"/>
          <p14:tracePt t="421267" x="8207375" y="4291013"/>
          <p14:tracePt t="421276" x="8207375" y="4300538"/>
          <p14:tracePt t="421333" x="8224838" y="4300538"/>
          <p14:tracePt t="421341" x="8240713" y="4283075"/>
          <p14:tracePt t="421351" x="8266113" y="4265613"/>
          <p14:tracePt t="421357" x="8283575" y="4232275"/>
          <p14:tracePt t="421367" x="8301038" y="4206875"/>
          <p14:tracePt t="421372" x="8334375" y="4156075"/>
          <p14:tracePt t="421382" x="8369300" y="4105275"/>
          <p14:tracePt t="421387" x="8410575" y="4044950"/>
          <p14:tracePt t="421398" x="8453438" y="3960813"/>
          <p14:tracePt t="421404" x="8496300" y="3883025"/>
          <p14:tracePt t="421411" x="8521700" y="3790950"/>
          <p14:tracePt t="421420" x="8539163" y="3722688"/>
          <p14:tracePt t="421460" x="8547100" y="3671888"/>
          <p14:tracePt t="421468" x="8547100" y="3646488"/>
          <p14:tracePt t="421484" x="8521700" y="3629025"/>
          <p14:tracePt t="421533" x="8547100" y="3636963"/>
          <p14:tracePt t="421541" x="8564563" y="3636963"/>
          <p14:tracePt t="421551" x="8572500" y="3636963"/>
          <p14:tracePt t="421555" x="8580438" y="3654425"/>
          <p14:tracePt t="421565" x="8597900" y="3654425"/>
          <p14:tracePt t="421582" x="8605838" y="3654425"/>
          <p14:tracePt t="421588" x="8632825" y="3654425"/>
          <p14:tracePt t="421607" x="8658225" y="3654425"/>
          <p14:tracePt t="421616" x="8666163" y="3662363"/>
          <p14:tracePt t="421623" x="8683625" y="3679825"/>
          <p14:tracePt t="421633" x="8716963" y="3705225"/>
          <p14:tracePt t="421639" x="8724900" y="3722688"/>
          <p14:tracePt t="421649" x="8750300" y="3773488"/>
          <p14:tracePt t="421655" x="8793163" y="3832225"/>
          <p14:tracePt t="421664" x="8843963" y="3917950"/>
          <p14:tracePt t="421671" x="8904288" y="4011613"/>
          <p14:tracePt t="421679" x="8963025" y="4146550"/>
          <p14:tracePt t="421687" x="9056688" y="4368800"/>
          <p14:tracePt t="421696" x="9132888" y="4564063"/>
          <p14:tracePt t="421704" x="9193213" y="4708525"/>
          <p14:tracePt t="421711" x="9236075" y="4852988"/>
          <p14:tracePt t="421719" x="9251950" y="4962525"/>
          <p14:tracePt t="421730" x="9261475" y="5073650"/>
          <p14:tracePt t="421736" x="9261475" y="5175250"/>
          <p14:tracePt t="421744" x="9236075" y="5286375"/>
          <p14:tracePt t="421754" x="9201150" y="5380038"/>
          <p14:tracePt t="421761" x="9142413" y="5464175"/>
          <p14:tracePt t="421770" x="9064625" y="5532438"/>
          <p14:tracePt t="421776" x="8988425" y="5608638"/>
          <p14:tracePt t="421787" x="8904288" y="5676900"/>
          <p14:tracePt t="421792" x="8828088" y="5719763"/>
          <p14:tracePt t="421801" x="8724900" y="5770563"/>
          <p14:tracePt t="421807" x="8615363" y="5813425"/>
          <p14:tracePt t="421817" x="8478838" y="5838825"/>
          <p14:tracePt t="421823" x="8326438" y="5864225"/>
          <p14:tracePt t="421832" x="8113713" y="5872163"/>
          <p14:tracePt t="421840" x="7893050" y="5889625"/>
          <p14:tracePt t="421850" x="7612063" y="5880100"/>
          <p14:tracePt t="421855" x="7373938" y="5872163"/>
          <p14:tracePt t="421866" x="7102475" y="5795963"/>
          <p14:tracePt t="421872" x="6848475" y="5710238"/>
          <p14:tracePt t="421882" x="6550025" y="5557838"/>
          <p14:tracePt t="421899" x="6151563" y="5251450"/>
          <p14:tracePt t="421903" x="5972175" y="5013325"/>
          <p14:tracePt t="421912" x="5845175" y="4767263"/>
          <p14:tracePt t="421919" x="5735638" y="4529138"/>
          <p14:tracePt t="421928" x="5641975" y="4232275"/>
          <p14:tracePt t="421936" x="5581650" y="3960813"/>
          <p14:tracePt t="421944" x="5556250" y="3738563"/>
          <p14:tracePt t="421951" x="5581650" y="3578225"/>
          <p14:tracePt t="421960" x="5641975" y="3467100"/>
          <p14:tracePt t="421967" x="5761038" y="3340100"/>
          <p14:tracePt t="421975" x="5888038" y="3238500"/>
          <p14:tracePt t="421983" x="6108700" y="3127375"/>
          <p14:tracePt t="421991" x="6346825" y="3033713"/>
          <p14:tracePt t="422000" x="6626225" y="2940050"/>
          <p14:tracePt t="422007" x="6915150" y="2881313"/>
          <p14:tracePt t="422016" x="7145338" y="2830513"/>
          <p14:tracePt t="422023" x="7391400" y="2787650"/>
          <p14:tracePt t="422033" x="7612063" y="2762250"/>
          <p14:tracePt t="422040" x="7842250" y="2762250"/>
          <p14:tracePt t="422049" x="8062913" y="2778125"/>
          <p14:tracePt t="422055" x="8308975" y="2855913"/>
          <p14:tracePt t="422066" x="8564563" y="2906713"/>
          <p14:tracePt t="422071" x="8777288" y="3000375"/>
          <p14:tracePt t="422082" x="8955088" y="3076575"/>
          <p14:tracePt t="422087" x="9064625" y="3152775"/>
          <p14:tracePt t="422096" x="9158288" y="3195638"/>
          <p14:tracePt t="422103" x="9236075" y="3246438"/>
          <p14:tracePt t="422112" x="9294813" y="3289300"/>
          <p14:tracePt t="422119" x="9337675" y="3330575"/>
          <p14:tracePt t="422127" x="9371013" y="3355975"/>
          <p14:tracePt t="422135" x="9388475" y="3408363"/>
          <p14:tracePt t="422144" x="9396413" y="3475038"/>
          <p14:tracePt t="422151" x="9388475" y="3560763"/>
          <p14:tracePt t="422159" x="9345613" y="3646488"/>
          <p14:tracePt t="422167" x="9294813" y="3730625"/>
          <p14:tracePt t="422176" x="9201150" y="3816350"/>
          <p14:tracePt t="422184" x="9107488" y="3883025"/>
          <p14:tracePt t="422191" x="8988425" y="3943350"/>
          <p14:tracePt t="422201" x="8818563" y="4002088"/>
          <p14:tracePt t="422207" x="8615363" y="4052888"/>
          <p14:tracePt t="422217" x="8435975" y="4079875"/>
          <p14:tracePt t="422224" x="8318500" y="4087813"/>
          <p14:tracePt t="422232" x="8181975" y="4087813"/>
          <p14:tracePt t="422239" x="8037513" y="4087813"/>
          <p14:tracePt t="422250" x="7867650" y="4079875"/>
          <p14:tracePt t="422256" x="7672388" y="4062413"/>
          <p14:tracePt t="422265" x="7510463" y="4011613"/>
          <p14:tracePt t="422271" x="7391400" y="3968750"/>
          <p14:tracePt t="422282" x="7196138" y="3892550"/>
          <p14:tracePt t="422288" x="7018338" y="3790950"/>
          <p14:tracePt t="422298" x="6856413" y="3697288"/>
          <p14:tracePt t="422304" x="6729413" y="3594100"/>
          <p14:tracePt t="422311" x="6643688" y="3527425"/>
          <p14:tracePt t="422319" x="6592888" y="3449638"/>
          <p14:tracePt t="422328" x="6559550" y="3365500"/>
          <p14:tracePt t="422335" x="6542088" y="3305175"/>
          <p14:tracePt t="422343" x="6542088" y="3254375"/>
          <p14:tracePt t="422351" x="6559550" y="3203575"/>
          <p14:tracePt t="422359" x="6600825" y="3152775"/>
          <p14:tracePt t="422367" x="6669088" y="3084513"/>
          <p14:tracePt t="422376" x="6754813" y="3016250"/>
          <p14:tracePt t="422383" x="6881813" y="2957513"/>
          <p14:tracePt t="422392" x="7026275" y="2897188"/>
          <p14:tracePt t="422401" x="7170738" y="2846388"/>
          <p14:tracePt t="422407" x="7340600" y="2795588"/>
          <p14:tracePt t="422417" x="7477125" y="2770188"/>
          <p14:tracePt t="422424" x="7604125" y="2744788"/>
          <p14:tracePt t="422433" x="7748588" y="2736850"/>
          <p14:tracePt t="422439" x="7926388" y="2752725"/>
          <p14:tracePt t="422449" x="8105775" y="2805113"/>
          <p14:tracePt t="422456" x="8326438" y="2897188"/>
          <p14:tracePt t="422466" x="8521700" y="2990850"/>
          <p14:tracePt t="422472" x="8724900" y="3109913"/>
          <p14:tracePt t="422482" x="8912225" y="3246438"/>
          <p14:tracePt t="422487" x="9064625" y="3382963"/>
          <p14:tracePt t="422497" x="9201150" y="3535363"/>
          <p14:tracePt t="422504" x="9320213" y="3713163"/>
          <p14:tracePt t="422512" x="9413875" y="3917950"/>
          <p14:tracePt t="422520" x="9447213" y="4095750"/>
          <p14:tracePt t="422527" x="9472613" y="4265613"/>
          <p14:tracePt t="422536" x="9472613" y="4410075"/>
          <p14:tracePt t="422544" x="9421813" y="4597400"/>
          <p14:tracePt t="422551" x="9363075" y="4741863"/>
          <p14:tracePt t="422559" x="9277350" y="4903788"/>
          <p14:tracePt t="422568" x="9175750" y="5048250"/>
          <p14:tracePt t="422575" x="9082088" y="5149850"/>
          <p14:tracePt t="422584" x="8963025" y="5218113"/>
          <p14:tracePt t="422591" x="8836025" y="5276850"/>
          <p14:tracePt t="422601" x="8716963" y="5327650"/>
          <p14:tracePt t="422608" x="8555038" y="5362575"/>
          <p14:tracePt t="422618" x="8402638" y="5380038"/>
          <p14:tracePt t="422624" x="8283575" y="5387975"/>
          <p14:tracePt t="422635" x="8139113" y="5380038"/>
          <p14:tracePt t="422639" x="7961313" y="5345113"/>
          <p14:tracePt t="422649" x="7748588" y="5276850"/>
          <p14:tracePt t="422655" x="7545388" y="5167313"/>
          <p14:tracePt t="422664" x="7315200" y="5030788"/>
          <p14:tracePt t="422671" x="7085013" y="4784725"/>
          <p14:tracePt t="422681" x="6899275" y="4486275"/>
          <p14:tracePt t="422687" x="6729413" y="4171950"/>
          <p14:tracePt t="422699" x="6584950" y="3816350"/>
          <p14:tracePt t="422703" x="6473825" y="3449638"/>
          <p14:tracePt t="422711" x="6364288" y="3144838"/>
          <p14:tracePt t="422719" x="6329363" y="2990850"/>
          <p14:tracePt t="422727" x="6311900" y="2897188"/>
          <p14:tracePt t="422735" x="6311900" y="2881313"/>
          <p14:tracePt t="422751" x="6338888" y="2881313"/>
          <p14:tracePt t="422759" x="6364288" y="2871788"/>
          <p14:tracePt t="422767" x="6415088" y="2871788"/>
          <p14:tracePt t="422775" x="6473825" y="2881313"/>
          <p14:tracePt t="422783" x="6567488" y="2932113"/>
          <p14:tracePt t="422791" x="6737350" y="3000375"/>
          <p14:tracePt t="422799" x="6950075" y="3094038"/>
          <p14:tracePt t="422808" x="7178675" y="3221038"/>
          <p14:tracePt t="422817" x="7408863" y="3365500"/>
          <p14:tracePt t="422823" x="7612063" y="3502025"/>
          <p14:tracePt t="422832" x="7756525" y="3594100"/>
          <p14:tracePt t="422839" x="7832725" y="3671888"/>
          <p14:tracePt t="422849" x="7875588" y="3756025"/>
          <p14:tracePt t="422855" x="7900988" y="3841750"/>
          <p14:tracePt t="422864" x="7900988" y="3935413"/>
          <p14:tracePt t="422872" x="7842250" y="4044950"/>
          <p14:tracePt t="422883" x="7740650" y="4164013"/>
          <p14:tracePt t="422887" x="7570788" y="4308475"/>
          <p14:tracePt t="422895" x="7340600" y="4452938"/>
          <p14:tracePt t="422903" x="7085013" y="4554538"/>
          <p14:tracePt t="422912" x="6805613" y="4630738"/>
          <p14:tracePt t="422919" x="6534150" y="4699000"/>
          <p14:tracePt t="422927" x="6261100" y="4741863"/>
          <p14:tracePt t="422935" x="6057900" y="4741863"/>
          <p14:tracePt t="422943" x="5913438" y="4741863"/>
          <p14:tracePt t="422951" x="5819775" y="4724400"/>
          <p14:tracePt t="422959" x="5761038" y="4699000"/>
          <p14:tracePt t="422967" x="5735638" y="4665663"/>
          <p14:tracePt t="422976" x="5718175" y="4630738"/>
          <p14:tracePt t="422983" x="5726113" y="4597400"/>
          <p14:tracePt t="422991" x="5761038" y="4564063"/>
          <p14:tracePt t="423000" x="5811838" y="4495800"/>
          <p14:tracePt t="423007" x="5880100" y="4435475"/>
          <p14:tracePt t="423017" x="5921375" y="4384675"/>
          <p14:tracePt t="423023" x="5964238" y="4325938"/>
          <p14:tracePt t="423033" x="5997575" y="4275138"/>
          <p14:tracePt t="423039" x="6024563" y="4232275"/>
          <p14:tracePt t="423049" x="6032500" y="4214813"/>
          <p14:tracePt t="423055" x="6040438" y="4214813"/>
          <p14:tracePt t="423265" x="6040438" y="4224338"/>
          <p14:tracePt t="423272" x="6065838" y="4257675"/>
          <p14:tracePt t="423284" x="6065838" y="4275138"/>
          <p14:tracePt t="423287" x="6075363" y="4291013"/>
          <p14:tracePt t="423295" x="6091238" y="4316413"/>
          <p14:tracePt t="423304" x="6100763" y="4333875"/>
          <p14:tracePt t="423311" x="6134100" y="4402138"/>
          <p14:tracePt t="423319" x="6202363" y="4478338"/>
          <p14:tracePt t="423327" x="6286500" y="4538663"/>
          <p14:tracePt t="423335" x="6423025" y="4665663"/>
          <p14:tracePt t="423343" x="6618288" y="4852988"/>
          <p14:tracePt t="423351" x="6873875" y="5064125"/>
          <p14:tracePt t="423359" x="7178675" y="5286375"/>
          <p14:tracePt t="423367" x="7434263" y="5481638"/>
          <p14:tracePt t="423375" x="7654925" y="5651500"/>
          <p14:tracePt t="423383" x="7842250" y="5803900"/>
          <p14:tracePt t="423391" x="7951788" y="5915025"/>
          <p14:tracePt t="423399" x="8029575" y="5999163"/>
          <p14:tracePt t="423407" x="8062913" y="6059488"/>
          <p14:tracePt t="423416" x="8088313" y="6143625"/>
          <p14:tracePt t="423423" x="8096250" y="6211888"/>
          <p14:tracePt t="423434" x="8088313" y="6305550"/>
          <p14:tracePt t="423440" x="8054975" y="6407150"/>
          <p14:tracePt t="423451" x="7961313" y="6551613"/>
          <p14:tracePt t="423457" x="7842250" y="6696075"/>
          <p14:tracePt t="423469" x="7705725" y="6832600"/>
          <p14:tracePt t="423559" x="5880100" y="6619875"/>
          <p14:tracePt t="423567" x="5802313" y="6450013"/>
          <p14:tracePt t="423576" x="5751513" y="6323013"/>
          <p14:tracePt t="423583" x="5735638" y="6229350"/>
          <p14:tracePt t="423591" x="5726113" y="6169025"/>
          <p14:tracePt t="423599" x="5726113" y="6161088"/>
          <p14:tracePt t="423607" x="5743575" y="6143625"/>
          <p14:tracePt t="423616" x="5776913" y="6143625"/>
          <p14:tracePt t="423623" x="5862638" y="6135688"/>
          <p14:tracePt t="423633" x="5964238" y="6135688"/>
          <p14:tracePt t="423639" x="6108700" y="6143625"/>
          <p14:tracePt t="423649" x="6270625" y="6186488"/>
          <p14:tracePt t="423656" x="6440488" y="6262688"/>
          <p14:tracePt t="423664" x="6643688" y="6373813"/>
          <p14:tracePt t="423672" x="6780213" y="6450013"/>
          <p14:tracePt t="423682" x="6889750" y="6526213"/>
          <p14:tracePt t="423688" x="7008813" y="6611938"/>
          <p14:tracePt t="423698" x="7094538" y="6662738"/>
          <p14:tracePt t="423704" x="7162800" y="6721475"/>
          <p14:tracePt t="423711" x="7188200" y="6746875"/>
          <p14:tracePt t="423719" x="7188200" y="6764338"/>
          <p14:tracePt t="423727" x="7188200" y="6781800"/>
          <p14:tracePt t="423737" x="7188200" y="6799263"/>
          <p14:tracePt t="423746" x="7145338" y="6850063"/>
          <p14:tracePt t="423839" x="5259388" y="6705600"/>
          <p14:tracePt t="423848" x="5148263" y="6561138"/>
          <p14:tracePt t="423855" x="5072063" y="6365875"/>
          <p14:tracePt t="423865" x="5029200" y="6203950"/>
          <p14:tracePt t="423871" x="5029200" y="6067425"/>
          <p14:tracePt t="423883" x="5054600" y="5973763"/>
          <p14:tracePt t="423887" x="5140325" y="5897563"/>
          <p14:tracePt t="423898" x="5241925" y="5846763"/>
          <p14:tracePt t="423903" x="5429250" y="5813425"/>
          <p14:tracePt t="423912" x="5657850" y="5803900"/>
          <p14:tracePt t="423919" x="6007100" y="5803900"/>
          <p14:tracePt t="423927" x="6364288" y="5854700"/>
          <p14:tracePt t="423935" x="6737350" y="5948363"/>
          <p14:tracePt t="423943" x="6975475" y="6049963"/>
          <p14:tracePt t="423951" x="7069138" y="6110288"/>
          <p14:tracePt t="423967" x="7069138" y="6127750"/>
          <p14:tracePt t="423975" x="7043738" y="6153150"/>
          <p14:tracePt t="423983" x="7008813" y="6161088"/>
          <p14:tracePt t="423992" x="6932613" y="6186488"/>
          <p14:tracePt t="423999" x="6831013" y="6203950"/>
          <p14:tracePt t="424007" x="6686550" y="6211888"/>
          <p14:tracePt t="424017" x="6483350" y="6178550"/>
          <p14:tracePt t="424023" x="6278563" y="6118225"/>
          <p14:tracePt t="424034" x="6007100" y="5999163"/>
          <p14:tracePt t="424040" x="5880100" y="5922963"/>
          <p14:tracePt t="424049" x="5761038" y="5829300"/>
          <p14:tracePt t="424055" x="5683250" y="5745163"/>
          <p14:tracePt t="424066" x="5624513" y="5659438"/>
          <p14:tracePt t="424072" x="5599113" y="5591175"/>
          <p14:tracePt t="424082" x="5599113" y="5540375"/>
          <p14:tracePt t="424088" x="5616575" y="5514975"/>
          <p14:tracePt t="424097" x="5667375" y="5497513"/>
          <p14:tracePt t="424103" x="5761038" y="5489575"/>
          <p14:tracePt t="424116" x="5921375" y="5507038"/>
          <p14:tracePt t="424120" x="6151563" y="5575300"/>
          <p14:tracePt t="424127" x="6389688" y="5651500"/>
          <p14:tracePt t="424136" x="6600825" y="5735638"/>
          <p14:tracePt t="424143" x="6770688" y="5803900"/>
          <p14:tracePt t="424151" x="6907213" y="5889625"/>
          <p14:tracePt t="424160" x="6983413" y="5940425"/>
          <p14:tracePt t="424167" x="6983413" y="5957888"/>
          <p14:tracePt t="424175" x="6983413" y="5983288"/>
          <p14:tracePt t="424184" x="6975475" y="6016625"/>
          <p14:tracePt t="424192" x="6942138" y="6034088"/>
          <p14:tracePt t="424200" x="6864350" y="6084888"/>
          <p14:tracePt t="424207" x="6745288" y="6127750"/>
          <p14:tracePt t="424217" x="6567488" y="6161088"/>
          <p14:tracePt t="424223" x="6321425" y="6186488"/>
          <p14:tracePt t="424233" x="6040438" y="6203950"/>
          <p14:tracePt t="424239" x="5735638" y="6194425"/>
          <p14:tracePt t="424249" x="5446713" y="6135688"/>
          <p14:tracePt t="424256" x="5224463" y="6042025"/>
          <p14:tracePt t="424265" x="5064125" y="5940425"/>
          <p14:tracePt t="424271" x="4987925" y="5864225"/>
          <p14:tracePt t="424282" x="4945063" y="5803900"/>
          <p14:tracePt t="424288" x="4927600" y="5745163"/>
          <p14:tracePt t="424298" x="4935538" y="5694363"/>
          <p14:tracePt t="424304" x="4970463" y="5651500"/>
          <p14:tracePt t="424311" x="5029200" y="5608638"/>
          <p14:tracePt t="424319" x="5148263" y="5575300"/>
          <p14:tracePt t="424328" x="5368925" y="5549900"/>
          <p14:tracePt t="424336" x="5624513" y="5532438"/>
          <p14:tracePt t="424343" x="5956300" y="5540375"/>
          <p14:tracePt t="424352" x="6270625" y="5583238"/>
          <p14:tracePt t="424360" x="6508750" y="5626100"/>
          <p14:tracePt t="424367" x="6678613" y="5668963"/>
          <p14:tracePt t="424375" x="6754813" y="5684838"/>
          <p14:tracePt t="424383" x="6762750" y="5694363"/>
          <p14:tracePt t="424489" x="6762750" y="5684838"/>
          <p14:tracePt t="424498" x="6770688" y="5676900"/>
          <p14:tracePt t="424505" x="6770688" y="5659438"/>
          <p14:tracePt t="424514" x="6770688" y="5651500"/>
          <p14:tracePt t="424521" x="6780213" y="5641975"/>
          <p14:tracePt t="424536" x="6780213" y="5634038"/>
          <p14:tracePt t="424544" x="6788150" y="5626100"/>
          <p14:tracePt t="424552" x="6797675" y="5616575"/>
          <p14:tracePt t="424568" x="6805613" y="5608638"/>
          <p14:tracePt t="424576" x="6813550" y="5600700"/>
          <p14:tracePt t="424592" x="6823075" y="5600700"/>
          <p14:tracePt t="424601" x="6831013" y="5591175"/>
          <p14:tracePt t="424633" x="6838950" y="5583238"/>
          <p14:tracePt t="424640" x="6838950" y="5575300"/>
          <p14:tracePt t="424651" x="6864350" y="5575300"/>
          <p14:tracePt t="424655" x="6873875" y="5575300"/>
          <p14:tracePt t="424665" x="6873875" y="5565775"/>
          <p14:tracePt t="424732" x="6881813" y="5583238"/>
          <p14:tracePt t="424750" x="6881813" y="5600700"/>
          <p14:tracePt t="424755" x="6873875" y="5641975"/>
          <p14:tracePt t="424764" x="6856413" y="5710238"/>
          <p14:tracePt t="424771" x="6831013" y="5788025"/>
          <p14:tracePt t="424782" x="6805613" y="5880100"/>
          <p14:tracePt t="424787" x="6770688" y="5999163"/>
          <p14:tracePt t="424798" x="6737350" y="6092825"/>
          <p14:tracePt t="424803" x="6711950" y="6186488"/>
          <p14:tracePt t="424811" x="6704013" y="6254750"/>
          <p14:tracePt t="424819" x="6694488" y="6323013"/>
          <p14:tracePt t="424828" x="6694488" y="6391275"/>
          <p14:tracePt t="424835" x="6704013" y="6457950"/>
          <p14:tracePt t="424844" x="6745288" y="6561138"/>
          <p14:tracePt t="424851" x="6831013" y="6670675"/>
          <p14:tracePt t="424859" x="6932613" y="6789738"/>
          <p14:tracePt t="425350" x="7112000" y="6772275"/>
          <p14:tracePt t="425357" x="7102475" y="6738938"/>
          <p14:tracePt t="425369" x="7102475" y="6731000"/>
          <p14:tracePt t="425493" x="7094538" y="6696075"/>
          <p14:tracePt t="425501" x="7094538" y="6688138"/>
          <p14:tracePt t="425509" x="7094538" y="6662738"/>
          <p14:tracePt t="425519" x="7102475" y="6637338"/>
          <p14:tracePt t="425524" x="7112000" y="6602413"/>
          <p14:tracePt t="425535" x="7119938" y="6577013"/>
          <p14:tracePt t="425541" x="7119938" y="6551613"/>
          <p14:tracePt t="425551" x="7119938" y="6535738"/>
          <p14:tracePt t="425556" x="7119938" y="6526213"/>
          <p14:tracePt t="425596" x="7127875" y="6526213"/>
          <p14:tracePt t="425604" x="7137400" y="6535738"/>
          <p14:tracePt t="425613" x="7162800" y="6551613"/>
          <p14:tracePt t="425620" x="7170738" y="6561138"/>
          <p14:tracePt t="425628" x="7178675" y="6561138"/>
          <p14:tracePt t="425636" x="7204075" y="6586538"/>
          <p14:tracePt t="425644" x="7239000" y="6611938"/>
          <p14:tracePt t="425652" x="7246938" y="6619875"/>
          <p14:tracePt t="425660" x="7264400" y="6645275"/>
          <p14:tracePt t="425668" x="7289800" y="6680200"/>
          <p14:tracePt t="425676" x="7307263" y="6688138"/>
          <p14:tracePt t="425685" x="7332663" y="6705600"/>
          <p14:tracePt t="425692" x="7358063" y="6721475"/>
          <p14:tracePt t="425701" x="7408863" y="6756400"/>
          <p14:tracePt t="425708" x="7485063" y="6815138"/>
          <p14:tracePt t="426723" x="5114925" y="6518275"/>
          <p14:tracePt t="426732" x="5013325" y="6280150"/>
          <p14:tracePt t="426739" x="4902200" y="5948363"/>
          <p14:tracePt t="426748" x="4791075" y="5583238"/>
          <p14:tracePt t="426755" x="4656138" y="5141913"/>
          <p14:tracePt t="426765" x="4545013" y="4749800"/>
          <p14:tracePt t="426771" x="4410075" y="4333875"/>
          <p14:tracePt t="426780" x="4332288" y="3951288"/>
          <p14:tracePt t="426787" x="4273550" y="3636963"/>
          <p14:tracePt t="426797" x="4248150" y="3390900"/>
          <p14:tracePt t="426803" x="4230688" y="3246438"/>
          <p14:tracePt t="426813" x="4248150" y="3152775"/>
          <p14:tracePt t="426819" x="4273550" y="3084513"/>
          <p14:tracePt t="426827" x="4306888" y="3041650"/>
          <p14:tracePt t="426835" x="4341813" y="3008313"/>
          <p14:tracePt t="426844" x="4384675" y="2982913"/>
          <p14:tracePt t="426851" x="4443413" y="2940050"/>
          <p14:tracePt t="426859" x="4554538" y="2922588"/>
          <p14:tracePt t="426867" x="4656138" y="2897188"/>
          <p14:tracePt t="426875" x="4765675" y="2863850"/>
          <p14:tracePt t="426900" x="5327650" y="2846388"/>
          <p14:tracePt t="426908" x="5487988" y="2846388"/>
          <p14:tracePt t="426916" x="5649913" y="2846388"/>
          <p14:tracePt t="426923" x="5776913" y="2846388"/>
          <p14:tracePt t="426932" x="5888038" y="2838450"/>
          <p14:tracePt t="426939" x="5989638" y="2820988"/>
          <p14:tracePt t="426948" x="6075363" y="2795588"/>
          <p14:tracePt t="426955" x="6142038" y="2770188"/>
          <p14:tracePt t="426965" x="6176963" y="2762250"/>
          <p14:tracePt t="426971" x="6194425" y="2762250"/>
          <p14:tracePt t="426987" x="6210300" y="2762250"/>
          <p14:tracePt t="427003" x="6219825" y="2762250"/>
          <p14:tracePt t="427011" x="6227763" y="2762250"/>
          <p14:tracePt t="427019" x="6235700" y="2770188"/>
          <p14:tracePt t="427027" x="6253163" y="2787650"/>
          <p14:tracePt t="427035" x="6270625" y="2787650"/>
          <p14:tracePt t="427043" x="6278563" y="2787650"/>
          <p14:tracePt t="427051" x="6286500" y="2787650"/>
          <p14:tracePt t="427261" x="6278563" y="2787650"/>
          <p14:tracePt t="427276" x="6270625" y="2787650"/>
          <p14:tracePt t="427285" x="6261100" y="2787650"/>
          <p14:tracePt t="427293" x="6253163" y="2778125"/>
          <p14:tracePt t="427302" x="6235700" y="2762250"/>
          <p14:tracePt t="427325" x="6219825" y="2727325"/>
          <p14:tracePt t="427335" x="6219825" y="2719388"/>
          <p14:tracePt t="427340" x="6219825" y="2686050"/>
          <p14:tracePt t="427350" x="6219825" y="2651125"/>
          <p14:tracePt t="427355" x="6210300" y="2625725"/>
          <p14:tracePt t="427365" x="6210300" y="2617788"/>
          <p14:tracePt t="427435" x="6194425" y="2625725"/>
          <p14:tracePt t="427443" x="6184900" y="2633663"/>
          <p14:tracePt t="427451" x="6167438" y="2660650"/>
          <p14:tracePt t="427459" x="6142038" y="2676525"/>
          <p14:tracePt t="427467" x="6142038" y="2701925"/>
          <p14:tracePt t="427475" x="6126163" y="2736850"/>
          <p14:tracePt t="427483" x="6100763" y="2778125"/>
          <p14:tracePt t="427491" x="6083300" y="2846388"/>
          <p14:tracePt t="427499" x="6057900" y="2914650"/>
          <p14:tracePt t="427507" x="6040438" y="2990850"/>
          <p14:tracePt t="427515" x="6032500" y="3059113"/>
          <p14:tracePt t="427523" x="6040438" y="3119438"/>
          <p14:tracePt t="427531" x="6075363" y="3186113"/>
          <p14:tracePt t="427539" x="6108700" y="3263900"/>
          <p14:tracePt t="427549" x="6176963" y="3382963"/>
          <p14:tracePt t="427555" x="6245225" y="3535363"/>
          <p14:tracePt t="427564" x="6329363" y="3713163"/>
          <p14:tracePt t="427572" x="6430963" y="3892550"/>
          <p14:tracePt t="427580" x="6534150" y="4070350"/>
          <p14:tracePt t="427587" x="6626225" y="4214813"/>
          <p14:tracePt t="427597" x="6737350" y="4351338"/>
          <p14:tracePt t="427603" x="6838950" y="4513263"/>
          <p14:tracePt t="427614" x="6915150" y="4648200"/>
          <p14:tracePt t="427619" x="7008813" y="4792663"/>
          <p14:tracePt t="427627" x="7102475" y="4929188"/>
          <p14:tracePt t="427635" x="7170738" y="5022850"/>
          <p14:tracePt t="427644" x="7246938" y="5124450"/>
          <p14:tracePt t="427651" x="7315200" y="5218113"/>
          <p14:tracePt t="427660" x="7358063" y="5294313"/>
          <p14:tracePt t="427667" x="7391400" y="5362575"/>
          <p14:tracePt t="427675" x="7426325" y="5413375"/>
          <p14:tracePt t="427683" x="7451725" y="5464175"/>
          <p14:tracePt t="427692" x="7477125" y="5514975"/>
          <p14:tracePt t="427699" x="7485063" y="5540375"/>
          <p14:tracePt t="427707" x="7502525" y="5575300"/>
          <p14:tracePt t="427717" x="7510463" y="5608638"/>
          <p14:tracePt t="427723" x="7510463" y="5641975"/>
          <p14:tracePt t="427732" x="7518400" y="5668963"/>
          <p14:tracePt t="427740" x="7527925" y="5702300"/>
          <p14:tracePt t="427751" x="7535863" y="5753100"/>
          <p14:tracePt t="427759" x="7535863" y="5788025"/>
          <p14:tracePt t="427767" x="7535863" y="5829300"/>
          <p14:tracePt t="427775" x="7535863" y="5880100"/>
          <p14:tracePt t="427783" x="7535863" y="5915025"/>
          <p14:tracePt t="427791" x="7535863" y="5940425"/>
          <p14:tracePt t="427799" x="7535863" y="5957888"/>
          <p14:tracePt t="427807" x="7535863" y="5965825"/>
          <p14:tracePt t="427815" x="7535863" y="5991225"/>
          <p14:tracePt t="427823" x="7535863" y="6016625"/>
          <p14:tracePt t="427832" x="7527925" y="6034088"/>
          <p14:tracePt t="427839" x="7518400" y="6049963"/>
          <p14:tracePt t="427849" x="7518400" y="6067425"/>
          <p14:tracePt t="427855" x="7510463" y="6084888"/>
          <p14:tracePt t="427865" x="7502525" y="6084888"/>
          <p14:tracePt t="427871" x="7493000" y="6092825"/>
          <p14:tracePt t="427881" x="7485063" y="6092825"/>
          <p14:tracePt t="428015" x="7477125" y="6102350"/>
          <p14:tracePt t="428032" x="7477125" y="6110288"/>
          <p14:tracePt t="428048" x="7485063" y="6127750"/>
          <p14:tracePt t="428056" x="7493000" y="6135688"/>
          <p14:tracePt t="428064" x="7510463" y="6143625"/>
          <p14:tracePt t="428071" x="7518400" y="6161088"/>
          <p14:tracePt t="428082" x="7535863" y="6169025"/>
          <p14:tracePt t="428087" x="7553325" y="6186488"/>
          <p14:tracePt t="428096" x="7561263" y="6186488"/>
          <p14:tracePt t="428103" x="7578725" y="6203950"/>
          <p14:tracePt t="428111" x="7621588" y="6229350"/>
          <p14:tracePt t="428119" x="7646988" y="6254750"/>
          <p14:tracePt t="428127" x="7672388" y="6262688"/>
          <p14:tracePt t="428135" x="7697788" y="6272213"/>
          <p14:tracePt t="428143" x="7723188" y="6272213"/>
          <p14:tracePt t="428151" x="7748588" y="6280150"/>
          <p14:tracePt t="428159" x="7773988" y="6288088"/>
          <p14:tracePt t="428167" x="7799388" y="6297613"/>
          <p14:tracePt t="428175" x="7807325" y="6297613"/>
          <p14:tracePt t="428207" x="7824788" y="6305550"/>
          <p14:tracePt t="428223" x="7832725" y="6305550"/>
          <p14:tracePt t="428232" x="7842250" y="6305550"/>
          <p14:tracePt t="428240" x="7850188" y="6305550"/>
          <p14:tracePt t="428249" x="7867650" y="6305550"/>
          <p14:tracePt t="428256" x="7910513" y="6288088"/>
          <p14:tracePt t="428265" x="7926388" y="6262688"/>
          <p14:tracePt t="428272" x="7961313" y="6237288"/>
          <p14:tracePt t="428281" x="8004175" y="6178550"/>
          <p14:tracePt t="428288" x="8054975" y="6118225"/>
          <p14:tracePt t="428298" x="8096250" y="6067425"/>
          <p14:tracePt t="428304" x="8139113" y="6016625"/>
          <p14:tracePt t="428314" x="8156575" y="6008688"/>
          <p14:tracePt t="428320" x="8156575" y="5999163"/>
          <p14:tracePt t="428369" x="8164513" y="5991225"/>
          <p14:tracePt t="428409" x="8164513" y="5983288"/>
          <p14:tracePt t="428417" x="8139113" y="5973763"/>
          <p14:tracePt t="428423" x="8096250" y="5965825"/>
          <p14:tracePt t="428432" x="8080375" y="5957888"/>
          <p14:tracePt t="428439" x="8045450" y="5948363"/>
          <p14:tracePt t="428448" x="7994650" y="5948363"/>
          <p14:tracePt t="428455" x="7926388" y="5948363"/>
          <p14:tracePt t="428465" x="7859713" y="5948363"/>
          <p14:tracePt t="428471" x="7773988" y="5932488"/>
          <p14:tracePt t="428481" x="7672388" y="5932488"/>
          <p14:tracePt t="428487" x="7545388" y="5922963"/>
          <p14:tracePt t="428496" x="7434263" y="5915025"/>
          <p14:tracePt t="428503" x="7332663" y="5915025"/>
          <p14:tracePt t="428511" x="7221538" y="5915025"/>
          <p14:tracePt t="428519" x="7094538" y="5915025"/>
          <p14:tracePt t="428527" x="6992938" y="5915025"/>
          <p14:tracePt t="428535" x="6889750" y="5915025"/>
          <p14:tracePt t="428543" x="6770688" y="5915025"/>
          <p14:tracePt t="428551" x="6643688" y="5915025"/>
          <p14:tracePt t="428559" x="6499225" y="5932488"/>
          <p14:tracePt t="428567" x="6380163" y="5940425"/>
          <p14:tracePt t="428575" x="6270625" y="5948363"/>
          <p14:tracePt t="428583" x="6126163" y="5957888"/>
          <p14:tracePt t="428592" x="5997575" y="5965825"/>
          <p14:tracePt t="428600" x="5888038" y="5973763"/>
          <p14:tracePt t="428607" x="5776913" y="5983288"/>
          <p14:tracePt t="428615" x="5675313" y="5983288"/>
          <p14:tracePt t="428623" x="5573713" y="5983288"/>
          <p14:tracePt t="428631" x="5462588" y="5983288"/>
          <p14:tracePt t="428640" x="5343525" y="5973763"/>
          <p14:tracePt t="428649" x="5241925" y="5957888"/>
          <p14:tracePt t="428656" x="5140325" y="5940425"/>
          <p14:tracePt t="428664" x="5038725" y="5915025"/>
          <p14:tracePt t="428671" x="4894263" y="5889625"/>
          <p14:tracePt t="428681" x="4706938" y="5838825"/>
          <p14:tracePt t="428688" x="4494213" y="5770563"/>
          <p14:tracePt t="428697" x="4298950" y="5694363"/>
          <p14:tracePt t="428704" x="4086225" y="5600700"/>
          <p14:tracePt t="428714" x="3883025" y="5489575"/>
          <p14:tracePt t="428719" x="3678238" y="5370513"/>
          <p14:tracePt t="428727" x="3467100" y="5200650"/>
          <p14:tracePt t="428735" x="3287713" y="5022850"/>
          <p14:tracePt t="428743" x="3152775" y="4810125"/>
          <p14:tracePt t="428751" x="3041650" y="4589463"/>
          <p14:tracePt t="428759" x="2973388" y="4384675"/>
          <p14:tracePt t="428768" x="2922588" y="4197350"/>
          <p14:tracePt t="428775" x="2905125" y="4070350"/>
          <p14:tracePt t="428783" x="2897188" y="3976688"/>
          <p14:tracePt t="428792" x="2897188" y="3892550"/>
          <p14:tracePt t="428799" x="2914650" y="3832225"/>
          <p14:tracePt t="428807" x="2947988" y="3763963"/>
          <p14:tracePt t="428815" x="2990850" y="3687763"/>
          <p14:tracePt t="428823" x="3059113" y="3629025"/>
          <p14:tracePt t="428833" x="3143250" y="3552825"/>
          <p14:tracePt t="428839" x="3236913" y="3484563"/>
          <p14:tracePt t="428849" x="3363913" y="3408363"/>
          <p14:tracePt t="428855" x="3508375" y="3355975"/>
          <p14:tracePt t="428865" x="3695700" y="3289300"/>
          <p14:tracePt t="428883" x="4129088" y="3186113"/>
          <p14:tracePt t="428888" x="4349750" y="3160713"/>
          <p14:tracePt t="428897" x="4595813" y="3135313"/>
          <p14:tracePt t="428904" x="4833938" y="3109913"/>
          <p14:tracePt t="428913" x="5072063" y="3094038"/>
          <p14:tracePt t="428919" x="5327650" y="3094038"/>
          <p14:tracePt t="428928" x="5565775" y="3101975"/>
          <p14:tracePt t="428935" x="5845175" y="3127375"/>
          <p14:tracePt t="428944" x="6116638" y="3170238"/>
          <p14:tracePt t="428951" x="6389688" y="3238500"/>
          <p14:tracePt t="428959" x="6711950" y="3348038"/>
          <p14:tracePt t="428967" x="7059613" y="3459163"/>
          <p14:tracePt t="428976" x="7348538" y="3578225"/>
          <p14:tracePt t="428983" x="7680325" y="3705225"/>
          <p14:tracePt t="428991" x="7918450" y="3806825"/>
          <p14:tracePt t="428999" x="8131175" y="3883025"/>
          <p14:tracePt t="429008" x="8301038" y="3943350"/>
          <p14:tracePt t="429016" x="8445500" y="4002088"/>
          <p14:tracePt t="429023" x="8529638" y="4037013"/>
          <p14:tracePt t="429032" x="8605838" y="4070350"/>
          <p14:tracePt t="429040" x="8666163" y="4105275"/>
          <p14:tracePt t="429048" x="8716963" y="4121150"/>
          <p14:tracePt t="429055" x="8759825" y="4138613"/>
          <p14:tracePt t="429065" x="8767763" y="4156075"/>
          <p14:tracePt t="429071" x="8777288" y="4156075"/>
          <p14:tracePt t="429087" x="8785225" y="4156075"/>
          <p14:tracePt t="429096" x="8793163" y="4164013"/>
          <p14:tracePt t="429112" x="8802688" y="4164013"/>
          <p14:tracePt t="429127" x="8810625" y="4164013"/>
          <p14:tracePt t="429135" x="8818563" y="4164013"/>
          <p14:tracePt t="430153" x="8810625" y="4164013"/>
          <p14:tracePt t="430161" x="8802688" y="4164013"/>
          <p14:tracePt t="430168" x="8767763" y="4164013"/>
          <p14:tracePt t="430177" x="8734425" y="4164013"/>
          <p14:tracePt t="430186" x="8716963" y="4164013"/>
          <p14:tracePt t="430193" x="8683625" y="4164013"/>
          <p14:tracePt t="430200" x="8623300" y="4164013"/>
          <p14:tracePt t="430208" x="8555038" y="4156075"/>
          <p14:tracePt t="430216" x="8478838" y="4138613"/>
          <p14:tracePt t="430223" x="8402638" y="4130675"/>
          <p14:tracePt t="430231" x="8301038" y="4113213"/>
          <p14:tracePt t="430239" x="8174038" y="4095750"/>
          <p14:tracePt t="430247" x="8045450" y="4070350"/>
          <p14:tracePt t="430255" x="7893050" y="4062413"/>
          <p14:tracePt t="430264" x="7740650" y="4027488"/>
          <p14:tracePt t="430271" x="7586663" y="4011613"/>
          <p14:tracePt t="430282" x="7434263" y="3986213"/>
          <p14:tracePt t="430287" x="7256463" y="3960813"/>
          <p14:tracePt t="430297" x="7043738" y="3935413"/>
          <p14:tracePt t="430303" x="6813550" y="3900488"/>
          <p14:tracePt t="430314" x="6575425" y="3875088"/>
          <p14:tracePt t="430319" x="6338888" y="3841750"/>
          <p14:tracePt t="430327" x="6116638" y="3816350"/>
          <p14:tracePt t="430335" x="5905500" y="3806825"/>
          <p14:tracePt t="430343" x="5692775" y="3790950"/>
          <p14:tracePt t="430351" x="5497513" y="3781425"/>
          <p14:tracePt t="430359" x="5335588" y="3781425"/>
          <p14:tracePt t="430367" x="5191125" y="3781425"/>
          <p14:tracePt t="430375" x="5080000" y="3781425"/>
          <p14:tracePt t="430383" x="4978400" y="3790950"/>
          <p14:tracePt t="430391" x="4868863" y="3816350"/>
          <p14:tracePt t="430399" x="4775200" y="3841750"/>
          <p14:tracePt t="430407" x="4689475" y="3867150"/>
          <p14:tracePt t="430415" x="4630738" y="3892550"/>
          <p14:tracePt t="430423" x="4570413" y="3917950"/>
          <p14:tracePt t="430432" x="4529138" y="3943350"/>
          <p14:tracePt t="430439" x="4486275" y="3968750"/>
          <p14:tracePt t="430448" x="4460875" y="3986213"/>
          <p14:tracePt t="430455" x="4425950" y="4019550"/>
          <p14:tracePt t="430465" x="4400550" y="4052888"/>
          <p14:tracePt t="430471" x="4367213" y="4087813"/>
          <p14:tracePt t="430481" x="4332288" y="4130675"/>
          <p14:tracePt t="430487" x="4306888" y="4171950"/>
          <p14:tracePt t="430497" x="4281488" y="4214813"/>
          <p14:tracePt t="430503" x="4281488" y="4224338"/>
          <p14:tracePt t="430515" x="4281488" y="4249738"/>
          <p14:tracePt t="430519" x="4281488" y="4275138"/>
          <p14:tracePt t="430527" x="4281488" y="4300538"/>
          <p14:tracePt t="430535" x="4281488" y="4333875"/>
          <p14:tracePt t="430543" x="4281488" y="4351338"/>
          <p14:tracePt t="430551" x="4281488" y="4376738"/>
          <p14:tracePt t="430559" x="4316413" y="4435475"/>
          <p14:tracePt t="430567" x="4359275" y="4495800"/>
          <p14:tracePt t="430575" x="4410075" y="4564063"/>
          <p14:tracePt t="430583" x="4476750" y="4640263"/>
          <p14:tracePt t="430591" x="4562475" y="4724400"/>
          <p14:tracePt t="430599" x="4656138" y="4802188"/>
          <p14:tracePt t="430607" x="4740275" y="4868863"/>
          <p14:tracePt t="430615" x="4833938" y="4937125"/>
          <p14:tracePt t="430623" x="4935538" y="5005388"/>
          <p14:tracePt t="430631" x="5021263" y="5048250"/>
          <p14:tracePt t="430639" x="5080000" y="5091113"/>
          <p14:tracePt t="430649" x="5132388" y="5124450"/>
          <p14:tracePt t="430655" x="5183188" y="5157788"/>
          <p14:tracePt t="430665" x="5233988" y="5192713"/>
          <p14:tracePt t="430671" x="5276850" y="5226050"/>
          <p14:tracePt t="430681" x="5318125" y="5260975"/>
          <p14:tracePt t="430687" x="5353050" y="5286375"/>
          <p14:tracePt t="430697" x="5386388" y="5294313"/>
          <p14:tracePt t="430703" x="5421313" y="5319713"/>
          <p14:tracePt t="430714" x="5454650" y="5345113"/>
          <p14:tracePt t="430719" x="5480050" y="5353050"/>
          <p14:tracePt t="430727" x="5513388" y="5370513"/>
          <p14:tracePt t="430735" x="5548313" y="5395913"/>
          <p14:tracePt t="430743" x="5573713" y="5413375"/>
          <p14:tracePt t="430751" x="5616575" y="5421313"/>
          <p14:tracePt t="430759" x="5657850" y="5430838"/>
          <p14:tracePt t="430767" x="5718175" y="5438775"/>
          <p14:tracePt t="430775" x="5786438" y="5446713"/>
          <p14:tracePt t="430783" x="5880100" y="5446713"/>
          <p14:tracePt t="430797" x="5989638" y="5472113"/>
          <p14:tracePt t="430803" x="6116638" y="5481638"/>
          <p14:tracePt t="430814" x="6270625" y="5481638"/>
          <p14:tracePt t="430819" x="6430963" y="5481638"/>
          <p14:tracePt t="430827" x="6600825" y="5481638"/>
          <p14:tracePt t="430835" x="6762750" y="5489575"/>
          <p14:tracePt t="430843" x="6889750" y="5497513"/>
          <p14:tracePt t="430851" x="7000875" y="5507038"/>
          <p14:tracePt t="430859" x="7094538" y="5514975"/>
          <p14:tracePt t="430867" x="7162800" y="5524500"/>
          <p14:tracePt t="430875" x="7221538" y="5532438"/>
          <p14:tracePt t="430883" x="7264400" y="5540375"/>
          <p14:tracePt t="430900" x="7323138" y="5540375"/>
          <p14:tracePt t="430907" x="7348538" y="5540375"/>
          <p14:tracePt t="430915" x="7373938" y="5540375"/>
          <p14:tracePt t="430923" x="7400925" y="5540375"/>
          <p14:tracePt t="430931" x="7426325" y="5532438"/>
          <p14:tracePt t="430939" x="7426325" y="5524500"/>
          <p14:tracePt t="430971" x="7434263" y="5524500"/>
          <p14:tracePt t="430987" x="7434263" y="5507038"/>
          <p14:tracePt t="430996" x="7434263" y="5497513"/>
          <p14:tracePt t="431003" x="7434263" y="5472113"/>
          <p14:tracePt t="431014" x="7400925" y="5430838"/>
          <p14:tracePt t="431019" x="7383463" y="5387975"/>
          <p14:tracePt t="431027" x="7332663" y="5327650"/>
          <p14:tracePt t="431035" x="7256463" y="5243513"/>
          <p14:tracePt t="431043" x="7102475" y="5099050"/>
          <p14:tracePt t="431051" x="6873875" y="4860925"/>
          <p14:tracePt t="431059" x="6610350" y="4605338"/>
          <p14:tracePt t="431067" x="6296025" y="4351338"/>
          <p14:tracePt t="431075" x="5972175" y="4121150"/>
          <p14:tracePt t="431083" x="5675313" y="3935413"/>
          <p14:tracePt t="431091" x="5403850" y="3781425"/>
          <p14:tracePt t="431100" x="5191125" y="3687763"/>
          <p14:tracePt t="431107" x="5064125" y="3636963"/>
          <p14:tracePt t="431115" x="5003800" y="3603625"/>
          <p14:tracePt t="431123" x="4987925" y="3594100"/>
          <p14:tracePt t="431133" x="4987925" y="3586163"/>
          <p14:tracePt t="431197" x="4978400" y="3586163"/>
          <p14:tracePt t="431220" x="4970463" y="3578225"/>
          <p14:tracePt t="431236" x="4962525" y="3578225"/>
          <p14:tracePt t="431244" x="4953000" y="3578225"/>
          <p14:tracePt t="431252" x="4945063" y="3578225"/>
          <p14:tracePt t="431260" x="4919663" y="3578225"/>
          <p14:tracePt t="431268" x="4902200" y="3578225"/>
          <p14:tracePt t="431276" x="4884738" y="3578225"/>
          <p14:tracePt t="431284" x="4868863" y="3578225"/>
          <p14:tracePt t="431292" x="4843463" y="3586163"/>
          <p14:tracePt t="431301" x="4791075" y="3603625"/>
          <p14:tracePt t="431309" x="4740275" y="3619500"/>
          <p14:tracePt t="431315" x="4689475" y="3654425"/>
          <p14:tracePt t="431323" x="4656138" y="3687763"/>
          <p14:tracePt t="431331" x="4613275" y="3722688"/>
          <p14:tracePt t="431339" x="4579938" y="3748088"/>
          <p14:tracePt t="431348" x="4554538" y="3781425"/>
          <p14:tracePt t="431355" x="4529138" y="3806825"/>
          <p14:tracePt t="431364" x="4494213" y="3849688"/>
          <p14:tracePt t="431371" x="4460875" y="3892550"/>
          <p14:tracePt t="431381" x="4418013" y="3935413"/>
          <p14:tracePt t="431387" x="4392613" y="3960813"/>
          <p14:tracePt t="431396" x="4349750" y="3994150"/>
          <p14:tracePt t="431403" x="4298950" y="4027488"/>
          <p14:tracePt t="431413" x="4248150" y="4062413"/>
          <p14:tracePt t="431419" x="4214813" y="4095750"/>
          <p14:tracePt t="431430" x="4179888" y="4121150"/>
          <p14:tracePt t="431435" x="4137025" y="4146550"/>
          <p14:tracePt t="431444" x="4129088" y="4146550"/>
          <p14:tracePt t="431451" x="4103688" y="4146550"/>
          <p14:tracePt t="431459" x="4078288" y="4156075"/>
          <p14:tracePt t="431467" x="4044950" y="4164013"/>
          <p14:tracePt t="431476" x="4010025" y="4164013"/>
          <p14:tracePt t="431483" x="3976688" y="4164013"/>
          <p14:tracePt t="431491" x="3941763" y="4164013"/>
          <p14:tracePt t="431499" x="3890963" y="4164013"/>
          <p14:tracePt t="431508" x="3832225" y="4164013"/>
          <p14:tracePt t="431515" x="3781425" y="4164013"/>
          <p14:tracePt t="431523" x="3713163" y="4164013"/>
          <p14:tracePt t="431531" x="3636963" y="4146550"/>
          <p14:tracePt t="431540" x="3576638" y="4130675"/>
          <p14:tracePt t="431548" x="3525838" y="4105275"/>
          <p14:tracePt t="431555" x="3492500" y="4079875"/>
          <p14:tracePt t="431564" x="3475038" y="4070350"/>
          <p14:tracePt t="431581" x="3467100" y="4044950"/>
          <p14:tracePt t="431587" x="3467100" y="4019550"/>
          <p14:tracePt t="431597" x="3467100" y="4002088"/>
          <p14:tracePt t="431603" x="3457575" y="3960813"/>
          <p14:tracePt t="431613" x="3457575" y="3892550"/>
          <p14:tracePt t="431619" x="3457575" y="3824288"/>
          <p14:tracePt t="431630" x="3457575" y="3738563"/>
          <p14:tracePt t="431635" x="3475038" y="3671888"/>
          <p14:tracePt t="431644" x="3492500" y="3603625"/>
          <p14:tracePt t="431651" x="3533775" y="3527425"/>
          <p14:tracePt t="431659" x="3576638" y="3441700"/>
          <p14:tracePt t="431667" x="3627438" y="3355975"/>
          <p14:tracePt t="431676" x="3678238" y="3289300"/>
          <p14:tracePt t="431683" x="3746500" y="3211513"/>
          <p14:tracePt t="431691" x="3806825" y="3152775"/>
          <p14:tracePt t="431699" x="3857625" y="3101975"/>
          <p14:tracePt t="431708" x="3925888" y="3059113"/>
          <p14:tracePt t="431715" x="3992563" y="3025775"/>
          <p14:tracePt t="431724" x="4052888" y="2990850"/>
          <p14:tracePt t="431731" x="4103688" y="2965450"/>
          <p14:tracePt t="431739" x="4146550" y="2949575"/>
          <p14:tracePt t="431750" x="4171950" y="2932113"/>
          <p14:tracePt t="431755" x="4205288" y="2922588"/>
          <p14:tracePt t="431767" x="4230688" y="2906713"/>
          <p14:tracePt t="431772" x="4256088" y="2897188"/>
          <p14:tracePt t="431783" x="4291013" y="2889250"/>
          <p14:tracePt t="431788" x="4341813" y="2871788"/>
          <p14:tracePt t="431798" x="4410075" y="2855913"/>
          <p14:tracePt t="431804" x="4494213" y="2820988"/>
          <p14:tracePt t="431814" x="4595813" y="2795588"/>
          <p14:tracePt t="431820" x="4706938" y="2770188"/>
          <p14:tracePt t="431831" x="4818063" y="2736850"/>
          <p14:tracePt t="431836" x="4935538" y="2711450"/>
          <p14:tracePt t="431844" x="5064125" y="2676525"/>
          <p14:tracePt t="431851" x="5199063" y="2651125"/>
          <p14:tracePt t="431860" x="5302250" y="2617788"/>
          <p14:tracePt t="431868" x="5394325" y="2600325"/>
          <p14:tracePt t="431882" x="5472113" y="2592388"/>
          <p14:tracePt t="431884" x="5548313" y="2582863"/>
          <p14:tracePt t="431892" x="5624513" y="2582863"/>
          <p14:tracePt t="431899" x="5700713" y="2582863"/>
          <p14:tracePt t="431908" x="5768975" y="2582863"/>
          <p14:tracePt t="431915" x="5837238" y="2582863"/>
          <p14:tracePt t="431924" x="5921375" y="2582863"/>
          <p14:tracePt t="431932" x="5997575" y="2582863"/>
          <p14:tracePt t="431940" x="6065838" y="2582863"/>
          <p14:tracePt t="431949" x="6134100" y="2582863"/>
          <p14:tracePt t="431956" x="6202363" y="2582863"/>
          <p14:tracePt t="431965" x="6261100" y="2582863"/>
          <p14:tracePt t="431972" x="6329363" y="2582863"/>
          <p14:tracePt t="431981" x="6380163" y="2582863"/>
          <p14:tracePt t="431988" x="6456363" y="2582863"/>
          <p14:tracePt t="431997" x="6508750" y="2582863"/>
          <p14:tracePt t="432004" x="6592888" y="2582863"/>
          <p14:tracePt t="432014" x="6678613" y="2592388"/>
          <p14:tracePt t="432019" x="6788150" y="2625725"/>
          <p14:tracePt t="432031" x="6899275" y="2651125"/>
          <p14:tracePt t="432036" x="7018338" y="2676525"/>
          <p14:tracePt t="432044" x="7145338" y="2711450"/>
          <p14:tracePt t="432051" x="7256463" y="2736850"/>
          <p14:tracePt t="432059" x="7366000" y="2770188"/>
          <p14:tracePt t="432068" x="7485063" y="2805113"/>
          <p14:tracePt t="432076" x="7586663" y="2838450"/>
          <p14:tracePt t="432084" x="7680325" y="2881313"/>
          <p14:tracePt t="432092" x="7773988" y="2932113"/>
          <p14:tracePt t="432100" x="7850188" y="2974975"/>
          <p14:tracePt t="432108" x="7918450" y="3016250"/>
          <p14:tracePt t="432116" x="7977188" y="3059113"/>
          <p14:tracePt t="432124" x="8029575" y="3094038"/>
          <p14:tracePt t="432133" x="8080375" y="3127375"/>
          <p14:tracePt t="432140" x="8131175" y="3160713"/>
          <p14:tracePt t="432149" x="8174038" y="3178175"/>
          <p14:tracePt t="432156" x="8189913" y="3195638"/>
          <p14:tracePt t="432165" x="8207375" y="3195638"/>
          <p14:tracePt t="432171" x="8224838" y="3211513"/>
          <p14:tracePt t="432182" x="8240713" y="3221038"/>
          <p14:tracePt t="432188" x="8266113" y="3238500"/>
          <p14:tracePt t="432197" x="8301038" y="3254375"/>
          <p14:tracePt t="432204" x="8326438" y="3263900"/>
          <p14:tracePt t="432215" x="8351838" y="3279775"/>
          <p14:tracePt t="432220" x="8377238" y="3297238"/>
          <p14:tracePt t="432231" x="8402638" y="3314700"/>
          <p14:tracePt t="432236" x="8428038" y="3340100"/>
          <p14:tracePt t="432247" x="8462963" y="3355975"/>
          <p14:tracePt t="432251" x="8470900" y="3355975"/>
          <p14:tracePt t="432259" x="8496300" y="3373438"/>
          <p14:tracePt t="432268" x="8539163" y="3398838"/>
          <p14:tracePt t="432276" x="8572500" y="3398838"/>
          <p14:tracePt t="432284" x="8615363" y="3416300"/>
          <p14:tracePt t="432292" x="8623300" y="3424238"/>
          <p14:tracePt t="432300" x="8658225" y="3433763"/>
          <p14:tracePt t="432308" x="8674100" y="3433763"/>
          <p14:tracePt t="432315" x="8699500" y="3441700"/>
          <p14:tracePt t="432324" x="8716963" y="3449638"/>
          <p14:tracePt t="432365" x="8724900" y="3449638"/>
          <p14:tracePt t="432411" x="8750300" y="3467100"/>
          <p14:tracePt t="432427" x="8759825" y="3475038"/>
          <p14:tracePt t="432435" x="8767763" y="3475038"/>
          <p14:tracePt t="432443" x="8777288" y="3484563"/>
          <p14:tracePt t="432460" x="8785225" y="3492500"/>
          <p14:tracePt t="432467" x="8793163" y="3509963"/>
          <p14:tracePt t="432483" x="8810625" y="3517900"/>
          <p14:tracePt t="432499" x="8818563" y="3527425"/>
          <p14:tracePt t="432515" x="8828088" y="3543300"/>
          <p14:tracePt t="432531" x="8836025" y="3552825"/>
          <p14:tracePt t="432539" x="8843963" y="3560763"/>
          <p14:tracePt t="432547" x="8853488" y="3568700"/>
          <p14:tracePt t="432789" x="8869363" y="3586163"/>
          <p14:tracePt t="432805" x="8886825" y="3594100"/>
          <p14:tracePt t="432815" x="8904288" y="3611563"/>
          <p14:tracePt t="432822" x="8929688" y="3619500"/>
          <p14:tracePt t="432832" x="8937625" y="3629025"/>
          <p14:tracePt t="432836" x="8947150" y="3636963"/>
          <p14:tracePt t="432852" x="8963025" y="3654425"/>
          <p14:tracePt t="432860" x="8997950" y="3679825"/>
          <p14:tracePt t="432867" x="9005888" y="3687763"/>
          <p14:tracePt t="432884" x="9023350" y="3697288"/>
          <p14:tracePt t="432892" x="9031288" y="3697288"/>
          <p14:tracePt t="433253" x="9031288" y="3705225"/>
          <p14:tracePt t="433261" x="9023350" y="3705225"/>
          <p14:tracePt t="433268" x="9005888" y="3705225"/>
          <p14:tracePt t="433277" x="8988425" y="3705225"/>
          <p14:tracePt t="433285" x="8955088" y="3713163"/>
          <p14:tracePt t="433293" x="8929688" y="3713163"/>
          <p14:tracePt t="433302" x="8894763" y="3713163"/>
          <p14:tracePt t="433309" x="8878888" y="3713163"/>
          <p14:tracePt t="433317" x="8836025" y="3722688"/>
          <p14:tracePt t="433324" x="8777288" y="3722688"/>
          <p14:tracePt t="433332" x="8709025" y="3722688"/>
          <p14:tracePt t="433340" x="8648700" y="3738563"/>
          <p14:tracePt t="433349" x="8589963" y="3748088"/>
          <p14:tracePt t="433356" x="8529638" y="3756025"/>
          <p14:tracePt t="433365" x="8470900" y="3756025"/>
          <p14:tracePt t="433372" x="8402638" y="3763963"/>
          <p14:tracePt t="433381" x="8343900" y="3763963"/>
          <p14:tracePt t="433388" x="8275638" y="3773488"/>
          <p14:tracePt t="433397" x="8215313" y="3773488"/>
          <p14:tracePt t="433404" x="8139113" y="3781425"/>
          <p14:tracePt t="433415" x="8070850" y="3790950"/>
          <p14:tracePt t="433420" x="8004175" y="3790950"/>
          <p14:tracePt t="433430" x="7918450" y="3798888"/>
          <p14:tracePt t="433436" x="7842250" y="3798888"/>
          <p14:tracePt t="433447" x="7748588" y="3798888"/>
          <p14:tracePt t="433452" x="7646988" y="3806825"/>
          <p14:tracePt t="433459" x="7561263" y="3816350"/>
          <p14:tracePt t="433467" x="7442200" y="3816350"/>
          <p14:tracePt t="433476" x="7332663" y="3816350"/>
          <p14:tracePt t="433483" x="7221538" y="3816350"/>
          <p14:tracePt t="433491" x="7094538" y="3816350"/>
          <p14:tracePt t="433499" x="6975475" y="3816350"/>
          <p14:tracePt t="433507" x="6831013" y="3816350"/>
          <p14:tracePt t="433515" x="6686550" y="3806825"/>
          <p14:tracePt t="433523" x="6516688" y="3781425"/>
          <p14:tracePt t="433531" x="6321425" y="3756025"/>
          <p14:tracePt t="433540" x="6075363" y="3713163"/>
          <p14:tracePt t="433548" x="5802313" y="3671888"/>
          <p14:tracePt t="433555" x="5522913" y="3646488"/>
          <p14:tracePt t="433565" x="5249863" y="3586163"/>
          <p14:tracePt t="433571" x="4953000" y="3527425"/>
          <p14:tracePt t="433581" x="4681538" y="3475038"/>
          <p14:tracePt t="433587" x="4435475" y="3416300"/>
          <p14:tracePt t="433596" x="4230688" y="3382963"/>
          <p14:tracePt t="433604" x="4070350" y="3330575"/>
          <p14:tracePt t="433612" x="3951288" y="3289300"/>
          <p14:tracePt t="433619" x="3840163" y="3254375"/>
          <p14:tracePt t="433629" x="3756025" y="3228975"/>
          <p14:tracePt t="433635" x="3678238" y="3186113"/>
          <p14:tracePt t="433645" x="3619500" y="3152775"/>
          <p14:tracePt t="433651" x="3576638" y="3119438"/>
          <p14:tracePt t="433659" x="3568700" y="3109913"/>
          <p14:tracePt t="433667" x="3551238" y="3076575"/>
          <p14:tracePt t="433675" x="3551238" y="3067050"/>
          <p14:tracePt t="433683" x="3543300" y="3059113"/>
          <p14:tracePt t="433691" x="3543300" y="3033713"/>
          <p14:tracePt t="433699" x="3543300" y="3008313"/>
          <p14:tracePt t="433707" x="3543300" y="2982913"/>
          <p14:tracePt t="433715" x="3543300" y="2949575"/>
          <p14:tracePt t="433724" x="3559175" y="2906713"/>
          <p14:tracePt t="433731" x="3576638" y="2871788"/>
          <p14:tracePt t="433739" x="3602038" y="2838450"/>
          <p14:tracePt t="433749" x="3644900" y="2795588"/>
          <p14:tracePt t="433755" x="3695700" y="2752725"/>
          <p14:tracePt t="433767" x="3746500" y="2711450"/>
          <p14:tracePt t="433771" x="3814763" y="2668588"/>
          <p14:tracePt t="433780" x="3900488" y="2608263"/>
          <p14:tracePt t="433788" x="3992563" y="2566988"/>
          <p14:tracePt t="433796" x="4095750" y="2516188"/>
          <p14:tracePt t="433803" x="4248150" y="2473325"/>
          <p14:tracePt t="433813" x="4384675" y="2430463"/>
          <p14:tracePt t="433819" x="4537075" y="2371725"/>
          <p14:tracePt t="433829" x="4673600" y="2344738"/>
          <p14:tracePt t="433836" x="4808538" y="2311400"/>
          <p14:tracePt t="433844" x="4962525" y="2286000"/>
          <p14:tracePt t="433851" x="5089525" y="2268538"/>
          <p14:tracePt t="433860" x="5233988" y="2260600"/>
          <p14:tracePt t="433868" x="5403850" y="2243138"/>
          <p14:tracePt t="433881" x="5565775" y="2243138"/>
          <p14:tracePt t="433883" x="5751513" y="2243138"/>
          <p14:tracePt t="433892" x="5895975" y="2252663"/>
          <p14:tracePt t="433899" x="6049963" y="2260600"/>
          <p14:tracePt t="433914" x="6227763" y="2293938"/>
          <p14:tracePt t="433920" x="6405563" y="2328863"/>
          <p14:tracePt t="433929" x="6584950" y="2371725"/>
          <p14:tracePt t="433935" x="6737350" y="2397125"/>
          <p14:tracePt t="433945" x="6856413" y="2430463"/>
          <p14:tracePt t="433952" x="6958013" y="2455863"/>
          <p14:tracePt t="433960" x="7051675" y="2481263"/>
          <p14:tracePt t="433967" x="7137400" y="2516188"/>
          <p14:tracePt t="433975" x="7196138" y="2532063"/>
          <p14:tracePt t="433983" x="7256463" y="2557463"/>
          <p14:tracePt t="433991" x="7323138" y="2592388"/>
          <p14:tracePt t="433999" x="7400925" y="2625725"/>
          <p14:tracePt t="434007" x="7467600" y="2676525"/>
          <p14:tracePt t="434015" x="7545388" y="2719388"/>
          <p14:tracePt t="434024" x="7621588" y="2762250"/>
          <p14:tracePt t="434031" x="7705725" y="2820988"/>
          <p14:tracePt t="434039" x="7773988" y="2871788"/>
          <p14:tracePt t="434047" x="7842250" y="2922588"/>
          <p14:tracePt t="434056" x="7893050" y="2957513"/>
          <p14:tracePt t="434065" x="7943850" y="2990850"/>
          <p14:tracePt t="434071" x="7969250" y="3016250"/>
          <p14:tracePt t="434080" x="8004175" y="3041650"/>
          <p14:tracePt t="434088" x="8045450" y="3076575"/>
          <p14:tracePt t="434097" x="8070850" y="3094038"/>
          <p14:tracePt t="434103" x="8105775" y="3127375"/>
          <p14:tracePt t="434114" x="8113713" y="3135313"/>
          <p14:tracePt t="434119" x="8139113" y="3160713"/>
          <p14:tracePt t="434129" x="8156575" y="3170238"/>
          <p14:tracePt t="434136" x="8156575" y="3178175"/>
          <p14:tracePt t="434151" x="8174038" y="3186113"/>
          <p14:tracePt t="434160" x="8181975" y="3186113"/>
          <p14:tracePt t="434168" x="8189913" y="3186113"/>
          <p14:tracePt t="434183" x="8189913" y="3195638"/>
          <p14:tracePt t="434192" x="8199438" y="3195638"/>
          <p14:tracePt t="434199" x="8215313" y="3203575"/>
          <p14:tracePt t="434215" x="8232775" y="3211513"/>
          <p14:tracePt t="434223" x="8240713" y="3221038"/>
          <p14:tracePt t="434457" x="8240713" y="3228975"/>
          <p14:tracePt t="434697" x="8250238" y="3228975"/>
          <p14:tracePt t="434713" x="8258175" y="3221038"/>
          <p14:tracePt t="434721" x="8266113" y="3211513"/>
          <p14:tracePt t="434730" x="8266113" y="3195638"/>
          <p14:tracePt t="434737" x="8266113" y="3170238"/>
          <p14:tracePt t="434749" x="8266113" y="3135313"/>
          <p14:tracePt t="434752" x="8258175" y="3101975"/>
          <p14:tracePt t="434761" x="8250238" y="3067050"/>
          <p14:tracePt t="434769" x="8250238" y="3016250"/>
          <p14:tracePt t="434782" x="8266113" y="2957513"/>
          <p14:tracePt t="434788" x="8308975" y="2889250"/>
          <p14:tracePt t="434793" x="8343900" y="2813050"/>
          <p14:tracePt t="434800" x="8385175" y="2744788"/>
          <p14:tracePt t="434808" x="8420100" y="2676525"/>
          <p14:tracePt t="434817" x="8445500" y="2617788"/>
          <p14:tracePt t="434824" x="8470900" y="2582863"/>
          <p14:tracePt t="434832" x="8496300" y="2549525"/>
          <p14:tracePt t="435000" x="8488363" y="2549525"/>
          <p14:tracePt t="435007" x="8478838" y="2549525"/>
          <p14:tracePt t="435015" x="8435975" y="2557463"/>
          <p14:tracePt t="435023" x="8385175" y="2600325"/>
          <p14:tracePt t="435031" x="8334375" y="2668588"/>
          <p14:tracePt t="435039" x="8301038" y="2727325"/>
          <p14:tracePt t="435047" x="8258175" y="2805113"/>
          <p14:tracePt t="435056" x="8224838" y="2871788"/>
          <p14:tracePt t="435065" x="8189913" y="2922588"/>
          <p14:tracePt t="435072" x="8164513" y="2965450"/>
          <p14:tracePt t="435081" x="8147050" y="2990850"/>
          <p14:tracePt t="435088" x="8139113" y="3000375"/>
          <p14:tracePt t="435113" x="8139113" y="3016250"/>
          <p14:tracePt t="435120" x="8139113" y="3033713"/>
          <p14:tracePt t="435130" x="8139113" y="3059113"/>
          <p14:tracePt t="435136" x="8139113" y="3076575"/>
          <p14:tracePt t="435145" x="8139113" y="3101975"/>
          <p14:tracePt t="435151" x="8139113" y="3119438"/>
          <p14:tracePt t="435160" x="8139113" y="3144838"/>
          <p14:tracePt t="435168" x="8147050" y="3178175"/>
          <p14:tracePt t="435176" x="8156575" y="3203575"/>
          <p14:tracePt t="435183" x="8164513" y="3221038"/>
          <p14:tracePt t="435192" x="8164513" y="3271838"/>
          <p14:tracePt t="435200" x="8181975" y="3330575"/>
          <p14:tracePt t="435208" x="8199438" y="3398838"/>
          <p14:tracePt t="435215" x="8215313" y="3475038"/>
          <p14:tracePt t="435224" x="8224838" y="3568700"/>
          <p14:tracePt t="435232" x="8232775" y="3646488"/>
          <p14:tracePt t="435240" x="8250238" y="3722688"/>
          <p14:tracePt t="435249" x="8258175" y="3781425"/>
          <p14:tracePt t="435256" x="8258175" y="3832225"/>
          <p14:tracePt t="435265" x="8258175" y="3875088"/>
          <p14:tracePt t="435272" x="8258175" y="3908425"/>
          <p14:tracePt t="435281" x="8258175" y="3935413"/>
          <p14:tracePt t="435288" x="8258175" y="3960813"/>
          <p14:tracePt t="435297" x="8258175" y="3986213"/>
          <p14:tracePt t="435304" x="8258175" y="3994150"/>
          <p14:tracePt t="435313" x="8258175" y="4011613"/>
          <p14:tracePt t="435320" x="8258175" y="4019550"/>
          <p14:tracePt t="435330" x="8258175" y="4027488"/>
          <p14:tracePt t="435351" x="8258175" y="4037013"/>
          <p14:tracePt t="435360" x="8258175" y="4044950"/>
          <p14:tracePt t="435367" x="8258175" y="4062413"/>
          <p14:tracePt t="435376" x="8258175" y="4095750"/>
          <p14:tracePt t="435384" x="8258175" y="4121150"/>
          <p14:tracePt t="435392" x="8266113" y="4156075"/>
          <p14:tracePt t="435400" x="8266113" y="4171950"/>
          <p14:tracePt t="435408" x="8266113" y="4206875"/>
          <p14:tracePt t="435415" x="8275638" y="4232275"/>
          <p14:tracePt t="435424" x="8275638" y="4257675"/>
          <p14:tracePt t="435431" x="8275638" y="4283075"/>
          <p14:tracePt t="435440" x="8275638" y="4300538"/>
          <p14:tracePt t="435448" x="8275638" y="4316413"/>
          <p14:tracePt t="435456" x="8283575" y="4341813"/>
          <p14:tracePt t="435465" x="8291513" y="4341813"/>
          <p14:tracePt t="435559" x="8283575" y="4341813"/>
          <p14:tracePt t="435567" x="8275638" y="4341813"/>
          <p14:tracePt t="435575" x="8240713" y="4341813"/>
          <p14:tracePt t="435584" x="8199438" y="4333875"/>
          <p14:tracePt t="435591" x="8121650" y="4300538"/>
          <p14:tracePt t="435599" x="8012113" y="4275138"/>
          <p14:tracePt t="435607" x="7875588" y="4240213"/>
          <p14:tracePt t="435615" x="7705725" y="4224338"/>
          <p14:tracePt t="435623" x="7459663" y="4181475"/>
          <p14:tracePt t="435631" x="7196138" y="4156075"/>
          <p14:tracePt t="435639" x="6889750" y="4138613"/>
          <p14:tracePt t="435648" x="6584950" y="4113213"/>
          <p14:tracePt t="435655" x="6278563" y="4079875"/>
          <p14:tracePt t="435664" x="5946775" y="4052888"/>
          <p14:tracePt t="435671" x="5641975" y="4037013"/>
          <p14:tracePt t="435680" x="5335588" y="4019550"/>
          <p14:tracePt t="435687" x="5080000" y="4011613"/>
          <p14:tracePt t="435697" x="4826000" y="4011613"/>
          <p14:tracePt t="435703" x="4613275" y="4011613"/>
          <p14:tracePt t="435713" x="4425950" y="4011613"/>
          <p14:tracePt t="435719" x="4222750" y="4011613"/>
          <p14:tracePt t="435729" x="4035425" y="4011613"/>
          <p14:tracePt t="435735" x="3873500" y="4011613"/>
          <p14:tracePt t="435746" x="3746500" y="4011613"/>
          <p14:tracePt t="435751" x="3662363" y="4011613"/>
          <p14:tracePt t="435761" x="3602038" y="4011613"/>
          <p14:tracePt t="435767" x="3559175" y="4011613"/>
          <p14:tracePt t="435779" x="3533775" y="4027488"/>
          <p14:tracePt t="435783" x="3525838" y="4037013"/>
          <p14:tracePt t="435791" x="3492500" y="4062413"/>
          <p14:tracePt t="435799" x="3475038" y="4079875"/>
          <p14:tracePt t="435807" x="3467100" y="4095750"/>
          <p14:tracePt t="435815" x="3449638" y="4130675"/>
          <p14:tracePt t="435824" x="3441700" y="4164013"/>
          <p14:tracePt t="435831" x="3424238" y="4181475"/>
          <p14:tracePt t="435839" x="3406775" y="4214813"/>
          <p14:tracePt t="435847" x="3406775" y="4240213"/>
          <p14:tracePt t="435856" x="3398838" y="4257675"/>
          <p14:tracePt t="435864" x="3398838" y="4291013"/>
          <p14:tracePt t="435871" x="3398838" y="4308475"/>
          <p14:tracePt t="435880" x="3398838" y="4325938"/>
          <p14:tracePt t="435898" x="3398838" y="4376738"/>
          <p14:tracePt t="435903" x="3398838" y="4402138"/>
          <p14:tracePt t="435914" x="3406775" y="4427538"/>
          <p14:tracePt t="435920" x="3432175" y="4470400"/>
          <p14:tracePt t="435930" x="3432175" y="4486275"/>
          <p14:tracePt t="435936" x="3432175" y="4495800"/>
          <p14:tracePt t="435946" x="3449638" y="4521200"/>
          <p14:tracePt t="435951" x="3475038" y="4554538"/>
          <p14:tracePt t="435963" x="3482975" y="4597400"/>
          <p14:tracePt t="435968" x="3500438" y="4622800"/>
          <p14:tracePt t="435975" x="3525838" y="4665663"/>
          <p14:tracePt t="435984" x="3551238" y="4699000"/>
          <p14:tracePt t="435991" x="3576638" y="4741863"/>
          <p14:tracePt t="435999" x="3611563" y="4784725"/>
          <p14:tracePt t="436007" x="3644900" y="4818063"/>
          <p14:tracePt t="436015" x="3687763" y="4843463"/>
          <p14:tracePt t="436023" x="3713163" y="4878388"/>
          <p14:tracePt t="436031" x="3746500" y="4911725"/>
          <p14:tracePt t="436039" x="3771900" y="4929188"/>
          <p14:tracePt t="436047" x="3814763" y="4954588"/>
          <p14:tracePt t="436056" x="3865563" y="4979988"/>
          <p14:tracePt t="436065" x="3916363" y="5005388"/>
          <p14:tracePt t="436071" x="3976688" y="5030788"/>
          <p14:tracePt t="436080" x="4044950" y="5048250"/>
          <p14:tracePt t="436088" x="4103688" y="5064125"/>
          <p14:tracePt t="436097" x="4179888" y="5081588"/>
          <p14:tracePt t="436103" x="4256088" y="5091113"/>
          <p14:tracePt t="436113" x="4341813" y="5106988"/>
          <p14:tracePt t="436119" x="4435475" y="5132388"/>
          <p14:tracePt t="436129" x="4545013" y="5157788"/>
          <p14:tracePt t="436136" x="4673600" y="5167313"/>
          <p14:tracePt t="436146" x="4775200" y="5175250"/>
          <p14:tracePt t="436152" x="4876800" y="5183188"/>
          <p14:tracePt t="436159" x="4978400" y="5192713"/>
          <p14:tracePt t="436167" x="5114925" y="5192713"/>
          <p14:tracePt t="436175" x="5276850" y="5192713"/>
          <p14:tracePt t="436183" x="5437188" y="5192713"/>
          <p14:tracePt t="436191" x="5565775" y="5192713"/>
          <p14:tracePt t="436199" x="5708650" y="5149850"/>
          <p14:tracePt t="436207" x="5827713" y="5124450"/>
          <p14:tracePt t="436215" x="5921375" y="5073650"/>
          <p14:tracePt t="436223" x="5981700" y="5038725"/>
          <p14:tracePt t="436231" x="6049963" y="4997450"/>
          <p14:tracePt t="436239" x="6091238" y="4946650"/>
          <p14:tracePt t="436247" x="6134100" y="4894263"/>
          <p14:tracePt t="436256" x="6184900" y="4835525"/>
          <p14:tracePt t="436264" x="6227763" y="4792663"/>
          <p14:tracePt t="436271" x="6270625" y="4759325"/>
          <p14:tracePt t="436281" x="6311900" y="4733925"/>
          <p14:tracePt t="436289" x="6346825" y="4708525"/>
          <p14:tracePt t="436299" x="6380163" y="4673600"/>
          <p14:tracePt t="436304" x="6405563" y="4657725"/>
          <p14:tracePt t="436315" x="6430963" y="4630738"/>
          <p14:tracePt t="436320" x="6448425" y="4622800"/>
          <p14:tracePt t="436331" x="6456363" y="4622800"/>
          <p14:tracePt t="436336" x="6465888" y="4614863"/>
          <p14:tracePt t="436361" x="6473825" y="4614863"/>
          <p14:tracePt t="436368" x="6491288" y="4605338"/>
          <p14:tracePt t="436377" x="6508750" y="4605338"/>
          <p14:tracePt t="436384" x="6550025" y="4605338"/>
          <p14:tracePt t="436392" x="6610350" y="4605338"/>
          <p14:tracePt t="436400" x="6678613" y="4605338"/>
          <p14:tracePt t="436408" x="6770688" y="4605338"/>
          <p14:tracePt t="436416" x="6873875" y="4597400"/>
          <p14:tracePt t="436424" x="6983413" y="4589463"/>
          <p14:tracePt t="436432" x="7102475" y="4572000"/>
          <p14:tracePt t="436440" x="7204075" y="4546600"/>
          <p14:tracePt t="436449" x="7297738" y="4521200"/>
          <p14:tracePt t="436456" x="7366000" y="4486275"/>
          <p14:tracePt t="436465" x="7426325" y="4445000"/>
          <p14:tracePt t="436472" x="7485063" y="4394200"/>
          <p14:tracePt t="436482" x="7527925" y="4341813"/>
          <p14:tracePt t="436488" x="7561263" y="4291013"/>
          <p14:tracePt t="436498" x="7570788" y="4265613"/>
          <p14:tracePt t="436504" x="7570788" y="4257675"/>
          <p14:tracePt t="436514" x="7570788" y="4249738"/>
          <p14:tracePt t="436552" x="7561263" y="4240213"/>
          <p14:tracePt t="436562" x="7518400" y="4240213"/>
          <p14:tracePt t="436568" x="7459663" y="4257675"/>
          <p14:tracePt t="436576" x="7383463" y="4283075"/>
          <p14:tracePt t="436584" x="7289800" y="4333875"/>
          <p14:tracePt t="436592" x="7178675" y="4376738"/>
          <p14:tracePt t="436600" x="7077075" y="4419600"/>
          <p14:tracePt t="436608" x="6975475" y="4460875"/>
          <p14:tracePt t="436616" x="6856413" y="4503738"/>
          <p14:tracePt t="436624" x="6762750" y="4538663"/>
          <p14:tracePt t="436633" x="6686550" y="4564063"/>
          <p14:tracePt t="436640" x="6635750" y="4589463"/>
          <p14:tracePt t="436656" x="6626225" y="4597400"/>
          <p14:tracePt t="436665" x="6626225" y="4605338"/>
          <p14:tracePt t="436681" x="6618288" y="4605338"/>
          <p14:tracePt t="436687" x="6610350" y="4622800"/>
          <p14:tracePt t="436697" x="6610350" y="4640263"/>
          <p14:tracePt t="436703" x="6610350" y="4657725"/>
          <p14:tracePt t="436712" x="6610350" y="4691063"/>
          <p14:tracePt t="436719" x="6600825" y="4741863"/>
          <p14:tracePt t="436729" x="6592888" y="4792663"/>
          <p14:tracePt t="436735" x="6592888" y="4835525"/>
          <p14:tracePt t="436745" x="6592888" y="4878388"/>
          <p14:tracePt t="436751" x="6592888" y="4929188"/>
          <p14:tracePt t="436759" x="6592888" y="4972050"/>
          <p14:tracePt t="436767" x="6592888" y="5022850"/>
          <p14:tracePt t="436777" x="6600825" y="5073650"/>
          <p14:tracePt t="436783" x="6618288" y="5106988"/>
          <p14:tracePt t="436794" x="6618288" y="5132388"/>
          <p14:tracePt t="436802" x="6635750" y="5157788"/>
          <p14:tracePt t="436809" x="6635750" y="5175250"/>
          <p14:tracePt t="436816" x="6653213" y="5200650"/>
          <p14:tracePt t="436824" x="6653213" y="5226050"/>
          <p14:tracePt t="436833" x="6669088" y="5268913"/>
          <p14:tracePt t="436840" x="6686550" y="5302250"/>
          <p14:tracePt t="436850" x="6711950" y="5345113"/>
          <p14:tracePt t="436856" x="6719888" y="5370513"/>
          <p14:tracePt t="436865" x="6745288" y="5387975"/>
          <p14:tracePt t="436872" x="6754813" y="5405438"/>
          <p14:tracePt t="436882" x="6762750" y="5405438"/>
          <p14:tracePt t="436899" x="6762750" y="5413375"/>
          <p14:tracePt t="436952" x="6770688" y="5413375"/>
          <p14:tracePt t="436969" x="6780213" y="5413375"/>
          <p14:tracePt t="436977" x="6788150" y="5405438"/>
          <p14:tracePt t="436988" x="6805613" y="5370513"/>
          <p14:tracePt t="436997" x="6823075" y="5345113"/>
          <p14:tracePt t="437004" x="6848475" y="5276850"/>
          <p14:tracePt t="437015" x="6881813" y="5192713"/>
          <p14:tracePt t="437020" x="6942138" y="5099050"/>
          <p14:tracePt t="437032" x="6975475" y="5005388"/>
          <p14:tracePt t="437036" x="6992938" y="4919663"/>
          <p14:tracePt t="437049" x="7008813" y="4852988"/>
          <p14:tracePt t="437054" x="7018338" y="4835525"/>
          <p14:tracePt t="437068" x="7018338" y="4827588"/>
          <p14:tracePt t="437448" x="7026275" y="4827588"/>
          <p14:tracePt t="437477" x="7018338" y="4843463"/>
          <p14:tracePt t="437484" x="7018338" y="4868863"/>
          <p14:tracePt t="437493" x="6992938" y="4886325"/>
          <p14:tracePt t="437500" x="6942138" y="4919663"/>
          <p14:tracePt t="437508" x="6889750" y="4962525"/>
          <p14:tracePt t="437516" x="6831013" y="5005388"/>
          <p14:tracePt t="437524" x="6762750" y="5064125"/>
          <p14:tracePt t="437532" x="6711950" y="5099050"/>
          <p14:tracePt t="437589" x="6711950" y="5106988"/>
          <p14:tracePt t="438093" x="6711950" y="5116513"/>
          <p14:tracePt t="438157" x="6704013" y="5116513"/>
          <p14:tracePt t="438166" x="6694488" y="5116513"/>
          <p14:tracePt t="438173" x="6678613" y="5116513"/>
          <p14:tracePt t="438183" x="6669088" y="5116513"/>
          <p14:tracePt t="438189" x="6653213" y="5116513"/>
          <p14:tracePt t="438200" x="6618288" y="5099050"/>
          <p14:tracePt t="438205" x="6610350" y="5091113"/>
          <p14:tracePt t="438215" x="6600825" y="5081588"/>
          <p14:tracePt t="438221" x="6592888" y="5081588"/>
          <p14:tracePt t="438445" x="6584950" y="5081588"/>
          <p14:tracePt t="438452" x="6592888" y="5124450"/>
          <p14:tracePt t="438463" x="6600825" y="5149850"/>
          <p14:tracePt t="438469" x="6610350" y="5183188"/>
          <p14:tracePt t="438481" x="6618288" y="5251450"/>
          <p14:tracePt t="438485" x="6643688" y="5327650"/>
          <p14:tracePt t="438493" x="6661150" y="5370513"/>
          <p14:tracePt t="438501" x="6661150" y="5380038"/>
          <p14:tracePt t="439109" x="6661150" y="5387975"/>
          <p14:tracePt t="439117" x="6635750" y="5395913"/>
          <p14:tracePt t="439125" x="6618288" y="5413375"/>
          <p14:tracePt t="439132" x="6584950" y="5438775"/>
          <p14:tracePt t="439139" x="6534150" y="5472113"/>
          <p14:tracePt t="439147" x="6491288" y="5507038"/>
          <p14:tracePt t="439155" x="6440488" y="5540375"/>
          <p14:tracePt t="439163" x="6380163" y="5600700"/>
          <p14:tracePt t="439171" x="6321425" y="5651500"/>
          <p14:tracePt t="439180" x="6270625" y="5702300"/>
          <p14:tracePt t="439188" x="6194425" y="5761038"/>
          <p14:tracePt t="439197" x="6108700" y="5813425"/>
          <p14:tracePt t="439203" x="6032500" y="5864225"/>
          <p14:tracePt t="439213" x="5946775" y="5905500"/>
          <p14:tracePt t="439219" x="5862638" y="5948363"/>
          <p14:tracePt t="439229" x="5768975" y="5973763"/>
          <p14:tracePt t="439236" x="5683250" y="6008688"/>
          <p14:tracePt t="439245" x="5607050" y="6042025"/>
          <p14:tracePt t="439251" x="5522913" y="6067425"/>
          <p14:tracePt t="439261" x="5429250" y="6092825"/>
          <p14:tracePt t="439268" x="5360988" y="6102350"/>
          <p14:tracePt t="439276" x="5276850" y="6110288"/>
          <p14:tracePt t="439283" x="5208588" y="6118225"/>
          <p14:tracePt t="439292" x="5140325" y="6118225"/>
          <p14:tracePt t="439300" x="5064125" y="6118225"/>
          <p14:tracePt t="439307" x="5003800" y="6118225"/>
          <p14:tracePt t="439315" x="4953000" y="6110288"/>
          <p14:tracePt t="439324" x="4884738" y="6076950"/>
          <p14:tracePt t="439331" x="4808538" y="6016625"/>
          <p14:tracePt t="439339" x="4749800" y="5965825"/>
          <p14:tracePt t="439347" x="4689475" y="5905500"/>
          <p14:tracePt t="439356" x="4656138" y="5854700"/>
          <p14:tracePt t="439363" x="4621213" y="5803900"/>
          <p14:tracePt t="439371" x="4605338" y="5761038"/>
          <p14:tracePt t="439381" x="4595813" y="5727700"/>
          <p14:tracePt t="439388" x="4595813" y="5719763"/>
          <p14:tracePt t="439397" x="4595813" y="5702300"/>
          <p14:tracePt t="439403" x="4621213" y="5668963"/>
          <p14:tracePt t="439413" x="4638675" y="5651500"/>
          <p14:tracePt t="439420" x="4689475" y="5626100"/>
          <p14:tracePt t="439429" x="4775200" y="5575300"/>
          <p14:tracePt t="439436" x="4910138" y="5532438"/>
          <p14:tracePt t="439445" x="5132388" y="5497513"/>
          <p14:tracePt t="439451" x="5505450" y="5481638"/>
          <p14:tracePt t="439462" x="5921375" y="5481638"/>
          <p14:tracePt t="439468" x="6389688" y="5507038"/>
          <p14:tracePt t="439475" x="6856413" y="5557838"/>
          <p14:tracePt t="439483" x="7400925" y="5641975"/>
          <p14:tracePt t="439491" x="7850188" y="5727700"/>
          <p14:tracePt t="439500" x="8369300" y="5829300"/>
          <p14:tracePt t="439507" x="8802688" y="5932488"/>
          <p14:tracePt t="439515" x="9142413" y="5991225"/>
          <p14:tracePt t="439523" x="9371013" y="6059488"/>
          <p14:tracePt t="439531" x="9515475" y="6102350"/>
          <p14:tracePt t="439539" x="9591675" y="6127750"/>
          <p14:tracePt t="439547" x="9591675" y="6135688"/>
          <p14:tracePt t="439661" x="9583738" y="6118225"/>
          <p14:tracePt t="439668" x="9558338" y="6042025"/>
          <p14:tracePt t="439680" x="9507538" y="5922963"/>
          <p14:tracePt t="439683" x="9439275" y="5770563"/>
          <p14:tracePt t="439691" x="9294813" y="5540375"/>
          <p14:tracePt t="439699" x="9132888" y="5294313"/>
          <p14:tracePt t="439707" x="8988425" y="5064125"/>
          <p14:tracePt t="439715" x="8828088" y="4868863"/>
          <p14:tracePt t="439723" x="8683625" y="4716463"/>
          <p14:tracePt t="439731" x="8529638" y="4546600"/>
          <p14:tracePt t="439740" x="8351838" y="4402138"/>
          <p14:tracePt t="439747" x="8164513" y="4249738"/>
          <p14:tracePt t="439755" x="8004175" y="4138613"/>
          <p14:tracePt t="439763" x="7867650" y="4052888"/>
          <p14:tracePt t="439773" x="7756525" y="3994150"/>
          <p14:tracePt t="439781" x="7629525" y="3935413"/>
          <p14:tracePt t="439788" x="7527925" y="3883025"/>
          <p14:tracePt t="439799" x="7434263" y="3849688"/>
          <p14:tracePt t="439805" x="7297738" y="3790950"/>
          <p14:tracePt t="439815" x="7178675" y="3756025"/>
          <p14:tracePt t="439820" x="6975475" y="3705225"/>
          <p14:tracePt t="439830" x="6729413" y="3646488"/>
          <p14:tracePt t="439836" x="6465888" y="3619500"/>
          <p14:tracePt t="439848" x="6194425" y="3578225"/>
          <p14:tracePt t="439852" x="5972175" y="3552825"/>
          <p14:tracePt t="439864" x="5735638" y="3509963"/>
          <p14:tracePt t="439868" x="5565775" y="3502025"/>
          <p14:tracePt t="439880" x="5437188" y="3492500"/>
          <p14:tracePt t="439884" x="5335588" y="3492500"/>
          <p14:tracePt t="439892" x="5276850" y="3492500"/>
          <p14:tracePt t="439914" x="5183188" y="3517900"/>
          <p14:tracePt t="439915" x="5140325" y="3543300"/>
          <p14:tracePt t="439923" x="5132388" y="3552825"/>
          <p14:tracePt t="439931" x="5114925" y="3568700"/>
          <p14:tracePt t="439939" x="5089525" y="3578225"/>
          <p14:tracePt t="439947" x="5089525" y="3594100"/>
          <p14:tracePt t="439955" x="5064125" y="3603625"/>
          <p14:tracePt t="439963" x="5038725" y="3611563"/>
          <p14:tracePt t="439971" x="5029200" y="3619500"/>
          <p14:tracePt t="439980" x="5003800" y="3629025"/>
          <p14:tracePt t="439987" x="4995863" y="3629025"/>
          <p14:tracePt t="439997" x="4978400" y="3646488"/>
          <p14:tracePt t="440003" x="4953000" y="3646488"/>
          <p14:tracePt t="440013" x="4910138" y="3654425"/>
          <p14:tracePt t="440019" x="4851400" y="3671888"/>
          <p14:tracePt t="440029" x="4775200" y="3687763"/>
          <p14:tracePt t="440035" x="4664075" y="3713163"/>
          <p14:tracePt t="440045" x="4562475" y="3738563"/>
          <p14:tracePt t="440056" x="4460875" y="3773488"/>
          <p14:tracePt t="440063" x="4367213" y="3790950"/>
          <p14:tracePt t="440071" x="4281488" y="3816350"/>
          <p14:tracePt t="440079" x="4222750" y="3832225"/>
          <p14:tracePt t="440087" x="4179888" y="3841750"/>
          <p14:tracePt t="440097" x="4129088" y="3849688"/>
          <p14:tracePt t="440113" x="4111625" y="3857625"/>
          <p14:tracePt t="440200" x="4111625" y="3875088"/>
          <p14:tracePt t="440208" x="4121150" y="3875088"/>
          <p14:tracePt t="440216" x="4137025" y="3883025"/>
          <p14:tracePt t="440224" x="4162425" y="3892550"/>
          <p14:tracePt t="440234" x="4222750" y="3908425"/>
          <p14:tracePt t="440240" x="4316413" y="3935413"/>
          <p14:tracePt t="440250" x="4425950" y="3951288"/>
          <p14:tracePt t="440256" x="4554538" y="3968750"/>
          <p14:tracePt t="440265" x="4757738" y="4011613"/>
          <p14:tracePt t="440273" x="4935538" y="4044950"/>
          <p14:tracePt t="440282" x="5132388" y="4070350"/>
          <p14:tracePt t="440288" x="5353050" y="4105275"/>
          <p14:tracePt t="440298" x="5548313" y="4121150"/>
          <p14:tracePt t="440304" x="5751513" y="4121150"/>
          <p14:tracePt t="440315" x="5946775" y="4113213"/>
          <p14:tracePt t="440320" x="6116638" y="4105275"/>
          <p14:tracePt t="440329" x="6261100" y="4095750"/>
          <p14:tracePt t="440336" x="6389688" y="4087813"/>
          <p14:tracePt t="440347" x="6499225" y="4070350"/>
          <p14:tracePt t="440352" x="6610350" y="4062413"/>
          <p14:tracePt t="440363" x="6729413" y="4052888"/>
          <p14:tracePt t="440368" x="6831013" y="4044950"/>
          <p14:tracePt t="440379" x="6932613" y="4037013"/>
          <p14:tracePt t="440384" x="7008813" y="4027488"/>
          <p14:tracePt t="440392" x="7102475" y="4011613"/>
          <p14:tracePt t="440400" x="7196138" y="4002088"/>
          <p14:tracePt t="440408" x="7281863" y="4002088"/>
          <p14:tracePt t="440416" x="7366000" y="4002088"/>
          <p14:tracePt t="440423" x="7416800" y="4002088"/>
          <p14:tracePt t="440432" x="7502525" y="3994150"/>
          <p14:tracePt t="440440" x="7570788" y="3994150"/>
          <p14:tracePt t="440447" x="7637463" y="3994150"/>
          <p14:tracePt t="440456" x="7705725" y="3994150"/>
          <p14:tracePt t="440464" x="7748588" y="3994150"/>
          <p14:tracePt t="440472" x="7799388" y="3994150"/>
          <p14:tracePt t="440480" x="7842250" y="3994150"/>
          <p14:tracePt t="440488" x="7875588" y="3994150"/>
          <p14:tracePt t="440497" x="7910513" y="3994150"/>
          <p14:tracePt t="440504" x="7918450" y="3994150"/>
          <p14:tracePt t="440513" x="7926388" y="3994150"/>
          <p14:tracePt t="440520" x="7935913" y="3994150"/>
          <p14:tracePt t="440529" x="7943850" y="3994150"/>
          <p14:tracePt t="440536" x="7961313" y="3994150"/>
          <p14:tracePt t="440548" x="7969250" y="3994150"/>
          <p14:tracePt t="440552" x="7977188" y="3994150"/>
          <p14:tracePt t="440563" x="7986713" y="4002088"/>
          <p14:tracePt t="440568" x="8012113" y="4011613"/>
          <p14:tracePt t="440576" x="8020050" y="4027488"/>
          <p14:tracePt t="440584" x="8045450" y="4044950"/>
          <p14:tracePt t="440592" x="8080375" y="4070350"/>
          <p14:tracePt t="440600" x="8105775" y="4087813"/>
          <p14:tracePt t="440608" x="8147050" y="4113213"/>
          <p14:tracePt t="440616" x="8164513" y="4130675"/>
          <p14:tracePt t="440624" x="8199438" y="4156075"/>
          <p14:tracePt t="440631" x="8215313" y="4171950"/>
          <p14:tracePt t="440640" x="8240713" y="4197350"/>
          <p14:tracePt t="440648" x="8250238" y="4206875"/>
          <p14:tracePt t="440656" x="8258175" y="4206875"/>
          <p14:tracePt t="440664" x="8258175" y="4214813"/>
          <p14:tracePt t="440713" x="8266113" y="4214813"/>
          <p14:tracePt t="440729" x="8250238" y="4232275"/>
          <p14:tracePt t="440736" x="8240713" y="4232275"/>
          <p14:tracePt t="440745" x="8224838" y="4240213"/>
          <p14:tracePt t="440752" x="8164513" y="4240213"/>
          <p14:tracePt t="440763" x="8054975" y="4240213"/>
          <p14:tracePt t="440768" x="7926388" y="4240213"/>
          <p14:tracePt t="440780" x="7791450" y="4240213"/>
          <p14:tracePt t="440785" x="7570788" y="4214813"/>
          <p14:tracePt t="440802" x="7145338" y="4130675"/>
          <p14:tracePt t="440807" x="6899275" y="4095750"/>
          <p14:tracePt t="440815" x="6626225" y="4037013"/>
          <p14:tracePt t="440823" x="6364288" y="3994150"/>
          <p14:tracePt t="440831" x="6134100" y="3943350"/>
          <p14:tracePt t="440839" x="5913438" y="3900488"/>
          <p14:tracePt t="440847" x="5761038" y="3875088"/>
          <p14:tracePt t="440855" x="5667375" y="3857625"/>
          <p14:tracePt t="440863" x="5591175" y="3849688"/>
          <p14:tracePt t="440872" x="5538788" y="3841750"/>
          <p14:tracePt t="440879" x="5505450" y="3832225"/>
          <p14:tracePt t="440888" x="5487988" y="3832225"/>
          <p14:tracePt t="440903" x="5480050" y="3824288"/>
          <p14:tracePt t="440913" x="5472113" y="3824288"/>
          <p14:tracePt t="440920" x="5462588" y="3824288"/>
          <p14:tracePt t="440935" x="5454650" y="3798888"/>
          <p14:tracePt t="440945" x="5446713" y="3781425"/>
          <p14:tracePt t="440952" x="5429250" y="3773488"/>
          <p14:tracePt t="440961" x="5411788" y="3738563"/>
          <p14:tracePt t="440967" x="5378450" y="3697288"/>
          <p14:tracePt t="440977" x="5368925" y="3679825"/>
          <p14:tracePt t="440983" x="5335588" y="3629025"/>
          <p14:tracePt t="440991" x="5310188" y="3578225"/>
          <p14:tracePt t="440999" x="5292725" y="3543300"/>
          <p14:tracePt t="441007" x="5259388" y="3492500"/>
          <p14:tracePt t="441015" x="5233988" y="3449638"/>
          <p14:tracePt t="441023" x="5208588" y="3408363"/>
          <p14:tracePt t="441031" x="5173663" y="3382963"/>
          <p14:tracePt t="441039" x="5165725" y="3365500"/>
          <p14:tracePt t="441047" x="5148263" y="3355975"/>
          <p14:tracePt t="441055" x="5114925" y="3340100"/>
          <p14:tracePt t="441063" x="5097463" y="3330575"/>
          <p14:tracePt t="441071" x="5097463" y="3322638"/>
          <p14:tracePt t="441079" x="5072063" y="3305175"/>
          <p14:tracePt t="441087" x="5038725" y="3271838"/>
          <p14:tracePt t="441097" x="5013325" y="3246438"/>
          <p14:tracePt t="441103" x="4970463" y="3203575"/>
          <p14:tracePt t="441113" x="4945063" y="3178175"/>
          <p14:tracePt t="441119" x="4927600" y="3152775"/>
          <p14:tracePt t="441130" x="4902200" y="3119438"/>
          <p14:tracePt t="441135" x="4859338" y="3059113"/>
          <p14:tracePt t="441146" x="4818063" y="3000375"/>
          <p14:tracePt t="441151" x="4775200" y="2914650"/>
          <p14:tracePt t="441162" x="4749800" y="2855913"/>
          <p14:tracePt t="441168" x="4732338" y="2795588"/>
          <p14:tracePt t="441177" x="4724400" y="2744788"/>
          <p14:tracePt t="441183" x="4724400" y="2711450"/>
          <p14:tracePt t="441191" x="4724400" y="2676525"/>
          <p14:tracePt t="441199" x="4740275" y="2633663"/>
          <p14:tracePt t="441207" x="4757738" y="2608263"/>
          <p14:tracePt t="441216" x="4775200" y="2592388"/>
          <p14:tracePt t="441223" x="4818063" y="2566988"/>
          <p14:tracePt t="441231" x="4859338" y="2541588"/>
          <p14:tracePt t="441239" x="4935538" y="2516188"/>
          <p14:tracePt t="441247" x="5029200" y="2498725"/>
          <p14:tracePt t="441255" x="5140325" y="2463800"/>
          <p14:tracePt t="441263" x="5284788" y="2447925"/>
          <p14:tracePt t="441271" x="5480050" y="2422525"/>
          <p14:tracePt t="441279" x="5700713" y="2397125"/>
          <p14:tracePt t="441287" x="5938838" y="2379663"/>
          <p14:tracePt t="441296" x="6176963" y="2371725"/>
          <p14:tracePt t="441303" x="6364288" y="2354263"/>
          <p14:tracePt t="441313" x="6550025" y="2354263"/>
          <p14:tracePt t="441319" x="6694488" y="2354263"/>
          <p14:tracePt t="441329" x="6788150" y="2354263"/>
          <p14:tracePt t="441335" x="6873875" y="2354263"/>
          <p14:tracePt t="441345" x="6950075" y="2354263"/>
          <p14:tracePt t="441351" x="7034213" y="2354263"/>
          <p14:tracePt t="441362" x="7102475" y="2362200"/>
          <p14:tracePt t="441367" x="7162800" y="2371725"/>
          <p14:tracePt t="441378" x="7229475" y="2405063"/>
          <p14:tracePt t="441383" x="7315200" y="2438400"/>
          <p14:tracePt t="441391" x="7408863" y="2498725"/>
          <p14:tracePt t="441399" x="7467600" y="2541588"/>
          <p14:tracePt t="441408" x="7545388" y="2582863"/>
          <p14:tracePt t="441415" x="7604125" y="2643188"/>
          <p14:tracePt t="441424" x="7672388" y="2693988"/>
          <p14:tracePt t="441431" x="7723188" y="2744788"/>
          <p14:tracePt t="441439" x="7773988" y="2820988"/>
          <p14:tracePt t="441447" x="7816850" y="2881313"/>
          <p14:tracePt t="441455" x="7859713" y="2957513"/>
          <p14:tracePt t="441463" x="7885113" y="3016250"/>
          <p14:tracePt t="441472" x="7918450" y="3084513"/>
          <p14:tracePt t="441481" x="7935913" y="3144838"/>
          <p14:tracePt t="441487" x="7943850" y="3186113"/>
          <p14:tracePt t="441497" x="7951788" y="3221038"/>
          <p14:tracePt t="441503" x="7961313" y="3246438"/>
          <p14:tracePt t="441513" x="7961313" y="3254375"/>
          <p14:tracePt t="441520" x="7961313" y="3263900"/>
          <p14:tracePt t="441529" x="7961313" y="3271838"/>
          <p14:tracePt t="441617" x="7943850" y="3263900"/>
          <p14:tracePt t="441625" x="7910513" y="3246438"/>
          <p14:tracePt t="441634" x="7885113" y="3228975"/>
          <p14:tracePt t="441640" x="7832725" y="3211513"/>
          <p14:tracePt t="441650" x="7748588" y="3195638"/>
          <p14:tracePt t="441656" x="7662863" y="3186113"/>
          <p14:tracePt t="441666" x="7527925" y="3186113"/>
          <p14:tracePt t="441672" x="7358063" y="3186113"/>
          <p14:tracePt t="441681" x="7196138" y="3186113"/>
          <p14:tracePt t="441688" x="6983413" y="3186113"/>
          <p14:tracePt t="441697" x="6745288" y="3203575"/>
          <p14:tracePt t="441704" x="6542088" y="3203575"/>
          <p14:tracePt t="441714" x="6354763" y="3203575"/>
          <p14:tracePt t="441720" x="6167438" y="3203575"/>
          <p14:tracePt t="441730" x="6007100" y="3203575"/>
          <p14:tracePt t="441736" x="5888038" y="3203575"/>
          <p14:tracePt t="441746" x="5811838" y="3203575"/>
          <p14:tracePt t="441752" x="5768975" y="3203575"/>
          <p14:tracePt t="441763" x="5751513" y="3203575"/>
          <p14:tracePt t="441787" x="5708650" y="3221038"/>
          <p14:tracePt t="441800" x="5657850" y="3297238"/>
          <p14:tracePt t="441808" x="5649913" y="3314700"/>
          <p14:tracePt t="441816" x="5641975" y="3355975"/>
          <p14:tracePt t="441824" x="5632450" y="3433763"/>
          <p14:tracePt t="441832" x="5632450" y="3535363"/>
          <p14:tracePt t="441840" x="5657850" y="3654425"/>
          <p14:tracePt t="441848" x="5683250" y="3748088"/>
          <p14:tracePt t="441856" x="5700713" y="3849688"/>
          <p14:tracePt t="441867" x="5718175" y="3925888"/>
          <p14:tracePt t="441872" x="5735638" y="3994150"/>
          <p14:tracePt t="441881" x="5743575" y="4027488"/>
          <p14:tracePt t="441898" x="5751513" y="4044950"/>
          <p14:tracePt t="441914" x="5751513" y="4052888"/>
          <p14:tracePt t="441920" x="5751513" y="4062413"/>
          <p14:tracePt t="441977" x="5761038" y="4052888"/>
          <p14:tracePt t="441993" x="5761038" y="4019550"/>
          <p14:tracePt t="442001" x="5761038" y="3976688"/>
          <p14:tracePt t="442009" x="5768975" y="3917950"/>
          <p14:tracePt t="442017" x="5786438" y="3867150"/>
          <p14:tracePt t="442024" x="5802313" y="3832225"/>
          <p14:tracePt t="442032" x="5819775" y="3798888"/>
          <p14:tracePt t="442040" x="5853113" y="3773488"/>
          <p14:tracePt t="442048" x="5880100" y="3748088"/>
          <p14:tracePt t="442056" x="5930900" y="3730625"/>
          <p14:tracePt t="442065" x="5989638" y="3713163"/>
          <p14:tracePt t="442072" x="6100763" y="3705225"/>
          <p14:tracePt t="442082" x="6227763" y="3697288"/>
          <p14:tracePt t="442087" x="6397625" y="3697288"/>
          <p14:tracePt t="442096" x="6610350" y="3697288"/>
          <p14:tracePt t="442103" x="6797675" y="3697288"/>
          <p14:tracePt t="442111" x="7043738" y="3738563"/>
          <p14:tracePt t="442119" x="7264400" y="3763963"/>
          <p14:tracePt t="442129" x="7527925" y="3806825"/>
          <p14:tracePt t="442135" x="7824788" y="3867150"/>
          <p14:tracePt t="442145" x="8080375" y="3935413"/>
          <p14:tracePt t="442151" x="8258175" y="3986213"/>
          <p14:tracePt t="442161" x="8402638" y="4027488"/>
          <p14:tracePt t="442167" x="8504238" y="4052888"/>
          <p14:tracePt t="442177" x="8580438" y="4079875"/>
          <p14:tracePt t="442183" x="8615363" y="4095750"/>
          <p14:tracePt t="442192" x="8623300" y="4105275"/>
          <p14:tracePt t="442264" x="8623300" y="4113213"/>
          <p14:tracePt t="442280" x="8632825" y="4113213"/>
          <p14:tracePt t="442298" x="8640763" y="4113213"/>
          <p14:tracePt t="442304" x="8658225" y="4113213"/>
          <p14:tracePt t="442314" x="8683625" y="4113213"/>
          <p14:tracePt t="442321" x="8716963" y="4113213"/>
          <p14:tracePt t="442331" x="8742363" y="4113213"/>
          <p14:tracePt t="442337" x="8767763" y="4095750"/>
          <p14:tracePt t="442349" x="8793163" y="4070350"/>
          <p14:tracePt t="442352" x="8818563" y="4037013"/>
          <p14:tracePt t="442363" x="8843963" y="3994150"/>
          <p14:tracePt t="442368" x="8843963" y="3968750"/>
          <p14:tracePt t="442379" x="8861425" y="3925888"/>
          <p14:tracePt t="442384" x="8878888" y="3883025"/>
          <p14:tracePt t="442395" x="8912225" y="3841750"/>
          <p14:tracePt t="442400" x="8955088" y="3806825"/>
          <p14:tracePt t="442408" x="8963025" y="3798888"/>
          <p14:tracePt t="442416" x="8980488" y="3773488"/>
          <p14:tracePt t="442424" x="8988425" y="3748088"/>
          <p14:tracePt t="442753" x="8980488" y="3763963"/>
          <p14:tracePt t="442761" x="8947150" y="3781425"/>
          <p14:tracePt t="442768" x="8921750" y="3806825"/>
          <p14:tracePt t="442781" x="8904288" y="3832225"/>
          <p14:tracePt t="442783" x="8894763" y="3841750"/>
          <p14:tracePt t="442792" x="8878888" y="3849688"/>
          <p14:tracePt t="442801" x="8878888" y="3857625"/>
          <p14:tracePt t="442815" x="8869363" y="3857625"/>
          <p14:tracePt t="442847" x="8869363" y="3867150"/>
          <p14:tracePt t="442856" x="8861425" y="3867150"/>
          <p14:tracePt t="442863" x="8853488" y="3883025"/>
          <p14:tracePt t="442882" x="8828088" y="3892550"/>
          <p14:tracePt t="442887" x="8810625" y="3900488"/>
          <p14:tracePt t="442898" x="8785225" y="3900488"/>
          <p14:tracePt t="442903" x="8777288" y="3908425"/>
          <p14:tracePt t="442913" x="8767763" y="3908425"/>
          <p14:tracePt t="442930" x="8759825" y="3908425"/>
          <p14:tracePt t="442946" x="8750300" y="3908425"/>
          <p14:tracePt t="442952" x="8742363" y="3908425"/>
          <p14:tracePt t="442962" x="8734425" y="3900488"/>
          <p14:tracePt t="442968" x="8724900" y="3900488"/>
          <p14:tracePt t="442978" x="8716963" y="3883025"/>
          <p14:tracePt t="442984" x="8699500" y="3883025"/>
          <p14:tracePt t="442992" x="8691563" y="3857625"/>
          <p14:tracePt t="443000" x="8691563" y="3816350"/>
          <p14:tracePt t="443008" x="8691563" y="3798888"/>
          <p14:tracePt t="443016" x="8683625" y="3756025"/>
          <p14:tracePt t="443024" x="8674100" y="3705225"/>
          <p14:tracePt t="443031" x="8674100" y="3662363"/>
          <p14:tracePt t="443040" x="8674100" y="3619500"/>
          <p14:tracePt t="443047" x="8674100" y="3568700"/>
          <p14:tracePt t="443056" x="8674100" y="3535363"/>
          <p14:tracePt t="443063" x="8674100" y="3502025"/>
          <p14:tracePt t="443072" x="8674100" y="3475038"/>
          <p14:tracePt t="443080" x="8674100" y="3449638"/>
          <p14:tracePt t="443088" x="8674100" y="3433763"/>
          <p14:tracePt t="443097" x="8674100" y="3416300"/>
          <p14:tracePt t="443104" x="8674100" y="3398838"/>
          <p14:tracePt t="443112" x="8674100" y="3390900"/>
          <p14:tracePt t="443120" x="8674100" y="3382963"/>
          <p14:tracePt t="443129" x="8674100" y="3365500"/>
          <p14:tracePt t="443148" x="8674100" y="3355975"/>
          <p14:tracePt t="443156" x="8674100" y="3348038"/>
          <p14:tracePt t="443163" x="8674100" y="3340100"/>
          <p14:tracePt t="443171" x="8674100" y="3330575"/>
          <p14:tracePt t="443179" x="8683625" y="3330575"/>
          <p14:tracePt t="443187" x="8683625" y="3314700"/>
          <p14:tracePt t="443195" x="8683625" y="3305175"/>
          <p14:tracePt t="443203" x="8691563" y="3297238"/>
          <p14:tracePt t="443212" x="8699500" y="3289300"/>
          <p14:tracePt t="443219" x="8699500" y="3279775"/>
          <p14:tracePt t="443235" x="8699500" y="3271838"/>
          <p14:tracePt t="443245" x="8699500" y="3263900"/>
          <p14:tracePt t="443251" x="8709025" y="3254375"/>
          <p14:tracePt t="443267" x="8709025" y="3246438"/>
          <p14:tracePt t="443557" x="8699500" y="3263900"/>
          <p14:tracePt t="443563" x="8691563" y="3289300"/>
          <p14:tracePt t="443579" x="8683625" y="3305175"/>
          <p14:tracePt t="443587" x="8674100" y="3314700"/>
          <p14:tracePt t="443595" x="8674100" y="3330575"/>
          <p14:tracePt t="443604" x="8666163" y="3348038"/>
          <p14:tracePt t="443613" x="8658225" y="3355975"/>
          <p14:tracePt t="443619" x="8640763" y="3365500"/>
          <p14:tracePt t="443629" x="8640763" y="3390900"/>
          <p14:tracePt t="443636" x="8632825" y="3408363"/>
          <p14:tracePt t="443646" x="8615363" y="3424238"/>
          <p14:tracePt t="443651" x="8615363" y="3433763"/>
          <p14:tracePt t="443660" x="8605838" y="3449638"/>
          <p14:tracePt t="443667" x="8589963" y="3449638"/>
          <p14:tracePt t="443677" x="8580438" y="3459163"/>
          <p14:tracePt t="443683" x="8572500" y="3459163"/>
          <p14:tracePt t="443700" x="8564563" y="3459163"/>
          <p14:tracePt t="443707" x="8539163" y="3459163"/>
          <p14:tracePt t="443715" x="8513763" y="3459163"/>
          <p14:tracePt t="443724" x="8462963" y="3459163"/>
          <p14:tracePt t="443731" x="8394700" y="3449638"/>
          <p14:tracePt t="443739" x="8291513" y="3424238"/>
          <p14:tracePt t="443747" x="8131175" y="3398838"/>
          <p14:tracePt t="443756" x="7910513" y="3373438"/>
          <p14:tracePt t="443763" x="7629525" y="3348038"/>
          <p14:tracePt t="443771" x="7340600" y="3305175"/>
          <p14:tracePt t="443780" x="7008813" y="3271838"/>
          <p14:tracePt t="443787" x="6626225" y="3228975"/>
          <p14:tracePt t="443795" x="6253163" y="3178175"/>
          <p14:tracePt t="443803" x="5913438" y="3135313"/>
          <p14:tracePt t="443814" x="5624513" y="3076575"/>
          <p14:tracePt t="443819" x="5353050" y="3016250"/>
          <p14:tracePt t="443831" x="5199063" y="3000375"/>
          <p14:tracePt t="443836" x="5097463" y="2974975"/>
          <p14:tracePt t="443847" x="5021263" y="2957513"/>
          <p14:tracePt t="443892" x="5029200" y="2957513"/>
          <p14:tracePt t="443900" x="5046663" y="2957513"/>
          <p14:tracePt t="443932" x="5054600" y="2957513"/>
          <p14:tracePt t="443965" x="5054600" y="2965450"/>
          <p14:tracePt t="443997" x="5046663" y="2965450"/>
          <p14:tracePt t="444029" x="5038725" y="2965450"/>
          <p14:tracePt t="444037" x="5038725" y="2940050"/>
          <p14:tracePt t="444046" x="5038725" y="2906713"/>
          <p14:tracePt t="444052" x="5038725" y="2838450"/>
          <p14:tracePt t="444065" x="5064125" y="2693988"/>
          <p14:tracePt t="444067" x="5114925" y="2447925"/>
          <p14:tracePt t="444077" x="5208588" y="2124075"/>
          <p14:tracePt t="444083" x="5343525" y="1733550"/>
          <p14:tracePt t="444093" x="5497513" y="1266825"/>
          <p14:tracePt t="444100" x="5632450" y="781050"/>
          <p14:tracePt t="444107" x="5735638" y="347663"/>
          <p14:tracePt t="444238" x="5802313" y="450850"/>
          <p14:tracePt t="444247" x="5794375" y="935038"/>
          <p14:tracePt t="444252" x="5751513" y="1470025"/>
          <p14:tracePt t="444261" x="5718175" y="2047875"/>
          <p14:tracePt t="444267" x="5683250" y="2608263"/>
          <p14:tracePt t="444277" x="5632450" y="3119438"/>
          <p14:tracePt t="444283" x="5599113" y="3543300"/>
          <p14:tracePt t="444291" x="5556250" y="3900488"/>
          <p14:tracePt t="444299" x="5497513" y="4189413"/>
          <p14:tracePt t="444307" x="5429250" y="4402138"/>
          <p14:tracePt t="444315" x="5386388" y="4564063"/>
          <p14:tracePt t="444324" x="5360988" y="4657725"/>
          <p14:tracePt t="444331" x="5327650" y="4716463"/>
          <p14:tracePt t="444340" x="5327650" y="4724400"/>
          <p14:tracePt t="444347" x="5327650" y="4733925"/>
          <p14:tracePt t="444355" x="5318125" y="4741863"/>
          <p14:tracePt t="444379" x="5318125" y="4749800"/>
          <p14:tracePt t="444387" x="5318125" y="4759325"/>
          <p14:tracePt t="444445" x="5318125" y="4733925"/>
          <p14:tracePt t="444453" x="5302250" y="4683125"/>
          <p14:tracePt t="444462" x="5292725" y="4572000"/>
          <p14:tracePt t="444470" x="5292725" y="4384675"/>
          <p14:tracePt t="444481" x="5292725" y="4079875"/>
          <p14:tracePt t="444484" x="5292725" y="3738563"/>
          <p14:tracePt t="444499" x="5292725" y="3348038"/>
          <p14:tracePt t="444501" x="5302250" y="2932113"/>
          <p14:tracePt t="444509" x="5327650" y="2549525"/>
          <p14:tracePt t="444516" x="5378450" y="2174875"/>
          <p14:tracePt t="444524" x="5403850" y="1844675"/>
          <p14:tracePt t="444532" x="5462588" y="1597025"/>
          <p14:tracePt t="444540" x="5505450" y="1427163"/>
          <p14:tracePt t="444548" x="5556250" y="1333500"/>
          <p14:tracePt t="444556" x="5591175" y="1274763"/>
          <p14:tracePt t="444566" x="5641975" y="1223963"/>
          <p14:tracePt t="444572" x="5683250" y="1189038"/>
          <p14:tracePt t="444580" x="5718175" y="1155700"/>
          <p14:tracePt t="444588" x="5726113" y="1147763"/>
          <p14:tracePt t="444597" x="5735638" y="1138238"/>
          <p14:tracePt t="444604" x="5743575" y="1138238"/>
          <p14:tracePt t="444620" x="5751513" y="1147763"/>
          <p14:tracePt t="444630" x="5751513" y="1155700"/>
          <p14:tracePt t="444636" x="5761038" y="1206500"/>
          <p14:tracePt t="444646" x="5802313" y="1325563"/>
          <p14:tracePt t="444652" x="5870575" y="1555750"/>
          <p14:tracePt t="444662" x="5972175" y="1844675"/>
          <p14:tracePt t="444667" x="6083300" y="2166938"/>
          <p14:tracePt t="444678" x="6219825" y="2582863"/>
          <p14:tracePt t="444683" x="6346825" y="3016250"/>
          <p14:tracePt t="444694" x="6465888" y="3408363"/>
          <p14:tracePt t="444700" x="6584950" y="3824288"/>
          <p14:tracePt t="444707" x="6694488" y="4171950"/>
          <p14:tracePt t="444715" x="6780213" y="4470400"/>
          <p14:tracePt t="444724" x="6881813" y="4716463"/>
          <p14:tracePt t="444732" x="6958013" y="4903788"/>
          <p14:tracePt t="444739" x="7008813" y="5048250"/>
          <p14:tracePt t="444747" x="7051675" y="5157788"/>
          <p14:tracePt t="444756" x="7085013" y="5235575"/>
          <p14:tracePt t="444763" x="7137400" y="5311775"/>
          <p14:tracePt t="444772" x="7170738" y="5362575"/>
          <p14:tracePt t="444779" x="7188200" y="5405438"/>
          <p14:tracePt t="444787" x="7221538" y="5446713"/>
          <p14:tracePt t="444795" x="7256463" y="5464175"/>
          <p14:tracePt t="444805" x="7272338" y="5481638"/>
          <p14:tracePt t="444815" x="7289800" y="5481638"/>
          <p14:tracePt t="444819" x="7315200" y="5489575"/>
          <p14:tracePt t="444828" x="7332663" y="5489575"/>
          <p14:tracePt t="444835" x="7358063" y="5489575"/>
          <p14:tracePt t="444845" x="7400925" y="5472113"/>
          <p14:tracePt t="444851" x="7442200" y="5430838"/>
          <p14:tracePt t="444861" x="7485063" y="5380038"/>
          <p14:tracePt t="444867" x="7527925" y="5294313"/>
          <p14:tracePt t="444878" x="7570788" y="5200650"/>
          <p14:tracePt t="444895" x="7629525" y="4979988"/>
          <p14:tracePt t="444899" x="7637463" y="4852988"/>
          <p14:tracePt t="444907" x="7646988" y="4683125"/>
          <p14:tracePt t="444915" x="7646988" y="4521200"/>
          <p14:tracePt t="444923" x="7646988" y="4368800"/>
          <p14:tracePt t="444931" x="7612063" y="4232275"/>
          <p14:tracePt t="444939" x="7596188" y="4156075"/>
          <p14:tracePt t="444947" x="7578725" y="4105275"/>
          <p14:tracePt t="445005" x="7553325" y="4087813"/>
          <p14:tracePt t="445014" x="7545388" y="4079875"/>
          <p14:tracePt t="445020" x="7535863" y="4079875"/>
          <p14:tracePt t="445031" x="7527925" y="4079875"/>
          <p14:tracePt t="445037" x="7518400" y="4079875"/>
          <p14:tracePt t="445053" x="7485063" y="4079875"/>
          <p14:tracePt t="445065" x="7408863" y="4070350"/>
          <p14:tracePt t="445068" x="7264400" y="4062413"/>
          <p14:tracePt t="445079" x="7059613" y="4095750"/>
          <p14:tracePt t="445085" x="6838950" y="4146550"/>
          <p14:tracePt t="445096" x="6643688" y="4224338"/>
          <p14:tracePt t="445100" x="6430963" y="4300538"/>
          <p14:tracePt t="445108" x="6227763" y="4359275"/>
          <p14:tracePt t="445116" x="6134100" y="4376738"/>
          <p14:tracePt t="445124" x="6083300" y="4394200"/>
          <p14:tracePt t="445132" x="6032500" y="4427538"/>
          <p14:tracePt t="445140" x="5997575" y="4452938"/>
          <p14:tracePt t="445148" x="5989638" y="4486275"/>
          <p14:tracePt t="445156" x="5989638" y="4513263"/>
          <p14:tracePt t="445164" x="5989638" y="4538663"/>
          <p14:tracePt t="445172" x="6007100" y="4546600"/>
          <p14:tracePt t="445180" x="6040438" y="4554538"/>
          <p14:tracePt t="445188" x="6040438" y="4564063"/>
          <p14:tracePt t="445197" x="6057900" y="4564063"/>
          <p14:tracePt t="445204" x="6091238" y="4564063"/>
          <p14:tracePt t="445214" x="6142038" y="4564063"/>
          <p14:tracePt t="445220" x="6194425" y="4554538"/>
          <p14:tracePt t="445230" x="6270625" y="4546600"/>
          <p14:tracePt t="445236" x="6338888" y="4538663"/>
          <p14:tracePt t="445247" x="6415088" y="4529138"/>
          <p14:tracePt t="445252" x="6508750" y="4529138"/>
          <p14:tracePt t="445262" x="6610350" y="4513263"/>
          <p14:tracePt t="445268" x="6719888" y="4513263"/>
          <p14:tracePt t="445278" x="6823075" y="4503738"/>
          <p14:tracePt t="445284" x="6915150" y="4495800"/>
          <p14:tracePt t="445295" x="7018338" y="4470400"/>
          <p14:tracePt t="445300" x="7162800" y="4435475"/>
          <p14:tracePt t="445308" x="7297738" y="4410075"/>
          <p14:tracePt t="445316" x="7451725" y="4384675"/>
          <p14:tracePt t="445324" x="7604125" y="4359275"/>
          <p14:tracePt t="445332" x="7773988" y="4351338"/>
          <p14:tracePt t="445339" x="7969250" y="4341813"/>
          <p14:tracePt t="445347" x="8131175" y="4341813"/>
          <p14:tracePt t="445355" x="8266113" y="4341813"/>
          <p14:tracePt t="445363" x="8394700" y="4341813"/>
          <p14:tracePt t="445371" x="8504238" y="4341813"/>
          <p14:tracePt t="445379" x="8615363" y="4341813"/>
          <p14:tracePt t="445387" x="8716963" y="4341813"/>
          <p14:tracePt t="445395" x="8810625" y="4341813"/>
          <p14:tracePt t="445403" x="8886825" y="4341813"/>
          <p14:tracePt t="445411" x="8955088" y="4341813"/>
          <p14:tracePt t="445419" x="9013825" y="4341813"/>
          <p14:tracePt t="445428" x="9056688" y="4341813"/>
          <p14:tracePt t="445435" x="9082088" y="4341813"/>
          <p14:tracePt t="445444" x="9124950" y="4351338"/>
          <p14:tracePt t="445451" x="9158288" y="4351338"/>
          <p14:tracePt t="445461" x="9193213" y="4368800"/>
          <p14:tracePt t="445467" x="9236075" y="4376738"/>
          <p14:tracePt t="445477" x="9244013" y="4394200"/>
          <p14:tracePt t="445483" x="9251950" y="4394200"/>
          <p14:tracePt t="445726" x="9269413" y="4394200"/>
          <p14:tracePt t="445732" x="9328150" y="4376738"/>
          <p14:tracePt t="445741" x="9456738" y="4359275"/>
          <p14:tracePt t="445747" x="9659938" y="4316413"/>
          <p14:tracePt t="445755" x="9898063" y="4291013"/>
          <p14:tracePt t="445763" x="10118725" y="4265613"/>
          <p14:tracePt t="445772" x="10313988" y="4240213"/>
          <p14:tracePt t="445779" x="10450513" y="4206875"/>
          <p14:tracePt t="445787" x="10569575" y="4171950"/>
          <p14:tracePt t="445795" x="10679113" y="4138613"/>
          <p14:tracePt t="445804" x="10739438" y="4121150"/>
          <p14:tracePt t="445835" x="10729913" y="4113213"/>
          <p14:tracePt t="445844" x="10704513" y="4095750"/>
          <p14:tracePt t="445851" x="10688638" y="4079875"/>
          <p14:tracePt t="445861" x="10645775" y="4052888"/>
          <p14:tracePt t="445867" x="10594975" y="4011613"/>
          <p14:tracePt t="445878" x="10526713" y="3968750"/>
          <p14:tracePt t="445883" x="10433050" y="3908425"/>
          <p14:tracePt t="445893" x="10331450" y="3857625"/>
          <p14:tracePt t="445899" x="10229850" y="3798888"/>
          <p14:tracePt t="445909" x="10110788" y="3722688"/>
          <p14:tracePt t="445916" x="9999663" y="3662363"/>
          <p14:tracePt t="445923" x="9898063" y="3629025"/>
          <p14:tracePt t="445931" x="9804400" y="3611563"/>
          <p14:tracePt t="445940" x="9745663" y="3603625"/>
          <p14:tracePt t="445964" x="9728200" y="3619500"/>
          <p14:tracePt t="445971" x="9710738" y="3646488"/>
          <p14:tracePt t="445979" x="9685338" y="3687763"/>
          <p14:tracePt t="445988" x="9642475" y="3748088"/>
          <p14:tracePt t="445996" x="9591675" y="3824288"/>
          <p14:tracePt t="446004" x="9498013" y="3908425"/>
          <p14:tracePt t="446012" x="9353550" y="4011613"/>
          <p14:tracePt t="446019" x="9132888" y="4138613"/>
          <p14:tracePt t="446029" x="8869363" y="4240213"/>
          <p14:tracePt t="446035" x="8589963" y="4325938"/>
          <p14:tracePt t="446045" x="8301038" y="4384675"/>
          <p14:tracePt t="446051" x="8070850" y="4427538"/>
          <p14:tracePt t="446061" x="7875588" y="4452938"/>
          <p14:tracePt t="446068" x="7637463" y="4460875"/>
          <p14:tracePt t="446078" x="7426325" y="4445000"/>
          <p14:tracePt t="446084" x="7213600" y="4394200"/>
          <p14:tracePt t="446093" x="7043738" y="4316413"/>
          <p14:tracePt t="446099" x="6881813" y="4224338"/>
          <p14:tracePt t="446109" x="6770688" y="4146550"/>
          <p14:tracePt t="446116" x="6686550" y="4062413"/>
          <p14:tracePt t="446123" x="6592888" y="3951288"/>
          <p14:tracePt t="446131" x="6508750" y="3849688"/>
          <p14:tracePt t="446140" x="6430963" y="3763963"/>
          <p14:tracePt t="446147" x="6354763" y="3679825"/>
          <p14:tracePt t="446155" x="6303963" y="3603625"/>
          <p14:tracePt t="446163" x="6253163" y="3543300"/>
          <p14:tracePt t="446171" x="6235700" y="3527425"/>
          <p14:tracePt t="446179" x="6210300" y="3509963"/>
          <p14:tracePt t="446188" x="6194425" y="3502025"/>
          <p14:tracePt t="446195" x="6167438" y="3492500"/>
          <p14:tracePt t="446204" x="6159500" y="3492500"/>
          <p14:tracePt t="446212" x="6126163" y="3484563"/>
          <p14:tracePt t="446219" x="6108700" y="3467100"/>
          <p14:tracePt t="446229" x="6100763" y="3459163"/>
          <p14:tracePt t="446239" x="6091238" y="3459163"/>
          <p14:tracePt t="446247" x="6075363" y="3459163"/>
          <p14:tracePt t="446256" x="6057900" y="3459163"/>
          <p14:tracePt t="446263" x="6032500" y="3484563"/>
          <p14:tracePt t="446271" x="6007100" y="3509963"/>
          <p14:tracePt t="446279" x="5964238" y="3594100"/>
          <p14:tracePt t="446288" x="5888038" y="3738563"/>
          <p14:tracePt t="446295" x="5776913" y="3935413"/>
          <p14:tracePt t="446304" x="5657850" y="4146550"/>
          <p14:tracePt t="446312" x="5530850" y="4394200"/>
          <p14:tracePt t="446319" x="5378450" y="4640263"/>
          <p14:tracePt t="446328" x="5233988" y="4886325"/>
          <p14:tracePt t="446336" x="5132388" y="5064125"/>
          <p14:tracePt t="446344" x="5054600" y="5200650"/>
          <p14:tracePt t="446351" x="4995863" y="5286375"/>
          <p14:tracePt t="446361" x="4987925" y="5302250"/>
          <p14:tracePt t="446367" x="4970463" y="5302250"/>
          <p14:tracePt t="446400" x="4962525" y="5302250"/>
          <p14:tracePt t="446415" x="4962525" y="5294313"/>
          <p14:tracePt t="446423" x="4962525" y="5286375"/>
          <p14:tracePt t="446431" x="4953000" y="5268913"/>
          <p14:tracePt t="446439" x="4935538" y="5226050"/>
          <p14:tracePt t="446447" x="4919663" y="5124450"/>
          <p14:tracePt t="446455" x="4876800" y="4954588"/>
          <p14:tracePt t="446463" x="4833938" y="4759325"/>
          <p14:tracePt t="446471" x="4800600" y="4579938"/>
          <p14:tracePt t="446479" x="4783138" y="4445000"/>
          <p14:tracePt t="446487" x="4765675" y="4368800"/>
          <p14:tracePt t="446495" x="4765675" y="4351338"/>
          <p14:tracePt t="446560" x="4757738" y="4341813"/>
          <p14:tracePt t="446568" x="4749800" y="4341813"/>
          <p14:tracePt t="446577" x="4724400" y="4351338"/>
          <p14:tracePt t="446584" x="4699000" y="4359275"/>
          <p14:tracePt t="446596" x="4621213" y="4384675"/>
          <p14:tracePt t="446600" x="4519613" y="4419600"/>
          <p14:tracePt t="446611" x="4400550" y="4452938"/>
          <p14:tracePt t="446616" x="4265613" y="4486275"/>
          <p14:tracePt t="446624" x="4111625" y="4503738"/>
          <p14:tracePt t="446634" x="3984625" y="4529138"/>
          <p14:tracePt t="446640" x="3883025" y="4538663"/>
          <p14:tracePt t="446650" x="3814763" y="4554538"/>
          <p14:tracePt t="446655" x="3806825" y="4554538"/>
          <p14:tracePt t="446663" x="3789363" y="4564063"/>
          <p14:tracePt t="446712" x="3806825" y="4579938"/>
          <p14:tracePt t="446720" x="3840163" y="4605338"/>
          <p14:tracePt t="446728" x="3857625" y="4622800"/>
          <p14:tracePt t="446735" x="3890963" y="4622800"/>
          <p14:tracePt t="446745" x="3967163" y="4630738"/>
          <p14:tracePt t="446752" x="4078288" y="4630738"/>
          <p14:tracePt t="446762" x="4248150" y="4630738"/>
          <p14:tracePt t="446768" x="4503738" y="4630738"/>
          <p14:tracePt t="446779" x="4833938" y="4614863"/>
          <p14:tracePt t="446784" x="5233988" y="4579938"/>
          <p14:tracePt t="446795" x="5743575" y="4546600"/>
          <p14:tracePt t="446800" x="6227763" y="4529138"/>
          <p14:tracePt t="446808" x="6729413" y="4529138"/>
          <p14:tracePt t="446816" x="7213600" y="4529138"/>
          <p14:tracePt t="446829" x="7654925" y="4529138"/>
          <p14:tracePt t="446835" x="8004175" y="4538663"/>
          <p14:tracePt t="446839" x="8240713" y="4546600"/>
          <p14:tracePt t="446848" x="8428038" y="4564063"/>
          <p14:tracePt t="446857" x="8529638" y="4564063"/>
          <p14:tracePt t="446867" x="8589963" y="4564063"/>
          <p14:tracePt t="446929" x="8597900" y="4564063"/>
          <p14:tracePt t="446937" x="8597900" y="4529138"/>
          <p14:tracePt t="446946" x="8597900" y="4495800"/>
          <p14:tracePt t="446953" x="8605838" y="4445000"/>
          <p14:tracePt t="446964" x="8623300" y="4384675"/>
          <p14:tracePt t="446968" x="8658225" y="4325938"/>
          <p14:tracePt t="446980" x="8691563" y="4275138"/>
          <p14:tracePt t="446984" x="8742363" y="4224338"/>
          <p14:tracePt t="446995" x="8810625" y="4189413"/>
          <p14:tracePt t="447000" x="8869363" y="4171950"/>
          <p14:tracePt t="447011" x="8929688" y="4156075"/>
          <p14:tracePt t="447016" x="9013825" y="4146550"/>
          <p14:tracePt t="447024" x="9107488" y="4146550"/>
          <p14:tracePt t="447032" x="9201150" y="4146550"/>
          <p14:tracePt t="447040" x="9286875" y="4156075"/>
          <p14:tracePt t="447048" x="9396413" y="4171950"/>
          <p14:tracePt t="447056" x="9498013" y="4189413"/>
          <p14:tracePt t="447064" x="9642475" y="4224338"/>
          <p14:tracePt t="447072" x="9786938" y="4265613"/>
          <p14:tracePt t="447081" x="9966325" y="4300538"/>
          <p14:tracePt t="447088" x="10186988" y="4341813"/>
          <p14:tracePt t="447098" x="10425113" y="4351338"/>
          <p14:tracePt t="447103" x="10663238" y="4368800"/>
          <p14:tracePt t="447114" x="10891838" y="4384675"/>
          <p14:tracePt t="447120" x="11104563" y="4384675"/>
          <p14:tracePt t="447129" x="11266488" y="4384675"/>
          <p14:tracePt t="447136" x="11376025" y="4384675"/>
          <p14:tracePt t="447145" x="11461750" y="4368800"/>
          <p14:tracePt t="447152" x="11512550" y="4359275"/>
          <p14:tracePt t="447162" x="11530013" y="4333875"/>
          <p14:tracePt t="447167" x="11545888" y="4316413"/>
          <p14:tracePt t="447178" x="11545888" y="4291013"/>
          <p14:tracePt t="447184" x="11545888" y="4240213"/>
          <p14:tracePt t="447194" x="11520488" y="4181475"/>
          <p14:tracePt t="447200" x="11444288" y="4138613"/>
          <p14:tracePt t="447210" x="11385550" y="4121150"/>
          <p14:tracePt t="447297" x="11291888" y="4121150"/>
          <p14:tracePt t="447305" x="11282363" y="4121150"/>
          <p14:tracePt t="447313" x="11188700" y="4121150"/>
          <p14:tracePt t="447321" x="11071225" y="4156075"/>
          <p14:tracePt t="447331" x="10993438" y="4181475"/>
          <p14:tracePt t="447337" x="10934700" y="4197350"/>
          <p14:tracePt t="447347" x="10926763" y="4206875"/>
          <p14:tracePt t="447361" x="10952163" y="4232275"/>
          <p14:tracePt t="447368" x="10960100" y="4240213"/>
          <p14:tracePt t="447378" x="10977563" y="4240213"/>
          <p14:tracePt t="447384" x="10993438" y="4240213"/>
          <p14:tracePt t="447395" x="11036300" y="4249738"/>
          <p14:tracePt t="447400" x="11112500" y="4249738"/>
          <p14:tracePt t="447411" x="11241088" y="4249738"/>
          <p14:tracePt t="447416" x="11385550" y="4214813"/>
          <p14:tracePt t="447424" x="11622088" y="4130675"/>
          <p14:tracePt t="447432" x="11928475" y="4027488"/>
          <p14:tracePt t="451294" x="11333163" y="3527425"/>
          <p14:tracePt t="451302" x="10841038" y="3594100"/>
          <p14:tracePt t="451313" x="10390188" y="3662363"/>
          <p14:tracePt t="451317" x="9940925" y="3730625"/>
          <p14:tracePt t="451327" x="9515475" y="3790950"/>
          <p14:tracePt t="451333" x="9132888" y="3841750"/>
          <p14:tracePt t="451340" x="8777288" y="3867150"/>
          <p14:tracePt t="451348" x="8428038" y="3883025"/>
          <p14:tracePt t="451357" x="8080375" y="3917950"/>
          <p14:tracePt t="451365" x="7799388" y="3935413"/>
          <p14:tracePt t="451372" x="7545388" y="3935413"/>
          <p14:tracePt t="451380" x="7358063" y="3935413"/>
          <p14:tracePt t="451388" x="7213600" y="3935413"/>
          <p14:tracePt t="451396" x="7112000" y="3935413"/>
          <p14:tracePt t="451404" x="7043738" y="3935413"/>
          <p14:tracePt t="451412" x="7000875" y="3935413"/>
          <p14:tracePt t="451420" x="6967538" y="3935413"/>
          <p14:tracePt t="451429" x="6958013" y="3935413"/>
          <p14:tracePt t="451436" x="6950075" y="3935413"/>
          <p14:tracePt t="451446" x="6950075" y="3925888"/>
          <p14:tracePt t="451452" x="6942138" y="3925888"/>
          <p14:tracePt t="451462" x="6942138" y="3917950"/>
          <p14:tracePt t="451468" x="6924675" y="3892550"/>
          <p14:tracePt t="451484" x="6915150" y="3883025"/>
          <p14:tracePt t="451493" x="6889750" y="3857625"/>
          <p14:tracePt t="451511" x="6864350" y="3849688"/>
          <p14:tracePt t="451516" x="6838950" y="3832225"/>
          <p14:tracePt t="451527" x="6797675" y="3824288"/>
          <p14:tracePt t="451532" x="6737350" y="3816350"/>
          <p14:tracePt t="451541" x="6669088" y="3816350"/>
          <p14:tracePt t="451549" x="6618288" y="3816350"/>
          <p14:tracePt t="451557" x="6550025" y="3816350"/>
          <p14:tracePt t="451564" x="6499225" y="3816350"/>
          <p14:tracePt t="451572" x="6430963" y="3816350"/>
          <p14:tracePt t="451580" x="6338888" y="3816350"/>
          <p14:tracePt t="451588" x="6235700" y="3824288"/>
          <p14:tracePt t="451596" x="6142038" y="3857625"/>
          <p14:tracePt t="451604" x="6040438" y="3875088"/>
          <p14:tracePt t="451612" x="5938838" y="3908425"/>
          <p14:tracePt t="451620" x="5837238" y="3943350"/>
          <p14:tracePt t="451629" x="5743575" y="3968750"/>
          <p14:tracePt t="451636" x="5649913" y="3994150"/>
          <p14:tracePt t="451645" x="5548313" y="4011613"/>
          <p14:tracePt t="451652" x="5462588" y="4044950"/>
          <p14:tracePt t="451662" x="5394325" y="4070350"/>
          <p14:tracePt t="451668" x="5318125" y="4087813"/>
          <p14:tracePt t="451678" x="5276850" y="4105275"/>
          <p14:tracePt t="451684" x="5259388" y="4105275"/>
          <p14:tracePt t="451693" x="5241925" y="4105275"/>
          <p14:tracePt t="451710" x="5224463" y="4105275"/>
          <p14:tracePt t="451716" x="5208588" y="4105275"/>
          <p14:tracePt t="451727" x="5191125" y="4105275"/>
          <p14:tracePt t="451732" x="5165725" y="4105275"/>
          <p14:tracePt t="451744" x="5140325" y="4105275"/>
          <p14:tracePt t="451751" x="5114925" y="4105275"/>
          <p14:tracePt t="451760" x="5089525" y="4095750"/>
          <p14:tracePt t="451767" x="5054600" y="4079875"/>
          <p14:tracePt t="451777" x="5013325" y="4070350"/>
          <p14:tracePt t="451783" x="4962525" y="4052888"/>
          <p14:tracePt t="451792" x="4910138" y="4037013"/>
          <p14:tracePt t="451799" x="4868863" y="4019550"/>
          <p14:tracePt t="451808" x="4808538" y="4002088"/>
          <p14:tracePt t="451815" x="4740275" y="3994150"/>
          <p14:tracePt t="451826" x="4664075" y="3986213"/>
          <p14:tracePt t="451832" x="4579938" y="3976688"/>
          <p14:tracePt t="451840" x="4494213" y="3968750"/>
          <p14:tracePt t="451847" x="4418013" y="3968750"/>
          <p14:tracePt t="451855" x="4341813" y="3968750"/>
          <p14:tracePt t="451863" x="4256088" y="3968750"/>
          <p14:tracePt t="451871" x="4187825" y="3968750"/>
          <p14:tracePt t="451879" x="4129088" y="3968750"/>
          <p14:tracePt t="451893" x="4086225" y="3976688"/>
          <p14:tracePt t="451895" x="4035425" y="3994150"/>
          <p14:tracePt t="451903" x="3992563" y="4002088"/>
          <p14:tracePt t="451911" x="3959225" y="4019550"/>
          <p14:tracePt t="451919" x="3916363" y="4037013"/>
          <p14:tracePt t="451929" x="3883025" y="4062413"/>
          <p14:tracePt t="451937" x="3840163" y="4087813"/>
          <p14:tracePt t="451945" x="3806825" y="4113213"/>
          <p14:tracePt t="451951" x="3771900" y="4146550"/>
          <p14:tracePt t="451961" x="3729038" y="4189413"/>
          <p14:tracePt t="451968" x="3687763" y="4232275"/>
          <p14:tracePt t="451977" x="3652838" y="4275138"/>
          <p14:tracePt t="451983" x="3619500" y="4308475"/>
          <p14:tracePt t="451993" x="3602038" y="4341813"/>
          <p14:tracePt t="452000" x="3594100" y="4368800"/>
          <p14:tracePt t="452008" x="3586163" y="4419600"/>
          <p14:tracePt t="452015" x="3586163" y="4452938"/>
          <p14:tracePt t="452026" x="3586163" y="4495800"/>
          <p14:tracePt t="452031" x="3586163" y="4546600"/>
          <p14:tracePt t="452040" x="3594100" y="4614863"/>
          <p14:tracePt t="452047" x="3611563" y="4683125"/>
          <p14:tracePt t="452055" x="3644900" y="4759325"/>
          <p14:tracePt t="452064" x="3687763" y="4818063"/>
          <p14:tracePt t="452071" x="3746500" y="4903788"/>
          <p14:tracePt t="452079" x="3806825" y="4987925"/>
          <p14:tracePt t="452088" x="3900488" y="5106988"/>
          <p14:tracePt t="452095" x="3959225" y="5192713"/>
          <p14:tracePt t="452103" x="4027488" y="5286375"/>
          <p14:tracePt t="452111" x="4103688" y="5370513"/>
          <p14:tracePt t="452120" x="4179888" y="5446713"/>
          <p14:tracePt t="452127" x="4256088" y="5532438"/>
          <p14:tracePt t="452135" x="4324350" y="5591175"/>
          <p14:tracePt t="452145" x="4392613" y="5651500"/>
          <p14:tracePt t="452152" x="4476750" y="5702300"/>
          <p14:tracePt t="452161" x="4554538" y="5745163"/>
          <p14:tracePt t="452168" x="4630738" y="5770563"/>
          <p14:tracePt t="452178" x="4724400" y="5788025"/>
          <p14:tracePt t="452183" x="4826000" y="5803900"/>
          <p14:tracePt t="452193" x="4927600" y="5821363"/>
          <p14:tracePt t="452200" x="5021263" y="5829300"/>
          <p14:tracePt t="452209" x="5114925" y="5846763"/>
          <p14:tracePt t="452216" x="5199063" y="5846763"/>
          <p14:tracePt t="452226" x="5292725" y="5846763"/>
          <p14:tracePt t="452232" x="5394325" y="5846763"/>
          <p14:tracePt t="452239" x="5497513" y="5846763"/>
          <p14:tracePt t="452247" x="5591175" y="5829300"/>
          <p14:tracePt t="452255" x="5683250" y="5813425"/>
          <p14:tracePt t="452263" x="5786438" y="5795963"/>
          <p14:tracePt t="452271" x="5862638" y="5778500"/>
          <p14:tracePt t="452280" x="5946775" y="5761038"/>
          <p14:tracePt t="452287" x="6015038" y="5735638"/>
          <p14:tracePt t="452295" x="6075363" y="5710238"/>
          <p14:tracePt t="452303" x="6142038" y="5684838"/>
          <p14:tracePt t="452311" x="6210300" y="5641975"/>
          <p14:tracePt t="452319" x="6286500" y="5608638"/>
          <p14:tracePt t="452327" x="6364288" y="5565775"/>
          <p14:tracePt t="452335" x="6465888" y="5507038"/>
          <p14:tracePt t="452344" x="6559550" y="5446713"/>
          <p14:tracePt t="452351" x="6661150" y="5387975"/>
          <p14:tracePt t="452361" x="6770688" y="5353050"/>
          <p14:tracePt t="452367" x="6873875" y="5311775"/>
          <p14:tracePt t="452377" x="6975475" y="5286375"/>
          <p14:tracePt t="452383" x="7069138" y="5260975"/>
          <p14:tracePt t="452393" x="7153275" y="5243513"/>
          <p14:tracePt t="452400" x="7213600" y="5226050"/>
          <p14:tracePt t="452410" x="7264400" y="5208588"/>
          <p14:tracePt t="452416" x="7307263" y="5200650"/>
          <p14:tracePt t="452426" x="7366000" y="5183188"/>
          <p14:tracePt t="452432" x="7426325" y="5167313"/>
          <p14:tracePt t="452439" x="7485063" y="5157788"/>
          <p14:tracePt t="452447" x="7545388" y="5141913"/>
          <p14:tracePt t="452456" x="7596188" y="5124450"/>
          <p14:tracePt t="452464" x="7654925" y="5106988"/>
          <p14:tracePt t="452471" x="7723188" y="5099050"/>
          <p14:tracePt t="452479" x="7781925" y="5081588"/>
          <p14:tracePt t="452488" x="7842250" y="5073650"/>
          <p14:tracePt t="452495" x="7875588" y="5056188"/>
          <p14:tracePt t="452503" x="7893050" y="5048250"/>
          <p14:tracePt t="452519" x="7910513" y="5038725"/>
          <p14:tracePt t="452527" x="7918450" y="5030788"/>
          <p14:tracePt t="452536" x="7926388" y="5022850"/>
          <p14:tracePt t="452544" x="7926388" y="5013325"/>
          <p14:tracePt t="452552" x="7943850" y="4987925"/>
          <p14:tracePt t="452561" x="7951788" y="4946650"/>
          <p14:tracePt t="452567" x="7961313" y="4911725"/>
          <p14:tracePt t="452577" x="7969250" y="4852988"/>
          <p14:tracePt t="452584" x="7977188" y="4775200"/>
          <p14:tracePt t="452594" x="7994650" y="4683125"/>
          <p14:tracePt t="452599" x="8004175" y="4597400"/>
          <p14:tracePt t="452610" x="8012113" y="4521200"/>
          <p14:tracePt t="452615" x="8020050" y="4452938"/>
          <p14:tracePt t="452626" x="8029575" y="4394200"/>
          <p14:tracePt t="452631" x="8045450" y="4333875"/>
          <p14:tracePt t="452642" x="8054975" y="4275138"/>
          <p14:tracePt t="452647" x="8070850" y="4224338"/>
          <p14:tracePt t="452655" x="8080375" y="4189413"/>
          <p14:tracePt t="452664" x="8088313" y="4156075"/>
          <p14:tracePt t="452671" x="8096250" y="4130675"/>
          <p14:tracePt t="452679" x="8105775" y="4105275"/>
          <p14:tracePt t="452687" x="8113713" y="4095750"/>
          <p14:tracePt t="452695" x="8113713" y="4079875"/>
          <p14:tracePt t="452703" x="8139113" y="4037013"/>
          <p14:tracePt t="452713" x="8156575" y="4011613"/>
          <p14:tracePt t="452719" x="8156575" y="3994150"/>
          <p14:tracePt t="452728" x="8174038" y="3960813"/>
          <p14:tracePt t="452736" x="8199438" y="3935413"/>
          <p14:tracePt t="452745" x="8207375" y="3925888"/>
          <p14:tracePt t="452752" x="8224838" y="3892550"/>
          <p14:tracePt t="452761" x="8232775" y="3867150"/>
          <p14:tracePt t="452768" x="8250238" y="3849688"/>
          <p14:tracePt t="452778" x="8258175" y="3832225"/>
          <p14:tracePt t="452784" x="8283575" y="3806825"/>
          <p14:tracePt t="452792" x="8283575" y="3798888"/>
          <p14:tracePt t="452800" x="8291513" y="3798888"/>
          <p14:tracePt t="452809" x="8301038" y="3781425"/>
          <p14:tracePt t="452816" x="8318500" y="3773488"/>
          <p14:tracePt t="452826" x="8318500" y="3763963"/>
          <p14:tracePt t="452831" x="8334375" y="3756025"/>
          <p14:tracePt t="452839" x="8351838" y="3738563"/>
          <p14:tracePt t="452847" x="8385175" y="3722688"/>
          <p14:tracePt t="452855" x="8402638" y="3713163"/>
          <p14:tracePt t="452863" x="8428038" y="3697288"/>
          <p14:tracePt t="452871" x="8470900" y="3679825"/>
          <p14:tracePt t="452892" x="8513763" y="3671888"/>
          <p14:tracePt t="452896" x="8547100" y="3671888"/>
          <p14:tracePt t="452903" x="8564563" y="3646488"/>
          <p14:tracePt t="452911" x="8572500" y="3646488"/>
          <p14:tracePt t="452919" x="8605838" y="3636963"/>
          <p14:tracePt t="452927" x="8615363" y="3619500"/>
          <p14:tracePt t="452935" x="8640763" y="3611563"/>
          <p14:tracePt t="452943" x="8658225" y="3594100"/>
          <p14:tracePt t="452951" x="8674100" y="3594100"/>
          <p14:tracePt t="452967" x="8683625" y="3594100"/>
          <p14:tracePt t="453073" x="8699500" y="3603625"/>
          <p14:tracePt t="453081" x="8716963" y="3619500"/>
          <p14:tracePt t="453089" x="8734425" y="3636963"/>
          <p14:tracePt t="453099" x="8742363" y="3646488"/>
          <p14:tracePt t="453104" x="8750300" y="3654425"/>
          <p14:tracePt t="453113" x="8777288" y="3671888"/>
          <p14:tracePt t="453120" x="8785225" y="3697288"/>
          <p14:tracePt t="453129" x="8802688" y="3713163"/>
          <p14:tracePt t="453136" x="8810625" y="3722688"/>
          <p14:tracePt t="453145" x="8828088" y="3748088"/>
          <p14:tracePt t="453152" x="8843963" y="3748088"/>
          <p14:tracePt t="453162" x="8853488" y="3763963"/>
          <p14:tracePt t="453168" x="8861425" y="3781425"/>
          <p14:tracePt t="453184" x="8861425" y="3790950"/>
          <p14:tracePt t="453200" x="8861425" y="3798888"/>
          <p14:tracePt t="453216" x="8861425" y="3806825"/>
          <p14:tracePt t="453248" x="8861425" y="3816350"/>
          <p14:tracePt t="453264" x="8861425" y="3832225"/>
          <p14:tracePt t="453280" x="8861425" y="3841750"/>
          <p14:tracePt t="453288" x="8861425" y="3857625"/>
          <p14:tracePt t="453394" x="8861425" y="3867150"/>
          <p14:tracePt t="453411" x="8869363" y="3867150"/>
          <p14:tracePt t="453441" x="8869363" y="3875088"/>
          <p14:tracePt t="453569" x="8869363" y="3883025"/>
          <p14:tracePt t="453585" x="8853488" y="3883025"/>
          <p14:tracePt t="453595" x="8843963" y="3883025"/>
          <p14:tracePt t="453601" x="8828088" y="3883025"/>
          <p14:tracePt t="453613" x="8793163" y="3883025"/>
          <p14:tracePt t="453616" x="8767763" y="3883025"/>
          <p14:tracePt t="453629" x="8742363" y="3883025"/>
          <p14:tracePt t="453632" x="8709025" y="3883025"/>
          <p14:tracePt t="453643" x="8683625" y="3883025"/>
          <p14:tracePt t="453648" x="8648700" y="3883025"/>
          <p14:tracePt t="453655" x="8564563" y="3883025"/>
          <p14:tracePt t="453664" x="8428038" y="3883025"/>
          <p14:tracePt t="453671" x="8207375" y="3908425"/>
          <p14:tracePt t="453679" x="7943850" y="3925888"/>
          <p14:tracePt t="453688" x="7662863" y="3951288"/>
          <p14:tracePt t="453695" x="7289800" y="3968750"/>
          <p14:tracePt t="453703" x="6967538" y="3986213"/>
          <p14:tracePt t="453711" x="6643688" y="3986213"/>
          <p14:tracePt t="453719" x="6338888" y="3986213"/>
          <p14:tracePt t="453727" x="6040438" y="3986213"/>
          <p14:tracePt t="453736" x="5776913" y="4011613"/>
          <p14:tracePt t="453743" x="5497513" y="4027488"/>
          <p14:tracePt t="453751" x="5148263" y="4027488"/>
          <p14:tracePt t="453760" x="4843463" y="4037013"/>
          <p14:tracePt t="453767" x="4562475" y="4052888"/>
          <p14:tracePt t="453777" x="4291013" y="4052888"/>
          <p14:tracePt t="453783" x="4052888" y="4070350"/>
          <p14:tracePt t="453793" x="3814763" y="4079875"/>
          <p14:tracePt t="453799" x="3619500" y="4105275"/>
          <p14:tracePt t="453808" x="3441700" y="4130675"/>
          <p14:tracePt t="453815" x="3287713" y="4146550"/>
          <p14:tracePt t="453826" x="3160713" y="4171950"/>
          <p14:tracePt t="453831" x="3059113" y="4189413"/>
          <p14:tracePt t="453842" x="2955925" y="4206875"/>
          <p14:tracePt t="453848" x="2863850" y="4224338"/>
          <p14:tracePt t="453855" x="2786063" y="4232275"/>
          <p14:tracePt t="453864" x="2727325" y="4240213"/>
          <p14:tracePt t="453873" x="2651125" y="4249738"/>
          <p14:tracePt t="453879" x="2600325" y="4257675"/>
          <p14:tracePt t="453888" x="2549525" y="4275138"/>
          <p14:tracePt t="453895" x="2506663" y="4283075"/>
          <p14:tracePt t="453903" x="2481263" y="4291013"/>
          <p14:tracePt t="453919" x="2471738" y="4291013"/>
          <p14:tracePt t="453935" x="2463800" y="4291013"/>
          <p14:tracePt t="453943" x="2463800" y="4300538"/>
          <p14:tracePt t="453967" x="2455863" y="4308475"/>
          <p14:tracePt t="453976" x="2455863" y="4316413"/>
          <p14:tracePt t="453983" x="2455863" y="4341813"/>
          <p14:tracePt t="453993" x="2446338" y="4368800"/>
          <p14:tracePt t="453999" x="2438400" y="4410075"/>
          <p14:tracePt t="454009" x="2438400" y="4495800"/>
          <p14:tracePt t="454016" x="2438400" y="4589463"/>
          <p14:tracePt t="454025" x="2438400" y="4683125"/>
          <p14:tracePt t="454032" x="2471738" y="4784725"/>
          <p14:tracePt t="454040" x="2506663" y="4868863"/>
          <p14:tracePt t="454048" x="2565400" y="4962525"/>
          <p14:tracePt t="454056" x="2633663" y="5048250"/>
          <p14:tracePt t="454063" x="2701925" y="5132388"/>
          <p14:tracePt t="454071" x="2795588" y="5235575"/>
          <p14:tracePt t="454079" x="2879725" y="5319713"/>
          <p14:tracePt t="454088" x="2982913" y="5405438"/>
          <p14:tracePt t="454095" x="3109913" y="5507038"/>
          <p14:tracePt t="454103" x="3228975" y="5608638"/>
          <p14:tracePt t="454111" x="3389313" y="5710238"/>
          <p14:tracePt t="454120" x="3543300" y="5795963"/>
          <p14:tracePt t="454127" x="3678238" y="5854700"/>
          <p14:tracePt t="454135" x="3873500" y="5965825"/>
          <p14:tracePt t="454143" x="4070350" y="6059488"/>
          <p14:tracePt t="454152" x="4240213" y="6118225"/>
          <p14:tracePt t="454161" x="4392613" y="6186488"/>
          <p14:tracePt t="454167" x="4545013" y="6254750"/>
          <p14:tracePt t="454177" x="4681538" y="6348413"/>
          <p14:tracePt t="454184" x="4833938" y="6416675"/>
          <p14:tracePt t="454194" x="5003800" y="6475413"/>
          <p14:tracePt t="454199" x="5140325" y="6510338"/>
          <p14:tracePt t="454209" x="5249863" y="6526213"/>
          <p14:tracePt t="454215" x="5353050" y="6535738"/>
          <p14:tracePt t="454226" x="5429250" y="6535738"/>
          <p14:tracePt t="454231" x="5497513" y="6535738"/>
          <p14:tracePt t="454240" x="5513388" y="6535738"/>
          <p14:tracePt t="454271" x="5522913" y="6535738"/>
          <p14:tracePt t="454280" x="5522913" y="6518275"/>
          <p14:tracePt t="454288" x="5522913" y="6492875"/>
          <p14:tracePt t="454295" x="5522913" y="6442075"/>
          <p14:tracePt t="454304" x="5522913" y="6373813"/>
          <p14:tracePt t="454312" x="5522913" y="6280150"/>
          <p14:tracePt t="454320" x="5522913" y="6169025"/>
          <p14:tracePt t="454328" x="5522913" y="6059488"/>
          <p14:tracePt t="454336" x="5513388" y="5948363"/>
          <p14:tracePt t="454344" x="5487988" y="5829300"/>
          <p14:tracePt t="454352" x="5462588" y="5735638"/>
          <p14:tracePt t="454362" x="5429250" y="5641975"/>
          <p14:tracePt t="454368" x="5411788" y="5565775"/>
          <p14:tracePt t="454378" x="5378450" y="5481638"/>
          <p14:tracePt t="454384" x="5343525" y="5405438"/>
          <p14:tracePt t="454394" x="5302250" y="5327650"/>
          <p14:tracePt t="454400" x="5267325" y="5260975"/>
          <p14:tracePt t="454410" x="5233988" y="5167313"/>
          <p14:tracePt t="454416" x="5191125" y="5091113"/>
          <p14:tracePt t="454427" x="5157788" y="5005388"/>
          <p14:tracePt t="454432" x="5122863" y="4911725"/>
          <p14:tracePt t="454443" x="5080000" y="4818063"/>
          <p14:tracePt t="454448" x="5064125" y="4759325"/>
          <p14:tracePt t="454457" x="5054600" y="4708525"/>
          <p14:tracePt t="454464" x="5054600" y="4683125"/>
          <p14:tracePt t="454480" x="5054600" y="4673600"/>
          <p14:tracePt t="454488" x="5054600" y="4665663"/>
          <p14:tracePt t="454504" x="5054600" y="4657725"/>
          <p14:tracePt t="454512" x="5064125" y="4648200"/>
          <p14:tracePt t="454520" x="5072063" y="4648200"/>
          <p14:tracePt t="454528" x="5106988" y="4622800"/>
          <p14:tracePt t="454536" x="5122863" y="4614863"/>
          <p14:tracePt t="454545" x="5157788" y="4605338"/>
          <p14:tracePt t="454552" x="5233988" y="4579938"/>
          <p14:tracePt t="454561" x="5343525" y="4564063"/>
          <p14:tracePt t="454568" x="5487988" y="4529138"/>
          <p14:tracePt t="454577" x="5649913" y="4495800"/>
          <p14:tracePt t="454584" x="5870575" y="4470400"/>
          <p14:tracePt t="454594" x="6065838" y="4445000"/>
          <p14:tracePt t="454600" x="6321425" y="4435475"/>
          <p14:tracePt t="454612" x="6567488" y="4394200"/>
          <p14:tracePt t="454616" x="6848475" y="4376738"/>
          <p14:tracePt t="454626" x="7127875" y="4368800"/>
          <p14:tracePt t="454632" x="7366000" y="4351338"/>
          <p14:tracePt t="454643" x="7578725" y="4341813"/>
          <p14:tracePt t="454648" x="7773988" y="4325938"/>
          <p14:tracePt t="454656" x="7926388" y="4308475"/>
          <p14:tracePt t="454663" x="8080375" y="4283075"/>
          <p14:tracePt t="454672" x="8224838" y="4275138"/>
          <p14:tracePt t="454679" x="8343900" y="4265613"/>
          <p14:tracePt t="454688" x="8453438" y="4257675"/>
          <p14:tracePt t="454697" x="8539163" y="4249738"/>
          <p14:tracePt t="454704" x="8605838" y="4249738"/>
          <p14:tracePt t="454712" x="8674100" y="4249738"/>
          <p14:tracePt t="454719" x="8724900" y="4249738"/>
          <p14:tracePt t="454728" x="8767763" y="4249738"/>
          <p14:tracePt t="454735" x="8793163" y="4249738"/>
          <p14:tracePt t="454744" x="8802688" y="4249738"/>
          <p14:tracePt t="454752" x="8818563" y="4249738"/>
          <p14:tracePt t="454768" x="8836025" y="4257675"/>
          <p14:tracePt t="454778" x="8843963" y="4257675"/>
          <p14:tracePt t="454784" x="8853488" y="4275138"/>
          <p14:tracePt t="454794" x="8853488" y="4291013"/>
          <p14:tracePt t="454800" x="8861425" y="4325938"/>
          <p14:tracePt t="454810" x="8878888" y="4368800"/>
          <p14:tracePt t="454820" x="8894763" y="4419600"/>
          <p14:tracePt t="454828" x="8921750" y="4478338"/>
          <p14:tracePt t="454836" x="8947150" y="4538663"/>
          <p14:tracePt t="454846" x="8972550" y="4579938"/>
          <p14:tracePt t="454851" x="8988425" y="4622800"/>
          <p14:tracePt t="454863" x="8988425" y="4648200"/>
          <p14:tracePt t="454868" x="8997950" y="4683125"/>
          <p14:tracePt t="454877" x="9005888" y="4708525"/>
          <p14:tracePt t="454884" x="9005888" y="4733925"/>
          <p14:tracePt t="454893" x="9005888" y="4767263"/>
          <p14:tracePt t="454910" x="9005888" y="4878388"/>
          <p14:tracePt t="454916" x="9005888" y="4954588"/>
          <p14:tracePt t="454925" x="9005888" y="5056188"/>
          <p14:tracePt t="454931" x="9005888" y="5175250"/>
          <p14:tracePt t="454940" x="9005888" y="5311775"/>
          <p14:tracePt t="454948" x="9005888" y="5446713"/>
          <p14:tracePt t="454955" x="9005888" y="5591175"/>
          <p14:tracePt t="454963" x="9005888" y="5727700"/>
          <p14:tracePt t="454971" x="9005888" y="5838825"/>
          <p14:tracePt t="454979" x="9005888" y="5957888"/>
          <p14:tracePt t="454987" x="9005888" y="6034088"/>
          <p14:tracePt t="454995" x="9005888" y="6092825"/>
          <p14:tracePt t="455003" x="9005888" y="6135688"/>
          <p14:tracePt t="455011" x="9005888" y="6161088"/>
          <p14:tracePt t="455019" x="9005888" y="6169025"/>
          <p14:tracePt t="455035" x="9005888" y="6178550"/>
          <p14:tracePt t="455043" x="9013825" y="6186488"/>
          <p14:tracePt t="455051" x="9013825" y="6194425"/>
          <p14:tracePt t="455124" x="9013825" y="6203950"/>
          <p14:tracePt t="455141" x="8980488" y="6237288"/>
          <p14:tracePt t="455149" x="8947150" y="6237288"/>
          <p14:tracePt t="455160" x="8886825" y="6246813"/>
          <p14:tracePt t="455165" x="8785225" y="6272213"/>
          <p14:tracePt t="455173" x="8640763" y="6288088"/>
          <p14:tracePt t="455181" x="8496300" y="6297613"/>
          <p14:tracePt t="455188" x="8301038" y="6313488"/>
          <p14:tracePt t="455195" x="8088313" y="6323013"/>
          <p14:tracePt t="455204" x="7859713" y="6323013"/>
          <p14:tracePt t="455211" x="7604125" y="6323013"/>
          <p14:tracePt t="455220" x="7323138" y="6323013"/>
          <p14:tracePt t="455227" x="7026275" y="6323013"/>
          <p14:tracePt t="455236" x="6704013" y="6323013"/>
          <p14:tracePt t="455244" x="6329363" y="6323013"/>
          <p14:tracePt t="455252" x="5964238" y="6313488"/>
          <p14:tracePt t="455260" x="5607050" y="6288088"/>
          <p14:tracePt t="455267" x="5292725" y="6237288"/>
          <p14:tracePt t="455277" x="4987925" y="6194425"/>
          <p14:tracePt t="455284" x="4699000" y="6169025"/>
          <p14:tracePt t="455294" x="4425950" y="6127750"/>
          <p14:tracePt t="455299" x="4214813" y="6102350"/>
          <p14:tracePt t="455310" x="4070350" y="6092825"/>
          <p14:tracePt t="455316" x="3951288" y="6076950"/>
          <p14:tracePt t="455327" x="3840163" y="6067425"/>
          <p14:tracePt t="455332" x="3763963" y="6067425"/>
          <p14:tracePt t="455342" x="3678238" y="6059488"/>
          <p14:tracePt t="455348" x="3619500" y="6049963"/>
          <p14:tracePt t="455356" x="3576638" y="6042025"/>
          <p14:tracePt t="455363" x="3525838" y="6042025"/>
          <p14:tracePt t="455371" x="3517900" y="6042025"/>
          <p14:tracePt t="455380" x="3508375" y="6042025"/>
          <p14:tracePt t="455388" x="3492500" y="6042025"/>
          <p14:tracePt t="455445" x="3492500" y="6034088"/>
          <p14:tracePt t="455477" x="3482975" y="6016625"/>
          <p14:tracePt t="455485" x="3475038" y="5983288"/>
          <p14:tracePt t="455495" x="3457575" y="5889625"/>
          <p14:tracePt t="455500" x="3441700" y="5778500"/>
          <p14:tracePt t="455509" x="3414713" y="5616575"/>
          <p14:tracePt t="455516" x="3381375" y="5438775"/>
          <p14:tracePt t="455526" x="3355975" y="5243513"/>
          <p14:tracePt t="455532" x="3330575" y="5064125"/>
          <p14:tracePt t="455543" x="3322638" y="4954588"/>
          <p14:tracePt t="455549" x="3313113" y="4852988"/>
          <p14:tracePt t="455557" x="3305175" y="4759325"/>
          <p14:tracePt t="455564" x="3287713" y="4683125"/>
          <p14:tracePt t="455572" x="3270250" y="4605338"/>
          <p14:tracePt t="455580" x="3262313" y="4546600"/>
          <p14:tracePt t="455588" x="3244850" y="4486275"/>
          <p14:tracePt t="455596" x="3228975" y="4419600"/>
          <p14:tracePt t="455604" x="3219450" y="4351338"/>
          <p14:tracePt t="455611" x="3203575" y="4283075"/>
          <p14:tracePt t="455620" x="3178175" y="4206875"/>
          <p14:tracePt t="455627" x="3152775" y="4138613"/>
          <p14:tracePt t="455635" x="3143250" y="4079875"/>
          <p14:tracePt t="455644" x="3135313" y="4027488"/>
          <p14:tracePt t="455651" x="3127375" y="4002088"/>
          <p14:tracePt t="455660" x="3127375" y="3994150"/>
          <p14:tracePt t="455667" x="3127375" y="3986213"/>
          <p14:tracePt t="455715" x="3127375" y="3976688"/>
          <p14:tracePt t="455724" x="3160713" y="3968750"/>
          <p14:tracePt t="455732" x="3186113" y="3968750"/>
          <p14:tracePt t="455740" x="3270250" y="3968750"/>
          <p14:tracePt t="455748" x="3389313" y="3968750"/>
          <p14:tracePt t="455758" x="3594100" y="3968750"/>
          <p14:tracePt t="455763" x="3916363" y="3968750"/>
          <p14:tracePt t="455772" x="4332288" y="3968750"/>
          <p14:tracePt t="455780" x="4699000" y="3968750"/>
          <p14:tracePt t="455788" x="5114925" y="3968750"/>
          <p14:tracePt t="455796" x="5581650" y="3951288"/>
          <p14:tracePt t="455804" x="6024563" y="3900488"/>
          <p14:tracePt t="455811" x="6465888" y="3867150"/>
          <p14:tracePt t="455819" x="6889750" y="3832225"/>
          <p14:tracePt t="455827" x="7289800" y="3790950"/>
          <p14:tracePt t="455835" x="7672388" y="3738563"/>
          <p14:tracePt t="455844" x="7961313" y="3697288"/>
          <p14:tracePt t="455851" x="8199438" y="3671888"/>
          <p14:tracePt t="455860" x="8377238" y="3646488"/>
          <p14:tracePt t="455869" x="8496300" y="3636963"/>
          <p14:tracePt t="455877" x="8589963" y="3629025"/>
          <p14:tracePt t="455883" x="8666163" y="3619500"/>
          <p14:tracePt t="455894" x="8750300" y="3611563"/>
          <p14:tracePt t="455914" x="8869363" y="3603625"/>
          <p14:tracePt t="455919" x="8904288" y="3594100"/>
          <p14:tracePt t="455932" x="8912225" y="3594100"/>
          <p14:tracePt t="455943" x="8921750" y="3594100"/>
          <p14:tracePt t="455956" x="8929688" y="3594100"/>
          <p14:tracePt t="455988" x="8937625" y="3594100"/>
          <p14:tracePt t="455996" x="8955088" y="3594100"/>
          <p14:tracePt t="456004" x="8963025" y="3594100"/>
          <p14:tracePt t="456012" x="8980488" y="3611563"/>
          <p14:tracePt t="456020" x="9023350" y="3629025"/>
          <p14:tracePt t="456029" x="9048750" y="3662363"/>
          <p14:tracePt t="456036" x="9082088" y="3705225"/>
          <p14:tracePt t="456045" x="9124950" y="3756025"/>
          <p14:tracePt t="456052" x="9175750" y="3832225"/>
          <p14:tracePt t="456062" x="9201150" y="3917950"/>
          <p14:tracePt t="456067" x="9226550" y="4052888"/>
          <p14:tracePt t="456077" x="9244013" y="4224338"/>
          <p14:tracePt t="456083" x="9244013" y="4427538"/>
          <p14:tracePt t="456092" x="9226550" y="4673600"/>
          <p14:tracePt t="456099" x="9183688" y="4937125"/>
          <p14:tracePt t="456109" x="9142413" y="5183188"/>
          <p14:tracePt t="456115" x="9099550" y="5387975"/>
          <p14:tracePt t="456126" x="9074150" y="5524500"/>
          <p14:tracePt t="456131" x="9056688" y="5634038"/>
          <p14:tracePt t="456142" x="9039225" y="5727700"/>
          <p14:tracePt t="456148" x="9031288" y="5803900"/>
          <p14:tracePt t="456157" x="9031288" y="5854700"/>
          <p14:tracePt t="456163" x="9031288" y="5889625"/>
          <p14:tracePt t="456171" x="9031288" y="5922963"/>
          <p14:tracePt t="456179" x="9031288" y="5957888"/>
          <p14:tracePt t="456187" x="9039225" y="6008688"/>
          <p14:tracePt t="456195" x="9048750" y="6042025"/>
          <p14:tracePt t="456204" x="9056688" y="6084888"/>
          <p14:tracePt t="456211" x="9056688" y="6110288"/>
          <p14:tracePt t="456219" x="9056688" y="6118225"/>
          <p14:tracePt t="456227" x="9064625" y="6135688"/>
          <p14:tracePt t="456235" x="9064625" y="6143625"/>
          <p14:tracePt t="456325" x="9064625" y="6153150"/>
          <p14:tracePt t="456357" x="9048750" y="6161088"/>
          <p14:tracePt t="456365" x="9023350" y="6161088"/>
          <p14:tracePt t="456373" x="8997950" y="6161088"/>
          <p14:tracePt t="456381" x="8937625" y="6161088"/>
          <p14:tracePt t="456389" x="8828088" y="6161088"/>
          <p14:tracePt t="456397" x="8666163" y="6178550"/>
          <p14:tracePt t="456404" x="8453438" y="6194425"/>
          <p14:tracePt t="456412" x="8199438" y="6194425"/>
          <p14:tracePt t="456420" x="7918450" y="6194425"/>
          <p14:tracePt t="456428" x="7646988" y="6194425"/>
          <p14:tracePt t="456436" x="7297738" y="6194425"/>
          <p14:tracePt t="456445" x="6932613" y="6194425"/>
          <p14:tracePt t="456452" x="6559550" y="6194425"/>
          <p14:tracePt t="456462" x="6194425" y="6194425"/>
          <p14:tracePt t="456468" x="5845175" y="6194425"/>
          <p14:tracePt t="456478" x="5522913" y="6186488"/>
          <p14:tracePt t="456484" x="5216525" y="6186488"/>
          <p14:tracePt t="456493" x="4919663" y="6186488"/>
          <p14:tracePt t="456500" x="4664075" y="6186488"/>
          <p14:tracePt t="456509" x="4410075" y="6178550"/>
          <p14:tracePt t="456516" x="4222750" y="6178550"/>
          <p14:tracePt t="456526" x="4010025" y="6178550"/>
          <p14:tracePt t="456532" x="3873500" y="6178550"/>
          <p14:tracePt t="456543" x="3721100" y="6161088"/>
          <p14:tracePt t="456548" x="3576638" y="6143625"/>
          <p14:tracePt t="456557" x="3457575" y="6127750"/>
          <p14:tracePt t="456564" x="3355975" y="6102350"/>
          <p14:tracePt t="456572" x="3287713" y="6092825"/>
          <p14:tracePt t="456580" x="3203575" y="6084888"/>
          <p14:tracePt t="456588" x="3117850" y="6076950"/>
          <p14:tracePt t="456596" x="3049588" y="6067425"/>
          <p14:tracePt t="456604" x="2990850" y="6059488"/>
          <p14:tracePt t="456612" x="2940050" y="6059488"/>
          <p14:tracePt t="456620" x="2914650" y="6059488"/>
          <p14:tracePt t="456628" x="2905125" y="6059488"/>
          <p14:tracePt t="456636" x="2897188" y="6059488"/>
          <p14:tracePt t="456775" x="2889250" y="6049963"/>
          <p14:tracePt t="456782" x="2889250" y="6042025"/>
          <p14:tracePt t="456789" x="2889250" y="6016625"/>
          <p14:tracePt t="456796" x="2889250" y="5983288"/>
          <p14:tracePt t="456805" x="2889250" y="5915025"/>
          <p14:tracePt t="456813" x="2889250" y="5829300"/>
          <p14:tracePt t="456821" x="2889250" y="5727700"/>
          <p14:tracePt t="456829" x="2889250" y="5616575"/>
          <p14:tracePt t="456837" x="2889250" y="5481638"/>
          <p14:tracePt t="456847" x="2905125" y="5302250"/>
          <p14:tracePt t="456853" x="2955925" y="5141913"/>
          <p14:tracePt t="456865" x="3024188" y="4929188"/>
          <p14:tracePt t="456869" x="3067050" y="4749800"/>
          <p14:tracePt t="456880" x="3127375" y="4579938"/>
          <p14:tracePt t="456898" x="3262313" y="4300538"/>
          <p14:tracePt t="456899" x="3322638" y="4189413"/>
          <p14:tracePt t="456910" x="3373438" y="4095750"/>
          <p14:tracePt t="456916" x="3414713" y="4011613"/>
          <p14:tracePt t="456926" x="3467100" y="3951288"/>
          <p14:tracePt t="456932" x="3508375" y="3883025"/>
          <p14:tracePt t="456943" x="3551238" y="3832225"/>
          <p14:tracePt t="456948" x="3586163" y="3790950"/>
          <p14:tracePt t="456959" x="3611563" y="3763963"/>
          <p14:tracePt t="456964" x="3644900" y="3738563"/>
          <p14:tracePt t="456972" x="3687763" y="3713163"/>
          <p14:tracePt t="456980" x="3713163" y="3697288"/>
          <p14:tracePt t="456988" x="3756025" y="3671888"/>
          <p14:tracePt t="456996" x="3806825" y="3646488"/>
          <p14:tracePt t="457004" x="3873500" y="3629025"/>
          <p14:tracePt t="457011" x="3976688" y="3619500"/>
          <p14:tracePt t="457020" x="4121150" y="3611563"/>
          <p14:tracePt t="457027" x="4281488" y="3611563"/>
          <p14:tracePt t="457036" x="4443413" y="3611563"/>
          <p14:tracePt t="457044" x="4656138" y="3611563"/>
          <p14:tracePt t="457051" x="4833938" y="3611563"/>
          <p14:tracePt t="457060" x="5021263" y="3611563"/>
          <p14:tracePt t="457068" x="5233988" y="3611563"/>
          <p14:tracePt t="457076" x="5437188" y="3611563"/>
          <p14:tracePt t="457084" x="5607050" y="3611563"/>
          <p14:tracePt t="457094" x="5768975" y="3611563"/>
          <p14:tracePt t="457100" x="5956300" y="3611563"/>
          <p14:tracePt t="457110" x="6142038" y="3611563"/>
          <p14:tracePt t="457116" x="6321425" y="3611563"/>
          <p14:tracePt t="457127" x="6534150" y="3611563"/>
          <p14:tracePt t="457131" x="6704013" y="3594100"/>
          <p14:tracePt t="457142" x="6873875" y="3586163"/>
          <p14:tracePt t="457147" x="7043738" y="3578225"/>
          <p14:tracePt t="457155" x="7178675" y="3578225"/>
          <p14:tracePt t="457163" x="7289800" y="3578225"/>
          <p14:tracePt t="457171" x="7383463" y="3578225"/>
          <p14:tracePt t="457179" x="7485063" y="3578225"/>
          <p14:tracePt t="457187" x="7570788" y="3578225"/>
          <p14:tracePt t="457195" x="7654925" y="3578225"/>
          <p14:tracePt t="457203" x="7715250" y="3586163"/>
          <p14:tracePt t="457211" x="7781925" y="3603625"/>
          <p14:tracePt t="457219" x="7842250" y="3619500"/>
          <p14:tracePt t="457227" x="7893050" y="3636963"/>
          <p14:tracePt t="457235" x="7935913" y="3646488"/>
          <p14:tracePt t="457243" x="7986713" y="3646488"/>
          <p14:tracePt t="457251" x="8020050" y="3654425"/>
          <p14:tracePt t="457259" x="8062913" y="3654425"/>
          <p14:tracePt t="457268" x="8088313" y="3654425"/>
          <p14:tracePt t="457276" x="8096250" y="3654425"/>
          <p14:tracePt t="457283" x="8105775" y="3654425"/>
          <p14:tracePt t="457292" x="8113713" y="3654425"/>
          <p14:tracePt t="457315" x="8131175" y="3654425"/>
          <p14:tracePt t="457325" x="8139113" y="3654425"/>
          <p14:tracePt t="457331" x="8147050" y="3654425"/>
          <p14:tracePt t="457342" x="8156575" y="3654425"/>
          <p14:tracePt t="457347" x="8164513" y="3654425"/>
          <p14:tracePt t="457356" x="8174038" y="3654425"/>
          <p14:tracePt t="457363" x="8174038" y="3662363"/>
          <p14:tracePt t="457372" x="8181975" y="3662363"/>
          <p14:tracePt t="457396" x="8189913" y="3662363"/>
          <p14:tracePt t="457411" x="8199438" y="3679825"/>
          <p14:tracePt t="457419" x="8207375" y="3679825"/>
          <p14:tracePt t="457427" x="8207375" y="3697288"/>
          <p14:tracePt t="457435" x="8215313" y="3722688"/>
          <p14:tracePt t="457443" x="8240713" y="3763963"/>
          <p14:tracePt t="457452" x="8275638" y="3824288"/>
          <p14:tracePt t="457460" x="8308975" y="3917950"/>
          <p14:tracePt t="457467" x="8334375" y="4037013"/>
          <p14:tracePt t="457477" x="8359775" y="4164013"/>
          <p14:tracePt t="457483" x="8394700" y="4325938"/>
          <p14:tracePt t="457493" x="8420100" y="4478338"/>
          <p14:tracePt t="457501" x="8435975" y="4589463"/>
          <p14:tracePt t="457510" x="8445500" y="4699000"/>
          <p14:tracePt t="457517" x="8453438" y="4802188"/>
          <p14:tracePt t="457529" x="8453438" y="4886325"/>
          <p14:tracePt t="457533" x="8453438" y="4972050"/>
          <p14:tracePt t="457546" x="8453438" y="5064125"/>
          <p14:tracePt t="457549" x="8453438" y="5157788"/>
          <p14:tracePt t="457560" x="8453438" y="5243513"/>
          <p14:tracePt t="457565" x="8453438" y="5345113"/>
          <p14:tracePt t="457573" x="8453438" y="5438775"/>
          <p14:tracePt t="457580" x="8453438" y="5532438"/>
          <p14:tracePt t="457588" x="8462963" y="5616575"/>
          <p14:tracePt t="457596" x="8462963" y="5702300"/>
          <p14:tracePt t="457604" x="8478838" y="5770563"/>
          <p14:tracePt t="457612" x="8488363" y="5838825"/>
          <p14:tracePt t="457620" x="8488363" y="5897563"/>
          <p14:tracePt t="457629" x="8496300" y="5957888"/>
          <p14:tracePt t="457636" x="8496300" y="5999163"/>
          <p14:tracePt t="457645" x="8504238" y="6042025"/>
          <p14:tracePt t="457652" x="8504238" y="6049963"/>
          <p14:tracePt t="457661" x="8513763" y="6067425"/>
          <p14:tracePt t="457668" x="8521700" y="6076950"/>
          <p14:tracePt t="457861" x="8513763" y="6076950"/>
          <p14:tracePt t="457877" x="8488363" y="6076950"/>
          <p14:tracePt t="457881" x="8462963" y="6076950"/>
          <p14:tracePt t="457893" x="8445500" y="6076950"/>
          <p14:tracePt t="457899" x="8410575" y="6067425"/>
          <p14:tracePt t="457904" x="8369300" y="6059488"/>
          <p14:tracePt t="457911" x="8308975" y="6059488"/>
          <p14:tracePt t="457919" x="8224838" y="6059488"/>
          <p14:tracePt t="457927" x="8147050" y="6059488"/>
          <p14:tracePt t="457935" x="8062913" y="6059488"/>
          <p14:tracePt t="457943" x="7961313" y="6059488"/>
          <p14:tracePt t="457951" x="7867650" y="6059488"/>
          <p14:tracePt t="457959" x="7773988" y="6059488"/>
          <p14:tracePt t="457968" x="7662863" y="6067425"/>
          <p14:tracePt t="457976" x="7561263" y="6076950"/>
          <p14:tracePt t="457983" x="7451725" y="6092825"/>
          <p14:tracePt t="457992" x="7307263" y="6102350"/>
          <p14:tracePt t="457999" x="7094538" y="6110288"/>
          <p14:tracePt t="458009" x="6864350" y="6110288"/>
          <p14:tracePt t="458015" x="6653213" y="6110288"/>
          <p14:tracePt t="458025" x="6397625" y="6110288"/>
          <p14:tracePt t="458032" x="6116638" y="6110288"/>
          <p14:tracePt t="458041" x="5819775" y="6102350"/>
          <p14:tracePt t="458047" x="5505450" y="6076950"/>
          <p14:tracePt t="458057" x="5173663" y="6034088"/>
          <p14:tracePt t="458064" x="4884738" y="5991225"/>
          <p14:tracePt t="458071" x="4587875" y="5915025"/>
          <p14:tracePt t="458079" x="4316413" y="5838825"/>
          <p14:tracePt t="458088" x="4086225" y="5788025"/>
          <p14:tracePt t="458095" x="3873500" y="5719763"/>
          <p14:tracePt t="458104" x="3721100" y="5651500"/>
          <p14:tracePt t="458112" x="3627438" y="5616575"/>
          <p14:tracePt t="458119" x="3533775" y="5565775"/>
          <p14:tracePt t="458127" x="3467100" y="5524500"/>
          <p14:tracePt t="458135" x="3398838" y="5472113"/>
          <p14:tracePt t="458143" x="3348038" y="5438775"/>
          <p14:tracePt t="458152" x="3305175" y="5413375"/>
          <p14:tracePt t="458161" x="3305175" y="5405438"/>
          <p14:tracePt t="458167" x="3297238" y="5395913"/>
          <p14:tracePt t="458177" x="3287713" y="5387975"/>
          <p14:tracePt t="458183" x="3279775" y="5387975"/>
          <p14:tracePt t="458200" x="3279775" y="5380038"/>
          <p14:tracePt t="458209" x="3279775" y="5353050"/>
          <p14:tracePt t="458215" x="3279775" y="5337175"/>
          <p14:tracePt t="458225" x="3270250" y="5311775"/>
          <p14:tracePt t="458231" x="3270250" y="5268913"/>
          <p14:tracePt t="458241" x="3262313" y="5226050"/>
          <p14:tracePt t="458247" x="3262313" y="5200650"/>
          <p14:tracePt t="458255" x="3262313" y="5192713"/>
          <p14:tracePt t="458279" x="3262313" y="5175250"/>
          <p14:tracePt t="458287" x="3270250" y="5149850"/>
          <p14:tracePt t="458295" x="3270250" y="5132388"/>
          <p14:tracePt t="458303" x="3270250" y="5106988"/>
          <p14:tracePt t="458311" x="3270250" y="5081588"/>
          <p14:tracePt t="458319" x="3270250" y="5048250"/>
          <p14:tracePt t="458327" x="3279775" y="4997450"/>
          <p14:tracePt t="458335" x="3287713" y="4954588"/>
          <p14:tracePt t="458343" x="3297238" y="4894263"/>
          <p14:tracePt t="458352" x="3305175" y="4827588"/>
          <p14:tracePt t="458359" x="3313113" y="4767263"/>
          <p14:tracePt t="458367" x="3322638" y="4699000"/>
          <p14:tracePt t="458375" x="3322638" y="4622800"/>
          <p14:tracePt t="458383" x="3330575" y="4572000"/>
          <p14:tracePt t="458393" x="3330575" y="4513263"/>
          <p14:tracePt t="458400" x="3330575" y="4452938"/>
          <p14:tracePt t="458409" x="3330575" y="4419600"/>
          <p14:tracePt t="458415" x="3330575" y="4384675"/>
          <p14:tracePt t="458425" x="3330575" y="4359275"/>
          <p14:tracePt t="458431" x="3330575" y="4333875"/>
          <p14:tracePt t="458442" x="3330575" y="4308475"/>
          <p14:tracePt t="458448" x="3330575" y="4300538"/>
          <p14:tracePt t="458456" x="3330575" y="4291013"/>
          <p14:tracePt t="458464" x="3330575" y="4283075"/>
          <p14:tracePt t="458471" x="3330575" y="4275138"/>
          <p14:tracePt t="458479" x="3330575" y="4265613"/>
          <p14:tracePt t="458487" x="3330575" y="4257675"/>
          <p14:tracePt t="458496" x="3348038" y="4240213"/>
          <p14:tracePt t="458503" x="3355975" y="4232275"/>
          <p14:tracePt t="458511" x="3373438" y="4214813"/>
          <p14:tracePt t="458519" x="3406775" y="4189413"/>
          <p14:tracePt t="458527" x="3424238" y="4171950"/>
          <p14:tracePt t="458535" x="3467100" y="4130675"/>
          <p14:tracePt t="458543" x="3525838" y="4087813"/>
          <p14:tracePt t="458551" x="3611563" y="4052888"/>
          <p14:tracePt t="458560" x="3729038" y="4037013"/>
          <p14:tracePt t="458567" x="3848100" y="4027488"/>
          <p14:tracePt t="458576" x="3992563" y="4011613"/>
          <p14:tracePt t="458583" x="4187825" y="3986213"/>
          <p14:tracePt t="458592" x="4400550" y="3968750"/>
          <p14:tracePt t="458599" x="4638675" y="3968750"/>
          <p14:tracePt t="458610" x="4868863" y="3968750"/>
          <p14:tracePt t="458615" x="5122863" y="3968750"/>
          <p14:tracePt t="458625" x="5394325" y="3968750"/>
          <p14:tracePt t="458632" x="5565775" y="3968750"/>
          <p14:tracePt t="458642" x="5794375" y="3976688"/>
          <p14:tracePt t="458647" x="6083300" y="4002088"/>
          <p14:tracePt t="458657" x="6389688" y="4019550"/>
          <p14:tracePt t="458664" x="6719888" y="4044950"/>
          <p14:tracePt t="458672" x="7026275" y="4079875"/>
          <p14:tracePt t="458679" x="7307263" y="4087813"/>
          <p14:tracePt t="458688" x="7493000" y="4087813"/>
          <p14:tracePt t="458695" x="7680325" y="4087813"/>
          <p14:tracePt t="458703" x="7842250" y="4087813"/>
          <p14:tracePt t="458711" x="7951788" y="4087813"/>
          <p14:tracePt t="458720" x="8070850" y="4087813"/>
          <p14:tracePt t="458727" x="8181975" y="4087813"/>
          <p14:tracePt t="458735" x="8275638" y="4079875"/>
          <p14:tracePt t="458743" x="8343900" y="4062413"/>
          <p14:tracePt t="458751" x="8402638" y="4044950"/>
          <p14:tracePt t="458761" x="8410575" y="4044950"/>
          <p14:tracePt t="458767" x="8428038" y="4037013"/>
          <p14:tracePt t="458777" x="8435975" y="4037013"/>
          <p14:tracePt t="458793" x="8445500" y="4027488"/>
          <p14:tracePt t="458809" x="8453438" y="4027488"/>
          <p14:tracePt t="458825" x="8462963" y="4019550"/>
          <p14:tracePt t="458841" x="8470900" y="4019550"/>
          <p14:tracePt t="458858" x="8478838" y="4019550"/>
          <p14:tracePt t="458872" x="8488363" y="4019550"/>
          <p14:tracePt t="458879" x="8504238" y="4019550"/>
          <p14:tracePt t="458896" x="8547100" y="4019550"/>
          <p14:tracePt t="458903" x="8564563" y="4027488"/>
          <p14:tracePt t="458911" x="8580438" y="4037013"/>
          <p14:tracePt t="458919" x="8615363" y="4070350"/>
          <p14:tracePt t="458927" x="8640763" y="4087813"/>
          <p14:tracePt t="458936" x="8683625" y="4138613"/>
          <p14:tracePt t="458944" x="8724900" y="4224338"/>
          <p14:tracePt t="458951" x="8777288" y="4333875"/>
          <p14:tracePt t="458961" x="8843963" y="4486275"/>
          <p14:tracePt t="458967" x="8904288" y="4673600"/>
          <p14:tracePt t="458977" x="8937625" y="4852988"/>
          <p14:tracePt t="458984" x="8972550" y="5013325"/>
          <p14:tracePt t="458994" x="8997950" y="5141913"/>
          <p14:tracePt t="458999" x="9013825" y="5251450"/>
          <p14:tracePt t="459009" x="9048750" y="5370513"/>
          <p14:tracePt t="459015" x="9074150" y="5472113"/>
          <p14:tracePt t="459025" x="9091613" y="5575300"/>
          <p14:tracePt t="459032" x="9107488" y="5668963"/>
          <p14:tracePt t="459040" x="9117013" y="5761038"/>
          <p14:tracePt t="459048" x="9124950" y="5854700"/>
          <p14:tracePt t="459057" x="9132888" y="5940425"/>
          <p14:tracePt t="459063" x="9142413" y="6034088"/>
          <p14:tracePt t="459071" x="9150350" y="6102350"/>
          <p14:tracePt t="459079" x="9158288" y="6178550"/>
          <p14:tracePt t="459087" x="9175750" y="6237288"/>
          <p14:tracePt t="459095" x="9183688" y="6280150"/>
          <p14:tracePt t="459103" x="9193213" y="6297613"/>
          <p14:tracePt t="459111" x="9201150" y="6305550"/>
          <p14:tracePt t="459127" x="9201150" y="6313488"/>
          <p14:tracePt t="459241" x="9201150" y="6323013"/>
          <p14:tracePt t="459258" x="9167813" y="6323013"/>
          <p14:tracePt t="459263" x="9132888" y="6323013"/>
          <p14:tracePt t="459271" x="9064625" y="6323013"/>
          <p14:tracePt t="459279" x="8963025" y="6323013"/>
          <p14:tracePt t="459287" x="8853488" y="6330950"/>
          <p14:tracePt t="459296" x="8691563" y="6338888"/>
          <p14:tracePt t="459304" x="8453438" y="6356350"/>
          <p14:tracePt t="459311" x="8199438" y="6365875"/>
          <p14:tracePt t="459319" x="7918450" y="6381750"/>
          <p14:tracePt t="459327" x="7662863" y="6381750"/>
          <p14:tracePt t="459335" x="7451725" y="6381750"/>
          <p14:tracePt t="459343" x="7196138" y="6381750"/>
          <p14:tracePt t="459351" x="6983413" y="6391275"/>
          <p14:tracePt t="459359" x="6745288" y="6407150"/>
          <p14:tracePt t="459367" x="6491288" y="6407150"/>
          <p14:tracePt t="459376" x="6261100" y="6407150"/>
          <p14:tracePt t="459383" x="6075363" y="6407150"/>
          <p14:tracePt t="459391" x="5913438" y="6407150"/>
          <p14:tracePt t="459399" x="5776913" y="6407150"/>
          <p14:tracePt t="459408" x="5632450" y="6407150"/>
          <p14:tracePt t="459415" x="5522913" y="6407150"/>
          <p14:tracePt t="459425" x="5429250" y="6407150"/>
          <p14:tracePt t="459431" x="5360988" y="6416675"/>
          <p14:tracePt t="459441" x="5318125" y="6416675"/>
          <p14:tracePt t="459448" x="5292725" y="6424613"/>
          <p14:tracePt t="459457" x="5284788" y="6424613"/>
          <p14:tracePt t="459593" x="5276850" y="6424613"/>
          <p14:tracePt t="459617" x="5259388" y="6424613"/>
          <p14:tracePt t="459627" x="5233988" y="6399213"/>
          <p14:tracePt t="459633" x="5208588" y="6391275"/>
          <p14:tracePt t="459643" x="5148263" y="6356350"/>
          <p14:tracePt t="459649" x="5089525" y="6330950"/>
          <p14:tracePt t="459658" x="4995863" y="6288088"/>
          <p14:tracePt t="459664" x="4859338" y="6229350"/>
          <p14:tracePt t="459672" x="4646613" y="6169025"/>
          <p14:tracePt t="459679" x="4435475" y="6102350"/>
          <p14:tracePt t="459687" x="4248150" y="6042025"/>
          <p14:tracePt t="459696" x="4060825" y="5973763"/>
          <p14:tracePt t="459703" x="3925888" y="5940425"/>
          <p14:tracePt t="459711" x="3814763" y="5905500"/>
          <p14:tracePt t="459719" x="3738563" y="5880100"/>
          <p14:tracePt t="459727" x="3678238" y="5864225"/>
          <p14:tracePt t="459736" x="3670300" y="5854700"/>
          <p14:tracePt t="459785" x="3662363" y="5838825"/>
          <p14:tracePt t="459801" x="3662363" y="5821363"/>
          <p14:tracePt t="459811" x="3662363" y="5770563"/>
          <p14:tracePt t="459816" x="3662363" y="5668963"/>
          <p14:tracePt t="459826" x="3662363" y="5532438"/>
          <p14:tracePt t="459832" x="3662363" y="5387975"/>
          <p14:tracePt t="459843" x="3662363" y="5251450"/>
          <p14:tracePt t="459848" x="3662363" y="5081588"/>
          <p14:tracePt t="459859" x="3662363" y="4919663"/>
          <p14:tracePt t="459864" x="3662363" y="4759325"/>
          <p14:tracePt t="459878" x="3652838" y="4589463"/>
          <p14:tracePt t="459880" x="3636963" y="4445000"/>
          <p14:tracePt t="459892" x="3619500" y="4316413"/>
          <p14:tracePt t="459898" x="3602038" y="4224338"/>
          <p14:tracePt t="459903" x="3594100" y="4138613"/>
          <p14:tracePt t="459911" x="3586163" y="4070350"/>
          <p14:tracePt t="459920" x="3576638" y="4011613"/>
          <p14:tracePt t="459927" x="3568700" y="3968750"/>
          <p14:tracePt t="459935" x="3559175" y="3917950"/>
          <p14:tracePt t="459943" x="3551238" y="3892550"/>
          <p14:tracePt t="459951" x="3543300" y="3883025"/>
          <p14:tracePt t="459960" x="3543300" y="3875088"/>
          <p14:tracePt t="460049" x="3543300" y="3857625"/>
          <p14:tracePt t="460058" x="3568700" y="3832225"/>
          <p14:tracePt t="460066" x="3594100" y="3806825"/>
          <p14:tracePt t="460075" x="3644900" y="3763963"/>
          <p14:tracePt t="460081" x="3721100" y="3722688"/>
          <p14:tracePt t="460090" x="3840163" y="3679825"/>
          <p14:tracePt t="460099" x="4035425" y="3646488"/>
          <p14:tracePt t="460105" x="4298950" y="3629025"/>
          <p14:tracePt t="460113" x="4673600" y="3611563"/>
          <p14:tracePt t="460120" x="5064125" y="3619500"/>
          <p14:tracePt t="460128" x="5513388" y="3671888"/>
          <p14:tracePt t="460136" x="5956300" y="3705225"/>
          <p14:tracePt t="460144" x="6397625" y="3738563"/>
          <p14:tracePt t="460152" x="6823075" y="3790950"/>
          <p14:tracePt t="460160" x="7272338" y="3849688"/>
          <p14:tracePt t="460168" x="7672388" y="3900488"/>
          <p14:tracePt t="460176" x="8070850" y="3935413"/>
          <p14:tracePt t="460184" x="8402638" y="3960813"/>
          <p14:tracePt t="460193" x="8709025" y="3994150"/>
          <p14:tracePt t="460200" x="8963025" y="4002088"/>
          <p14:tracePt t="460209" x="9117013" y="4019550"/>
          <p14:tracePt t="460216" x="9236075" y="4019550"/>
          <p14:tracePt t="460226" x="9328150" y="4019550"/>
          <p14:tracePt t="460232" x="9396413" y="4019550"/>
          <p14:tracePt t="460241" x="9439275" y="4019550"/>
          <p14:tracePt t="460247" x="9456738" y="4019550"/>
          <p14:tracePt t="460264" x="9464675" y="4019550"/>
          <p14:tracePt t="460272" x="9464675" y="4011613"/>
          <p14:tracePt t="460439" x="9464675" y="4027488"/>
          <p14:tracePt t="460447" x="9456738" y="4079875"/>
          <p14:tracePt t="460457" x="9439275" y="4171950"/>
          <p14:tracePt t="460463" x="9405938" y="4291013"/>
          <p14:tracePt t="460472" x="9380538" y="4452938"/>
          <p14:tracePt t="460479" x="9320213" y="4699000"/>
          <p14:tracePt t="460487" x="9294813" y="4987925"/>
          <p14:tracePt t="460495" x="9277350" y="5311775"/>
          <p14:tracePt t="460503" x="9277350" y="5634038"/>
          <p14:tracePt t="460511" x="9277350" y="5983288"/>
          <p14:tracePt t="460519" x="9277350" y="6330950"/>
          <p14:tracePt t="460528" x="9277350" y="6627813"/>
          <p14:tracePt t="460760" x="7510463" y="6756400"/>
          <p14:tracePt t="460768" x="7170738" y="6696075"/>
          <p14:tracePt t="460776" x="6831013" y="6637338"/>
          <p14:tracePt t="460783" x="6524625" y="6594475"/>
          <p14:tracePt t="460792" x="6235700" y="6561138"/>
          <p14:tracePt t="460800" x="5921375" y="6500813"/>
          <p14:tracePt t="460809" x="5649913" y="6457950"/>
          <p14:tracePt t="460815" x="5454650" y="6432550"/>
          <p14:tracePt t="460825" x="5276850" y="6399213"/>
          <p14:tracePt t="460831" x="5165725" y="6373813"/>
          <p14:tracePt t="460841" x="5080000" y="6356350"/>
          <p14:tracePt t="460848" x="5021263" y="6338888"/>
          <p14:tracePt t="460857" x="4987925" y="6330950"/>
          <p14:tracePt t="460864" x="4978400" y="6330950"/>
          <p14:tracePt t="461022" x="4970463" y="6323013"/>
          <p14:tracePt t="461037" x="4970463" y="6305550"/>
          <p14:tracePt t="461045" x="4970463" y="6280150"/>
          <p14:tracePt t="461053" x="4962525" y="6203950"/>
          <p14:tracePt t="461063" x="4919663" y="6049963"/>
          <p14:tracePt t="461069" x="4868863" y="5846763"/>
          <p14:tracePt t="461079" x="4808538" y="5616575"/>
          <p14:tracePt t="461085" x="4740275" y="5413375"/>
          <p14:tracePt t="461095" x="4656138" y="5149850"/>
          <p14:tracePt t="461100" x="4570413" y="4868863"/>
          <p14:tracePt t="461110" x="4476750" y="4657725"/>
          <p14:tracePt t="461116" x="4400550" y="4460875"/>
          <p14:tracePt t="461126" x="4349750" y="4275138"/>
          <p14:tracePt t="461132" x="4298950" y="4113213"/>
          <p14:tracePt t="461142" x="4281488" y="4002088"/>
          <p14:tracePt t="461149" x="4265613" y="3908425"/>
          <p14:tracePt t="461158" x="4248150" y="3849688"/>
          <p14:tracePt t="461164" x="4240213" y="3816350"/>
          <p14:tracePt t="461174" x="4240213" y="3806825"/>
          <p14:tracePt t="461188" x="4240213" y="3798888"/>
          <p14:tracePt t="461228" x="4230688" y="3790950"/>
          <p14:tracePt t="461685" x="4248150" y="3790950"/>
          <p14:tracePt t="461693" x="4265613" y="3781425"/>
          <p14:tracePt t="461701" x="4281488" y="3781425"/>
          <p14:tracePt t="461711" x="4298950" y="3781425"/>
          <p14:tracePt t="461716" x="4306888" y="3781425"/>
          <p14:tracePt t="461724" x="4316413" y="3781425"/>
          <p14:tracePt t="461731" x="4324350" y="3781425"/>
          <p14:tracePt t="461742" x="4332288" y="3773488"/>
          <p14:tracePt t="461764" x="4341813" y="3773488"/>
          <p14:tracePt t="461774" x="4359275" y="3763963"/>
          <p14:tracePt t="461780" x="4392613" y="3756025"/>
          <p14:tracePt t="461788" x="4410075" y="3748088"/>
          <p14:tracePt t="461795" x="4451350" y="3738563"/>
          <p14:tracePt t="461803" x="4511675" y="3722688"/>
          <p14:tracePt t="461811" x="4570413" y="3705225"/>
          <p14:tracePt t="461819" x="4613275" y="3697288"/>
          <p14:tracePt t="461827" x="4656138" y="3697288"/>
          <p14:tracePt t="461836" x="4689475" y="3687763"/>
          <p14:tracePt t="461843" x="4699000" y="3687763"/>
          <p14:tracePt t="461851" x="4714875" y="3687763"/>
          <p14:tracePt t="461859" x="4724400" y="3687763"/>
          <p14:tracePt t="461876" x="4732338" y="3687763"/>
          <p14:tracePt t="461909" x="4757738" y="3697288"/>
          <p14:tracePt t="461940" x="4765675" y="3697288"/>
          <p14:tracePt t="461948" x="4783138" y="3705225"/>
          <p14:tracePt t="462053" x="4783138" y="3713163"/>
          <p14:tracePt t="462069" x="4757738" y="3713163"/>
          <p14:tracePt t="462078" x="4740275" y="3713163"/>
          <p14:tracePt t="462085" x="4714875" y="3705225"/>
          <p14:tracePt t="462097" x="4673600" y="3687763"/>
          <p14:tracePt t="462101" x="4646613" y="3679825"/>
          <p14:tracePt t="462111" x="4613275" y="3662363"/>
          <p14:tracePt t="462116" x="4545013" y="3646488"/>
          <p14:tracePt t="462126" x="4460875" y="3611563"/>
          <p14:tracePt t="462132" x="4341813" y="3560763"/>
          <p14:tracePt t="462142" x="4103688" y="3475038"/>
          <p14:tracePt t="462148" x="3771900" y="3330575"/>
          <p14:tracePt t="462159" x="3432175" y="3178175"/>
          <p14:tracePt t="462164" x="3194050" y="2965450"/>
          <p14:tracePt t="462173" x="2965450" y="2805113"/>
          <p14:tracePt t="462179" x="2795588" y="2660650"/>
          <p14:tracePt t="462188" x="2778125" y="2651125"/>
          <p14:tracePt t="462196" x="2778125" y="2643188"/>
          <p14:tracePt t="462220" x="2786063" y="2617788"/>
          <p14:tracePt t="462227" x="2803525" y="2582863"/>
          <p14:tracePt t="462235" x="2838450" y="2532063"/>
          <p14:tracePt t="462243" x="2905125" y="2473325"/>
          <p14:tracePt t="462252" x="3016250" y="2387600"/>
          <p14:tracePt t="462259" x="3194050" y="2286000"/>
          <p14:tracePt t="462268" x="3467100" y="2149475"/>
          <p14:tracePt t="462277" x="3840163" y="2005013"/>
          <p14:tracePt t="462283" x="4367213" y="1870075"/>
          <p14:tracePt t="462293" x="4962525" y="1725613"/>
          <p14:tracePt t="462300" x="5616575" y="1614488"/>
          <p14:tracePt t="462309" x="6245225" y="1520825"/>
          <p14:tracePt t="462315" x="6848475" y="1487488"/>
          <p14:tracePt t="462325" x="7289800" y="1470025"/>
          <p14:tracePt t="462332" x="7570788" y="1487488"/>
          <p14:tracePt t="462341" x="7688263" y="1512888"/>
          <p14:tracePt t="462359" x="7688263" y="1520825"/>
          <p14:tracePt t="462374" x="7688263" y="1538288"/>
          <p14:tracePt t="462380" x="7680325" y="1563688"/>
          <p14:tracePt t="462388" x="7662863" y="1597025"/>
          <p14:tracePt t="462396" x="7654925" y="1622425"/>
          <p14:tracePt t="462404" x="7646988" y="1649413"/>
          <p14:tracePt t="462412" x="7637463" y="1682750"/>
          <p14:tracePt t="462420" x="7629525" y="1733550"/>
          <p14:tracePt t="462428" x="7629525" y="1776413"/>
          <p14:tracePt t="462436" x="7646988" y="1827213"/>
          <p14:tracePt t="462443" x="7680325" y="1885950"/>
          <p14:tracePt t="462452" x="7705725" y="1928813"/>
          <p14:tracePt t="462459" x="7740650" y="1979613"/>
          <p14:tracePt t="462468" x="7799388" y="2055813"/>
          <p14:tracePt t="462477" x="7850188" y="2124075"/>
          <p14:tracePt t="462483" x="7910513" y="2209800"/>
          <p14:tracePt t="462493" x="7961313" y="2286000"/>
          <p14:tracePt t="462500" x="8020050" y="2362200"/>
          <p14:tracePt t="462509" x="8062913" y="2430463"/>
          <p14:tracePt t="462516" x="8121650" y="2516188"/>
          <p14:tracePt t="462526" x="8164513" y="2592388"/>
          <p14:tracePt t="462531" x="8207375" y="2651125"/>
          <p14:tracePt t="462540" x="8250238" y="2727325"/>
          <p14:tracePt t="462547" x="8291513" y="2787650"/>
          <p14:tracePt t="462557" x="8326438" y="2830513"/>
          <p14:tracePt t="462563" x="8334375" y="2855913"/>
          <p14:tracePt t="462574" x="8351838" y="2881313"/>
          <p14:tracePt t="462579" x="8351838" y="2897188"/>
          <p14:tracePt t="462595" x="8351838" y="2932113"/>
          <p14:tracePt t="462603" x="8334375" y="2965450"/>
          <p14:tracePt t="462611" x="8318500" y="2990850"/>
          <p14:tracePt t="462620" x="8301038" y="2990850"/>
          <p14:tracePt t="462627" x="8258175" y="3016250"/>
          <p14:tracePt t="462635" x="8215313" y="3033713"/>
          <p14:tracePt t="462643" x="8139113" y="3051175"/>
          <p14:tracePt t="462651" x="8054975" y="3059113"/>
          <p14:tracePt t="462659" x="7935913" y="3067050"/>
          <p14:tracePt t="462667" x="7799388" y="3076575"/>
          <p14:tracePt t="462676" x="7672388" y="3076575"/>
          <p14:tracePt t="462683" x="7502525" y="3094038"/>
          <p14:tracePt t="462692" x="7297738" y="3119438"/>
          <p14:tracePt t="462699" x="7112000" y="3127375"/>
          <p14:tracePt t="462708" x="6899275" y="3135313"/>
          <p14:tracePt t="462715" x="6669088" y="3135313"/>
          <p14:tracePt t="462725" x="6430963" y="3135313"/>
          <p14:tracePt t="462732" x="6227763" y="3135313"/>
          <p14:tracePt t="462740" x="6015038" y="3135313"/>
          <p14:tracePt t="462747" x="5827713" y="3135313"/>
          <p14:tracePt t="462757" x="5667375" y="3135313"/>
          <p14:tracePt t="462763" x="5505450" y="3135313"/>
          <p14:tracePt t="462774" x="5360988" y="3135313"/>
          <p14:tracePt t="462779" x="5241925" y="3127375"/>
          <p14:tracePt t="462790" x="5140325" y="3119438"/>
          <p14:tracePt t="462795" x="5038725" y="3109913"/>
          <p14:tracePt t="462803" x="4962525" y="3094038"/>
          <p14:tracePt t="462811" x="4902200" y="3076575"/>
          <p14:tracePt t="462819" x="4884738" y="3067050"/>
          <p14:tracePt t="462836" x="4876800" y="3067050"/>
          <p14:tracePt t="462851" x="4884738" y="3051175"/>
          <p14:tracePt t="462859" x="4910138" y="3033713"/>
          <p14:tracePt t="462867" x="4927600" y="3016250"/>
          <p14:tracePt t="462875" x="4953000" y="2990850"/>
          <p14:tracePt t="462884" x="4970463" y="2982913"/>
          <p14:tracePt t="462893" x="4995863" y="2965450"/>
          <p14:tracePt t="463125" x="4987925" y="2965450"/>
          <p14:tracePt t="463133" x="4978400" y="2974975"/>
          <p14:tracePt t="463142" x="4962525" y="2982913"/>
          <p14:tracePt t="463159" x="4945063" y="2982913"/>
          <p14:tracePt t="463165" x="4935538" y="2982913"/>
          <p14:tracePt t="463176" x="4919663" y="2982913"/>
          <p14:tracePt t="463180" x="4894263" y="2982913"/>
          <p14:tracePt t="463190" x="4868863" y="2974975"/>
          <p14:tracePt t="463196" x="4843463" y="2949575"/>
          <p14:tracePt t="463205" x="4808538" y="2932113"/>
          <p14:tracePt t="463215" x="4800600" y="2906713"/>
          <p14:tracePt t="463221" x="4791075" y="2881313"/>
          <p14:tracePt t="463229" x="4791075" y="2838450"/>
          <p14:tracePt t="463236" x="4808538" y="2787650"/>
          <p14:tracePt t="463243" x="4843463" y="2736850"/>
          <p14:tracePt t="463252" x="4894263" y="2686050"/>
          <p14:tracePt t="463260" x="4962525" y="2643188"/>
          <p14:tracePt t="463268" x="5038725" y="2582863"/>
          <p14:tracePt t="463277" x="5165725" y="2532063"/>
          <p14:tracePt t="463284" x="5386388" y="2489200"/>
          <p14:tracePt t="463293" x="5624513" y="2481263"/>
          <p14:tracePt t="463300" x="5905500" y="2463800"/>
          <p14:tracePt t="463311" x="6159500" y="2463800"/>
          <p14:tracePt t="463316" x="6423025" y="2498725"/>
          <p14:tracePt t="463325" x="6686550" y="2582863"/>
          <p14:tracePt t="463332" x="6873875" y="2660650"/>
          <p14:tracePt t="463342" x="7008813" y="2744788"/>
          <p14:tracePt t="463348" x="7094538" y="2795588"/>
          <p14:tracePt t="463359" x="7102475" y="2805113"/>
          <p14:tracePt t="463374" x="7102475" y="2813050"/>
          <p14:tracePt t="463380" x="7085013" y="2838450"/>
          <p14:tracePt t="463389" x="7051675" y="2871788"/>
          <p14:tracePt t="463395" x="7026275" y="2871788"/>
          <p14:tracePt t="463404" x="6983413" y="2881313"/>
          <p14:tracePt t="463412" x="6915150" y="2897188"/>
          <p14:tracePt t="463419" x="6838950" y="2906713"/>
          <p14:tracePt t="463428" x="6745288" y="2906713"/>
          <p14:tracePt t="463436" x="6653213" y="2906713"/>
          <p14:tracePt t="463444" x="6584950" y="2914650"/>
          <p14:tracePt t="463452" x="6550025" y="2922588"/>
          <p14:tracePt t="463459" x="6542088" y="2932113"/>
          <p14:tracePt t="463557" x="6534150" y="2957513"/>
          <p14:tracePt t="463564" x="6516688" y="2982913"/>
          <p14:tracePt t="463575" x="6483350" y="3016250"/>
          <p14:tracePt t="463581" x="6415088" y="3076575"/>
          <p14:tracePt t="463592" x="6354763" y="3119438"/>
          <p14:tracePt t="463596" x="6303963" y="3152775"/>
          <p14:tracePt t="463606" x="6253163" y="3178175"/>
          <p14:tracePt t="463613" x="6210300" y="3195638"/>
          <p14:tracePt t="463621" x="6184900" y="3203575"/>
          <p14:tracePt t="463630" x="6167438" y="3211513"/>
          <p14:tracePt t="463635" x="6126163" y="3211513"/>
          <p14:tracePt t="463643" x="6075363" y="3211513"/>
          <p14:tracePt t="463651" x="6024563" y="3211513"/>
          <p14:tracePt t="463659" x="5956300" y="3186113"/>
          <p14:tracePt t="463667" x="5895975" y="3152775"/>
          <p14:tracePt t="463675" x="5837238" y="3084513"/>
          <p14:tracePt t="463683" x="5786438" y="3025775"/>
          <p14:tracePt t="463691" x="5761038" y="2974975"/>
          <p14:tracePt t="463699" x="5751513" y="2922588"/>
          <p14:tracePt t="463709" x="5743575" y="2889250"/>
          <p14:tracePt t="463715" x="5735638" y="2863850"/>
          <p14:tracePt t="463725" x="5743575" y="2820988"/>
          <p14:tracePt t="463731" x="5768975" y="2787650"/>
          <p14:tracePt t="463741" x="5819775" y="2736850"/>
          <p14:tracePt t="463747" x="5880100" y="2686050"/>
          <p14:tracePt t="463757" x="5964238" y="2633663"/>
          <p14:tracePt t="463763" x="6083300" y="2592388"/>
          <p14:tracePt t="463774" x="6245225" y="2549525"/>
          <p14:tracePt t="463779" x="6405563" y="2516188"/>
          <p14:tracePt t="463789" x="6575425" y="2489200"/>
          <p14:tracePt t="463795" x="6754813" y="2463800"/>
          <p14:tracePt t="463803" x="6873875" y="2455863"/>
          <p14:tracePt t="463811" x="6967538" y="2447925"/>
          <p14:tracePt t="463819" x="7034213" y="2447925"/>
          <p14:tracePt t="463827" x="7102475" y="2463800"/>
          <p14:tracePt t="463835" x="7153275" y="2481263"/>
          <p14:tracePt t="463843" x="7170738" y="2489200"/>
          <p14:tracePt t="463851" x="7178675" y="2506663"/>
          <p14:tracePt t="463859" x="7188200" y="2506663"/>
          <p14:tracePt t="463867" x="7188200" y="2524125"/>
          <p14:tracePt t="463875" x="7188200" y="2541588"/>
          <p14:tracePt t="463884" x="7188200" y="2549525"/>
          <p14:tracePt t="463892" x="7178675" y="2566988"/>
          <p14:tracePt t="463899" x="7170738" y="2582863"/>
          <p14:tracePt t="463910" x="7153275" y="2600325"/>
          <p14:tracePt t="463915" x="7145338" y="2608263"/>
          <p14:tracePt t="463925" x="7137400" y="2617788"/>
          <p14:tracePt t="463931" x="7119938" y="2633663"/>
          <p14:tracePt t="463942" x="7119938" y="2643188"/>
          <p14:tracePt t="463972" x="7112000" y="2643188"/>
          <p14:tracePt t="464393" x="7112000" y="2651125"/>
          <p14:tracePt t="464401" x="7102475" y="2676525"/>
          <p14:tracePt t="464410" x="7051675" y="2719388"/>
          <p14:tracePt t="464416" x="6975475" y="2762250"/>
          <p14:tracePt t="464427" x="6873875" y="2813050"/>
          <p14:tracePt t="464433" x="6719888" y="2863850"/>
          <p14:tracePt t="464443" x="6508750" y="2949575"/>
          <p14:tracePt t="464449" x="6270625" y="3016250"/>
          <p14:tracePt t="464461" x="5997575" y="3084513"/>
          <p14:tracePt t="464467" x="5708650" y="3135313"/>
          <p14:tracePt t="464476" x="5386388" y="3144838"/>
          <p14:tracePt t="464480" x="4987925" y="3160713"/>
          <p14:tracePt t="464491" x="4570413" y="3178175"/>
          <p14:tracePt t="464496" x="4179888" y="3178175"/>
          <p14:tracePt t="464504" x="3832225" y="3178175"/>
          <p14:tracePt t="464512" x="3492500" y="3178175"/>
          <p14:tracePt t="464520" x="3143250" y="3178175"/>
          <p14:tracePt t="464528" x="2820988" y="3178175"/>
          <p14:tracePt t="464536" x="2582863" y="3170238"/>
          <p14:tracePt t="464543" x="2413000" y="3160713"/>
          <p14:tracePt t="464551" x="2319338" y="3144838"/>
          <p14:tracePt t="464559" x="2243138" y="3119438"/>
          <p14:tracePt t="464567" x="2235200" y="3109913"/>
          <p14:tracePt t="464600" x="2235200" y="3084513"/>
          <p14:tracePt t="464608" x="2235200" y="3067050"/>
          <p14:tracePt t="464616" x="2251075" y="3033713"/>
          <p14:tracePt t="464626" x="2276475" y="2990850"/>
          <p14:tracePt t="464632" x="2301875" y="2940050"/>
          <p14:tracePt t="464641" x="2336800" y="2881313"/>
          <p14:tracePt t="464648" x="2370138" y="2813050"/>
          <p14:tracePt t="464657" x="2405063" y="2752725"/>
          <p14:tracePt t="464664" x="2446338" y="2701925"/>
          <p14:tracePt t="464673" x="2506663" y="2625725"/>
          <p14:tracePt t="464680" x="2557463" y="2574925"/>
          <p14:tracePt t="464687" x="2608263" y="2541588"/>
          <p14:tracePt t="464695" x="2659063" y="2506663"/>
          <p14:tracePt t="464704" x="2719388" y="2481263"/>
          <p14:tracePt t="464711" x="2795588" y="2463800"/>
          <p14:tracePt t="464719" x="2854325" y="2447925"/>
          <p14:tracePt t="464727" x="2922588" y="2438400"/>
          <p14:tracePt t="464735" x="2982913" y="2422525"/>
          <p14:tracePt t="464743" x="3059113" y="2413000"/>
          <p14:tracePt t="464751" x="3143250" y="2405063"/>
          <p14:tracePt t="464759" x="3219450" y="2397125"/>
          <p14:tracePt t="464767" x="3322638" y="2397125"/>
          <p14:tracePt t="464775" x="3432175" y="2397125"/>
          <p14:tracePt t="464783" x="3525838" y="2397125"/>
          <p14:tracePt t="464791" x="3627438" y="2387600"/>
          <p14:tracePt t="464799" x="3703638" y="2379663"/>
          <p14:tracePt t="464808" x="3789363" y="2379663"/>
          <p14:tracePt t="464815" x="3848100" y="2387600"/>
          <p14:tracePt t="464825" x="3908425" y="2413000"/>
          <p14:tracePt t="464831" x="3959225" y="2430463"/>
          <p14:tracePt t="464841" x="3992563" y="2447925"/>
          <p14:tracePt t="464848" x="4035425" y="2481263"/>
          <p14:tracePt t="464856" x="4078288" y="2524125"/>
          <p14:tracePt t="464863" x="4103688" y="2566988"/>
          <p14:tracePt t="464874" x="4121150" y="2592388"/>
          <p14:tracePt t="464880" x="4129088" y="2633663"/>
          <p14:tracePt t="464891" x="4137025" y="2668588"/>
          <p14:tracePt t="464896" x="4137025" y="2701925"/>
          <p14:tracePt t="464903" x="4137025" y="2744788"/>
          <p14:tracePt t="464912" x="4121150" y="2778125"/>
          <p14:tracePt t="464919" x="4086225" y="2820988"/>
          <p14:tracePt t="464927" x="4044950" y="2863850"/>
          <p14:tracePt t="464936" x="4002088" y="2906713"/>
          <p14:tracePt t="464943" x="3951288" y="2940050"/>
          <p14:tracePt t="464951" x="3900488" y="2957513"/>
          <p14:tracePt t="464959" x="3840163" y="2965450"/>
          <p14:tracePt t="464967" x="3781425" y="2974975"/>
          <p14:tracePt t="464975" x="3738563" y="2982913"/>
          <p14:tracePt t="464984" x="3687763" y="2982913"/>
          <p14:tracePt t="464993" x="3662363" y="2982913"/>
          <p14:tracePt t="465000" x="3652838" y="2982913"/>
          <p14:tracePt t="465009" x="3644900" y="2982913"/>
          <p14:tracePt t="465048" x="3652838" y="2965450"/>
          <p14:tracePt t="465058" x="3662363" y="2957513"/>
          <p14:tracePt t="465064" x="3678238" y="2957513"/>
          <p14:tracePt t="465075" x="3695700" y="2957513"/>
          <p14:tracePt t="465080" x="3703638" y="2957513"/>
          <p14:tracePt t="465091" x="3713163" y="2957513"/>
          <p14:tracePt t="465096" x="3721100" y="2957513"/>
          <p14:tracePt t="465104" x="3738563" y="2957513"/>
          <p14:tracePt t="465112" x="3756025" y="2965450"/>
          <p14:tracePt t="465120" x="3763963" y="2974975"/>
          <p14:tracePt t="465128" x="3771900" y="3000375"/>
          <p14:tracePt t="465136" x="3797300" y="3025775"/>
          <p14:tracePt t="465143" x="3814763" y="3033713"/>
          <p14:tracePt t="465152" x="3848100" y="3067050"/>
          <p14:tracePt t="465160" x="3865563" y="3094038"/>
          <p14:tracePt t="465168" x="3865563" y="3119438"/>
          <p14:tracePt t="465177" x="3873500" y="3127375"/>
          <p14:tracePt t="465184" x="3873500" y="3135313"/>
          <p14:tracePt t="465194" x="3873500" y="3152775"/>
          <p14:tracePt t="465200" x="3873500" y="3178175"/>
          <p14:tracePt t="465209" x="3848100" y="3195638"/>
          <p14:tracePt t="465216" x="3822700" y="3221038"/>
          <p14:tracePt t="465226" x="3781425" y="3238500"/>
          <p14:tracePt t="465232" x="3756025" y="3254375"/>
          <p14:tracePt t="465242" x="3703638" y="3279775"/>
          <p14:tracePt t="465248" x="3627438" y="3305175"/>
          <p14:tracePt t="465257" x="3543300" y="3314700"/>
          <p14:tracePt t="465264" x="3424238" y="3322638"/>
          <p14:tracePt t="465274" x="3313113" y="3330575"/>
          <p14:tracePt t="465280" x="3203575" y="3330575"/>
          <p14:tracePt t="465290" x="3074988" y="3330575"/>
          <p14:tracePt t="465296" x="2889250" y="3279775"/>
          <p14:tracePt t="465308" x="2719388" y="3203575"/>
          <p14:tracePt t="465312" x="2565400" y="3119438"/>
          <p14:tracePt t="465320" x="2446338" y="3041650"/>
          <p14:tracePt t="465328" x="2379663" y="2990850"/>
          <p14:tracePt t="465336" x="2311400" y="2940050"/>
          <p14:tracePt t="465344" x="2268538" y="2881313"/>
          <p14:tracePt t="465352" x="2243138" y="2830513"/>
          <p14:tracePt t="465360" x="2235200" y="2787650"/>
          <p14:tracePt t="465368" x="2235200" y="2752725"/>
          <p14:tracePt t="465377" x="2251075" y="2719388"/>
          <p14:tracePt t="465384" x="2276475" y="2693988"/>
          <p14:tracePt t="465393" x="2344738" y="2668588"/>
          <p14:tracePt t="465400" x="2413000" y="2651125"/>
          <p14:tracePt t="465410" x="2514600" y="2633663"/>
          <p14:tracePt t="465416" x="2616200" y="2660650"/>
          <p14:tracePt t="465426" x="2735263" y="2711450"/>
          <p14:tracePt t="465432" x="2828925" y="2744788"/>
          <p14:tracePt t="465442" x="2914650" y="2805113"/>
          <p14:tracePt t="465448" x="2965450" y="2838450"/>
          <p14:tracePt t="465458" x="2998788" y="2863850"/>
          <p14:tracePt t="465464" x="2998788" y="2881313"/>
          <p14:tracePt t="465474" x="2998788" y="2897188"/>
          <p14:tracePt t="465480" x="2982913" y="2922588"/>
          <p14:tracePt t="465491" x="2955925" y="2940050"/>
          <p14:tracePt t="465496" x="2930525" y="2949575"/>
          <p14:tracePt t="465505" x="2905125" y="2949575"/>
          <p14:tracePt t="465512" x="2879725" y="2949575"/>
          <p14:tracePt t="465520" x="2846388" y="2949575"/>
          <p14:tracePt t="465528" x="2795588" y="2940050"/>
          <p14:tracePt t="465536" x="2752725" y="2914650"/>
          <p14:tracePt t="465544" x="2709863" y="2889250"/>
          <p14:tracePt t="465552" x="2668588" y="2846388"/>
          <p14:tracePt t="465560" x="2608263" y="2778125"/>
          <p14:tracePt t="465568" x="2565400" y="2711450"/>
          <p14:tracePt t="465579" x="2532063" y="2625725"/>
          <p14:tracePt t="465583" x="2514600" y="2541588"/>
          <p14:tracePt t="465592" x="2506663" y="2455863"/>
          <p14:tracePt t="465600" x="2514600" y="2371725"/>
          <p14:tracePt t="465610" x="2549525" y="2311400"/>
          <p14:tracePt t="465616" x="2608263" y="2243138"/>
          <p14:tracePt t="465626" x="2684463" y="2166938"/>
          <p14:tracePt t="465632" x="2770188" y="2108200"/>
          <p14:tracePt t="465641" x="2914650" y="2030413"/>
          <p14:tracePt t="465647" x="3152775" y="1928813"/>
          <p14:tracePt t="465657" x="3475038" y="1835150"/>
          <p14:tracePt t="465663" x="3840163" y="1758950"/>
          <p14:tracePt t="465673" x="4265613" y="1690688"/>
          <p14:tracePt t="465679" x="4689475" y="1639888"/>
          <p14:tracePt t="465689" x="5064125" y="1614488"/>
          <p14:tracePt t="465695" x="5353050" y="1581150"/>
          <p14:tracePt t="465703" x="5591175" y="1546225"/>
          <p14:tracePt t="465711" x="5768975" y="1520825"/>
          <p14:tracePt t="465719" x="5895975" y="1495425"/>
          <p14:tracePt t="465727" x="6015038" y="1477963"/>
          <p14:tracePt t="465735" x="6116638" y="1452563"/>
          <p14:tracePt t="465743" x="6227763" y="1436688"/>
          <p14:tracePt t="465751" x="6380163" y="1401763"/>
          <p14:tracePt t="465759" x="6559550" y="1368425"/>
          <p14:tracePt t="465768" x="6788150" y="1308100"/>
          <p14:tracePt t="465775" x="7077075" y="1266825"/>
          <p14:tracePt t="465784" x="7340600" y="1223963"/>
          <p14:tracePt t="465792" x="7646988" y="1198563"/>
          <p14:tracePt t="465799" x="7977188" y="1181100"/>
          <p14:tracePt t="465808" x="8351838" y="1163638"/>
          <p14:tracePt t="465815" x="8716963" y="1173163"/>
          <p14:tracePt t="465824" x="9074150" y="1206500"/>
          <p14:tracePt t="465831" x="9431338" y="1249363"/>
          <p14:tracePt t="465841" x="9745663" y="1308100"/>
          <p14:tracePt t="465847" x="10085388" y="1376363"/>
          <p14:tracePt t="465857" x="10425113" y="1452563"/>
          <p14:tracePt t="465864" x="10704513" y="1538288"/>
          <p14:tracePt t="465874" x="10942638" y="1639888"/>
          <p14:tracePt t="465879" x="11180763" y="1716088"/>
          <p14:tracePt t="465890" x="11350625" y="1809750"/>
          <p14:tracePt t="465895" x="11487150" y="1885950"/>
          <p14:tracePt t="465903" x="11571288" y="1954213"/>
          <p14:tracePt t="465911" x="11622088" y="2014538"/>
          <p14:tracePt t="465922" x="11664950" y="2065338"/>
          <p14:tracePt t="465930" x="11707813" y="2116138"/>
          <p14:tracePt t="465937" x="11741150" y="2166938"/>
          <p14:tracePt t="465948" x="11776075" y="2209800"/>
          <p14:tracePt t="465962" x="11818938" y="2278063"/>
          <p14:tracePt t="465968" x="11844338" y="2293938"/>
          <p14:tracePt t="465975" x="11885613" y="2303463"/>
          <p14:tracePt t="465983" x="11928475" y="2311400"/>
          <p14:tracePt t="465993" x="11979275" y="2311400"/>
          <p14:tracePt t="466000" x="12022138" y="2268538"/>
          <p14:tracePt t="466009" x="12065000" y="2217738"/>
          <p14:tracePt t="466015" x="12098338" y="2184400"/>
          <p14:tracePt t="466025" x="12123738" y="2133600"/>
          <p14:tracePt t="466032" x="12149138" y="2073275"/>
          <p14:tracePt t="466042" x="12158663" y="2005013"/>
          <p14:tracePt t="466048" x="12166600" y="1946275"/>
          <p14:tracePt t="466058" x="12166600" y="1878013"/>
          <p14:tracePt t="466063" x="12166600" y="1809750"/>
          <p14:tracePt t="466208" x="12166600" y="1835150"/>
          <p14:tracePt t="466215" x="12166600" y="1852613"/>
          <p14:tracePt t="468877" x="11903075" y="2863850"/>
          <p14:tracePt t="468885" x="11639550" y="2752725"/>
          <p14:tracePt t="468895" x="11393488" y="2600325"/>
          <p14:tracePt t="468907" x="11122025" y="2473325"/>
          <p14:tracePt t="468915" x="10815638" y="2344738"/>
          <p14:tracePt t="468916" x="10493375" y="2217738"/>
          <p14:tracePt t="468923" x="10144125" y="2124075"/>
          <p14:tracePt t="468933" x="9821863" y="2030413"/>
          <p14:tracePt t="468943" x="9507538" y="1963738"/>
          <p14:tracePt t="468949" x="9236075" y="1903413"/>
          <p14:tracePt t="468959" x="9005888" y="1860550"/>
          <p14:tracePt t="468965" x="8861425" y="1852613"/>
          <p14:tracePt t="468977" x="8734425" y="1844675"/>
          <p14:tracePt t="468980" x="8648700" y="1844675"/>
          <p14:tracePt t="468993" x="8564563" y="1844675"/>
          <p14:tracePt t="468997" x="8504238" y="1860550"/>
          <p14:tracePt t="469008" x="8462963" y="1878013"/>
          <p14:tracePt t="469012" x="8394700" y="1920875"/>
          <p14:tracePt t="469020" x="8334375" y="1963738"/>
          <p14:tracePt t="469027" x="8283575" y="2030413"/>
          <p14:tracePt t="469035" x="8224838" y="2090738"/>
          <p14:tracePt t="469043" x="8174038" y="2174875"/>
          <p14:tracePt t="469051" x="8121650" y="2268538"/>
          <p14:tracePt t="469059" x="8088313" y="2362200"/>
          <p14:tracePt t="469067" x="8054975" y="2447925"/>
          <p14:tracePt t="469075" x="8029575" y="2541588"/>
          <p14:tracePt t="469083" x="8012113" y="2608263"/>
          <p14:tracePt t="469091" x="7986713" y="2668588"/>
          <p14:tracePt t="469099" x="7961313" y="2727325"/>
          <p14:tracePt t="469107" x="7943850" y="2778125"/>
          <p14:tracePt t="469115" x="7935913" y="2830513"/>
          <p14:tracePt t="469123" x="7918450" y="2863850"/>
          <p14:tracePt t="469131" x="7910513" y="2889250"/>
          <p14:tracePt t="469141" x="7910513" y="2914650"/>
          <p14:tracePt t="469148" x="7893050" y="2957513"/>
          <p14:tracePt t="469159" x="7875588" y="2982913"/>
          <p14:tracePt t="469165" x="7859713" y="3016250"/>
          <p14:tracePt t="469177" x="7832725" y="3051175"/>
          <p14:tracePt t="469181" x="7799388" y="3084513"/>
          <p14:tracePt t="469193" x="7773988" y="3127375"/>
          <p14:tracePt t="469199" x="7756525" y="3160713"/>
          <p14:tracePt t="469208" x="7723188" y="3203575"/>
          <p14:tracePt t="469216" x="7672388" y="3254375"/>
          <p14:tracePt t="469226" x="7621588" y="3314700"/>
          <p14:tracePt t="469232" x="7561263" y="3373438"/>
          <p14:tracePt t="469242" x="7518400" y="3416300"/>
          <p14:tracePt t="469248" x="7477125" y="3475038"/>
          <p14:tracePt t="469258" x="7434263" y="3527425"/>
          <p14:tracePt t="469264" x="7383463" y="3578225"/>
          <p14:tracePt t="469274" x="7323138" y="3629025"/>
          <p14:tracePt t="469279" x="7272338" y="3671888"/>
          <p14:tracePt t="469291" x="7229475" y="3705225"/>
          <p14:tracePt t="469295" x="7196138" y="3738563"/>
          <p14:tracePt t="469307" x="7162800" y="3756025"/>
          <p14:tracePt t="469312" x="7137400" y="3781425"/>
          <p14:tracePt t="469320" x="7102475" y="3798888"/>
          <p14:tracePt t="469328" x="7051675" y="3816350"/>
          <p14:tracePt t="469336" x="7000875" y="3824288"/>
          <p14:tracePt t="469344" x="6924675" y="3832225"/>
          <p14:tracePt t="469352" x="6848475" y="3841750"/>
          <p14:tracePt t="469359" x="6745288" y="3841750"/>
          <p14:tracePt t="469367" x="6592888" y="3841750"/>
          <p14:tracePt t="469375" x="6380163" y="3841750"/>
          <p14:tracePt t="469384" x="6108700" y="3798888"/>
          <p14:tracePt t="469391" x="5786438" y="3705225"/>
          <p14:tracePt t="469399" x="5487988" y="3629025"/>
          <p14:tracePt t="469409" x="5148263" y="3552825"/>
          <p14:tracePt t="469416" x="4833938" y="3475038"/>
          <p14:tracePt t="469425" x="4529138" y="3390900"/>
          <p14:tracePt t="469432" x="4273550" y="3305175"/>
          <p14:tracePt t="469441" x="4035425" y="3221038"/>
          <p14:tracePt t="469448" x="3848100" y="3152775"/>
          <p14:tracePt t="469457" x="3721100" y="3101975"/>
          <p14:tracePt t="469464" x="3627438" y="3041650"/>
          <p14:tracePt t="469474" x="3543300" y="2974975"/>
          <p14:tracePt t="469479" x="3467100" y="2906713"/>
          <p14:tracePt t="469491" x="3406775" y="2830513"/>
          <p14:tracePt t="469496" x="3355975" y="2770188"/>
          <p14:tracePt t="469507" x="3322638" y="2711450"/>
          <p14:tracePt t="469512" x="3305175" y="2660650"/>
          <p14:tracePt t="469520" x="3297238" y="2608263"/>
          <p14:tracePt t="469528" x="3297238" y="2566988"/>
          <p14:tracePt t="469536" x="3297238" y="2524125"/>
          <p14:tracePt t="469544" x="3330575" y="2473325"/>
          <p14:tracePt t="469552" x="3363913" y="2422525"/>
          <p14:tracePt t="469560" x="3424238" y="2362200"/>
          <p14:tracePt t="469568" x="3492500" y="2286000"/>
          <p14:tracePt t="469576" x="3611563" y="2200275"/>
          <p14:tracePt t="469584" x="3806825" y="2098675"/>
          <p14:tracePt t="469591" x="4137025" y="1989138"/>
          <p14:tracePt t="469601" x="4494213" y="1911350"/>
          <p14:tracePt t="469608" x="4859338" y="1844675"/>
          <p14:tracePt t="469615" x="5208588" y="1819275"/>
          <p14:tracePt t="469624" x="5522913" y="1784350"/>
          <p14:tracePt t="469631" x="5802313" y="1776413"/>
          <p14:tracePt t="469641" x="5989638" y="1776413"/>
          <p14:tracePt t="469648" x="6151563" y="1776413"/>
          <p14:tracePt t="469657" x="6270625" y="1776413"/>
          <p14:tracePt t="469664" x="6389688" y="1801813"/>
          <p14:tracePt t="469673" x="6483350" y="1844675"/>
          <p14:tracePt t="469680" x="6592888" y="1911350"/>
          <p14:tracePt t="469690" x="6711950" y="1997075"/>
          <p14:tracePt t="469696" x="6813550" y="2082800"/>
          <p14:tracePt t="469706" x="6915150" y="2159000"/>
          <p14:tracePt t="469712" x="7034213" y="2260600"/>
          <p14:tracePt t="469722" x="7145338" y="2354263"/>
          <p14:tracePt t="469727" x="7239000" y="2430463"/>
          <p14:tracePt t="469736" x="7315200" y="2498725"/>
          <p14:tracePt t="469744" x="7383463" y="2549525"/>
          <p14:tracePt t="469752" x="7391400" y="2566988"/>
          <p14:tracePt t="469760" x="7400925" y="2582863"/>
          <p14:tracePt t="469768" x="7408863" y="2592388"/>
          <p14:tracePt t="469775" x="7416800" y="2600325"/>
          <p14:tracePt t="469791" x="7426325" y="2617788"/>
          <p14:tracePt t="469800" x="7434263" y="2633663"/>
          <p14:tracePt t="469810" x="7434263" y="2651125"/>
          <p14:tracePt t="469816" x="7451725" y="2668588"/>
          <p14:tracePt t="469825" x="7451725" y="2686050"/>
          <p14:tracePt t="469832" x="7459663" y="2701925"/>
          <p14:tracePt t="469842" x="7467600" y="2719388"/>
          <p14:tracePt t="469848" x="7477125" y="2727325"/>
          <p14:tracePt t="469858" x="7477125" y="2744788"/>
          <p14:tracePt t="469864" x="7477125" y="2752725"/>
          <p14:tracePt t="469873" x="7477125" y="2762250"/>
          <p14:tracePt t="469880" x="7477125" y="2770188"/>
          <p14:tracePt t="469908" x="7485063" y="2778125"/>
          <p14:tracePt t="469914" x="7493000" y="2787650"/>
          <p14:tracePt t="469920" x="7510463" y="2795588"/>
          <p14:tracePt t="469927" x="7553325" y="2813050"/>
          <p14:tracePt t="469935" x="7570788" y="2830513"/>
          <p14:tracePt t="469943" x="7596188" y="2830513"/>
          <p14:tracePt t="469951" x="7612063" y="2838450"/>
          <p14:tracePt t="469959" x="7621588" y="2838450"/>
          <p14:tracePt t="469967" x="7662863" y="2846388"/>
          <p14:tracePt t="469975" x="7688263" y="2846388"/>
          <p14:tracePt t="469984" x="7705725" y="2846388"/>
          <p14:tracePt t="469991" x="7740650" y="2846388"/>
          <p14:tracePt t="469999" x="7773988" y="2846388"/>
          <p14:tracePt t="470007" x="7807325" y="2846388"/>
          <p14:tracePt t="470016" x="7842250" y="2846388"/>
          <p14:tracePt t="470024" x="7885113" y="2846388"/>
          <p14:tracePt t="470032" x="7935913" y="2846388"/>
          <p14:tracePt t="470040" x="7994650" y="2846388"/>
          <p14:tracePt t="470047" x="8037513" y="2846388"/>
          <p14:tracePt t="470057" x="8096250" y="2846388"/>
          <p14:tracePt t="470064" x="8164513" y="2846388"/>
          <p14:tracePt t="470073" x="8207375" y="2846388"/>
          <p14:tracePt t="470079" x="8250238" y="2855913"/>
          <p14:tracePt t="470088" x="8258175" y="2863850"/>
          <p14:tracePt t="470176" x="8258175" y="2871788"/>
          <p14:tracePt t="470191" x="8258175" y="2881313"/>
          <p14:tracePt t="470273" x="8258175" y="2889250"/>
          <p14:tracePt t="470473" x="8258175" y="2871788"/>
          <p14:tracePt t="470481" x="8258175" y="2855913"/>
          <p14:tracePt t="470491" x="8266113" y="2838450"/>
          <p14:tracePt t="470495" x="8266113" y="2820988"/>
          <p14:tracePt t="470511" x="8266113" y="2813050"/>
          <p14:tracePt t="470712" x="8266113" y="2830513"/>
          <p14:tracePt t="470727" x="8266113" y="2838450"/>
          <p14:tracePt t="470736" x="8266113" y="2846388"/>
          <p14:tracePt t="470743" x="8266113" y="2855913"/>
          <p14:tracePt t="470751" x="8266113" y="2863850"/>
          <p14:tracePt t="470768" x="8266113" y="2871788"/>
          <p14:tracePt t="470784" x="8266113" y="2881313"/>
          <p14:tracePt t="470916" x="8266113" y="2889250"/>
          <p14:tracePt t="471089" x="8266113" y="2871788"/>
          <p14:tracePt t="471097" x="8266113" y="2863850"/>
          <p14:tracePt t="471107" x="8275638" y="2846388"/>
          <p14:tracePt t="471113" x="8275638" y="2820988"/>
          <p14:tracePt t="471124" x="8283575" y="2805113"/>
          <p14:tracePt t="471128" x="8291513" y="2770188"/>
          <p14:tracePt t="471137" x="8308975" y="2736850"/>
          <p14:tracePt t="471145" x="8308975" y="2727325"/>
          <p14:tracePt t="471152" x="8308975" y="2719388"/>
          <p14:tracePt t="471160" x="8308975" y="2711450"/>
          <p14:tracePt t="471168" x="8318500" y="2711450"/>
          <p14:tracePt t="471183" x="8318500" y="2701925"/>
          <p14:tracePt t="471409" x="8326438" y="2701925"/>
          <p14:tracePt t="471457" x="8326438" y="2711450"/>
          <p14:tracePt t="472557" x="8334375" y="2711450"/>
          <p14:tracePt t="473467" x="8334375" y="2701925"/>
          <p14:tracePt t="473548" x="8343900" y="2701925"/>
          <p14:tracePt t="473563" x="8343900" y="2693988"/>
          <p14:tracePt t="473613" x="8343900" y="2686050"/>
          <p14:tracePt t="473659" x="8343900" y="2676525"/>
          <p14:tracePt t="474125" x="8334375" y="2686050"/>
          <p14:tracePt t="474134" x="8301038" y="2693988"/>
          <p14:tracePt t="474142" x="8275638" y="2701925"/>
          <p14:tracePt t="474148" x="8240713" y="2701925"/>
          <p14:tracePt t="474159" x="8181975" y="2711450"/>
          <p14:tracePt t="474165" x="8080375" y="2727325"/>
          <p14:tracePt t="474174" x="7969250" y="2736850"/>
          <p14:tracePt t="474179" x="7824788" y="2744788"/>
          <p14:tracePt t="474189" x="7654925" y="2762250"/>
          <p14:tracePt t="474195" x="7467600" y="2770188"/>
          <p14:tracePt t="474204" x="7229475" y="2787650"/>
          <p14:tracePt t="474211" x="6975475" y="2787650"/>
          <p14:tracePt t="474222" x="6719888" y="2787650"/>
          <p14:tracePt t="474227" x="6423025" y="2787650"/>
          <p14:tracePt t="474237" x="6210300" y="2795588"/>
          <p14:tracePt t="474243" x="6091238" y="2805113"/>
          <p14:tracePt t="474251" x="5989638" y="2805113"/>
          <p14:tracePt t="474259" x="5921375" y="2805113"/>
          <p14:tracePt t="474268" x="5913438" y="2805113"/>
          <p14:tracePt t="474308" x="5921375" y="2805113"/>
          <p14:tracePt t="474316" x="5956300" y="2787650"/>
          <p14:tracePt t="474324" x="5981700" y="2778125"/>
          <p14:tracePt t="474332" x="6024563" y="2762250"/>
          <p14:tracePt t="474341" x="6100763" y="2736850"/>
          <p14:tracePt t="474348" x="6219825" y="2701925"/>
          <p14:tracePt t="474358" x="6380163" y="2668588"/>
          <p14:tracePt t="474364" x="6626225" y="2633663"/>
          <p14:tracePt t="474373" x="6864350" y="2600325"/>
          <p14:tracePt t="474380" x="7059613" y="2592388"/>
          <p14:tracePt t="474389" x="7229475" y="2582863"/>
          <p14:tracePt t="474395" x="7323138" y="2582863"/>
          <p14:tracePt t="474405" x="7332663" y="2582863"/>
          <p14:tracePt t="474483" x="7332663" y="2549525"/>
          <p14:tracePt t="474492" x="7332663" y="2541588"/>
          <p14:tracePt t="474500" x="7315200" y="2516188"/>
          <p14:tracePt t="474507" x="7315200" y="2498725"/>
          <p14:tracePt t="474515" x="7307263" y="2481263"/>
          <p14:tracePt t="474523" x="7307263" y="2463800"/>
          <p14:tracePt t="474532" x="7307263" y="2455863"/>
          <p14:tracePt t="474541" x="7307263" y="2422525"/>
          <p14:tracePt t="474547" x="7307263" y="2397125"/>
          <p14:tracePt t="474556" x="7307263" y="2371725"/>
          <p14:tracePt t="474564" x="7315200" y="2344738"/>
          <p14:tracePt t="474580" x="7315200" y="2336800"/>
          <p14:tracePt t="474684" x="7315200" y="2371725"/>
          <p14:tracePt t="474692" x="7315200" y="2387600"/>
          <p14:tracePt t="474700" x="7307263" y="2422525"/>
          <p14:tracePt t="474707" x="7297738" y="2463800"/>
          <p14:tracePt t="474716" x="7289800" y="2541588"/>
          <p14:tracePt t="474725" x="7289800" y="2617788"/>
          <p14:tracePt t="474731" x="7281863" y="2693988"/>
          <p14:tracePt t="474742" x="7272338" y="2778125"/>
          <p14:tracePt t="474748" x="7264400" y="2855913"/>
          <p14:tracePt t="474757" x="7256463" y="2940050"/>
          <p14:tracePt t="474764" x="7239000" y="3033713"/>
          <p14:tracePt t="474774" x="7229475" y="3119438"/>
          <p14:tracePt t="474780" x="7221538" y="3211513"/>
          <p14:tracePt t="474791" x="7213600" y="3279775"/>
          <p14:tracePt t="474795" x="7204075" y="3340100"/>
          <p14:tracePt t="474806" x="7196138" y="3390900"/>
          <p14:tracePt t="474812" x="7188200" y="3424238"/>
          <p14:tracePt t="474823" x="7178675" y="3459163"/>
          <p14:tracePt t="474828" x="7170738" y="3502025"/>
          <p14:tracePt t="474838" x="7153275" y="3535363"/>
          <p14:tracePt t="474844" x="7145338" y="3586163"/>
          <p14:tracePt t="474852" x="7119938" y="3636963"/>
          <p14:tracePt t="474860" x="7094538" y="3687763"/>
          <p14:tracePt t="474868" x="7051675" y="3748088"/>
          <p14:tracePt t="474876" x="7034213" y="3790950"/>
          <p14:tracePt t="474883" x="7018338" y="3816350"/>
          <p14:tracePt t="474892" x="7000875" y="3841750"/>
          <p14:tracePt t="474908" x="6983413" y="3867150"/>
          <p14:tracePt t="474917" x="6983413" y="3875088"/>
          <p14:tracePt t="474926" x="6975475" y="3875088"/>
          <p14:tracePt t="474933" x="6975475" y="3883025"/>
          <p14:tracePt t="474949" x="6967538" y="3883025"/>
          <p14:tracePt t="475017" x="6958013" y="3883025"/>
          <p14:tracePt t="475024" x="6950075" y="3883025"/>
          <p14:tracePt t="475049" x="6942138" y="3883025"/>
          <p14:tracePt t="475057" x="6932613" y="3883025"/>
          <p14:tracePt t="475075" x="6924675" y="3883025"/>
          <p14:tracePt t="475080" x="6907213" y="3883025"/>
          <p14:tracePt t="475090" x="6899275" y="3883025"/>
          <p14:tracePt t="475097" x="6889750" y="3875088"/>
          <p14:tracePt t="475128" x="6881813" y="3867150"/>
          <p14:tracePt t="475138" x="6873875" y="3867150"/>
          <p14:tracePt t="475160" x="6864350" y="3867150"/>
          <p14:tracePt t="475169" x="6856413" y="3867150"/>
          <p14:tracePt t="475176" x="6848475" y="3867150"/>
          <p14:tracePt t="475184" x="6838950" y="3867150"/>
          <p14:tracePt t="475192" x="6831013" y="3867150"/>
          <p14:tracePt t="475208" x="6813550" y="3883025"/>
          <p14:tracePt t="475216" x="6805613" y="3892550"/>
          <p14:tracePt t="475224" x="6788150" y="3908425"/>
          <p14:tracePt t="475232" x="6770688" y="3935413"/>
          <p14:tracePt t="475241" x="6762750" y="3951288"/>
          <p14:tracePt t="475248" x="6745288" y="3968750"/>
          <p14:tracePt t="475257" x="6737350" y="3994150"/>
          <p14:tracePt t="475264" x="6729413" y="4019550"/>
          <p14:tracePt t="475274" x="6719888" y="4037013"/>
          <p14:tracePt t="475280" x="6711950" y="4062413"/>
          <p14:tracePt t="475290" x="6704013" y="4087813"/>
          <p14:tracePt t="475296" x="6694488" y="4105275"/>
          <p14:tracePt t="475306" x="6686550" y="4121150"/>
          <p14:tracePt t="475312" x="6686550" y="4130675"/>
          <p14:tracePt t="475322" x="6661150" y="4156075"/>
          <p14:tracePt t="475328" x="6635750" y="4197350"/>
          <p14:tracePt t="475339" x="6626225" y="4224338"/>
          <p14:tracePt t="475344" x="6610350" y="4240213"/>
          <p14:tracePt t="475353" x="6592888" y="4275138"/>
          <p14:tracePt t="475360" x="6567488" y="4291013"/>
          <p14:tracePt t="475368" x="6542088" y="4316413"/>
          <p14:tracePt t="475376" x="6524625" y="4325938"/>
          <p14:tracePt t="475384" x="6508750" y="4333875"/>
          <p14:tracePt t="475392" x="6491288" y="4341813"/>
          <p14:tracePt t="475400" x="6483350" y="4341813"/>
          <p14:tracePt t="475408" x="6465888" y="4341813"/>
          <p14:tracePt t="475416" x="6448425" y="4341813"/>
          <p14:tracePt t="475424" x="6423025" y="4341813"/>
          <p14:tracePt t="475432" x="6405563" y="4341813"/>
          <p14:tracePt t="475440" x="6380163" y="4341813"/>
          <p14:tracePt t="475448" x="6346825" y="4341813"/>
          <p14:tracePt t="475457" x="6278563" y="4333875"/>
          <p14:tracePt t="475463" x="6194425" y="4308475"/>
          <p14:tracePt t="475473" x="6100763" y="4291013"/>
          <p14:tracePt t="475479" x="6024563" y="4283075"/>
          <p14:tracePt t="475488" x="5938838" y="4275138"/>
          <p14:tracePt t="475495" x="5853113" y="4257675"/>
          <p14:tracePt t="475504" x="5768975" y="4249738"/>
          <p14:tracePt t="475511" x="5708650" y="4232275"/>
          <p14:tracePt t="475520" x="5641975" y="4224338"/>
          <p14:tracePt t="475527" x="5591175" y="4214813"/>
          <p14:tracePt t="475538" x="5548313" y="4206875"/>
          <p14:tracePt t="475543" x="5497513" y="4206875"/>
          <p14:tracePt t="475553" x="5472113" y="4206875"/>
          <p14:tracePt t="475559" x="5462588" y="4206875"/>
          <p14:tracePt t="475567" x="5454650" y="4197350"/>
          <p14:tracePt t="475689" x="5446713" y="4197350"/>
          <p14:tracePt t="475737" x="5429250" y="4206875"/>
          <p14:tracePt t="475744" x="5421313" y="4206875"/>
          <p14:tracePt t="475754" x="5411788" y="4206875"/>
          <p14:tracePt t="475769" x="5403850" y="4206875"/>
          <p14:tracePt t="475777" x="5394325" y="4206875"/>
          <p14:tracePt t="475785" x="5386388" y="4206875"/>
          <p14:tracePt t="475793" x="5368925" y="4206875"/>
          <p14:tracePt t="475801" x="5353050" y="4206875"/>
          <p14:tracePt t="475809" x="5327650" y="4206875"/>
          <p14:tracePt t="475816" x="5292725" y="4206875"/>
          <p14:tracePt t="475824" x="5249863" y="4206875"/>
          <p14:tracePt t="475832" x="5191125" y="4189413"/>
          <p14:tracePt t="475842" x="5106988" y="4171950"/>
          <p14:tracePt t="475848" x="5046663" y="4156075"/>
          <p14:tracePt t="475858" x="4978400" y="4130675"/>
          <p14:tracePt t="475864" x="4902200" y="4105275"/>
          <p14:tracePt t="475873" x="4843463" y="4070350"/>
          <p14:tracePt t="475880" x="4783138" y="4037013"/>
          <p14:tracePt t="475891" x="4724400" y="3994150"/>
          <p14:tracePt t="475896" x="4681538" y="3976688"/>
          <p14:tracePt t="475911" x="4664075" y="3960813"/>
          <p14:tracePt t="475968" x="4664075" y="3943350"/>
          <p14:tracePt t="475977" x="4673600" y="3917950"/>
          <p14:tracePt t="475985" x="4706938" y="3883025"/>
          <p14:tracePt t="475992" x="4749800" y="3857625"/>
          <p14:tracePt t="476001" x="4765675" y="3841750"/>
          <p14:tracePt t="476010" x="4783138" y="3824288"/>
          <p14:tracePt t="476017" x="4800600" y="3806825"/>
          <p14:tracePt t="476032" x="4808538" y="3798888"/>
          <p14:tracePt t="476074" x="4826000" y="3798888"/>
          <p14:tracePt t="476080" x="4851400" y="3781425"/>
          <p14:tracePt t="476091" x="4884738" y="3781425"/>
          <p14:tracePt t="476096" x="4902200" y="3781425"/>
          <p14:tracePt t="476106" x="4919663" y="3781425"/>
          <p14:tracePt t="476113" x="4978400" y="3781425"/>
          <p14:tracePt t="476124" x="5046663" y="3773488"/>
          <p14:tracePt t="476128" x="5122863" y="3773488"/>
          <p14:tracePt t="476138" x="5191125" y="3763963"/>
          <p14:tracePt t="476144" x="5241925" y="3763963"/>
          <p14:tracePt t="476152" x="5302250" y="3756025"/>
          <p14:tracePt t="476160" x="5335588" y="3756025"/>
          <p14:tracePt t="476168" x="5343525" y="3748088"/>
          <p14:tracePt t="476176" x="5353050" y="3748088"/>
          <p14:tracePt t="476184" x="5360988" y="3748088"/>
          <p14:tracePt t="476200" x="5368925" y="3748088"/>
          <p14:tracePt t="476208" x="5378450" y="3748088"/>
          <p14:tracePt t="476216" x="5386388" y="3748088"/>
          <p14:tracePt t="476248" x="5394325" y="3748088"/>
          <p14:tracePt t="476257" x="5403850" y="3748088"/>
          <p14:tracePt t="476272" x="5411788" y="3748088"/>
          <p14:tracePt t="476296" x="5421313" y="3748088"/>
          <p14:tracePt t="476306" x="5429250" y="3748088"/>
          <p14:tracePt t="476312" x="5437188" y="3748088"/>
          <p14:tracePt t="476324" x="5446713" y="3748088"/>
          <p14:tracePt t="476328" x="5454650" y="3748088"/>
          <p14:tracePt t="476339" x="5487988" y="3763963"/>
          <p14:tracePt t="476344" x="5513388" y="3781425"/>
          <p14:tracePt t="476353" x="5538788" y="3790950"/>
          <p14:tracePt t="476360" x="5565775" y="3790950"/>
          <p14:tracePt t="476368" x="5591175" y="3816350"/>
          <p14:tracePt t="476376" x="5607050" y="3824288"/>
          <p14:tracePt t="476384" x="5616575" y="3832225"/>
          <p14:tracePt t="476392" x="5632450" y="3849688"/>
          <p14:tracePt t="476400" x="5657850" y="3867150"/>
          <p14:tracePt t="476408" x="5667375" y="3875088"/>
          <p14:tracePt t="476416" x="5683250" y="3883025"/>
          <p14:tracePt t="476425" x="5692775" y="3892550"/>
          <p14:tracePt t="476442" x="5692775" y="3900488"/>
          <p14:tracePt t="476448" x="5708650" y="3908425"/>
          <p14:tracePt t="476457" x="5708650" y="3917950"/>
          <p14:tracePt t="476464" x="5718175" y="3935413"/>
          <p14:tracePt t="476480" x="5735638" y="3968750"/>
          <p14:tracePt t="476490" x="5743575" y="3976688"/>
          <p14:tracePt t="476496" x="5751513" y="3994150"/>
          <p14:tracePt t="476505" x="5751513" y="4002088"/>
          <p14:tracePt t="476512" x="5751513" y="4019550"/>
          <p14:tracePt t="476521" x="5768975" y="4027488"/>
          <p14:tracePt t="476528" x="5768975" y="4037013"/>
          <p14:tracePt t="476540" x="5776913" y="4044950"/>
          <p14:tracePt t="476544" x="5776913" y="4052888"/>
          <p14:tracePt t="476552" x="5786438" y="4070350"/>
          <p14:tracePt t="476567" x="5786438" y="4079875"/>
          <p14:tracePt t="476583" x="5794375" y="4087813"/>
          <p14:tracePt t="477073" x="5786438" y="4087813"/>
          <p14:tracePt t="477081" x="5776913" y="4087813"/>
          <p14:tracePt t="477091" x="5751513" y="4105275"/>
          <p14:tracePt t="477098" x="5735638" y="4105275"/>
          <p14:tracePt t="477107" x="5718175" y="4113213"/>
          <p14:tracePt t="477113" x="5683250" y="4130675"/>
          <p14:tracePt t="477125" x="5632450" y="4146550"/>
          <p14:tracePt t="477128" x="5573713" y="4164013"/>
          <p14:tracePt t="477140" x="5522913" y="4189413"/>
          <p14:tracePt t="477147" x="5480050" y="4206875"/>
          <p14:tracePt t="477151" x="5454650" y="4224338"/>
          <p14:tracePt t="477159" x="5446713" y="4232275"/>
          <p14:tracePt t="477168" x="5437188" y="4232275"/>
          <p14:tracePt t="477183" x="5437188" y="4240213"/>
          <p14:tracePt t="477191" x="5437188" y="4265613"/>
          <p14:tracePt t="477200" x="5462588" y="4291013"/>
          <p14:tracePt t="477207" x="5472113" y="4300538"/>
          <p14:tracePt t="477215" x="5487988" y="4316413"/>
          <p14:tracePt t="477223" x="5497513" y="4316413"/>
          <p14:tracePt t="477232" x="5505450" y="4333875"/>
          <p14:tracePt t="477239" x="5513388" y="4341813"/>
          <p14:tracePt t="477248" x="5513388" y="4351338"/>
          <p14:tracePt t="477255" x="5513388" y="4359275"/>
          <p14:tracePt t="477263" x="5513388" y="4368800"/>
          <p14:tracePt t="477288" x="5513388" y="4376738"/>
          <p14:tracePt t="477369" x="5505450" y="4376738"/>
          <p14:tracePt t="477385" x="5480050" y="4368800"/>
          <p14:tracePt t="477394" x="5446713" y="4325938"/>
          <p14:tracePt t="477400" x="5421313" y="4308475"/>
          <p14:tracePt t="477411" x="5386388" y="4265613"/>
          <p14:tracePt t="477417" x="5335588" y="4189413"/>
          <p14:tracePt t="477426" x="5292725" y="4130675"/>
          <p14:tracePt t="477432" x="5259388" y="4079875"/>
          <p14:tracePt t="477441" x="5233988" y="4037013"/>
          <p14:tracePt t="477448" x="5224463" y="4027488"/>
          <p14:tracePt t="477464" x="5224463" y="4011613"/>
          <p14:tracePt t="477473" x="5224463" y="3994150"/>
          <p14:tracePt t="477479" x="5224463" y="3960813"/>
          <p14:tracePt t="477489" x="5224463" y="3917950"/>
          <p14:tracePt t="477496" x="5233988" y="3867150"/>
          <p14:tracePt t="477505" x="5259388" y="3816350"/>
          <p14:tracePt t="477512" x="5276850" y="3781425"/>
          <p14:tracePt t="477522" x="5292725" y="3763963"/>
          <p14:tracePt t="477528" x="5292725" y="3756025"/>
          <p14:tracePt t="477538" x="5292725" y="3748088"/>
          <p14:tracePt t="477544" x="5302250" y="3738563"/>
          <p14:tracePt t="477601" x="5302250" y="3730625"/>
          <p14:tracePt t="477631" x="5310188" y="3730625"/>
          <p14:tracePt t="477639" x="5318125" y="3730625"/>
          <p14:tracePt t="477647" x="5335588" y="3730625"/>
          <p14:tracePt t="477655" x="5360988" y="3730625"/>
          <p14:tracePt t="477663" x="5403850" y="3738563"/>
          <p14:tracePt t="477672" x="5429250" y="3748088"/>
          <p14:tracePt t="477679" x="5454650" y="3763963"/>
          <p14:tracePt t="477688" x="5497513" y="3781425"/>
          <p14:tracePt t="477695" x="5513388" y="3781425"/>
          <p14:tracePt t="477706" x="5538788" y="3790950"/>
          <p14:tracePt t="477711" x="5565775" y="3816350"/>
          <p14:tracePt t="477720" x="5581650" y="3816350"/>
          <p14:tracePt t="477728" x="5599113" y="3832225"/>
          <p14:tracePt t="477737" x="5607050" y="3841750"/>
          <p14:tracePt t="477743" x="5616575" y="3849688"/>
          <p14:tracePt t="477760" x="5632450" y="3867150"/>
          <p14:tracePt t="477775" x="5649913" y="3892550"/>
          <p14:tracePt t="477783" x="5649913" y="3900488"/>
          <p14:tracePt t="477791" x="5667375" y="3917950"/>
          <p14:tracePt t="477799" x="5675313" y="3935413"/>
          <p14:tracePt t="477807" x="5692775" y="3943350"/>
          <p14:tracePt t="477815" x="5700713" y="3960813"/>
          <p14:tracePt t="477831" x="5708650" y="3968750"/>
          <p14:tracePt t="477839" x="5718175" y="3976688"/>
          <p14:tracePt t="477872" x="5718175" y="3986213"/>
          <p14:tracePt t="477888" x="5735638" y="3986213"/>
          <p14:tracePt t="477896" x="5751513" y="4002088"/>
          <p14:tracePt t="477905" x="5761038" y="4019550"/>
          <p14:tracePt t="477911" x="5768975" y="4019550"/>
          <p14:tracePt t="477927" x="5776913" y="4027488"/>
          <p14:tracePt t="477938" x="5786438" y="4027488"/>
          <p14:tracePt t="477944" x="5794375" y="4037013"/>
          <p14:tracePt t="478069" x="5794375" y="4027488"/>
          <p14:tracePt t="478077" x="5776913" y="4019550"/>
          <p14:tracePt t="478085" x="5751513" y="4002088"/>
          <p14:tracePt t="478092" x="5708650" y="3976688"/>
          <p14:tracePt t="478099" x="5683250" y="3968750"/>
          <p14:tracePt t="478107" x="5657850" y="3960813"/>
          <p14:tracePt t="478116" x="5632450" y="3960813"/>
          <p14:tracePt t="478123" x="5599113" y="3960813"/>
          <p14:tracePt t="478131" x="5556250" y="3960813"/>
          <p14:tracePt t="478139" x="5487988" y="3960813"/>
          <p14:tracePt t="478147" x="5421313" y="3960813"/>
          <p14:tracePt t="478155" x="5335588" y="3986213"/>
          <p14:tracePt t="478163" x="5276850" y="4002088"/>
          <p14:tracePt t="478173" x="5216525" y="4019550"/>
          <p14:tracePt t="478180" x="5208588" y="4027488"/>
          <p14:tracePt t="478188" x="5165725" y="4052888"/>
          <p14:tracePt t="478195" x="5140325" y="4070350"/>
          <p14:tracePt t="478206" x="5106988" y="4105275"/>
          <p14:tracePt t="478211" x="5064125" y="4138613"/>
          <p14:tracePt t="478220" x="5046663" y="4156075"/>
          <p14:tracePt t="478228" x="5013325" y="4189413"/>
          <p14:tracePt t="478238" x="5013325" y="4214813"/>
          <p14:tracePt t="478243" x="4995863" y="4224338"/>
          <p14:tracePt t="478252" x="4995863" y="4232275"/>
          <p14:tracePt t="478268" x="4995863" y="4240213"/>
          <p14:tracePt t="478291" x="4995863" y="4257675"/>
          <p14:tracePt t="478373" x="4995863" y="4265613"/>
          <p14:tracePt t="478676" x="5021263" y="4257675"/>
          <p14:tracePt t="478683" x="5038725" y="4249738"/>
          <p14:tracePt t="478691" x="5072063" y="4232275"/>
          <p14:tracePt t="478700" x="5089525" y="4232275"/>
          <p14:tracePt t="478707" x="5132388" y="4224338"/>
          <p14:tracePt t="478715" x="5183188" y="4214813"/>
          <p14:tracePt t="478723" x="5224463" y="4206875"/>
          <p14:tracePt t="478731" x="5276850" y="4197350"/>
          <p14:tracePt t="478739" x="5318125" y="4197350"/>
          <p14:tracePt t="478747" x="5360988" y="4189413"/>
          <p14:tracePt t="478755" x="5368925" y="4181475"/>
          <p14:tracePt t="478763" x="5378450" y="4181475"/>
          <p14:tracePt t="478788" x="5378450" y="4171950"/>
          <p14:tracePt t="478821" x="5386388" y="4171950"/>
          <p14:tracePt t="478844" x="5403850" y="4164013"/>
          <p14:tracePt t="478851" x="5411788" y="4164013"/>
          <p14:tracePt t="478859" x="5421313" y="4164013"/>
          <p14:tracePt t="478875" x="5429250" y="4164013"/>
          <p14:tracePt t="478974" x="5437188" y="4156075"/>
          <p14:tracePt t="479028" x="5454650" y="4156075"/>
          <p14:tracePt t="479035" x="5454650" y="4146550"/>
          <p14:tracePt t="479043" x="5472113" y="4138613"/>
          <p14:tracePt t="479052" x="5497513" y="4138613"/>
          <p14:tracePt t="479060" x="5513388" y="4130675"/>
          <p14:tracePt t="479071" x="5538788" y="4121150"/>
          <p14:tracePt t="479076" x="5565775" y="4113213"/>
          <p14:tracePt t="479084" x="5591175" y="4113213"/>
          <p14:tracePt t="479092" x="5624513" y="4113213"/>
          <p14:tracePt t="479100" x="5657850" y="4113213"/>
          <p14:tracePt t="479108" x="5675313" y="4113213"/>
          <p14:tracePt t="479116" x="5718175" y="4113213"/>
          <p14:tracePt t="479124" x="5776913" y="4113213"/>
          <p14:tracePt t="479132" x="5837238" y="4105275"/>
          <p14:tracePt t="479140" x="5895975" y="4095750"/>
          <p14:tracePt t="479148" x="5964238" y="4095750"/>
          <p14:tracePt t="479158" x="6007100" y="4087813"/>
          <p14:tracePt t="479164" x="6065838" y="4079875"/>
          <p14:tracePt t="479173" x="6116638" y="4079875"/>
          <p14:tracePt t="479180" x="6151563" y="4079875"/>
          <p14:tracePt t="479190" x="6159500" y="4070350"/>
          <p14:tracePt t="479237" x="6159500" y="4062413"/>
          <p14:tracePt t="479244" x="6159500" y="4052888"/>
          <p14:tracePt t="479255" x="6159500" y="4044950"/>
          <p14:tracePt t="479260" x="6134100" y="4027488"/>
          <p14:tracePt t="479271" x="6108700" y="4027488"/>
          <p14:tracePt t="479276" x="6091238" y="4019550"/>
          <p14:tracePt t="479285" x="6075363" y="4011613"/>
          <p14:tracePt t="479292" x="6032500" y="4011613"/>
          <p14:tracePt t="479300" x="5972175" y="4011613"/>
          <p14:tracePt t="479308" x="5895975" y="4011613"/>
          <p14:tracePt t="479316" x="5802313" y="4019550"/>
          <p14:tracePt t="479324" x="5726113" y="4052888"/>
          <p14:tracePt t="479332" x="5649913" y="4070350"/>
          <p14:tracePt t="479341" x="5607050" y="4079875"/>
          <p14:tracePt t="479347" x="5599113" y="4079875"/>
          <p14:tracePt t="479355" x="5599113" y="4087813"/>
          <p14:tracePt t="479363" x="5591175" y="4087813"/>
          <p14:tracePt t="479395" x="5591175" y="4095750"/>
          <p14:tracePt t="479427" x="5591175" y="4105275"/>
          <p14:tracePt t="479444" x="5591175" y="4113213"/>
          <p14:tracePt t="479460" x="5591175" y="4121150"/>
          <p14:tracePt t="479476" x="5599113" y="4130675"/>
          <p14:tracePt t="479484" x="5599113" y="4138613"/>
          <p14:tracePt t="479789" x="5616575" y="4138613"/>
          <p14:tracePt t="479804" x="5649913" y="4138613"/>
          <p14:tracePt t="479811" x="5667375" y="4138613"/>
          <p14:tracePt t="479820" x="5692775" y="4138613"/>
          <p14:tracePt t="479827" x="5735638" y="4138613"/>
          <p14:tracePt t="479836" x="5819775" y="4138613"/>
          <p14:tracePt t="479843" x="5921375" y="4138613"/>
          <p14:tracePt t="479851" x="6040438" y="4146550"/>
          <p14:tracePt t="479859" x="6151563" y="4156075"/>
          <p14:tracePt t="479868" x="6253163" y="4156075"/>
          <p14:tracePt t="479875" x="6329363" y="4156075"/>
          <p14:tracePt t="479888" x="6338888" y="4156075"/>
          <p14:tracePt t="479891" x="6346825" y="4156075"/>
          <p14:tracePt t="479931" x="6338888" y="4156075"/>
          <p14:tracePt t="479939" x="6303963" y="4156075"/>
          <p14:tracePt t="479949" x="6227763" y="4156075"/>
          <p14:tracePt t="479956" x="6100763" y="4156075"/>
          <p14:tracePt t="479965" x="5946775" y="4156075"/>
          <p14:tracePt t="479975" x="5786438" y="4156075"/>
          <p14:tracePt t="479981" x="5657850" y="4156075"/>
          <p14:tracePt t="479992" x="5556250" y="4164013"/>
          <p14:tracePt t="479997" x="5487988" y="4181475"/>
          <p14:tracePt t="480007" x="5487988" y="4189413"/>
          <p14:tracePt t="480013" x="5480050" y="4197350"/>
          <p14:tracePt t="480023" x="5472113" y="4197350"/>
          <p14:tracePt t="480028" x="5472113" y="4214813"/>
          <p14:tracePt t="480038" x="5472113" y="4240213"/>
          <p14:tracePt t="480044" x="5472113" y="4257675"/>
          <p14:tracePt t="480054" x="5462588" y="4291013"/>
          <p14:tracePt t="480060" x="5454650" y="4333875"/>
          <p14:tracePt t="480071" x="5454650" y="4376738"/>
          <p14:tracePt t="480076" x="5446713" y="4427538"/>
          <p14:tracePt t="480083" x="5437188" y="4435475"/>
          <p14:tracePt t="480091" x="5421313" y="4452938"/>
          <p14:tracePt t="480100" x="5411788" y="4470400"/>
          <p14:tracePt t="480108" x="5403850" y="4470400"/>
          <p14:tracePt t="480116" x="5394325" y="4478338"/>
          <p14:tracePt t="480123" x="5386388" y="4478338"/>
          <p14:tracePt t="480132" x="5368925" y="4486275"/>
          <p14:tracePt t="480148" x="5353050" y="4486275"/>
          <p14:tracePt t="480156" x="5327650" y="4486275"/>
          <p14:tracePt t="480164" x="5310188" y="4486275"/>
          <p14:tracePt t="480172" x="5276850" y="4460875"/>
          <p14:tracePt t="480180" x="5224463" y="4419600"/>
          <p14:tracePt t="480190" x="5157788" y="4368800"/>
          <p14:tracePt t="480196" x="5097463" y="4308475"/>
          <p14:tracePt t="480205" x="5046663" y="4257675"/>
          <p14:tracePt t="480212" x="5013325" y="4232275"/>
          <p14:tracePt t="480221" x="5013325" y="4224338"/>
          <p14:tracePt t="480237" x="5013325" y="4214813"/>
          <p14:tracePt t="480243" x="5029200" y="4189413"/>
          <p14:tracePt t="480255" x="5064125" y="4146550"/>
          <p14:tracePt t="480260" x="5089525" y="4138613"/>
          <p14:tracePt t="480271" x="5106988" y="4121150"/>
          <p14:tracePt t="480275" x="5132388" y="4105275"/>
          <p14:tracePt t="480284" x="5157788" y="4095750"/>
          <p14:tracePt t="480292" x="5183188" y="4087813"/>
          <p14:tracePt t="480300" x="5208588" y="4087813"/>
          <p14:tracePt t="480308" x="5233988" y="4087813"/>
          <p14:tracePt t="480316" x="5259388" y="4087813"/>
          <p14:tracePt t="480323" x="5284788" y="4087813"/>
          <p14:tracePt t="480332" x="5327650" y="4087813"/>
          <p14:tracePt t="480340" x="5360988" y="4087813"/>
          <p14:tracePt t="480348" x="5411788" y="4087813"/>
          <p14:tracePt t="480356" x="5472113" y="4087813"/>
          <p14:tracePt t="480363" x="5538788" y="4087813"/>
          <p14:tracePt t="480372" x="5607050" y="4087813"/>
          <p14:tracePt t="480380" x="5692775" y="4062413"/>
          <p14:tracePt t="480389" x="5786438" y="4037013"/>
          <p14:tracePt t="480396" x="5888038" y="4002088"/>
          <p14:tracePt t="480406" x="5981700" y="3960813"/>
          <p14:tracePt t="480412" x="6065838" y="3908425"/>
          <p14:tracePt t="480421" x="6126163" y="3857625"/>
          <p14:tracePt t="480428" x="6184900" y="3806825"/>
          <p14:tracePt t="480438" x="6219825" y="3756025"/>
          <p14:tracePt t="480444" x="6235700" y="3713163"/>
          <p14:tracePt t="480454" x="6235700" y="3679825"/>
          <p14:tracePt t="480460" x="6235700" y="3654425"/>
          <p14:tracePt t="480471" x="6227763" y="3619500"/>
          <p14:tracePt t="480476" x="6194425" y="3586163"/>
          <p14:tracePt t="480484" x="6176963" y="3552825"/>
          <p14:tracePt t="480492" x="6142038" y="3535363"/>
          <p14:tracePt t="480500" x="6108700" y="3517900"/>
          <p14:tracePt t="480508" x="6032500" y="3509963"/>
          <p14:tracePt t="480516" x="5956300" y="3502025"/>
          <p14:tracePt t="480523" x="5853113" y="3502025"/>
          <p14:tracePt t="480532" x="5743575" y="3509963"/>
          <p14:tracePt t="480539" x="5624513" y="3543300"/>
          <p14:tracePt t="480548" x="5487988" y="3611563"/>
          <p14:tracePt t="480556" x="5378450" y="3671888"/>
          <p14:tracePt t="480564" x="5267325" y="3748088"/>
          <p14:tracePt t="480573" x="5165725" y="3824288"/>
          <p14:tracePt t="480579" x="5080000" y="3900488"/>
          <p14:tracePt t="480589" x="5013325" y="3986213"/>
          <p14:tracePt t="480596" x="4962525" y="4052888"/>
          <p14:tracePt t="480605" x="4927600" y="4130675"/>
          <p14:tracePt t="480612" x="4894263" y="4206875"/>
          <p14:tracePt t="480622" x="4868863" y="4300538"/>
          <p14:tracePt t="480628" x="4859338" y="4376738"/>
          <p14:tracePt t="480637" x="4843463" y="4470400"/>
          <p14:tracePt t="480644" x="4826000" y="4554538"/>
          <p14:tracePt t="480654" x="4808538" y="4640263"/>
          <p14:tracePt t="480660" x="4800600" y="4724400"/>
          <p14:tracePt t="480667" x="4783138" y="4784725"/>
          <p14:tracePt t="480675" x="4765675" y="4835525"/>
          <p14:tracePt t="480683" x="4749800" y="4868863"/>
          <p14:tracePt t="480691" x="4732338" y="4886325"/>
          <p14:tracePt t="480700" x="4706938" y="4894263"/>
          <p14:tracePt t="480707" x="4699000" y="4903788"/>
          <p14:tracePt t="480715" x="4681538" y="4903788"/>
          <p14:tracePt t="480723" x="4664075" y="4903788"/>
          <p14:tracePt t="480732" x="4638675" y="4903788"/>
          <p14:tracePt t="480739" x="4595813" y="4894263"/>
          <p14:tracePt t="480747" x="4554538" y="4852988"/>
          <p14:tracePt t="480755" x="4537075" y="4818063"/>
          <p14:tracePt t="480764" x="4519613" y="4784725"/>
          <p14:tracePt t="480773" x="4511675" y="4741863"/>
          <p14:tracePt t="480779" x="4511675" y="4691063"/>
          <p14:tracePt t="480789" x="4519613" y="4657725"/>
          <p14:tracePt t="480795" x="4570413" y="4614863"/>
          <p14:tracePt t="480805" x="4646613" y="4564063"/>
          <p14:tracePt t="480811" x="4749800" y="4503738"/>
          <p14:tracePt t="480821" x="4919663" y="4445000"/>
          <p14:tracePt t="480827" x="5132388" y="4384675"/>
          <p14:tracePt t="480837" x="5378450" y="4325938"/>
          <p14:tracePt t="480843" x="5565775" y="4275138"/>
          <p14:tracePt t="480854" x="5743575" y="4240213"/>
          <p14:tracePt t="480860" x="5895975" y="4224338"/>
          <p14:tracePt t="480867" x="6024563" y="4197350"/>
          <p14:tracePt t="480875" x="6142038" y="4171950"/>
          <p14:tracePt t="480889" x="6227763" y="4146550"/>
          <p14:tracePt t="480891" x="6303963" y="4113213"/>
          <p14:tracePt t="480899" x="6364288" y="4087813"/>
          <p14:tracePt t="480907" x="6405563" y="4062413"/>
          <p14:tracePt t="480915" x="6430963" y="4037013"/>
          <p14:tracePt t="480923" x="6448425" y="3986213"/>
          <p14:tracePt t="480931" x="6465888" y="3925888"/>
          <p14:tracePt t="480939" x="6473825" y="3857625"/>
          <p14:tracePt t="480947" x="6473825" y="3763963"/>
          <p14:tracePt t="480957" x="6448425" y="3662363"/>
          <p14:tracePt t="480963" x="6397625" y="3560763"/>
          <p14:tracePt t="480971" x="6346825" y="3475038"/>
          <p14:tracePt t="480979" x="6278563" y="3398838"/>
          <p14:tracePt t="480989" x="6202363" y="3355975"/>
          <p14:tracePt t="480995" x="6151563" y="3330575"/>
          <p14:tracePt t="481006" x="6091238" y="3314700"/>
          <p14:tracePt t="481011" x="6049963" y="3314700"/>
          <p14:tracePt t="481020" x="5989638" y="3322638"/>
          <p14:tracePt t="481028" x="5938838" y="3355975"/>
          <p14:tracePt t="481038" x="5870575" y="3416300"/>
          <p14:tracePt t="481043" x="5811838" y="3509963"/>
          <p14:tracePt t="481053" x="5743575" y="3636963"/>
          <p14:tracePt t="481059" x="5683250" y="3763963"/>
          <p14:tracePt t="481069" x="5616575" y="3900488"/>
          <p14:tracePt t="481076" x="5581650" y="4002088"/>
          <p14:tracePt t="481084" x="5548313" y="4113213"/>
          <p14:tracePt t="481091" x="5530850" y="4206875"/>
          <p14:tracePt t="481104" x="5513388" y="4300538"/>
          <p14:tracePt t="481111" x="5505450" y="4394200"/>
          <p14:tracePt t="481121" x="5497513" y="4470400"/>
          <p14:tracePt t="481127" x="5497513" y="4538663"/>
          <p14:tracePt t="481137" x="5497513" y="4597400"/>
          <p14:tracePt t="481144" x="5497513" y="4657725"/>
          <p14:tracePt t="481154" x="5497513" y="4699000"/>
          <p14:tracePt t="481160" x="5505450" y="4749800"/>
          <p14:tracePt t="481167" x="5505450" y="4784725"/>
          <p14:tracePt t="481175" x="5505450" y="4818063"/>
          <p14:tracePt t="481184" x="5505450" y="4843463"/>
          <p14:tracePt t="481192" x="5505450" y="4868863"/>
          <p14:tracePt t="481199" x="5505450" y="4886325"/>
          <p14:tracePt t="481207" x="5497513" y="4911725"/>
          <p14:tracePt t="481216" x="5487988" y="4937125"/>
          <p14:tracePt t="481223" x="5487988" y="4954588"/>
          <p14:tracePt t="481231" x="5480050" y="4979988"/>
          <p14:tracePt t="481239" x="5472113" y="4979988"/>
          <p14:tracePt t="481248" x="5472113" y="4987925"/>
          <p14:tracePt t="481255" x="5472113" y="4997450"/>
          <p14:tracePt t="481263" x="5472113" y="5005388"/>
          <p14:tracePt t="481409" x="5480050" y="5005388"/>
          <p14:tracePt t="481417" x="5497513" y="4979988"/>
          <p14:tracePt t="481424" x="5522913" y="4946650"/>
          <p14:tracePt t="481431" x="5530850" y="4919663"/>
          <p14:tracePt t="481439" x="5556250" y="4894263"/>
          <p14:tracePt t="481448" x="5591175" y="4843463"/>
          <p14:tracePt t="481455" x="5624513" y="4792663"/>
          <p14:tracePt t="481463" x="5667375" y="4741863"/>
          <p14:tracePt t="481471" x="5718175" y="4691063"/>
          <p14:tracePt t="481480" x="5786438" y="4648200"/>
          <p14:tracePt t="481490" x="5845175" y="4605338"/>
          <p14:tracePt t="481495" x="5913438" y="4564063"/>
          <p14:tracePt t="481505" x="5981700" y="4513263"/>
          <p14:tracePt t="481511" x="6040438" y="4470400"/>
          <p14:tracePt t="481520" x="6100763" y="4435475"/>
          <p14:tracePt t="481528" x="6167438" y="4402138"/>
          <p14:tracePt t="481541" x="6227763" y="4368800"/>
          <p14:tracePt t="481545" x="6296025" y="4333875"/>
          <p14:tracePt t="481557" x="6372225" y="4308475"/>
          <p14:tracePt t="481562" x="6448425" y="4283075"/>
          <p14:tracePt t="481572" x="6534150" y="4265613"/>
          <p14:tracePt t="481576" x="6626225" y="4249738"/>
          <p14:tracePt t="481585" x="6704013" y="4232275"/>
          <p14:tracePt t="481594" x="6797675" y="4214813"/>
          <p14:tracePt t="481600" x="6899275" y="4189413"/>
          <p14:tracePt t="481610" x="7018338" y="4181475"/>
          <p14:tracePt t="481616" x="7119938" y="4171950"/>
          <p14:tracePt t="481624" x="7229475" y="4171950"/>
          <p14:tracePt t="481632" x="7332663" y="4171950"/>
          <p14:tracePt t="481639" x="7434263" y="4171950"/>
          <p14:tracePt t="481648" x="7535863" y="4171950"/>
          <p14:tracePt t="481655" x="7612063" y="4171950"/>
          <p14:tracePt t="481664" x="7705725" y="4171950"/>
          <p14:tracePt t="481672" x="7799388" y="4197350"/>
          <p14:tracePt t="481680" x="7893050" y="4232275"/>
          <p14:tracePt t="481689" x="7986713" y="4275138"/>
          <p14:tracePt t="481696" x="8062913" y="4316413"/>
          <p14:tracePt t="481705" x="8131175" y="4351338"/>
          <p14:tracePt t="481712" x="8199438" y="4402138"/>
          <p14:tracePt t="481722" x="8301038" y="4460875"/>
          <p14:tracePt t="481728" x="8394700" y="4529138"/>
          <p14:tracePt t="481739" x="8488363" y="4597400"/>
          <p14:tracePt t="481744" x="8547100" y="4648200"/>
          <p14:tracePt t="481755" x="8605838" y="4716463"/>
          <p14:tracePt t="481760" x="8632825" y="4784725"/>
          <p14:tracePt t="481771" x="8640763" y="4860925"/>
          <p14:tracePt t="481776" x="8632825" y="4954588"/>
          <p14:tracePt t="481784" x="8589963" y="5064125"/>
          <p14:tracePt t="481792" x="8529638" y="5183188"/>
          <p14:tracePt t="481800" x="8435975" y="5319713"/>
          <p14:tracePt t="481808" x="8359775" y="5413375"/>
          <p14:tracePt t="481816" x="8283575" y="5481638"/>
          <p14:tracePt t="481823" x="8207375" y="5540375"/>
          <p14:tracePt t="481831" x="8096250" y="5575300"/>
          <p14:tracePt t="481840" x="7986713" y="5608638"/>
          <p14:tracePt t="481848" x="7832725" y="5634038"/>
          <p14:tracePt t="481855" x="7672388" y="5651500"/>
          <p14:tracePt t="481864" x="7477125" y="5641975"/>
          <p14:tracePt t="481873" x="7272338" y="5608638"/>
          <p14:tracePt t="481890" x="6899275" y="5481638"/>
          <p14:tracePt t="481896" x="6745288" y="5413375"/>
          <p14:tracePt t="481905" x="6592888" y="5327650"/>
          <p14:tracePt t="481912" x="6473825" y="5251450"/>
          <p14:tracePt t="481922" x="6389688" y="5200650"/>
          <p14:tracePt t="481928" x="6389688" y="5192713"/>
          <p14:tracePt t="481937" x="6389688" y="5175250"/>
          <p14:tracePt t="481954" x="6389688" y="5167313"/>
          <p14:tracePt t="481960" x="6389688" y="5157788"/>
          <p14:tracePt t="481999" x="6389688" y="5141913"/>
          <p14:tracePt t="482007" x="6372225" y="5106988"/>
          <p14:tracePt t="482015" x="6338888" y="5064125"/>
          <p14:tracePt t="482023" x="6321425" y="5048250"/>
          <p14:tracePt t="482031" x="6286500" y="5013325"/>
          <p14:tracePt t="482039" x="6245225" y="4987925"/>
          <p14:tracePt t="482047" x="6194425" y="4954588"/>
          <p14:tracePt t="482055" x="6108700" y="4919663"/>
          <p14:tracePt t="482063" x="5997575" y="4878388"/>
          <p14:tracePt t="482071" x="5819775" y="4843463"/>
          <p14:tracePt t="482079" x="5616575" y="4818063"/>
          <p14:tracePt t="482088" x="5378450" y="4792663"/>
          <p14:tracePt t="482095" x="5140325" y="4767263"/>
          <p14:tracePt t="482105" x="4876800" y="4733925"/>
          <p14:tracePt t="482113" x="4638675" y="4724400"/>
          <p14:tracePt t="482123" x="4410075" y="4724400"/>
          <p14:tracePt t="482129" x="4222750" y="4724400"/>
          <p14:tracePt t="482141" x="4027488" y="4724400"/>
          <p14:tracePt t="482144" x="3806825" y="4749800"/>
          <p14:tracePt t="482157" x="3636963" y="4775200"/>
          <p14:tracePt t="482160" x="3457575" y="4810125"/>
          <p14:tracePt t="482172" x="3297238" y="4843463"/>
          <p14:tracePt t="482177" x="3160713" y="4878388"/>
          <p14:tracePt t="482188" x="3059113" y="4903788"/>
          <p14:tracePt t="482193" x="2990850" y="4919663"/>
          <p14:tracePt t="482201" x="2947988" y="4929188"/>
          <p14:tracePt t="482210" x="2914650" y="4937125"/>
          <p14:tracePt t="482216" x="2889250" y="4937125"/>
          <p14:tracePt t="482224" x="2863850" y="4937125"/>
          <p14:tracePt t="482232" x="2828925" y="4937125"/>
          <p14:tracePt t="482239" x="2803525" y="4929188"/>
          <p14:tracePt t="482247" x="2760663" y="4911725"/>
          <p14:tracePt t="482255" x="2727325" y="4886325"/>
          <p14:tracePt t="482264" x="2676525" y="4852988"/>
          <p14:tracePt t="482273" x="2625725" y="4818063"/>
          <p14:tracePt t="482279" x="2557463" y="4749800"/>
          <p14:tracePt t="482289" x="2481263" y="4691063"/>
          <p14:tracePt t="482296" x="2413000" y="4597400"/>
          <p14:tracePt t="482305" x="2344738" y="4486275"/>
          <p14:tracePt t="482312" x="2260600" y="4325938"/>
          <p14:tracePt t="482322" x="2208213" y="4181475"/>
          <p14:tracePt t="482327" x="2166938" y="4062413"/>
          <p14:tracePt t="482337" x="2149475" y="3935413"/>
          <p14:tracePt t="482344" x="2132013" y="3841750"/>
          <p14:tracePt t="482354" x="2149475" y="3756025"/>
          <p14:tracePt t="482360" x="2182813" y="3697288"/>
          <p14:tracePt t="482370" x="2235200" y="3636963"/>
          <p14:tracePt t="482375" x="2301875" y="3568700"/>
          <p14:tracePt t="482384" x="2395538" y="3502025"/>
          <p14:tracePt t="482392" x="2532063" y="3441700"/>
          <p14:tracePt t="482399" x="2719388" y="3373438"/>
          <p14:tracePt t="482407" x="2998788" y="3289300"/>
          <p14:tracePt t="482416" x="3279775" y="3211513"/>
          <p14:tracePt t="482423" x="3594100" y="3152775"/>
          <p14:tracePt t="482432" x="3908425" y="3109913"/>
          <p14:tracePt t="482439" x="4214813" y="3084513"/>
          <p14:tracePt t="482447" x="4476750" y="3041650"/>
          <p14:tracePt t="482455" x="4783138" y="3025775"/>
          <p14:tracePt t="482463" x="5114925" y="3008313"/>
          <p14:tracePt t="482472" x="5368925" y="3000375"/>
          <p14:tracePt t="482480" x="5581650" y="2982913"/>
          <p14:tracePt t="482489" x="5768975" y="2982913"/>
          <p14:tracePt t="482495" x="5913438" y="2982913"/>
          <p14:tracePt t="482506" x="6032500" y="2982913"/>
          <p14:tracePt t="482511" x="6142038" y="2982913"/>
          <p14:tracePt t="482521" x="6235700" y="2982913"/>
          <p14:tracePt t="482528" x="6321425" y="3000375"/>
          <p14:tracePt t="482536" x="6389688" y="3016250"/>
          <p14:tracePt t="482544" x="6448425" y="3033713"/>
          <p14:tracePt t="482554" x="6516688" y="3059113"/>
          <p14:tracePt t="482559" x="6584950" y="3101975"/>
          <p14:tracePt t="482570" x="6643688" y="3127375"/>
          <p14:tracePt t="482576" x="6704013" y="3152775"/>
          <p14:tracePt t="482584" x="6762750" y="3178175"/>
          <p14:tracePt t="482591" x="6813550" y="3195638"/>
          <p14:tracePt t="482599" x="6881813" y="3228975"/>
          <p14:tracePt t="482608" x="6942138" y="3254375"/>
          <p14:tracePt t="482615" x="7008813" y="3279775"/>
          <p14:tracePt t="482623" x="7069138" y="3305175"/>
          <p14:tracePt t="482632" x="7127875" y="3322638"/>
          <p14:tracePt t="482639" x="7196138" y="3348038"/>
          <p14:tracePt t="482647" x="7281863" y="3382963"/>
          <p14:tracePt t="482655" x="7383463" y="3408363"/>
          <p14:tracePt t="482664" x="7485063" y="3433763"/>
          <p14:tracePt t="482671" x="7570788" y="3449638"/>
          <p14:tracePt t="482679" x="7672388" y="3492500"/>
          <p14:tracePt t="482689" x="7766050" y="3527425"/>
          <p14:tracePt t="482695" x="7832725" y="3543300"/>
          <p14:tracePt t="482704" x="7918450" y="3560763"/>
          <p14:tracePt t="482712" x="7977188" y="3578225"/>
          <p14:tracePt t="482722" x="8012113" y="3586163"/>
          <p14:tracePt t="482727" x="8037513" y="3594100"/>
          <p14:tracePt t="482737" x="8045450" y="3594100"/>
          <p14:tracePt t="482744" x="8062913" y="3603625"/>
          <p14:tracePt t="482754" x="8070850" y="3603625"/>
          <p14:tracePt t="482760" x="8080375" y="3603625"/>
          <p14:tracePt t="482770" x="8088313" y="3603625"/>
          <p14:tracePt t="482775" x="8096250" y="3603625"/>
          <p14:tracePt t="482882" x="8096250" y="3619500"/>
          <p14:tracePt t="482887" x="8088313" y="3629025"/>
          <p14:tracePt t="482895" x="8080375" y="3636963"/>
          <p14:tracePt t="482904" x="8045450" y="3671888"/>
          <p14:tracePt t="482911" x="8020050" y="3679825"/>
          <p14:tracePt t="482921" x="7977188" y="3722688"/>
          <p14:tracePt t="482927" x="7910513" y="3798888"/>
          <p14:tracePt t="482936" x="7842250" y="3908425"/>
          <p14:tracePt t="482943" x="7748588" y="4070350"/>
          <p14:tracePt t="482954" x="7654925" y="4249738"/>
          <p14:tracePt t="482960" x="7578725" y="4384675"/>
          <p14:tracePt t="482969" x="7502525" y="4513263"/>
          <p14:tracePt t="482975" x="7416800" y="4648200"/>
          <p14:tracePt t="482985" x="7358063" y="4733925"/>
          <p14:tracePt t="482991" x="7297738" y="4802188"/>
          <p14:tracePt t="482999" x="7246938" y="4852988"/>
          <p14:tracePt t="483007" x="7196138" y="4903788"/>
          <p14:tracePt t="483016" x="7145338" y="4954588"/>
          <p14:tracePt t="483023" x="7102475" y="4997450"/>
          <p14:tracePt t="483031" x="7059613" y="5048250"/>
          <p14:tracePt t="483039" x="7000875" y="5106988"/>
          <p14:tracePt t="483047" x="6958013" y="5149850"/>
          <p14:tracePt t="483055" x="6924675" y="5175250"/>
          <p14:tracePt t="483063" x="6873875" y="5208588"/>
          <p14:tracePt t="483071" x="6823075" y="5243513"/>
          <p14:tracePt t="483079" x="6762750" y="5260975"/>
          <p14:tracePt t="483088" x="6686550" y="5286375"/>
          <p14:tracePt t="483095" x="6610350" y="5294313"/>
          <p14:tracePt t="483104" x="6516688" y="5302250"/>
          <p14:tracePt t="483111" x="6415088" y="5302250"/>
          <p14:tracePt t="483121" x="6311900" y="5302250"/>
          <p14:tracePt t="483127" x="6202363" y="5286375"/>
          <p14:tracePt t="483137" x="6083300" y="5251450"/>
          <p14:tracePt t="483143" x="5956300" y="5183188"/>
          <p14:tracePt t="483154" x="5819775" y="5106988"/>
          <p14:tracePt t="483159" x="5657850" y="5022850"/>
          <p14:tracePt t="483170" x="5538788" y="4937125"/>
          <p14:tracePt t="483175" x="5421313" y="4835525"/>
          <p14:tracePt t="483185" x="5292725" y="4733925"/>
          <p14:tracePt t="483191" x="5199063" y="4630738"/>
          <p14:tracePt t="483199" x="5132388" y="4513263"/>
          <p14:tracePt t="483208" x="5080000" y="4419600"/>
          <p14:tracePt t="483216" x="5054600" y="4333875"/>
          <p14:tracePt t="483223" x="5046663" y="4265613"/>
          <p14:tracePt t="483231" x="5038725" y="4206875"/>
          <p14:tracePt t="483239" x="5038725" y="4138613"/>
          <p14:tracePt t="483247" x="5046663" y="4070350"/>
          <p14:tracePt t="483255" x="5072063" y="4002088"/>
          <p14:tracePt t="483264" x="5106988" y="3917950"/>
          <p14:tracePt t="483271" x="5157788" y="3824288"/>
          <p14:tracePt t="483280" x="5224463" y="3738563"/>
          <p14:tracePt t="483287" x="5302250" y="3654425"/>
          <p14:tracePt t="483295" x="5394325" y="3568700"/>
          <p14:tracePt t="483305" x="5556250" y="3459163"/>
          <p14:tracePt t="483312" x="5743575" y="3355975"/>
          <p14:tracePt t="483321" x="5938838" y="3246438"/>
          <p14:tracePt t="483327" x="6134100" y="3160713"/>
          <p14:tracePt t="483337" x="6372225" y="3076575"/>
          <p14:tracePt t="483344" x="6610350" y="2990850"/>
          <p14:tracePt t="483354" x="6838950" y="2922588"/>
          <p14:tracePt t="483359" x="7059613" y="2881313"/>
          <p14:tracePt t="483370" x="7246938" y="2838450"/>
          <p14:tracePt t="483376" x="7373938" y="2813050"/>
          <p14:tracePt t="483384" x="7477125" y="2795588"/>
          <p14:tracePt t="483392" x="7553325" y="2787650"/>
          <p14:tracePt t="483399" x="7586663" y="2770188"/>
          <p14:tracePt t="483407" x="7629525" y="2762250"/>
          <p14:tracePt t="483423" x="7637463" y="2762250"/>
          <p14:tracePt t="483431" x="7654925" y="2770188"/>
          <p14:tracePt t="483439" x="7672388" y="2770188"/>
          <p14:tracePt t="483448" x="7680325" y="2778125"/>
          <p14:tracePt t="483455" x="7715250" y="2805113"/>
          <p14:tracePt t="483464" x="7740650" y="2813050"/>
          <p14:tracePt t="483471" x="7756525" y="2830513"/>
          <p14:tracePt t="483480" x="7791450" y="2855913"/>
          <p14:tracePt t="483487" x="7859713" y="2914650"/>
          <p14:tracePt t="483495" x="7918450" y="2957513"/>
          <p14:tracePt t="483505" x="7961313" y="3000375"/>
          <p14:tracePt t="483511" x="8004175" y="3051175"/>
          <p14:tracePt t="483521" x="8045450" y="3109913"/>
          <p14:tracePt t="483527" x="8088313" y="3170238"/>
          <p14:tracePt t="483537" x="8113713" y="3211513"/>
          <p14:tracePt t="483543" x="8139113" y="3263900"/>
          <p14:tracePt t="483553" x="8156575" y="3289300"/>
          <p14:tracePt t="483559" x="8174038" y="3322638"/>
          <p14:tracePt t="483673" x="8139113" y="3305175"/>
          <p14:tracePt t="483681" x="8113713" y="3297238"/>
          <p14:tracePt t="483687" x="8088313" y="3271838"/>
          <p14:tracePt t="483695" x="8029575" y="3246438"/>
          <p14:tracePt t="483704" x="7951788" y="3238500"/>
          <p14:tracePt t="483711" x="7859713" y="3228975"/>
          <p14:tracePt t="483721" x="7697788" y="3221038"/>
          <p14:tracePt t="483727" x="7535863" y="3221038"/>
          <p14:tracePt t="483738" x="7348538" y="3203575"/>
          <p14:tracePt t="483743" x="7204075" y="3203575"/>
          <p14:tracePt t="483753" x="7059613" y="3195638"/>
          <p14:tracePt t="483760" x="6915150" y="3195638"/>
          <p14:tracePt t="483770" x="6813550" y="3195638"/>
          <p14:tracePt t="483776" x="6704013" y="3195638"/>
          <p14:tracePt t="483786" x="6600825" y="3195638"/>
          <p14:tracePt t="483791" x="6524625" y="3195638"/>
          <p14:tracePt t="483800" x="6456363" y="3195638"/>
          <p14:tracePt t="483807" x="6397625" y="3211513"/>
          <p14:tracePt t="483815" x="6346825" y="3228975"/>
          <p14:tracePt t="483823" x="6296025" y="3246438"/>
          <p14:tracePt t="483831" x="6261100" y="3263900"/>
          <p14:tracePt t="483839" x="6219825" y="3289300"/>
          <p14:tracePt t="483847" x="6194425" y="3305175"/>
          <p14:tracePt t="483855" x="6167438" y="3322638"/>
          <p14:tracePt t="483863" x="6142038" y="3340100"/>
          <p14:tracePt t="483871" x="6134100" y="3340100"/>
          <p14:tracePt t="483880" x="6116638" y="3348038"/>
          <p14:tracePt t="483904" x="6091238" y="3348038"/>
          <p14:tracePt t="483920" x="6083300" y="3348038"/>
          <p14:tracePt t="483927" x="6065838" y="3348038"/>
          <p14:tracePt t="483937" x="6040438" y="3348038"/>
          <p14:tracePt t="483943" x="6015038" y="3348038"/>
          <p14:tracePt t="483953" x="5989638" y="3330575"/>
          <p14:tracePt t="483960" x="5972175" y="3322638"/>
          <p14:tracePt t="483974" x="5956300" y="3314700"/>
          <p14:tracePt t="483984" x="5946775" y="3314700"/>
          <p14:tracePt t="484000" x="5946775" y="3305175"/>
          <p14:tracePt t="484015" x="5946775" y="3297238"/>
          <p14:tracePt t="484023" x="5946775" y="3289300"/>
          <p14:tracePt t="484031" x="5956300" y="3254375"/>
          <p14:tracePt t="484039" x="5972175" y="3228975"/>
          <p14:tracePt t="484047" x="5989638" y="3211513"/>
          <p14:tracePt t="484055" x="6015038" y="3178175"/>
          <p14:tracePt t="484063" x="6032500" y="3160713"/>
          <p14:tracePt t="484071" x="6057900" y="3144838"/>
          <p14:tracePt t="484080" x="6083300" y="3144838"/>
          <p14:tracePt t="484087" x="6091238" y="3135313"/>
          <p14:tracePt t="484095" x="6100763" y="3127375"/>
          <p14:tracePt t="484105" x="6108700" y="3127375"/>
          <p14:tracePt t="484111" x="6116638" y="3127375"/>
          <p14:tracePt t="484120" x="6134100" y="3127375"/>
          <p14:tracePt t="484127" x="6142038" y="3127375"/>
          <p14:tracePt t="484143" x="6151563" y="3127375"/>
          <p14:tracePt t="484159" x="6159500" y="3127375"/>
          <p14:tracePt t="484171" x="6176963" y="3127375"/>
          <p14:tracePt t="484179" x="6184900" y="3135313"/>
          <p14:tracePt t="484187" x="6194425" y="3152775"/>
          <p14:tracePt t="484211" x="6194425" y="3160713"/>
          <p14:tracePt t="484220" x="6194425" y="3178175"/>
          <p14:tracePt t="484227" x="6194425" y="3186113"/>
          <p14:tracePt t="484237" x="6194425" y="3195638"/>
          <p14:tracePt t="484243" x="6194425" y="3211513"/>
          <p14:tracePt t="484253" x="6184900" y="3211513"/>
          <p14:tracePt t="484259" x="6184900" y="3221038"/>
          <p14:tracePt t="484269" x="6176963" y="3221038"/>
          <p14:tracePt t="484613" x="6134100" y="3228975"/>
          <p14:tracePt t="484621" x="6100763" y="3228975"/>
          <p14:tracePt t="484629" x="6075363" y="3228975"/>
          <p14:tracePt t="484640" x="6032500" y="3228975"/>
          <p14:tracePt t="484645" x="5989638" y="3228975"/>
          <p14:tracePt t="484655" x="5938838" y="3228975"/>
          <p14:tracePt t="484659" x="5888038" y="3221038"/>
          <p14:tracePt t="484671" x="5853113" y="3203575"/>
          <p14:tracePt t="484676" x="5819775" y="3186113"/>
          <p14:tracePt t="484686" x="5786438" y="3160713"/>
          <p14:tracePt t="484691" x="5761038" y="3152775"/>
          <p14:tracePt t="484699" x="5751513" y="3144838"/>
          <p14:tracePt t="484723" x="5751513" y="3127375"/>
          <p14:tracePt t="484731" x="5794375" y="3094038"/>
          <p14:tracePt t="484739" x="5819775" y="3067050"/>
          <p14:tracePt t="484747" x="5862638" y="3041650"/>
          <p14:tracePt t="484755" x="5895975" y="3033713"/>
          <p14:tracePt t="484763" x="5905500" y="3033713"/>
          <p14:tracePt t="484829" x="5921375" y="3033713"/>
          <p14:tracePt t="484838" x="5938838" y="3033713"/>
          <p14:tracePt t="484844" x="5946775" y="3033713"/>
          <p14:tracePt t="484857" x="5956300" y="3033713"/>
          <p14:tracePt t="484861" x="5972175" y="3033713"/>
          <p14:tracePt t="484874" x="5989638" y="3033713"/>
          <p14:tracePt t="484888" x="6032500" y="3033713"/>
          <p14:tracePt t="484901" x="6040438" y="3033713"/>
          <p14:tracePt t="484924" x="6049963" y="3033713"/>
          <p14:tracePt t="484932" x="6057900" y="3033713"/>
          <p14:tracePt t="484940" x="6075363" y="3033713"/>
          <p14:tracePt t="484948" x="6116638" y="3051175"/>
          <p14:tracePt t="484956" x="6142038" y="3059113"/>
          <p14:tracePt t="484964" x="6167438" y="3059113"/>
          <p14:tracePt t="484973" x="6219825" y="3076575"/>
          <p14:tracePt t="484983" x="6270625" y="3084513"/>
          <p14:tracePt t="484992" x="6311900" y="3094038"/>
          <p14:tracePt t="484996" x="6354763" y="3101975"/>
          <p14:tracePt t="485005" x="6380163" y="3109913"/>
          <p14:tracePt t="485011" x="6389688" y="3109913"/>
          <p14:tracePt t="485181" x="6397625" y="3109913"/>
          <p14:tracePt t="485188" x="6415088" y="3109913"/>
          <p14:tracePt t="485195" x="6448425" y="3109913"/>
          <p14:tracePt t="485204" x="6483350" y="3109913"/>
          <p14:tracePt t="485211" x="6508750" y="3109913"/>
          <p14:tracePt t="485220" x="6534150" y="3109913"/>
          <p14:tracePt t="485227" x="6542088" y="3109913"/>
          <p14:tracePt t="485243" x="6550025" y="3109913"/>
          <p14:tracePt t="485308" x="6559550" y="3109913"/>
          <p14:tracePt t="485741" x="6559550" y="3127375"/>
          <p14:tracePt t="485757" x="6559550" y="3144838"/>
          <p14:tracePt t="485764" x="6559550" y="3152775"/>
          <p14:tracePt t="485781" x="6559550" y="3160713"/>
          <p14:tracePt t="485853" x="6567488" y="3160713"/>
          <p14:tracePt t="485861" x="6575425" y="3160713"/>
          <p14:tracePt t="485900" x="6584950" y="3160713"/>
          <p14:tracePt t="485916" x="6592888" y="3152775"/>
          <p14:tracePt t="485923" x="6600825" y="3144838"/>
          <p14:tracePt t="485931" x="6610350" y="3127375"/>
          <p14:tracePt t="485939" x="6635750" y="3119438"/>
          <p14:tracePt t="485947" x="6661150" y="3101975"/>
          <p14:tracePt t="485955" x="6678613" y="3084513"/>
          <p14:tracePt t="485963" x="6694488" y="3067050"/>
          <p14:tracePt t="485971" x="6711950" y="3041650"/>
          <p14:tracePt t="485981" x="6729413" y="3033713"/>
          <p14:tracePt t="485989" x="6745288" y="3016250"/>
          <p14:tracePt t="485996" x="6754813" y="3016250"/>
          <p14:tracePt t="486008" x="6770688" y="2990850"/>
          <p14:tracePt t="486013" x="6788150" y="2990850"/>
          <p14:tracePt t="486029" x="6797675" y="2982913"/>
          <p14:tracePt t="486045" x="6805613" y="2974975"/>
          <p14:tracePt t="486061" x="6813550" y="2974975"/>
          <p14:tracePt t="486073" x="6831013" y="2974975"/>
          <p14:tracePt t="486077" x="6856413" y="2965450"/>
          <p14:tracePt t="486088" x="6889750" y="2965450"/>
          <p14:tracePt t="486093" x="6915150" y="2957513"/>
          <p14:tracePt t="486105" x="6942138" y="2957513"/>
          <p14:tracePt t="486108" x="6958013" y="2957513"/>
          <p14:tracePt t="486117" x="6967538" y="2957513"/>
          <p14:tracePt t="486124" x="6992938" y="2949575"/>
          <p14:tracePt t="486132" x="7000875" y="2949575"/>
          <p14:tracePt t="486140" x="7008813" y="2949575"/>
          <p14:tracePt t="486156" x="7026275" y="2949575"/>
          <p14:tracePt t="486164" x="7034213" y="2949575"/>
          <p14:tracePt t="486364" x="7043738" y="2949575"/>
          <p14:tracePt t="486371" x="7051675" y="2940050"/>
          <p14:tracePt t="486379" x="7069138" y="2932113"/>
          <p14:tracePt t="486387" x="7077075" y="2922588"/>
          <p14:tracePt t="486395" x="7094538" y="2914650"/>
          <p14:tracePt t="486403" x="7127875" y="2897188"/>
          <p14:tracePt t="486412" x="7127875" y="2889250"/>
          <p14:tracePt t="486444" x="7137400" y="2889250"/>
          <p14:tracePt t="486460" x="7137400" y="2881313"/>
          <p14:tracePt t="486476" x="7153275" y="2881313"/>
          <p14:tracePt t="486485" x="7162800" y="2881313"/>
          <p14:tracePt t="486492" x="7178675" y="2881313"/>
          <p14:tracePt t="486501" x="7188200" y="2881313"/>
          <p14:tracePt t="486523" x="7196138" y="2906713"/>
          <p14:tracePt t="486532" x="7196138" y="2922588"/>
          <p14:tracePt t="486539" x="7162800" y="2974975"/>
          <p14:tracePt t="486547" x="7085013" y="3041650"/>
          <p14:tracePt t="486555" x="6958013" y="3109913"/>
          <p14:tracePt t="486563" x="6780213" y="3211513"/>
          <p14:tracePt t="486571" x="6592888" y="3263900"/>
          <p14:tracePt t="486579" x="6397625" y="3305175"/>
          <p14:tracePt t="486587" x="6194425" y="3322638"/>
          <p14:tracePt t="486595" x="6032500" y="3340100"/>
          <p14:tracePt t="486605" x="5888038" y="3340100"/>
          <p14:tracePt t="486611" x="5761038" y="3322638"/>
          <p14:tracePt t="486621" x="5641975" y="3297238"/>
          <p14:tracePt t="486627" x="5538788" y="3263900"/>
          <p14:tracePt t="486637" x="5446713" y="3211513"/>
          <p14:tracePt t="486643" x="5360988" y="3170238"/>
          <p14:tracePt t="486653" x="5292725" y="3135313"/>
          <p14:tracePt t="486659" x="5276850" y="3127375"/>
          <p14:tracePt t="486716" x="5267325" y="3127375"/>
          <p14:tracePt t="486724" x="5259388" y="3127375"/>
          <p14:tracePt t="486732" x="5233988" y="3135313"/>
          <p14:tracePt t="486740" x="5191125" y="3144838"/>
          <p14:tracePt t="486749" x="5165725" y="3152775"/>
          <p14:tracePt t="486758" x="5132388" y="3170238"/>
          <p14:tracePt t="486764" x="5080000" y="3186113"/>
          <p14:tracePt t="486774" x="5013325" y="3195638"/>
          <p14:tracePt t="486780" x="4927600" y="3203575"/>
          <p14:tracePt t="486789" x="4851400" y="3203575"/>
          <p14:tracePt t="486796" x="4757738" y="3203575"/>
          <p14:tracePt t="486806" x="4646613" y="3203575"/>
          <p14:tracePt t="486812" x="4545013" y="3211513"/>
          <p14:tracePt t="486822" x="4435475" y="3211513"/>
          <p14:tracePt t="486828" x="4332288" y="3211513"/>
          <p14:tracePt t="486838" x="4222750" y="3211513"/>
          <p14:tracePt t="486844" x="4129088" y="3211513"/>
          <p14:tracePt t="486854" x="4052888" y="3211513"/>
          <p14:tracePt t="486860" x="3984625" y="3211513"/>
          <p14:tracePt t="486870" x="3925888" y="3211513"/>
          <p14:tracePt t="486876" x="3865563" y="3211513"/>
          <p14:tracePt t="486889" x="3822700" y="3211513"/>
          <p14:tracePt t="486892" x="3771900" y="3211513"/>
          <p14:tracePt t="486903" x="3729038" y="3211513"/>
          <p14:tracePt t="486908" x="3703638" y="3211513"/>
          <p14:tracePt t="486916" x="3695700" y="3211513"/>
          <p14:tracePt t="486940" x="3687763" y="3211513"/>
          <p14:tracePt t="486964" x="3687763" y="3186113"/>
          <p14:tracePt t="486972" x="3695700" y="3160713"/>
          <p14:tracePt t="486980" x="3721100" y="3119438"/>
          <p14:tracePt t="486991" x="3763963" y="3067050"/>
          <p14:tracePt t="486996" x="3814763" y="3008313"/>
          <p14:tracePt t="487005" x="3908425" y="2940050"/>
          <p14:tracePt t="487011" x="4070350" y="2863850"/>
          <p14:tracePt t="487021" x="4240213" y="2787650"/>
          <p14:tracePt t="487027" x="4494213" y="2719388"/>
          <p14:tracePt t="487037" x="4808538" y="2676525"/>
          <p14:tracePt t="487044" x="5132388" y="2660650"/>
          <p14:tracePt t="487052" x="5462588" y="2643188"/>
          <p14:tracePt t="487060" x="5761038" y="2643188"/>
          <p14:tracePt t="487069" x="5989638" y="2643188"/>
          <p14:tracePt t="487075" x="6227763" y="2651125"/>
          <p14:tracePt t="487086" x="6448425" y="2676525"/>
          <p14:tracePt t="487091" x="6618288" y="2693988"/>
          <p14:tracePt t="487100" x="6754813" y="2727325"/>
          <p14:tracePt t="487107" x="6873875" y="2744788"/>
          <p14:tracePt t="487115" x="6950075" y="2778125"/>
          <p14:tracePt t="487124" x="7000875" y="2795588"/>
          <p14:tracePt t="487131" x="7043738" y="2820988"/>
          <p14:tracePt t="487139" x="7069138" y="2846388"/>
          <p14:tracePt t="487148" x="7077075" y="2846388"/>
          <p14:tracePt t="487155" x="7077075" y="2855913"/>
          <p14:tracePt t="487163" x="7077075" y="2863850"/>
          <p14:tracePt t="487171" x="7077075" y="2871788"/>
          <p14:tracePt t="487259" x="7077075" y="2881313"/>
          <p14:tracePt t="487277" x="7077075" y="2897188"/>
          <p14:tracePt t="487285" x="7069138" y="2906713"/>
          <p14:tracePt t="487296" x="7069138" y="2914650"/>
          <p14:tracePt t="487305" x="7059613" y="2922588"/>
          <p14:tracePt t="487312" x="7051675" y="2932113"/>
          <p14:tracePt t="487323" x="7043738" y="2932113"/>
          <p14:tracePt t="487328" x="7043738" y="2940050"/>
          <p14:tracePt t="487339" x="7034213" y="2949575"/>
          <p14:tracePt t="487344" x="7026275" y="2957513"/>
          <p14:tracePt t="487353" x="7018338" y="2974975"/>
          <p14:tracePt t="487359" x="7018338" y="2990850"/>
          <p14:tracePt t="487369" x="7000875" y="3000375"/>
          <p14:tracePt t="487375" x="7000875" y="3016250"/>
          <p14:tracePt t="487385" x="7000875" y="3033713"/>
          <p14:tracePt t="487391" x="7000875" y="3041650"/>
          <p14:tracePt t="487399" x="6992938" y="3051175"/>
          <p14:tracePt t="487407" x="6992938" y="3076575"/>
          <p14:tracePt t="487415" x="6992938" y="3084513"/>
          <p14:tracePt t="487431" x="6992938" y="3094038"/>
          <p14:tracePt t="487439" x="6992938" y="3101975"/>
          <p14:tracePt t="487448" x="6992938" y="3109913"/>
          <p14:tracePt t="487649" x="6983413" y="3109913"/>
          <p14:tracePt t="487671" x="6975475" y="3109913"/>
          <p14:tracePt t="487679" x="6967538" y="3109913"/>
          <p14:tracePt t="487687" x="6942138" y="3109913"/>
          <p14:tracePt t="487695" x="6915150" y="3101975"/>
          <p14:tracePt t="487703" x="6889750" y="3094038"/>
          <p14:tracePt t="487712" x="6838950" y="3094038"/>
          <p14:tracePt t="487720" x="6788150" y="3094038"/>
          <p14:tracePt t="487728" x="6711950" y="3094038"/>
          <p14:tracePt t="487737" x="6643688" y="3094038"/>
          <p14:tracePt t="487744" x="6567488" y="3084513"/>
          <p14:tracePt t="487754" x="6499225" y="3076575"/>
          <p14:tracePt t="487759" x="6430963" y="3067050"/>
          <p14:tracePt t="487769" x="6364288" y="3059113"/>
          <p14:tracePt t="487776" x="6303963" y="3059113"/>
          <p14:tracePt t="487786" x="6235700" y="3051175"/>
          <p14:tracePt t="487792" x="6159500" y="3041650"/>
          <p14:tracePt t="487800" x="6075363" y="3033713"/>
          <p14:tracePt t="487807" x="5981700" y="3016250"/>
          <p14:tracePt t="487816" x="5895975" y="3008313"/>
          <p14:tracePt t="487824" x="5819775" y="3000375"/>
          <p14:tracePt t="487832" x="5743575" y="2990850"/>
          <p14:tracePt t="487840" x="5683250" y="2982913"/>
          <p14:tracePt t="487848" x="5675313" y="2982913"/>
          <p14:tracePt t="487929" x="5667375" y="2982913"/>
          <p14:tracePt t="487938" x="5649913" y="2982913"/>
          <p14:tracePt t="487945" x="5641975" y="3000375"/>
          <p14:tracePt t="487955" x="5616575" y="3016250"/>
          <p14:tracePt t="487961" x="5599113" y="3025775"/>
          <p14:tracePt t="487973" x="5591175" y="3041650"/>
          <p14:tracePt t="487976" x="5565775" y="3059113"/>
          <p14:tracePt t="487990" x="5530850" y="3084513"/>
          <p14:tracePt t="487997" x="5513388" y="3101975"/>
          <p14:tracePt t="488004" x="5505450" y="3119438"/>
          <p14:tracePt t="488007" x="5480050" y="3127375"/>
          <p14:tracePt t="488015" x="5472113" y="3144838"/>
          <p14:tracePt t="488024" x="5462588" y="3152775"/>
          <p14:tracePt t="488031" x="5446713" y="3160713"/>
          <p14:tracePt t="488039" x="5421313" y="3178175"/>
          <p14:tracePt t="488048" x="5403850" y="3195638"/>
          <p14:tracePt t="488055" x="5403850" y="3211513"/>
          <p14:tracePt t="488063" x="5386388" y="3228975"/>
          <p14:tracePt t="488071" x="5378450" y="3238500"/>
          <p14:tracePt t="488079" x="5360988" y="3263900"/>
          <p14:tracePt t="488087" x="5353050" y="3271838"/>
          <p14:tracePt t="488096" x="5335588" y="3289300"/>
          <p14:tracePt t="488103" x="5327650" y="3305175"/>
          <p14:tracePt t="488111" x="5310188" y="3322638"/>
          <p14:tracePt t="488120" x="5292725" y="3340100"/>
          <p14:tracePt t="488127" x="5284788" y="3355975"/>
          <p14:tracePt t="488137" x="5259388" y="3373438"/>
          <p14:tracePt t="488143" x="5224463" y="3390900"/>
          <p14:tracePt t="488152" x="5208588" y="3390900"/>
          <p14:tracePt t="488159" x="5191125" y="3398838"/>
          <p14:tracePt t="488168" x="5183188" y="3408363"/>
          <p14:tracePt t="488175" x="5165725" y="3408363"/>
          <p14:tracePt t="488185" x="5132388" y="3416300"/>
          <p14:tracePt t="488192" x="5114925" y="3416300"/>
          <p14:tracePt t="488199" x="5089525" y="3416300"/>
          <p14:tracePt t="488207" x="5064125" y="3416300"/>
          <p14:tracePt t="488216" x="5029200" y="3416300"/>
          <p14:tracePt t="488224" x="5003800" y="3416300"/>
          <p14:tracePt t="488231" x="4995863" y="3416300"/>
          <p14:tracePt t="488239" x="4970463" y="3416300"/>
          <p14:tracePt t="488247" x="4953000" y="3408363"/>
          <p14:tracePt t="488255" x="4935538" y="3398838"/>
          <p14:tracePt t="488263" x="4919663" y="3390900"/>
          <p14:tracePt t="488271" x="4894263" y="3373438"/>
          <p14:tracePt t="488279" x="4876800" y="3365500"/>
          <p14:tracePt t="488287" x="4843463" y="3340100"/>
          <p14:tracePt t="488295" x="4826000" y="3330575"/>
          <p14:tracePt t="488303" x="4818063" y="3322638"/>
          <p14:tracePt t="488311" x="4818063" y="3314700"/>
          <p14:tracePt t="488320" x="4808538" y="3314700"/>
          <p14:tracePt t="488327" x="4808538" y="3305175"/>
          <p14:tracePt t="488337" x="4800600" y="3289300"/>
          <p14:tracePt t="488353" x="4800600" y="3263900"/>
          <p14:tracePt t="488359" x="4800600" y="3228975"/>
          <p14:tracePt t="488368" x="4818063" y="3186113"/>
          <p14:tracePt t="488375" x="4833938" y="3170238"/>
          <p14:tracePt t="488386" x="4859338" y="3135313"/>
          <p14:tracePt t="488391" x="4919663" y="3094038"/>
          <p14:tracePt t="488399" x="4987925" y="3041650"/>
          <p14:tracePt t="488407" x="5038725" y="3008313"/>
          <p14:tracePt t="488416" x="5064125" y="3000375"/>
          <p14:tracePt t="488423" x="5089525" y="2982913"/>
          <p14:tracePt t="488431" x="5097463" y="2982913"/>
          <p14:tracePt t="488439" x="5106988" y="2974975"/>
          <p14:tracePt t="488447" x="5122863" y="2974975"/>
          <p14:tracePt t="488463" x="5157788" y="2974975"/>
          <p14:tracePt t="488471" x="5191125" y="2982913"/>
          <p14:tracePt t="488479" x="5224463" y="2990850"/>
          <p14:tracePt t="488487" x="5267325" y="3000375"/>
          <p14:tracePt t="488495" x="5284788" y="3000375"/>
          <p14:tracePt t="488504" x="5318125" y="3000375"/>
          <p14:tracePt t="488511" x="5378450" y="3008313"/>
          <p14:tracePt t="488519" x="5454650" y="3016250"/>
          <p14:tracePt t="488527" x="5548313" y="3025775"/>
          <p14:tracePt t="488537" x="5607050" y="3041650"/>
          <p14:tracePt t="488544" x="5649913" y="3059113"/>
          <p14:tracePt t="488553" x="5657850" y="3067050"/>
          <p14:tracePt t="488559" x="5657850" y="3076575"/>
          <p14:tracePt t="488569" x="5657850" y="3084513"/>
          <p14:tracePt t="488575" x="5657850" y="3119438"/>
          <p14:tracePt t="488586" x="5649913" y="3135313"/>
          <p14:tracePt t="488591" x="5641975" y="3186113"/>
          <p14:tracePt t="488601" x="5607050" y="3238500"/>
          <p14:tracePt t="488607" x="5581650" y="3271838"/>
          <p14:tracePt t="488616" x="5556250" y="3314700"/>
          <p14:tracePt t="488623" x="5522913" y="3355975"/>
          <p14:tracePt t="488631" x="5497513" y="3373438"/>
          <p14:tracePt t="488640" x="5462588" y="3398838"/>
          <p14:tracePt t="488647" x="5429250" y="3424238"/>
          <p14:tracePt t="488655" x="5368925" y="3441700"/>
          <p14:tracePt t="488663" x="5310188" y="3449638"/>
          <p14:tracePt t="488671" x="5249863" y="3459163"/>
          <p14:tracePt t="488680" x="5191125" y="3459163"/>
          <p14:tracePt t="488687" x="5114925" y="3449638"/>
          <p14:tracePt t="488695" x="5029200" y="3416300"/>
          <p14:tracePt t="488703" x="4935538" y="3373438"/>
          <p14:tracePt t="488712" x="4851400" y="3322638"/>
          <p14:tracePt t="488720" x="4757738" y="3254375"/>
          <p14:tracePt t="488727" x="4689475" y="3211513"/>
          <p14:tracePt t="488737" x="4656138" y="3178175"/>
          <p14:tracePt t="488743" x="4646613" y="3170238"/>
          <p14:tracePt t="488753" x="4646613" y="3160713"/>
          <p14:tracePt t="488770" x="4656138" y="3144838"/>
          <p14:tracePt t="488775" x="4699000" y="3101975"/>
          <p14:tracePt t="488785" x="4740275" y="3067050"/>
          <p14:tracePt t="488792" x="4765675" y="3041650"/>
          <p14:tracePt t="488799" x="4818063" y="3025775"/>
          <p14:tracePt t="488807" x="4876800" y="3008313"/>
          <p14:tracePt t="488816" x="4927600" y="3000375"/>
          <p14:tracePt t="488823" x="4962525" y="3000375"/>
          <p14:tracePt t="488831" x="4970463" y="3000375"/>
          <p14:tracePt t="488839" x="4987925" y="3000375"/>
          <p14:tracePt t="488848" x="4995863" y="3000375"/>
          <p14:tracePt t="488855" x="5021263" y="3000375"/>
          <p14:tracePt t="488863" x="5029200" y="3000375"/>
          <p14:tracePt t="488885" x="5038725" y="2990850"/>
          <p14:tracePt t="488895" x="5046663" y="2990850"/>
          <p14:tracePt t="488976" x="5054600" y="2990850"/>
          <p14:tracePt t="488984" x="5064125" y="2990850"/>
          <p14:tracePt t="488992" x="5072063" y="2982913"/>
          <p14:tracePt t="489002" x="5097463" y="2982913"/>
          <p14:tracePt t="489007" x="5114925" y="2982913"/>
          <p14:tracePt t="489016" x="5148263" y="2982913"/>
          <p14:tracePt t="489024" x="5208588" y="2982913"/>
          <p14:tracePt t="489032" x="5284788" y="2982913"/>
          <p14:tracePt t="489040" x="5368925" y="2982913"/>
          <p14:tracePt t="489047" x="5472113" y="2982913"/>
          <p14:tracePt t="489055" x="5591175" y="3000375"/>
          <p14:tracePt t="489063" x="5735638" y="3000375"/>
          <p14:tracePt t="489071" x="5913438" y="3000375"/>
          <p14:tracePt t="489079" x="6100763" y="3000375"/>
          <p14:tracePt t="489087" x="6311900" y="3000375"/>
          <p14:tracePt t="489095" x="6592888" y="3000375"/>
          <p14:tracePt t="489103" x="6889750" y="3000375"/>
          <p14:tracePt t="489111" x="7213600" y="3000375"/>
          <p14:tracePt t="489120" x="7485063" y="3000375"/>
          <p14:tracePt t="489127" x="7740650" y="3000375"/>
          <p14:tracePt t="489137" x="7977188" y="3008313"/>
          <p14:tracePt t="489143" x="8174038" y="3025775"/>
          <p14:tracePt t="489153" x="8291513" y="3025775"/>
          <p14:tracePt t="489159" x="8402638" y="3025775"/>
          <p14:tracePt t="489170" x="8496300" y="3025775"/>
          <p14:tracePt t="489175" x="8589963" y="3025775"/>
          <p14:tracePt t="489185" x="8699500" y="3025775"/>
          <p14:tracePt t="489191" x="8836025" y="3025775"/>
          <p14:tracePt t="489199" x="8997950" y="3025775"/>
          <p14:tracePt t="489207" x="9183688" y="3025775"/>
          <p14:tracePt t="489216" x="9328150" y="3025775"/>
          <p14:tracePt t="489223" x="9456738" y="3041650"/>
          <p14:tracePt t="489232" x="9566275" y="3059113"/>
          <p14:tracePt t="489239" x="9659938" y="3076575"/>
          <p14:tracePt t="489247" x="9761538" y="3101975"/>
          <p14:tracePt t="489255" x="9880600" y="3109913"/>
          <p14:tracePt t="489264" x="9999663" y="3119438"/>
          <p14:tracePt t="489271" x="10126663" y="3127375"/>
          <p14:tracePt t="489279" x="10237788" y="3135313"/>
          <p14:tracePt t="489287" x="10339388" y="3135313"/>
          <p14:tracePt t="489295" x="10442575" y="3135313"/>
          <p14:tracePt t="489303" x="10526713" y="3135313"/>
          <p14:tracePt t="489312" x="10585450" y="3109913"/>
          <p14:tracePt t="489320" x="10620375" y="3076575"/>
          <p14:tracePt t="489328" x="10645775" y="3033713"/>
          <p14:tracePt t="489337" x="10663238" y="2990850"/>
          <p14:tracePt t="489343" x="10671175" y="2897188"/>
          <p14:tracePt t="489354" x="10671175" y="2805113"/>
          <p14:tracePt t="489359" x="10663238" y="2701925"/>
          <p14:tracePt t="489369" x="10637838" y="2592388"/>
          <p14:tracePt t="489376" x="10577513" y="2438400"/>
          <p14:tracePt t="489385" x="10509250" y="2260600"/>
          <p14:tracePt t="489392" x="10313988" y="1920875"/>
          <p14:tracePt t="489401" x="10059988" y="1555750"/>
          <p14:tracePt t="489407" x="9771063" y="1138238"/>
          <p14:tracePt t="489418" x="9540875" y="815975"/>
          <p14:tracePt t="489424" x="9353550" y="620713"/>
          <p14:tracePt t="489432" x="9353550" y="611188"/>
          <p14:tracePt t="489583" x="9320213" y="577850"/>
          <p14:tracePt t="489600" x="9337675" y="577850"/>
          <p14:tracePt t="489607" x="9380538" y="577850"/>
          <p14:tracePt t="489615" x="9472613" y="585788"/>
          <p14:tracePt t="489623" x="9601200" y="595313"/>
          <p14:tracePt t="489631" x="9736138" y="603250"/>
          <p14:tracePt t="489639" x="9948863" y="603250"/>
          <p14:tracePt t="489647" x="10186988" y="620713"/>
          <p14:tracePt t="489655" x="10425113" y="646113"/>
          <p14:tracePt t="489663" x="10663238" y="671513"/>
          <p14:tracePt t="489671" x="10883900" y="696913"/>
          <p14:tracePt t="489680" x="11087100" y="747713"/>
          <p14:tracePt t="489687" x="11274425" y="808038"/>
          <p14:tracePt t="489695" x="11426825" y="866775"/>
          <p14:tracePt t="489703" x="11606213" y="985838"/>
          <p14:tracePt t="489712" x="11834813" y="1130300"/>
          <p14:tracePt t="489720" x="12072938" y="1308100"/>
          <p14:tracePt t="494975" x="10823575" y="3798888"/>
          <p14:tracePt t="494985" x="9991725" y="3875088"/>
          <p14:tracePt t="494991" x="9091613" y="3951288"/>
          <p14:tracePt t="495002" x="8240713" y="3994150"/>
          <p14:tracePt t="495007" x="7434263" y="4027488"/>
          <p14:tracePt t="495017" x="6600825" y="4070350"/>
          <p14:tracePt t="495023" x="5802313" y="4087813"/>
          <p14:tracePt t="495031" x="5038725" y="4105275"/>
          <p14:tracePt t="495039" x="4324350" y="4121150"/>
          <p14:tracePt t="495047" x="3594100" y="4121150"/>
          <p14:tracePt t="495055" x="2905125" y="4138613"/>
          <p14:tracePt t="495063" x="2208213" y="4181475"/>
          <p14:tracePt t="495071" x="1520825" y="4197350"/>
          <p14:tracePt t="495079" x="900113" y="4232275"/>
          <p14:tracePt t="495087" x="322263" y="4249738"/>
          <p14:tracePt t="495240" x="1163638" y="3619500"/>
          <p14:tracePt t="495248" x="2081213" y="3543300"/>
          <p14:tracePt t="495256" x="3117850" y="3467100"/>
          <p14:tracePt t="495264" x="4129088" y="3408363"/>
          <p14:tracePt t="495272" x="5122863" y="3348038"/>
          <p14:tracePt t="495280" x="6108700" y="3314700"/>
          <p14:tracePt t="495288" x="7034213" y="3271838"/>
          <p14:tracePt t="495302" x="7859713" y="3254375"/>
          <p14:tracePt t="495308" x="8615363" y="3238500"/>
          <p14:tracePt t="495319" x="9261475" y="3238500"/>
          <p14:tracePt t="495324" x="9786938" y="3221038"/>
          <p14:tracePt t="495335" x="10204450" y="3221038"/>
          <p14:tracePt t="495340" x="10552113" y="3221038"/>
          <p14:tracePt t="495349" x="10764838" y="3203575"/>
          <p14:tracePt t="495356" x="10883900" y="3203575"/>
          <p14:tracePt t="495364" x="11002963" y="3203575"/>
          <p14:tracePt t="495372" x="11079163" y="3203575"/>
          <p14:tracePt t="495380" x="11137900" y="3203575"/>
          <p14:tracePt t="495388" x="11180763" y="3203575"/>
          <p14:tracePt t="495396" x="11231563" y="3211513"/>
          <p14:tracePt t="495403" x="11241088" y="3211513"/>
          <p14:tracePt t="495412" x="11256963" y="3221038"/>
          <p14:tracePt t="495420" x="11291888" y="3221038"/>
          <p14:tracePt t="495428" x="11317288" y="3228975"/>
          <p14:tracePt t="495437" x="11360150" y="3228975"/>
          <p14:tracePt t="495444" x="11393488" y="3228975"/>
          <p14:tracePt t="495454" x="11418888" y="3228975"/>
          <p14:tracePt t="495460" x="11436350" y="3228975"/>
          <p14:tracePt t="495470" x="11444288" y="3228975"/>
          <p14:tracePt t="495476" x="11452225" y="3228975"/>
          <p14:tracePt t="495485" x="11495088" y="3203575"/>
          <p14:tracePt t="495492" x="11520488" y="3203575"/>
          <p14:tracePt t="495501" x="11555413" y="3203575"/>
          <p14:tracePt t="495508" x="11588750" y="3186113"/>
          <p14:tracePt t="495519" x="11614150" y="3178175"/>
          <p14:tracePt t="495524" x="11647488" y="3170238"/>
          <p14:tracePt t="495532" x="11699875" y="3170238"/>
          <p14:tracePt t="495540" x="11758613" y="3160713"/>
          <p14:tracePt t="495548" x="11834813" y="3152775"/>
          <p14:tracePt t="495555" x="11903075" y="3135313"/>
          <p14:tracePt t="495563" x="11971338" y="3119438"/>
          <p14:tracePt t="495571" x="12039600" y="3094038"/>
          <p14:tracePt t="495579" x="12115800" y="3067050"/>
          <p14:tracePt t="495587" x="12184063" y="305117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BB0E-8087-4075-887C-17EFEE79ABE3}"/>
              </a:ext>
            </a:extLst>
          </p:cNvPr>
          <p:cNvSpPr>
            <a:spLocks noGrp="1"/>
          </p:cNvSpPr>
          <p:nvPr>
            <p:ph type="ctrTitle"/>
          </p:nvPr>
        </p:nvSpPr>
        <p:spPr>
          <a:xfrm>
            <a:off x="1100051" y="3284737"/>
            <a:ext cx="10058400" cy="804672"/>
          </a:xfrm>
        </p:spPr>
        <p:txBody>
          <a:bodyPr>
            <a:normAutofit/>
          </a:bodyPr>
          <a:lstStyle/>
          <a:p>
            <a:pPr algn="ctr" rtl="1"/>
            <a:r>
              <a:rPr lang="ar-IQ" sz="3600" b="1" dirty="0"/>
              <a:t>طراحی و توسعه یک دروازه اینترنت اشیاء (</a:t>
            </a:r>
            <a:r>
              <a:rPr lang="en-US" sz="3600" b="1" dirty="0"/>
              <a:t>IoT Gateway</a:t>
            </a:r>
            <a:r>
              <a:rPr lang="fa-IR" sz="3600" b="1" dirty="0"/>
              <a:t>)</a:t>
            </a:r>
            <a:endParaRPr lang="en-US" sz="3600" b="1" dirty="0"/>
          </a:p>
        </p:txBody>
      </p:sp>
      <p:sp>
        <p:nvSpPr>
          <p:cNvPr id="3" name="Subtitle 2">
            <a:extLst>
              <a:ext uri="{FF2B5EF4-FFF2-40B4-BE49-F238E27FC236}">
                <a16:creationId xmlns:a16="http://schemas.microsoft.com/office/drawing/2014/main" id="{ED069EFD-1A3F-4DE4-913F-48305F717A8B}"/>
              </a:ext>
            </a:extLst>
          </p:cNvPr>
          <p:cNvSpPr>
            <a:spLocks noGrp="1"/>
          </p:cNvSpPr>
          <p:nvPr>
            <p:ph type="subTitle" idx="1"/>
          </p:nvPr>
        </p:nvSpPr>
        <p:spPr>
          <a:xfrm>
            <a:off x="1100051" y="4450636"/>
            <a:ext cx="10058400" cy="1648412"/>
          </a:xfrm>
        </p:spPr>
        <p:txBody>
          <a:bodyPr>
            <a:normAutofit lnSpcReduction="10000"/>
          </a:bodyPr>
          <a:lstStyle/>
          <a:p>
            <a:pPr algn="ctr">
              <a:lnSpc>
                <a:spcPct val="110000"/>
              </a:lnSpc>
            </a:pPr>
            <a:r>
              <a:rPr lang="fa-IR" sz="2000" spc="0" dirty="0"/>
              <a:t>دانشجو: </a:t>
            </a:r>
            <a:r>
              <a:rPr lang="ar-IQ" sz="2000" spc="0" dirty="0"/>
              <a:t>علی سپهرنیا</a:t>
            </a:r>
            <a:endParaRPr lang="fa-IR" sz="2000" spc="0" dirty="0"/>
          </a:p>
          <a:p>
            <a:pPr algn="ctr" rtl="1">
              <a:lnSpc>
                <a:spcPct val="110000"/>
              </a:lnSpc>
              <a:spcBef>
                <a:spcPts val="600"/>
              </a:spcBef>
              <a:spcAft>
                <a:spcPts val="0"/>
              </a:spcAft>
            </a:pPr>
            <a:r>
              <a:rPr lang="ar-SA" sz="2000" spc="0" dirty="0">
                <a:effectLst/>
                <a:latin typeface="Times New Roman" panose="02020603050405020304" pitchFamily="18" charset="0"/>
                <a:ea typeface="Times New Roman" panose="02020603050405020304" pitchFamily="18" charset="0"/>
                <a:cs typeface="B Nazanin" panose="00000400000000000000" pitchFamily="2" charset="-78"/>
              </a:rPr>
              <a:t>استاد راهنما:</a:t>
            </a:r>
            <a:r>
              <a:rPr lang="fa-IR" sz="2000" spc="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000" b="1" spc="0" dirty="0">
                <a:effectLst/>
                <a:latin typeface="Times New Roman" panose="02020603050405020304" pitchFamily="18" charset="0"/>
                <a:ea typeface="Times New Roman" panose="02020603050405020304" pitchFamily="18" charset="0"/>
                <a:cs typeface="B Nazanin" panose="00000400000000000000" pitchFamily="2" charset="-78"/>
              </a:rPr>
              <a:t>دکتر محمود معلم</a:t>
            </a:r>
            <a:endParaRPr lang="fa-IR" sz="2000" b="1" spc="0" dirty="0">
              <a:effectLst/>
              <a:latin typeface="Times New Roman" panose="02020603050405020304" pitchFamily="18" charset="0"/>
              <a:ea typeface="Times New Roman" panose="02020603050405020304" pitchFamily="18" charset="0"/>
              <a:cs typeface="B Nazanin" panose="00000400000000000000" pitchFamily="2" charset="-78"/>
            </a:endParaRPr>
          </a:p>
          <a:p>
            <a:pPr algn="ctr" rtl="1">
              <a:lnSpc>
                <a:spcPct val="110000"/>
              </a:lnSpc>
              <a:spcBef>
                <a:spcPts val="600"/>
              </a:spcBef>
              <a:spcAft>
                <a:spcPts val="0"/>
              </a:spcAft>
            </a:pPr>
            <a:endParaRPr lang="fa-IR" sz="2000" b="1" spc="0" dirty="0">
              <a:effectLst/>
              <a:latin typeface="Times New Roman" panose="02020603050405020304" pitchFamily="18" charset="0"/>
              <a:ea typeface="Times New Roman" panose="02020603050405020304" pitchFamily="18" charset="0"/>
              <a:cs typeface="B Nazanin" panose="00000400000000000000" pitchFamily="2" charset="-78"/>
            </a:endParaRPr>
          </a:p>
          <a:p>
            <a:pPr algn="ctr" rtl="1">
              <a:lnSpc>
                <a:spcPct val="110000"/>
              </a:lnSpc>
              <a:spcBef>
                <a:spcPts val="600"/>
              </a:spcBef>
              <a:spcAft>
                <a:spcPts val="0"/>
              </a:spcAft>
            </a:pPr>
            <a:r>
              <a:rPr lang="ar-IQ" sz="2000" spc="0" dirty="0">
                <a:effectLst/>
                <a:latin typeface="Times New Roman" panose="02020603050405020304" pitchFamily="18" charset="0"/>
                <a:ea typeface="Times New Roman" panose="02020603050405020304" pitchFamily="18" charset="0"/>
                <a:cs typeface="B Nazanin" panose="00000400000000000000" pitchFamily="2" charset="-78"/>
              </a:rPr>
              <a:t>بهمن ۱۴۰۰</a:t>
            </a:r>
            <a:endParaRPr lang="en-US" sz="2000" spc="0" dirty="0">
              <a:effectLst/>
              <a:latin typeface="Times New Roman" panose="02020603050405020304" pitchFamily="18" charset="0"/>
              <a:ea typeface="Times New Roman" panose="02020603050405020304" pitchFamily="18" charset="0"/>
              <a:cs typeface="B Nazanin" panose="00000400000000000000" pitchFamily="2" charset="-78"/>
            </a:endParaRPr>
          </a:p>
          <a:p>
            <a:pPr algn="ctr">
              <a:lnSpc>
                <a:spcPct val="110000"/>
              </a:lnSpc>
            </a:pPr>
            <a:endParaRPr lang="en-US" sz="2800" spc="0" dirty="0"/>
          </a:p>
        </p:txBody>
      </p:sp>
      <p:sp>
        <p:nvSpPr>
          <p:cNvPr id="4" name="TextBox 3">
            <a:extLst>
              <a:ext uri="{FF2B5EF4-FFF2-40B4-BE49-F238E27FC236}">
                <a16:creationId xmlns:a16="http://schemas.microsoft.com/office/drawing/2014/main" id="{76B9C14A-CE8A-4172-8687-E6DC7A636EBD}"/>
              </a:ext>
            </a:extLst>
          </p:cNvPr>
          <p:cNvSpPr txBox="1"/>
          <p:nvPr/>
        </p:nvSpPr>
        <p:spPr>
          <a:xfrm>
            <a:off x="975359" y="1705229"/>
            <a:ext cx="10119360" cy="1310615"/>
          </a:xfrm>
          <a:prstGeom prst="rect">
            <a:avLst/>
          </a:prstGeom>
          <a:noFill/>
        </p:spPr>
        <p:txBody>
          <a:bodyPr wrap="square" rtlCol="0">
            <a:spAutoFit/>
          </a:bodyPr>
          <a:lstStyle/>
          <a:p>
            <a:pPr marL="0" marR="0" algn="ctr" rtl="1">
              <a:spcBef>
                <a:spcPts val="300"/>
              </a:spcBef>
              <a:spcAft>
                <a:spcPts val="0"/>
              </a:spcAf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دانشگاه دامغان</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ctr" rtl="1">
              <a:spcBef>
                <a:spcPts val="300"/>
              </a:spcBef>
              <a:spcAft>
                <a:spcPts val="1400"/>
              </a:spcAf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دانشکده فنی و مهندسی</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a:p>
            <a:pPr marL="0" marR="0" algn="ctr" rtl="1">
              <a:spcBef>
                <a:spcPts val="600"/>
              </a:spcBef>
              <a:spcAft>
                <a:spcPts val="1400"/>
              </a:spcAft>
            </a:pPr>
            <a:r>
              <a:rPr lang="ar-SA" sz="2000" dirty="0">
                <a:effectLst/>
                <a:latin typeface="Times New Roman" panose="02020603050405020304" pitchFamily="18" charset="0"/>
                <a:ea typeface="Times New Roman" panose="02020603050405020304" pitchFamily="18" charset="0"/>
                <a:cs typeface="B Nazanin" panose="00000400000000000000" pitchFamily="2" charset="-78"/>
              </a:rPr>
              <a:t>پایان‌نامه دوره کارشناسی مهندسی کامپیوتر</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pic>
        <p:nvPicPr>
          <p:cNvPr id="5" name="Picture 4">
            <a:extLst>
              <a:ext uri="{FF2B5EF4-FFF2-40B4-BE49-F238E27FC236}">
                <a16:creationId xmlns:a16="http://schemas.microsoft.com/office/drawing/2014/main" id="{040824F4-7CAB-42ED-883D-66846C6483FD}"/>
              </a:ext>
            </a:extLst>
          </p:cNvPr>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rcRect t="10457" b="11765"/>
          <a:stretch/>
        </p:blipFill>
        <p:spPr bwMode="auto">
          <a:xfrm>
            <a:off x="5739446" y="884475"/>
            <a:ext cx="591185" cy="69024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5373530"/>
      </p:ext>
    </p:extLst>
  </p:cSld>
  <p:clrMapOvr>
    <a:masterClrMapping/>
  </p:clrMapOvr>
  <mc:AlternateContent xmlns:mc="http://schemas.openxmlformats.org/markup-compatibility/2006" xmlns:p14="http://schemas.microsoft.com/office/powerpoint/2010/main">
    <mc:Choice Requires="p14">
      <p:transition spd="slow" p14:dur="2000" advTm="23978"/>
    </mc:Choice>
    <mc:Fallback xmlns="">
      <p:transition spd="slow" advTm="2397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20</a:t>
            </a:fld>
            <a:endParaRPr lang="en-US" dirty="0"/>
          </a:p>
        </p:txBody>
      </p:sp>
      <p:graphicFrame>
        <p:nvGraphicFramePr>
          <p:cNvPr id="5" name="Content Placeholder 4">
            <a:extLst>
              <a:ext uri="{FF2B5EF4-FFF2-40B4-BE49-F238E27FC236}">
                <a16:creationId xmlns:a16="http://schemas.microsoft.com/office/drawing/2014/main" id="{BEFA11E1-3D4B-4735-A0F6-D3D9A7C0E8D1}"/>
              </a:ext>
            </a:extLst>
          </p:cNvPr>
          <p:cNvGraphicFramePr>
            <a:graphicFrameLocks/>
          </p:cNvGraphicFramePr>
          <p:nvPr/>
        </p:nvGraphicFramePr>
        <p:xfrm>
          <a:off x="667512"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a:extLst>
              <a:ext uri="{FF2B5EF4-FFF2-40B4-BE49-F238E27FC236}">
                <a16:creationId xmlns:a16="http://schemas.microsoft.com/office/drawing/2014/main" id="{AC49CCBF-E79C-4902-B173-E18DB8FCE01B}"/>
              </a:ext>
            </a:extLst>
          </p:cNvPr>
          <p:cNvSpPr>
            <a:spLocks noGrp="1"/>
          </p:cNvSpPr>
          <p:nvPr>
            <p:ph idx="1"/>
          </p:nvPr>
        </p:nvSpPr>
        <p:spPr/>
        <p:txBody>
          <a:bodyPr>
            <a:normAutofit/>
          </a:bodyPr>
          <a:lstStyle/>
          <a:p>
            <a:pPr marL="0" indent="0" algn="r" rtl="1">
              <a:lnSpc>
                <a:spcPct val="150000"/>
              </a:lnSpc>
              <a:buNone/>
            </a:pPr>
            <a:r>
              <a:rPr lang="ar-IQ" sz="2400" b="1" dirty="0"/>
              <a:t>ماژول سازگار کننده</a:t>
            </a:r>
            <a:endParaRPr lang="fa-IR" sz="2400" b="1" dirty="0"/>
          </a:p>
          <a:p>
            <a:pPr algn="r" rtl="1">
              <a:lnSpc>
                <a:spcPct val="150000"/>
              </a:lnSpc>
            </a:pPr>
            <a:r>
              <a:rPr lang="ar-IQ" sz="2400" dirty="0"/>
              <a:t>فناوری‌ها و پروتکل‌های ارتباطی حوزه </a:t>
            </a:r>
            <a:r>
              <a:rPr lang="ar-IQ" sz="2400" b="1" dirty="0"/>
              <a:t>حسگر</a:t>
            </a:r>
            <a:r>
              <a:rPr lang="ar-IQ" sz="2400" dirty="0"/>
              <a:t> به‌گونه‌ای </a:t>
            </a:r>
            <a:r>
              <a:rPr lang="ar-IQ" sz="2400" b="1" dirty="0"/>
              <a:t>متفاوت</a:t>
            </a:r>
            <a:r>
              <a:rPr lang="ar-IQ" sz="2400" dirty="0"/>
              <a:t> و با دغدغه‌هایی متنوع طراحی شده‌اند</a:t>
            </a:r>
            <a:r>
              <a:rPr lang="fa-IR" sz="2400" dirty="0"/>
              <a:t>.</a:t>
            </a:r>
          </a:p>
          <a:p>
            <a:pPr algn="r" rtl="1">
              <a:lnSpc>
                <a:spcPct val="150000"/>
              </a:lnSpc>
            </a:pPr>
            <a:r>
              <a:rPr lang="ar-IQ" sz="2400" dirty="0"/>
              <a:t>برای </a:t>
            </a:r>
            <a:r>
              <a:rPr lang="ar-IQ" sz="2400" b="1" dirty="0"/>
              <a:t>فهم</a:t>
            </a:r>
            <a:r>
              <a:rPr lang="ar-IQ" sz="2400" dirty="0"/>
              <a:t> ساده‌تر این پیام‌ها توسط </a:t>
            </a:r>
            <a:r>
              <a:rPr lang="ar-IQ" sz="2400" b="1" dirty="0"/>
              <a:t>ماژول‌های دیگر</a:t>
            </a:r>
            <a:r>
              <a:rPr lang="ar-IQ" sz="2400" dirty="0"/>
              <a:t>، نیاز است </a:t>
            </a:r>
            <a:r>
              <a:rPr lang="fa-IR" sz="2400" dirty="0"/>
              <a:t>تا </a:t>
            </a:r>
            <a:r>
              <a:rPr lang="ar-IQ" sz="2400" dirty="0"/>
              <a:t>آن را </a:t>
            </a:r>
            <a:r>
              <a:rPr lang="ar-IQ" sz="2400" b="1" dirty="0"/>
              <a:t>آماده</a:t>
            </a:r>
            <a:r>
              <a:rPr lang="ar-IQ" sz="2400" dirty="0"/>
              <a:t> کنیم</a:t>
            </a:r>
            <a:r>
              <a:rPr lang="fa-IR" sz="2400" dirty="0"/>
              <a:t>.</a:t>
            </a:r>
          </a:p>
          <a:p>
            <a:pPr algn="r" rtl="1">
              <a:lnSpc>
                <a:spcPct val="150000"/>
              </a:lnSpc>
            </a:pPr>
            <a:r>
              <a:rPr lang="fa-IR" sz="2400" dirty="0"/>
              <a:t>این آماده‌سازی برای </a:t>
            </a:r>
            <a:r>
              <a:rPr lang="ar-IQ" sz="2400" b="1" dirty="0"/>
              <a:t>اندازه پیام‌</a:t>
            </a:r>
            <a:r>
              <a:rPr lang="ar-IQ" sz="2400" dirty="0"/>
              <a:t>، </a:t>
            </a:r>
            <a:r>
              <a:rPr lang="ar-IQ" sz="2400" b="1" dirty="0"/>
              <a:t>تفکیک نشانی</a:t>
            </a:r>
            <a:r>
              <a:rPr lang="ar-IQ" sz="2400" dirty="0"/>
              <a:t>، </a:t>
            </a:r>
            <a:r>
              <a:rPr lang="ar-IQ" sz="2400" b="1" dirty="0"/>
              <a:t>قطعه‌بندی</a:t>
            </a:r>
            <a:r>
              <a:rPr lang="ar-IQ" sz="2400" dirty="0"/>
              <a:t>، </a:t>
            </a:r>
            <a:r>
              <a:rPr lang="ar-IQ" sz="2400" b="1" dirty="0"/>
              <a:t>سرهم‌بندی</a:t>
            </a:r>
            <a:r>
              <a:rPr lang="ar-IQ" sz="2400" dirty="0"/>
              <a:t> و </a:t>
            </a:r>
            <a:r>
              <a:rPr lang="fa-IR" sz="2400" dirty="0"/>
              <a:t>... انجام می‌شود.</a:t>
            </a:r>
            <a:endParaRPr lang="en-US" sz="2400" dirty="0"/>
          </a:p>
          <a:p>
            <a:pPr algn="r" rtl="1">
              <a:lnSpc>
                <a:spcPct val="150000"/>
              </a:lnSpc>
            </a:pPr>
            <a:endParaRPr lang="en-US" sz="2400" dirty="0"/>
          </a:p>
        </p:txBody>
      </p:sp>
    </p:spTree>
    <p:extLst>
      <p:ext uri="{BB962C8B-B14F-4D97-AF65-F5344CB8AC3E}">
        <p14:creationId xmlns:p14="http://schemas.microsoft.com/office/powerpoint/2010/main" val="2844924773"/>
      </p:ext>
    </p:extLst>
  </p:cSld>
  <p:clrMapOvr>
    <a:masterClrMapping/>
  </p:clrMapOvr>
  <mc:AlternateContent xmlns:mc="http://schemas.openxmlformats.org/markup-compatibility/2006" xmlns:p14="http://schemas.microsoft.com/office/powerpoint/2010/main">
    <mc:Choice Requires="p14">
      <p:transition spd="slow" p14:dur="2000" advTm="130259"/>
    </mc:Choice>
    <mc:Fallback xmlns="">
      <p:transition spd="slow" advTm="130259"/>
    </mc:Fallback>
  </mc:AlternateContent>
  <p:extLst>
    <p:ext uri="{3A86A75C-4F4B-4683-9AE1-C65F6400EC91}">
      <p14:laserTraceLst xmlns:p14="http://schemas.microsoft.com/office/powerpoint/2010/main">
        <p14:tracePtLst>
          <p14:tracePt t="1475" x="11061700" y="2227263"/>
          <p14:tracePt t="1483" x="10212388" y="2268538"/>
          <p14:tracePt t="1491" x="9328150" y="2344738"/>
          <p14:tracePt t="1503" x="8301038" y="2379663"/>
          <p14:tracePt t="1513" x="7264400" y="2422525"/>
          <p14:tracePt t="1519" x="6227763" y="2455863"/>
          <p14:tracePt t="1530" x="5241925" y="2447925"/>
          <p14:tracePt t="1535" x="4324350" y="2481263"/>
          <p14:tracePt t="1546" x="3424238" y="2516188"/>
          <p14:tracePt t="1551" x="2600325" y="2532063"/>
          <p14:tracePt t="1559" x="1903413" y="2574925"/>
          <p14:tracePt t="1567" x="1257300" y="2592388"/>
          <p14:tracePt t="1575" x="755650" y="2592388"/>
          <p14:tracePt t="1583" x="365125" y="2592388"/>
          <p14:tracePt t="1591" x="42863" y="2592388"/>
          <p14:tracePt t="2767" x="611188" y="3195638"/>
          <p14:tracePt t="2776" x="1308100" y="3135313"/>
          <p14:tracePt t="2783" x="2073275" y="3041650"/>
          <p14:tracePt t="2791" x="2905125" y="2974975"/>
          <p14:tracePt t="2799" x="3763963" y="2897188"/>
          <p14:tracePt t="2807" x="4638675" y="2838450"/>
          <p14:tracePt t="2815" x="5513388" y="2778125"/>
          <p14:tracePt t="2823" x="6389688" y="2719388"/>
          <p14:tracePt t="2831" x="7204075" y="2625725"/>
          <p14:tracePt t="2839" x="7994650" y="2549525"/>
          <p14:tracePt t="2847" x="8683625" y="2498725"/>
          <p14:tracePt t="2855" x="9312275" y="2447925"/>
          <p14:tracePt t="2863" x="9890125" y="2413000"/>
          <p14:tracePt t="2871" x="10374313" y="2397125"/>
          <p14:tracePt t="2881" x="10798175" y="2379663"/>
          <p14:tracePt t="2898" x="11418888" y="2379663"/>
          <p14:tracePt t="2903" x="11606213" y="2379663"/>
          <p14:tracePt t="2913" x="11766550" y="2413000"/>
          <p14:tracePt t="2919" x="11852275" y="2438400"/>
          <p14:tracePt t="2930" x="11911013" y="2455863"/>
          <p14:tracePt t="2935" x="11920538" y="2473325"/>
          <p14:tracePt t="2944" x="11928475" y="2473325"/>
          <p14:tracePt t="2959" x="11936413" y="2481263"/>
          <p14:tracePt t="2967" x="11945938" y="2498725"/>
          <p14:tracePt t="2975" x="11953875" y="2506663"/>
          <p14:tracePt t="2983" x="11961813" y="2516188"/>
          <p14:tracePt t="2991" x="11971338" y="2524125"/>
          <p14:tracePt t="2999" x="11979275" y="2532063"/>
          <p14:tracePt t="3007" x="12004675" y="2557463"/>
          <p14:tracePt t="3023" x="12014200" y="2566988"/>
          <p14:tracePt t="3039" x="12014200" y="2582863"/>
          <p14:tracePt t="3055" x="12014200" y="2600325"/>
          <p14:tracePt t="3063" x="12014200" y="2617788"/>
          <p14:tracePt t="3071" x="12022138" y="2643188"/>
          <p14:tracePt t="3080" x="12022138" y="2686050"/>
          <p14:tracePt t="3087" x="12030075" y="2711450"/>
          <p14:tracePt t="3097" x="12030075" y="2727325"/>
          <p14:tracePt t="3103" x="12047538" y="2752725"/>
          <p14:tracePt t="3113" x="12065000" y="2805113"/>
          <p14:tracePt t="3119" x="12072938" y="2838450"/>
          <p14:tracePt t="3129" x="12090400" y="2881313"/>
          <p14:tracePt t="3135" x="12098338" y="2914650"/>
          <p14:tracePt t="3144" x="12106275" y="2940050"/>
          <p14:tracePt t="3151" x="12115800" y="2965450"/>
          <p14:tracePt t="3161" x="12133263" y="3000375"/>
          <p14:tracePt t="3167" x="12133263" y="3025775"/>
          <p14:tracePt t="3175" x="12149138" y="3059113"/>
          <p14:tracePt t="3183" x="12166600" y="3094038"/>
          <p14:tracePt t="6139" x="12123738" y="519113"/>
          <p14:tracePt t="6147" x="12115800" y="509588"/>
          <p14:tracePt t="6237" x="12149138" y="519113"/>
          <p14:tracePt t="6245" x="12174538" y="544513"/>
          <p14:tracePt t="8402" x="11809413" y="2286000"/>
          <p14:tracePt t="8409" x="11503025" y="2405063"/>
          <p14:tracePt t="8416" x="11180763" y="2516188"/>
          <p14:tracePt t="8424" x="10901363" y="2617788"/>
          <p14:tracePt t="8432" x="10679113" y="2701925"/>
          <p14:tracePt t="8440" x="10518775" y="2762250"/>
          <p14:tracePt t="8448" x="10374313" y="2805113"/>
          <p14:tracePt t="8456" x="10271125" y="2838450"/>
          <p14:tracePt t="8463" x="10186988" y="2863850"/>
          <p14:tracePt t="8472" x="10126663" y="2889250"/>
          <p14:tracePt t="8479" x="10093325" y="2889250"/>
          <p14:tracePt t="8487" x="10085388" y="2889250"/>
          <p14:tracePt t="8497" x="10075863" y="2889250"/>
          <p14:tracePt t="8609" x="10085388" y="2889250"/>
          <p14:tracePt t="8617" x="10101263" y="2881313"/>
          <p14:tracePt t="8626" x="10136188" y="2863850"/>
          <p14:tracePt t="8634" x="10153650" y="2846388"/>
          <p14:tracePt t="8639" x="10204450" y="2830513"/>
          <p14:tracePt t="8647" x="10263188" y="2795588"/>
          <p14:tracePt t="8656" x="10323513" y="2762250"/>
          <p14:tracePt t="8663" x="10382250" y="2744788"/>
          <p14:tracePt t="8671" x="10442575" y="2719388"/>
          <p14:tracePt t="8679" x="10501313" y="2701925"/>
          <p14:tracePt t="8687" x="10560050" y="2686050"/>
          <p14:tracePt t="8695" x="10602913" y="2668588"/>
          <p14:tracePt t="8703" x="10637838" y="2651125"/>
          <p14:tracePt t="8713" x="10679113" y="2625725"/>
          <p14:tracePt t="8719" x="10721975" y="2608263"/>
          <p14:tracePt t="8729" x="10764838" y="2592388"/>
          <p14:tracePt t="8735" x="10807700" y="2574925"/>
          <p14:tracePt t="8745" x="10866438" y="2549525"/>
          <p14:tracePt t="8751" x="10926763" y="2532063"/>
          <p14:tracePt t="8761" x="10985500" y="2516188"/>
          <p14:tracePt t="8767" x="11044238" y="2498725"/>
          <p14:tracePt t="8777" x="11096625" y="2481263"/>
          <p14:tracePt t="8783" x="11129963" y="2473325"/>
          <p14:tracePt t="8791" x="11147425" y="2463800"/>
          <p14:tracePt t="8799" x="11180763" y="2463800"/>
          <p14:tracePt t="8808" x="11188700" y="2455863"/>
          <p14:tracePt t="8815" x="11198225" y="2455863"/>
          <p14:tracePt t="8935" x="11188700" y="2455863"/>
          <p14:tracePt t="8944" x="11180763" y="2455863"/>
          <p14:tracePt t="8951" x="11163300" y="2455863"/>
          <p14:tracePt t="8960" x="11137900" y="2455863"/>
          <p14:tracePt t="8968" x="11087100" y="2455863"/>
          <p14:tracePt t="8978" x="10985500" y="2455863"/>
          <p14:tracePt t="8983" x="10866438" y="2455863"/>
          <p14:tracePt t="8994" x="10688638" y="2455863"/>
          <p14:tracePt t="9000" x="10509250" y="2455863"/>
          <p14:tracePt t="9008" x="10339388" y="2455863"/>
          <p14:tracePt t="9015" x="10179050" y="2455863"/>
          <p14:tracePt t="9024" x="9991725" y="2455863"/>
          <p14:tracePt t="9032" x="9804400" y="2455863"/>
          <p14:tracePt t="9040" x="9642475" y="2473325"/>
          <p14:tracePt t="9047" x="9498013" y="2473325"/>
          <p14:tracePt t="9056" x="9328150" y="2481263"/>
          <p14:tracePt t="9063" x="9209088" y="2481263"/>
          <p14:tracePt t="9071" x="9082088" y="2489200"/>
          <p14:tracePt t="9079" x="8955088" y="2498725"/>
          <p14:tracePt t="9087" x="8836025" y="2498725"/>
          <p14:tracePt t="9095" x="8734425" y="2498725"/>
          <p14:tracePt t="9103" x="8640763" y="2506663"/>
          <p14:tracePt t="9111" x="8564563" y="2516188"/>
          <p14:tracePt t="9121" x="8470900" y="2516188"/>
          <p14:tracePt t="9130" x="8394700" y="2516188"/>
          <p14:tracePt t="9135" x="8334375" y="2516188"/>
          <p14:tracePt t="9145" x="8266113" y="2524125"/>
          <p14:tracePt t="9151" x="8215313" y="2532063"/>
          <p14:tracePt t="9161" x="8207375" y="2532063"/>
          <p14:tracePt t="9433" x="8224838" y="2532063"/>
          <p14:tracePt t="9441" x="8250238" y="2524125"/>
          <p14:tracePt t="9447" x="8283575" y="2524125"/>
          <p14:tracePt t="9456" x="8308975" y="2524125"/>
          <p14:tracePt t="9463" x="8326438" y="2506663"/>
          <p14:tracePt t="9471" x="8377238" y="2498725"/>
          <p14:tracePt t="9479" x="8453438" y="2489200"/>
          <p14:tracePt t="9488" x="8539163" y="2481263"/>
          <p14:tracePt t="9495" x="8640763" y="2463800"/>
          <p14:tracePt t="9504" x="8734425" y="2447925"/>
          <p14:tracePt t="9512" x="8836025" y="2430463"/>
          <p14:tracePt t="9519" x="8955088" y="2413000"/>
          <p14:tracePt t="9529" x="9064625" y="2397125"/>
          <p14:tracePt t="9536" x="9175750" y="2387600"/>
          <p14:tracePt t="9545" x="9277350" y="2371725"/>
          <p14:tracePt t="9552" x="9371013" y="2362200"/>
          <p14:tracePt t="9561" x="9472613" y="2354263"/>
          <p14:tracePt t="9567" x="9566275" y="2336800"/>
          <p14:tracePt t="9578" x="9659938" y="2319338"/>
          <p14:tracePt t="9583" x="9761538" y="2303463"/>
          <p14:tracePt t="9592" x="9855200" y="2293938"/>
          <p14:tracePt t="9600" x="9940925" y="2286000"/>
          <p14:tracePt t="9613" x="10042525" y="2278063"/>
          <p14:tracePt t="9619" x="10144125" y="2268538"/>
          <p14:tracePt t="9628" x="10237788" y="2260600"/>
          <p14:tracePt t="9635" x="10339388" y="2243138"/>
          <p14:tracePt t="9645" x="10425113" y="2227263"/>
          <p14:tracePt t="9651" x="10483850" y="2217738"/>
          <p14:tracePt t="9661" x="10526713" y="2209800"/>
          <p14:tracePt t="9667" x="10552113" y="2209800"/>
          <p14:tracePt t="9677" x="10560050" y="2209800"/>
          <p14:tracePt t="9723" x="10569575" y="2209800"/>
          <p14:tracePt t="9739" x="10577513" y="2209800"/>
          <p14:tracePt t="9763" x="10585450" y="2209800"/>
          <p14:tracePt t="9787" x="10602913" y="2209800"/>
          <p14:tracePt t="9795" x="10602913" y="2217738"/>
          <p14:tracePt t="9966" x="10612438" y="2217738"/>
          <p14:tracePt t="9981" x="10620375" y="2217738"/>
          <p14:tracePt t="9989" x="10628313" y="2217738"/>
          <p14:tracePt t="9998" x="10645775" y="2217738"/>
          <p14:tracePt t="10004" x="10653713" y="2217738"/>
          <p14:tracePt t="10012" x="10671175" y="2200275"/>
          <p14:tracePt t="10029" x="10679113" y="2192338"/>
          <p14:tracePt t="10035" x="10679113" y="2184400"/>
          <p14:tracePt t="10045" x="10679113" y="2174875"/>
          <p14:tracePt t="10052" x="10663238" y="2166938"/>
          <p14:tracePt t="10062" x="10637838" y="2159000"/>
          <p14:tracePt t="10067" x="10637838" y="2149475"/>
          <p14:tracePt t="10078" x="10612438" y="2149475"/>
          <p14:tracePt t="10084" x="10602913" y="2149475"/>
          <p14:tracePt t="10094" x="10585450" y="2149475"/>
          <p14:tracePt t="10108" x="10552113" y="2166938"/>
          <p14:tracePt t="10116" x="10534650" y="2184400"/>
          <p14:tracePt t="10123" x="10493375" y="2209800"/>
          <p14:tracePt t="10131" x="10458450" y="2227263"/>
          <p14:tracePt t="10144" x="10415588" y="2243138"/>
          <p14:tracePt t="10150" x="10382250" y="2268538"/>
          <p14:tracePt t="10155" x="10348913" y="2293938"/>
          <p14:tracePt t="10163" x="10313988" y="2311400"/>
          <p14:tracePt t="10220" x="10313988" y="2319338"/>
          <p14:tracePt t="10229" x="10331450" y="2328863"/>
          <p14:tracePt t="10236" x="10348913" y="2328863"/>
          <p14:tracePt t="10247" x="10374313" y="2354263"/>
          <p14:tracePt t="10252" x="10390188" y="2362200"/>
          <p14:tracePt t="10262" x="10407650" y="2379663"/>
          <p14:tracePt t="10269" x="10425113" y="2379663"/>
          <p14:tracePt t="10280" x="10442575" y="2387600"/>
          <p14:tracePt t="10316" x="10442575" y="2397125"/>
          <p14:tracePt t="10332" x="10415588" y="2397125"/>
          <p14:tracePt t="10348" x="10399713" y="2397125"/>
          <p14:tracePt t="10357" x="10356850" y="2397125"/>
          <p14:tracePt t="10364" x="10255250" y="2397125"/>
          <p14:tracePt t="10373" x="10126663" y="2397125"/>
          <p14:tracePt t="10380" x="9974263" y="2397125"/>
          <p14:tracePt t="10388" x="9786938" y="2397125"/>
          <p14:tracePt t="10397" x="9583738" y="2397125"/>
          <p14:tracePt t="10405" x="9396413" y="2397125"/>
          <p14:tracePt t="10413" x="9251950" y="2397125"/>
          <p14:tracePt t="10420" x="9142413" y="2397125"/>
          <p14:tracePt t="10431" x="9031288" y="2397125"/>
          <p14:tracePt t="10437" x="8963025" y="2397125"/>
          <p14:tracePt t="10447" x="8955088" y="2397125"/>
          <p14:tracePt t="10501" x="8963025" y="2397125"/>
          <p14:tracePt t="10516" x="8980488" y="2405063"/>
          <p14:tracePt t="10540" x="8988425" y="2413000"/>
          <p14:tracePt t="10548" x="8997950" y="2413000"/>
          <p14:tracePt t="10572" x="9013825" y="2413000"/>
          <p14:tracePt t="10580" x="9031288" y="2413000"/>
          <p14:tracePt t="10589" x="9056688" y="2413000"/>
          <p14:tracePt t="10600" x="9082088" y="2413000"/>
          <p14:tracePt t="10604" x="9124950" y="2397125"/>
          <p14:tracePt t="10614" x="9158288" y="2387600"/>
          <p14:tracePt t="10621" x="9193213" y="2379663"/>
          <p14:tracePt t="10631" x="9236075" y="2362200"/>
          <p14:tracePt t="10636" x="9294813" y="2354263"/>
          <p14:tracePt t="10646" x="9353550" y="2354263"/>
          <p14:tracePt t="10652" x="9431338" y="2354263"/>
          <p14:tracePt t="10662" x="9523413" y="2354263"/>
          <p14:tracePt t="10669" x="9617075" y="2354263"/>
          <p14:tracePt t="10680" x="9710738" y="2354263"/>
          <p14:tracePt t="10684" x="9804400" y="2354263"/>
          <p14:tracePt t="10696" x="9880600" y="2354263"/>
          <p14:tracePt t="10700" x="9940925" y="2354263"/>
          <p14:tracePt t="10713" x="10009188" y="2379663"/>
          <p14:tracePt t="10716" x="10067925" y="2387600"/>
          <p14:tracePt t="10724" x="10126663" y="2397125"/>
          <p14:tracePt t="10733" x="10186988" y="2413000"/>
          <p14:tracePt t="10741" x="10194925" y="2413000"/>
          <p14:tracePt t="10748" x="10212388" y="2413000"/>
          <p14:tracePt t="10756" x="10229850" y="2413000"/>
          <p14:tracePt t="10765" x="10245725" y="2413000"/>
          <p14:tracePt t="10772" x="10263188" y="2413000"/>
          <p14:tracePt t="10779" x="10271125" y="2413000"/>
          <p14:tracePt t="10788" x="10288588" y="2413000"/>
          <p14:tracePt t="10796" x="10298113" y="2413000"/>
          <p14:tracePt t="10804" x="10306050" y="2413000"/>
          <p14:tracePt t="10812" x="10323513" y="2413000"/>
          <p14:tracePt t="10820" x="10323513" y="2405063"/>
          <p14:tracePt t="10829" x="10331450" y="2405063"/>
          <p14:tracePt t="10835" x="10339388" y="2405063"/>
          <p14:tracePt t="10845" x="10356850" y="2387600"/>
          <p14:tracePt t="10852" x="10364788" y="2387600"/>
          <p14:tracePt t="10861" x="10374313" y="2379663"/>
          <p14:tracePt t="10877" x="10382250" y="2379663"/>
          <p14:tracePt t="10893" x="10382250" y="2371725"/>
          <p14:tracePt t="10912" x="10390188" y="2362200"/>
          <p14:tracePt t="10957" x="10399713" y="2362200"/>
          <p14:tracePt t="11004" x="10407650" y="2354263"/>
          <p14:tracePt t="11020" x="10425113" y="2354263"/>
          <p14:tracePt t="11029" x="10433050" y="2354263"/>
          <p14:tracePt t="11037" x="10458450" y="2319338"/>
          <p14:tracePt t="11045" x="10475913" y="2286000"/>
          <p14:tracePt t="11053" x="10493375" y="2260600"/>
          <p14:tracePt t="11063" x="10501313" y="2209800"/>
          <p14:tracePt t="11068" x="10534650" y="2159000"/>
          <p14:tracePt t="11080" x="10560050" y="2108200"/>
          <p14:tracePt t="11084" x="10569575" y="2108200"/>
          <p14:tracePt t="11213" x="10577513" y="2108200"/>
          <p14:tracePt t="11245" x="10594975" y="2108200"/>
          <p14:tracePt t="11253" x="10602913" y="2108200"/>
          <p14:tracePt t="11262" x="10612438" y="2108200"/>
          <p14:tracePt t="11280" x="10620375" y="2108200"/>
          <p14:tracePt t="11295" x="10628313" y="2108200"/>
          <p14:tracePt t="11309" x="10637838" y="2116138"/>
          <p14:tracePt t="11316" x="10645775" y="2116138"/>
          <p14:tracePt t="11324" x="10663238" y="2124075"/>
          <p14:tracePt t="11332" x="10671175" y="2124075"/>
          <p14:tracePt t="11341" x="10688638" y="2124075"/>
          <p14:tracePt t="11348" x="10714038" y="2124075"/>
          <p14:tracePt t="11356" x="10729913" y="2116138"/>
          <p14:tracePt t="11364" x="10764838" y="2098675"/>
          <p14:tracePt t="11372" x="10807700" y="2055813"/>
          <p14:tracePt t="11381" x="10848975" y="2030413"/>
          <p14:tracePt t="11388" x="10917238" y="2005013"/>
          <p14:tracePt t="11397" x="10977563" y="1989138"/>
          <p14:tracePt t="11404" x="11018838" y="1971675"/>
          <p14:tracePt t="11412" x="11061700" y="1954213"/>
          <p14:tracePt t="11420" x="11071225" y="1954213"/>
          <p14:tracePt t="11431" x="11079163" y="1954213"/>
          <p14:tracePt t="11446" x="11087100" y="1954213"/>
          <p14:tracePt t="11452" x="11096625" y="1954213"/>
          <p14:tracePt t="11463" x="11104563" y="1954213"/>
          <p14:tracePt t="11468" x="11122025" y="1954213"/>
          <p14:tracePt t="11480" x="11129963" y="1954213"/>
          <p14:tracePt t="11484" x="11155363" y="1954213"/>
          <p14:tracePt t="11496" x="11163300" y="1954213"/>
          <p14:tracePt t="11779" x="11172825" y="1954213"/>
          <p14:tracePt t="11788" x="11180763" y="1954213"/>
          <p14:tracePt t="11796" x="11198225" y="1963738"/>
          <p14:tracePt t="11804" x="11206163" y="1963738"/>
          <p14:tracePt t="11813" x="11215688" y="1971675"/>
          <p14:tracePt t="11819" x="11223625" y="1979613"/>
          <p14:tracePt t="11829" x="11231563" y="1997075"/>
          <p14:tracePt t="11835" x="11241088" y="1997075"/>
          <p14:tracePt t="11893" x="11231563" y="1997075"/>
          <p14:tracePt t="11925" x="11223625" y="1997075"/>
          <p14:tracePt t="11972" x="11215688" y="1989138"/>
          <p14:tracePt t="12325" x="11198225" y="1989138"/>
          <p14:tracePt t="12333" x="11188700" y="1989138"/>
          <p14:tracePt t="12341" x="11172825" y="1989138"/>
          <p14:tracePt t="12349" x="11147425" y="1989138"/>
          <p14:tracePt t="12357" x="11104563" y="2005013"/>
          <p14:tracePt t="12364" x="11071225" y="2022475"/>
          <p14:tracePt t="12372" x="11010900" y="2055813"/>
          <p14:tracePt t="12379" x="10977563" y="2098675"/>
          <p14:tracePt t="12388" x="10942638" y="2149475"/>
          <p14:tracePt t="12395" x="10917238" y="2200275"/>
          <p14:tracePt t="12403" x="10891838" y="2260600"/>
          <p14:tracePt t="12411" x="10874375" y="2319338"/>
          <p14:tracePt t="12420" x="10858500" y="2379663"/>
          <p14:tracePt t="12429" x="10841038" y="2438400"/>
          <p14:tracePt t="12435" x="10833100" y="2506663"/>
          <p14:tracePt t="12446" x="10815638" y="2574925"/>
          <p14:tracePt t="12451" x="10815638" y="2633663"/>
          <p14:tracePt t="12461" x="10815638" y="2693988"/>
          <p14:tracePt t="12467" x="10815638" y="2744788"/>
          <p14:tracePt t="12477" x="10815638" y="2805113"/>
          <p14:tracePt t="12484" x="10815638" y="2871788"/>
          <p14:tracePt t="12494" x="10815638" y="2932113"/>
          <p14:tracePt t="12499" x="10815638" y="3000375"/>
          <p14:tracePt t="12510" x="10823575" y="3067050"/>
          <p14:tracePt t="12515" x="10833100" y="3144838"/>
          <p14:tracePt t="12523" x="10848975" y="3228975"/>
          <p14:tracePt t="12531" x="10858500" y="3297238"/>
          <p14:tracePt t="12540" x="10866438" y="3355975"/>
          <p14:tracePt t="12547" x="10874375" y="3390900"/>
          <p14:tracePt t="12555" x="10874375" y="3433763"/>
          <p14:tracePt t="12713" x="10874375" y="3441700"/>
          <p14:tracePt t="12775" x="10858500" y="3441700"/>
          <p14:tracePt t="12807" x="10848975" y="3433763"/>
          <p14:tracePt t="12816" x="10841038" y="3424238"/>
          <p14:tracePt t="12823" x="10823575" y="3424238"/>
          <p14:tracePt t="12831" x="10823575" y="3416300"/>
          <p14:tracePt t="12840" x="10798175" y="3408363"/>
          <p14:tracePt t="12848" x="10790238" y="3408363"/>
          <p14:tracePt t="12855" x="10782300" y="3398838"/>
          <p14:tracePt t="12863" x="10772775" y="3390900"/>
          <p14:tracePt t="12872" x="10756900" y="3390900"/>
          <p14:tracePt t="12880" x="10747375" y="3373438"/>
          <p14:tracePt t="12895" x="10747375" y="3348038"/>
          <p14:tracePt t="12896" x="10747375" y="3322638"/>
          <p14:tracePt t="12904" x="10747375" y="3289300"/>
          <p14:tracePt t="12912" x="10747375" y="3263900"/>
          <p14:tracePt t="12920" x="10747375" y="3246438"/>
          <p14:tracePt t="12928" x="10756900" y="3221038"/>
          <p14:tracePt t="12935" x="10772775" y="3195638"/>
          <p14:tracePt t="12945" x="10772775" y="3170238"/>
          <p14:tracePt t="12951" x="10782300" y="3152775"/>
          <p14:tracePt t="12962" x="10790238" y="3152775"/>
          <p14:tracePt t="13095" x="10798175" y="3152775"/>
          <p14:tracePt t="13103" x="10807700" y="3160713"/>
          <p14:tracePt t="13111" x="10823575" y="3170238"/>
          <p14:tracePt t="13119" x="10833100" y="3178175"/>
          <p14:tracePt t="13127" x="10848975" y="3203575"/>
          <p14:tracePt t="13135" x="10874375" y="3211513"/>
          <p14:tracePt t="13145" x="10866438" y="3238500"/>
          <p14:tracePt t="13151" x="10841038" y="3271838"/>
          <p14:tracePt t="13161" x="10833100" y="3297238"/>
          <p14:tracePt t="13167" x="10790238" y="3314700"/>
          <p14:tracePt t="13176" x="10772775" y="3314700"/>
          <p14:tracePt t="13184" x="10764838" y="3314700"/>
          <p14:tracePt t="13192" x="10756900" y="3314700"/>
          <p14:tracePt t="13210" x="10739438" y="3314700"/>
          <p14:tracePt t="13216" x="10721975" y="3314700"/>
          <p14:tracePt t="13223" x="10704513" y="3314700"/>
          <p14:tracePt t="13231" x="10688638" y="3314700"/>
          <p14:tracePt t="13240" x="10653713" y="3297238"/>
          <p14:tracePt t="13248" x="10577513" y="3279775"/>
          <p14:tracePt t="13256" x="10509250" y="3263900"/>
          <p14:tracePt t="13264" x="10425113" y="3254375"/>
          <p14:tracePt t="13272" x="10356850" y="3246438"/>
          <p14:tracePt t="13280" x="10288588" y="3246438"/>
          <p14:tracePt t="13288" x="10220325" y="3246438"/>
          <p14:tracePt t="13296" x="10169525" y="3246438"/>
          <p14:tracePt t="13304" x="10110788" y="3246438"/>
          <p14:tracePt t="13313" x="10050463" y="3246438"/>
          <p14:tracePt t="13320" x="10009188" y="3246438"/>
          <p14:tracePt t="13328" x="9974263" y="3246438"/>
          <p14:tracePt t="13336" x="9956800" y="3246438"/>
          <p14:tracePt t="13345" x="9940925" y="3238500"/>
          <p14:tracePt t="13352" x="9931400" y="3238500"/>
          <p14:tracePt t="13363" x="9923463" y="3238500"/>
          <p14:tracePt t="13368" x="9915525" y="3238500"/>
          <p14:tracePt t="13378" x="9880600" y="3238500"/>
          <p14:tracePt t="13384" x="9855200" y="3228975"/>
          <p14:tracePt t="13394" x="9829800" y="3228975"/>
          <p14:tracePt t="13400" x="9786938" y="3228975"/>
          <p14:tracePt t="13412" x="9745663" y="3238500"/>
          <p14:tracePt t="13416" x="9702800" y="3238500"/>
          <p14:tracePt t="13424" x="9677400" y="3238500"/>
          <p14:tracePt t="13432" x="9634538" y="3246438"/>
          <p14:tracePt t="13440" x="9609138" y="3246438"/>
          <p14:tracePt t="13448" x="9583738" y="3246438"/>
          <p14:tracePt t="13456" x="9558338" y="3246438"/>
          <p14:tracePt t="13472" x="9550400" y="3246438"/>
          <p14:tracePt t="13488" x="9540875" y="3246438"/>
          <p14:tracePt t="13512" x="9532938" y="3246438"/>
          <p14:tracePt t="13529" x="9523413" y="3246438"/>
          <p14:tracePt t="13536" x="9490075" y="3238500"/>
          <p14:tracePt t="13546" x="9464675" y="3238500"/>
          <p14:tracePt t="13552" x="9431338" y="3238500"/>
          <p14:tracePt t="13562" x="9405938" y="3238500"/>
          <p14:tracePt t="13568" x="9353550" y="3238500"/>
          <p14:tracePt t="13577" x="9294813" y="3228975"/>
          <p14:tracePt t="13584" x="9236075" y="3221038"/>
          <p14:tracePt t="13595" x="9193213" y="3211513"/>
          <p14:tracePt t="13600" x="9132888" y="3203575"/>
          <p14:tracePt t="13611" x="9099550" y="3195638"/>
          <p14:tracePt t="13616" x="9074150" y="3195638"/>
          <p14:tracePt t="13627" x="9039225" y="3186113"/>
          <p14:tracePt t="13632" x="9005888" y="3178175"/>
          <p14:tracePt t="13640" x="8972550" y="3178175"/>
          <p14:tracePt t="13648" x="8937625" y="3170238"/>
          <p14:tracePt t="13656" x="8878888" y="3170238"/>
          <p14:tracePt t="13664" x="8836025" y="3170238"/>
          <p14:tracePt t="13672" x="8793163" y="3170238"/>
          <p14:tracePt t="13680" x="8759825" y="3170238"/>
          <p14:tracePt t="13688" x="8724900" y="3170238"/>
          <p14:tracePt t="13696" x="8683625" y="3170238"/>
          <p14:tracePt t="13704" x="8632825" y="3170238"/>
          <p14:tracePt t="13712" x="8589963" y="3160713"/>
          <p14:tracePt t="13720" x="8539163" y="3160713"/>
          <p14:tracePt t="13729" x="8488363" y="3152775"/>
          <p14:tracePt t="13736" x="8445500" y="3144838"/>
          <p14:tracePt t="13746" x="8402638" y="3127375"/>
          <p14:tracePt t="13752" x="8377238" y="3109913"/>
          <p14:tracePt t="13761" x="8369300" y="3109913"/>
          <p14:tracePt t="13768" x="8359775" y="3094038"/>
          <p14:tracePt t="13777" x="8334375" y="3076575"/>
          <p14:tracePt t="13784" x="8318500" y="3059113"/>
          <p14:tracePt t="13800" x="8301038" y="3033713"/>
          <p14:tracePt t="13811" x="8275638" y="3000375"/>
          <p14:tracePt t="13816" x="8275638" y="2990850"/>
          <p14:tracePt t="13832" x="8266113" y="2974975"/>
          <p14:tracePt t="13840" x="8232775" y="2957513"/>
          <p14:tracePt t="13848" x="8215313" y="2940050"/>
          <p14:tracePt t="13856" x="8181975" y="2932113"/>
          <p14:tracePt t="13864" x="8174038" y="2932113"/>
          <p14:tracePt t="13872" x="8156575" y="2914650"/>
          <p14:tracePt t="13896" x="8156575" y="2906713"/>
          <p14:tracePt t="14017" x="8164513" y="2906713"/>
          <p14:tracePt t="14026" x="8189913" y="2906713"/>
          <p14:tracePt t="14031" x="8207375" y="2914650"/>
          <p14:tracePt t="14040" x="8224838" y="2940050"/>
          <p14:tracePt t="14047" x="8232775" y="2940050"/>
          <p14:tracePt t="14064" x="8240713" y="2940050"/>
          <p14:tracePt t="14071" x="8240713" y="2949575"/>
          <p14:tracePt t="14088" x="8258175" y="2965450"/>
          <p14:tracePt t="14095" x="8258175" y="2974975"/>
          <p14:tracePt t="14103" x="8258175" y="3000375"/>
          <p14:tracePt t="14111" x="8240713" y="3008313"/>
          <p14:tracePt t="14119" x="8232775" y="3033713"/>
          <p14:tracePt t="14127" x="8224838" y="3067050"/>
          <p14:tracePt t="14135" x="8224838" y="3084513"/>
          <p14:tracePt t="14144" x="8224838" y="3119438"/>
          <p14:tracePt t="14151" x="8224838" y="3135313"/>
          <p14:tracePt t="14161" x="8232775" y="3152775"/>
          <p14:tracePt t="14183" x="8240713" y="3160713"/>
          <p14:tracePt t="14192" x="8250238" y="3170238"/>
          <p14:tracePt t="14231" x="8250238" y="3178175"/>
          <p14:tracePt t="14297" x="8258175" y="3178175"/>
          <p14:tracePt t="14409" x="8258175" y="3170238"/>
          <p14:tracePt t="14489" x="8258175" y="3160713"/>
          <p14:tracePt t="14753" x="8250238" y="3160713"/>
          <p14:tracePt t="14762" x="8232775" y="3152775"/>
          <p14:tracePt t="14767" x="8199438" y="3152775"/>
          <p14:tracePt t="14777" x="8164513" y="3144838"/>
          <p14:tracePt t="14784" x="8156575" y="3144838"/>
          <p14:tracePt t="14799" x="8139113" y="3144838"/>
          <p14:tracePt t="14810" x="8121650" y="3144838"/>
          <p14:tracePt t="14815" x="8105775" y="3144838"/>
          <p14:tracePt t="14824" x="8088313" y="3144838"/>
          <p14:tracePt t="14831" x="8070850" y="3144838"/>
          <p14:tracePt t="14840" x="8037513" y="3135313"/>
          <p14:tracePt t="14848" x="8029575" y="3135313"/>
          <p14:tracePt t="14856" x="7994650" y="3127375"/>
          <p14:tracePt t="14863" x="7969250" y="3127375"/>
          <p14:tracePt t="14872" x="7935913" y="3109913"/>
          <p14:tracePt t="14879" x="7918450" y="3109913"/>
          <p14:tracePt t="14896" x="7824788" y="3101975"/>
          <p14:tracePt t="14903" x="7773988" y="3084513"/>
          <p14:tracePt t="14911" x="7705725" y="3076575"/>
          <p14:tracePt t="14919" x="7662863" y="3076575"/>
          <p14:tracePt t="14929" x="7612063" y="3076575"/>
          <p14:tracePt t="14935" x="7578725" y="3076575"/>
          <p14:tracePt t="14944" x="7553325" y="3076575"/>
          <p14:tracePt t="14951" x="7527925" y="3084513"/>
          <p14:tracePt t="14961" x="7502525" y="3084513"/>
          <p14:tracePt t="14967" x="7493000" y="3084513"/>
          <p14:tracePt t="14977" x="7467600" y="3094038"/>
          <p14:tracePt t="14983" x="7451725" y="3094038"/>
          <p14:tracePt t="14994" x="7434263" y="3094038"/>
          <p14:tracePt t="15000" x="7400925" y="3101975"/>
          <p14:tracePt t="15010" x="7383463" y="3101975"/>
          <p14:tracePt t="15016" x="7366000" y="3101975"/>
          <p14:tracePt t="15026" x="7348538" y="3109913"/>
          <p14:tracePt t="15031" x="7340600" y="3109913"/>
          <p14:tracePt t="15048" x="7332663" y="3109913"/>
          <p14:tracePt t="15063" x="7323138" y="3109913"/>
          <p14:tracePt t="15071" x="7315200" y="3109913"/>
          <p14:tracePt t="15079" x="7307263" y="3109913"/>
          <p14:tracePt t="15111" x="7297738" y="3109913"/>
          <p14:tracePt t="15128" x="7289800" y="3109913"/>
          <p14:tracePt t="15136" x="7272338" y="3109913"/>
          <p14:tracePt t="15163" x="7264400" y="3109913"/>
          <p14:tracePt t="15170" x="7256463" y="3109913"/>
          <p14:tracePt t="15183" x="7246938" y="3109913"/>
          <p14:tracePt t="15199" x="7239000" y="3109913"/>
          <p14:tracePt t="15223" x="7229475" y="3101975"/>
          <p14:tracePt t="15231" x="7221538" y="3094038"/>
          <p14:tracePt t="15255" x="7213600" y="3094038"/>
          <p14:tracePt t="15353" x="7204075" y="3084513"/>
          <p14:tracePt t="15449" x="7196138" y="3084513"/>
          <p14:tracePt t="15481" x="7188200" y="3084513"/>
          <p14:tracePt t="15489" x="7170738" y="3084513"/>
          <p14:tracePt t="15514" x="7162800" y="3084513"/>
          <p14:tracePt t="15585" x="7188200" y="3084513"/>
          <p14:tracePt t="15594" x="7204075" y="3084513"/>
          <p14:tracePt t="15601" x="7221538" y="3084513"/>
          <p14:tracePt t="15610" x="7239000" y="3094038"/>
          <p14:tracePt t="15618" x="7264400" y="3101975"/>
          <p14:tracePt t="15628" x="7281863" y="3119438"/>
          <p14:tracePt t="15632" x="7289800" y="3119438"/>
          <p14:tracePt t="15641" x="7297738" y="3127375"/>
          <p14:tracePt t="15672" x="7297738" y="3135313"/>
          <p14:tracePt t="15680" x="7281863" y="3152775"/>
          <p14:tracePt t="15696" x="7272338" y="3152775"/>
          <p14:tracePt t="15704" x="7246938" y="3160713"/>
          <p14:tracePt t="15712" x="7213600" y="3170238"/>
          <p14:tracePt t="15720" x="7162800" y="3178175"/>
          <p14:tracePt t="15730" x="7085013" y="3186113"/>
          <p14:tracePt t="15736" x="7034213" y="3195638"/>
          <p14:tracePt t="15744" x="6975475" y="3195638"/>
          <p14:tracePt t="15752" x="6924675" y="3195638"/>
          <p14:tracePt t="15762" x="6915150" y="3195638"/>
          <p14:tracePt t="15780" x="6889750" y="3195638"/>
          <p14:tracePt t="15788" x="6873875" y="3195638"/>
          <p14:tracePt t="15795" x="6856413" y="3195638"/>
          <p14:tracePt t="15804" x="6831013" y="3186113"/>
          <p14:tracePt t="15820" x="6823075" y="3178175"/>
          <p14:tracePt t="15829" x="6823075" y="3170238"/>
          <p14:tracePt t="15836" x="6823075" y="3152775"/>
          <p14:tracePt t="15845" x="6831013" y="3127375"/>
          <p14:tracePt t="15852" x="6848475" y="3101975"/>
          <p14:tracePt t="15862" x="6899275" y="3051175"/>
          <p14:tracePt t="15867" x="6958013" y="2982913"/>
          <p14:tracePt t="15877" x="7018338" y="2932113"/>
          <p14:tracePt t="15884" x="7102475" y="2889250"/>
          <p14:tracePt t="15895" x="7188200" y="2846388"/>
          <p14:tracePt t="15900" x="7272338" y="2830513"/>
          <p14:tracePt t="15910" x="7315200" y="2813050"/>
          <p14:tracePt t="15916" x="7358063" y="2805113"/>
          <p14:tracePt t="15931" x="7366000" y="2805113"/>
          <p14:tracePt t="15956" x="7366000" y="2820988"/>
          <p14:tracePt t="15964" x="7348538" y="2846388"/>
          <p14:tracePt t="15972" x="7323138" y="2889250"/>
          <p14:tracePt t="15980" x="7289800" y="2906713"/>
          <p14:tracePt t="15988" x="7264400" y="2922588"/>
          <p14:tracePt t="15996" x="7246938" y="2932113"/>
          <p14:tracePt t="16004" x="7213600" y="2949575"/>
          <p14:tracePt t="16013" x="7204075" y="2957513"/>
          <p14:tracePt t="16019" x="7196138" y="2957513"/>
          <p14:tracePt t="16062" x="7204075" y="2957513"/>
          <p14:tracePt t="16068" x="7213600" y="2957513"/>
          <p14:tracePt t="16078" x="7239000" y="2949575"/>
          <p14:tracePt t="16084" x="7256463" y="2932113"/>
          <p14:tracePt t="16094" x="7272338" y="2932113"/>
          <p14:tracePt t="16101" x="7297738" y="2922588"/>
          <p14:tracePt t="16112" x="7348538" y="2914650"/>
          <p14:tracePt t="16116" x="7383463" y="2914650"/>
          <p14:tracePt t="16128" x="7408863" y="2914650"/>
          <p14:tracePt t="16132" x="7416800" y="2922588"/>
          <p14:tracePt t="16160" x="7416800" y="2932113"/>
          <p14:tracePt t="16168" x="7416800" y="2940050"/>
          <p14:tracePt t="16177" x="7408863" y="2957513"/>
          <p14:tracePt t="16182" x="7391400" y="2965450"/>
          <p14:tracePt t="16187" x="7366000" y="2982913"/>
          <p14:tracePt t="16195" x="7348538" y="2990850"/>
          <p14:tracePt t="16203" x="7323138" y="2990850"/>
          <p14:tracePt t="16211" x="7281863" y="3000375"/>
          <p14:tracePt t="16220" x="7246938" y="3000375"/>
          <p14:tracePt t="16227" x="7213600" y="3000375"/>
          <p14:tracePt t="16235" x="7188200" y="3000375"/>
          <p14:tracePt t="16243" x="7170738" y="3000375"/>
          <p14:tracePt t="16251" x="7162800" y="2990850"/>
          <p14:tracePt t="16260" x="7145338" y="2982913"/>
          <p14:tracePt t="16283" x="7145338" y="2974975"/>
          <p14:tracePt t="16299" x="7145338" y="2957513"/>
          <p14:tracePt t="16309" x="7153275" y="2940050"/>
          <p14:tracePt t="16315" x="7162800" y="2932113"/>
          <p14:tracePt t="16323" x="7170738" y="2922588"/>
          <p14:tracePt t="16845" x="7153275" y="2922588"/>
          <p14:tracePt t="16862" x="7127875" y="2922588"/>
          <p14:tracePt t="16870" x="7112000" y="2932113"/>
          <p14:tracePt t="16879" x="7085013" y="2932113"/>
          <p14:tracePt t="16893" x="7059613" y="2965450"/>
          <p14:tracePt t="16899" x="7051675" y="2974975"/>
          <p14:tracePt t="16939" x="7043738" y="2974975"/>
          <p14:tracePt t="16947" x="7034213" y="2974975"/>
          <p14:tracePt t="16955" x="7008813" y="2974975"/>
          <p14:tracePt t="16971" x="6983413" y="2965450"/>
          <p14:tracePt t="16979" x="6967538" y="2940050"/>
          <p14:tracePt t="16987" x="6950075" y="2940050"/>
          <p14:tracePt t="16995" x="6942138" y="2922588"/>
          <p14:tracePt t="17196" x="6950075" y="2922588"/>
          <p14:tracePt t="17204" x="6958013" y="2932113"/>
          <p14:tracePt t="17211" x="6958013" y="2940050"/>
          <p14:tracePt t="17227" x="6967538" y="2940050"/>
          <p14:tracePt t="17236" x="6975475" y="2940050"/>
          <p14:tracePt t="17244" x="6975475" y="2949575"/>
          <p14:tracePt t="17277" x="6975475" y="2957513"/>
          <p14:tracePt t="17284" x="6975475" y="2982913"/>
          <p14:tracePt t="17294" x="6975475" y="3000375"/>
          <p14:tracePt t="17300" x="6975475" y="3016250"/>
          <p14:tracePt t="17311" x="6975475" y="3025775"/>
          <p14:tracePt t="17327" x="6967538" y="3033713"/>
          <p14:tracePt t="17348" x="6967538" y="3041650"/>
          <p14:tracePt t="17371" x="6967538" y="3067050"/>
          <p14:tracePt t="17379" x="6975475" y="3067050"/>
          <p14:tracePt t="17387" x="6983413" y="3076575"/>
          <p14:tracePt t="17403" x="6992938" y="3084513"/>
          <p14:tracePt t="17411" x="6992938" y="3094038"/>
          <p14:tracePt t="17613" x="7000875" y="3094038"/>
          <p14:tracePt t="18652" x="7008813" y="3084513"/>
          <p14:tracePt t="18665" x="7026275" y="3076575"/>
          <p14:tracePt t="18680" x="7043738" y="3067050"/>
          <p14:tracePt t="18689" x="7059613" y="3059113"/>
          <p14:tracePt t="18698" x="7102475" y="3051175"/>
          <p14:tracePt t="18704" x="7162800" y="3016250"/>
          <p14:tracePt t="18714" x="7229475" y="3000375"/>
          <p14:tracePt t="18720" x="7323138" y="2982913"/>
          <p14:tracePt t="18729" x="7426325" y="2965450"/>
          <p14:tracePt t="18736" x="7527925" y="2940050"/>
          <p14:tracePt t="18747" x="7629525" y="2906713"/>
          <p14:tracePt t="18752" x="7748588" y="2881313"/>
          <p14:tracePt t="18761" x="7850188" y="2846388"/>
          <p14:tracePt t="18768" x="7969250" y="2813050"/>
          <p14:tracePt t="18777" x="8096250" y="2770188"/>
          <p14:tracePt t="18783" x="8240713" y="2727325"/>
          <p14:tracePt t="18793" x="8385175" y="2686050"/>
          <p14:tracePt t="18799" x="8521700" y="2643188"/>
          <p14:tracePt t="18809" x="8666163" y="2600325"/>
          <p14:tracePt t="18815" x="8828088" y="2549525"/>
          <p14:tracePt t="18826" x="8988425" y="2506663"/>
          <p14:tracePt t="18831" x="9175750" y="2455863"/>
          <p14:tracePt t="18841" x="9363075" y="2397125"/>
          <p14:tracePt t="18848" x="9532938" y="2336800"/>
          <p14:tracePt t="18856" x="9685338" y="2260600"/>
          <p14:tracePt t="18863" x="9829800" y="2209800"/>
          <p14:tracePt t="18871" x="9983788" y="2141538"/>
          <p14:tracePt t="18879" x="10136188" y="2055813"/>
          <p14:tracePt t="18893" x="10280650" y="1997075"/>
          <p14:tracePt t="18895" x="10399713" y="1954213"/>
          <p14:tracePt t="18903" x="10467975" y="1938338"/>
          <p14:tracePt t="18911" x="10526713" y="1920875"/>
          <p14:tracePt t="18920" x="10544175" y="1920875"/>
          <p14:tracePt t="18935" x="10552113" y="1920875"/>
          <p14:tracePt t="18960" x="10577513" y="1954213"/>
          <p14:tracePt t="18967" x="10602913" y="1979613"/>
          <p14:tracePt t="18977" x="10620375" y="2014538"/>
          <p14:tracePt t="18983" x="10653713" y="2065338"/>
          <p14:tracePt t="18993" x="10688638" y="2124075"/>
          <p14:tracePt t="18999" x="10721975" y="2192338"/>
          <p14:tracePt t="19008" x="10772775" y="2268538"/>
          <p14:tracePt t="19015" x="10798175" y="2336800"/>
          <p14:tracePt t="19026" x="10823575" y="2405063"/>
          <p14:tracePt t="19032" x="10841038" y="2447925"/>
          <p14:tracePt t="19039" x="10848975" y="2498725"/>
          <p14:tracePt t="19047" x="10848975" y="2557463"/>
          <p14:tracePt t="19056" x="10848975" y="2608263"/>
          <p14:tracePt t="19063" x="10848975" y="2668588"/>
          <p14:tracePt t="19071" x="10841038" y="2719388"/>
          <p14:tracePt t="19080" x="10823575" y="2770188"/>
          <p14:tracePt t="19088" x="10815638" y="2805113"/>
          <p14:tracePt t="19095" x="10807700" y="2813050"/>
          <p14:tracePt t="19103" x="10807700" y="2830513"/>
          <p14:tracePt t="19111" x="10798175" y="2838450"/>
          <p14:tracePt t="19119" x="10798175" y="2846388"/>
          <p14:tracePt t="19162" x="10790238" y="2846388"/>
          <p14:tracePt t="19178" x="10782300" y="2846388"/>
          <p14:tracePt t="19188" x="10756900" y="2846388"/>
          <p14:tracePt t="19198" x="10729913" y="2846388"/>
          <p14:tracePt t="19203" x="10679113" y="2855913"/>
          <p14:tracePt t="19212" x="10602913" y="2855913"/>
          <p14:tracePt t="19215" x="10501313" y="2871788"/>
          <p14:tracePt t="19225" x="10390188" y="2906713"/>
          <p14:tracePt t="19231" x="10280650" y="2922588"/>
          <p14:tracePt t="19242" x="10169525" y="2940050"/>
          <p14:tracePt t="19248" x="10025063" y="2949575"/>
          <p14:tracePt t="19255" x="9855200" y="2965450"/>
          <p14:tracePt t="19263" x="9710738" y="2974975"/>
          <p14:tracePt t="19272" x="9583738" y="2974975"/>
          <p14:tracePt t="19279" x="9498013" y="2974975"/>
          <p14:tracePt t="19287" x="9413875" y="2974975"/>
          <p14:tracePt t="19295" x="9363075" y="2974975"/>
          <p14:tracePt t="19303" x="9312275" y="2974975"/>
          <p14:tracePt t="19311" x="9277350" y="2974975"/>
          <p14:tracePt t="19319" x="9269413" y="2974975"/>
          <p14:tracePt t="19327" x="9244013" y="2974975"/>
          <p14:tracePt t="19335" x="9209088" y="2974975"/>
          <p14:tracePt t="19343" x="9193213" y="2974975"/>
          <p14:tracePt t="19351" x="9175750" y="2974975"/>
          <p14:tracePt t="19360" x="9150350" y="2974975"/>
          <p14:tracePt t="19367" x="9142413" y="2974975"/>
          <p14:tracePt t="19376" x="9132888" y="2974975"/>
          <p14:tracePt t="19383" x="9117013" y="2974975"/>
          <p14:tracePt t="19399" x="9107488" y="2974975"/>
          <p14:tracePt t="19424" x="9099550" y="2974975"/>
          <p14:tracePt t="19432" x="9091613" y="2974975"/>
          <p14:tracePt t="19443" x="9064625" y="2974975"/>
          <p14:tracePt t="19447" x="9048750" y="2990850"/>
          <p14:tracePt t="19456" x="9023350" y="3000375"/>
          <p14:tracePt t="19464" x="8980488" y="3008313"/>
          <p14:tracePt t="19471" x="8937625" y="3016250"/>
          <p14:tracePt t="19479" x="8886825" y="3025775"/>
          <p14:tracePt t="19488" x="8828088" y="3041650"/>
          <p14:tracePt t="19495" x="8777288" y="3051175"/>
          <p14:tracePt t="19503" x="8734425" y="3059113"/>
          <p14:tracePt t="19511" x="8683625" y="3067050"/>
          <p14:tracePt t="19519" x="8648700" y="3067050"/>
          <p14:tracePt t="19527" x="8623300" y="3076575"/>
          <p14:tracePt t="19535" x="8615363" y="3076575"/>
          <p14:tracePt t="19551" x="8605838" y="3076575"/>
          <p14:tracePt t="19559" x="8580438" y="3076575"/>
          <p14:tracePt t="19567" x="8555038" y="3076575"/>
          <p14:tracePt t="19576" x="8521700" y="3076575"/>
          <p14:tracePt t="19583" x="8496300" y="3076575"/>
          <p14:tracePt t="19592" x="8453438" y="3076575"/>
          <p14:tracePt t="19600" x="8402638" y="3076575"/>
          <p14:tracePt t="19609" x="8318500" y="3076575"/>
          <p14:tracePt t="19615" x="8232775" y="3076575"/>
          <p14:tracePt t="19626" x="8131175" y="3076575"/>
          <p14:tracePt t="19631" x="8037513" y="3076575"/>
          <p14:tracePt t="19642" x="7961313" y="3076575"/>
          <p14:tracePt t="19647" x="7893050" y="3076575"/>
          <p14:tracePt t="19655" x="7842250" y="3084513"/>
          <p14:tracePt t="19663" x="7799388" y="3094038"/>
          <p14:tracePt t="19671" x="7756525" y="3094038"/>
          <p14:tracePt t="19679" x="7748588" y="3094038"/>
          <p14:tracePt t="19695" x="7731125" y="3094038"/>
          <p14:tracePt t="19703" x="7723188" y="3094038"/>
          <p14:tracePt t="19719" x="7705725" y="3094038"/>
          <p14:tracePt t="19727" x="7688263" y="3094038"/>
          <p14:tracePt t="19735" x="7680325" y="3094038"/>
          <p14:tracePt t="19743" x="7672388" y="3094038"/>
          <p14:tracePt t="19751" x="7662863" y="3094038"/>
          <p14:tracePt t="19760" x="7654925" y="3094038"/>
          <p14:tracePt t="19767" x="7637463" y="3076575"/>
          <p14:tracePt t="19776" x="7621588" y="3067050"/>
          <p14:tracePt t="19783" x="7612063" y="3067050"/>
          <p14:tracePt t="19793" x="7596188" y="3059113"/>
          <p14:tracePt t="19799" x="7578725" y="3051175"/>
          <p14:tracePt t="19809" x="7561263" y="3041650"/>
          <p14:tracePt t="19815" x="7545388" y="3041650"/>
          <p14:tracePt t="19825" x="7527925" y="3033713"/>
          <p14:tracePt t="19831" x="7502525" y="3033713"/>
          <p14:tracePt t="19843" x="7485063" y="3025775"/>
          <p14:tracePt t="19847" x="7477125" y="3025775"/>
          <p14:tracePt t="19856" x="7467600" y="3016250"/>
          <p14:tracePt t="19961" x="7459663" y="3008313"/>
          <p14:tracePt t="19969" x="7451725" y="3008313"/>
          <p14:tracePt t="19978" x="7434263" y="3008313"/>
          <p14:tracePt t="19985" x="7416800" y="3008313"/>
          <p14:tracePt t="19995" x="7400925" y="3008313"/>
          <p14:tracePt t="20001" x="7373938" y="3008313"/>
          <p14:tracePt t="20014" x="7323138" y="3008313"/>
          <p14:tracePt t="20016" x="7256463" y="3008313"/>
          <p14:tracePt t="20029" x="7178675" y="3008313"/>
          <p14:tracePt t="20033" x="7094538" y="3008313"/>
          <p14:tracePt t="20044" x="7034213" y="3008313"/>
          <p14:tracePt t="20049" x="6975475" y="3008313"/>
          <p14:tracePt t="20061" x="6942138" y="3008313"/>
          <p14:tracePt t="20064" x="6932613" y="3008313"/>
          <p14:tracePt t="20169" x="6932613" y="3016250"/>
          <p14:tracePt t="20185" x="6915150" y="3033713"/>
          <p14:tracePt t="20195" x="6907213" y="3033713"/>
          <p14:tracePt t="20203" x="6889750" y="3041650"/>
          <p14:tracePt t="20214" x="6881813" y="3041650"/>
          <p14:tracePt t="20219" x="6856413" y="3051175"/>
          <p14:tracePt t="20228" x="6848475" y="3051175"/>
          <p14:tracePt t="20231" x="6831013" y="3051175"/>
          <p14:tracePt t="20241" x="6805613" y="3059113"/>
          <p14:tracePt t="20247" x="6788150" y="3059113"/>
          <p14:tracePt t="20255" x="6770688" y="3067050"/>
          <p14:tracePt t="20263" x="6762750" y="3067050"/>
          <p14:tracePt t="20272" x="6745288" y="3067050"/>
          <p14:tracePt t="20280" x="6737350" y="3067050"/>
          <p14:tracePt t="20311" x="6729413" y="3067050"/>
          <p14:tracePt t="20361" x="6711950" y="3067050"/>
          <p14:tracePt t="20369" x="6704013" y="3067050"/>
          <p14:tracePt t="20378" x="6686550" y="3059113"/>
          <p14:tracePt t="20385" x="6643688" y="3059113"/>
          <p14:tracePt t="20395" x="6575425" y="3051175"/>
          <p14:tracePt t="20401" x="6499225" y="3051175"/>
          <p14:tracePt t="20413" x="6430963" y="3051175"/>
          <p14:tracePt t="20417" x="6346825" y="3051175"/>
          <p14:tracePt t="20429" x="6270625" y="3041650"/>
          <p14:tracePt t="20433" x="6210300" y="3033713"/>
          <p14:tracePt t="20447" x="6159500" y="3025775"/>
          <p14:tracePt t="20449" x="6151563" y="3025775"/>
          <p14:tracePt t="20457" x="6134100" y="3025775"/>
          <p14:tracePt t="20464" x="6126163" y="3016250"/>
          <p14:tracePt t="20472" x="6126163" y="3008313"/>
          <p14:tracePt t="20480" x="6126163" y="3000375"/>
          <p14:tracePt t="20488" x="6126163" y="2982913"/>
          <p14:tracePt t="20496" x="6126163" y="2957513"/>
          <p14:tracePt t="20504" x="6126163" y="2932113"/>
          <p14:tracePt t="20512" x="6142038" y="2906713"/>
          <p14:tracePt t="20520" x="6151563" y="2881313"/>
          <p14:tracePt t="20528" x="6159500" y="2863850"/>
          <p14:tracePt t="20536" x="6159500" y="2855913"/>
          <p14:tracePt t="20545" x="6167438" y="2846388"/>
          <p14:tracePt t="20593" x="6151563" y="2846388"/>
          <p14:tracePt t="20600" x="6116638" y="2846388"/>
          <p14:tracePt t="20608" x="6075363" y="2846388"/>
          <p14:tracePt t="20615" x="6024563" y="2846388"/>
          <p14:tracePt t="20624" x="5972175" y="2846388"/>
          <p14:tracePt t="20631" x="5913438" y="2846388"/>
          <p14:tracePt t="20642" x="5862638" y="2846388"/>
          <p14:tracePt t="20647" x="5819775" y="2838450"/>
          <p14:tracePt t="20655" x="5811838" y="2838450"/>
          <p14:tracePt t="20712" x="5819775" y="2838450"/>
          <p14:tracePt t="20719" x="5827713" y="2838450"/>
          <p14:tracePt t="20736" x="5837238" y="2838450"/>
          <p14:tracePt t="20745" x="5845175" y="2838450"/>
          <p14:tracePt t="20761" x="5845175" y="2846388"/>
          <p14:tracePt t="20776" x="5845175" y="2855913"/>
          <p14:tracePt t="20785" x="5845175" y="2863850"/>
          <p14:tracePt t="20795" x="5845175" y="2871788"/>
          <p14:tracePt t="20800" x="5837238" y="2889250"/>
          <p14:tracePt t="20810" x="5819775" y="2897188"/>
          <p14:tracePt t="20817" x="5811838" y="2906713"/>
          <p14:tracePt t="20828" x="5794375" y="2914650"/>
          <p14:tracePt t="20832" x="5776913" y="2932113"/>
          <p14:tracePt t="20844" x="5768975" y="2932113"/>
          <p14:tracePt t="20849" x="5735638" y="2957513"/>
          <p14:tracePt t="20857" x="5708650" y="2965450"/>
          <p14:tracePt t="20872" x="5675313" y="2982913"/>
          <p14:tracePt t="20880" x="5641975" y="2990850"/>
          <p14:tracePt t="20896" x="5591175" y="3008313"/>
          <p14:tracePt t="20904" x="5565775" y="3016250"/>
          <p14:tracePt t="20914" x="5538788" y="3016250"/>
          <p14:tracePt t="20921" x="5505450" y="3025775"/>
          <p14:tracePt t="20930" x="5497513" y="3025775"/>
          <p14:tracePt t="20936" x="5472113" y="3033713"/>
          <p14:tracePt t="20945" x="5446713" y="3051175"/>
          <p14:tracePt t="20952" x="5429250" y="3051175"/>
          <p14:tracePt t="20963" x="5403850" y="3051175"/>
          <p14:tracePt t="20968" x="5386388" y="3059113"/>
          <p14:tracePt t="20978" x="5378450" y="3067050"/>
          <p14:tracePt t="20985" x="5360988" y="3067050"/>
          <p14:tracePt t="21000" x="5353050" y="3067050"/>
          <p14:tracePt t="21010" x="5343525" y="3076575"/>
          <p14:tracePt t="21016" x="5318125" y="3076575"/>
          <p14:tracePt t="21028" x="5284788" y="3084513"/>
          <p14:tracePt t="21032" x="5267325" y="3084513"/>
          <p14:tracePt t="21044" x="5216525" y="3094038"/>
          <p14:tracePt t="21048" x="5157788" y="3109913"/>
          <p14:tracePt t="21057" x="5080000" y="3127375"/>
          <p14:tracePt t="21066" x="4995863" y="3152775"/>
          <p14:tracePt t="21072" x="4902200" y="3160713"/>
          <p14:tracePt t="21081" x="4800600" y="3170238"/>
          <p14:tracePt t="21088" x="4689475" y="3178175"/>
          <p14:tracePt t="21096" x="4587875" y="3178175"/>
          <p14:tracePt t="21105" x="4486275" y="3178175"/>
          <p14:tracePt t="21112" x="4367213" y="3178175"/>
          <p14:tracePt t="21120" x="4256088" y="3178175"/>
          <p14:tracePt t="21129" x="4154488" y="3178175"/>
          <p14:tracePt t="21136" x="4060825" y="3178175"/>
          <p14:tracePt t="21146" x="3951288" y="3178175"/>
          <p14:tracePt t="21152" x="3848100" y="3178175"/>
          <p14:tracePt t="21162" x="3763963" y="3178175"/>
          <p14:tracePt t="21169" x="3721100" y="3170238"/>
          <p14:tracePt t="21179" x="3670300" y="3152775"/>
          <p14:tracePt t="21185" x="3662363" y="3144838"/>
          <p14:tracePt t="21201" x="3678238" y="3119438"/>
          <p14:tracePt t="21212" x="3703638" y="3084513"/>
          <p14:tracePt t="21215" x="3781425" y="3033713"/>
          <p14:tracePt t="21226" x="3890963" y="2974975"/>
          <p14:tracePt t="21232" x="4086225" y="2897188"/>
          <p14:tracePt t="21242" x="4359275" y="2820988"/>
          <p14:tracePt t="21247" x="4605338" y="2778125"/>
          <p14:tracePt t="21256" x="4818063" y="2770188"/>
          <p14:tracePt t="21264" x="4927600" y="2770188"/>
          <p14:tracePt t="21271" x="5029200" y="2778125"/>
          <p14:tracePt t="21279" x="5029200" y="2787650"/>
          <p14:tracePt t="21287" x="5021263" y="2820988"/>
          <p14:tracePt t="21295" x="4987925" y="2838450"/>
          <p14:tracePt t="21303" x="4935538" y="2863850"/>
          <p14:tracePt t="21311" x="4868863" y="2897188"/>
          <p14:tracePt t="21319" x="4765675" y="2940050"/>
          <p14:tracePt t="21327" x="4638675" y="2957513"/>
          <p14:tracePt t="21335" x="4503738" y="2982913"/>
          <p14:tracePt t="21343" x="4384675" y="2990850"/>
          <p14:tracePt t="21351" x="4256088" y="3000375"/>
          <p14:tracePt t="21361" x="4171950" y="3000375"/>
          <p14:tracePt t="21368" x="4095750" y="3000375"/>
          <p14:tracePt t="21376" x="4086225" y="2990850"/>
          <p14:tracePt t="21399" x="4086225" y="2965450"/>
          <p14:tracePt t="21409" x="4111625" y="2932113"/>
          <p14:tracePt t="21415" x="4137025" y="2914650"/>
          <p14:tracePt t="21426" x="4162425" y="2889250"/>
          <p14:tracePt t="21431" x="4179888" y="2889250"/>
          <p14:tracePt t="21441" x="4187825" y="2881313"/>
          <p14:tracePt t="21496" x="4187825" y="2889250"/>
          <p14:tracePt t="21505" x="4179888" y="2897188"/>
          <p14:tracePt t="21512" x="4162425" y="2914650"/>
          <p14:tracePt t="21519" x="4154488" y="2922588"/>
          <p14:tracePt t="21527" x="4137025" y="2940050"/>
          <p14:tracePt t="21535" x="4121150" y="2940050"/>
          <p14:tracePt t="21547" x="4103688" y="2949575"/>
          <p14:tracePt t="21556" x="4103688" y="2957513"/>
          <p14:tracePt t="21612" x="4095750" y="2957513"/>
          <p14:tracePt t="21629" x="4078288" y="2957513"/>
          <p14:tracePt t="21637" x="4052888" y="2957513"/>
          <p14:tracePt t="21645" x="4017963" y="2957513"/>
          <p14:tracePt t="21653" x="3992563" y="2957513"/>
          <p14:tracePt t="21663" x="3951288" y="2957513"/>
          <p14:tracePt t="21669" x="3900488" y="2957513"/>
          <p14:tracePt t="21680" x="3832225" y="2957513"/>
          <p14:tracePt t="21684" x="3746500" y="2957513"/>
          <p14:tracePt t="21693" x="3644900" y="2965450"/>
          <p14:tracePt t="21699" x="3533775" y="2974975"/>
          <p14:tracePt t="21709" x="3406775" y="2982913"/>
          <p14:tracePt t="21715" x="3254375" y="2990850"/>
          <p14:tracePt t="21725" x="3084513" y="3008313"/>
          <p14:tracePt t="21731" x="2922588" y="3008313"/>
          <p14:tracePt t="21741" x="2752725" y="3008313"/>
          <p14:tracePt t="21747" x="2590800" y="3008313"/>
          <p14:tracePt t="21755" x="2430463" y="3008313"/>
          <p14:tracePt t="21763" x="2268538" y="3008313"/>
          <p14:tracePt t="21771" x="2055813" y="3008313"/>
          <p14:tracePt t="21779" x="1868488" y="3008313"/>
          <p14:tracePt t="21787" x="1733550" y="3008313"/>
          <p14:tracePt t="21795" x="1606550" y="3008313"/>
          <p14:tracePt t="21803" x="1503363" y="3008313"/>
          <p14:tracePt t="21811" x="1435100" y="3008313"/>
          <p14:tracePt t="21820" x="1393825" y="3008313"/>
          <p14:tracePt t="21827" x="1384300" y="3008313"/>
          <p14:tracePt t="21867" x="1376363" y="3008313"/>
          <p14:tracePt t="21884" x="1368425" y="3008313"/>
          <p14:tracePt t="21892" x="1333500" y="3025775"/>
          <p14:tracePt t="21910" x="1282700" y="3041650"/>
          <p14:tracePt t="21916" x="1249363" y="3059113"/>
          <p14:tracePt t="21926" x="1214438" y="3076575"/>
          <p14:tracePt t="21932" x="1173163" y="3094038"/>
          <p14:tracePt t="21943" x="1147763" y="3101975"/>
          <p14:tracePt t="21948" x="1120775" y="3109913"/>
          <p14:tracePt t="21958" x="1095375" y="3119438"/>
          <p14:tracePt t="21964" x="1069975" y="3119438"/>
          <p14:tracePt t="21972" x="1069975" y="3127375"/>
          <p14:tracePt t="22157" x="1069975" y="3135313"/>
          <p14:tracePt t="22165" x="1087438" y="3135313"/>
          <p14:tracePt t="22174" x="1104900" y="3135313"/>
          <p14:tracePt t="22179" x="1138238" y="3135313"/>
          <p14:tracePt t="22187" x="1155700" y="3135313"/>
          <p14:tracePt t="22195" x="1189038" y="3135313"/>
          <p14:tracePt t="22203" x="1223963" y="3127375"/>
          <p14:tracePt t="22211" x="1282700" y="3119438"/>
          <p14:tracePt t="22219" x="1343025" y="3101975"/>
          <p14:tracePt t="22227" x="1401763" y="3094038"/>
          <p14:tracePt t="22236" x="1462088" y="3084513"/>
          <p14:tracePt t="22243" x="1495425" y="3076575"/>
          <p14:tracePt t="22251" x="1528763" y="3076575"/>
          <p14:tracePt t="22260" x="1563688" y="3076575"/>
          <p14:tracePt t="22267" x="1606550" y="3076575"/>
          <p14:tracePt t="22276" x="1639888" y="3076575"/>
          <p14:tracePt t="22284" x="1673225" y="3076575"/>
          <p14:tracePt t="22292" x="1716088" y="3076575"/>
          <p14:tracePt t="22300" x="1776413" y="3084513"/>
          <p14:tracePt t="22309" x="1827213" y="3094038"/>
          <p14:tracePt t="22315" x="1893888" y="3101975"/>
          <p14:tracePt t="22324" x="1971675" y="3109913"/>
          <p14:tracePt t="22331" x="2065338" y="3119438"/>
          <p14:tracePt t="22342" x="2166938" y="3127375"/>
          <p14:tracePt t="22347" x="2268538" y="3135313"/>
          <p14:tracePt t="22358" x="2387600" y="3135313"/>
          <p14:tracePt t="22363" x="2497138" y="3135313"/>
          <p14:tracePt t="22372" x="2616200" y="3135313"/>
          <p14:tracePt t="22379" x="2786063" y="3135313"/>
          <p14:tracePt t="22387" x="2940050" y="3135313"/>
          <p14:tracePt t="22395" x="3109913" y="3127375"/>
          <p14:tracePt t="22403" x="3297238" y="3109913"/>
          <p14:tracePt t="22411" x="3467100" y="3101975"/>
          <p14:tracePt t="22419" x="3652838" y="3094038"/>
          <p14:tracePt t="22427" x="3822700" y="3076575"/>
          <p14:tracePt t="22435" x="3992563" y="3067050"/>
          <p14:tracePt t="22443" x="4187825" y="3059113"/>
          <p14:tracePt t="22452" x="4375150" y="3041650"/>
          <p14:tracePt t="22460" x="4613275" y="3033713"/>
          <p14:tracePt t="22468" x="4843463" y="3033713"/>
          <p14:tracePt t="22476" x="5054600" y="3033713"/>
          <p14:tracePt t="22483" x="5267325" y="3016250"/>
          <p14:tracePt t="22493" x="5480050" y="3008313"/>
          <p14:tracePt t="22499" x="5675313" y="2990850"/>
          <p14:tracePt t="22509" x="5888038" y="2965450"/>
          <p14:tracePt t="22516" x="6083300" y="2957513"/>
          <p14:tracePt t="22525" x="6321425" y="2940050"/>
          <p14:tracePt t="22531" x="6575425" y="2940050"/>
          <p14:tracePt t="22542" x="6831013" y="2940050"/>
          <p14:tracePt t="22548" x="7085013" y="2940050"/>
          <p14:tracePt t="22558" x="7366000" y="2932113"/>
          <p14:tracePt t="22564" x="7621588" y="2932113"/>
          <p14:tracePt t="22572" x="7850188" y="2914650"/>
          <p14:tracePt t="22579" x="8070850" y="2889250"/>
          <p14:tracePt t="22588" x="8266113" y="2863850"/>
          <p14:tracePt t="22596" x="8462963" y="2838450"/>
          <p14:tracePt t="22604" x="8666163" y="2805113"/>
          <p14:tracePt t="22611" x="8904288" y="2778125"/>
          <p14:tracePt t="22619" x="9082088" y="2752725"/>
          <p14:tracePt t="22627" x="9269413" y="2744788"/>
          <p14:tracePt t="22636" x="9507538" y="2727325"/>
          <p14:tracePt t="22643" x="9702800" y="2719388"/>
          <p14:tracePt t="22651" x="9855200" y="2693988"/>
          <p14:tracePt t="22661" x="9983788" y="2676525"/>
          <p14:tracePt t="22669" x="10101263" y="2643188"/>
          <p14:tracePt t="22678" x="10212388" y="2608263"/>
          <p14:tracePt t="22685" x="10323513" y="2557463"/>
          <p14:tracePt t="22695" x="10415588" y="2524125"/>
          <p14:tracePt t="22701" x="10518775" y="2463800"/>
          <p14:tracePt t="22711" x="10602913" y="2397125"/>
          <p14:tracePt t="22717" x="10704513" y="2319338"/>
          <p14:tracePt t="22727" x="10798175" y="2252663"/>
          <p14:tracePt t="22732" x="10883900" y="2192338"/>
          <p14:tracePt t="22742" x="10952163" y="2149475"/>
          <p14:tracePt t="22747" x="11002963" y="2116138"/>
          <p14:tracePt t="22759" x="11028363" y="2090738"/>
          <p14:tracePt t="22763" x="11061700" y="2090738"/>
          <p14:tracePt t="22771" x="11104563" y="2082800"/>
          <p14:tracePt t="22779" x="11147425" y="2082800"/>
          <p14:tracePt t="22787" x="11188700" y="2082800"/>
          <p14:tracePt t="22795" x="11231563" y="2090738"/>
          <p14:tracePt t="22803" x="11291888" y="2116138"/>
          <p14:tracePt t="22811" x="11360150" y="2149475"/>
          <p14:tracePt t="22819" x="11401425" y="2159000"/>
          <p14:tracePt t="22827" x="11444288" y="2166938"/>
          <p14:tracePt t="22835" x="11469688" y="2174875"/>
          <p14:tracePt t="22851" x="11487150" y="2184400"/>
          <p14:tracePt t="22867" x="11495088" y="2184400"/>
          <p14:tracePt t="22875" x="11503025" y="2192338"/>
          <p14:tracePt t="22893" x="11512550" y="2200275"/>
          <p14:tracePt t="22899" x="11537950" y="2217738"/>
          <p14:tracePt t="22909" x="11563350" y="2243138"/>
          <p14:tracePt t="22915" x="11571288" y="2260600"/>
          <p14:tracePt t="22925" x="11588750" y="2286000"/>
          <p14:tracePt t="22931" x="11622088" y="2311400"/>
          <p14:tracePt t="22942" x="11647488" y="2354263"/>
          <p14:tracePt t="22947" x="11682413" y="2397125"/>
          <p14:tracePt t="22955" x="11715750" y="2447925"/>
          <p14:tracePt t="22963" x="11750675" y="2498725"/>
          <p14:tracePt t="22971" x="11784013" y="2557463"/>
          <p14:tracePt t="22980" x="11826875" y="2608263"/>
          <p14:tracePt t="22987" x="11844338" y="2651125"/>
          <p14:tracePt t="22995" x="11869738" y="2676525"/>
          <p14:tracePt t="23003" x="11885613" y="2711450"/>
          <p14:tracePt t="23011" x="11895138" y="2744788"/>
          <p14:tracePt t="23019" x="11911013" y="2770188"/>
          <p14:tracePt t="23027" x="11928475" y="2813050"/>
          <p14:tracePt t="23035" x="11936413" y="2846388"/>
          <p14:tracePt t="23043" x="11945938" y="2881313"/>
          <p14:tracePt t="23051" x="11953875" y="2906713"/>
          <p14:tracePt t="23059" x="11953875" y="2940050"/>
          <p14:tracePt t="23077" x="11953875" y="3016250"/>
          <p14:tracePt t="23083" x="11953875" y="3067050"/>
          <p14:tracePt t="23092" x="11953875" y="3127375"/>
          <p14:tracePt t="23100" x="11920538" y="3186113"/>
          <p14:tracePt t="23109" x="11885613" y="3238500"/>
          <p14:tracePt t="23115" x="11844338" y="3297238"/>
          <p14:tracePt t="23124" x="11776075" y="3355975"/>
          <p14:tracePt t="23132" x="11707813" y="3398838"/>
          <p14:tracePt t="23140" x="11622088" y="3433763"/>
          <p14:tracePt t="23147" x="11520488" y="3467100"/>
          <p14:tracePt t="23158" x="11418888" y="3492500"/>
          <p14:tracePt t="23164" x="11299825" y="3502025"/>
          <p14:tracePt t="23172" x="11198225" y="3517900"/>
          <p14:tracePt t="23179" x="11122025" y="3535363"/>
          <p14:tracePt t="23187" x="11071225" y="3552825"/>
          <p14:tracePt t="23196" x="11061700" y="3552825"/>
          <p14:tracePt t="23277" x="11061700" y="3543300"/>
          <p14:tracePt t="23285" x="11044238" y="3509963"/>
          <p14:tracePt t="23294" x="11010900" y="3475038"/>
          <p14:tracePt t="23301" x="10993438" y="3459163"/>
          <p14:tracePt t="23311" x="10934700" y="3416300"/>
          <p14:tracePt t="23317" x="10858500" y="3373438"/>
          <p14:tracePt t="23327" x="10756900" y="3340100"/>
          <p14:tracePt t="23333" x="10620375" y="3289300"/>
          <p14:tracePt t="23346" x="10458450" y="3238500"/>
          <p14:tracePt t="23349" x="10263188" y="3178175"/>
          <p14:tracePt t="23358" x="10034588" y="3109913"/>
          <p14:tracePt t="23364" x="9745663" y="3051175"/>
          <p14:tracePt t="23375" x="9380538" y="2990850"/>
          <p14:tracePt t="23380" x="8997950" y="2922588"/>
          <p14:tracePt t="23388" x="8572500" y="2871788"/>
          <p14:tracePt t="23395" x="8147050" y="2813050"/>
          <p14:tracePt t="23404" x="7680325" y="2778125"/>
          <p14:tracePt t="23412" x="7188200" y="2727325"/>
          <p14:tracePt t="23419" x="6678613" y="2676525"/>
          <p14:tracePt t="23428" x="6227763" y="2625725"/>
          <p14:tracePt t="23436" x="5811838" y="2592388"/>
          <p14:tracePt t="23444" x="5437188" y="2557463"/>
          <p14:tracePt t="23452" x="5173663" y="2549525"/>
          <p14:tracePt t="23460" x="4987925" y="2532063"/>
          <p14:tracePt t="23468" x="4851400" y="2516188"/>
          <p14:tracePt t="23477" x="4765675" y="2498725"/>
          <p14:tracePt t="23483" x="4749800" y="2498725"/>
          <p14:tracePt t="23493" x="4749800" y="2489200"/>
          <p14:tracePt t="23597" x="4765675" y="2489200"/>
          <p14:tracePt t="23605" x="4783138" y="2498725"/>
          <p14:tracePt t="23621" x="4791075" y="2506663"/>
          <p14:tracePt t="23629" x="4800600" y="2516188"/>
          <p14:tracePt t="23637" x="4818063" y="2532063"/>
          <p14:tracePt t="23646" x="4818063" y="2566988"/>
          <p14:tracePt t="23652" x="4818063" y="2592388"/>
          <p14:tracePt t="23660" x="4783138" y="2660650"/>
          <p14:tracePt t="23669" x="4732338" y="2727325"/>
          <p14:tracePt t="23677" x="4646613" y="2830513"/>
          <p14:tracePt t="23684" x="4519613" y="2949575"/>
          <p14:tracePt t="23694" x="4306888" y="3101975"/>
          <p14:tracePt t="23700" x="4060825" y="3246438"/>
          <p14:tracePt t="23710" x="3771900" y="3382963"/>
          <p14:tracePt t="23716" x="3414713" y="3527425"/>
          <p14:tracePt t="23726" x="3024188" y="3646488"/>
          <p14:tracePt t="23732" x="2633663" y="3738563"/>
          <p14:tracePt t="23743" x="2268538" y="3832225"/>
          <p14:tracePt t="23748" x="1928813" y="3900488"/>
          <p14:tracePt t="23759" x="1665288" y="3943350"/>
          <p14:tracePt t="23764" x="1444625" y="3968750"/>
          <p14:tracePt t="23775" x="1308100" y="3994150"/>
          <p14:tracePt t="23780" x="1214438" y="4027488"/>
          <p14:tracePt t="23788" x="1163638" y="4037013"/>
          <p14:tracePt t="23796" x="1155700" y="4044950"/>
          <p14:tracePt t="23804" x="1147763" y="4062413"/>
          <p14:tracePt t="23814" x="1147763" y="4070350"/>
          <p14:tracePt t="23820" x="1147763" y="4087813"/>
          <p14:tracePt t="23836" x="1155700" y="4105275"/>
          <p14:tracePt t="23845" x="1155700" y="4113213"/>
          <p14:tracePt t="23852" x="1163638" y="4121150"/>
          <p14:tracePt t="23861" x="1173163" y="4138613"/>
          <p14:tracePt t="23883" x="1181100" y="4146550"/>
          <p14:tracePt t="23979" x="1189038" y="4130675"/>
          <p14:tracePt t="23988" x="1198563" y="4121150"/>
          <p14:tracePt t="23995" x="1198563" y="4105275"/>
          <p14:tracePt t="24004" x="1206500" y="4062413"/>
          <p14:tracePt t="24012" x="1214438" y="4027488"/>
          <p14:tracePt t="24020" x="1223963" y="3976688"/>
          <p14:tracePt t="24027" x="1239838" y="3943350"/>
          <p14:tracePt t="24036" x="1257300" y="3892550"/>
          <p14:tracePt t="24043" x="1274763" y="3841750"/>
          <p14:tracePt t="24052" x="1290638" y="3798888"/>
          <p14:tracePt t="24061" x="1308100" y="3738563"/>
          <p14:tracePt t="24067" x="1325563" y="3679825"/>
          <p14:tracePt t="24077" x="1343025" y="3619500"/>
          <p14:tracePt t="24084" x="1350963" y="3560763"/>
          <p14:tracePt t="24093" x="1368425" y="3509963"/>
          <p14:tracePt t="24100" x="1376363" y="3459163"/>
          <p14:tracePt t="24110" x="1384300" y="3416300"/>
          <p14:tracePt t="24116" x="1393825" y="3373438"/>
          <p14:tracePt t="24126" x="1401763" y="3340100"/>
          <p14:tracePt t="24132" x="1401763" y="3330575"/>
          <p14:tracePt t="24143" x="1401763" y="3314700"/>
          <p14:tracePt t="24159" x="1401763" y="3305175"/>
          <p14:tracePt t="24164" x="1401763" y="3289300"/>
          <p14:tracePt t="24187" x="1401763" y="3279775"/>
          <p14:tracePt t="24219" x="1393825" y="3289300"/>
          <p14:tracePt t="24227" x="1393825" y="3297238"/>
          <p14:tracePt t="24235" x="1376363" y="3314700"/>
          <p14:tracePt t="24243" x="1343025" y="3330575"/>
          <p14:tracePt t="24252" x="1308100" y="3348038"/>
          <p14:tracePt t="24259" x="1265238" y="3365500"/>
          <p14:tracePt t="24267" x="1249363" y="3373438"/>
          <p14:tracePt t="24276" x="1214438" y="3390900"/>
          <p14:tracePt t="24283" x="1173163" y="3433763"/>
          <p14:tracePt t="24293" x="1130300" y="3492500"/>
          <p14:tracePt t="24299" x="1079500" y="3560763"/>
          <p14:tracePt t="24308" x="1054100" y="3611563"/>
          <p14:tracePt t="24316" x="1036638" y="3636963"/>
          <p14:tracePt t="24325" x="1019175" y="3671888"/>
          <p14:tracePt t="24331" x="1011238" y="3679825"/>
          <p14:tracePt t="24825" x="1011238" y="3687763"/>
          <p14:tracePt t="25985" x="1019175" y="3687763"/>
          <p14:tracePt t="25993" x="1028700" y="3687763"/>
          <p14:tracePt t="26010" x="1062038" y="3722688"/>
          <p14:tracePt t="26018" x="1079500" y="3738563"/>
          <p14:tracePt t="26026" x="1095375" y="3773488"/>
          <p14:tracePt t="26031" x="1130300" y="3816350"/>
          <p14:tracePt t="26041" x="1173163" y="3857625"/>
          <p14:tracePt t="26047" x="1257300" y="3892550"/>
          <p14:tracePt t="26056" x="1376363" y="3960813"/>
          <p14:tracePt t="26063" x="1579563" y="4052888"/>
          <p14:tracePt t="26071" x="1878013" y="4138613"/>
          <p14:tracePt t="26079" x="2311400" y="4257675"/>
          <p14:tracePt t="26087" x="2879725" y="4402138"/>
          <p14:tracePt t="26095" x="3475038" y="4546600"/>
          <p14:tracePt t="26103" x="4095750" y="4691063"/>
          <p14:tracePt t="26111" x="4664075" y="4810125"/>
          <p14:tracePt t="26119" x="5165725" y="4954588"/>
          <p14:tracePt t="26127" x="5692775" y="5091113"/>
          <p14:tracePt t="26135" x="6151563" y="5208588"/>
          <p14:tracePt t="26143" x="6559550" y="5327650"/>
          <p14:tracePt t="26151" x="6958013" y="5472113"/>
          <p14:tracePt t="26159" x="7332663" y="5608638"/>
          <p14:tracePt t="26168" x="7688263" y="5753100"/>
          <p14:tracePt t="26175" x="8080375" y="5897563"/>
          <p14:tracePt t="26183" x="8478838" y="6049963"/>
          <p14:tracePt t="26193" x="8869363" y="6178550"/>
          <p14:tracePt t="26199" x="9175750" y="6305550"/>
          <p14:tracePt t="26209" x="9447213" y="6416675"/>
          <p14:tracePt t="26215" x="9728200" y="6526213"/>
          <p14:tracePt t="26225" x="9940925" y="6619875"/>
          <p14:tracePt t="26231" x="10093325" y="6680200"/>
          <p14:tracePt t="26241" x="10194925" y="6721475"/>
          <p14:tracePt t="26247" x="10280650" y="6746875"/>
          <p14:tracePt t="26258" x="10288588" y="6756400"/>
          <p14:tracePt t="26264" x="10298113" y="6764338"/>
          <p14:tracePt t="26337" x="10298113" y="6746875"/>
          <p14:tracePt t="26345" x="10306050" y="6731000"/>
          <p14:tracePt t="26353" x="10313988" y="6696075"/>
          <p14:tracePt t="26362" x="10323513" y="6637338"/>
          <p14:tracePt t="26369" x="10323513" y="6586538"/>
          <p14:tracePt t="26379" x="10323513" y="6561138"/>
          <p14:tracePt t="26385" x="10306050" y="6535738"/>
          <p14:tracePt t="26395" x="10280650" y="6500813"/>
          <p14:tracePt t="26400" x="10245725" y="6483350"/>
          <p14:tracePt t="26409" x="10186988" y="6450013"/>
          <p14:tracePt t="26415" x="10093325" y="6399213"/>
          <p14:tracePt t="26426" x="9956800" y="6356350"/>
          <p14:tracePt t="26432" x="9771063" y="6313488"/>
          <p14:tracePt t="26442" x="9523413" y="6237288"/>
          <p14:tracePt t="26448" x="9226550" y="6169025"/>
          <p14:tracePt t="26459" x="8904288" y="6076950"/>
          <p14:tracePt t="26464" x="8597900" y="5965825"/>
          <p14:tracePt t="26474" x="8318500" y="5864225"/>
          <p14:tracePt t="26480" x="7986713" y="5735638"/>
          <p14:tracePt t="26489" x="7723188" y="5616575"/>
          <p14:tracePt t="26495" x="7477125" y="5507038"/>
          <p14:tracePt t="26504" x="7272338" y="5380038"/>
          <p14:tracePt t="26512" x="7112000" y="5251450"/>
          <p14:tracePt t="26520" x="6983413" y="5149850"/>
          <p14:tracePt t="26528" x="6889750" y="5048250"/>
          <p14:tracePt t="26536" x="6797675" y="4911725"/>
          <p14:tracePt t="26544" x="6745288" y="4784725"/>
          <p14:tracePt t="26552" x="6711950" y="4648200"/>
          <p14:tracePt t="26560" x="6711950" y="4521200"/>
          <p14:tracePt t="26568" x="6729413" y="4394200"/>
          <p14:tracePt t="26576" x="6770688" y="4257675"/>
          <p14:tracePt t="26584" x="6838950" y="4105275"/>
          <p14:tracePt t="26593" x="6924675" y="3951288"/>
          <p14:tracePt t="26600" x="7034213" y="3781425"/>
          <p14:tracePt t="26610" x="7162800" y="3619500"/>
          <p14:tracePt t="26616" x="7297738" y="3467100"/>
          <p14:tracePt t="26625" x="7451725" y="3330575"/>
          <p14:tracePt t="26632" x="7604125" y="3203575"/>
          <p14:tracePt t="26642" x="7723188" y="3101975"/>
          <p14:tracePt t="26648" x="7816850" y="3051175"/>
          <p14:tracePt t="26659" x="7885113" y="3000375"/>
          <p14:tracePt t="26696" x="7893050" y="3000375"/>
          <p14:tracePt t="26704" x="7900988" y="3000375"/>
          <p14:tracePt t="26711" x="7893050" y="3000375"/>
          <p14:tracePt t="26720" x="7842250" y="3016250"/>
          <p14:tracePt t="26728" x="7740650" y="3067050"/>
          <p14:tracePt t="26736" x="7596188" y="3127375"/>
          <p14:tracePt t="26743" x="7383463" y="3195638"/>
          <p14:tracePt t="26752" x="7162800" y="3246438"/>
          <p14:tracePt t="26759" x="6881813" y="3322638"/>
          <p14:tracePt t="26768" x="6567488" y="3382963"/>
          <p14:tracePt t="26777" x="6286500" y="3408363"/>
          <p14:tracePt t="26784" x="5997575" y="3441700"/>
          <p14:tracePt t="26793" x="5735638" y="3449638"/>
          <p14:tracePt t="26800" x="5530850" y="3449638"/>
          <p14:tracePt t="26809" x="5429250" y="3449638"/>
          <p14:tracePt t="26816" x="5343525" y="3433763"/>
          <p14:tracePt t="26826" x="5335588" y="3424238"/>
          <p14:tracePt t="26832" x="5327650" y="3424238"/>
          <p14:tracePt t="26842" x="5335588" y="3416300"/>
          <p14:tracePt t="26848" x="5335588" y="3408363"/>
          <p14:tracePt t="26858" x="5360988" y="3390900"/>
          <p14:tracePt t="26864" x="5394325" y="3373438"/>
          <p14:tracePt t="26875" x="5437188" y="3348038"/>
          <p14:tracePt t="26880" x="5548313" y="3314700"/>
          <p14:tracePt t="26888" x="5708650" y="3289300"/>
          <p14:tracePt t="26910" x="6167438" y="3228975"/>
          <p14:tracePt t="26911" x="6491288" y="3221038"/>
          <p14:tracePt t="26919" x="6823075" y="3203575"/>
          <p14:tracePt t="26928" x="7145338" y="3203575"/>
          <p14:tracePt t="26936" x="7442200" y="3203575"/>
          <p14:tracePt t="26943" x="7723188" y="3203575"/>
          <p14:tracePt t="26952" x="7926388" y="3203575"/>
          <p14:tracePt t="26959" x="8070850" y="3203575"/>
          <p14:tracePt t="26967" x="8164513" y="3195638"/>
          <p14:tracePt t="26976" x="8174038" y="3195638"/>
          <p14:tracePt t="26984" x="8181975" y="3195638"/>
          <p14:tracePt t="27159" x="8181975" y="3186113"/>
          <p14:tracePt t="27207" x="8189913" y="3186113"/>
          <p14:tracePt t="27227" x="8189913" y="3178175"/>
          <p14:tracePt t="27236" x="8199438" y="3160713"/>
          <p14:tracePt t="27244" x="8207375" y="3152775"/>
          <p14:tracePt t="27252" x="8215313" y="3135313"/>
          <p14:tracePt t="27260" x="8224838" y="3127375"/>
          <p14:tracePt t="27268" x="8224838" y="3119438"/>
          <p14:tracePt t="27292" x="8232775" y="3109913"/>
          <p14:tracePt t="27308" x="8232775" y="3101975"/>
          <p14:tracePt t="27357" x="8240713" y="3101975"/>
          <p14:tracePt t="27469" x="8250238" y="3101975"/>
          <p14:tracePt t="27478" x="8266113" y="3101975"/>
          <p14:tracePt t="27549" x="8275638" y="3109913"/>
          <p14:tracePt t="27565" x="8275638" y="3119438"/>
          <p14:tracePt t="27574" x="8283575" y="3119438"/>
          <p14:tracePt t="27581" x="8283575" y="3127375"/>
          <p14:tracePt t="27597" x="8291513" y="3127375"/>
          <p14:tracePt t="27646" x="8301038" y="3127375"/>
          <p14:tracePt t="27757" x="8308975" y="3127375"/>
          <p14:tracePt t="27828" x="8318500" y="3109913"/>
          <p14:tracePt t="27836" x="8326438" y="3094038"/>
          <p14:tracePt t="27844" x="8334375" y="3067050"/>
          <p14:tracePt t="27852" x="8351838" y="3041650"/>
          <p14:tracePt t="27860" x="8359775" y="3016250"/>
          <p14:tracePt t="27867" x="8369300" y="2982913"/>
          <p14:tracePt t="27875" x="8377238" y="2957513"/>
          <p14:tracePt t="27892" x="8394700" y="2906713"/>
          <p14:tracePt t="27899" x="8394700" y="2897188"/>
          <p14:tracePt t="27908" x="8402638" y="2871788"/>
          <p14:tracePt t="27915" x="8410575" y="2846388"/>
          <p14:tracePt t="27925" x="8410575" y="2820988"/>
          <p14:tracePt t="27931" x="8420100" y="2805113"/>
          <p14:tracePt t="27942" x="8420100" y="2795588"/>
          <p14:tracePt t="27947" x="8420100" y="2787650"/>
          <p14:tracePt t="27964" x="8420100" y="2778125"/>
          <p14:tracePt t="27974" x="8428038" y="2778125"/>
          <p14:tracePt t="27980" x="8428038" y="2762250"/>
          <p14:tracePt t="28011" x="8435975" y="2752725"/>
          <p14:tracePt t="28219" x="8445500" y="2752725"/>
          <p14:tracePt t="28284" x="8453438" y="2752725"/>
          <p14:tracePt t="28317" x="8462963" y="2762250"/>
          <p14:tracePt t="28333" x="8462963" y="2770188"/>
          <p14:tracePt t="28349" x="8478838" y="2770188"/>
          <p14:tracePt t="28365" x="8488363" y="2770188"/>
          <p14:tracePt t="28381" x="8496300" y="2770188"/>
          <p14:tracePt t="28413" x="8496300" y="2778125"/>
          <p14:tracePt t="28429" x="8513763" y="2778125"/>
          <p14:tracePt t="28445" x="8521700" y="2778125"/>
          <p14:tracePt t="28461" x="8529638" y="2787650"/>
          <p14:tracePt t="28468" x="8539163" y="2795588"/>
          <p14:tracePt t="28573" x="8547100" y="2795588"/>
          <p14:tracePt t="28580" x="8555038" y="2787650"/>
          <p14:tracePt t="28590" x="8564563" y="2778125"/>
          <p14:tracePt t="28597" x="8564563" y="2770188"/>
          <p14:tracePt t="28612" x="8572500" y="2762250"/>
          <p14:tracePt t="28621" x="8572500" y="2752725"/>
          <p14:tracePt t="28640" x="8572500" y="2744788"/>
          <p14:tracePt t="28653" x="8572500" y="2736850"/>
          <p14:tracePt t="28661" x="8580438" y="2736850"/>
          <p14:tracePt t="28845" x="8589963" y="2727325"/>
          <p14:tracePt t="28869" x="8597900" y="2719388"/>
          <p14:tracePt t="28909" x="8605838" y="2711450"/>
          <p14:tracePt t="28916" x="8615363" y="2711450"/>
          <p14:tracePt t="28925" x="8623300" y="2711450"/>
          <p14:tracePt t="28942" x="8640763" y="2711450"/>
          <p14:tracePt t="28947" x="8666163" y="2711450"/>
          <p14:tracePt t="28957" x="8683625" y="2719388"/>
          <p14:tracePt t="28963" x="8724900" y="2736850"/>
          <p14:tracePt t="28974" x="8750300" y="2736850"/>
          <p14:tracePt t="28980" x="8777288" y="2744788"/>
          <p14:tracePt t="28990" x="8802688" y="2762250"/>
          <p14:tracePt t="28995" x="8853488" y="2787650"/>
          <p14:tracePt t="29004" x="8904288" y="2805113"/>
          <p14:tracePt t="29011" x="8955088" y="2830513"/>
          <p14:tracePt t="29019" x="8988425" y="2838450"/>
          <p14:tracePt t="29041" x="9064625" y="2881313"/>
          <p14:tracePt t="29044" x="9107488" y="2906713"/>
          <p14:tracePt t="29051" x="9158288" y="2932113"/>
          <p14:tracePt t="29059" x="9209088" y="2965450"/>
          <p14:tracePt t="29068" x="9261475" y="3000375"/>
          <p14:tracePt t="29075" x="9320213" y="3041650"/>
          <p14:tracePt t="29083" x="9388475" y="3084513"/>
          <p14:tracePt t="29093" x="9456738" y="3160713"/>
          <p14:tracePt t="29099" x="9558338" y="3254375"/>
          <p14:tracePt t="29109" x="9642475" y="3340100"/>
          <p14:tracePt t="29115" x="9736138" y="3441700"/>
          <p14:tracePt t="29124" x="9821863" y="3527425"/>
          <p14:tracePt t="29131" x="9890125" y="3586163"/>
          <p14:tracePt t="29142" x="9940925" y="3646488"/>
          <p14:tracePt t="29147" x="9983788" y="3687763"/>
          <p14:tracePt t="29156" x="10025063" y="3713163"/>
          <p14:tracePt t="29164" x="10059988" y="3748088"/>
          <p14:tracePt t="29173" x="10101263" y="3773488"/>
          <p14:tracePt t="29180" x="10153650" y="3798888"/>
          <p14:tracePt t="29187" x="10212388" y="3824288"/>
          <p14:tracePt t="29195" x="10298113" y="3841750"/>
          <p14:tracePt t="29203" x="10364788" y="3857625"/>
          <p14:tracePt t="29211" x="10458450" y="3875088"/>
          <p14:tracePt t="29219" x="10534650" y="3900488"/>
          <p14:tracePt t="29227" x="10612438" y="3917950"/>
          <p14:tracePt t="29235" x="10679113" y="3935413"/>
          <p14:tracePt t="29243" x="10739438" y="3951288"/>
          <p14:tracePt t="29251" x="10790238" y="3960813"/>
          <p14:tracePt t="29259" x="10823575" y="3968750"/>
          <p14:tracePt t="29267" x="10848975" y="3968750"/>
          <p14:tracePt t="29275" x="10891838" y="3986213"/>
          <p14:tracePt t="29283" x="10934700" y="3994150"/>
          <p14:tracePt t="29291" x="10985500" y="4002088"/>
          <p14:tracePt t="29299" x="11018838" y="4002088"/>
          <p14:tracePt t="29308" x="11044238" y="4002088"/>
          <p14:tracePt t="29315" x="11071225" y="3994150"/>
          <p14:tracePt t="29324" x="11112500" y="3986213"/>
          <p14:tracePt t="29332" x="11122025" y="3968750"/>
          <p14:tracePt t="29340" x="11147425" y="3951288"/>
          <p14:tracePt t="29347" x="11172825" y="3935413"/>
          <p14:tracePt t="29357" x="11188700" y="3925888"/>
          <p14:tracePt t="29364" x="11198225" y="3917950"/>
          <p14:tracePt t="29389" x="11198225" y="3892550"/>
          <p14:tracePt t="29396" x="11198225" y="3883025"/>
          <p14:tracePt t="29403" x="11188700" y="3875088"/>
          <p14:tracePt t="29411" x="11163300" y="3867150"/>
          <p14:tracePt t="29419" x="11122025" y="3849688"/>
          <p14:tracePt t="29428" x="11096625" y="3824288"/>
          <p14:tracePt t="29435" x="11071225" y="3816350"/>
          <p14:tracePt t="29443" x="11044238" y="3806825"/>
          <p14:tracePt t="29452" x="11018838" y="3806825"/>
          <p14:tracePt t="29459" x="11010900" y="3806825"/>
          <p14:tracePt t="29467" x="10977563" y="3790950"/>
          <p14:tracePt t="29475" x="10934700" y="3773488"/>
          <p14:tracePt t="29484" x="10883900" y="3763963"/>
          <p14:tracePt t="29492" x="10874375" y="3763963"/>
          <p14:tracePt t="29499" x="10848975" y="3756025"/>
          <p14:tracePt t="29509" x="10782300" y="3756025"/>
          <p14:tracePt t="29516" x="10696575" y="3756025"/>
          <p14:tracePt t="29525" x="10628313" y="3756025"/>
          <p14:tracePt t="29531" x="10569575" y="3763963"/>
          <p14:tracePt t="29542" x="10534650" y="3763963"/>
          <p14:tracePt t="29548" x="10501313" y="3763963"/>
          <p14:tracePt t="29557" x="10467975" y="3763963"/>
          <p14:tracePt t="29564" x="10458450" y="3763963"/>
          <p14:tracePt t="29573" x="10415588" y="3781425"/>
          <p14:tracePt t="29579" x="10399713" y="3790950"/>
          <p14:tracePt t="29591" x="10390188" y="3790950"/>
          <p14:tracePt t="29596" x="10364788" y="3798888"/>
          <p14:tracePt t="29604" x="10339388" y="3798888"/>
          <p14:tracePt t="29611" x="10313988" y="3806825"/>
          <p14:tracePt t="29620" x="10298113" y="3806825"/>
          <p14:tracePt t="29628" x="10280650" y="3806825"/>
          <p14:tracePt t="29636" x="10263188" y="3816350"/>
          <p14:tracePt t="29643" x="10255250" y="3824288"/>
          <p14:tracePt t="29652" x="10237788" y="3824288"/>
          <p14:tracePt t="29659" x="10229850" y="3824288"/>
          <p14:tracePt t="29668" x="10212388" y="3841750"/>
          <p14:tracePt t="29675" x="10186988" y="3849688"/>
          <p14:tracePt t="29684" x="10169525" y="3857625"/>
          <p14:tracePt t="29692" x="10161588" y="3867150"/>
          <p14:tracePt t="29700" x="10144125" y="3892550"/>
          <p14:tracePt t="29709" x="10110788" y="3900488"/>
          <p14:tracePt t="29715" x="10093325" y="3925888"/>
          <p14:tracePt t="29726" x="10050463" y="3951288"/>
          <p14:tracePt t="29731" x="10017125" y="3968750"/>
          <p14:tracePt t="29741" x="9991725" y="3976688"/>
          <p14:tracePt t="29748" x="9948863" y="3994150"/>
          <p14:tracePt t="29758" x="9915525" y="4002088"/>
          <p14:tracePt t="29763" x="9890125" y="4011613"/>
          <p14:tracePt t="29774" x="9864725" y="4011613"/>
          <p14:tracePt t="29780" x="9829800" y="4011613"/>
          <p14:tracePt t="29790" x="9804400" y="4019550"/>
          <p14:tracePt t="29795" x="9761538" y="4019550"/>
          <p14:tracePt t="29804" x="9728200" y="4027488"/>
          <p14:tracePt t="29812" x="9702800" y="4044950"/>
          <p14:tracePt t="29819" x="9677400" y="4052888"/>
          <p14:tracePt t="29827" x="9642475" y="4070350"/>
          <p14:tracePt t="29836" x="9609138" y="4087813"/>
          <p14:tracePt t="29844" x="9566275" y="4095750"/>
          <p14:tracePt t="29851" x="9532938" y="4095750"/>
          <p14:tracePt t="29859" x="9507538" y="4113213"/>
          <p14:tracePt t="29868" x="9498013" y="4113213"/>
          <p14:tracePt t="29875" x="9490075" y="4121150"/>
          <p14:tracePt t="29900" x="9482138" y="4121150"/>
          <p14:tracePt t="29932" x="9472613" y="4121150"/>
          <p14:tracePt t="29947" x="9464675" y="4121150"/>
          <p14:tracePt t="29956" x="9447213" y="4121150"/>
          <p14:tracePt t="29964" x="9439275" y="4121150"/>
          <p14:tracePt t="30069" x="9431338" y="4121150"/>
          <p14:tracePt t="30094" x="9421813" y="4121150"/>
          <p14:tracePt t="30100" x="9421813" y="4113213"/>
          <p14:tracePt t="30110" x="9421813" y="4105275"/>
          <p14:tracePt t="30133" x="9421813" y="4095750"/>
          <p14:tracePt t="30149" x="9421813" y="4087813"/>
          <p14:tracePt t="30165" x="9421813" y="4070350"/>
          <p14:tracePt t="30175" x="9421813" y="4062413"/>
          <p14:tracePt t="30180" x="9421813" y="4052888"/>
          <p14:tracePt t="30199" x="9447213" y="4011613"/>
          <p14:tracePt t="30205" x="9464675" y="4002088"/>
          <p14:tracePt t="30211" x="9472613" y="3986213"/>
          <p14:tracePt t="30219" x="9490075" y="3976688"/>
          <p14:tracePt t="30227" x="9498013" y="3960813"/>
          <p14:tracePt t="30235" x="9515475" y="3951288"/>
          <p14:tracePt t="30243" x="9523413" y="3943350"/>
          <p14:tracePt t="30251" x="9532938" y="3943350"/>
          <p14:tracePt t="30259" x="9540875" y="3935413"/>
          <p14:tracePt t="30267" x="9550400" y="3925888"/>
          <p14:tracePt t="30275" x="9558338" y="3917950"/>
          <p14:tracePt t="30283" x="9566275" y="3917950"/>
          <p14:tracePt t="30291" x="9575800" y="3900488"/>
          <p14:tracePt t="30304" x="9583738" y="3900488"/>
          <p14:tracePt t="30311" x="9583738" y="3892550"/>
          <p14:tracePt t="30319" x="9591675" y="3892550"/>
          <p14:tracePt t="30327" x="9601200" y="3883025"/>
          <p14:tracePt t="30335" x="9601200" y="3875088"/>
          <p14:tracePt t="30343" x="9609138" y="3867150"/>
          <p14:tracePt t="30351" x="9626600" y="3857625"/>
          <p14:tracePt t="30359" x="9626600" y="3849688"/>
          <p14:tracePt t="30367" x="9652000" y="3832225"/>
          <p14:tracePt t="30375" x="9667875" y="3824288"/>
          <p14:tracePt t="30383" x="9677400" y="3816350"/>
          <p14:tracePt t="30391" x="9685338" y="3806825"/>
          <p14:tracePt t="30399" x="9694863" y="3798888"/>
          <p14:tracePt t="30415" x="9702800" y="3798888"/>
          <p14:tracePt t="30424" x="9710738" y="3790950"/>
          <p14:tracePt t="30448" x="9728200" y="3781425"/>
          <p14:tracePt t="30463" x="9736138" y="3773488"/>
          <p14:tracePt t="30473" x="9736138" y="3763963"/>
          <p14:tracePt t="30480" x="9745663" y="3763963"/>
          <p14:tracePt t="30488" x="9753600" y="3763963"/>
          <p14:tracePt t="30503" x="9761538" y="3756025"/>
          <p14:tracePt t="30527" x="9771063" y="3756025"/>
          <p14:tracePt t="30535" x="9779000" y="3756025"/>
          <p14:tracePt t="30543" x="9779000" y="3748088"/>
          <p14:tracePt t="30559" x="9786938" y="3738563"/>
          <p14:tracePt t="30575" x="9796463" y="3730625"/>
          <p14:tracePt t="30592" x="9804400" y="3730625"/>
          <p14:tracePt t="30599" x="9812338" y="3730625"/>
          <p14:tracePt t="30624" x="9812338" y="3722688"/>
          <p14:tracePt t="32281" x="9812338" y="3713163"/>
          <p14:tracePt t="32297" x="9812338" y="3705225"/>
          <p14:tracePt t="32306" x="9812338" y="3697288"/>
          <p14:tracePt t="32314" x="9829800" y="3687763"/>
          <p14:tracePt t="32320" x="9829800" y="3679825"/>
          <p14:tracePt t="32329" x="9829800" y="3671888"/>
          <p14:tracePt t="32336" x="9829800" y="3662363"/>
          <p14:tracePt t="32360" x="9839325" y="3662363"/>
          <p14:tracePt t="32368" x="9839325" y="3654425"/>
          <p14:tracePt t="32391" x="9839325" y="3646488"/>
          <p14:tracePt t="32408" x="9847263" y="3636963"/>
          <p14:tracePt t="32416" x="9855200" y="3629025"/>
          <p14:tracePt t="32425" x="9855200" y="3619500"/>
          <p14:tracePt t="32441" x="9864725" y="3619500"/>
          <p14:tracePt t="32448" x="9864725" y="3611563"/>
          <p14:tracePt t="32649" x="9872663" y="3603625"/>
          <p14:tracePt t="32681" x="9880600" y="3594100"/>
          <p14:tracePt t="32689" x="9890125" y="3594100"/>
          <p14:tracePt t="32697" x="9890125" y="3586163"/>
          <p14:tracePt t="32707" x="9898063" y="3578225"/>
          <p14:tracePt t="32713" x="9906000" y="3560763"/>
          <p14:tracePt t="32721" x="9923463" y="3527425"/>
          <p14:tracePt t="32728" x="9940925" y="3509963"/>
          <p14:tracePt t="32736" x="9940925" y="3492500"/>
          <p14:tracePt t="32744" x="9948863" y="3484563"/>
          <p14:tracePt t="32752" x="9956800" y="3467100"/>
          <p14:tracePt t="32796" x="9966325" y="3459163"/>
          <p14:tracePt t="32877" x="9974263" y="3459163"/>
          <p14:tracePt t="33227" x="9983788" y="3459163"/>
          <p14:tracePt t="33373" x="9991725" y="3459163"/>
          <p14:tracePt t="33595" x="9999663" y="3459163"/>
          <p14:tracePt t="33629" x="10009188" y="3475038"/>
          <p14:tracePt t="33636" x="10017125" y="3475038"/>
          <p14:tracePt t="33644" x="10017125" y="3484563"/>
          <p14:tracePt t="34212" x="10025063" y="3484563"/>
          <p14:tracePt t="34220" x="10034588" y="3475038"/>
          <p14:tracePt t="34228" x="10042525" y="3459163"/>
          <p14:tracePt t="34236" x="10050463" y="3459163"/>
          <p14:tracePt t="34243" x="10050463" y="3449638"/>
          <p14:tracePt t="34252" x="10059988" y="3449638"/>
          <p14:tracePt t="34260" x="10067925" y="3433763"/>
          <p14:tracePt t="34268" x="10085388" y="3424238"/>
          <p14:tracePt t="34275" x="10110788" y="3408363"/>
          <p14:tracePt t="34284" x="10126663" y="3398838"/>
          <p14:tracePt t="34292" x="10161588" y="3373438"/>
          <p14:tracePt t="34299" x="10179050" y="3373438"/>
          <p14:tracePt t="34308" x="10212388" y="3365500"/>
          <p14:tracePt t="34316" x="10271125" y="3355975"/>
          <p14:tracePt t="34324" x="10331450" y="3348038"/>
          <p14:tracePt t="34331" x="10415588" y="3348038"/>
          <p14:tracePt t="34341" x="10501313" y="3348038"/>
          <p14:tracePt t="34348" x="10585450" y="3348038"/>
          <p14:tracePt t="34357" x="10663238" y="3348038"/>
          <p14:tracePt t="34364" x="10729913" y="3348038"/>
          <p14:tracePt t="34373" x="10798175" y="3348038"/>
          <p14:tracePt t="34379" x="10858500" y="3348038"/>
          <p14:tracePt t="34389" x="10926763" y="3348038"/>
          <p14:tracePt t="34396" x="10993438" y="3355975"/>
          <p14:tracePt t="34406" x="11061700" y="3365500"/>
          <p14:tracePt t="34412" x="11129963" y="3382963"/>
          <p14:tracePt t="34422" x="11188700" y="3390900"/>
          <p14:tracePt t="34428" x="11241088" y="3398838"/>
          <p14:tracePt t="34436" x="11291888" y="3416300"/>
          <p14:tracePt t="34444" x="11317288" y="3416300"/>
          <p14:tracePt t="34468" x="11317288" y="3424238"/>
          <p14:tracePt t="34691" x="11307763" y="3424238"/>
          <p14:tracePt t="34700" x="11266488" y="3424238"/>
          <p14:tracePt t="34707" x="11172825" y="3449638"/>
          <p14:tracePt t="34715" x="11061700" y="3492500"/>
          <p14:tracePt t="34724" x="10968038" y="3517900"/>
          <p14:tracePt t="34732" x="10883900" y="3535363"/>
          <p14:tracePt t="34741" x="10833100" y="3543300"/>
          <p14:tracePt t="34757" x="10798175" y="3552825"/>
          <p14:tracePt t="34764" x="10772775" y="3552825"/>
          <p14:tracePt t="34773" x="10747375" y="3552825"/>
          <p14:tracePt t="34779" x="10704513" y="3552825"/>
          <p14:tracePt t="34788" x="10628313" y="3552825"/>
          <p14:tracePt t="34796" x="10534650" y="3552825"/>
          <p14:tracePt t="34806" x="10425113" y="3552825"/>
          <p14:tracePt t="34811" x="10306050" y="3552825"/>
          <p14:tracePt t="34822" x="10179050" y="3552825"/>
          <p14:tracePt t="34828" x="10034588" y="3543300"/>
          <p14:tracePt t="34835" x="9880600" y="3517900"/>
          <p14:tracePt t="34843" x="9736138" y="3509963"/>
          <p14:tracePt t="34852" x="9626600" y="3484563"/>
          <p14:tracePt t="34860" x="9498013" y="3459163"/>
          <p14:tracePt t="34868" x="9363075" y="3433763"/>
          <p14:tracePt t="34875" x="9226550" y="3408363"/>
          <p14:tracePt t="34892" x="8988425" y="3390900"/>
          <p14:tracePt t="34899" x="8878888" y="3382963"/>
          <p14:tracePt t="34907" x="8785225" y="3373438"/>
          <p14:tracePt t="34915" x="8716963" y="3373438"/>
          <p14:tracePt t="34924" x="8666163" y="3365500"/>
          <p14:tracePt t="34931" x="8658225" y="3365500"/>
          <p14:tracePt t="34940" x="8648700" y="3365500"/>
          <p14:tracePt t="35373" x="8648700" y="3355975"/>
          <p14:tracePt t="35390" x="8658225" y="3355975"/>
          <p14:tracePt t="35395" x="8658225" y="3348038"/>
          <p14:tracePt t="35405" x="8666163" y="3340100"/>
          <p14:tracePt t="35421" x="8674100" y="3330575"/>
          <p14:tracePt t="35427" x="8683625" y="3330575"/>
          <p14:tracePt t="35435" x="8683625" y="3322638"/>
          <p14:tracePt t="35452" x="8691563" y="3314700"/>
          <p14:tracePt t="35483" x="8699500" y="3314700"/>
          <p14:tracePt t="35533" x="8709025" y="3314700"/>
          <p14:tracePt t="35549" x="8716963" y="3305175"/>
          <p14:tracePt t="35558" x="8724900" y="3305175"/>
          <p14:tracePt t="35574" x="8734425" y="3305175"/>
          <p14:tracePt t="35661" x="8734425" y="3297238"/>
          <p14:tracePt t="35692" x="8742363" y="3297238"/>
          <p14:tracePt t="35723" x="8750300" y="3289300"/>
          <p14:tracePt t="35755" x="8750300" y="3279775"/>
          <p14:tracePt t="35820" x="8759825" y="3279775"/>
          <p14:tracePt t="35837" x="8759825" y="3271838"/>
          <p14:tracePt t="35969" x="8767763" y="3271838"/>
          <p14:tracePt t="36017" x="8767763" y="3263900"/>
          <p14:tracePt t="36033" x="8777288" y="3263900"/>
          <p14:tracePt t="36048" x="8785225" y="3254375"/>
          <p14:tracePt t="36081" x="8785225" y="3246438"/>
          <p14:tracePt t="36090" x="8793163" y="3246438"/>
          <p14:tracePt t="36113" x="8793163" y="3238500"/>
          <p14:tracePt t="36129" x="8793163" y="3228975"/>
          <p14:tracePt t="36145" x="8802688" y="3228975"/>
          <p14:tracePt t="36160" x="8802688" y="3221038"/>
          <p14:tracePt t="36177" x="8802688" y="3211513"/>
          <p14:tracePt t="36240" x="8802688" y="3203575"/>
          <p14:tracePt t="36257" x="8810625" y="3203575"/>
          <p14:tracePt t="36274" x="8818563" y="3195638"/>
          <p14:tracePt t="36289" x="8818563" y="3186113"/>
          <p14:tracePt t="36304" x="8828088" y="3186113"/>
          <p14:tracePt t="36321" x="8828088" y="3178175"/>
          <p14:tracePt t="37129" x="8828088" y="3170238"/>
          <p14:tracePt t="37194" x="8836025" y="3160713"/>
          <p14:tracePt t="37239" x="8853488" y="3144838"/>
          <p14:tracePt t="37257" x="8861425" y="3135313"/>
          <p14:tracePt t="37263" x="8869363" y="3127375"/>
          <p14:tracePt t="37272" x="8878888" y="3119438"/>
          <p14:tracePt t="37279" x="8878888" y="3109913"/>
          <p14:tracePt t="37290" x="8886825" y="3109913"/>
          <p14:tracePt t="37295" x="8894763" y="3094038"/>
          <p14:tracePt t="37306" x="8904288" y="3084513"/>
          <p14:tracePt t="37312" x="8912225" y="3076575"/>
          <p14:tracePt t="37322" x="8912225" y="3067050"/>
          <p14:tracePt t="37328" x="8921750" y="3059113"/>
          <p14:tracePt t="37343" x="8921750" y="3051175"/>
          <p14:tracePt t="37352" x="8929688" y="3051175"/>
          <p14:tracePt t="37367" x="8929688" y="3041650"/>
          <p14:tracePt t="37417" x="8937625" y="3033713"/>
          <p14:tracePt t="37434" x="8947150" y="3025775"/>
          <p14:tracePt t="37442" x="8947150" y="3016250"/>
          <p14:tracePt t="37455" x="8947150" y="3008313"/>
          <p14:tracePt t="37463" x="8955088" y="3000375"/>
          <p14:tracePt t="37479" x="8963025" y="3000375"/>
          <p14:tracePt t="37490" x="8963025" y="2990850"/>
          <p14:tracePt t="37560" x="8972550" y="2990850"/>
          <p14:tracePt t="40273" x="8972550" y="2982913"/>
          <p14:tracePt t="41929" x="8980488" y="2982913"/>
          <p14:tracePt t="42458" x="8980488" y="2974975"/>
          <p14:tracePt t="42617" x="8988425" y="2957513"/>
          <p14:tracePt t="42624" x="8997950" y="2940050"/>
          <p14:tracePt t="42633" x="9005888" y="2940050"/>
          <p14:tracePt t="42645" x="9005888" y="2932113"/>
          <p14:tracePt t="42913" x="9005888" y="2922588"/>
          <p14:tracePt t="44493" x="9013825" y="2922588"/>
          <p14:tracePt t="44509" x="9023350" y="2914650"/>
          <p14:tracePt t="44515" x="9023350" y="2906713"/>
          <p14:tracePt t="45625" x="9031288" y="2897188"/>
          <p14:tracePt t="45632" x="9031288" y="2889250"/>
          <p14:tracePt t="46154" x="9031288" y="2881313"/>
          <p14:tracePt t="46439" x="9039225" y="2881313"/>
          <p14:tracePt t="46455" x="9056688" y="2881313"/>
          <p14:tracePt t="46464" x="9082088" y="2881313"/>
          <p14:tracePt t="46473" x="9132888" y="2881313"/>
          <p14:tracePt t="46481" x="9201150" y="2881313"/>
          <p14:tracePt t="46491" x="9277350" y="2881313"/>
          <p14:tracePt t="46497" x="9353550" y="2855913"/>
          <p14:tracePt t="46505" x="9421813" y="2830513"/>
          <p14:tracePt t="46511" x="9507538" y="2805113"/>
          <p14:tracePt t="46521" x="9601200" y="2762250"/>
          <p14:tracePt t="46528" x="9702800" y="2719388"/>
          <p14:tracePt t="46537" x="9804400" y="2701925"/>
          <p14:tracePt t="46543" x="9940925" y="2651125"/>
          <p14:tracePt t="46554" x="10059988" y="2608263"/>
          <p14:tracePt t="46560" x="10220325" y="2574925"/>
          <p14:tracePt t="46570" x="10407650" y="2516188"/>
          <p14:tracePt t="46576" x="10602913" y="2430463"/>
          <p14:tracePt t="46584" x="10782300" y="2387600"/>
          <p14:tracePt t="46591" x="10952163" y="2328863"/>
          <p14:tracePt t="46599" x="11122025" y="2268538"/>
          <p14:tracePt t="46607" x="11249025" y="2200275"/>
          <p14:tracePt t="46616" x="11360150" y="2149475"/>
          <p14:tracePt t="46623" x="11436350" y="2108200"/>
          <p14:tracePt t="46631" x="11512550" y="2065338"/>
          <p14:tracePt t="46639" x="11555413" y="2022475"/>
          <p14:tracePt t="46648" x="11563350" y="1989138"/>
          <p14:tracePt t="46655" x="11563350" y="1971675"/>
          <p14:tracePt t="46663" x="11563350" y="1946275"/>
          <p14:tracePt t="46793" x="11503025" y="1946275"/>
          <p14:tracePt t="46801" x="11342688" y="1946275"/>
          <p14:tracePt t="46807" x="11104563" y="1963738"/>
          <p14:tracePt t="46815" x="10926763" y="1997075"/>
          <p14:tracePt t="46823" x="10729913" y="2090738"/>
          <p14:tracePt t="46831" x="10620375" y="2149475"/>
          <p14:tracePt t="46839" x="10612438" y="2159000"/>
          <p14:tracePt t="46847" x="10612438" y="2166938"/>
          <p14:tracePt t="46855" x="10620375" y="2166938"/>
          <p14:tracePt t="46864" x="10628313" y="2166938"/>
          <p14:tracePt t="46871" x="10645775" y="2184400"/>
          <p14:tracePt t="46879" x="10653713" y="2184400"/>
          <p14:tracePt t="46887" x="10671175" y="2200275"/>
          <p14:tracePt t="46906" x="10688638" y="2209800"/>
          <p14:tracePt t="46922" x="10688638" y="2217738"/>
          <p14:tracePt t="46944" x="10688638" y="2227263"/>
          <p14:tracePt t="46954" x="10714038" y="2252663"/>
          <p14:tracePt t="46959" x="10739438" y="2268538"/>
          <p14:tracePt t="46971" x="10747375" y="2278063"/>
          <p14:tracePt t="46975" x="10764838" y="2303463"/>
          <p14:tracePt t="46983" x="10772775" y="2319338"/>
          <p14:tracePt t="46991" x="10790238" y="2336800"/>
          <p14:tracePt t="46999" x="10798175" y="2362200"/>
          <p14:tracePt t="47008" x="10807700" y="2379663"/>
          <p14:tracePt t="47015" x="10823575" y="2387600"/>
          <p14:tracePt t="47023" x="10823575" y="2405063"/>
          <p14:tracePt t="47031" x="10833100" y="2430463"/>
          <p14:tracePt t="47039" x="10841038" y="2455863"/>
          <p14:tracePt t="47047" x="10841038" y="2489200"/>
          <p14:tracePt t="47055" x="10858500" y="2524125"/>
          <p14:tracePt t="47063" x="10858500" y="2541588"/>
          <p14:tracePt t="47071" x="10858500" y="2566988"/>
          <p14:tracePt t="47079" x="10866438" y="2608263"/>
          <p14:tracePt t="47089" x="10874375" y="2651125"/>
          <p14:tracePt t="47095" x="10891838" y="2701925"/>
          <p14:tracePt t="47105" x="10909300" y="2752725"/>
          <p14:tracePt t="47111" x="10934700" y="2805113"/>
          <p14:tracePt t="47121" x="10942638" y="2838450"/>
          <p14:tracePt t="47127" x="10960100" y="2881313"/>
          <p14:tracePt t="47137" x="10977563" y="2906713"/>
          <p14:tracePt t="47143" x="11002963" y="2932113"/>
          <p14:tracePt t="47154" x="11010900" y="2957513"/>
          <p14:tracePt t="47159" x="11028363" y="2982913"/>
          <p14:tracePt t="47170" x="11053763" y="3008313"/>
          <p14:tracePt t="47175" x="11053763" y="3025775"/>
          <p14:tracePt t="47186" x="11071225" y="3033713"/>
          <p14:tracePt t="47192" x="11096625" y="3051175"/>
          <p14:tracePt t="47201" x="11104563" y="3059113"/>
          <p14:tracePt t="47210" x="11129963" y="3084513"/>
          <p14:tracePt t="47217" x="11137900" y="3101975"/>
          <p14:tracePt t="47226" x="11147425" y="3101975"/>
          <p14:tracePt t="47240" x="11155363" y="3119438"/>
          <p14:tracePt t="47248" x="11163300" y="3119438"/>
          <p14:tracePt t="47273" x="11163300" y="3127375"/>
          <p14:tracePt t="47305" x="11163300" y="3135313"/>
          <p14:tracePt t="47322" x="11163300" y="3144838"/>
          <p14:tracePt t="47328" x="11155363" y="3144838"/>
          <p14:tracePt t="47354" x="11155363" y="3152775"/>
          <p14:tracePt t="47447" x="11163300" y="3160713"/>
          <p14:tracePt t="47455" x="11172825" y="3160713"/>
          <p14:tracePt t="47480" x="11180763" y="3160713"/>
          <p14:tracePt t="47593" x="11180763" y="3170238"/>
          <p14:tracePt t="47601" x="11155363" y="3170238"/>
          <p14:tracePt t="47610" x="11122025" y="3186113"/>
          <p14:tracePt t="47617" x="11096625" y="3186113"/>
          <p14:tracePt t="47626" x="11061700" y="3186113"/>
          <p14:tracePt t="47632" x="11018838" y="3186113"/>
          <p14:tracePt t="47640" x="10968038" y="3186113"/>
          <p14:tracePt t="47648" x="10934700" y="3186113"/>
          <p14:tracePt t="47656" x="10926763" y="3186113"/>
          <p14:tracePt t="47672" x="10917238" y="3186113"/>
          <p14:tracePt t="47769" x="10901363" y="3186113"/>
          <p14:tracePt t="47776" x="10874375" y="3186113"/>
          <p14:tracePt t="47784" x="10848975" y="3186113"/>
          <p14:tracePt t="47792" x="10807700" y="3186113"/>
          <p14:tracePt t="47805" x="10747375" y="3195638"/>
          <p14:tracePt t="47812" x="10671175" y="3211513"/>
          <p14:tracePt t="47821" x="10585450" y="3246438"/>
          <p14:tracePt t="47827" x="10475913" y="3263900"/>
          <p14:tracePt t="47837" x="10348913" y="3289300"/>
          <p14:tracePt t="47844" x="10153650" y="3314700"/>
          <p14:tracePt t="47854" x="9890125" y="3330575"/>
          <p14:tracePt t="47859" x="9609138" y="3355975"/>
          <p14:tracePt t="47871" x="9302750" y="3373438"/>
          <p14:tracePt t="47876" x="8980488" y="3390900"/>
          <p14:tracePt t="47885" x="8658225" y="3390900"/>
          <p14:tracePt t="47892" x="8308975" y="3390900"/>
          <p14:tracePt t="47905" x="8012113" y="3390900"/>
          <p14:tracePt t="47908" x="7723188" y="3398838"/>
          <p14:tracePt t="47916" x="7442200" y="3416300"/>
          <p14:tracePt t="47924" x="7145338" y="3416300"/>
          <p14:tracePt t="47931" x="6864350" y="3416300"/>
          <p14:tracePt t="47939" x="6610350" y="3416300"/>
          <p14:tracePt t="47948" x="6354763" y="3433763"/>
          <p14:tracePt t="47955" x="6065838" y="3459163"/>
          <p14:tracePt t="47963" x="5827713" y="3475038"/>
          <p14:tracePt t="47973" x="5632450" y="3492500"/>
          <p14:tracePt t="47980" x="5421313" y="3517900"/>
          <p14:tracePt t="47989" x="5173663" y="3552825"/>
          <p14:tracePt t="47995" x="4884738" y="3594100"/>
          <p14:tracePt t="48004" x="4570413" y="3636963"/>
          <p14:tracePt t="48012" x="4265613" y="3662363"/>
          <p14:tracePt t="48021" x="3916363" y="3679825"/>
          <p14:tracePt t="48027" x="3611563" y="3697288"/>
          <p14:tracePt t="48037" x="3305175" y="3713163"/>
          <p14:tracePt t="48044" x="3033713" y="3713163"/>
          <p14:tracePt t="48052" x="2803525" y="3713163"/>
          <p14:tracePt t="48059" x="2582863" y="3722688"/>
          <p14:tracePt t="48070" x="2405063" y="3722688"/>
          <p14:tracePt t="48076" x="2251075" y="3730625"/>
          <p14:tracePt t="48083" x="2132013" y="3738563"/>
          <p14:tracePt t="48091" x="2012950" y="3756025"/>
          <p14:tracePt t="48100" x="1911350" y="3763963"/>
          <p14:tracePt t="48108" x="1827213" y="3763963"/>
          <p14:tracePt t="48116" x="1741488" y="3773488"/>
          <p14:tracePt t="48124" x="1657350" y="3781425"/>
          <p14:tracePt t="48132" x="1571625" y="3790950"/>
          <p14:tracePt t="48139" x="1495425" y="3790950"/>
          <p14:tracePt t="48147" x="1409700" y="3790950"/>
          <p14:tracePt t="48155" x="1333500" y="3790950"/>
          <p14:tracePt t="48164" x="1231900" y="3790950"/>
          <p14:tracePt t="48172" x="1155700" y="3790950"/>
          <p14:tracePt t="48179" x="1062038" y="3790950"/>
          <p14:tracePt t="48188" x="985838" y="3790950"/>
          <p14:tracePt t="48198" x="909638" y="3790950"/>
          <p14:tracePt t="48204" x="831850" y="3790950"/>
          <p14:tracePt t="48213" x="765175" y="3790950"/>
          <p14:tracePt t="48223" x="722313" y="3781425"/>
          <p14:tracePt t="48229" x="661988" y="3773488"/>
          <p14:tracePt t="48239" x="595313" y="3763963"/>
          <p14:tracePt t="48245" x="534988" y="3763963"/>
          <p14:tracePt t="48256" x="484188" y="3756025"/>
          <p14:tracePt t="48261" x="441325" y="3748088"/>
          <p14:tracePt t="48273" x="400050" y="3738563"/>
          <p14:tracePt t="48278" x="373063" y="3738563"/>
          <p14:tracePt t="48284" x="365125" y="3730625"/>
          <p14:tracePt t="48300" x="357188" y="3730625"/>
          <p14:tracePt t="48308" x="347663" y="3722688"/>
          <p14:tracePt t="48315" x="331788" y="3713163"/>
          <p14:tracePt t="48323" x="331788" y="3705225"/>
          <p14:tracePt t="48332" x="322263" y="3705225"/>
          <p14:tracePt t="48339" x="296863" y="3671888"/>
          <p14:tracePt t="48347" x="288925" y="3654425"/>
          <p14:tracePt t="48355" x="288925" y="3629025"/>
          <p14:tracePt t="48364" x="263525" y="3594100"/>
          <p14:tracePt t="48372" x="255588" y="3560763"/>
          <p14:tracePt t="48379" x="246063" y="3543300"/>
          <p14:tracePt t="48389" x="246063" y="3509963"/>
          <p14:tracePt t="48395" x="238125" y="3459163"/>
          <p14:tracePt t="48405" x="238125" y="3416300"/>
          <p14:tracePt t="48412" x="238125" y="3365500"/>
          <p14:tracePt t="48421" x="238125" y="3322638"/>
          <p14:tracePt t="48427" x="238125" y="3271838"/>
          <p14:tracePt t="48437" x="238125" y="3246438"/>
          <p14:tracePt t="48444" x="255588" y="3221038"/>
          <p14:tracePt t="48453" x="271463" y="3186113"/>
          <p14:tracePt t="48459" x="296863" y="3152775"/>
          <p14:tracePt t="48471" x="331788" y="3109913"/>
          <p14:tracePt t="48476" x="365125" y="3067050"/>
          <p14:tracePt t="48487" x="407988" y="3025775"/>
          <p14:tracePt t="48491" x="458788" y="2990850"/>
          <p14:tracePt t="48499" x="509588" y="2957513"/>
          <p14:tracePt t="48507" x="560388" y="2922588"/>
          <p14:tracePt t="48515" x="620713" y="2897188"/>
          <p14:tracePt t="48523" x="679450" y="2871788"/>
          <p14:tracePt t="48531" x="755650" y="2855913"/>
          <p14:tracePt t="48539" x="815975" y="2838450"/>
          <p14:tracePt t="48547" x="874713" y="2820988"/>
          <p14:tracePt t="48555" x="935038" y="2805113"/>
          <p14:tracePt t="48563" x="993775" y="2795588"/>
          <p14:tracePt t="48571" x="1062038" y="2787650"/>
          <p14:tracePt t="48579" x="1130300" y="2778125"/>
          <p14:tracePt t="48587" x="1223963" y="2762250"/>
          <p14:tracePt t="48595" x="1325563" y="2744788"/>
          <p14:tracePt t="48605" x="1435100" y="2727325"/>
          <p14:tracePt t="48611" x="1554163" y="2701925"/>
          <p14:tracePt t="48620" x="1682750" y="2686050"/>
          <p14:tracePt t="48627" x="1852613" y="2660650"/>
          <p14:tracePt t="48637" x="2047875" y="2643188"/>
          <p14:tracePt t="48645" x="2243138" y="2625725"/>
          <p14:tracePt t="48658" x="2430463" y="2608263"/>
          <p14:tracePt t="48661" x="2625725" y="2600325"/>
          <p14:tracePt t="48674" x="2820988" y="2574925"/>
          <p14:tracePt t="48678" x="3033713" y="2557463"/>
          <p14:tracePt t="48685" x="3254375" y="2532063"/>
          <p14:tracePt t="48692" x="3492500" y="2524125"/>
          <p14:tracePt t="48701" x="3703638" y="2506663"/>
          <p14:tracePt t="48710" x="3959225" y="2506663"/>
          <p14:tracePt t="48716" x="4256088" y="2506663"/>
          <p14:tracePt t="48724" x="4537075" y="2506663"/>
          <p14:tracePt t="48732" x="4859338" y="2506663"/>
          <p14:tracePt t="48740" x="5183188" y="2506663"/>
          <p14:tracePt t="48748" x="5530850" y="2516188"/>
          <p14:tracePt t="48756" x="5880100" y="2516188"/>
          <p14:tracePt t="48764" x="6202363" y="2516188"/>
          <p14:tracePt t="48772" x="6524625" y="2516188"/>
          <p14:tracePt t="48780" x="6823075" y="2516188"/>
          <p14:tracePt t="48788" x="7119938" y="2516188"/>
          <p14:tracePt t="48796" x="7426325" y="2516188"/>
          <p14:tracePt t="48805" x="7697788" y="2516188"/>
          <p14:tracePt t="48812" x="7961313" y="2498725"/>
          <p14:tracePt t="48821" x="8199438" y="2481263"/>
          <p14:tracePt t="48828" x="8435975" y="2473325"/>
          <p14:tracePt t="48838" x="8640763" y="2473325"/>
          <p14:tracePt t="48844" x="8836025" y="2455863"/>
          <p14:tracePt t="48853" x="8997950" y="2455863"/>
          <p14:tracePt t="48860" x="9142413" y="2447925"/>
          <p14:tracePt t="48870" x="9269413" y="2438400"/>
          <p14:tracePt t="48876" x="9380538" y="2438400"/>
          <p14:tracePt t="48889" x="9472613" y="2438400"/>
          <p14:tracePt t="48892" x="9540875" y="2438400"/>
          <p14:tracePt t="48900" x="9609138" y="2438400"/>
          <p14:tracePt t="48908" x="9677400" y="2438400"/>
          <p14:tracePt t="48916" x="9736138" y="2438400"/>
          <p14:tracePt t="48924" x="9779000" y="2438400"/>
          <p14:tracePt t="48931" x="9821863" y="2438400"/>
          <p14:tracePt t="48939" x="9872663" y="2438400"/>
          <p14:tracePt t="48947" x="9915525" y="2438400"/>
          <p14:tracePt t="48955" x="9974263" y="2438400"/>
          <p14:tracePt t="48964" x="10034588" y="2438400"/>
          <p14:tracePt t="48971" x="10085388" y="2438400"/>
          <p14:tracePt t="48979" x="10144125" y="2438400"/>
          <p14:tracePt t="48987" x="10204450" y="2438400"/>
          <p14:tracePt t="48996" x="10245725" y="2438400"/>
          <p14:tracePt t="49004" x="10298113" y="2438400"/>
          <p14:tracePt t="49011" x="10339388" y="2438400"/>
          <p14:tracePt t="49020" x="10390188" y="2438400"/>
          <p14:tracePt t="49027" x="10425113" y="2438400"/>
          <p14:tracePt t="49037" x="10458450" y="2438400"/>
          <p14:tracePt t="49043" x="10509250" y="2447925"/>
          <p14:tracePt t="49052" x="10552113" y="2455863"/>
          <p14:tracePt t="49059" x="10594975" y="2473325"/>
          <p14:tracePt t="49070" x="10645775" y="2481263"/>
          <p14:tracePt t="49076" x="10688638" y="2506663"/>
          <p14:tracePt t="49086" x="10729913" y="2524125"/>
          <p14:tracePt t="49092" x="10772775" y="2549525"/>
          <p14:tracePt t="49099" x="10807700" y="2566988"/>
          <p14:tracePt t="49107" x="10833100" y="2574925"/>
          <p14:tracePt t="49115" x="10866438" y="2592388"/>
          <p14:tracePt t="49124" x="10866438" y="2600325"/>
          <p14:tracePt t="49132" x="10901363" y="2625725"/>
          <p14:tracePt t="49139" x="10926763" y="2651125"/>
          <p14:tracePt t="49148" x="10952163" y="2668588"/>
          <p14:tracePt t="49155" x="10968038" y="2686050"/>
          <p14:tracePt t="49163" x="11010900" y="2719388"/>
          <p14:tracePt t="49172" x="11018838" y="2727325"/>
          <p14:tracePt t="49180" x="11061700" y="2770188"/>
          <p14:tracePt t="49197" x="11087100" y="2795588"/>
          <p14:tracePt t="49206" x="11096625" y="2805113"/>
          <p14:tracePt t="49212" x="11112500" y="2813050"/>
          <p14:tracePt t="49221" x="11129963" y="2838450"/>
          <p14:tracePt t="49227" x="11147425" y="2855913"/>
          <p14:tracePt t="49237" x="11163300" y="2871788"/>
          <p14:tracePt t="49243" x="11172825" y="2881313"/>
          <p14:tracePt t="49254" x="11188700" y="2897188"/>
          <p14:tracePt t="49260" x="11188700" y="2914650"/>
          <p14:tracePt t="49270" x="11206163" y="2932113"/>
          <p14:tracePt t="49275" x="11215688" y="2940050"/>
          <p14:tracePt t="49283" x="11223625" y="2957513"/>
          <p14:tracePt t="49292" x="11241088" y="2974975"/>
          <p14:tracePt t="49299" x="11241088" y="2982913"/>
          <p14:tracePt t="49307" x="11241088" y="2990850"/>
          <p14:tracePt t="49323" x="11249025" y="3008313"/>
          <p14:tracePt t="49339" x="11249025" y="3016250"/>
          <p14:tracePt t="49347" x="11249025" y="3025775"/>
          <p14:tracePt t="49363" x="11241088" y="3041650"/>
          <p14:tracePt t="49372" x="11231563" y="3041650"/>
          <p14:tracePt t="49379" x="11231563" y="3051175"/>
          <p14:tracePt t="49388" x="11223625" y="3059113"/>
          <p14:tracePt t="49396" x="11215688" y="3067050"/>
          <p14:tracePt t="49405" x="11198225" y="3076575"/>
          <p14:tracePt t="49411" x="11180763" y="3084513"/>
          <p14:tracePt t="49421" x="11147425" y="3109913"/>
          <p14:tracePt t="49428" x="11129963" y="3119438"/>
          <p14:tracePt t="49437" x="11087100" y="3135313"/>
          <p14:tracePt t="49443" x="11028363" y="3160713"/>
          <p14:tracePt t="49454" x="10960100" y="3186113"/>
          <p14:tracePt t="49460" x="10866438" y="3211513"/>
          <p14:tracePt t="49470" x="10764838" y="3246438"/>
          <p14:tracePt t="49476" x="10602913" y="3263900"/>
          <p14:tracePt t="49485" x="10331450" y="3305175"/>
          <p14:tracePt t="49491" x="10093325" y="3322638"/>
          <p14:tracePt t="49500" x="9771063" y="3330575"/>
          <p14:tracePt t="49508" x="9328150" y="3348038"/>
          <p14:tracePt t="49516" x="8818563" y="3365500"/>
          <p14:tracePt t="49523" x="8240713" y="3382963"/>
          <p14:tracePt t="49532" x="7740650" y="3398838"/>
          <p14:tracePt t="49539" x="7178675" y="3433763"/>
          <p14:tracePt t="49547" x="6643688" y="3509963"/>
          <p14:tracePt t="49556" x="6100763" y="3578225"/>
          <p14:tracePt t="49563" x="5581650" y="3662363"/>
          <p14:tracePt t="49571" x="5072063" y="3713163"/>
          <p14:tracePt t="49579" x="4595813" y="3763963"/>
          <p14:tracePt t="49588" x="4154488" y="3816350"/>
          <p14:tracePt t="49595" x="3781425" y="3841750"/>
          <p14:tracePt t="49604" x="3398838" y="3875088"/>
          <p14:tracePt t="49611" x="3100388" y="3892550"/>
          <p14:tracePt t="49620" x="2820988" y="3900488"/>
          <p14:tracePt t="49627" x="2600325" y="3917950"/>
          <p14:tracePt t="49637" x="2430463" y="3925888"/>
          <p14:tracePt t="49643" x="2311400" y="3925888"/>
          <p14:tracePt t="49653" x="2217738" y="3925888"/>
          <p14:tracePt t="49659" x="2141538" y="3925888"/>
          <p14:tracePt t="49669" x="2081213" y="3917950"/>
          <p14:tracePt t="49675" x="2030413" y="3908425"/>
          <p14:tracePt t="49686" x="1997075" y="3900488"/>
          <p14:tracePt t="49691" x="1962150" y="3900488"/>
          <p14:tracePt t="49699" x="1928813" y="3900488"/>
          <p14:tracePt t="49707" x="1903413" y="3892550"/>
          <p14:tracePt t="49716" x="1878013" y="3892550"/>
          <p14:tracePt t="49723" x="1860550" y="3892550"/>
          <p14:tracePt t="49731" x="1835150" y="3883025"/>
          <p14:tracePt t="49739" x="1809750" y="3867150"/>
          <p14:tracePt t="49747" x="1784350" y="3867150"/>
          <p14:tracePt t="49755" x="1758950" y="3841750"/>
          <p14:tracePt t="49764" x="1724025" y="3832225"/>
          <p14:tracePt t="49771" x="1698625" y="3824288"/>
          <p14:tracePt t="49779" x="1665288" y="3798888"/>
          <p14:tracePt t="49789" x="1639888" y="3781425"/>
          <p14:tracePt t="49795" x="1622425" y="3763963"/>
          <p14:tracePt t="49805" x="1589088" y="3738563"/>
          <p14:tracePt t="49811" x="1554163" y="3697288"/>
          <p14:tracePt t="49821" x="1538288" y="3662363"/>
          <p14:tracePt t="49827" x="1520825" y="3646488"/>
          <p14:tracePt t="49838" x="1503363" y="3611563"/>
          <p14:tracePt t="49843" x="1477963" y="3560763"/>
          <p14:tracePt t="49853" x="1452563" y="3509963"/>
          <p14:tracePt t="49860" x="1435100" y="3475038"/>
          <p14:tracePt t="49869" x="1419225" y="3424238"/>
          <p14:tracePt t="49875" x="1409700" y="3365500"/>
          <p14:tracePt t="49886" x="1401763" y="3305175"/>
          <p14:tracePt t="49903" x="1393825" y="3211513"/>
          <p14:tracePt t="49907" x="1393825" y="3178175"/>
          <p14:tracePt t="49915" x="1393825" y="3127375"/>
          <p14:tracePt t="49923" x="1393825" y="3094038"/>
          <p14:tracePt t="49931" x="1393825" y="3059113"/>
          <p14:tracePt t="49939" x="1393825" y="3025775"/>
          <p14:tracePt t="49947" x="1393825" y="2990850"/>
          <p14:tracePt t="49955" x="1393825" y="2965450"/>
          <p14:tracePt t="49963" x="1401763" y="2949575"/>
          <p14:tracePt t="49971" x="1409700" y="2922588"/>
          <p14:tracePt t="49979" x="1427163" y="2897188"/>
          <p14:tracePt t="49988" x="1462088" y="2855913"/>
          <p14:tracePt t="49995" x="1520825" y="2805113"/>
          <p14:tracePt t="50005" x="1614488" y="2744788"/>
          <p14:tracePt t="50011" x="1792288" y="2651125"/>
          <p14:tracePt t="50021" x="2055813" y="2549525"/>
          <p14:tracePt t="50027" x="2379663" y="2447925"/>
          <p14:tracePt t="50038" x="2719388" y="2371725"/>
          <p14:tracePt t="50044" x="3152775" y="2286000"/>
          <p14:tracePt t="50052" x="3576638" y="2217738"/>
          <p14:tracePt t="50059" x="4044950" y="2149475"/>
          <p14:tracePt t="50070" x="4562475" y="2098675"/>
          <p14:tracePt t="50075" x="5072063" y="2047875"/>
          <p14:tracePt t="50086" x="5632450" y="2014538"/>
          <p14:tracePt t="50091" x="6235700" y="1979613"/>
          <p14:tracePt t="50099" x="6856413" y="1963738"/>
          <p14:tracePt t="50108" x="7502525" y="1963738"/>
          <p14:tracePt t="50116" x="8164513" y="1963738"/>
          <p14:tracePt t="50124" x="8810625" y="1971675"/>
          <p14:tracePt t="50132" x="9447213" y="1971675"/>
          <p14:tracePt t="50140" x="10025063" y="1971675"/>
          <p14:tracePt t="50148" x="10577513" y="1989138"/>
          <p14:tracePt t="50156" x="11036300" y="1989138"/>
          <p14:tracePt t="50164" x="11426825" y="1989138"/>
          <p14:tracePt t="50172" x="11733213" y="1989138"/>
          <p14:tracePt t="50180" x="12014200" y="1979613"/>
          <p14:tracePt t="50534" x="12030075" y="3517900"/>
          <p14:tracePt t="50542" x="11903075" y="3527425"/>
          <p14:tracePt t="50549" x="11766550" y="3535363"/>
          <p14:tracePt t="50558" x="11639550" y="3543300"/>
          <p14:tracePt t="50564" x="11512550" y="3568700"/>
          <p14:tracePt t="50572" x="11410950" y="3586163"/>
          <p14:tracePt t="50580" x="11342688" y="3594100"/>
          <p14:tracePt t="50589" x="11307763" y="3594100"/>
          <p14:tracePt t="50596" x="11291888" y="3594100"/>
          <p14:tracePt t="50605" x="11282363" y="3594100"/>
          <p14:tracePt t="50621" x="11274425" y="3594100"/>
          <p14:tracePt t="50628" x="11266488" y="3594100"/>
          <p14:tracePt t="50637" x="11249025" y="3594100"/>
          <p14:tracePt t="50644" x="11231563" y="3586163"/>
          <p14:tracePt t="50653" x="11188700" y="3578225"/>
          <p14:tracePt t="50659" x="11122025" y="3568700"/>
          <p14:tracePt t="50669" x="11018838" y="3552825"/>
          <p14:tracePt t="50675" x="10848975" y="3552825"/>
          <p14:tracePt t="50686" x="10663238" y="3552825"/>
          <p14:tracePt t="50691" x="10433050" y="3552825"/>
          <p14:tracePt t="50699" x="10169525" y="3527425"/>
          <p14:tracePt t="50707" x="9906000" y="3517900"/>
          <p14:tracePt t="50715" x="9652000" y="3502025"/>
          <p14:tracePt t="50723" x="9371013" y="3502025"/>
          <p14:tracePt t="50731" x="9048750" y="3502025"/>
          <p14:tracePt t="50739" x="8699500" y="3484563"/>
          <p14:tracePt t="50748" x="8351838" y="3467100"/>
          <p14:tracePt t="50755" x="7977188" y="3467100"/>
          <p14:tracePt t="50763" x="7612063" y="3459163"/>
          <p14:tracePt t="50771" x="7213600" y="3459163"/>
          <p14:tracePt t="50779" x="6805613" y="3459163"/>
          <p14:tracePt t="50787" x="6364288" y="3459163"/>
          <p14:tracePt t="50795" x="5972175" y="3459163"/>
          <p14:tracePt t="50803" x="5607050" y="3459163"/>
          <p14:tracePt t="50812" x="5241925" y="3459163"/>
          <p14:tracePt t="50820" x="4935538" y="3441700"/>
          <p14:tracePt t="50827" x="4605338" y="3424238"/>
          <p14:tracePt t="50836" x="4273550" y="3398838"/>
          <p14:tracePt t="50844" x="3967163" y="3348038"/>
          <p14:tracePt t="50853" x="3678238" y="3305175"/>
          <p14:tracePt t="50859" x="3363913" y="3263900"/>
          <p14:tracePt t="50868" x="3092450" y="3203575"/>
          <p14:tracePt t="50880" x="2795588" y="3144838"/>
          <p14:tracePt t="50887" x="2497138" y="3076575"/>
          <p14:tracePt t="50905" x="2065338" y="2965450"/>
          <p14:tracePt t="50912" x="1885950" y="2922588"/>
          <p14:tracePt t="50921" x="1724025" y="2871788"/>
          <p14:tracePt t="50927" x="1579563" y="2830513"/>
          <p14:tracePt t="50937" x="1435100" y="2787650"/>
          <p14:tracePt t="50944" x="1333500" y="2744788"/>
          <p14:tracePt t="50954" x="1231900" y="2719388"/>
          <p14:tracePt t="50959" x="1138238" y="2693988"/>
          <p14:tracePt t="50970" x="1054100" y="2676525"/>
          <p14:tracePt t="50976" x="985838" y="2668588"/>
          <p14:tracePt t="50986" x="917575" y="2660650"/>
          <p14:tracePt t="50992" x="858838" y="2660650"/>
          <p14:tracePt t="51000" x="798513" y="2660650"/>
          <p14:tracePt t="51007" x="739775" y="2668588"/>
          <p14:tracePt t="51016" x="679450" y="2693988"/>
          <p14:tracePt t="51023" x="628650" y="2719388"/>
          <p14:tracePt t="51032" x="595313" y="2736850"/>
          <p14:tracePt t="51040" x="544513" y="2770188"/>
          <p14:tracePt t="51048" x="509588" y="2805113"/>
          <p14:tracePt t="51055" x="476250" y="2846388"/>
          <p14:tracePt t="51063" x="441325" y="2897188"/>
          <p14:tracePt t="51071" x="415925" y="2957513"/>
          <p14:tracePt t="51079" x="390525" y="3025775"/>
          <p14:tracePt t="51087" x="365125" y="3119438"/>
          <p14:tracePt t="51095" x="331788" y="3221038"/>
          <p14:tracePt t="51104" x="306388" y="3340100"/>
          <p14:tracePt t="51112" x="288925" y="3467100"/>
          <p14:tracePt t="51122" x="263525" y="3594100"/>
          <p14:tracePt t="51127" x="255588" y="3713163"/>
          <p14:tracePt t="51138" x="255588" y="3816350"/>
          <p14:tracePt t="51144" x="255588" y="3892550"/>
          <p14:tracePt t="51154" x="271463" y="3960813"/>
          <p14:tracePt t="51160" x="306388" y="4037013"/>
          <p14:tracePt t="51171" x="347663" y="4105275"/>
          <p14:tracePt t="51176" x="390525" y="4171950"/>
          <p14:tracePt t="51186" x="450850" y="4232275"/>
          <p14:tracePt t="51193" x="509588" y="4283075"/>
          <p14:tracePt t="51203" x="569913" y="4325938"/>
          <p14:tracePt t="51207" x="654050" y="4368800"/>
          <p14:tracePt t="51216" x="739775" y="4402138"/>
          <p14:tracePt t="51223" x="806450" y="4445000"/>
          <p14:tracePt t="51232" x="884238" y="4470400"/>
          <p14:tracePt t="51240" x="942975" y="4486275"/>
          <p14:tracePt t="51248" x="1011238" y="4495800"/>
          <p14:tracePt t="51256" x="1069975" y="4503738"/>
          <p14:tracePt t="51263" x="1147763" y="4503738"/>
          <p14:tracePt t="51271" x="1239838" y="4503738"/>
          <p14:tracePt t="51280" x="1350963" y="4495800"/>
          <p14:tracePt t="51288" x="1528763" y="4460875"/>
          <p14:tracePt t="51296" x="1784350" y="4402138"/>
          <p14:tracePt t="51304" x="2149475" y="4291013"/>
          <p14:tracePt t="51311" x="2590800" y="4156075"/>
          <p14:tracePt t="51321" x="3067050" y="4019550"/>
          <p14:tracePt t="51327" x="3602038" y="3824288"/>
          <p14:tracePt t="51337" x="4129088" y="3662363"/>
          <p14:tracePt t="51343" x="4638675" y="3527425"/>
          <p14:tracePt t="51354" x="5097463" y="3390900"/>
          <p14:tracePt t="51359" x="5513388" y="3271838"/>
          <p14:tracePt t="51371" x="5880100" y="3178175"/>
          <p14:tracePt t="51376" x="6167438" y="3119438"/>
          <p14:tracePt t="51386" x="6423025" y="3059113"/>
          <p14:tracePt t="51392" x="6643688" y="3008313"/>
          <p14:tracePt t="51400" x="6848475" y="2974975"/>
          <p14:tracePt t="51407" x="7026275" y="2949575"/>
          <p14:tracePt t="51416" x="7127875" y="2922588"/>
          <p14:tracePt t="51424" x="7239000" y="2897188"/>
          <p14:tracePt t="51432" x="7340600" y="2889250"/>
          <p14:tracePt t="51439" x="7442200" y="2871788"/>
          <p14:tracePt t="51448" x="7545388" y="2863850"/>
          <p14:tracePt t="51455" x="7654925" y="2846388"/>
          <p14:tracePt t="51463" x="7766050" y="2820988"/>
          <p14:tracePt t="51471" x="7893050" y="2805113"/>
          <p14:tracePt t="51480" x="8045450" y="2770188"/>
          <p14:tracePt t="51489" x="8181975" y="2752725"/>
          <p14:tracePt t="51495" x="8334375" y="2727325"/>
          <p14:tracePt t="51505" x="8529638" y="2693988"/>
          <p14:tracePt t="51511" x="8716963" y="2660650"/>
          <p14:tracePt t="51521" x="8912225" y="2633663"/>
          <p14:tracePt t="51527" x="9150350" y="2608263"/>
          <p14:tracePt t="51537" x="9371013" y="2582863"/>
          <p14:tracePt t="51543" x="9617075" y="2541588"/>
          <p14:tracePt t="51554" x="9880600" y="2506663"/>
          <p14:tracePt t="51560" x="10075863" y="2489200"/>
          <p14:tracePt t="51570" x="10263188" y="2473325"/>
          <p14:tracePt t="51575" x="10425113" y="2473325"/>
          <p14:tracePt t="51586" x="10612438" y="2473325"/>
          <p14:tracePt t="51591" x="10756900" y="2473325"/>
          <p14:tracePt t="51603" x="10866438" y="2473325"/>
          <p14:tracePt t="51608" x="10985500" y="2498725"/>
          <p14:tracePt t="51615" x="11096625" y="2516188"/>
          <p14:tracePt t="51623" x="11198225" y="2532063"/>
          <p14:tracePt t="51632" x="11291888" y="2549525"/>
          <p14:tracePt t="51639" x="11410950" y="2592388"/>
          <p14:tracePt t="51647" x="11537950" y="2643188"/>
          <p14:tracePt t="51656" x="11639550" y="2701925"/>
          <p14:tracePt t="51663" x="11766550" y="2752725"/>
          <p14:tracePt t="51671" x="11877675" y="2813050"/>
          <p14:tracePt t="51680" x="11996738" y="2889250"/>
          <p14:tracePt t="51687" x="12098338" y="2965450"/>
          <p14:tracePt t="51695" x="12166600" y="3033713"/>
          <p14:tracePt t="51847" x="12047538" y="3679825"/>
          <p14:tracePt t="51855" x="11961813" y="3713163"/>
          <p14:tracePt t="51863" x="11885613" y="3730625"/>
          <p14:tracePt t="51871" x="11818938" y="3738563"/>
          <p14:tracePt t="51880" x="11750675" y="3738563"/>
          <p14:tracePt t="51887" x="11682413" y="3738563"/>
          <p14:tracePt t="51905" x="11503025" y="3738563"/>
          <p14:tracePt t="51911" x="11418888" y="3730625"/>
          <p14:tracePt t="51921" x="11299825" y="3697288"/>
          <p14:tracePt t="51927" x="11172825" y="3671888"/>
          <p14:tracePt t="51937" x="10960100" y="3603625"/>
          <p14:tracePt t="51943" x="10704513" y="3535363"/>
          <p14:tracePt t="51953" x="10450513" y="3433763"/>
          <p14:tracePt t="51959" x="10186988" y="3314700"/>
          <p14:tracePt t="51969" x="9880600" y="3203575"/>
          <p14:tracePt t="51975" x="9550400" y="3101975"/>
          <p14:tracePt t="51986" x="9158288" y="2982913"/>
          <p14:tracePt t="51991" x="8793163" y="2889250"/>
          <p14:tracePt t="51999" x="8453438" y="2813050"/>
          <p14:tracePt t="52007" x="8164513" y="2752725"/>
          <p14:tracePt t="52015" x="7867650" y="2711450"/>
          <p14:tracePt t="52024" x="7604125" y="2668588"/>
          <p14:tracePt t="52031" x="7366000" y="2643188"/>
          <p14:tracePt t="52039" x="7170738" y="2625725"/>
          <p14:tracePt t="52048" x="7008813" y="2625725"/>
          <p14:tracePt t="52055" x="6864350" y="2625725"/>
          <p14:tracePt t="52063" x="6686550" y="2651125"/>
          <p14:tracePt t="52071" x="6542088" y="2660650"/>
          <p14:tracePt t="52079" x="6440488" y="2686050"/>
          <p14:tracePt t="52087" x="6321425" y="2701925"/>
          <p14:tracePt t="52095" x="6210300" y="2719388"/>
          <p14:tracePt t="52104" x="6100763" y="2736850"/>
          <p14:tracePt t="52111" x="5964238" y="2770188"/>
          <p14:tracePt t="52121" x="5802313" y="2813050"/>
          <p14:tracePt t="52127" x="5649913" y="2846388"/>
          <p14:tracePt t="52138" x="5487988" y="2881313"/>
          <p14:tracePt t="52143" x="5310188" y="2906713"/>
          <p14:tracePt t="52154" x="5097463" y="2932113"/>
          <p14:tracePt t="52159" x="4859338" y="2949575"/>
          <p14:tracePt t="52170" x="4621213" y="2957513"/>
          <p14:tracePt t="52176" x="4384675" y="2974975"/>
          <p14:tracePt t="52188" x="4129088" y="2982913"/>
          <p14:tracePt t="52192" x="3865563" y="3000375"/>
          <p14:tracePt t="52199" x="3568700" y="3000375"/>
          <p14:tracePt t="52208" x="3287713" y="3000375"/>
          <p14:tracePt t="52217" x="3059113" y="3000375"/>
          <p14:tracePt t="52223" x="2871788" y="3000375"/>
          <p14:tracePt t="52232" x="2735263" y="3000375"/>
          <p14:tracePt t="52239" x="2590800" y="3000375"/>
          <p14:tracePt t="52247" x="2481263" y="3008313"/>
          <p14:tracePt t="52255" x="2379663" y="3025775"/>
          <p14:tracePt t="52263" x="2286000" y="3033713"/>
          <p14:tracePt t="52271" x="2208213" y="3051175"/>
          <p14:tracePt t="52279" x="2132013" y="3059113"/>
          <p14:tracePt t="52287" x="2073275" y="3076575"/>
          <p14:tracePt t="52295" x="2012950" y="3094038"/>
          <p14:tracePt t="52305" x="1971675" y="3109913"/>
          <p14:tracePt t="52311" x="1920875" y="3127375"/>
          <p14:tracePt t="52321" x="1868488" y="3144838"/>
          <p14:tracePt t="52327" x="1809750" y="3160713"/>
          <p14:tracePt t="52336" x="1766888" y="3178175"/>
          <p14:tracePt t="52343" x="1733550" y="3195638"/>
          <p14:tracePt t="52353" x="1690688" y="3211513"/>
          <p14:tracePt t="52359" x="1665288" y="3211513"/>
          <p14:tracePt t="52369" x="1647825" y="3228975"/>
          <p14:tracePt t="52386" x="1631950" y="3238500"/>
          <p14:tracePt t="52391" x="1622425" y="3246438"/>
          <p14:tracePt t="52432" x="1622425" y="3254375"/>
          <p14:tracePt t="52439" x="1622425" y="3263900"/>
          <p14:tracePt t="52447" x="1639888" y="3289300"/>
          <p14:tracePt t="52455" x="1665288" y="3297238"/>
          <p14:tracePt t="52464" x="1690688" y="3305175"/>
          <p14:tracePt t="52471" x="1749425" y="3314700"/>
          <p14:tracePt t="52479" x="1843088" y="3322638"/>
          <p14:tracePt t="52489" x="1987550" y="3330575"/>
          <p14:tracePt t="52495" x="2192338" y="3330575"/>
          <p14:tracePt t="52505" x="2497138" y="3348038"/>
          <p14:tracePt t="52511" x="2795588" y="3348038"/>
          <p14:tracePt t="52520" x="3100388" y="3348038"/>
          <p14:tracePt t="52528" x="3381375" y="3340100"/>
          <p14:tracePt t="52537" x="3636963" y="3340100"/>
          <p14:tracePt t="52543" x="3822700" y="3340100"/>
          <p14:tracePt t="52554" x="4027488" y="3340100"/>
          <p14:tracePt t="52559" x="4291013" y="3330575"/>
          <p14:tracePt t="52569" x="4519613" y="3330575"/>
          <p14:tracePt t="52576" x="4818063" y="3330575"/>
          <p14:tracePt t="52586" x="5080000" y="3314700"/>
          <p14:tracePt t="52592" x="5446713" y="3297238"/>
          <p14:tracePt t="52602" x="5845175" y="3263900"/>
          <p14:tracePt t="52608" x="6245225" y="3238500"/>
          <p14:tracePt t="52616" x="6669088" y="3186113"/>
          <p14:tracePt t="52623" x="7077075" y="3119438"/>
          <p14:tracePt t="52631" x="7477125" y="3059113"/>
          <p14:tracePt t="52640" x="7867650" y="2974975"/>
          <p14:tracePt t="52648" x="8250238" y="2881313"/>
          <p14:tracePt t="52655" x="8529638" y="2787650"/>
          <p14:tracePt t="52664" x="8785225" y="2719388"/>
          <p14:tracePt t="52671" x="8988425" y="2668588"/>
          <p14:tracePt t="52679" x="9183688" y="2643188"/>
          <p14:tracePt t="52688" x="9353550" y="2633663"/>
          <p14:tracePt t="52695" x="9482138" y="2625725"/>
          <p14:tracePt t="52705" x="9601200" y="2617788"/>
          <p14:tracePt t="52711" x="9720263" y="2608263"/>
          <p14:tracePt t="52720" x="9796463" y="2600325"/>
          <p14:tracePt t="52728" x="9880600" y="2582863"/>
          <p14:tracePt t="52736" x="9956800" y="2574925"/>
          <p14:tracePt t="52743" x="10042525" y="2566988"/>
          <p14:tracePt t="52753" x="10110788" y="2566988"/>
          <p14:tracePt t="52759" x="10186988" y="2557463"/>
          <p14:tracePt t="52768" x="10245725" y="2549525"/>
          <p14:tracePt t="52775" x="10313988" y="2549525"/>
          <p14:tracePt t="52786" x="10374313" y="2541588"/>
          <p14:tracePt t="52792" x="10433050" y="2541588"/>
          <p14:tracePt t="52799" x="10483850" y="2541588"/>
          <p14:tracePt t="52807" x="10552113" y="2541588"/>
          <p14:tracePt t="52816" x="10620375" y="2541588"/>
          <p14:tracePt t="52823" x="10704513" y="2541588"/>
          <p14:tracePt t="52831" x="10772775" y="2549525"/>
          <p14:tracePt t="52839" x="10848975" y="2557463"/>
          <p14:tracePt t="52847" x="10917238" y="2557463"/>
          <p14:tracePt t="52855" x="10977563" y="2566988"/>
          <p14:tracePt t="52863" x="11036300" y="2574925"/>
          <p14:tracePt t="52871" x="11096625" y="2582863"/>
          <p14:tracePt t="52888" x="11206163" y="2608263"/>
          <p14:tracePt t="52895" x="11256963" y="2633663"/>
          <p14:tracePt t="52903" x="11291888" y="2651125"/>
          <p14:tracePt t="52911" x="11325225" y="2676525"/>
          <p14:tracePt t="52921" x="11350625" y="2693988"/>
          <p14:tracePt t="52927" x="11393488" y="2727325"/>
          <p14:tracePt t="52937" x="11444288" y="2770188"/>
          <p14:tracePt t="52943" x="11503025" y="2838450"/>
          <p14:tracePt t="52953" x="11596688" y="2922588"/>
          <p14:tracePt t="52959" x="11664950" y="3000375"/>
          <p14:tracePt t="52970" x="11733213" y="3067050"/>
          <p14:tracePt t="52976" x="11801475" y="3135313"/>
          <p14:tracePt t="52986" x="11852275" y="3178175"/>
          <p14:tracePt t="52992" x="11903075" y="3228975"/>
          <p14:tracePt t="53000" x="11945938" y="3271838"/>
          <p14:tracePt t="53007" x="11979275" y="3314700"/>
          <p14:tracePt t="53016" x="11996738" y="3355975"/>
          <p14:tracePt t="53024" x="12022138" y="3408363"/>
          <p14:tracePt t="53031" x="12039600" y="3441700"/>
          <p14:tracePt t="53039" x="12047538" y="3475038"/>
          <p14:tracePt t="53047" x="12047538" y="3517900"/>
          <p14:tracePt t="53055" x="12039600" y="3543300"/>
          <p14:tracePt t="53063" x="12014200" y="3578225"/>
          <p14:tracePt t="53071" x="11988800" y="3603625"/>
          <p14:tracePt t="53080" x="11961813" y="3636963"/>
          <p14:tracePt t="53087" x="11945938" y="3646488"/>
          <p14:tracePt t="53095" x="11920538" y="3671888"/>
          <p14:tracePt t="53103" x="11885613" y="3679825"/>
          <p14:tracePt t="53112" x="11860213" y="3687763"/>
          <p14:tracePt t="53121" x="11826875" y="3705225"/>
          <p14:tracePt t="53127" x="11758613" y="3722688"/>
          <p14:tracePt t="53137" x="11664950" y="3738563"/>
          <p14:tracePt t="53143" x="11580813" y="3763963"/>
          <p14:tracePt t="53154" x="11487150" y="3781425"/>
          <p14:tracePt t="53159" x="11385550" y="3806825"/>
          <p14:tracePt t="53169" x="11282363" y="3816350"/>
          <p14:tracePt t="53176" x="11172825" y="3824288"/>
          <p14:tracePt t="53188" x="11036300" y="3824288"/>
          <p14:tracePt t="53192" x="10891838" y="3824288"/>
          <p14:tracePt t="53205" x="10782300" y="3816350"/>
          <p14:tracePt t="53208" x="10679113" y="3790950"/>
          <p14:tracePt t="53216" x="10612438" y="3773488"/>
          <p14:tracePt t="53223" x="10560050" y="3756025"/>
          <p14:tracePt t="53231" x="10560050" y="3748088"/>
          <p14:tracePt t="53239" x="10552113" y="3738563"/>
          <p14:tracePt t="53247" x="10560050" y="3705225"/>
          <p14:tracePt t="53255" x="10569575" y="3679825"/>
          <p14:tracePt t="53263" x="10585450" y="3636963"/>
          <p14:tracePt t="53271" x="10620375" y="3560763"/>
          <p14:tracePt t="53279" x="10679113" y="3484563"/>
          <p14:tracePt t="53289" x="10747375" y="3398838"/>
          <p14:tracePt t="53295" x="10823575" y="3305175"/>
          <p14:tracePt t="53305" x="10909300" y="3221038"/>
          <p14:tracePt t="53311" x="10993438" y="3144838"/>
          <p14:tracePt t="53320" x="11079163" y="3059113"/>
          <p14:tracePt t="53328" x="11147425" y="3000375"/>
          <p14:tracePt t="53336" x="11206163" y="2922588"/>
          <p14:tracePt t="53343" x="11256963" y="2871788"/>
          <p14:tracePt t="53353" x="11307763" y="2820988"/>
          <p14:tracePt t="53360" x="11317288" y="2805113"/>
          <p14:tracePt t="53369" x="11325225" y="2805113"/>
          <p14:tracePt t="53375" x="11325225" y="2795588"/>
          <p14:tracePt t="53392" x="11317288" y="2795588"/>
          <p14:tracePt t="53402" x="11291888" y="2787650"/>
          <p14:tracePt t="53408" x="11266488" y="2778125"/>
          <p14:tracePt t="53416" x="11231563" y="2778125"/>
          <p14:tracePt t="53423" x="11163300" y="2778125"/>
          <p14:tracePt t="53432" x="11053763" y="2787650"/>
          <p14:tracePt t="53439" x="10891838" y="2820988"/>
          <p14:tracePt t="53447" x="10637838" y="2881313"/>
          <p14:tracePt t="53455" x="10348913" y="2922588"/>
          <p14:tracePt t="53463" x="9991725" y="2965450"/>
          <p14:tracePt t="53471" x="9550400" y="3016250"/>
          <p14:tracePt t="53480" x="9099550" y="3084513"/>
          <p14:tracePt t="53487" x="8623300" y="3152775"/>
          <p14:tracePt t="53495" x="8113713" y="3221038"/>
          <p14:tracePt t="53503" x="7502525" y="3271838"/>
          <p14:tracePt t="53512" x="6992938" y="3340100"/>
          <p14:tracePt t="53520" x="6456363" y="3390900"/>
          <p14:tracePt t="53527" x="5913438" y="3467100"/>
          <p14:tracePt t="53536" x="5310188" y="3517900"/>
          <p14:tracePt t="53544" x="4775200" y="3568700"/>
          <p14:tracePt t="53553" x="4214813" y="3636963"/>
          <p14:tracePt t="53559" x="3670300" y="3705225"/>
          <p14:tracePt t="53569" x="3092450" y="3748088"/>
          <p14:tracePt t="53576" x="2582863" y="3798888"/>
          <p14:tracePt t="53585" x="2116138" y="3832225"/>
          <p14:tracePt t="53592" x="1673225" y="3841750"/>
          <p14:tracePt t="53602" x="1274763" y="3857625"/>
          <p14:tracePt t="53608" x="935038" y="3857625"/>
          <p14:tracePt t="53616" x="628650" y="3857625"/>
          <p14:tracePt t="53623" x="331788" y="3857625"/>
          <p14:tracePt t="53631" x="58738" y="3857625"/>
          <p14:tracePt t="53927" x="1249363" y="2286000"/>
          <p14:tracePt t="53935" x="2055813" y="2227263"/>
          <p14:tracePt t="53943" x="2922588" y="2209800"/>
          <p14:tracePt t="53953" x="3865563" y="2209800"/>
          <p14:tracePt t="53959" x="4783138" y="2217738"/>
          <p14:tracePt t="53971" x="5675313" y="2243138"/>
          <p14:tracePt t="53979" x="6600825" y="2293938"/>
          <p14:tracePt t="53987" x="7434263" y="2354263"/>
          <p14:tracePt t="53995" x="8189913" y="2413000"/>
          <p14:tracePt t="54003" x="8828088" y="2481263"/>
          <p14:tracePt t="54011" x="9388475" y="2549525"/>
          <p14:tracePt t="54019" x="9898063" y="2600325"/>
          <p14:tracePt t="54027" x="10298113" y="2651125"/>
          <p14:tracePt t="54037" x="10612438" y="2693988"/>
          <p14:tracePt t="54043" x="10833100" y="2719388"/>
          <p14:tracePt t="54054" x="10952163" y="2727325"/>
          <p14:tracePt t="54059" x="11044238" y="2736850"/>
          <p14:tracePt t="54069" x="11104563" y="2744788"/>
          <p14:tracePt t="54075" x="11112500" y="2744788"/>
          <p14:tracePt t="54086" x="11122025" y="2752725"/>
          <p14:tracePt t="54116" x="11129963" y="2752725"/>
          <p14:tracePt t="54123" x="11137900" y="2762250"/>
          <p14:tracePt t="54148" x="11155363" y="2762250"/>
          <p14:tracePt t="54163" x="11163300" y="2762250"/>
          <p14:tracePt t="54171" x="11172825" y="2762250"/>
          <p14:tracePt t="54195" x="11180763" y="2762250"/>
          <p14:tracePt t="54203" x="11188700" y="2762250"/>
          <p14:tracePt t="54212" x="11188700" y="2752725"/>
          <p14:tracePt t="54227" x="11198225" y="2752725"/>
          <p14:tracePt t="54236" x="11198225" y="2744788"/>
          <p14:tracePt t="54244" x="11215688" y="2736850"/>
          <p14:tracePt t="54253" x="11223625" y="2727325"/>
          <p14:tracePt t="54259" x="11231563" y="2719388"/>
          <p14:tracePt t="54269" x="11241088" y="2711450"/>
          <p14:tracePt t="54276" x="11256963" y="2686050"/>
          <p14:tracePt t="54286" x="11274425" y="2676525"/>
          <p14:tracePt t="54291" x="11282363" y="2660650"/>
          <p14:tracePt t="54302" x="11282363" y="2651125"/>
          <p14:tracePt t="54308" x="11291888" y="2633663"/>
          <p14:tracePt t="54317" x="11299825" y="2633663"/>
          <p14:tracePt t="54323" x="11307763" y="2617788"/>
          <p14:tracePt t="54331" x="11325225" y="2600325"/>
          <p14:tracePt t="54340" x="11325225" y="2592388"/>
          <p14:tracePt t="54348" x="11350625" y="2566988"/>
          <p14:tracePt t="54355" x="11360150" y="2557463"/>
          <p14:tracePt t="54363" x="11376025" y="2541588"/>
          <p14:tracePt t="54371" x="11410950" y="2524125"/>
          <p14:tracePt t="54380" x="11418888" y="2516188"/>
          <p14:tracePt t="54387" x="11444288" y="2498725"/>
          <p14:tracePt t="54395" x="11469688" y="2489200"/>
          <p14:tracePt t="54404" x="11477625" y="2489200"/>
          <p14:tracePt t="54411" x="11487150" y="2481263"/>
          <p14:tracePt t="54467" x="11469688" y="2481263"/>
          <p14:tracePt t="54475" x="11444288" y="2498725"/>
          <p14:tracePt t="54484" x="11426825" y="2506663"/>
          <p14:tracePt t="54492" x="11385550" y="2532063"/>
          <p14:tracePt t="54503" x="11317288" y="2566988"/>
          <p14:tracePt t="54508" x="11256963" y="2600325"/>
          <p14:tracePt t="54515" x="11172825" y="2651125"/>
          <p14:tracePt t="54523" x="11104563" y="2693988"/>
          <p14:tracePt t="54532" x="11028363" y="2736850"/>
          <p14:tracePt t="54540" x="10960100" y="2770188"/>
          <p14:tracePt t="54548" x="10883900" y="2813050"/>
          <p14:tracePt t="54556" x="10798175" y="2846388"/>
          <p14:tracePt t="54563" x="10739438" y="2871788"/>
          <p14:tracePt t="54572" x="10688638" y="2897188"/>
          <p14:tracePt t="54580" x="10688638" y="2906713"/>
          <p14:tracePt t="54629" x="10679113" y="2906713"/>
          <p14:tracePt t="54677" x="10679113" y="2914650"/>
          <p14:tracePt t="54709" x="10688638" y="2914650"/>
          <p14:tracePt t="54725" x="10688638" y="2922588"/>
          <p14:tracePt t="54733" x="10696575" y="2922588"/>
          <p14:tracePt t="54741" x="10704513" y="2922588"/>
          <p14:tracePt t="54748" x="10714038" y="2932113"/>
          <p14:tracePt t="55381" x="10688638" y="2932113"/>
          <p14:tracePt t="55390" x="10663238" y="2932113"/>
          <p14:tracePt t="55397" x="10602913" y="2932113"/>
          <p14:tracePt t="55405" x="10501313" y="2940050"/>
          <p14:tracePt t="55411" x="10374313" y="2940050"/>
          <p14:tracePt t="55419" x="10220325" y="2940050"/>
          <p14:tracePt t="55428" x="10034588" y="2932113"/>
          <p14:tracePt t="55436" x="9855200" y="2914650"/>
          <p14:tracePt t="55443" x="9702800" y="2881313"/>
          <p14:tracePt t="55453" x="9550400" y="2855913"/>
          <p14:tracePt t="55459" x="9421813" y="2846388"/>
          <p14:tracePt t="55469" x="9294813" y="2830513"/>
          <p14:tracePt t="55475" x="9175750" y="2820988"/>
          <p14:tracePt t="55484" x="9056688" y="2805113"/>
          <p14:tracePt t="55491" x="8955088" y="2795588"/>
          <p14:tracePt t="55501" x="8869363" y="2795588"/>
          <p14:tracePt t="55508" x="8767763" y="2795588"/>
          <p14:tracePt t="55517" x="8666163" y="2813050"/>
          <p14:tracePt t="55523" x="8572500" y="2820988"/>
          <p14:tracePt t="55533" x="8488363" y="2838450"/>
          <p14:tracePt t="55539" x="8410575" y="2855913"/>
          <p14:tracePt t="55549" x="8308975" y="2871788"/>
          <p14:tracePt t="55557" x="8189913" y="2889250"/>
          <p14:tracePt t="55565" x="8088313" y="2914650"/>
          <p14:tracePt t="55574" x="7977188" y="2932113"/>
          <p14:tracePt t="55580" x="7850188" y="2949575"/>
          <p14:tracePt t="55587" x="7715250" y="2965450"/>
          <p14:tracePt t="55595" x="7586663" y="2990850"/>
          <p14:tracePt t="55604" x="7434263" y="3008313"/>
          <p14:tracePt t="55611" x="7281863" y="3033713"/>
          <p14:tracePt t="55621" x="7137400" y="3041650"/>
          <p14:tracePt t="55627" x="6992938" y="3051175"/>
          <p14:tracePt t="55636" x="6838950" y="3067050"/>
          <p14:tracePt t="55644" x="6694488" y="3076575"/>
          <p14:tracePt t="55652" x="6542088" y="3094038"/>
          <p14:tracePt t="55659" x="6397625" y="3109913"/>
          <p14:tracePt t="55669" x="6227763" y="3119438"/>
          <p14:tracePt t="55676" x="6057900" y="3127375"/>
          <p14:tracePt t="55686" x="5888038" y="3152775"/>
          <p14:tracePt t="55692" x="5735638" y="3178175"/>
          <p14:tracePt t="55702" x="5607050" y="3195638"/>
          <p14:tracePt t="55707" x="5487988" y="3211513"/>
          <p14:tracePt t="55719" x="5394325" y="3228975"/>
          <p14:tracePt t="55724" x="5318125" y="3246438"/>
          <p14:tracePt t="55731" x="5249863" y="3254375"/>
          <p14:tracePt t="55739" x="5191125" y="3263900"/>
          <p14:tracePt t="55748" x="5132388" y="3279775"/>
          <p14:tracePt t="55756" x="5080000" y="3289300"/>
          <p14:tracePt t="55764" x="5029200" y="3305175"/>
          <p14:tracePt t="55771" x="5003800" y="3314700"/>
          <p14:tracePt t="55779" x="4995863" y="3314700"/>
          <p14:tracePt t="55787" x="4987925" y="3314700"/>
          <p14:tracePt t="55795" x="4970463" y="3322638"/>
          <p14:tracePt t="55803" x="4953000" y="3322638"/>
          <p14:tracePt t="55812" x="4927600" y="3322638"/>
          <p14:tracePt t="55820" x="4902200" y="3330575"/>
          <p14:tracePt t="55827" x="4859338" y="3330575"/>
          <p14:tracePt t="55837" x="4826000" y="3340100"/>
          <p14:tracePt t="55844" x="4800600" y="3340100"/>
          <p14:tracePt t="55854" x="4765675" y="3348038"/>
          <p14:tracePt t="55860" x="4740275" y="3355975"/>
          <p14:tracePt t="55870" x="4724400" y="3365500"/>
          <p14:tracePt t="55875" x="4714875" y="3365500"/>
          <p14:tracePt t="55887" x="4706938" y="3365500"/>
          <p14:tracePt t="55947" x="4714875" y="3355975"/>
          <p14:tracePt t="55956" x="4749800" y="3322638"/>
          <p14:tracePt t="55964" x="4775200" y="3305175"/>
          <p14:tracePt t="55972" x="4851400" y="3246438"/>
          <p14:tracePt t="55980" x="4978400" y="3178175"/>
          <p14:tracePt t="55988" x="5132388" y="3076575"/>
          <p14:tracePt t="55996" x="5378450" y="2974975"/>
          <p14:tracePt t="56005" x="5649913" y="2889250"/>
          <p14:tracePt t="56012" x="5972175" y="2795588"/>
          <p14:tracePt t="56022" x="6311900" y="2736850"/>
          <p14:tracePt t="56028" x="6626225" y="2693988"/>
          <p14:tracePt t="56037" x="6932613" y="2676525"/>
          <p14:tracePt t="56044" x="7188200" y="2660650"/>
          <p14:tracePt t="56053" x="7400925" y="2660650"/>
          <p14:tracePt t="56060" x="7629525" y="2660650"/>
          <p14:tracePt t="56070" x="7885113" y="2668588"/>
          <p14:tracePt t="56075" x="8147050" y="2686050"/>
          <p14:tracePt t="56085" x="8453438" y="2693988"/>
          <p14:tracePt t="56091" x="8750300" y="2711450"/>
          <p14:tracePt t="56100" x="9074150" y="2711450"/>
          <p14:tracePt t="56107" x="9421813" y="2711450"/>
          <p14:tracePt t="56115" x="9771063" y="2711450"/>
          <p14:tracePt t="56123" x="10161588" y="2727325"/>
          <p14:tracePt t="56131" x="10577513" y="2744788"/>
          <p14:tracePt t="56139" x="10993438" y="2762250"/>
          <p14:tracePt t="56147" x="11461750" y="2778125"/>
          <p14:tracePt t="56155" x="11877675" y="2795588"/>
          <p14:tracePt t="57006" x="12098338" y="2574925"/>
          <p14:tracePt t="57105" x="12115800" y="2557463"/>
          <p14:tracePt t="57113" x="12133263" y="2541588"/>
          <p14:tracePt t="57123" x="12158663" y="2524125"/>
          <p14:tracePt t="57264" x="12115800" y="2516188"/>
          <p14:tracePt t="57272" x="12080875" y="2524125"/>
          <p14:tracePt t="57279" x="12065000" y="2524125"/>
          <p14:tracePt t="57296" x="12055475" y="2524125"/>
          <p14:tracePt t="57303" x="12047538" y="2524125"/>
          <p14:tracePt t="57320" x="12039600" y="2524125"/>
          <p14:tracePt t="57327" x="12022138" y="2524125"/>
          <p14:tracePt t="57336" x="12004675" y="2524125"/>
          <p14:tracePt t="57344" x="11971338" y="2532063"/>
          <p14:tracePt t="57354" x="11920538" y="2541588"/>
          <p14:tracePt t="57359" x="11844338" y="2549525"/>
          <p14:tracePt t="57370" x="11733213" y="2574925"/>
          <p14:tracePt t="57376" x="11571288" y="2608263"/>
          <p14:tracePt t="57385" x="11401425" y="2633663"/>
          <p14:tracePt t="57392" x="11215688" y="2668588"/>
          <p14:tracePt t="57402" x="11036300" y="2701925"/>
          <p14:tracePt t="57408" x="10883900" y="2736850"/>
          <p14:tracePt t="57418" x="10729913" y="2762250"/>
          <p14:tracePt t="57423" x="10612438" y="2778125"/>
          <p14:tracePt t="57431" x="10509250" y="2795588"/>
          <p14:tracePt t="57439" x="10399713" y="2813050"/>
          <p14:tracePt t="57448" x="10280650" y="2846388"/>
          <p14:tracePt t="57455" x="10179050" y="2863850"/>
          <p14:tracePt t="57464" x="10085388" y="2881313"/>
          <p14:tracePt t="57471" x="9999663" y="2906713"/>
          <p14:tracePt t="57479" x="9890125" y="2940050"/>
          <p14:tracePt t="57487" x="9786938" y="2965450"/>
          <p14:tracePt t="57496" x="9677400" y="2990850"/>
          <p14:tracePt t="57503" x="9550400" y="3016250"/>
          <p14:tracePt t="57511" x="9396413" y="3033713"/>
          <p14:tracePt t="57521" x="9236075" y="3067050"/>
          <p14:tracePt t="57527" x="9082088" y="3101975"/>
          <p14:tracePt t="57536" x="8921750" y="3135313"/>
          <p14:tracePt t="57544" x="8793163" y="3152775"/>
          <p14:tracePt t="57552" x="8691563" y="3178175"/>
          <p14:tracePt t="57559" x="8580438" y="3203575"/>
          <p14:tracePt t="57569" x="8496300" y="3228975"/>
          <p14:tracePt t="57576" x="8410575" y="3246438"/>
          <p14:tracePt t="57585" x="8326438" y="3279775"/>
          <p14:tracePt t="57591" x="8266113" y="3297238"/>
          <p14:tracePt t="57603" x="8232775" y="3305175"/>
          <p14:tracePt t="57608" x="8189913" y="3322638"/>
          <p14:tracePt t="57619" x="8181975" y="3330575"/>
          <p14:tracePt t="57624" x="8164513" y="3340100"/>
          <p14:tracePt t="57632" x="8147050" y="3340100"/>
          <p14:tracePt t="57648" x="8139113" y="3340100"/>
          <p14:tracePt t="57656" x="8121650" y="3348038"/>
          <p14:tracePt t="57671" x="8113713" y="3355975"/>
          <p14:tracePt t="57687" x="8105775" y="3355975"/>
          <p14:tracePt t="57695" x="8096250" y="3365500"/>
          <p14:tracePt t="57703" x="8088313" y="3365500"/>
          <p14:tracePt t="57720" x="8080375" y="3373438"/>
          <p14:tracePt t="57728" x="8070850" y="3373438"/>
          <p14:tracePt t="57752" x="8054975" y="3382963"/>
          <p14:tracePt t="57759" x="8037513" y="3390900"/>
          <p14:tracePt t="57775" x="8020050" y="3390900"/>
          <p14:tracePt t="57792" x="8012113" y="3390900"/>
          <p14:tracePt t="57801" x="7994650" y="3390900"/>
          <p14:tracePt t="57807" x="7986713" y="3390900"/>
          <p14:tracePt t="57818" x="7961313" y="3390900"/>
          <p14:tracePt t="57824" x="7926388" y="3390900"/>
          <p14:tracePt t="57832" x="7859713" y="3390900"/>
          <p14:tracePt t="57839" x="7766050" y="3390900"/>
          <p14:tracePt t="57847" x="7646988" y="3408363"/>
          <p14:tracePt t="57856" x="7485063" y="3416300"/>
          <p14:tracePt t="57863" x="7297738" y="3416300"/>
          <p14:tracePt t="57871" x="7119938" y="3416300"/>
          <p14:tracePt t="57888" x="6678613" y="3416300"/>
          <p14:tracePt t="57895" x="6465888" y="3416300"/>
          <p14:tracePt t="57903" x="6253163" y="3408363"/>
          <p14:tracePt t="57912" x="6057900" y="3382963"/>
          <p14:tracePt t="57920" x="5880100" y="3365500"/>
          <p14:tracePt t="57927" x="5700713" y="3314700"/>
          <p14:tracePt t="57937" x="5565775" y="3279775"/>
          <p14:tracePt t="57945" x="5446713" y="3254375"/>
          <p14:tracePt t="57955" x="5335588" y="3228975"/>
          <p14:tracePt t="57961" x="5216525" y="3211513"/>
          <p14:tracePt t="57970" x="5114925" y="3203575"/>
          <p14:tracePt t="57977" x="5013325" y="3203575"/>
          <p14:tracePt t="57986" x="4927600" y="3203575"/>
          <p14:tracePt t="57992" x="4826000" y="3203575"/>
          <p14:tracePt t="58003" x="4714875" y="3203575"/>
          <p14:tracePt t="58008" x="4595813" y="3203575"/>
          <p14:tracePt t="58018" x="4503738" y="3203575"/>
          <p14:tracePt t="58024" x="4384675" y="3203575"/>
          <p14:tracePt t="58032" x="4265613" y="3221038"/>
          <p14:tracePt t="58040" x="4137025" y="3228975"/>
          <p14:tracePt t="58047" x="3992563" y="3238500"/>
          <p14:tracePt t="58055" x="3840163" y="3271838"/>
          <p14:tracePt t="58064" x="3662363" y="3305175"/>
          <p14:tracePt t="58072" x="3457575" y="3340100"/>
          <p14:tracePt t="58080" x="3228975" y="3398838"/>
          <p14:tracePt t="58088" x="3024188" y="3449638"/>
          <p14:tracePt t="58096" x="2838450" y="3509963"/>
          <p14:tracePt t="58104" x="2651125" y="3578225"/>
          <p14:tracePt t="58112" x="2489200" y="3619500"/>
          <p14:tracePt t="58121" x="2327275" y="3654425"/>
          <p14:tracePt t="58127" x="2166938" y="3705225"/>
          <p14:tracePt t="58137" x="2022475" y="3748088"/>
          <p14:tracePt t="58144" x="1911350" y="3773488"/>
          <p14:tracePt t="58153" x="1809750" y="3790950"/>
          <p14:tracePt t="58160" x="1724025" y="3806825"/>
          <p14:tracePt t="58170" x="1673225" y="3816350"/>
          <p14:tracePt t="58176" x="1639888" y="3824288"/>
          <p14:tracePt t="58186" x="1606550" y="3841750"/>
          <p14:tracePt t="58192" x="1554163" y="3857625"/>
          <p14:tracePt t="58207" x="1419225" y="3917950"/>
          <p14:tracePt t="58218" x="1343025" y="3943350"/>
          <p14:tracePt t="58224" x="1249363" y="3976688"/>
          <p14:tracePt t="58231" x="1163638" y="3994150"/>
          <p14:tracePt t="58239" x="1079500" y="4019550"/>
          <p14:tracePt t="58247" x="1011238" y="4037013"/>
          <p14:tracePt t="58255" x="950913" y="4044950"/>
          <p14:tracePt t="58263" x="917575" y="4052888"/>
          <p14:tracePt t="58271" x="909638" y="4052888"/>
          <p14:tracePt t="58311" x="909638" y="4037013"/>
          <p14:tracePt t="58327" x="925513" y="4002088"/>
          <p14:tracePt t="58335" x="968375" y="3943350"/>
          <p14:tracePt t="58343" x="1044575" y="3867150"/>
          <p14:tracePt t="58353" x="1147763" y="3763963"/>
          <p14:tracePt t="58359" x="1282700" y="3671888"/>
          <p14:tracePt t="58369" x="1487488" y="3560763"/>
          <p14:tracePt t="58375" x="1682750" y="3467100"/>
          <p14:tracePt t="58385" x="1878013" y="3390900"/>
          <p14:tracePt t="58391" x="2038350" y="3348038"/>
          <p14:tracePt t="58401" x="2141538" y="3330575"/>
          <p14:tracePt t="58407" x="2243138" y="3314700"/>
          <p14:tracePt t="58417" x="2336800" y="3314700"/>
          <p14:tracePt t="58423" x="2413000" y="3305175"/>
          <p14:tracePt t="58431" x="2506663" y="3305175"/>
          <p14:tracePt t="58439" x="2600325" y="3322638"/>
          <p14:tracePt t="58448" x="2701925" y="3330575"/>
          <p14:tracePt t="58455" x="2811463" y="3330575"/>
          <p14:tracePt t="58463" x="2947988" y="3330575"/>
          <p14:tracePt t="58471" x="3109913" y="3330575"/>
          <p14:tracePt t="58479" x="3322638" y="3330575"/>
          <p14:tracePt t="58487" x="3602038" y="3305175"/>
          <p14:tracePt t="58496" x="3959225" y="3263900"/>
          <p14:tracePt t="58503" x="4367213" y="3178175"/>
          <p14:tracePt t="58511" x="4843463" y="3109913"/>
          <p14:tracePt t="58519" x="5378450" y="3041650"/>
          <p14:tracePt t="58528" x="5895975" y="2957513"/>
          <p14:tracePt t="58536" x="6397625" y="2889250"/>
          <p14:tracePt t="58544" x="6864350" y="2805113"/>
          <p14:tracePt t="58552" x="7246938" y="2736850"/>
          <p14:tracePt t="58559" x="7680325" y="2660650"/>
          <p14:tracePt t="58569" x="8105775" y="2608263"/>
          <p14:tracePt t="58575" x="8547100" y="2574925"/>
          <p14:tracePt t="58585" x="9039225" y="2541588"/>
          <p14:tracePt t="58592" x="9566275" y="2506663"/>
          <p14:tracePt t="58602" x="10075863" y="2489200"/>
          <p14:tracePt t="58608" x="10602913" y="2489200"/>
          <p14:tracePt t="58617" x="11112500" y="2473325"/>
          <p14:tracePt t="58623" x="11631613" y="2422525"/>
          <p14:tracePt t="58633" x="12080875" y="2354263"/>
          <p14:tracePt t="63512" x="12090400" y="1911350"/>
          <p14:tracePt t="63519" x="11996738" y="1989138"/>
          <p14:tracePt t="63527" x="11852275" y="2082800"/>
          <p14:tracePt t="63535" x="11715750" y="2174875"/>
          <p14:tracePt t="63543" x="11588750" y="2278063"/>
          <p14:tracePt t="63552" x="11469688" y="2379663"/>
          <p14:tracePt t="63559" x="11360150" y="2473325"/>
          <p14:tracePt t="63568" x="11291888" y="2541588"/>
          <p14:tracePt t="63575" x="11241088" y="2600325"/>
          <p14:tracePt t="63585" x="11215688" y="2651125"/>
          <p14:tracePt t="63591" x="11206163" y="2686050"/>
          <p14:tracePt t="63601" x="11198225" y="2711450"/>
          <p14:tracePt t="63607" x="11188700" y="2736850"/>
          <p14:tracePt t="63617" x="11188700" y="2744788"/>
          <p14:tracePt t="63623" x="11188700" y="2752725"/>
          <p14:tracePt t="63632" x="11188700" y="2770188"/>
          <p14:tracePt t="63639" x="11188700" y="2805113"/>
          <p14:tracePt t="63647" x="11188700" y="2838450"/>
          <p14:tracePt t="63655" x="11188700" y="2863850"/>
          <p14:tracePt t="63663" x="11188700" y="2897188"/>
          <p14:tracePt t="63671" x="11188700" y="2949575"/>
          <p14:tracePt t="63679" x="11188700" y="3000375"/>
          <p14:tracePt t="63687" x="11188700" y="3033713"/>
          <p14:tracePt t="63695" x="11188700" y="3059113"/>
          <p14:tracePt t="63703" x="11188700" y="3067050"/>
          <p14:tracePt t="63711" x="11188700" y="3084513"/>
          <p14:tracePt t="63719" x="11180763" y="3094038"/>
          <p14:tracePt t="63727" x="11172825" y="3101975"/>
          <p14:tracePt t="63735" x="11172825" y="3109913"/>
          <p14:tracePt t="63751" x="11172825" y="3119438"/>
          <p14:tracePt t="63824" x="11172825" y="3127375"/>
          <p14:tracePt t="63872" x="11163300" y="3127375"/>
          <p14:tracePt t="63888" x="11155363" y="3109913"/>
          <p14:tracePt t="63896" x="11137900" y="3094038"/>
          <p14:tracePt t="63904" x="11129963" y="3076575"/>
          <p14:tracePt t="63912" x="11104563" y="3025775"/>
          <p14:tracePt t="63922" x="11087100" y="2957513"/>
          <p14:tracePt t="63928" x="11071225" y="2838450"/>
          <p14:tracePt t="63937" x="11053763" y="2711450"/>
          <p14:tracePt t="63943" x="11028363" y="2582863"/>
          <p14:tracePt t="63953" x="11018838" y="2463800"/>
          <p14:tracePt t="63960" x="11018838" y="2344738"/>
          <p14:tracePt t="63969" x="11018838" y="2243138"/>
          <p14:tracePt t="63976" x="11018838" y="2166938"/>
          <p14:tracePt t="63985" x="11028363" y="2073275"/>
          <p14:tracePt t="63992" x="11036300" y="1997075"/>
          <p14:tracePt t="64002" x="11053763" y="1938338"/>
          <p14:tracePt t="64008" x="11061700" y="1885950"/>
          <p14:tracePt t="64033" x="11061700" y="1878013"/>
          <p14:tracePt t="64040" x="11061700" y="1870075"/>
          <p14:tracePt t="64055" x="11044238" y="1870075"/>
          <p14:tracePt t="64064" x="11036300" y="1870075"/>
          <p14:tracePt t="64072" x="11028363" y="1870075"/>
          <p14:tracePt t="64079" x="11010900" y="1870075"/>
          <p14:tracePt t="64087" x="10993438" y="1870075"/>
          <p14:tracePt t="64095" x="10968038" y="1870075"/>
          <p14:tracePt t="64103" x="10942638" y="1885950"/>
          <p14:tracePt t="64111" x="10883900" y="1903413"/>
          <p14:tracePt t="64119" x="10798175" y="1928813"/>
          <p14:tracePt t="64127" x="10704513" y="1954213"/>
          <p14:tracePt t="64135" x="10602913" y="1979613"/>
          <p14:tracePt t="64143" x="10501313" y="1989138"/>
          <p14:tracePt t="64152" x="10425113" y="1997075"/>
          <p14:tracePt t="64159" x="10374313" y="1997075"/>
          <p14:tracePt t="64169" x="10339388" y="1997075"/>
          <p14:tracePt t="64184" x="10331450" y="1997075"/>
          <p14:tracePt t="64223" x="10323513" y="1997075"/>
          <p14:tracePt t="64231" x="10306050" y="1997075"/>
          <p14:tracePt t="64239" x="10280650" y="1997075"/>
          <p14:tracePt t="64252" x="10263188" y="1997075"/>
          <p14:tracePt t="64255" x="10220325" y="1997075"/>
          <p14:tracePt t="64264" x="10169525" y="2005013"/>
          <p14:tracePt t="64271" x="10101263" y="2014538"/>
          <p14:tracePt t="64280" x="10034588" y="2030413"/>
          <p14:tracePt t="64288" x="9956800" y="2047875"/>
          <p14:tracePt t="64295" x="9898063" y="2065338"/>
          <p14:tracePt t="64303" x="9855200" y="2073275"/>
          <p14:tracePt t="64311" x="9796463" y="2082800"/>
          <p14:tracePt t="64319" x="9745663" y="2098675"/>
          <p14:tracePt t="64335" x="9728200" y="2108200"/>
          <p14:tracePt t="64343" x="9720263" y="2116138"/>
          <p14:tracePt t="64352" x="9710738" y="2116138"/>
          <p14:tracePt t="64359" x="9702800" y="2133600"/>
          <p14:tracePt t="64368" x="9677400" y="2159000"/>
          <p14:tracePt t="64375" x="9642475" y="2174875"/>
          <p14:tracePt t="64385" x="9601200" y="2217738"/>
          <p14:tracePt t="64391" x="9575800" y="2235200"/>
          <p14:tracePt t="64401" x="9550400" y="2243138"/>
          <p14:tracePt t="64407" x="9498013" y="2268538"/>
          <p14:tracePt t="64417" x="9447213" y="2293938"/>
          <p14:tracePt t="64423" x="9413875" y="2311400"/>
          <p14:tracePt t="64433" x="9363075" y="2319338"/>
          <p14:tracePt t="64439" x="9320213" y="2336800"/>
          <p14:tracePt t="64456" x="9312275" y="2336800"/>
          <p14:tracePt t="64617" x="9320213" y="2328863"/>
          <p14:tracePt t="64625" x="9328150" y="2319338"/>
          <p14:tracePt t="64635" x="9363075" y="2303463"/>
          <p14:tracePt t="64642" x="9421813" y="2278063"/>
          <p14:tracePt t="64653" x="9490075" y="2260600"/>
          <p14:tracePt t="64656" x="9583738" y="2243138"/>
          <p14:tracePt t="64664" x="9685338" y="2227263"/>
          <p14:tracePt t="64672" x="9786938" y="2200275"/>
          <p14:tracePt t="64680" x="9890125" y="2192338"/>
          <p14:tracePt t="64689" x="9983788" y="2184400"/>
          <p14:tracePt t="64696" x="10075863" y="2184400"/>
          <p14:tracePt t="64704" x="10153650" y="2184400"/>
          <p14:tracePt t="64712" x="10220325" y="2184400"/>
          <p14:tracePt t="64719" x="10313988" y="2184400"/>
          <p14:tracePt t="64727" x="10399713" y="2184400"/>
          <p14:tracePt t="64735" x="10518775" y="2209800"/>
          <p14:tracePt t="64743" x="10628313" y="2235200"/>
          <p14:tracePt t="64751" x="10782300" y="2286000"/>
          <p14:tracePt t="64759" x="10942638" y="2336800"/>
          <p14:tracePt t="64768" x="11122025" y="2405063"/>
          <p14:tracePt t="64775" x="11266488" y="2481263"/>
          <p14:tracePt t="64785" x="11401425" y="2541588"/>
          <p14:tracePt t="64791" x="11477625" y="2592388"/>
          <p14:tracePt t="64801" x="11555413" y="2633663"/>
          <p14:tracePt t="64807" x="11614150" y="2676525"/>
          <p14:tracePt t="64816" x="11631613" y="2693988"/>
          <p14:tracePt t="64823" x="11664950" y="2727325"/>
          <p14:tracePt t="64832" x="11699875" y="2752725"/>
          <p14:tracePt t="64839" x="11725275" y="2787650"/>
          <p14:tracePt t="64848" x="11750675" y="2813050"/>
          <p14:tracePt t="64855" x="11784013" y="2846388"/>
          <p14:tracePt t="64863" x="11801475" y="2863850"/>
          <p14:tracePt t="64871" x="11818938" y="2889250"/>
          <p14:tracePt t="64887" x="11818938" y="2906713"/>
          <p14:tracePt t="64895" x="11826875" y="2914650"/>
          <p14:tracePt t="64911" x="11826875" y="2922588"/>
          <p14:tracePt t="64919" x="11834813" y="2922588"/>
          <p14:tracePt t="64927" x="11834813" y="2932113"/>
          <p14:tracePt t="64944" x="11844338" y="2949575"/>
          <p14:tracePt t="64951" x="11852275" y="2949575"/>
          <p14:tracePt t="64975" x="11852275" y="2957513"/>
          <p14:tracePt t="64991" x="11860213" y="2957513"/>
          <p14:tracePt t="65007" x="11860213" y="2965450"/>
          <p14:tracePt t="65439" x="11860213" y="2974975"/>
          <p14:tracePt t="65487" x="11869738" y="2974975"/>
          <p14:tracePt t="65503" x="11877675" y="2965450"/>
          <p14:tracePt t="66557" x="11877675" y="2974975"/>
          <p14:tracePt t="66573" x="11869738" y="3000375"/>
          <p14:tracePt t="66581" x="11860213" y="3025775"/>
          <p14:tracePt t="66587" x="11860213" y="3041650"/>
          <p14:tracePt t="66595" x="11844338" y="3059113"/>
          <p14:tracePt t="66603" x="11844338" y="3067050"/>
          <p14:tracePt t="66612" x="11826875" y="3084513"/>
          <p14:tracePt t="66619" x="11791950" y="3101975"/>
          <p14:tracePt t="66627" x="11766550" y="3109913"/>
          <p14:tracePt t="66635" x="11725275" y="3135313"/>
          <p14:tracePt t="66643" x="11707813" y="3135313"/>
          <p14:tracePt t="66651" x="11674475" y="3135313"/>
          <p14:tracePt t="66659" x="11631613" y="3135313"/>
          <p14:tracePt t="66668" x="11571288" y="3135313"/>
          <p14:tracePt t="66676" x="11512550" y="3135313"/>
          <p14:tracePt t="66684" x="11444288" y="3135313"/>
          <p14:tracePt t="66692" x="11376025" y="3127375"/>
          <p14:tracePt t="66702" x="11307763" y="3109913"/>
          <p14:tracePt t="66708" x="11241088" y="3076575"/>
          <p14:tracePt t="66717" x="11180763" y="3041650"/>
          <p14:tracePt t="66724" x="11129963" y="3008313"/>
          <p14:tracePt t="66733" x="11079163" y="2974975"/>
          <p14:tracePt t="66739" x="11036300" y="2922588"/>
          <p14:tracePt t="66751" x="10993438" y="2871788"/>
          <p14:tracePt t="66756" x="10952163" y="2830513"/>
          <p14:tracePt t="66766" x="10909300" y="2787650"/>
          <p14:tracePt t="66772" x="10866438" y="2752725"/>
          <p14:tracePt t="66779" x="10823575" y="2719388"/>
          <p14:tracePt t="66788" x="10798175" y="2693988"/>
          <p14:tracePt t="66796" x="10782300" y="2668588"/>
          <p14:tracePt t="66804" x="10764838" y="2660650"/>
          <p14:tracePt t="66811" x="10756900" y="2651125"/>
          <p14:tracePt t="66819" x="10756900" y="2643188"/>
          <p14:tracePt t="66892" x="10756900" y="2660650"/>
          <p14:tracePt t="66900" x="10756900" y="2686050"/>
          <p14:tracePt t="66907" x="10756900" y="2711450"/>
          <p14:tracePt t="66916" x="10756900" y="2736850"/>
          <p14:tracePt t="66923" x="10756900" y="2770188"/>
          <p14:tracePt t="66932" x="10756900" y="2820988"/>
          <p14:tracePt t="66939" x="10772775" y="2881313"/>
          <p14:tracePt t="66949" x="10790238" y="2940050"/>
          <p14:tracePt t="66955" x="10807700" y="3008313"/>
          <p14:tracePt t="66965" x="10823575" y="3067050"/>
          <p14:tracePt t="66971" x="10848975" y="3135313"/>
          <p14:tracePt t="66979" x="10866438" y="3211513"/>
          <p14:tracePt t="66988" x="10891838" y="3279775"/>
          <p14:tracePt t="66995" x="10917238" y="3365500"/>
          <p14:tracePt t="67003" x="10942638" y="3441700"/>
          <p14:tracePt t="67012" x="10968038" y="3535363"/>
          <p14:tracePt t="67019" x="11002963" y="3619500"/>
          <p14:tracePt t="67027" x="11028363" y="3713163"/>
          <p14:tracePt t="67035" x="11044238" y="3798888"/>
          <p14:tracePt t="67043" x="11071225" y="3867150"/>
          <p14:tracePt t="67051" x="11087100" y="3935413"/>
          <p14:tracePt t="67060" x="11104563" y="3994150"/>
          <p14:tracePt t="67067" x="11122025" y="4037013"/>
          <p14:tracePt t="67085" x="11122025" y="4052888"/>
          <p14:tracePt t="67092" x="11129963" y="4052888"/>
          <p14:tracePt t="67259" x="11137900" y="4052888"/>
          <p14:tracePt t="67499" x="11137900" y="4062413"/>
          <p14:tracePt t="67507" x="11137900" y="4070350"/>
          <p14:tracePt t="67516" x="11137900" y="4087813"/>
          <p14:tracePt t="67523" x="11137900" y="4095750"/>
          <p14:tracePt t="67532" x="11137900" y="4121150"/>
          <p14:tracePt t="67540" x="11137900" y="4146550"/>
          <p14:tracePt t="67549" x="11137900" y="4171950"/>
          <p14:tracePt t="67556" x="11137900" y="4206875"/>
          <p14:tracePt t="67564" x="11137900" y="4224338"/>
          <p14:tracePt t="67571" x="11137900" y="4240213"/>
          <p14:tracePt t="67580" x="11129963" y="4265613"/>
          <p14:tracePt t="67588" x="11112500" y="4308475"/>
          <p14:tracePt t="67595" x="11096625" y="4341813"/>
          <p14:tracePt t="67603" x="11079163" y="4394200"/>
          <p14:tracePt t="67612" x="11061700" y="4427538"/>
          <p14:tracePt t="67619" x="11044238" y="4470400"/>
          <p14:tracePt t="67627" x="11036300" y="4495800"/>
          <p14:tracePt t="67635" x="11018838" y="4529138"/>
          <p14:tracePt t="67644" x="11002963" y="4564063"/>
          <p14:tracePt t="67651" x="11002963" y="4572000"/>
          <p14:tracePt t="67659" x="10985500" y="4614863"/>
          <p14:tracePt t="67668" x="10952163" y="4648200"/>
          <p14:tracePt t="67676" x="10926763" y="4691063"/>
          <p14:tracePt t="67684" x="10909300" y="4708525"/>
          <p14:tracePt t="67691" x="10883900" y="4741863"/>
          <p14:tracePt t="67701" x="10841038" y="4784725"/>
          <p14:tracePt t="67708" x="10790238" y="4827588"/>
          <p14:tracePt t="67717" x="10739438" y="4868863"/>
          <p14:tracePt t="67723" x="10663238" y="4929188"/>
          <p14:tracePt t="67733" x="10569575" y="4987925"/>
          <p14:tracePt t="67739" x="10475913" y="5038725"/>
          <p14:tracePt t="67750" x="10382250" y="5073650"/>
          <p14:tracePt t="67756" x="10280650" y="5116513"/>
          <p14:tracePt t="67766" x="10186988" y="5141913"/>
          <p14:tracePt t="67771" x="10093325" y="5157788"/>
          <p14:tracePt t="67779" x="9999663" y="5167313"/>
          <p14:tracePt t="67788" x="9906000" y="5175250"/>
          <p14:tracePt t="67796" x="9839325" y="5183188"/>
          <p14:tracePt t="67803" x="9771063" y="5183188"/>
          <p14:tracePt t="67811" x="9710738" y="5183188"/>
          <p14:tracePt t="67819" x="9667875" y="5183188"/>
          <p14:tracePt t="67827" x="9659938" y="5183188"/>
          <p14:tracePt t="67835" x="9642475" y="5175250"/>
          <p14:tracePt t="67867" x="9642475" y="5167313"/>
          <p14:tracePt t="67882" x="9642475" y="5149850"/>
          <p14:tracePt t="67885" x="9642475" y="5116513"/>
          <p14:tracePt t="67891" x="9652000" y="5116513"/>
          <p14:tracePt t="67901" x="9659938" y="5099050"/>
          <p14:tracePt t="67908" x="9667875" y="5064125"/>
          <p14:tracePt t="67918" x="9677400" y="5048250"/>
          <p14:tracePt t="67923" x="9677400" y="5038725"/>
          <p14:tracePt t="67933" x="9677400" y="5030788"/>
          <p14:tracePt t="67940" x="9685338" y="5013325"/>
          <p14:tracePt t="67950" x="9694863" y="5013325"/>
          <p14:tracePt t="67956" x="9694863" y="4997450"/>
          <p14:tracePt t="67968" x="9702800" y="4979988"/>
          <p14:tracePt t="67971" x="9702800" y="4954588"/>
          <p14:tracePt t="67979" x="9710738" y="4929188"/>
          <p14:tracePt t="67987" x="9720263" y="4903788"/>
          <p14:tracePt t="67995" x="9720263" y="4878388"/>
          <p14:tracePt t="68003" x="9720263" y="4852988"/>
          <p14:tracePt t="68011" x="9728200" y="4827588"/>
          <p14:tracePt t="68019" x="9728200" y="4802188"/>
          <p14:tracePt t="68027" x="9728200" y="4775200"/>
          <p14:tracePt t="68035" x="9728200" y="4741863"/>
          <p14:tracePt t="68043" x="9728200" y="4708525"/>
          <p14:tracePt t="68051" x="9728200" y="4691063"/>
          <p14:tracePt t="68059" x="9728200" y="4673600"/>
          <p14:tracePt t="68067" x="9728200" y="4657725"/>
          <p14:tracePt t="68075" x="9728200" y="4640263"/>
          <p14:tracePt t="68083" x="9728200" y="4622800"/>
          <p14:tracePt t="68091" x="9728200" y="4614863"/>
          <p14:tracePt t="68100" x="9728200" y="4605338"/>
          <p14:tracePt t="68107" x="9728200" y="4589463"/>
          <p14:tracePt t="68139" x="9728200" y="4579938"/>
          <p14:tracePt t="68240" x="9736138" y="4579938"/>
          <p14:tracePt t="68268" x="9745663" y="4579938"/>
          <p14:tracePt t="68276" x="9753600" y="4579938"/>
          <p14:tracePt t="68300" x="9761538" y="4564063"/>
          <p14:tracePt t="68316" x="9779000" y="4554538"/>
          <p14:tracePt t="68324" x="9779000" y="4546600"/>
          <p14:tracePt t="68348" x="9779000" y="4538663"/>
          <p14:tracePt t="68547" x="9771063" y="4546600"/>
          <p14:tracePt t="68556" x="9771063" y="4554538"/>
          <p14:tracePt t="68566" x="9771063" y="4579938"/>
          <p14:tracePt t="68572" x="9753600" y="4622800"/>
          <p14:tracePt t="68581" x="9720263" y="4673600"/>
          <p14:tracePt t="68588" x="9677400" y="4733925"/>
          <p14:tracePt t="68597" x="9634538" y="4784725"/>
          <p14:tracePt t="68606" x="9617075" y="4818063"/>
          <p14:tracePt t="68636" x="9617075" y="4827588"/>
          <p14:tracePt t="68676" x="9617075" y="4810125"/>
          <p14:tracePt t="68684" x="9617075" y="4792663"/>
          <p14:tracePt t="68693" x="9617075" y="4759325"/>
          <p14:tracePt t="68702" x="9626600" y="4716463"/>
          <p14:tracePt t="68708" x="9642475" y="4657725"/>
          <p14:tracePt t="68719" x="9667875" y="4589463"/>
          <p14:tracePt t="68725" x="9694863" y="4529138"/>
          <p14:tracePt t="68733" x="9745663" y="4470400"/>
          <p14:tracePt t="68740" x="9796463" y="4394200"/>
          <p14:tracePt t="68750" x="9855200" y="4325938"/>
          <p14:tracePt t="68756" x="9906000" y="4249738"/>
          <p14:tracePt t="68767" x="9948863" y="4189413"/>
          <p14:tracePt t="68772" x="9991725" y="4130675"/>
          <p14:tracePt t="68779" x="10025063" y="4095750"/>
          <p14:tracePt t="68787" x="10059988" y="4052888"/>
          <p14:tracePt t="68795" x="10093325" y="4019550"/>
          <p14:tracePt t="68804" x="10118725" y="3994150"/>
          <p14:tracePt t="68812" x="10153650" y="3960813"/>
          <p14:tracePt t="68819" x="10179050" y="3935413"/>
          <p14:tracePt t="68827" x="10194925" y="3935413"/>
          <p14:tracePt t="68835" x="10220325" y="3925888"/>
          <p14:tracePt t="68844" x="10245725" y="3925888"/>
          <p14:tracePt t="68851" x="10280650" y="3925888"/>
          <p14:tracePt t="68868" x="10298113" y="3925888"/>
          <p14:tracePt t="68875" x="10306050" y="3935413"/>
          <p14:tracePt t="68884" x="10323513" y="3951288"/>
          <p14:tracePt t="68902" x="10348913" y="4002088"/>
          <p14:tracePt t="68907" x="10348913" y="4011613"/>
          <p14:tracePt t="68917" x="10348913" y="4019550"/>
          <p14:tracePt t="68923" x="10348913" y="4037013"/>
          <p14:tracePt t="68933" x="10348913" y="4062413"/>
          <p14:tracePt t="68939" x="10348913" y="4095750"/>
          <p14:tracePt t="68950" x="10348913" y="4121150"/>
          <p14:tracePt t="68959" x="10348913" y="4156075"/>
          <p14:tracePt t="68968" x="10331450" y="4181475"/>
          <p14:tracePt t="68976" x="10313988" y="4206875"/>
          <p14:tracePt t="68983" x="10298113" y="4249738"/>
          <p14:tracePt t="68991" x="10263188" y="4291013"/>
          <p14:tracePt t="69001" x="10245725" y="4300538"/>
          <p14:tracePt t="69008" x="10220325" y="4300538"/>
          <p14:tracePt t="69017" x="10212388" y="4308475"/>
          <p14:tracePt t="69024" x="10204450" y="4316413"/>
          <p14:tracePt t="69071" x="10212388" y="4316413"/>
          <p14:tracePt t="69079" x="10212388" y="4308475"/>
          <p14:tracePt t="69087" x="10229850" y="4300538"/>
          <p14:tracePt t="69095" x="10237788" y="4291013"/>
          <p14:tracePt t="69103" x="10245725" y="4283075"/>
          <p14:tracePt t="69111" x="10263188" y="4275138"/>
          <p14:tracePt t="69119" x="10288588" y="4265613"/>
          <p14:tracePt t="69127" x="10298113" y="4265613"/>
          <p14:tracePt t="69167" x="10298113" y="4257675"/>
          <p14:tracePt t="69175" x="10280650" y="4249738"/>
          <p14:tracePt t="69183" x="10263188" y="4232275"/>
          <p14:tracePt t="69192" x="10237788" y="4224338"/>
          <p14:tracePt t="69201" x="10220325" y="4214813"/>
          <p14:tracePt t="69207" x="10179050" y="4197350"/>
          <p14:tracePt t="69219" x="10161588" y="4197350"/>
          <p14:tracePt t="69223" x="10110788" y="4181475"/>
          <p14:tracePt t="69234" x="10025063" y="4156075"/>
          <p14:tracePt t="69239" x="9948863" y="4113213"/>
          <p14:tracePt t="69251" x="9839325" y="4079875"/>
          <p14:tracePt t="69257" x="9720263" y="4027488"/>
          <p14:tracePt t="69268" x="9532938" y="3968750"/>
          <p14:tracePt t="69271" x="9345613" y="3900488"/>
          <p14:tracePt t="69280" x="9158288" y="3849688"/>
          <p14:tracePt t="69288" x="8947150" y="3790950"/>
          <p14:tracePt t="69296" x="8767763" y="3748088"/>
          <p14:tracePt t="69303" x="8640763" y="3730625"/>
          <p14:tracePt t="69312" x="8496300" y="3722688"/>
          <p14:tracePt t="69320" x="8369300" y="3713163"/>
          <p14:tracePt t="69328" x="8275638" y="3705225"/>
          <p14:tracePt t="69335" x="8189913" y="3705225"/>
          <p14:tracePt t="69343" x="8121650" y="3705225"/>
          <p14:tracePt t="69351" x="8037513" y="3705225"/>
          <p14:tracePt t="69360" x="7969250" y="3705225"/>
          <p14:tracePt t="69367" x="7910513" y="3705225"/>
          <p14:tracePt t="69375" x="7842250" y="3713163"/>
          <p14:tracePt t="69384" x="7773988" y="3730625"/>
          <p14:tracePt t="69392" x="7697788" y="3756025"/>
          <p14:tracePt t="69401" x="7621588" y="3781425"/>
          <p14:tracePt t="69407" x="7527925" y="3824288"/>
          <p14:tracePt t="69417" x="7426325" y="3857625"/>
          <p14:tracePt t="69424" x="7297738" y="3908425"/>
          <p14:tracePt t="69433" x="7137400" y="3968750"/>
          <p14:tracePt t="69439" x="6942138" y="4044950"/>
          <p14:tracePt t="69451" x="6754813" y="4105275"/>
          <p14:tracePt t="69456" x="6542088" y="4171950"/>
          <p14:tracePt t="69467" x="6354763" y="4240213"/>
          <p14:tracePt t="69472" x="6151563" y="4291013"/>
          <p14:tracePt t="69483" x="5956300" y="4351338"/>
          <p14:tracePt t="69487" x="5751513" y="4402138"/>
          <p14:tracePt t="69496" x="5548313" y="4452938"/>
          <p14:tracePt t="69504" x="5327650" y="4495800"/>
          <p14:tracePt t="69512" x="5072063" y="4546600"/>
          <p14:tracePt t="69520" x="4894263" y="4597400"/>
          <p14:tracePt t="69528" x="4732338" y="4630738"/>
          <p14:tracePt t="69535" x="4605338" y="4648200"/>
          <p14:tracePt t="69544" x="4503738" y="4673600"/>
          <p14:tracePt t="69551" x="4410075" y="4691063"/>
          <p14:tracePt t="69559" x="4316413" y="4708525"/>
          <p14:tracePt t="69567" x="4230688" y="4716463"/>
          <p14:tracePt t="69575" x="4162425" y="4724400"/>
          <p14:tracePt t="69584" x="4103688" y="4733925"/>
          <p14:tracePt t="69591" x="4070350" y="4741863"/>
          <p14:tracePt t="69600" x="4044950" y="4749800"/>
          <p14:tracePt t="69608" x="4035425" y="4749800"/>
          <p14:tracePt t="69617" x="4017963" y="4749800"/>
          <p14:tracePt t="69623" x="4002088" y="4749800"/>
          <p14:tracePt t="69634" x="3984625" y="4749800"/>
          <p14:tracePt t="69639" x="3967163" y="4759325"/>
          <p14:tracePt t="69649" x="3941763" y="4775200"/>
          <p14:tracePt t="69655" x="3925888" y="4775200"/>
          <p14:tracePt t="69666" x="3916363" y="4784725"/>
          <p14:tracePt t="69672" x="3908425" y="4792663"/>
          <p14:tracePt t="69680" x="3900488" y="4792663"/>
          <p14:tracePt t="69696" x="3883025" y="4802188"/>
          <p14:tracePt t="69809" x="3883025" y="4792663"/>
          <p14:tracePt t="69817" x="3883025" y="4784725"/>
          <p14:tracePt t="69824" x="3900488" y="4749800"/>
          <p14:tracePt t="69835" x="3908425" y="4733925"/>
          <p14:tracePt t="69841" x="3916363" y="4733925"/>
          <p14:tracePt t="69854" x="3925888" y="4716463"/>
          <p14:tracePt t="69857" x="3933825" y="4708525"/>
          <p14:tracePt t="69869" x="3941763" y="4699000"/>
          <p14:tracePt t="69873" x="3951288" y="4699000"/>
          <p14:tracePt t="69883" x="3959225" y="4691063"/>
          <p14:tracePt t="69902" x="4002088" y="4657725"/>
          <p14:tracePt t="69905" x="4027488" y="4640263"/>
          <p14:tracePt t="69912" x="4060825" y="4622800"/>
          <p14:tracePt t="69920" x="4103688" y="4589463"/>
          <p14:tracePt t="69928" x="4121150" y="4579938"/>
          <p14:tracePt t="69936" x="4162425" y="4554538"/>
          <p14:tracePt t="69944" x="4240213" y="4529138"/>
          <p14:tracePt t="69952" x="4316413" y="4503738"/>
          <p14:tracePt t="69960" x="4400550" y="4478338"/>
          <p14:tracePt t="69969" x="4494213" y="4445000"/>
          <p14:tracePt t="69976" x="4595813" y="4419600"/>
          <p14:tracePt t="69984" x="4689475" y="4394200"/>
          <p14:tracePt t="69992" x="4800600" y="4376738"/>
          <p14:tracePt t="70002" x="4919663" y="4341813"/>
          <p14:tracePt t="70008" x="5046663" y="4316413"/>
          <p14:tracePt t="70019" x="5208588" y="4283075"/>
          <p14:tracePt t="70024" x="5360988" y="4257675"/>
          <p14:tracePt t="70033" x="5530850" y="4232275"/>
          <p14:tracePt t="70039" x="5726113" y="4206875"/>
          <p14:tracePt t="70049" x="5930900" y="4189413"/>
          <p14:tracePt t="70056" x="6126163" y="4164013"/>
          <p14:tracePt t="70067" x="6321425" y="4138613"/>
          <p14:tracePt t="70071" x="6516688" y="4095750"/>
          <p14:tracePt t="70083" x="6704013" y="4062413"/>
          <p14:tracePt t="70088" x="6838950" y="4027488"/>
          <p14:tracePt t="70096" x="6975475" y="4002088"/>
          <p14:tracePt t="70104" x="7085013" y="3986213"/>
          <p14:tracePt t="70112" x="7188200" y="3951288"/>
          <p14:tracePt t="70120" x="7289800" y="3935413"/>
          <p14:tracePt t="70128" x="7391400" y="3908425"/>
          <p14:tracePt t="70136" x="7502525" y="3875088"/>
          <p14:tracePt t="70144" x="7596188" y="3857625"/>
          <p14:tracePt t="70152" x="7662863" y="3849688"/>
          <p14:tracePt t="70159" x="7740650" y="3832225"/>
          <p14:tracePt t="70167" x="7832725" y="3816350"/>
          <p14:tracePt t="70175" x="7900988" y="3798888"/>
          <p14:tracePt t="70184" x="7977188" y="3773488"/>
          <p14:tracePt t="70191" x="8037513" y="3756025"/>
          <p14:tracePt t="70200" x="8088313" y="3738563"/>
          <p14:tracePt t="70207" x="8121650" y="3730625"/>
          <p14:tracePt t="70217" x="8174038" y="3722688"/>
          <p14:tracePt t="70223" x="8224838" y="3722688"/>
          <p14:tracePt t="70233" x="8283575" y="3722688"/>
          <p14:tracePt t="70239" x="8343900" y="3722688"/>
          <p14:tracePt t="70248" x="8420100" y="3722688"/>
          <p14:tracePt t="70255" x="8496300" y="3722688"/>
          <p14:tracePt t="70266" x="8580438" y="3722688"/>
          <p14:tracePt t="70273" x="8648700" y="3722688"/>
          <p14:tracePt t="70281" x="8716963" y="3722688"/>
          <p14:tracePt t="70287" x="8767763" y="3722688"/>
          <p14:tracePt t="70296" x="8836025" y="3722688"/>
          <p14:tracePt t="70303" x="8894763" y="3722688"/>
          <p14:tracePt t="70311" x="8947150" y="3722688"/>
          <p14:tracePt t="70319" x="8988425" y="3722688"/>
          <p14:tracePt t="70328" x="9023350" y="3722688"/>
          <p14:tracePt t="70335" x="9048750" y="3713163"/>
          <p14:tracePt t="70343" x="9074150" y="3713163"/>
          <p14:tracePt t="70351" x="9091613" y="3713163"/>
          <p14:tracePt t="70359" x="9124950" y="3713163"/>
          <p14:tracePt t="70367" x="9132888" y="3713163"/>
          <p14:tracePt t="70375" x="9158288" y="3722688"/>
          <p14:tracePt t="70384" x="9175750" y="3722688"/>
          <p14:tracePt t="70392" x="9183688" y="3722688"/>
          <p14:tracePt t="70399" x="9193213" y="3730625"/>
          <p14:tracePt t="70407" x="9201150" y="3738563"/>
          <p14:tracePt t="70753" x="9201150" y="3730625"/>
          <p14:tracePt t="70760" x="9201150" y="3722688"/>
          <p14:tracePt t="70768" x="9201150" y="3713163"/>
          <p14:tracePt t="70783" x="9201150" y="3705225"/>
          <p14:tracePt t="70792" x="9209088" y="3697288"/>
          <p14:tracePt t="70799" x="9209088" y="3687763"/>
          <p14:tracePt t="70807" x="9218613" y="3679825"/>
          <p14:tracePt t="70816" x="9218613" y="3671888"/>
          <p14:tracePt t="70824" x="9218613" y="3662363"/>
          <p14:tracePt t="70839" x="9226550" y="3654425"/>
          <p14:tracePt t="70985" x="9236075" y="3646488"/>
          <p14:tracePt t="71009" x="9244013" y="3646488"/>
          <p14:tracePt t="71065" x="9251950" y="3646488"/>
          <p14:tracePt t="71113" x="9261475" y="3646488"/>
          <p14:tracePt t="71576" x="9261475" y="3636963"/>
          <p14:tracePt t="72885" x="9261475" y="3629025"/>
          <p14:tracePt t="72901" x="9261475" y="3611563"/>
          <p14:tracePt t="73109" x="9261475" y="3629025"/>
          <p14:tracePt t="73118" x="9261475" y="3646488"/>
          <p14:tracePt t="73134" x="9261475" y="3654425"/>
          <p14:tracePt t="73141" x="9261475" y="3671888"/>
          <p14:tracePt t="73157" x="9261475" y="3687763"/>
          <p14:tracePt t="73451" x="9244013" y="3687763"/>
          <p14:tracePt t="73459" x="9226550" y="3687763"/>
          <p14:tracePt t="73467" x="9201150" y="3687763"/>
          <p14:tracePt t="73475" x="9175750" y="3687763"/>
          <p14:tracePt t="73483" x="9142413" y="3687763"/>
          <p14:tracePt t="73491" x="9099550" y="3687763"/>
          <p14:tracePt t="73499" x="9039225" y="3687763"/>
          <p14:tracePt t="73507" x="8980488" y="3705225"/>
          <p14:tracePt t="73515" x="8894763" y="3722688"/>
          <p14:tracePt t="73524" x="8818563" y="3748088"/>
          <p14:tracePt t="73533" x="8742363" y="3763963"/>
          <p14:tracePt t="73539" x="8674100" y="3781425"/>
          <p14:tracePt t="73549" x="8589963" y="3798888"/>
          <p14:tracePt t="73555" x="8521700" y="3816350"/>
          <p14:tracePt t="73564" x="8462963" y="3832225"/>
          <p14:tracePt t="73571" x="8410575" y="3849688"/>
          <p14:tracePt t="73582" x="8351838" y="3867150"/>
          <p14:tracePt t="73587" x="8291513" y="3883025"/>
          <p14:tracePt t="73595" x="8232775" y="3900488"/>
          <p14:tracePt t="73603" x="8181975" y="3917950"/>
          <p14:tracePt t="73611" x="8121650" y="3943350"/>
          <p14:tracePt t="73619" x="8062913" y="3968750"/>
          <p14:tracePt t="73627" x="7961313" y="3986213"/>
          <p14:tracePt t="73635" x="7850188" y="3994150"/>
          <p14:tracePt t="73643" x="7723188" y="4002088"/>
          <p14:tracePt t="73651" x="7612063" y="4002088"/>
          <p14:tracePt t="73659" x="7527925" y="4002088"/>
          <p14:tracePt t="73667" x="7467600" y="3986213"/>
          <p14:tracePt t="73675" x="7434263" y="3976688"/>
          <p14:tracePt t="73683" x="7408863" y="3960813"/>
          <p14:tracePt t="73691" x="7383463" y="3943350"/>
          <p14:tracePt t="73700" x="7383463" y="3925888"/>
          <p14:tracePt t="73707" x="7366000" y="3900488"/>
          <p14:tracePt t="73715" x="7358063" y="3875088"/>
          <p14:tracePt t="73723" x="7358063" y="3867150"/>
          <p14:tracePt t="73732" x="7358063" y="3832225"/>
          <p14:tracePt t="73739" x="7358063" y="3816350"/>
          <p14:tracePt t="73748" x="7366000" y="3806825"/>
          <p14:tracePt t="73755" x="7373938" y="3798888"/>
          <p14:tracePt t="73765" x="7391400" y="3781425"/>
          <p14:tracePt t="73901" x="7400925" y="3806825"/>
          <p14:tracePt t="73908" x="7400925" y="3824288"/>
          <p14:tracePt t="73918" x="7373938" y="3857625"/>
          <p14:tracePt t="73924" x="7348538" y="3900488"/>
          <p14:tracePt t="73935" x="7307263" y="3951288"/>
          <p14:tracePt t="73941" x="7239000" y="4027488"/>
          <p14:tracePt t="73950" x="7162800" y="4079875"/>
          <p14:tracePt t="73957" x="7102475" y="4130675"/>
          <p14:tracePt t="73996" x="7094538" y="4130675"/>
          <p14:tracePt t="74004" x="7085013" y="4130675"/>
          <p14:tracePt t="74014" x="7059613" y="4130675"/>
          <p14:tracePt t="74020" x="7018338" y="4121150"/>
          <p14:tracePt t="74028" x="6992938" y="4113213"/>
          <p14:tracePt t="74036" x="6958013" y="4095750"/>
          <p14:tracePt t="74044" x="6899275" y="4079875"/>
          <p14:tracePt t="74052" x="6813550" y="4062413"/>
          <p14:tracePt t="74060" x="6719888" y="4044950"/>
          <p14:tracePt t="74069" x="6635750" y="4019550"/>
          <p14:tracePt t="74076" x="6534150" y="3986213"/>
          <p14:tracePt t="74085" x="6405563" y="3960813"/>
          <p14:tracePt t="74092" x="6245225" y="3925888"/>
          <p14:tracePt t="74101" x="6083300" y="3875088"/>
          <p14:tracePt t="74108" x="5921375" y="3832225"/>
          <p14:tracePt t="74116" x="5743575" y="3798888"/>
          <p14:tracePt t="74124" x="5565775" y="3756025"/>
          <p14:tracePt t="74134" x="5378450" y="3713163"/>
          <p14:tracePt t="74140" x="5173663" y="3671888"/>
          <p14:tracePt t="74150" x="5021263" y="3636963"/>
          <p14:tracePt t="74157" x="4868863" y="3619500"/>
          <p14:tracePt t="74166" x="4740275" y="3594100"/>
          <p14:tracePt t="74171" x="4587875" y="3586163"/>
          <p14:tracePt t="74182" x="4443413" y="3578225"/>
          <p14:tracePt t="74188" x="4273550" y="3568700"/>
          <p14:tracePt t="74198" x="4137025" y="3568700"/>
          <p14:tracePt t="74204" x="3925888" y="3568700"/>
          <p14:tracePt t="74212" x="3763963" y="3568700"/>
          <p14:tracePt t="74219" x="3602038" y="3568700"/>
          <p14:tracePt t="74227" x="3414713" y="3568700"/>
          <p14:tracePt t="74236" x="3228975" y="3568700"/>
          <p14:tracePt t="74244" x="3059113" y="3568700"/>
          <p14:tracePt t="74251" x="2889250" y="3578225"/>
          <p14:tracePt t="74259" x="2727325" y="3586163"/>
          <p14:tracePt t="74267" x="2574925" y="3611563"/>
          <p14:tracePt t="74276" x="2455863" y="3629025"/>
          <p14:tracePt t="74284" x="2352675" y="3646488"/>
          <p14:tracePt t="74291" x="2260600" y="3671888"/>
          <p14:tracePt t="74300" x="2192338" y="3687763"/>
          <p14:tracePt t="74308" x="2132013" y="3705225"/>
          <p14:tracePt t="74318" x="2073275" y="3730625"/>
          <p14:tracePt t="74323" x="2022475" y="3756025"/>
          <p14:tracePt t="74333" x="1979613" y="3781425"/>
          <p14:tracePt t="74340" x="1928813" y="3798888"/>
          <p14:tracePt t="74349" x="1893888" y="3824288"/>
          <p14:tracePt t="74355" x="1852613" y="3841750"/>
          <p14:tracePt t="74365" x="1809750" y="3875088"/>
          <p14:tracePt t="74371" x="1801813" y="3883025"/>
          <p14:tracePt t="74382" x="1784350" y="3900488"/>
          <p14:tracePt t="74388" x="1758950" y="3925888"/>
          <p14:tracePt t="74399" x="1749425" y="3943350"/>
          <p14:tracePt t="74403" x="1741488" y="3951288"/>
          <p14:tracePt t="74411" x="1733550" y="3968750"/>
          <p14:tracePt t="74420" x="1733550" y="3986213"/>
          <p14:tracePt t="74427" x="1724025" y="4002088"/>
          <p14:tracePt t="74435" x="1724025" y="4011613"/>
          <p14:tracePt t="74444" x="1724025" y="4019550"/>
          <p14:tracePt t="74451" x="1724025" y="4027488"/>
          <p14:tracePt t="74459" x="1733550" y="4037013"/>
          <p14:tracePt t="74467" x="1741488" y="4044950"/>
          <p14:tracePt t="74475" x="1749425" y="4044950"/>
          <p14:tracePt t="74483" x="1766888" y="4052888"/>
          <p14:tracePt t="74491" x="1792288" y="4062413"/>
          <p14:tracePt t="74499" x="1835150" y="4062413"/>
          <p14:tracePt t="74507" x="1885950" y="4062413"/>
          <p14:tracePt t="74516" x="1946275" y="4062413"/>
          <p14:tracePt t="74523" x="2022475" y="4062413"/>
          <p14:tracePt t="74532" x="2116138" y="4044950"/>
          <p14:tracePt t="74544" x="2235200" y="4027488"/>
          <p14:tracePt t="74551" x="2379663" y="3994150"/>
          <p14:tracePt t="74559" x="2557463" y="3960813"/>
          <p14:tracePt t="74567" x="2786063" y="3900488"/>
          <p14:tracePt t="74575" x="3041650" y="3832225"/>
          <p14:tracePt t="74583" x="3313113" y="3773488"/>
          <p14:tracePt t="74592" x="3611563" y="3705225"/>
          <p14:tracePt t="74599" x="3883025" y="3646488"/>
          <p14:tracePt t="74607" x="4154488" y="3568700"/>
          <p14:tracePt t="74615" x="4435475" y="3484563"/>
          <p14:tracePt t="74623" x="4714875" y="3398838"/>
          <p14:tracePt t="74632" x="4962525" y="3322638"/>
          <p14:tracePt t="74639" x="5157788" y="3246438"/>
          <p14:tracePt t="74649" x="5368925" y="3170238"/>
          <p14:tracePt t="74655" x="5591175" y="3076575"/>
          <p14:tracePt t="74665" x="5811838" y="2974975"/>
          <p14:tracePt t="74671" x="5981700" y="2889250"/>
          <p14:tracePt t="74682" x="6159500" y="2813050"/>
          <p14:tracePt t="74687" x="6329363" y="2744788"/>
          <p14:tracePt t="74699" x="6483350" y="2660650"/>
          <p14:tracePt t="74703" x="6661150" y="2557463"/>
          <p14:tracePt t="74713" x="6780213" y="2481263"/>
          <p14:tracePt t="74719" x="6873875" y="2413000"/>
          <p14:tracePt t="74728" x="7000875" y="2336800"/>
          <p14:tracePt t="74735" x="7094538" y="2286000"/>
          <p14:tracePt t="74743" x="7188200" y="2235200"/>
          <p14:tracePt t="74751" x="7281863" y="2192338"/>
          <p14:tracePt t="74759" x="7366000" y="2141538"/>
          <p14:tracePt t="74767" x="7442200" y="2098675"/>
          <p14:tracePt t="74776" x="7502525" y="2065338"/>
          <p14:tracePt t="74783" x="7553325" y="2030413"/>
          <p14:tracePt t="74791" x="7604125" y="2005013"/>
          <p14:tracePt t="74799" x="7646988" y="1979613"/>
          <p14:tracePt t="74807" x="7654925" y="1971675"/>
          <p14:tracePt t="74817" x="7662863" y="1954213"/>
          <p14:tracePt t="74823" x="7680325" y="1946275"/>
          <p14:tracePt t="74839" x="7697788" y="1938338"/>
          <p14:tracePt t="74849" x="7705725" y="1928813"/>
          <p14:tracePt t="74855" x="7715250" y="1928813"/>
          <p14:tracePt t="75039" x="7723188" y="1928813"/>
          <p14:tracePt t="75049" x="7731125" y="1928813"/>
          <p14:tracePt t="75066" x="7740650" y="1920875"/>
          <p14:tracePt t="75074" x="7748588" y="1920875"/>
          <p14:tracePt t="75097" x="7756525" y="1920875"/>
          <p14:tracePt t="75137" x="7756525" y="1911350"/>
          <p14:tracePt t="75153" x="7766050" y="1911350"/>
          <p14:tracePt t="75185" x="7773988" y="1903413"/>
          <p14:tracePt t="75325" x="7766050" y="1903413"/>
          <p14:tracePt t="75341" x="7715250" y="1938338"/>
          <p14:tracePt t="75348" x="7654925" y="1997075"/>
          <p14:tracePt t="75354" x="7553325" y="2065338"/>
          <p14:tracePt t="75359" x="7442200" y="2133600"/>
          <p14:tracePt t="75367" x="7289800" y="2217738"/>
          <p14:tracePt t="75375" x="7094538" y="2319338"/>
          <p14:tracePt t="75383" x="6848475" y="2438400"/>
          <p14:tracePt t="75391" x="6550025" y="2608263"/>
          <p14:tracePt t="75399" x="6126163" y="2846388"/>
          <p14:tracePt t="75407" x="5607050" y="3101975"/>
          <p14:tracePt t="75415" x="4945063" y="3433763"/>
          <p14:tracePt t="75423" x="4197350" y="3816350"/>
          <p14:tracePt t="75432" x="3457575" y="4164013"/>
          <p14:tracePt t="75440" x="2709863" y="4503738"/>
          <p14:tracePt t="75449" x="2081213" y="4802188"/>
          <p14:tracePt t="75455" x="1477963" y="5081588"/>
          <p14:tracePt t="75465" x="892175" y="5294313"/>
          <p14:tracePt t="75471" x="407988" y="5489575"/>
          <p14:tracePt t="75591" x="433388" y="5778500"/>
          <p14:tracePt t="75599" x="849313" y="5761038"/>
          <p14:tracePt t="75607" x="1350963" y="5761038"/>
          <p14:tracePt t="75615" x="1885950" y="5788025"/>
          <p14:tracePt t="75623" x="2395538" y="5821363"/>
          <p14:tracePt t="75632" x="2982913" y="5915025"/>
          <p14:tracePt t="75639" x="3525838" y="5999163"/>
          <p14:tracePt t="75648" x="3992563" y="6067425"/>
          <p14:tracePt t="75655" x="4425950" y="6135688"/>
          <p14:tracePt t="75665" x="4714875" y="6194425"/>
          <p14:tracePt t="75671" x="4902200" y="6254750"/>
          <p14:tracePt t="75682" x="5003800" y="6305550"/>
          <p14:tracePt t="75697" x="5003800" y="6313488"/>
          <p14:tracePt t="75704" x="5003800" y="6330950"/>
          <p14:tracePt t="75711" x="4970463" y="6356350"/>
          <p14:tracePt t="75719" x="4953000" y="6365875"/>
          <p14:tracePt t="75728" x="4910138" y="6381750"/>
          <p14:tracePt t="75736" x="4833938" y="6391275"/>
          <p14:tracePt t="75743" x="4732338" y="6399213"/>
          <p14:tracePt t="75751" x="4613275" y="6399213"/>
          <p14:tracePt t="75759" x="4425950" y="6399213"/>
          <p14:tracePt t="75767" x="4171950" y="6399213"/>
          <p14:tracePt t="75775" x="3771900" y="6391275"/>
          <p14:tracePt t="75783" x="3330575" y="6356350"/>
          <p14:tracePt t="75791" x="2770188" y="6288088"/>
          <p14:tracePt t="75799" x="2182813" y="6211888"/>
          <p14:tracePt t="75808" x="1622425" y="6110288"/>
          <p14:tracePt t="75815" x="1138238" y="5957888"/>
          <p14:tracePt t="75823" x="781050" y="5795963"/>
          <p14:tracePt t="75832" x="501650" y="5626100"/>
          <p14:tracePt t="75840" x="365125" y="5472113"/>
          <p14:tracePt t="75848" x="280988" y="5294313"/>
          <p14:tracePt t="75855" x="255588" y="5124450"/>
          <p14:tracePt t="75865" x="288925" y="4903788"/>
          <p14:tracePt t="75871" x="390525" y="4614863"/>
          <p14:tracePt t="75880" x="595313" y="4316413"/>
          <p14:tracePt t="75887" x="884238" y="3968750"/>
          <p14:tracePt t="75900" x="1239838" y="3629025"/>
          <p14:tracePt t="75903" x="1657350" y="3314700"/>
          <p14:tracePt t="75912" x="2217738" y="3016250"/>
          <p14:tracePt t="75920" x="2820988" y="2778125"/>
          <p14:tracePt t="75928" x="3475038" y="2541588"/>
          <p14:tracePt t="75935" x="4129088" y="2397125"/>
          <p14:tracePt t="75943" x="4851400" y="2303463"/>
          <p14:tracePt t="75952" x="5548313" y="2252663"/>
          <p14:tracePt t="75960" x="6278563" y="2252663"/>
          <p14:tracePt t="75967" x="6975475" y="2293938"/>
          <p14:tracePt t="75975" x="7629525" y="2371725"/>
          <p14:tracePt t="75983" x="8105775" y="2455863"/>
          <p14:tracePt t="75992" x="8470900" y="2532063"/>
          <p14:tracePt t="75999" x="8699500" y="2600325"/>
          <p14:tracePt t="76007" x="8793163" y="2660650"/>
          <p14:tracePt t="76017" x="8836025" y="2693988"/>
          <p14:tracePt t="76024" x="8836025" y="2736850"/>
          <p14:tracePt t="76033" x="8802688" y="2787650"/>
          <p14:tracePt t="76039" x="8724900" y="2846388"/>
          <p14:tracePt t="76049" x="8615363" y="2922588"/>
          <p14:tracePt t="76055" x="8435975" y="3025775"/>
          <p14:tracePt t="76065" x="8266113" y="3094038"/>
          <p14:tracePt t="76072" x="8012113" y="3152775"/>
          <p14:tracePt t="76080" x="7807325" y="3203575"/>
          <p14:tracePt t="76088" x="7586663" y="3246438"/>
          <p14:tracePt t="76098" x="7434263" y="3263900"/>
          <p14:tracePt t="76103" x="7340600" y="3271838"/>
          <p14:tracePt t="76114" x="7281863" y="3279775"/>
          <p14:tracePt t="76127" x="7289800" y="3297238"/>
          <p14:tracePt t="76135" x="7332663" y="3305175"/>
          <p14:tracePt t="76143" x="7348538" y="3305175"/>
          <p14:tracePt t="76152" x="7400925" y="3305175"/>
          <p14:tracePt t="76159" x="7493000" y="3305175"/>
          <p14:tracePt t="76167" x="7612063" y="3305175"/>
          <p14:tracePt t="76176" x="7791450" y="3297238"/>
          <p14:tracePt t="76183" x="7977188" y="3289300"/>
          <p14:tracePt t="76191" x="8174038" y="3271838"/>
          <p14:tracePt t="76199" x="8301038" y="3254375"/>
          <p14:tracePt t="76207" x="8420100" y="3246438"/>
          <p14:tracePt t="76216" x="8521700" y="3246438"/>
          <p14:tracePt t="76224" x="8597900" y="3246438"/>
          <p14:tracePt t="76232" x="8683625" y="3263900"/>
          <p14:tracePt t="76239" x="8759825" y="3279775"/>
          <p14:tracePt t="76248" x="8843963" y="3289300"/>
          <p14:tracePt t="76256" x="8937625" y="3330575"/>
          <p14:tracePt t="76266" x="9013825" y="3355975"/>
          <p14:tracePt t="76271" x="9074150" y="3373438"/>
          <p14:tracePt t="76280" x="9117013" y="3382963"/>
          <p14:tracePt t="79578" x="9124950" y="3382963"/>
          <p14:tracePt t="79625" x="9142413" y="3373438"/>
          <p14:tracePt t="79633" x="9158288" y="3355975"/>
          <p14:tracePt t="79641" x="9175750" y="3340100"/>
          <p14:tracePt t="79651" x="9193213" y="3322638"/>
          <p14:tracePt t="79655" x="9209088" y="3305175"/>
          <p14:tracePt t="79671" x="9218613" y="3297238"/>
          <p14:tracePt t="79879" x="9226550" y="3297238"/>
          <p14:tracePt t="79897" x="9236075" y="3297238"/>
          <p14:tracePt t="79911" x="9244013" y="3297238"/>
          <p14:tracePt t="79919" x="9261475" y="3297238"/>
          <p14:tracePt t="79928" x="9286875" y="3305175"/>
          <p14:tracePt t="79936" x="9312275" y="3305175"/>
          <p14:tracePt t="79943" x="9337675" y="3314700"/>
          <p14:tracePt t="79951" x="9371013" y="3314700"/>
          <p14:tracePt t="79960" x="9396413" y="3314700"/>
          <p14:tracePt t="79967" x="9431338" y="3314700"/>
          <p14:tracePt t="79976" x="9490075" y="3314700"/>
          <p14:tracePt t="79983" x="9566275" y="3322638"/>
          <p14:tracePt t="79991" x="9659938" y="3322638"/>
          <p14:tracePt t="79999" x="9753600" y="3322638"/>
          <p14:tracePt t="80008" x="9855200" y="3322638"/>
          <p14:tracePt t="80015" x="9956800" y="3322638"/>
          <p14:tracePt t="80023" x="10050463" y="3322638"/>
          <p14:tracePt t="80032" x="10153650" y="3322638"/>
          <p14:tracePt t="80040" x="10245725" y="3322638"/>
          <p14:tracePt t="80048" x="10339388" y="3322638"/>
          <p14:tracePt t="80055" x="10425113" y="3322638"/>
          <p14:tracePt t="80065" x="10526713" y="3314700"/>
          <p14:tracePt t="80072" x="10645775" y="3305175"/>
          <p14:tracePt t="80081" x="10790238" y="3279775"/>
          <p14:tracePt t="80087" x="10917238" y="3263900"/>
          <p14:tracePt t="80098" x="11028363" y="3254375"/>
          <p14:tracePt t="80104" x="11155363" y="3246438"/>
          <p14:tracePt t="80114" x="11266488" y="3228975"/>
          <p14:tracePt t="80120" x="11368088" y="3203575"/>
          <p14:tracePt t="80128" x="11461750" y="3178175"/>
          <p14:tracePt t="80135" x="11537950" y="3160713"/>
          <p14:tracePt t="80144" x="11596688" y="3144838"/>
          <p14:tracePt t="80152" x="11639550" y="3127375"/>
          <p14:tracePt t="80160" x="11690350" y="3119438"/>
          <p14:tracePt t="80167" x="11715750" y="3109913"/>
          <p14:tracePt t="80175" x="11725275" y="3109913"/>
          <p14:tracePt t="80216" x="11725275" y="3101975"/>
          <p14:tracePt t="80281" x="11733213" y="3101975"/>
          <p14:tracePt t="80298" x="11733213" y="3119438"/>
          <p14:tracePt t="80306" x="11733213" y="3144838"/>
          <p14:tracePt t="80318" x="11733213" y="3152775"/>
          <p14:tracePt t="80335" x="11733213" y="3160713"/>
          <p14:tracePt t="80449" x="11733213" y="3170238"/>
          <p14:tracePt t="80457" x="11725275" y="3170238"/>
          <p14:tracePt t="80467" x="11715750" y="3178175"/>
          <p14:tracePt t="80472" x="11707813" y="3186113"/>
          <p14:tracePt t="80484" x="11690350" y="3186113"/>
          <p14:tracePt t="80489" x="11690350" y="3195638"/>
          <p14:tracePt t="80500" x="11682413" y="3195638"/>
          <p14:tracePt t="80505" x="11674475" y="3195638"/>
          <p14:tracePt t="80517" x="11664950" y="3195638"/>
          <p14:tracePt t="80520" x="11664950" y="3211513"/>
          <p14:tracePt t="80729" x="11657013" y="3203575"/>
          <p14:tracePt t="80736" x="11657013" y="3186113"/>
          <p14:tracePt t="80747" x="11647488" y="3144838"/>
          <p14:tracePt t="80751" x="11631613" y="3076575"/>
          <p14:tracePt t="80759" x="11606213" y="2990850"/>
          <p14:tracePt t="80767" x="11571288" y="2897188"/>
          <p14:tracePt t="80776" x="11545888" y="2795588"/>
          <p14:tracePt t="80783" x="11520488" y="2693988"/>
          <p14:tracePt t="80791" x="11487150" y="2582863"/>
          <p14:tracePt t="80799" x="11461750" y="2498725"/>
          <p14:tracePt t="80807" x="11426825" y="2387600"/>
          <p14:tracePt t="80815" x="11393488" y="2293938"/>
          <p14:tracePt t="80823" x="11368088" y="2217738"/>
          <p14:tracePt t="80831" x="11342688" y="2141538"/>
          <p14:tracePt t="80840" x="11333163" y="2082800"/>
          <p14:tracePt t="80849" x="11317288" y="2014538"/>
          <p14:tracePt t="80855" x="11307763" y="1954213"/>
          <p14:tracePt t="80865" x="11291888" y="1895475"/>
          <p14:tracePt t="80871" x="11282363" y="1835150"/>
          <p14:tracePt t="80881" x="11274425" y="1793875"/>
          <p14:tracePt t="80897" x="11274425" y="1708150"/>
          <p14:tracePt t="80903" x="11274425" y="1700213"/>
          <p14:tracePt t="80913" x="11274425" y="1690688"/>
          <p14:tracePt t="81009" x="11274425" y="1725613"/>
          <p14:tracePt t="81017" x="11299825" y="1809750"/>
          <p14:tracePt t="81025" x="11333163" y="1963738"/>
          <p14:tracePt t="81035" x="11368088" y="2159000"/>
          <p14:tracePt t="81041" x="11410950" y="2405063"/>
          <p14:tracePt t="81050" x="11436350" y="2651125"/>
          <p14:tracePt t="81057" x="11452225" y="2863850"/>
          <p14:tracePt t="81068" x="11452225" y="3067050"/>
          <p14:tracePt t="81072" x="11461750" y="3305175"/>
          <p14:tracePt t="81082" x="11461750" y="3535363"/>
          <p14:tracePt t="81088" x="11461750" y="3748088"/>
          <p14:tracePt t="81098" x="11461750" y="4002088"/>
          <p14:tracePt t="81104" x="11461750" y="4214813"/>
          <p14:tracePt t="81115" x="11461750" y="4419600"/>
          <p14:tracePt t="81120" x="11461750" y="4630738"/>
          <p14:tracePt t="81131" x="11477625" y="4843463"/>
          <p14:tracePt t="81136" x="11487150" y="5013325"/>
          <p14:tracePt t="81144" x="11495088" y="5157788"/>
          <p14:tracePt t="81152" x="11520488" y="5286375"/>
          <p14:tracePt t="81161" x="11530013" y="5370513"/>
          <p14:tracePt t="81168" x="11530013" y="5446713"/>
          <p14:tracePt t="81176" x="11537950" y="5507038"/>
          <p14:tracePt t="81184" x="11537950" y="5540375"/>
          <p14:tracePt t="81192" x="11537950" y="5575300"/>
          <p14:tracePt t="81200" x="11537950" y="5600700"/>
          <p14:tracePt t="81208" x="11530013" y="5626100"/>
          <p14:tracePt t="81216" x="11520488" y="5651500"/>
          <p14:tracePt t="81224" x="11495088" y="5668963"/>
          <p14:tracePt t="81234" x="11469688" y="5702300"/>
          <p14:tracePt t="81240" x="11426825" y="5735638"/>
          <p14:tracePt t="81249" x="11376025" y="5770563"/>
          <p14:tracePt t="81256" x="11317288" y="5813425"/>
          <p14:tracePt t="81266" x="11231563" y="5846763"/>
          <p14:tracePt t="81272" x="11122025" y="5880100"/>
          <p14:tracePt t="81282" x="10977563" y="5915025"/>
          <p14:tracePt t="81287" x="10756900" y="5940425"/>
          <p14:tracePt t="81297" x="10501313" y="5957888"/>
          <p14:tracePt t="81304" x="10204450" y="5957888"/>
          <p14:tracePt t="81314" x="9710738" y="5948363"/>
          <p14:tracePt t="81321" x="9201150" y="5915025"/>
          <p14:tracePt t="81336" x="8070850" y="5846763"/>
          <p14:tracePt t="81343" x="7467600" y="5788025"/>
          <p14:tracePt t="81352" x="6924675" y="5735638"/>
          <p14:tracePt t="81359" x="6372225" y="5684838"/>
          <p14:tracePt t="81367" x="5786438" y="5600700"/>
          <p14:tracePt t="81375" x="5199063" y="5524500"/>
          <p14:tracePt t="81383" x="4630738" y="5438775"/>
          <p14:tracePt t="81391" x="4044950" y="5345113"/>
          <p14:tracePt t="81399" x="3525838" y="5260975"/>
          <p14:tracePt t="81407" x="3008313" y="5157788"/>
          <p14:tracePt t="81415" x="2532063" y="5073650"/>
          <p14:tracePt t="81423" x="2166938" y="4997450"/>
          <p14:tracePt t="81431" x="1784350" y="4929188"/>
          <p14:tracePt t="81440" x="1470025" y="4868863"/>
          <p14:tracePt t="81448" x="1223963" y="4818063"/>
          <p14:tracePt t="81455" x="1044575" y="4775200"/>
          <p14:tracePt t="81465" x="900113" y="4733925"/>
          <p14:tracePt t="81471" x="815975" y="4708525"/>
          <p14:tracePt t="81481" x="765175" y="4683125"/>
          <p14:tracePt t="81487" x="765175" y="4673600"/>
          <p14:tracePt t="81498" x="755650" y="4673600"/>
          <p14:tracePt t="81577" x="755650" y="4665663"/>
          <p14:tracePt t="81593" x="755650" y="4648200"/>
          <p14:tracePt t="81602" x="755650" y="4614863"/>
          <p14:tracePt t="81609" x="739775" y="4579938"/>
          <p14:tracePt t="81619" x="714375" y="4521200"/>
          <p14:tracePt t="81633" x="671513" y="4427538"/>
          <p14:tracePt t="81636" x="646113" y="4308475"/>
          <p14:tracePt t="81649" x="611188" y="4164013"/>
          <p14:tracePt t="81652" x="595313" y="3986213"/>
          <p14:tracePt t="81662" x="577850" y="3798888"/>
          <p14:tracePt t="81669" x="569913" y="3629025"/>
          <p14:tracePt t="81676" x="577850" y="3475038"/>
          <p14:tracePt t="81683" x="620713" y="3355975"/>
          <p14:tracePt t="81692" x="679450" y="3246438"/>
          <p14:tracePt t="81699" x="747713" y="3152775"/>
          <p14:tracePt t="81707" x="841375" y="3051175"/>
          <p14:tracePt t="81715" x="1003300" y="2949575"/>
          <p14:tracePt t="81724" x="1181100" y="2846388"/>
          <p14:tracePt t="81732" x="1419225" y="2762250"/>
          <p14:tracePt t="81739" x="1733550" y="2693988"/>
          <p14:tracePt t="81750" x="2090738" y="2643188"/>
          <p14:tracePt t="81755" x="2463800" y="2625725"/>
          <p14:tracePt t="81764" x="2922588" y="2608263"/>
          <p14:tracePt t="81772" x="3432175" y="2608263"/>
          <p14:tracePt t="81780" x="4002088" y="2608263"/>
          <p14:tracePt t="81787" x="4562475" y="2617788"/>
          <p14:tracePt t="81797" x="5114925" y="2633663"/>
          <p14:tracePt t="81804" x="5573713" y="2633663"/>
          <p14:tracePt t="81814" x="6007100" y="2633663"/>
          <p14:tracePt t="81820" x="6448425" y="2633663"/>
          <p14:tracePt t="81829" x="6838950" y="2633663"/>
          <p14:tracePt t="81835" x="7229475" y="2633663"/>
          <p14:tracePt t="81844" x="7596188" y="2633663"/>
          <p14:tracePt t="81852" x="7850188" y="2633663"/>
          <p14:tracePt t="81859" x="8062913" y="2633663"/>
          <p14:tracePt t="81867" x="8224838" y="2633663"/>
          <p14:tracePt t="81881" x="8334375" y="2633663"/>
          <p14:tracePt t="81883" x="8420100" y="2633663"/>
          <p14:tracePt t="81891" x="8478838" y="2617788"/>
          <p14:tracePt t="81899" x="8513763" y="2600325"/>
          <p14:tracePt t="81908" x="8555038" y="2592388"/>
          <p14:tracePt t="81915" x="8597900" y="2582863"/>
          <p14:tracePt t="81923" x="8640763" y="2574925"/>
          <p14:tracePt t="81932" x="8666163" y="2566988"/>
          <p14:tracePt t="81939" x="8691563" y="2557463"/>
          <p14:tracePt t="81949" x="8724900" y="2549525"/>
          <p14:tracePt t="81955" x="8767763" y="2541588"/>
          <p14:tracePt t="81965" x="8828088" y="2524125"/>
          <p14:tracePt t="81971" x="8894763" y="2498725"/>
          <p14:tracePt t="81980" x="8963025" y="2473325"/>
          <p14:tracePt t="81987" x="9039225" y="2455863"/>
          <p14:tracePt t="81997" x="9124950" y="2447925"/>
          <p14:tracePt t="82003" x="9209088" y="2447925"/>
          <p14:tracePt t="82013" x="9294813" y="2447925"/>
          <p14:tracePt t="82019" x="9380538" y="2447925"/>
          <p14:tracePt t="82029" x="9456738" y="2447925"/>
          <p14:tracePt t="82035" x="9532938" y="2447925"/>
          <p14:tracePt t="82043" x="9617075" y="2455863"/>
          <p14:tracePt t="82051" x="9694863" y="2481263"/>
          <p14:tracePt t="82059" x="9771063" y="2489200"/>
          <p14:tracePt t="82067" x="9821863" y="2498725"/>
          <p14:tracePt t="82075" x="9880600" y="2498725"/>
          <p14:tracePt t="82083" x="9931400" y="2516188"/>
          <p14:tracePt t="82091" x="9983788" y="2532063"/>
          <p14:tracePt t="82099" x="10042525" y="2541588"/>
          <p14:tracePt t="82107" x="10085388" y="2549525"/>
          <p14:tracePt t="82115" x="10136188" y="2557463"/>
          <p14:tracePt t="82123" x="10169525" y="2574925"/>
          <p14:tracePt t="82131" x="10212388" y="2592388"/>
          <p14:tracePt t="82139" x="10255250" y="2617788"/>
          <p14:tracePt t="82147" x="10288588" y="2643188"/>
          <p14:tracePt t="82155" x="10348913" y="2701925"/>
          <p14:tracePt t="82164" x="10390188" y="2744788"/>
          <p14:tracePt t="82181" x="10415588" y="2770188"/>
          <p14:tracePt t="82187" x="10450513" y="2820988"/>
          <p14:tracePt t="82197" x="10501313" y="2906713"/>
          <p14:tracePt t="82203" x="10544175" y="2990850"/>
          <p14:tracePt t="82212" x="10594975" y="3076575"/>
          <p14:tracePt t="82220" x="10620375" y="3152775"/>
          <p14:tracePt t="82229" x="10645775" y="3228975"/>
          <p14:tracePt t="82235" x="10663238" y="3271838"/>
          <p14:tracePt t="82246" x="10679113" y="3314700"/>
          <p14:tracePt t="82252" x="10679113" y="3340100"/>
          <p14:tracePt t="82260" x="10688638" y="3365500"/>
          <p14:tracePt t="82267" x="10704513" y="3408363"/>
          <p14:tracePt t="82275" x="10714038" y="3441700"/>
          <p14:tracePt t="82283" x="10729913" y="3492500"/>
          <p14:tracePt t="82292" x="10756900" y="3543300"/>
          <p14:tracePt t="82299" x="10782300" y="3594100"/>
          <p14:tracePt t="82307" x="10807700" y="3629025"/>
          <p14:tracePt t="82317" x="10841038" y="3662363"/>
          <p14:tracePt t="82324" x="10866438" y="3687763"/>
          <p14:tracePt t="82331" x="10874375" y="3705225"/>
          <p14:tracePt t="82339" x="10883900" y="3705225"/>
          <p14:tracePt t="82348" x="10883900" y="3713163"/>
          <p14:tracePt t="82355" x="10891838" y="3713163"/>
          <p14:tracePt t="82364" x="10891838" y="3722688"/>
          <p14:tracePt t="82371" x="10891838" y="3730625"/>
          <p14:tracePt t="82380" x="10909300" y="3748088"/>
          <p14:tracePt t="82387" x="10926763" y="3773488"/>
          <p14:tracePt t="82396" x="10942638" y="3790950"/>
          <p14:tracePt t="82403" x="10960100" y="3816350"/>
          <p14:tracePt t="82413" x="10993438" y="3849688"/>
          <p14:tracePt t="82419" x="11028363" y="3892550"/>
          <p14:tracePt t="82429" x="11071225" y="3935413"/>
          <p14:tracePt t="82435" x="11079163" y="3943350"/>
          <p14:tracePt t="82443" x="11087100" y="3951288"/>
          <p14:tracePt t="82451" x="11096625" y="3960813"/>
          <p14:tracePt t="82459" x="11112500" y="3968750"/>
          <p14:tracePt t="82467" x="11122025" y="3968750"/>
          <p14:tracePt t="82508" x="11129963" y="3968750"/>
          <p14:tracePt t="82524" x="11137900" y="3976688"/>
          <p14:tracePt t="82540" x="11147425" y="3976688"/>
          <p14:tracePt t="82549" x="11163300" y="4002088"/>
          <p14:tracePt t="82556" x="11206163" y="4019550"/>
          <p14:tracePt t="82566" x="11223625" y="4027488"/>
          <p14:tracePt t="82572" x="11256963" y="4052888"/>
          <p14:tracePt t="82581" x="11274425" y="4070350"/>
          <p14:tracePt t="82587" x="11299825" y="4095750"/>
          <p14:tracePt t="82597" x="11307763" y="4113213"/>
          <p14:tracePt t="82603" x="11317288" y="4113213"/>
          <p14:tracePt t="82614" x="11317288" y="4121150"/>
          <p14:tracePt t="82619" x="11317288" y="4130675"/>
          <p14:tracePt t="82636" x="11317288" y="4138613"/>
          <p14:tracePt t="82652" x="11307763" y="4156075"/>
          <p14:tracePt t="82659" x="11282363" y="4164013"/>
          <p14:tracePt t="82667" x="11256963" y="4181475"/>
          <p14:tracePt t="82676" x="11231563" y="4189413"/>
          <p14:tracePt t="82684" x="11180763" y="4206875"/>
          <p14:tracePt t="82691" x="11112500" y="4224338"/>
          <p14:tracePt t="82699" x="11018838" y="4257675"/>
          <p14:tracePt t="82707" x="10917238" y="4283075"/>
          <p14:tracePt t="82715" x="10815638" y="4300538"/>
          <p14:tracePt t="82723" x="10696575" y="4333875"/>
          <p14:tracePt t="82731" x="10585450" y="4351338"/>
          <p14:tracePt t="82740" x="10433050" y="4384675"/>
          <p14:tracePt t="82749" x="10255250" y="4419600"/>
          <p14:tracePt t="82755" x="10042525" y="4445000"/>
          <p14:tracePt t="82765" x="9839325" y="4478338"/>
          <p14:tracePt t="82771" x="9617075" y="4521200"/>
          <p14:tracePt t="82780" x="9413875" y="4546600"/>
          <p14:tracePt t="82787" x="9236075" y="4579938"/>
          <p14:tracePt t="82797" x="9064625" y="4589463"/>
          <p14:tracePt t="82803" x="8921750" y="4605338"/>
          <p14:tracePt t="82813" x="8734425" y="4614863"/>
          <p14:tracePt t="82820" x="8547100" y="4614863"/>
          <p14:tracePt t="82830" x="8318500" y="4614863"/>
          <p14:tracePt t="82836" x="8096250" y="4605338"/>
          <p14:tracePt t="82843" x="7842250" y="4597400"/>
          <p14:tracePt t="82851" x="7535863" y="4564063"/>
          <p14:tracePt t="82860" x="7221538" y="4521200"/>
          <p14:tracePt t="82868" x="6864350" y="4478338"/>
          <p14:tracePt t="82876" x="6584950" y="4460875"/>
          <p14:tracePt t="82897" x="6049963" y="4445000"/>
          <p14:tracePt t="82899" x="5837238" y="4445000"/>
          <p14:tracePt t="82907" x="5675313" y="4445000"/>
          <p14:tracePt t="82915" x="5513388" y="4445000"/>
          <p14:tracePt t="82923" x="5368925" y="4445000"/>
          <p14:tracePt t="82931" x="5183188" y="4445000"/>
          <p14:tracePt t="82939" x="5046663" y="4445000"/>
          <p14:tracePt t="82948" x="4919663" y="4435475"/>
          <p14:tracePt t="82955" x="4818063" y="4435475"/>
          <p14:tracePt t="82965" x="4714875" y="4435475"/>
          <p14:tracePt t="82971" x="4630738" y="4435475"/>
          <p14:tracePt t="82981" x="4554538" y="4435475"/>
          <p14:tracePt t="82987" x="4460875" y="4435475"/>
          <p14:tracePt t="82997" x="4367213" y="4435475"/>
          <p14:tracePt t="83003" x="4265613" y="4435475"/>
          <p14:tracePt t="83013" x="4179888" y="4435475"/>
          <p14:tracePt t="83019" x="4086225" y="4427538"/>
          <p14:tracePt t="83029" x="4010025" y="4419600"/>
          <p14:tracePt t="83036" x="3941763" y="4419600"/>
          <p14:tracePt t="83046" x="3857625" y="4410075"/>
          <p14:tracePt t="83051" x="3763963" y="4410075"/>
          <p14:tracePt t="83059" x="3687763" y="4410075"/>
          <p14:tracePt t="83067" x="3594100" y="4402138"/>
          <p14:tracePt t="83075" x="3525838" y="4402138"/>
          <p14:tracePt t="83083" x="3457575" y="4402138"/>
          <p14:tracePt t="83091" x="3389313" y="4402138"/>
          <p14:tracePt t="83099" x="3338513" y="4402138"/>
          <p14:tracePt t="83107" x="3287713" y="4402138"/>
          <p14:tracePt t="83115" x="3219450" y="4394200"/>
          <p14:tracePt t="83123" x="3160713" y="4384675"/>
          <p14:tracePt t="83131" x="3100388" y="4376738"/>
          <p14:tracePt t="83139" x="3059113" y="4368800"/>
          <p14:tracePt t="83147" x="3008313" y="4359275"/>
          <p14:tracePt t="83155" x="2955925" y="4351338"/>
          <p14:tracePt t="83164" x="2922588" y="4341813"/>
          <p14:tracePt t="83171" x="2889250" y="4333875"/>
          <p14:tracePt t="83180" x="2846388" y="4316413"/>
          <p14:tracePt t="83187" x="2795588" y="4300538"/>
          <p14:tracePt t="83197" x="2760663" y="4283075"/>
          <p14:tracePt t="83203" x="2709863" y="4275138"/>
          <p14:tracePt t="83213" x="2701925" y="4265613"/>
          <p14:tracePt t="83219" x="2684463" y="4265613"/>
          <p14:tracePt t="83230" x="2659063" y="4249738"/>
          <p14:tracePt t="83236" x="2633663" y="4240213"/>
          <p14:tracePt t="83246" x="2616200" y="4240213"/>
          <p14:tracePt t="83251" x="2590800" y="4232275"/>
          <p14:tracePt t="83260" x="2565400" y="4224338"/>
          <p14:tracePt t="83267" x="2540000" y="4214813"/>
          <p14:tracePt t="83276" x="2514600" y="4214813"/>
          <p14:tracePt t="83283" x="2471738" y="4206875"/>
          <p14:tracePt t="83291" x="2438400" y="4197350"/>
          <p14:tracePt t="83299" x="2405063" y="4197350"/>
          <p14:tracePt t="83308" x="2362200" y="4189413"/>
          <p14:tracePt t="83317" x="2327275" y="4189413"/>
          <p14:tracePt t="83324" x="2293938" y="4181475"/>
          <p14:tracePt t="83331" x="2268538" y="4171950"/>
          <p14:tracePt t="83340" x="2260600" y="4171950"/>
          <p14:tracePt t="83347" x="2235200" y="4164013"/>
          <p14:tracePt t="83356" x="2225675" y="4164013"/>
          <p14:tracePt t="83371" x="2208213" y="4156075"/>
          <p14:tracePt t="83381" x="2200275" y="4156075"/>
          <p14:tracePt t="83388" x="2192338" y="4156075"/>
          <p14:tracePt t="83397" x="2182813" y="4146550"/>
          <p14:tracePt t="83469" x="2174875" y="4138613"/>
          <p14:tracePt t="83477" x="2192338" y="4113213"/>
          <p14:tracePt t="83486" x="2235200" y="4079875"/>
          <p14:tracePt t="83492" x="2301875" y="4011613"/>
          <p14:tracePt t="83501" x="2405063" y="3943350"/>
          <p14:tracePt t="83509" x="2540000" y="3875088"/>
          <p14:tracePt t="83518" x="2709863" y="3816350"/>
          <p14:tracePt t="83525" x="2871788" y="3773488"/>
          <p14:tracePt t="83534" x="3024188" y="3748088"/>
          <p14:tracePt t="83541" x="3194050" y="3738563"/>
          <p14:tracePt t="83552" x="3381375" y="3730625"/>
          <p14:tracePt t="83556" x="3525838" y="3730625"/>
          <p14:tracePt t="83565" x="3636963" y="3730625"/>
          <p14:tracePt t="83572" x="3756025" y="3730625"/>
          <p14:tracePt t="83582" x="3908425" y="3730625"/>
          <p14:tracePt t="83588" x="4095750" y="3730625"/>
          <p14:tracePt t="83598" x="4306888" y="3730625"/>
          <p14:tracePt t="83604" x="4562475" y="3730625"/>
          <p14:tracePt t="83613" x="4859338" y="3730625"/>
          <p14:tracePt t="83620" x="5157788" y="3730625"/>
          <p14:tracePt t="83630" x="5487988" y="3713163"/>
          <p14:tracePt t="83636" x="5786438" y="3713163"/>
          <p14:tracePt t="83646" x="6116638" y="3697288"/>
          <p14:tracePt t="83652" x="6372225" y="3687763"/>
          <p14:tracePt t="83661" x="6661150" y="3654425"/>
          <p14:tracePt t="83668" x="6915150" y="3646488"/>
          <p14:tracePt t="83676" x="7112000" y="3629025"/>
          <p14:tracePt t="83683" x="7229475" y="3619500"/>
          <p14:tracePt t="83692" x="7391400" y="3619500"/>
          <p14:tracePt t="83700" x="7527925" y="3619500"/>
          <p14:tracePt t="83708" x="7688263" y="3619500"/>
          <p14:tracePt t="83715" x="7900988" y="3619500"/>
          <p14:tracePt t="83724" x="8088313" y="3611563"/>
          <p14:tracePt t="83731" x="8275638" y="3611563"/>
          <p14:tracePt t="83740" x="8435975" y="3611563"/>
          <p14:tracePt t="83748" x="8623300" y="3611563"/>
          <p14:tracePt t="83756" x="8785225" y="3611563"/>
          <p14:tracePt t="83764" x="8937625" y="3594100"/>
          <p14:tracePt t="83772" x="9091613" y="3578225"/>
          <p14:tracePt t="83782" x="9286875" y="3552825"/>
          <p14:tracePt t="83787" x="9482138" y="3527425"/>
          <p14:tracePt t="83798" x="9667875" y="3517900"/>
          <p14:tracePt t="83803" x="9847263" y="3492500"/>
          <p14:tracePt t="83813" x="9999663" y="3467100"/>
          <p14:tracePt t="83819" x="10194925" y="3449638"/>
          <p14:tracePt t="83830" x="10399713" y="3408363"/>
          <p14:tracePt t="83836" x="10594975" y="3382963"/>
          <p14:tracePt t="83846" x="10790238" y="3355975"/>
          <p14:tracePt t="83851" x="11044238" y="3348038"/>
          <p14:tracePt t="83860" x="11282363" y="3330575"/>
          <p14:tracePt t="83867" x="11503025" y="3305175"/>
          <p14:tracePt t="83876" x="11674475" y="3297238"/>
          <p14:tracePt t="83898" x="12047538" y="3279775"/>
          <p14:tracePt t="84235" x="11801475" y="4546600"/>
          <p14:tracePt t="84243" x="11452225" y="4521200"/>
          <p14:tracePt t="84252" x="11028363" y="4470400"/>
          <p14:tracePt t="84260" x="10560050" y="4419600"/>
          <p14:tracePt t="84267" x="10067925" y="4351338"/>
          <p14:tracePt t="84275" x="9575800" y="4316413"/>
          <p14:tracePt t="84284" x="9107488" y="4283075"/>
          <p14:tracePt t="84291" x="8759825" y="4308475"/>
          <p14:tracePt t="84299" x="8420100" y="4351338"/>
          <p14:tracePt t="84307" x="8088313" y="4410075"/>
          <p14:tracePt t="84315" x="7766050" y="4486275"/>
          <p14:tracePt t="84323" x="7426325" y="4546600"/>
          <p14:tracePt t="84331" x="7112000" y="4605338"/>
          <p14:tracePt t="84340" x="6813550" y="4683125"/>
          <p14:tracePt t="84349" x="6542088" y="4741863"/>
          <p14:tracePt t="84355" x="6296025" y="4792663"/>
          <p14:tracePt t="84365" x="6075363" y="4818063"/>
          <p14:tracePt t="84371" x="5853113" y="4843463"/>
          <p14:tracePt t="84381" x="5657850" y="4886325"/>
          <p14:tracePt t="84387" x="5454650" y="4919663"/>
          <p14:tracePt t="84397" x="5249863" y="4962525"/>
          <p14:tracePt t="84403" x="5038725" y="4987925"/>
          <p14:tracePt t="84413" x="4818063" y="5013325"/>
          <p14:tracePt t="84420" x="4621213" y="5022850"/>
          <p14:tracePt t="84430" x="4451350" y="5038725"/>
          <p14:tracePt t="84435" x="4240213" y="5048250"/>
          <p14:tracePt t="84446" x="4027488" y="5064125"/>
          <p14:tracePt t="84452" x="3857625" y="5073650"/>
          <p14:tracePt t="84460" x="3652838" y="5073650"/>
          <p14:tracePt t="84467" x="3482975" y="5073650"/>
          <p14:tracePt t="84475" x="3322638" y="5073650"/>
          <p14:tracePt t="84483" x="3160713" y="5073650"/>
          <p14:tracePt t="84491" x="2998788" y="5073650"/>
          <p14:tracePt t="84499" x="2838450" y="5073650"/>
          <p14:tracePt t="84508" x="2668588" y="5073650"/>
          <p14:tracePt t="84515" x="2532063" y="5073650"/>
          <p14:tracePt t="84523" x="2405063" y="5073650"/>
          <p14:tracePt t="84531" x="2268538" y="5073650"/>
          <p14:tracePt t="84540" x="2141538" y="5064125"/>
          <p14:tracePt t="84547" x="2038350" y="5038725"/>
          <p14:tracePt t="84555" x="1946275" y="5030788"/>
          <p14:tracePt t="84565" x="1878013" y="5013325"/>
          <p14:tracePt t="84571" x="1801813" y="4997450"/>
          <p14:tracePt t="84580" x="1716088" y="4972050"/>
          <p14:tracePt t="84588" x="1639888" y="4946650"/>
          <p14:tracePt t="84596" x="1579563" y="4929188"/>
          <p14:tracePt t="84603" x="1520825" y="4894263"/>
          <p14:tracePt t="84613" x="1470025" y="4868863"/>
          <p14:tracePt t="84619" x="1409700" y="4827588"/>
          <p14:tracePt t="84630" x="1358900" y="4784725"/>
          <p14:tracePt t="84636" x="1317625" y="4741863"/>
          <p14:tracePt t="84646" x="1282700" y="4691063"/>
          <p14:tracePt t="84651" x="1231900" y="4622800"/>
          <p14:tracePt t="84660" x="1189038" y="4529138"/>
          <p14:tracePt t="84667" x="1163638" y="4427538"/>
          <p14:tracePt t="84676" x="1147763" y="4308475"/>
          <p14:tracePt t="84683" x="1130300" y="4197350"/>
          <p14:tracePt t="84691" x="1120775" y="4095750"/>
          <p14:tracePt t="84703" x="1120775" y="3968750"/>
          <p14:tracePt t="84714" x="1120775" y="3849688"/>
          <p14:tracePt t="84720" x="1155700" y="3730625"/>
          <p14:tracePt t="84730" x="1206500" y="3611563"/>
          <p14:tracePt t="84735" x="1290638" y="3492500"/>
          <p14:tracePt t="84747" x="1376363" y="3408363"/>
          <p14:tracePt t="84751" x="1503363" y="3322638"/>
          <p14:tracePt t="84760" x="1682750" y="3228975"/>
          <p14:tracePt t="84768" x="1936750" y="3160713"/>
          <p14:tracePt t="84775" x="2243138" y="3119438"/>
          <p14:tracePt t="84783" x="2600325" y="3084513"/>
          <p14:tracePt t="84792" x="3016250" y="3067050"/>
          <p14:tracePt t="84799" x="3406775" y="3067050"/>
          <p14:tracePt t="84807" x="3781425" y="3076575"/>
          <p14:tracePt t="84815" x="4179888" y="3109913"/>
          <p14:tracePt t="84823" x="4605338" y="3160713"/>
          <p14:tracePt t="84831" x="4987925" y="3221038"/>
          <p14:tracePt t="84839" x="5343525" y="3279775"/>
          <p14:tracePt t="84848" x="5641975" y="3340100"/>
          <p14:tracePt t="84855" x="5972175" y="3408363"/>
          <p14:tracePt t="84865" x="6338888" y="3467100"/>
          <p14:tracePt t="84871" x="6694488" y="3509963"/>
          <p14:tracePt t="84881" x="7026275" y="3543300"/>
          <p14:tracePt t="84898" x="7621588" y="3619500"/>
          <p14:tracePt t="84903" x="7951788" y="3629025"/>
          <p14:tracePt t="84914" x="8250238" y="3646488"/>
          <p14:tracePt t="84920" x="8555038" y="3662363"/>
          <p14:tracePt t="84931" x="8861425" y="3671888"/>
          <p14:tracePt t="84935" x="9099550" y="3687763"/>
          <p14:tracePt t="84947" x="9337675" y="3713163"/>
          <p14:tracePt t="84952" x="9609138" y="3756025"/>
          <p14:tracePt t="84962" x="9821863" y="3781425"/>
          <p14:tracePt t="84967" x="10042525" y="3806825"/>
          <p14:tracePt t="84976" x="10220325" y="3841750"/>
          <p14:tracePt t="84984" x="10348913" y="3867150"/>
          <p14:tracePt t="84992" x="10483850" y="3883025"/>
          <p14:tracePt t="84999" x="10577513" y="3900488"/>
          <p14:tracePt t="85008" x="10645775" y="3917950"/>
          <p14:tracePt t="85016" x="10704513" y="3935413"/>
          <p14:tracePt t="85023" x="10764838" y="3951288"/>
          <p14:tracePt t="85032" x="10815638" y="3960813"/>
          <p14:tracePt t="85039" x="10848975" y="3968750"/>
          <p14:tracePt t="85047" x="10891838" y="3968750"/>
          <p14:tracePt t="85056" x="10917238" y="3968750"/>
          <p14:tracePt t="85064" x="10942638" y="3968750"/>
          <p14:tracePt t="85072" x="10968038" y="3968750"/>
          <p14:tracePt t="85080" x="10993438" y="3968750"/>
          <p14:tracePt t="85087" x="11018838" y="3968750"/>
          <p14:tracePt t="85096" x="11044238" y="3968750"/>
          <p14:tracePt t="85103" x="11071225" y="3951288"/>
          <p14:tracePt t="85113" x="11096625" y="3943350"/>
          <p14:tracePt t="85130" x="11122025" y="3925888"/>
          <p14:tracePt t="85135" x="11155363" y="3908425"/>
          <p14:tracePt t="85146" x="11188700" y="3867150"/>
          <p14:tracePt t="85151" x="11215688" y="3841750"/>
          <p14:tracePt t="85161" x="11249025" y="3798888"/>
          <p14:tracePt t="85167" x="11282363" y="3748088"/>
          <p14:tracePt t="85175" x="11307763" y="3697288"/>
          <p14:tracePt t="85183" x="11325225" y="3646488"/>
          <p14:tracePt t="85191" x="11333163" y="3586163"/>
          <p14:tracePt t="85199" x="11333163" y="3543300"/>
          <p14:tracePt t="85207" x="11333163" y="3492500"/>
          <p14:tracePt t="85215" x="11307763" y="3433763"/>
          <p14:tracePt t="85223" x="11256963" y="3355975"/>
          <p14:tracePt t="85231" x="11223625" y="3254375"/>
          <p14:tracePt t="85239" x="11188700" y="3186113"/>
          <p14:tracePt t="85247" x="11129963" y="3101975"/>
          <p14:tracePt t="85255" x="11079163" y="3025775"/>
          <p14:tracePt t="85263" x="11028363" y="2974975"/>
          <p14:tracePt t="85271" x="10993438" y="2922588"/>
          <p14:tracePt t="85281" x="10960100" y="2881313"/>
          <p14:tracePt t="85288" x="10891838" y="2830513"/>
          <p14:tracePt t="85297" x="10858500" y="2787650"/>
          <p14:tracePt t="85303" x="10833100" y="2762250"/>
          <p14:tracePt t="85315" x="10815638" y="2762250"/>
          <p14:tracePt t="85333" x="10807700" y="2762250"/>
          <p14:tracePt t="85350" x="10807700" y="2770188"/>
          <p14:tracePt t="85353" x="10807700" y="2787650"/>
          <p14:tracePt t="85365" x="10807700" y="2820988"/>
          <p14:tracePt t="85368" x="10815638" y="2838450"/>
          <p14:tracePt t="85376" x="10815638" y="2855913"/>
          <p14:tracePt t="85383" x="10833100" y="2881313"/>
          <p14:tracePt t="85391" x="10858500" y="2906713"/>
          <p14:tracePt t="85400" x="10858500" y="2914650"/>
          <p14:tracePt t="85407" x="10874375" y="2922588"/>
          <p14:tracePt t="85415" x="10883900" y="2922588"/>
          <p14:tracePt t="85424" x="10901363" y="2932113"/>
          <p14:tracePt t="85439" x="10917238" y="2940050"/>
          <p14:tracePt t="85447" x="10934700" y="2940050"/>
          <p14:tracePt t="85455" x="10960100" y="2940050"/>
          <p14:tracePt t="85463" x="10977563" y="2940050"/>
          <p14:tracePt t="85471" x="11002963" y="2940050"/>
          <p14:tracePt t="85480" x="11036300" y="2940050"/>
          <p14:tracePt t="85487" x="11071225" y="2940050"/>
          <p14:tracePt t="85497" x="11112500" y="2940050"/>
          <p14:tracePt t="85503" x="11163300" y="2940050"/>
          <p14:tracePt t="85513" x="11215688" y="2940050"/>
          <p14:tracePt t="85520" x="11266488" y="2940050"/>
          <p14:tracePt t="85528" x="11299825" y="2940050"/>
          <p14:tracePt t="85535" x="11333163" y="2940050"/>
          <p14:tracePt t="85545" x="11360150" y="2940050"/>
          <p14:tracePt t="85552" x="11368088" y="2932113"/>
          <p14:tracePt t="85560" x="11376025" y="2932113"/>
          <p14:tracePt t="85567" x="11376025" y="2922588"/>
          <p14:tracePt t="85697" x="11385550" y="2914650"/>
          <p14:tracePt t="85714" x="11393488" y="2906713"/>
          <p14:tracePt t="86065" x="11393488" y="2922588"/>
          <p14:tracePt t="86083" x="11393488" y="2957513"/>
          <p14:tracePt t="86090" x="11385550" y="3008313"/>
          <p14:tracePt t="86098" x="11385550" y="3094038"/>
          <p14:tracePt t="86106" x="11376025" y="3221038"/>
          <p14:tracePt t="86114" x="11376025" y="3340100"/>
          <p14:tracePt t="86121" x="11368088" y="3467100"/>
          <p14:tracePt t="86132" x="11368088" y="3594100"/>
          <p14:tracePt t="86137" x="11368088" y="3705225"/>
          <p14:tracePt t="86149" x="11368088" y="3781425"/>
          <p14:tracePt t="86153" x="11368088" y="3849688"/>
          <p14:tracePt t="86163" x="11376025" y="3908425"/>
          <p14:tracePt t="86168" x="11385550" y="3943350"/>
          <p14:tracePt t="86176" x="11393488" y="4002088"/>
          <p14:tracePt t="86184" x="11393488" y="4052888"/>
          <p14:tracePt t="86192" x="11401425" y="4113213"/>
          <p14:tracePt t="86200" x="11401425" y="4164013"/>
          <p14:tracePt t="86208" x="11418888" y="4249738"/>
          <p14:tracePt t="86216" x="11426825" y="4308475"/>
          <p14:tracePt t="86224" x="11436350" y="4368800"/>
          <p14:tracePt t="86233" x="11436350" y="4410075"/>
          <p14:tracePt t="86240" x="11436350" y="4445000"/>
          <p14:tracePt t="86250" x="11436350" y="4460875"/>
          <p14:tracePt t="86256" x="11436350" y="4486275"/>
          <p14:tracePt t="86265" x="11436350" y="4495800"/>
          <p14:tracePt t="86272" x="11444288" y="4503738"/>
          <p14:tracePt t="86282" x="11444288" y="4521200"/>
          <p14:tracePt t="86288" x="11444288" y="4538663"/>
          <p14:tracePt t="86304" x="11444288" y="4546600"/>
          <p14:tracePt t="86399" x="11444288" y="4554538"/>
          <p14:tracePt t="86415" x="11436350" y="4554538"/>
          <p14:tracePt t="86432" x="11426825" y="4554538"/>
          <p14:tracePt t="86449" x="11410950" y="4554538"/>
          <p14:tracePt t="86456" x="11401425" y="4529138"/>
          <p14:tracePt t="86465" x="11393488" y="4521200"/>
          <p14:tracePt t="86472" x="11393488" y="4513263"/>
          <p14:tracePt t="86482" x="11385550" y="4503738"/>
          <p14:tracePt t="86593" x="11376025" y="4495800"/>
          <p14:tracePt t="86600" x="11360150" y="4478338"/>
          <p14:tracePt t="86609" x="11325225" y="4470400"/>
          <p14:tracePt t="86618" x="11307763" y="4452938"/>
          <p14:tracePt t="86625" x="11266488" y="4410075"/>
          <p14:tracePt t="86635" x="11223625" y="4368800"/>
          <p14:tracePt t="86641" x="11180763" y="4325938"/>
          <p14:tracePt t="86649" x="11122025" y="4283075"/>
          <p14:tracePt t="86656" x="11036300" y="4232275"/>
          <p14:tracePt t="86665" x="10952163" y="4206875"/>
          <p14:tracePt t="86672" x="10848975" y="4181475"/>
          <p14:tracePt t="86682" x="10747375" y="4146550"/>
          <p14:tracePt t="86688" x="10620375" y="4138613"/>
          <p14:tracePt t="86698" x="10483850" y="4130675"/>
          <p14:tracePt t="86705" x="10245725" y="4130675"/>
          <p14:tracePt t="86713" x="9991725" y="4130675"/>
          <p14:tracePt t="86720" x="9652000" y="4130675"/>
          <p14:tracePt t="86730" x="9302750" y="4130675"/>
          <p14:tracePt t="86736" x="8972550" y="4138613"/>
          <p14:tracePt t="86746" x="8597900" y="4171950"/>
          <p14:tracePt t="86752" x="8174038" y="4214813"/>
          <p14:tracePt t="86760" x="7731125" y="4249738"/>
          <p14:tracePt t="86768" x="7246938" y="4283075"/>
          <p14:tracePt t="86776" x="6762750" y="4300538"/>
          <p14:tracePt t="86783" x="6278563" y="4300538"/>
          <p14:tracePt t="86792" x="5888038" y="4300538"/>
          <p14:tracePt t="86799" x="5513388" y="4300538"/>
          <p14:tracePt t="86808" x="5216525" y="4300538"/>
          <p14:tracePt t="86815" x="4919663" y="4300538"/>
          <p14:tracePt t="86824" x="4638675" y="4316413"/>
          <p14:tracePt t="86831" x="4332288" y="4316413"/>
          <p14:tracePt t="86840" x="4060825" y="4316413"/>
          <p14:tracePt t="86848" x="3756025" y="4316413"/>
          <p14:tracePt t="86856" x="3432175" y="4308475"/>
          <p14:tracePt t="86865" x="3135313" y="4308475"/>
          <p14:tracePt t="86872" x="2828925" y="4291013"/>
          <p14:tracePt t="86882" x="2590800" y="4283075"/>
          <p14:tracePt t="86888" x="2352675" y="4265613"/>
          <p14:tracePt t="86897" x="2182813" y="4257675"/>
          <p14:tracePt t="86904" x="2073275" y="4249738"/>
          <p14:tracePt t="86914" x="1946275" y="4240213"/>
          <p14:tracePt t="86920" x="1827213" y="4232275"/>
          <p14:tracePt t="86928" x="1708150" y="4214813"/>
          <p14:tracePt t="86936" x="1622425" y="4214813"/>
          <p14:tracePt t="86946" x="1538288" y="4214813"/>
          <p14:tracePt t="86952" x="1487488" y="4214813"/>
          <p14:tracePt t="86963" x="1470025" y="4214813"/>
          <p14:tracePt t="86968" x="1452563" y="4214813"/>
          <p14:tracePt t="86976" x="1452563" y="4224338"/>
          <p14:tracePt t="86983" x="1444625" y="4232275"/>
          <p14:tracePt t="87041" x="1435100" y="4232275"/>
          <p14:tracePt t="87066" x="1427163" y="4232275"/>
          <p14:tracePt t="87073" x="1419225" y="4232275"/>
          <p14:tracePt t="87082" x="1419225" y="4240213"/>
          <p14:tracePt t="87089" x="1409700" y="4240213"/>
          <p14:tracePt t="87099" x="1401763" y="4240213"/>
          <p14:tracePt t="87105" x="1401763" y="4249738"/>
          <p14:tracePt t="87137" x="1401763" y="4257675"/>
          <p14:tracePt t="87153" x="1401763" y="4265613"/>
          <p14:tracePt t="87161" x="1401763" y="4283075"/>
          <p14:tracePt t="87168" x="1409700" y="4291013"/>
          <p14:tracePt t="87177" x="1427163" y="4300538"/>
          <p14:tracePt t="87184" x="1435100" y="4308475"/>
          <p14:tracePt t="87192" x="1462088" y="4308475"/>
          <p14:tracePt t="87200" x="1487488" y="4308475"/>
          <p14:tracePt t="87208" x="1528763" y="4308475"/>
          <p14:tracePt t="87216" x="1579563" y="4308475"/>
          <p14:tracePt t="87224" x="1622425" y="4308475"/>
          <p14:tracePt t="87232" x="1673225" y="4300538"/>
          <p14:tracePt t="87240" x="1741488" y="4291013"/>
          <p14:tracePt t="87249" x="1801813" y="4275138"/>
          <p14:tracePt t="87256" x="1860550" y="4257675"/>
          <p14:tracePt t="87266" x="1920875" y="4249738"/>
          <p14:tracePt t="87272" x="1979613" y="4240213"/>
          <p14:tracePt t="87282" x="2047875" y="4224338"/>
          <p14:tracePt t="87288" x="2116138" y="4206875"/>
          <p14:tracePt t="87298" x="2192338" y="4171950"/>
          <p14:tracePt t="87303" x="2260600" y="4146550"/>
          <p14:tracePt t="87314" x="2344738" y="4121150"/>
          <p14:tracePt t="87319" x="2446338" y="4087813"/>
          <p14:tracePt t="87329" x="2549525" y="4044950"/>
          <p14:tracePt t="87336" x="2668588" y="4011613"/>
          <p14:tracePt t="87345" x="2786063" y="3976688"/>
          <p14:tracePt t="87352" x="2914650" y="3951288"/>
          <p14:tracePt t="87361" x="3016250" y="3925888"/>
          <p14:tracePt t="87367" x="3100388" y="3908425"/>
          <p14:tracePt t="87375" x="3143250" y="3892550"/>
          <p14:tracePt t="87383" x="3186113" y="3883025"/>
          <p14:tracePt t="87391" x="3211513" y="3875088"/>
          <p14:tracePt t="87399" x="3244850" y="3867150"/>
          <p14:tracePt t="87407" x="3287713" y="3849688"/>
          <p14:tracePt t="87415" x="3313113" y="3832225"/>
          <p14:tracePt t="87423" x="3348038" y="3824288"/>
          <p14:tracePt t="87431" x="3381375" y="3798888"/>
          <p14:tracePt t="87439" x="3424238" y="3773488"/>
          <p14:tracePt t="87447" x="3475038" y="3748088"/>
          <p14:tracePt t="87456" x="3533775" y="3713163"/>
          <p14:tracePt t="87463" x="3619500" y="3687763"/>
          <p14:tracePt t="87471" x="3713163" y="3646488"/>
          <p14:tracePt t="87479" x="3814763" y="3611563"/>
          <p14:tracePt t="87487" x="3941763" y="3578225"/>
          <p14:tracePt t="87496" x="4078288" y="3552825"/>
          <p14:tracePt t="87503" x="4265613" y="3517900"/>
          <p14:tracePt t="87514" x="4418013" y="3484563"/>
          <p14:tracePt t="87519" x="4570413" y="3459163"/>
          <p14:tracePt t="87529" x="4706938" y="3424238"/>
          <p14:tracePt t="87535" x="4808538" y="3408363"/>
          <p14:tracePt t="87545" x="4927600" y="3390900"/>
          <p14:tracePt t="87551" x="5029200" y="3373438"/>
          <p14:tracePt t="87561" x="5132388" y="3348038"/>
          <p14:tracePt t="87567" x="5224463" y="3330575"/>
          <p14:tracePt t="87575" x="5335588" y="3314700"/>
          <p14:tracePt t="87583" x="5513388" y="3305175"/>
          <p14:tracePt t="87591" x="5743575" y="3289300"/>
          <p14:tracePt t="87599" x="6007100" y="3263900"/>
          <p14:tracePt t="87608" x="6338888" y="3246438"/>
          <p14:tracePt t="87616" x="6661150" y="3246438"/>
          <p14:tracePt t="87624" x="6983413" y="3228975"/>
          <p14:tracePt t="87631" x="7332663" y="3228975"/>
          <p14:tracePt t="87640" x="7723188" y="3228975"/>
          <p14:tracePt t="87647" x="8088313" y="3228975"/>
          <p14:tracePt t="87656" x="8478838" y="3228975"/>
          <p14:tracePt t="87664" x="8894763" y="3228975"/>
          <p14:tracePt t="87672" x="9312275" y="3228975"/>
          <p14:tracePt t="87680" x="9677400" y="3228975"/>
          <p14:tracePt t="87688" x="10050463" y="3228975"/>
          <p14:tracePt t="87697" x="10458450" y="3228975"/>
          <p14:tracePt t="87704" x="10858500" y="3238500"/>
          <p14:tracePt t="87713" x="11231563" y="3289300"/>
          <p14:tracePt t="87720" x="11588750" y="3330575"/>
          <p14:tracePt t="87729" x="11953875" y="3416300"/>
          <p14:tracePt t="88389" x="11953875" y="4249738"/>
          <p14:tracePt t="88398" x="11852275" y="4283075"/>
          <p14:tracePt t="88404" x="11766550" y="4308475"/>
          <p14:tracePt t="88414" x="11725275" y="4333875"/>
          <p14:tracePt t="88419" x="11690350" y="4351338"/>
          <p14:tracePt t="88436" x="11682413" y="4359275"/>
          <p14:tracePt t="88445" x="11674475" y="4368800"/>
          <p14:tracePt t="88451" x="11674475" y="4376738"/>
          <p14:tracePt t="88464" x="11674475" y="4384675"/>
          <p14:tracePt t="88467" x="11674475" y="4394200"/>
          <p14:tracePt t="88475" x="11664950" y="4402138"/>
          <p14:tracePt t="88483" x="11664950" y="4419600"/>
          <p14:tracePt t="88499" x="11664950" y="4435475"/>
          <p14:tracePt t="88507" x="11647488" y="4452938"/>
          <p14:tracePt t="88515" x="11647488" y="4470400"/>
          <p14:tracePt t="88523" x="11639550" y="4486275"/>
          <p14:tracePt t="88531" x="11631613" y="4513263"/>
          <p14:tracePt t="88539" x="11614150" y="4546600"/>
          <p14:tracePt t="88547" x="11606213" y="4554538"/>
          <p14:tracePt t="88555" x="11596688" y="4564063"/>
          <p14:tracePt t="88563" x="11588750" y="4589463"/>
          <p14:tracePt t="88587" x="11588750" y="4597400"/>
          <p14:tracePt t="88596" x="11588750" y="4614863"/>
          <p14:tracePt t="88603" x="11588750" y="4622800"/>
          <p14:tracePt t="88612" x="11588750" y="4630738"/>
          <p14:tracePt t="88619" x="11606213" y="4648200"/>
          <p14:tracePt t="88635" x="11614150" y="4648200"/>
          <p14:tracePt t="88812" x="11596688" y="4648200"/>
          <p14:tracePt t="88830" x="11580813" y="4648200"/>
          <p14:tracePt t="88835" x="11571288" y="4622800"/>
          <p14:tracePt t="88843" x="11555413" y="4589463"/>
          <p14:tracePt t="88852" x="11537950" y="4546600"/>
          <p14:tracePt t="88861" x="11520488" y="4470400"/>
          <p14:tracePt t="88867" x="11503025" y="4402138"/>
          <p14:tracePt t="88877" x="11487150" y="4341813"/>
          <p14:tracePt t="88896" x="11452225" y="4214813"/>
          <p14:tracePt t="88899" x="11436350" y="4164013"/>
          <p14:tracePt t="88908" x="11418888" y="4130675"/>
          <p14:tracePt t="88915" x="11401425" y="4079875"/>
          <p14:tracePt t="88923" x="11393488" y="4037013"/>
          <p14:tracePt t="88931" x="11368088" y="4002088"/>
          <p14:tracePt t="88940" x="11333163" y="3951288"/>
          <p14:tracePt t="88947" x="11307763" y="3917950"/>
          <p14:tracePt t="88955" x="11291888" y="3892550"/>
          <p14:tracePt t="88964" x="11274425" y="3875088"/>
          <p14:tracePt t="88972" x="11249025" y="3867150"/>
          <p14:tracePt t="88981" x="11223625" y="3849688"/>
          <p14:tracePt t="88987" x="11180763" y="3832225"/>
          <p14:tracePt t="88997" x="11163300" y="3824288"/>
          <p14:tracePt t="89004" x="11137900" y="3816350"/>
          <p14:tracePt t="89014" x="11096625" y="3806825"/>
          <p14:tracePt t="89020" x="11028363" y="3798888"/>
          <p14:tracePt t="89031" x="10942638" y="3790950"/>
          <p14:tracePt t="89037" x="10841038" y="3781425"/>
          <p14:tracePt t="89049" x="10679113" y="3781425"/>
          <p14:tracePt t="89053" x="10475913" y="3781425"/>
          <p14:tracePt t="89065" x="10245725" y="3781425"/>
          <p14:tracePt t="89068" x="9966325" y="3781425"/>
          <p14:tracePt t="89081" x="9667875" y="3781425"/>
          <p14:tracePt t="89084" x="9380538" y="3781425"/>
          <p14:tracePt t="89093" x="9056688" y="3798888"/>
          <p14:tracePt t="89100" x="8683625" y="3816350"/>
          <p14:tracePt t="89108" x="8308975" y="3832225"/>
          <p14:tracePt t="89116" x="7850188" y="3849688"/>
          <p14:tracePt t="89124" x="7391400" y="3849688"/>
          <p14:tracePt t="89132" x="6924675" y="3867150"/>
          <p14:tracePt t="89140" x="6423025" y="3867150"/>
          <p14:tracePt t="89148" x="5913438" y="3867150"/>
          <p14:tracePt t="89156" x="5437188" y="3867150"/>
          <p14:tracePt t="89164" x="4995863" y="3867150"/>
          <p14:tracePt t="89172" x="4562475" y="3867150"/>
          <p14:tracePt t="89181" x="4146550" y="3867150"/>
          <p14:tracePt t="89188" x="3746500" y="3883025"/>
          <p14:tracePt t="89198" x="3381375" y="3883025"/>
          <p14:tracePt t="89204" x="3033713" y="3883025"/>
          <p14:tracePt t="89215" x="2735263" y="3892550"/>
          <p14:tracePt t="89220" x="2455863" y="3908425"/>
          <p14:tracePt t="89230" x="2208213" y="3935413"/>
          <p14:tracePt t="89235" x="1971675" y="3951288"/>
          <p14:tracePt t="89245" x="1776413" y="3976688"/>
          <p14:tracePt t="89251" x="1597025" y="4011613"/>
          <p14:tracePt t="89262" x="1444625" y="4044950"/>
          <p14:tracePt t="89268" x="1308100" y="4062413"/>
          <p14:tracePt t="89275" x="1181100" y="4079875"/>
          <p14:tracePt t="89283" x="1062038" y="4105275"/>
          <p14:tracePt t="89292" x="960438" y="4113213"/>
          <p14:tracePt t="89300" x="874713" y="4130675"/>
          <p14:tracePt t="89307" x="790575" y="4138613"/>
          <p14:tracePt t="89315" x="722313" y="4146550"/>
          <p14:tracePt t="89324" x="654050" y="4164013"/>
          <p14:tracePt t="89331" x="595313" y="4181475"/>
          <p14:tracePt t="89340" x="544513" y="4197350"/>
          <p14:tracePt t="89348" x="492125" y="4214813"/>
          <p14:tracePt t="89357" x="441325" y="4232275"/>
          <p14:tracePt t="89366" x="407988" y="4249738"/>
          <p14:tracePt t="89373" x="365125" y="4257675"/>
          <p14:tracePt t="89383" x="339725" y="4275138"/>
          <p14:tracePt t="89388" x="314325" y="4291013"/>
          <p14:tracePt t="89397" x="296863" y="4300538"/>
          <p14:tracePt t="89403" x="271463" y="4325938"/>
          <p14:tracePt t="89413" x="230188" y="4368800"/>
          <p14:tracePt t="89419" x="203200" y="4394200"/>
          <p14:tracePt t="89430" x="187325" y="4427538"/>
          <p14:tracePt t="89435" x="152400" y="4460875"/>
          <p14:tracePt t="89447" x="136525" y="4495800"/>
          <p14:tracePt t="89451" x="127000" y="4529138"/>
          <p14:tracePt t="89463" x="127000" y="4554538"/>
          <p14:tracePt t="89468" x="127000" y="4579938"/>
          <p14:tracePt t="89475" x="127000" y="4597400"/>
          <p14:tracePt t="89484" x="127000" y="4630738"/>
          <p14:tracePt t="89491" x="144463" y="4699000"/>
          <p14:tracePt t="89499" x="203200" y="4767263"/>
          <p14:tracePt t="89508" x="280988" y="4868863"/>
          <p14:tracePt t="89515" x="407988" y="4972050"/>
          <p14:tracePt t="89524" x="585788" y="5091113"/>
          <p14:tracePt t="89531" x="806450" y="5183188"/>
          <p14:tracePt t="89539" x="1079500" y="5251450"/>
          <p14:tracePt t="89547" x="1435100" y="5302250"/>
          <p14:tracePt t="89555" x="1792288" y="5319713"/>
          <p14:tracePt t="89564" x="2208213" y="5327650"/>
          <p14:tracePt t="89571" x="2651125" y="5327650"/>
          <p14:tracePt t="89579" x="3067050" y="5311775"/>
          <p14:tracePt t="89587" x="3500438" y="5294313"/>
          <p14:tracePt t="89596" x="3900488" y="5260975"/>
          <p14:tracePt t="89603" x="4248150" y="5243513"/>
          <p14:tracePt t="89612" x="4595813" y="5243513"/>
          <p14:tracePt t="89619" x="4902200" y="5235575"/>
          <p14:tracePt t="89630" x="5208588" y="5200650"/>
          <p14:tracePt t="89635" x="5487988" y="5183188"/>
          <p14:tracePt t="89644" x="5751513" y="5157788"/>
          <p14:tracePt t="89651" x="6024563" y="5116513"/>
          <p14:tracePt t="89662" x="6286500" y="5073650"/>
          <p14:tracePt t="89667" x="6542088" y="5022850"/>
          <p14:tracePt t="89678" x="6762750" y="4979988"/>
          <p14:tracePt t="89683" x="6967538" y="4946650"/>
          <p14:tracePt t="89692" x="7188200" y="4903788"/>
          <p14:tracePt t="89700" x="7416800" y="4852988"/>
          <p14:tracePt t="89707" x="7596188" y="4810125"/>
          <p14:tracePt t="89715" x="7791450" y="4775200"/>
          <p14:tracePt t="89724" x="8004175" y="4724400"/>
          <p14:tracePt t="89731" x="8199438" y="4683125"/>
          <p14:tracePt t="89739" x="8377238" y="4648200"/>
          <p14:tracePt t="89747" x="8580438" y="4622800"/>
          <p14:tracePt t="89755" x="8750300" y="4605338"/>
          <p14:tracePt t="89763" x="8886825" y="4572000"/>
          <p14:tracePt t="89771" x="9048750" y="4538663"/>
          <p14:tracePt t="89779" x="9158288" y="4513263"/>
          <p14:tracePt t="89787" x="9277350" y="4486275"/>
          <p14:tracePt t="89797" x="9380538" y="4460875"/>
          <p14:tracePt t="89803" x="9447213" y="4435475"/>
          <p14:tracePt t="89812" x="9515475" y="4419600"/>
          <p14:tracePt t="89819" x="9575800" y="4402138"/>
          <p14:tracePt t="89828" x="9626600" y="4376738"/>
          <p14:tracePt t="89835" x="9677400" y="4359275"/>
          <p14:tracePt t="89845" x="9736138" y="4351338"/>
          <p14:tracePt t="89851" x="9786938" y="4341813"/>
          <p14:tracePt t="89862" x="9821863" y="4333875"/>
          <p14:tracePt t="89868" x="9855200" y="4325938"/>
          <p14:tracePt t="89879" x="9890125" y="4325938"/>
          <p14:tracePt t="89897" x="9991725" y="4316413"/>
          <p14:tracePt t="89899" x="10042525" y="4308475"/>
          <p14:tracePt t="89907" x="10118725" y="4300538"/>
          <p14:tracePt t="89915" x="10169525" y="4300538"/>
          <p14:tracePt t="89924" x="10237788" y="4291013"/>
          <p14:tracePt t="89931" x="10323513" y="4291013"/>
          <p14:tracePt t="89939" x="10399713" y="4291013"/>
          <p14:tracePt t="89947" x="10467975" y="4291013"/>
          <p14:tracePt t="89956" x="10534650" y="4291013"/>
          <p14:tracePt t="89963" x="10602913" y="4291013"/>
          <p14:tracePt t="89971" x="10679113" y="4291013"/>
          <p14:tracePt t="89979" x="10764838" y="4291013"/>
          <p14:tracePt t="89987" x="10848975" y="4316413"/>
          <p14:tracePt t="89997" x="10926763" y="4333875"/>
          <p14:tracePt t="90004" x="10985500" y="4351338"/>
          <p14:tracePt t="90013" x="11044238" y="4368800"/>
          <p14:tracePt t="90020" x="11104563" y="4384675"/>
          <p14:tracePt t="90030" x="11155363" y="4402138"/>
          <p14:tracePt t="90037" x="11206163" y="4427538"/>
          <p14:tracePt t="90047" x="11256963" y="4445000"/>
          <p14:tracePt t="90052" x="11299825" y="4452938"/>
          <p14:tracePt t="90063" x="11350625" y="4470400"/>
          <p14:tracePt t="90068" x="11393488" y="4486275"/>
          <p14:tracePt t="90078" x="11426825" y="4503738"/>
          <p14:tracePt t="90084" x="11469688" y="4521200"/>
          <p14:tracePt t="90093" x="11503025" y="4538663"/>
          <p14:tracePt t="90102" x="11545888" y="4546600"/>
          <p14:tracePt t="90108" x="11588750" y="4564063"/>
          <p14:tracePt t="90116" x="11631613" y="4579938"/>
          <p14:tracePt t="90124" x="11664950" y="4589463"/>
          <p14:tracePt t="90133" x="11707813" y="4597400"/>
          <p14:tracePt t="90140" x="11733213" y="4614863"/>
          <p14:tracePt t="90149" x="11741150" y="4614863"/>
          <p14:tracePt t="90156" x="11758613" y="4614863"/>
          <p14:tracePt t="90271" x="11741150" y="4605338"/>
          <p14:tracePt t="90278" x="11707813" y="4597400"/>
          <p14:tracePt t="90283" x="11690350" y="4597400"/>
          <p14:tracePt t="90291" x="11631613" y="4589463"/>
          <p14:tracePt t="90299" x="11520488" y="4579938"/>
          <p14:tracePt t="90307" x="11333163" y="4579938"/>
          <p14:tracePt t="90315" x="11079163" y="4579938"/>
          <p14:tracePt t="90323" x="10848975" y="4589463"/>
          <p14:tracePt t="90332" x="10585450" y="4597400"/>
          <p14:tracePt t="90339" x="10306050" y="4597400"/>
          <p14:tracePt t="90347" x="10075863" y="4597400"/>
          <p14:tracePt t="90356" x="9890125" y="4597400"/>
          <p14:tracePt t="90363" x="9728200" y="4597400"/>
          <p14:tracePt t="90371" x="9540875" y="4597400"/>
          <p14:tracePt t="90380" x="9371013" y="4614863"/>
          <p14:tracePt t="90388" x="9183688" y="4622800"/>
          <p14:tracePt t="90397" x="9005888" y="4648200"/>
          <p14:tracePt t="90403" x="8853488" y="4665663"/>
          <p14:tracePt t="90413" x="8699500" y="4699000"/>
          <p14:tracePt t="90419" x="8547100" y="4724400"/>
          <p14:tracePt t="90429" x="8351838" y="4749800"/>
          <p14:tracePt t="90435" x="8131175" y="4775200"/>
          <p14:tracePt t="90444" x="7893050" y="4802188"/>
          <p14:tracePt t="90451" x="7654925" y="4818063"/>
          <p14:tracePt t="90461" x="7416800" y="4827588"/>
          <p14:tracePt t="90468" x="7229475" y="4843463"/>
          <p14:tracePt t="90478" x="6975475" y="4843463"/>
          <p14:tracePt t="90483" x="6719888" y="4843463"/>
          <p14:tracePt t="90491" x="6456363" y="4818063"/>
          <p14:tracePt t="90499" x="6194425" y="4792663"/>
          <p14:tracePt t="90508" x="5930900" y="4767263"/>
          <p14:tracePt t="90515" x="5641975" y="4724400"/>
          <p14:tracePt t="90523" x="5310188" y="4691063"/>
          <p14:tracePt t="90531" x="4927600" y="4648200"/>
          <p14:tracePt t="90540" x="4529138" y="4579938"/>
          <p14:tracePt t="90547" x="4171950" y="4529138"/>
          <p14:tracePt t="90555" x="3832225" y="4486275"/>
          <p14:tracePt t="90563" x="3500438" y="4460875"/>
          <p14:tracePt t="90572" x="3211513" y="4410075"/>
          <p14:tracePt t="90579" x="2973388" y="4402138"/>
          <p14:tracePt t="90587" x="2760663" y="4384675"/>
          <p14:tracePt t="90596" x="2590800" y="4376738"/>
          <p14:tracePt t="90604" x="2471738" y="4368800"/>
          <p14:tracePt t="90612" x="2387600" y="4359275"/>
          <p14:tracePt t="90620" x="2319338" y="4359275"/>
          <p14:tracePt t="90629" x="2276475" y="4359275"/>
          <p14:tracePt t="90635" x="2243138" y="4359275"/>
          <p14:tracePt t="90645" x="2217738" y="4359275"/>
          <p14:tracePt t="90651" x="2208213" y="4359275"/>
          <p14:tracePt t="90661" x="2200275" y="4359275"/>
          <p14:tracePt t="90667" x="2192338" y="4359275"/>
          <p14:tracePt t="90675" x="2182813" y="4359275"/>
          <p14:tracePt t="90699" x="2166938" y="4359275"/>
          <p14:tracePt t="90707" x="2132013" y="4359275"/>
          <p14:tracePt t="90715" x="2106613" y="4359275"/>
          <p14:tracePt t="90723" x="2065338" y="4359275"/>
          <p14:tracePt t="90731" x="2005013" y="4359275"/>
          <p14:tracePt t="90739" x="1936750" y="4359275"/>
          <p14:tracePt t="90747" x="1878013" y="4359275"/>
          <p14:tracePt t="90755" x="1843088" y="4368800"/>
          <p14:tracePt t="90763" x="1801813" y="4376738"/>
          <p14:tracePt t="90771" x="1766888" y="4376738"/>
          <p14:tracePt t="90779" x="1758950" y="4384675"/>
          <p14:tracePt t="90788" x="1733550" y="4394200"/>
          <p14:tracePt t="90812" x="1724025" y="4394200"/>
          <p14:tracePt t="90897" x="1724025" y="4402138"/>
          <p14:tracePt t="90905" x="1733550" y="4402138"/>
          <p14:tracePt t="90930" x="1741488" y="4402138"/>
          <p14:tracePt t="90936" x="1749425" y="4402138"/>
          <p14:tracePt t="90945" x="1758950" y="4402138"/>
          <p14:tracePt t="90951" x="1766888" y="4402138"/>
          <p14:tracePt t="90961" x="1776413" y="4402138"/>
          <p14:tracePt t="90967" x="1784350" y="4394200"/>
          <p14:tracePt t="90977" x="1801813" y="4376738"/>
          <p14:tracePt t="90983" x="1817688" y="4368800"/>
          <p14:tracePt t="90991" x="1843088" y="4341813"/>
          <p14:tracePt t="90999" x="1852613" y="4333875"/>
          <p14:tracePt t="91007" x="1860550" y="4325938"/>
          <p14:tracePt t="91041" x="1868488" y="4316413"/>
          <p14:tracePt t="91050" x="1885950" y="4308475"/>
          <p14:tracePt t="91065" x="1903413" y="4308475"/>
          <p14:tracePt t="91073" x="1936750" y="4300538"/>
          <p14:tracePt t="91082" x="1962150" y="4300538"/>
          <p14:tracePt t="91089" x="1987550" y="4300538"/>
          <p14:tracePt t="91098" x="2030413" y="4300538"/>
          <p14:tracePt t="91104" x="2116138" y="4291013"/>
          <p14:tracePt t="91115" x="2208213" y="4283075"/>
          <p14:tracePt t="91120" x="2311400" y="4265613"/>
          <p14:tracePt t="91130" x="2420938" y="4240213"/>
          <p14:tracePt t="91135" x="2549525" y="4224338"/>
          <p14:tracePt t="91146" x="2676525" y="4214813"/>
          <p14:tracePt t="91152" x="2786063" y="4206875"/>
          <p14:tracePt t="91162" x="2889250" y="4197350"/>
          <p14:tracePt t="91167" x="2982913" y="4197350"/>
          <p14:tracePt t="91178" x="3049588" y="4197350"/>
          <p14:tracePt t="91184" x="3092450" y="4189413"/>
          <p14:tracePt t="91192" x="3143250" y="4181475"/>
          <p14:tracePt t="91199" x="3186113" y="4181475"/>
          <p14:tracePt t="91207" x="3228975" y="4181475"/>
          <p14:tracePt t="91216" x="3270250" y="4181475"/>
          <p14:tracePt t="91224" x="3330575" y="4181475"/>
          <p14:tracePt t="91231" x="3381375" y="4181475"/>
          <p14:tracePt t="91240" x="3449638" y="4181475"/>
          <p14:tracePt t="91247" x="3517900" y="4181475"/>
          <p14:tracePt t="91256" x="3602038" y="4171950"/>
          <p14:tracePt t="91263" x="3695700" y="4171950"/>
          <p14:tracePt t="91272" x="3814763" y="4164013"/>
          <p14:tracePt t="91280" x="3941763" y="4156075"/>
          <p14:tracePt t="91288" x="4078288" y="4138613"/>
          <p14:tracePt t="91297" x="4230688" y="4130675"/>
          <p14:tracePt t="91303" x="4392613" y="4121150"/>
          <p14:tracePt t="91313" x="4562475" y="4113213"/>
          <p14:tracePt t="91320" x="4732338" y="4095750"/>
          <p14:tracePt t="91329" x="4919663" y="4095750"/>
          <p14:tracePt t="91338" x="5080000" y="4095750"/>
          <p14:tracePt t="91349" x="5208588" y="4087813"/>
          <p14:tracePt t="91351" x="5327650" y="4087813"/>
          <p14:tracePt t="91363" x="5446713" y="4087813"/>
          <p14:tracePt t="91368" x="5581650" y="4087813"/>
          <p14:tracePt t="91378" x="5692775" y="4087813"/>
          <p14:tracePt t="91384" x="5819775" y="4087813"/>
          <p14:tracePt t="91392" x="5930900" y="4087813"/>
          <p14:tracePt t="91400" x="6049963" y="4087813"/>
          <p14:tracePt t="91408" x="6176963" y="4087813"/>
          <p14:tracePt t="91416" x="6296025" y="4087813"/>
          <p14:tracePt t="91423" x="6430963" y="4087813"/>
          <p14:tracePt t="91431" x="6559550" y="4087813"/>
          <p14:tracePt t="91440" x="6669088" y="4087813"/>
          <p14:tracePt t="91447" x="6797675" y="4087813"/>
          <p14:tracePt t="91455" x="6932613" y="4087813"/>
          <p14:tracePt t="91463" x="7094538" y="4087813"/>
          <p14:tracePt t="91471" x="7239000" y="4087813"/>
          <p14:tracePt t="91480" x="7358063" y="4079875"/>
          <p14:tracePt t="91488" x="7459663" y="4079875"/>
          <p14:tracePt t="91496" x="7570788" y="4070350"/>
          <p14:tracePt t="91503" x="7697788" y="4062413"/>
          <p14:tracePt t="91514" x="7807325" y="4052888"/>
          <p14:tracePt t="91520" x="7910513" y="4044950"/>
          <p14:tracePt t="91529" x="8012113" y="4027488"/>
          <p14:tracePt t="91536" x="8113713" y="4019550"/>
          <p14:tracePt t="91545" x="8207375" y="4002088"/>
          <p14:tracePt t="91551" x="8283575" y="3986213"/>
          <p14:tracePt t="91562" x="8351838" y="3976688"/>
          <p14:tracePt t="91568" x="8420100" y="3960813"/>
          <p14:tracePt t="91578" x="8478838" y="3943350"/>
          <p14:tracePt t="91584" x="8539163" y="3925888"/>
          <p14:tracePt t="91592" x="8597900" y="3908425"/>
          <p14:tracePt t="91599" x="8648700" y="3900488"/>
          <p14:tracePt t="91608" x="8699500" y="3883025"/>
          <p14:tracePt t="91616" x="8742363" y="3875088"/>
          <p14:tracePt t="91624" x="8777288" y="3867150"/>
          <p14:tracePt t="91632" x="8818563" y="3857625"/>
          <p14:tracePt t="91640" x="8869363" y="3849688"/>
          <p14:tracePt t="91648" x="8904288" y="3841750"/>
          <p14:tracePt t="91656" x="8937625" y="3832225"/>
          <p14:tracePt t="91663" x="8963025" y="3824288"/>
          <p14:tracePt t="91671" x="9005888" y="3806825"/>
          <p14:tracePt t="91681" x="9048750" y="3798888"/>
          <p14:tracePt t="91687" x="9091613" y="3790950"/>
          <p14:tracePt t="91696" x="9124950" y="3790950"/>
          <p14:tracePt t="91704" x="9175750" y="3781425"/>
          <p14:tracePt t="91712" x="9218613" y="3773488"/>
          <p14:tracePt t="91719" x="9261475" y="3763963"/>
          <p14:tracePt t="91729" x="9302750" y="3756025"/>
          <p14:tracePt t="91735" x="9353550" y="3748088"/>
          <p14:tracePt t="91745" x="9388475" y="3748088"/>
          <p14:tracePt t="91751" x="9421813" y="3748088"/>
          <p14:tracePt t="91760" x="9456738" y="3748088"/>
          <p14:tracePt t="91767" x="9507538" y="3748088"/>
          <p14:tracePt t="91777" x="9550400" y="3748088"/>
          <p14:tracePt t="91783" x="9609138" y="3748088"/>
          <p14:tracePt t="91791" x="9677400" y="3748088"/>
          <p14:tracePt t="91799" x="9720263" y="3748088"/>
          <p14:tracePt t="91808" x="9779000" y="3748088"/>
          <p14:tracePt t="91815" x="9847263" y="3748088"/>
          <p14:tracePt t="91823" x="9915525" y="3756025"/>
          <p14:tracePt t="91831" x="9974263" y="3763963"/>
          <p14:tracePt t="91839" x="10059988" y="3773488"/>
          <p14:tracePt t="91847" x="10136188" y="3790950"/>
          <p14:tracePt t="91855" x="10229850" y="3806825"/>
          <p14:tracePt t="91863" x="10323513" y="3816350"/>
          <p14:tracePt t="91871" x="10425113" y="3841750"/>
          <p14:tracePt t="91879" x="10526713" y="3857625"/>
          <p14:tracePt t="91887" x="10645775" y="3883025"/>
          <p14:tracePt t="91895" x="10772775" y="3900488"/>
          <p14:tracePt t="91903" x="10883900" y="3925888"/>
          <p14:tracePt t="91913" x="10985500" y="3943350"/>
          <p14:tracePt t="91930" x="11172825" y="3976688"/>
          <p14:tracePt t="91935" x="11231563" y="3986213"/>
          <p14:tracePt t="91945" x="11299825" y="4002088"/>
          <p14:tracePt t="91951" x="11385550" y="4019550"/>
          <p14:tracePt t="91960" x="11452225" y="4052888"/>
          <p14:tracePt t="91967" x="11512550" y="4070350"/>
          <p14:tracePt t="91977" x="11580813" y="4095750"/>
          <p14:tracePt t="91984" x="11647488" y="4130675"/>
          <p14:tracePt t="91991" x="11707813" y="4146550"/>
          <p14:tracePt t="91999" x="11741150" y="4164013"/>
          <p14:tracePt t="92008" x="11766550" y="4164013"/>
          <p14:tracePt t="92015" x="11801475" y="4181475"/>
          <p14:tracePt t="92023" x="11809413" y="4189413"/>
          <p14:tracePt t="92031" x="11826875" y="4197350"/>
          <p14:tracePt t="92039" x="11834813" y="4206875"/>
          <p14:tracePt t="92047" x="11844338" y="4214813"/>
          <p14:tracePt t="92055" x="11852275" y="4214813"/>
          <p14:tracePt t="92063" x="11869738" y="4232275"/>
          <p14:tracePt t="92095" x="11869738" y="4240213"/>
          <p14:tracePt t="92119" x="11869738" y="4265613"/>
          <p14:tracePt t="92129" x="11852275" y="4283075"/>
          <p14:tracePt t="92136" x="11818938" y="4316413"/>
          <p14:tracePt t="92146" x="11801475" y="4333875"/>
          <p14:tracePt t="92152" x="11766550" y="4359275"/>
          <p14:tracePt t="92163" x="11741150" y="4394200"/>
          <p14:tracePt t="92168" x="11690350" y="4410075"/>
          <p14:tracePt t="92179" x="11639550" y="4427538"/>
          <p14:tracePt t="92184" x="11588750" y="4452938"/>
          <p14:tracePt t="92192" x="11530013" y="4470400"/>
          <p14:tracePt t="92200" x="11469688" y="4486275"/>
          <p14:tracePt t="92208" x="11410950" y="4513263"/>
          <p14:tracePt t="92216" x="11342688" y="4554538"/>
          <p14:tracePt t="92224" x="11249025" y="4579938"/>
          <p14:tracePt t="92232" x="11137900" y="4614863"/>
          <p14:tracePt t="92240" x="11036300" y="4657725"/>
          <p14:tracePt t="92248" x="10934700" y="4691063"/>
          <p14:tracePt t="92256" x="10823575" y="4733925"/>
          <p14:tracePt t="92264" x="10721975" y="4759325"/>
          <p14:tracePt t="92272" x="10602913" y="4767263"/>
          <p14:tracePt t="92281" x="10475913" y="4775200"/>
          <p14:tracePt t="92288" x="10339388" y="4775200"/>
          <p14:tracePt t="92297" x="10153650" y="4775200"/>
          <p14:tracePt t="92304" x="9923463" y="4775200"/>
          <p14:tracePt t="92314" x="9685338" y="4775200"/>
          <p14:tracePt t="92320" x="9447213" y="4759325"/>
          <p14:tracePt t="92330" x="9193213" y="4749800"/>
          <p14:tracePt t="92336" x="8955088" y="4749800"/>
          <p14:tracePt t="92351" x="8734425" y="4775200"/>
          <p14:tracePt t="92356" x="8564563" y="4802188"/>
          <p14:tracePt t="92362" x="8402638" y="4835525"/>
          <p14:tracePt t="92367" x="8199438" y="4886325"/>
          <p14:tracePt t="92378" x="7994650" y="4937125"/>
          <p14:tracePt t="92384" x="7781925" y="4987925"/>
          <p14:tracePt t="92392" x="7586663" y="5030788"/>
          <p14:tracePt t="92399" x="7383463" y="5064125"/>
          <p14:tracePt t="92408" x="7188200" y="5091113"/>
          <p14:tracePt t="92415" x="6975475" y="5099050"/>
          <p14:tracePt t="92423" x="6711950" y="5116513"/>
          <p14:tracePt t="92431" x="6473825" y="5106988"/>
          <p14:tracePt t="92439" x="6194425" y="5099050"/>
          <p14:tracePt t="92447" x="5956300" y="5081588"/>
          <p14:tracePt t="92455" x="5675313" y="5056188"/>
          <p14:tracePt t="92463" x="5368925" y="5022850"/>
          <p14:tracePt t="92471" x="5106988" y="5013325"/>
          <p14:tracePt t="92479" x="4876800" y="5013325"/>
          <p14:tracePt t="92488" x="4664075" y="5013325"/>
          <p14:tracePt t="92495" x="4529138" y="5013325"/>
          <p14:tracePt t="92503" x="4375150" y="5022850"/>
          <p14:tracePt t="92513" x="4248150" y="5038725"/>
          <p14:tracePt t="92519" x="4129088" y="5048250"/>
          <p14:tracePt t="92529" x="3984625" y="5064125"/>
          <p14:tracePt t="92535" x="3848100" y="5081588"/>
          <p14:tracePt t="92545" x="3695700" y="5116513"/>
          <p14:tracePt t="92552" x="3543300" y="5141913"/>
          <p14:tracePt t="92560" x="3414713" y="5149850"/>
          <p14:tracePt t="92567" x="3297238" y="5157788"/>
          <p14:tracePt t="92578" x="3178175" y="5167313"/>
          <p14:tracePt t="92583" x="3059113" y="5167313"/>
          <p14:tracePt t="92591" x="2965450" y="5167313"/>
          <p14:tracePt t="92600" x="2871788" y="5157788"/>
          <p14:tracePt t="92607" x="2795588" y="5149850"/>
          <p14:tracePt t="92615" x="2701925" y="5132388"/>
          <p14:tracePt t="92624" x="2608263" y="5116513"/>
          <p14:tracePt t="92631" x="2497138" y="5099050"/>
          <p14:tracePt t="92639" x="2413000" y="5064125"/>
          <p14:tracePt t="92647" x="2311400" y="5048250"/>
          <p14:tracePt t="92655" x="2208213" y="5030788"/>
          <p14:tracePt t="92663" x="2090738" y="5005388"/>
          <p14:tracePt t="92672" x="1979613" y="4972050"/>
          <p14:tracePt t="92680" x="1878013" y="4954588"/>
          <p14:tracePt t="92687" x="1776413" y="4937125"/>
          <p14:tracePt t="92697" x="1690688" y="4929188"/>
          <p14:tracePt t="92703" x="1622425" y="4919663"/>
          <p14:tracePt t="92713" x="1589088" y="4919663"/>
          <p14:tracePt t="92720" x="1579563" y="4919663"/>
          <p14:tracePt t="92729" x="1563688" y="4911725"/>
          <p14:tracePt t="92768" x="1563688" y="4903788"/>
          <p14:tracePt t="92800" x="1563688" y="4886325"/>
          <p14:tracePt t="92808" x="1563688" y="4835525"/>
          <p14:tracePt t="92815" x="1579563" y="4749800"/>
          <p14:tracePt t="92823" x="1597025" y="4648200"/>
          <p14:tracePt t="92831" x="1639888" y="4529138"/>
          <p14:tracePt t="92839" x="1690688" y="4402138"/>
          <p14:tracePt t="92847" x="1758950" y="4291013"/>
          <p14:tracePt t="92855" x="1835150" y="4171950"/>
          <p14:tracePt t="92863" x="1911350" y="4070350"/>
          <p14:tracePt t="92872" x="1997075" y="3994150"/>
          <p14:tracePt t="92879" x="2081213" y="3935413"/>
          <p14:tracePt t="92897" x="2243138" y="3849688"/>
          <p14:tracePt t="92903" x="2311400" y="3816350"/>
          <p14:tracePt t="92912" x="2387600" y="3790950"/>
          <p14:tracePt t="92919" x="2471738" y="3763963"/>
          <p14:tracePt t="92929" x="2565400" y="3748088"/>
          <p14:tracePt t="92936" x="2659063" y="3738563"/>
          <p14:tracePt t="92945" x="2760663" y="3730625"/>
          <p14:tracePt t="92952" x="2871788" y="3722688"/>
          <p14:tracePt t="92963" x="2998788" y="3713163"/>
          <p14:tracePt t="92968" x="3127375" y="3705225"/>
          <p14:tracePt t="92978" x="3262313" y="3697288"/>
          <p14:tracePt t="92983" x="3381375" y="3679825"/>
          <p14:tracePt t="92993" x="3500438" y="3671888"/>
          <p14:tracePt t="92999" x="3602038" y="3662363"/>
          <p14:tracePt t="93007" x="3713163" y="3654425"/>
          <p14:tracePt t="93015" x="3822700" y="3646488"/>
          <p14:tracePt t="93023" x="3925888" y="3636963"/>
          <p14:tracePt t="93031" x="4010025" y="3619500"/>
          <p14:tracePt t="93039" x="4111625" y="3611563"/>
          <p14:tracePt t="93047" x="4240213" y="3611563"/>
          <p14:tracePt t="93055" x="4367213" y="3603625"/>
          <p14:tracePt t="93063" x="4519613" y="3586163"/>
          <p14:tracePt t="93071" x="4681538" y="3586163"/>
          <p14:tracePt t="93079" x="4894263" y="3586163"/>
          <p14:tracePt t="93088" x="5054600" y="3586163"/>
          <p14:tracePt t="93095" x="5241925" y="3586163"/>
          <p14:tracePt t="93103" x="5411788" y="3594100"/>
          <p14:tracePt t="93112" x="5548313" y="3594100"/>
          <p14:tracePt t="93120" x="5675313" y="3594100"/>
          <p14:tracePt t="93129" x="5819775" y="3578225"/>
          <p14:tracePt t="93135" x="6015038" y="3552825"/>
          <p14:tracePt t="93145" x="6227763" y="3543300"/>
          <p14:tracePt t="93152" x="6423025" y="3527425"/>
          <p14:tracePt t="93161" x="6635750" y="3517900"/>
          <p14:tracePt t="93167" x="6805613" y="3492500"/>
          <p14:tracePt t="93178" x="6983413" y="3467100"/>
          <p14:tracePt t="93183" x="7127875" y="3459163"/>
          <p14:tracePt t="93193" x="7264400" y="3459163"/>
          <p14:tracePt t="93200" x="7383463" y="3459163"/>
          <p14:tracePt t="93208" x="7502525" y="3449638"/>
          <p14:tracePt t="93215" x="7621588" y="3441700"/>
          <p14:tracePt t="93223" x="7731125" y="3433763"/>
          <p14:tracePt t="93232" x="7842250" y="3424238"/>
          <p14:tracePt t="93239" x="7951788" y="3424238"/>
          <p14:tracePt t="93248" x="8062913" y="3416300"/>
          <p14:tracePt t="93256" x="8164513" y="3408363"/>
          <p14:tracePt t="93263" x="8250238" y="3408363"/>
          <p14:tracePt t="93272" x="8351838" y="3408363"/>
          <p14:tracePt t="93280" x="8445500" y="3398838"/>
          <p14:tracePt t="93288" x="8529638" y="3398838"/>
          <p14:tracePt t="93295" x="8623300" y="3398838"/>
          <p14:tracePt t="93303" x="8691563" y="3398838"/>
          <p14:tracePt t="93313" x="8759825" y="3398838"/>
          <p14:tracePt t="93319" x="8818563" y="3398838"/>
          <p14:tracePt t="93328" x="8869363" y="3408363"/>
          <p14:tracePt t="93335" x="8921750" y="3424238"/>
          <p14:tracePt t="93346" x="8963025" y="3441700"/>
          <p14:tracePt t="93353" x="9013825" y="3467100"/>
          <p14:tracePt t="93361" x="9091613" y="3502025"/>
          <p14:tracePt t="93368" x="9158288" y="3543300"/>
          <p14:tracePt t="93378" x="9226550" y="3586163"/>
          <p14:tracePt t="93384" x="9302750" y="3629025"/>
          <p14:tracePt t="93391" x="9371013" y="3679825"/>
          <p14:tracePt t="93399" x="9464675" y="3748088"/>
          <p14:tracePt t="93408" x="9558338" y="3798888"/>
          <p14:tracePt t="93415" x="9652000" y="3849688"/>
          <p14:tracePt t="93423" x="9745663" y="3892550"/>
          <p14:tracePt t="93431" x="9839325" y="3935413"/>
          <p14:tracePt t="93439" x="9923463" y="3968750"/>
          <p14:tracePt t="93447" x="10009188" y="3994150"/>
          <p14:tracePt t="93456" x="10085388" y="4027488"/>
          <p14:tracePt t="93463" x="10144125" y="4037013"/>
          <p14:tracePt t="93471" x="10204450" y="4044950"/>
          <p14:tracePt t="93479" x="10263188" y="4052888"/>
          <p14:tracePt t="93487" x="10331450" y="4070350"/>
          <p14:tracePt t="93495" x="10415588" y="4087813"/>
          <p14:tracePt t="93504" x="10475913" y="4105275"/>
          <p14:tracePt t="93512" x="10560050" y="4121150"/>
          <p14:tracePt t="93519" x="10612438" y="4130675"/>
          <p14:tracePt t="93529" x="10688638" y="4146550"/>
          <p14:tracePt t="93535" x="10747375" y="4164013"/>
          <p14:tracePt t="93545" x="10790238" y="4171950"/>
          <p14:tracePt t="93552" x="10841038" y="4189413"/>
          <p14:tracePt t="93561" x="10891838" y="4206875"/>
          <p14:tracePt t="93568" x="10934700" y="4214813"/>
          <p14:tracePt t="93577" x="10985500" y="4232275"/>
          <p14:tracePt t="93584" x="11036300" y="4240213"/>
          <p14:tracePt t="93594" x="11061700" y="4249738"/>
          <p14:tracePt t="93599" x="11112500" y="4265613"/>
          <p14:tracePt t="93608" x="11163300" y="4283075"/>
          <p14:tracePt t="93615" x="11188700" y="4291013"/>
          <p14:tracePt t="93624" x="11231563" y="4300538"/>
          <p14:tracePt t="93631" x="11274425" y="4308475"/>
          <p14:tracePt t="93639" x="11307763" y="4308475"/>
          <p14:tracePt t="93647" x="11333163" y="4308475"/>
          <p14:tracePt t="93655" x="11360150" y="4308475"/>
          <p14:tracePt t="93663" x="11376025" y="4308475"/>
          <p14:tracePt t="93680" x="11393488" y="4308475"/>
          <p14:tracePt t="93712" x="11410950" y="4308475"/>
          <p14:tracePt t="93729" x="11418888" y="4300538"/>
          <p14:tracePt t="93736" x="11426825" y="4300538"/>
          <p14:tracePt t="93746" x="11436350" y="4283075"/>
          <p14:tracePt t="93752" x="11444288" y="4283075"/>
          <p14:tracePt t="93761" x="11452225" y="4275138"/>
          <p14:tracePt t="93768" x="11461750" y="4275138"/>
          <p14:tracePt t="93779" x="11487150" y="4265613"/>
          <p14:tracePt t="93783" x="11503025" y="4249738"/>
          <p14:tracePt t="93791" x="11512550" y="4240213"/>
          <p14:tracePt t="93799" x="11530013" y="4232275"/>
          <p14:tracePt t="93807" x="11537950" y="4232275"/>
          <p14:tracePt t="93816" x="11545888" y="4214813"/>
          <p14:tracePt t="93823" x="11545888" y="4181475"/>
          <p14:tracePt t="93831" x="11545888" y="4146550"/>
          <p14:tracePt t="93839" x="11545888" y="4113213"/>
          <p14:tracePt t="93847" x="11545888" y="4105275"/>
          <p14:tracePt t="93856" x="11545888" y="4095750"/>
          <p14:tracePt t="93871" x="11537950" y="4095750"/>
          <p14:tracePt t="93879" x="11520488" y="4095750"/>
          <p14:tracePt t="93896" x="11469688" y="4138613"/>
          <p14:tracePt t="93903" x="11452225" y="4146550"/>
          <p14:tracePt t="93912" x="11452225" y="4156075"/>
          <p14:tracePt t="93955" x="11436350" y="4138613"/>
          <p14:tracePt t="93971" x="11410950" y="4113213"/>
          <p14:tracePt t="93979" x="11401425" y="4113213"/>
          <p14:tracePt t="93987" x="11393488" y="4105275"/>
          <p14:tracePt t="93995" x="11376025" y="4087813"/>
          <p14:tracePt t="94020" x="11350625" y="4052888"/>
          <p14:tracePt t="94028" x="11342688" y="4019550"/>
          <p14:tracePt t="94035" x="11342688" y="4011613"/>
          <p14:tracePt t="94045" x="11342688" y="3986213"/>
          <p14:tracePt t="94051" x="11325225" y="3935413"/>
          <p14:tracePt t="94061" x="11299825" y="3883025"/>
          <p14:tracePt t="94068" x="11282363" y="3832225"/>
          <p14:tracePt t="94078" x="11249025" y="3756025"/>
          <p14:tracePt t="94084" x="11231563" y="3697288"/>
          <p14:tracePt t="94094" x="11215688" y="3654425"/>
          <p14:tracePt t="94100" x="11215688" y="3646488"/>
          <p14:tracePt t="94429" x="11223625" y="3662363"/>
          <p14:tracePt t="94459" x="11223625" y="3671888"/>
          <p14:tracePt t="94468" x="11215688" y="3687763"/>
          <p14:tracePt t="94476" x="11206163" y="3697288"/>
          <p14:tracePt t="94483" x="11198225" y="3705225"/>
          <p14:tracePt t="94500" x="11198225" y="3722688"/>
          <p14:tracePt t="94515" x="11223625" y="3730625"/>
          <p14:tracePt t="94523" x="11241088" y="3738563"/>
          <p14:tracePt t="94531" x="11266488" y="3748088"/>
          <p14:tracePt t="94539" x="11325225" y="3773488"/>
          <p14:tracePt t="94547" x="11385550" y="3790950"/>
          <p14:tracePt t="94555" x="11436350" y="3806825"/>
          <p14:tracePt t="94563" x="11477625" y="3824288"/>
          <p14:tracePt t="94572" x="11512550" y="3832225"/>
          <p14:tracePt t="94579" x="11545888" y="3841750"/>
          <p14:tracePt t="94587" x="11588750" y="3849688"/>
          <p14:tracePt t="94595" x="11614150" y="3857625"/>
          <p14:tracePt t="94603" x="11631613" y="3867150"/>
          <p14:tracePt t="94612" x="11639550" y="3875088"/>
          <p14:tracePt t="94619" x="11647488" y="3875088"/>
          <p14:tracePt t="94893" x="11657013" y="3875088"/>
          <p14:tracePt t="94941" x="11657013" y="3892550"/>
          <p14:tracePt t="94949" x="11657013" y="3900488"/>
          <p14:tracePt t="94957" x="11664950" y="3917950"/>
          <p14:tracePt t="94964" x="11664950" y="3935413"/>
          <p14:tracePt t="94971" x="11664950" y="3960813"/>
          <p14:tracePt t="94979" x="11664950" y="3968750"/>
          <p14:tracePt t="94987" x="11664950" y="3994150"/>
          <p14:tracePt t="94995" x="11664950" y="4019550"/>
          <p14:tracePt t="95003" x="11664950" y="4052888"/>
          <p14:tracePt t="95011" x="11664950" y="4079875"/>
          <p14:tracePt t="95019" x="11664950" y="4095750"/>
          <p14:tracePt t="95029" x="11664950" y="4121150"/>
          <p14:tracePt t="95035" x="11674475" y="4146550"/>
          <p14:tracePt t="95045" x="11682413" y="4181475"/>
          <p14:tracePt t="95052" x="11682413" y="4197350"/>
          <p14:tracePt t="95061" x="11682413" y="4214813"/>
          <p14:tracePt t="95067" x="11682413" y="4224338"/>
          <p14:tracePt t="95077" x="11682413" y="4240213"/>
          <p14:tracePt t="95083" x="11690350" y="4257675"/>
          <p14:tracePt t="95093" x="11690350" y="4265613"/>
          <p14:tracePt t="95099" x="11690350" y="4275138"/>
          <p14:tracePt t="95108" x="11690350" y="4291013"/>
          <p14:tracePt t="95115" x="11690350" y="4316413"/>
          <p14:tracePt t="95123" x="11699875" y="4333875"/>
          <p14:tracePt t="95131" x="11699875" y="4351338"/>
          <p14:tracePt t="95139" x="11699875" y="4376738"/>
          <p14:tracePt t="95147" x="11699875" y="4384675"/>
          <p14:tracePt t="95156" x="11699875" y="4402138"/>
          <p14:tracePt t="95163" x="11699875" y="4419600"/>
          <p14:tracePt t="95180" x="11699875" y="4427538"/>
          <p14:tracePt t="95245" x="11690350" y="4445000"/>
          <p14:tracePt t="95261" x="11674475" y="4460875"/>
          <p14:tracePt t="95269" x="11657013" y="4470400"/>
          <p14:tracePt t="95278" x="11631613" y="4486275"/>
          <p14:tracePt t="95284" x="11614150" y="4495800"/>
          <p14:tracePt t="95295" x="11563350" y="4513263"/>
          <p14:tracePt t="95299" x="11520488" y="4529138"/>
          <p14:tracePt t="95307" x="11444288" y="4554538"/>
          <p14:tracePt t="95315" x="11385550" y="4579938"/>
          <p14:tracePt t="95323" x="11317288" y="4597400"/>
          <p14:tracePt t="95331" x="11256963" y="4614863"/>
          <p14:tracePt t="95339" x="11188700" y="4622800"/>
          <p14:tracePt t="95347" x="11129963" y="4622800"/>
          <p14:tracePt t="95356" x="11096625" y="4622800"/>
          <p14:tracePt t="95363" x="11061700" y="4622800"/>
          <p14:tracePt t="95371" x="11036300" y="4622800"/>
          <p14:tracePt t="95379" x="11018838" y="4622800"/>
          <p14:tracePt t="95387" x="11010900" y="4622800"/>
          <p14:tracePt t="95395" x="10993438" y="4622800"/>
          <p14:tracePt t="95403" x="10977563" y="4622800"/>
          <p14:tracePt t="95411" x="10968038" y="4622800"/>
          <p14:tracePt t="95420" x="10960100" y="4622800"/>
          <p14:tracePt t="95428" x="10952163" y="4622800"/>
          <p14:tracePt t="95445" x="10942638" y="4622800"/>
          <p14:tracePt t="95462" x="10934700" y="4622800"/>
          <p14:tracePt t="95467" x="10926763" y="4622800"/>
          <p14:tracePt t="95478" x="10917238" y="4614863"/>
          <p14:tracePt t="96197" x="10883900" y="4589463"/>
          <p14:tracePt t="96205" x="10874375" y="4589463"/>
          <p14:tracePt t="96213" x="10866438" y="4589463"/>
          <p14:tracePt t="96221" x="10848975" y="4579938"/>
          <p14:tracePt t="96231" x="10841038" y="4572000"/>
          <p14:tracePt t="96235" x="10823575" y="4554538"/>
          <p14:tracePt t="96245" x="10798175" y="4546600"/>
          <p14:tracePt t="96251" x="10798175" y="4538663"/>
          <p14:tracePt t="96261" x="10790238" y="4538663"/>
          <p14:tracePt t="96267" x="10772775" y="4521200"/>
          <p14:tracePt t="96277" x="10764838" y="4521200"/>
          <p14:tracePt t="96283" x="10756900" y="4503738"/>
          <p14:tracePt t="96293" x="10747375" y="4495800"/>
          <p14:tracePt t="96299" x="10721975" y="4478338"/>
          <p14:tracePt t="96307" x="10704513" y="4460875"/>
          <p14:tracePt t="96315" x="10679113" y="4452938"/>
          <p14:tracePt t="96324" x="10653713" y="4445000"/>
          <p14:tracePt t="96331" x="10628313" y="4427538"/>
          <p14:tracePt t="96339" x="10612438" y="4419600"/>
          <p14:tracePt t="96356" x="10602913" y="4419600"/>
          <p14:tracePt t="96453" x="10602913" y="4427538"/>
          <p14:tracePt t="96463" x="10602913" y="4435475"/>
          <p14:tracePt t="96469" x="10594975" y="4445000"/>
          <p14:tracePt t="96477" x="10585450" y="4452938"/>
          <p14:tracePt t="96493" x="10577513" y="4460875"/>
          <p14:tracePt t="96500" x="10569575" y="4478338"/>
          <p14:tracePt t="96508" x="10560050" y="4495800"/>
          <p14:tracePt t="96516" x="10544175" y="4513263"/>
          <p14:tracePt t="96524" x="10518775" y="4538663"/>
          <p14:tracePt t="96532" x="10501313" y="4554538"/>
          <p14:tracePt t="96540" x="10467975" y="4597400"/>
          <p14:tracePt t="96548" x="10433050" y="4630738"/>
          <p14:tracePt t="96556" x="10399713" y="4648200"/>
          <p14:tracePt t="96564" x="10364788" y="4673600"/>
          <p14:tracePt t="96572" x="10339388" y="4699000"/>
          <p14:tracePt t="96580" x="10313988" y="4699000"/>
          <p14:tracePt t="96588" x="10280650" y="4716463"/>
          <p14:tracePt t="96596" x="10245725" y="4741863"/>
          <p14:tracePt t="96604" x="10229850" y="4741863"/>
          <p14:tracePt t="96613" x="10204450" y="4759325"/>
          <p14:tracePt t="96620" x="10194925" y="4759325"/>
          <p14:tracePt t="96629" x="10169525" y="4759325"/>
          <p14:tracePt t="96635" x="10153650" y="4767263"/>
          <p14:tracePt t="96646" x="10136188" y="4767263"/>
          <p14:tracePt t="96652" x="10126663" y="4767263"/>
          <p14:tracePt t="96661" x="10118725" y="4767263"/>
          <p14:tracePt t="96667" x="10110788" y="4775200"/>
          <p14:tracePt t="96677" x="10101263" y="4775200"/>
          <p14:tracePt t="96684" x="10093325" y="4775200"/>
          <p14:tracePt t="96695" x="10085388" y="4775200"/>
          <p14:tracePt t="96700" x="10075863" y="4775200"/>
          <p14:tracePt t="96710" x="10067925" y="4775200"/>
          <p14:tracePt t="96805" x="10050463" y="4775200"/>
          <p14:tracePt t="96813" x="10042525" y="4759325"/>
          <p14:tracePt t="96821" x="10025063" y="4733925"/>
          <p14:tracePt t="96831" x="10025063" y="4716463"/>
          <p14:tracePt t="96837" x="10009188" y="4708525"/>
          <p14:tracePt t="96847" x="10009188" y="4683125"/>
          <p14:tracePt t="96853" x="9983788" y="4665663"/>
          <p14:tracePt t="96862" x="9966325" y="4640263"/>
          <p14:tracePt t="96868" x="9948863" y="4614863"/>
          <p14:tracePt t="96879" x="9940925" y="4597400"/>
          <p14:tracePt t="96897" x="9931400" y="4579938"/>
          <p14:tracePt t="96900" x="9931400" y="4572000"/>
          <p14:tracePt t="96912" x="9923463" y="4564063"/>
          <p14:tracePt t="96920" x="9915525" y="4554538"/>
          <p14:tracePt t="96936" x="9906000" y="4538663"/>
          <p14:tracePt t="96952" x="9906000" y="4521200"/>
          <p14:tracePt t="96968" x="9898063" y="4513263"/>
          <p14:tracePt t="96984" x="9890125" y="4503738"/>
          <p14:tracePt t="97000" x="9880600" y="4495800"/>
          <p14:tracePt t="97012" x="9864725" y="4486275"/>
          <p14:tracePt t="97016" x="9829800" y="4486275"/>
          <p14:tracePt t="97025" x="9804400" y="4486275"/>
          <p14:tracePt t="97032" x="9771063" y="4478338"/>
          <p14:tracePt t="97040" x="9728200" y="4470400"/>
          <p14:tracePt t="97048" x="9677400" y="4470400"/>
          <p14:tracePt t="97056" x="9634538" y="4470400"/>
          <p14:tracePt t="97064" x="9583738" y="4470400"/>
          <p14:tracePt t="97072" x="9550400" y="4478338"/>
          <p14:tracePt t="97080" x="9507538" y="4486275"/>
          <p14:tracePt t="97088" x="9472613" y="4503738"/>
          <p14:tracePt t="97098" x="9421813" y="4521200"/>
          <p14:tracePt t="97104" x="9388475" y="4538663"/>
          <p14:tracePt t="97113" x="9345613" y="4564063"/>
          <p14:tracePt t="97120" x="9302750" y="4579938"/>
          <p14:tracePt t="97129" x="9269413" y="4597400"/>
          <p14:tracePt t="97136" x="9226550" y="4622800"/>
          <p14:tracePt t="97145" x="9183688" y="4648200"/>
          <p14:tracePt t="97152" x="9142413" y="4673600"/>
          <p14:tracePt t="97162" x="9091613" y="4699000"/>
          <p14:tracePt t="97168" x="9039225" y="4716463"/>
          <p14:tracePt t="97179" x="8980488" y="4741863"/>
          <p14:tracePt t="97184" x="8921750" y="4767263"/>
          <p14:tracePt t="97195" x="8869363" y="4792663"/>
          <p14:tracePt t="97200" x="8818563" y="4818063"/>
          <p14:tracePt t="97212" x="8777288" y="4835525"/>
          <p14:tracePt t="97216" x="8716963" y="4852988"/>
          <p14:tracePt t="97225" x="8666163" y="4868863"/>
          <p14:tracePt t="97232" x="8623300" y="4878388"/>
          <p14:tracePt t="97240" x="8589963" y="4878388"/>
          <p14:tracePt t="97248" x="8564563" y="4878388"/>
          <p14:tracePt t="97256" x="8529638" y="4878388"/>
          <p14:tracePt t="97264" x="8488363" y="4886325"/>
          <p14:tracePt t="97272" x="8445500" y="4894263"/>
          <p14:tracePt t="97280" x="8385175" y="4903788"/>
          <p14:tracePt t="97288" x="8326438" y="4903788"/>
          <p14:tracePt t="97297" x="8258175" y="4911725"/>
          <p14:tracePt t="97304" x="8199438" y="4919663"/>
          <p14:tracePt t="97313" x="8147050" y="4937125"/>
          <p14:tracePt t="97320" x="8105775" y="4946650"/>
          <p14:tracePt t="97330" x="8054975" y="4954588"/>
          <p14:tracePt t="97335" x="7994650" y="4962525"/>
          <p14:tracePt t="97344" x="7935913" y="4979988"/>
          <p14:tracePt t="97352" x="7875588" y="4997450"/>
          <p14:tracePt t="97360" x="7816850" y="5013325"/>
          <p14:tracePt t="97367" x="7766050" y="5022850"/>
          <p14:tracePt t="97376" x="7723188" y="5030788"/>
          <p14:tracePt t="97383" x="7672388" y="5038725"/>
          <p14:tracePt t="97393" x="7646988" y="5048250"/>
          <p14:tracePt t="97399" x="7596188" y="5056188"/>
          <p14:tracePt t="97409" x="7545388" y="5073650"/>
          <p14:tracePt t="97415" x="7493000" y="5081588"/>
          <p14:tracePt t="97423" x="7434263" y="5081588"/>
          <p14:tracePt t="97431" x="7383463" y="5091113"/>
          <p14:tracePt t="97439" x="7340600" y="5091113"/>
          <p14:tracePt t="97447" x="7289800" y="5091113"/>
          <p14:tracePt t="97455" x="7239000" y="5091113"/>
          <p14:tracePt t="97463" x="7178675" y="5091113"/>
          <p14:tracePt t="97471" x="7119938" y="5081588"/>
          <p14:tracePt t="97479" x="7059613" y="5064125"/>
          <p14:tracePt t="97488" x="7008813" y="5038725"/>
          <p14:tracePt t="97495" x="6950075" y="5013325"/>
          <p14:tracePt t="97503" x="6899275" y="4987925"/>
          <p14:tracePt t="97511" x="6838950" y="4962525"/>
          <p14:tracePt t="97520" x="6770688" y="4919663"/>
          <p14:tracePt t="97527" x="6711950" y="4868863"/>
          <p14:tracePt t="97536" x="6669088" y="4810125"/>
          <p14:tracePt t="97545" x="6635750" y="4759325"/>
          <p14:tracePt t="97551" x="6610350" y="4724400"/>
          <p14:tracePt t="97561" x="6592888" y="4683125"/>
          <p14:tracePt t="97567" x="6592888" y="4673600"/>
          <p14:tracePt t="97577" x="6592888" y="4640263"/>
          <p14:tracePt t="97583" x="6592888" y="4614863"/>
          <p14:tracePt t="97592" x="6600825" y="4579938"/>
          <p14:tracePt t="97599" x="6618288" y="4546600"/>
          <p14:tracePt t="97610" x="6653213" y="4495800"/>
          <p14:tracePt t="97615" x="6704013" y="4427538"/>
          <p14:tracePt t="97623" x="6770688" y="4351338"/>
          <p14:tracePt t="97631" x="6848475" y="4275138"/>
          <p14:tracePt t="97640" x="6942138" y="4206875"/>
          <p14:tracePt t="97647" x="7051675" y="4138613"/>
          <p14:tracePt t="97655" x="7196138" y="4079875"/>
          <p14:tracePt t="97663" x="7383463" y="4019550"/>
          <p14:tracePt t="97672" x="7596188" y="3951288"/>
          <p14:tracePt t="97679" x="7807325" y="3883025"/>
          <p14:tracePt t="97687" x="7986713" y="3849688"/>
          <p14:tracePt t="97695" x="8174038" y="3798888"/>
          <p14:tracePt t="97704" x="8351838" y="3763963"/>
          <p14:tracePt t="97711" x="8470900" y="3756025"/>
          <p14:tracePt t="97720" x="8615363" y="3748088"/>
          <p14:tracePt t="97728" x="8724900" y="3748088"/>
          <p14:tracePt t="97735" x="8836025" y="3748088"/>
          <p14:tracePt t="97745" x="8929688" y="3748088"/>
          <p14:tracePt t="97752" x="9005888" y="3748088"/>
          <p14:tracePt t="97761" x="9074150" y="3748088"/>
          <p14:tracePt t="97767" x="9132888" y="3748088"/>
          <p14:tracePt t="97776" x="9167813" y="3756025"/>
          <p14:tracePt t="97784" x="9218613" y="3763963"/>
          <p14:tracePt t="97794" x="9269413" y="3781425"/>
          <p14:tracePt t="97799" x="9320213" y="3798888"/>
          <p14:tracePt t="97810" x="9363075" y="3816350"/>
          <p14:tracePt t="97816" x="9413875" y="3841750"/>
          <p14:tracePt t="97824" x="9456738" y="3849688"/>
          <p14:tracePt t="97832" x="9507538" y="3875088"/>
          <p14:tracePt t="97840" x="9558338" y="3900488"/>
          <p14:tracePt t="97847" x="9583738" y="3917950"/>
          <p14:tracePt t="97855" x="9609138" y="3935413"/>
          <p14:tracePt t="97863" x="9634538" y="3935413"/>
          <p14:tracePt t="97872" x="9659938" y="3943350"/>
          <p14:tracePt t="97879" x="9694863" y="3960813"/>
          <p14:tracePt t="97887" x="9702800" y="3960813"/>
          <p14:tracePt t="97912" x="9786938" y="4002088"/>
          <p14:tracePt t="97919" x="9804400" y="4019550"/>
          <p14:tracePt t="97929" x="9821863" y="4027488"/>
          <p14:tracePt t="97936" x="9829800" y="4037013"/>
          <p14:tracePt t="98194" x="9804400" y="4037013"/>
          <p14:tracePt t="98201" x="9761538" y="4019550"/>
          <p14:tracePt t="98210" x="9728200" y="3994150"/>
          <p14:tracePt t="98215" x="9677400" y="3960813"/>
          <p14:tracePt t="98225" x="9617075" y="3943350"/>
          <p14:tracePt t="98231" x="9540875" y="3935413"/>
          <p14:tracePt t="98239" x="9456738" y="3925888"/>
          <p14:tracePt t="98247" x="9353550" y="3925888"/>
          <p14:tracePt t="98255" x="9244013" y="3960813"/>
          <p14:tracePt t="98263" x="9132888" y="3994150"/>
          <p14:tracePt t="98271" x="9023350" y="4037013"/>
          <p14:tracePt t="98279" x="8921750" y="4070350"/>
          <p14:tracePt t="98287" x="8828088" y="4113213"/>
          <p14:tracePt t="98295" x="8750300" y="4146550"/>
          <p14:tracePt t="98303" x="8691563" y="4181475"/>
          <p14:tracePt t="98311" x="8640763" y="4206875"/>
          <p14:tracePt t="98319" x="8597900" y="4240213"/>
          <p14:tracePt t="98329" x="8572500" y="4265613"/>
          <p14:tracePt t="98336" x="8547100" y="4283075"/>
          <p14:tracePt t="98347" x="8504238" y="4308475"/>
          <p14:tracePt t="98353" x="8470900" y="4341813"/>
          <p14:tracePt t="98366" x="8445500" y="4351338"/>
          <p14:tracePt t="98368" x="8428038" y="4368800"/>
          <p14:tracePt t="98377" x="8402638" y="4384675"/>
          <p14:tracePt t="98383" x="8385175" y="4402138"/>
          <p14:tracePt t="98395" x="8377238" y="4419600"/>
          <p14:tracePt t="98399" x="8351838" y="4435475"/>
          <p14:tracePt t="98410" x="8343900" y="4445000"/>
          <p14:tracePt t="98415" x="8326438" y="4470400"/>
          <p14:tracePt t="98423" x="8318500" y="4478338"/>
          <p14:tracePt t="98431" x="8301038" y="4513263"/>
          <p14:tracePt t="98439" x="8291513" y="4538663"/>
          <p14:tracePt t="98447" x="8275638" y="4554538"/>
          <p14:tracePt t="98455" x="8266113" y="4579938"/>
          <p14:tracePt t="98463" x="8240713" y="4597400"/>
          <p14:tracePt t="98471" x="8224838" y="4622800"/>
          <p14:tracePt t="98479" x="8199438" y="4622800"/>
          <p14:tracePt t="98487" x="8174038" y="4640263"/>
          <p14:tracePt t="98495" x="8131175" y="4657725"/>
          <p14:tracePt t="98503" x="8113713" y="4665663"/>
          <p14:tracePt t="98511" x="8088313" y="4665663"/>
          <p14:tracePt t="98519" x="8054975" y="4673600"/>
          <p14:tracePt t="98527" x="8029575" y="4673600"/>
          <p14:tracePt t="98535" x="7994650" y="4673600"/>
          <p14:tracePt t="98544" x="7961313" y="4673600"/>
          <p14:tracePt t="98551" x="7935913" y="4673600"/>
          <p14:tracePt t="98561" x="7893050" y="4673600"/>
          <p14:tracePt t="98567" x="7885113" y="4665663"/>
          <p14:tracePt t="98576" x="7859713" y="4648200"/>
          <p14:tracePt t="98583" x="7832725" y="4630738"/>
          <p14:tracePt t="98593" x="7832725" y="4622800"/>
          <p14:tracePt t="98599" x="7816850" y="4605338"/>
          <p14:tracePt t="98610" x="7816850" y="4597400"/>
          <p14:tracePt t="98616" x="7816850" y="4579938"/>
          <p14:tracePt t="98623" x="7816850" y="4572000"/>
          <p14:tracePt t="98631" x="7807325" y="4554538"/>
          <p14:tracePt t="98640" x="7807325" y="4538663"/>
          <p14:tracePt t="98648" x="7807325" y="4521200"/>
          <p14:tracePt t="98655" x="7807325" y="4513263"/>
          <p14:tracePt t="98663" x="7807325" y="4503738"/>
          <p14:tracePt t="98672" x="7807325" y="4486275"/>
          <p14:tracePt t="98679" x="7824788" y="4470400"/>
          <p14:tracePt t="98687" x="7842250" y="4452938"/>
          <p14:tracePt t="98695" x="7885113" y="4435475"/>
          <p14:tracePt t="98704" x="7926388" y="4402138"/>
          <p14:tracePt t="98713" x="7943850" y="4394200"/>
          <p14:tracePt t="98719" x="7977188" y="4384675"/>
          <p14:tracePt t="98728" x="8029575" y="4376738"/>
          <p14:tracePt t="98736" x="8088313" y="4368800"/>
          <p14:tracePt t="98744" x="8147050" y="4359275"/>
          <p14:tracePt t="98751" x="8215313" y="4359275"/>
          <p14:tracePt t="98762" x="8291513" y="4351338"/>
          <p14:tracePt t="98768" x="8351838" y="4341813"/>
          <p14:tracePt t="98777" x="8428038" y="4341813"/>
          <p14:tracePt t="98784" x="8496300" y="4341813"/>
          <p14:tracePt t="98794" x="8564563" y="4341813"/>
          <p14:tracePt t="98800" x="8623300" y="4341813"/>
          <p14:tracePt t="98810" x="8674100" y="4351338"/>
          <p14:tracePt t="98815" x="8709025" y="4351338"/>
          <p14:tracePt t="98826" x="8734425" y="4359275"/>
          <p14:tracePt t="98832" x="8767763" y="4376738"/>
          <p14:tracePt t="98839" x="8793163" y="4394200"/>
          <p14:tracePt t="98847" x="8818563" y="4419600"/>
          <p14:tracePt t="98856" x="8853488" y="4445000"/>
          <p14:tracePt t="98864" x="8869363" y="4460875"/>
          <p14:tracePt t="98871" x="8904288" y="4495800"/>
          <p14:tracePt t="98879" x="8937625" y="4521200"/>
          <p14:tracePt t="98895" x="8955088" y="4546600"/>
          <p14:tracePt t="98903" x="8972550" y="4564063"/>
          <p14:tracePt t="98912" x="8997950" y="4572000"/>
          <p14:tracePt t="98929" x="9013825" y="4589463"/>
          <p14:tracePt t="98935" x="9031288" y="4597400"/>
          <p14:tracePt t="98945" x="9039225" y="4605338"/>
          <p14:tracePt t="98952" x="9064625" y="4605338"/>
          <p14:tracePt t="98962" x="9082088" y="4630738"/>
          <p14:tracePt t="98968" x="9107488" y="4648200"/>
          <p14:tracePt t="98977" x="9132888" y="4665663"/>
          <p14:tracePt t="98983" x="9167813" y="4683125"/>
          <p14:tracePt t="98993" x="9193213" y="4683125"/>
          <p14:tracePt t="99000" x="9218613" y="4699000"/>
          <p14:tracePt t="99010" x="9236075" y="4708525"/>
          <p14:tracePt t="99015" x="9251950" y="4708525"/>
          <p14:tracePt t="99024" x="9277350" y="4716463"/>
          <p14:tracePt t="99032" x="9286875" y="4724400"/>
          <p14:tracePt t="99040" x="9302750" y="4724400"/>
          <p14:tracePt t="99047" x="9312275" y="4724400"/>
          <p14:tracePt t="99055" x="9320213" y="4724400"/>
          <p14:tracePt t="99064" x="9328150" y="4724400"/>
          <p14:tracePt t="99071" x="9337675" y="4724400"/>
          <p14:tracePt t="99079" x="9345613" y="4724400"/>
          <p14:tracePt t="99161" x="9353550" y="4724400"/>
          <p14:tracePt t="99185" x="9345613" y="4716463"/>
          <p14:tracePt t="99194" x="9328150" y="4699000"/>
          <p14:tracePt t="99207" x="9312275" y="4699000"/>
          <p14:tracePt t="99215" x="9294813" y="4699000"/>
          <p14:tracePt t="99223" x="9286875" y="4691063"/>
          <p14:tracePt t="99231" x="9277350" y="4691063"/>
          <p14:tracePt t="99239" x="9261475" y="4699000"/>
          <p14:tracePt t="99247" x="9244013" y="4708525"/>
          <p14:tracePt t="99255" x="9236075" y="4708525"/>
          <p14:tracePt t="99263" x="9209088" y="4716463"/>
          <p14:tracePt t="99271" x="9193213" y="4724400"/>
          <p14:tracePt t="99279" x="9167813" y="4733925"/>
          <p14:tracePt t="99287" x="9150350" y="4749800"/>
          <p14:tracePt t="99295" x="9132888" y="4749800"/>
          <p14:tracePt t="99303" x="9107488" y="4759325"/>
          <p14:tracePt t="99312" x="9082088" y="4767263"/>
          <p14:tracePt t="99319" x="9039225" y="4784725"/>
          <p14:tracePt t="99327" x="9005888" y="4792663"/>
          <p14:tracePt t="99335" x="8963025" y="4810125"/>
          <p14:tracePt t="99345" x="8912225" y="4827588"/>
          <p14:tracePt t="99353" x="8869363" y="4843463"/>
          <p14:tracePt t="99361" x="8818563" y="4860925"/>
          <p14:tracePt t="99367" x="8777288" y="4878388"/>
          <p14:tracePt t="99377" x="8750300" y="4886325"/>
          <p14:tracePt t="99383" x="8724900" y="4903788"/>
          <p14:tracePt t="99394" x="8699500" y="4903788"/>
          <p14:tracePt t="99399" x="8683625" y="4911725"/>
          <p14:tracePt t="99409" x="8674100" y="4919663"/>
          <p14:tracePt t="99416" x="8666163" y="4919663"/>
          <p14:tracePt t="99657" x="8658225" y="4919663"/>
          <p14:tracePt t="99665" x="8658225" y="4911725"/>
          <p14:tracePt t="99673" x="8648700" y="4894263"/>
          <p14:tracePt t="99681" x="8648700" y="4878388"/>
          <p14:tracePt t="99689" x="8640763" y="4852988"/>
          <p14:tracePt t="99698" x="8632825" y="4835525"/>
          <p14:tracePt t="99704" x="8632825" y="4818063"/>
          <p14:tracePt t="99713" x="8623300" y="4784725"/>
          <p14:tracePt t="99720" x="8615363" y="4749800"/>
          <p14:tracePt t="99730" x="8605838" y="4724400"/>
          <p14:tracePt t="99736" x="8605838" y="4699000"/>
          <p14:tracePt t="99745" x="8597900" y="4683125"/>
          <p14:tracePt t="99752" x="8589963" y="4665663"/>
          <p14:tracePt t="99762" x="8580438" y="4648200"/>
          <p14:tracePt t="99768" x="8572500" y="4614863"/>
          <p14:tracePt t="99778" x="8555038" y="4589463"/>
          <p14:tracePt t="99784" x="8547100" y="4564063"/>
          <p14:tracePt t="99795" x="8539163" y="4554538"/>
          <p14:tracePt t="99800" x="8529638" y="4546600"/>
          <p14:tracePt t="99811" x="8496300" y="4521200"/>
          <p14:tracePt t="99816" x="8453438" y="4478338"/>
          <p14:tracePt t="99827" x="8420100" y="4460875"/>
          <p14:tracePt t="99832" x="8394700" y="4445000"/>
          <p14:tracePt t="99841" x="8359775" y="4435475"/>
          <p14:tracePt t="99848" x="8334375" y="4419600"/>
          <p14:tracePt t="99856" x="8291513" y="4402138"/>
          <p14:tracePt t="99864" x="8250238" y="4384675"/>
          <p14:tracePt t="99872" x="8199438" y="4368800"/>
          <p14:tracePt t="99896" x="8121650" y="4359275"/>
          <p14:tracePt t="99961" x="8113713" y="4359275"/>
          <p14:tracePt t="99978" x="8113713" y="4368800"/>
          <p14:tracePt t="99985" x="8113713" y="4376738"/>
          <p14:tracePt t="99995" x="8105775" y="4376738"/>
          <p14:tracePt t="100001" x="8105775" y="4394200"/>
          <p14:tracePt t="100014" x="8096250" y="4410075"/>
          <p14:tracePt t="100020" x="8080375" y="4427538"/>
          <p14:tracePt t="100030" x="8070850" y="4445000"/>
          <p14:tracePt t="100036" x="8054975" y="4460875"/>
          <p14:tracePt t="100046" x="8045450" y="4503738"/>
          <p14:tracePt t="100052" x="8037513" y="4521200"/>
          <p14:tracePt t="100062" x="8029575" y="4546600"/>
          <p14:tracePt t="100068" x="8012113" y="4579938"/>
          <p14:tracePt t="100078" x="7994650" y="4614863"/>
          <p14:tracePt t="100084" x="7986713" y="4640263"/>
          <p14:tracePt t="100095" x="7961313" y="4691063"/>
          <p14:tracePt t="100100" x="7926388" y="4741863"/>
          <p14:tracePt t="100112" x="7893050" y="4792663"/>
          <p14:tracePt t="100116" x="7850188" y="4835525"/>
          <p14:tracePt t="100127" x="7807325" y="4878388"/>
          <p14:tracePt t="100132" x="7756525" y="4919663"/>
          <p14:tracePt t="100141" x="7688263" y="4979988"/>
          <p14:tracePt t="100148" x="7596188" y="5030788"/>
          <p14:tracePt t="100156" x="7477125" y="5099050"/>
          <p14:tracePt t="100164" x="7366000" y="5157788"/>
          <p14:tracePt t="100172" x="7256463" y="5218113"/>
          <p14:tracePt t="100180" x="7137400" y="5251450"/>
          <p14:tracePt t="100188" x="7051675" y="5286375"/>
          <p14:tracePt t="100197" x="6950075" y="5311775"/>
          <p14:tracePt t="100204" x="6838950" y="5337175"/>
          <p14:tracePt t="100213" x="6729413" y="5345113"/>
          <p14:tracePt t="100220" x="6600825" y="5362575"/>
          <p14:tracePt t="100229" x="6483350" y="5370513"/>
          <p14:tracePt t="100236" x="6380163" y="5370513"/>
          <p14:tracePt t="100246" x="6286500" y="5370513"/>
          <p14:tracePt t="100252" x="6176963" y="5370513"/>
          <p14:tracePt t="100263" x="6075363" y="5370513"/>
          <p14:tracePt t="100268" x="5981700" y="5337175"/>
          <p14:tracePt t="100277" x="5895975" y="5294313"/>
          <p14:tracePt t="100284" x="5827713" y="5260975"/>
          <p14:tracePt t="100294" x="5776913" y="5226050"/>
          <p14:tracePt t="100300" x="5743575" y="5192713"/>
          <p14:tracePt t="100312" x="5718175" y="5167313"/>
          <p14:tracePt t="100316" x="5683250" y="5132388"/>
          <p14:tracePt t="100328" x="5667375" y="5091113"/>
          <p14:tracePt t="100332" x="5657850" y="5030788"/>
          <p14:tracePt t="100341" x="5641975" y="4972050"/>
          <p14:tracePt t="100352" x="5632450" y="4894263"/>
          <p14:tracePt t="100362" x="5632450" y="4827588"/>
          <p14:tracePt t="100368" x="5632450" y="4741863"/>
          <p14:tracePt t="100371" x="5657850" y="4648200"/>
          <p14:tracePt t="100379" x="5700713" y="4554538"/>
          <p14:tracePt t="100388" x="5751513" y="4460875"/>
          <p14:tracePt t="100395" x="5853113" y="4341813"/>
          <p14:tracePt t="100403" x="5972175" y="4249738"/>
          <p14:tracePt t="100413" x="6159500" y="4130675"/>
          <p14:tracePt t="100419" x="6380163" y="4019550"/>
          <p14:tracePt t="100428" x="6618288" y="3917950"/>
          <p14:tracePt t="100435" x="6873875" y="3832225"/>
          <p14:tracePt t="100444" x="7127875" y="3763963"/>
          <p14:tracePt t="100451" x="7383463" y="3687763"/>
          <p14:tracePt t="100460" x="7629525" y="3654425"/>
          <p14:tracePt t="100467" x="7893050" y="3611563"/>
          <p14:tracePt t="100476" x="8139113" y="3568700"/>
          <p14:tracePt t="100483" x="8385175" y="3543300"/>
          <p14:tracePt t="100493" x="8597900" y="3517900"/>
          <p14:tracePt t="100499" x="8793163" y="3492500"/>
          <p14:tracePt t="100509" x="8963025" y="3475038"/>
          <p14:tracePt t="100515" x="9107488" y="3475038"/>
          <p14:tracePt t="100526" x="9244013" y="3475038"/>
          <p14:tracePt t="100531" x="9396413" y="3467100"/>
          <p14:tracePt t="100540" x="9515475" y="3467100"/>
          <p14:tracePt t="100547" x="9626600" y="3467100"/>
          <p14:tracePt t="100555" x="9736138" y="3467100"/>
          <p14:tracePt t="100563" x="9829800" y="3467100"/>
          <p14:tracePt t="100571" x="9898063" y="3467100"/>
          <p14:tracePt t="100579" x="9956800" y="3467100"/>
          <p14:tracePt t="100587" x="10025063" y="3475038"/>
          <p14:tracePt t="100595" x="10075863" y="3475038"/>
          <p14:tracePt t="100603" x="10118725" y="3492500"/>
          <p14:tracePt t="100611" x="10169525" y="3502025"/>
          <p14:tracePt t="100619" x="10220325" y="3527425"/>
          <p14:tracePt t="100628" x="10271125" y="3543300"/>
          <p14:tracePt t="100635" x="10306050" y="3560763"/>
          <p14:tracePt t="100645" x="10356850" y="3578225"/>
          <p14:tracePt t="100651" x="10415588" y="3603625"/>
          <p14:tracePt t="100660" x="10475913" y="3619500"/>
          <p14:tracePt t="100667" x="10534650" y="3636963"/>
          <p14:tracePt t="100677" x="10585450" y="3646488"/>
          <p14:tracePt t="100683" x="10628313" y="3654425"/>
          <p14:tracePt t="100693" x="10671175" y="3654425"/>
          <p14:tracePt t="100757" x="10645775" y="3654425"/>
          <p14:tracePt t="100764" x="10620375" y="3654425"/>
          <p14:tracePt t="100772" x="10560050" y="3654425"/>
          <p14:tracePt t="100780" x="10458450" y="3679825"/>
          <p14:tracePt t="100789" x="10313988" y="3687763"/>
          <p14:tracePt t="100798" x="10144125" y="3705225"/>
          <p14:tracePt t="100804" x="9966325" y="3730625"/>
          <p14:tracePt t="100814" x="9796463" y="3756025"/>
          <p14:tracePt t="100821" x="9652000" y="3798888"/>
          <p14:tracePt t="100830" x="9490075" y="3849688"/>
          <p14:tracePt t="100836" x="9320213" y="3908425"/>
          <p14:tracePt t="100846" x="9150350" y="3968750"/>
          <p14:tracePt t="100852" x="9005888" y="4019550"/>
          <p14:tracePt t="100862" x="8912225" y="4070350"/>
          <p14:tracePt t="100868" x="8843963" y="4105275"/>
          <p14:tracePt t="100878" x="8793163" y="4130675"/>
          <p14:tracePt t="100884" x="8767763" y="4146550"/>
          <p14:tracePt t="100895" x="8750300" y="4171950"/>
          <p14:tracePt t="100911" x="8724900" y="4257675"/>
          <p14:tracePt t="100915" x="8716963" y="4300538"/>
          <p14:tracePt t="100927" x="8709025" y="4359275"/>
          <p14:tracePt t="100932" x="8699500" y="4419600"/>
          <p14:tracePt t="100942" x="8699500" y="4478338"/>
          <p14:tracePt t="100948" x="8691563" y="4538663"/>
          <p14:tracePt t="100955" x="8691563" y="4589463"/>
          <p14:tracePt t="100963" x="8683625" y="4640263"/>
          <p14:tracePt t="100972" x="8683625" y="4657725"/>
          <p14:tracePt t="100979" x="8658225" y="4683125"/>
          <p14:tracePt t="100988" x="8648700" y="4691063"/>
          <p14:tracePt t="100995" x="8615363" y="4708525"/>
          <p14:tracePt t="101004" x="8589963" y="4724400"/>
          <p14:tracePt t="101012" x="8572500" y="4724400"/>
          <p14:tracePt t="101019" x="8539163" y="4733925"/>
          <p14:tracePt t="101029" x="8478838" y="4749800"/>
          <p14:tracePt t="101036" x="8394700" y="4759325"/>
          <p14:tracePt t="101045" x="8326438" y="4759325"/>
          <p14:tracePt t="101051" x="8275638" y="4759325"/>
          <p14:tracePt t="101061" x="8215313" y="4759325"/>
          <p14:tracePt t="101068" x="8164513" y="4749800"/>
          <p14:tracePt t="101078" x="8156575" y="4741863"/>
          <p14:tracePt t="101083" x="8131175" y="4708525"/>
          <p14:tracePt t="101093" x="8113713" y="4673600"/>
          <p14:tracePt t="101100" x="8113713" y="4648200"/>
          <p14:tracePt t="101110" x="8113713" y="4622800"/>
          <p14:tracePt t="101116" x="8113713" y="4597400"/>
          <p14:tracePt t="101127" x="8121650" y="4572000"/>
          <p14:tracePt t="101131" x="8147050" y="4538663"/>
          <p14:tracePt t="101140" x="8174038" y="4486275"/>
          <p14:tracePt t="101148" x="8189913" y="4452938"/>
          <p14:tracePt t="101156" x="8215313" y="4427538"/>
          <p14:tracePt t="101163" x="8232775" y="4402138"/>
          <p14:tracePt t="101172" x="8250238" y="4384675"/>
          <p14:tracePt t="101180" x="8266113" y="4376738"/>
          <p14:tracePt t="101187" x="8301038" y="4376738"/>
          <p14:tracePt t="101195" x="8326438" y="4368800"/>
          <p14:tracePt t="101204" x="8343900" y="4359275"/>
          <p14:tracePt t="101211" x="8377238" y="4351338"/>
          <p14:tracePt t="101220" x="8428038" y="4341813"/>
          <p14:tracePt t="101228" x="8496300" y="4325938"/>
          <p14:tracePt t="101236" x="8589963" y="4308475"/>
          <p14:tracePt t="101244" x="8691563" y="4291013"/>
          <p14:tracePt t="101251" x="8793163" y="4275138"/>
          <p14:tracePt t="101261" x="8886825" y="4249738"/>
          <p14:tracePt t="101271" x="8980488" y="4232275"/>
          <p14:tracePt t="101276" x="9074150" y="4224338"/>
          <p14:tracePt t="101283" x="9142413" y="4214813"/>
          <p14:tracePt t="101293" x="9201150" y="4214813"/>
          <p14:tracePt t="101299" x="9244013" y="4214813"/>
          <p14:tracePt t="101310" x="9277350" y="4214813"/>
          <p14:tracePt t="101315" x="9294813" y="4224338"/>
          <p14:tracePt t="101326" x="9312275" y="4240213"/>
          <p14:tracePt t="101331" x="9320213" y="4249738"/>
          <p14:tracePt t="101339" x="9320213" y="4265613"/>
          <p14:tracePt t="101347" x="9328150" y="4275138"/>
          <p14:tracePt t="101356" x="9337675" y="4291013"/>
          <p14:tracePt t="101365" x="9337675" y="4308475"/>
          <p14:tracePt t="101372" x="9337675" y="4325938"/>
          <p14:tracePt t="101381" x="9337675" y="4341813"/>
          <p14:tracePt t="101389" x="9337675" y="4368800"/>
          <p14:tracePt t="101397" x="9328150" y="4394200"/>
          <p14:tracePt t="101405" x="9320213" y="4419600"/>
          <p14:tracePt t="101413" x="9320213" y="4452938"/>
          <p14:tracePt t="101420" x="9302750" y="4495800"/>
          <p14:tracePt t="101429" x="9294813" y="4521200"/>
          <p14:tracePt t="101435" x="9277350" y="4546600"/>
          <p14:tracePt t="101445" x="9269413" y="4572000"/>
          <p14:tracePt t="101451" x="9251950" y="4579938"/>
          <p14:tracePt t="101461" x="9226550" y="4597400"/>
          <p14:tracePt t="101467" x="9201150" y="4605338"/>
          <p14:tracePt t="101477" x="9175750" y="4622800"/>
          <p14:tracePt t="101484" x="9132888" y="4640263"/>
          <p14:tracePt t="101493" x="9099550" y="4640263"/>
          <p14:tracePt t="101499" x="9064625" y="4648200"/>
          <p14:tracePt t="101511" x="9048750" y="4648200"/>
          <p14:tracePt t="101516" x="9023350" y="4648200"/>
          <p14:tracePt t="101527" x="8972550" y="4648200"/>
          <p14:tracePt t="101531" x="8921750" y="4648200"/>
          <p14:tracePt t="101540" x="8853488" y="4622800"/>
          <p14:tracePt t="101548" x="8793163" y="4589463"/>
          <p14:tracePt t="101556" x="8699500" y="4546600"/>
          <p14:tracePt t="101563" x="8597900" y="4495800"/>
          <p14:tracePt t="101571" x="8504238" y="4445000"/>
          <p14:tracePt t="101580" x="8410575" y="4410075"/>
          <p14:tracePt t="101587" x="8334375" y="4376738"/>
          <p14:tracePt t="101595" x="8275638" y="4359275"/>
          <p14:tracePt t="101604" x="8240713" y="4341813"/>
          <p14:tracePt t="101611" x="8207375" y="4333875"/>
          <p14:tracePt t="101620" x="8181975" y="4316413"/>
          <p14:tracePt t="101627" x="8174038" y="4316413"/>
          <p14:tracePt t="101636" x="8164513" y="4316413"/>
          <p14:tracePt t="101645" x="8164513" y="4308475"/>
          <p14:tracePt t="101651" x="8147050" y="4308475"/>
          <p14:tracePt t="101661" x="8139113" y="4300538"/>
          <p14:tracePt t="101667" x="8131175" y="4291013"/>
          <p14:tracePt t="101676" x="8121650" y="4291013"/>
          <p14:tracePt t="101683" x="8096250" y="4283075"/>
          <p14:tracePt t="101692" x="8062913" y="4275138"/>
          <p14:tracePt t="101699" x="8045450" y="4265613"/>
          <p14:tracePt t="101708" x="8012113" y="4257675"/>
          <p14:tracePt t="101715" x="7994650" y="4249738"/>
          <p14:tracePt t="101726" x="7969250" y="4232275"/>
          <p14:tracePt t="101732" x="7951788" y="4232275"/>
          <p14:tracePt t="101739" x="7943850" y="4232275"/>
          <p14:tracePt t="101747" x="7926388" y="4232275"/>
          <p14:tracePt t="101755" x="7910513" y="4224338"/>
          <p14:tracePt t="101763" x="7893050" y="4224338"/>
          <p14:tracePt t="101771" x="7867650" y="4224338"/>
          <p14:tracePt t="101779" x="7859713" y="4224338"/>
          <p14:tracePt t="101787" x="7832725" y="4232275"/>
          <p14:tracePt t="101795" x="7807325" y="4232275"/>
          <p14:tracePt t="101803" x="7773988" y="4257675"/>
          <p14:tracePt t="101811" x="7748588" y="4265613"/>
          <p14:tracePt t="101819" x="7723188" y="4283075"/>
          <p14:tracePt t="101827" x="7680325" y="4316413"/>
          <p14:tracePt t="101835" x="7629525" y="4351338"/>
          <p14:tracePt t="101843" x="7578725" y="4394200"/>
          <p14:tracePt t="101851" x="7518400" y="4445000"/>
          <p14:tracePt t="101861" x="7467600" y="4478338"/>
          <p14:tracePt t="101867" x="7426325" y="4503738"/>
          <p14:tracePt t="101877" x="7373938" y="4538663"/>
          <p14:tracePt t="101894" x="7239000" y="4597400"/>
          <p14:tracePt t="101899" x="7188200" y="4622800"/>
          <p14:tracePt t="101909" x="7127875" y="4648200"/>
          <p14:tracePt t="101915" x="7059613" y="4673600"/>
          <p14:tracePt t="101925" x="6975475" y="4691063"/>
          <p14:tracePt t="101932" x="6873875" y="4699000"/>
          <p14:tracePt t="101942" x="6780213" y="4716463"/>
          <p14:tracePt t="101947" x="6669088" y="4724400"/>
          <p14:tracePt t="101955" x="6559550" y="4724400"/>
          <p14:tracePt t="101964" x="6430963" y="4724400"/>
          <p14:tracePt t="101972" x="6321425" y="4724400"/>
          <p14:tracePt t="101979" x="6219825" y="4708525"/>
          <p14:tracePt t="101987" x="6126163" y="4699000"/>
          <p14:tracePt t="101995" x="6057900" y="4691063"/>
          <p14:tracePt t="102004" x="6007100" y="4683125"/>
          <p14:tracePt t="102020" x="5997575" y="4683125"/>
          <p14:tracePt t="102125" x="5997575" y="4673600"/>
          <p14:tracePt t="102133" x="6007100" y="4673600"/>
          <p14:tracePt t="102143" x="6032500" y="4648200"/>
          <p14:tracePt t="102150" x="6057900" y="4640263"/>
          <p14:tracePt t="102158" x="6083300" y="4614863"/>
          <p14:tracePt t="102165" x="6126163" y="4579938"/>
          <p14:tracePt t="102172" x="6184900" y="4546600"/>
          <p14:tracePt t="102180" x="6270625" y="4503738"/>
          <p14:tracePt t="102188" x="6338888" y="4470400"/>
          <p14:tracePt t="102195" x="6415088" y="4435475"/>
          <p14:tracePt t="102204" x="6473825" y="4410075"/>
          <p14:tracePt t="102212" x="6524625" y="4384675"/>
          <p14:tracePt t="102220" x="6559550" y="4376738"/>
          <p14:tracePt t="102229" x="6600825" y="4359275"/>
          <p14:tracePt t="102236" x="6643688" y="4351338"/>
          <p14:tracePt t="102245" x="6686550" y="4341813"/>
          <p14:tracePt t="102252" x="6729413" y="4333875"/>
          <p14:tracePt t="102262" x="6780213" y="4325938"/>
          <p14:tracePt t="102267" x="6823075" y="4325938"/>
          <p14:tracePt t="102278" x="6889750" y="4325938"/>
          <p14:tracePt t="102284" x="6958013" y="4325938"/>
          <p14:tracePt t="102294" x="7043738" y="4325938"/>
          <p14:tracePt t="102300" x="7127875" y="4325938"/>
          <p14:tracePt t="102309" x="7213600" y="4325938"/>
          <p14:tracePt t="102315" x="7281863" y="4325938"/>
          <p14:tracePt t="102326" x="7332663" y="4325938"/>
          <p14:tracePt t="102332" x="7383463" y="4325938"/>
          <p14:tracePt t="102342" x="7416800" y="4325938"/>
          <p14:tracePt t="102348" x="7485063" y="4325938"/>
          <p14:tracePt t="102356" x="7527925" y="4325938"/>
          <p14:tracePt t="102364" x="7586663" y="4325938"/>
          <p14:tracePt t="102373" x="7637463" y="4333875"/>
          <p14:tracePt t="102381" x="7697788" y="4351338"/>
          <p14:tracePt t="102387" x="7748588" y="4376738"/>
          <p14:tracePt t="102395" x="7799388" y="4394200"/>
          <p14:tracePt t="102403" x="7842250" y="4410075"/>
          <p14:tracePt t="102411" x="7867650" y="4419600"/>
          <p14:tracePt t="102419" x="7875588" y="4419600"/>
          <p14:tracePt t="102427" x="7893050" y="4419600"/>
          <p14:tracePt t="102444" x="7910513" y="4419600"/>
          <p14:tracePt t="102451" x="7926388" y="4427538"/>
          <p14:tracePt t="102461" x="7926388" y="4435475"/>
          <p14:tracePt t="102467" x="7943850" y="4445000"/>
          <p14:tracePt t="102477" x="7969250" y="4452938"/>
          <p14:tracePt t="102483" x="7986713" y="4452938"/>
          <p14:tracePt t="102493" x="8012113" y="4478338"/>
          <p14:tracePt t="102499" x="8037513" y="4486275"/>
          <p14:tracePt t="102508" x="8080375" y="4503738"/>
          <p14:tracePt t="102515" x="8105775" y="4521200"/>
          <p14:tracePt t="102526" x="8147050" y="4529138"/>
          <p14:tracePt t="102531" x="8181975" y="4538663"/>
          <p14:tracePt t="102540" x="8215313" y="4538663"/>
          <p14:tracePt t="102548" x="8250238" y="4538663"/>
          <p14:tracePt t="102556" x="8266113" y="4538663"/>
          <p14:tracePt t="102587" x="8275638" y="4538663"/>
          <p14:tracePt t="102604" x="8283575" y="4538663"/>
          <p14:tracePt t="102612" x="8301038" y="4538663"/>
          <p14:tracePt t="102620" x="8334375" y="4513263"/>
          <p14:tracePt t="102630" x="8351838" y="4503738"/>
          <p14:tracePt t="102637" x="8377238" y="4495800"/>
          <p14:tracePt t="102646" x="8410575" y="4470400"/>
          <p14:tracePt t="102652" x="8445500" y="4452938"/>
          <p14:tracePt t="102663" x="8488363" y="4445000"/>
          <p14:tracePt t="102668" x="8513763" y="4419600"/>
          <p14:tracePt t="102679" x="8539163" y="4402138"/>
          <p14:tracePt t="102684" x="8555038" y="4394200"/>
          <p14:tracePt t="102694" x="8564563" y="4384675"/>
          <p14:tracePt t="102732" x="8555038" y="4376738"/>
          <p14:tracePt t="102747" x="8547100" y="4376738"/>
          <p14:tracePt t="102755" x="8539163" y="4376738"/>
          <p14:tracePt t="102763" x="8529638" y="4376738"/>
          <p14:tracePt t="102771" x="8521700" y="4376738"/>
          <p14:tracePt t="102779" x="8496300" y="4368800"/>
          <p14:tracePt t="102787" x="8478838" y="4368800"/>
          <p14:tracePt t="102795" x="8445500" y="4384675"/>
          <p14:tracePt t="102803" x="8428038" y="4384675"/>
          <p14:tracePt t="102811" x="8402638" y="4394200"/>
          <p14:tracePt t="102819" x="8359775" y="4402138"/>
          <p14:tracePt t="102827" x="8326438" y="4410075"/>
          <p14:tracePt t="102835" x="8283575" y="4419600"/>
          <p14:tracePt t="102843" x="8275638" y="4419600"/>
          <p14:tracePt t="102851" x="8250238" y="4419600"/>
          <p14:tracePt t="102860" x="8240713" y="4427538"/>
          <p14:tracePt t="102924" x="8232775" y="4427538"/>
          <p14:tracePt t="102940" x="8232775" y="4410075"/>
          <p14:tracePt t="102948" x="8224838" y="4394200"/>
          <p14:tracePt t="102956" x="8224838" y="4376738"/>
          <p14:tracePt t="102963" x="8215313" y="4376738"/>
          <p14:tracePt t="102972" x="8215313" y="4368800"/>
          <p14:tracePt t="102980" x="8215313" y="4351338"/>
          <p14:tracePt t="102987" x="8215313" y="4333875"/>
          <p14:tracePt t="102996" x="8215313" y="4316413"/>
          <p14:tracePt t="103004" x="8232775" y="4308475"/>
          <p14:tracePt t="103011" x="8240713" y="4283075"/>
          <p14:tracePt t="103020" x="8258175" y="4265613"/>
          <p14:tracePt t="103028" x="8291513" y="4240213"/>
          <p14:tracePt t="103036" x="8318500" y="4232275"/>
          <p14:tracePt t="103046" x="8351838" y="4224338"/>
          <p14:tracePt t="103051" x="8394700" y="4206875"/>
          <p14:tracePt t="103061" x="8428038" y="4197350"/>
          <p14:tracePt t="103067" x="8462963" y="4197350"/>
          <p14:tracePt t="103077" x="8488363" y="4197350"/>
          <p14:tracePt t="103088" x="8529638" y="4197350"/>
          <p14:tracePt t="103096" x="8580438" y="4197350"/>
          <p14:tracePt t="103104" x="8632825" y="4197350"/>
          <p14:tracePt t="103111" x="8683625" y="4197350"/>
          <p14:tracePt t="103120" x="8734425" y="4197350"/>
          <p14:tracePt t="103128" x="8785225" y="4197350"/>
          <p14:tracePt t="103136" x="8828088" y="4206875"/>
          <p14:tracePt t="103144" x="8861425" y="4214813"/>
          <p14:tracePt t="103151" x="8894763" y="4224338"/>
          <p14:tracePt t="103161" x="8921750" y="4232275"/>
          <p14:tracePt t="103168" x="8947150" y="4232275"/>
          <p14:tracePt t="103178" x="8980488" y="4249738"/>
          <p14:tracePt t="103183" x="9005888" y="4257675"/>
          <p14:tracePt t="103194" x="9031288" y="4265613"/>
          <p14:tracePt t="103200" x="9064625" y="4265613"/>
          <p14:tracePt t="103209" x="9091613" y="4265613"/>
          <p14:tracePt t="103216" x="9099550" y="4265613"/>
          <p14:tracePt t="103226" x="9132888" y="4265613"/>
          <p14:tracePt t="103232" x="9158288" y="4265613"/>
          <p14:tracePt t="103240" x="9175750" y="4265613"/>
          <p14:tracePt t="103248" x="9193213" y="4265613"/>
          <p14:tracePt t="103256" x="9226550" y="4265613"/>
          <p14:tracePt t="103264" x="9244013" y="4257675"/>
          <p14:tracePt t="103272" x="9269413" y="4257675"/>
          <p14:tracePt t="103280" x="9302750" y="4257675"/>
          <p14:tracePt t="103288" x="9312275" y="4257675"/>
          <p14:tracePt t="103296" x="9328150" y="4257675"/>
          <p14:tracePt t="103304" x="9345613" y="4265613"/>
          <p14:tracePt t="103311" x="9353550" y="4275138"/>
          <p14:tracePt t="103320" x="9353550" y="4283075"/>
          <p14:tracePt t="103328" x="9363075" y="4291013"/>
          <p14:tracePt t="103345" x="9371013" y="4291013"/>
          <p14:tracePt t="103352" x="9388475" y="4308475"/>
          <p14:tracePt t="103368" x="9396413" y="4316413"/>
          <p14:tracePt t="103379" x="9413875" y="4333875"/>
          <p14:tracePt t="103384" x="9421813" y="4341813"/>
          <p14:tracePt t="103393" x="9439275" y="4359275"/>
          <p14:tracePt t="103400" x="9456738" y="4384675"/>
          <p14:tracePt t="103409" x="9464675" y="4394200"/>
          <p14:tracePt t="103416" x="9498013" y="4410075"/>
          <p14:tracePt t="103427" x="9507538" y="4419600"/>
          <p14:tracePt t="103432" x="9515475" y="4427538"/>
          <p14:tracePt t="103440" x="9523413" y="4427538"/>
          <p14:tracePt t="103456" x="9507538" y="4452938"/>
          <p14:tracePt t="103464" x="9498013" y="4460875"/>
          <p14:tracePt t="103472" x="9464675" y="4495800"/>
          <p14:tracePt t="103480" x="9447213" y="4521200"/>
          <p14:tracePt t="103488" x="9388475" y="4554538"/>
          <p14:tracePt t="103496" x="9312275" y="4605338"/>
          <p14:tracePt t="103504" x="9209088" y="4640263"/>
          <p14:tracePt t="103511" x="9082088" y="4665663"/>
          <p14:tracePt t="103520" x="8947150" y="4683125"/>
          <p14:tracePt t="103528" x="8759825" y="4691063"/>
          <p14:tracePt t="103536" x="8539163" y="4673600"/>
          <p14:tracePt t="103544" x="8301038" y="4648200"/>
          <p14:tracePt t="103552" x="8070850" y="4597400"/>
          <p14:tracePt t="103562" x="7875588" y="4521200"/>
          <p14:tracePt t="103567" x="7766050" y="4460875"/>
          <p14:tracePt t="103578" x="7697788" y="4410075"/>
          <p14:tracePt t="103584" x="7688263" y="4410075"/>
          <p14:tracePt t="103594" x="7688263" y="4402138"/>
          <p14:tracePt t="103600" x="7697788" y="4376738"/>
          <p14:tracePt t="103609" x="7715250" y="4341813"/>
          <p14:tracePt t="103616" x="7723188" y="4333875"/>
          <p14:tracePt t="103632" x="7723188" y="4325938"/>
          <p14:tracePt t="103648" x="7705725" y="4316413"/>
          <p14:tracePt t="103656" x="7680325" y="4316413"/>
          <p14:tracePt t="103664" x="7612063" y="4316413"/>
          <p14:tracePt t="103672" x="7493000" y="4359275"/>
          <p14:tracePt t="103679" x="7289800" y="4410075"/>
          <p14:tracePt t="103688" x="7069138" y="4435475"/>
          <p14:tracePt t="103696" x="6848475" y="4460875"/>
          <p14:tracePt t="103703" x="6635750" y="4470400"/>
          <p14:tracePt t="103712" x="6380163" y="4486275"/>
          <p14:tracePt t="103719" x="6116638" y="4478338"/>
          <p14:tracePt t="103729" x="5837238" y="4452938"/>
          <p14:tracePt t="103736" x="5591175" y="4427538"/>
          <p14:tracePt t="103745" x="5327650" y="4394200"/>
          <p14:tracePt t="103752" x="5064125" y="4351338"/>
          <p14:tracePt t="103761" x="4843463" y="4325938"/>
          <p14:tracePt t="103768" x="4638675" y="4291013"/>
          <p14:tracePt t="103778" x="4460875" y="4240213"/>
          <p14:tracePt t="103784" x="4341813" y="4197350"/>
          <p14:tracePt t="103794" x="4240213" y="4156075"/>
          <p14:tracePt t="103800" x="4171950" y="4113213"/>
          <p14:tracePt t="103811" x="4121150" y="4062413"/>
          <p14:tracePt t="103815" x="4078288" y="4037013"/>
          <p14:tracePt t="103825" x="4035425" y="3994150"/>
          <p14:tracePt t="103831" x="4010025" y="3943350"/>
          <p14:tracePt t="103839" x="3984625" y="3892550"/>
          <p14:tracePt t="103847" x="3959225" y="3849688"/>
          <p14:tracePt t="103855" x="3933825" y="3816350"/>
          <p14:tracePt t="103863" x="3916363" y="3773488"/>
          <p14:tracePt t="103871" x="3900488" y="3756025"/>
          <p14:tracePt t="103879" x="3883025" y="3756025"/>
          <p14:tracePt t="103887" x="3857625" y="3748088"/>
          <p14:tracePt t="103910" x="3771900" y="3738563"/>
          <p14:tracePt t="103911" x="3687763" y="3738563"/>
          <p14:tracePt t="103920" x="3586163" y="3738563"/>
          <p14:tracePt t="103927" x="3457575" y="3748088"/>
          <p14:tracePt t="103935" x="3297238" y="3763963"/>
          <p14:tracePt t="103943" x="3127375" y="3781425"/>
          <p14:tracePt t="103952" x="2982913" y="3798888"/>
          <p14:tracePt t="103960" x="2846388" y="3816350"/>
          <p14:tracePt t="103967" x="2735263" y="3832225"/>
          <p14:tracePt t="103976" x="2641600" y="3841750"/>
          <p14:tracePt t="103983" x="2574925" y="3841750"/>
          <p14:tracePt t="103993" x="2540000" y="3841750"/>
          <p14:tracePt t="103999" x="2514600" y="3841750"/>
          <p14:tracePt t="104009" x="2506663" y="3841750"/>
          <p14:tracePt t="104040" x="2506663" y="3816350"/>
          <p14:tracePt t="104047" x="2514600" y="3781425"/>
          <p14:tracePt t="104056" x="2524125" y="3756025"/>
          <p14:tracePt t="104063" x="2532063" y="3722688"/>
          <p14:tracePt t="104072" x="2540000" y="3671888"/>
          <p14:tracePt t="104079" x="2557463" y="3611563"/>
          <p14:tracePt t="104087" x="2565400" y="3560763"/>
          <p14:tracePt t="104095" x="2574925" y="3517900"/>
          <p14:tracePt t="104103" x="2590800" y="3475038"/>
          <p14:tracePt t="104111" x="2608263" y="3449638"/>
          <p14:tracePt t="104120" x="2616200" y="3433763"/>
          <p14:tracePt t="104127" x="2651125" y="3408363"/>
          <p14:tracePt t="104135" x="2676525" y="3373438"/>
          <p14:tracePt t="104143" x="2709863" y="3355975"/>
          <p14:tracePt t="104151" x="2760663" y="3340100"/>
          <p14:tracePt t="104160" x="2838450" y="3314700"/>
          <p14:tracePt t="104167" x="2940050" y="3279775"/>
          <p14:tracePt t="104177" x="3074988" y="3254375"/>
          <p14:tracePt t="104183" x="3313113" y="3228975"/>
          <p14:tracePt t="104193" x="3619500" y="3195638"/>
          <p14:tracePt t="104199" x="3992563" y="3178175"/>
          <p14:tracePt t="104209" x="4392613" y="3160713"/>
          <p14:tracePt t="104215" x="4800600" y="3160713"/>
          <p14:tracePt t="104225" x="5241925" y="3160713"/>
          <p14:tracePt t="104232" x="5632450" y="3160713"/>
          <p14:tracePt t="104242" x="6024563" y="3160713"/>
          <p14:tracePt t="104248" x="6372225" y="3152775"/>
          <p14:tracePt t="104255" x="6669088" y="3152775"/>
          <p14:tracePt t="104263" x="6975475" y="3152775"/>
          <p14:tracePt t="104272" x="7204075" y="3152775"/>
          <p14:tracePt t="104280" x="7442200" y="3135313"/>
          <p14:tracePt t="104287" x="7672388" y="3135313"/>
          <p14:tracePt t="104295" x="7867650" y="3127375"/>
          <p14:tracePt t="104304" x="8054975" y="3109913"/>
          <p14:tracePt t="104311" x="8250238" y="3084513"/>
          <p14:tracePt t="104319" x="8445500" y="3067050"/>
          <p14:tracePt t="104327" x="8597900" y="3041650"/>
          <p14:tracePt t="104336" x="8750300" y="3016250"/>
          <p14:tracePt t="104345" x="8878888" y="3008313"/>
          <p14:tracePt t="104352" x="8988425" y="3000375"/>
          <p14:tracePt t="104361" x="9099550" y="3000375"/>
          <p14:tracePt t="104367" x="9218613" y="3000375"/>
          <p14:tracePt t="104377" x="9328150" y="3008313"/>
          <p14:tracePt t="104386" x="9447213" y="3051175"/>
          <p14:tracePt t="104394" x="9575800" y="3119438"/>
          <p14:tracePt t="104399" x="9667875" y="3160713"/>
          <p14:tracePt t="104409" x="9796463" y="3228975"/>
          <p14:tracePt t="104415" x="9906000" y="3297238"/>
          <p14:tracePt t="104427" x="10050463" y="3390900"/>
          <p14:tracePt t="104432" x="10186988" y="3484563"/>
          <p14:tracePt t="104441" x="10306050" y="3568700"/>
          <p14:tracePt t="104448" x="10399713" y="3636963"/>
          <p14:tracePt t="104455" x="10483850" y="3705225"/>
          <p14:tracePt t="104463" x="10585450" y="3773488"/>
          <p14:tracePt t="104471" x="10671175" y="3841750"/>
          <p14:tracePt t="104479" x="10739438" y="3892550"/>
          <p14:tracePt t="104487" x="10798175" y="3943350"/>
          <p14:tracePt t="104495" x="10841038" y="4011613"/>
          <p14:tracePt t="104503" x="10901363" y="4070350"/>
          <p14:tracePt t="104511" x="10968038" y="4121150"/>
          <p14:tracePt t="104519" x="11018838" y="4181475"/>
          <p14:tracePt t="104527" x="11071225" y="4214813"/>
          <p14:tracePt t="104535" x="11104563" y="4240213"/>
          <p14:tracePt t="104543" x="11137900" y="4265613"/>
          <p14:tracePt t="104551" x="11180763" y="4283075"/>
          <p14:tracePt t="104561" x="11231563" y="4300538"/>
          <p14:tracePt t="104567" x="11266488" y="4308475"/>
          <p14:tracePt t="104576" x="11325225" y="4316413"/>
          <p14:tracePt t="104583" x="11385550" y="4325938"/>
          <p14:tracePt t="104593" x="11444288" y="4333875"/>
          <p14:tracePt t="104599" x="11495088" y="4341813"/>
          <p14:tracePt t="104609" x="11555413" y="4351338"/>
          <p14:tracePt t="104615" x="11614150" y="4359275"/>
          <p14:tracePt t="104626" x="11664950" y="4359275"/>
          <p14:tracePt t="104631" x="11715750" y="4359275"/>
          <p14:tracePt t="104642" x="11784013" y="4359275"/>
          <p14:tracePt t="104647" x="11852275" y="4359275"/>
          <p14:tracePt t="104656" x="11911013" y="4359275"/>
          <p14:tracePt t="104663" x="11971338" y="4341813"/>
          <p14:tracePt t="104671" x="12014200" y="4333875"/>
          <p14:tracePt t="104679" x="12039600" y="4325938"/>
          <p14:tracePt t="104704" x="12039600" y="4316413"/>
          <p14:tracePt t="104736" x="12014200" y="4316413"/>
          <p14:tracePt t="104744" x="11988800" y="4333875"/>
          <p14:tracePt t="104752" x="11936413" y="4368800"/>
          <p14:tracePt t="104762" x="11869738" y="4419600"/>
          <p14:tracePt t="104767" x="11784013" y="4486275"/>
          <p14:tracePt t="104777" x="11699875" y="4554538"/>
          <p14:tracePt t="104784" x="11588750" y="4640263"/>
          <p14:tracePt t="104793" x="11452225" y="4716463"/>
          <p14:tracePt t="104800" x="11317288" y="4792663"/>
          <p14:tracePt t="104809" x="11188700" y="4860925"/>
          <p14:tracePt t="104815" x="11044238" y="4919663"/>
          <p14:tracePt t="104826" x="10901363" y="4962525"/>
          <p14:tracePt t="104832" x="10764838" y="4987925"/>
          <p14:tracePt t="104842" x="10594975" y="5005388"/>
          <p14:tracePt t="104848" x="10382250" y="5013325"/>
          <p14:tracePt t="104856" x="10153650" y="5013325"/>
          <p14:tracePt t="104863" x="9898063" y="5013325"/>
          <p14:tracePt t="104872" x="9634538" y="4997450"/>
          <p14:tracePt t="104892" x="9142413" y="4972050"/>
          <p14:tracePt t="104896" x="8886825" y="4972050"/>
          <p14:tracePt t="104903" x="8632825" y="4972050"/>
          <p14:tracePt t="104911" x="8394700" y="4972050"/>
          <p14:tracePt t="104919" x="8164513" y="4972050"/>
          <p14:tracePt t="104927" x="7918450" y="4997450"/>
          <p14:tracePt t="104935" x="7723188" y="5022850"/>
          <p14:tracePt t="104944" x="7553325" y="5038725"/>
          <p14:tracePt t="104951" x="7434263" y="5048250"/>
          <p14:tracePt t="104960" x="7315200" y="5056188"/>
          <p14:tracePt t="104967" x="7204075" y="5064125"/>
          <p14:tracePt t="104976" x="7102475" y="5073650"/>
          <p14:tracePt t="104983" x="7008813" y="5081588"/>
          <p14:tracePt t="104992" x="6932613" y="5091113"/>
          <p14:tracePt t="104999" x="6864350" y="5106988"/>
          <p14:tracePt t="105009" x="6770688" y="5116513"/>
          <p14:tracePt t="105016" x="6653213" y="5124450"/>
          <p14:tracePt t="105026" x="6542088" y="5124450"/>
          <p14:tracePt t="105032" x="6440488" y="5124450"/>
          <p14:tracePt t="105041" x="6354763" y="5124450"/>
          <p14:tracePt t="105047" x="6261100" y="5124450"/>
          <p14:tracePt t="105056" x="6184900" y="5124450"/>
          <p14:tracePt t="105063" x="6091238" y="5124450"/>
          <p14:tracePt t="105071" x="5997575" y="5124450"/>
          <p14:tracePt t="105079" x="5905500" y="5124450"/>
          <p14:tracePt t="105088" x="5802313" y="5124450"/>
          <p14:tracePt t="105095" x="5675313" y="5124450"/>
          <p14:tracePt t="105103" x="5538788" y="5124450"/>
          <p14:tracePt t="105111" x="5411788" y="5124450"/>
          <p14:tracePt t="105119" x="5276850" y="5124450"/>
          <p14:tracePt t="105127" x="5140325" y="5124450"/>
          <p14:tracePt t="105136" x="4978400" y="5124450"/>
          <p14:tracePt t="105144" x="4791075" y="5124450"/>
          <p14:tracePt t="105151" x="4621213" y="5124450"/>
          <p14:tracePt t="105160" x="4418013" y="5124450"/>
          <p14:tracePt t="105167" x="4205288" y="5124450"/>
          <p14:tracePt t="105177" x="3992563" y="5124450"/>
          <p14:tracePt t="105183" x="3822700" y="5116513"/>
          <p14:tracePt t="105193" x="3662363" y="5116513"/>
          <p14:tracePt t="105199" x="3500438" y="5116513"/>
          <p14:tracePt t="105209" x="3330575" y="5099050"/>
          <p14:tracePt t="105216" x="3203575" y="5091113"/>
          <p14:tracePt t="105226" x="3092450" y="5081588"/>
          <p14:tracePt t="105231" x="2965450" y="5064125"/>
          <p14:tracePt t="105241" x="2854325" y="5030788"/>
          <p14:tracePt t="105248" x="2735263" y="5005388"/>
          <p14:tracePt t="105256" x="2633663" y="4979988"/>
          <p14:tracePt t="105263" x="2549525" y="4929188"/>
          <p14:tracePt t="105272" x="2471738" y="4878388"/>
          <p14:tracePt t="105280" x="2420938" y="4818063"/>
          <p14:tracePt t="105288" x="2370138" y="4767263"/>
          <p14:tracePt t="105295" x="2336800" y="4716463"/>
          <p14:tracePt t="105303" x="2319338" y="4665663"/>
          <p14:tracePt t="105311" x="2319338" y="4622800"/>
          <p14:tracePt t="105320" x="2319338" y="4564063"/>
          <p14:tracePt t="105327" x="2344738" y="4513263"/>
          <p14:tracePt t="105335" x="2379663" y="4452938"/>
          <p14:tracePt t="105344" x="2413000" y="4402138"/>
          <p14:tracePt t="105352" x="2463800" y="4351338"/>
          <p14:tracePt t="105360" x="2540000" y="4291013"/>
          <p14:tracePt t="105367" x="2651125" y="4232275"/>
          <p14:tracePt t="105377" x="2811463" y="4171950"/>
          <p14:tracePt t="105384" x="3049588" y="4105275"/>
          <p14:tracePt t="105395" x="3381375" y="4044950"/>
          <p14:tracePt t="105399" x="3832225" y="3994150"/>
          <p14:tracePt t="105410" x="4341813" y="3960813"/>
          <p14:tracePt t="105415" x="4945063" y="3943350"/>
          <p14:tracePt t="105426" x="5591175" y="3951288"/>
          <p14:tracePt t="105431" x="6210300" y="3986213"/>
          <p14:tracePt t="105441" x="6770688" y="4044950"/>
          <p14:tracePt t="105447" x="7289800" y="4113213"/>
          <p14:tracePt t="105455" x="7781925" y="4181475"/>
          <p14:tracePt t="105463" x="8164513" y="4224338"/>
          <p14:tracePt t="105471" x="8470900" y="4257675"/>
          <p14:tracePt t="105479" x="8699500" y="4257675"/>
          <p14:tracePt t="105487" x="8886825" y="4257675"/>
          <p14:tracePt t="105495" x="9056688" y="4249738"/>
          <p14:tracePt t="105503" x="9201150" y="4240213"/>
          <p14:tracePt t="105511" x="9328150" y="4224338"/>
          <p14:tracePt t="105520" x="9447213" y="4197350"/>
          <p14:tracePt t="105527" x="9558338" y="4164013"/>
          <p14:tracePt t="105535" x="9652000" y="4138613"/>
          <p14:tracePt t="105543" x="9728200" y="4113213"/>
          <p14:tracePt t="105552" x="9771063" y="4095750"/>
          <p14:tracePt t="105561" x="9821863" y="4079875"/>
          <p14:tracePt t="105567" x="9839325" y="4070350"/>
          <p14:tracePt t="105577" x="9864725" y="4070350"/>
          <p14:tracePt t="105583" x="9872663" y="4070350"/>
          <p14:tracePt t="105593" x="9880600" y="4070350"/>
          <p14:tracePt t="105600" x="9898063" y="4062413"/>
          <p14:tracePt t="105608" x="9915525" y="4062413"/>
          <p14:tracePt t="105615" x="9940925" y="4062413"/>
          <p14:tracePt t="105625" x="9966325" y="4079875"/>
          <p14:tracePt t="105632" x="10017125" y="4113213"/>
          <p14:tracePt t="105642" x="10085388" y="4146550"/>
          <p14:tracePt t="105648" x="10153650" y="4181475"/>
          <p14:tracePt t="105655" x="10212388" y="4206875"/>
          <p14:tracePt t="105663" x="10263188" y="4232275"/>
          <p14:tracePt t="105672" x="10306050" y="4249738"/>
          <p14:tracePt t="105679" x="10356850" y="4265613"/>
          <p14:tracePt t="105689" x="10390188" y="4275138"/>
          <p14:tracePt t="105695" x="10433050" y="4291013"/>
          <p14:tracePt t="105703" x="10475913" y="4308475"/>
          <p14:tracePt t="105711" x="10483850" y="4308475"/>
          <p14:tracePt t="105719" x="10509250" y="4316413"/>
          <p14:tracePt t="105727" x="10534650" y="4333875"/>
          <p14:tracePt t="105735" x="10552113" y="4333875"/>
          <p14:tracePt t="105743" x="10552113" y="4341813"/>
          <p14:tracePt t="105751" x="10569575" y="4351338"/>
          <p14:tracePt t="105761" x="10594975" y="4376738"/>
          <p14:tracePt t="105767" x="10628313" y="4384675"/>
          <p14:tracePt t="105777" x="10663238" y="4410075"/>
          <p14:tracePt t="105783" x="10679113" y="4419600"/>
          <p14:tracePt t="105793" x="10696575" y="4427538"/>
          <p14:tracePt t="105799" x="10704513" y="4427538"/>
          <p14:tracePt t="105841" x="10704513" y="4445000"/>
          <p14:tracePt t="105848" x="10679113" y="4470400"/>
          <p14:tracePt t="105856" x="10663238" y="4478338"/>
          <p14:tracePt t="105864" x="10612438" y="4495800"/>
          <p14:tracePt t="105872" x="10526713" y="4513263"/>
          <p14:tracePt t="105897" x="10059988" y="4579938"/>
          <p14:tracePt t="105904" x="9804400" y="4589463"/>
          <p14:tracePt t="105912" x="9482138" y="4589463"/>
          <p14:tracePt t="105920" x="9132888" y="4589463"/>
          <p14:tracePt t="105928" x="8767763" y="4589463"/>
          <p14:tracePt t="105936" x="8445500" y="4589463"/>
          <p14:tracePt t="105944" x="8147050" y="4589463"/>
          <p14:tracePt t="105952" x="7799388" y="4589463"/>
          <p14:tracePt t="105961" x="7467600" y="4589463"/>
          <p14:tracePt t="105968" x="7145338" y="4572000"/>
          <p14:tracePt t="105977" x="6856413" y="4546600"/>
          <p14:tracePt t="105984" x="6643688" y="4529138"/>
          <p14:tracePt t="105994" x="6456363" y="4521200"/>
          <p14:tracePt t="106000" x="6329363" y="4521200"/>
          <p14:tracePt t="106010" x="6219825" y="4521200"/>
          <p14:tracePt t="106015" x="6116638" y="4538663"/>
          <p14:tracePt t="106024" x="6015038" y="4554538"/>
          <p14:tracePt t="106031" x="5895975" y="4589463"/>
          <p14:tracePt t="106041" x="5786438" y="4614863"/>
          <p14:tracePt t="106047" x="5667375" y="4640263"/>
          <p14:tracePt t="106055" x="5556250" y="4673600"/>
          <p14:tracePt t="106063" x="5437188" y="4699000"/>
          <p14:tracePt t="106071" x="5292725" y="4741863"/>
          <p14:tracePt t="106079" x="5106988" y="4775200"/>
          <p14:tracePt t="106088" x="4910138" y="4802188"/>
          <p14:tracePt t="106095" x="4699000" y="4827588"/>
          <p14:tracePt t="106103" x="4451350" y="4852988"/>
          <p14:tracePt t="106111" x="4197350" y="4868863"/>
          <p14:tracePt t="106119" x="3941763" y="4868863"/>
          <p14:tracePt t="106127" x="3713163" y="4868863"/>
          <p14:tracePt t="106135" x="3432175" y="4868863"/>
          <p14:tracePt t="106143" x="3203575" y="4868863"/>
          <p14:tracePt t="106151" x="2947988" y="4868863"/>
          <p14:tracePt t="106160" x="2684463" y="4860925"/>
          <p14:tracePt t="106167" x="2446338" y="4835525"/>
          <p14:tracePt t="106179" x="2225675" y="4802188"/>
          <p14:tracePt t="106187" x="2065338" y="4767263"/>
          <p14:tracePt t="106195" x="1936750" y="4741863"/>
          <p14:tracePt t="106203" x="1835150" y="4724400"/>
          <p14:tracePt t="106211" x="1741488" y="4708525"/>
          <p14:tracePt t="106219" x="1657350" y="4691063"/>
          <p14:tracePt t="106227" x="1597025" y="4683125"/>
          <p14:tracePt t="106235" x="1563688" y="4673600"/>
          <p14:tracePt t="106243" x="1554163" y="4673600"/>
          <p14:tracePt t="106252" x="1546225" y="4673600"/>
          <p14:tracePt t="106293" x="1554163" y="4648200"/>
          <p14:tracePt t="106299" x="1563688" y="4648200"/>
          <p14:tracePt t="106309" x="1589088" y="4622800"/>
          <p14:tracePt t="106315" x="1665288" y="4605338"/>
          <p14:tracePt t="106325" x="1827213" y="4589463"/>
          <p14:tracePt t="106332" x="2073275" y="4564063"/>
          <p14:tracePt t="106343" x="2430463" y="4513263"/>
          <p14:tracePt t="106348" x="2897188" y="4460875"/>
          <p14:tracePt t="106359" x="3406775" y="4427538"/>
          <p14:tracePt t="106364" x="3984625" y="4394200"/>
          <p14:tracePt t="106372" x="4587875" y="4325938"/>
          <p14:tracePt t="106379" x="5199063" y="4249738"/>
          <p14:tracePt t="106388" x="5786438" y="4181475"/>
          <p14:tracePt t="106397" x="6321425" y="4113213"/>
          <p14:tracePt t="106405" x="6788150" y="4062413"/>
          <p14:tracePt t="106411" x="7239000" y="4011613"/>
          <p14:tracePt t="106421" x="7637463" y="3943350"/>
          <p14:tracePt t="106430" x="8020050" y="3917950"/>
          <p14:tracePt t="106437" x="8318500" y="3900488"/>
          <p14:tracePt t="106447" x="8605838" y="3883025"/>
          <p14:tracePt t="106453" x="8836025" y="3875088"/>
          <p14:tracePt t="106464" x="9031288" y="3857625"/>
          <p14:tracePt t="106468" x="9183688" y="3841750"/>
          <p14:tracePt t="106478" x="9294813" y="3824288"/>
          <p14:tracePt t="106484" x="9380538" y="3816350"/>
          <p14:tracePt t="106493" x="9447213" y="3790950"/>
          <p14:tracePt t="106499" x="9498013" y="3781425"/>
          <p14:tracePt t="106509" x="9540875" y="3781425"/>
          <p14:tracePt t="106516" x="9583738" y="3781425"/>
          <p14:tracePt t="106525" x="9642475" y="3781425"/>
          <p14:tracePt t="106531" x="9702800" y="3798888"/>
          <p14:tracePt t="106542" x="9761538" y="3824288"/>
          <p14:tracePt t="106548" x="9839325" y="3867150"/>
          <p14:tracePt t="106558" x="9923463" y="3925888"/>
          <p14:tracePt t="106564" x="9991725" y="3968750"/>
          <p14:tracePt t="106571" x="10067925" y="4011613"/>
          <p14:tracePt t="106579" x="10126663" y="4062413"/>
          <p14:tracePt t="106588" x="10179050" y="4095750"/>
          <p14:tracePt t="106595" x="10245725" y="4130675"/>
          <p14:tracePt t="106603" x="10298113" y="4156075"/>
          <p14:tracePt t="106611" x="10339388" y="4181475"/>
          <p14:tracePt t="106619" x="10390188" y="4197350"/>
          <p14:tracePt t="106627" x="10458450" y="4206875"/>
          <p14:tracePt t="106636" x="10544175" y="4224338"/>
          <p14:tracePt t="106643" x="10612438" y="4232275"/>
          <p14:tracePt t="106652" x="10671175" y="4240213"/>
          <p14:tracePt t="106661" x="10721975" y="4249738"/>
          <p14:tracePt t="106667" x="10764838" y="4249738"/>
          <p14:tracePt t="106677" x="10815638" y="4257675"/>
          <p14:tracePt t="106684" x="10858500" y="4257675"/>
          <p14:tracePt t="106693" x="10883900" y="4257675"/>
          <p14:tracePt t="106699" x="10909300" y="4257675"/>
          <p14:tracePt t="106709" x="10917238" y="4257675"/>
          <p14:tracePt t="106716" x="10917238" y="4265613"/>
          <p14:tracePt t="106740" x="10917238" y="4275138"/>
          <p14:tracePt t="106748" x="10909300" y="4283075"/>
          <p14:tracePt t="106759" x="10891838" y="4291013"/>
          <p14:tracePt t="106763" x="10858500" y="4308475"/>
          <p14:tracePt t="106772" x="10798175" y="4316413"/>
          <p14:tracePt t="106780" x="10721975" y="4333875"/>
          <p14:tracePt t="106788" x="10602913" y="4351338"/>
          <p14:tracePt t="106796" x="10493375" y="4368800"/>
          <p14:tracePt t="106804" x="10298113" y="4394200"/>
          <p14:tracePt t="106812" x="10059988" y="4410075"/>
          <p14:tracePt t="106819" x="9761538" y="4410075"/>
          <p14:tracePt t="106827" x="9413875" y="4410075"/>
          <p14:tracePt t="106836" x="9048750" y="4410075"/>
          <p14:tracePt t="106844" x="8699500" y="4410075"/>
          <p14:tracePt t="106851" x="8377238" y="4410075"/>
          <p14:tracePt t="106860" x="8004175" y="4384675"/>
          <p14:tracePt t="106868" x="7697788" y="4368800"/>
          <p14:tracePt t="106877" x="7348538" y="4351338"/>
          <p14:tracePt t="106884" x="7026275" y="4341813"/>
          <p14:tracePt t="106894" x="6694488" y="4308475"/>
          <p14:tracePt t="106900" x="6405563" y="4265613"/>
          <p14:tracePt t="106910" x="6184900" y="4240213"/>
          <p14:tracePt t="106915" x="5989638" y="4214813"/>
          <p14:tracePt t="106925" x="5845175" y="4206875"/>
          <p14:tracePt t="106932" x="5726113" y="4197350"/>
          <p14:tracePt t="106942" x="5616575" y="4197350"/>
          <p14:tracePt t="106948" x="5522913" y="4197350"/>
          <p14:tracePt t="106956" x="5437188" y="4197350"/>
          <p14:tracePt t="106964" x="5343525" y="4197350"/>
          <p14:tracePt t="106972" x="5241925" y="4197350"/>
          <p14:tracePt t="106980" x="5148263" y="4214813"/>
          <p14:tracePt t="106988" x="5046663" y="4240213"/>
          <p14:tracePt t="106995" x="4953000" y="4275138"/>
          <p14:tracePt t="107004" x="4851400" y="4300538"/>
          <p14:tracePt t="107012" x="4724400" y="4325938"/>
          <p14:tracePt t="107020" x="4570413" y="4351338"/>
          <p14:tracePt t="107027" x="4375150" y="4376738"/>
          <p14:tracePt t="107036" x="4129088" y="4402138"/>
          <p14:tracePt t="107045" x="3916363" y="4419600"/>
          <p14:tracePt t="107051" x="3662363" y="4419600"/>
          <p14:tracePt t="107061" x="3424238" y="4410075"/>
          <p14:tracePt t="107068" x="3228975" y="4376738"/>
          <p14:tracePt t="107077" x="3041650" y="4325938"/>
          <p14:tracePt t="107083" x="2922588" y="4291013"/>
          <p14:tracePt t="107092" x="2846388" y="4265613"/>
          <p14:tracePt t="107099" x="2795588" y="4249738"/>
          <p14:tracePt t="107108" x="2760663" y="4240213"/>
          <p14:tracePt t="107115" x="2752725" y="4240213"/>
          <p14:tracePt t="107155" x="2752725" y="4232275"/>
          <p14:tracePt t="107172" x="2760663" y="4206875"/>
          <p14:tracePt t="107179" x="2778125" y="4181475"/>
          <p14:tracePt t="107187" x="2811463" y="4146550"/>
          <p14:tracePt t="107195" x="2828925" y="4121150"/>
          <p14:tracePt t="107203" x="2871788" y="4079875"/>
          <p14:tracePt t="107211" x="2930525" y="4019550"/>
          <p14:tracePt t="107219" x="3016250" y="3951288"/>
          <p14:tracePt t="107227" x="3117850" y="3875088"/>
          <p14:tracePt t="107235" x="3254375" y="3781425"/>
          <p14:tracePt t="107243" x="3457575" y="3671888"/>
          <p14:tracePt t="107251" x="3738563" y="3552825"/>
          <p14:tracePt t="107259" x="4086225" y="3459163"/>
          <p14:tracePt t="107267" x="4494213" y="3373438"/>
          <p14:tracePt t="107276" x="4894263" y="3314700"/>
          <p14:tracePt t="107283" x="5327650" y="3246438"/>
          <p14:tracePt t="107292" x="5743575" y="3195638"/>
          <p14:tracePt t="107299" x="6167438" y="3144838"/>
          <p14:tracePt t="107309" x="6550025" y="3119438"/>
          <p14:tracePt t="107315" x="6942138" y="3101975"/>
          <p14:tracePt t="107324" x="7332663" y="3101975"/>
          <p14:tracePt t="107331" x="7723188" y="3101975"/>
          <p14:tracePt t="107341" x="8121650" y="3084513"/>
          <p14:tracePt t="107347" x="8488363" y="3084513"/>
          <p14:tracePt t="107358" x="8836025" y="3084513"/>
          <p14:tracePt t="107364" x="9107488" y="3084513"/>
          <p14:tracePt t="107372" x="9363075" y="3084513"/>
          <p14:tracePt t="107380" x="9523413" y="3084513"/>
          <p14:tracePt t="107389" x="9652000" y="3084513"/>
          <p14:tracePt t="107397" x="9753600" y="3084513"/>
          <p14:tracePt t="107409" x="9839325" y="3084513"/>
          <p14:tracePt t="107412" x="9923463" y="3084513"/>
          <p14:tracePt t="107421" x="9974263" y="3109913"/>
          <p14:tracePt t="107429" x="10017125" y="3135313"/>
          <p14:tracePt t="107437" x="10042525" y="3178175"/>
          <p14:tracePt t="107445" x="10067925" y="3221038"/>
          <p14:tracePt t="107453" x="10085388" y="3297238"/>
          <p14:tracePt t="107463" x="10101263" y="3373438"/>
          <p14:tracePt t="107468" x="10126663" y="3467100"/>
          <p14:tracePt t="107476" x="10144125" y="3560763"/>
          <p14:tracePt t="107484" x="10161588" y="3646488"/>
          <p14:tracePt t="107493" x="10179050" y="3713163"/>
          <p14:tracePt t="107499" x="10194925" y="3773488"/>
          <p14:tracePt t="107510" x="10212388" y="3832225"/>
          <p14:tracePt t="107525" x="10220325" y="3849688"/>
          <p14:tracePt t="107531" x="10237788" y="3875088"/>
          <p14:tracePt t="107542" x="10263188" y="3883025"/>
          <p14:tracePt t="107548" x="10280650" y="3892550"/>
          <p14:tracePt t="107557" x="10323513" y="3908425"/>
          <p14:tracePt t="107563" x="10364788" y="3925888"/>
          <p14:tracePt t="107572" x="10442575" y="3943350"/>
          <p14:tracePt t="107579" x="10509250" y="3960813"/>
          <p14:tracePt t="107587" x="10577513" y="3968750"/>
          <p14:tracePt t="107595" x="10637838" y="3986213"/>
          <p14:tracePt t="107603" x="10688638" y="3994150"/>
          <p14:tracePt t="107611" x="10729913" y="4002088"/>
          <p14:tracePt t="107620" x="10772775" y="4019550"/>
          <p14:tracePt t="107627" x="10807700" y="4027488"/>
          <p14:tracePt t="107635" x="10874375" y="4044950"/>
          <p14:tracePt t="107643" x="10917238" y="4062413"/>
          <p14:tracePt t="107652" x="10993438" y="4087813"/>
          <p14:tracePt t="107661" x="11061700" y="4121150"/>
          <p14:tracePt t="107667" x="11122025" y="4138613"/>
          <p14:tracePt t="107677" x="11206163" y="4146550"/>
          <p14:tracePt t="107684" x="11282363" y="4156075"/>
          <p14:tracePt t="107692" x="11350625" y="4164013"/>
          <p14:tracePt t="107699" x="11426825" y="4164013"/>
          <p14:tracePt t="107709" x="11487150" y="4164013"/>
          <p14:tracePt t="107715" x="11555413" y="4164013"/>
          <p14:tracePt t="107725" x="11606213" y="4146550"/>
          <p14:tracePt t="107732" x="11657013" y="4130675"/>
          <p14:tracePt t="107742" x="11707813" y="4113213"/>
          <p14:tracePt t="107747" x="11715750" y="4113213"/>
          <p14:tracePt t="107758" x="11725275" y="4113213"/>
          <p14:tracePt t="107804" x="11690350" y="4113213"/>
          <p14:tracePt t="107812" x="11657013" y="4138613"/>
          <p14:tracePt t="107819" x="11631613" y="4146550"/>
          <p14:tracePt t="107827" x="11580813" y="4156075"/>
          <p14:tracePt t="107836" x="11520488" y="4171950"/>
          <p14:tracePt t="107843" x="11444288" y="4197350"/>
          <p14:tracePt t="107852" x="11360150" y="4224338"/>
          <p14:tracePt t="107861" x="11249025" y="4257675"/>
          <p14:tracePt t="107867" x="11137900" y="4283075"/>
          <p14:tracePt t="107877" x="10993438" y="4300538"/>
          <p14:tracePt t="107893" x="10509250" y="4359275"/>
          <p14:tracePt t="107900" x="10229850" y="4384675"/>
          <p14:tracePt t="107910" x="9940925" y="4402138"/>
          <p14:tracePt t="107915" x="9617075" y="4419600"/>
          <p14:tracePt t="107926" x="9269413" y="4419600"/>
          <p14:tracePt t="107932" x="8972550" y="4419600"/>
          <p14:tracePt t="107942" x="8691563" y="4419600"/>
          <p14:tracePt t="107947" x="8410575" y="4427538"/>
          <p14:tracePt t="107958" x="8174038" y="4452938"/>
          <p14:tracePt t="107964" x="7951788" y="4478338"/>
          <p14:tracePt t="107972" x="7773988" y="4521200"/>
          <p14:tracePt t="107980" x="7621588" y="4538663"/>
          <p14:tracePt t="107988" x="7485063" y="4572000"/>
          <p14:tracePt t="107996" x="7373938" y="4589463"/>
          <p14:tracePt t="108004" x="7272338" y="4605338"/>
          <p14:tracePt t="108011" x="7162800" y="4622800"/>
          <p14:tracePt t="108020" x="7077075" y="4640263"/>
          <p14:tracePt t="108028" x="6975475" y="4648200"/>
          <p14:tracePt t="108035" x="6873875" y="4657725"/>
          <p14:tracePt t="108044" x="6770688" y="4657725"/>
          <p14:tracePt t="108052" x="6643688" y="4657725"/>
          <p14:tracePt t="108060" x="6508750" y="4657725"/>
          <p14:tracePt t="108068" x="6321425" y="4657725"/>
          <p14:tracePt t="108077" x="6134100" y="4657725"/>
          <p14:tracePt t="108084" x="5946775" y="4648200"/>
          <p14:tracePt t="108093" x="5708650" y="4640263"/>
          <p14:tracePt t="108099" x="5446713" y="4622800"/>
          <p14:tracePt t="108109" x="5173663" y="4622800"/>
          <p14:tracePt t="108115" x="4876800" y="4622800"/>
          <p14:tracePt t="108126" x="4570413" y="4622800"/>
          <p14:tracePt t="108132" x="4273550" y="4622800"/>
          <p14:tracePt t="108142" x="3992563" y="4622800"/>
          <p14:tracePt t="108148" x="3738563" y="4622800"/>
          <p14:tracePt t="108159" x="3508375" y="4614863"/>
          <p14:tracePt t="108163" x="3287713" y="4597400"/>
          <p14:tracePt t="108171" x="3117850" y="4589463"/>
          <p14:tracePt t="108179" x="3008313" y="4589463"/>
          <p14:tracePt t="108187" x="2897188" y="4589463"/>
          <p14:tracePt t="108195" x="2795588" y="4589463"/>
          <p14:tracePt t="108203" x="2684463" y="4589463"/>
          <p14:tracePt t="108211" x="2590800" y="4589463"/>
          <p14:tracePt t="108219" x="2514600" y="4589463"/>
          <p14:tracePt t="108227" x="2413000" y="4589463"/>
          <p14:tracePt t="108235" x="2319338" y="4589463"/>
          <p14:tracePt t="108243" x="2225675" y="4605338"/>
          <p14:tracePt t="108251" x="2124075" y="4630738"/>
          <p14:tracePt t="108259" x="2022475" y="4657725"/>
          <p14:tracePt t="108267" x="1920875" y="4683125"/>
          <p14:tracePt t="108277" x="1835150" y="4699000"/>
          <p14:tracePt t="108283" x="1741488" y="4716463"/>
          <p14:tracePt t="108292" x="1631950" y="4733925"/>
          <p14:tracePt t="108299" x="1520825" y="4759325"/>
          <p14:tracePt t="108309" x="1393825" y="4775200"/>
          <p14:tracePt t="108316" x="1265238" y="4784725"/>
          <p14:tracePt t="108327" x="1130300" y="4784725"/>
          <p14:tracePt t="108333" x="1019175" y="4784725"/>
          <p14:tracePt t="108346" x="917575" y="4784725"/>
          <p14:tracePt t="108349" x="823913" y="4784725"/>
          <p14:tracePt t="108361" x="755650" y="4767263"/>
          <p14:tracePt t="108364" x="739775" y="4759325"/>
          <p14:tracePt t="108377" x="739775" y="4749800"/>
          <p14:tracePt t="108380" x="739775" y="4741863"/>
          <p14:tracePt t="108391" x="739775" y="4724400"/>
          <p14:tracePt t="108399" x="765175" y="4673600"/>
          <p14:tracePt t="108406" x="815975" y="4614863"/>
          <p14:tracePt t="108413" x="892175" y="4538663"/>
          <p14:tracePt t="108419" x="968375" y="4452938"/>
          <p14:tracePt t="108427" x="1054100" y="4368800"/>
          <p14:tracePt t="108436" x="1155700" y="4265613"/>
          <p14:tracePt t="108443" x="1350963" y="4095750"/>
          <p14:tracePt t="108451" x="1606550" y="3917950"/>
          <p14:tracePt t="108459" x="1971675" y="3722688"/>
          <p14:tracePt t="108467" x="2395538" y="3517900"/>
          <p14:tracePt t="108475" x="2905125" y="3279775"/>
          <p14:tracePt t="108484" x="3449638" y="3051175"/>
          <p14:tracePt t="108492" x="4027488" y="2830513"/>
          <p14:tracePt t="108499" x="4689475" y="2633663"/>
          <p14:tracePt t="108508" x="5446713" y="2481263"/>
          <p14:tracePt t="108515" x="6167438" y="2387600"/>
          <p14:tracePt t="108525" x="6788150" y="2336800"/>
          <p14:tracePt t="108531" x="7323138" y="2319338"/>
          <p14:tracePt t="108542" x="7766050" y="2336800"/>
          <p14:tracePt t="108547" x="8096250" y="2371725"/>
          <p14:tracePt t="108557" x="8385175" y="2430463"/>
          <p14:tracePt t="108563" x="8623300" y="2516188"/>
          <p14:tracePt t="108574" x="8836025" y="2592388"/>
          <p14:tracePt t="108579" x="9039225" y="2686050"/>
          <p14:tracePt t="108587" x="9193213" y="2787650"/>
          <p14:tracePt t="108595" x="9337675" y="2871788"/>
          <p14:tracePt t="108604" x="9431338" y="2932113"/>
          <p14:tracePt t="108611" x="9523413" y="2990850"/>
          <p14:tracePt t="108619" x="9609138" y="3025775"/>
          <p14:tracePt t="108627" x="9677400" y="3051175"/>
          <p14:tracePt t="108635" x="9753600" y="3067050"/>
          <p14:tracePt t="108643" x="9804400" y="3076575"/>
          <p14:tracePt t="108651" x="9864725" y="3076575"/>
          <p14:tracePt t="108659" x="9923463" y="3076575"/>
          <p14:tracePt t="108667" x="9991725" y="3076575"/>
          <p14:tracePt t="108676" x="10050463" y="3076575"/>
          <p14:tracePt t="108684" x="10101263" y="3076575"/>
          <p14:tracePt t="108692" x="10161588" y="3076575"/>
          <p14:tracePt t="108700" x="10220325" y="3076575"/>
          <p14:tracePt t="108708" x="10280650" y="3059113"/>
          <p14:tracePt t="108715" x="10374313" y="3033713"/>
          <p14:tracePt t="108725" x="10501313" y="3008313"/>
          <p14:tracePt t="108731" x="10620375" y="2965450"/>
          <p14:tracePt t="108741" x="10764838" y="2922588"/>
          <p14:tracePt t="108748" x="10909300" y="2863850"/>
          <p14:tracePt t="108758" x="11002963" y="2805113"/>
          <p14:tracePt t="108763" x="11071225" y="2762250"/>
          <p14:tracePt t="108772" x="11096625" y="2736850"/>
          <p14:tracePt t="108779" x="11122025" y="2701925"/>
          <p14:tracePt t="108795" x="11129963" y="2676525"/>
          <p14:tracePt t="108803" x="11155363" y="2651125"/>
          <p14:tracePt t="108811" x="11180763" y="2608263"/>
          <p14:tracePt t="108819" x="11215688" y="2532063"/>
          <p14:tracePt t="108827" x="11223625" y="2532063"/>
          <p14:tracePt t="108917" x="11241088" y="2516188"/>
          <p14:tracePt t="108926" x="11241088" y="2506663"/>
          <p14:tracePt t="108933" x="11266488" y="2498725"/>
          <p14:tracePt t="108945" x="11274425" y="2489200"/>
          <p14:tracePt t="108949" x="11299825" y="2489200"/>
          <p14:tracePt t="108960" x="11317288" y="2489200"/>
          <p14:tracePt t="108964" x="11350625" y="2473325"/>
          <p14:tracePt t="108976" x="11368088" y="2473325"/>
          <p14:tracePt t="108980" x="11385550" y="2473325"/>
          <p14:tracePt t="108989" x="11401425" y="2473325"/>
          <p14:tracePt t="108996" x="11410950" y="2473325"/>
          <p14:tracePt t="109012" x="11418888" y="2473325"/>
          <p14:tracePt t="109028" x="11426825" y="2481263"/>
          <p14:tracePt t="109319" x="11410950" y="2481263"/>
          <p14:tracePt t="109335" x="11385550" y="2473325"/>
          <p14:tracePt t="109343" x="11291888" y="2489200"/>
          <p14:tracePt t="109351" x="11061700" y="2532063"/>
          <p14:tracePt t="109359" x="10534650" y="2693988"/>
          <p14:tracePt t="109367" x="9915525" y="2871788"/>
          <p14:tracePt t="109375" x="9294813" y="3076575"/>
          <p14:tracePt t="109384" x="8691563" y="3254375"/>
          <p14:tracePt t="109395" x="8232775" y="3433763"/>
          <p14:tracePt t="109399" x="7918450" y="3568700"/>
          <p14:tracePt t="109409" x="7773988" y="3679825"/>
          <p14:tracePt t="109415" x="7723188" y="3748088"/>
          <p14:tracePt t="109425" x="7723188" y="3816350"/>
          <p14:tracePt t="109431" x="7756525" y="3917950"/>
          <p14:tracePt t="109441" x="7842250" y="4027488"/>
          <p14:tracePt t="109448" x="7910513" y="4121150"/>
          <p14:tracePt t="109457" x="8012113" y="4214813"/>
          <p14:tracePt t="109463" x="8096250" y="4300538"/>
          <p14:tracePt t="109475" x="8181975" y="4402138"/>
          <p14:tracePt t="109479" x="8258175" y="4478338"/>
          <p14:tracePt t="109488" x="8326438" y="4538663"/>
          <p14:tracePt t="109495" x="8369300" y="4589463"/>
          <p14:tracePt t="109503" x="8377238" y="4605338"/>
          <p14:tracePt t="109544" x="8377238" y="4614863"/>
          <p14:tracePt t="109553" x="8377238" y="4630738"/>
          <p14:tracePt t="109561" x="8377238" y="4657725"/>
          <p14:tracePt t="109569" x="8377238" y="4691063"/>
          <p14:tracePt t="109577" x="8369300" y="4724400"/>
          <p14:tracePt t="109584" x="8343900" y="4767263"/>
          <p14:tracePt t="109593" x="8318500" y="4792663"/>
          <p14:tracePt t="109599" x="8301038" y="4818063"/>
          <p14:tracePt t="109610" x="8283575" y="4835525"/>
          <p14:tracePt t="109640" x="8275638" y="4843463"/>
          <p14:tracePt t="109696" x="8275638" y="4835525"/>
          <p14:tracePt t="109705" x="8266113" y="4818063"/>
          <p14:tracePt t="109721" x="8258175" y="4784725"/>
          <p14:tracePt t="109730" x="8250238" y="4733925"/>
          <p14:tracePt t="109736" x="8240713" y="4657725"/>
          <p14:tracePt t="109746" x="8224838" y="4554538"/>
          <p14:tracePt t="109752" x="8207375" y="4427538"/>
          <p14:tracePt t="109762" x="8181975" y="4308475"/>
          <p14:tracePt t="109768" x="8164513" y="4171950"/>
          <p14:tracePt t="109777" x="8139113" y="4019550"/>
          <p14:tracePt t="109783" x="8131175" y="3867150"/>
          <p14:tracePt t="109794" x="8113713" y="3756025"/>
          <p14:tracePt t="109799" x="8105775" y="3646488"/>
          <p14:tracePt t="109809" x="8096250" y="3543300"/>
          <p14:tracePt t="109816" x="8088313" y="3449638"/>
          <p14:tracePt t="109825" x="8088313" y="3373438"/>
          <p14:tracePt t="109832" x="8088313" y="3289300"/>
          <p14:tracePt t="109840" x="8080375" y="3228975"/>
          <p14:tracePt t="109847" x="8070850" y="3228975"/>
          <p14:tracePt t="109858" x="8045450" y="3211513"/>
          <p14:tracePt t="109864" x="8029575" y="3203575"/>
          <p14:tracePt t="109875" x="8004175" y="3195638"/>
          <p14:tracePt t="109880" x="7977188" y="3195638"/>
          <p14:tracePt t="109892" x="7926388" y="3195638"/>
          <p14:tracePt t="109895" x="7832725" y="3195638"/>
          <p14:tracePt t="109904" x="7715250" y="3195638"/>
          <p14:tracePt t="109911" x="7570788" y="3195638"/>
          <p14:tracePt t="109919" x="7451725" y="3203575"/>
          <p14:tracePt t="109928" x="7348538" y="3221038"/>
          <p14:tracePt t="109936" x="7264400" y="3228975"/>
          <p14:tracePt t="109951" x="7264400" y="3238500"/>
          <p14:tracePt t="109959" x="7272338" y="3238500"/>
          <p14:tracePt t="109968" x="7307263" y="3254375"/>
          <p14:tracePt t="109975" x="7366000" y="3263900"/>
          <p14:tracePt t="109983" x="7451725" y="3271838"/>
          <p14:tracePt t="109993" x="7518400" y="3271838"/>
          <p14:tracePt t="109999" x="7604125" y="3271838"/>
          <p14:tracePt t="110009" x="7688263" y="3271838"/>
          <p14:tracePt t="110015" x="7773988" y="3289300"/>
          <p14:tracePt t="110025" x="7842250" y="3314700"/>
          <p14:tracePt t="110032" x="7867650" y="3348038"/>
          <p14:tracePt t="110041" x="7885113" y="3382963"/>
          <p14:tracePt t="110047" x="7893050" y="3424238"/>
          <p14:tracePt t="110058" x="7900988" y="3484563"/>
          <p14:tracePt t="110064" x="7900988" y="3535363"/>
          <p14:tracePt t="110074" x="7900988" y="3611563"/>
          <p14:tracePt t="110080" x="7885113" y="3679825"/>
          <p14:tracePt t="110087" x="7850188" y="3781425"/>
          <p14:tracePt t="110095" x="7832725" y="3875088"/>
          <p14:tracePt t="110104" x="7807325" y="3976688"/>
          <p14:tracePt t="110112" x="7766050" y="4079875"/>
          <p14:tracePt t="110119" x="7731125" y="4171950"/>
          <p14:tracePt t="110127" x="7697788" y="4265613"/>
          <p14:tracePt t="110136" x="7654925" y="4351338"/>
          <p14:tracePt t="110143" x="7621588" y="4410075"/>
          <p14:tracePt t="110153" x="7596188" y="4460875"/>
          <p14:tracePt t="110159" x="7596188" y="4478338"/>
          <p14:tracePt t="110177" x="7586663" y="4486275"/>
          <p14:tracePt t="110184" x="7578725" y="4486275"/>
          <p14:tracePt t="110199" x="7578725" y="4495800"/>
          <p14:tracePt t="110209" x="7578725" y="4503738"/>
          <p14:tracePt t="110216" x="7578725" y="4529138"/>
          <p14:tracePt t="110225" x="7578725" y="4554538"/>
          <p14:tracePt t="110231" x="7578725" y="4589463"/>
          <p14:tracePt t="110241" x="7578725" y="4614863"/>
          <p14:tracePt t="110247" x="7578725" y="4630738"/>
          <p14:tracePt t="110258" x="7578725" y="4648200"/>
          <p14:tracePt t="110264" x="7578725" y="4657725"/>
          <p14:tracePt t="110272" x="7578725" y="4665663"/>
          <p14:tracePt t="110666" x="7578725" y="4648200"/>
          <p14:tracePt t="110673" x="7578725" y="4622800"/>
          <p14:tracePt t="110681" x="7578725" y="4605338"/>
          <p14:tracePt t="110691" x="7586663" y="4579938"/>
          <p14:tracePt t="110697" x="7586663" y="4564063"/>
          <p14:tracePt t="110704" x="7596188" y="4546600"/>
          <p14:tracePt t="110752" x="7596188" y="4538663"/>
          <p14:tracePt t="110833" x="7596188" y="4529138"/>
          <p14:tracePt t="110849" x="7596188" y="4521200"/>
          <p14:tracePt t="110881" x="7596188" y="4503738"/>
          <p14:tracePt t="110889" x="7586663" y="4486275"/>
          <p14:tracePt t="110898" x="7578725" y="4478338"/>
          <p14:tracePt t="110905" x="7561263" y="4470400"/>
          <p14:tracePt t="110912" x="7553325" y="4460875"/>
          <p14:tracePt t="110920" x="7545388" y="4452938"/>
          <p14:tracePt t="110928" x="7535863" y="4452938"/>
          <p14:tracePt t="110960" x="7527925" y="4452938"/>
          <p14:tracePt t="110976" x="7518400" y="4452938"/>
          <p14:tracePt t="111010" x="7510463" y="4452938"/>
          <p14:tracePt t="111081" x="7518400" y="4452938"/>
          <p14:tracePt t="111137" x="7510463" y="4452938"/>
          <p14:tracePt t="111153" x="7493000" y="4452938"/>
          <p14:tracePt t="111161" x="7485063" y="4452938"/>
          <p14:tracePt t="111169" x="7459663" y="4452938"/>
          <p14:tracePt t="111179" x="7434263" y="4452938"/>
          <p14:tracePt t="111185" x="7408863" y="4445000"/>
          <p14:tracePt t="111196" x="7383463" y="4435475"/>
          <p14:tracePt t="111200" x="7348538" y="4427538"/>
          <p14:tracePt t="111210" x="7307263" y="4419600"/>
          <p14:tracePt t="111216" x="7246938" y="4410075"/>
          <p14:tracePt t="111226" x="7170738" y="4402138"/>
          <p14:tracePt t="111232" x="7102475" y="4402138"/>
          <p14:tracePt t="111241" x="7034213" y="4402138"/>
          <p14:tracePt t="111248" x="6975475" y="4402138"/>
          <p14:tracePt t="111259" x="6932613" y="4402138"/>
          <p14:tracePt t="111264" x="6873875" y="4402138"/>
          <p14:tracePt t="111276" x="6831013" y="4402138"/>
          <p14:tracePt t="111280" x="6805613" y="4402138"/>
          <p14:tracePt t="111288" x="6788150" y="4402138"/>
          <p14:tracePt t="111312" x="6780213" y="4402138"/>
          <p14:tracePt t="111328" x="6770688" y="4402138"/>
          <p14:tracePt t="111336" x="6762750" y="4402138"/>
          <p14:tracePt t="111352" x="6754813" y="4402138"/>
          <p14:tracePt t="111360" x="6745288" y="4402138"/>
          <p14:tracePt t="111368" x="6737350" y="4402138"/>
          <p14:tracePt t="111376" x="6719888" y="4402138"/>
          <p14:tracePt t="111385" x="6694488" y="4402138"/>
          <p14:tracePt t="111393" x="6678613" y="4402138"/>
          <p14:tracePt t="111401" x="6653213" y="4410075"/>
          <p14:tracePt t="111410" x="6643688" y="4419600"/>
          <p14:tracePt t="111415" x="6635750" y="4419600"/>
          <p14:tracePt t="111424" x="6626225" y="4419600"/>
          <p14:tracePt t="111431" x="6618288" y="4419600"/>
          <p14:tracePt t="111487" x="6610350" y="4419600"/>
          <p14:tracePt t="111536" x="6610350" y="4410075"/>
          <p14:tracePt t="111544" x="6610350" y="4394200"/>
          <p14:tracePt t="111552" x="6610350" y="4384675"/>
          <p14:tracePt t="111568" x="6610350" y="4376738"/>
          <p14:tracePt t="111681" x="6610350" y="4368800"/>
          <p14:tracePt t="111713" x="6610350" y="4359275"/>
          <p14:tracePt t="111729" x="6618288" y="4359275"/>
          <p14:tracePt t="111745" x="6626225" y="4351338"/>
          <p14:tracePt t="111753" x="6635750" y="4341813"/>
          <p14:tracePt t="111762" x="6635750" y="4333875"/>
          <p14:tracePt t="111767" x="6643688" y="4325938"/>
          <p14:tracePt t="111784" x="6653213" y="4316413"/>
          <p14:tracePt t="111793" x="6661150" y="4308475"/>
          <p14:tracePt t="112049" x="6661150" y="4300538"/>
          <p14:tracePt t="112057" x="6661150" y="4291013"/>
          <p14:tracePt t="112064" x="6678613" y="4283075"/>
          <p14:tracePt t="112074" x="6694488" y="4265613"/>
          <p14:tracePt t="112079" x="6719888" y="4257675"/>
          <p14:tracePt t="112087" x="6770688" y="4240213"/>
          <p14:tracePt t="112095" x="6864350" y="4224338"/>
          <p14:tracePt t="112103" x="6967538" y="4206875"/>
          <p14:tracePt t="112111" x="7077075" y="4189413"/>
          <p14:tracePt t="112119" x="7204075" y="4181475"/>
          <p14:tracePt t="112127" x="7307263" y="4181475"/>
          <p14:tracePt t="112135" x="7366000" y="4181475"/>
          <p14:tracePt t="112143" x="7400925" y="4181475"/>
          <p14:tracePt t="112200" x="7400925" y="4189413"/>
          <p14:tracePt t="112225" x="7400925" y="4206875"/>
          <p14:tracePt t="112233" x="7416800" y="4232275"/>
          <p14:tracePt t="112242" x="7416800" y="4240213"/>
          <p14:tracePt t="112250" x="7434263" y="4240213"/>
          <p14:tracePt t="112261" x="7459663" y="4249738"/>
          <p14:tracePt t="112264" x="7467600" y="4257675"/>
          <p14:tracePt t="112278" x="7493000" y="4275138"/>
          <p14:tracePt t="112282" x="7518400" y="4275138"/>
          <p14:tracePt t="112293" x="7553325" y="4283075"/>
          <p14:tracePt t="112297" x="7570788" y="4283075"/>
          <p14:tracePt t="112304" x="7586663" y="4291013"/>
          <p14:tracePt t="112312" x="7612063" y="4300538"/>
          <p14:tracePt t="112325" x="7637463" y="4308475"/>
          <p14:tracePt t="112332" x="7680325" y="4316413"/>
          <p14:tracePt t="112341" x="7715250" y="4333875"/>
          <p14:tracePt t="112347" x="7748588" y="4351338"/>
          <p14:tracePt t="112359" x="7791450" y="4376738"/>
          <p14:tracePt t="112364" x="7842250" y="4402138"/>
          <p14:tracePt t="112373" x="7900988" y="4427538"/>
          <p14:tracePt t="112379" x="7977188" y="4445000"/>
          <p14:tracePt t="112391" x="8020050" y="4452938"/>
          <p14:tracePt t="112397" x="8080375" y="4460875"/>
          <p14:tracePt t="112403" x="8131175" y="4460875"/>
          <p14:tracePt t="112411" x="8174038" y="4470400"/>
          <p14:tracePt t="112419" x="8215313" y="4478338"/>
          <p14:tracePt t="112427" x="8240713" y="4478338"/>
          <p14:tracePt t="112435" x="8258175" y="4478338"/>
          <p14:tracePt t="112443" x="8283575" y="4478338"/>
          <p14:tracePt t="112452" x="8308975" y="4478338"/>
          <p14:tracePt t="112459" x="8318500" y="4478338"/>
          <p14:tracePt t="112468" x="8334375" y="4486275"/>
          <p14:tracePt t="112475" x="8343900" y="4495800"/>
          <p14:tracePt t="112531" x="8351838" y="4503738"/>
          <p14:tracePt t="112548" x="8351838" y="4513263"/>
          <p14:tracePt t="112556" x="8343900" y="4513263"/>
          <p14:tracePt t="112563" x="8326438" y="4513263"/>
          <p14:tracePt t="112573" x="8291513" y="4513263"/>
          <p14:tracePt t="112580" x="8266113" y="4513263"/>
          <p14:tracePt t="112589" x="8224838" y="4521200"/>
          <p14:tracePt t="112596" x="8164513" y="4529138"/>
          <p14:tracePt t="112603" x="8070850" y="4538663"/>
          <p14:tracePt t="112611" x="7961313" y="4554538"/>
          <p14:tracePt t="112619" x="7832725" y="4564063"/>
          <p14:tracePt t="112627" x="7715250" y="4564063"/>
          <p14:tracePt t="112635" x="7596188" y="4564063"/>
          <p14:tracePt t="112643" x="7477125" y="4564063"/>
          <p14:tracePt t="112651" x="7348538" y="4564063"/>
          <p14:tracePt t="112659" x="7229475" y="4564063"/>
          <p14:tracePt t="112668" x="7102475" y="4572000"/>
          <p14:tracePt t="112675" x="6992938" y="4597400"/>
          <p14:tracePt t="112683" x="6881813" y="4605338"/>
          <p14:tracePt t="112692" x="6762750" y="4622800"/>
          <p14:tracePt t="112699" x="6635750" y="4657725"/>
          <p14:tracePt t="112709" x="6499225" y="4683125"/>
          <p14:tracePt t="112716" x="6338888" y="4716463"/>
          <p14:tracePt t="112725" x="6202363" y="4749800"/>
          <p14:tracePt t="112731" x="6024563" y="4784725"/>
          <p14:tracePt t="112742" x="5870575" y="4818063"/>
          <p14:tracePt t="112747" x="5735638" y="4852988"/>
          <p14:tracePt t="112757" x="5616575" y="4878388"/>
          <p14:tracePt t="112763" x="5530850" y="4903788"/>
          <p14:tracePt t="112774" x="5462588" y="4937125"/>
          <p14:tracePt t="112779" x="5394325" y="4954588"/>
          <p14:tracePt t="112788" x="5310188" y="4979988"/>
          <p14:tracePt t="112795" x="5241925" y="5005388"/>
          <p14:tracePt t="112804" x="5165725" y="5030788"/>
          <p14:tracePt t="112811" x="5106988" y="5056188"/>
          <p14:tracePt t="112819" x="5054600" y="5081588"/>
          <p14:tracePt t="112827" x="5013325" y="5116513"/>
          <p14:tracePt t="112835" x="4978400" y="5141913"/>
          <p14:tracePt t="112843" x="4962525" y="5149850"/>
          <p14:tracePt t="112851" x="4953000" y="5167313"/>
          <p14:tracePt t="112859" x="4945063" y="5175250"/>
          <p14:tracePt t="112867" x="4935538" y="5183188"/>
          <p14:tracePt t="112875" x="4927600" y="5183188"/>
          <p14:tracePt t="112981" x="4962525" y="5149850"/>
          <p14:tracePt t="112990" x="4995863" y="5116513"/>
          <p14:tracePt t="112998" x="5021263" y="5091113"/>
          <p14:tracePt t="113005" x="5064125" y="5038725"/>
          <p14:tracePt t="113013" x="5132388" y="4987925"/>
          <p14:tracePt t="113020" x="5216525" y="4911725"/>
          <p14:tracePt t="113028" x="5310188" y="4852988"/>
          <p14:tracePt t="113036" x="5437188" y="4792663"/>
          <p14:tracePt t="113044" x="5581650" y="4724400"/>
          <p14:tracePt t="113052" x="5726113" y="4683125"/>
          <p14:tracePt t="113062" x="5870575" y="4640263"/>
          <p14:tracePt t="113068" x="6007100" y="4605338"/>
          <p14:tracePt t="113078" x="6083300" y="4579938"/>
          <p14:tracePt t="113084" x="6159500" y="4564063"/>
          <p14:tracePt t="113093" x="6202363" y="4546600"/>
          <p14:tracePt t="113100" x="6245225" y="4538663"/>
          <p14:tracePt t="113110" x="6245225" y="4529138"/>
          <p14:tracePt t="113116" x="6261100" y="4529138"/>
          <p14:tracePt t="113126" x="6270625" y="4529138"/>
          <p14:tracePt t="113141" x="6278563" y="4529138"/>
          <p14:tracePt t="113148" x="6286500" y="4521200"/>
          <p14:tracePt t="113157" x="6303963" y="4513263"/>
          <p14:tracePt t="113164" x="6329363" y="4513263"/>
          <p14:tracePt t="113175" x="6380163" y="4503738"/>
          <p14:tracePt t="113180" x="6430963" y="4495800"/>
          <p14:tracePt t="113191" x="6473825" y="4486275"/>
          <p14:tracePt t="113196" x="6534150" y="4478338"/>
          <p14:tracePt t="113204" x="6584950" y="4470400"/>
          <p14:tracePt t="113212" x="6626225" y="4460875"/>
          <p14:tracePt t="113219" x="6669088" y="4452938"/>
          <p14:tracePt t="113227" x="6694488" y="4445000"/>
          <p14:tracePt t="113236" x="6719888" y="4445000"/>
          <p14:tracePt t="113243" x="6737350" y="4435475"/>
          <p14:tracePt t="113251" x="6745288" y="4435475"/>
          <p14:tracePt t="113268" x="6745288" y="4427538"/>
          <p14:tracePt t="113283" x="6754813" y="4427538"/>
          <p14:tracePt t="113291" x="6770688" y="4427538"/>
          <p14:tracePt t="113300" x="6788150" y="4419600"/>
          <p14:tracePt t="113309" x="6805613" y="4419600"/>
          <p14:tracePt t="113315" x="6831013" y="4419600"/>
          <p14:tracePt t="113324" x="6856413" y="4419600"/>
          <p14:tracePt t="113332" x="6873875" y="4419600"/>
          <p14:tracePt t="113341" x="6899275" y="4419600"/>
          <p14:tracePt t="113347" x="6915150" y="4419600"/>
          <p14:tracePt t="113357" x="6932613" y="4410075"/>
          <p14:tracePt t="113364" x="6942138" y="4410075"/>
          <p14:tracePt t="113374" x="6950075" y="4410075"/>
          <p14:tracePt t="113379" x="6967538" y="4410075"/>
          <p14:tracePt t="113394" x="6975475" y="4410075"/>
          <p14:tracePt t="113396" x="7000875" y="4419600"/>
          <p14:tracePt t="113405" x="7018338" y="4427538"/>
          <p14:tracePt t="113413" x="7051675" y="4452938"/>
          <p14:tracePt t="113421" x="7094538" y="4460875"/>
          <p14:tracePt t="113429" x="7112000" y="4486275"/>
          <p14:tracePt t="113436" x="7127875" y="4486275"/>
          <p14:tracePt t="113444" x="7137400" y="4495800"/>
          <p14:tracePt t="113460" x="7137400" y="4503738"/>
          <p14:tracePt t="113468" x="7137400" y="4513263"/>
          <p14:tracePt t="113484" x="7137400" y="4538663"/>
          <p14:tracePt t="113493" x="7112000" y="4564063"/>
          <p14:tracePt t="113500" x="7094538" y="4572000"/>
          <p14:tracePt t="113510" x="7077075" y="4597400"/>
          <p14:tracePt t="113516" x="7059613" y="4597400"/>
          <p14:tracePt t="113525" x="7034213" y="4605338"/>
          <p14:tracePt t="113532" x="7018338" y="4605338"/>
          <p14:tracePt t="113541" x="7000875" y="4605338"/>
          <p14:tracePt t="113548" x="6983413" y="4605338"/>
          <p14:tracePt t="113558" x="6967538" y="4605338"/>
          <p14:tracePt t="113564" x="6950075" y="4605338"/>
          <p14:tracePt t="113574" x="6942138" y="4605338"/>
          <p14:tracePt t="113587" x="6942138" y="4597400"/>
          <p14:tracePt t="113611" x="6942138" y="4579938"/>
          <p14:tracePt t="113619" x="6942138" y="4564063"/>
          <p14:tracePt t="113627" x="6950075" y="4546600"/>
          <p14:tracePt t="113636" x="6983413" y="4513263"/>
          <p14:tracePt t="113643" x="7000875" y="4486275"/>
          <p14:tracePt t="113651" x="7043738" y="4460875"/>
          <p14:tracePt t="113659" x="7085013" y="4445000"/>
          <p14:tracePt t="113667" x="7112000" y="4427538"/>
          <p14:tracePt t="113675" x="7119938" y="4419600"/>
          <p14:tracePt t="113715" x="7137400" y="4419600"/>
          <p14:tracePt t="113724" x="7145338" y="4419600"/>
          <p14:tracePt t="113732" x="7170738" y="4419600"/>
          <p14:tracePt t="113741" x="7196138" y="4435475"/>
          <p14:tracePt t="113748" x="7229475" y="4435475"/>
          <p14:tracePt t="113757" x="7246938" y="4445000"/>
          <p14:tracePt t="113764" x="7272338" y="4445000"/>
          <p14:tracePt t="113774" x="7297738" y="4445000"/>
          <p14:tracePt t="113780" x="7315200" y="4445000"/>
          <p14:tracePt t="113790" x="7332663" y="4445000"/>
          <p14:tracePt t="113795" x="7366000" y="4445000"/>
          <p14:tracePt t="113804" x="7391400" y="4445000"/>
          <p14:tracePt t="113811" x="7400925" y="4445000"/>
          <p14:tracePt t="113820" x="7408863" y="4445000"/>
          <p14:tracePt t="113827" x="7416800" y="4445000"/>
          <p14:tracePt t="113835" x="7434263" y="4445000"/>
          <p14:tracePt t="113843" x="7451725" y="4445000"/>
          <p14:tracePt t="113852" x="7459663" y="4445000"/>
          <p14:tracePt t="113859" x="7493000" y="4445000"/>
          <p14:tracePt t="113868" x="7502525" y="4445000"/>
          <p14:tracePt t="113892" x="7578725" y="4445000"/>
          <p14:tracePt t="113900" x="7621588" y="4452938"/>
          <p14:tracePt t="113909" x="7654925" y="4470400"/>
          <p14:tracePt t="113916" x="7697788" y="4486275"/>
          <p14:tracePt t="113925" x="7740650" y="4503738"/>
          <p14:tracePt t="113932" x="7781925" y="4513263"/>
          <p14:tracePt t="113941" x="7816850" y="4513263"/>
          <p14:tracePt t="113947" x="7850188" y="4521200"/>
          <p14:tracePt t="113957" x="7893050" y="4529138"/>
          <p14:tracePt t="113963" x="7926388" y="4538663"/>
          <p14:tracePt t="113974" x="7961313" y="4546600"/>
          <p14:tracePt t="113980" x="8012113" y="4564063"/>
          <p14:tracePt t="113990" x="8070850" y="4572000"/>
          <p14:tracePt t="113996" x="8131175" y="4579938"/>
          <p14:tracePt t="114003" x="8199438" y="4589463"/>
          <p14:tracePt t="114011" x="8266113" y="4597400"/>
          <p14:tracePt t="114020" x="8326438" y="4597400"/>
          <p14:tracePt t="114028" x="8369300" y="4597400"/>
          <p14:tracePt t="114035" x="8402638" y="4597400"/>
          <p14:tracePt t="114043" x="8435975" y="4605338"/>
          <p14:tracePt t="114051" x="8445500" y="4605338"/>
          <p14:tracePt t="114059" x="8462963" y="4605338"/>
          <p14:tracePt t="114067" x="8470900" y="4605338"/>
          <p14:tracePt t="114075" x="8478838" y="4605338"/>
          <p14:tracePt t="114084" x="8496300" y="4622800"/>
          <p14:tracePt t="114091" x="8504238" y="4630738"/>
          <p14:tracePt t="114099" x="8529638" y="4648200"/>
          <p14:tracePt t="114109" x="8547100" y="4683125"/>
          <p14:tracePt t="114116" x="8564563" y="4716463"/>
          <p14:tracePt t="114126" x="8572500" y="4741863"/>
          <p14:tracePt t="114131" x="8580438" y="4784725"/>
          <p14:tracePt t="114141" x="8580438" y="4818063"/>
          <p14:tracePt t="114148" x="8580438" y="4835525"/>
          <p14:tracePt t="114157" x="8572500" y="4860925"/>
          <p14:tracePt t="114163" x="8529638" y="4903788"/>
          <p14:tracePt t="114174" x="8488363" y="4946650"/>
          <p14:tracePt t="114180" x="8435975" y="4987925"/>
          <p14:tracePt t="114189" x="8369300" y="5048250"/>
          <p14:tracePt t="114196" x="8301038" y="5081588"/>
          <p14:tracePt t="114203" x="8224838" y="5106988"/>
          <p14:tracePt t="114211" x="8147050" y="5124450"/>
          <p14:tracePt t="114219" x="8062913" y="5141913"/>
          <p14:tracePt t="114228" x="7986713" y="5149850"/>
          <p14:tracePt t="114235" x="7910513" y="5157788"/>
          <p14:tracePt t="114243" x="7832725" y="5167313"/>
          <p14:tracePt t="114252" x="7756525" y="5167313"/>
          <p14:tracePt t="114259" x="7688263" y="5167313"/>
          <p14:tracePt t="114267" x="7604125" y="5167313"/>
          <p14:tracePt t="114275" x="7527925" y="5167313"/>
          <p14:tracePt t="114284" x="7451725" y="5167313"/>
          <p14:tracePt t="114292" x="7391400" y="5167313"/>
          <p14:tracePt t="114299" x="7348538" y="5167313"/>
          <p14:tracePt t="114308" x="7289800" y="5167313"/>
          <p14:tracePt t="114315" x="7239000" y="5167313"/>
          <p14:tracePt t="114325" x="7204075" y="5167313"/>
          <p14:tracePt t="114332" x="7178675" y="5167313"/>
          <p14:tracePt t="114341" x="7153275" y="5167313"/>
          <p14:tracePt t="114372" x="7145338" y="5157788"/>
          <p14:tracePt t="114408" x="7137400" y="5157788"/>
          <p14:tracePt t="114412" x="7127875" y="5157788"/>
          <p14:tracePt t="114420" x="7119938" y="5157788"/>
          <p14:tracePt t="114428" x="7112000" y="5157788"/>
          <p14:tracePt t="114436" x="7112000" y="5149850"/>
          <p14:tracePt t="114452" x="7102475" y="5149850"/>
          <p14:tracePt t="114459" x="7102475" y="5141913"/>
          <p14:tracePt t="114468" x="7094538" y="5132388"/>
          <p14:tracePt t="114484" x="7085013" y="5124450"/>
          <p14:tracePt t="114500" x="7077075" y="5124450"/>
          <p14:tracePt t="114510" x="7077075" y="5116513"/>
          <p14:tracePt t="114516" x="7069138" y="5116513"/>
          <p14:tracePt t="114564" x="7069138" y="5106988"/>
          <p14:tracePt t="114580" x="7059613" y="5091113"/>
          <p14:tracePt t="114589" x="7059613" y="5081588"/>
          <p14:tracePt t="114605" x="7051675" y="5073650"/>
          <p14:tracePt t="114612" x="7043738" y="5064125"/>
          <p14:tracePt t="114620" x="7034213" y="5048250"/>
          <p14:tracePt t="114628" x="7018338" y="5038725"/>
          <p14:tracePt t="114636" x="7008813" y="5022850"/>
          <p14:tracePt t="114644" x="6975475" y="5005388"/>
          <p14:tracePt t="114652" x="6958013" y="4997450"/>
          <p14:tracePt t="114660" x="6915150" y="4972050"/>
          <p14:tracePt t="114667" x="6856413" y="4946650"/>
          <p14:tracePt t="114675" x="6797675" y="4919663"/>
          <p14:tracePt t="114683" x="6737350" y="4886325"/>
          <p14:tracePt t="114692" x="6669088" y="4852988"/>
          <p14:tracePt t="114699" x="6626225" y="4827588"/>
          <p14:tracePt t="114708" x="6592888" y="4802188"/>
          <p14:tracePt t="114715" x="6550025" y="4775200"/>
          <p14:tracePt t="114725" x="6524625" y="4741863"/>
          <p14:tracePt t="114731" x="6516688" y="4733925"/>
          <p14:tracePt t="114741" x="6499225" y="4691063"/>
          <p14:tracePt t="114747" x="6499225" y="4673600"/>
          <p14:tracePt t="114757" x="6499225" y="4648200"/>
          <p14:tracePt t="114764" x="6499225" y="4622800"/>
          <p14:tracePt t="114773" x="6499225" y="4597400"/>
          <p14:tracePt t="114780" x="6508750" y="4564063"/>
          <p14:tracePt t="114790" x="6542088" y="4513263"/>
          <p14:tracePt t="114796" x="6592888" y="4452938"/>
          <p14:tracePt t="114804" x="6669088" y="4402138"/>
          <p14:tracePt t="114811" x="6754813" y="4341813"/>
          <p14:tracePt t="114820" x="6856413" y="4308475"/>
          <p14:tracePt t="114827" x="6942138" y="4283075"/>
          <p14:tracePt t="114835" x="7034213" y="4257675"/>
          <p14:tracePt t="114843" x="7102475" y="4249738"/>
          <p14:tracePt t="114851" x="7162800" y="4240213"/>
          <p14:tracePt t="114859" x="7204075" y="4240213"/>
          <p14:tracePt t="114868" x="7213600" y="4240213"/>
          <p14:tracePt t="114891" x="7221538" y="4240213"/>
          <p14:tracePt t="114900" x="7229475" y="4240213"/>
          <p14:tracePt t="114948" x="7246938" y="4240213"/>
          <p14:tracePt t="114958" x="7256463" y="4240213"/>
          <p14:tracePt t="114973" x="7272338" y="4240213"/>
          <p14:tracePt t="114980" x="7297738" y="4240213"/>
          <p14:tracePt t="114990" x="7332663" y="4249738"/>
          <p14:tracePt t="114996" x="7366000" y="4257675"/>
          <p14:tracePt t="115008" x="7400925" y="4275138"/>
          <p14:tracePt t="115012" x="7485063" y="4300538"/>
          <p14:tracePt t="115021" x="7561263" y="4325938"/>
          <p14:tracePt t="115029" x="7646988" y="4376738"/>
          <p14:tracePt t="115037" x="7740650" y="4410075"/>
          <p14:tracePt t="115047" x="7850188" y="4445000"/>
          <p14:tracePt t="115052" x="7977188" y="4486275"/>
          <p14:tracePt t="115059" x="8096250" y="4529138"/>
          <p14:tracePt t="115068" x="8215313" y="4554538"/>
          <p14:tracePt t="115075" x="8343900" y="4589463"/>
          <p14:tracePt t="115084" x="8445500" y="4614863"/>
          <p14:tracePt t="115093" x="8529638" y="4630738"/>
          <p14:tracePt t="115100" x="8615363" y="4648200"/>
          <p14:tracePt t="115109" x="8674100" y="4657725"/>
          <p14:tracePt t="115116" x="8674100" y="4665663"/>
          <p14:tracePt t="115125" x="8691563" y="4673600"/>
          <p14:tracePt t="115131" x="8699500" y="4683125"/>
          <p14:tracePt t="115141" x="8709025" y="4691063"/>
          <p14:tracePt t="115156" x="8716963" y="4691063"/>
          <p14:tracePt t="115163" x="8724900" y="4699000"/>
          <p14:tracePt t="115175" x="8734425" y="4708525"/>
          <p14:tracePt t="115180" x="8742363" y="4724400"/>
          <p14:tracePt t="115190" x="8742363" y="4733925"/>
          <p14:tracePt t="115196" x="8759825" y="4749800"/>
          <p14:tracePt t="115204" x="8759825" y="4759325"/>
          <p14:tracePt t="115220" x="8759825" y="4775200"/>
          <p14:tracePt t="115236" x="8767763" y="4784725"/>
          <p14:tracePt t="115521" x="8767763" y="4759325"/>
          <p14:tracePt t="115529" x="8759825" y="4724400"/>
          <p14:tracePt t="115537" x="8699500" y="4640263"/>
          <p14:tracePt t="115546" x="8658225" y="4564063"/>
          <p14:tracePt t="115553" x="8580438" y="4470400"/>
          <p14:tracePt t="115561" x="8513763" y="4394200"/>
          <p14:tracePt t="115567" x="8435975" y="4325938"/>
          <p14:tracePt t="115575" x="8369300" y="4283075"/>
          <p14:tracePt t="115584" x="8291513" y="4249738"/>
          <p14:tracePt t="115591" x="8224838" y="4214813"/>
          <p14:tracePt t="115599" x="8139113" y="4181475"/>
          <p14:tracePt t="115609" x="8080375" y="4164013"/>
          <p14:tracePt t="115615" x="8020050" y="4146550"/>
          <p14:tracePt t="115625" x="7961313" y="4130675"/>
          <p14:tracePt t="115631" x="7926388" y="4121150"/>
          <p14:tracePt t="115641" x="7875588" y="4105275"/>
          <p14:tracePt t="115647" x="7842250" y="4105275"/>
          <p14:tracePt t="115657" x="7791450" y="4095750"/>
          <p14:tracePt t="115663" x="7731125" y="4095750"/>
          <p14:tracePt t="115673" x="7672388" y="4087813"/>
          <p14:tracePt t="115680" x="7596188" y="4087813"/>
          <p14:tracePt t="115691" x="7518400" y="4087813"/>
          <p14:tracePt t="115696" x="7451725" y="4087813"/>
          <p14:tracePt t="115703" x="7383463" y="4087813"/>
          <p14:tracePt t="115711" x="7315200" y="4087813"/>
          <p14:tracePt t="115720" x="7256463" y="4087813"/>
          <p14:tracePt t="115727" x="7204075" y="4087813"/>
          <p14:tracePt t="115736" x="7196138" y="4087813"/>
          <p14:tracePt t="115744" x="7188200" y="4095750"/>
          <p14:tracePt t="115751" x="7170738" y="4105275"/>
          <p14:tracePt t="115759" x="7162800" y="4121150"/>
          <p14:tracePt t="115767" x="7162800" y="4138613"/>
          <p14:tracePt t="115775" x="7153275" y="4164013"/>
          <p14:tracePt t="115783" x="7137400" y="4206875"/>
          <p14:tracePt t="115792" x="7127875" y="4224338"/>
          <p14:tracePt t="115799" x="7127875" y="4249738"/>
          <p14:tracePt t="115807" x="7119938" y="4283075"/>
          <p14:tracePt t="115815" x="7102475" y="4333875"/>
          <p14:tracePt t="115825" x="7094538" y="4384675"/>
          <p14:tracePt t="115831" x="7085013" y="4427538"/>
          <p14:tracePt t="115841" x="7085013" y="4478338"/>
          <p14:tracePt t="115847" x="7085013" y="4521200"/>
          <p14:tracePt t="115857" x="7085013" y="4554538"/>
          <p14:tracePt t="115864" x="7085013" y="4589463"/>
          <p14:tracePt t="115873" x="7085013" y="4605338"/>
          <p14:tracePt t="115891" x="7102475" y="4622800"/>
          <p14:tracePt t="115895" x="7112000" y="4640263"/>
          <p14:tracePt t="115908" x="7127875" y="4648200"/>
          <p14:tracePt t="115912" x="7137400" y="4657725"/>
          <p14:tracePt t="115919" x="7145338" y="4657725"/>
          <p14:tracePt t="115927" x="7153275" y="4665663"/>
          <p14:tracePt t="115936" x="7170738" y="4673600"/>
          <p14:tracePt t="115943" x="7178675" y="4673600"/>
          <p14:tracePt t="115951" x="7204075" y="4683125"/>
          <p14:tracePt t="115959" x="7213600" y="4683125"/>
          <p14:tracePt t="115968" x="7221538" y="4691063"/>
          <p14:tracePt t="115983" x="7239000" y="4691063"/>
          <p14:tracePt t="115991" x="7256463" y="4691063"/>
          <p14:tracePt t="115999" x="7264400" y="4691063"/>
          <p14:tracePt t="116008" x="7289800" y="4691063"/>
          <p14:tracePt t="116015" x="7307263" y="4683125"/>
          <p14:tracePt t="116025" x="7332663" y="4673600"/>
          <p14:tracePt t="116031" x="7366000" y="4648200"/>
          <p14:tracePt t="116041" x="7408863" y="4614863"/>
          <p14:tracePt t="116047" x="7434263" y="4589463"/>
          <p14:tracePt t="116057" x="7467600" y="4554538"/>
          <p14:tracePt t="116063" x="7502525" y="4521200"/>
          <p14:tracePt t="116074" x="7535863" y="4486275"/>
          <p14:tracePt t="116079" x="7578725" y="4452938"/>
          <p14:tracePt t="116089" x="7629525" y="4419600"/>
          <p14:tracePt t="116095" x="7697788" y="4376738"/>
          <p14:tracePt t="116106" x="7756525" y="4341813"/>
          <p14:tracePt t="116112" x="7824788" y="4308475"/>
          <p14:tracePt t="116120" x="7885113" y="4283075"/>
          <p14:tracePt t="116127" x="7935913" y="4265613"/>
          <p14:tracePt t="116135" x="7943850" y="4257675"/>
          <p14:tracePt t="116176" x="7935913" y="4249738"/>
          <p14:tracePt t="116185" x="7926388" y="4249738"/>
          <p14:tracePt t="116194" x="7918450" y="4249738"/>
          <p14:tracePt t="116201" x="7900988" y="4232275"/>
          <p14:tracePt t="116211" x="7867650" y="4232275"/>
          <p14:tracePt t="116216" x="7842250" y="4224338"/>
          <p14:tracePt t="116225" x="7807325" y="4224338"/>
          <p14:tracePt t="116232" x="7748588" y="4224338"/>
          <p14:tracePt t="116241" x="7680325" y="4224338"/>
          <p14:tracePt t="116248" x="7586663" y="4240213"/>
          <p14:tracePt t="116256" x="7493000" y="4265613"/>
          <p14:tracePt t="116263" x="7366000" y="4275138"/>
          <p14:tracePt t="116274" x="7256463" y="4291013"/>
          <p14:tracePt t="116280" x="7112000" y="4308475"/>
          <p14:tracePt t="116291" x="6924675" y="4325938"/>
          <p14:tracePt t="116296" x="6729413" y="4333875"/>
          <p14:tracePt t="116307" x="6584950" y="4341813"/>
          <p14:tracePt t="116312" x="6415088" y="4359275"/>
          <p14:tracePt t="116320" x="6270625" y="4359275"/>
          <p14:tracePt t="116327" x="6176963" y="4359275"/>
          <p14:tracePt t="116336" x="6091238" y="4351338"/>
          <p14:tracePt t="116343" x="6032500" y="4325938"/>
          <p14:tracePt t="116352" x="5981700" y="4300538"/>
          <p14:tracePt t="116359" x="5972175" y="4291013"/>
          <p14:tracePt t="116383" x="5972175" y="4283075"/>
          <p14:tracePt t="116400" x="5964238" y="4275138"/>
          <p14:tracePt t="116431" x="5956300" y="4275138"/>
          <p14:tracePt t="116440" x="5938838" y="4275138"/>
          <p14:tracePt t="116447" x="5921375" y="4291013"/>
          <p14:tracePt t="116457" x="5913438" y="4308475"/>
          <p14:tracePt t="116463" x="5895975" y="4333875"/>
          <p14:tracePt t="116473" x="5888038" y="4351338"/>
          <p14:tracePt t="116480" x="5870575" y="4368800"/>
          <p14:tracePt t="116490" x="5862638" y="4410075"/>
          <p14:tracePt t="116496" x="5862638" y="4435475"/>
          <p14:tracePt t="116507" x="5862638" y="4460875"/>
          <p14:tracePt t="116512" x="5888038" y="4495800"/>
          <p14:tracePt t="116520" x="5913438" y="4546600"/>
          <p14:tracePt t="116528" x="5946775" y="4597400"/>
          <p14:tracePt t="116536" x="5989638" y="4640263"/>
          <p14:tracePt t="116544" x="6040438" y="4665663"/>
          <p14:tracePt t="116551" x="6091238" y="4683125"/>
          <p14:tracePt t="116559" x="6167438" y="4691063"/>
          <p14:tracePt t="116567" x="6270625" y="4691063"/>
          <p14:tracePt t="116575" x="6397625" y="4683125"/>
          <p14:tracePt t="116583" x="6542088" y="4640263"/>
          <p14:tracePt t="116591" x="6704013" y="4589463"/>
          <p14:tracePt t="116600" x="6864350" y="4546600"/>
          <p14:tracePt t="116609" x="7008813" y="4503738"/>
          <p14:tracePt t="116615" x="7094538" y="4478338"/>
          <p14:tracePt t="116624" x="7170738" y="4460875"/>
          <p14:tracePt t="116631" x="7178675" y="4460875"/>
          <p14:tracePt t="116641" x="7188200" y="4460875"/>
          <p14:tracePt t="116657" x="7188200" y="4452938"/>
          <p14:tracePt t="116679" x="7188200" y="4445000"/>
          <p14:tracePt t="116689" x="7188200" y="4435475"/>
          <p14:tracePt t="116706" x="7196138" y="4427538"/>
          <p14:tracePt t="116720" x="7196138" y="4419600"/>
          <p14:tracePt t="116735" x="7213600" y="4410075"/>
          <p14:tracePt t="116751" x="7229475" y="4402138"/>
          <p14:tracePt t="116759" x="7239000" y="4394200"/>
          <p14:tracePt t="116768" x="7264400" y="4384675"/>
          <p14:tracePt t="116775" x="7297738" y="4376738"/>
          <p14:tracePt t="116783" x="7315200" y="4376738"/>
          <p14:tracePt t="116791" x="7340600" y="4376738"/>
          <p14:tracePt t="116800" x="7348538" y="4376738"/>
          <p14:tracePt t="116808" x="7358063" y="4376738"/>
          <p14:tracePt t="116816" x="7366000" y="4376738"/>
          <p14:tracePt t="116824" x="7373938" y="4376738"/>
          <p14:tracePt t="116831" x="7373938" y="4384675"/>
          <p14:tracePt t="116840" x="7373938" y="4394200"/>
          <p14:tracePt t="116847" x="7373938" y="4402138"/>
          <p14:tracePt t="116857" x="7373938" y="4419600"/>
          <p14:tracePt t="116863" x="7366000" y="4435475"/>
          <p14:tracePt t="116873" x="7348538" y="4452938"/>
          <p14:tracePt t="116890" x="7307263" y="4486275"/>
          <p14:tracePt t="116895" x="7281863" y="4495800"/>
          <p14:tracePt t="116903" x="7256463" y="4495800"/>
          <p14:tracePt t="116911" x="7221538" y="4503738"/>
          <p14:tracePt t="116919" x="7162800" y="4503738"/>
          <p14:tracePt t="116927" x="7077075" y="4503738"/>
          <p14:tracePt t="116935" x="6958013" y="4503738"/>
          <p14:tracePt t="116943" x="6823075" y="4503738"/>
          <p14:tracePt t="116951" x="6686550" y="4486275"/>
          <p14:tracePt t="116959" x="6559550" y="4460875"/>
          <p14:tracePt t="116967" x="6448425" y="4445000"/>
          <p14:tracePt t="116975" x="6354763" y="4427538"/>
          <p14:tracePt t="116983" x="6296025" y="4410075"/>
          <p14:tracePt t="116991" x="6245225" y="4402138"/>
          <p14:tracePt t="116999" x="6235700" y="4402138"/>
          <p14:tracePt t="117008" x="6227763" y="4394200"/>
          <p14:tracePt t="117015" x="6219825" y="4394200"/>
          <p14:tracePt t="117040" x="6210300" y="4394200"/>
          <p14:tracePt t="117048" x="6202363" y="4394200"/>
          <p14:tracePt t="117072" x="6184900" y="4384675"/>
          <p14:tracePt t="117153" x="6176963" y="4384675"/>
          <p14:tracePt t="117159" x="6167438" y="4384675"/>
          <p14:tracePt t="117168" x="6159500" y="4384675"/>
          <p14:tracePt t="117175" x="6142038" y="4384675"/>
          <p14:tracePt t="117183" x="6108700" y="4394200"/>
          <p14:tracePt t="117191" x="6083300" y="4394200"/>
          <p14:tracePt t="117199" x="6065838" y="4394200"/>
          <p14:tracePt t="117207" x="6032500" y="4402138"/>
          <p14:tracePt t="117215" x="5981700" y="4419600"/>
          <p14:tracePt t="117224" x="5921375" y="4445000"/>
          <p14:tracePt t="117231" x="5827713" y="4460875"/>
          <p14:tracePt t="117240" x="5718175" y="4486275"/>
          <p14:tracePt t="117247" x="5591175" y="4503738"/>
          <p14:tracePt t="117257" x="5437188" y="4529138"/>
          <p14:tracePt t="117263" x="5310188" y="4538663"/>
          <p14:tracePt t="117273" x="5191125" y="4546600"/>
          <p14:tracePt t="117279" x="5080000" y="4554538"/>
          <p14:tracePt t="117290" x="4978400" y="4554538"/>
          <p14:tracePt t="117295" x="4884738" y="4554538"/>
          <p14:tracePt t="117306" x="4808538" y="4554538"/>
          <p14:tracePt t="117311" x="4732338" y="4538663"/>
          <p14:tracePt t="117320" x="4673600" y="4513263"/>
          <p14:tracePt t="117327" x="4673600" y="4503738"/>
          <p14:tracePt t="117351" x="4673600" y="4486275"/>
          <p14:tracePt t="117359" x="4681538" y="4478338"/>
          <p14:tracePt t="117368" x="4699000" y="4460875"/>
          <p14:tracePt t="117375" x="4732338" y="4445000"/>
          <p14:tracePt t="117383" x="4800600" y="4427538"/>
          <p14:tracePt t="117393" x="4902200" y="4410075"/>
          <p14:tracePt t="117399" x="5029200" y="4394200"/>
          <p14:tracePt t="117407" x="5216525" y="4394200"/>
          <p14:tracePt t="117416" x="5421313" y="4427538"/>
          <p14:tracePt t="117425" x="5599113" y="4478338"/>
          <p14:tracePt t="117431" x="5751513" y="4546600"/>
          <p14:tracePt t="117440" x="5845175" y="4605338"/>
          <p14:tracePt t="117448" x="5905500" y="4648200"/>
          <p14:tracePt t="117457" x="5946775" y="4691063"/>
          <p14:tracePt t="117463" x="5972175" y="4716463"/>
          <p14:tracePt t="117472" x="5989638" y="4749800"/>
          <p14:tracePt t="117480" x="5989638" y="4759325"/>
          <p14:tracePt t="117504" x="5989638" y="4767263"/>
          <p14:tracePt t="117520" x="5989638" y="4775200"/>
          <p14:tracePt t="117593" x="5997575" y="4767263"/>
          <p14:tracePt t="117609" x="6015038" y="4759325"/>
          <p14:tracePt t="117616" x="6032500" y="4733925"/>
          <p14:tracePt t="117626" x="6049963" y="4724400"/>
          <p14:tracePt t="117633" x="6075363" y="4708525"/>
          <p14:tracePt t="117643" x="6100763" y="4699000"/>
          <p14:tracePt t="117648" x="6116638" y="4683125"/>
          <p14:tracePt t="117657" x="6151563" y="4665663"/>
          <p14:tracePt t="117663" x="6210300" y="4640263"/>
          <p14:tracePt t="117673" x="6270625" y="4622800"/>
          <p14:tracePt t="117680" x="6346825" y="4597400"/>
          <p14:tracePt t="117690" x="6405563" y="4572000"/>
          <p14:tracePt t="117696" x="6465888" y="4554538"/>
          <p14:tracePt t="117706" x="6516688" y="4538663"/>
          <p14:tracePt t="117712" x="6559550" y="4529138"/>
          <p14:tracePt t="117719" x="6575425" y="4521200"/>
          <p14:tracePt t="117736" x="6592888" y="4513263"/>
          <p14:tracePt t="117751" x="6600825" y="4503738"/>
          <p14:tracePt t="117767" x="6610350" y="4486275"/>
          <p14:tracePt t="117841" x="6610350" y="4478338"/>
          <p14:tracePt t="117848" x="6610350" y="4470400"/>
          <p14:tracePt t="117858" x="6610350" y="4445000"/>
          <p14:tracePt t="117865" x="6600825" y="4410075"/>
          <p14:tracePt t="117875" x="6567488" y="4376738"/>
          <p14:tracePt t="117881" x="6559550" y="4368800"/>
          <p14:tracePt t="117894" x="6516688" y="4341813"/>
          <p14:tracePt t="117908" x="6508750" y="4333875"/>
          <p14:tracePt t="117921" x="6516688" y="4333875"/>
          <p14:tracePt t="117928" x="6524625" y="4333875"/>
          <p14:tracePt t="117935" x="6550025" y="4333875"/>
          <p14:tracePt t="117943" x="6618288" y="4368800"/>
          <p14:tracePt t="117951" x="6719888" y="4410075"/>
          <p14:tracePt t="117959" x="6831013" y="4445000"/>
          <p14:tracePt t="117967" x="6932613" y="4495800"/>
          <p14:tracePt t="117975" x="7034213" y="4521200"/>
          <p14:tracePt t="117983" x="7119938" y="4546600"/>
          <p14:tracePt t="117991" x="7204075" y="4579938"/>
          <p14:tracePt t="117999" x="7264400" y="4597400"/>
          <p14:tracePt t="118007" x="7272338" y="4605338"/>
          <p14:tracePt t="118015" x="7281863" y="4622800"/>
          <p14:tracePt t="118024" x="7281863" y="4630738"/>
          <p14:tracePt t="118031" x="7281863" y="4665663"/>
          <p14:tracePt t="118040" x="7272338" y="4691063"/>
          <p14:tracePt t="118047" x="7239000" y="4733925"/>
          <p14:tracePt t="118057" x="7178675" y="4784725"/>
          <p14:tracePt t="118063" x="7112000" y="4835525"/>
          <p14:tracePt t="118073" x="7034213" y="4886325"/>
          <p14:tracePt t="118080" x="6975475" y="4919663"/>
          <p14:tracePt t="118088" x="6899275" y="4954588"/>
          <p14:tracePt t="118095" x="6838950" y="4979988"/>
          <p14:tracePt t="118105" x="6788150" y="5005388"/>
          <p14:tracePt t="118111" x="6780213" y="5022850"/>
          <p14:tracePt t="118120" x="6770688" y="5022850"/>
          <p14:tracePt t="118159" x="6762750" y="5030788"/>
          <p14:tracePt t="118185" x="6745288" y="5048250"/>
          <p14:tracePt t="118194" x="6719888" y="5073650"/>
          <p14:tracePt t="118200" x="6686550" y="5091113"/>
          <p14:tracePt t="118211" x="6661150" y="5116513"/>
          <p14:tracePt t="118217" x="6635750" y="5132388"/>
          <p14:tracePt t="118226" x="6584950" y="5157788"/>
          <p14:tracePt t="118232" x="6542088" y="5167313"/>
          <p14:tracePt t="118240" x="6516688" y="5183188"/>
          <p14:tracePt t="118248" x="6465888" y="5192713"/>
          <p14:tracePt t="118257" x="6423025" y="5200650"/>
          <p14:tracePt t="118264" x="6364288" y="5208588"/>
          <p14:tracePt t="118273" x="6296025" y="5208588"/>
          <p14:tracePt t="118280" x="6219825" y="5183188"/>
          <p14:tracePt t="118290" x="6134100" y="5141913"/>
          <p14:tracePt t="118296" x="6065838" y="5106988"/>
          <p14:tracePt t="118306" x="6007100" y="5064125"/>
          <p14:tracePt t="118312" x="5946775" y="5022850"/>
          <p14:tracePt t="118320" x="5946775" y="5013325"/>
          <p14:tracePt t="118328" x="5946775" y="5005388"/>
          <p14:tracePt t="118336" x="5946775" y="4997450"/>
          <p14:tracePt t="118343" x="5946775" y="4979988"/>
          <p14:tracePt t="118352" x="5930900" y="4946650"/>
          <p14:tracePt t="118359" x="5930900" y="4903788"/>
          <p14:tracePt t="118367" x="5921375" y="4878388"/>
          <p14:tracePt t="118375" x="5913438" y="4843463"/>
          <p14:tracePt t="118384" x="5913438" y="4792663"/>
          <p14:tracePt t="118394" x="5905500" y="4749800"/>
          <p14:tracePt t="118400" x="5905500" y="4691063"/>
          <p14:tracePt t="118407" x="5905500" y="4630738"/>
          <p14:tracePt t="118415" x="5895975" y="4572000"/>
          <p14:tracePt t="118423" x="5895975" y="4529138"/>
          <p14:tracePt t="118431" x="5888038" y="4495800"/>
          <p14:tracePt t="118442" x="5888038" y="4460875"/>
          <p14:tracePt t="118447" x="5888038" y="4435475"/>
          <p14:tracePt t="118456" x="5888038" y="4410075"/>
          <p14:tracePt t="118464" x="5888038" y="4394200"/>
          <p14:tracePt t="118483" x="5880100" y="4384675"/>
          <p14:tracePt t="118507" x="5870575" y="4376738"/>
          <p14:tracePt t="118613" x="5862638" y="4376738"/>
          <p14:tracePt t="118622" x="5862638" y="4410075"/>
          <p14:tracePt t="118629" x="5845175" y="4452938"/>
          <p14:tracePt t="118637" x="5845175" y="4470400"/>
          <p14:tracePt t="118645" x="5837238" y="4513263"/>
          <p14:tracePt t="118653" x="5827713" y="4572000"/>
          <p14:tracePt t="118662" x="5827713" y="4640263"/>
          <p14:tracePt t="118667" x="5827713" y="4708525"/>
          <p14:tracePt t="118675" x="5819775" y="4775200"/>
          <p14:tracePt t="118683" x="5811838" y="4860925"/>
          <p14:tracePt t="118691" x="5811838" y="4929188"/>
          <p14:tracePt t="118699" x="5811838" y="4997450"/>
          <p14:tracePt t="118707" x="5802313" y="5056188"/>
          <p14:tracePt t="118715" x="5802313" y="5106988"/>
          <p14:tracePt t="118723" x="5794375" y="5157788"/>
          <p14:tracePt t="118731" x="5786438" y="5208588"/>
          <p14:tracePt t="118740" x="5776913" y="5243513"/>
          <p14:tracePt t="118747" x="5768975" y="5276850"/>
          <p14:tracePt t="118757" x="5768975" y="5302250"/>
          <p14:tracePt t="118764" x="5761038" y="5337175"/>
          <p14:tracePt t="118774" x="5751513" y="5353050"/>
          <p14:tracePt t="118779" x="5743575" y="5370513"/>
          <p14:tracePt t="118790" x="5735638" y="5380038"/>
          <p14:tracePt t="118796" x="5726113" y="5380038"/>
          <p14:tracePt t="118806" x="5700713" y="5395913"/>
          <p14:tracePt t="118811" x="5683250" y="5395913"/>
          <p14:tracePt t="118819" x="5667375" y="5395913"/>
          <p14:tracePt t="118828" x="5632450" y="5395913"/>
          <p14:tracePt t="118836" x="5591175" y="5395913"/>
          <p14:tracePt t="118843" x="5538788" y="5395913"/>
          <p14:tracePt t="118851" x="5497513" y="5395913"/>
          <p14:tracePt t="118859" x="5421313" y="5380038"/>
          <p14:tracePt t="118867" x="5343525" y="5362575"/>
          <p14:tracePt t="118875" x="5249863" y="5337175"/>
          <p14:tracePt t="118883" x="5148263" y="5319713"/>
          <p14:tracePt t="118906" x="4935538" y="5311775"/>
          <p14:tracePt t="118908" x="4800600" y="5311775"/>
          <p14:tracePt t="118916" x="4673600" y="5311775"/>
          <p14:tracePt t="118923" x="4562475" y="5311775"/>
          <p14:tracePt t="118931" x="4435475" y="5319713"/>
          <p14:tracePt t="118941" x="4324350" y="5327650"/>
          <p14:tracePt t="118948" x="4230688" y="5353050"/>
          <p14:tracePt t="118957" x="4179888" y="5380038"/>
          <p14:tracePt t="118963" x="4171950" y="5380038"/>
          <p14:tracePt t="118972" x="4171950" y="5395913"/>
          <p14:tracePt t="118980" x="4171950" y="5421313"/>
          <p14:tracePt t="118988" x="4187825" y="5456238"/>
          <p14:tracePt t="118995" x="4230688" y="5481638"/>
          <p14:tracePt t="119007" x="4248150" y="5489575"/>
          <p14:tracePt t="119012" x="4273550" y="5497513"/>
          <p14:tracePt t="119019" x="4298950" y="5514975"/>
          <p14:tracePt t="119027" x="4316413" y="5532438"/>
          <p14:tracePt t="119035" x="4341813" y="5532438"/>
          <p14:tracePt t="119043" x="4367213" y="5532438"/>
          <p14:tracePt t="119051" x="4384675" y="5532438"/>
          <p14:tracePt t="119059" x="4418013" y="5532438"/>
          <p14:tracePt t="119067" x="4460875" y="5532438"/>
          <p14:tracePt t="119075" x="4511675" y="5532438"/>
          <p14:tracePt t="119083" x="4562475" y="5524500"/>
          <p14:tracePt t="119091" x="4613275" y="5514975"/>
          <p14:tracePt t="119099" x="4673600" y="5507038"/>
          <p14:tracePt t="119107" x="4749800" y="5497513"/>
          <p14:tracePt t="119115" x="4826000" y="5481638"/>
          <p14:tracePt t="119123" x="4927600" y="5464175"/>
          <p14:tracePt t="119131" x="5064125" y="5438775"/>
          <p14:tracePt t="119141" x="5199063" y="5405438"/>
          <p14:tracePt t="119147" x="5335588" y="5362575"/>
          <p14:tracePt t="119157" x="5505450" y="5286375"/>
          <p14:tracePt t="119163" x="5700713" y="5208588"/>
          <p14:tracePt t="119173" x="5938838" y="5106988"/>
          <p14:tracePt t="119180" x="6142038" y="5005388"/>
          <p14:tracePt t="119188" x="6364288" y="4911725"/>
          <p14:tracePt t="119195" x="6592888" y="4827588"/>
          <p14:tracePt t="119206" x="6762750" y="4767263"/>
          <p14:tracePt t="119211" x="6864350" y="4724400"/>
          <p14:tracePt t="119219" x="6958013" y="4699000"/>
          <p14:tracePt t="119228" x="7034213" y="4683125"/>
          <p14:tracePt t="119235" x="7094538" y="4665663"/>
          <p14:tracePt t="119243" x="7153275" y="4648200"/>
          <p14:tracePt t="119251" x="7221538" y="4630738"/>
          <p14:tracePt t="119259" x="7289800" y="4614863"/>
          <p14:tracePt t="119267" x="7373938" y="4605338"/>
          <p14:tracePt t="119275" x="7451725" y="4597400"/>
          <p14:tracePt t="119283" x="7535863" y="4579938"/>
          <p14:tracePt t="119291" x="7621588" y="4564063"/>
          <p14:tracePt t="119299" x="7748588" y="4546600"/>
          <p14:tracePt t="119307" x="7885113" y="4529138"/>
          <p14:tracePt t="119315" x="8037513" y="4503738"/>
          <p14:tracePt t="119325" x="8189913" y="4486275"/>
          <p14:tracePt t="119331" x="8343900" y="4452938"/>
          <p14:tracePt t="119341" x="8470900" y="4427538"/>
          <p14:tracePt t="119347" x="8589963" y="4419600"/>
          <p14:tracePt t="119357" x="8724900" y="4410075"/>
          <p14:tracePt t="119363" x="8853488" y="4410075"/>
          <p14:tracePt t="119373" x="8972550" y="4402138"/>
          <p14:tracePt t="119379" x="9099550" y="4402138"/>
          <p14:tracePt t="119389" x="9193213" y="4402138"/>
          <p14:tracePt t="119396" x="9269413" y="4402138"/>
          <p14:tracePt t="119405" x="9337675" y="4402138"/>
          <p14:tracePt t="119411" x="9388475" y="4402138"/>
          <p14:tracePt t="119420" x="9431338" y="4410075"/>
          <p14:tracePt t="119427" x="9447213" y="4410075"/>
          <p14:tracePt t="119436" x="9464675" y="4419600"/>
          <p14:tracePt t="119444" x="9482138" y="4435475"/>
          <p14:tracePt t="119451" x="9498013" y="4435475"/>
          <p14:tracePt t="119459" x="9515475" y="4445000"/>
          <p14:tracePt t="119468" x="9532938" y="4460875"/>
          <p14:tracePt t="119475" x="9558338" y="4478338"/>
          <p14:tracePt t="119483" x="9566275" y="4486275"/>
          <p14:tracePt t="119500" x="9575800" y="4503738"/>
          <p14:tracePt t="119507" x="9575800" y="4513263"/>
          <p14:tracePt t="119515" x="9575800" y="4521200"/>
          <p14:tracePt t="119524" x="9575800" y="4538663"/>
          <p14:tracePt t="119532" x="9566275" y="4564063"/>
          <p14:tracePt t="119540" x="9532938" y="4597400"/>
          <p14:tracePt t="119547" x="9507538" y="4614863"/>
          <p14:tracePt t="119557" x="9456738" y="4640263"/>
          <p14:tracePt t="119564" x="9363075" y="4673600"/>
          <p14:tracePt t="119573" x="9244013" y="4724400"/>
          <p14:tracePt t="119579" x="9132888" y="4749800"/>
          <p14:tracePt t="119591" x="8963025" y="4784725"/>
          <p14:tracePt t="119596" x="8709025" y="4802188"/>
          <p14:tracePt t="119606" x="8359775" y="4818063"/>
          <p14:tracePt t="119612" x="7943850" y="4818063"/>
          <p14:tracePt t="119620" x="7485063" y="4818063"/>
          <p14:tracePt t="119627" x="7069138" y="4818063"/>
          <p14:tracePt t="119636" x="6678613" y="4818063"/>
          <p14:tracePt t="119644" x="6311900" y="4818063"/>
          <p14:tracePt t="119651" x="5981700" y="4827588"/>
          <p14:tracePt t="119659" x="5726113" y="4827588"/>
          <p14:tracePt t="119668" x="5497513" y="4827588"/>
          <p14:tracePt t="119675" x="5335588" y="4827588"/>
          <p14:tracePt t="119684" x="5173663" y="4827588"/>
          <p14:tracePt t="119691" x="5046663" y="4827588"/>
          <p14:tracePt t="119700" x="4953000" y="4827588"/>
          <p14:tracePt t="119707" x="4884738" y="4827588"/>
          <p14:tracePt t="119715" x="4818063" y="4827588"/>
          <p14:tracePt t="119724" x="4808538" y="4827588"/>
          <p14:tracePt t="119732" x="4800600" y="4827588"/>
          <p14:tracePt t="119740" x="4791075" y="4827588"/>
          <p14:tracePt t="119789" x="4783138" y="4827588"/>
          <p14:tracePt t="119796" x="4775200" y="4827588"/>
          <p14:tracePt t="119805" x="4765675" y="4827588"/>
          <p14:tracePt t="119812" x="4749800" y="4827588"/>
          <p14:tracePt t="119820" x="4724400" y="4827588"/>
          <p14:tracePt t="119827" x="4699000" y="4827588"/>
          <p14:tracePt t="119836" x="4664075" y="4843463"/>
          <p14:tracePt t="119844" x="4638675" y="4843463"/>
          <p14:tracePt t="119851" x="4630738" y="4843463"/>
          <p14:tracePt t="119859" x="4621213" y="4843463"/>
          <p14:tracePt t="119867" x="4613275" y="4843463"/>
          <p14:tracePt t="119875" x="4605338" y="4843463"/>
          <p14:tracePt t="119892" x="4587875" y="4843463"/>
          <p14:tracePt t="119899" x="4587875" y="4852988"/>
          <p14:tracePt t="119907" x="4570413" y="4852988"/>
          <p14:tracePt t="119915" x="4562475" y="4852988"/>
          <p14:tracePt t="119923" x="4554538" y="4852988"/>
          <p14:tracePt t="119931" x="4545013" y="4852988"/>
          <p14:tracePt t="119964" x="4537075" y="4843463"/>
          <p14:tracePt t="119980" x="4529138" y="4835525"/>
          <p14:tracePt t="119997" x="4519613" y="4818063"/>
          <p14:tracePt t="120006" x="4519613" y="4802188"/>
          <p14:tracePt t="120022" x="4519613" y="4775200"/>
          <p14:tracePt t="120028" x="4519613" y="4741863"/>
          <p14:tracePt t="120037" x="4519613" y="4716463"/>
          <p14:tracePt t="120044" x="4537075" y="4665663"/>
          <p14:tracePt t="120052" x="4554538" y="4622800"/>
          <p14:tracePt t="120060" x="4579938" y="4572000"/>
          <p14:tracePt t="120069" x="4613275" y="4521200"/>
          <p14:tracePt t="120077" x="4646613" y="4478338"/>
          <p14:tracePt t="120084" x="4656138" y="4460875"/>
          <p14:tracePt t="120093" x="4664075" y="4452938"/>
          <p14:tracePt t="120163" x="4673600" y="4452938"/>
          <p14:tracePt t="120179" x="4681538" y="4452938"/>
          <p14:tracePt t="120187" x="4689475" y="4452938"/>
          <p14:tracePt t="120195" x="4714875" y="4452938"/>
          <p14:tracePt t="120204" x="4732338" y="4452938"/>
          <p14:tracePt t="120212" x="4757738" y="4452938"/>
          <p14:tracePt t="120221" x="4783138" y="4452938"/>
          <p14:tracePt t="120228" x="4818063" y="4452938"/>
          <p14:tracePt t="120235" x="4868863" y="4452938"/>
          <p14:tracePt t="120244" x="4910138" y="4452938"/>
          <p14:tracePt t="120252" x="4962525" y="4460875"/>
          <p14:tracePt t="120259" x="4995863" y="4460875"/>
          <p14:tracePt t="120268" x="5029200" y="4470400"/>
          <p14:tracePt t="120275" x="5054600" y="4478338"/>
          <p14:tracePt t="120283" x="5064125" y="4478338"/>
          <p14:tracePt t="120291" x="5072063" y="4486275"/>
          <p14:tracePt t="120299" x="5080000" y="4486275"/>
          <p14:tracePt t="120307" x="5080000" y="4495800"/>
          <p14:tracePt t="120316" x="5080000" y="4503738"/>
          <p14:tracePt t="120324" x="5089525" y="4513263"/>
          <p14:tracePt t="120340" x="5089525" y="4529138"/>
          <p14:tracePt t="120347" x="5089525" y="4538663"/>
          <p14:tracePt t="120357" x="5089525" y="4554538"/>
          <p14:tracePt t="120363" x="5089525" y="4564063"/>
          <p14:tracePt t="120373" x="5072063" y="4579938"/>
          <p14:tracePt t="120380" x="5054600" y="4589463"/>
          <p14:tracePt t="120391" x="5029200" y="4605338"/>
          <p14:tracePt t="120397" x="5021263" y="4622800"/>
          <p14:tracePt t="120405" x="4978400" y="4648200"/>
          <p14:tracePt t="120411" x="4953000" y="4648200"/>
          <p14:tracePt t="120421" x="4935538" y="4657725"/>
          <p14:tracePt t="120427" x="4910138" y="4657725"/>
          <p14:tracePt t="120435" x="4884738" y="4665663"/>
          <p14:tracePt t="120444" x="4868863" y="4665663"/>
          <p14:tracePt t="120451" x="4851400" y="4665663"/>
          <p14:tracePt t="120459" x="4843463" y="4665663"/>
          <p14:tracePt t="120483" x="4833938" y="4657725"/>
          <p14:tracePt t="120491" x="4826000" y="4648200"/>
          <p14:tracePt t="120597" x="4808538" y="4640263"/>
          <p14:tracePt t="120605" x="4775200" y="4640263"/>
          <p14:tracePt t="120611" x="4732338" y="4648200"/>
          <p14:tracePt t="120620" x="4681538" y="4657725"/>
          <p14:tracePt t="120627" x="4638675" y="4665663"/>
          <p14:tracePt t="120635" x="4587875" y="4665663"/>
          <p14:tracePt t="120643" x="4545013" y="4665663"/>
          <p14:tracePt t="120651" x="4486275" y="4665663"/>
          <p14:tracePt t="120659" x="4443413" y="4665663"/>
          <p14:tracePt t="120667" x="4375150" y="4665663"/>
          <p14:tracePt t="120675" x="4306888" y="4665663"/>
          <p14:tracePt t="120683" x="4240213" y="4665663"/>
          <p14:tracePt t="120691" x="4179888" y="4665663"/>
          <p14:tracePt t="120699" x="4137025" y="4657725"/>
          <p14:tracePt t="120707" x="4111625" y="4657725"/>
          <p14:tracePt t="120724" x="4103688" y="4657725"/>
          <p14:tracePt t="120756" x="4103688" y="4648200"/>
          <p14:tracePt t="120772" x="4121150" y="4630738"/>
          <p14:tracePt t="120886" x="4121150" y="4622800"/>
          <p14:tracePt t="120893" x="4121150" y="4605338"/>
          <p14:tracePt t="120901" x="4086225" y="4589463"/>
          <p14:tracePt t="120910" x="4052888" y="4572000"/>
          <p14:tracePt t="120917" x="4027488" y="4554538"/>
          <p14:tracePt t="120926" x="3984625" y="4546600"/>
          <p14:tracePt t="120933" x="3941763" y="4521200"/>
          <p14:tracePt t="120944" x="3865563" y="4495800"/>
          <p14:tracePt t="120948" x="3806825" y="4452938"/>
          <p14:tracePt t="120957" x="3746500" y="4427538"/>
          <p14:tracePt t="120963" x="3678238" y="4394200"/>
          <p14:tracePt t="120973" x="3636963" y="4368800"/>
          <p14:tracePt t="120979" x="3594100" y="4333875"/>
          <p14:tracePt t="120988" x="3576638" y="4333875"/>
          <p14:tracePt t="120996" x="3568700" y="4316413"/>
          <p14:tracePt t="121006" x="3543300" y="4283075"/>
          <p14:tracePt t="121012" x="3533775" y="4275138"/>
          <p14:tracePt t="121022" x="3525838" y="4257675"/>
          <p14:tracePt t="121028" x="3500438" y="4240213"/>
          <p14:tracePt t="121036" x="3482975" y="4224338"/>
          <p14:tracePt t="121043" x="3467100" y="4206875"/>
          <p14:tracePt t="121052" x="3441700" y="4197350"/>
          <p14:tracePt t="121059" x="3406775" y="4189413"/>
          <p14:tracePt t="121067" x="3348038" y="4189413"/>
          <p14:tracePt t="121075" x="3279775" y="4189413"/>
          <p14:tracePt t="121083" x="3194050" y="4189413"/>
          <p14:tracePt t="121091" x="3092450" y="4189413"/>
          <p14:tracePt t="121100" x="2982913" y="4189413"/>
          <p14:tracePt t="121107" x="2854325" y="4189413"/>
          <p14:tracePt t="121115" x="2719388" y="4189413"/>
          <p14:tracePt t="121124" x="2590800" y="4189413"/>
          <p14:tracePt t="121132" x="2471738" y="4189413"/>
          <p14:tracePt t="121140" x="2344738" y="4206875"/>
          <p14:tracePt t="121147" x="2200275" y="4214813"/>
          <p14:tracePt t="121157" x="2047875" y="4224338"/>
          <p14:tracePt t="121164" x="1893888" y="4249738"/>
          <p14:tracePt t="121174" x="1766888" y="4265613"/>
          <p14:tracePt t="121179" x="1639888" y="4291013"/>
          <p14:tracePt t="121190" x="1520825" y="4308475"/>
          <p14:tracePt t="121195" x="1409700" y="4333875"/>
          <p14:tracePt t="121205" x="1300163" y="4359275"/>
          <p14:tracePt t="121211" x="1181100" y="4384675"/>
          <p14:tracePt t="121219" x="1079500" y="4410075"/>
          <p14:tracePt t="121227" x="976313" y="4445000"/>
          <p14:tracePt t="121235" x="874713" y="4460875"/>
          <p14:tracePt t="121243" x="781050" y="4478338"/>
          <p14:tracePt t="121252" x="696913" y="4495800"/>
          <p14:tracePt t="121259" x="628650" y="4503738"/>
          <p14:tracePt t="121267" x="577850" y="4513263"/>
          <p14:tracePt t="121283" x="569913" y="4513263"/>
          <p14:tracePt t="121331" x="569913" y="4495800"/>
          <p14:tracePt t="121349" x="595313" y="4460875"/>
          <p14:tracePt t="121357" x="611188" y="4445000"/>
          <p14:tracePt t="121365" x="654050" y="4394200"/>
          <p14:tracePt t="121375" x="722313" y="4325938"/>
          <p14:tracePt t="121381" x="831850" y="4224338"/>
          <p14:tracePt t="121392" x="1019175" y="4105275"/>
          <p14:tracePt t="121400" x="1308100" y="3986213"/>
          <p14:tracePt t="121411" x="1690688" y="3892550"/>
          <p14:tracePt t="121413" x="2116138" y="3841750"/>
          <p14:tracePt t="121422" x="2608263" y="3806825"/>
          <p14:tracePt t="121427" x="3092450" y="3790950"/>
          <p14:tracePt t="121435" x="3508375" y="3756025"/>
          <p14:tracePt t="121443" x="3908425" y="3756025"/>
          <p14:tracePt t="121452" x="4273550" y="3763963"/>
          <p14:tracePt t="121459" x="4630738" y="3798888"/>
          <p14:tracePt t="121467" x="5003800" y="3841750"/>
          <p14:tracePt t="121476" x="5360988" y="3892550"/>
          <p14:tracePt t="121483" x="5726113" y="3951288"/>
          <p14:tracePt t="121491" x="6057900" y="4002088"/>
          <p14:tracePt t="121499" x="6415088" y="4044950"/>
          <p14:tracePt t="121507" x="6745288" y="4079875"/>
          <p14:tracePt t="121515" x="7077075" y="4105275"/>
          <p14:tracePt t="121523" x="7315200" y="4130675"/>
          <p14:tracePt t="121532" x="7510463" y="4156075"/>
          <p14:tracePt t="121540" x="7662863" y="4181475"/>
          <p14:tracePt t="121547" x="7781925" y="4197350"/>
          <p14:tracePt t="121560" x="7859713" y="4214813"/>
          <p14:tracePt t="121568" x="7935913" y="4232275"/>
          <p14:tracePt t="121575" x="7977188" y="4249738"/>
          <p14:tracePt t="121583" x="8020050" y="4257675"/>
          <p14:tracePt t="121591" x="8045450" y="4265613"/>
          <p14:tracePt t="121607" x="8062913" y="4275138"/>
          <p14:tracePt t="121625" x="8070850" y="4275138"/>
          <p14:tracePt t="121631" x="8105775" y="4265613"/>
          <p14:tracePt t="121640" x="8121650" y="4257675"/>
          <p14:tracePt t="121648" x="8156575" y="4224338"/>
          <p14:tracePt t="121657" x="8199438" y="4171950"/>
          <p14:tracePt t="121663" x="8232775" y="4113213"/>
          <p14:tracePt t="121674" x="8258175" y="4062413"/>
          <p14:tracePt t="121680" x="8291513" y="3994150"/>
          <p14:tracePt t="121690" x="8301038" y="3943350"/>
          <p14:tracePt t="121696" x="8308975" y="3892550"/>
          <p14:tracePt t="121706" x="8318500" y="3849688"/>
          <p14:tracePt t="121712" x="8326438" y="3832225"/>
          <p14:tracePt t="121722" x="8326438" y="3798888"/>
          <p14:tracePt t="121736" x="8326438" y="3790950"/>
          <p14:tracePt t="121767" x="8326438" y="3763963"/>
          <p14:tracePt t="121776" x="8326438" y="3756025"/>
          <p14:tracePt t="121784" x="8326438" y="3748088"/>
          <p14:tracePt t="121800" x="8326438" y="3730625"/>
          <p14:tracePt t="121815" x="8334375" y="3713163"/>
          <p14:tracePt t="121824" x="8351838" y="3697288"/>
          <p14:tracePt t="121832" x="8369300" y="3662363"/>
          <p14:tracePt t="121841" x="8410575" y="3646488"/>
          <p14:tracePt t="121848" x="8470900" y="3636963"/>
          <p14:tracePt t="121856" x="8597900" y="3619500"/>
          <p14:tracePt t="121863" x="8759825" y="3603625"/>
          <p14:tracePt t="121874" x="8886825" y="3586163"/>
          <p14:tracePt t="121880" x="8997950" y="3560763"/>
          <p14:tracePt t="121888" x="9132888" y="3560763"/>
          <p14:tracePt t="121895" x="9286875" y="3568700"/>
          <p14:tracePt t="121906" x="9388475" y="3578225"/>
          <p14:tracePt t="121912" x="9464675" y="3578225"/>
          <p14:tracePt t="121922" x="9472613" y="3586163"/>
          <p14:tracePt t="121928" x="9472613" y="3611563"/>
          <p14:tracePt t="121935" x="9447213" y="3654425"/>
          <p14:tracePt t="121943" x="9431338" y="3662363"/>
          <p14:tracePt t="121952" x="9396413" y="3671888"/>
          <p14:tracePt t="121960" x="9353550" y="3679825"/>
          <p14:tracePt t="121968" x="9328150" y="3679825"/>
          <p14:tracePt t="121975" x="9302750" y="3679825"/>
          <p14:tracePt t="121983" x="9286875" y="3679825"/>
          <p14:tracePt t="121991" x="9261475" y="3679825"/>
          <p14:tracePt t="121999" x="9218613" y="3679825"/>
          <p14:tracePt t="122008" x="9124950" y="3679825"/>
          <p14:tracePt t="122015" x="9023350" y="3679825"/>
          <p14:tracePt t="122024" x="8912225" y="3679825"/>
          <p14:tracePt t="122032" x="8793163" y="3671888"/>
          <p14:tracePt t="122040" x="8666163" y="3662363"/>
          <p14:tracePt t="122058" x="8470900" y="3646488"/>
          <p14:tracePt t="122064" x="8394700" y="3636963"/>
          <p14:tracePt t="122073" x="8326438" y="3629025"/>
          <p14:tracePt t="122079" x="8275638" y="3619500"/>
          <p14:tracePt t="122091" x="8266113" y="3611563"/>
          <p14:tracePt t="122096" x="8258175" y="3611563"/>
          <p14:tracePt t="122121" x="8275638" y="3611563"/>
          <p14:tracePt t="122128" x="8301038" y="3611563"/>
          <p14:tracePt t="122138" x="8334375" y="3629025"/>
          <p14:tracePt t="122144" x="8351838" y="3636963"/>
          <p14:tracePt t="122152" x="8385175" y="3636963"/>
          <p14:tracePt t="122159" x="8445500" y="3646488"/>
          <p14:tracePt t="122167" x="8513763" y="3654425"/>
          <p14:tracePt t="122176" x="8564563" y="3662363"/>
          <p14:tracePt t="122183" x="8605838" y="3679825"/>
          <p14:tracePt t="122191" x="8615363" y="3687763"/>
          <p14:tracePt t="122199" x="8623300" y="3697288"/>
          <p14:tracePt t="122209" x="8623300" y="3705225"/>
          <p14:tracePt t="122224" x="8623300" y="3738563"/>
          <p14:tracePt t="122232" x="8623300" y="3756025"/>
          <p14:tracePt t="122240" x="8605838" y="3790950"/>
          <p14:tracePt t="122248" x="8580438" y="3841750"/>
          <p14:tracePt t="122258" x="8547100" y="3917950"/>
          <p14:tracePt t="122263" x="8504238" y="3986213"/>
          <p14:tracePt t="122273" x="8445500" y="4087813"/>
          <p14:tracePt t="122279" x="8369300" y="4181475"/>
          <p14:tracePt t="122289" x="8283575" y="4265613"/>
          <p14:tracePt t="122295" x="8147050" y="4351338"/>
          <p14:tracePt t="122304" x="7951788" y="4460875"/>
          <p14:tracePt t="122311" x="7715250" y="4554538"/>
          <p14:tracePt t="122321" x="7518400" y="4622800"/>
          <p14:tracePt t="122327" x="7315200" y="4673600"/>
          <p14:tracePt t="122335" x="7119938" y="4708525"/>
          <p14:tracePt t="122343" x="6915150" y="4733925"/>
          <p14:tracePt t="122351" x="6754813" y="4749800"/>
          <p14:tracePt t="122359" x="6610350" y="4749800"/>
          <p14:tracePt t="122367" x="6508750" y="4749800"/>
          <p14:tracePt t="122375" x="6448425" y="4749800"/>
          <p14:tracePt t="122407" x="6473825" y="4749800"/>
          <p14:tracePt t="122415" x="6534150" y="4749800"/>
          <p14:tracePt t="122423" x="6618288" y="4749800"/>
          <p14:tracePt t="122431" x="6737350" y="4724400"/>
          <p14:tracePt t="122440" x="6881813" y="4708525"/>
          <p14:tracePt t="122448" x="7051675" y="4699000"/>
          <p14:tracePt t="122456" x="7213600" y="4699000"/>
          <p14:tracePt t="122463" x="7297738" y="4699000"/>
          <p14:tracePt t="122479" x="7297738" y="4708525"/>
          <p14:tracePt t="122489" x="7281863" y="4741863"/>
          <p14:tracePt t="122495" x="7246938" y="4767263"/>
          <p14:tracePt t="122504" x="7188200" y="4810125"/>
          <p14:tracePt t="122511" x="7127875" y="4835525"/>
          <p14:tracePt t="122522" x="7034213" y="4886325"/>
          <p14:tracePt t="122527" x="6899275" y="4911725"/>
          <p14:tracePt t="122537" x="6745288" y="4946650"/>
          <p14:tracePt t="122544" x="6575425" y="4962525"/>
          <p14:tracePt t="122551" x="6389688" y="4972050"/>
          <p14:tracePt t="122559" x="6235700" y="4972050"/>
          <p14:tracePt t="122568" x="6083300" y="4937125"/>
          <p14:tracePt t="122575" x="5946775" y="4903788"/>
          <p14:tracePt t="122583" x="5802313" y="4860925"/>
          <p14:tracePt t="122591" x="5708650" y="4827588"/>
          <p14:tracePt t="122599" x="5641975" y="4784725"/>
          <p14:tracePt t="122607" x="5599113" y="4767263"/>
          <p14:tracePt t="122648" x="5573713" y="4749800"/>
          <p14:tracePt t="122657" x="5565775" y="4741863"/>
          <p14:tracePt t="122664" x="5530850" y="4741863"/>
          <p14:tracePt t="122674" x="5437188" y="4741863"/>
          <p14:tracePt t="122680" x="5310188" y="4749800"/>
          <p14:tracePt t="122690" x="5114925" y="4775200"/>
          <p14:tracePt t="122696" x="4851400" y="4802188"/>
          <p14:tracePt t="122706" x="4595813" y="4810125"/>
          <p14:tracePt t="122713" x="4248150" y="4827588"/>
          <p14:tracePt t="122723" x="3925888" y="4827588"/>
          <p14:tracePt t="122728" x="3576638" y="4827588"/>
          <p14:tracePt t="122738" x="3228975" y="4818063"/>
          <p14:tracePt t="122745" x="2897188" y="4775200"/>
          <p14:tracePt t="122752" x="2565400" y="4749800"/>
          <p14:tracePt t="122759" x="2251075" y="4699000"/>
          <p14:tracePt t="122768" x="1962150" y="4673600"/>
          <p14:tracePt t="122776" x="1749425" y="4648200"/>
          <p14:tracePt t="122784" x="1597025" y="4640263"/>
          <p14:tracePt t="122791" x="1503363" y="4640263"/>
          <p14:tracePt t="122800" x="1419225" y="4640263"/>
          <p14:tracePt t="122807" x="1358900" y="4640263"/>
          <p14:tracePt t="122816" x="1317625" y="4640263"/>
          <p14:tracePt t="122824" x="1274763" y="4640263"/>
          <p14:tracePt t="122832" x="1231900" y="4640263"/>
          <p14:tracePt t="122840" x="1223963" y="4640263"/>
          <p14:tracePt t="122856" x="1214438" y="4640263"/>
          <p14:tracePt t="122864" x="1206500" y="4640263"/>
          <p14:tracePt t="122872" x="1189038" y="4640263"/>
          <p14:tracePt t="122879" x="1181100" y="4640263"/>
          <p14:tracePt t="122890" x="1163638" y="4648200"/>
          <p14:tracePt t="122896" x="1138238" y="4648200"/>
          <p14:tracePt t="122906" x="1112838" y="4657725"/>
          <p14:tracePt t="122912" x="1095375" y="4657725"/>
          <p14:tracePt t="122922" x="1069975" y="4657725"/>
          <p14:tracePt t="122928" x="1044575" y="4657725"/>
          <p14:tracePt t="122935" x="1011238" y="4657725"/>
          <p14:tracePt t="122943" x="950913" y="4657725"/>
          <p14:tracePt t="122952" x="909638" y="4657725"/>
          <p14:tracePt t="122960" x="858838" y="4657725"/>
          <p14:tracePt t="122967" x="790575" y="4657725"/>
          <p14:tracePt t="122975" x="722313" y="4657725"/>
          <p14:tracePt t="122984" x="654050" y="4657725"/>
          <p14:tracePt t="122993" x="595313" y="4657725"/>
          <p14:tracePt t="122999" x="552450" y="4657725"/>
          <p14:tracePt t="123007" x="501650" y="4657725"/>
          <p14:tracePt t="123015" x="466725" y="4657725"/>
          <p14:tracePt t="123023" x="441325" y="4657725"/>
          <p14:tracePt t="123096" x="450850" y="4657725"/>
          <p14:tracePt t="123113" x="476250" y="4657725"/>
          <p14:tracePt t="123122" x="552450" y="4622800"/>
          <p14:tracePt t="123129" x="646113" y="4579938"/>
          <p14:tracePt t="123138" x="790575" y="4538663"/>
          <p14:tracePt t="123145" x="1011238" y="4503738"/>
          <p14:tracePt t="123153" x="1274763" y="4470400"/>
          <p14:tracePt t="123163" x="1579563" y="4460875"/>
          <p14:tracePt t="123169" x="1911350" y="4445000"/>
          <p14:tracePt t="123176" x="2344738" y="4427538"/>
          <p14:tracePt t="123184" x="2811463" y="4410075"/>
          <p14:tracePt t="123192" x="3270250" y="4394200"/>
          <p14:tracePt t="123199" x="3713163" y="4376738"/>
          <p14:tracePt t="123207" x="4129088" y="4359275"/>
          <p14:tracePt t="123215" x="4554538" y="4325938"/>
          <p14:tracePt t="123223" x="4945063" y="4316413"/>
          <p14:tracePt t="123232" x="5276850" y="4300538"/>
          <p14:tracePt t="123240" x="5624513" y="4300538"/>
          <p14:tracePt t="123248" x="5972175" y="4283075"/>
          <p14:tracePt t="123257" x="6311900" y="4283075"/>
          <p14:tracePt t="123264" x="6661150" y="4265613"/>
          <p14:tracePt t="123274" x="7034213" y="4249738"/>
          <p14:tracePt t="123280" x="7408863" y="4240213"/>
          <p14:tracePt t="123290" x="7756525" y="4224338"/>
          <p14:tracePt t="123296" x="8105775" y="4206875"/>
          <p14:tracePt t="123306" x="8410575" y="4189413"/>
          <p14:tracePt t="123311" x="8716963" y="4181475"/>
          <p14:tracePt t="123322" x="8972550" y="4181475"/>
          <p14:tracePt t="123328" x="9251950" y="4164013"/>
          <p14:tracePt t="123339" x="9439275" y="4164013"/>
          <p14:tracePt t="123344" x="9667875" y="4164013"/>
          <p14:tracePt t="123352" x="9880600" y="4164013"/>
          <p14:tracePt t="123360" x="10067925" y="4164013"/>
          <p14:tracePt t="123368" x="10255250" y="4164013"/>
          <p14:tracePt t="123376" x="10399713" y="4181475"/>
          <p14:tracePt t="123383" x="10526713" y="4189413"/>
          <p14:tracePt t="123392" x="10653713" y="4206875"/>
          <p14:tracePt t="123399" x="10764838" y="4214813"/>
          <p14:tracePt t="123407" x="10866438" y="4232275"/>
          <p14:tracePt t="123415" x="10960100" y="4240213"/>
          <p14:tracePt t="123423" x="11061700" y="4240213"/>
          <p14:tracePt t="123431" x="11163300" y="4240213"/>
          <p14:tracePt t="123439" x="11266488" y="4224338"/>
          <p14:tracePt t="123447" x="11360150" y="4189413"/>
          <p14:tracePt t="123456" x="11418888" y="4156075"/>
          <p14:tracePt t="123463" x="11477625" y="4095750"/>
          <p14:tracePt t="123472" x="11512550" y="4044950"/>
          <p14:tracePt t="123479" x="11530013" y="4011613"/>
          <p14:tracePt t="123488" x="11530013" y="3960813"/>
          <p14:tracePt t="123495" x="11530013" y="3951288"/>
          <p14:tracePt t="123504" x="11530013" y="3917950"/>
          <p14:tracePt t="123512" x="11503025" y="3875088"/>
          <p14:tracePt t="123521" x="11469688" y="3849688"/>
          <p14:tracePt t="123528" x="11461750" y="3841750"/>
          <p14:tracePt t="123538" x="11426825" y="3832225"/>
          <p14:tracePt t="123544" x="11350625" y="3816350"/>
          <p14:tracePt t="123551" x="11274425" y="3798888"/>
          <p14:tracePt t="123559" x="11180763" y="3790950"/>
          <p14:tracePt t="123568" x="11104563" y="3773488"/>
          <p14:tracePt t="123575" x="11018838" y="3763963"/>
          <p14:tracePt t="123583" x="10960100" y="3756025"/>
          <p14:tracePt t="123591" x="10891838" y="3738563"/>
          <p14:tracePt t="123599" x="10823575" y="3730625"/>
          <p14:tracePt t="123607" x="10747375" y="3730625"/>
          <p14:tracePt t="123616" x="10739438" y="3730625"/>
          <p14:tracePt t="123640" x="10729913" y="3722688"/>
          <p14:tracePt t="123681" x="10729913" y="3730625"/>
          <p14:tracePt t="123691" x="10729913" y="3748088"/>
          <p14:tracePt t="123706" x="10739438" y="3773488"/>
          <p14:tracePt t="123722" x="10772775" y="3790950"/>
          <p14:tracePt t="123733" x="10807700" y="3790950"/>
          <p14:tracePt t="123737" x="10833100" y="3790950"/>
          <p14:tracePt t="123744" x="10866438" y="3790950"/>
          <p14:tracePt t="123751" x="10934700" y="3790950"/>
          <p14:tracePt t="123759" x="11044238" y="3781425"/>
          <p14:tracePt t="123767" x="11172825" y="3763963"/>
          <p14:tracePt t="123775" x="11325225" y="3730625"/>
          <p14:tracePt t="123783" x="11487150" y="3679825"/>
          <p14:tracePt t="123791" x="11639550" y="3662363"/>
          <p14:tracePt t="123799" x="11750675" y="3654425"/>
          <p14:tracePt t="123807" x="11844338" y="3646488"/>
          <p14:tracePt t="123815" x="11936413" y="3636963"/>
          <p14:tracePt t="123823" x="12022138" y="3611563"/>
          <p14:tracePt t="123831" x="12072938" y="3603625"/>
          <p14:tracePt t="123839" x="12158663" y="3586163"/>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21</a:t>
            </a:fld>
            <a:endParaRPr lang="en-US" dirty="0"/>
          </a:p>
        </p:txBody>
      </p:sp>
      <p:graphicFrame>
        <p:nvGraphicFramePr>
          <p:cNvPr id="5" name="Content Placeholder 4">
            <a:extLst>
              <a:ext uri="{FF2B5EF4-FFF2-40B4-BE49-F238E27FC236}">
                <a16:creationId xmlns:a16="http://schemas.microsoft.com/office/drawing/2014/main" id="{BEFA11E1-3D4B-4735-A0F6-D3D9A7C0E8D1}"/>
              </a:ext>
            </a:extLst>
          </p:cNvPr>
          <p:cNvGraphicFramePr>
            <a:graphicFrameLocks/>
          </p:cNvGraphicFramePr>
          <p:nvPr/>
        </p:nvGraphicFramePr>
        <p:xfrm>
          <a:off x="667512"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a:extLst>
              <a:ext uri="{FF2B5EF4-FFF2-40B4-BE49-F238E27FC236}">
                <a16:creationId xmlns:a16="http://schemas.microsoft.com/office/drawing/2014/main" id="{AC49CCBF-E79C-4902-B173-E18DB8FCE01B}"/>
              </a:ext>
            </a:extLst>
          </p:cNvPr>
          <p:cNvSpPr>
            <a:spLocks noGrp="1"/>
          </p:cNvSpPr>
          <p:nvPr>
            <p:ph idx="1"/>
          </p:nvPr>
        </p:nvSpPr>
        <p:spPr/>
        <p:txBody>
          <a:bodyPr>
            <a:normAutofit/>
          </a:bodyPr>
          <a:lstStyle/>
          <a:p>
            <a:pPr marL="0" indent="0" algn="r" rtl="1">
              <a:lnSpc>
                <a:spcPct val="150000"/>
              </a:lnSpc>
              <a:buNone/>
            </a:pPr>
            <a:r>
              <a:rPr lang="ar-IQ" sz="2400" b="1" dirty="0"/>
              <a:t>ماژول مبدل پروتکل و هدایت داده</a:t>
            </a:r>
            <a:endParaRPr lang="fa-IR" sz="2400" b="1" dirty="0"/>
          </a:p>
          <a:p>
            <a:pPr algn="r" rtl="1">
              <a:lnSpc>
                <a:spcPct val="150000"/>
              </a:lnSpc>
            </a:pPr>
            <a:r>
              <a:rPr lang="ar-IQ" sz="2400" dirty="0"/>
              <a:t>با ماژول </a:t>
            </a:r>
            <a:r>
              <a:rPr lang="ar-IQ" sz="2400" b="1" dirty="0"/>
              <a:t>انتزاع سرویس</a:t>
            </a:r>
            <a:r>
              <a:rPr lang="ar-IQ" sz="2400" dirty="0"/>
              <a:t>، ماژول </a:t>
            </a:r>
            <a:r>
              <a:rPr lang="ar-IQ" sz="2400" b="1" dirty="0"/>
              <a:t>سازگار</a:t>
            </a:r>
            <a:r>
              <a:rPr lang="fa-IR" sz="2400" b="1" dirty="0"/>
              <a:t> </a:t>
            </a:r>
            <a:r>
              <a:rPr lang="ar-IQ" sz="2400" b="1" dirty="0"/>
              <a:t>کننده </a:t>
            </a:r>
            <a:r>
              <a:rPr lang="ar-IQ" sz="2400" dirty="0"/>
              <a:t>و ماژول </a:t>
            </a:r>
            <a:r>
              <a:rPr lang="ar-IQ" sz="2400" b="1" dirty="0"/>
              <a:t>ارتباط چندگانه</a:t>
            </a:r>
            <a:r>
              <a:rPr lang="fa-IR" sz="2400" b="1" dirty="0"/>
              <a:t> </a:t>
            </a:r>
            <a:r>
              <a:rPr lang="ar-IQ" sz="2400" dirty="0"/>
              <a:t>تعامل</a:t>
            </a:r>
            <a:r>
              <a:rPr lang="fa-IR" sz="2400" dirty="0"/>
              <a:t> دارد.</a:t>
            </a:r>
          </a:p>
          <a:p>
            <a:pPr algn="r" rtl="1">
              <a:lnSpc>
                <a:spcPct val="150000"/>
              </a:lnSpc>
            </a:pPr>
            <a:r>
              <a:rPr lang="ar-IQ" sz="2400" dirty="0"/>
              <a:t>به </a:t>
            </a:r>
            <a:r>
              <a:rPr lang="ar-IQ" sz="2400" b="1" dirty="0"/>
              <a:t>تجزیه‌وتحلیل</a:t>
            </a:r>
            <a:r>
              <a:rPr lang="fa-IR" sz="2400" dirty="0"/>
              <a:t>، </a:t>
            </a:r>
            <a:r>
              <a:rPr lang="ar-IQ" sz="2400" b="1" dirty="0"/>
              <a:t>بسته‌بندی</a:t>
            </a:r>
            <a:r>
              <a:rPr lang="fa-IR" sz="2400" dirty="0"/>
              <a:t> و </a:t>
            </a:r>
            <a:r>
              <a:rPr lang="ar-IQ" sz="2400" b="1" dirty="0"/>
              <a:t>کپسوله‌کردن</a:t>
            </a:r>
            <a:r>
              <a:rPr lang="fa-IR" sz="2400" dirty="0"/>
              <a:t> داده‌ها می‌پردازد.</a:t>
            </a:r>
          </a:p>
          <a:p>
            <a:pPr algn="r" rtl="1">
              <a:lnSpc>
                <a:spcPct val="150000"/>
              </a:lnSpc>
            </a:pPr>
            <a:r>
              <a:rPr lang="ar-IQ" sz="2400" dirty="0"/>
              <a:t>باتوجه‌به </a:t>
            </a:r>
            <a:r>
              <a:rPr lang="ar-IQ" sz="2400" b="1" dirty="0"/>
              <a:t>پروتکل ارتباطی</a:t>
            </a:r>
            <a:r>
              <a:rPr lang="fa-IR" sz="2400" b="1" dirty="0"/>
              <a:t> مقصد</a:t>
            </a:r>
            <a:r>
              <a:rPr lang="ar-IQ" sz="2400" dirty="0"/>
              <a:t>، داده را ارسال می‌کند.</a:t>
            </a:r>
            <a:endParaRPr lang="en-US" sz="2400" dirty="0"/>
          </a:p>
        </p:txBody>
      </p:sp>
    </p:spTree>
    <p:extLst>
      <p:ext uri="{BB962C8B-B14F-4D97-AF65-F5344CB8AC3E}">
        <p14:creationId xmlns:p14="http://schemas.microsoft.com/office/powerpoint/2010/main" val="1056656118"/>
      </p:ext>
    </p:extLst>
  </p:cSld>
  <p:clrMapOvr>
    <a:masterClrMapping/>
  </p:clrMapOvr>
  <mc:AlternateContent xmlns:mc="http://schemas.openxmlformats.org/markup-compatibility/2006" xmlns:p14="http://schemas.microsoft.com/office/powerpoint/2010/main">
    <mc:Choice Requires="p14">
      <p:transition spd="slow" p14:dur="2000" advTm="120644"/>
    </mc:Choice>
    <mc:Fallback xmlns="">
      <p:transition spd="slow" advTm="120644"/>
    </mc:Fallback>
  </mc:AlternateContent>
  <p:extLst>
    <p:ext uri="{3A86A75C-4F4B-4683-9AE1-C65F6400EC91}">
      <p14:laserTraceLst xmlns:p14="http://schemas.microsoft.com/office/powerpoint/2010/main">
        <p14:tracePtLst>
          <p14:tracePt t="1434" x="11945938" y="2932113"/>
          <p14:tracePt t="1443" x="11733213" y="2881313"/>
          <p14:tracePt t="1448" x="11537950" y="2846388"/>
          <p14:tracePt t="1462" x="11307763" y="2795588"/>
          <p14:tracePt t="1464" x="11087100" y="2770188"/>
          <p14:tracePt t="1472" x="10934700" y="2744788"/>
          <p14:tracePt t="1480" x="10764838" y="2719388"/>
          <p14:tracePt t="1488" x="10645775" y="2711450"/>
          <p14:tracePt t="1496" x="10560050" y="2701925"/>
          <p14:tracePt t="1504" x="10509250" y="2693988"/>
          <p14:tracePt t="1512" x="10475913" y="2686050"/>
          <p14:tracePt t="1663" x="10467975" y="2686050"/>
          <p14:tracePt t="1696" x="10450513" y="2686050"/>
          <p14:tracePt t="1704" x="10433050" y="2686050"/>
          <p14:tracePt t="1712" x="10399713" y="2686050"/>
          <p14:tracePt t="1720" x="10323513" y="2686050"/>
          <p14:tracePt t="1728" x="10220325" y="2693988"/>
          <p14:tracePt t="1736" x="10101263" y="2701925"/>
          <p14:tracePt t="1744" x="9956800" y="2719388"/>
          <p14:tracePt t="1752" x="9786938" y="2727325"/>
          <p14:tracePt t="1759" x="9617075" y="2736850"/>
          <p14:tracePt t="1768" x="9431338" y="2752725"/>
          <p14:tracePt t="1777" x="9236075" y="2778125"/>
          <p14:tracePt t="1783" x="9056688" y="2795588"/>
          <p14:tracePt t="1793" x="8869363" y="2813050"/>
          <p14:tracePt t="1800" x="8699500" y="2820988"/>
          <p14:tracePt t="1809" x="8572500" y="2830513"/>
          <p14:tracePt t="1815" x="8453438" y="2830513"/>
          <p14:tracePt t="1826" x="8343900" y="2830513"/>
          <p14:tracePt t="1832" x="8250238" y="2830513"/>
          <p14:tracePt t="1841" x="8174038" y="2830513"/>
          <p14:tracePt t="1848" x="8121650" y="2830513"/>
          <p14:tracePt t="1858" x="8088313" y="2830513"/>
          <p14:tracePt t="1864" x="8080375" y="2830513"/>
          <p14:tracePt t="1872" x="8062913" y="2830513"/>
          <p14:tracePt t="1894" x="8020050" y="2830513"/>
          <p14:tracePt t="1896" x="8004175" y="2830513"/>
          <p14:tracePt t="1904" x="7969250" y="2830513"/>
          <p14:tracePt t="1912" x="7961313" y="2830513"/>
          <p14:tracePt t="1920" x="7951788" y="2830513"/>
          <p14:tracePt t="1928" x="7935913" y="2830513"/>
          <p14:tracePt t="1936" x="7910513" y="2838450"/>
          <p14:tracePt t="1944" x="7875588" y="2846388"/>
          <p14:tracePt t="1952" x="7842250" y="2855913"/>
          <p14:tracePt t="1960" x="7807325" y="2855913"/>
          <p14:tracePt t="1968" x="7781925" y="2855913"/>
          <p14:tracePt t="1976" x="7766050" y="2855913"/>
          <p14:tracePt t="1984" x="7748588" y="2855913"/>
          <p14:tracePt t="1992" x="7731125" y="2855913"/>
          <p14:tracePt t="2000" x="7723188" y="2855913"/>
          <p14:tracePt t="2010" x="7705725" y="2855913"/>
          <p14:tracePt t="2016" x="7697788" y="2855913"/>
          <p14:tracePt t="2032" x="7680325" y="2855913"/>
          <p14:tracePt t="2064" x="7662863" y="2855913"/>
          <p14:tracePt t="2072" x="7654925" y="2855913"/>
          <p14:tracePt t="2089" x="7646988" y="2855913"/>
          <p14:tracePt t="2096" x="7629525" y="2855913"/>
          <p14:tracePt t="2104" x="7621588" y="2855913"/>
          <p14:tracePt t="2114" x="7612063" y="2855913"/>
          <p14:tracePt t="2127" x="7604125" y="2855913"/>
          <p14:tracePt t="2649" x="7612063" y="2855913"/>
          <p14:tracePt t="2665" x="7646988" y="2846388"/>
          <p14:tracePt t="2674" x="7697788" y="2813050"/>
          <p14:tracePt t="2682" x="7791450" y="2770188"/>
          <p14:tracePt t="2690" x="7943850" y="2701925"/>
          <p14:tracePt t="2696" x="8139113" y="2625725"/>
          <p14:tracePt t="2703" x="8351838" y="2541588"/>
          <p14:tracePt t="2711" x="8555038" y="2489200"/>
          <p14:tracePt t="2719" x="8767763" y="2438400"/>
          <p14:tracePt t="2727" x="8972550" y="2387600"/>
          <p14:tracePt t="2735" x="9150350" y="2354263"/>
          <p14:tracePt t="2743" x="9353550" y="2311400"/>
          <p14:tracePt t="2751" x="9532938" y="2268538"/>
          <p14:tracePt t="2759" x="9694863" y="2235200"/>
          <p14:tracePt t="2767" x="9847263" y="2209800"/>
          <p14:tracePt t="2775" x="9999663" y="2192338"/>
          <p14:tracePt t="2783" x="10194925" y="2166938"/>
          <p14:tracePt t="2793" x="10364788" y="2141538"/>
          <p14:tracePt t="2800" x="10560050" y="2133600"/>
          <p14:tracePt t="2809" x="10756900" y="2108200"/>
          <p14:tracePt t="2816" x="10993438" y="2090738"/>
          <p14:tracePt t="2826" x="11249025" y="2082800"/>
          <p14:tracePt t="2832" x="11487150" y="2065338"/>
          <p14:tracePt t="2841" x="11725275" y="2047875"/>
          <p14:tracePt t="2848" x="11936413" y="2039938"/>
          <p14:tracePt t="2857" x="12149138" y="2039938"/>
          <p14:tracePt t="3319" x="11715750" y="2787650"/>
          <p14:tracePt t="3326" x="11333163" y="2744788"/>
          <p14:tracePt t="3332" x="10993438" y="2668588"/>
          <p14:tracePt t="3343" x="10729913" y="2549525"/>
          <p14:tracePt t="3348" x="10483850" y="2430463"/>
          <p14:tracePt t="3359" x="10313988" y="2344738"/>
          <p14:tracePt t="3364" x="10204450" y="2286000"/>
          <p14:tracePt t="3374" x="10136188" y="2252663"/>
          <p14:tracePt t="3380" x="10110788" y="2217738"/>
          <p14:tracePt t="3388" x="10093325" y="2200275"/>
          <p14:tracePt t="3396" x="10093325" y="2192338"/>
          <p14:tracePt t="3404" x="10093325" y="2166938"/>
          <p14:tracePt t="3412" x="10093325" y="2141538"/>
          <p14:tracePt t="3420" x="10093325" y="2133600"/>
          <p14:tracePt t="3428" x="10093325" y="2124075"/>
          <p14:tracePt t="3436" x="10085388" y="2108200"/>
          <p14:tracePt t="3444" x="10059988" y="2098675"/>
          <p14:tracePt t="3452" x="10017125" y="2090738"/>
          <p14:tracePt t="3460" x="9931400" y="2073275"/>
          <p14:tracePt t="3468" x="9821863" y="2055813"/>
          <p14:tracePt t="3476" x="9659938" y="2039938"/>
          <p14:tracePt t="3484" x="9421813" y="2030413"/>
          <p14:tracePt t="3493" x="9150350" y="2030413"/>
          <p14:tracePt t="3500" x="8869363" y="2030413"/>
          <p14:tracePt t="3510" x="8597900" y="2030413"/>
          <p14:tracePt t="3516" x="8275638" y="2030413"/>
          <p14:tracePt t="3526" x="7926388" y="2030413"/>
          <p14:tracePt t="3532" x="7604125" y="2030413"/>
          <p14:tracePt t="3541" x="7229475" y="2039938"/>
          <p14:tracePt t="3548" x="6899275" y="2082800"/>
          <p14:tracePt t="3558" x="6542088" y="2124075"/>
          <p14:tracePt t="3564" x="6184900" y="2174875"/>
          <p14:tracePt t="3574" x="5827713" y="2217738"/>
          <p14:tracePt t="3580" x="5538788" y="2268538"/>
          <p14:tracePt t="3588" x="5318125" y="2293938"/>
          <p14:tracePt t="3596" x="5148263" y="2303463"/>
          <p14:tracePt t="3604" x="5029200" y="2311400"/>
          <p14:tracePt t="3612" x="4935538" y="2319338"/>
          <p14:tracePt t="3620" x="4876800" y="2328863"/>
          <p14:tracePt t="3628" x="4833938" y="2328863"/>
          <p14:tracePt t="3636" x="4818063" y="2328863"/>
          <p14:tracePt t="3710" x="4808538" y="2319338"/>
          <p14:tracePt t="3718" x="4818063" y="2293938"/>
          <p14:tracePt t="3726" x="4851400" y="2243138"/>
          <p14:tracePt t="3733" x="4902200" y="2166938"/>
          <p14:tracePt t="3742" x="4978400" y="2082800"/>
          <p14:tracePt t="3748" x="5080000" y="1997075"/>
          <p14:tracePt t="3758" x="5267325" y="1878013"/>
          <p14:tracePt t="3764" x="5487988" y="1733550"/>
          <p14:tracePt t="3775" x="5819775" y="1589088"/>
          <p14:tracePt t="3779" x="6194425" y="1462088"/>
          <p14:tracePt t="3787" x="6626225" y="1376363"/>
          <p14:tracePt t="3795" x="7119938" y="1308100"/>
          <p14:tracePt t="3803" x="7586663" y="1257300"/>
          <p14:tracePt t="3811" x="8080375" y="1223963"/>
          <p14:tracePt t="3819" x="8564563" y="1189038"/>
          <p14:tracePt t="3827" x="9048750" y="1173163"/>
          <p14:tracePt t="3835" x="9540875" y="1155700"/>
          <p14:tracePt t="3843" x="9974263" y="1155700"/>
          <p14:tracePt t="3851" x="10390188" y="1155700"/>
          <p14:tracePt t="3859" x="10756900" y="1155700"/>
          <p14:tracePt t="3867" x="11053763" y="1155700"/>
          <p14:tracePt t="3875" x="11307763" y="1155700"/>
          <p14:tracePt t="3893" x="11657013" y="1155700"/>
          <p14:tracePt t="3899" x="11784013" y="1155700"/>
          <p14:tracePt t="3909" x="11869738" y="1181100"/>
          <p14:tracePt t="3916" x="11928475" y="1198563"/>
          <p14:tracePt t="3925" x="11971338" y="1206500"/>
          <p14:tracePt t="3932" x="12004675" y="1223963"/>
          <p14:tracePt t="3942" x="12004675" y="1231900"/>
          <p14:tracePt t="3947" x="12014200" y="1231900"/>
          <p14:tracePt t="3957" x="12022138" y="1249363"/>
          <p14:tracePt t="3964" x="12039600" y="1249363"/>
          <p14:tracePt t="3972" x="12039600" y="1257300"/>
          <p14:tracePt t="3980" x="12047538" y="1266825"/>
          <p14:tracePt t="3996" x="12065000" y="1274763"/>
          <p14:tracePt t="4004" x="12080875" y="1282700"/>
          <p14:tracePt t="4012" x="12090400" y="1300163"/>
          <p14:tracePt t="4020" x="12098338" y="1308100"/>
          <p14:tracePt t="4028" x="12106275" y="1317625"/>
          <p14:tracePt t="4036" x="12115800" y="1325563"/>
          <p14:tracePt t="4043" x="12133263" y="1343025"/>
          <p14:tracePt t="4060" x="12141200" y="1360488"/>
          <p14:tracePt t="4068" x="12149138" y="1376363"/>
          <p14:tracePt t="4076" x="12158663" y="1401763"/>
          <p14:tracePt t="4084" x="12158663" y="1411288"/>
          <p14:tracePt t="4092" x="12174538" y="1427163"/>
          <p14:tracePt t="4100" x="12184063" y="1462088"/>
          <p14:tracePt t="6906" x="12004675" y="1530350"/>
          <p14:tracePt t="6914" x="11776075" y="1571625"/>
          <p14:tracePt t="6920" x="11530013" y="1622425"/>
          <p14:tracePt t="6928" x="11215688" y="1682750"/>
          <p14:tracePt t="6936" x="10848975" y="1766888"/>
          <p14:tracePt t="6944" x="10442575" y="1844675"/>
          <p14:tracePt t="6952" x="10017125" y="1911350"/>
          <p14:tracePt t="6959" x="9677400" y="1971675"/>
          <p14:tracePt t="6968" x="9320213" y="2022475"/>
          <p14:tracePt t="6976" x="9031288" y="2082800"/>
          <p14:tracePt t="6984" x="8734425" y="2133600"/>
          <p14:tracePt t="6993" x="8478838" y="2209800"/>
          <p14:tracePt t="7000" x="8266113" y="2286000"/>
          <p14:tracePt t="7009" x="8029575" y="2387600"/>
          <p14:tracePt t="7016" x="7807325" y="2498725"/>
          <p14:tracePt t="7025" x="7586663" y="2608263"/>
          <p14:tracePt t="7031" x="7366000" y="2701925"/>
          <p14:tracePt t="7040" x="7145338" y="2795588"/>
          <p14:tracePt t="7047" x="6907213" y="2897188"/>
          <p14:tracePt t="7058" x="6704013" y="2965450"/>
          <p14:tracePt t="7063" x="6483350" y="3059113"/>
          <p14:tracePt t="7074" x="6311900" y="3119438"/>
          <p14:tracePt t="7079" x="6151563" y="3178175"/>
          <p14:tracePt t="7090" x="6007100" y="3221038"/>
          <p14:tracePt t="7096" x="5870575" y="3254375"/>
          <p14:tracePt t="7104" x="5768975" y="3289300"/>
          <p14:tracePt t="7111" x="5649913" y="3305175"/>
          <p14:tracePt t="7119" x="5548313" y="3330575"/>
          <p14:tracePt t="7128" x="5462588" y="3348038"/>
          <p14:tracePt t="7137" x="5386388" y="3365500"/>
          <p14:tracePt t="7146" x="5318125" y="3373438"/>
          <p14:tracePt t="7154" x="5267325" y="3373438"/>
          <p14:tracePt t="7162" x="5224463" y="3373438"/>
          <p14:tracePt t="7171" x="5173663" y="3373438"/>
          <p14:tracePt t="7178" x="5148263" y="3373438"/>
          <p14:tracePt t="7185" x="5132388" y="3373438"/>
          <p14:tracePt t="7195" x="5097463" y="3373438"/>
          <p14:tracePt t="7200" x="5054600" y="3373438"/>
          <p14:tracePt t="7209" x="5021263" y="3373438"/>
          <p14:tracePt t="7216" x="4987925" y="3373438"/>
          <p14:tracePt t="7226" x="4953000" y="3373438"/>
          <p14:tracePt t="7232" x="4927600" y="3373438"/>
          <p14:tracePt t="7242" x="4919663" y="3373438"/>
          <p14:tracePt t="7258" x="4910138" y="3365500"/>
          <p14:tracePt t="7264" x="4902200" y="3355975"/>
          <p14:tracePt t="7277" x="4894263" y="3348038"/>
          <p14:tracePt t="7280" x="4894263" y="3340100"/>
          <p14:tracePt t="7291" x="4894263" y="3322638"/>
          <p14:tracePt t="7296" x="4894263" y="3289300"/>
          <p14:tracePt t="7305" x="4894263" y="3246438"/>
          <p14:tracePt t="7312" x="4919663" y="3178175"/>
          <p14:tracePt t="7320" x="4953000" y="3109913"/>
          <p14:tracePt t="7328" x="4995863" y="3033713"/>
          <p14:tracePt t="7336" x="5054600" y="2949575"/>
          <p14:tracePt t="7344" x="5122863" y="2863850"/>
          <p14:tracePt t="7352" x="5208588" y="2795588"/>
          <p14:tracePt t="7360" x="5302250" y="2711450"/>
          <p14:tracePt t="7368" x="5446713" y="2617788"/>
          <p14:tracePt t="7376" x="5599113" y="2524125"/>
          <p14:tracePt t="7384" x="5802313" y="2430463"/>
          <p14:tracePt t="7394" x="6057900" y="2344738"/>
          <p14:tracePt t="7400" x="6296025" y="2260600"/>
          <p14:tracePt t="7409" x="6567488" y="2192338"/>
          <p14:tracePt t="7416" x="6797675" y="2124075"/>
          <p14:tracePt t="7425" x="7069138" y="2065338"/>
          <p14:tracePt t="7432" x="7358063" y="2022475"/>
          <p14:tracePt t="7441" x="7646988" y="1979613"/>
          <p14:tracePt t="7448" x="7935913" y="1928813"/>
          <p14:tracePt t="7458" x="8181975" y="1895475"/>
          <p14:tracePt t="7464" x="8462963" y="1878013"/>
          <p14:tracePt t="7474" x="8724900" y="1860550"/>
          <p14:tracePt t="7479" x="8955088" y="1860550"/>
          <p14:tracePt t="7489" x="9167813" y="1860550"/>
          <p14:tracePt t="7496" x="9353550" y="1860550"/>
          <p14:tracePt t="7504" x="9532938" y="1860550"/>
          <p14:tracePt t="7511" x="9677400" y="1860550"/>
          <p14:tracePt t="7520" x="9812338" y="1860550"/>
          <p14:tracePt t="7528" x="9940925" y="1860550"/>
          <p14:tracePt t="7535" x="10042525" y="1860550"/>
          <p14:tracePt t="7543" x="10118725" y="1860550"/>
          <p14:tracePt t="7552" x="10194925" y="1870075"/>
          <p14:tracePt t="7560" x="10255250" y="1885950"/>
          <p14:tracePt t="7568" x="10313988" y="1920875"/>
          <p14:tracePt t="7575" x="10374313" y="1946275"/>
          <p14:tracePt t="7584" x="10433050" y="1979613"/>
          <p14:tracePt t="7592" x="10509250" y="2022475"/>
          <p14:tracePt t="7600" x="10577513" y="2055813"/>
          <p14:tracePt t="7608" x="10628313" y="2090738"/>
          <p14:tracePt t="7616" x="10696575" y="2141538"/>
          <p14:tracePt t="7625" x="10764838" y="2184400"/>
          <p14:tracePt t="7632" x="10823575" y="2227263"/>
          <p14:tracePt t="7641" x="10891838" y="2252663"/>
          <p14:tracePt t="7648" x="10952163" y="2278063"/>
          <p14:tracePt t="7658" x="11002963" y="2293938"/>
          <p14:tracePt t="7664" x="11061700" y="2311400"/>
          <p14:tracePt t="7674" x="11129963" y="2354263"/>
          <p14:tracePt t="7680" x="11188700" y="2379663"/>
          <p14:tracePt t="7689" x="11249025" y="2387600"/>
          <p14:tracePt t="7696" x="11333163" y="2413000"/>
          <p14:tracePt t="7704" x="11410950" y="2430463"/>
          <p14:tracePt t="7712" x="11495088" y="2447925"/>
          <p14:tracePt t="7720" x="11571288" y="2455863"/>
          <p14:tracePt t="7728" x="11639550" y="2455863"/>
          <p14:tracePt t="7736" x="11725275" y="2455863"/>
          <p14:tracePt t="7744" x="11801475" y="2455863"/>
          <p14:tracePt t="7752" x="11903075" y="2455863"/>
          <p14:tracePt t="7759" x="11996738" y="2447925"/>
          <p14:tracePt t="7768" x="12098338" y="2438400"/>
          <p14:tracePt t="19896" x="10602913" y="833438"/>
          <p14:tracePt t="19905" x="10220325" y="1257300"/>
          <p14:tracePt t="19912" x="9864725" y="1597025"/>
          <p14:tracePt t="19921" x="9507538" y="1878013"/>
          <p14:tracePt t="19928" x="9209088" y="2065338"/>
          <p14:tracePt t="19938" x="9082088" y="2133600"/>
          <p14:tracePt t="19960" x="9039225" y="2149475"/>
          <p14:tracePt t="19967" x="9064625" y="2124075"/>
          <p14:tracePt t="19980" x="9158288" y="2090738"/>
          <p14:tracePt t="19989" x="9226550" y="2073275"/>
          <p14:tracePt t="20157" x="9236075" y="2073275"/>
          <p14:tracePt t="20168" x="9244013" y="2073275"/>
          <p14:tracePt t="20184" x="9124950" y="2090738"/>
          <p14:tracePt t="20190" x="9056688" y="2098675"/>
          <p14:tracePt t="20198" x="8997950" y="2116138"/>
          <p14:tracePt t="20205" x="8929688" y="2124075"/>
          <p14:tracePt t="20212" x="8836025" y="2166938"/>
          <p14:tracePt t="20222" x="8666163" y="2209800"/>
          <p14:tracePt t="20227" x="8301038" y="2286000"/>
          <p14:tracePt t="20238" x="7781925" y="2413000"/>
          <p14:tracePt t="20244" x="7119938" y="2541588"/>
          <p14:tracePt t="20255" x="6372225" y="2686050"/>
          <p14:tracePt t="20260" x="5607050" y="2762250"/>
          <p14:tracePt t="20268" x="4843463" y="2838450"/>
          <p14:tracePt t="20275" x="4146550" y="2889250"/>
          <p14:tracePt t="20284" x="3449638" y="2949575"/>
          <p14:tracePt t="20292" x="2735263" y="3000375"/>
          <p14:tracePt t="20300" x="2081213" y="3109913"/>
          <p14:tracePt t="20308" x="1419225" y="3263900"/>
          <p14:tracePt t="20315" x="849313" y="3382963"/>
          <p14:tracePt t="20324" x="296863" y="3527425"/>
          <p14:tracePt t="21088" x="484188" y="3289300"/>
          <p14:tracePt t="21094" x="1069975" y="3203575"/>
          <p14:tracePt t="21100" x="1724025" y="3109913"/>
          <p14:tracePt t="21108" x="2446338" y="3016250"/>
          <p14:tracePt t="21116" x="3168650" y="2922588"/>
          <p14:tracePt t="21124" x="3865563" y="2838450"/>
          <p14:tracePt t="21132" x="4562475" y="2744788"/>
          <p14:tracePt t="21141" x="5233988" y="2686050"/>
          <p14:tracePt t="21149" x="5956300" y="2633663"/>
          <p14:tracePt t="21158" x="6600825" y="2574925"/>
          <p14:tracePt t="21167" x="7221538" y="2557463"/>
          <p14:tracePt t="21178" x="7893050" y="2541588"/>
          <p14:tracePt t="21182" x="8513763" y="2541588"/>
          <p14:tracePt t="21189" x="9091613" y="2506663"/>
          <p14:tracePt t="21196" x="9652000" y="2473325"/>
          <p14:tracePt t="21206" x="10136188" y="2455863"/>
          <p14:tracePt t="21212" x="10552113" y="2422525"/>
          <p14:tracePt t="21222" x="10901363" y="2422525"/>
          <p14:tracePt t="21227" x="11223625" y="2422525"/>
          <p14:tracePt t="21239" x="11545888" y="2405063"/>
          <p14:tracePt t="21244" x="11809413" y="2397125"/>
          <p14:tracePt t="21254" x="12022138" y="2379663"/>
          <p14:tracePt t="21260" x="12166600" y="2371725"/>
          <p14:tracePt t="22789" x="12039600" y="2897188"/>
          <p14:tracePt t="22792" x="11936413" y="2881313"/>
          <p14:tracePt t="22797" x="11834813" y="2863850"/>
          <p14:tracePt t="22805" x="11733213" y="2830513"/>
          <p14:tracePt t="22812" x="11639550" y="2813050"/>
          <p14:tracePt t="22822" x="11545888" y="2795588"/>
          <p14:tracePt t="22828" x="11452225" y="2778125"/>
          <p14:tracePt t="22838" x="11360150" y="2752725"/>
          <p14:tracePt t="22844" x="11291888" y="2727325"/>
          <p14:tracePt t="22855" x="11231563" y="2711450"/>
          <p14:tracePt t="22860" x="11172825" y="2693988"/>
          <p14:tracePt t="22871" x="11137900" y="2686050"/>
          <p14:tracePt t="22876" x="11096625" y="2668588"/>
          <p14:tracePt t="22884" x="11061700" y="2651125"/>
          <p14:tracePt t="22906" x="11010900" y="2633663"/>
          <p14:tracePt t="22908" x="11002963" y="2633663"/>
          <p14:tracePt t="22923" x="10993438" y="2633663"/>
          <p14:tracePt t="22932" x="10977563" y="2633663"/>
          <p14:tracePt t="22940" x="10952163" y="2633663"/>
          <p14:tracePt t="22956" x="10926763" y="2633663"/>
          <p14:tracePt t="22960" x="10891838" y="2633663"/>
          <p14:tracePt t="22968" x="10874375" y="2633663"/>
          <p14:tracePt t="22976" x="10823575" y="2625725"/>
          <p14:tracePt t="22984" x="10772775" y="2625725"/>
          <p14:tracePt t="22992" x="10696575" y="2625725"/>
          <p14:tracePt t="23000" x="10620375" y="2625725"/>
          <p14:tracePt t="23008" x="10534650" y="2625725"/>
          <p14:tracePt t="23016" x="10450513" y="2617788"/>
          <p14:tracePt t="23023" x="10356850" y="2617788"/>
          <p14:tracePt t="23031" x="10263188" y="2617788"/>
          <p14:tracePt t="23039" x="10179050" y="2608263"/>
          <p14:tracePt t="23047" x="10085388" y="2592388"/>
          <p14:tracePt t="23055" x="9991725" y="2592388"/>
          <p14:tracePt t="23063" x="9906000" y="2592388"/>
          <p14:tracePt t="23072" x="9821863" y="2592388"/>
          <p14:tracePt t="23080" x="9753600" y="2592388"/>
          <p14:tracePt t="23088" x="9677400" y="2608263"/>
          <p14:tracePt t="23096" x="9591675" y="2617788"/>
          <p14:tracePt t="23105" x="9515475" y="2617788"/>
          <p14:tracePt t="23112" x="9439275" y="2617788"/>
          <p14:tracePt t="23122" x="9371013" y="2617788"/>
          <p14:tracePt t="23127" x="9312275" y="2617788"/>
          <p14:tracePt t="23137" x="9261475" y="2617788"/>
          <p14:tracePt t="23144" x="9218613" y="2617788"/>
          <p14:tracePt t="23154" x="9209088" y="2617788"/>
          <p14:tracePt t="23161" x="9193213" y="2617788"/>
          <p14:tracePt t="23176" x="9167813" y="2617788"/>
          <p14:tracePt t="23184" x="9150350" y="2617788"/>
          <p14:tracePt t="23192" x="9124950" y="2617788"/>
          <p14:tracePt t="23199" x="9091613" y="2608263"/>
          <p14:tracePt t="23208" x="9064625" y="2608263"/>
          <p14:tracePt t="23216" x="9048750" y="2608263"/>
          <p14:tracePt t="23224" x="9031288" y="2608263"/>
          <p14:tracePt t="23232" x="9013825" y="2608263"/>
          <p14:tracePt t="23240" x="8988425" y="2600325"/>
          <p14:tracePt t="23256" x="8972550" y="2600325"/>
          <p14:tracePt t="23264" x="8955088" y="2600325"/>
          <p14:tracePt t="23272" x="8937625" y="2592388"/>
          <p14:tracePt t="23280" x="8937625" y="2582863"/>
          <p14:tracePt t="23290" x="8929688" y="2582863"/>
          <p14:tracePt t="23305" x="8921750" y="2582863"/>
          <p14:tracePt t="23312" x="8904288" y="2582863"/>
          <p14:tracePt t="23322" x="8904288" y="2574925"/>
          <p14:tracePt t="23328" x="8878888" y="2574925"/>
          <p14:tracePt t="23337" x="8853488" y="2574925"/>
          <p14:tracePt t="23344" x="8818563" y="2566988"/>
          <p14:tracePt t="23354" x="8793163" y="2557463"/>
          <p14:tracePt t="23360" x="8767763" y="2557463"/>
          <p14:tracePt t="23370" x="8742363" y="2549525"/>
          <p14:tracePt t="23376" x="8716963" y="2549525"/>
          <p14:tracePt t="23384" x="8691563" y="2541588"/>
          <p14:tracePt t="23400" x="8674100" y="2541588"/>
          <p14:tracePt t="23408" x="8666163" y="2541588"/>
          <p14:tracePt t="23416" x="8658225" y="2541588"/>
          <p14:tracePt t="23432" x="8648700" y="2541588"/>
          <p14:tracePt t="23448" x="8640763" y="2541588"/>
          <p14:tracePt t="23463" x="8632825" y="2541588"/>
          <p14:tracePt t="23471" x="8605838" y="2541588"/>
          <p14:tracePt t="23488" x="8589963" y="2532063"/>
          <p14:tracePt t="23496" x="8580438" y="2524125"/>
          <p14:tracePt t="23505" x="8572500" y="2524125"/>
          <p14:tracePt t="23593" x="8580438" y="2516188"/>
          <p14:tracePt t="23601" x="8580438" y="2506663"/>
          <p14:tracePt t="23611" x="8597900" y="2506663"/>
          <p14:tracePt t="23617" x="8597900" y="2498725"/>
          <p14:tracePt t="23625" x="8605838" y="2498725"/>
          <p14:tracePt t="23633" x="8615363" y="2498725"/>
          <p14:tracePt t="23649" x="8632825" y="2489200"/>
          <p14:tracePt t="23657" x="8640763" y="2489200"/>
          <p14:tracePt t="23664" x="8648700" y="2489200"/>
          <p14:tracePt t="23674" x="8674100" y="2489200"/>
          <p14:tracePt t="23681" x="8699500" y="2489200"/>
          <p14:tracePt t="23691" x="8716963" y="2489200"/>
          <p14:tracePt t="23696" x="8742363" y="2489200"/>
          <p14:tracePt t="23706" x="8759825" y="2498725"/>
          <p14:tracePt t="23713" x="8785225" y="2498725"/>
          <p14:tracePt t="23723" x="8818563" y="2506663"/>
          <p14:tracePt t="23728" x="8861425" y="2524125"/>
          <p14:tracePt t="23739" x="8894763" y="2532063"/>
          <p14:tracePt t="23744" x="8921750" y="2541588"/>
          <p14:tracePt t="23756" x="8947150" y="2541588"/>
          <p14:tracePt t="23760" x="8972550" y="2541588"/>
          <p14:tracePt t="23771" x="9005888" y="2549525"/>
          <p14:tracePt t="23776" x="9056688" y="2557463"/>
          <p14:tracePt t="23784" x="9117013" y="2566988"/>
          <p14:tracePt t="23792" x="9193213" y="2582863"/>
          <p14:tracePt t="23800" x="9277350" y="2600325"/>
          <p14:tracePt t="23808" x="9380538" y="2625725"/>
          <p14:tracePt t="23816" x="9498013" y="2643188"/>
          <p14:tracePt t="23824" x="9609138" y="2651125"/>
          <p14:tracePt t="23832" x="9728200" y="2660650"/>
          <p14:tracePt t="23840" x="9890125" y="2660650"/>
          <p14:tracePt t="23848" x="10093325" y="2660650"/>
          <p14:tracePt t="23855" x="10280650" y="2660650"/>
          <p14:tracePt t="23864" x="10450513" y="2668588"/>
          <p14:tracePt t="23872" x="10637838" y="2668588"/>
          <p14:tracePt t="23879" x="10841038" y="2668588"/>
          <p14:tracePt t="23889" x="11061700" y="2668588"/>
          <p14:tracePt t="23906" x="11469688" y="2617788"/>
          <p14:tracePt t="23912" x="11647488" y="2592388"/>
          <p14:tracePt t="23922" x="11818938" y="2582863"/>
          <p14:tracePt t="23928" x="11961813" y="2574925"/>
          <p14:tracePt t="23939" x="12072938" y="2566988"/>
          <p14:tracePt t="23944" x="12166600" y="2566988"/>
          <p14:tracePt t="26980" x="12030075" y="3008313"/>
          <p14:tracePt t="26989" x="11936413" y="2957513"/>
          <p14:tracePt t="26997" x="11834813" y="2914650"/>
          <p14:tracePt t="27006" x="11733213" y="2863850"/>
          <p14:tracePt t="27013" x="11588750" y="2813050"/>
          <p14:tracePt t="27024" x="11444288" y="2752725"/>
          <p14:tracePt t="27029" x="11299825" y="2701925"/>
          <p14:tracePt t="27038" x="11188700" y="2643188"/>
          <p14:tracePt t="27044" x="11079163" y="2582863"/>
          <p14:tracePt t="27055" x="10993438" y="2524125"/>
          <p14:tracePt t="27060" x="10934700" y="2481263"/>
          <p14:tracePt t="27072" x="10883900" y="2447925"/>
          <p14:tracePt t="27076" x="10841038" y="2422525"/>
          <p14:tracePt t="27085" x="10798175" y="2397125"/>
          <p14:tracePt t="27092" x="10790238" y="2387600"/>
          <p14:tracePt t="27101" x="10782300" y="2379663"/>
          <p14:tracePt t="27108" x="10782300" y="2362200"/>
          <p14:tracePt t="27116" x="10756900" y="2336800"/>
          <p14:tracePt t="27124" x="10756900" y="2328863"/>
          <p14:tracePt t="27140" x="10739438" y="2311400"/>
          <p14:tracePt t="27149" x="10696575" y="2278063"/>
          <p14:tracePt t="27157" x="10663238" y="2260600"/>
          <p14:tracePt t="27166" x="10628313" y="2217738"/>
          <p14:tracePt t="27176" x="10602913" y="2209800"/>
          <p14:tracePt t="27182" x="10560050" y="2184400"/>
          <p14:tracePt t="27188" x="10518775" y="2159000"/>
          <p14:tracePt t="27196" x="10501313" y="2149475"/>
          <p14:tracePt t="27204" x="10483850" y="2141538"/>
          <p14:tracePt t="27212" x="10458450" y="2124075"/>
          <p14:tracePt t="27221" x="10450513" y="2124075"/>
          <p14:tracePt t="27237" x="10442575" y="2124075"/>
          <p14:tracePt t="27269" x="10433050" y="2116138"/>
          <p14:tracePt t="27597" x="10442575" y="2116138"/>
          <p14:tracePt t="27613" x="10450513" y="2116138"/>
          <p14:tracePt t="27622" x="10458450" y="2116138"/>
          <p14:tracePt t="27629" x="10467975" y="2116138"/>
          <p14:tracePt t="27640" x="10475913" y="2116138"/>
          <p14:tracePt t="27645" x="10493375" y="2108200"/>
          <p14:tracePt t="27656" x="10501313" y="2098675"/>
          <p14:tracePt t="27660" x="10509250" y="2090738"/>
          <p14:tracePt t="27671" x="10518775" y="2082800"/>
          <p14:tracePt t="27677" x="10526713" y="2073275"/>
          <p14:tracePt t="27692" x="10534650" y="2065338"/>
          <p14:tracePt t="27701" x="10534650" y="2055813"/>
          <p14:tracePt t="27708" x="10544175" y="2055813"/>
          <p14:tracePt t="27716" x="10552113" y="2055813"/>
          <p14:tracePt t="27724" x="10569575" y="2055813"/>
          <p14:tracePt t="27733" x="10594975" y="2055813"/>
          <p14:tracePt t="27740" x="10612438" y="2055813"/>
          <p14:tracePt t="27748" x="10645775" y="2055813"/>
          <p14:tracePt t="27756" x="10663238" y="2055813"/>
          <p14:tracePt t="27765" x="10696575" y="2065338"/>
          <p14:tracePt t="27773" x="10764838" y="2124075"/>
          <p14:tracePt t="27780" x="10968038" y="2328863"/>
          <p14:tracePt t="27789" x="11155363" y="2463800"/>
          <p14:tracePt t="27797" x="11241088" y="2498725"/>
          <p14:tracePt t="27806" x="11299825" y="2524125"/>
          <p14:tracePt t="27813" x="11307763" y="2532063"/>
          <p14:tracePt t="27934" x="11317288" y="2541588"/>
          <p14:tracePt t="27998" x="11317288" y="2549525"/>
          <p14:tracePt t="28221" x="11307763" y="2549525"/>
          <p14:tracePt t="28366" x="11307763" y="2557463"/>
          <p14:tracePt t="28379" x="11299825" y="2557463"/>
          <p14:tracePt t="28388" x="11274425" y="2557463"/>
          <p14:tracePt t="28395" x="11249025" y="2566988"/>
          <p14:tracePt t="28404" x="11231563" y="2566988"/>
          <p14:tracePt t="28411" x="11215688" y="2566988"/>
          <p14:tracePt t="28421" x="11188700" y="2566988"/>
          <p14:tracePt t="28427" x="11163300" y="2566988"/>
          <p14:tracePt t="28437" x="11155363" y="2566988"/>
          <p14:tracePt t="28443" x="11129963" y="2574925"/>
          <p14:tracePt t="28452" x="11112500" y="2574925"/>
          <p14:tracePt t="28460" x="11087100" y="2574925"/>
          <p14:tracePt t="28469" x="11053763" y="2582863"/>
          <p14:tracePt t="28475" x="11036300" y="2582863"/>
          <p14:tracePt t="28486" x="10993438" y="2582863"/>
          <p14:tracePt t="28492" x="10917238" y="2592388"/>
          <p14:tracePt t="28500" x="10833100" y="2608263"/>
          <p14:tracePt t="28508" x="10739438" y="2617788"/>
          <p14:tracePt t="28516" x="10620375" y="2625725"/>
          <p14:tracePt t="28524" x="10493375" y="2651125"/>
          <p14:tracePt t="28532" x="10374313" y="2660650"/>
          <p14:tracePt t="28540" x="10288588" y="2668588"/>
          <p14:tracePt t="28548" x="10204450" y="2676525"/>
          <p14:tracePt t="28555" x="10126663" y="2686050"/>
          <p14:tracePt t="28563" x="10075863" y="2693988"/>
          <p14:tracePt t="28572" x="10042525" y="2701925"/>
          <p14:tracePt t="28580" x="10034588" y="2701925"/>
          <p14:tracePt t="28587" x="10025063" y="2701925"/>
          <p14:tracePt t="28595" x="10017125" y="2701925"/>
          <p14:tracePt t="28621" x="10009188" y="2701925"/>
          <p14:tracePt t="28636" x="10009188" y="2711450"/>
          <p14:tracePt t="28644" x="9999663" y="2711450"/>
          <p14:tracePt t="28653" x="9991725" y="2711450"/>
          <p14:tracePt t="28660" x="9983788" y="2711450"/>
          <p14:tracePt t="28672" x="9974263" y="2711450"/>
          <p14:tracePt t="29046" x="9966325" y="2711450"/>
          <p14:tracePt t="29704" x="9956800" y="2711450"/>
          <p14:tracePt t="30346" x="9966325" y="2701925"/>
          <p14:tracePt t="30355" x="9974263" y="2701925"/>
          <p14:tracePt t="30362" x="9991725" y="2693988"/>
          <p14:tracePt t="30369" x="9999663" y="2686050"/>
          <p14:tracePt t="30375" x="10025063" y="2676525"/>
          <p14:tracePt t="30386" x="10050463" y="2660650"/>
          <p14:tracePt t="30392" x="10085388" y="2643188"/>
          <p14:tracePt t="30401" x="10144125" y="2625725"/>
          <p14:tracePt t="30408" x="10212388" y="2608263"/>
          <p14:tracePt t="30417" x="10280650" y="2592388"/>
          <p14:tracePt t="30423" x="10339388" y="2582863"/>
          <p14:tracePt t="30432" x="10415588" y="2566988"/>
          <p14:tracePt t="30439" x="10483850" y="2557463"/>
          <p14:tracePt t="30447" x="10544175" y="2557463"/>
          <p14:tracePt t="30456" x="10594975" y="2549525"/>
          <p14:tracePt t="30464" x="10612438" y="2541588"/>
          <p14:tracePt t="30471" x="10637838" y="2541588"/>
          <p14:tracePt t="30480" x="10663238" y="2541588"/>
          <p14:tracePt t="30488" x="10671175" y="2541588"/>
          <p14:tracePt t="30495" x="10679113" y="2541588"/>
          <p14:tracePt t="30504" x="10704513" y="2541588"/>
          <p14:tracePt t="30512" x="10714038" y="2541588"/>
          <p14:tracePt t="30520" x="10721975" y="2541588"/>
          <p14:tracePt t="30527" x="10729913" y="2541588"/>
          <p14:tracePt t="30537" x="10747375" y="2541588"/>
          <p14:tracePt t="30543" x="10764838" y="2541588"/>
          <p14:tracePt t="30553" x="10782300" y="2541588"/>
          <p14:tracePt t="30559" x="10790238" y="2541588"/>
          <p14:tracePt t="30569" x="10807700" y="2541588"/>
          <p14:tracePt t="30575" x="10833100" y="2541588"/>
          <p14:tracePt t="30585" x="10858500" y="2541588"/>
          <p14:tracePt t="30591" x="10891838" y="2541588"/>
          <p14:tracePt t="30602" x="10926763" y="2541588"/>
          <p14:tracePt t="30608" x="10960100" y="2549525"/>
          <p14:tracePt t="30616" x="11010900" y="2566988"/>
          <p14:tracePt t="30624" x="11071225" y="2582863"/>
          <p14:tracePt t="30631" x="11122025" y="2592388"/>
          <p14:tracePt t="30639" x="11188700" y="2600325"/>
          <p14:tracePt t="30648" x="11256963" y="2617788"/>
          <p14:tracePt t="30656" x="11342688" y="2633663"/>
          <p14:tracePt t="30663" x="11426825" y="2643188"/>
          <p14:tracePt t="30671" x="11520488" y="2668588"/>
          <p14:tracePt t="30679" x="11622088" y="2686050"/>
          <p14:tracePt t="30687" x="11741150" y="2701925"/>
          <p14:tracePt t="30696" x="11852275" y="2711450"/>
          <p14:tracePt t="30703" x="11961813" y="2719388"/>
          <p14:tracePt t="30712" x="12080875" y="2736850"/>
          <p14:tracePt t="37690" x="11826875" y="3186113"/>
          <p14:tracePt t="37697" x="11530013" y="3109913"/>
          <p14:tracePt t="37709" x="11206163" y="3025775"/>
          <p14:tracePt t="37714" x="10934700" y="2965450"/>
          <p14:tracePt t="37721" x="10679113" y="2906713"/>
          <p14:tracePt t="37728" x="10415588" y="2863850"/>
          <p14:tracePt t="37735" x="10153650" y="2820988"/>
          <p14:tracePt t="37744" x="9923463" y="2770188"/>
          <p14:tracePt t="37753" x="9667875" y="2719388"/>
          <p14:tracePt t="37759" x="9464675" y="2668588"/>
          <p14:tracePt t="37769" x="9328150" y="2633663"/>
          <p14:tracePt t="37776" x="9236075" y="2617788"/>
          <p14:tracePt t="37785" x="9175750" y="2592388"/>
          <p14:tracePt t="37791" x="9175750" y="2582863"/>
          <p14:tracePt t="37803" x="9175750" y="2574925"/>
          <p14:tracePt t="37808" x="9175750" y="2566988"/>
          <p14:tracePt t="37818" x="9218613" y="2541588"/>
          <p14:tracePt t="37824" x="9244013" y="2516188"/>
          <p14:tracePt t="37834" x="9320213" y="2473325"/>
          <p14:tracePt t="37840" x="9431338" y="2397125"/>
          <p14:tracePt t="37848" x="9558338" y="2344738"/>
          <p14:tracePt t="37856" x="9702800" y="2278063"/>
          <p14:tracePt t="37864" x="9864725" y="2192338"/>
          <p14:tracePt t="37871" x="9974263" y="2133600"/>
          <p14:tracePt t="37880" x="10042525" y="2090738"/>
          <p14:tracePt t="37903" x="10059988" y="2082800"/>
          <p14:tracePt t="37919" x="10042525" y="2082800"/>
          <p14:tracePt t="37928" x="9940925" y="2124075"/>
          <p14:tracePt t="37936" x="9786938" y="2192338"/>
          <p14:tracePt t="37944" x="9464675" y="2268538"/>
          <p14:tracePt t="37953" x="9099550" y="2362200"/>
          <p14:tracePt t="37959" x="8716963" y="2438400"/>
          <p14:tracePt t="37969" x="8308975" y="2506663"/>
          <p14:tracePt t="37976" x="8004175" y="2532063"/>
          <p14:tracePt t="37985" x="7832725" y="2549525"/>
          <p14:tracePt t="37991" x="7740650" y="2557463"/>
          <p14:tracePt t="38008" x="7740650" y="2566988"/>
          <p14:tracePt t="38018" x="7766050" y="2566988"/>
          <p14:tracePt t="38023" x="7791450" y="2574925"/>
          <p14:tracePt t="38031" x="7850188" y="2574925"/>
          <p14:tracePt t="38039" x="7943850" y="2592388"/>
          <p14:tracePt t="38047" x="8062913" y="2600325"/>
          <p14:tracePt t="38055" x="8250238" y="2600325"/>
          <p14:tracePt t="38063" x="8504238" y="2600325"/>
          <p14:tracePt t="38071" x="8793163" y="2617788"/>
          <p14:tracePt t="38079" x="9124950" y="2660650"/>
          <p14:tracePt t="38088" x="9456738" y="2693988"/>
          <p14:tracePt t="38096" x="9720263" y="2736850"/>
          <p14:tracePt t="38103" x="9940925" y="2762250"/>
          <p14:tracePt t="38111" x="10093325" y="2778125"/>
          <p14:tracePt t="38120" x="10204450" y="2795588"/>
          <p14:tracePt t="38128" x="10298113" y="2830513"/>
          <p14:tracePt t="38136" x="10374313" y="2855913"/>
          <p14:tracePt t="38144" x="10415588" y="2871788"/>
          <p14:tracePt t="38153" x="10425113" y="2871788"/>
          <p14:tracePt t="38161" x="10433050" y="2881313"/>
          <p14:tracePt t="38169" x="10433050" y="2889250"/>
          <p14:tracePt t="38192" x="10442575" y="2889250"/>
          <p14:tracePt t="38208" x="10442575" y="2897188"/>
          <p14:tracePt t="38233" x="10442575" y="2906713"/>
          <p14:tracePt t="38240" x="10458450" y="2922588"/>
          <p14:tracePt t="38256" x="10458450" y="2940050"/>
          <p14:tracePt t="38264" x="10475913" y="2957513"/>
          <p14:tracePt t="38280" x="10493375" y="2974975"/>
          <p14:tracePt t="38288" x="10501313" y="2974975"/>
          <p14:tracePt t="38496" x="10518775" y="2957513"/>
          <p14:tracePt t="38505" x="10534650" y="2922588"/>
          <p14:tracePt t="38513" x="10552113" y="2881313"/>
          <p14:tracePt t="38523" x="10569575" y="2820988"/>
          <p14:tracePt t="38531" x="10594975" y="2762250"/>
          <p14:tracePt t="38539" x="10612438" y="2693988"/>
          <p14:tracePt t="38544" x="10637838" y="2633663"/>
          <p14:tracePt t="38553" x="10653713" y="2592388"/>
          <p14:tracePt t="38559" x="10653713" y="2574925"/>
          <p14:tracePt t="38569" x="10663238" y="2574925"/>
          <p14:tracePt t="38592" x="10663238" y="2566988"/>
          <p14:tracePt t="38608" x="10645775" y="2566988"/>
          <p14:tracePt t="38618" x="10585450" y="2557463"/>
          <p14:tracePt t="38624" x="10475913" y="2541588"/>
          <p14:tracePt t="38632" x="10298113" y="2532063"/>
          <p14:tracePt t="38639" x="9974263" y="2516188"/>
          <p14:tracePt t="38648" x="9583738" y="2516188"/>
          <p14:tracePt t="38656" x="9158288" y="2489200"/>
          <p14:tracePt t="38664" x="8648700" y="2438400"/>
          <p14:tracePt t="38672" x="8181975" y="2405063"/>
          <p14:tracePt t="38681" x="7731125" y="2371725"/>
          <p14:tracePt t="38688" x="7340600" y="2336800"/>
          <p14:tracePt t="38696" x="6983413" y="2303463"/>
          <p14:tracePt t="38704" x="6694488" y="2260600"/>
          <p14:tracePt t="38713" x="6516688" y="2243138"/>
          <p14:tracePt t="38720" x="6405563" y="2235200"/>
          <p14:tracePt t="38817" x="6397625" y="2227263"/>
          <p14:tracePt t="38834" x="6397625" y="2217738"/>
          <p14:tracePt t="38842" x="6405563" y="2209800"/>
          <p14:tracePt t="38848" x="6415088" y="2200275"/>
          <p14:tracePt t="38856" x="6448425" y="2200275"/>
          <p14:tracePt t="38864" x="6473825" y="2200275"/>
          <p14:tracePt t="38872" x="6524625" y="2192338"/>
          <p14:tracePt t="38880" x="6618288" y="2174875"/>
          <p14:tracePt t="38900" x="7026275" y="2098675"/>
          <p14:tracePt t="38904" x="7391400" y="2030413"/>
          <p14:tracePt t="38911" x="7816850" y="1989138"/>
          <p14:tracePt t="38920" x="8258175" y="1938338"/>
          <p14:tracePt t="38928" x="8683625" y="1885950"/>
          <p14:tracePt t="38935" x="9124950" y="1852613"/>
          <p14:tracePt t="38943" x="9532938" y="1801813"/>
          <p14:tracePt t="38952" x="9880600" y="1776413"/>
          <p14:tracePt t="38960" x="10212388" y="1741488"/>
          <p14:tracePt t="38968" x="10483850" y="1700213"/>
          <p14:tracePt t="38976" x="10679113" y="1665288"/>
          <p14:tracePt t="38985" x="10848975" y="1657350"/>
          <p14:tracePt t="38992" x="10960100" y="1631950"/>
          <p14:tracePt t="39002" x="11053763" y="1622425"/>
          <p14:tracePt t="39008" x="11104563" y="1614488"/>
          <p14:tracePt t="39016" x="11112500" y="1614488"/>
          <p14:tracePt t="39024" x="11122025" y="1606550"/>
          <p14:tracePt t="39040" x="11129963" y="1606550"/>
          <p14:tracePt t="39048" x="11129963" y="1597025"/>
          <p14:tracePt t="39073" x="11137900" y="1597025"/>
          <p14:tracePt t="39088" x="11147425" y="1597025"/>
          <p14:tracePt t="39111" x="11155363" y="1597025"/>
          <p14:tracePt t="39119" x="11188700" y="1614488"/>
          <p14:tracePt t="39127" x="11188700" y="1622425"/>
          <p14:tracePt t="39136" x="11206163" y="1639888"/>
          <p14:tracePt t="39143" x="11223625" y="1657350"/>
          <p14:tracePt t="39153" x="11249025" y="1700213"/>
          <p14:tracePt t="39161" x="11274425" y="1751013"/>
          <p14:tracePt t="39169" x="11317288" y="1835150"/>
          <p14:tracePt t="39175" x="11350625" y="1928813"/>
          <p14:tracePt t="39186" x="11385550" y="2022475"/>
          <p14:tracePt t="39191" x="11418888" y="2116138"/>
          <p14:tracePt t="39202" x="11444288" y="2209800"/>
          <p14:tracePt t="39207" x="11469688" y="2278063"/>
          <p14:tracePt t="39219" x="11487150" y="2344738"/>
          <p14:tracePt t="39224" x="11512550" y="2422525"/>
          <p14:tracePt t="39234" x="11537950" y="2498725"/>
          <p14:tracePt t="39240" x="11555413" y="2582863"/>
          <p14:tracePt t="39248" x="11571288" y="2676525"/>
          <p14:tracePt t="39256" x="11588750" y="2744788"/>
          <p14:tracePt t="39264" x="11606213" y="2805113"/>
          <p14:tracePt t="39272" x="11622088" y="2863850"/>
          <p14:tracePt t="39279" x="11639550" y="2906713"/>
          <p14:tracePt t="39287" x="11664950" y="2957513"/>
          <p14:tracePt t="39296" x="11664950" y="2965450"/>
          <p14:tracePt t="39304" x="11682413" y="2990850"/>
          <p14:tracePt t="39312" x="11690350" y="3008313"/>
          <p14:tracePt t="39319" x="11690350" y="3016250"/>
          <p14:tracePt t="39409" x="11690350" y="3025775"/>
          <p14:tracePt t="39425" x="11674475" y="3025775"/>
          <p14:tracePt t="39435" x="11622088" y="3025775"/>
          <p14:tracePt t="39439" x="11520488" y="3033713"/>
          <p14:tracePt t="39447" x="11393488" y="3051175"/>
          <p14:tracePt t="39456" x="11198225" y="3076575"/>
          <p14:tracePt t="39464" x="10952163" y="3127375"/>
          <p14:tracePt t="39472" x="10714038" y="3195638"/>
          <p14:tracePt t="39480" x="10467975" y="3254375"/>
          <p14:tracePt t="39492" x="10220325" y="3305175"/>
          <p14:tracePt t="39501" x="10025063" y="3373438"/>
          <p14:tracePt t="39507" x="9821863" y="3424238"/>
          <p14:tracePt t="39517" x="9642475" y="3459163"/>
          <p14:tracePt t="39524" x="9507538" y="3492500"/>
          <p14:tracePt t="39535" x="9413875" y="3509963"/>
          <p14:tracePt t="39540" x="9405938" y="3517900"/>
          <p14:tracePt t="39548" x="9396413" y="3517900"/>
          <p14:tracePt t="39630" x="9439275" y="3535363"/>
          <p14:tracePt t="39638" x="9472613" y="3543300"/>
          <p14:tracePt t="39645" x="9498013" y="3543300"/>
          <p14:tracePt t="39655" x="9550400" y="3543300"/>
          <p14:tracePt t="39661" x="9617075" y="3543300"/>
          <p14:tracePt t="39672" x="9685338" y="3543300"/>
          <p14:tracePt t="39677" x="9779000" y="3543300"/>
          <p14:tracePt t="39686" x="9872663" y="3527425"/>
          <p14:tracePt t="39692" x="9948863" y="3509963"/>
          <p14:tracePt t="39702" x="10034588" y="3492500"/>
          <p14:tracePt t="39708" x="10075863" y="3492500"/>
          <p14:tracePt t="39719" x="10093325" y="3492500"/>
          <p14:tracePt t="39724" x="10101263" y="3484563"/>
          <p14:tracePt t="39765" x="10110788" y="3475038"/>
          <p14:tracePt t="39797" x="10118725" y="3467100"/>
          <p14:tracePt t="39805" x="10118725" y="3459163"/>
          <p14:tracePt t="39829" x="10118725" y="3449638"/>
          <p14:tracePt t="39942" x="10126663" y="3441700"/>
          <p14:tracePt t="39974" x="10136188" y="3441700"/>
          <p14:tracePt t="39981" x="10136188" y="3433763"/>
          <p14:tracePt t="39989" x="10153650" y="3424238"/>
          <p14:tracePt t="39997" x="10169525" y="3408363"/>
          <p14:tracePt t="40004" x="10204450" y="3408363"/>
          <p14:tracePt t="40012" x="10229850" y="3398838"/>
          <p14:tracePt t="40020" x="10263188" y="3398838"/>
          <p14:tracePt t="40028" x="10298113" y="3398838"/>
          <p14:tracePt t="40037" x="10323513" y="3390900"/>
          <p14:tracePt t="40044" x="10339388" y="3390900"/>
          <p14:tracePt t="40054" x="10364788" y="3382963"/>
          <p14:tracePt t="40060" x="10382250" y="3382963"/>
          <p14:tracePt t="40071" x="10390188" y="3382963"/>
          <p14:tracePt t="40076" x="10415588" y="3382963"/>
          <p14:tracePt t="40086" x="10433050" y="3382963"/>
          <p14:tracePt t="40093" x="10458450" y="3390900"/>
          <p14:tracePt t="40102" x="10483850" y="3390900"/>
          <p14:tracePt t="40109" x="10509250" y="3408363"/>
          <p14:tracePt t="40120" x="10526713" y="3416300"/>
          <p14:tracePt t="40124" x="10544175" y="3424238"/>
          <p14:tracePt t="40136" x="10560050" y="3441700"/>
          <p14:tracePt t="40149" x="10577513" y="3459163"/>
          <p14:tracePt t="40159" x="10577513" y="3467100"/>
          <p14:tracePt t="40187" x="10577513" y="3502025"/>
          <p14:tracePt t="40195" x="10577513" y="3517900"/>
          <p14:tracePt t="40203" x="10560050" y="3535363"/>
          <p14:tracePt t="40211" x="10560050" y="3560763"/>
          <p14:tracePt t="40219" x="10544175" y="3578225"/>
          <p14:tracePt t="40227" x="10534650" y="3586163"/>
          <p14:tracePt t="40235" x="10509250" y="3603625"/>
          <p14:tracePt t="40244" x="10483850" y="3619500"/>
          <p14:tracePt t="40251" x="10458450" y="3636963"/>
          <p14:tracePt t="40260" x="10399713" y="3662363"/>
          <p14:tracePt t="40269" x="10306050" y="3697288"/>
          <p14:tracePt t="40276" x="10194925" y="3738563"/>
          <p14:tracePt t="40285" x="10067925" y="3756025"/>
          <p14:tracePt t="40291" x="9915525" y="3781425"/>
          <p14:tracePt t="40301" x="9753600" y="3790950"/>
          <p14:tracePt t="40307" x="9583738" y="3798888"/>
          <p14:tracePt t="40317" x="9413875" y="3798888"/>
          <p14:tracePt t="40323" x="9302750" y="3798888"/>
          <p14:tracePt t="40334" x="9183688" y="3798888"/>
          <p14:tracePt t="40339" x="9056688" y="3790950"/>
          <p14:tracePt t="40347" x="8955088" y="3773488"/>
          <p14:tracePt t="40355" x="8861425" y="3738563"/>
          <p14:tracePt t="40363" x="8785225" y="3705225"/>
          <p14:tracePt t="40371" x="8734425" y="3671888"/>
          <p14:tracePt t="40379" x="8691563" y="3636963"/>
          <p14:tracePt t="40388" x="8666163" y="3603625"/>
          <p14:tracePt t="40396" x="8648700" y="3552825"/>
          <p14:tracePt t="40404" x="8640763" y="3502025"/>
          <p14:tracePt t="40412" x="8640763" y="3441700"/>
          <p14:tracePt t="40419" x="8640763" y="3373438"/>
          <p14:tracePt t="40428" x="8674100" y="3305175"/>
          <p14:tracePt t="40436" x="8734425" y="3211513"/>
          <p14:tracePt t="40444" x="8818563" y="3109913"/>
          <p14:tracePt t="40452" x="8947150" y="3008313"/>
          <p14:tracePt t="40459" x="9124950" y="2906713"/>
          <p14:tracePt t="40469" x="9345613" y="2795588"/>
          <p14:tracePt t="40475" x="9583738" y="2711450"/>
          <p14:tracePt t="40485" x="9872663" y="2668588"/>
          <p14:tracePt t="40492" x="10204450" y="2633663"/>
          <p14:tracePt t="40501" x="10509250" y="2608263"/>
          <p14:tracePt t="40508" x="10790238" y="2592388"/>
          <p14:tracePt t="40518" x="11002963" y="2600325"/>
          <p14:tracePt t="40523" x="11206163" y="2625725"/>
          <p14:tracePt t="40534" x="11317288" y="2651125"/>
          <p14:tracePt t="40540" x="11410950" y="2676525"/>
          <p14:tracePt t="40551" x="11469688" y="2693988"/>
          <p14:tracePt t="40556" x="11512550" y="2711450"/>
          <p14:tracePt t="40563" x="11537950" y="2727325"/>
          <p14:tracePt t="40572" x="11545888" y="2736850"/>
          <p14:tracePt t="40580" x="11580813" y="2752725"/>
          <p14:tracePt t="40588" x="11596688" y="2762250"/>
          <p14:tracePt t="40596" x="11596688" y="2770188"/>
          <p14:tracePt t="40604" x="11606213" y="2770188"/>
          <p14:tracePt t="40612" x="11614150" y="2787650"/>
          <p14:tracePt t="40620" x="11622088" y="2787650"/>
          <p14:tracePt t="40628" x="11631613" y="2795588"/>
          <p14:tracePt t="40636" x="11639550" y="2805113"/>
          <p14:tracePt t="40710" x="11639550" y="2813050"/>
          <p14:tracePt t="40725" x="11647488" y="2813050"/>
          <p14:tracePt t="40741" x="11657013" y="2820988"/>
          <p14:tracePt t="40750" x="11664950" y="2820988"/>
          <p14:tracePt t="41086" x="11647488" y="2787650"/>
          <p14:tracePt t="41093" x="11622088" y="2787650"/>
          <p14:tracePt t="41103" x="11606213" y="2770188"/>
          <p14:tracePt t="41107" x="11571288" y="2752725"/>
          <p14:tracePt t="41117" x="11512550" y="2736850"/>
          <p14:tracePt t="41124" x="11452225" y="2727325"/>
          <p14:tracePt t="41134" x="11385550" y="2719388"/>
          <p14:tracePt t="41140" x="11291888" y="2719388"/>
          <p14:tracePt t="41150" x="11206163" y="2719388"/>
          <p14:tracePt t="41157" x="11104563" y="2727325"/>
          <p14:tracePt t="41163" x="11010900" y="2744788"/>
          <p14:tracePt t="41172" x="10917238" y="2762250"/>
          <p14:tracePt t="41180" x="10823575" y="2787650"/>
          <p14:tracePt t="41187" x="10739438" y="2830513"/>
          <p14:tracePt t="41195" x="10688638" y="2863850"/>
          <p14:tracePt t="41204" x="10645775" y="2881313"/>
          <p14:tracePt t="41212" x="10620375" y="2914650"/>
          <p14:tracePt t="41219" x="10585450" y="2949575"/>
          <p14:tracePt t="41228" x="10577513" y="2974975"/>
          <p14:tracePt t="41235" x="10560050" y="3000375"/>
          <p14:tracePt t="41244" x="10544175" y="3041650"/>
          <p14:tracePt t="41252" x="10534650" y="3076575"/>
          <p14:tracePt t="41259" x="10526713" y="3135313"/>
          <p14:tracePt t="41269" x="10518775" y="3203575"/>
          <p14:tracePt t="41275" x="10509250" y="3271838"/>
          <p14:tracePt t="41284" x="10501313" y="3365500"/>
          <p14:tracePt t="41291" x="10493375" y="3459163"/>
          <p14:tracePt t="41301" x="10483850" y="3543300"/>
          <p14:tracePt t="41307" x="10475913" y="3636963"/>
          <p14:tracePt t="41317" x="10458450" y="3730625"/>
          <p14:tracePt t="41324" x="10450513" y="3824288"/>
          <p14:tracePt t="41333" x="10442575" y="3900488"/>
          <p14:tracePt t="41340" x="10433050" y="3986213"/>
          <p14:tracePt t="41347" x="10425113" y="4044950"/>
          <p14:tracePt t="41355" x="10425113" y="4095750"/>
          <p14:tracePt t="41364" x="10425113" y="4146550"/>
          <p14:tracePt t="41372" x="10425113" y="4189413"/>
          <p14:tracePt t="41379" x="10415588" y="4224338"/>
          <p14:tracePt t="41387" x="10415588" y="4249738"/>
          <p14:tracePt t="41396" x="10415588" y="4275138"/>
          <p14:tracePt t="41403" x="10407650" y="4291013"/>
          <p14:tracePt t="41411" x="10407650" y="4300538"/>
          <p14:tracePt t="41420" x="10407650" y="4308475"/>
          <p14:tracePt t="41428" x="10407650" y="4316413"/>
          <p14:tracePt t="41541" x="10407650" y="4257675"/>
          <p14:tracePt t="41551" x="10407650" y="4156075"/>
          <p14:tracePt t="41556" x="10407650" y="4002088"/>
          <p14:tracePt t="41564" x="10415588" y="3790950"/>
          <p14:tracePt t="41572" x="10442575" y="3568700"/>
          <p14:tracePt t="41580" x="10450513" y="3382963"/>
          <p14:tracePt t="41588" x="10458450" y="3186113"/>
          <p14:tracePt t="41595" x="10475913" y="3000375"/>
          <p14:tracePt t="41604" x="10483850" y="2871788"/>
          <p14:tracePt t="41612" x="10493375" y="2752725"/>
          <p14:tracePt t="41620" x="10493375" y="2651125"/>
          <p14:tracePt t="41628" x="10493375" y="2566988"/>
          <p14:tracePt t="41636" x="10493375" y="2498725"/>
          <p14:tracePt t="41644" x="10475913" y="2438400"/>
          <p14:tracePt t="41651" x="10450513" y="2379663"/>
          <p14:tracePt t="41660" x="10415588" y="2328863"/>
          <p14:tracePt t="41669" x="10364788" y="2268538"/>
          <p14:tracePt t="41676" x="10306050" y="2217738"/>
          <p14:tracePt t="41685" x="10229850" y="2192338"/>
          <p14:tracePt t="41691" x="10144125" y="2174875"/>
          <p14:tracePt t="41702" x="10042525" y="2159000"/>
          <p14:tracePt t="41708" x="9915525" y="2149475"/>
          <p14:tracePt t="41717" x="9761538" y="2149475"/>
          <p14:tracePt t="41723" x="9626600" y="2149475"/>
          <p14:tracePt t="41734" x="9464675" y="2149475"/>
          <p14:tracePt t="41740" x="9277350" y="2149475"/>
          <p14:tracePt t="41750" x="9124950" y="2159000"/>
          <p14:tracePt t="41756" x="8980488" y="2200275"/>
          <p14:tracePt t="41764" x="8869363" y="2235200"/>
          <p14:tracePt t="41772" x="8759825" y="2268538"/>
          <p14:tracePt t="41780" x="8658225" y="2311400"/>
          <p14:tracePt t="41788" x="8589963" y="2354263"/>
          <p14:tracePt t="41795" x="8529638" y="2397125"/>
          <p14:tracePt t="41803" x="8478838" y="2438400"/>
          <p14:tracePt t="41812" x="8445500" y="2489200"/>
          <p14:tracePt t="41819" x="8410575" y="2541588"/>
          <p14:tracePt t="41828" x="8385175" y="2608263"/>
          <p14:tracePt t="41835" x="8351838" y="2676525"/>
          <p14:tracePt t="41844" x="8326438" y="2770188"/>
          <p14:tracePt t="41852" x="8291513" y="2863850"/>
          <p14:tracePt t="41860" x="8250238" y="2957513"/>
          <p14:tracePt t="41869" x="8215313" y="3041650"/>
          <p14:tracePt t="41876" x="8174038" y="3135313"/>
          <p14:tracePt t="41886" x="8121650" y="3221038"/>
          <p14:tracePt t="41892" x="8080375" y="3289300"/>
          <p14:tracePt t="41901" x="8054975" y="3373438"/>
          <p14:tracePt t="41908" x="8029575" y="3459163"/>
          <p14:tracePt t="41918" x="8004175" y="3535363"/>
          <p14:tracePt t="41924" x="7961313" y="3611563"/>
          <p14:tracePt t="41934" x="7943850" y="3654425"/>
          <p14:tracePt t="41940" x="7935913" y="3705225"/>
          <p14:tracePt t="41950" x="7918450" y="3738563"/>
          <p14:tracePt t="41956" x="7900988" y="3763963"/>
          <p14:tracePt t="41964" x="7900988" y="3773488"/>
          <p14:tracePt t="41972" x="7900988" y="3781425"/>
          <p14:tracePt t="41980" x="7893050" y="3781425"/>
          <p14:tracePt t="42078" x="7893050" y="3773488"/>
          <p14:tracePt t="42093" x="7893050" y="3722688"/>
          <p14:tracePt t="42102" x="7893050" y="3671888"/>
          <p14:tracePt t="42109" x="7910513" y="3611563"/>
          <p14:tracePt t="42118" x="7926388" y="3535363"/>
          <p14:tracePt t="42125" x="7943850" y="3467100"/>
          <p14:tracePt t="42137" x="7961313" y="3398838"/>
          <p14:tracePt t="42140" x="7977188" y="3340100"/>
          <p14:tracePt t="42151" x="8004175" y="3279775"/>
          <p14:tracePt t="42157" x="8029575" y="3203575"/>
          <p14:tracePt t="42169" x="8062913" y="3135313"/>
          <p14:tracePt t="42174" x="8096250" y="3059113"/>
          <p14:tracePt t="42180" x="8139113" y="2974975"/>
          <p14:tracePt t="42187" x="8189913" y="2897188"/>
          <p14:tracePt t="42195" x="8240713" y="2813050"/>
          <p14:tracePt t="42204" x="8308975" y="2711450"/>
          <p14:tracePt t="42212" x="8402638" y="2617788"/>
          <p14:tracePt t="42220" x="8488363" y="2541588"/>
          <p14:tracePt t="42228" x="8580438" y="2455863"/>
          <p14:tracePt t="42235" x="8742363" y="2379663"/>
          <p14:tracePt t="42244" x="8912225" y="2286000"/>
          <p14:tracePt t="42252" x="9142413" y="2174875"/>
          <p14:tracePt t="42260" x="9371013" y="2090738"/>
          <p14:tracePt t="42268" x="9667875" y="2030413"/>
          <p14:tracePt t="42275" x="9931400" y="2005013"/>
          <p14:tracePt t="42285" x="10237788" y="1989138"/>
          <p14:tracePt t="42292" x="10534650" y="1979613"/>
          <p14:tracePt t="42302" x="10841038" y="1979613"/>
          <p14:tracePt t="42308" x="11112500" y="1979613"/>
          <p14:tracePt t="42317" x="11418888" y="1979613"/>
          <p14:tracePt t="42324" x="11776075" y="2014538"/>
          <p14:tracePt t="42334" x="12090400" y="2090738"/>
          <p14:tracePt t="42552" x="11936413" y="3662363"/>
          <p14:tracePt t="42556" x="11809413" y="3679825"/>
          <p14:tracePt t="42567" x="11699875" y="3687763"/>
          <p14:tracePt t="42572" x="11580813" y="3687763"/>
          <p14:tracePt t="42580" x="11495088" y="3671888"/>
          <p14:tracePt t="42592" x="11401425" y="3629025"/>
          <p14:tracePt t="42602" x="11333163" y="3594100"/>
          <p14:tracePt t="42608" x="11282363" y="3552825"/>
          <p14:tracePt t="42618" x="11274425" y="3543300"/>
          <p14:tracePt t="42624" x="11274425" y="3535363"/>
          <p14:tracePt t="42635" x="11282363" y="3527425"/>
          <p14:tracePt t="42640" x="11299825" y="3502025"/>
          <p14:tracePt t="42651" x="11317288" y="3484563"/>
          <p14:tracePt t="42656" x="11360150" y="3467100"/>
          <p14:tracePt t="42665" x="11410950" y="3441700"/>
          <p14:tracePt t="42672" x="11469688" y="3416300"/>
          <p14:tracePt t="42680" x="11530013" y="3398838"/>
          <p14:tracePt t="42688" x="11530013" y="3390900"/>
          <p14:tracePt t="42704" x="11530013" y="3382963"/>
          <p14:tracePt t="42720" x="11512550" y="3382963"/>
          <p14:tracePt t="42728" x="11469688" y="3348038"/>
          <p14:tracePt t="42736" x="11436350" y="3330575"/>
          <p14:tracePt t="42744" x="11393488" y="3305175"/>
          <p14:tracePt t="42753" x="11368088" y="3297238"/>
          <p14:tracePt t="42760" x="11333163" y="3263900"/>
          <p14:tracePt t="42770" x="11291888" y="3228975"/>
          <p14:tracePt t="42776" x="11256963" y="3186113"/>
          <p14:tracePt t="42785" x="11215688" y="3144838"/>
          <p14:tracePt t="42792" x="11180763" y="3119438"/>
          <p14:tracePt t="42802" x="11163300" y="3076575"/>
          <p14:tracePt t="42808" x="11155363" y="3067050"/>
          <p14:tracePt t="42819" x="11155363" y="3051175"/>
          <p14:tracePt t="42824" x="11155363" y="3033713"/>
          <p14:tracePt t="42834" x="11155363" y="3016250"/>
          <p14:tracePt t="42840" x="11163300" y="2990850"/>
          <p14:tracePt t="42849" x="11180763" y="2974975"/>
          <p14:tracePt t="42855" x="11198225" y="2949575"/>
          <p14:tracePt t="42864" x="11223625" y="2922588"/>
          <p14:tracePt t="42872" x="11266488" y="2889250"/>
          <p14:tracePt t="42880" x="11317288" y="2855913"/>
          <p14:tracePt t="42887" x="11368088" y="2820988"/>
          <p14:tracePt t="42902" x="11436350" y="2787650"/>
          <p14:tracePt t="42903" x="11477625" y="2762250"/>
          <p14:tracePt t="42912" x="11530013" y="2736850"/>
          <p14:tracePt t="42919" x="11571288" y="2719388"/>
          <p14:tracePt t="42928" x="11596688" y="2711450"/>
          <p14:tracePt t="42936" x="11622088" y="2711450"/>
          <p14:tracePt t="42944" x="11647488" y="2701925"/>
          <p14:tracePt t="42951" x="11657013" y="2701925"/>
          <p14:tracePt t="43025" x="11657013" y="2711450"/>
          <p14:tracePt t="43033" x="11639550" y="2727325"/>
          <p14:tracePt t="43042" x="11639550" y="2762250"/>
          <p14:tracePt t="43053" x="11614150" y="2830513"/>
          <p14:tracePt t="43057" x="11571288" y="2906713"/>
          <p14:tracePt t="43064" x="11537950" y="2974975"/>
          <p14:tracePt t="43072" x="11503025" y="3051175"/>
          <p14:tracePt t="43080" x="11477625" y="3109913"/>
          <p14:tracePt t="43088" x="11461750" y="3160713"/>
          <p14:tracePt t="43096" x="11444288" y="3211513"/>
          <p14:tracePt t="43104" x="11426825" y="3246438"/>
          <p14:tracePt t="43112" x="11418888" y="3271838"/>
          <p14:tracePt t="43120" x="11418888" y="3279775"/>
          <p14:tracePt t="43128" x="11418888" y="3289300"/>
          <p14:tracePt t="43136" x="11418888" y="3297238"/>
          <p14:tracePt t="43144" x="11418888" y="3305175"/>
          <p14:tracePt t="43161" x="11418888" y="3314700"/>
          <p14:tracePt t="43168" x="11418888" y="3330575"/>
          <p14:tracePt t="43175" x="11436350" y="3348038"/>
          <p14:tracePt t="43185" x="11452225" y="3365500"/>
          <p14:tracePt t="43192" x="11469688" y="3408363"/>
          <p14:tracePt t="43201" x="11495088" y="3433763"/>
          <p14:tracePt t="43207" x="11503025" y="3449638"/>
          <p14:tracePt t="43217" x="11503025" y="3467100"/>
          <p14:tracePt t="43223" x="11520488" y="3492500"/>
          <p14:tracePt t="43234" x="11537950" y="3509963"/>
          <p14:tracePt t="43239" x="11555413" y="3527425"/>
          <p14:tracePt t="43250" x="11563350" y="3552825"/>
          <p14:tracePt t="43255" x="11571288" y="3552825"/>
          <p14:tracePt t="43266" x="11580813" y="3568700"/>
          <p14:tracePt t="43271" x="11596688" y="3586163"/>
          <p14:tracePt t="43279" x="11596688" y="3594100"/>
          <p14:tracePt t="43288" x="11596688" y="3603625"/>
          <p14:tracePt t="43296" x="11596688" y="3611563"/>
          <p14:tracePt t="43312" x="11606213" y="3611563"/>
          <p14:tracePt t="43328" x="11606213" y="3619500"/>
          <p14:tracePt t="43344" x="11606213" y="3629025"/>
          <p14:tracePt t="43439" x="11606213" y="3619500"/>
          <p14:tracePt t="43447" x="11606213" y="3586163"/>
          <p14:tracePt t="43455" x="11606213" y="3543300"/>
          <p14:tracePt t="43463" x="11596688" y="3502025"/>
          <p14:tracePt t="43471" x="11571288" y="3449638"/>
          <p14:tracePt t="43479" x="11555413" y="3441700"/>
          <p14:tracePt t="43488" x="11537950" y="3441700"/>
          <p14:tracePt t="43504" x="11530013" y="3441700"/>
          <p14:tracePt t="43512" x="11512550" y="3441700"/>
          <p14:tracePt t="43519" x="11469688" y="3449638"/>
          <p14:tracePt t="43528" x="11401425" y="3502025"/>
          <p14:tracePt t="43536" x="11333163" y="3578225"/>
          <p14:tracePt t="43544" x="11256963" y="3662363"/>
          <p14:tracePt t="43551" x="11163300" y="3748088"/>
          <p14:tracePt t="43560" x="11061700" y="3849688"/>
          <p14:tracePt t="43569" x="10977563" y="3968750"/>
          <p14:tracePt t="43576" x="10917238" y="4079875"/>
          <p14:tracePt t="43585" x="10874375" y="4171950"/>
          <p14:tracePt t="43591" x="10833100" y="4265613"/>
          <p14:tracePt t="43601" x="10807700" y="4341813"/>
          <p14:tracePt t="43607" x="10790238" y="4394200"/>
          <p14:tracePt t="43618" x="10782300" y="4402138"/>
          <p14:tracePt t="43635" x="10782300" y="4410075"/>
          <p14:tracePt t="43777" x="10782300" y="4402138"/>
          <p14:tracePt t="43785" x="10782300" y="4341813"/>
          <p14:tracePt t="43793" x="10782300" y="4265613"/>
          <p14:tracePt t="43803" x="10807700" y="4138613"/>
          <p14:tracePt t="43809" x="10833100" y="3935413"/>
          <p14:tracePt t="43819" x="10874375" y="3646488"/>
          <p14:tracePt t="43825" x="10926763" y="3340100"/>
          <p14:tracePt t="43838" x="10952163" y="3025775"/>
          <p14:tracePt t="43844" x="10977563" y="2787650"/>
          <p14:tracePt t="43853" x="10993438" y="2617788"/>
          <p14:tracePt t="43856" x="10985500" y="2516188"/>
          <p14:tracePt t="43868" x="10968038" y="2447925"/>
          <p14:tracePt t="43872" x="10926763" y="2397125"/>
          <p14:tracePt t="43888" x="10823575" y="2286000"/>
          <p14:tracePt t="43896" x="10747375" y="2209800"/>
          <p14:tracePt t="43904" x="10620375" y="2124075"/>
          <p14:tracePt t="43912" x="10467975" y="2047875"/>
          <p14:tracePt t="43920" x="10339388" y="2005013"/>
          <p14:tracePt t="43928" x="10161588" y="1954213"/>
          <p14:tracePt t="43936" x="9940925" y="1928813"/>
          <p14:tracePt t="43944" x="9652000" y="1903413"/>
          <p14:tracePt t="43952" x="9421813" y="1903413"/>
          <p14:tracePt t="43960" x="9142413" y="1920875"/>
          <p14:tracePt t="43969" x="8937625" y="1954213"/>
          <p14:tracePt t="43976" x="8853488" y="1989138"/>
          <p14:tracePt t="44001" x="8853488" y="1997075"/>
          <p14:tracePt t="44008" x="8869363" y="2022475"/>
          <p14:tracePt t="44018" x="8912225" y="2047875"/>
          <p14:tracePt t="44024" x="8988425" y="2073275"/>
          <p14:tracePt t="44033" x="9124950" y="2149475"/>
          <p14:tracePt t="44040" x="9337675" y="2286000"/>
          <p14:tracePt t="44051" x="9540875" y="2422525"/>
          <p14:tracePt t="44056" x="9720263" y="2516188"/>
          <p14:tracePt t="44068" x="9880600" y="2557463"/>
          <p14:tracePt t="44072" x="10017125" y="2592388"/>
          <p14:tracePt t="44080" x="10118725" y="2608263"/>
          <p14:tracePt t="44088" x="10126663" y="2608263"/>
          <p14:tracePt t="44096" x="10136188" y="2617788"/>
          <p14:tracePt t="44104" x="10144125" y="2617788"/>
          <p14:tracePt t="44192" x="10136188" y="2625725"/>
          <p14:tracePt t="44224" x="10126663" y="2633663"/>
          <p14:tracePt t="44232" x="10118725" y="2643188"/>
          <p14:tracePt t="44337" x="10136188" y="2668588"/>
          <p14:tracePt t="44345" x="10144125" y="2676525"/>
          <p14:tracePt t="44354" x="10161588" y="2693988"/>
          <p14:tracePt t="44361" x="10186988" y="2736850"/>
          <p14:tracePt t="44371" x="10220325" y="2787650"/>
          <p14:tracePt t="44377" x="10245725" y="2830513"/>
          <p14:tracePt t="44387" x="10263188" y="2863850"/>
          <p14:tracePt t="44392" x="10271125" y="2914650"/>
          <p14:tracePt t="44403" x="10263188" y="2974975"/>
          <p14:tracePt t="44407" x="10220325" y="3041650"/>
          <p14:tracePt t="44418" x="10144125" y="3127375"/>
          <p14:tracePt t="44424" x="10025063" y="3211513"/>
          <p14:tracePt t="44434" x="9872663" y="3297238"/>
          <p14:tracePt t="44440" x="9720263" y="3382963"/>
          <p14:tracePt t="44451" x="9550400" y="3441700"/>
          <p14:tracePt t="44456" x="9439275" y="3467100"/>
          <p14:tracePt t="44467" x="9302750" y="3502025"/>
          <p14:tracePt t="44472" x="9183688" y="3509963"/>
          <p14:tracePt t="44480" x="9056688" y="3509963"/>
          <p14:tracePt t="44488" x="8955088" y="3502025"/>
          <p14:tracePt t="44496" x="8869363" y="3475038"/>
          <p14:tracePt t="44503" x="8810625" y="3459163"/>
          <p14:tracePt t="44511" x="8767763" y="3441700"/>
          <p14:tracePt t="44519" x="8750300" y="3433763"/>
          <p14:tracePt t="44559" x="8750300" y="3424238"/>
          <p14:tracePt t="44769" x="8742363" y="3424238"/>
          <p14:tracePt t="44777" x="8724900" y="3424238"/>
          <p14:tracePt t="44786" x="8674100" y="3416300"/>
          <p14:tracePt t="44793" x="8605838" y="3408363"/>
          <p14:tracePt t="44804" x="8504238" y="3398838"/>
          <p14:tracePt t="44809" x="8394700" y="3390900"/>
          <p14:tracePt t="44820" x="8283575" y="3373438"/>
          <p14:tracePt t="44825" x="8174038" y="3355975"/>
          <p14:tracePt t="44837" x="8088313" y="3340100"/>
          <p14:tracePt t="44841" x="8004175" y="3314700"/>
          <p14:tracePt t="44851" x="7935913" y="3297238"/>
          <p14:tracePt t="44856" x="7875588" y="3279775"/>
          <p14:tracePt t="44866" x="7816850" y="3271838"/>
          <p14:tracePt t="44872" x="7756525" y="3254375"/>
          <p14:tracePt t="44880" x="7715250" y="3254375"/>
          <p14:tracePt t="44902" x="7705725" y="3238500"/>
          <p14:tracePt t="44912" x="7688263" y="3238500"/>
          <p14:tracePt t="44920" x="7680325" y="3228975"/>
          <p14:tracePt t="44928" x="7646988" y="3221038"/>
          <p14:tracePt t="44935" x="7629525" y="3221038"/>
          <p14:tracePt t="44944" x="7612063" y="3211513"/>
          <p14:tracePt t="44951" x="7586663" y="3203575"/>
          <p14:tracePt t="44960" x="7553325" y="3203575"/>
          <p14:tracePt t="44968" x="7518400" y="3195638"/>
          <p14:tracePt t="44976" x="7477125" y="3195638"/>
          <p14:tracePt t="44985" x="7442200" y="3195638"/>
          <p14:tracePt t="44992" x="7408863" y="3186113"/>
          <p14:tracePt t="45001" x="7383463" y="3186113"/>
          <p14:tracePt t="45008" x="7340600" y="3178175"/>
          <p14:tracePt t="45017" x="7297738" y="3178175"/>
          <p14:tracePt t="45024" x="7256463" y="3178175"/>
          <p14:tracePt t="45034" x="7196138" y="3178175"/>
          <p14:tracePt t="45040" x="7137400" y="3178175"/>
          <p14:tracePt t="45050" x="7077075" y="3178175"/>
          <p14:tracePt t="45056" x="7026275" y="3178175"/>
          <p14:tracePt t="45066" x="6975475" y="3178175"/>
          <p14:tracePt t="45072" x="6932613" y="3178175"/>
          <p14:tracePt t="45080" x="6899275" y="3178175"/>
          <p14:tracePt t="45088" x="6881813" y="3178175"/>
          <p14:tracePt t="45096" x="6856413" y="3178175"/>
          <p14:tracePt t="45104" x="6838950" y="3178175"/>
          <p14:tracePt t="45112" x="6823075" y="3178175"/>
          <p14:tracePt t="45120" x="6797675" y="3178175"/>
          <p14:tracePt t="45128" x="6770688" y="3178175"/>
          <p14:tracePt t="45144" x="6762750" y="3178175"/>
          <p14:tracePt t="45152" x="6754813" y="3186113"/>
          <p14:tracePt t="45160" x="6745288" y="3186113"/>
          <p14:tracePt t="45184" x="6729413" y="3186113"/>
          <p14:tracePt t="45201" x="6719888" y="3195638"/>
          <p14:tracePt t="45208" x="6711950" y="3195638"/>
          <p14:tracePt t="45218" x="6704013" y="3195638"/>
          <p14:tracePt t="45224" x="6694488" y="3203575"/>
          <p14:tracePt t="45240" x="6669088" y="3221038"/>
          <p14:tracePt t="45250" x="6661150" y="3221038"/>
          <p14:tracePt t="45256" x="6643688" y="3221038"/>
          <p14:tracePt t="45267" x="6626225" y="3221038"/>
          <p14:tracePt t="45272" x="6618288" y="3221038"/>
          <p14:tracePt t="45280" x="6610350" y="3221038"/>
          <p14:tracePt t="45288" x="6600825" y="3221038"/>
          <p14:tracePt t="45296" x="6592888" y="3221038"/>
          <p14:tracePt t="45345" x="6584950" y="3221038"/>
          <p14:tracePt t="45370" x="6610350" y="3211513"/>
          <p14:tracePt t="45377" x="6643688" y="3195638"/>
          <p14:tracePt t="45387" x="6678613" y="3160713"/>
          <p14:tracePt t="45393" x="6711950" y="3144838"/>
          <p14:tracePt t="45404" x="6745288" y="3144838"/>
          <p14:tracePt t="45408" x="6788150" y="3144838"/>
          <p14:tracePt t="45419" x="6805613" y="3144838"/>
          <p14:tracePt t="45433" x="6813550" y="3144838"/>
          <p14:tracePt t="45489" x="6831013" y="3144838"/>
          <p14:tracePt t="45504" x="6848475" y="3160713"/>
          <p14:tracePt t="45513" x="6848475" y="3178175"/>
          <p14:tracePt t="45520" x="6856413" y="3186113"/>
          <p14:tracePt t="45529" x="6864350" y="3195638"/>
          <p14:tracePt t="45631" x="6864350" y="3203575"/>
          <p14:tracePt t="45648" x="6881813" y="3203575"/>
          <p14:tracePt t="45656" x="6889750" y="3203575"/>
          <p14:tracePt t="45667" x="6899275" y="3211513"/>
          <p14:tracePt t="45684" x="6915150" y="3211513"/>
          <p14:tracePt t="45692" x="6942138" y="3211513"/>
          <p14:tracePt t="45700" x="6958013" y="3211513"/>
          <p14:tracePt t="45708" x="7008813" y="3186113"/>
          <p14:tracePt t="45718" x="7085013" y="3119438"/>
          <p14:tracePt t="45724" x="7170738" y="3051175"/>
          <p14:tracePt t="45733" x="7239000" y="2965450"/>
          <p14:tracePt t="45740" x="7239000" y="2957513"/>
          <p14:tracePt t="45997" x="7246938" y="2982913"/>
          <p14:tracePt t="46005" x="7246938" y="3000375"/>
          <p14:tracePt t="46013" x="7239000" y="3041650"/>
          <p14:tracePt t="46019" x="7188200" y="3084513"/>
          <p14:tracePt t="46028" x="7127875" y="3144838"/>
          <p14:tracePt t="46036" x="7069138" y="3211513"/>
          <p14:tracePt t="46043" x="6983413" y="3263900"/>
          <p14:tracePt t="46051" x="6873875" y="3340100"/>
          <p14:tracePt t="46060" x="6770688" y="3416300"/>
          <p14:tracePt t="46067" x="6584950" y="3535363"/>
          <p14:tracePt t="46075" x="6346825" y="3646488"/>
          <p14:tracePt t="46101" x="5513388" y="3900488"/>
          <p14:tracePt t="46107" x="5310188" y="3935413"/>
          <p14:tracePt t="46118" x="5165725" y="3935413"/>
          <p14:tracePt t="46124" x="5054600" y="3917950"/>
          <p14:tracePt t="46133" x="4962525" y="3875088"/>
          <p14:tracePt t="46139" x="4868863" y="3832225"/>
          <p14:tracePt t="46149" x="4791075" y="3790950"/>
          <p14:tracePt t="46156" x="4740275" y="3756025"/>
          <p14:tracePt t="46170" x="4706938" y="3738563"/>
          <p14:tracePt t="46171" x="4699000" y="3730625"/>
          <p14:tracePt t="46191" x="4699000" y="3722688"/>
          <p14:tracePt t="46197" x="4699000" y="3713163"/>
          <p14:tracePt t="46213" x="4699000" y="3705225"/>
          <p14:tracePt t="46236" x="4714875" y="3705225"/>
          <p14:tracePt t="46245" x="4724400" y="3705225"/>
          <p14:tracePt t="46253" x="4765675" y="3705225"/>
          <p14:tracePt t="46260" x="4800600" y="3722688"/>
          <p14:tracePt t="46269" x="4833938" y="3756025"/>
          <p14:tracePt t="46276" x="4843463" y="3763963"/>
          <p14:tracePt t="46285" x="4859338" y="3781425"/>
          <p14:tracePt t="46292" x="4876800" y="3790950"/>
          <p14:tracePt t="46303" x="4894263" y="3824288"/>
          <p14:tracePt t="46309" x="4894263" y="3841750"/>
          <p14:tracePt t="46318" x="4894263" y="3857625"/>
          <p14:tracePt t="46324" x="4894263" y="3892550"/>
          <p14:tracePt t="46335" x="4859338" y="3976688"/>
          <p14:tracePt t="46341" x="4765675" y="4087813"/>
          <p14:tracePt t="46351" x="4638675" y="4206875"/>
          <p14:tracePt t="46357" x="4476750" y="4316413"/>
          <p14:tracePt t="46368" x="4240213" y="4419600"/>
          <p14:tracePt t="46372" x="4044950" y="4478338"/>
          <p14:tracePt t="46381" x="3865563" y="4521200"/>
          <p14:tracePt t="46388" x="3695700" y="4529138"/>
          <p14:tracePt t="46397" x="3576638" y="4538663"/>
          <p14:tracePt t="46404" x="3500438" y="4538663"/>
          <p14:tracePt t="46412" x="3414713" y="4521200"/>
          <p14:tracePt t="46420" x="3338513" y="4495800"/>
          <p14:tracePt t="46430" x="3330575" y="4486275"/>
          <p14:tracePt t="46436" x="3330575" y="4478338"/>
          <p14:tracePt t="46460" x="3330575" y="4460875"/>
          <p14:tracePt t="46469" x="3330575" y="4452938"/>
          <p14:tracePt t="46549" x="3330575" y="4435475"/>
          <p14:tracePt t="46557" x="3330575" y="4427538"/>
          <p14:tracePt t="46567" x="3330575" y="4394200"/>
          <p14:tracePt t="46573" x="3330575" y="4359275"/>
          <p14:tracePt t="46584" x="3330575" y="4325938"/>
          <p14:tracePt t="46589" x="3330575" y="4308475"/>
          <p14:tracePt t="46598" x="3330575" y="4275138"/>
          <p14:tracePt t="46606" x="3330575" y="4240213"/>
          <p14:tracePt t="46614" x="3330575" y="4189413"/>
          <p14:tracePt t="46621" x="3338513" y="4121150"/>
          <p14:tracePt t="46629" x="3355975" y="4062413"/>
          <p14:tracePt t="46638" x="3381375" y="3976688"/>
          <p14:tracePt t="46644" x="3406775" y="3908425"/>
          <p14:tracePt t="46651" x="3457575" y="3824288"/>
          <p14:tracePt t="46659" x="3508375" y="3738563"/>
          <p14:tracePt t="46667" x="3568700" y="3654425"/>
          <p14:tracePt t="46675" x="3636963" y="3568700"/>
          <p14:tracePt t="46684" x="3713163" y="3484563"/>
          <p14:tracePt t="46691" x="3771900" y="3408363"/>
          <p14:tracePt t="46701" x="3840163" y="3348038"/>
          <p14:tracePt t="46707" x="3900488" y="3289300"/>
          <p14:tracePt t="46717" x="3967163" y="3238500"/>
          <p14:tracePt t="46724" x="4017963" y="3203575"/>
          <p14:tracePt t="46734" x="4044950" y="3170238"/>
          <p14:tracePt t="46740" x="4095750" y="3135313"/>
          <p14:tracePt t="46748" x="4146550" y="3101975"/>
          <p14:tracePt t="46756" x="4197350" y="3067050"/>
          <p14:tracePt t="46766" x="4265613" y="3041650"/>
          <p14:tracePt t="46772" x="4341813" y="3016250"/>
          <p14:tracePt t="46780" x="4460875" y="2990850"/>
          <p14:tracePt t="46787" x="4587875" y="2957513"/>
          <p14:tracePt t="46796" x="4791075" y="2922588"/>
          <p14:tracePt t="46803" x="5013325" y="2897188"/>
          <p14:tracePt t="46811" x="5249863" y="2863850"/>
          <p14:tracePt t="46820" x="5487988" y="2855913"/>
          <p14:tracePt t="46828" x="5667375" y="2820988"/>
          <p14:tracePt t="46836" x="5819775" y="2795588"/>
          <p14:tracePt t="46844" x="5946775" y="2778125"/>
          <p14:tracePt t="46852" x="6040438" y="2770188"/>
          <p14:tracePt t="46860" x="6100763" y="2762250"/>
          <p14:tracePt t="46868" x="6134100" y="2752725"/>
          <p14:tracePt t="46876" x="6142038" y="2752725"/>
          <p14:tracePt t="46917" x="6151563" y="2752725"/>
          <p14:tracePt t="46924" x="6167438" y="2762250"/>
          <p14:tracePt t="46933" x="6176963" y="2770188"/>
          <p14:tracePt t="46940" x="6202363" y="2778125"/>
          <p14:tracePt t="46951" x="6235700" y="2805113"/>
          <p14:tracePt t="46956" x="6245225" y="2813050"/>
          <p14:tracePt t="46965" x="6253163" y="2820988"/>
          <p14:tracePt t="46971" x="6261100" y="2820988"/>
          <p14:tracePt t="46980" x="6270625" y="2830513"/>
          <p14:tracePt t="46988" x="6278563" y="2830513"/>
          <p14:tracePt t="47045" x="6278563" y="2846388"/>
          <p14:tracePt t="47061" x="6270625" y="2871788"/>
          <p14:tracePt t="47071" x="6235700" y="2914650"/>
          <p14:tracePt t="47077" x="6210300" y="2949575"/>
          <p14:tracePt t="47087" x="6159500" y="3000375"/>
          <p14:tracePt t="47093" x="6083300" y="3076575"/>
          <p14:tracePt t="47104" x="5997575" y="3152775"/>
          <p14:tracePt t="47108" x="5905500" y="3228975"/>
          <p14:tracePt t="47118" x="5819775" y="3279775"/>
          <p14:tracePt t="47124" x="5726113" y="3330575"/>
          <p14:tracePt t="47134" x="5616575" y="3365500"/>
          <p14:tracePt t="47140" x="5522913" y="3408363"/>
          <p14:tracePt t="47150" x="5446713" y="3433763"/>
          <p14:tracePt t="47157" x="5386388" y="3449638"/>
          <p14:tracePt t="47166" x="5368925" y="3449638"/>
          <p14:tracePt t="47204" x="5378450" y="3449638"/>
          <p14:tracePt t="47220" x="5403850" y="3449638"/>
          <p14:tracePt t="47229" x="5411788" y="3449638"/>
          <p14:tracePt t="47236" x="5446713" y="3449638"/>
          <p14:tracePt t="47244" x="5480050" y="3449638"/>
          <p14:tracePt t="47252" x="5497513" y="3441700"/>
          <p14:tracePt t="47261" x="5513388" y="3441700"/>
          <p14:tracePt t="47269" x="5513388" y="3433763"/>
          <p14:tracePt t="47349" x="5505450" y="3441700"/>
          <p14:tracePt t="47357" x="5505450" y="3449638"/>
          <p14:tracePt t="47367" x="5480050" y="3467100"/>
          <p14:tracePt t="47374" x="5472113" y="3475038"/>
          <p14:tracePt t="47386" x="5454650" y="3492500"/>
          <p14:tracePt t="47396" x="5446713" y="3502025"/>
          <p14:tracePt t="47701" x="5437188" y="3502025"/>
          <p14:tracePt t="48102" x="5429250" y="3502025"/>
          <p14:tracePt t="48118" x="5386388" y="3502025"/>
          <p14:tracePt t="48125" x="5327650" y="3509963"/>
          <p14:tracePt t="48135" x="5208588" y="3552825"/>
          <p14:tracePt t="48142" x="5054600" y="3636963"/>
          <p14:tracePt t="48154" x="4884738" y="3705225"/>
          <p14:tracePt t="48159" x="4732338" y="3781425"/>
          <p14:tracePt t="48171" x="4646613" y="3824288"/>
          <p14:tracePt t="48172" x="4638675" y="3832225"/>
          <p14:tracePt t="48195" x="4630738" y="3832225"/>
          <p14:tracePt t="48212" x="4613275" y="3832225"/>
          <p14:tracePt t="48219" x="4595813" y="3832225"/>
          <p14:tracePt t="48227" x="4545013" y="3832225"/>
          <p14:tracePt t="48236" x="4476750" y="3824288"/>
          <p14:tracePt t="48243" x="4418013" y="3798888"/>
          <p14:tracePt t="48251" x="4384675" y="3763963"/>
          <p14:tracePt t="48260" x="4359275" y="3697288"/>
          <p14:tracePt t="48267" x="4349750" y="3629025"/>
          <p14:tracePt t="48275" x="4341813" y="3560763"/>
          <p14:tracePt t="48284" x="4341813" y="3475038"/>
          <p14:tracePt t="48292" x="4341813" y="3382963"/>
          <p14:tracePt t="48300" x="4349750" y="3297238"/>
          <p14:tracePt t="48307" x="4375150" y="3228975"/>
          <p14:tracePt t="48317" x="4392613" y="3178175"/>
          <p14:tracePt t="48324" x="4425950" y="3127375"/>
          <p14:tracePt t="48333" x="4460875" y="3076575"/>
          <p14:tracePt t="48339" x="4494213" y="3033713"/>
          <p14:tracePt t="48351" x="4554538" y="2990850"/>
          <p14:tracePt t="48355" x="4630738" y="2957513"/>
          <p14:tracePt t="48366" x="4706938" y="2932113"/>
          <p14:tracePt t="48372" x="4818063" y="2897188"/>
          <p14:tracePt t="48380" x="4945063" y="2881313"/>
          <p14:tracePt t="48387" x="5072063" y="2863850"/>
          <p14:tracePt t="48395" x="5208588" y="2830513"/>
          <p14:tracePt t="48403" x="5318125" y="2813050"/>
          <p14:tracePt t="48411" x="5421313" y="2787650"/>
          <p14:tracePt t="48419" x="5505450" y="2770188"/>
          <p14:tracePt t="48427" x="5556250" y="2762250"/>
          <p14:tracePt t="48451" x="5565775" y="2752725"/>
          <p14:tracePt t="48605" x="5565775" y="2744788"/>
          <p14:tracePt t="48646" x="5565775" y="2736850"/>
          <p14:tracePt t="48661" x="5565775" y="2727325"/>
          <p14:tracePt t="48670" x="5565775" y="2719388"/>
          <p14:tracePt t="48745" x="5548313" y="2719388"/>
          <p14:tracePt t="48761" x="5522913" y="2719388"/>
          <p14:tracePt t="48770" x="5505450" y="2736850"/>
          <p14:tracePt t="48777" x="5472113" y="2752725"/>
          <p14:tracePt t="48785" x="5446713" y="2770188"/>
          <p14:tracePt t="48792" x="5421313" y="2778125"/>
          <p14:tracePt t="48801" x="5403850" y="2795588"/>
          <p14:tracePt t="48807" x="5378450" y="2820988"/>
          <p14:tracePt t="48816" x="5343525" y="2855913"/>
          <p14:tracePt t="48823" x="5318125" y="2889250"/>
          <p14:tracePt t="48833" x="5292725" y="2914650"/>
          <p14:tracePt t="48839" x="5276850" y="2940050"/>
          <p14:tracePt t="48849" x="5249863" y="2982913"/>
          <p14:tracePt t="48856" x="5216525" y="3041650"/>
          <p14:tracePt t="48865" x="5173663" y="3094038"/>
          <p14:tracePt t="48884" x="5122863" y="3221038"/>
          <p14:tracePt t="48887" x="5080000" y="3289300"/>
          <p14:tracePt t="48896" x="5046663" y="3373438"/>
          <p14:tracePt t="48903" x="5003800" y="3441700"/>
          <p14:tracePt t="48911" x="4953000" y="3535363"/>
          <p14:tracePt t="48920" x="4902200" y="3611563"/>
          <p14:tracePt t="48927" x="4851400" y="3687763"/>
          <p14:tracePt t="48936" x="4818063" y="3738563"/>
          <p14:tracePt t="48951" x="4818063" y="3748088"/>
          <p14:tracePt t="49000" x="4826000" y="3763963"/>
          <p14:tracePt t="49008" x="4826000" y="3773488"/>
          <p14:tracePt t="49018" x="4833938" y="3781425"/>
          <p14:tracePt t="49024" x="4868863" y="3798888"/>
          <p14:tracePt t="49034" x="4868863" y="3806825"/>
          <p14:tracePt t="49040" x="4902200" y="3816350"/>
          <p14:tracePt t="49050" x="4910138" y="3832225"/>
          <p14:tracePt t="49057" x="4953000" y="3849688"/>
          <p14:tracePt t="49067" x="4987925" y="3883025"/>
          <p14:tracePt t="49073" x="5021263" y="3908425"/>
          <p14:tracePt t="49083" x="5072063" y="3943350"/>
          <p14:tracePt t="49088" x="5157788" y="3968750"/>
          <p14:tracePt t="49099" x="5292725" y="4019550"/>
          <p14:tracePt t="49104" x="5462588" y="4095750"/>
          <p14:tracePt t="49112" x="5700713" y="4189413"/>
          <p14:tracePt t="49120" x="5938838" y="4291013"/>
          <p14:tracePt t="49129" x="6176963" y="4394200"/>
          <p14:tracePt t="49136" x="6415088" y="4460875"/>
          <p14:tracePt t="49145" x="6643688" y="4529138"/>
          <p14:tracePt t="49156" x="6780213" y="4554538"/>
          <p14:tracePt t="49160" x="6864350" y="4572000"/>
          <p14:tracePt t="49167" x="6864350" y="4579938"/>
          <p14:tracePt t="49175" x="6873875" y="4589463"/>
          <p14:tracePt t="49184" x="6873875" y="4597400"/>
          <p14:tracePt t="49192" x="6864350" y="4622800"/>
          <p14:tracePt t="49201" x="6838950" y="4640263"/>
          <p14:tracePt t="49208" x="6754813" y="4699000"/>
          <p14:tracePt t="49217" x="6592888" y="4775200"/>
          <p14:tracePt t="49224" x="6286500" y="4894263"/>
          <p14:tracePt t="49233" x="5827713" y="5013325"/>
          <p14:tracePt t="49240" x="5318125" y="5091113"/>
          <p14:tracePt t="49250" x="4783138" y="5124450"/>
          <p14:tracePt t="49256" x="4205288" y="5141913"/>
          <p14:tracePt t="49266" x="3551238" y="5091113"/>
          <p14:tracePt t="49272" x="3016250" y="5022850"/>
          <p14:tracePt t="49283" x="2565400" y="4919663"/>
          <p14:tracePt t="49288" x="2235200" y="4810125"/>
          <p14:tracePt t="49296" x="1997075" y="4699000"/>
          <p14:tracePt t="49304" x="1878013" y="4622800"/>
          <p14:tracePt t="49311" x="1817688" y="4564063"/>
          <p14:tracePt t="49319" x="1784350" y="4486275"/>
          <p14:tracePt t="49328" x="1766888" y="4419600"/>
          <p14:tracePt t="49336" x="1758950" y="4341813"/>
          <p14:tracePt t="49344" x="1758950" y="4275138"/>
          <p14:tracePt t="49352" x="1758950" y="4189413"/>
          <p14:tracePt t="49360" x="1766888" y="4130675"/>
          <p14:tracePt t="49367" x="1776413" y="4095750"/>
          <p14:tracePt t="49376" x="1776413" y="4087813"/>
          <p14:tracePt t="49383" x="1776413" y="4070350"/>
          <p14:tracePt t="49400" x="1766888" y="4044950"/>
          <p14:tracePt t="49408" x="1758950" y="4037013"/>
          <p14:tracePt t="49417" x="1733550" y="4019550"/>
          <p14:tracePt t="49423" x="1698625" y="4011613"/>
          <p14:tracePt t="49434" x="1673225" y="3986213"/>
          <p14:tracePt t="49439" x="1622425" y="3960813"/>
          <p14:tracePt t="49450" x="1571625" y="3935413"/>
          <p14:tracePt t="49456" x="1512888" y="3908425"/>
          <p14:tracePt t="49466" x="1435100" y="3900488"/>
          <p14:tracePt t="49472" x="1317625" y="3892550"/>
          <p14:tracePt t="49482" x="1181100" y="3892550"/>
          <p14:tracePt t="49487" x="1011238" y="3892550"/>
          <p14:tracePt t="49499" x="815975" y="3917950"/>
          <p14:tracePt t="49504" x="560388" y="3986213"/>
          <p14:tracePt t="49512" x="357188" y="4052888"/>
          <p14:tracePt t="49520" x="136525" y="4130675"/>
          <p14:tracePt t="49738" x="203200" y="5684838"/>
          <p14:tracePt t="49745" x="357188" y="5659438"/>
          <p14:tracePt t="49752" x="492125" y="5634038"/>
          <p14:tracePt t="49760" x="628650" y="5591175"/>
          <p14:tracePt t="49768" x="755650" y="5532438"/>
          <p14:tracePt t="49776" x="884238" y="5481638"/>
          <p14:tracePt t="49785" x="1003300" y="5395913"/>
          <p14:tracePt t="49792" x="1138238" y="5319713"/>
          <p14:tracePt t="49801" x="1290638" y="5243513"/>
          <p14:tracePt t="49808" x="1462088" y="5175250"/>
          <p14:tracePt t="49818" x="1665288" y="5124450"/>
          <p14:tracePt t="49824" x="1852613" y="5073650"/>
          <p14:tracePt t="49835" x="2030413" y="5022850"/>
          <p14:tracePt t="49840" x="2268538" y="4954588"/>
          <p14:tracePt t="49851" x="2524125" y="4868863"/>
          <p14:tracePt t="49856" x="2760663" y="4775200"/>
          <p14:tracePt t="49868" x="2998788" y="4691063"/>
          <p14:tracePt t="49872" x="3236913" y="4572000"/>
          <p14:tracePt t="49884" x="3525838" y="4470400"/>
          <p14:tracePt t="49888" x="3848100" y="4341813"/>
          <p14:tracePt t="49896" x="4179888" y="4240213"/>
          <p14:tracePt t="49903" x="4486275" y="4113213"/>
          <p14:tracePt t="49911" x="4749800" y="3994150"/>
          <p14:tracePt t="49919" x="4970463" y="3883025"/>
          <p14:tracePt t="49927" x="5148263" y="3798888"/>
          <p14:tracePt t="49935" x="5259388" y="3738563"/>
          <p14:tracePt t="49943" x="5343525" y="3671888"/>
          <p14:tracePt t="49951" x="5411788" y="3603625"/>
          <p14:tracePt t="49960" x="5462588" y="3543300"/>
          <p14:tracePt t="49967" x="5505450" y="3459163"/>
          <p14:tracePt t="49976" x="5530850" y="3373438"/>
          <p14:tracePt t="49983" x="5565775" y="3271838"/>
          <p14:tracePt t="49992" x="5581650" y="3170238"/>
          <p14:tracePt t="50001" x="5591175" y="3067050"/>
          <p14:tracePt t="50007" x="5599113" y="2974975"/>
          <p14:tracePt t="50017" x="5599113" y="2897188"/>
          <p14:tracePt t="50024" x="5599113" y="2805113"/>
          <p14:tracePt t="50033" x="5591175" y="2727325"/>
          <p14:tracePt t="50040" x="5573713" y="2668588"/>
          <p14:tracePt t="50049" x="5548313" y="2592388"/>
          <p14:tracePt t="50056" x="5530850" y="2524125"/>
          <p14:tracePt t="50066" x="5513388" y="2473325"/>
          <p14:tracePt t="50072" x="5497513" y="2430463"/>
          <p14:tracePt t="50082" x="5487988" y="2379663"/>
          <p14:tracePt t="50088" x="5480050" y="2344738"/>
          <p14:tracePt t="50096" x="5472113" y="2293938"/>
          <p14:tracePt t="50104" x="5462588" y="2243138"/>
          <p14:tracePt t="50112" x="5462588" y="2209800"/>
          <p14:tracePt t="50120" x="5462588" y="2174875"/>
          <p14:tracePt t="50128" x="5462588" y="2149475"/>
          <p14:tracePt t="50144" x="5454650" y="2133600"/>
          <p14:tracePt t="50217" x="5446713" y="2133600"/>
          <p14:tracePt t="50235" x="5429250" y="2141538"/>
          <p14:tracePt t="50242" x="5421313" y="2159000"/>
          <p14:tracePt t="50251" x="5403850" y="2184400"/>
          <p14:tracePt t="50257" x="5378450" y="2227263"/>
          <p14:tracePt t="50267" x="5368925" y="2243138"/>
          <p14:tracePt t="50272" x="5335588" y="2303463"/>
          <p14:tracePt t="50283" x="5302250" y="2397125"/>
          <p14:tracePt t="50289" x="5241925" y="2524125"/>
          <p14:tracePt t="50297" x="5173663" y="2693988"/>
          <p14:tracePt t="50304" x="5097463" y="2906713"/>
          <p14:tracePt t="50313" x="5021263" y="3119438"/>
          <p14:tracePt t="50320" x="4953000" y="3305175"/>
          <p14:tracePt t="50329" x="4919663" y="3467100"/>
          <p14:tracePt t="50336" x="4902200" y="3594100"/>
          <p14:tracePt t="50345" x="4894263" y="3687763"/>
          <p14:tracePt t="50352" x="4884738" y="3756025"/>
          <p14:tracePt t="50361" x="4884738" y="3806825"/>
          <p14:tracePt t="50370" x="4902200" y="3849688"/>
          <p14:tracePt t="50376" x="4935538" y="3900488"/>
          <p14:tracePt t="50386" x="4978400" y="3951288"/>
          <p14:tracePt t="50393" x="5029200" y="4011613"/>
          <p14:tracePt t="50403" x="5106988" y="4062413"/>
          <p14:tracePt t="50408" x="5173663" y="4113213"/>
          <p14:tracePt t="50418" x="5259388" y="4156075"/>
          <p14:tracePt t="50424" x="5343525" y="4197350"/>
          <p14:tracePt t="50433" x="5429250" y="4232275"/>
          <p14:tracePt t="50440" x="5556250" y="4257675"/>
          <p14:tracePt t="50451" x="5735638" y="4291013"/>
          <p14:tracePt t="50455" x="5913438" y="4333875"/>
          <p14:tracePt t="50466" x="6134100" y="4359275"/>
          <p14:tracePt t="50472" x="6346825" y="4368800"/>
          <p14:tracePt t="50482" x="6626225" y="4368800"/>
          <p14:tracePt t="50488" x="6881813" y="4384675"/>
          <p14:tracePt t="50496" x="7213600" y="4402138"/>
          <p14:tracePt t="50503" x="7578725" y="4402138"/>
          <p14:tracePt t="50512" x="8012113" y="4402138"/>
          <p14:tracePt t="50520" x="8402638" y="4402138"/>
          <p14:tracePt t="50528" x="8869363" y="4402138"/>
          <p14:tracePt t="50536" x="9328150" y="4410075"/>
          <p14:tracePt t="50544" x="9864725" y="4452938"/>
          <p14:tracePt t="50552" x="10382250" y="4521200"/>
          <p14:tracePt t="50560" x="10917238" y="4572000"/>
          <p14:tracePt t="50568" x="11401425" y="4605338"/>
          <p14:tracePt t="50576" x="11852275" y="4640263"/>
          <p14:tracePt t="50810" x="11163300" y="4214813"/>
          <p14:tracePt t="50819" x="10671175" y="4265613"/>
          <p14:tracePt t="50824" x="10271125" y="4333875"/>
          <p14:tracePt t="50834" x="9940925" y="4359275"/>
          <p14:tracePt t="50840" x="9634538" y="4376738"/>
          <p14:tracePt t="50849" x="9345613" y="4359275"/>
          <p14:tracePt t="50856" x="9132888" y="4341813"/>
          <p14:tracePt t="50865" x="8947150" y="4333875"/>
          <p14:tracePt t="50872" x="8793163" y="4325938"/>
          <p14:tracePt t="50884" x="8683625" y="4325938"/>
          <p14:tracePt t="50901" x="8555038" y="4325938"/>
          <p14:tracePt t="50912" x="8539163" y="4333875"/>
          <p14:tracePt t="50920" x="8529638" y="4341813"/>
          <p14:tracePt t="50928" x="8521700" y="4351338"/>
          <p14:tracePt t="50936" x="8478838" y="4394200"/>
          <p14:tracePt t="50944" x="8453438" y="4410075"/>
          <p14:tracePt t="50952" x="8402638" y="4435475"/>
          <p14:tracePt t="50960" x="8318500" y="4478338"/>
          <p14:tracePt t="50968" x="8164513" y="4546600"/>
          <p14:tracePt t="50975" x="7961313" y="4648200"/>
          <p14:tracePt t="50985" x="7705725" y="4749800"/>
          <p14:tracePt t="50991" x="7442200" y="4868863"/>
          <p14:tracePt t="51000" x="7127875" y="4987925"/>
          <p14:tracePt t="51007" x="6780213" y="5132388"/>
          <p14:tracePt t="51017" x="6430963" y="5260975"/>
          <p14:tracePt t="51023" x="6049963" y="5430838"/>
          <p14:tracePt t="51033" x="5657850" y="5557838"/>
          <p14:tracePt t="51039" x="5199063" y="5659438"/>
          <p14:tracePt t="51049" x="4775200" y="5745163"/>
          <p14:tracePt t="51056" x="4256088" y="5795963"/>
          <p14:tracePt t="51066" x="3703638" y="5795963"/>
          <p14:tracePt t="51072" x="3168650" y="5753100"/>
          <p14:tracePt t="51082" x="2600325" y="5641975"/>
          <p14:tracePt t="51088" x="2073275" y="5507038"/>
          <p14:tracePt t="51095" x="1673225" y="5337175"/>
          <p14:tracePt t="51103" x="1274763" y="5132388"/>
          <p14:tracePt t="51111" x="909638" y="4903788"/>
          <p14:tracePt t="51119" x="569913" y="4708525"/>
          <p14:tracePt t="51127" x="296863" y="4538663"/>
          <p14:tracePt t="51135" x="17463" y="4376738"/>
          <p14:tracePt t="51452" x="1104900" y="5770563"/>
          <p14:tracePt t="51457" x="1698625" y="5932488"/>
          <p14:tracePt t="51467" x="2362200" y="6092825"/>
          <p14:tracePt t="51473" x="2990850" y="6203950"/>
          <p14:tracePt t="51483" x="3662363" y="6262688"/>
          <p14:tracePt t="51488" x="4359275" y="6297613"/>
          <p14:tracePt t="51500" x="5003800" y="6313488"/>
          <p14:tracePt t="51504" x="5581650" y="6305550"/>
          <p14:tracePt t="51513" x="6159500" y="6237288"/>
          <p14:tracePt t="51520" x="6797675" y="6143625"/>
          <p14:tracePt t="51528" x="7408863" y="5999163"/>
          <p14:tracePt t="51536" x="7986713" y="5821363"/>
          <p14:tracePt t="51544" x="8521700" y="5608638"/>
          <p14:tracePt t="51552" x="9031288" y="5370513"/>
          <p14:tracePt t="51561" x="9482138" y="5167313"/>
          <p14:tracePt t="51569" x="9923463" y="5013325"/>
          <p14:tracePt t="51576" x="10323513" y="4868863"/>
          <p14:tracePt t="51585" x="10612438" y="4733925"/>
          <p14:tracePt t="51593" x="10848975" y="4630738"/>
          <p14:tracePt t="51602" x="11044238" y="4554538"/>
          <p14:tracePt t="51608" x="11266488" y="4503738"/>
          <p14:tracePt t="51618" x="11426825" y="4470400"/>
          <p14:tracePt t="51625" x="11537950" y="4445000"/>
          <p14:tracePt t="51635" x="11639550" y="4427538"/>
          <p14:tracePt t="51640" x="11733213" y="4402138"/>
          <p14:tracePt t="51651" x="11826875" y="4384675"/>
          <p14:tracePt t="51657" x="11920538" y="4368800"/>
          <p14:tracePt t="51668" x="12014200" y="4341813"/>
          <p14:tracePt t="51672" x="12106275" y="4333875"/>
          <p14:tracePt t="51837" x="11920538" y="4691063"/>
          <p14:tracePt t="51845" x="11784013" y="4733925"/>
          <p14:tracePt t="51854" x="11690350" y="4749800"/>
          <p14:tracePt t="51862" x="11588750" y="4759325"/>
          <p14:tracePt t="51871" x="11487150" y="4759325"/>
          <p14:tracePt t="51877" x="11393488" y="4741863"/>
          <p14:tracePt t="51888" x="11299825" y="4716463"/>
          <p14:tracePt t="51902" x="11104563" y="4589463"/>
          <p14:tracePt t="51908" x="10985500" y="4503738"/>
          <p14:tracePt t="51918" x="10866438" y="4402138"/>
          <p14:tracePt t="51924" x="10756900" y="4308475"/>
          <p14:tracePt t="51935" x="10679113" y="4224338"/>
          <p14:tracePt t="51940" x="10637838" y="4138613"/>
          <p14:tracePt t="51950" x="10602913" y="4079875"/>
          <p14:tracePt t="51956" x="10569575" y="4002088"/>
          <p14:tracePt t="51965" x="10526713" y="3943350"/>
          <p14:tracePt t="51972" x="10509250" y="3892550"/>
          <p14:tracePt t="51983" x="10501313" y="3857625"/>
          <p14:tracePt t="51988" x="10483850" y="3816350"/>
          <p14:tracePt t="51998" x="10467975" y="3781425"/>
          <p14:tracePt t="52004" x="10442575" y="3730625"/>
          <p14:tracePt t="52013" x="10433050" y="3713163"/>
          <p14:tracePt t="52020" x="10407650" y="3705225"/>
          <p14:tracePt t="52028" x="10382250" y="3679825"/>
          <p14:tracePt t="52036" x="10356850" y="3679825"/>
          <p14:tracePt t="52044" x="10323513" y="3662363"/>
          <p14:tracePt t="52052" x="10298113" y="3654425"/>
          <p14:tracePt t="52060" x="10255250" y="3636963"/>
          <p14:tracePt t="52068" x="10179050" y="3629025"/>
          <p14:tracePt t="52075" x="10085388" y="3611563"/>
          <p14:tracePt t="52083" x="10009188" y="3594100"/>
          <p14:tracePt t="52091" x="9931400" y="3586163"/>
          <p14:tracePt t="52099" x="9864725" y="3568700"/>
          <p14:tracePt t="52107" x="9786938" y="3552825"/>
          <p14:tracePt t="52116" x="9745663" y="3535363"/>
          <p14:tracePt t="52123" x="9694863" y="3517900"/>
          <p14:tracePt t="52134" x="9626600" y="3502025"/>
          <p14:tracePt t="52140" x="9540875" y="3484563"/>
          <p14:tracePt t="52151" x="9431338" y="3467100"/>
          <p14:tracePt t="52156" x="9302750" y="3441700"/>
          <p14:tracePt t="52167" x="9150350" y="3433763"/>
          <p14:tracePt t="52172" x="8955088" y="3408363"/>
          <p14:tracePt t="52183" x="8836025" y="3398838"/>
          <p14:tracePt t="52189" x="8691563" y="3390900"/>
          <p14:tracePt t="52200" x="8589963" y="3373438"/>
          <p14:tracePt t="52204" x="8496300" y="3348038"/>
          <p14:tracePt t="52212" x="8488363" y="3348038"/>
          <p14:tracePt t="52220" x="8478838" y="3348038"/>
          <p14:tracePt t="52956" x="8478838" y="3340100"/>
          <p14:tracePt t="52972" x="8496300" y="3330575"/>
          <p14:tracePt t="52981" x="8504238" y="3322638"/>
          <p14:tracePt t="52988" x="8513763" y="3314700"/>
          <p14:tracePt t="52996" x="8521700" y="3305175"/>
          <p14:tracePt t="53003" x="8529638" y="3297238"/>
          <p14:tracePt t="53077" x="8539163" y="3289300"/>
          <p14:tracePt t="53533" x="8547100" y="3289300"/>
          <p14:tracePt t="53541" x="8555038" y="3289300"/>
          <p14:tracePt t="53550" x="8580438" y="3279775"/>
          <p14:tracePt t="53557" x="8580438" y="3271838"/>
          <p14:tracePt t="53568" x="8597900" y="3263900"/>
          <p14:tracePt t="53573" x="8605838" y="3238500"/>
          <p14:tracePt t="53585" x="8640763" y="3211513"/>
          <p14:tracePt t="53588" x="8683625" y="3178175"/>
          <p14:tracePt t="53598" x="8691563" y="3170238"/>
          <p14:tracePt t="53604" x="8709025" y="3144838"/>
          <p14:tracePt t="53612" x="8724900" y="3127375"/>
          <p14:tracePt t="53620" x="8734425" y="3109913"/>
          <p14:tracePt t="53628" x="8750300" y="3094038"/>
          <p14:tracePt t="53636" x="8759825" y="3084513"/>
          <p14:tracePt t="53644" x="8767763" y="3076575"/>
          <p14:tracePt t="53709" x="8785225" y="3067050"/>
          <p14:tracePt t="53716" x="8793163" y="3059113"/>
          <p14:tracePt t="53724" x="8810625" y="3041650"/>
          <p14:tracePt t="53732" x="8836025" y="3025775"/>
          <p14:tracePt t="53740" x="8869363" y="3000375"/>
          <p14:tracePt t="53750" x="8894763" y="2965450"/>
          <p14:tracePt t="53755" x="8921750" y="2957513"/>
          <p14:tracePt t="53766" x="8937625" y="2949575"/>
          <p14:tracePt t="53772" x="8955088" y="2932113"/>
          <p14:tracePt t="53782" x="8963025" y="2932113"/>
          <p14:tracePt t="53788" x="8988425" y="2932113"/>
          <p14:tracePt t="53798" x="9023350" y="2922588"/>
          <p14:tracePt t="53804" x="9056688" y="2922588"/>
          <p14:tracePt t="53811" x="9091613" y="2922588"/>
          <p14:tracePt t="53819" x="9117013" y="2922588"/>
          <p14:tracePt t="53827" x="9124950" y="2922588"/>
          <p14:tracePt t="53835" x="9132888" y="2922588"/>
          <p14:tracePt t="53844" x="9150350" y="2922588"/>
          <p14:tracePt t="53852" x="9175750" y="2922588"/>
          <p14:tracePt t="53859" x="9201150" y="2922588"/>
          <p14:tracePt t="53867" x="9226550" y="2922588"/>
          <p14:tracePt t="53876" x="9269413" y="2932113"/>
          <p14:tracePt t="53884" x="9328150" y="2940050"/>
          <p14:tracePt t="53901" x="9472613" y="3008313"/>
          <p14:tracePt t="53908" x="9550400" y="3041650"/>
          <p14:tracePt t="53916" x="9617075" y="3094038"/>
          <p14:tracePt t="53924" x="9702800" y="3144838"/>
          <p14:tracePt t="53933" x="9779000" y="3186113"/>
          <p14:tracePt t="53940" x="9864725" y="3246438"/>
          <p14:tracePt t="53950" x="9948863" y="3314700"/>
          <p14:tracePt t="53956" x="10042525" y="3382963"/>
          <p14:tracePt t="53965" x="10153650" y="3449638"/>
          <p14:tracePt t="53972" x="10280650" y="3509963"/>
          <p14:tracePt t="53982" x="10399713" y="3552825"/>
          <p14:tracePt t="53988" x="10509250" y="3594100"/>
          <p14:tracePt t="53998" x="10585450" y="3629025"/>
          <p14:tracePt t="54003" x="10671175" y="3654425"/>
          <p14:tracePt t="54015" x="10721975" y="3662363"/>
          <p14:tracePt t="54020" x="10756900" y="3679825"/>
          <p14:tracePt t="54251" x="10764838" y="3679825"/>
          <p14:tracePt t="54267" x="10764838" y="3671888"/>
          <p14:tracePt t="54284" x="10764838" y="3646488"/>
          <p14:tracePt t="54291" x="10764838" y="3611563"/>
          <p14:tracePt t="54299" x="10764838" y="3578225"/>
          <p14:tracePt t="54308" x="10764838" y="3560763"/>
          <p14:tracePt t="54316" x="10764838" y="3535363"/>
          <p14:tracePt t="54324" x="10764838" y="3509963"/>
          <p14:tracePt t="54332" x="10764838" y="3502025"/>
          <p14:tracePt t="54986" x="10764838" y="3492500"/>
          <p14:tracePt t="55018" x="10764838" y="3484563"/>
          <p14:tracePt t="55025" x="10764838" y="3449638"/>
          <p14:tracePt t="55034" x="10764838" y="3433763"/>
          <p14:tracePt t="55041" x="10772775" y="3408363"/>
          <p14:tracePt t="55185" x="10772775" y="3441700"/>
          <p14:tracePt t="55192" x="10772775" y="3459163"/>
          <p14:tracePt t="55200" x="10772775" y="3492500"/>
          <p14:tracePt t="55209" x="10772775" y="3517900"/>
          <p14:tracePt t="55217" x="10772775" y="3527425"/>
          <p14:tracePt t="55224" x="10782300" y="3535363"/>
          <p14:tracePt t="55234" x="10798175" y="3535363"/>
          <p14:tracePt t="55240" x="10807700" y="3535363"/>
          <p14:tracePt t="55251" x="10815638" y="3535363"/>
          <p14:tracePt t="55256" x="10823575" y="3552825"/>
          <p14:tracePt t="55266" x="10833100" y="3552825"/>
          <p14:tracePt t="55272" x="10833100" y="3578225"/>
          <p14:tracePt t="55281" x="10833100" y="3586163"/>
          <p14:tracePt t="55304" x="10833100" y="3594100"/>
          <p14:tracePt t="55537" x="10823575" y="3611563"/>
          <p14:tracePt t="55545" x="10807700" y="3611563"/>
          <p14:tracePt t="55551" x="10798175" y="3629025"/>
          <p14:tracePt t="55559" x="10772775" y="3636963"/>
          <p14:tracePt t="55567" x="10756900" y="3636963"/>
          <p14:tracePt t="55576" x="10747375" y="3646488"/>
          <p14:tracePt t="55583" x="10721975" y="3654425"/>
          <p14:tracePt t="55591" x="10696575" y="3654425"/>
          <p14:tracePt t="55600" x="10688638" y="3662363"/>
          <p14:tracePt t="55608" x="10663238" y="3679825"/>
          <p14:tracePt t="55615" x="10653713" y="3679825"/>
          <p14:tracePt t="55624" x="10637838" y="3679825"/>
          <p14:tracePt t="55640" x="10628313" y="3679825"/>
          <p14:tracePt t="55705" x="10628313" y="3662363"/>
          <p14:tracePt t="55714" x="10637838" y="3662363"/>
          <p14:tracePt t="55722" x="10645775" y="3654425"/>
          <p14:tracePt t="55802" x="10645775" y="3646488"/>
          <p14:tracePt t="55809" x="10653713" y="3636963"/>
          <p14:tracePt t="55843" x="10663238" y="3629025"/>
          <p14:tracePt t="55866" x="10663238" y="3619500"/>
          <p14:tracePt t="55914" x="10671175" y="3619500"/>
          <p14:tracePt t="55946" x="10679113" y="3611563"/>
          <p14:tracePt t="55962" x="10679113" y="3603625"/>
          <p14:tracePt t="55969" x="10679113" y="3594100"/>
          <p14:tracePt t="55977" x="10679113" y="3578225"/>
          <p14:tracePt t="55985" x="10688638" y="3560763"/>
          <p14:tracePt t="55993" x="10688638" y="3552825"/>
          <p14:tracePt t="56001" x="10696575" y="3517900"/>
          <p14:tracePt t="56008" x="10696575" y="3502025"/>
          <p14:tracePt t="56018" x="10696575" y="3475038"/>
          <p14:tracePt t="56024" x="10714038" y="3449638"/>
          <p14:tracePt t="56034" x="10714038" y="3433763"/>
          <p14:tracePt t="56041" x="10714038" y="3408363"/>
          <p14:tracePt t="56051" x="10721975" y="3390900"/>
          <p14:tracePt t="56056" x="10721975" y="3373438"/>
          <p14:tracePt t="56067" x="10729913" y="3355975"/>
          <p14:tracePt t="56072" x="10729913" y="3340100"/>
          <p14:tracePt t="56081" x="10729913" y="3322638"/>
          <p14:tracePt t="56089" x="10729913" y="3314700"/>
          <p14:tracePt t="56099" x="10729913" y="3297238"/>
          <p14:tracePt t="56105" x="10739438" y="3297238"/>
          <p14:tracePt t="56116" x="10739438" y="3289300"/>
          <p14:tracePt t="56120" x="10739438" y="3279775"/>
          <p14:tracePt t="56407" x="10729913" y="3289300"/>
          <p14:tracePt t="56423" x="10721975" y="3297238"/>
          <p14:tracePt t="56439" x="10714038" y="3305175"/>
          <p14:tracePt t="56681" x="10714038" y="3297238"/>
          <p14:tracePt t="56698" x="10714038" y="3289300"/>
          <p14:tracePt t="56705" x="10714038" y="3279775"/>
          <p14:tracePt t="56717" x="10714038" y="3271838"/>
          <p14:tracePt t="56721" x="10714038" y="3263900"/>
          <p14:tracePt t="56731" x="10721975" y="3254375"/>
          <p14:tracePt t="56737" x="10721975" y="3246438"/>
          <p14:tracePt t="56744" x="10729913" y="3246438"/>
          <p14:tracePt t="56761" x="10729913" y="3238500"/>
          <p14:tracePt t="56768" x="10729913" y="3228975"/>
          <p14:tracePt t="56776" x="10729913" y="3221038"/>
          <p14:tracePt t="56793" x="10729913" y="3211513"/>
          <p14:tracePt t="56921" x="10739438" y="3211513"/>
          <p14:tracePt t="58196" x="10714038" y="3211513"/>
          <p14:tracePt t="58203" x="10688638" y="3211513"/>
          <p14:tracePt t="58213" x="10653713" y="3211513"/>
          <p14:tracePt t="58220" x="10628313" y="3203575"/>
          <p14:tracePt t="58231" x="10534650" y="3195638"/>
          <p14:tracePt t="58236" x="10399713" y="3195638"/>
          <p14:tracePt t="58245" x="10144125" y="3195638"/>
          <p14:tracePt t="58252" x="9796463" y="3203575"/>
          <p14:tracePt t="58261" x="9353550" y="3221038"/>
          <p14:tracePt t="58268" x="8869363" y="3254375"/>
          <p14:tracePt t="58276" x="8377238" y="3271838"/>
          <p14:tracePt t="58284" x="7935913" y="3305175"/>
          <p14:tracePt t="58292" x="7493000" y="3340100"/>
          <p14:tracePt t="58300" x="7137400" y="3365500"/>
          <p14:tracePt t="58309" x="6838950" y="3382963"/>
          <p14:tracePt t="58318" x="6600825" y="3382963"/>
          <p14:tracePt t="58324" x="6397625" y="3382963"/>
          <p14:tracePt t="58334" x="6235700" y="3382963"/>
          <p14:tracePt t="58340" x="6108700" y="3390900"/>
          <p14:tracePt t="58349" x="6032500" y="3398838"/>
          <p14:tracePt t="58357" x="5956300" y="3408363"/>
          <p14:tracePt t="58368" x="5888038" y="3416300"/>
          <p14:tracePt t="58372" x="5837238" y="3416300"/>
          <p14:tracePt t="58382" x="5786438" y="3416300"/>
          <p14:tracePt t="58389" x="5751513" y="3416300"/>
          <p14:tracePt t="58398" x="5743575" y="3416300"/>
          <p14:tracePt t="58404" x="5735638" y="3416300"/>
          <p14:tracePt t="58415" x="5726113" y="3424238"/>
          <p14:tracePt t="58436" x="5718175" y="3433763"/>
          <p14:tracePt t="58476" x="5708650" y="3441700"/>
          <p14:tracePt t="58493" x="5708650" y="3449638"/>
          <p14:tracePt t="58500" x="5708650" y="3475038"/>
          <p14:tracePt t="58509" x="5708650" y="3492500"/>
          <p14:tracePt t="58516" x="5708650" y="3502025"/>
          <p14:tracePt t="58524" x="5708650" y="3509963"/>
          <p14:tracePt t="58540" x="5708650" y="3535363"/>
          <p14:tracePt t="58549" x="5708650" y="3543300"/>
          <p14:tracePt t="58555" x="5708650" y="3552825"/>
          <p14:tracePt t="58571" x="5718175" y="3560763"/>
          <p14:tracePt t="58685" x="5726113" y="3560763"/>
          <p14:tracePt t="58693" x="5735638" y="3560763"/>
          <p14:tracePt t="58702" x="5735638" y="3552825"/>
          <p14:tracePt t="58709" x="5743575" y="3543300"/>
          <p14:tracePt t="58725" x="5761038" y="3527425"/>
          <p14:tracePt t="58735" x="5786438" y="3492500"/>
          <p14:tracePt t="58741" x="5811838" y="3467100"/>
          <p14:tracePt t="58753" x="5837238" y="3424238"/>
          <p14:tracePt t="58757" x="5862638" y="3382963"/>
          <p14:tracePt t="58767" x="5888038" y="3355975"/>
          <p14:tracePt t="58773" x="5913438" y="3314700"/>
          <p14:tracePt t="58782" x="5930900" y="3297238"/>
          <p14:tracePt t="58789" x="5956300" y="3271838"/>
          <p14:tracePt t="58798" x="6007100" y="3238500"/>
          <p14:tracePt t="58804" x="6057900" y="3211513"/>
          <p14:tracePt t="58816" x="6134100" y="3170238"/>
          <p14:tracePt t="58820" x="6194425" y="3127375"/>
          <p14:tracePt t="58832" x="6278563" y="3076575"/>
          <p14:tracePt t="58836" x="6364288" y="3033713"/>
          <p14:tracePt t="58845" x="6448425" y="2982913"/>
          <p14:tracePt t="58852" x="6534150" y="2940050"/>
          <p14:tracePt t="58860" x="6635750" y="2897188"/>
          <p14:tracePt t="58868" x="6737350" y="2863850"/>
          <p14:tracePt t="58876" x="6838950" y="2830513"/>
          <p14:tracePt t="58884" x="6958013" y="2787650"/>
          <p14:tracePt t="58900" x="7204075" y="2727325"/>
          <p14:tracePt t="58908" x="7340600" y="2693988"/>
          <p14:tracePt t="58918" x="7477125" y="2668588"/>
          <p14:tracePt t="58924" x="7596188" y="2643188"/>
          <p14:tracePt t="58934" x="7680325" y="2625725"/>
          <p14:tracePt t="58940" x="7766050" y="2608263"/>
          <p14:tracePt t="58950" x="7832725" y="2592388"/>
          <p14:tracePt t="58956" x="7893050" y="2582863"/>
          <p14:tracePt t="58966" x="7935913" y="2574925"/>
          <p14:tracePt t="58972" x="7961313" y="2566988"/>
          <p14:tracePt t="58982" x="7994650" y="2566988"/>
          <p14:tracePt t="58988" x="8020050" y="2557463"/>
          <p14:tracePt t="59000" x="8070850" y="2549525"/>
          <p14:tracePt t="59005" x="8131175" y="2541588"/>
          <p14:tracePt t="59015" x="8215313" y="2532063"/>
          <p14:tracePt t="59020" x="8308975" y="2516188"/>
          <p14:tracePt t="59032" x="8410575" y="2498725"/>
          <p14:tracePt t="59036" x="8521700" y="2489200"/>
          <p14:tracePt t="59045" x="8623300" y="2481263"/>
          <p14:tracePt t="59052" x="8734425" y="2473325"/>
          <p14:tracePt t="59061" x="8836025" y="2463800"/>
          <p14:tracePt t="59068" x="8912225" y="2455863"/>
          <p14:tracePt t="59076" x="8980488" y="2455863"/>
          <p14:tracePt t="59084" x="9023350" y="2455863"/>
          <p14:tracePt t="59093" x="9064625" y="2455863"/>
          <p14:tracePt t="59100" x="9074150" y="2455863"/>
          <p14:tracePt t="59140" x="9082088" y="2463800"/>
          <p14:tracePt t="59149" x="9091613" y="2463800"/>
          <p14:tracePt t="59156" x="9091613" y="2489200"/>
          <p14:tracePt t="59170" x="9091613" y="2516188"/>
          <p14:tracePt t="59173" x="9091613" y="2541588"/>
          <p14:tracePt t="59181" x="9091613" y="2574925"/>
          <p14:tracePt t="59188" x="9091613" y="2608263"/>
          <p14:tracePt t="59197" x="9091613" y="2633663"/>
          <p14:tracePt t="59204" x="9074150" y="2686050"/>
          <p14:tracePt t="59214" x="9048750" y="2744788"/>
          <p14:tracePt t="59220" x="9005888" y="2820988"/>
          <p14:tracePt t="59230" x="8937625" y="2897188"/>
          <p14:tracePt t="59236" x="8861425" y="2957513"/>
          <p14:tracePt t="59243" x="8785225" y="3025775"/>
          <p14:tracePt t="59252" x="8716963" y="3084513"/>
          <p14:tracePt t="59260" x="8640763" y="3135313"/>
          <p14:tracePt t="59267" x="8580438" y="3170238"/>
          <p14:tracePt t="59275" x="8529638" y="3195638"/>
          <p14:tracePt t="59284" x="8470900" y="3211513"/>
          <p14:tracePt t="59292" x="8410575" y="3228975"/>
          <p14:tracePt t="59299" x="8402638" y="3228975"/>
          <p14:tracePt t="59308" x="8377238" y="3228975"/>
          <p14:tracePt t="59315" x="8343900" y="3221038"/>
          <p14:tracePt t="59324" x="8318500" y="3211513"/>
          <p14:tracePt t="59331" x="8283575" y="3195638"/>
          <p14:tracePt t="59340" x="8207375" y="3160713"/>
          <p14:tracePt t="59349" x="8121650" y="3119438"/>
          <p14:tracePt t="59356" x="8029575" y="3084513"/>
          <p14:tracePt t="59365" x="7926388" y="3041650"/>
          <p14:tracePt t="59372" x="7807325" y="3008313"/>
          <p14:tracePt t="59382" x="7637463" y="2932113"/>
          <p14:tracePt t="59388" x="7493000" y="2889250"/>
          <p14:tracePt t="59397" x="7332663" y="2846388"/>
          <p14:tracePt t="59404" x="7170738" y="2795588"/>
          <p14:tracePt t="59413" x="7026275" y="2752725"/>
          <p14:tracePt t="59420" x="6889750" y="2719388"/>
          <p14:tracePt t="59430" x="6754813" y="2693988"/>
          <p14:tracePt t="59436" x="6626225" y="2668588"/>
          <p14:tracePt t="59444" x="6516688" y="2643188"/>
          <p14:tracePt t="59452" x="6405563" y="2625725"/>
          <p14:tracePt t="59460" x="6321425" y="2600325"/>
          <p14:tracePt t="59468" x="6227763" y="2592388"/>
          <p14:tracePt t="59476" x="6142038" y="2582863"/>
          <p14:tracePt t="59484" x="6065838" y="2574925"/>
          <p14:tracePt t="59492" x="5981700" y="2566988"/>
          <p14:tracePt t="59500" x="5905500" y="2566988"/>
          <p14:tracePt t="59508" x="5827713" y="2566988"/>
          <p14:tracePt t="59515" x="5735638" y="2566988"/>
          <p14:tracePt t="59523" x="5657850" y="2566988"/>
          <p14:tracePt t="59532" x="5581650" y="2566988"/>
          <p14:tracePt t="59540" x="5487988" y="2566988"/>
          <p14:tracePt t="59548" x="5386388" y="2566988"/>
          <p14:tracePt t="59556" x="5276850" y="2566988"/>
          <p14:tracePt t="59564" x="5148263" y="2557463"/>
          <p14:tracePt t="59572" x="5021263" y="2541588"/>
          <p14:tracePt t="59581" x="4868863" y="2506663"/>
          <p14:tracePt t="59588" x="4706938" y="2473325"/>
          <p14:tracePt t="59597" x="4562475" y="2430463"/>
          <p14:tracePt t="59603" x="4486275" y="2387600"/>
          <p14:tracePt t="59613" x="4400550" y="2354263"/>
          <p14:tracePt t="59619" x="4316413" y="2319338"/>
          <p14:tracePt t="59630" x="4256088" y="2293938"/>
          <p14:tracePt t="59635" x="4222750" y="2278063"/>
          <p14:tracePt t="59643" x="4187825" y="2252663"/>
          <p14:tracePt t="59716" x="4179888" y="2252663"/>
          <p14:tracePt t="59732" x="4179888" y="2278063"/>
          <p14:tracePt t="59740" x="4179888" y="2303463"/>
          <p14:tracePt t="59749" x="4179888" y="2344738"/>
          <p14:tracePt t="59756" x="4179888" y="2413000"/>
          <p14:tracePt t="59766" x="4179888" y="2498725"/>
          <p14:tracePt t="59772" x="4179888" y="2582863"/>
          <p14:tracePt t="59782" x="4179888" y="2676525"/>
          <p14:tracePt t="59788" x="4179888" y="2770188"/>
          <p14:tracePt t="59799" x="4179888" y="2838450"/>
          <p14:tracePt t="59804" x="4179888" y="2871788"/>
          <p14:tracePt t="59816" x="4179888" y="2897188"/>
          <p14:tracePt t="59832" x="4179888" y="2914650"/>
          <p14:tracePt t="59847" x="4187825" y="2922588"/>
          <p14:tracePt t="59852" x="4197350" y="2932113"/>
          <p14:tracePt t="59861" x="4205288" y="2940050"/>
          <p14:tracePt t="59868" x="4240213" y="2965450"/>
          <p14:tracePt t="59884" x="4248150" y="2974975"/>
          <p14:tracePt t="59893" x="4265613" y="2982913"/>
          <p14:tracePt t="59901" x="4281488" y="2982913"/>
          <p14:tracePt t="59908" x="4291013" y="2990850"/>
          <p14:tracePt t="59918" x="4298950" y="2990850"/>
          <p14:tracePt t="59924" x="4298950" y="3000375"/>
          <p14:tracePt t="59934" x="4306888" y="3000375"/>
          <p14:tracePt t="59940" x="4316413" y="3000375"/>
          <p14:tracePt t="59956" x="4324350" y="3008313"/>
          <p14:tracePt t="59966" x="4349750" y="3016250"/>
          <p14:tracePt t="59972" x="4375150" y="3016250"/>
          <p14:tracePt t="59982" x="4410075" y="3025775"/>
          <p14:tracePt t="59988" x="4425950" y="3025775"/>
          <p14:tracePt t="59997" x="4494213" y="3033713"/>
          <p14:tracePt t="60004" x="4595813" y="3033713"/>
          <p14:tracePt t="60015" x="4714875" y="3033713"/>
          <p14:tracePt t="60020" x="4894263" y="3033713"/>
          <p14:tracePt t="60031" x="5216525" y="3016250"/>
          <p14:tracePt t="60037" x="5581650" y="2957513"/>
          <p14:tracePt t="60048" x="6032500" y="2855913"/>
          <p14:tracePt t="60052" x="6448425" y="2736850"/>
          <p14:tracePt t="60061" x="6899275" y="2633663"/>
          <p14:tracePt t="60068" x="7383463" y="2498725"/>
          <p14:tracePt t="60076" x="7756525" y="2371725"/>
          <p14:tracePt t="60084" x="7994650" y="2252663"/>
          <p14:tracePt t="60093" x="8131175" y="2192338"/>
          <p14:tracePt t="60100" x="8224838" y="2141538"/>
          <p14:tracePt t="60108" x="8283575" y="2098675"/>
          <p14:tracePt t="60116" x="8326438" y="2055813"/>
          <p14:tracePt t="60124" x="8369300" y="2022475"/>
          <p14:tracePt t="60133" x="8402638" y="1997075"/>
          <p14:tracePt t="60141" x="8410575" y="1963738"/>
          <p14:tracePt t="60349" x="8402638" y="1971675"/>
          <p14:tracePt t="60357" x="8402638" y="1979613"/>
          <p14:tracePt t="60366" x="8402638" y="1989138"/>
          <p14:tracePt t="60378" x="8394700" y="1997075"/>
          <p14:tracePt t="60386" x="8402638" y="1997075"/>
          <p14:tracePt t="60394" x="8420100" y="2014538"/>
          <p14:tracePt t="60401" x="8445500" y="2022475"/>
          <p14:tracePt t="60409" x="8504238" y="2039938"/>
          <p14:tracePt t="60418" x="8589963" y="2082800"/>
          <p14:tracePt t="60424" x="8674100" y="2108200"/>
          <p14:tracePt t="60433" x="8777288" y="2141538"/>
          <p14:tracePt t="60440" x="8904288" y="2159000"/>
          <p14:tracePt t="60451" x="9005888" y="2166938"/>
          <p14:tracePt t="60456" x="9099550" y="2174875"/>
          <p14:tracePt t="60465" x="9201150" y="2184400"/>
          <p14:tracePt t="60472" x="9312275" y="2192338"/>
          <p14:tracePt t="60481" x="9439275" y="2217738"/>
          <p14:tracePt t="60488" x="9558338" y="2235200"/>
          <p14:tracePt t="60498" x="9642475" y="2243138"/>
          <p14:tracePt t="60504" x="9736138" y="2260600"/>
          <p14:tracePt t="60514" x="9821863" y="2268538"/>
          <p14:tracePt t="60520" x="9890125" y="2268538"/>
          <p14:tracePt t="60531" x="9940925" y="2268538"/>
          <p14:tracePt t="60536" x="10017125" y="2278063"/>
          <p14:tracePt t="60547" x="10067925" y="2278063"/>
          <p14:tracePt t="60552" x="10118725" y="2278063"/>
          <p14:tracePt t="60560" x="10169525" y="2278063"/>
          <p14:tracePt t="60568" x="10220325" y="2286000"/>
          <p14:tracePt t="60576" x="10255250" y="2293938"/>
          <p14:tracePt t="60584" x="10280650" y="2303463"/>
          <p14:tracePt t="60592" x="10298113" y="2303463"/>
          <p14:tracePt t="60600" x="10323513" y="2303463"/>
          <p14:tracePt t="60616" x="10331450" y="2303463"/>
          <p14:tracePt t="60743" x="10339388" y="2303463"/>
          <p14:tracePt t="61426" x="10348913" y="2303463"/>
          <p14:tracePt t="61449" x="10382250" y="2293938"/>
          <p14:tracePt t="61456" x="10399713" y="2293938"/>
          <p14:tracePt t="61464" x="10433050" y="2293938"/>
          <p14:tracePt t="61472" x="10450513" y="2293938"/>
          <p14:tracePt t="61481" x="10475913" y="2293938"/>
          <p14:tracePt t="61488" x="10509250" y="2293938"/>
          <p14:tracePt t="61497" x="10544175" y="2293938"/>
          <p14:tracePt t="61504" x="10569575" y="2293938"/>
          <p14:tracePt t="61513" x="10577513" y="2293938"/>
          <p14:tracePt t="61519" x="10594975" y="2293938"/>
          <p14:tracePt t="61682" x="10602913" y="2293938"/>
          <p14:tracePt t="61807" x="10612438" y="2293938"/>
          <p14:tracePt t="61815" x="10620375" y="2293938"/>
          <p14:tracePt t="61823" x="10637838" y="2293938"/>
          <p14:tracePt t="61831" x="10679113" y="2286000"/>
          <p14:tracePt t="61840" x="10756900" y="2286000"/>
          <p14:tracePt t="61847" x="10858500" y="2286000"/>
          <p14:tracePt t="61855" x="11002963" y="2303463"/>
          <p14:tracePt t="61864" x="11231563" y="2379663"/>
          <p14:tracePt t="61871" x="11495088" y="2463800"/>
          <p14:tracePt t="61881" x="11791950" y="2549525"/>
          <p14:tracePt t="62488" x="12065000" y="3467100"/>
          <p14:tracePt t="62497" x="11945938" y="3543300"/>
          <p14:tracePt t="62504" x="11826875" y="3629025"/>
          <p14:tracePt t="62513" x="11699875" y="3730625"/>
          <p14:tracePt t="62520" x="11622088" y="3832225"/>
          <p14:tracePt t="62532" x="11563350" y="3943350"/>
          <p14:tracePt t="62536" x="11512550" y="4070350"/>
          <p14:tracePt t="62547" x="11461750" y="4232275"/>
          <p14:tracePt t="62552" x="11436350" y="4368800"/>
          <p14:tracePt t="62560" x="11393488" y="4546600"/>
          <p14:tracePt t="62568" x="11376025" y="4699000"/>
          <p14:tracePt t="62576" x="11342688" y="4835525"/>
          <p14:tracePt t="62584" x="11317288" y="4946650"/>
          <p14:tracePt t="62593" x="11291888" y="5064125"/>
          <p14:tracePt t="62600" x="11266488" y="5157788"/>
          <p14:tracePt t="62608" x="11249025" y="5251450"/>
          <p14:tracePt t="62616" x="11231563" y="5319713"/>
          <p14:tracePt t="62624" x="11215688" y="5387975"/>
          <p14:tracePt t="62632" x="11198225" y="5456238"/>
          <p14:tracePt t="62640" x="11180763" y="5532438"/>
          <p14:tracePt t="62649" x="11147425" y="5626100"/>
          <p14:tracePt t="62656" x="11122025" y="5719763"/>
          <p14:tracePt t="62665" x="11087100" y="5821363"/>
          <p14:tracePt t="62672" x="11044238" y="5922963"/>
          <p14:tracePt t="62682" x="11010900" y="6024563"/>
          <p14:tracePt t="62688" x="10968038" y="6118225"/>
          <p14:tracePt t="62698" x="10934700" y="6229350"/>
          <p14:tracePt t="62704" x="10901363" y="6305550"/>
          <p14:tracePt t="62714" x="10866438" y="6381750"/>
          <p14:tracePt t="62720" x="10841038" y="6432550"/>
          <p14:tracePt t="62731" x="10833100" y="6442075"/>
          <p14:tracePt t="62736" x="10823575" y="6450013"/>
          <p14:tracePt t="62785" x="10815638" y="6450013"/>
          <p14:tracePt t="62801" x="10807700" y="6432550"/>
          <p14:tracePt t="62809" x="10782300" y="6399213"/>
          <p14:tracePt t="62817" x="10739438" y="6330950"/>
          <p14:tracePt t="62825" x="10653713" y="6203950"/>
          <p14:tracePt t="62834" x="10501313" y="6008688"/>
          <p14:tracePt t="62840" x="10271125" y="5745163"/>
          <p14:tracePt t="62849" x="9983788" y="5456238"/>
          <p14:tracePt t="62856" x="9652000" y="5175250"/>
          <p14:tracePt t="62865" x="9328150" y="4946650"/>
          <p14:tracePt t="62871" x="8921750" y="4767263"/>
          <p14:tracePt t="62881" x="8504238" y="4614863"/>
          <p14:tracePt t="62887" x="8045450" y="4495800"/>
          <p14:tracePt t="62897" x="7662863" y="4410075"/>
          <p14:tracePt t="62903" x="7323138" y="4368800"/>
          <p14:tracePt t="62912" x="6992938" y="4325938"/>
          <p14:tracePt t="62919" x="6704013" y="4291013"/>
          <p14:tracePt t="62929" x="6423025" y="4283075"/>
          <p14:tracePt t="62936" x="6142038" y="4265613"/>
          <p14:tracePt t="62946" x="5913438" y="4265613"/>
          <p14:tracePt t="62952" x="5700713" y="4265613"/>
          <p14:tracePt t="62960" x="5487988" y="4283075"/>
          <p14:tracePt t="62968" x="5276850" y="4333875"/>
          <p14:tracePt t="62976" x="5140325" y="4368800"/>
          <p14:tracePt t="62984" x="5038725" y="4394200"/>
          <p14:tracePt t="62992" x="4962525" y="4410075"/>
          <p14:tracePt t="62999" x="4902200" y="4427538"/>
          <p14:tracePt t="63007" x="4894263" y="4435475"/>
          <p14:tracePt t="63015" x="4884738" y="4435475"/>
          <p14:tracePt t="63040" x="4876800" y="4435475"/>
          <p14:tracePt t="63072" x="4876800" y="4445000"/>
          <p14:tracePt t="63105" x="4868863" y="4452938"/>
          <p14:tracePt t="63136" x="4859338" y="4452938"/>
          <p14:tracePt t="63143" x="4851400" y="4452938"/>
          <p14:tracePt t="63167" x="4843463" y="4452938"/>
          <p14:tracePt t="63183" x="4843463" y="4460875"/>
          <p14:tracePt t="63191" x="4833938" y="4460875"/>
          <p14:tracePt t="63199" x="4826000" y="4470400"/>
          <p14:tracePt t="63207" x="4818063" y="4478338"/>
          <p14:tracePt t="63231" x="4808538" y="4486275"/>
          <p14:tracePt t="63247" x="4800600" y="4495800"/>
          <p14:tracePt t="63255" x="4791075" y="4503738"/>
          <p14:tracePt t="63264" x="4783138" y="4513263"/>
          <p14:tracePt t="63281" x="4775200" y="4521200"/>
          <p14:tracePt t="63288" x="4765675" y="4521200"/>
          <p14:tracePt t="63297" x="4765675" y="4538663"/>
          <p14:tracePt t="63556" x="4765675" y="4546600"/>
          <p14:tracePt t="63875" x="4775200" y="4546600"/>
          <p14:tracePt t="63883" x="4783138" y="4546600"/>
          <p14:tracePt t="63891" x="4791075" y="4546600"/>
          <p14:tracePt t="63907" x="4800600" y="4538663"/>
          <p14:tracePt t="63924" x="4808538" y="4529138"/>
          <p14:tracePt t="63987" x="4818063" y="4521200"/>
          <p14:tracePt t="64086" x="4826000" y="4513263"/>
          <p14:tracePt t="64101" x="4833938" y="4503738"/>
          <p14:tracePt t="64109" x="4843463" y="4503738"/>
          <p14:tracePt t="64150" x="4851400" y="4495800"/>
          <p14:tracePt t="64166" x="4859338" y="4486275"/>
          <p14:tracePt t="64185" x="4868863" y="4486275"/>
          <p14:tracePt t="64200" x="4868863" y="4478338"/>
          <p14:tracePt t="64214" x="4876800" y="4478338"/>
          <p14:tracePt t="64227" x="4876800" y="4470400"/>
          <p14:tracePt t="64244" x="4884738" y="4460875"/>
          <p14:tracePt t="64371" x="4884738" y="4452938"/>
          <p14:tracePt t="64380" x="4894263" y="4445000"/>
          <p14:tracePt t="64387" x="4902200" y="4435475"/>
          <p14:tracePt t="64403" x="4910138" y="4427538"/>
          <p14:tracePt t="64421" x="4919663" y="4419600"/>
          <p14:tracePt t="64429" x="4927600" y="4410075"/>
          <p14:tracePt t="64476" x="4935538" y="4402138"/>
          <p14:tracePt t="64500" x="4935538" y="4394200"/>
          <p14:tracePt t="64508" x="4945063" y="4384675"/>
          <p14:tracePt t="64516" x="4953000" y="4376738"/>
          <p14:tracePt t="64524" x="4962525" y="4376738"/>
          <p14:tracePt t="64548" x="4970463" y="4368800"/>
          <p14:tracePt t="64646" x="4978400" y="4368800"/>
          <p14:tracePt t="64677" x="4987925" y="4351338"/>
          <p14:tracePt t="64710" x="4995863" y="4341813"/>
          <p14:tracePt t="64717" x="5003800" y="4341813"/>
          <p14:tracePt t="64725" x="5003800" y="4333875"/>
          <p14:tracePt t="64740" x="5013325" y="4325938"/>
          <p14:tracePt t="64747" x="5013325" y="4316413"/>
          <p14:tracePt t="71276" x="5038725" y="4291013"/>
          <p14:tracePt t="71284" x="5064125" y="4265613"/>
          <p14:tracePt t="71293" x="5089525" y="4232275"/>
          <p14:tracePt t="71300" x="5122863" y="4197350"/>
          <p14:tracePt t="71308" x="5140325" y="4181475"/>
          <p14:tracePt t="71316" x="5157788" y="4156075"/>
          <p14:tracePt t="71325" x="5191125" y="4121150"/>
          <p14:tracePt t="71334" x="5249863" y="4070350"/>
          <p14:tracePt t="71341" x="5310188" y="3994150"/>
          <p14:tracePt t="71350" x="5378450" y="3925888"/>
          <p14:tracePt t="71357" x="5446713" y="3875088"/>
          <p14:tracePt t="71366" x="5522913" y="3832225"/>
          <p14:tracePt t="71372" x="5599113" y="3773488"/>
          <p14:tracePt t="71382" x="5683250" y="3713163"/>
          <p14:tracePt t="71388" x="5761038" y="3662363"/>
          <p14:tracePt t="71397" x="5862638" y="3603625"/>
          <p14:tracePt t="71403" x="5972175" y="3535363"/>
          <p14:tracePt t="71414" x="6083300" y="3475038"/>
          <p14:tracePt t="71419" x="6194425" y="3416300"/>
          <p14:tracePt t="71429" x="6321425" y="3330575"/>
          <p14:tracePt t="71435" x="6456363" y="3271838"/>
          <p14:tracePt t="71446" x="6610350" y="3203575"/>
          <p14:tracePt t="71451" x="6770688" y="3135313"/>
          <p14:tracePt t="71462" x="6899275" y="3084513"/>
          <p14:tracePt t="71468" x="7043738" y="3033713"/>
          <p14:tracePt t="71478" x="7239000" y="2965450"/>
          <p14:tracePt t="71484" x="7451725" y="2889250"/>
          <p14:tracePt t="71491" x="7662863" y="2805113"/>
          <p14:tracePt t="71499" x="7885113" y="2711450"/>
          <p14:tracePt t="71507" x="8096250" y="2617788"/>
          <p14:tracePt t="71516" x="8301038" y="2506663"/>
          <p14:tracePt t="71524" x="8453438" y="2422525"/>
          <p14:tracePt t="71532" x="8623300" y="2354263"/>
          <p14:tracePt t="71540" x="8785225" y="2268538"/>
          <p14:tracePt t="71548" x="8955088" y="2192338"/>
          <p14:tracePt t="71556" x="9124950" y="2124075"/>
          <p14:tracePt t="71564" x="9294813" y="2065338"/>
          <p14:tracePt t="71572" x="9421813" y="2005013"/>
          <p14:tracePt t="71579" x="9540875" y="1971675"/>
          <p14:tracePt t="71588" x="9642475" y="1928813"/>
          <p14:tracePt t="71596" x="9710738" y="1903413"/>
          <p14:tracePt t="71604" x="9771063" y="1885950"/>
          <p14:tracePt t="71614" x="9812338" y="1870075"/>
          <p14:tracePt t="71620" x="9821863" y="1870075"/>
          <p14:tracePt t="71709" x="9829800" y="1860550"/>
          <p14:tracePt t="71725" x="9847263" y="1852613"/>
          <p14:tracePt t="71740" x="9855200" y="1844675"/>
          <p14:tracePt t="74578" x="9864725" y="1844675"/>
          <p14:tracePt t="74594" x="9872663" y="1844675"/>
          <p14:tracePt t="74599" x="9906000" y="1835150"/>
          <p14:tracePt t="74609" x="9923463" y="1835150"/>
          <p14:tracePt t="74615" x="9966325" y="1827213"/>
          <p14:tracePt t="74623" x="9999663" y="1819275"/>
          <p14:tracePt t="74631" x="10042525" y="1819275"/>
          <p14:tracePt t="74639" x="10093325" y="1819275"/>
          <p14:tracePt t="74647" x="10161588" y="1819275"/>
          <p14:tracePt t="74655" x="10229850" y="1819275"/>
          <p14:tracePt t="74663" x="10298113" y="1819275"/>
          <p14:tracePt t="74671" x="10356850" y="1835150"/>
          <p14:tracePt t="74679" x="10407650" y="1860550"/>
          <p14:tracePt t="74688" x="10458450" y="1885950"/>
          <p14:tracePt t="74695" x="10467975" y="1895475"/>
          <p14:tracePt t="74704" x="10493375" y="1911350"/>
          <p14:tracePt t="74711" x="10493375" y="1938338"/>
          <p14:tracePt t="74720" x="10501313" y="1971675"/>
          <p14:tracePt t="74728" x="10518775" y="2030413"/>
          <p14:tracePt t="74736" x="10544175" y="2098675"/>
          <p14:tracePt t="74746" x="10585450" y="2192338"/>
          <p14:tracePt t="74753" x="10612438" y="2278063"/>
          <p14:tracePt t="74763" x="10671175" y="2413000"/>
          <p14:tracePt t="74769" x="10721975" y="2557463"/>
          <p14:tracePt t="74781" x="10756900" y="2676525"/>
          <p14:tracePt t="74787" x="10790238" y="2778125"/>
          <p14:tracePt t="74798" x="10815638" y="2881313"/>
          <p14:tracePt t="74802" x="10823575" y="2982913"/>
          <p14:tracePt t="74810" x="10833100" y="3067050"/>
          <p14:tracePt t="74816" x="10833100" y="3160713"/>
          <p14:tracePt t="74824" x="10833100" y="3238500"/>
          <p14:tracePt t="74832" x="10815638" y="3322638"/>
          <p14:tracePt t="74840" x="10790238" y="3416300"/>
          <p14:tracePt t="74848" x="10739438" y="3484563"/>
          <p14:tracePt t="74857" x="10671175" y="3578225"/>
          <p14:tracePt t="74864" x="10594975" y="3679825"/>
          <p14:tracePt t="74872" x="10475913" y="3806825"/>
          <p14:tracePt t="74894" x="10144125" y="4044950"/>
          <p14:tracePt t="74897" x="9948863" y="4138613"/>
          <p14:tracePt t="74905" x="9753600" y="4232275"/>
          <p14:tracePt t="74914" x="9566275" y="4291013"/>
          <p14:tracePt t="74920" x="9421813" y="4333875"/>
          <p14:tracePt t="74931" x="9294813" y="4359275"/>
          <p14:tracePt t="74937" x="9193213" y="4368800"/>
          <p14:tracePt t="74946" x="9117013" y="4368800"/>
          <p14:tracePt t="74953" x="9048750" y="4368800"/>
          <p14:tracePt t="74961" x="8997950" y="4368800"/>
          <p14:tracePt t="74968" x="8963025" y="4368800"/>
          <p14:tracePt t="74978" x="8955088" y="4368800"/>
          <p14:tracePt t="74985" x="8947150" y="4368800"/>
          <p14:tracePt t="75090" x="8947150" y="4351338"/>
          <p14:tracePt t="75097" x="8947150" y="4316413"/>
          <p14:tracePt t="75105" x="8963025" y="4283075"/>
          <p14:tracePt t="75116" x="8980488" y="4249738"/>
          <p14:tracePt t="75121" x="8988425" y="4224338"/>
          <p14:tracePt t="75132" x="9005888" y="4206875"/>
          <p14:tracePt t="75136" x="9023350" y="4181475"/>
          <p14:tracePt t="75146" x="9056688" y="4146550"/>
          <p14:tracePt t="75152" x="9107488" y="4121150"/>
          <p14:tracePt t="75161" x="9167813" y="4087813"/>
          <p14:tracePt t="75168" x="9261475" y="4062413"/>
          <p14:tracePt t="75178" x="9380538" y="4019550"/>
          <p14:tracePt t="75184" x="9498013" y="3976688"/>
          <p14:tracePt t="75194" x="9601200" y="3951288"/>
          <p14:tracePt t="75200" x="9728200" y="3935413"/>
          <p14:tracePt t="75210" x="9847263" y="3908425"/>
          <p14:tracePt t="75216" x="9956800" y="3900488"/>
          <p14:tracePt t="75224" x="10059988" y="3892550"/>
          <p14:tracePt t="75232" x="10161588" y="3883025"/>
          <p14:tracePt t="75240" x="10263188" y="3883025"/>
          <p14:tracePt t="75248" x="10339388" y="3883025"/>
          <p14:tracePt t="75256" x="10425113" y="3883025"/>
          <p14:tracePt t="75264" x="10483850" y="3892550"/>
          <p14:tracePt t="75273" x="10518775" y="3908425"/>
          <p14:tracePt t="75280" x="10560050" y="3935413"/>
          <p14:tracePt t="75289" x="10594975" y="3960813"/>
          <p14:tracePt t="75298" x="10612438" y="3960813"/>
          <p14:tracePt t="75305" x="10628313" y="4002088"/>
          <p14:tracePt t="75316" x="10637838" y="4011613"/>
          <p14:tracePt t="75330" x="10637838" y="4027488"/>
          <p14:tracePt t="75346" x="10637838" y="4044950"/>
          <p14:tracePt t="75353" x="10602913" y="4070350"/>
          <p14:tracePt t="75362" x="10569575" y="4113213"/>
          <p14:tracePt t="75368" x="10534650" y="4113213"/>
          <p14:tracePt t="75378" x="10493375" y="4121150"/>
          <p14:tracePt t="75385" x="10433050" y="4130675"/>
          <p14:tracePt t="75395" x="10364788" y="4130675"/>
          <p14:tracePt t="75401" x="10288588" y="4130675"/>
          <p14:tracePt t="75409" x="10204450" y="4130675"/>
          <p14:tracePt t="75416" x="10144125" y="4113213"/>
          <p14:tracePt t="75425" x="10110788" y="4095750"/>
          <p14:tracePt t="75432" x="10067925" y="4079875"/>
          <p14:tracePt t="75440" x="10050463" y="4052888"/>
          <p14:tracePt t="75448" x="10050463" y="4044950"/>
          <p14:tracePt t="75462" x="10050463" y="4027488"/>
          <p14:tracePt t="75468" x="10050463" y="4011613"/>
          <p14:tracePt t="75478" x="10067925" y="3976688"/>
          <p14:tracePt t="75485" x="10085388" y="3960813"/>
          <p14:tracePt t="75495" x="10110788" y="3943350"/>
          <p14:tracePt t="75501" x="10136188" y="3925888"/>
          <p14:tracePt t="75512" x="10161588" y="3908425"/>
          <p14:tracePt t="75516" x="10186988" y="3892550"/>
          <p14:tracePt t="75524" x="10204450" y="3883025"/>
          <p14:tracePt t="75541" x="10212388" y="3883025"/>
          <p14:tracePt t="75747" x="10220325" y="3867150"/>
          <p14:tracePt t="75764" x="10237788" y="3857625"/>
          <p14:tracePt t="75772" x="10245725" y="3849688"/>
          <p14:tracePt t="75780" x="10263188" y="3832225"/>
          <p14:tracePt t="75788" x="10298113" y="3798888"/>
          <p14:tracePt t="75795" x="10323513" y="3790950"/>
          <p14:tracePt t="75804" x="10364788" y="3773488"/>
          <p14:tracePt t="75812" x="10433050" y="3756025"/>
          <p14:tracePt t="75820" x="10493375" y="3730625"/>
          <p14:tracePt t="75829" x="10569575" y="3713163"/>
          <p14:tracePt t="75836" x="10645775" y="3705225"/>
          <p14:tracePt t="75845" x="10729913" y="3697288"/>
          <p14:tracePt t="75852" x="10815638" y="3697288"/>
          <p14:tracePt t="75861" x="10883900" y="3697288"/>
          <p14:tracePt t="75868" x="10952163" y="3697288"/>
          <p14:tracePt t="75878" x="11010900" y="3697288"/>
          <p14:tracePt t="75894" x="11061700" y="3705225"/>
          <p14:tracePt t="75959" x="11071225" y="3713163"/>
          <p14:tracePt t="77895" x="11079163" y="3713163"/>
          <p14:tracePt t="78401" x="11079163" y="3697288"/>
          <p14:tracePt t="78417" x="11104563" y="3636963"/>
          <p14:tracePt t="78426" x="11129963" y="3578225"/>
          <p14:tracePt t="78434" x="11155363" y="3484563"/>
          <p14:tracePt t="78441" x="11188700" y="3390900"/>
          <p14:tracePt t="78449" x="11223625" y="3297238"/>
          <p14:tracePt t="78456" x="11256963" y="3221038"/>
          <p14:tracePt t="78464" x="11282363" y="3135313"/>
          <p14:tracePt t="78472" x="11325225" y="3051175"/>
          <p14:tracePt t="78480" x="11350625" y="2982913"/>
          <p14:tracePt t="78488" x="11368088" y="2914650"/>
          <p14:tracePt t="78496" x="11385550" y="2863850"/>
          <p14:tracePt t="78504" x="11393488" y="2813050"/>
          <p14:tracePt t="78513" x="11401425" y="2778125"/>
          <p14:tracePt t="78520" x="11418888" y="2762250"/>
          <p14:tracePt t="78529" x="11426825" y="2744788"/>
          <p14:tracePt t="78536" x="11436350" y="2736850"/>
          <p14:tracePt t="78545" x="11444288" y="2727325"/>
          <p14:tracePt t="78552" x="11444288" y="2719388"/>
          <p14:tracePt t="78593" x="11452225" y="2711450"/>
          <p14:tracePt t="78665" x="11461750" y="2701925"/>
          <p14:tracePt t="78673" x="11469688" y="2701925"/>
          <p14:tracePt t="78681" x="11469688" y="2693988"/>
          <p14:tracePt t="78689" x="11477625" y="2693988"/>
          <p14:tracePt t="78698" x="11487150" y="2693988"/>
          <p14:tracePt t="78705" x="11495088" y="2686050"/>
          <p14:tracePt t="111827" x="11530013" y="2617788"/>
          <p14:tracePt t="111831" x="11530013" y="2608263"/>
          <p14:tracePt t="111839" x="11885613" y="2065338"/>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22</a:t>
            </a:fld>
            <a:endParaRPr lang="en-US" dirty="0"/>
          </a:p>
        </p:txBody>
      </p:sp>
      <p:graphicFrame>
        <p:nvGraphicFramePr>
          <p:cNvPr id="5" name="Content Placeholder 4">
            <a:extLst>
              <a:ext uri="{FF2B5EF4-FFF2-40B4-BE49-F238E27FC236}">
                <a16:creationId xmlns:a16="http://schemas.microsoft.com/office/drawing/2014/main" id="{BEFA11E1-3D4B-4735-A0F6-D3D9A7C0E8D1}"/>
              </a:ext>
            </a:extLst>
          </p:cNvPr>
          <p:cNvGraphicFramePr>
            <a:graphicFrameLocks/>
          </p:cNvGraphicFramePr>
          <p:nvPr/>
        </p:nvGraphicFramePr>
        <p:xfrm>
          <a:off x="667512"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a:extLst>
              <a:ext uri="{FF2B5EF4-FFF2-40B4-BE49-F238E27FC236}">
                <a16:creationId xmlns:a16="http://schemas.microsoft.com/office/drawing/2014/main" id="{AC49CCBF-E79C-4902-B173-E18DB8FCE01B}"/>
              </a:ext>
            </a:extLst>
          </p:cNvPr>
          <p:cNvSpPr>
            <a:spLocks noGrp="1"/>
          </p:cNvSpPr>
          <p:nvPr>
            <p:ph idx="1"/>
          </p:nvPr>
        </p:nvSpPr>
        <p:spPr/>
        <p:txBody>
          <a:bodyPr>
            <a:normAutofit/>
          </a:bodyPr>
          <a:lstStyle/>
          <a:p>
            <a:pPr marL="0" indent="0" algn="r" rtl="1">
              <a:lnSpc>
                <a:spcPct val="150000"/>
              </a:lnSpc>
              <a:buNone/>
            </a:pPr>
            <a:r>
              <a:rPr lang="ar-IQ" sz="2400" b="1" dirty="0"/>
              <a:t>ماژول </a:t>
            </a:r>
            <a:r>
              <a:rPr lang="fa-IR" sz="2400" b="1" dirty="0"/>
              <a:t>نمایه اپلیکیشن و شبکه</a:t>
            </a:r>
          </a:p>
          <a:p>
            <a:pPr algn="r" rtl="1">
              <a:lnSpc>
                <a:spcPct val="150000"/>
              </a:lnSpc>
            </a:pPr>
            <a:r>
              <a:rPr lang="ar-IQ" sz="2400" dirty="0"/>
              <a:t>این ماژول‌ها </a:t>
            </a:r>
            <a:r>
              <a:rPr lang="ar-IQ" sz="2400" b="1" dirty="0"/>
              <a:t>اطلاعات</a:t>
            </a:r>
            <a:r>
              <a:rPr lang="ar-IQ" sz="2400" dirty="0"/>
              <a:t> و </a:t>
            </a:r>
            <a:r>
              <a:rPr lang="ar-IQ" sz="2400" b="1" dirty="0"/>
              <a:t>فراداده</a:t>
            </a:r>
            <a:r>
              <a:rPr lang="ar-IQ" sz="2400" dirty="0"/>
              <a:t> مربوط به </a:t>
            </a:r>
            <a:r>
              <a:rPr lang="ar-IQ" sz="2400" b="1" dirty="0"/>
              <a:t>اپلیکیشن</a:t>
            </a:r>
            <a:r>
              <a:rPr lang="ar-IQ" sz="2400" dirty="0"/>
              <a:t> و </a:t>
            </a:r>
            <a:r>
              <a:rPr lang="ar-IQ" sz="2400" b="1" dirty="0"/>
              <a:t>شبکه</a:t>
            </a:r>
            <a:r>
              <a:rPr lang="fa-IR" sz="2400" dirty="0"/>
              <a:t> را آماده می‌کنند.</a:t>
            </a:r>
          </a:p>
          <a:p>
            <a:pPr algn="r" rtl="1">
              <a:lnSpc>
                <a:spcPct val="150000"/>
              </a:lnSpc>
            </a:pPr>
            <a:r>
              <a:rPr lang="ar-IQ" sz="2400" dirty="0"/>
              <a:t>نوع اپلیکیشن، تعداد اپلیکیشن‌های در حال اجرا، قدرت سیگنال، پهنای باند، نرخ تأخیر و ...</a:t>
            </a:r>
            <a:r>
              <a:rPr lang="fa-IR" sz="2400" dirty="0"/>
              <a:t> از جمله این اطلاعات است.</a:t>
            </a:r>
          </a:p>
          <a:p>
            <a:pPr algn="r" rtl="1">
              <a:lnSpc>
                <a:spcPct val="150000"/>
              </a:lnSpc>
            </a:pPr>
            <a:r>
              <a:rPr lang="fa-IR" sz="2400" dirty="0"/>
              <a:t>این</a:t>
            </a:r>
            <a:r>
              <a:rPr lang="ar-IQ" sz="2400" dirty="0"/>
              <a:t> را جهت فهم </a:t>
            </a:r>
            <a:r>
              <a:rPr lang="ar-IQ" sz="2400" b="1" dirty="0"/>
              <a:t>بیشتر</a:t>
            </a:r>
            <a:r>
              <a:rPr lang="ar-IQ" sz="2400" dirty="0"/>
              <a:t> پیام به ماژول </a:t>
            </a:r>
            <a:r>
              <a:rPr lang="ar-IQ" sz="2400" b="1" dirty="0"/>
              <a:t>رابط‌های چندگانه </a:t>
            </a:r>
            <a:r>
              <a:rPr lang="ar-IQ" sz="2400" dirty="0"/>
              <a:t>ارائه می‌ده</a:t>
            </a:r>
            <a:r>
              <a:rPr lang="fa-IR" sz="2400" dirty="0"/>
              <a:t>ن</a:t>
            </a:r>
            <a:r>
              <a:rPr lang="ar-IQ" sz="2400" dirty="0"/>
              <a:t>د.</a:t>
            </a:r>
            <a:endParaRPr lang="en-US" sz="2400" dirty="0"/>
          </a:p>
        </p:txBody>
      </p:sp>
    </p:spTree>
    <p:extLst>
      <p:ext uri="{BB962C8B-B14F-4D97-AF65-F5344CB8AC3E}">
        <p14:creationId xmlns:p14="http://schemas.microsoft.com/office/powerpoint/2010/main" val="520291083"/>
      </p:ext>
    </p:extLst>
  </p:cSld>
  <p:clrMapOvr>
    <a:masterClrMapping/>
  </p:clrMapOvr>
  <mc:AlternateContent xmlns:mc="http://schemas.openxmlformats.org/markup-compatibility/2006">
    <mc:Choice xmlns:p14="http://schemas.microsoft.com/office/powerpoint/2010/main" Requires="p14">
      <p:transition spd="slow" p14:dur="2000" advTm="120644"/>
    </mc:Choice>
    <mc:Fallback>
      <p:transition spd="slow" advTm="120644"/>
    </mc:Fallback>
  </mc:AlternateContent>
  <p:extLst>
    <p:ext uri="{3A86A75C-4F4B-4683-9AE1-C65F6400EC91}">
      <p14:laserTraceLst xmlns:p14="http://schemas.microsoft.com/office/powerpoint/2010/main">
        <p14:tracePtLst>
          <p14:tracePt t="1434" x="11945938" y="2932113"/>
          <p14:tracePt t="1443" x="11733213" y="2881313"/>
          <p14:tracePt t="1448" x="11537950" y="2846388"/>
          <p14:tracePt t="1462" x="11307763" y="2795588"/>
          <p14:tracePt t="1464" x="11087100" y="2770188"/>
          <p14:tracePt t="1472" x="10934700" y="2744788"/>
          <p14:tracePt t="1480" x="10764838" y="2719388"/>
          <p14:tracePt t="1488" x="10645775" y="2711450"/>
          <p14:tracePt t="1496" x="10560050" y="2701925"/>
          <p14:tracePt t="1504" x="10509250" y="2693988"/>
          <p14:tracePt t="1512" x="10475913" y="2686050"/>
          <p14:tracePt t="1663" x="10467975" y="2686050"/>
          <p14:tracePt t="1696" x="10450513" y="2686050"/>
          <p14:tracePt t="1704" x="10433050" y="2686050"/>
          <p14:tracePt t="1712" x="10399713" y="2686050"/>
          <p14:tracePt t="1720" x="10323513" y="2686050"/>
          <p14:tracePt t="1728" x="10220325" y="2693988"/>
          <p14:tracePt t="1736" x="10101263" y="2701925"/>
          <p14:tracePt t="1744" x="9956800" y="2719388"/>
          <p14:tracePt t="1752" x="9786938" y="2727325"/>
          <p14:tracePt t="1759" x="9617075" y="2736850"/>
          <p14:tracePt t="1768" x="9431338" y="2752725"/>
          <p14:tracePt t="1777" x="9236075" y="2778125"/>
          <p14:tracePt t="1783" x="9056688" y="2795588"/>
          <p14:tracePt t="1793" x="8869363" y="2813050"/>
          <p14:tracePt t="1800" x="8699500" y="2820988"/>
          <p14:tracePt t="1809" x="8572500" y="2830513"/>
          <p14:tracePt t="1815" x="8453438" y="2830513"/>
          <p14:tracePt t="1826" x="8343900" y="2830513"/>
          <p14:tracePt t="1832" x="8250238" y="2830513"/>
          <p14:tracePt t="1841" x="8174038" y="2830513"/>
          <p14:tracePt t="1848" x="8121650" y="2830513"/>
          <p14:tracePt t="1858" x="8088313" y="2830513"/>
          <p14:tracePt t="1864" x="8080375" y="2830513"/>
          <p14:tracePt t="1872" x="8062913" y="2830513"/>
          <p14:tracePt t="1894" x="8020050" y="2830513"/>
          <p14:tracePt t="1896" x="8004175" y="2830513"/>
          <p14:tracePt t="1904" x="7969250" y="2830513"/>
          <p14:tracePt t="1912" x="7961313" y="2830513"/>
          <p14:tracePt t="1920" x="7951788" y="2830513"/>
          <p14:tracePt t="1928" x="7935913" y="2830513"/>
          <p14:tracePt t="1936" x="7910513" y="2838450"/>
          <p14:tracePt t="1944" x="7875588" y="2846388"/>
          <p14:tracePt t="1952" x="7842250" y="2855913"/>
          <p14:tracePt t="1960" x="7807325" y="2855913"/>
          <p14:tracePt t="1968" x="7781925" y="2855913"/>
          <p14:tracePt t="1976" x="7766050" y="2855913"/>
          <p14:tracePt t="1984" x="7748588" y="2855913"/>
          <p14:tracePt t="1992" x="7731125" y="2855913"/>
          <p14:tracePt t="2000" x="7723188" y="2855913"/>
          <p14:tracePt t="2010" x="7705725" y="2855913"/>
          <p14:tracePt t="2016" x="7697788" y="2855913"/>
          <p14:tracePt t="2032" x="7680325" y="2855913"/>
          <p14:tracePt t="2064" x="7662863" y="2855913"/>
          <p14:tracePt t="2072" x="7654925" y="2855913"/>
          <p14:tracePt t="2089" x="7646988" y="2855913"/>
          <p14:tracePt t="2096" x="7629525" y="2855913"/>
          <p14:tracePt t="2104" x="7621588" y="2855913"/>
          <p14:tracePt t="2114" x="7612063" y="2855913"/>
          <p14:tracePt t="2127" x="7604125" y="2855913"/>
          <p14:tracePt t="2649" x="7612063" y="2855913"/>
          <p14:tracePt t="2665" x="7646988" y="2846388"/>
          <p14:tracePt t="2674" x="7697788" y="2813050"/>
          <p14:tracePt t="2682" x="7791450" y="2770188"/>
          <p14:tracePt t="2690" x="7943850" y="2701925"/>
          <p14:tracePt t="2696" x="8139113" y="2625725"/>
          <p14:tracePt t="2703" x="8351838" y="2541588"/>
          <p14:tracePt t="2711" x="8555038" y="2489200"/>
          <p14:tracePt t="2719" x="8767763" y="2438400"/>
          <p14:tracePt t="2727" x="8972550" y="2387600"/>
          <p14:tracePt t="2735" x="9150350" y="2354263"/>
          <p14:tracePt t="2743" x="9353550" y="2311400"/>
          <p14:tracePt t="2751" x="9532938" y="2268538"/>
          <p14:tracePt t="2759" x="9694863" y="2235200"/>
          <p14:tracePt t="2767" x="9847263" y="2209800"/>
          <p14:tracePt t="2775" x="9999663" y="2192338"/>
          <p14:tracePt t="2783" x="10194925" y="2166938"/>
          <p14:tracePt t="2793" x="10364788" y="2141538"/>
          <p14:tracePt t="2800" x="10560050" y="2133600"/>
          <p14:tracePt t="2809" x="10756900" y="2108200"/>
          <p14:tracePt t="2816" x="10993438" y="2090738"/>
          <p14:tracePt t="2826" x="11249025" y="2082800"/>
          <p14:tracePt t="2832" x="11487150" y="2065338"/>
          <p14:tracePt t="2841" x="11725275" y="2047875"/>
          <p14:tracePt t="2848" x="11936413" y="2039938"/>
          <p14:tracePt t="2857" x="12149138" y="2039938"/>
          <p14:tracePt t="3319" x="11715750" y="2787650"/>
          <p14:tracePt t="3326" x="11333163" y="2744788"/>
          <p14:tracePt t="3332" x="10993438" y="2668588"/>
          <p14:tracePt t="3343" x="10729913" y="2549525"/>
          <p14:tracePt t="3348" x="10483850" y="2430463"/>
          <p14:tracePt t="3359" x="10313988" y="2344738"/>
          <p14:tracePt t="3364" x="10204450" y="2286000"/>
          <p14:tracePt t="3374" x="10136188" y="2252663"/>
          <p14:tracePt t="3380" x="10110788" y="2217738"/>
          <p14:tracePt t="3388" x="10093325" y="2200275"/>
          <p14:tracePt t="3396" x="10093325" y="2192338"/>
          <p14:tracePt t="3404" x="10093325" y="2166938"/>
          <p14:tracePt t="3412" x="10093325" y="2141538"/>
          <p14:tracePt t="3420" x="10093325" y="2133600"/>
          <p14:tracePt t="3428" x="10093325" y="2124075"/>
          <p14:tracePt t="3436" x="10085388" y="2108200"/>
          <p14:tracePt t="3444" x="10059988" y="2098675"/>
          <p14:tracePt t="3452" x="10017125" y="2090738"/>
          <p14:tracePt t="3460" x="9931400" y="2073275"/>
          <p14:tracePt t="3468" x="9821863" y="2055813"/>
          <p14:tracePt t="3476" x="9659938" y="2039938"/>
          <p14:tracePt t="3484" x="9421813" y="2030413"/>
          <p14:tracePt t="3493" x="9150350" y="2030413"/>
          <p14:tracePt t="3500" x="8869363" y="2030413"/>
          <p14:tracePt t="3510" x="8597900" y="2030413"/>
          <p14:tracePt t="3516" x="8275638" y="2030413"/>
          <p14:tracePt t="3526" x="7926388" y="2030413"/>
          <p14:tracePt t="3532" x="7604125" y="2030413"/>
          <p14:tracePt t="3541" x="7229475" y="2039938"/>
          <p14:tracePt t="3548" x="6899275" y="2082800"/>
          <p14:tracePt t="3558" x="6542088" y="2124075"/>
          <p14:tracePt t="3564" x="6184900" y="2174875"/>
          <p14:tracePt t="3574" x="5827713" y="2217738"/>
          <p14:tracePt t="3580" x="5538788" y="2268538"/>
          <p14:tracePt t="3588" x="5318125" y="2293938"/>
          <p14:tracePt t="3596" x="5148263" y="2303463"/>
          <p14:tracePt t="3604" x="5029200" y="2311400"/>
          <p14:tracePt t="3612" x="4935538" y="2319338"/>
          <p14:tracePt t="3620" x="4876800" y="2328863"/>
          <p14:tracePt t="3628" x="4833938" y="2328863"/>
          <p14:tracePt t="3636" x="4818063" y="2328863"/>
          <p14:tracePt t="3710" x="4808538" y="2319338"/>
          <p14:tracePt t="3718" x="4818063" y="2293938"/>
          <p14:tracePt t="3726" x="4851400" y="2243138"/>
          <p14:tracePt t="3733" x="4902200" y="2166938"/>
          <p14:tracePt t="3742" x="4978400" y="2082800"/>
          <p14:tracePt t="3748" x="5080000" y="1997075"/>
          <p14:tracePt t="3758" x="5267325" y="1878013"/>
          <p14:tracePt t="3764" x="5487988" y="1733550"/>
          <p14:tracePt t="3775" x="5819775" y="1589088"/>
          <p14:tracePt t="3779" x="6194425" y="1462088"/>
          <p14:tracePt t="3787" x="6626225" y="1376363"/>
          <p14:tracePt t="3795" x="7119938" y="1308100"/>
          <p14:tracePt t="3803" x="7586663" y="1257300"/>
          <p14:tracePt t="3811" x="8080375" y="1223963"/>
          <p14:tracePt t="3819" x="8564563" y="1189038"/>
          <p14:tracePt t="3827" x="9048750" y="1173163"/>
          <p14:tracePt t="3835" x="9540875" y="1155700"/>
          <p14:tracePt t="3843" x="9974263" y="1155700"/>
          <p14:tracePt t="3851" x="10390188" y="1155700"/>
          <p14:tracePt t="3859" x="10756900" y="1155700"/>
          <p14:tracePt t="3867" x="11053763" y="1155700"/>
          <p14:tracePt t="3875" x="11307763" y="1155700"/>
          <p14:tracePt t="3893" x="11657013" y="1155700"/>
          <p14:tracePt t="3899" x="11784013" y="1155700"/>
          <p14:tracePt t="3909" x="11869738" y="1181100"/>
          <p14:tracePt t="3916" x="11928475" y="1198563"/>
          <p14:tracePt t="3925" x="11971338" y="1206500"/>
          <p14:tracePt t="3932" x="12004675" y="1223963"/>
          <p14:tracePt t="3942" x="12004675" y="1231900"/>
          <p14:tracePt t="3947" x="12014200" y="1231900"/>
          <p14:tracePt t="3957" x="12022138" y="1249363"/>
          <p14:tracePt t="3964" x="12039600" y="1249363"/>
          <p14:tracePt t="3972" x="12039600" y="1257300"/>
          <p14:tracePt t="3980" x="12047538" y="1266825"/>
          <p14:tracePt t="3996" x="12065000" y="1274763"/>
          <p14:tracePt t="4004" x="12080875" y="1282700"/>
          <p14:tracePt t="4012" x="12090400" y="1300163"/>
          <p14:tracePt t="4020" x="12098338" y="1308100"/>
          <p14:tracePt t="4028" x="12106275" y="1317625"/>
          <p14:tracePt t="4036" x="12115800" y="1325563"/>
          <p14:tracePt t="4043" x="12133263" y="1343025"/>
          <p14:tracePt t="4060" x="12141200" y="1360488"/>
          <p14:tracePt t="4068" x="12149138" y="1376363"/>
          <p14:tracePt t="4076" x="12158663" y="1401763"/>
          <p14:tracePt t="4084" x="12158663" y="1411288"/>
          <p14:tracePt t="4092" x="12174538" y="1427163"/>
          <p14:tracePt t="4100" x="12184063" y="1462088"/>
          <p14:tracePt t="6906" x="12004675" y="1530350"/>
          <p14:tracePt t="6914" x="11776075" y="1571625"/>
          <p14:tracePt t="6920" x="11530013" y="1622425"/>
          <p14:tracePt t="6928" x="11215688" y="1682750"/>
          <p14:tracePt t="6936" x="10848975" y="1766888"/>
          <p14:tracePt t="6944" x="10442575" y="1844675"/>
          <p14:tracePt t="6952" x="10017125" y="1911350"/>
          <p14:tracePt t="6959" x="9677400" y="1971675"/>
          <p14:tracePt t="6968" x="9320213" y="2022475"/>
          <p14:tracePt t="6976" x="9031288" y="2082800"/>
          <p14:tracePt t="6984" x="8734425" y="2133600"/>
          <p14:tracePt t="6993" x="8478838" y="2209800"/>
          <p14:tracePt t="7000" x="8266113" y="2286000"/>
          <p14:tracePt t="7009" x="8029575" y="2387600"/>
          <p14:tracePt t="7016" x="7807325" y="2498725"/>
          <p14:tracePt t="7025" x="7586663" y="2608263"/>
          <p14:tracePt t="7031" x="7366000" y="2701925"/>
          <p14:tracePt t="7040" x="7145338" y="2795588"/>
          <p14:tracePt t="7047" x="6907213" y="2897188"/>
          <p14:tracePt t="7058" x="6704013" y="2965450"/>
          <p14:tracePt t="7063" x="6483350" y="3059113"/>
          <p14:tracePt t="7074" x="6311900" y="3119438"/>
          <p14:tracePt t="7079" x="6151563" y="3178175"/>
          <p14:tracePt t="7090" x="6007100" y="3221038"/>
          <p14:tracePt t="7096" x="5870575" y="3254375"/>
          <p14:tracePt t="7104" x="5768975" y="3289300"/>
          <p14:tracePt t="7111" x="5649913" y="3305175"/>
          <p14:tracePt t="7119" x="5548313" y="3330575"/>
          <p14:tracePt t="7128" x="5462588" y="3348038"/>
          <p14:tracePt t="7137" x="5386388" y="3365500"/>
          <p14:tracePt t="7146" x="5318125" y="3373438"/>
          <p14:tracePt t="7154" x="5267325" y="3373438"/>
          <p14:tracePt t="7162" x="5224463" y="3373438"/>
          <p14:tracePt t="7171" x="5173663" y="3373438"/>
          <p14:tracePt t="7178" x="5148263" y="3373438"/>
          <p14:tracePt t="7185" x="5132388" y="3373438"/>
          <p14:tracePt t="7195" x="5097463" y="3373438"/>
          <p14:tracePt t="7200" x="5054600" y="3373438"/>
          <p14:tracePt t="7209" x="5021263" y="3373438"/>
          <p14:tracePt t="7216" x="4987925" y="3373438"/>
          <p14:tracePt t="7226" x="4953000" y="3373438"/>
          <p14:tracePt t="7232" x="4927600" y="3373438"/>
          <p14:tracePt t="7242" x="4919663" y="3373438"/>
          <p14:tracePt t="7258" x="4910138" y="3365500"/>
          <p14:tracePt t="7264" x="4902200" y="3355975"/>
          <p14:tracePt t="7277" x="4894263" y="3348038"/>
          <p14:tracePt t="7280" x="4894263" y="3340100"/>
          <p14:tracePt t="7291" x="4894263" y="3322638"/>
          <p14:tracePt t="7296" x="4894263" y="3289300"/>
          <p14:tracePt t="7305" x="4894263" y="3246438"/>
          <p14:tracePt t="7312" x="4919663" y="3178175"/>
          <p14:tracePt t="7320" x="4953000" y="3109913"/>
          <p14:tracePt t="7328" x="4995863" y="3033713"/>
          <p14:tracePt t="7336" x="5054600" y="2949575"/>
          <p14:tracePt t="7344" x="5122863" y="2863850"/>
          <p14:tracePt t="7352" x="5208588" y="2795588"/>
          <p14:tracePt t="7360" x="5302250" y="2711450"/>
          <p14:tracePt t="7368" x="5446713" y="2617788"/>
          <p14:tracePt t="7376" x="5599113" y="2524125"/>
          <p14:tracePt t="7384" x="5802313" y="2430463"/>
          <p14:tracePt t="7394" x="6057900" y="2344738"/>
          <p14:tracePt t="7400" x="6296025" y="2260600"/>
          <p14:tracePt t="7409" x="6567488" y="2192338"/>
          <p14:tracePt t="7416" x="6797675" y="2124075"/>
          <p14:tracePt t="7425" x="7069138" y="2065338"/>
          <p14:tracePt t="7432" x="7358063" y="2022475"/>
          <p14:tracePt t="7441" x="7646988" y="1979613"/>
          <p14:tracePt t="7448" x="7935913" y="1928813"/>
          <p14:tracePt t="7458" x="8181975" y="1895475"/>
          <p14:tracePt t="7464" x="8462963" y="1878013"/>
          <p14:tracePt t="7474" x="8724900" y="1860550"/>
          <p14:tracePt t="7479" x="8955088" y="1860550"/>
          <p14:tracePt t="7489" x="9167813" y="1860550"/>
          <p14:tracePt t="7496" x="9353550" y="1860550"/>
          <p14:tracePt t="7504" x="9532938" y="1860550"/>
          <p14:tracePt t="7511" x="9677400" y="1860550"/>
          <p14:tracePt t="7520" x="9812338" y="1860550"/>
          <p14:tracePt t="7528" x="9940925" y="1860550"/>
          <p14:tracePt t="7535" x="10042525" y="1860550"/>
          <p14:tracePt t="7543" x="10118725" y="1860550"/>
          <p14:tracePt t="7552" x="10194925" y="1870075"/>
          <p14:tracePt t="7560" x="10255250" y="1885950"/>
          <p14:tracePt t="7568" x="10313988" y="1920875"/>
          <p14:tracePt t="7575" x="10374313" y="1946275"/>
          <p14:tracePt t="7584" x="10433050" y="1979613"/>
          <p14:tracePt t="7592" x="10509250" y="2022475"/>
          <p14:tracePt t="7600" x="10577513" y="2055813"/>
          <p14:tracePt t="7608" x="10628313" y="2090738"/>
          <p14:tracePt t="7616" x="10696575" y="2141538"/>
          <p14:tracePt t="7625" x="10764838" y="2184400"/>
          <p14:tracePt t="7632" x="10823575" y="2227263"/>
          <p14:tracePt t="7641" x="10891838" y="2252663"/>
          <p14:tracePt t="7648" x="10952163" y="2278063"/>
          <p14:tracePt t="7658" x="11002963" y="2293938"/>
          <p14:tracePt t="7664" x="11061700" y="2311400"/>
          <p14:tracePt t="7674" x="11129963" y="2354263"/>
          <p14:tracePt t="7680" x="11188700" y="2379663"/>
          <p14:tracePt t="7689" x="11249025" y="2387600"/>
          <p14:tracePt t="7696" x="11333163" y="2413000"/>
          <p14:tracePt t="7704" x="11410950" y="2430463"/>
          <p14:tracePt t="7712" x="11495088" y="2447925"/>
          <p14:tracePt t="7720" x="11571288" y="2455863"/>
          <p14:tracePt t="7728" x="11639550" y="2455863"/>
          <p14:tracePt t="7736" x="11725275" y="2455863"/>
          <p14:tracePt t="7744" x="11801475" y="2455863"/>
          <p14:tracePt t="7752" x="11903075" y="2455863"/>
          <p14:tracePt t="7759" x="11996738" y="2447925"/>
          <p14:tracePt t="7768" x="12098338" y="2438400"/>
          <p14:tracePt t="19896" x="10602913" y="833438"/>
          <p14:tracePt t="19905" x="10220325" y="1257300"/>
          <p14:tracePt t="19912" x="9864725" y="1597025"/>
          <p14:tracePt t="19921" x="9507538" y="1878013"/>
          <p14:tracePt t="19928" x="9209088" y="2065338"/>
          <p14:tracePt t="19938" x="9082088" y="2133600"/>
          <p14:tracePt t="19960" x="9039225" y="2149475"/>
          <p14:tracePt t="19967" x="9064625" y="2124075"/>
          <p14:tracePt t="19980" x="9158288" y="2090738"/>
          <p14:tracePt t="19989" x="9226550" y="2073275"/>
          <p14:tracePt t="20157" x="9236075" y="2073275"/>
          <p14:tracePt t="20168" x="9244013" y="2073275"/>
          <p14:tracePt t="20184" x="9124950" y="2090738"/>
          <p14:tracePt t="20190" x="9056688" y="2098675"/>
          <p14:tracePt t="20198" x="8997950" y="2116138"/>
          <p14:tracePt t="20205" x="8929688" y="2124075"/>
          <p14:tracePt t="20212" x="8836025" y="2166938"/>
          <p14:tracePt t="20222" x="8666163" y="2209800"/>
          <p14:tracePt t="20227" x="8301038" y="2286000"/>
          <p14:tracePt t="20238" x="7781925" y="2413000"/>
          <p14:tracePt t="20244" x="7119938" y="2541588"/>
          <p14:tracePt t="20255" x="6372225" y="2686050"/>
          <p14:tracePt t="20260" x="5607050" y="2762250"/>
          <p14:tracePt t="20268" x="4843463" y="2838450"/>
          <p14:tracePt t="20275" x="4146550" y="2889250"/>
          <p14:tracePt t="20284" x="3449638" y="2949575"/>
          <p14:tracePt t="20292" x="2735263" y="3000375"/>
          <p14:tracePt t="20300" x="2081213" y="3109913"/>
          <p14:tracePt t="20308" x="1419225" y="3263900"/>
          <p14:tracePt t="20315" x="849313" y="3382963"/>
          <p14:tracePt t="20324" x="296863" y="3527425"/>
          <p14:tracePt t="21088" x="484188" y="3289300"/>
          <p14:tracePt t="21094" x="1069975" y="3203575"/>
          <p14:tracePt t="21100" x="1724025" y="3109913"/>
          <p14:tracePt t="21108" x="2446338" y="3016250"/>
          <p14:tracePt t="21116" x="3168650" y="2922588"/>
          <p14:tracePt t="21124" x="3865563" y="2838450"/>
          <p14:tracePt t="21132" x="4562475" y="2744788"/>
          <p14:tracePt t="21141" x="5233988" y="2686050"/>
          <p14:tracePt t="21149" x="5956300" y="2633663"/>
          <p14:tracePt t="21158" x="6600825" y="2574925"/>
          <p14:tracePt t="21167" x="7221538" y="2557463"/>
          <p14:tracePt t="21178" x="7893050" y="2541588"/>
          <p14:tracePt t="21182" x="8513763" y="2541588"/>
          <p14:tracePt t="21189" x="9091613" y="2506663"/>
          <p14:tracePt t="21196" x="9652000" y="2473325"/>
          <p14:tracePt t="21206" x="10136188" y="2455863"/>
          <p14:tracePt t="21212" x="10552113" y="2422525"/>
          <p14:tracePt t="21222" x="10901363" y="2422525"/>
          <p14:tracePt t="21227" x="11223625" y="2422525"/>
          <p14:tracePt t="21239" x="11545888" y="2405063"/>
          <p14:tracePt t="21244" x="11809413" y="2397125"/>
          <p14:tracePt t="21254" x="12022138" y="2379663"/>
          <p14:tracePt t="21260" x="12166600" y="2371725"/>
          <p14:tracePt t="22789" x="12039600" y="2897188"/>
          <p14:tracePt t="22792" x="11936413" y="2881313"/>
          <p14:tracePt t="22797" x="11834813" y="2863850"/>
          <p14:tracePt t="22805" x="11733213" y="2830513"/>
          <p14:tracePt t="22812" x="11639550" y="2813050"/>
          <p14:tracePt t="22822" x="11545888" y="2795588"/>
          <p14:tracePt t="22828" x="11452225" y="2778125"/>
          <p14:tracePt t="22838" x="11360150" y="2752725"/>
          <p14:tracePt t="22844" x="11291888" y="2727325"/>
          <p14:tracePt t="22855" x="11231563" y="2711450"/>
          <p14:tracePt t="22860" x="11172825" y="2693988"/>
          <p14:tracePt t="22871" x="11137900" y="2686050"/>
          <p14:tracePt t="22876" x="11096625" y="2668588"/>
          <p14:tracePt t="22884" x="11061700" y="2651125"/>
          <p14:tracePt t="22906" x="11010900" y="2633663"/>
          <p14:tracePt t="22908" x="11002963" y="2633663"/>
          <p14:tracePt t="22923" x="10993438" y="2633663"/>
          <p14:tracePt t="22932" x="10977563" y="2633663"/>
          <p14:tracePt t="22940" x="10952163" y="2633663"/>
          <p14:tracePt t="22956" x="10926763" y="2633663"/>
          <p14:tracePt t="22960" x="10891838" y="2633663"/>
          <p14:tracePt t="22968" x="10874375" y="2633663"/>
          <p14:tracePt t="22976" x="10823575" y="2625725"/>
          <p14:tracePt t="22984" x="10772775" y="2625725"/>
          <p14:tracePt t="22992" x="10696575" y="2625725"/>
          <p14:tracePt t="23000" x="10620375" y="2625725"/>
          <p14:tracePt t="23008" x="10534650" y="2625725"/>
          <p14:tracePt t="23016" x="10450513" y="2617788"/>
          <p14:tracePt t="23023" x="10356850" y="2617788"/>
          <p14:tracePt t="23031" x="10263188" y="2617788"/>
          <p14:tracePt t="23039" x="10179050" y="2608263"/>
          <p14:tracePt t="23047" x="10085388" y="2592388"/>
          <p14:tracePt t="23055" x="9991725" y="2592388"/>
          <p14:tracePt t="23063" x="9906000" y="2592388"/>
          <p14:tracePt t="23072" x="9821863" y="2592388"/>
          <p14:tracePt t="23080" x="9753600" y="2592388"/>
          <p14:tracePt t="23088" x="9677400" y="2608263"/>
          <p14:tracePt t="23096" x="9591675" y="2617788"/>
          <p14:tracePt t="23105" x="9515475" y="2617788"/>
          <p14:tracePt t="23112" x="9439275" y="2617788"/>
          <p14:tracePt t="23122" x="9371013" y="2617788"/>
          <p14:tracePt t="23127" x="9312275" y="2617788"/>
          <p14:tracePt t="23137" x="9261475" y="2617788"/>
          <p14:tracePt t="23144" x="9218613" y="2617788"/>
          <p14:tracePt t="23154" x="9209088" y="2617788"/>
          <p14:tracePt t="23161" x="9193213" y="2617788"/>
          <p14:tracePt t="23176" x="9167813" y="2617788"/>
          <p14:tracePt t="23184" x="9150350" y="2617788"/>
          <p14:tracePt t="23192" x="9124950" y="2617788"/>
          <p14:tracePt t="23199" x="9091613" y="2608263"/>
          <p14:tracePt t="23208" x="9064625" y="2608263"/>
          <p14:tracePt t="23216" x="9048750" y="2608263"/>
          <p14:tracePt t="23224" x="9031288" y="2608263"/>
          <p14:tracePt t="23232" x="9013825" y="2608263"/>
          <p14:tracePt t="23240" x="8988425" y="2600325"/>
          <p14:tracePt t="23256" x="8972550" y="2600325"/>
          <p14:tracePt t="23264" x="8955088" y="2600325"/>
          <p14:tracePt t="23272" x="8937625" y="2592388"/>
          <p14:tracePt t="23280" x="8937625" y="2582863"/>
          <p14:tracePt t="23290" x="8929688" y="2582863"/>
          <p14:tracePt t="23305" x="8921750" y="2582863"/>
          <p14:tracePt t="23312" x="8904288" y="2582863"/>
          <p14:tracePt t="23322" x="8904288" y="2574925"/>
          <p14:tracePt t="23328" x="8878888" y="2574925"/>
          <p14:tracePt t="23337" x="8853488" y="2574925"/>
          <p14:tracePt t="23344" x="8818563" y="2566988"/>
          <p14:tracePt t="23354" x="8793163" y="2557463"/>
          <p14:tracePt t="23360" x="8767763" y="2557463"/>
          <p14:tracePt t="23370" x="8742363" y="2549525"/>
          <p14:tracePt t="23376" x="8716963" y="2549525"/>
          <p14:tracePt t="23384" x="8691563" y="2541588"/>
          <p14:tracePt t="23400" x="8674100" y="2541588"/>
          <p14:tracePt t="23408" x="8666163" y="2541588"/>
          <p14:tracePt t="23416" x="8658225" y="2541588"/>
          <p14:tracePt t="23432" x="8648700" y="2541588"/>
          <p14:tracePt t="23448" x="8640763" y="2541588"/>
          <p14:tracePt t="23463" x="8632825" y="2541588"/>
          <p14:tracePt t="23471" x="8605838" y="2541588"/>
          <p14:tracePt t="23488" x="8589963" y="2532063"/>
          <p14:tracePt t="23496" x="8580438" y="2524125"/>
          <p14:tracePt t="23505" x="8572500" y="2524125"/>
          <p14:tracePt t="23593" x="8580438" y="2516188"/>
          <p14:tracePt t="23601" x="8580438" y="2506663"/>
          <p14:tracePt t="23611" x="8597900" y="2506663"/>
          <p14:tracePt t="23617" x="8597900" y="2498725"/>
          <p14:tracePt t="23625" x="8605838" y="2498725"/>
          <p14:tracePt t="23633" x="8615363" y="2498725"/>
          <p14:tracePt t="23649" x="8632825" y="2489200"/>
          <p14:tracePt t="23657" x="8640763" y="2489200"/>
          <p14:tracePt t="23664" x="8648700" y="2489200"/>
          <p14:tracePt t="23674" x="8674100" y="2489200"/>
          <p14:tracePt t="23681" x="8699500" y="2489200"/>
          <p14:tracePt t="23691" x="8716963" y="2489200"/>
          <p14:tracePt t="23696" x="8742363" y="2489200"/>
          <p14:tracePt t="23706" x="8759825" y="2498725"/>
          <p14:tracePt t="23713" x="8785225" y="2498725"/>
          <p14:tracePt t="23723" x="8818563" y="2506663"/>
          <p14:tracePt t="23728" x="8861425" y="2524125"/>
          <p14:tracePt t="23739" x="8894763" y="2532063"/>
          <p14:tracePt t="23744" x="8921750" y="2541588"/>
          <p14:tracePt t="23756" x="8947150" y="2541588"/>
          <p14:tracePt t="23760" x="8972550" y="2541588"/>
          <p14:tracePt t="23771" x="9005888" y="2549525"/>
          <p14:tracePt t="23776" x="9056688" y="2557463"/>
          <p14:tracePt t="23784" x="9117013" y="2566988"/>
          <p14:tracePt t="23792" x="9193213" y="2582863"/>
          <p14:tracePt t="23800" x="9277350" y="2600325"/>
          <p14:tracePt t="23808" x="9380538" y="2625725"/>
          <p14:tracePt t="23816" x="9498013" y="2643188"/>
          <p14:tracePt t="23824" x="9609138" y="2651125"/>
          <p14:tracePt t="23832" x="9728200" y="2660650"/>
          <p14:tracePt t="23840" x="9890125" y="2660650"/>
          <p14:tracePt t="23848" x="10093325" y="2660650"/>
          <p14:tracePt t="23855" x="10280650" y="2660650"/>
          <p14:tracePt t="23864" x="10450513" y="2668588"/>
          <p14:tracePt t="23872" x="10637838" y="2668588"/>
          <p14:tracePt t="23879" x="10841038" y="2668588"/>
          <p14:tracePt t="23889" x="11061700" y="2668588"/>
          <p14:tracePt t="23906" x="11469688" y="2617788"/>
          <p14:tracePt t="23912" x="11647488" y="2592388"/>
          <p14:tracePt t="23922" x="11818938" y="2582863"/>
          <p14:tracePt t="23928" x="11961813" y="2574925"/>
          <p14:tracePt t="23939" x="12072938" y="2566988"/>
          <p14:tracePt t="23944" x="12166600" y="2566988"/>
          <p14:tracePt t="26980" x="12030075" y="3008313"/>
          <p14:tracePt t="26989" x="11936413" y="2957513"/>
          <p14:tracePt t="26997" x="11834813" y="2914650"/>
          <p14:tracePt t="27006" x="11733213" y="2863850"/>
          <p14:tracePt t="27013" x="11588750" y="2813050"/>
          <p14:tracePt t="27024" x="11444288" y="2752725"/>
          <p14:tracePt t="27029" x="11299825" y="2701925"/>
          <p14:tracePt t="27038" x="11188700" y="2643188"/>
          <p14:tracePt t="27044" x="11079163" y="2582863"/>
          <p14:tracePt t="27055" x="10993438" y="2524125"/>
          <p14:tracePt t="27060" x="10934700" y="2481263"/>
          <p14:tracePt t="27072" x="10883900" y="2447925"/>
          <p14:tracePt t="27076" x="10841038" y="2422525"/>
          <p14:tracePt t="27085" x="10798175" y="2397125"/>
          <p14:tracePt t="27092" x="10790238" y="2387600"/>
          <p14:tracePt t="27101" x="10782300" y="2379663"/>
          <p14:tracePt t="27108" x="10782300" y="2362200"/>
          <p14:tracePt t="27116" x="10756900" y="2336800"/>
          <p14:tracePt t="27124" x="10756900" y="2328863"/>
          <p14:tracePt t="27140" x="10739438" y="2311400"/>
          <p14:tracePt t="27149" x="10696575" y="2278063"/>
          <p14:tracePt t="27157" x="10663238" y="2260600"/>
          <p14:tracePt t="27166" x="10628313" y="2217738"/>
          <p14:tracePt t="27176" x="10602913" y="2209800"/>
          <p14:tracePt t="27182" x="10560050" y="2184400"/>
          <p14:tracePt t="27188" x="10518775" y="2159000"/>
          <p14:tracePt t="27196" x="10501313" y="2149475"/>
          <p14:tracePt t="27204" x="10483850" y="2141538"/>
          <p14:tracePt t="27212" x="10458450" y="2124075"/>
          <p14:tracePt t="27221" x="10450513" y="2124075"/>
          <p14:tracePt t="27237" x="10442575" y="2124075"/>
          <p14:tracePt t="27269" x="10433050" y="2116138"/>
          <p14:tracePt t="27597" x="10442575" y="2116138"/>
          <p14:tracePt t="27613" x="10450513" y="2116138"/>
          <p14:tracePt t="27622" x="10458450" y="2116138"/>
          <p14:tracePt t="27629" x="10467975" y="2116138"/>
          <p14:tracePt t="27640" x="10475913" y="2116138"/>
          <p14:tracePt t="27645" x="10493375" y="2108200"/>
          <p14:tracePt t="27656" x="10501313" y="2098675"/>
          <p14:tracePt t="27660" x="10509250" y="2090738"/>
          <p14:tracePt t="27671" x="10518775" y="2082800"/>
          <p14:tracePt t="27677" x="10526713" y="2073275"/>
          <p14:tracePt t="27692" x="10534650" y="2065338"/>
          <p14:tracePt t="27701" x="10534650" y="2055813"/>
          <p14:tracePt t="27708" x="10544175" y="2055813"/>
          <p14:tracePt t="27716" x="10552113" y="2055813"/>
          <p14:tracePt t="27724" x="10569575" y="2055813"/>
          <p14:tracePt t="27733" x="10594975" y="2055813"/>
          <p14:tracePt t="27740" x="10612438" y="2055813"/>
          <p14:tracePt t="27748" x="10645775" y="2055813"/>
          <p14:tracePt t="27756" x="10663238" y="2055813"/>
          <p14:tracePt t="27765" x="10696575" y="2065338"/>
          <p14:tracePt t="27773" x="10764838" y="2124075"/>
          <p14:tracePt t="27780" x="10968038" y="2328863"/>
          <p14:tracePt t="27789" x="11155363" y="2463800"/>
          <p14:tracePt t="27797" x="11241088" y="2498725"/>
          <p14:tracePt t="27806" x="11299825" y="2524125"/>
          <p14:tracePt t="27813" x="11307763" y="2532063"/>
          <p14:tracePt t="27934" x="11317288" y="2541588"/>
          <p14:tracePt t="27998" x="11317288" y="2549525"/>
          <p14:tracePt t="28221" x="11307763" y="2549525"/>
          <p14:tracePt t="28366" x="11307763" y="2557463"/>
          <p14:tracePt t="28379" x="11299825" y="2557463"/>
          <p14:tracePt t="28388" x="11274425" y="2557463"/>
          <p14:tracePt t="28395" x="11249025" y="2566988"/>
          <p14:tracePt t="28404" x="11231563" y="2566988"/>
          <p14:tracePt t="28411" x="11215688" y="2566988"/>
          <p14:tracePt t="28421" x="11188700" y="2566988"/>
          <p14:tracePt t="28427" x="11163300" y="2566988"/>
          <p14:tracePt t="28437" x="11155363" y="2566988"/>
          <p14:tracePt t="28443" x="11129963" y="2574925"/>
          <p14:tracePt t="28452" x="11112500" y="2574925"/>
          <p14:tracePt t="28460" x="11087100" y="2574925"/>
          <p14:tracePt t="28469" x="11053763" y="2582863"/>
          <p14:tracePt t="28475" x="11036300" y="2582863"/>
          <p14:tracePt t="28486" x="10993438" y="2582863"/>
          <p14:tracePt t="28492" x="10917238" y="2592388"/>
          <p14:tracePt t="28500" x="10833100" y="2608263"/>
          <p14:tracePt t="28508" x="10739438" y="2617788"/>
          <p14:tracePt t="28516" x="10620375" y="2625725"/>
          <p14:tracePt t="28524" x="10493375" y="2651125"/>
          <p14:tracePt t="28532" x="10374313" y="2660650"/>
          <p14:tracePt t="28540" x="10288588" y="2668588"/>
          <p14:tracePt t="28548" x="10204450" y="2676525"/>
          <p14:tracePt t="28555" x="10126663" y="2686050"/>
          <p14:tracePt t="28563" x="10075863" y="2693988"/>
          <p14:tracePt t="28572" x="10042525" y="2701925"/>
          <p14:tracePt t="28580" x="10034588" y="2701925"/>
          <p14:tracePt t="28587" x="10025063" y="2701925"/>
          <p14:tracePt t="28595" x="10017125" y="2701925"/>
          <p14:tracePt t="28621" x="10009188" y="2701925"/>
          <p14:tracePt t="28636" x="10009188" y="2711450"/>
          <p14:tracePt t="28644" x="9999663" y="2711450"/>
          <p14:tracePt t="28653" x="9991725" y="2711450"/>
          <p14:tracePt t="28660" x="9983788" y="2711450"/>
          <p14:tracePt t="28672" x="9974263" y="2711450"/>
          <p14:tracePt t="29046" x="9966325" y="2711450"/>
          <p14:tracePt t="29704" x="9956800" y="2711450"/>
          <p14:tracePt t="30346" x="9966325" y="2701925"/>
          <p14:tracePt t="30355" x="9974263" y="2701925"/>
          <p14:tracePt t="30362" x="9991725" y="2693988"/>
          <p14:tracePt t="30369" x="9999663" y="2686050"/>
          <p14:tracePt t="30375" x="10025063" y="2676525"/>
          <p14:tracePt t="30386" x="10050463" y="2660650"/>
          <p14:tracePt t="30392" x="10085388" y="2643188"/>
          <p14:tracePt t="30401" x="10144125" y="2625725"/>
          <p14:tracePt t="30408" x="10212388" y="2608263"/>
          <p14:tracePt t="30417" x="10280650" y="2592388"/>
          <p14:tracePt t="30423" x="10339388" y="2582863"/>
          <p14:tracePt t="30432" x="10415588" y="2566988"/>
          <p14:tracePt t="30439" x="10483850" y="2557463"/>
          <p14:tracePt t="30447" x="10544175" y="2557463"/>
          <p14:tracePt t="30456" x="10594975" y="2549525"/>
          <p14:tracePt t="30464" x="10612438" y="2541588"/>
          <p14:tracePt t="30471" x="10637838" y="2541588"/>
          <p14:tracePt t="30480" x="10663238" y="2541588"/>
          <p14:tracePt t="30488" x="10671175" y="2541588"/>
          <p14:tracePt t="30495" x="10679113" y="2541588"/>
          <p14:tracePt t="30504" x="10704513" y="2541588"/>
          <p14:tracePt t="30512" x="10714038" y="2541588"/>
          <p14:tracePt t="30520" x="10721975" y="2541588"/>
          <p14:tracePt t="30527" x="10729913" y="2541588"/>
          <p14:tracePt t="30537" x="10747375" y="2541588"/>
          <p14:tracePt t="30543" x="10764838" y="2541588"/>
          <p14:tracePt t="30553" x="10782300" y="2541588"/>
          <p14:tracePt t="30559" x="10790238" y="2541588"/>
          <p14:tracePt t="30569" x="10807700" y="2541588"/>
          <p14:tracePt t="30575" x="10833100" y="2541588"/>
          <p14:tracePt t="30585" x="10858500" y="2541588"/>
          <p14:tracePt t="30591" x="10891838" y="2541588"/>
          <p14:tracePt t="30602" x="10926763" y="2541588"/>
          <p14:tracePt t="30608" x="10960100" y="2549525"/>
          <p14:tracePt t="30616" x="11010900" y="2566988"/>
          <p14:tracePt t="30624" x="11071225" y="2582863"/>
          <p14:tracePt t="30631" x="11122025" y="2592388"/>
          <p14:tracePt t="30639" x="11188700" y="2600325"/>
          <p14:tracePt t="30648" x="11256963" y="2617788"/>
          <p14:tracePt t="30656" x="11342688" y="2633663"/>
          <p14:tracePt t="30663" x="11426825" y="2643188"/>
          <p14:tracePt t="30671" x="11520488" y="2668588"/>
          <p14:tracePt t="30679" x="11622088" y="2686050"/>
          <p14:tracePt t="30687" x="11741150" y="2701925"/>
          <p14:tracePt t="30696" x="11852275" y="2711450"/>
          <p14:tracePt t="30703" x="11961813" y="2719388"/>
          <p14:tracePt t="30712" x="12080875" y="2736850"/>
          <p14:tracePt t="37690" x="11826875" y="3186113"/>
          <p14:tracePt t="37697" x="11530013" y="3109913"/>
          <p14:tracePt t="37709" x="11206163" y="3025775"/>
          <p14:tracePt t="37714" x="10934700" y="2965450"/>
          <p14:tracePt t="37721" x="10679113" y="2906713"/>
          <p14:tracePt t="37728" x="10415588" y="2863850"/>
          <p14:tracePt t="37735" x="10153650" y="2820988"/>
          <p14:tracePt t="37744" x="9923463" y="2770188"/>
          <p14:tracePt t="37753" x="9667875" y="2719388"/>
          <p14:tracePt t="37759" x="9464675" y="2668588"/>
          <p14:tracePt t="37769" x="9328150" y="2633663"/>
          <p14:tracePt t="37776" x="9236075" y="2617788"/>
          <p14:tracePt t="37785" x="9175750" y="2592388"/>
          <p14:tracePt t="37791" x="9175750" y="2582863"/>
          <p14:tracePt t="37803" x="9175750" y="2574925"/>
          <p14:tracePt t="37808" x="9175750" y="2566988"/>
          <p14:tracePt t="37818" x="9218613" y="2541588"/>
          <p14:tracePt t="37824" x="9244013" y="2516188"/>
          <p14:tracePt t="37834" x="9320213" y="2473325"/>
          <p14:tracePt t="37840" x="9431338" y="2397125"/>
          <p14:tracePt t="37848" x="9558338" y="2344738"/>
          <p14:tracePt t="37856" x="9702800" y="2278063"/>
          <p14:tracePt t="37864" x="9864725" y="2192338"/>
          <p14:tracePt t="37871" x="9974263" y="2133600"/>
          <p14:tracePt t="37880" x="10042525" y="2090738"/>
          <p14:tracePt t="37903" x="10059988" y="2082800"/>
          <p14:tracePt t="37919" x="10042525" y="2082800"/>
          <p14:tracePt t="37928" x="9940925" y="2124075"/>
          <p14:tracePt t="37936" x="9786938" y="2192338"/>
          <p14:tracePt t="37944" x="9464675" y="2268538"/>
          <p14:tracePt t="37953" x="9099550" y="2362200"/>
          <p14:tracePt t="37959" x="8716963" y="2438400"/>
          <p14:tracePt t="37969" x="8308975" y="2506663"/>
          <p14:tracePt t="37976" x="8004175" y="2532063"/>
          <p14:tracePt t="37985" x="7832725" y="2549525"/>
          <p14:tracePt t="37991" x="7740650" y="2557463"/>
          <p14:tracePt t="38008" x="7740650" y="2566988"/>
          <p14:tracePt t="38018" x="7766050" y="2566988"/>
          <p14:tracePt t="38023" x="7791450" y="2574925"/>
          <p14:tracePt t="38031" x="7850188" y="2574925"/>
          <p14:tracePt t="38039" x="7943850" y="2592388"/>
          <p14:tracePt t="38047" x="8062913" y="2600325"/>
          <p14:tracePt t="38055" x="8250238" y="2600325"/>
          <p14:tracePt t="38063" x="8504238" y="2600325"/>
          <p14:tracePt t="38071" x="8793163" y="2617788"/>
          <p14:tracePt t="38079" x="9124950" y="2660650"/>
          <p14:tracePt t="38088" x="9456738" y="2693988"/>
          <p14:tracePt t="38096" x="9720263" y="2736850"/>
          <p14:tracePt t="38103" x="9940925" y="2762250"/>
          <p14:tracePt t="38111" x="10093325" y="2778125"/>
          <p14:tracePt t="38120" x="10204450" y="2795588"/>
          <p14:tracePt t="38128" x="10298113" y="2830513"/>
          <p14:tracePt t="38136" x="10374313" y="2855913"/>
          <p14:tracePt t="38144" x="10415588" y="2871788"/>
          <p14:tracePt t="38153" x="10425113" y="2871788"/>
          <p14:tracePt t="38161" x="10433050" y="2881313"/>
          <p14:tracePt t="38169" x="10433050" y="2889250"/>
          <p14:tracePt t="38192" x="10442575" y="2889250"/>
          <p14:tracePt t="38208" x="10442575" y="2897188"/>
          <p14:tracePt t="38233" x="10442575" y="2906713"/>
          <p14:tracePt t="38240" x="10458450" y="2922588"/>
          <p14:tracePt t="38256" x="10458450" y="2940050"/>
          <p14:tracePt t="38264" x="10475913" y="2957513"/>
          <p14:tracePt t="38280" x="10493375" y="2974975"/>
          <p14:tracePt t="38288" x="10501313" y="2974975"/>
          <p14:tracePt t="38496" x="10518775" y="2957513"/>
          <p14:tracePt t="38505" x="10534650" y="2922588"/>
          <p14:tracePt t="38513" x="10552113" y="2881313"/>
          <p14:tracePt t="38523" x="10569575" y="2820988"/>
          <p14:tracePt t="38531" x="10594975" y="2762250"/>
          <p14:tracePt t="38539" x="10612438" y="2693988"/>
          <p14:tracePt t="38544" x="10637838" y="2633663"/>
          <p14:tracePt t="38553" x="10653713" y="2592388"/>
          <p14:tracePt t="38559" x="10653713" y="2574925"/>
          <p14:tracePt t="38569" x="10663238" y="2574925"/>
          <p14:tracePt t="38592" x="10663238" y="2566988"/>
          <p14:tracePt t="38608" x="10645775" y="2566988"/>
          <p14:tracePt t="38618" x="10585450" y="2557463"/>
          <p14:tracePt t="38624" x="10475913" y="2541588"/>
          <p14:tracePt t="38632" x="10298113" y="2532063"/>
          <p14:tracePt t="38639" x="9974263" y="2516188"/>
          <p14:tracePt t="38648" x="9583738" y="2516188"/>
          <p14:tracePt t="38656" x="9158288" y="2489200"/>
          <p14:tracePt t="38664" x="8648700" y="2438400"/>
          <p14:tracePt t="38672" x="8181975" y="2405063"/>
          <p14:tracePt t="38681" x="7731125" y="2371725"/>
          <p14:tracePt t="38688" x="7340600" y="2336800"/>
          <p14:tracePt t="38696" x="6983413" y="2303463"/>
          <p14:tracePt t="38704" x="6694488" y="2260600"/>
          <p14:tracePt t="38713" x="6516688" y="2243138"/>
          <p14:tracePt t="38720" x="6405563" y="2235200"/>
          <p14:tracePt t="38817" x="6397625" y="2227263"/>
          <p14:tracePt t="38834" x="6397625" y="2217738"/>
          <p14:tracePt t="38842" x="6405563" y="2209800"/>
          <p14:tracePt t="38848" x="6415088" y="2200275"/>
          <p14:tracePt t="38856" x="6448425" y="2200275"/>
          <p14:tracePt t="38864" x="6473825" y="2200275"/>
          <p14:tracePt t="38872" x="6524625" y="2192338"/>
          <p14:tracePt t="38880" x="6618288" y="2174875"/>
          <p14:tracePt t="38900" x="7026275" y="2098675"/>
          <p14:tracePt t="38904" x="7391400" y="2030413"/>
          <p14:tracePt t="38911" x="7816850" y="1989138"/>
          <p14:tracePt t="38920" x="8258175" y="1938338"/>
          <p14:tracePt t="38928" x="8683625" y="1885950"/>
          <p14:tracePt t="38935" x="9124950" y="1852613"/>
          <p14:tracePt t="38943" x="9532938" y="1801813"/>
          <p14:tracePt t="38952" x="9880600" y="1776413"/>
          <p14:tracePt t="38960" x="10212388" y="1741488"/>
          <p14:tracePt t="38968" x="10483850" y="1700213"/>
          <p14:tracePt t="38976" x="10679113" y="1665288"/>
          <p14:tracePt t="38985" x="10848975" y="1657350"/>
          <p14:tracePt t="38992" x="10960100" y="1631950"/>
          <p14:tracePt t="39002" x="11053763" y="1622425"/>
          <p14:tracePt t="39008" x="11104563" y="1614488"/>
          <p14:tracePt t="39016" x="11112500" y="1614488"/>
          <p14:tracePt t="39024" x="11122025" y="1606550"/>
          <p14:tracePt t="39040" x="11129963" y="1606550"/>
          <p14:tracePt t="39048" x="11129963" y="1597025"/>
          <p14:tracePt t="39073" x="11137900" y="1597025"/>
          <p14:tracePt t="39088" x="11147425" y="1597025"/>
          <p14:tracePt t="39111" x="11155363" y="1597025"/>
          <p14:tracePt t="39119" x="11188700" y="1614488"/>
          <p14:tracePt t="39127" x="11188700" y="1622425"/>
          <p14:tracePt t="39136" x="11206163" y="1639888"/>
          <p14:tracePt t="39143" x="11223625" y="1657350"/>
          <p14:tracePt t="39153" x="11249025" y="1700213"/>
          <p14:tracePt t="39161" x="11274425" y="1751013"/>
          <p14:tracePt t="39169" x="11317288" y="1835150"/>
          <p14:tracePt t="39175" x="11350625" y="1928813"/>
          <p14:tracePt t="39186" x="11385550" y="2022475"/>
          <p14:tracePt t="39191" x="11418888" y="2116138"/>
          <p14:tracePt t="39202" x="11444288" y="2209800"/>
          <p14:tracePt t="39207" x="11469688" y="2278063"/>
          <p14:tracePt t="39219" x="11487150" y="2344738"/>
          <p14:tracePt t="39224" x="11512550" y="2422525"/>
          <p14:tracePt t="39234" x="11537950" y="2498725"/>
          <p14:tracePt t="39240" x="11555413" y="2582863"/>
          <p14:tracePt t="39248" x="11571288" y="2676525"/>
          <p14:tracePt t="39256" x="11588750" y="2744788"/>
          <p14:tracePt t="39264" x="11606213" y="2805113"/>
          <p14:tracePt t="39272" x="11622088" y="2863850"/>
          <p14:tracePt t="39279" x="11639550" y="2906713"/>
          <p14:tracePt t="39287" x="11664950" y="2957513"/>
          <p14:tracePt t="39296" x="11664950" y="2965450"/>
          <p14:tracePt t="39304" x="11682413" y="2990850"/>
          <p14:tracePt t="39312" x="11690350" y="3008313"/>
          <p14:tracePt t="39319" x="11690350" y="3016250"/>
          <p14:tracePt t="39409" x="11690350" y="3025775"/>
          <p14:tracePt t="39425" x="11674475" y="3025775"/>
          <p14:tracePt t="39435" x="11622088" y="3025775"/>
          <p14:tracePt t="39439" x="11520488" y="3033713"/>
          <p14:tracePt t="39447" x="11393488" y="3051175"/>
          <p14:tracePt t="39456" x="11198225" y="3076575"/>
          <p14:tracePt t="39464" x="10952163" y="3127375"/>
          <p14:tracePt t="39472" x="10714038" y="3195638"/>
          <p14:tracePt t="39480" x="10467975" y="3254375"/>
          <p14:tracePt t="39492" x="10220325" y="3305175"/>
          <p14:tracePt t="39501" x="10025063" y="3373438"/>
          <p14:tracePt t="39507" x="9821863" y="3424238"/>
          <p14:tracePt t="39517" x="9642475" y="3459163"/>
          <p14:tracePt t="39524" x="9507538" y="3492500"/>
          <p14:tracePt t="39535" x="9413875" y="3509963"/>
          <p14:tracePt t="39540" x="9405938" y="3517900"/>
          <p14:tracePt t="39548" x="9396413" y="3517900"/>
          <p14:tracePt t="39630" x="9439275" y="3535363"/>
          <p14:tracePt t="39638" x="9472613" y="3543300"/>
          <p14:tracePt t="39645" x="9498013" y="3543300"/>
          <p14:tracePt t="39655" x="9550400" y="3543300"/>
          <p14:tracePt t="39661" x="9617075" y="3543300"/>
          <p14:tracePt t="39672" x="9685338" y="3543300"/>
          <p14:tracePt t="39677" x="9779000" y="3543300"/>
          <p14:tracePt t="39686" x="9872663" y="3527425"/>
          <p14:tracePt t="39692" x="9948863" y="3509963"/>
          <p14:tracePt t="39702" x="10034588" y="3492500"/>
          <p14:tracePt t="39708" x="10075863" y="3492500"/>
          <p14:tracePt t="39719" x="10093325" y="3492500"/>
          <p14:tracePt t="39724" x="10101263" y="3484563"/>
          <p14:tracePt t="39765" x="10110788" y="3475038"/>
          <p14:tracePt t="39797" x="10118725" y="3467100"/>
          <p14:tracePt t="39805" x="10118725" y="3459163"/>
          <p14:tracePt t="39829" x="10118725" y="3449638"/>
          <p14:tracePt t="39942" x="10126663" y="3441700"/>
          <p14:tracePt t="39974" x="10136188" y="3441700"/>
          <p14:tracePt t="39981" x="10136188" y="3433763"/>
          <p14:tracePt t="39989" x="10153650" y="3424238"/>
          <p14:tracePt t="39997" x="10169525" y="3408363"/>
          <p14:tracePt t="40004" x="10204450" y="3408363"/>
          <p14:tracePt t="40012" x="10229850" y="3398838"/>
          <p14:tracePt t="40020" x="10263188" y="3398838"/>
          <p14:tracePt t="40028" x="10298113" y="3398838"/>
          <p14:tracePt t="40037" x="10323513" y="3390900"/>
          <p14:tracePt t="40044" x="10339388" y="3390900"/>
          <p14:tracePt t="40054" x="10364788" y="3382963"/>
          <p14:tracePt t="40060" x="10382250" y="3382963"/>
          <p14:tracePt t="40071" x="10390188" y="3382963"/>
          <p14:tracePt t="40076" x="10415588" y="3382963"/>
          <p14:tracePt t="40086" x="10433050" y="3382963"/>
          <p14:tracePt t="40093" x="10458450" y="3390900"/>
          <p14:tracePt t="40102" x="10483850" y="3390900"/>
          <p14:tracePt t="40109" x="10509250" y="3408363"/>
          <p14:tracePt t="40120" x="10526713" y="3416300"/>
          <p14:tracePt t="40124" x="10544175" y="3424238"/>
          <p14:tracePt t="40136" x="10560050" y="3441700"/>
          <p14:tracePt t="40149" x="10577513" y="3459163"/>
          <p14:tracePt t="40159" x="10577513" y="3467100"/>
          <p14:tracePt t="40187" x="10577513" y="3502025"/>
          <p14:tracePt t="40195" x="10577513" y="3517900"/>
          <p14:tracePt t="40203" x="10560050" y="3535363"/>
          <p14:tracePt t="40211" x="10560050" y="3560763"/>
          <p14:tracePt t="40219" x="10544175" y="3578225"/>
          <p14:tracePt t="40227" x="10534650" y="3586163"/>
          <p14:tracePt t="40235" x="10509250" y="3603625"/>
          <p14:tracePt t="40244" x="10483850" y="3619500"/>
          <p14:tracePt t="40251" x="10458450" y="3636963"/>
          <p14:tracePt t="40260" x="10399713" y="3662363"/>
          <p14:tracePt t="40269" x="10306050" y="3697288"/>
          <p14:tracePt t="40276" x="10194925" y="3738563"/>
          <p14:tracePt t="40285" x="10067925" y="3756025"/>
          <p14:tracePt t="40291" x="9915525" y="3781425"/>
          <p14:tracePt t="40301" x="9753600" y="3790950"/>
          <p14:tracePt t="40307" x="9583738" y="3798888"/>
          <p14:tracePt t="40317" x="9413875" y="3798888"/>
          <p14:tracePt t="40323" x="9302750" y="3798888"/>
          <p14:tracePt t="40334" x="9183688" y="3798888"/>
          <p14:tracePt t="40339" x="9056688" y="3790950"/>
          <p14:tracePt t="40347" x="8955088" y="3773488"/>
          <p14:tracePt t="40355" x="8861425" y="3738563"/>
          <p14:tracePt t="40363" x="8785225" y="3705225"/>
          <p14:tracePt t="40371" x="8734425" y="3671888"/>
          <p14:tracePt t="40379" x="8691563" y="3636963"/>
          <p14:tracePt t="40388" x="8666163" y="3603625"/>
          <p14:tracePt t="40396" x="8648700" y="3552825"/>
          <p14:tracePt t="40404" x="8640763" y="3502025"/>
          <p14:tracePt t="40412" x="8640763" y="3441700"/>
          <p14:tracePt t="40419" x="8640763" y="3373438"/>
          <p14:tracePt t="40428" x="8674100" y="3305175"/>
          <p14:tracePt t="40436" x="8734425" y="3211513"/>
          <p14:tracePt t="40444" x="8818563" y="3109913"/>
          <p14:tracePt t="40452" x="8947150" y="3008313"/>
          <p14:tracePt t="40459" x="9124950" y="2906713"/>
          <p14:tracePt t="40469" x="9345613" y="2795588"/>
          <p14:tracePt t="40475" x="9583738" y="2711450"/>
          <p14:tracePt t="40485" x="9872663" y="2668588"/>
          <p14:tracePt t="40492" x="10204450" y="2633663"/>
          <p14:tracePt t="40501" x="10509250" y="2608263"/>
          <p14:tracePt t="40508" x="10790238" y="2592388"/>
          <p14:tracePt t="40518" x="11002963" y="2600325"/>
          <p14:tracePt t="40523" x="11206163" y="2625725"/>
          <p14:tracePt t="40534" x="11317288" y="2651125"/>
          <p14:tracePt t="40540" x="11410950" y="2676525"/>
          <p14:tracePt t="40551" x="11469688" y="2693988"/>
          <p14:tracePt t="40556" x="11512550" y="2711450"/>
          <p14:tracePt t="40563" x="11537950" y="2727325"/>
          <p14:tracePt t="40572" x="11545888" y="2736850"/>
          <p14:tracePt t="40580" x="11580813" y="2752725"/>
          <p14:tracePt t="40588" x="11596688" y="2762250"/>
          <p14:tracePt t="40596" x="11596688" y="2770188"/>
          <p14:tracePt t="40604" x="11606213" y="2770188"/>
          <p14:tracePt t="40612" x="11614150" y="2787650"/>
          <p14:tracePt t="40620" x="11622088" y="2787650"/>
          <p14:tracePt t="40628" x="11631613" y="2795588"/>
          <p14:tracePt t="40636" x="11639550" y="2805113"/>
          <p14:tracePt t="40710" x="11639550" y="2813050"/>
          <p14:tracePt t="40725" x="11647488" y="2813050"/>
          <p14:tracePt t="40741" x="11657013" y="2820988"/>
          <p14:tracePt t="40750" x="11664950" y="2820988"/>
          <p14:tracePt t="41086" x="11647488" y="2787650"/>
          <p14:tracePt t="41093" x="11622088" y="2787650"/>
          <p14:tracePt t="41103" x="11606213" y="2770188"/>
          <p14:tracePt t="41107" x="11571288" y="2752725"/>
          <p14:tracePt t="41117" x="11512550" y="2736850"/>
          <p14:tracePt t="41124" x="11452225" y="2727325"/>
          <p14:tracePt t="41134" x="11385550" y="2719388"/>
          <p14:tracePt t="41140" x="11291888" y="2719388"/>
          <p14:tracePt t="41150" x="11206163" y="2719388"/>
          <p14:tracePt t="41157" x="11104563" y="2727325"/>
          <p14:tracePt t="41163" x="11010900" y="2744788"/>
          <p14:tracePt t="41172" x="10917238" y="2762250"/>
          <p14:tracePt t="41180" x="10823575" y="2787650"/>
          <p14:tracePt t="41187" x="10739438" y="2830513"/>
          <p14:tracePt t="41195" x="10688638" y="2863850"/>
          <p14:tracePt t="41204" x="10645775" y="2881313"/>
          <p14:tracePt t="41212" x="10620375" y="2914650"/>
          <p14:tracePt t="41219" x="10585450" y="2949575"/>
          <p14:tracePt t="41228" x="10577513" y="2974975"/>
          <p14:tracePt t="41235" x="10560050" y="3000375"/>
          <p14:tracePt t="41244" x="10544175" y="3041650"/>
          <p14:tracePt t="41252" x="10534650" y="3076575"/>
          <p14:tracePt t="41259" x="10526713" y="3135313"/>
          <p14:tracePt t="41269" x="10518775" y="3203575"/>
          <p14:tracePt t="41275" x="10509250" y="3271838"/>
          <p14:tracePt t="41284" x="10501313" y="3365500"/>
          <p14:tracePt t="41291" x="10493375" y="3459163"/>
          <p14:tracePt t="41301" x="10483850" y="3543300"/>
          <p14:tracePt t="41307" x="10475913" y="3636963"/>
          <p14:tracePt t="41317" x="10458450" y="3730625"/>
          <p14:tracePt t="41324" x="10450513" y="3824288"/>
          <p14:tracePt t="41333" x="10442575" y="3900488"/>
          <p14:tracePt t="41340" x="10433050" y="3986213"/>
          <p14:tracePt t="41347" x="10425113" y="4044950"/>
          <p14:tracePt t="41355" x="10425113" y="4095750"/>
          <p14:tracePt t="41364" x="10425113" y="4146550"/>
          <p14:tracePt t="41372" x="10425113" y="4189413"/>
          <p14:tracePt t="41379" x="10415588" y="4224338"/>
          <p14:tracePt t="41387" x="10415588" y="4249738"/>
          <p14:tracePt t="41396" x="10415588" y="4275138"/>
          <p14:tracePt t="41403" x="10407650" y="4291013"/>
          <p14:tracePt t="41411" x="10407650" y="4300538"/>
          <p14:tracePt t="41420" x="10407650" y="4308475"/>
          <p14:tracePt t="41428" x="10407650" y="4316413"/>
          <p14:tracePt t="41541" x="10407650" y="4257675"/>
          <p14:tracePt t="41551" x="10407650" y="4156075"/>
          <p14:tracePt t="41556" x="10407650" y="4002088"/>
          <p14:tracePt t="41564" x="10415588" y="3790950"/>
          <p14:tracePt t="41572" x="10442575" y="3568700"/>
          <p14:tracePt t="41580" x="10450513" y="3382963"/>
          <p14:tracePt t="41588" x="10458450" y="3186113"/>
          <p14:tracePt t="41595" x="10475913" y="3000375"/>
          <p14:tracePt t="41604" x="10483850" y="2871788"/>
          <p14:tracePt t="41612" x="10493375" y="2752725"/>
          <p14:tracePt t="41620" x="10493375" y="2651125"/>
          <p14:tracePt t="41628" x="10493375" y="2566988"/>
          <p14:tracePt t="41636" x="10493375" y="2498725"/>
          <p14:tracePt t="41644" x="10475913" y="2438400"/>
          <p14:tracePt t="41651" x="10450513" y="2379663"/>
          <p14:tracePt t="41660" x="10415588" y="2328863"/>
          <p14:tracePt t="41669" x="10364788" y="2268538"/>
          <p14:tracePt t="41676" x="10306050" y="2217738"/>
          <p14:tracePt t="41685" x="10229850" y="2192338"/>
          <p14:tracePt t="41691" x="10144125" y="2174875"/>
          <p14:tracePt t="41702" x="10042525" y="2159000"/>
          <p14:tracePt t="41708" x="9915525" y="2149475"/>
          <p14:tracePt t="41717" x="9761538" y="2149475"/>
          <p14:tracePt t="41723" x="9626600" y="2149475"/>
          <p14:tracePt t="41734" x="9464675" y="2149475"/>
          <p14:tracePt t="41740" x="9277350" y="2149475"/>
          <p14:tracePt t="41750" x="9124950" y="2159000"/>
          <p14:tracePt t="41756" x="8980488" y="2200275"/>
          <p14:tracePt t="41764" x="8869363" y="2235200"/>
          <p14:tracePt t="41772" x="8759825" y="2268538"/>
          <p14:tracePt t="41780" x="8658225" y="2311400"/>
          <p14:tracePt t="41788" x="8589963" y="2354263"/>
          <p14:tracePt t="41795" x="8529638" y="2397125"/>
          <p14:tracePt t="41803" x="8478838" y="2438400"/>
          <p14:tracePt t="41812" x="8445500" y="2489200"/>
          <p14:tracePt t="41819" x="8410575" y="2541588"/>
          <p14:tracePt t="41828" x="8385175" y="2608263"/>
          <p14:tracePt t="41835" x="8351838" y="2676525"/>
          <p14:tracePt t="41844" x="8326438" y="2770188"/>
          <p14:tracePt t="41852" x="8291513" y="2863850"/>
          <p14:tracePt t="41860" x="8250238" y="2957513"/>
          <p14:tracePt t="41869" x="8215313" y="3041650"/>
          <p14:tracePt t="41876" x="8174038" y="3135313"/>
          <p14:tracePt t="41886" x="8121650" y="3221038"/>
          <p14:tracePt t="41892" x="8080375" y="3289300"/>
          <p14:tracePt t="41901" x="8054975" y="3373438"/>
          <p14:tracePt t="41908" x="8029575" y="3459163"/>
          <p14:tracePt t="41918" x="8004175" y="3535363"/>
          <p14:tracePt t="41924" x="7961313" y="3611563"/>
          <p14:tracePt t="41934" x="7943850" y="3654425"/>
          <p14:tracePt t="41940" x="7935913" y="3705225"/>
          <p14:tracePt t="41950" x="7918450" y="3738563"/>
          <p14:tracePt t="41956" x="7900988" y="3763963"/>
          <p14:tracePt t="41964" x="7900988" y="3773488"/>
          <p14:tracePt t="41972" x="7900988" y="3781425"/>
          <p14:tracePt t="41980" x="7893050" y="3781425"/>
          <p14:tracePt t="42078" x="7893050" y="3773488"/>
          <p14:tracePt t="42093" x="7893050" y="3722688"/>
          <p14:tracePt t="42102" x="7893050" y="3671888"/>
          <p14:tracePt t="42109" x="7910513" y="3611563"/>
          <p14:tracePt t="42118" x="7926388" y="3535363"/>
          <p14:tracePt t="42125" x="7943850" y="3467100"/>
          <p14:tracePt t="42137" x="7961313" y="3398838"/>
          <p14:tracePt t="42140" x="7977188" y="3340100"/>
          <p14:tracePt t="42151" x="8004175" y="3279775"/>
          <p14:tracePt t="42157" x="8029575" y="3203575"/>
          <p14:tracePt t="42169" x="8062913" y="3135313"/>
          <p14:tracePt t="42174" x="8096250" y="3059113"/>
          <p14:tracePt t="42180" x="8139113" y="2974975"/>
          <p14:tracePt t="42187" x="8189913" y="2897188"/>
          <p14:tracePt t="42195" x="8240713" y="2813050"/>
          <p14:tracePt t="42204" x="8308975" y="2711450"/>
          <p14:tracePt t="42212" x="8402638" y="2617788"/>
          <p14:tracePt t="42220" x="8488363" y="2541588"/>
          <p14:tracePt t="42228" x="8580438" y="2455863"/>
          <p14:tracePt t="42235" x="8742363" y="2379663"/>
          <p14:tracePt t="42244" x="8912225" y="2286000"/>
          <p14:tracePt t="42252" x="9142413" y="2174875"/>
          <p14:tracePt t="42260" x="9371013" y="2090738"/>
          <p14:tracePt t="42268" x="9667875" y="2030413"/>
          <p14:tracePt t="42275" x="9931400" y="2005013"/>
          <p14:tracePt t="42285" x="10237788" y="1989138"/>
          <p14:tracePt t="42292" x="10534650" y="1979613"/>
          <p14:tracePt t="42302" x="10841038" y="1979613"/>
          <p14:tracePt t="42308" x="11112500" y="1979613"/>
          <p14:tracePt t="42317" x="11418888" y="1979613"/>
          <p14:tracePt t="42324" x="11776075" y="2014538"/>
          <p14:tracePt t="42334" x="12090400" y="2090738"/>
          <p14:tracePt t="42552" x="11936413" y="3662363"/>
          <p14:tracePt t="42556" x="11809413" y="3679825"/>
          <p14:tracePt t="42567" x="11699875" y="3687763"/>
          <p14:tracePt t="42572" x="11580813" y="3687763"/>
          <p14:tracePt t="42580" x="11495088" y="3671888"/>
          <p14:tracePt t="42592" x="11401425" y="3629025"/>
          <p14:tracePt t="42602" x="11333163" y="3594100"/>
          <p14:tracePt t="42608" x="11282363" y="3552825"/>
          <p14:tracePt t="42618" x="11274425" y="3543300"/>
          <p14:tracePt t="42624" x="11274425" y="3535363"/>
          <p14:tracePt t="42635" x="11282363" y="3527425"/>
          <p14:tracePt t="42640" x="11299825" y="3502025"/>
          <p14:tracePt t="42651" x="11317288" y="3484563"/>
          <p14:tracePt t="42656" x="11360150" y="3467100"/>
          <p14:tracePt t="42665" x="11410950" y="3441700"/>
          <p14:tracePt t="42672" x="11469688" y="3416300"/>
          <p14:tracePt t="42680" x="11530013" y="3398838"/>
          <p14:tracePt t="42688" x="11530013" y="3390900"/>
          <p14:tracePt t="42704" x="11530013" y="3382963"/>
          <p14:tracePt t="42720" x="11512550" y="3382963"/>
          <p14:tracePt t="42728" x="11469688" y="3348038"/>
          <p14:tracePt t="42736" x="11436350" y="3330575"/>
          <p14:tracePt t="42744" x="11393488" y="3305175"/>
          <p14:tracePt t="42753" x="11368088" y="3297238"/>
          <p14:tracePt t="42760" x="11333163" y="3263900"/>
          <p14:tracePt t="42770" x="11291888" y="3228975"/>
          <p14:tracePt t="42776" x="11256963" y="3186113"/>
          <p14:tracePt t="42785" x="11215688" y="3144838"/>
          <p14:tracePt t="42792" x="11180763" y="3119438"/>
          <p14:tracePt t="42802" x="11163300" y="3076575"/>
          <p14:tracePt t="42808" x="11155363" y="3067050"/>
          <p14:tracePt t="42819" x="11155363" y="3051175"/>
          <p14:tracePt t="42824" x="11155363" y="3033713"/>
          <p14:tracePt t="42834" x="11155363" y="3016250"/>
          <p14:tracePt t="42840" x="11163300" y="2990850"/>
          <p14:tracePt t="42849" x="11180763" y="2974975"/>
          <p14:tracePt t="42855" x="11198225" y="2949575"/>
          <p14:tracePt t="42864" x="11223625" y="2922588"/>
          <p14:tracePt t="42872" x="11266488" y="2889250"/>
          <p14:tracePt t="42880" x="11317288" y="2855913"/>
          <p14:tracePt t="42887" x="11368088" y="2820988"/>
          <p14:tracePt t="42902" x="11436350" y="2787650"/>
          <p14:tracePt t="42903" x="11477625" y="2762250"/>
          <p14:tracePt t="42912" x="11530013" y="2736850"/>
          <p14:tracePt t="42919" x="11571288" y="2719388"/>
          <p14:tracePt t="42928" x="11596688" y="2711450"/>
          <p14:tracePt t="42936" x="11622088" y="2711450"/>
          <p14:tracePt t="42944" x="11647488" y="2701925"/>
          <p14:tracePt t="42951" x="11657013" y="2701925"/>
          <p14:tracePt t="43025" x="11657013" y="2711450"/>
          <p14:tracePt t="43033" x="11639550" y="2727325"/>
          <p14:tracePt t="43042" x="11639550" y="2762250"/>
          <p14:tracePt t="43053" x="11614150" y="2830513"/>
          <p14:tracePt t="43057" x="11571288" y="2906713"/>
          <p14:tracePt t="43064" x="11537950" y="2974975"/>
          <p14:tracePt t="43072" x="11503025" y="3051175"/>
          <p14:tracePt t="43080" x="11477625" y="3109913"/>
          <p14:tracePt t="43088" x="11461750" y="3160713"/>
          <p14:tracePt t="43096" x="11444288" y="3211513"/>
          <p14:tracePt t="43104" x="11426825" y="3246438"/>
          <p14:tracePt t="43112" x="11418888" y="3271838"/>
          <p14:tracePt t="43120" x="11418888" y="3279775"/>
          <p14:tracePt t="43128" x="11418888" y="3289300"/>
          <p14:tracePt t="43136" x="11418888" y="3297238"/>
          <p14:tracePt t="43144" x="11418888" y="3305175"/>
          <p14:tracePt t="43161" x="11418888" y="3314700"/>
          <p14:tracePt t="43168" x="11418888" y="3330575"/>
          <p14:tracePt t="43175" x="11436350" y="3348038"/>
          <p14:tracePt t="43185" x="11452225" y="3365500"/>
          <p14:tracePt t="43192" x="11469688" y="3408363"/>
          <p14:tracePt t="43201" x="11495088" y="3433763"/>
          <p14:tracePt t="43207" x="11503025" y="3449638"/>
          <p14:tracePt t="43217" x="11503025" y="3467100"/>
          <p14:tracePt t="43223" x="11520488" y="3492500"/>
          <p14:tracePt t="43234" x="11537950" y="3509963"/>
          <p14:tracePt t="43239" x="11555413" y="3527425"/>
          <p14:tracePt t="43250" x="11563350" y="3552825"/>
          <p14:tracePt t="43255" x="11571288" y="3552825"/>
          <p14:tracePt t="43266" x="11580813" y="3568700"/>
          <p14:tracePt t="43271" x="11596688" y="3586163"/>
          <p14:tracePt t="43279" x="11596688" y="3594100"/>
          <p14:tracePt t="43288" x="11596688" y="3603625"/>
          <p14:tracePt t="43296" x="11596688" y="3611563"/>
          <p14:tracePt t="43312" x="11606213" y="3611563"/>
          <p14:tracePt t="43328" x="11606213" y="3619500"/>
          <p14:tracePt t="43344" x="11606213" y="3629025"/>
          <p14:tracePt t="43439" x="11606213" y="3619500"/>
          <p14:tracePt t="43447" x="11606213" y="3586163"/>
          <p14:tracePt t="43455" x="11606213" y="3543300"/>
          <p14:tracePt t="43463" x="11596688" y="3502025"/>
          <p14:tracePt t="43471" x="11571288" y="3449638"/>
          <p14:tracePt t="43479" x="11555413" y="3441700"/>
          <p14:tracePt t="43488" x="11537950" y="3441700"/>
          <p14:tracePt t="43504" x="11530013" y="3441700"/>
          <p14:tracePt t="43512" x="11512550" y="3441700"/>
          <p14:tracePt t="43519" x="11469688" y="3449638"/>
          <p14:tracePt t="43528" x="11401425" y="3502025"/>
          <p14:tracePt t="43536" x="11333163" y="3578225"/>
          <p14:tracePt t="43544" x="11256963" y="3662363"/>
          <p14:tracePt t="43551" x="11163300" y="3748088"/>
          <p14:tracePt t="43560" x="11061700" y="3849688"/>
          <p14:tracePt t="43569" x="10977563" y="3968750"/>
          <p14:tracePt t="43576" x="10917238" y="4079875"/>
          <p14:tracePt t="43585" x="10874375" y="4171950"/>
          <p14:tracePt t="43591" x="10833100" y="4265613"/>
          <p14:tracePt t="43601" x="10807700" y="4341813"/>
          <p14:tracePt t="43607" x="10790238" y="4394200"/>
          <p14:tracePt t="43618" x="10782300" y="4402138"/>
          <p14:tracePt t="43635" x="10782300" y="4410075"/>
          <p14:tracePt t="43777" x="10782300" y="4402138"/>
          <p14:tracePt t="43785" x="10782300" y="4341813"/>
          <p14:tracePt t="43793" x="10782300" y="4265613"/>
          <p14:tracePt t="43803" x="10807700" y="4138613"/>
          <p14:tracePt t="43809" x="10833100" y="3935413"/>
          <p14:tracePt t="43819" x="10874375" y="3646488"/>
          <p14:tracePt t="43825" x="10926763" y="3340100"/>
          <p14:tracePt t="43838" x="10952163" y="3025775"/>
          <p14:tracePt t="43844" x="10977563" y="2787650"/>
          <p14:tracePt t="43853" x="10993438" y="2617788"/>
          <p14:tracePt t="43856" x="10985500" y="2516188"/>
          <p14:tracePt t="43868" x="10968038" y="2447925"/>
          <p14:tracePt t="43872" x="10926763" y="2397125"/>
          <p14:tracePt t="43888" x="10823575" y="2286000"/>
          <p14:tracePt t="43896" x="10747375" y="2209800"/>
          <p14:tracePt t="43904" x="10620375" y="2124075"/>
          <p14:tracePt t="43912" x="10467975" y="2047875"/>
          <p14:tracePt t="43920" x="10339388" y="2005013"/>
          <p14:tracePt t="43928" x="10161588" y="1954213"/>
          <p14:tracePt t="43936" x="9940925" y="1928813"/>
          <p14:tracePt t="43944" x="9652000" y="1903413"/>
          <p14:tracePt t="43952" x="9421813" y="1903413"/>
          <p14:tracePt t="43960" x="9142413" y="1920875"/>
          <p14:tracePt t="43969" x="8937625" y="1954213"/>
          <p14:tracePt t="43976" x="8853488" y="1989138"/>
          <p14:tracePt t="44001" x="8853488" y="1997075"/>
          <p14:tracePt t="44008" x="8869363" y="2022475"/>
          <p14:tracePt t="44018" x="8912225" y="2047875"/>
          <p14:tracePt t="44024" x="8988425" y="2073275"/>
          <p14:tracePt t="44033" x="9124950" y="2149475"/>
          <p14:tracePt t="44040" x="9337675" y="2286000"/>
          <p14:tracePt t="44051" x="9540875" y="2422525"/>
          <p14:tracePt t="44056" x="9720263" y="2516188"/>
          <p14:tracePt t="44068" x="9880600" y="2557463"/>
          <p14:tracePt t="44072" x="10017125" y="2592388"/>
          <p14:tracePt t="44080" x="10118725" y="2608263"/>
          <p14:tracePt t="44088" x="10126663" y="2608263"/>
          <p14:tracePt t="44096" x="10136188" y="2617788"/>
          <p14:tracePt t="44104" x="10144125" y="2617788"/>
          <p14:tracePt t="44192" x="10136188" y="2625725"/>
          <p14:tracePt t="44224" x="10126663" y="2633663"/>
          <p14:tracePt t="44232" x="10118725" y="2643188"/>
          <p14:tracePt t="44337" x="10136188" y="2668588"/>
          <p14:tracePt t="44345" x="10144125" y="2676525"/>
          <p14:tracePt t="44354" x="10161588" y="2693988"/>
          <p14:tracePt t="44361" x="10186988" y="2736850"/>
          <p14:tracePt t="44371" x="10220325" y="2787650"/>
          <p14:tracePt t="44377" x="10245725" y="2830513"/>
          <p14:tracePt t="44387" x="10263188" y="2863850"/>
          <p14:tracePt t="44392" x="10271125" y="2914650"/>
          <p14:tracePt t="44403" x="10263188" y="2974975"/>
          <p14:tracePt t="44407" x="10220325" y="3041650"/>
          <p14:tracePt t="44418" x="10144125" y="3127375"/>
          <p14:tracePt t="44424" x="10025063" y="3211513"/>
          <p14:tracePt t="44434" x="9872663" y="3297238"/>
          <p14:tracePt t="44440" x="9720263" y="3382963"/>
          <p14:tracePt t="44451" x="9550400" y="3441700"/>
          <p14:tracePt t="44456" x="9439275" y="3467100"/>
          <p14:tracePt t="44467" x="9302750" y="3502025"/>
          <p14:tracePt t="44472" x="9183688" y="3509963"/>
          <p14:tracePt t="44480" x="9056688" y="3509963"/>
          <p14:tracePt t="44488" x="8955088" y="3502025"/>
          <p14:tracePt t="44496" x="8869363" y="3475038"/>
          <p14:tracePt t="44503" x="8810625" y="3459163"/>
          <p14:tracePt t="44511" x="8767763" y="3441700"/>
          <p14:tracePt t="44519" x="8750300" y="3433763"/>
          <p14:tracePt t="44559" x="8750300" y="3424238"/>
          <p14:tracePt t="44769" x="8742363" y="3424238"/>
          <p14:tracePt t="44777" x="8724900" y="3424238"/>
          <p14:tracePt t="44786" x="8674100" y="3416300"/>
          <p14:tracePt t="44793" x="8605838" y="3408363"/>
          <p14:tracePt t="44804" x="8504238" y="3398838"/>
          <p14:tracePt t="44809" x="8394700" y="3390900"/>
          <p14:tracePt t="44820" x="8283575" y="3373438"/>
          <p14:tracePt t="44825" x="8174038" y="3355975"/>
          <p14:tracePt t="44837" x="8088313" y="3340100"/>
          <p14:tracePt t="44841" x="8004175" y="3314700"/>
          <p14:tracePt t="44851" x="7935913" y="3297238"/>
          <p14:tracePt t="44856" x="7875588" y="3279775"/>
          <p14:tracePt t="44866" x="7816850" y="3271838"/>
          <p14:tracePt t="44872" x="7756525" y="3254375"/>
          <p14:tracePt t="44880" x="7715250" y="3254375"/>
          <p14:tracePt t="44902" x="7705725" y="3238500"/>
          <p14:tracePt t="44912" x="7688263" y="3238500"/>
          <p14:tracePt t="44920" x="7680325" y="3228975"/>
          <p14:tracePt t="44928" x="7646988" y="3221038"/>
          <p14:tracePt t="44935" x="7629525" y="3221038"/>
          <p14:tracePt t="44944" x="7612063" y="3211513"/>
          <p14:tracePt t="44951" x="7586663" y="3203575"/>
          <p14:tracePt t="44960" x="7553325" y="3203575"/>
          <p14:tracePt t="44968" x="7518400" y="3195638"/>
          <p14:tracePt t="44976" x="7477125" y="3195638"/>
          <p14:tracePt t="44985" x="7442200" y="3195638"/>
          <p14:tracePt t="44992" x="7408863" y="3186113"/>
          <p14:tracePt t="45001" x="7383463" y="3186113"/>
          <p14:tracePt t="45008" x="7340600" y="3178175"/>
          <p14:tracePt t="45017" x="7297738" y="3178175"/>
          <p14:tracePt t="45024" x="7256463" y="3178175"/>
          <p14:tracePt t="45034" x="7196138" y="3178175"/>
          <p14:tracePt t="45040" x="7137400" y="3178175"/>
          <p14:tracePt t="45050" x="7077075" y="3178175"/>
          <p14:tracePt t="45056" x="7026275" y="3178175"/>
          <p14:tracePt t="45066" x="6975475" y="3178175"/>
          <p14:tracePt t="45072" x="6932613" y="3178175"/>
          <p14:tracePt t="45080" x="6899275" y="3178175"/>
          <p14:tracePt t="45088" x="6881813" y="3178175"/>
          <p14:tracePt t="45096" x="6856413" y="3178175"/>
          <p14:tracePt t="45104" x="6838950" y="3178175"/>
          <p14:tracePt t="45112" x="6823075" y="3178175"/>
          <p14:tracePt t="45120" x="6797675" y="3178175"/>
          <p14:tracePt t="45128" x="6770688" y="3178175"/>
          <p14:tracePt t="45144" x="6762750" y="3178175"/>
          <p14:tracePt t="45152" x="6754813" y="3186113"/>
          <p14:tracePt t="45160" x="6745288" y="3186113"/>
          <p14:tracePt t="45184" x="6729413" y="3186113"/>
          <p14:tracePt t="45201" x="6719888" y="3195638"/>
          <p14:tracePt t="45208" x="6711950" y="3195638"/>
          <p14:tracePt t="45218" x="6704013" y="3195638"/>
          <p14:tracePt t="45224" x="6694488" y="3203575"/>
          <p14:tracePt t="45240" x="6669088" y="3221038"/>
          <p14:tracePt t="45250" x="6661150" y="3221038"/>
          <p14:tracePt t="45256" x="6643688" y="3221038"/>
          <p14:tracePt t="45267" x="6626225" y="3221038"/>
          <p14:tracePt t="45272" x="6618288" y="3221038"/>
          <p14:tracePt t="45280" x="6610350" y="3221038"/>
          <p14:tracePt t="45288" x="6600825" y="3221038"/>
          <p14:tracePt t="45296" x="6592888" y="3221038"/>
          <p14:tracePt t="45345" x="6584950" y="3221038"/>
          <p14:tracePt t="45370" x="6610350" y="3211513"/>
          <p14:tracePt t="45377" x="6643688" y="3195638"/>
          <p14:tracePt t="45387" x="6678613" y="3160713"/>
          <p14:tracePt t="45393" x="6711950" y="3144838"/>
          <p14:tracePt t="45404" x="6745288" y="3144838"/>
          <p14:tracePt t="45408" x="6788150" y="3144838"/>
          <p14:tracePt t="45419" x="6805613" y="3144838"/>
          <p14:tracePt t="45433" x="6813550" y="3144838"/>
          <p14:tracePt t="45489" x="6831013" y="3144838"/>
          <p14:tracePt t="45504" x="6848475" y="3160713"/>
          <p14:tracePt t="45513" x="6848475" y="3178175"/>
          <p14:tracePt t="45520" x="6856413" y="3186113"/>
          <p14:tracePt t="45529" x="6864350" y="3195638"/>
          <p14:tracePt t="45631" x="6864350" y="3203575"/>
          <p14:tracePt t="45648" x="6881813" y="3203575"/>
          <p14:tracePt t="45656" x="6889750" y="3203575"/>
          <p14:tracePt t="45667" x="6899275" y="3211513"/>
          <p14:tracePt t="45684" x="6915150" y="3211513"/>
          <p14:tracePt t="45692" x="6942138" y="3211513"/>
          <p14:tracePt t="45700" x="6958013" y="3211513"/>
          <p14:tracePt t="45708" x="7008813" y="3186113"/>
          <p14:tracePt t="45718" x="7085013" y="3119438"/>
          <p14:tracePt t="45724" x="7170738" y="3051175"/>
          <p14:tracePt t="45733" x="7239000" y="2965450"/>
          <p14:tracePt t="45740" x="7239000" y="2957513"/>
          <p14:tracePt t="45997" x="7246938" y="2982913"/>
          <p14:tracePt t="46005" x="7246938" y="3000375"/>
          <p14:tracePt t="46013" x="7239000" y="3041650"/>
          <p14:tracePt t="46019" x="7188200" y="3084513"/>
          <p14:tracePt t="46028" x="7127875" y="3144838"/>
          <p14:tracePt t="46036" x="7069138" y="3211513"/>
          <p14:tracePt t="46043" x="6983413" y="3263900"/>
          <p14:tracePt t="46051" x="6873875" y="3340100"/>
          <p14:tracePt t="46060" x="6770688" y="3416300"/>
          <p14:tracePt t="46067" x="6584950" y="3535363"/>
          <p14:tracePt t="46075" x="6346825" y="3646488"/>
          <p14:tracePt t="46101" x="5513388" y="3900488"/>
          <p14:tracePt t="46107" x="5310188" y="3935413"/>
          <p14:tracePt t="46118" x="5165725" y="3935413"/>
          <p14:tracePt t="46124" x="5054600" y="3917950"/>
          <p14:tracePt t="46133" x="4962525" y="3875088"/>
          <p14:tracePt t="46139" x="4868863" y="3832225"/>
          <p14:tracePt t="46149" x="4791075" y="3790950"/>
          <p14:tracePt t="46156" x="4740275" y="3756025"/>
          <p14:tracePt t="46170" x="4706938" y="3738563"/>
          <p14:tracePt t="46171" x="4699000" y="3730625"/>
          <p14:tracePt t="46191" x="4699000" y="3722688"/>
          <p14:tracePt t="46197" x="4699000" y="3713163"/>
          <p14:tracePt t="46213" x="4699000" y="3705225"/>
          <p14:tracePt t="46236" x="4714875" y="3705225"/>
          <p14:tracePt t="46245" x="4724400" y="3705225"/>
          <p14:tracePt t="46253" x="4765675" y="3705225"/>
          <p14:tracePt t="46260" x="4800600" y="3722688"/>
          <p14:tracePt t="46269" x="4833938" y="3756025"/>
          <p14:tracePt t="46276" x="4843463" y="3763963"/>
          <p14:tracePt t="46285" x="4859338" y="3781425"/>
          <p14:tracePt t="46292" x="4876800" y="3790950"/>
          <p14:tracePt t="46303" x="4894263" y="3824288"/>
          <p14:tracePt t="46309" x="4894263" y="3841750"/>
          <p14:tracePt t="46318" x="4894263" y="3857625"/>
          <p14:tracePt t="46324" x="4894263" y="3892550"/>
          <p14:tracePt t="46335" x="4859338" y="3976688"/>
          <p14:tracePt t="46341" x="4765675" y="4087813"/>
          <p14:tracePt t="46351" x="4638675" y="4206875"/>
          <p14:tracePt t="46357" x="4476750" y="4316413"/>
          <p14:tracePt t="46368" x="4240213" y="4419600"/>
          <p14:tracePt t="46372" x="4044950" y="4478338"/>
          <p14:tracePt t="46381" x="3865563" y="4521200"/>
          <p14:tracePt t="46388" x="3695700" y="4529138"/>
          <p14:tracePt t="46397" x="3576638" y="4538663"/>
          <p14:tracePt t="46404" x="3500438" y="4538663"/>
          <p14:tracePt t="46412" x="3414713" y="4521200"/>
          <p14:tracePt t="46420" x="3338513" y="4495800"/>
          <p14:tracePt t="46430" x="3330575" y="4486275"/>
          <p14:tracePt t="46436" x="3330575" y="4478338"/>
          <p14:tracePt t="46460" x="3330575" y="4460875"/>
          <p14:tracePt t="46469" x="3330575" y="4452938"/>
          <p14:tracePt t="46549" x="3330575" y="4435475"/>
          <p14:tracePt t="46557" x="3330575" y="4427538"/>
          <p14:tracePt t="46567" x="3330575" y="4394200"/>
          <p14:tracePt t="46573" x="3330575" y="4359275"/>
          <p14:tracePt t="46584" x="3330575" y="4325938"/>
          <p14:tracePt t="46589" x="3330575" y="4308475"/>
          <p14:tracePt t="46598" x="3330575" y="4275138"/>
          <p14:tracePt t="46606" x="3330575" y="4240213"/>
          <p14:tracePt t="46614" x="3330575" y="4189413"/>
          <p14:tracePt t="46621" x="3338513" y="4121150"/>
          <p14:tracePt t="46629" x="3355975" y="4062413"/>
          <p14:tracePt t="46638" x="3381375" y="3976688"/>
          <p14:tracePt t="46644" x="3406775" y="3908425"/>
          <p14:tracePt t="46651" x="3457575" y="3824288"/>
          <p14:tracePt t="46659" x="3508375" y="3738563"/>
          <p14:tracePt t="46667" x="3568700" y="3654425"/>
          <p14:tracePt t="46675" x="3636963" y="3568700"/>
          <p14:tracePt t="46684" x="3713163" y="3484563"/>
          <p14:tracePt t="46691" x="3771900" y="3408363"/>
          <p14:tracePt t="46701" x="3840163" y="3348038"/>
          <p14:tracePt t="46707" x="3900488" y="3289300"/>
          <p14:tracePt t="46717" x="3967163" y="3238500"/>
          <p14:tracePt t="46724" x="4017963" y="3203575"/>
          <p14:tracePt t="46734" x="4044950" y="3170238"/>
          <p14:tracePt t="46740" x="4095750" y="3135313"/>
          <p14:tracePt t="46748" x="4146550" y="3101975"/>
          <p14:tracePt t="46756" x="4197350" y="3067050"/>
          <p14:tracePt t="46766" x="4265613" y="3041650"/>
          <p14:tracePt t="46772" x="4341813" y="3016250"/>
          <p14:tracePt t="46780" x="4460875" y="2990850"/>
          <p14:tracePt t="46787" x="4587875" y="2957513"/>
          <p14:tracePt t="46796" x="4791075" y="2922588"/>
          <p14:tracePt t="46803" x="5013325" y="2897188"/>
          <p14:tracePt t="46811" x="5249863" y="2863850"/>
          <p14:tracePt t="46820" x="5487988" y="2855913"/>
          <p14:tracePt t="46828" x="5667375" y="2820988"/>
          <p14:tracePt t="46836" x="5819775" y="2795588"/>
          <p14:tracePt t="46844" x="5946775" y="2778125"/>
          <p14:tracePt t="46852" x="6040438" y="2770188"/>
          <p14:tracePt t="46860" x="6100763" y="2762250"/>
          <p14:tracePt t="46868" x="6134100" y="2752725"/>
          <p14:tracePt t="46876" x="6142038" y="2752725"/>
          <p14:tracePt t="46917" x="6151563" y="2752725"/>
          <p14:tracePt t="46924" x="6167438" y="2762250"/>
          <p14:tracePt t="46933" x="6176963" y="2770188"/>
          <p14:tracePt t="46940" x="6202363" y="2778125"/>
          <p14:tracePt t="46951" x="6235700" y="2805113"/>
          <p14:tracePt t="46956" x="6245225" y="2813050"/>
          <p14:tracePt t="46965" x="6253163" y="2820988"/>
          <p14:tracePt t="46971" x="6261100" y="2820988"/>
          <p14:tracePt t="46980" x="6270625" y="2830513"/>
          <p14:tracePt t="46988" x="6278563" y="2830513"/>
          <p14:tracePt t="47045" x="6278563" y="2846388"/>
          <p14:tracePt t="47061" x="6270625" y="2871788"/>
          <p14:tracePt t="47071" x="6235700" y="2914650"/>
          <p14:tracePt t="47077" x="6210300" y="2949575"/>
          <p14:tracePt t="47087" x="6159500" y="3000375"/>
          <p14:tracePt t="47093" x="6083300" y="3076575"/>
          <p14:tracePt t="47104" x="5997575" y="3152775"/>
          <p14:tracePt t="47108" x="5905500" y="3228975"/>
          <p14:tracePt t="47118" x="5819775" y="3279775"/>
          <p14:tracePt t="47124" x="5726113" y="3330575"/>
          <p14:tracePt t="47134" x="5616575" y="3365500"/>
          <p14:tracePt t="47140" x="5522913" y="3408363"/>
          <p14:tracePt t="47150" x="5446713" y="3433763"/>
          <p14:tracePt t="47157" x="5386388" y="3449638"/>
          <p14:tracePt t="47166" x="5368925" y="3449638"/>
          <p14:tracePt t="47204" x="5378450" y="3449638"/>
          <p14:tracePt t="47220" x="5403850" y="3449638"/>
          <p14:tracePt t="47229" x="5411788" y="3449638"/>
          <p14:tracePt t="47236" x="5446713" y="3449638"/>
          <p14:tracePt t="47244" x="5480050" y="3449638"/>
          <p14:tracePt t="47252" x="5497513" y="3441700"/>
          <p14:tracePt t="47261" x="5513388" y="3441700"/>
          <p14:tracePt t="47269" x="5513388" y="3433763"/>
          <p14:tracePt t="47349" x="5505450" y="3441700"/>
          <p14:tracePt t="47357" x="5505450" y="3449638"/>
          <p14:tracePt t="47367" x="5480050" y="3467100"/>
          <p14:tracePt t="47374" x="5472113" y="3475038"/>
          <p14:tracePt t="47386" x="5454650" y="3492500"/>
          <p14:tracePt t="47396" x="5446713" y="3502025"/>
          <p14:tracePt t="47701" x="5437188" y="3502025"/>
          <p14:tracePt t="48102" x="5429250" y="3502025"/>
          <p14:tracePt t="48118" x="5386388" y="3502025"/>
          <p14:tracePt t="48125" x="5327650" y="3509963"/>
          <p14:tracePt t="48135" x="5208588" y="3552825"/>
          <p14:tracePt t="48142" x="5054600" y="3636963"/>
          <p14:tracePt t="48154" x="4884738" y="3705225"/>
          <p14:tracePt t="48159" x="4732338" y="3781425"/>
          <p14:tracePt t="48171" x="4646613" y="3824288"/>
          <p14:tracePt t="48172" x="4638675" y="3832225"/>
          <p14:tracePt t="48195" x="4630738" y="3832225"/>
          <p14:tracePt t="48212" x="4613275" y="3832225"/>
          <p14:tracePt t="48219" x="4595813" y="3832225"/>
          <p14:tracePt t="48227" x="4545013" y="3832225"/>
          <p14:tracePt t="48236" x="4476750" y="3824288"/>
          <p14:tracePt t="48243" x="4418013" y="3798888"/>
          <p14:tracePt t="48251" x="4384675" y="3763963"/>
          <p14:tracePt t="48260" x="4359275" y="3697288"/>
          <p14:tracePt t="48267" x="4349750" y="3629025"/>
          <p14:tracePt t="48275" x="4341813" y="3560763"/>
          <p14:tracePt t="48284" x="4341813" y="3475038"/>
          <p14:tracePt t="48292" x="4341813" y="3382963"/>
          <p14:tracePt t="48300" x="4349750" y="3297238"/>
          <p14:tracePt t="48307" x="4375150" y="3228975"/>
          <p14:tracePt t="48317" x="4392613" y="3178175"/>
          <p14:tracePt t="48324" x="4425950" y="3127375"/>
          <p14:tracePt t="48333" x="4460875" y="3076575"/>
          <p14:tracePt t="48339" x="4494213" y="3033713"/>
          <p14:tracePt t="48351" x="4554538" y="2990850"/>
          <p14:tracePt t="48355" x="4630738" y="2957513"/>
          <p14:tracePt t="48366" x="4706938" y="2932113"/>
          <p14:tracePt t="48372" x="4818063" y="2897188"/>
          <p14:tracePt t="48380" x="4945063" y="2881313"/>
          <p14:tracePt t="48387" x="5072063" y="2863850"/>
          <p14:tracePt t="48395" x="5208588" y="2830513"/>
          <p14:tracePt t="48403" x="5318125" y="2813050"/>
          <p14:tracePt t="48411" x="5421313" y="2787650"/>
          <p14:tracePt t="48419" x="5505450" y="2770188"/>
          <p14:tracePt t="48427" x="5556250" y="2762250"/>
          <p14:tracePt t="48451" x="5565775" y="2752725"/>
          <p14:tracePt t="48605" x="5565775" y="2744788"/>
          <p14:tracePt t="48646" x="5565775" y="2736850"/>
          <p14:tracePt t="48661" x="5565775" y="2727325"/>
          <p14:tracePt t="48670" x="5565775" y="2719388"/>
          <p14:tracePt t="48745" x="5548313" y="2719388"/>
          <p14:tracePt t="48761" x="5522913" y="2719388"/>
          <p14:tracePt t="48770" x="5505450" y="2736850"/>
          <p14:tracePt t="48777" x="5472113" y="2752725"/>
          <p14:tracePt t="48785" x="5446713" y="2770188"/>
          <p14:tracePt t="48792" x="5421313" y="2778125"/>
          <p14:tracePt t="48801" x="5403850" y="2795588"/>
          <p14:tracePt t="48807" x="5378450" y="2820988"/>
          <p14:tracePt t="48816" x="5343525" y="2855913"/>
          <p14:tracePt t="48823" x="5318125" y="2889250"/>
          <p14:tracePt t="48833" x="5292725" y="2914650"/>
          <p14:tracePt t="48839" x="5276850" y="2940050"/>
          <p14:tracePt t="48849" x="5249863" y="2982913"/>
          <p14:tracePt t="48856" x="5216525" y="3041650"/>
          <p14:tracePt t="48865" x="5173663" y="3094038"/>
          <p14:tracePt t="48884" x="5122863" y="3221038"/>
          <p14:tracePt t="48887" x="5080000" y="3289300"/>
          <p14:tracePt t="48896" x="5046663" y="3373438"/>
          <p14:tracePt t="48903" x="5003800" y="3441700"/>
          <p14:tracePt t="48911" x="4953000" y="3535363"/>
          <p14:tracePt t="48920" x="4902200" y="3611563"/>
          <p14:tracePt t="48927" x="4851400" y="3687763"/>
          <p14:tracePt t="48936" x="4818063" y="3738563"/>
          <p14:tracePt t="48951" x="4818063" y="3748088"/>
          <p14:tracePt t="49000" x="4826000" y="3763963"/>
          <p14:tracePt t="49008" x="4826000" y="3773488"/>
          <p14:tracePt t="49018" x="4833938" y="3781425"/>
          <p14:tracePt t="49024" x="4868863" y="3798888"/>
          <p14:tracePt t="49034" x="4868863" y="3806825"/>
          <p14:tracePt t="49040" x="4902200" y="3816350"/>
          <p14:tracePt t="49050" x="4910138" y="3832225"/>
          <p14:tracePt t="49057" x="4953000" y="3849688"/>
          <p14:tracePt t="49067" x="4987925" y="3883025"/>
          <p14:tracePt t="49073" x="5021263" y="3908425"/>
          <p14:tracePt t="49083" x="5072063" y="3943350"/>
          <p14:tracePt t="49088" x="5157788" y="3968750"/>
          <p14:tracePt t="49099" x="5292725" y="4019550"/>
          <p14:tracePt t="49104" x="5462588" y="4095750"/>
          <p14:tracePt t="49112" x="5700713" y="4189413"/>
          <p14:tracePt t="49120" x="5938838" y="4291013"/>
          <p14:tracePt t="49129" x="6176963" y="4394200"/>
          <p14:tracePt t="49136" x="6415088" y="4460875"/>
          <p14:tracePt t="49145" x="6643688" y="4529138"/>
          <p14:tracePt t="49156" x="6780213" y="4554538"/>
          <p14:tracePt t="49160" x="6864350" y="4572000"/>
          <p14:tracePt t="49167" x="6864350" y="4579938"/>
          <p14:tracePt t="49175" x="6873875" y="4589463"/>
          <p14:tracePt t="49184" x="6873875" y="4597400"/>
          <p14:tracePt t="49192" x="6864350" y="4622800"/>
          <p14:tracePt t="49201" x="6838950" y="4640263"/>
          <p14:tracePt t="49208" x="6754813" y="4699000"/>
          <p14:tracePt t="49217" x="6592888" y="4775200"/>
          <p14:tracePt t="49224" x="6286500" y="4894263"/>
          <p14:tracePt t="49233" x="5827713" y="5013325"/>
          <p14:tracePt t="49240" x="5318125" y="5091113"/>
          <p14:tracePt t="49250" x="4783138" y="5124450"/>
          <p14:tracePt t="49256" x="4205288" y="5141913"/>
          <p14:tracePt t="49266" x="3551238" y="5091113"/>
          <p14:tracePt t="49272" x="3016250" y="5022850"/>
          <p14:tracePt t="49283" x="2565400" y="4919663"/>
          <p14:tracePt t="49288" x="2235200" y="4810125"/>
          <p14:tracePt t="49296" x="1997075" y="4699000"/>
          <p14:tracePt t="49304" x="1878013" y="4622800"/>
          <p14:tracePt t="49311" x="1817688" y="4564063"/>
          <p14:tracePt t="49319" x="1784350" y="4486275"/>
          <p14:tracePt t="49328" x="1766888" y="4419600"/>
          <p14:tracePt t="49336" x="1758950" y="4341813"/>
          <p14:tracePt t="49344" x="1758950" y="4275138"/>
          <p14:tracePt t="49352" x="1758950" y="4189413"/>
          <p14:tracePt t="49360" x="1766888" y="4130675"/>
          <p14:tracePt t="49367" x="1776413" y="4095750"/>
          <p14:tracePt t="49376" x="1776413" y="4087813"/>
          <p14:tracePt t="49383" x="1776413" y="4070350"/>
          <p14:tracePt t="49400" x="1766888" y="4044950"/>
          <p14:tracePt t="49408" x="1758950" y="4037013"/>
          <p14:tracePt t="49417" x="1733550" y="4019550"/>
          <p14:tracePt t="49423" x="1698625" y="4011613"/>
          <p14:tracePt t="49434" x="1673225" y="3986213"/>
          <p14:tracePt t="49439" x="1622425" y="3960813"/>
          <p14:tracePt t="49450" x="1571625" y="3935413"/>
          <p14:tracePt t="49456" x="1512888" y="3908425"/>
          <p14:tracePt t="49466" x="1435100" y="3900488"/>
          <p14:tracePt t="49472" x="1317625" y="3892550"/>
          <p14:tracePt t="49482" x="1181100" y="3892550"/>
          <p14:tracePt t="49487" x="1011238" y="3892550"/>
          <p14:tracePt t="49499" x="815975" y="3917950"/>
          <p14:tracePt t="49504" x="560388" y="3986213"/>
          <p14:tracePt t="49512" x="357188" y="4052888"/>
          <p14:tracePt t="49520" x="136525" y="4130675"/>
          <p14:tracePt t="49738" x="203200" y="5684838"/>
          <p14:tracePt t="49745" x="357188" y="5659438"/>
          <p14:tracePt t="49752" x="492125" y="5634038"/>
          <p14:tracePt t="49760" x="628650" y="5591175"/>
          <p14:tracePt t="49768" x="755650" y="5532438"/>
          <p14:tracePt t="49776" x="884238" y="5481638"/>
          <p14:tracePt t="49785" x="1003300" y="5395913"/>
          <p14:tracePt t="49792" x="1138238" y="5319713"/>
          <p14:tracePt t="49801" x="1290638" y="5243513"/>
          <p14:tracePt t="49808" x="1462088" y="5175250"/>
          <p14:tracePt t="49818" x="1665288" y="5124450"/>
          <p14:tracePt t="49824" x="1852613" y="5073650"/>
          <p14:tracePt t="49835" x="2030413" y="5022850"/>
          <p14:tracePt t="49840" x="2268538" y="4954588"/>
          <p14:tracePt t="49851" x="2524125" y="4868863"/>
          <p14:tracePt t="49856" x="2760663" y="4775200"/>
          <p14:tracePt t="49868" x="2998788" y="4691063"/>
          <p14:tracePt t="49872" x="3236913" y="4572000"/>
          <p14:tracePt t="49884" x="3525838" y="4470400"/>
          <p14:tracePt t="49888" x="3848100" y="4341813"/>
          <p14:tracePt t="49896" x="4179888" y="4240213"/>
          <p14:tracePt t="49903" x="4486275" y="4113213"/>
          <p14:tracePt t="49911" x="4749800" y="3994150"/>
          <p14:tracePt t="49919" x="4970463" y="3883025"/>
          <p14:tracePt t="49927" x="5148263" y="3798888"/>
          <p14:tracePt t="49935" x="5259388" y="3738563"/>
          <p14:tracePt t="49943" x="5343525" y="3671888"/>
          <p14:tracePt t="49951" x="5411788" y="3603625"/>
          <p14:tracePt t="49960" x="5462588" y="3543300"/>
          <p14:tracePt t="49967" x="5505450" y="3459163"/>
          <p14:tracePt t="49976" x="5530850" y="3373438"/>
          <p14:tracePt t="49983" x="5565775" y="3271838"/>
          <p14:tracePt t="49992" x="5581650" y="3170238"/>
          <p14:tracePt t="50001" x="5591175" y="3067050"/>
          <p14:tracePt t="50007" x="5599113" y="2974975"/>
          <p14:tracePt t="50017" x="5599113" y="2897188"/>
          <p14:tracePt t="50024" x="5599113" y="2805113"/>
          <p14:tracePt t="50033" x="5591175" y="2727325"/>
          <p14:tracePt t="50040" x="5573713" y="2668588"/>
          <p14:tracePt t="50049" x="5548313" y="2592388"/>
          <p14:tracePt t="50056" x="5530850" y="2524125"/>
          <p14:tracePt t="50066" x="5513388" y="2473325"/>
          <p14:tracePt t="50072" x="5497513" y="2430463"/>
          <p14:tracePt t="50082" x="5487988" y="2379663"/>
          <p14:tracePt t="50088" x="5480050" y="2344738"/>
          <p14:tracePt t="50096" x="5472113" y="2293938"/>
          <p14:tracePt t="50104" x="5462588" y="2243138"/>
          <p14:tracePt t="50112" x="5462588" y="2209800"/>
          <p14:tracePt t="50120" x="5462588" y="2174875"/>
          <p14:tracePt t="50128" x="5462588" y="2149475"/>
          <p14:tracePt t="50144" x="5454650" y="2133600"/>
          <p14:tracePt t="50217" x="5446713" y="2133600"/>
          <p14:tracePt t="50235" x="5429250" y="2141538"/>
          <p14:tracePt t="50242" x="5421313" y="2159000"/>
          <p14:tracePt t="50251" x="5403850" y="2184400"/>
          <p14:tracePt t="50257" x="5378450" y="2227263"/>
          <p14:tracePt t="50267" x="5368925" y="2243138"/>
          <p14:tracePt t="50272" x="5335588" y="2303463"/>
          <p14:tracePt t="50283" x="5302250" y="2397125"/>
          <p14:tracePt t="50289" x="5241925" y="2524125"/>
          <p14:tracePt t="50297" x="5173663" y="2693988"/>
          <p14:tracePt t="50304" x="5097463" y="2906713"/>
          <p14:tracePt t="50313" x="5021263" y="3119438"/>
          <p14:tracePt t="50320" x="4953000" y="3305175"/>
          <p14:tracePt t="50329" x="4919663" y="3467100"/>
          <p14:tracePt t="50336" x="4902200" y="3594100"/>
          <p14:tracePt t="50345" x="4894263" y="3687763"/>
          <p14:tracePt t="50352" x="4884738" y="3756025"/>
          <p14:tracePt t="50361" x="4884738" y="3806825"/>
          <p14:tracePt t="50370" x="4902200" y="3849688"/>
          <p14:tracePt t="50376" x="4935538" y="3900488"/>
          <p14:tracePt t="50386" x="4978400" y="3951288"/>
          <p14:tracePt t="50393" x="5029200" y="4011613"/>
          <p14:tracePt t="50403" x="5106988" y="4062413"/>
          <p14:tracePt t="50408" x="5173663" y="4113213"/>
          <p14:tracePt t="50418" x="5259388" y="4156075"/>
          <p14:tracePt t="50424" x="5343525" y="4197350"/>
          <p14:tracePt t="50433" x="5429250" y="4232275"/>
          <p14:tracePt t="50440" x="5556250" y="4257675"/>
          <p14:tracePt t="50451" x="5735638" y="4291013"/>
          <p14:tracePt t="50455" x="5913438" y="4333875"/>
          <p14:tracePt t="50466" x="6134100" y="4359275"/>
          <p14:tracePt t="50472" x="6346825" y="4368800"/>
          <p14:tracePt t="50482" x="6626225" y="4368800"/>
          <p14:tracePt t="50488" x="6881813" y="4384675"/>
          <p14:tracePt t="50496" x="7213600" y="4402138"/>
          <p14:tracePt t="50503" x="7578725" y="4402138"/>
          <p14:tracePt t="50512" x="8012113" y="4402138"/>
          <p14:tracePt t="50520" x="8402638" y="4402138"/>
          <p14:tracePt t="50528" x="8869363" y="4402138"/>
          <p14:tracePt t="50536" x="9328150" y="4410075"/>
          <p14:tracePt t="50544" x="9864725" y="4452938"/>
          <p14:tracePt t="50552" x="10382250" y="4521200"/>
          <p14:tracePt t="50560" x="10917238" y="4572000"/>
          <p14:tracePt t="50568" x="11401425" y="4605338"/>
          <p14:tracePt t="50576" x="11852275" y="4640263"/>
          <p14:tracePt t="50810" x="11163300" y="4214813"/>
          <p14:tracePt t="50819" x="10671175" y="4265613"/>
          <p14:tracePt t="50824" x="10271125" y="4333875"/>
          <p14:tracePt t="50834" x="9940925" y="4359275"/>
          <p14:tracePt t="50840" x="9634538" y="4376738"/>
          <p14:tracePt t="50849" x="9345613" y="4359275"/>
          <p14:tracePt t="50856" x="9132888" y="4341813"/>
          <p14:tracePt t="50865" x="8947150" y="4333875"/>
          <p14:tracePt t="50872" x="8793163" y="4325938"/>
          <p14:tracePt t="50884" x="8683625" y="4325938"/>
          <p14:tracePt t="50901" x="8555038" y="4325938"/>
          <p14:tracePt t="50912" x="8539163" y="4333875"/>
          <p14:tracePt t="50920" x="8529638" y="4341813"/>
          <p14:tracePt t="50928" x="8521700" y="4351338"/>
          <p14:tracePt t="50936" x="8478838" y="4394200"/>
          <p14:tracePt t="50944" x="8453438" y="4410075"/>
          <p14:tracePt t="50952" x="8402638" y="4435475"/>
          <p14:tracePt t="50960" x="8318500" y="4478338"/>
          <p14:tracePt t="50968" x="8164513" y="4546600"/>
          <p14:tracePt t="50975" x="7961313" y="4648200"/>
          <p14:tracePt t="50985" x="7705725" y="4749800"/>
          <p14:tracePt t="50991" x="7442200" y="4868863"/>
          <p14:tracePt t="51000" x="7127875" y="4987925"/>
          <p14:tracePt t="51007" x="6780213" y="5132388"/>
          <p14:tracePt t="51017" x="6430963" y="5260975"/>
          <p14:tracePt t="51023" x="6049963" y="5430838"/>
          <p14:tracePt t="51033" x="5657850" y="5557838"/>
          <p14:tracePt t="51039" x="5199063" y="5659438"/>
          <p14:tracePt t="51049" x="4775200" y="5745163"/>
          <p14:tracePt t="51056" x="4256088" y="5795963"/>
          <p14:tracePt t="51066" x="3703638" y="5795963"/>
          <p14:tracePt t="51072" x="3168650" y="5753100"/>
          <p14:tracePt t="51082" x="2600325" y="5641975"/>
          <p14:tracePt t="51088" x="2073275" y="5507038"/>
          <p14:tracePt t="51095" x="1673225" y="5337175"/>
          <p14:tracePt t="51103" x="1274763" y="5132388"/>
          <p14:tracePt t="51111" x="909638" y="4903788"/>
          <p14:tracePt t="51119" x="569913" y="4708525"/>
          <p14:tracePt t="51127" x="296863" y="4538663"/>
          <p14:tracePt t="51135" x="17463" y="4376738"/>
          <p14:tracePt t="51452" x="1104900" y="5770563"/>
          <p14:tracePt t="51457" x="1698625" y="5932488"/>
          <p14:tracePt t="51467" x="2362200" y="6092825"/>
          <p14:tracePt t="51473" x="2990850" y="6203950"/>
          <p14:tracePt t="51483" x="3662363" y="6262688"/>
          <p14:tracePt t="51488" x="4359275" y="6297613"/>
          <p14:tracePt t="51500" x="5003800" y="6313488"/>
          <p14:tracePt t="51504" x="5581650" y="6305550"/>
          <p14:tracePt t="51513" x="6159500" y="6237288"/>
          <p14:tracePt t="51520" x="6797675" y="6143625"/>
          <p14:tracePt t="51528" x="7408863" y="5999163"/>
          <p14:tracePt t="51536" x="7986713" y="5821363"/>
          <p14:tracePt t="51544" x="8521700" y="5608638"/>
          <p14:tracePt t="51552" x="9031288" y="5370513"/>
          <p14:tracePt t="51561" x="9482138" y="5167313"/>
          <p14:tracePt t="51569" x="9923463" y="5013325"/>
          <p14:tracePt t="51576" x="10323513" y="4868863"/>
          <p14:tracePt t="51585" x="10612438" y="4733925"/>
          <p14:tracePt t="51593" x="10848975" y="4630738"/>
          <p14:tracePt t="51602" x="11044238" y="4554538"/>
          <p14:tracePt t="51608" x="11266488" y="4503738"/>
          <p14:tracePt t="51618" x="11426825" y="4470400"/>
          <p14:tracePt t="51625" x="11537950" y="4445000"/>
          <p14:tracePt t="51635" x="11639550" y="4427538"/>
          <p14:tracePt t="51640" x="11733213" y="4402138"/>
          <p14:tracePt t="51651" x="11826875" y="4384675"/>
          <p14:tracePt t="51657" x="11920538" y="4368800"/>
          <p14:tracePt t="51668" x="12014200" y="4341813"/>
          <p14:tracePt t="51672" x="12106275" y="4333875"/>
          <p14:tracePt t="51837" x="11920538" y="4691063"/>
          <p14:tracePt t="51845" x="11784013" y="4733925"/>
          <p14:tracePt t="51854" x="11690350" y="4749800"/>
          <p14:tracePt t="51862" x="11588750" y="4759325"/>
          <p14:tracePt t="51871" x="11487150" y="4759325"/>
          <p14:tracePt t="51877" x="11393488" y="4741863"/>
          <p14:tracePt t="51888" x="11299825" y="4716463"/>
          <p14:tracePt t="51902" x="11104563" y="4589463"/>
          <p14:tracePt t="51908" x="10985500" y="4503738"/>
          <p14:tracePt t="51918" x="10866438" y="4402138"/>
          <p14:tracePt t="51924" x="10756900" y="4308475"/>
          <p14:tracePt t="51935" x="10679113" y="4224338"/>
          <p14:tracePt t="51940" x="10637838" y="4138613"/>
          <p14:tracePt t="51950" x="10602913" y="4079875"/>
          <p14:tracePt t="51956" x="10569575" y="4002088"/>
          <p14:tracePt t="51965" x="10526713" y="3943350"/>
          <p14:tracePt t="51972" x="10509250" y="3892550"/>
          <p14:tracePt t="51983" x="10501313" y="3857625"/>
          <p14:tracePt t="51988" x="10483850" y="3816350"/>
          <p14:tracePt t="51998" x="10467975" y="3781425"/>
          <p14:tracePt t="52004" x="10442575" y="3730625"/>
          <p14:tracePt t="52013" x="10433050" y="3713163"/>
          <p14:tracePt t="52020" x="10407650" y="3705225"/>
          <p14:tracePt t="52028" x="10382250" y="3679825"/>
          <p14:tracePt t="52036" x="10356850" y="3679825"/>
          <p14:tracePt t="52044" x="10323513" y="3662363"/>
          <p14:tracePt t="52052" x="10298113" y="3654425"/>
          <p14:tracePt t="52060" x="10255250" y="3636963"/>
          <p14:tracePt t="52068" x="10179050" y="3629025"/>
          <p14:tracePt t="52075" x="10085388" y="3611563"/>
          <p14:tracePt t="52083" x="10009188" y="3594100"/>
          <p14:tracePt t="52091" x="9931400" y="3586163"/>
          <p14:tracePt t="52099" x="9864725" y="3568700"/>
          <p14:tracePt t="52107" x="9786938" y="3552825"/>
          <p14:tracePt t="52116" x="9745663" y="3535363"/>
          <p14:tracePt t="52123" x="9694863" y="3517900"/>
          <p14:tracePt t="52134" x="9626600" y="3502025"/>
          <p14:tracePt t="52140" x="9540875" y="3484563"/>
          <p14:tracePt t="52151" x="9431338" y="3467100"/>
          <p14:tracePt t="52156" x="9302750" y="3441700"/>
          <p14:tracePt t="52167" x="9150350" y="3433763"/>
          <p14:tracePt t="52172" x="8955088" y="3408363"/>
          <p14:tracePt t="52183" x="8836025" y="3398838"/>
          <p14:tracePt t="52189" x="8691563" y="3390900"/>
          <p14:tracePt t="52200" x="8589963" y="3373438"/>
          <p14:tracePt t="52204" x="8496300" y="3348038"/>
          <p14:tracePt t="52212" x="8488363" y="3348038"/>
          <p14:tracePt t="52220" x="8478838" y="3348038"/>
          <p14:tracePt t="52956" x="8478838" y="3340100"/>
          <p14:tracePt t="52972" x="8496300" y="3330575"/>
          <p14:tracePt t="52981" x="8504238" y="3322638"/>
          <p14:tracePt t="52988" x="8513763" y="3314700"/>
          <p14:tracePt t="52996" x="8521700" y="3305175"/>
          <p14:tracePt t="53003" x="8529638" y="3297238"/>
          <p14:tracePt t="53077" x="8539163" y="3289300"/>
          <p14:tracePt t="53533" x="8547100" y="3289300"/>
          <p14:tracePt t="53541" x="8555038" y="3289300"/>
          <p14:tracePt t="53550" x="8580438" y="3279775"/>
          <p14:tracePt t="53557" x="8580438" y="3271838"/>
          <p14:tracePt t="53568" x="8597900" y="3263900"/>
          <p14:tracePt t="53573" x="8605838" y="3238500"/>
          <p14:tracePt t="53585" x="8640763" y="3211513"/>
          <p14:tracePt t="53588" x="8683625" y="3178175"/>
          <p14:tracePt t="53598" x="8691563" y="3170238"/>
          <p14:tracePt t="53604" x="8709025" y="3144838"/>
          <p14:tracePt t="53612" x="8724900" y="3127375"/>
          <p14:tracePt t="53620" x="8734425" y="3109913"/>
          <p14:tracePt t="53628" x="8750300" y="3094038"/>
          <p14:tracePt t="53636" x="8759825" y="3084513"/>
          <p14:tracePt t="53644" x="8767763" y="3076575"/>
          <p14:tracePt t="53709" x="8785225" y="3067050"/>
          <p14:tracePt t="53716" x="8793163" y="3059113"/>
          <p14:tracePt t="53724" x="8810625" y="3041650"/>
          <p14:tracePt t="53732" x="8836025" y="3025775"/>
          <p14:tracePt t="53740" x="8869363" y="3000375"/>
          <p14:tracePt t="53750" x="8894763" y="2965450"/>
          <p14:tracePt t="53755" x="8921750" y="2957513"/>
          <p14:tracePt t="53766" x="8937625" y="2949575"/>
          <p14:tracePt t="53772" x="8955088" y="2932113"/>
          <p14:tracePt t="53782" x="8963025" y="2932113"/>
          <p14:tracePt t="53788" x="8988425" y="2932113"/>
          <p14:tracePt t="53798" x="9023350" y="2922588"/>
          <p14:tracePt t="53804" x="9056688" y="2922588"/>
          <p14:tracePt t="53811" x="9091613" y="2922588"/>
          <p14:tracePt t="53819" x="9117013" y="2922588"/>
          <p14:tracePt t="53827" x="9124950" y="2922588"/>
          <p14:tracePt t="53835" x="9132888" y="2922588"/>
          <p14:tracePt t="53844" x="9150350" y="2922588"/>
          <p14:tracePt t="53852" x="9175750" y="2922588"/>
          <p14:tracePt t="53859" x="9201150" y="2922588"/>
          <p14:tracePt t="53867" x="9226550" y="2922588"/>
          <p14:tracePt t="53876" x="9269413" y="2932113"/>
          <p14:tracePt t="53884" x="9328150" y="2940050"/>
          <p14:tracePt t="53901" x="9472613" y="3008313"/>
          <p14:tracePt t="53908" x="9550400" y="3041650"/>
          <p14:tracePt t="53916" x="9617075" y="3094038"/>
          <p14:tracePt t="53924" x="9702800" y="3144838"/>
          <p14:tracePt t="53933" x="9779000" y="3186113"/>
          <p14:tracePt t="53940" x="9864725" y="3246438"/>
          <p14:tracePt t="53950" x="9948863" y="3314700"/>
          <p14:tracePt t="53956" x="10042525" y="3382963"/>
          <p14:tracePt t="53965" x="10153650" y="3449638"/>
          <p14:tracePt t="53972" x="10280650" y="3509963"/>
          <p14:tracePt t="53982" x="10399713" y="3552825"/>
          <p14:tracePt t="53988" x="10509250" y="3594100"/>
          <p14:tracePt t="53998" x="10585450" y="3629025"/>
          <p14:tracePt t="54003" x="10671175" y="3654425"/>
          <p14:tracePt t="54015" x="10721975" y="3662363"/>
          <p14:tracePt t="54020" x="10756900" y="3679825"/>
          <p14:tracePt t="54251" x="10764838" y="3679825"/>
          <p14:tracePt t="54267" x="10764838" y="3671888"/>
          <p14:tracePt t="54284" x="10764838" y="3646488"/>
          <p14:tracePt t="54291" x="10764838" y="3611563"/>
          <p14:tracePt t="54299" x="10764838" y="3578225"/>
          <p14:tracePt t="54308" x="10764838" y="3560763"/>
          <p14:tracePt t="54316" x="10764838" y="3535363"/>
          <p14:tracePt t="54324" x="10764838" y="3509963"/>
          <p14:tracePt t="54332" x="10764838" y="3502025"/>
          <p14:tracePt t="54986" x="10764838" y="3492500"/>
          <p14:tracePt t="55018" x="10764838" y="3484563"/>
          <p14:tracePt t="55025" x="10764838" y="3449638"/>
          <p14:tracePt t="55034" x="10764838" y="3433763"/>
          <p14:tracePt t="55041" x="10772775" y="3408363"/>
          <p14:tracePt t="55185" x="10772775" y="3441700"/>
          <p14:tracePt t="55192" x="10772775" y="3459163"/>
          <p14:tracePt t="55200" x="10772775" y="3492500"/>
          <p14:tracePt t="55209" x="10772775" y="3517900"/>
          <p14:tracePt t="55217" x="10772775" y="3527425"/>
          <p14:tracePt t="55224" x="10782300" y="3535363"/>
          <p14:tracePt t="55234" x="10798175" y="3535363"/>
          <p14:tracePt t="55240" x="10807700" y="3535363"/>
          <p14:tracePt t="55251" x="10815638" y="3535363"/>
          <p14:tracePt t="55256" x="10823575" y="3552825"/>
          <p14:tracePt t="55266" x="10833100" y="3552825"/>
          <p14:tracePt t="55272" x="10833100" y="3578225"/>
          <p14:tracePt t="55281" x="10833100" y="3586163"/>
          <p14:tracePt t="55304" x="10833100" y="3594100"/>
          <p14:tracePt t="55537" x="10823575" y="3611563"/>
          <p14:tracePt t="55545" x="10807700" y="3611563"/>
          <p14:tracePt t="55551" x="10798175" y="3629025"/>
          <p14:tracePt t="55559" x="10772775" y="3636963"/>
          <p14:tracePt t="55567" x="10756900" y="3636963"/>
          <p14:tracePt t="55576" x="10747375" y="3646488"/>
          <p14:tracePt t="55583" x="10721975" y="3654425"/>
          <p14:tracePt t="55591" x="10696575" y="3654425"/>
          <p14:tracePt t="55600" x="10688638" y="3662363"/>
          <p14:tracePt t="55608" x="10663238" y="3679825"/>
          <p14:tracePt t="55615" x="10653713" y="3679825"/>
          <p14:tracePt t="55624" x="10637838" y="3679825"/>
          <p14:tracePt t="55640" x="10628313" y="3679825"/>
          <p14:tracePt t="55705" x="10628313" y="3662363"/>
          <p14:tracePt t="55714" x="10637838" y="3662363"/>
          <p14:tracePt t="55722" x="10645775" y="3654425"/>
          <p14:tracePt t="55802" x="10645775" y="3646488"/>
          <p14:tracePt t="55809" x="10653713" y="3636963"/>
          <p14:tracePt t="55843" x="10663238" y="3629025"/>
          <p14:tracePt t="55866" x="10663238" y="3619500"/>
          <p14:tracePt t="55914" x="10671175" y="3619500"/>
          <p14:tracePt t="55946" x="10679113" y="3611563"/>
          <p14:tracePt t="55962" x="10679113" y="3603625"/>
          <p14:tracePt t="55969" x="10679113" y="3594100"/>
          <p14:tracePt t="55977" x="10679113" y="3578225"/>
          <p14:tracePt t="55985" x="10688638" y="3560763"/>
          <p14:tracePt t="55993" x="10688638" y="3552825"/>
          <p14:tracePt t="56001" x="10696575" y="3517900"/>
          <p14:tracePt t="56008" x="10696575" y="3502025"/>
          <p14:tracePt t="56018" x="10696575" y="3475038"/>
          <p14:tracePt t="56024" x="10714038" y="3449638"/>
          <p14:tracePt t="56034" x="10714038" y="3433763"/>
          <p14:tracePt t="56041" x="10714038" y="3408363"/>
          <p14:tracePt t="56051" x="10721975" y="3390900"/>
          <p14:tracePt t="56056" x="10721975" y="3373438"/>
          <p14:tracePt t="56067" x="10729913" y="3355975"/>
          <p14:tracePt t="56072" x="10729913" y="3340100"/>
          <p14:tracePt t="56081" x="10729913" y="3322638"/>
          <p14:tracePt t="56089" x="10729913" y="3314700"/>
          <p14:tracePt t="56099" x="10729913" y="3297238"/>
          <p14:tracePt t="56105" x="10739438" y="3297238"/>
          <p14:tracePt t="56116" x="10739438" y="3289300"/>
          <p14:tracePt t="56120" x="10739438" y="3279775"/>
          <p14:tracePt t="56407" x="10729913" y="3289300"/>
          <p14:tracePt t="56423" x="10721975" y="3297238"/>
          <p14:tracePt t="56439" x="10714038" y="3305175"/>
          <p14:tracePt t="56681" x="10714038" y="3297238"/>
          <p14:tracePt t="56698" x="10714038" y="3289300"/>
          <p14:tracePt t="56705" x="10714038" y="3279775"/>
          <p14:tracePt t="56717" x="10714038" y="3271838"/>
          <p14:tracePt t="56721" x="10714038" y="3263900"/>
          <p14:tracePt t="56731" x="10721975" y="3254375"/>
          <p14:tracePt t="56737" x="10721975" y="3246438"/>
          <p14:tracePt t="56744" x="10729913" y="3246438"/>
          <p14:tracePt t="56761" x="10729913" y="3238500"/>
          <p14:tracePt t="56768" x="10729913" y="3228975"/>
          <p14:tracePt t="56776" x="10729913" y="3221038"/>
          <p14:tracePt t="56793" x="10729913" y="3211513"/>
          <p14:tracePt t="56921" x="10739438" y="3211513"/>
          <p14:tracePt t="58196" x="10714038" y="3211513"/>
          <p14:tracePt t="58203" x="10688638" y="3211513"/>
          <p14:tracePt t="58213" x="10653713" y="3211513"/>
          <p14:tracePt t="58220" x="10628313" y="3203575"/>
          <p14:tracePt t="58231" x="10534650" y="3195638"/>
          <p14:tracePt t="58236" x="10399713" y="3195638"/>
          <p14:tracePt t="58245" x="10144125" y="3195638"/>
          <p14:tracePt t="58252" x="9796463" y="3203575"/>
          <p14:tracePt t="58261" x="9353550" y="3221038"/>
          <p14:tracePt t="58268" x="8869363" y="3254375"/>
          <p14:tracePt t="58276" x="8377238" y="3271838"/>
          <p14:tracePt t="58284" x="7935913" y="3305175"/>
          <p14:tracePt t="58292" x="7493000" y="3340100"/>
          <p14:tracePt t="58300" x="7137400" y="3365500"/>
          <p14:tracePt t="58309" x="6838950" y="3382963"/>
          <p14:tracePt t="58318" x="6600825" y="3382963"/>
          <p14:tracePt t="58324" x="6397625" y="3382963"/>
          <p14:tracePt t="58334" x="6235700" y="3382963"/>
          <p14:tracePt t="58340" x="6108700" y="3390900"/>
          <p14:tracePt t="58349" x="6032500" y="3398838"/>
          <p14:tracePt t="58357" x="5956300" y="3408363"/>
          <p14:tracePt t="58368" x="5888038" y="3416300"/>
          <p14:tracePt t="58372" x="5837238" y="3416300"/>
          <p14:tracePt t="58382" x="5786438" y="3416300"/>
          <p14:tracePt t="58389" x="5751513" y="3416300"/>
          <p14:tracePt t="58398" x="5743575" y="3416300"/>
          <p14:tracePt t="58404" x="5735638" y="3416300"/>
          <p14:tracePt t="58415" x="5726113" y="3424238"/>
          <p14:tracePt t="58436" x="5718175" y="3433763"/>
          <p14:tracePt t="58476" x="5708650" y="3441700"/>
          <p14:tracePt t="58493" x="5708650" y="3449638"/>
          <p14:tracePt t="58500" x="5708650" y="3475038"/>
          <p14:tracePt t="58509" x="5708650" y="3492500"/>
          <p14:tracePt t="58516" x="5708650" y="3502025"/>
          <p14:tracePt t="58524" x="5708650" y="3509963"/>
          <p14:tracePt t="58540" x="5708650" y="3535363"/>
          <p14:tracePt t="58549" x="5708650" y="3543300"/>
          <p14:tracePt t="58555" x="5708650" y="3552825"/>
          <p14:tracePt t="58571" x="5718175" y="3560763"/>
          <p14:tracePt t="58685" x="5726113" y="3560763"/>
          <p14:tracePt t="58693" x="5735638" y="3560763"/>
          <p14:tracePt t="58702" x="5735638" y="3552825"/>
          <p14:tracePt t="58709" x="5743575" y="3543300"/>
          <p14:tracePt t="58725" x="5761038" y="3527425"/>
          <p14:tracePt t="58735" x="5786438" y="3492500"/>
          <p14:tracePt t="58741" x="5811838" y="3467100"/>
          <p14:tracePt t="58753" x="5837238" y="3424238"/>
          <p14:tracePt t="58757" x="5862638" y="3382963"/>
          <p14:tracePt t="58767" x="5888038" y="3355975"/>
          <p14:tracePt t="58773" x="5913438" y="3314700"/>
          <p14:tracePt t="58782" x="5930900" y="3297238"/>
          <p14:tracePt t="58789" x="5956300" y="3271838"/>
          <p14:tracePt t="58798" x="6007100" y="3238500"/>
          <p14:tracePt t="58804" x="6057900" y="3211513"/>
          <p14:tracePt t="58816" x="6134100" y="3170238"/>
          <p14:tracePt t="58820" x="6194425" y="3127375"/>
          <p14:tracePt t="58832" x="6278563" y="3076575"/>
          <p14:tracePt t="58836" x="6364288" y="3033713"/>
          <p14:tracePt t="58845" x="6448425" y="2982913"/>
          <p14:tracePt t="58852" x="6534150" y="2940050"/>
          <p14:tracePt t="58860" x="6635750" y="2897188"/>
          <p14:tracePt t="58868" x="6737350" y="2863850"/>
          <p14:tracePt t="58876" x="6838950" y="2830513"/>
          <p14:tracePt t="58884" x="6958013" y="2787650"/>
          <p14:tracePt t="58900" x="7204075" y="2727325"/>
          <p14:tracePt t="58908" x="7340600" y="2693988"/>
          <p14:tracePt t="58918" x="7477125" y="2668588"/>
          <p14:tracePt t="58924" x="7596188" y="2643188"/>
          <p14:tracePt t="58934" x="7680325" y="2625725"/>
          <p14:tracePt t="58940" x="7766050" y="2608263"/>
          <p14:tracePt t="58950" x="7832725" y="2592388"/>
          <p14:tracePt t="58956" x="7893050" y="2582863"/>
          <p14:tracePt t="58966" x="7935913" y="2574925"/>
          <p14:tracePt t="58972" x="7961313" y="2566988"/>
          <p14:tracePt t="58982" x="7994650" y="2566988"/>
          <p14:tracePt t="58988" x="8020050" y="2557463"/>
          <p14:tracePt t="59000" x="8070850" y="2549525"/>
          <p14:tracePt t="59005" x="8131175" y="2541588"/>
          <p14:tracePt t="59015" x="8215313" y="2532063"/>
          <p14:tracePt t="59020" x="8308975" y="2516188"/>
          <p14:tracePt t="59032" x="8410575" y="2498725"/>
          <p14:tracePt t="59036" x="8521700" y="2489200"/>
          <p14:tracePt t="59045" x="8623300" y="2481263"/>
          <p14:tracePt t="59052" x="8734425" y="2473325"/>
          <p14:tracePt t="59061" x="8836025" y="2463800"/>
          <p14:tracePt t="59068" x="8912225" y="2455863"/>
          <p14:tracePt t="59076" x="8980488" y="2455863"/>
          <p14:tracePt t="59084" x="9023350" y="2455863"/>
          <p14:tracePt t="59093" x="9064625" y="2455863"/>
          <p14:tracePt t="59100" x="9074150" y="2455863"/>
          <p14:tracePt t="59140" x="9082088" y="2463800"/>
          <p14:tracePt t="59149" x="9091613" y="2463800"/>
          <p14:tracePt t="59156" x="9091613" y="2489200"/>
          <p14:tracePt t="59170" x="9091613" y="2516188"/>
          <p14:tracePt t="59173" x="9091613" y="2541588"/>
          <p14:tracePt t="59181" x="9091613" y="2574925"/>
          <p14:tracePt t="59188" x="9091613" y="2608263"/>
          <p14:tracePt t="59197" x="9091613" y="2633663"/>
          <p14:tracePt t="59204" x="9074150" y="2686050"/>
          <p14:tracePt t="59214" x="9048750" y="2744788"/>
          <p14:tracePt t="59220" x="9005888" y="2820988"/>
          <p14:tracePt t="59230" x="8937625" y="2897188"/>
          <p14:tracePt t="59236" x="8861425" y="2957513"/>
          <p14:tracePt t="59243" x="8785225" y="3025775"/>
          <p14:tracePt t="59252" x="8716963" y="3084513"/>
          <p14:tracePt t="59260" x="8640763" y="3135313"/>
          <p14:tracePt t="59267" x="8580438" y="3170238"/>
          <p14:tracePt t="59275" x="8529638" y="3195638"/>
          <p14:tracePt t="59284" x="8470900" y="3211513"/>
          <p14:tracePt t="59292" x="8410575" y="3228975"/>
          <p14:tracePt t="59299" x="8402638" y="3228975"/>
          <p14:tracePt t="59308" x="8377238" y="3228975"/>
          <p14:tracePt t="59315" x="8343900" y="3221038"/>
          <p14:tracePt t="59324" x="8318500" y="3211513"/>
          <p14:tracePt t="59331" x="8283575" y="3195638"/>
          <p14:tracePt t="59340" x="8207375" y="3160713"/>
          <p14:tracePt t="59349" x="8121650" y="3119438"/>
          <p14:tracePt t="59356" x="8029575" y="3084513"/>
          <p14:tracePt t="59365" x="7926388" y="3041650"/>
          <p14:tracePt t="59372" x="7807325" y="3008313"/>
          <p14:tracePt t="59382" x="7637463" y="2932113"/>
          <p14:tracePt t="59388" x="7493000" y="2889250"/>
          <p14:tracePt t="59397" x="7332663" y="2846388"/>
          <p14:tracePt t="59404" x="7170738" y="2795588"/>
          <p14:tracePt t="59413" x="7026275" y="2752725"/>
          <p14:tracePt t="59420" x="6889750" y="2719388"/>
          <p14:tracePt t="59430" x="6754813" y="2693988"/>
          <p14:tracePt t="59436" x="6626225" y="2668588"/>
          <p14:tracePt t="59444" x="6516688" y="2643188"/>
          <p14:tracePt t="59452" x="6405563" y="2625725"/>
          <p14:tracePt t="59460" x="6321425" y="2600325"/>
          <p14:tracePt t="59468" x="6227763" y="2592388"/>
          <p14:tracePt t="59476" x="6142038" y="2582863"/>
          <p14:tracePt t="59484" x="6065838" y="2574925"/>
          <p14:tracePt t="59492" x="5981700" y="2566988"/>
          <p14:tracePt t="59500" x="5905500" y="2566988"/>
          <p14:tracePt t="59508" x="5827713" y="2566988"/>
          <p14:tracePt t="59515" x="5735638" y="2566988"/>
          <p14:tracePt t="59523" x="5657850" y="2566988"/>
          <p14:tracePt t="59532" x="5581650" y="2566988"/>
          <p14:tracePt t="59540" x="5487988" y="2566988"/>
          <p14:tracePt t="59548" x="5386388" y="2566988"/>
          <p14:tracePt t="59556" x="5276850" y="2566988"/>
          <p14:tracePt t="59564" x="5148263" y="2557463"/>
          <p14:tracePt t="59572" x="5021263" y="2541588"/>
          <p14:tracePt t="59581" x="4868863" y="2506663"/>
          <p14:tracePt t="59588" x="4706938" y="2473325"/>
          <p14:tracePt t="59597" x="4562475" y="2430463"/>
          <p14:tracePt t="59603" x="4486275" y="2387600"/>
          <p14:tracePt t="59613" x="4400550" y="2354263"/>
          <p14:tracePt t="59619" x="4316413" y="2319338"/>
          <p14:tracePt t="59630" x="4256088" y="2293938"/>
          <p14:tracePt t="59635" x="4222750" y="2278063"/>
          <p14:tracePt t="59643" x="4187825" y="2252663"/>
          <p14:tracePt t="59716" x="4179888" y="2252663"/>
          <p14:tracePt t="59732" x="4179888" y="2278063"/>
          <p14:tracePt t="59740" x="4179888" y="2303463"/>
          <p14:tracePt t="59749" x="4179888" y="2344738"/>
          <p14:tracePt t="59756" x="4179888" y="2413000"/>
          <p14:tracePt t="59766" x="4179888" y="2498725"/>
          <p14:tracePt t="59772" x="4179888" y="2582863"/>
          <p14:tracePt t="59782" x="4179888" y="2676525"/>
          <p14:tracePt t="59788" x="4179888" y="2770188"/>
          <p14:tracePt t="59799" x="4179888" y="2838450"/>
          <p14:tracePt t="59804" x="4179888" y="2871788"/>
          <p14:tracePt t="59816" x="4179888" y="2897188"/>
          <p14:tracePt t="59832" x="4179888" y="2914650"/>
          <p14:tracePt t="59847" x="4187825" y="2922588"/>
          <p14:tracePt t="59852" x="4197350" y="2932113"/>
          <p14:tracePt t="59861" x="4205288" y="2940050"/>
          <p14:tracePt t="59868" x="4240213" y="2965450"/>
          <p14:tracePt t="59884" x="4248150" y="2974975"/>
          <p14:tracePt t="59893" x="4265613" y="2982913"/>
          <p14:tracePt t="59901" x="4281488" y="2982913"/>
          <p14:tracePt t="59908" x="4291013" y="2990850"/>
          <p14:tracePt t="59918" x="4298950" y="2990850"/>
          <p14:tracePt t="59924" x="4298950" y="3000375"/>
          <p14:tracePt t="59934" x="4306888" y="3000375"/>
          <p14:tracePt t="59940" x="4316413" y="3000375"/>
          <p14:tracePt t="59956" x="4324350" y="3008313"/>
          <p14:tracePt t="59966" x="4349750" y="3016250"/>
          <p14:tracePt t="59972" x="4375150" y="3016250"/>
          <p14:tracePt t="59982" x="4410075" y="3025775"/>
          <p14:tracePt t="59988" x="4425950" y="3025775"/>
          <p14:tracePt t="59997" x="4494213" y="3033713"/>
          <p14:tracePt t="60004" x="4595813" y="3033713"/>
          <p14:tracePt t="60015" x="4714875" y="3033713"/>
          <p14:tracePt t="60020" x="4894263" y="3033713"/>
          <p14:tracePt t="60031" x="5216525" y="3016250"/>
          <p14:tracePt t="60037" x="5581650" y="2957513"/>
          <p14:tracePt t="60048" x="6032500" y="2855913"/>
          <p14:tracePt t="60052" x="6448425" y="2736850"/>
          <p14:tracePt t="60061" x="6899275" y="2633663"/>
          <p14:tracePt t="60068" x="7383463" y="2498725"/>
          <p14:tracePt t="60076" x="7756525" y="2371725"/>
          <p14:tracePt t="60084" x="7994650" y="2252663"/>
          <p14:tracePt t="60093" x="8131175" y="2192338"/>
          <p14:tracePt t="60100" x="8224838" y="2141538"/>
          <p14:tracePt t="60108" x="8283575" y="2098675"/>
          <p14:tracePt t="60116" x="8326438" y="2055813"/>
          <p14:tracePt t="60124" x="8369300" y="2022475"/>
          <p14:tracePt t="60133" x="8402638" y="1997075"/>
          <p14:tracePt t="60141" x="8410575" y="1963738"/>
          <p14:tracePt t="60349" x="8402638" y="1971675"/>
          <p14:tracePt t="60357" x="8402638" y="1979613"/>
          <p14:tracePt t="60366" x="8402638" y="1989138"/>
          <p14:tracePt t="60378" x="8394700" y="1997075"/>
          <p14:tracePt t="60386" x="8402638" y="1997075"/>
          <p14:tracePt t="60394" x="8420100" y="2014538"/>
          <p14:tracePt t="60401" x="8445500" y="2022475"/>
          <p14:tracePt t="60409" x="8504238" y="2039938"/>
          <p14:tracePt t="60418" x="8589963" y="2082800"/>
          <p14:tracePt t="60424" x="8674100" y="2108200"/>
          <p14:tracePt t="60433" x="8777288" y="2141538"/>
          <p14:tracePt t="60440" x="8904288" y="2159000"/>
          <p14:tracePt t="60451" x="9005888" y="2166938"/>
          <p14:tracePt t="60456" x="9099550" y="2174875"/>
          <p14:tracePt t="60465" x="9201150" y="2184400"/>
          <p14:tracePt t="60472" x="9312275" y="2192338"/>
          <p14:tracePt t="60481" x="9439275" y="2217738"/>
          <p14:tracePt t="60488" x="9558338" y="2235200"/>
          <p14:tracePt t="60498" x="9642475" y="2243138"/>
          <p14:tracePt t="60504" x="9736138" y="2260600"/>
          <p14:tracePt t="60514" x="9821863" y="2268538"/>
          <p14:tracePt t="60520" x="9890125" y="2268538"/>
          <p14:tracePt t="60531" x="9940925" y="2268538"/>
          <p14:tracePt t="60536" x="10017125" y="2278063"/>
          <p14:tracePt t="60547" x="10067925" y="2278063"/>
          <p14:tracePt t="60552" x="10118725" y="2278063"/>
          <p14:tracePt t="60560" x="10169525" y="2278063"/>
          <p14:tracePt t="60568" x="10220325" y="2286000"/>
          <p14:tracePt t="60576" x="10255250" y="2293938"/>
          <p14:tracePt t="60584" x="10280650" y="2303463"/>
          <p14:tracePt t="60592" x="10298113" y="2303463"/>
          <p14:tracePt t="60600" x="10323513" y="2303463"/>
          <p14:tracePt t="60616" x="10331450" y="2303463"/>
          <p14:tracePt t="60743" x="10339388" y="2303463"/>
          <p14:tracePt t="61426" x="10348913" y="2303463"/>
          <p14:tracePt t="61449" x="10382250" y="2293938"/>
          <p14:tracePt t="61456" x="10399713" y="2293938"/>
          <p14:tracePt t="61464" x="10433050" y="2293938"/>
          <p14:tracePt t="61472" x="10450513" y="2293938"/>
          <p14:tracePt t="61481" x="10475913" y="2293938"/>
          <p14:tracePt t="61488" x="10509250" y="2293938"/>
          <p14:tracePt t="61497" x="10544175" y="2293938"/>
          <p14:tracePt t="61504" x="10569575" y="2293938"/>
          <p14:tracePt t="61513" x="10577513" y="2293938"/>
          <p14:tracePt t="61519" x="10594975" y="2293938"/>
          <p14:tracePt t="61682" x="10602913" y="2293938"/>
          <p14:tracePt t="61807" x="10612438" y="2293938"/>
          <p14:tracePt t="61815" x="10620375" y="2293938"/>
          <p14:tracePt t="61823" x="10637838" y="2293938"/>
          <p14:tracePt t="61831" x="10679113" y="2286000"/>
          <p14:tracePt t="61840" x="10756900" y="2286000"/>
          <p14:tracePt t="61847" x="10858500" y="2286000"/>
          <p14:tracePt t="61855" x="11002963" y="2303463"/>
          <p14:tracePt t="61864" x="11231563" y="2379663"/>
          <p14:tracePt t="61871" x="11495088" y="2463800"/>
          <p14:tracePt t="61881" x="11791950" y="2549525"/>
          <p14:tracePt t="62488" x="12065000" y="3467100"/>
          <p14:tracePt t="62497" x="11945938" y="3543300"/>
          <p14:tracePt t="62504" x="11826875" y="3629025"/>
          <p14:tracePt t="62513" x="11699875" y="3730625"/>
          <p14:tracePt t="62520" x="11622088" y="3832225"/>
          <p14:tracePt t="62532" x="11563350" y="3943350"/>
          <p14:tracePt t="62536" x="11512550" y="4070350"/>
          <p14:tracePt t="62547" x="11461750" y="4232275"/>
          <p14:tracePt t="62552" x="11436350" y="4368800"/>
          <p14:tracePt t="62560" x="11393488" y="4546600"/>
          <p14:tracePt t="62568" x="11376025" y="4699000"/>
          <p14:tracePt t="62576" x="11342688" y="4835525"/>
          <p14:tracePt t="62584" x="11317288" y="4946650"/>
          <p14:tracePt t="62593" x="11291888" y="5064125"/>
          <p14:tracePt t="62600" x="11266488" y="5157788"/>
          <p14:tracePt t="62608" x="11249025" y="5251450"/>
          <p14:tracePt t="62616" x="11231563" y="5319713"/>
          <p14:tracePt t="62624" x="11215688" y="5387975"/>
          <p14:tracePt t="62632" x="11198225" y="5456238"/>
          <p14:tracePt t="62640" x="11180763" y="5532438"/>
          <p14:tracePt t="62649" x="11147425" y="5626100"/>
          <p14:tracePt t="62656" x="11122025" y="5719763"/>
          <p14:tracePt t="62665" x="11087100" y="5821363"/>
          <p14:tracePt t="62672" x="11044238" y="5922963"/>
          <p14:tracePt t="62682" x="11010900" y="6024563"/>
          <p14:tracePt t="62688" x="10968038" y="6118225"/>
          <p14:tracePt t="62698" x="10934700" y="6229350"/>
          <p14:tracePt t="62704" x="10901363" y="6305550"/>
          <p14:tracePt t="62714" x="10866438" y="6381750"/>
          <p14:tracePt t="62720" x="10841038" y="6432550"/>
          <p14:tracePt t="62731" x="10833100" y="6442075"/>
          <p14:tracePt t="62736" x="10823575" y="6450013"/>
          <p14:tracePt t="62785" x="10815638" y="6450013"/>
          <p14:tracePt t="62801" x="10807700" y="6432550"/>
          <p14:tracePt t="62809" x="10782300" y="6399213"/>
          <p14:tracePt t="62817" x="10739438" y="6330950"/>
          <p14:tracePt t="62825" x="10653713" y="6203950"/>
          <p14:tracePt t="62834" x="10501313" y="6008688"/>
          <p14:tracePt t="62840" x="10271125" y="5745163"/>
          <p14:tracePt t="62849" x="9983788" y="5456238"/>
          <p14:tracePt t="62856" x="9652000" y="5175250"/>
          <p14:tracePt t="62865" x="9328150" y="4946650"/>
          <p14:tracePt t="62871" x="8921750" y="4767263"/>
          <p14:tracePt t="62881" x="8504238" y="4614863"/>
          <p14:tracePt t="62887" x="8045450" y="4495800"/>
          <p14:tracePt t="62897" x="7662863" y="4410075"/>
          <p14:tracePt t="62903" x="7323138" y="4368800"/>
          <p14:tracePt t="62912" x="6992938" y="4325938"/>
          <p14:tracePt t="62919" x="6704013" y="4291013"/>
          <p14:tracePt t="62929" x="6423025" y="4283075"/>
          <p14:tracePt t="62936" x="6142038" y="4265613"/>
          <p14:tracePt t="62946" x="5913438" y="4265613"/>
          <p14:tracePt t="62952" x="5700713" y="4265613"/>
          <p14:tracePt t="62960" x="5487988" y="4283075"/>
          <p14:tracePt t="62968" x="5276850" y="4333875"/>
          <p14:tracePt t="62976" x="5140325" y="4368800"/>
          <p14:tracePt t="62984" x="5038725" y="4394200"/>
          <p14:tracePt t="62992" x="4962525" y="4410075"/>
          <p14:tracePt t="62999" x="4902200" y="4427538"/>
          <p14:tracePt t="63007" x="4894263" y="4435475"/>
          <p14:tracePt t="63015" x="4884738" y="4435475"/>
          <p14:tracePt t="63040" x="4876800" y="4435475"/>
          <p14:tracePt t="63072" x="4876800" y="4445000"/>
          <p14:tracePt t="63105" x="4868863" y="4452938"/>
          <p14:tracePt t="63136" x="4859338" y="4452938"/>
          <p14:tracePt t="63143" x="4851400" y="4452938"/>
          <p14:tracePt t="63167" x="4843463" y="4452938"/>
          <p14:tracePt t="63183" x="4843463" y="4460875"/>
          <p14:tracePt t="63191" x="4833938" y="4460875"/>
          <p14:tracePt t="63199" x="4826000" y="4470400"/>
          <p14:tracePt t="63207" x="4818063" y="4478338"/>
          <p14:tracePt t="63231" x="4808538" y="4486275"/>
          <p14:tracePt t="63247" x="4800600" y="4495800"/>
          <p14:tracePt t="63255" x="4791075" y="4503738"/>
          <p14:tracePt t="63264" x="4783138" y="4513263"/>
          <p14:tracePt t="63281" x="4775200" y="4521200"/>
          <p14:tracePt t="63288" x="4765675" y="4521200"/>
          <p14:tracePt t="63297" x="4765675" y="4538663"/>
          <p14:tracePt t="63556" x="4765675" y="4546600"/>
          <p14:tracePt t="63875" x="4775200" y="4546600"/>
          <p14:tracePt t="63883" x="4783138" y="4546600"/>
          <p14:tracePt t="63891" x="4791075" y="4546600"/>
          <p14:tracePt t="63907" x="4800600" y="4538663"/>
          <p14:tracePt t="63924" x="4808538" y="4529138"/>
          <p14:tracePt t="63987" x="4818063" y="4521200"/>
          <p14:tracePt t="64086" x="4826000" y="4513263"/>
          <p14:tracePt t="64101" x="4833938" y="4503738"/>
          <p14:tracePt t="64109" x="4843463" y="4503738"/>
          <p14:tracePt t="64150" x="4851400" y="4495800"/>
          <p14:tracePt t="64166" x="4859338" y="4486275"/>
          <p14:tracePt t="64185" x="4868863" y="4486275"/>
          <p14:tracePt t="64200" x="4868863" y="4478338"/>
          <p14:tracePt t="64214" x="4876800" y="4478338"/>
          <p14:tracePt t="64227" x="4876800" y="4470400"/>
          <p14:tracePt t="64244" x="4884738" y="4460875"/>
          <p14:tracePt t="64371" x="4884738" y="4452938"/>
          <p14:tracePt t="64380" x="4894263" y="4445000"/>
          <p14:tracePt t="64387" x="4902200" y="4435475"/>
          <p14:tracePt t="64403" x="4910138" y="4427538"/>
          <p14:tracePt t="64421" x="4919663" y="4419600"/>
          <p14:tracePt t="64429" x="4927600" y="4410075"/>
          <p14:tracePt t="64476" x="4935538" y="4402138"/>
          <p14:tracePt t="64500" x="4935538" y="4394200"/>
          <p14:tracePt t="64508" x="4945063" y="4384675"/>
          <p14:tracePt t="64516" x="4953000" y="4376738"/>
          <p14:tracePt t="64524" x="4962525" y="4376738"/>
          <p14:tracePt t="64548" x="4970463" y="4368800"/>
          <p14:tracePt t="64646" x="4978400" y="4368800"/>
          <p14:tracePt t="64677" x="4987925" y="4351338"/>
          <p14:tracePt t="64710" x="4995863" y="4341813"/>
          <p14:tracePt t="64717" x="5003800" y="4341813"/>
          <p14:tracePt t="64725" x="5003800" y="4333875"/>
          <p14:tracePt t="64740" x="5013325" y="4325938"/>
          <p14:tracePt t="64747" x="5013325" y="4316413"/>
          <p14:tracePt t="71276" x="5038725" y="4291013"/>
          <p14:tracePt t="71284" x="5064125" y="4265613"/>
          <p14:tracePt t="71293" x="5089525" y="4232275"/>
          <p14:tracePt t="71300" x="5122863" y="4197350"/>
          <p14:tracePt t="71308" x="5140325" y="4181475"/>
          <p14:tracePt t="71316" x="5157788" y="4156075"/>
          <p14:tracePt t="71325" x="5191125" y="4121150"/>
          <p14:tracePt t="71334" x="5249863" y="4070350"/>
          <p14:tracePt t="71341" x="5310188" y="3994150"/>
          <p14:tracePt t="71350" x="5378450" y="3925888"/>
          <p14:tracePt t="71357" x="5446713" y="3875088"/>
          <p14:tracePt t="71366" x="5522913" y="3832225"/>
          <p14:tracePt t="71372" x="5599113" y="3773488"/>
          <p14:tracePt t="71382" x="5683250" y="3713163"/>
          <p14:tracePt t="71388" x="5761038" y="3662363"/>
          <p14:tracePt t="71397" x="5862638" y="3603625"/>
          <p14:tracePt t="71403" x="5972175" y="3535363"/>
          <p14:tracePt t="71414" x="6083300" y="3475038"/>
          <p14:tracePt t="71419" x="6194425" y="3416300"/>
          <p14:tracePt t="71429" x="6321425" y="3330575"/>
          <p14:tracePt t="71435" x="6456363" y="3271838"/>
          <p14:tracePt t="71446" x="6610350" y="3203575"/>
          <p14:tracePt t="71451" x="6770688" y="3135313"/>
          <p14:tracePt t="71462" x="6899275" y="3084513"/>
          <p14:tracePt t="71468" x="7043738" y="3033713"/>
          <p14:tracePt t="71478" x="7239000" y="2965450"/>
          <p14:tracePt t="71484" x="7451725" y="2889250"/>
          <p14:tracePt t="71491" x="7662863" y="2805113"/>
          <p14:tracePt t="71499" x="7885113" y="2711450"/>
          <p14:tracePt t="71507" x="8096250" y="2617788"/>
          <p14:tracePt t="71516" x="8301038" y="2506663"/>
          <p14:tracePt t="71524" x="8453438" y="2422525"/>
          <p14:tracePt t="71532" x="8623300" y="2354263"/>
          <p14:tracePt t="71540" x="8785225" y="2268538"/>
          <p14:tracePt t="71548" x="8955088" y="2192338"/>
          <p14:tracePt t="71556" x="9124950" y="2124075"/>
          <p14:tracePt t="71564" x="9294813" y="2065338"/>
          <p14:tracePt t="71572" x="9421813" y="2005013"/>
          <p14:tracePt t="71579" x="9540875" y="1971675"/>
          <p14:tracePt t="71588" x="9642475" y="1928813"/>
          <p14:tracePt t="71596" x="9710738" y="1903413"/>
          <p14:tracePt t="71604" x="9771063" y="1885950"/>
          <p14:tracePt t="71614" x="9812338" y="1870075"/>
          <p14:tracePt t="71620" x="9821863" y="1870075"/>
          <p14:tracePt t="71709" x="9829800" y="1860550"/>
          <p14:tracePt t="71725" x="9847263" y="1852613"/>
          <p14:tracePt t="71740" x="9855200" y="1844675"/>
          <p14:tracePt t="74578" x="9864725" y="1844675"/>
          <p14:tracePt t="74594" x="9872663" y="1844675"/>
          <p14:tracePt t="74599" x="9906000" y="1835150"/>
          <p14:tracePt t="74609" x="9923463" y="1835150"/>
          <p14:tracePt t="74615" x="9966325" y="1827213"/>
          <p14:tracePt t="74623" x="9999663" y="1819275"/>
          <p14:tracePt t="74631" x="10042525" y="1819275"/>
          <p14:tracePt t="74639" x="10093325" y="1819275"/>
          <p14:tracePt t="74647" x="10161588" y="1819275"/>
          <p14:tracePt t="74655" x="10229850" y="1819275"/>
          <p14:tracePt t="74663" x="10298113" y="1819275"/>
          <p14:tracePt t="74671" x="10356850" y="1835150"/>
          <p14:tracePt t="74679" x="10407650" y="1860550"/>
          <p14:tracePt t="74688" x="10458450" y="1885950"/>
          <p14:tracePt t="74695" x="10467975" y="1895475"/>
          <p14:tracePt t="74704" x="10493375" y="1911350"/>
          <p14:tracePt t="74711" x="10493375" y="1938338"/>
          <p14:tracePt t="74720" x="10501313" y="1971675"/>
          <p14:tracePt t="74728" x="10518775" y="2030413"/>
          <p14:tracePt t="74736" x="10544175" y="2098675"/>
          <p14:tracePt t="74746" x="10585450" y="2192338"/>
          <p14:tracePt t="74753" x="10612438" y="2278063"/>
          <p14:tracePt t="74763" x="10671175" y="2413000"/>
          <p14:tracePt t="74769" x="10721975" y="2557463"/>
          <p14:tracePt t="74781" x="10756900" y="2676525"/>
          <p14:tracePt t="74787" x="10790238" y="2778125"/>
          <p14:tracePt t="74798" x="10815638" y="2881313"/>
          <p14:tracePt t="74802" x="10823575" y="2982913"/>
          <p14:tracePt t="74810" x="10833100" y="3067050"/>
          <p14:tracePt t="74816" x="10833100" y="3160713"/>
          <p14:tracePt t="74824" x="10833100" y="3238500"/>
          <p14:tracePt t="74832" x="10815638" y="3322638"/>
          <p14:tracePt t="74840" x="10790238" y="3416300"/>
          <p14:tracePt t="74848" x="10739438" y="3484563"/>
          <p14:tracePt t="74857" x="10671175" y="3578225"/>
          <p14:tracePt t="74864" x="10594975" y="3679825"/>
          <p14:tracePt t="74872" x="10475913" y="3806825"/>
          <p14:tracePt t="74894" x="10144125" y="4044950"/>
          <p14:tracePt t="74897" x="9948863" y="4138613"/>
          <p14:tracePt t="74905" x="9753600" y="4232275"/>
          <p14:tracePt t="74914" x="9566275" y="4291013"/>
          <p14:tracePt t="74920" x="9421813" y="4333875"/>
          <p14:tracePt t="74931" x="9294813" y="4359275"/>
          <p14:tracePt t="74937" x="9193213" y="4368800"/>
          <p14:tracePt t="74946" x="9117013" y="4368800"/>
          <p14:tracePt t="74953" x="9048750" y="4368800"/>
          <p14:tracePt t="74961" x="8997950" y="4368800"/>
          <p14:tracePt t="74968" x="8963025" y="4368800"/>
          <p14:tracePt t="74978" x="8955088" y="4368800"/>
          <p14:tracePt t="74985" x="8947150" y="4368800"/>
          <p14:tracePt t="75090" x="8947150" y="4351338"/>
          <p14:tracePt t="75097" x="8947150" y="4316413"/>
          <p14:tracePt t="75105" x="8963025" y="4283075"/>
          <p14:tracePt t="75116" x="8980488" y="4249738"/>
          <p14:tracePt t="75121" x="8988425" y="4224338"/>
          <p14:tracePt t="75132" x="9005888" y="4206875"/>
          <p14:tracePt t="75136" x="9023350" y="4181475"/>
          <p14:tracePt t="75146" x="9056688" y="4146550"/>
          <p14:tracePt t="75152" x="9107488" y="4121150"/>
          <p14:tracePt t="75161" x="9167813" y="4087813"/>
          <p14:tracePt t="75168" x="9261475" y="4062413"/>
          <p14:tracePt t="75178" x="9380538" y="4019550"/>
          <p14:tracePt t="75184" x="9498013" y="3976688"/>
          <p14:tracePt t="75194" x="9601200" y="3951288"/>
          <p14:tracePt t="75200" x="9728200" y="3935413"/>
          <p14:tracePt t="75210" x="9847263" y="3908425"/>
          <p14:tracePt t="75216" x="9956800" y="3900488"/>
          <p14:tracePt t="75224" x="10059988" y="3892550"/>
          <p14:tracePt t="75232" x="10161588" y="3883025"/>
          <p14:tracePt t="75240" x="10263188" y="3883025"/>
          <p14:tracePt t="75248" x="10339388" y="3883025"/>
          <p14:tracePt t="75256" x="10425113" y="3883025"/>
          <p14:tracePt t="75264" x="10483850" y="3892550"/>
          <p14:tracePt t="75273" x="10518775" y="3908425"/>
          <p14:tracePt t="75280" x="10560050" y="3935413"/>
          <p14:tracePt t="75289" x="10594975" y="3960813"/>
          <p14:tracePt t="75298" x="10612438" y="3960813"/>
          <p14:tracePt t="75305" x="10628313" y="4002088"/>
          <p14:tracePt t="75316" x="10637838" y="4011613"/>
          <p14:tracePt t="75330" x="10637838" y="4027488"/>
          <p14:tracePt t="75346" x="10637838" y="4044950"/>
          <p14:tracePt t="75353" x="10602913" y="4070350"/>
          <p14:tracePt t="75362" x="10569575" y="4113213"/>
          <p14:tracePt t="75368" x="10534650" y="4113213"/>
          <p14:tracePt t="75378" x="10493375" y="4121150"/>
          <p14:tracePt t="75385" x="10433050" y="4130675"/>
          <p14:tracePt t="75395" x="10364788" y="4130675"/>
          <p14:tracePt t="75401" x="10288588" y="4130675"/>
          <p14:tracePt t="75409" x="10204450" y="4130675"/>
          <p14:tracePt t="75416" x="10144125" y="4113213"/>
          <p14:tracePt t="75425" x="10110788" y="4095750"/>
          <p14:tracePt t="75432" x="10067925" y="4079875"/>
          <p14:tracePt t="75440" x="10050463" y="4052888"/>
          <p14:tracePt t="75448" x="10050463" y="4044950"/>
          <p14:tracePt t="75462" x="10050463" y="4027488"/>
          <p14:tracePt t="75468" x="10050463" y="4011613"/>
          <p14:tracePt t="75478" x="10067925" y="3976688"/>
          <p14:tracePt t="75485" x="10085388" y="3960813"/>
          <p14:tracePt t="75495" x="10110788" y="3943350"/>
          <p14:tracePt t="75501" x="10136188" y="3925888"/>
          <p14:tracePt t="75512" x="10161588" y="3908425"/>
          <p14:tracePt t="75516" x="10186988" y="3892550"/>
          <p14:tracePt t="75524" x="10204450" y="3883025"/>
          <p14:tracePt t="75541" x="10212388" y="3883025"/>
          <p14:tracePt t="75747" x="10220325" y="3867150"/>
          <p14:tracePt t="75764" x="10237788" y="3857625"/>
          <p14:tracePt t="75772" x="10245725" y="3849688"/>
          <p14:tracePt t="75780" x="10263188" y="3832225"/>
          <p14:tracePt t="75788" x="10298113" y="3798888"/>
          <p14:tracePt t="75795" x="10323513" y="3790950"/>
          <p14:tracePt t="75804" x="10364788" y="3773488"/>
          <p14:tracePt t="75812" x="10433050" y="3756025"/>
          <p14:tracePt t="75820" x="10493375" y="3730625"/>
          <p14:tracePt t="75829" x="10569575" y="3713163"/>
          <p14:tracePt t="75836" x="10645775" y="3705225"/>
          <p14:tracePt t="75845" x="10729913" y="3697288"/>
          <p14:tracePt t="75852" x="10815638" y="3697288"/>
          <p14:tracePt t="75861" x="10883900" y="3697288"/>
          <p14:tracePt t="75868" x="10952163" y="3697288"/>
          <p14:tracePt t="75878" x="11010900" y="3697288"/>
          <p14:tracePt t="75894" x="11061700" y="3705225"/>
          <p14:tracePt t="75959" x="11071225" y="3713163"/>
          <p14:tracePt t="77895" x="11079163" y="3713163"/>
          <p14:tracePt t="78401" x="11079163" y="3697288"/>
          <p14:tracePt t="78417" x="11104563" y="3636963"/>
          <p14:tracePt t="78426" x="11129963" y="3578225"/>
          <p14:tracePt t="78434" x="11155363" y="3484563"/>
          <p14:tracePt t="78441" x="11188700" y="3390900"/>
          <p14:tracePt t="78449" x="11223625" y="3297238"/>
          <p14:tracePt t="78456" x="11256963" y="3221038"/>
          <p14:tracePt t="78464" x="11282363" y="3135313"/>
          <p14:tracePt t="78472" x="11325225" y="3051175"/>
          <p14:tracePt t="78480" x="11350625" y="2982913"/>
          <p14:tracePt t="78488" x="11368088" y="2914650"/>
          <p14:tracePt t="78496" x="11385550" y="2863850"/>
          <p14:tracePt t="78504" x="11393488" y="2813050"/>
          <p14:tracePt t="78513" x="11401425" y="2778125"/>
          <p14:tracePt t="78520" x="11418888" y="2762250"/>
          <p14:tracePt t="78529" x="11426825" y="2744788"/>
          <p14:tracePt t="78536" x="11436350" y="2736850"/>
          <p14:tracePt t="78545" x="11444288" y="2727325"/>
          <p14:tracePt t="78552" x="11444288" y="2719388"/>
          <p14:tracePt t="78593" x="11452225" y="2711450"/>
          <p14:tracePt t="78665" x="11461750" y="2701925"/>
          <p14:tracePt t="78673" x="11469688" y="2701925"/>
          <p14:tracePt t="78681" x="11469688" y="2693988"/>
          <p14:tracePt t="78689" x="11477625" y="2693988"/>
          <p14:tracePt t="78698" x="11487150" y="2693988"/>
          <p14:tracePt t="78705" x="11495088" y="2686050"/>
          <p14:tracePt t="111827" x="11530013" y="2617788"/>
          <p14:tracePt t="111831" x="11530013" y="2608263"/>
          <p14:tracePt t="111839" x="11885613" y="2065338"/>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23</a:t>
            </a:fld>
            <a:endParaRPr lang="en-US" dirty="0"/>
          </a:p>
        </p:txBody>
      </p:sp>
      <p:graphicFrame>
        <p:nvGraphicFramePr>
          <p:cNvPr id="5" name="Content Placeholder 4">
            <a:extLst>
              <a:ext uri="{FF2B5EF4-FFF2-40B4-BE49-F238E27FC236}">
                <a16:creationId xmlns:a16="http://schemas.microsoft.com/office/drawing/2014/main" id="{BEFA11E1-3D4B-4735-A0F6-D3D9A7C0E8D1}"/>
              </a:ext>
            </a:extLst>
          </p:cNvPr>
          <p:cNvGraphicFramePr>
            <a:graphicFrameLocks/>
          </p:cNvGraphicFramePr>
          <p:nvPr/>
        </p:nvGraphicFramePr>
        <p:xfrm>
          <a:off x="667512"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a:extLst>
              <a:ext uri="{FF2B5EF4-FFF2-40B4-BE49-F238E27FC236}">
                <a16:creationId xmlns:a16="http://schemas.microsoft.com/office/drawing/2014/main" id="{AC49CCBF-E79C-4902-B173-E18DB8FCE01B}"/>
              </a:ext>
            </a:extLst>
          </p:cNvPr>
          <p:cNvSpPr>
            <a:spLocks noGrp="1"/>
          </p:cNvSpPr>
          <p:nvPr>
            <p:ph idx="1"/>
          </p:nvPr>
        </p:nvSpPr>
        <p:spPr/>
        <p:txBody>
          <a:bodyPr>
            <a:normAutofit/>
          </a:bodyPr>
          <a:lstStyle/>
          <a:p>
            <a:pPr marL="0" indent="0" algn="r" rtl="1">
              <a:lnSpc>
                <a:spcPct val="150000"/>
              </a:lnSpc>
              <a:buNone/>
            </a:pPr>
            <a:r>
              <a:rPr lang="ar-IQ" sz="2400" b="1" dirty="0"/>
              <a:t>ماژول انتزاع سرویس</a:t>
            </a:r>
            <a:endParaRPr lang="fa-IR" sz="2400" b="1" dirty="0"/>
          </a:p>
          <a:p>
            <a:pPr algn="r" rtl="1">
              <a:lnSpc>
                <a:spcPct val="150000"/>
              </a:lnSpc>
            </a:pPr>
            <a:r>
              <a:rPr lang="ar-IQ" sz="2400" dirty="0"/>
              <a:t>یک کلاس </a:t>
            </a:r>
            <a:r>
              <a:rPr lang="ar-IQ" sz="2400" b="1" dirty="0"/>
              <a:t>انتزاعی</a:t>
            </a:r>
            <a:r>
              <a:rPr lang="ar-IQ" sz="2400" dirty="0"/>
              <a:t> </a:t>
            </a:r>
            <a:r>
              <a:rPr lang="fa-IR" sz="2400" dirty="0"/>
              <a:t>برای</a:t>
            </a:r>
            <a:r>
              <a:rPr lang="ar-IQ" sz="2400" dirty="0"/>
              <a:t> </a:t>
            </a:r>
            <a:r>
              <a:rPr lang="ar-IQ" sz="2400" b="1" dirty="0"/>
              <a:t>ارتباط</a:t>
            </a:r>
            <a:r>
              <a:rPr lang="ar-IQ" sz="2400" dirty="0"/>
              <a:t> با </a:t>
            </a:r>
            <a:r>
              <a:rPr lang="ar-IQ" sz="2400" b="1" dirty="0"/>
              <a:t>لایه مدیریت و سرویس </a:t>
            </a:r>
            <a:r>
              <a:rPr lang="ar-IQ" sz="2400" dirty="0"/>
              <a:t>ایجاد می‌کند</a:t>
            </a:r>
            <a:r>
              <a:rPr lang="fa-IR" sz="2400" dirty="0"/>
              <a:t>.</a:t>
            </a:r>
          </a:p>
          <a:p>
            <a:pPr algn="r" rtl="1">
              <a:lnSpc>
                <a:spcPct val="150000"/>
              </a:lnSpc>
            </a:pPr>
            <a:r>
              <a:rPr lang="ar-IQ" sz="2400" dirty="0"/>
              <a:t> </a:t>
            </a:r>
            <a:r>
              <a:rPr lang="fa-IR" sz="2400" dirty="0"/>
              <a:t>با این‌کار</a:t>
            </a:r>
            <a:r>
              <a:rPr lang="ar-IQ" sz="2400" dirty="0"/>
              <a:t> نیاز به </a:t>
            </a:r>
            <a:r>
              <a:rPr lang="ar-IQ" sz="2400" b="1" dirty="0"/>
              <a:t>فهم</a:t>
            </a:r>
            <a:r>
              <a:rPr lang="ar-IQ" sz="2400" dirty="0"/>
              <a:t> فناوری‌های سطح </a:t>
            </a:r>
            <a:r>
              <a:rPr lang="ar-IQ" sz="2400" b="1" dirty="0"/>
              <a:t>پایین‌تر</a:t>
            </a:r>
            <a:r>
              <a:rPr lang="ar-IQ" sz="2400" dirty="0"/>
              <a:t> توسط </a:t>
            </a:r>
            <a:r>
              <a:rPr lang="ar-IQ" sz="2400" b="1" dirty="0"/>
              <a:t>لایه بالا </a:t>
            </a:r>
            <a:r>
              <a:rPr lang="fa-IR" sz="2400" dirty="0"/>
              <a:t>از بین می‌رود</a:t>
            </a:r>
            <a:r>
              <a:rPr lang="ar-IQ" sz="2400" dirty="0"/>
              <a:t>. </a:t>
            </a:r>
            <a:endParaRPr lang="fa-IR" sz="2400" dirty="0"/>
          </a:p>
          <a:p>
            <a:pPr algn="r" rtl="1">
              <a:lnSpc>
                <a:spcPct val="150000"/>
              </a:lnSpc>
            </a:pPr>
            <a:r>
              <a:rPr lang="ar-IQ" sz="2400" dirty="0"/>
              <a:t>معمولاً از وب‌سرویس‌های متداولی همچون </a:t>
            </a:r>
            <a:r>
              <a:rPr lang="en-US" sz="2400" dirty="0"/>
              <a:t>SOAP،</a:t>
            </a:r>
            <a:r>
              <a:rPr lang="en-US" sz="2400" b="1" dirty="0"/>
              <a:t>REST</a:t>
            </a:r>
            <a:r>
              <a:rPr lang="en-US" sz="2400" dirty="0"/>
              <a:t> </a:t>
            </a:r>
            <a:r>
              <a:rPr lang="fa-IR" sz="2400" dirty="0"/>
              <a:t> </a:t>
            </a:r>
            <a:r>
              <a:rPr lang="ar-IQ" sz="2400" dirty="0"/>
              <a:t>و ... استفاده </a:t>
            </a:r>
            <a:r>
              <a:rPr lang="fa-IR" sz="2400" dirty="0"/>
              <a:t>می‌کند</a:t>
            </a:r>
            <a:r>
              <a:rPr lang="ar-IQ" sz="2400" dirty="0"/>
              <a:t>.</a:t>
            </a:r>
            <a:endParaRPr lang="en-US" sz="2400" dirty="0"/>
          </a:p>
        </p:txBody>
      </p:sp>
    </p:spTree>
    <p:extLst>
      <p:ext uri="{BB962C8B-B14F-4D97-AF65-F5344CB8AC3E}">
        <p14:creationId xmlns:p14="http://schemas.microsoft.com/office/powerpoint/2010/main" val="3731457980"/>
      </p:ext>
    </p:extLst>
  </p:cSld>
  <p:clrMapOvr>
    <a:masterClrMapping/>
  </p:clrMapOvr>
  <mc:AlternateContent xmlns:mc="http://schemas.openxmlformats.org/markup-compatibility/2006" xmlns:p14="http://schemas.microsoft.com/office/powerpoint/2010/main">
    <mc:Choice Requires="p14">
      <p:transition spd="slow" p14:dur="2000" advTm="64448"/>
    </mc:Choice>
    <mc:Fallback xmlns="">
      <p:transition spd="slow" advTm="64448"/>
    </mc:Fallback>
  </mc:AlternateContent>
  <p:extLst>
    <p:ext uri="{3A86A75C-4F4B-4683-9AE1-C65F6400EC91}">
      <p14:laserTraceLst xmlns:p14="http://schemas.microsoft.com/office/powerpoint/2010/main">
        <p14:tracePtLst>
          <p14:tracePt t="25742" x="12149138" y="3382963"/>
          <p14:tracePt t="25749" x="12106275" y="3578225"/>
          <p14:tracePt t="25757" x="12080875" y="3798888"/>
          <p14:tracePt t="25766" x="12055475" y="4019550"/>
          <p14:tracePt t="25776" x="12047538" y="4232275"/>
          <p14:tracePt t="25780" x="12030075" y="4419600"/>
          <p14:tracePt t="25790" x="12030075" y="4564063"/>
          <p14:tracePt t="25796" x="12030075" y="4673600"/>
          <p14:tracePt t="25805" x="12030075" y="4775200"/>
          <p14:tracePt t="25811" x="12030075" y="4868863"/>
          <p14:tracePt t="25821" x="12030075" y="4946650"/>
          <p14:tracePt t="25828" x="12022138" y="5013325"/>
          <p14:tracePt t="25838" x="12014200" y="5073650"/>
          <p14:tracePt t="25844" x="12004675" y="5124450"/>
          <p14:tracePt t="25854" x="11996738" y="5183188"/>
          <p14:tracePt t="25860" x="11996738" y="5226050"/>
          <p14:tracePt t="25868" x="11996738" y="5286375"/>
          <p14:tracePt t="25876" x="11996738" y="5345113"/>
          <p14:tracePt t="25890" x="11996738" y="5395913"/>
          <p14:tracePt t="25892" x="11996738" y="5456238"/>
          <p14:tracePt t="25900" x="11996738" y="5514975"/>
          <p14:tracePt t="25908" x="11988800" y="5524500"/>
          <p14:tracePt t="25916" x="11979275" y="5540375"/>
          <p14:tracePt t="25924" x="11979275" y="5549900"/>
          <p14:tracePt t="25931" x="11971338" y="5549900"/>
          <p14:tracePt t="25973" x="11979275" y="5549900"/>
          <p14:tracePt t="25980" x="12004675" y="5540375"/>
          <p14:tracePt t="25989" x="12047538" y="5507038"/>
          <p14:tracePt t="25996" x="12080875" y="5464175"/>
          <p14:tracePt t="26006" x="12106275" y="5421313"/>
          <p14:tracePt t="26012" x="12141200" y="5380038"/>
          <p14:tracePt t="26024" x="12158663" y="5345113"/>
          <p14:tracePt t="26028" x="12174538" y="5319713"/>
          <p14:tracePt t="28507" x="11936413" y="4181475"/>
          <p14:tracePt t="28513" x="11758613" y="4138613"/>
          <p14:tracePt t="28523" x="11588750" y="4062413"/>
          <p14:tracePt t="28528" x="11452225" y="3994150"/>
          <p14:tracePt t="28539" x="11376025" y="3943350"/>
          <p14:tracePt t="28544" x="11333163" y="3892550"/>
          <p14:tracePt t="28556" x="11317288" y="3849688"/>
          <p14:tracePt t="28560" x="11299825" y="3824288"/>
          <p14:tracePt t="28571" x="11291888" y="3773488"/>
          <p14:tracePt t="28576" x="11291888" y="3730625"/>
          <p14:tracePt t="28584" x="11291888" y="3679825"/>
          <p14:tracePt t="28592" x="11291888" y="3629025"/>
          <p14:tracePt t="28601" x="11299825" y="3568700"/>
          <p14:tracePt t="28608" x="11307763" y="3517900"/>
          <p14:tracePt t="28617" x="11317288" y="3459163"/>
          <p14:tracePt t="28624" x="11325225" y="3398838"/>
          <p14:tracePt t="28633" x="11333163" y="3355975"/>
          <p14:tracePt t="28641" x="11342688" y="3305175"/>
          <p14:tracePt t="28648" x="11350625" y="3254375"/>
          <p14:tracePt t="28657" x="11350625" y="3211513"/>
          <p14:tracePt t="28664" x="11360150" y="3178175"/>
          <p14:tracePt t="28674" x="11368088" y="3127375"/>
          <p14:tracePt t="28680" x="11368088" y="3094038"/>
          <p14:tracePt t="28690" x="11368088" y="3051175"/>
          <p14:tracePt t="28697" x="11376025" y="3025775"/>
          <p14:tracePt t="28707" x="11376025" y="3016250"/>
          <p14:tracePt t="28712" x="11376025" y="3000375"/>
          <p14:tracePt t="28722" x="11376025" y="2990850"/>
          <p14:tracePt t="28728" x="11376025" y="2974975"/>
          <p14:tracePt t="28739" x="11368088" y="2957513"/>
          <p14:tracePt t="28744" x="11368088" y="2922588"/>
          <p14:tracePt t="28756" x="11350625" y="2897188"/>
          <p14:tracePt t="28760" x="11350625" y="2881313"/>
          <p14:tracePt t="28776" x="11350625" y="2838450"/>
          <p14:tracePt t="28783" x="11350625" y="2805113"/>
          <p14:tracePt t="28791" x="11350625" y="2778125"/>
          <p14:tracePt t="28799" x="11350625" y="2744788"/>
          <p14:tracePt t="28807" x="11350625" y="2711450"/>
          <p14:tracePt t="28815" x="11350625" y="2686050"/>
          <p14:tracePt t="28823" x="11342688" y="2660650"/>
          <p14:tracePt t="28831" x="11325225" y="2625725"/>
          <p14:tracePt t="28840" x="11325225" y="2617788"/>
          <p14:tracePt t="28848" x="11317288" y="2600325"/>
          <p14:tracePt t="28855" x="11317288" y="2566988"/>
          <p14:tracePt t="28863" x="11317288" y="2549525"/>
          <p14:tracePt t="28888" x="11291888" y="2489200"/>
          <p14:tracePt t="28896" x="11291888" y="2463800"/>
          <p14:tracePt t="28905" x="11291888" y="2438400"/>
          <p14:tracePt t="28911" x="11291888" y="2413000"/>
          <p14:tracePt t="28922" x="11291888" y="2397125"/>
          <p14:tracePt t="28928" x="11291888" y="2362200"/>
          <p14:tracePt t="28937" x="11291888" y="2328863"/>
          <p14:tracePt t="28943" x="11291888" y="2303463"/>
          <p14:tracePt t="28954" x="11291888" y="2278063"/>
          <p14:tracePt t="28960" x="11299825" y="2243138"/>
          <p14:tracePt t="28967" x="11307763" y="2200275"/>
          <p14:tracePt t="28975" x="11317288" y="2159000"/>
          <p14:tracePt t="28984" x="11325225" y="2133600"/>
          <p14:tracePt t="28992" x="11333163" y="2108200"/>
          <p14:tracePt t="28999" x="11333163" y="2073275"/>
          <p14:tracePt t="29007" x="11342688" y="2047875"/>
          <p14:tracePt t="29016" x="11350625" y="2030413"/>
          <p14:tracePt t="29024" x="11360150" y="2005013"/>
          <p14:tracePt t="29032" x="11368088" y="1997075"/>
          <p14:tracePt t="29039" x="11376025" y="1979613"/>
          <p14:tracePt t="29063" x="11376025" y="1971675"/>
          <p14:tracePt t="29080" x="11385550" y="1963738"/>
          <p14:tracePt t="29095" x="11393488" y="1954213"/>
          <p14:tracePt t="29127" x="11401425" y="1954213"/>
          <p14:tracePt t="29139" x="11410950" y="1946275"/>
          <p14:tracePt t="29144" x="11426825" y="1938338"/>
          <p14:tracePt t="29155" x="11436350" y="1928813"/>
          <p14:tracePt t="29160" x="11452225" y="1920875"/>
          <p14:tracePt t="29170" x="11477625" y="1920875"/>
          <p14:tracePt t="29176" x="11512550" y="1911350"/>
          <p14:tracePt t="29184" x="11545888" y="1903413"/>
          <p14:tracePt t="29192" x="11571288" y="1895475"/>
          <p14:tracePt t="29200" x="11588750" y="1895475"/>
          <p14:tracePt t="29208" x="11606213" y="1895475"/>
          <p14:tracePt t="29216" x="11639550" y="1885950"/>
          <p14:tracePt t="29224" x="11674475" y="1878013"/>
          <p14:tracePt t="29232" x="11741150" y="1870075"/>
          <p14:tracePt t="29239" x="11784013" y="1870075"/>
          <p14:tracePt t="29248" x="11844338" y="1860550"/>
          <p14:tracePt t="29255" x="11920538" y="1852613"/>
          <p14:tracePt t="29264" x="11996738" y="1835150"/>
          <p14:tracePt t="29273" x="12098338" y="1827213"/>
          <p14:tracePt t="29739" x="12115800" y="1793875"/>
          <p14:tracePt t="29745" x="12065000" y="1819275"/>
          <p14:tracePt t="29755" x="12014200" y="1852613"/>
          <p14:tracePt t="29760" x="11953875" y="1885950"/>
          <p14:tracePt t="29776" x="11834813" y="1989138"/>
          <p14:tracePt t="29786" x="11766550" y="2065338"/>
          <p14:tracePt t="29795" x="11699875" y="2124075"/>
          <p14:tracePt t="29802" x="11631613" y="2184400"/>
          <p14:tracePt t="29809" x="11563350" y="2243138"/>
          <p14:tracePt t="29816" x="11487150" y="2311400"/>
          <p14:tracePt t="29824" x="11436350" y="2362200"/>
          <p14:tracePt t="29832" x="11393488" y="2405063"/>
          <p14:tracePt t="29840" x="11360150" y="2447925"/>
          <p14:tracePt t="29847" x="11350625" y="2455863"/>
          <p14:tracePt t="29857" x="11333163" y="2481263"/>
          <p14:tracePt t="29863" x="11317288" y="2506663"/>
          <p14:tracePt t="29887" x="11249025" y="2557463"/>
          <p14:tracePt t="29888" x="11231563" y="2566988"/>
          <p14:tracePt t="29895" x="11206163" y="2582863"/>
          <p14:tracePt t="29904" x="11155363" y="2600325"/>
          <p14:tracePt t="29911" x="11112500" y="2625725"/>
          <p14:tracePt t="29921" x="11079163" y="2643188"/>
          <p14:tracePt t="29927" x="11044238" y="2651125"/>
          <p14:tracePt t="29938" x="11028363" y="2660650"/>
          <p14:tracePt t="29943" x="11018838" y="2668588"/>
          <p14:tracePt t="29953" x="11010900" y="2668588"/>
          <p14:tracePt t="29960" x="11002963" y="2668588"/>
          <p14:tracePt t="29976" x="10993438" y="2668588"/>
          <p14:tracePt t="29983" x="10985500" y="2668588"/>
          <p14:tracePt t="29991" x="10977563" y="2668588"/>
          <p14:tracePt t="30000" x="10960100" y="2668588"/>
          <p14:tracePt t="30007" x="10934700" y="2668588"/>
          <p14:tracePt t="30015" x="10874375" y="2668588"/>
          <p14:tracePt t="30023" x="10790238" y="2660650"/>
          <p14:tracePt t="30032" x="10679113" y="2651125"/>
          <p14:tracePt t="30039" x="10569575" y="2625725"/>
          <p14:tracePt t="30047" x="10442575" y="2608263"/>
          <p14:tracePt t="30056" x="10288588" y="2582863"/>
          <p14:tracePt t="30064" x="10136188" y="2574925"/>
          <p14:tracePt t="30072" x="10017125" y="2566988"/>
          <p14:tracePt t="30079" x="9915525" y="2557463"/>
          <p14:tracePt t="30092" x="9821863" y="2549525"/>
          <p14:tracePt t="30100" x="9745663" y="2541588"/>
          <p14:tracePt t="30107" x="9667875" y="2532063"/>
          <p14:tracePt t="30115" x="9591675" y="2532063"/>
          <p14:tracePt t="30124" x="9515475" y="2532063"/>
          <p14:tracePt t="30132" x="9431338" y="2532063"/>
          <p14:tracePt t="30140" x="9328150" y="2541588"/>
          <p14:tracePt t="30148" x="9236075" y="2566988"/>
          <p14:tracePt t="30155" x="9142413" y="2600325"/>
          <p14:tracePt t="30164" x="9031288" y="2633663"/>
          <p14:tracePt t="30171" x="8912225" y="2668588"/>
          <p14:tracePt t="30179" x="8810625" y="2701925"/>
          <p14:tracePt t="30189" x="8716963" y="2736850"/>
          <p14:tracePt t="30195" x="8632825" y="2778125"/>
          <p14:tracePt t="30205" x="8564563" y="2805113"/>
          <p14:tracePt t="30211" x="8513763" y="2830513"/>
          <p14:tracePt t="30221" x="8478838" y="2846388"/>
          <p14:tracePt t="30227" x="8470900" y="2881313"/>
          <p14:tracePt t="30237" x="8453438" y="2906713"/>
          <p14:tracePt t="30244" x="8453438" y="2940050"/>
          <p14:tracePt t="30253" x="8462963" y="2990850"/>
          <p14:tracePt t="30260" x="8488363" y="3051175"/>
          <p14:tracePt t="30270" x="8521700" y="3101975"/>
          <p14:tracePt t="30275" x="8564563" y="3144838"/>
          <p14:tracePt t="30284" x="8623300" y="3186113"/>
          <p14:tracePt t="30292" x="8709025" y="3238500"/>
          <p14:tracePt t="30300" x="8793163" y="3279775"/>
          <p14:tracePt t="30308" x="8886825" y="3322638"/>
          <p14:tracePt t="30316" x="8988425" y="3355975"/>
          <p14:tracePt t="30324" x="9091613" y="3382963"/>
          <p14:tracePt t="30332" x="9167813" y="3390900"/>
          <p14:tracePt t="30340" x="9236075" y="3398838"/>
          <p14:tracePt t="30348" x="9277350" y="3408363"/>
          <p14:tracePt t="30355" x="9312275" y="3408363"/>
          <p14:tracePt t="30364" x="9353550" y="3408363"/>
          <p14:tracePt t="30372" x="9380538" y="3408363"/>
          <p14:tracePt t="30380" x="9405938" y="3408363"/>
          <p14:tracePt t="30388" x="9439275" y="3408363"/>
          <p14:tracePt t="30396" x="9472613" y="3408363"/>
          <p14:tracePt t="30404" x="9498013" y="3408363"/>
          <p14:tracePt t="30412" x="9515475" y="3408363"/>
          <p14:tracePt t="30428" x="9532938" y="3408363"/>
          <p14:tracePt t="30437" x="9550400" y="3408363"/>
          <p14:tracePt t="30454" x="9566275" y="3408363"/>
          <p14:tracePt t="30470" x="9575800" y="3408363"/>
          <p14:tracePt t="30476" x="9591675" y="3408363"/>
          <p14:tracePt t="30484" x="9601200" y="3416300"/>
          <p14:tracePt t="30492" x="9617075" y="3424238"/>
          <p14:tracePt t="30500" x="9626600" y="3424238"/>
          <p14:tracePt t="30508" x="9626600" y="3433763"/>
          <p14:tracePt t="30516" x="9642475" y="3441700"/>
          <p14:tracePt t="30524" x="9685338" y="3484563"/>
          <p14:tracePt t="30532" x="9702800" y="3509963"/>
          <p14:tracePt t="30539" x="9736138" y="3560763"/>
          <p14:tracePt t="30548" x="9771063" y="3646488"/>
          <p14:tracePt t="30556" x="9812338" y="3730625"/>
          <p14:tracePt t="30564" x="9839325" y="3790950"/>
          <p14:tracePt t="30573" x="9864725" y="3849688"/>
          <p14:tracePt t="30580" x="9880600" y="3908425"/>
          <p14:tracePt t="30589" x="9906000" y="3968750"/>
          <p14:tracePt t="30596" x="9923463" y="4027488"/>
          <p14:tracePt t="30606" x="9940925" y="4095750"/>
          <p14:tracePt t="30612" x="9966325" y="4181475"/>
          <p14:tracePt t="30622" x="9991725" y="4249738"/>
          <p14:tracePt t="30628" x="10017125" y="4325938"/>
          <p14:tracePt t="30637" x="10034588" y="4402138"/>
          <p14:tracePt t="30644" x="10050463" y="4486275"/>
          <p14:tracePt t="30655" x="10067925" y="4564063"/>
          <p14:tracePt t="30660" x="10075863" y="4640263"/>
          <p14:tracePt t="30670" x="10085388" y="4683125"/>
          <p14:tracePt t="30676" x="10093325" y="4741863"/>
          <p14:tracePt t="30684" x="10093325" y="4775200"/>
          <p14:tracePt t="30692" x="10093325" y="4810125"/>
          <p14:tracePt t="30700" x="10093325" y="4852988"/>
          <p14:tracePt t="30708" x="10075863" y="4886325"/>
          <p14:tracePt t="30716" x="10059988" y="4937125"/>
          <p14:tracePt t="30724" x="10034588" y="4979988"/>
          <p14:tracePt t="30732" x="9999663" y="5030788"/>
          <p14:tracePt t="30739" x="9966325" y="5081588"/>
          <p14:tracePt t="30749" x="9940925" y="5116513"/>
          <p14:tracePt t="30756" x="9906000" y="5149850"/>
          <p14:tracePt t="30765" x="9872663" y="5175250"/>
          <p14:tracePt t="30773" x="9864725" y="5175250"/>
          <p14:tracePt t="30781" x="9855200" y="5183188"/>
          <p14:tracePt t="30791" x="9847263" y="5183188"/>
          <p14:tracePt t="30797" x="9839325" y="5183188"/>
          <p14:tracePt t="30808" x="9821863" y="5183188"/>
          <p14:tracePt t="30813" x="9804400" y="5183188"/>
          <p14:tracePt t="30823" x="9796463" y="5167313"/>
          <p14:tracePt t="30828" x="9779000" y="5157788"/>
          <p14:tracePt t="30837" x="9771063" y="5157788"/>
          <p14:tracePt t="30957" x="9761538" y="5149850"/>
          <p14:tracePt t="30965" x="9753600" y="5149850"/>
          <p14:tracePt t="30972" x="9736138" y="5141913"/>
          <p14:tracePt t="30980" x="9694863" y="5116513"/>
          <p14:tracePt t="30988" x="9677400" y="5106988"/>
          <p14:tracePt t="30995" x="9634538" y="5081588"/>
          <p14:tracePt t="31004" x="9575800" y="5048250"/>
          <p14:tracePt t="31011" x="9515475" y="5013325"/>
          <p14:tracePt t="31021" x="9421813" y="4962525"/>
          <p14:tracePt t="31027" x="9328150" y="4929188"/>
          <p14:tracePt t="31037" x="9236075" y="4878388"/>
          <p14:tracePt t="31043" x="9150350" y="4835525"/>
          <p14:tracePt t="31053" x="9091613" y="4810125"/>
          <p14:tracePt t="31060" x="9031288" y="4784725"/>
          <p14:tracePt t="31070" x="8980488" y="4767263"/>
          <p14:tracePt t="31076" x="8955088" y="4759325"/>
          <p14:tracePt t="31083" x="8929688" y="4749800"/>
          <p14:tracePt t="31092" x="8912225" y="4749800"/>
          <p14:tracePt t="31100" x="8886825" y="4749800"/>
          <p14:tracePt t="31108" x="8861425" y="4749800"/>
          <p14:tracePt t="31115" x="8828088" y="4749800"/>
          <p14:tracePt t="31123" x="8802688" y="4749800"/>
          <p14:tracePt t="31132" x="8777288" y="4749800"/>
          <p14:tracePt t="31140" x="8750300" y="4749800"/>
          <p14:tracePt t="31148" x="8716963" y="4767263"/>
          <p14:tracePt t="31156" x="8674100" y="4784725"/>
          <p14:tracePt t="31163" x="8640763" y="4792663"/>
          <p14:tracePt t="31171" x="8589963" y="4802188"/>
          <p14:tracePt t="31180" x="8555038" y="4818063"/>
          <p14:tracePt t="31189" x="8513763" y="4827588"/>
          <p14:tracePt t="31196" x="8478838" y="4843463"/>
          <p14:tracePt t="31206" x="8453438" y="4852988"/>
          <p14:tracePt t="31212" x="8420100" y="4868863"/>
          <p14:tracePt t="31221" x="8394700" y="4886325"/>
          <p14:tracePt t="31228" x="8369300" y="4894263"/>
          <p14:tracePt t="31237" x="8326438" y="4911725"/>
          <p14:tracePt t="31244" x="8291513" y="4919663"/>
          <p14:tracePt t="31253" x="8266113" y="4929188"/>
          <p14:tracePt t="31260" x="8224838" y="4946650"/>
          <p14:tracePt t="32470" x="8224838" y="4937125"/>
          <p14:tracePt t="32486" x="8224838" y="4929188"/>
          <p14:tracePt t="32491" x="8207375" y="4929188"/>
          <p14:tracePt t="32500" x="8174038" y="4911725"/>
          <p14:tracePt t="32508" x="8164513" y="4903788"/>
          <p14:tracePt t="32515" x="8156575" y="4894263"/>
          <p14:tracePt t="32523" x="8147050" y="4894263"/>
          <p14:tracePt t="32564" x="8139113" y="4894263"/>
          <p14:tracePt t="32629" x="8131175" y="4894263"/>
          <p14:tracePt t="32638" x="8113713" y="4886325"/>
          <p14:tracePt t="32654" x="8113713" y="4878388"/>
          <p14:tracePt t="32676" x="8113713" y="4868863"/>
          <p14:tracePt t="32691" x="8113713" y="4860925"/>
          <p14:tracePt t="32700" x="8139113" y="4835525"/>
          <p14:tracePt t="32708" x="8156575" y="4827588"/>
          <p14:tracePt t="32716" x="8189913" y="4792663"/>
          <p14:tracePt t="32724" x="8207375" y="4784725"/>
          <p14:tracePt t="32732" x="8232775" y="4749800"/>
          <p14:tracePt t="32740" x="8250238" y="4741863"/>
          <p14:tracePt t="32748" x="8250238" y="4733925"/>
          <p14:tracePt t="33057" x="8232775" y="4759325"/>
          <p14:tracePt t="33065" x="8232775" y="4767263"/>
          <p14:tracePt t="33073" x="8199438" y="4792663"/>
          <p14:tracePt t="33081" x="8189913" y="4802188"/>
          <p14:tracePt t="33093" x="8174038" y="4810125"/>
          <p14:tracePt t="33097" x="8156575" y="4827588"/>
          <p14:tracePt t="33105" x="8139113" y="4835525"/>
          <p14:tracePt t="33112" x="8121650" y="4835525"/>
          <p14:tracePt t="33121" x="8113713" y="4835525"/>
          <p14:tracePt t="33127" x="8105775" y="4835525"/>
          <p14:tracePt t="33137" x="8096250" y="4835525"/>
          <p14:tracePt t="33143" x="8062913" y="4843463"/>
          <p14:tracePt t="33153" x="8045450" y="4843463"/>
          <p14:tracePt t="33159" x="8029575" y="4843463"/>
          <p14:tracePt t="33169" x="8012113" y="4852988"/>
          <p14:tracePt t="33175" x="7961313" y="4860925"/>
          <p14:tracePt t="33183" x="7900988" y="4868863"/>
          <p14:tracePt t="33191" x="7807325" y="4868863"/>
          <p14:tracePt t="33200" x="7723188" y="4878388"/>
          <p14:tracePt t="33208" x="7629525" y="4886325"/>
          <p14:tracePt t="33216" x="7561263" y="4886325"/>
          <p14:tracePt t="33223" x="7493000" y="4886325"/>
          <p14:tracePt t="33231" x="7434263" y="4878388"/>
          <p14:tracePt t="33240" x="7391400" y="4860925"/>
          <p14:tracePt t="33247" x="7366000" y="4843463"/>
          <p14:tracePt t="33255" x="7358063" y="4843463"/>
          <p14:tracePt t="33264" x="7348538" y="4827588"/>
          <p14:tracePt t="33271" x="7340600" y="4827588"/>
          <p14:tracePt t="33279" x="7340600" y="4818063"/>
          <p14:tracePt t="33296" x="7332663" y="4810125"/>
          <p14:tracePt t="33304" x="7332663" y="4802188"/>
          <p14:tracePt t="33312" x="7332663" y="4792663"/>
          <p14:tracePt t="33328" x="7332663" y="4775200"/>
          <p14:tracePt t="33337" x="7332663" y="4767263"/>
          <p14:tracePt t="33369" x="7323138" y="4759325"/>
          <p14:tracePt t="33376" x="7315200" y="4759325"/>
          <p14:tracePt t="33388" x="7307263" y="4749800"/>
          <p14:tracePt t="33392" x="7289800" y="4741863"/>
          <p14:tracePt t="33408" x="7272338" y="4733925"/>
          <p14:tracePt t="33417" x="7264400" y="4724400"/>
          <p14:tracePt t="33424" x="7256463" y="4724400"/>
          <p14:tracePt t="33432" x="7246938" y="4724400"/>
          <p14:tracePt t="33440" x="7239000" y="4716463"/>
          <p14:tracePt t="33448" x="7229475" y="4716463"/>
          <p14:tracePt t="33456" x="7213600" y="4708525"/>
          <p14:tracePt t="33472" x="7196138" y="4699000"/>
          <p14:tracePt t="33489" x="7178675" y="4699000"/>
          <p14:tracePt t="33496" x="7162800" y="4699000"/>
          <p14:tracePt t="33506" x="7153275" y="4699000"/>
          <p14:tracePt t="33513" x="7137400" y="4691063"/>
          <p14:tracePt t="33522" x="7119938" y="4691063"/>
          <p14:tracePt t="33528" x="7112000" y="4691063"/>
          <p14:tracePt t="33539" x="7094538" y="4691063"/>
          <p14:tracePt t="33544" x="7085013" y="4691063"/>
          <p14:tracePt t="33554" x="7059613" y="4691063"/>
          <p14:tracePt t="33560" x="7018338" y="4716463"/>
          <p14:tracePt t="33572" x="6975475" y="4741863"/>
          <p14:tracePt t="33576" x="6899275" y="4767263"/>
          <p14:tracePt t="33587" x="6780213" y="4792663"/>
          <p14:tracePt t="33592" x="6653213" y="4818063"/>
          <p14:tracePt t="33603" x="6508750" y="4860925"/>
          <p14:tracePt t="33608" x="6321425" y="4911725"/>
          <p14:tracePt t="33616" x="6159500" y="4962525"/>
          <p14:tracePt t="33624" x="5989638" y="4979988"/>
          <p14:tracePt t="33633" x="5811838" y="5005388"/>
          <p14:tracePt t="33640" x="5667375" y="5013325"/>
          <p14:tracePt t="33648" x="5480050" y="5030788"/>
          <p14:tracePt t="33656" x="5292725" y="5030788"/>
          <p14:tracePt t="33664" x="5148263" y="5030788"/>
          <p14:tracePt t="33672" x="4987925" y="5030788"/>
          <p14:tracePt t="33680" x="4808538" y="5013325"/>
          <p14:tracePt t="33689" x="4587875" y="4972050"/>
          <p14:tracePt t="33696" x="4332288" y="4903788"/>
          <p14:tracePt t="33706" x="4129088" y="4835525"/>
          <p14:tracePt t="33712" x="3933825" y="4775200"/>
          <p14:tracePt t="33722" x="3814763" y="4724400"/>
          <p14:tracePt t="33728" x="3738563" y="4673600"/>
          <p14:tracePt t="33739" x="3678238" y="4622800"/>
          <p14:tracePt t="33744" x="3662363" y="4614863"/>
          <p14:tracePt t="33753" x="3662363" y="4605338"/>
          <p14:tracePt t="33775" x="3662363" y="4597400"/>
          <p14:tracePt t="33787" x="3662363" y="4589463"/>
          <p14:tracePt t="33792" x="3670300" y="4589463"/>
          <p14:tracePt t="33807" x="3678238" y="4589463"/>
          <p14:tracePt t="33816" x="3687763" y="4589463"/>
          <p14:tracePt t="33824" x="3695700" y="4605338"/>
          <p14:tracePt t="33831" x="3695700" y="4614863"/>
          <p14:tracePt t="33839" x="3695700" y="4630738"/>
          <p14:tracePt t="33848" x="3687763" y="4640263"/>
          <p14:tracePt t="33856" x="3687763" y="4648200"/>
          <p14:tracePt t="33863" x="3687763" y="4657725"/>
          <p14:tracePt t="33886" x="3678238" y="4665663"/>
          <p14:tracePt t="33888" x="3670300" y="4673600"/>
          <p14:tracePt t="33904" x="3670300" y="4683125"/>
          <p14:tracePt t="33912" x="3670300" y="4691063"/>
          <p14:tracePt t="33937" x="3670300" y="4699000"/>
          <p14:tracePt t="33944" x="3678238" y="4699000"/>
          <p14:tracePt t="33953" x="3695700" y="4708525"/>
          <p14:tracePt t="33960" x="3713163" y="4708525"/>
          <p14:tracePt t="33971" x="3729038" y="4708525"/>
          <p14:tracePt t="33976" x="3763963" y="4708525"/>
          <p14:tracePt t="33987" x="3822700" y="4683125"/>
          <p14:tracePt t="33992" x="3908425" y="4648200"/>
          <p14:tracePt t="34001" x="4027488" y="4597400"/>
          <p14:tracePt t="34008" x="4146550" y="4554538"/>
          <p14:tracePt t="34016" x="4316413" y="4513263"/>
          <p14:tracePt t="34024" x="4494213" y="4460875"/>
          <p14:tracePt t="34032" x="4681538" y="4410075"/>
          <p14:tracePt t="34040" x="4884738" y="4376738"/>
          <p14:tracePt t="34048" x="5106988" y="4333875"/>
          <p14:tracePt t="34055" x="5284788" y="4300538"/>
          <p14:tracePt t="34064" x="5421313" y="4265613"/>
          <p14:tracePt t="34072" x="5556250" y="4240213"/>
          <p14:tracePt t="34080" x="5675313" y="4206875"/>
          <p14:tracePt t="34089" x="5726113" y="4197350"/>
          <p14:tracePt t="34096" x="5802313" y="4189413"/>
          <p14:tracePt t="34104" x="5862638" y="4171950"/>
          <p14:tracePt t="34112" x="5895975" y="4164013"/>
          <p14:tracePt t="34122" x="5921375" y="4164013"/>
          <p14:tracePt t="34127" x="5946775" y="4156075"/>
          <p14:tracePt t="34138" x="5964238" y="4146550"/>
          <p14:tracePt t="34144" x="5981700" y="4138613"/>
          <p14:tracePt t="34160" x="6007100" y="4130675"/>
          <p14:tracePt t="34171" x="6024563" y="4130675"/>
          <p14:tracePt t="34176" x="6040438" y="4121150"/>
          <p14:tracePt t="34187" x="6065838" y="4113213"/>
          <p14:tracePt t="34192" x="6100763" y="4105275"/>
          <p14:tracePt t="34200" x="6126163" y="4095750"/>
          <p14:tracePt t="34208" x="6151563" y="4070350"/>
          <p14:tracePt t="34215" x="6184900" y="4062413"/>
          <p14:tracePt t="34223" x="6202363" y="4052888"/>
          <p14:tracePt t="34231" x="6227763" y="4037013"/>
          <p14:tracePt t="34239" x="6278563" y="4027488"/>
          <p14:tracePt t="34247" x="6338888" y="4019550"/>
          <p14:tracePt t="34255" x="6389688" y="4011613"/>
          <p14:tracePt t="34263" x="6448425" y="4002088"/>
          <p14:tracePt t="34271" x="6499225" y="3994150"/>
          <p14:tracePt t="34280" x="6534150" y="3986213"/>
          <p14:tracePt t="34287" x="6567488" y="3986213"/>
          <p14:tracePt t="34295" x="6584950" y="3986213"/>
          <p14:tracePt t="34303" x="6584950" y="3976688"/>
          <p14:tracePt t="34312" x="6592888" y="3976688"/>
          <p14:tracePt t="34368" x="6600825" y="3976688"/>
          <p14:tracePt t="34376" x="6610350" y="3976688"/>
          <p14:tracePt t="34387" x="6626225" y="3976688"/>
          <p14:tracePt t="34392" x="6643688" y="3976688"/>
          <p14:tracePt t="34401" x="6653213" y="3986213"/>
          <p14:tracePt t="34408" x="6661150" y="3986213"/>
          <p14:tracePt t="34417" x="6661150" y="3994150"/>
          <p14:tracePt t="34424" x="6669088" y="3994150"/>
          <p14:tracePt t="34433" x="6669088" y="4002088"/>
          <p14:tracePt t="34440" x="6678613" y="4011613"/>
          <p14:tracePt t="34449" x="6686550" y="4019550"/>
          <p14:tracePt t="34457" x="6694488" y="4019550"/>
          <p14:tracePt t="34465" x="6711950" y="4037013"/>
          <p14:tracePt t="34474" x="6719888" y="4052888"/>
          <p14:tracePt t="34481" x="6729413" y="4062413"/>
          <p14:tracePt t="34491" x="6737350" y="4079875"/>
          <p14:tracePt t="34496" x="6745288" y="4079875"/>
          <p14:tracePt t="34505" x="6745288" y="4087813"/>
          <p14:tracePt t="34512" x="6762750" y="4113213"/>
          <p14:tracePt t="34521" x="6770688" y="4113213"/>
          <p14:tracePt t="34528" x="6770688" y="4121150"/>
          <p14:tracePt t="34538" x="6780213" y="4130675"/>
          <p14:tracePt t="34544" x="6797675" y="4146550"/>
          <p14:tracePt t="34553" x="6797675" y="4164013"/>
          <p14:tracePt t="34560" x="6805613" y="4164013"/>
          <p14:tracePt t="34571" x="6813550" y="4181475"/>
          <p14:tracePt t="34576" x="6823075" y="4197350"/>
          <p14:tracePt t="34587" x="6838950" y="4206875"/>
          <p14:tracePt t="34592" x="6848475" y="4224338"/>
          <p14:tracePt t="34601" x="6873875" y="4257675"/>
          <p14:tracePt t="34608" x="6881813" y="4275138"/>
          <p14:tracePt t="34616" x="6899275" y="4283075"/>
          <p14:tracePt t="34624" x="6899275" y="4300538"/>
          <p14:tracePt t="34632" x="6907213" y="4316413"/>
          <p14:tracePt t="34648" x="6915150" y="4325938"/>
          <p14:tracePt t="34656" x="6915150" y="4333875"/>
          <p14:tracePt t="34672" x="6924675" y="4341813"/>
          <p14:tracePt t="34680" x="6932613" y="4359275"/>
          <p14:tracePt t="34689" x="6958013" y="4384675"/>
          <p14:tracePt t="34696" x="6992938" y="4419600"/>
          <p14:tracePt t="34705" x="7018338" y="4435475"/>
          <p14:tracePt t="34712" x="7034213" y="4445000"/>
          <p14:tracePt t="34722" x="7043738" y="4452938"/>
          <p14:tracePt t="34728" x="7059613" y="4452938"/>
          <p14:tracePt t="34961" x="7051675" y="4452938"/>
          <p14:tracePt t="34969" x="7043738" y="4445000"/>
          <p14:tracePt t="34975" x="7026275" y="4427538"/>
          <p14:tracePt t="34985" x="7008813" y="4419600"/>
          <p14:tracePt t="34992" x="7000875" y="4419600"/>
          <p14:tracePt t="35000" x="6983413" y="4402138"/>
          <p14:tracePt t="35007" x="6967538" y="4402138"/>
          <p14:tracePt t="35024" x="6950075" y="4384675"/>
          <p14:tracePt t="35040" x="6942138" y="4384675"/>
          <p14:tracePt t="35048" x="6932613" y="4376738"/>
          <p14:tracePt t="35055" x="6915150" y="4368800"/>
          <p14:tracePt t="35064" x="6907213" y="4359275"/>
          <p14:tracePt t="35072" x="6881813" y="4351338"/>
          <p14:tracePt t="35080" x="6856413" y="4351338"/>
          <p14:tracePt t="35087" x="6848475" y="4351338"/>
          <p14:tracePt t="35096" x="6838950" y="4341813"/>
          <p14:tracePt t="35104" x="6823075" y="4341813"/>
          <p14:tracePt t="35121" x="6813550" y="4341813"/>
          <p14:tracePt t="35127" x="6797675" y="4341813"/>
          <p14:tracePt t="35137" x="6770688" y="4341813"/>
          <p14:tracePt t="35154" x="6737350" y="4333875"/>
          <p14:tracePt t="35160" x="6729413" y="4333875"/>
          <p14:tracePt t="35169" x="6719888" y="4333875"/>
          <p14:tracePt t="35249" x="6711950" y="4333875"/>
          <p14:tracePt t="35257" x="6711950" y="4325938"/>
          <p14:tracePt t="35273" x="6729413" y="4325938"/>
          <p14:tracePt t="35287" x="6745288" y="4316413"/>
          <p14:tracePt t="35295" x="6770688" y="4316413"/>
          <p14:tracePt t="35303" x="6797675" y="4316413"/>
          <p14:tracePt t="35311" x="6813550" y="4316413"/>
          <p14:tracePt t="35320" x="6848475" y="4333875"/>
          <p14:tracePt t="35327" x="6856413" y="4341813"/>
          <p14:tracePt t="35336" x="6864350" y="4359275"/>
          <p14:tracePt t="35343" x="6881813" y="4368800"/>
          <p14:tracePt t="35353" x="6881813" y="4376738"/>
          <p14:tracePt t="35665" x="6889750" y="4376738"/>
          <p14:tracePt t="35697" x="6899275" y="4376738"/>
          <p14:tracePt t="35713" x="6899275" y="4368800"/>
          <p14:tracePt t="35824" x="6907213" y="4359275"/>
          <p14:tracePt t="36318" x="6915150" y="4351338"/>
          <p14:tracePt t="36326" x="6924675" y="4351338"/>
          <p14:tracePt t="36333" x="6932613" y="4351338"/>
          <p14:tracePt t="36339" x="6950075" y="4333875"/>
          <p14:tracePt t="36363" x="6958013" y="4325938"/>
          <p14:tracePt t="37014" x="6967538" y="4325938"/>
          <p14:tracePt t="37029" x="6975475" y="4325938"/>
          <p14:tracePt t="37039" x="6975475" y="4316413"/>
          <p14:tracePt t="37045" x="6992938" y="4308475"/>
          <p14:tracePt t="37076" x="7000875" y="4300538"/>
          <p14:tracePt t="37333" x="7008813" y="4291013"/>
          <p14:tracePt t="37349" x="7026275" y="4283075"/>
          <p14:tracePt t="37358" x="7034213" y="4283075"/>
          <p14:tracePt t="37443" x="7043738" y="4275138"/>
          <p14:tracePt t="37651" x="7043738" y="4265613"/>
          <p14:tracePt t="37659" x="7059613" y="4257675"/>
          <p14:tracePt t="37669" x="7069138" y="4249738"/>
          <p14:tracePt t="37675" x="7077075" y="4232275"/>
          <p14:tracePt t="37686" x="7102475" y="4214813"/>
          <p14:tracePt t="37702" x="7119938" y="4206875"/>
          <p14:tracePt t="37780" x="7119938" y="4197350"/>
          <p14:tracePt t="37787" x="7137400" y="4181475"/>
          <p14:tracePt t="37796" x="7145338" y="4171950"/>
          <p14:tracePt t="38253" x="7153275" y="4164013"/>
          <p14:tracePt t="38294" x="7162800" y="4156075"/>
          <p14:tracePt t="38303" x="7170738" y="4156075"/>
          <p14:tracePt t="38334" x="7170738" y="4146550"/>
          <p14:tracePt t="38381" x="7178675" y="4138613"/>
          <p14:tracePt t="38829" x="7153275" y="4156075"/>
          <p14:tracePt t="38838" x="7137400" y="4171950"/>
          <p14:tracePt t="38846" x="7127875" y="4189413"/>
          <p14:tracePt t="38855" x="7112000" y="4197350"/>
          <p14:tracePt t="38861" x="7094538" y="4206875"/>
          <p14:tracePt t="38870" x="7085013" y="4214813"/>
          <p14:tracePt t="38890" x="7051675" y="4232275"/>
          <p14:tracePt t="38895" x="7026275" y="4232275"/>
          <p14:tracePt t="38905" x="6992938" y="4232275"/>
          <p14:tracePt t="38908" x="6967538" y="4240213"/>
          <p14:tracePt t="38919" x="6932613" y="4240213"/>
          <p14:tracePt t="38924" x="6899275" y="4240213"/>
          <p14:tracePt t="38932" x="6889750" y="4240213"/>
          <p14:tracePt t="38940" x="6864350" y="4240213"/>
          <p14:tracePt t="38948" x="6856413" y="4240213"/>
          <p14:tracePt t="38956" x="6848475" y="4240213"/>
          <p14:tracePt t="38964" x="6838950" y="4240213"/>
          <p14:tracePt t="39006" x="6831013" y="4240213"/>
          <p14:tracePt t="39022" x="6813550" y="4240213"/>
          <p14:tracePt t="39029" x="6780213" y="4240213"/>
          <p14:tracePt t="39038" x="6754813" y="4240213"/>
          <p14:tracePt t="39044" x="6729413" y="4240213"/>
          <p14:tracePt t="39054" x="6711950" y="4240213"/>
          <p14:tracePt t="39060" x="6686550" y="4232275"/>
          <p14:tracePt t="39105" x="6686550" y="4224338"/>
          <p14:tracePt t="39113" x="6669088" y="4224338"/>
          <p14:tracePt t="39121" x="6661150" y="4224338"/>
          <p14:tracePt t="39138" x="6661150" y="4214813"/>
          <p14:tracePt t="39154" x="6653213" y="4214813"/>
          <p14:tracePt t="39297" x="6643688" y="4214813"/>
          <p14:tracePt t="39313" x="6635750" y="4206875"/>
          <p14:tracePt t="39322" x="6618288" y="4197350"/>
          <p14:tracePt t="39329" x="6610350" y="4197350"/>
          <p14:tracePt t="39339" x="6592888" y="4197350"/>
          <p14:tracePt t="39344" x="6584950" y="4197350"/>
          <p14:tracePt t="39353" x="6559550" y="4197350"/>
          <p14:tracePt t="39360" x="6550025" y="4197350"/>
          <p14:tracePt t="39370" x="6542088" y="4197350"/>
          <p14:tracePt t="39465" x="6559550" y="4197350"/>
          <p14:tracePt t="39481" x="6567488" y="4197350"/>
          <p14:tracePt t="39489" x="6575425" y="4197350"/>
          <p14:tracePt t="39537" x="6584950" y="4197350"/>
          <p14:tracePt t="39889" x="6592888" y="4197350"/>
          <p14:tracePt t="40210" x="6592888" y="4181475"/>
          <p14:tracePt t="40218" x="6592888" y="4156075"/>
          <p14:tracePt t="40225" x="6592888" y="4113213"/>
          <p14:tracePt t="40231" x="6600825" y="4052888"/>
          <p14:tracePt t="40240" x="6610350" y="4011613"/>
          <p14:tracePt t="40248" x="6635750" y="3968750"/>
          <p14:tracePt t="40255" x="6643688" y="3943350"/>
          <p14:tracePt t="40263" x="6669088" y="3908425"/>
          <p14:tracePt t="40272" x="6686550" y="3900488"/>
          <p14:tracePt t="40279" x="6704013" y="3883025"/>
          <p14:tracePt t="40288" x="6729413" y="3875088"/>
          <p14:tracePt t="40296" x="6762750" y="3857625"/>
          <p14:tracePt t="40303" x="6813550" y="3849688"/>
          <p14:tracePt t="40312" x="6864350" y="3832225"/>
          <p14:tracePt t="40320" x="6899275" y="3824288"/>
          <p14:tracePt t="40328" x="6950075" y="3824288"/>
          <p14:tracePt t="40336" x="6958013" y="3824288"/>
          <p14:tracePt t="40344" x="6967538" y="3824288"/>
          <p14:tracePt t="40352" x="6975475" y="3824288"/>
          <p14:tracePt t="40369" x="6975475" y="3832225"/>
          <p14:tracePt t="40376" x="6983413" y="3857625"/>
          <p14:tracePt t="40386" x="6983413" y="3875088"/>
          <p14:tracePt t="40392" x="6992938" y="3900488"/>
          <p14:tracePt t="40402" x="6992938" y="3951288"/>
          <p14:tracePt t="40408" x="7000875" y="4011613"/>
          <p14:tracePt t="40418" x="7008813" y="4070350"/>
          <p14:tracePt t="40424" x="7018338" y="4121150"/>
          <p14:tracePt t="40432" x="7018338" y="4181475"/>
          <p14:tracePt t="40440" x="7018338" y="4240213"/>
          <p14:tracePt t="40448" x="7008813" y="4291013"/>
          <p14:tracePt t="40456" x="7000875" y="4333875"/>
          <p14:tracePt t="40464" x="6975475" y="4376738"/>
          <p14:tracePt t="40472" x="6950075" y="4419600"/>
          <p14:tracePt t="40480" x="6924675" y="4445000"/>
          <p14:tracePt t="40487" x="6881813" y="4478338"/>
          <p14:tracePt t="40496" x="6838950" y="4513263"/>
          <p14:tracePt t="40504" x="6788150" y="4538663"/>
          <p14:tracePt t="40512" x="6754813" y="4564063"/>
          <p14:tracePt t="40520" x="6711950" y="4572000"/>
          <p14:tracePt t="40528" x="6678613" y="4579938"/>
          <p14:tracePt t="40538" x="6635750" y="4589463"/>
          <p14:tracePt t="40543" x="6592888" y="4589463"/>
          <p14:tracePt t="40553" x="6550025" y="4589463"/>
          <p14:tracePt t="40559" x="6508750" y="4589463"/>
          <p14:tracePt t="40569" x="6499225" y="4589463"/>
          <p14:tracePt t="40576" x="6483350" y="4572000"/>
          <p14:tracePt t="40585" x="6473825" y="4572000"/>
          <p14:tracePt t="40592" x="6473825" y="4564063"/>
          <p14:tracePt t="40602" x="6465888" y="4564063"/>
          <p14:tracePt t="40624" x="6465888" y="4538663"/>
          <p14:tracePt t="40632" x="6465888" y="4529138"/>
          <p14:tracePt t="40639" x="6465888" y="4513263"/>
          <p14:tracePt t="40647" x="6483350" y="4486275"/>
          <p14:tracePt t="40655" x="6499225" y="4460875"/>
          <p14:tracePt t="40663" x="6508750" y="4445000"/>
          <p14:tracePt t="40671" x="6524625" y="4419600"/>
          <p14:tracePt t="40687" x="6534150" y="4410075"/>
          <p14:tracePt t="40695" x="6550025" y="4394200"/>
          <p14:tracePt t="40703" x="6575425" y="4384675"/>
          <p14:tracePt t="40711" x="6592888" y="4376738"/>
          <p14:tracePt t="40719" x="6610350" y="4368800"/>
          <p14:tracePt t="40728" x="6643688" y="4368800"/>
          <p14:tracePt t="40736" x="6686550" y="4368800"/>
          <p14:tracePt t="40754" x="6711950" y="4376738"/>
          <p14:tracePt t="40760" x="6719888" y="4394200"/>
          <p14:tracePt t="40769" x="6737350" y="4402138"/>
          <p14:tracePt t="40775" x="6745288" y="4410075"/>
          <p14:tracePt t="40785" x="6754813" y="4427538"/>
          <p14:tracePt t="40791" x="6762750" y="4445000"/>
          <p14:tracePt t="40801" x="6762750" y="4470400"/>
          <p14:tracePt t="40808" x="6762750" y="4503738"/>
          <p14:tracePt t="40816" x="6754813" y="4546600"/>
          <p14:tracePt t="40824" x="6745288" y="4564063"/>
          <p14:tracePt t="40832" x="6737350" y="4579938"/>
          <p14:tracePt t="40840" x="6711950" y="4605338"/>
          <p14:tracePt t="40847" x="6669088" y="4640263"/>
          <p14:tracePt t="40855" x="6653213" y="4657725"/>
          <p14:tracePt t="40864" x="6635750" y="4657725"/>
          <p14:tracePt t="40872" x="6610350" y="4657725"/>
          <p14:tracePt t="40888" x="6550025" y="4665663"/>
          <p14:tracePt t="40895" x="6524625" y="4665663"/>
          <p14:tracePt t="40903" x="6491288" y="4657725"/>
          <p14:tracePt t="40912" x="6465888" y="4648200"/>
          <p14:tracePt t="40920" x="6440488" y="4622800"/>
          <p14:tracePt t="40928" x="6430963" y="4614863"/>
          <p14:tracePt t="40938" x="6430963" y="4605338"/>
          <p14:tracePt t="40944" x="6430963" y="4579938"/>
          <p14:tracePt t="40953" x="6430963" y="4564063"/>
          <p14:tracePt t="40960" x="6430963" y="4538663"/>
          <p14:tracePt t="40969" x="6430963" y="4495800"/>
          <p14:tracePt t="40976" x="6465888" y="4419600"/>
          <p14:tracePt t="40986" x="6499225" y="4333875"/>
          <p14:tracePt t="40992" x="6559550" y="4240213"/>
          <p14:tracePt t="41002" x="6626225" y="4138613"/>
          <p14:tracePt t="41008" x="6704013" y="4052888"/>
          <p14:tracePt t="41018" x="6770688" y="3994150"/>
          <p14:tracePt t="41024" x="6838950" y="3935413"/>
          <p14:tracePt t="41035" x="6899275" y="3892550"/>
          <p14:tracePt t="41040" x="6950075" y="3867150"/>
          <p14:tracePt t="41048" x="6983413" y="3849688"/>
          <p14:tracePt t="41056" x="6992938" y="3849688"/>
          <p14:tracePt t="41064" x="7000875" y="3849688"/>
          <p14:tracePt t="41087" x="7008813" y="3841750"/>
          <p14:tracePt t="41153" x="7018338" y="3841750"/>
          <p14:tracePt t="41170" x="7026275" y="3832225"/>
          <p14:tracePt t="41185" x="7026275" y="3824288"/>
          <p14:tracePt t="41202" x="7034213" y="3824288"/>
          <p14:tracePt t="41209" x="7043738" y="3824288"/>
          <p14:tracePt t="41219" x="7051675" y="3806825"/>
          <p14:tracePt t="41226" x="7059613" y="3806825"/>
          <p14:tracePt t="41237" x="7059613" y="3798888"/>
          <p14:tracePt t="41243" x="7077075" y="3790950"/>
          <p14:tracePt t="41249" x="7085013" y="3781425"/>
          <p14:tracePt t="41258" x="7112000" y="3763963"/>
          <p14:tracePt t="41265" x="7137400" y="3756025"/>
          <p14:tracePt t="41273" x="7178675" y="3730625"/>
          <p14:tracePt t="41280" x="7196138" y="3713163"/>
          <p14:tracePt t="41289" x="7229475" y="3697288"/>
          <p14:tracePt t="41296" x="7307263" y="3654425"/>
          <p14:tracePt t="41305" x="7400925" y="3611563"/>
          <p14:tracePt t="41312" x="7518400" y="3560763"/>
          <p14:tracePt t="41321" x="7672388" y="3492500"/>
          <p14:tracePt t="41328" x="7859713" y="3424238"/>
          <p14:tracePt t="41337" x="8096250" y="3348038"/>
          <p14:tracePt t="41344" x="8359775" y="3246438"/>
          <p14:tracePt t="41354" x="8632825" y="3152775"/>
          <p14:tracePt t="41360" x="8937625" y="3051175"/>
          <p14:tracePt t="41370" x="9286875" y="2957513"/>
          <p14:tracePt t="41376" x="9609138" y="2863850"/>
          <p14:tracePt t="41386" x="9923463" y="2787650"/>
          <p14:tracePt t="41392" x="10204450" y="2711450"/>
          <p14:tracePt t="41403" x="10450513" y="2660650"/>
          <p14:tracePt t="41408" x="10653713" y="2608263"/>
          <p14:tracePt t="41419" x="10858500" y="2557463"/>
          <p14:tracePt t="41424" x="11044238" y="2506663"/>
          <p14:tracePt t="41435" x="11206163" y="2473325"/>
          <p14:tracePt t="41440" x="11360150" y="2438400"/>
          <p14:tracePt t="41448" x="11495088" y="2405063"/>
          <p14:tracePt t="41456" x="11596688" y="2379663"/>
          <p14:tracePt t="41464" x="11707813" y="2362200"/>
          <p14:tracePt t="41472" x="11791950" y="2344738"/>
          <p14:tracePt t="41480" x="11869738" y="2336800"/>
          <p14:tracePt t="41488" x="11911013" y="2336800"/>
          <p14:tracePt t="41496" x="11953875" y="2336800"/>
          <p14:tracePt t="41504" x="11996738" y="2336800"/>
          <p14:tracePt t="41512" x="12022138" y="2336800"/>
          <p14:tracePt t="41520" x="12047538" y="2354263"/>
          <p14:tracePt t="41528" x="12065000" y="2362200"/>
          <p14:tracePt t="41537" x="12090400" y="2371725"/>
          <p14:tracePt t="41553" x="12106275" y="2379663"/>
          <p14:tracePt t="41560" x="12115800" y="2379663"/>
          <p14:tracePt t="41585" x="12141200" y="2371725"/>
          <p14:tracePt t="41592" x="12141200" y="2354263"/>
          <p14:tracePt t="41601" x="12174538" y="2328863"/>
          <p14:tracePt t="41835" x="12166600" y="2344738"/>
          <p14:tracePt t="41841" x="12133263" y="2336800"/>
          <p14:tracePt t="41850" x="12098338" y="2328863"/>
          <p14:tracePt t="41857" x="12065000" y="2303463"/>
          <p14:tracePt t="41864" x="12022138" y="2278063"/>
          <p14:tracePt t="41872" x="11936413" y="2252663"/>
          <p14:tracePt t="41888" x="11639550" y="2133600"/>
          <p14:tracePt t="41895" x="11333163" y="2005013"/>
          <p14:tracePt t="41903" x="10942638" y="1895475"/>
          <p14:tracePt t="41912" x="10509250" y="1793875"/>
          <p14:tracePt t="41920" x="10067925" y="1674813"/>
          <p14:tracePt t="41928" x="9617075" y="1555750"/>
          <p14:tracePt t="41936" x="9209088" y="1495425"/>
          <p14:tracePt t="41944" x="8802688" y="1427163"/>
          <p14:tracePt t="41953" x="8428038" y="1385888"/>
          <p14:tracePt t="41960" x="8096250" y="1350963"/>
          <p14:tracePt t="41969" x="7816850" y="1333500"/>
          <p14:tracePt t="41976" x="7604125" y="1325563"/>
          <p14:tracePt t="41985" x="7451725" y="1317625"/>
          <p14:tracePt t="41992" x="7373938" y="1325563"/>
          <p14:tracePt t="42002" x="7297738" y="1343025"/>
          <p14:tracePt t="42008" x="7256463" y="1368425"/>
          <p14:tracePt t="42018" x="7213600" y="1401763"/>
          <p14:tracePt t="42023" x="7162800" y="1444625"/>
          <p14:tracePt t="42032" x="7112000" y="1504950"/>
          <p14:tracePt t="42039" x="7069138" y="1589088"/>
          <p14:tracePt t="42048" x="7000875" y="1700213"/>
          <p14:tracePt t="42056" x="6924675" y="1819275"/>
          <p14:tracePt t="42064" x="6856413" y="1946275"/>
          <p14:tracePt t="42072" x="6797675" y="2073275"/>
          <p14:tracePt t="42080" x="6745288" y="2184400"/>
          <p14:tracePt t="42087" x="6704013" y="2278063"/>
          <p14:tracePt t="42096" x="6661150" y="2371725"/>
          <p14:tracePt t="42104" x="6626225" y="2463800"/>
          <p14:tracePt t="42112" x="6575425" y="2566988"/>
          <p14:tracePt t="42120" x="6516688" y="2660650"/>
          <p14:tracePt t="42128" x="6473825" y="2752725"/>
          <p14:tracePt t="42137" x="6440488" y="2838450"/>
          <p14:tracePt t="42144" x="6405563" y="2940050"/>
          <p14:tracePt t="42153" x="6380163" y="3059113"/>
          <p14:tracePt t="42164" x="6354763" y="3186113"/>
          <p14:tracePt t="42172" x="6338888" y="3314700"/>
          <p14:tracePt t="42180" x="6329363" y="3459163"/>
          <p14:tracePt t="42188" x="6329363" y="3603625"/>
          <p14:tracePt t="42196" x="6329363" y="3763963"/>
          <p14:tracePt t="42203" x="6329363" y="3925888"/>
          <p14:tracePt t="42212" x="6329363" y="4095750"/>
          <p14:tracePt t="42219" x="6346825" y="4265613"/>
          <p14:tracePt t="42228" x="6346825" y="4452938"/>
          <p14:tracePt t="42236" x="6354763" y="4622800"/>
          <p14:tracePt t="42244" x="6364288" y="4741863"/>
          <p14:tracePt t="42253" x="6372225" y="4868863"/>
          <p14:tracePt t="42260" x="6380163" y="4972050"/>
          <p14:tracePt t="42269" x="6380163" y="5064125"/>
          <p14:tracePt t="42276" x="6380163" y="5149850"/>
          <p14:tracePt t="42286" x="6380163" y="5218113"/>
          <p14:tracePt t="42292" x="6380163" y="5276850"/>
          <p14:tracePt t="42303" x="6380163" y="5327650"/>
          <p14:tracePt t="42308" x="6380163" y="5370513"/>
          <p14:tracePt t="42319" x="6380163" y="5380038"/>
          <p14:tracePt t="42324" x="6380163" y="5395913"/>
          <p14:tracePt t="42335" x="6380163" y="5413375"/>
          <p14:tracePt t="42340" x="6364288" y="5430838"/>
          <p14:tracePt t="42349" x="6364288" y="5438775"/>
          <p14:tracePt t="42356" x="6346825" y="5446713"/>
          <p14:tracePt t="42364" x="6329363" y="5464175"/>
          <p14:tracePt t="42371" x="6311900" y="5497513"/>
          <p14:tracePt t="42380" x="6286500" y="5524500"/>
          <p14:tracePt t="42388" x="6245225" y="5565775"/>
          <p14:tracePt t="42396" x="6219825" y="5600700"/>
          <p14:tracePt t="42403" x="6202363" y="5616575"/>
          <p14:tracePt t="42411" x="6194425" y="5626100"/>
          <p14:tracePt t="42420" x="6194425" y="5634038"/>
          <p14:tracePt t="42427" x="6176963" y="5641975"/>
          <p14:tracePt t="42436" x="6176963" y="5651500"/>
          <p14:tracePt t="42517" x="6159500" y="5651500"/>
          <p14:tracePt t="42525" x="6151563" y="5634038"/>
          <p14:tracePt t="42534" x="6142038" y="5608638"/>
          <p14:tracePt t="42542" x="6134100" y="5591175"/>
          <p14:tracePt t="42550" x="6116638" y="5575300"/>
          <p14:tracePt t="42558" x="6108700" y="5540375"/>
          <p14:tracePt t="42565" x="6100763" y="5489575"/>
          <p14:tracePt t="42575" x="6091238" y="5430838"/>
          <p14:tracePt t="42580" x="6083300" y="5370513"/>
          <p14:tracePt t="42588" x="6075363" y="5327650"/>
          <p14:tracePt t="42596" x="6075363" y="5294313"/>
          <p14:tracePt t="42605" x="6065838" y="5251450"/>
          <p14:tracePt t="42612" x="6057900" y="5226050"/>
          <p14:tracePt t="42620" x="6049963" y="5192713"/>
          <p14:tracePt t="42628" x="6049963" y="5167313"/>
          <p14:tracePt t="42637" x="6040438" y="5141913"/>
          <p14:tracePt t="42644" x="6032500" y="5116513"/>
          <p14:tracePt t="42653" x="6032500" y="5081588"/>
          <p14:tracePt t="42660" x="6032500" y="5056188"/>
          <p14:tracePt t="42669" x="6024563" y="5013325"/>
          <p14:tracePt t="42676" x="6015038" y="4972050"/>
          <p14:tracePt t="42686" x="5997575" y="4919663"/>
          <p14:tracePt t="42692" x="5989638" y="4860925"/>
          <p14:tracePt t="42702" x="5981700" y="4802188"/>
          <p14:tracePt t="42708" x="5972175" y="4759325"/>
          <p14:tracePt t="42719" x="5972175" y="4708525"/>
          <p14:tracePt t="42724" x="5964238" y="4648200"/>
          <p14:tracePt t="42732" x="5956300" y="4614863"/>
          <p14:tracePt t="42740" x="5938838" y="4564063"/>
          <p14:tracePt t="42749" x="5921375" y="4529138"/>
          <p14:tracePt t="42756" x="5913438" y="4486275"/>
          <p14:tracePt t="42764" x="5913438" y="4478338"/>
          <p14:tracePt t="42772" x="5913438" y="4460875"/>
          <p14:tracePt t="42787" x="5913438" y="4452938"/>
          <p14:tracePt t="42790" x="5905500" y="4419600"/>
          <p14:tracePt t="42795" x="5905500" y="4410075"/>
          <p14:tracePt t="42811" x="5905500" y="4394200"/>
          <p14:tracePt t="42868" x="5895975" y="4394200"/>
          <p14:tracePt t="42916" x="5895975" y="4384675"/>
          <p14:tracePt t="43077" x="5895975" y="4394200"/>
          <p14:tracePt t="43087" x="5895975" y="4410075"/>
          <p14:tracePt t="43093" x="5895975" y="4427538"/>
          <p14:tracePt t="43104" x="5888038" y="4460875"/>
          <p14:tracePt t="43109" x="5888038" y="4470400"/>
          <p14:tracePt t="43121" x="5880100" y="4486275"/>
          <p14:tracePt t="43125" x="5880100" y="4503738"/>
          <p14:tracePt t="43136" x="5870575" y="4521200"/>
          <p14:tracePt t="43141" x="5862638" y="4538663"/>
          <p14:tracePt t="43150" x="5853113" y="4554538"/>
          <p14:tracePt t="43157" x="5837238" y="4572000"/>
          <p14:tracePt t="43165" x="5837238" y="4589463"/>
          <p14:tracePt t="43172" x="5827713" y="4589463"/>
          <p14:tracePt t="43180" x="5827713" y="4597400"/>
          <p14:tracePt t="43188" x="5819775" y="4614863"/>
          <p14:tracePt t="43196" x="5811838" y="4614863"/>
          <p14:tracePt t="43204" x="5811838" y="4622800"/>
          <p14:tracePt t="43212" x="5802313" y="4630738"/>
          <p14:tracePt t="43332" x="5786438" y="4630738"/>
          <p14:tracePt t="43340" x="5761038" y="4630738"/>
          <p14:tracePt t="43348" x="5743575" y="4630738"/>
          <p14:tracePt t="43356" x="5718175" y="4630738"/>
          <p14:tracePt t="43364" x="5692775" y="4630738"/>
          <p14:tracePt t="43371" x="5667375" y="4630738"/>
          <p14:tracePt t="43380" x="5649913" y="4614863"/>
          <p14:tracePt t="43388" x="5632450" y="4597400"/>
          <p14:tracePt t="43395" x="5599113" y="4572000"/>
          <p14:tracePt t="43404" x="5573713" y="4546600"/>
          <p14:tracePt t="43412" x="5556250" y="4513263"/>
          <p14:tracePt t="43419" x="5538788" y="4495800"/>
          <p14:tracePt t="43427" x="5538788" y="4486275"/>
          <p14:tracePt t="43437" x="5530850" y="4478338"/>
          <p14:tracePt t="43444" x="5530850" y="4470400"/>
          <p14:tracePt t="43453" x="5530850" y="4460875"/>
          <p14:tracePt t="43460" x="5530850" y="4452938"/>
          <p14:tracePt t="43469" x="5530850" y="4445000"/>
          <p14:tracePt t="43476" x="5548313" y="4419600"/>
          <p14:tracePt t="43486" x="5565775" y="4402138"/>
          <p14:tracePt t="43492" x="5581650" y="4384675"/>
          <p14:tracePt t="43501" x="5591175" y="4368800"/>
          <p14:tracePt t="43508" x="5607050" y="4351338"/>
          <p14:tracePt t="43518" x="5624513" y="4341813"/>
          <p14:tracePt t="43524" x="5649913" y="4325938"/>
          <p14:tracePt t="43535" x="5667375" y="4316413"/>
          <p14:tracePt t="43540" x="5683250" y="4316413"/>
          <p14:tracePt t="43588" x="5692775" y="4333875"/>
          <p14:tracePt t="43597" x="5692775" y="4341813"/>
          <p14:tracePt t="43604" x="5692775" y="4359275"/>
          <p14:tracePt t="43612" x="5692775" y="4394200"/>
          <p14:tracePt t="43619" x="5692775" y="4478338"/>
          <p14:tracePt t="43628" x="5683250" y="4554538"/>
          <p14:tracePt t="43635" x="5657850" y="4630738"/>
          <p14:tracePt t="43644" x="5616575" y="4708525"/>
          <p14:tracePt t="43652" x="5581650" y="4775200"/>
          <p14:tracePt t="43659" x="5538788" y="4827588"/>
          <p14:tracePt t="43669" x="5513388" y="4843463"/>
          <p14:tracePt t="43675" x="5497513" y="4852988"/>
          <p14:tracePt t="43685" x="5497513" y="4860925"/>
          <p14:tracePt t="43691" x="5487988" y="4860925"/>
          <p14:tracePt t="43748" x="5480050" y="4860925"/>
          <p14:tracePt t="43781" x="5480050" y="4843463"/>
          <p14:tracePt t="43806" x="5480050" y="4810125"/>
          <p14:tracePt t="43812" x="5480050" y="4775200"/>
          <p14:tracePt t="43819" x="5480050" y="4733925"/>
          <p14:tracePt t="43828" x="5480050" y="4708525"/>
          <p14:tracePt t="43835" x="5480050" y="4683125"/>
          <p14:tracePt t="43844" x="5480050" y="4657725"/>
          <p14:tracePt t="43852" x="5487988" y="4614863"/>
          <p14:tracePt t="43860" x="5487988" y="4589463"/>
          <p14:tracePt t="43875" x="5497513" y="4572000"/>
          <p14:tracePt t="43891" x="5497513" y="4564063"/>
          <p14:tracePt t="44229" x="5497513" y="4554538"/>
          <p14:tracePt t="44245" x="5505450" y="4546600"/>
          <p14:tracePt t="44256" x="5513388" y="4529138"/>
          <p14:tracePt t="44262" x="5530850" y="4521200"/>
          <p14:tracePt t="44271" x="5530850" y="4513263"/>
          <p14:tracePt t="44318" x="5538788" y="4503738"/>
          <p14:tracePt t="44324" x="5548313" y="4503738"/>
          <p14:tracePt t="44357" x="5556250" y="4495800"/>
          <p14:tracePt t="44453" x="5556250" y="4486275"/>
          <p14:tracePt t="44910" x="5565775" y="4486275"/>
          <p14:tracePt t="44941" x="5565775" y="4478338"/>
          <p14:tracePt t="45003" x="5573713" y="4478338"/>
          <p14:tracePt t="45035" x="5581650" y="4470400"/>
          <p14:tracePt t="45084" x="5591175" y="4470400"/>
          <p14:tracePt t="45102" x="5591175" y="4460875"/>
          <p14:tracePt t="45148" x="5599113" y="4452938"/>
          <p14:tracePt t="45164" x="5616575" y="4445000"/>
          <p14:tracePt t="45172" x="5616575" y="4435475"/>
          <p14:tracePt t="45180" x="5624513" y="4435475"/>
          <p14:tracePt t="45197" x="5632450" y="4427538"/>
          <p14:tracePt t="45204" x="5641975" y="4419600"/>
          <p14:tracePt t="45212" x="5649913" y="4419600"/>
          <p14:tracePt t="45220" x="5649913" y="4410075"/>
          <p14:tracePt t="45228" x="5657850" y="4402138"/>
          <p14:tracePt t="45249" x="5667375" y="4394200"/>
          <p14:tracePt t="45264" x="5675313" y="4384675"/>
          <p14:tracePt t="45272" x="5683250" y="4376738"/>
          <p14:tracePt t="45281" x="5692775" y="4368800"/>
          <p14:tracePt t="45297" x="5692775" y="4359275"/>
          <p14:tracePt t="45304" x="5692775" y="4351338"/>
          <p14:tracePt t="45312" x="5700713" y="4351338"/>
          <p14:tracePt t="45328" x="5708650" y="4341813"/>
          <p14:tracePt t="46377" x="5708650" y="4333875"/>
          <p14:tracePt t="46393" x="5718175" y="4325938"/>
          <p14:tracePt t="46402" x="5718175" y="4316413"/>
          <p14:tracePt t="46424" x="5726113" y="4308475"/>
          <p14:tracePt t="46850" x="5735638" y="4300538"/>
          <p14:tracePt t="46857" x="5735638" y="4291013"/>
          <p14:tracePt t="46866" x="5735638" y="4275138"/>
          <p14:tracePt t="46873" x="5743575" y="4265613"/>
          <p14:tracePt t="46887" x="5743575" y="4257675"/>
          <p14:tracePt t="46906" x="5743575" y="4249738"/>
          <p14:tracePt t="47151" x="5743575" y="4240213"/>
          <p14:tracePt t="47184" x="5751513" y="4240213"/>
          <p14:tracePt t="47216" x="5751513" y="4232275"/>
          <p14:tracePt t="47745" x="5751513" y="4224338"/>
          <p14:tracePt t="47792" x="5761038" y="4224338"/>
          <p14:tracePt t="47825" x="5761038" y="4214813"/>
          <p14:tracePt t="47840" x="5761038" y="4197350"/>
          <p14:tracePt t="47849" x="5768975" y="4181475"/>
          <p14:tracePt t="47865" x="5776913" y="4171950"/>
          <p14:tracePt t="47921" x="5776913" y="4164013"/>
          <p14:tracePt t="48149" x="5786438" y="4156075"/>
          <p14:tracePt t="48485" x="5794375" y="4156075"/>
          <p14:tracePt t="48493" x="5802313" y="4156075"/>
          <p14:tracePt t="48502" x="5811838" y="4156075"/>
          <p14:tracePt t="48509" x="5819775" y="4156075"/>
          <p14:tracePt t="48535" x="5827713" y="4156075"/>
          <p14:tracePt t="48646" x="5837238" y="4156075"/>
          <p14:tracePt t="48949" x="5837238" y="4164013"/>
          <p14:tracePt t="48966" x="5827713" y="4171950"/>
          <p14:tracePt t="48976" x="5827713" y="4181475"/>
          <p14:tracePt t="48983" x="5827713" y="4189413"/>
          <p14:tracePt t="48996" x="5837238" y="4189413"/>
          <p14:tracePt t="49004" x="5845175" y="4189413"/>
          <p14:tracePt t="49012" x="5862638" y="4189413"/>
          <p14:tracePt t="49020" x="5880100" y="4189413"/>
          <p14:tracePt t="49028" x="5895975" y="4189413"/>
          <p14:tracePt t="49045" x="5913438" y="4181475"/>
          <p14:tracePt t="49060" x="5938838" y="4181475"/>
          <p14:tracePt t="49069" x="5946775" y="4181475"/>
          <p14:tracePt t="49077" x="5956300" y="4181475"/>
          <p14:tracePt t="49086" x="5981700" y="4181475"/>
          <p14:tracePt t="49092" x="5989638" y="4181475"/>
          <p14:tracePt t="49102" x="6024563" y="4197350"/>
          <p14:tracePt t="49108" x="6040438" y="4206875"/>
          <p14:tracePt t="49118" x="6040438" y="4214813"/>
          <p14:tracePt t="49125" x="6040438" y="4240213"/>
          <p14:tracePt t="49136" x="6049963" y="4257675"/>
          <p14:tracePt t="49140" x="6065838" y="4283075"/>
          <p14:tracePt t="49152" x="6065838" y="4291013"/>
          <p14:tracePt t="49156" x="6075363" y="4300538"/>
          <p14:tracePt t="49168" x="6091238" y="4316413"/>
          <p14:tracePt t="49172" x="6108700" y="4333875"/>
          <p14:tracePt t="49188" x="6108700" y="4341813"/>
          <p14:tracePt t="49196" x="6108700" y="4351338"/>
          <p14:tracePt t="49204" x="6108700" y="4359275"/>
          <p14:tracePt t="49213" x="6108700" y="4368800"/>
          <p14:tracePt t="49220" x="6108700" y="4384675"/>
          <p14:tracePt t="49228" x="6108700" y="4394200"/>
          <p14:tracePt t="49236" x="6108700" y="4402138"/>
          <p14:tracePt t="49252" x="6100763" y="4402138"/>
          <p14:tracePt t="49307" x="6091238" y="4402138"/>
          <p14:tracePt t="49356" x="6083300" y="4410075"/>
          <p14:tracePt t="49429" x="6065838" y="4419600"/>
          <p14:tracePt t="49438" x="6057900" y="4419600"/>
          <p14:tracePt t="49454" x="6040438" y="4427538"/>
          <p14:tracePt t="49461" x="6040438" y="4435475"/>
          <p14:tracePt t="49471" x="6024563" y="4435475"/>
          <p14:tracePt t="49477" x="6007100" y="4445000"/>
          <p14:tracePt t="49488" x="5989638" y="4452938"/>
          <p14:tracePt t="49493" x="5972175" y="4452938"/>
          <p14:tracePt t="49503" x="5956300" y="4452938"/>
          <p14:tracePt t="49508" x="5921375" y="4460875"/>
          <p14:tracePt t="49518" x="5880100" y="4470400"/>
          <p14:tracePt t="49525" x="5853113" y="4486275"/>
          <p14:tracePt t="49534" x="5819775" y="4495800"/>
          <p14:tracePt t="49540" x="5794375" y="4495800"/>
          <p14:tracePt t="49551" x="5751513" y="4503738"/>
          <p14:tracePt t="49556" x="5743575" y="4521200"/>
          <p14:tracePt t="49568" x="5726113" y="4529138"/>
          <p14:tracePt t="49572" x="5708650" y="4538663"/>
          <p14:tracePt t="49581" x="5683250" y="4538663"/>
          <p14:tracePt t="49588" x="5667375" y="4538663"/>
          <p14:tracePt t="49597" x="5657850" y="4538663"/>
          <p14:tracePt t="49604" x="5649913" y="4538663"/>
          <p14:tracePt t="49612" x="5632450" y="4538663"/>
          <p14:tracePt t="49620" x="5616575" y="4538663"/>
          <p14:tracePt t="49628" x="5599113" y="4538663"/>
          <p14:tracePt t="49636" x="5581650" y="4529138"/>
          <p14:tracePt t="49644" x="5573713" y="4521200"/>
          <p14:tracePt t="49652" x="5573713" y="4513263"/>
          <p14:tracePt t="49660" x="5556250" y="4486275"/>
          <p14:tracePt t="49670" x="5538788" y="4470400"/>
          <p14:tracePt t="49676" x="5513388" y="4452938"/>
          <p14:tracePt t="49686" x="5487988" y="4419600"/>
          <p14:tracePt t="49692" x="5462588" y="4394200"/>
          <p14:tracePt t="49702" x="5462588" y="4384675"/>
          <p14:tracePt t="49708" x="5462588" y="4368800"/>
          <p14:tracePt t="49718" x="5446713" y="4341813"/>
          <p14:tracePt t="49724" x="5437188" y="4333875"/>
          <p14:tracePt t="49734" x="5437188" y="4316413"/>
          <p14:tracePt t="49740" x="5429250" y="4291013"/>
          <p14:tracePt t="49751" x="5429250" y="4283075"/>
          <p14:tracePt t="49756" x="5429250" y="4265613"/>
          <p14:tracePt t="49766" x="5429250" y="4249738"/>
          <p14:tracePt t="49772" x="5429250" y="4232275"/>
          <p14:tracePt t="49781" x="5421313" y="4206875"/>
          <p14:tracePt t="49788" x="5421313" y="4164013"/>
          <p14:tracePt t="49796" x="5421313" y="4146550"/>
          <p14:tracePt t="49804" x="5421313" y="4113213"/>
          <p14:tracePt t="49812" x="5421313" y="4070350"/>
          <p14:tracePt t="49822" x="5437188" y="4044950"/>
          <p14:tracePt t="49829" x="5446713" y="4027488"/>
          <p14:tracePt t="49836" x="5462588" y="3986213"/>
          <p14:tracePt t="49843" x="5480050" y="3960813"/>
          <p14:tracePt t="49851" x="5505450" y="3917950"/>
          <p14:tracePt t="49860" x="5522913" y="3892550"/>
          <p14:tracePt t="49868" x="5530850" y="3875088"/>
          <p14:tracePt t="49875" x="5538788" y="3875088"/>
          <p14:tracePt t="49884" x="5538788" y="3867150"/>
          <p14:tracePt t="49893" x="5548313" y="3867150"/>
          <p14:tracePt t="49909" x="5556250" y="3867150"/>
          <p14:tracePt t="49925" x="5565775" y="3867150"/>
          <p14:tracePt t="49938" x="5581650" y="3867150"/>
          <p14:tracePt t="49941" x="5607050" y="3867150"/>
          <p14:tracePt t="49952" x="5632450" y="3867150"/>
          <p14:tracePt t="49957" x="5667375" y="3892550"/>
          <p14:tracePt t="49970" x="5683250" y="3908425"/>
          <p14:tracePt t="49973" x="5718175" y="3925888"/>
          <p14:tracePt t="49981" x="5735638" y="3943350"/>
          <p14:tracePt t="49988" x="5751513" y="3968750"/>
          <p14:tracePt t="49996" x="5761038" y="3976688"/>
          <p14:tracePt t="50006" x="5768975" y="3994150"/>
          <p14:tracePt t="50012" x="5776913" y="4011613"/>
          <p14:tracePt t="50020" x="5794375" y="4027488"/>
          <p14:tracePt t="50028" x="5794375" y="4044950"/>
          <p14:tracePt t="50035" x="5802313" y="4062413"/>
          <p14:tracePt t="50044" x="5811838" y="4079875"/>
          <p14:tracePt t="50051" x="5811838" y="4095750"/>
          <p14:tracePt t="50059" x="5819775" y="4130675"/>
          <p14:tracePt t="50069" x="5837238" y="4156075"/>
          <p14:tracePt t="50076" x="5837238" y="4181475"/>
          <p14:tracePt t="50085" x="5837238" y="4214813"/>
          <p14:tracePt t="50092" x="5837238" y="4249738"/>
          <p14:tracePt t="50101" x="5837238" y="4291013"/>
          <p14:tracePt t="50108" x="5837238" y="4316413"/>
          <p14:tracePt t="50118" x="5837238" y="4351338"/>
          <p14:tracePt t="50124" x="5837238" y="4376738"/>
          <p14:tracePt t="50133" x="5827713" y="4410075"/>
          <p14:tracePt t="50140" x="5827713" y="4419600"/>
          <p14:tracePt t="50150" x="5827713" y="4435475"/>
          <p14:tracePt t="50156" x="5819775" y="4445000"/>
          <p14:tracePt t="50166" x="5811838" y="4460875"/>
          <p14:tracePt t="50172" x="5811838" y="4470400"/>
          <p14:tracePt t="50180" x="5802313" y="4470400"/>
          <p14:tracePt t="50188" x="5794375" y="4486275"/>
          <p14:tracePt t="50196" x="5794375" y="4495800"/>
          <p14:tracePt t="50204" x="5786438" y="4503738"/>
          <p14:tracePt t="50212" x="5776913" y="4521200"/>
          <p14:tracePt t="50220" x="5768975" y="4529138"/>
          <p14:tracePt t="50228" x="5751513" y="4538663"/>
          <p14:tracePt t="50235" x="5743575" y="4546600"/>
          <p14:tracePt t="50243" x="5708650" y="4564063"/>
          <p14:tracePt t="50252" x="5683250" y="4564063"/>
          <p14:tracePt t="50259" x="5657850" y="4572000"/>
          <p14:tracePt t="50270" x="5624513" y="4589463"/>
          <p14:tracePt t="50275" x="5607050" y="4597400"/>
          <p14:tracePt t="50285" x="5599113" y="4597400"/>
          <p14:tracePt t="50292" x="5591175" y="4597400"/>
          <p14:tracePt t="50301" x="5581650" y="4597400"/>
          <p14:tracePt t="50308" x="5573713" y="4597400"/>
          <p14:tracePt t="50317" x="5565775" y="4597400"/>
          <p14:tracePt t="50324" x="5556250" y="4589463"/>
          <p14:tracePt t="50334" x="5548313" y="4579938"/>
          <p14:tracePt t="50339" x="5538788" y="4564063"/>
          <p14:tracePt t="50348" x="5530850" y="4554538"/>
          <p14:tracePt t="50355" x="5530850" y="4529138"/>
          <p14:tracePt t="50363" x="5513388" y="4503738"/>
          <p14:tracePt t="50371" x="5513388" y="4478338"/>
          <p14:tracePt t="50379" x="5513388" y="4460875"/>
          <p14:tracePt t="50387" x="5513388" y="4435475"/>
          <p14:tracePt t="50396" x="5513388" y="4402138"/>
          <p14:tracePt t="50403" x="5513388" y="4376738"/>
          <p14:tracePt t="50412" x="5513388" y="4351338"/>
          <p14:tracePt t="50419" x="5522913" y="4316413"/>
          <p14:tracePt t="50427" x="5538788" y="4283075"/>
          <p14:tracePt t="50435" x="5548313" y="4249738"/>
          <p14:tracePt t="50444" x="5565775" y="4224338"/>
          <p14:tracePt t="50451" x="5573713" y="4206875"/>
          <p14:tracePt t="50460" x="5581650" y="4197350"/>
          <p14:tracePt t="50468" x="5599113" y="4181475"/>
          <p14:tracePt t="50475" x="5607050" y="4181475"/>
          <p14:tracePt t="50484" x="5624513" y="4171950"/>
          <p14:tracePt t="50492" x="5624513" y="4164013"/>
          <p14:tracePt t="50501" x="5641975" y="4164013"/>
          <p14:tracePt t="50508" x="5649913" y="4164013"/>
          <p14:tracePt t="50517" x="5675313" y="4164013"/>
          <p14:tracePt t="50523" x="5692775" y="4164013"/>
          <p14:tracePt t="50534" x="5708650" y="4164013"/>
          <p14:tracePt t="50539" x="5726113" y="4164013"/>
          <p14:tracePt t="50550" x="5743575" y="4181475"/>
          <p14:tracePt t="50556" x="5751513" y="4181475"/>
          <p14:tracePt t="50565" x="5761038" y="4197350"/>
          <p14:tracePt t="50583" x="5768975" y="4206875"/>
          <p14:tracePt t="50596" x="5768975" y="4214813"/>
          <p14:tracePt t="50628" x="5768975" y="4232275"/>
          <p14:tracePt t="50636" x="5768975" y="4249738"/>
          <p14:tracePt t="50644" x="5768975" y="4265613"/>
          <p14:tracePt t="50652" x="5768975" y="4275138"/>
          <p14:tracePt t="50669" x="5768975" y="4283075"/>
          <p14:tracePt t="50676" x="5768975" y="4300538"/>
          <p14:tracePt t="50692" x="5751513" y="4333875"/>
          <p14:tracePt t="50702" x="5735638" y="4341813"/>
          <p14:tracePt t="50708" x="5726113" y="4351338"/>
          <p14:tracePt t="50719" x="5718175" y="4351338"/>
          <p14:tracePt t="50789" x="5735638" y="4359275"/>
          <p14:tracePt t="50797" x="5743575" y="4359275"/>
          <p14:tracePt t="50804" x="5751513" y="4359275"/>
          <p14:tracePt t="50811" x="5786438" y="4384675"/>
          <p14:tracePt t="50820" x="5819775" y="4410075"/>
          <p14:tracePt t="50827" x="5837238" y="4419600"/>
          <p14:tracePt t="50835" x="5862638" y="4427538"/>
          <p14:tracePt t="50843" x="5895975" y="4460875"/>
          <p14:tracePt t="50851" x="5938838" y="4486275"/>
          <p14:tracePt t="50859" x="5972175" y="4503738"/>
          <p14:tracePt t="50867" x="5981700" y="4503738"/>
          <p14:tracePt t="50875" x="5989638" y="4513263"/>
          <p14:tracePt t="50884" x="6007100" y="4521200"/>
          <p14:tracePt t="50900" x="6015038" y="4521200"/>
          <p14:tracePt t="50907" x="6024563" y="4521200"/>
          <p14:tracePt t="50917" x="6040438" y="4529138"/>
          <p14:tracePt t="50997" x="6049963" y="4529138"/>
          <p14:tracePt t="51145" x="6057900" y="4529138"/>
          <p14:tracePt t="51177" x="6057900" y="4521200"/>
          <p14:tracePt t="51193" x="6065838" y="4503738"/>
          <p14:tracePt t="51203" x="6075363" y="4478338"/>
          <p14:tracePt t="51209" x="6091238" y="4445000"/>
          <p14:tracePt t="51218" x="6091238" y="4410075"/>
          <p14:tracePt t="51225" x="6100763" y="4376738"/>
          <p14:tracePt t="51234" x="6100763" y="4368800"/>
          <p14:tracePt t="51241" x="6100763" y="4351338"/>
          <p14:tracePt t="51252" x="6100763" y="4341813"/>
          <p14:tracePt t="51256" x="6100763" y="4316413"/>
          <p14:tracePt t="51269" x="6091238" y="4300538"/>
          <p14:tracePt t="51272" x="6075363" y="4291013"/>
          <p14:tracePt t="51280" x="6065838" y="4275138"/>
          <p14:tracePt t="51288" x="6057900" y="4275138"/>
          <p14:tracePt t="51297" x="6057900" y="4265613"/>
          <p14:tracePt t="51320" x="6049963" y="4265613"/>
          <p14:tracePt t="51328" x="6040438" y="4265613"/>
          <p14:tracePt t="51352" x="6024563" y="4257675"/>
          <p14:tracePt t="51360" x="5997575" y="4257675"/>
          <p14:tracePt t="51368" x="5972175" y="4257675"/>
          <p14:tracePt t="51377" x="5946775" y="4249738"/>
          <p14:tracePt t="51385" x="5913438" y="4249738"/>
          <p14:tracePt t="51392" x="5880100" y="4249738"/>
          <p14:tracePt t="51402" x="5853113" y="4249738"/>
          <p14:tracePt t="51408" x="5845175" y="4249738"/>
          <p14:tracePt t="51418" x="5837238" y="4249738"/>
          <p14:tracePt t="51424" x="5827713" y="4249738"/>
          <p14:tracePt t="51434" x="5819775" y="4249738"/>
          <p14:tracePt t="51872" x="5811838" y="4249738"/>
          <p14:tracePt t="51888" x="5776913" y="4283075"/>
          <p14:tracePt t="51896" x="5768975" y="4300538"/>
          <p14:tracePt t="51904" x="5768975" y="4308475"/>
          <p14:tracePt t="51920" x="5768975" y="4325938"/>
          <p14:tracePt t="51928" x="5768975" y="4333875"/>
          <p14:tracePt t="51936" x="5786438" y="4351338"/>
          <p14:tracePt t="51952" x="5794375" y="4351338"/>
          <p14:tracePt t="51960" x="5819775" y="4368800"/>
          <p14:tracePt t="51969" x="5827713" y="4384675"/>
          <p14:tracePt t="51976" x="5845175" y="4394200"/>
          <p14:tracePt t="52001" x="5853113" y="4402138"/>
          <p14:tracePt t="52034" x="5853113" y="4410075"/>
          <p14:tracePt t="52049" x="5845175" y="4427538"/>
          <p14:tracePt t="52056" x="5837238" y="4445000"/>
          <p14:tracePt t="52066" x="5819775" y="4452938"/>
          <p14:tracePt t="52072" x="5802313" y="4460875"/>
          <p14:tracePt t="52083" x="5786438" y="4470400"/>
          <p14:tracePt t="52088" x="5761038" y="4478338"/>
          <p14:tracePt t="52097" x="5743575" y="4495800"/>
          <p14:tracePt t="52104" x="5726113" y="4495800"/>
          <p14:tracePt t="52113" x="5692775" y="4495800"/>
          <p14:tracePt t="52120" x="5649913" y="4495800"/>
          <p14:tracePt t="52128" x="5616575" y="4478338"/>
          <p14:tracePt t="52136" x="5591175" y="4460875"/>
          <p14:tracePt t="52145" x="5556250" y="4452938"/>
          <p14:tracePt t="52152" x="5556250" y="4445000"/>
          <p14:tracePt t="52161" x="5538788" y="4435475"/>
          <p14:tracePt t="52170" x="5538788" y="4427538"/>
          <p14:tracePt t="52185" x="5538788" y="4419600"/>
          <p14:tracePt t="52192" x="5538788" y="4410075"/>
          <p14:tracePt t="52202" x="5538788" y="4394200"/>
          <p14:tracePt t="52208" x="5548313" y="4376738"/>
          <p14:tracePt t="52218" x="5565775" y="4351338"/>
          <p14:tracePt t="52224" x="5573713" y="4333875"/>
          <p14:tracePt t="52234" x="5599113" y="4308475"/>
          <p14:tracePt t="52240" x="5624513" y="4291013"/>
          <p14:tracePt t="52251" x="5667375" y="4249738"/>
          <p14:tracePt t="52256" x="5683250" y="4240213"/>
          <p14:tracePt t="52267" x="5718175" y="4206875"/>
          <p14:tracePt t="52272" x="5776913" y="4171950"/>
          <p14:tracePt t="52284" x="5853113" y="4138613"/>
          <p14:tracePt t="52288" x="5913438" y="4113213"/>
          <p14:tracePt t="52297" x="5981700" y="4105275"/>
          <p14:tracePt t="52304" x="6040438" y="4095750"/>
          <p14:tracePt t="52313" x="6083300" y="4079875"/>
          <p14:tracePt t="52320" x="6116638" y="4070350"/>
          <p14:tracePt t="52328" x="6126163" y="4070350"/>
          <p14:tracePt t="52337" x="6151563" y="4079875"/>
          <p14:tracePt t="52352" x="6159500" y="4087813"/>
          <p14:tracePt t="52465" x="6159500" y="4070350"/>
          <p14:tracePt t="52474" x="6159500" y="4062413"/>
          <p14:tracePt t="52483" x="6159500" y="4044950"/>
          <p14:tracePt t="52487" x="6159500" y="4002088"/>
          <p14:tracePt t="52495" x="6159500" y="3951288"/>
          <p14:tracePt t="52503" x="6159500" y="3908425"/>
          <p14:tracePt t="52511" x="6159500" y="3857625"/>
          <p14:tracePt t="52519" x="6159500" y="3824288"/>
          <p14:tracePt t="52527" x="6159500" y="3790950"/>
          <p14:tracePt t="52535" x="6167438" y="3756025"/>
          <p14:tracePt t="52543" x="6176963" y="3738563"/>
          <p14:tracePt t="52551" x="6184900" y="3730625"/>
          <p14:tracePt t="52559" x="6184900" y="3713163"/>
          <p14:tracePt t="52568" x="6194425" y="3713163"/>
          <p14:tracePt t="52576" x="6194425" y="3705225"/>
          <p14:tracePt t="52706" x="6202363" y="3705225"/>
          <p14:tracePt t="52737" x="6210300" y="3705225"/>
          <p14:tracePt t="52761" x="6219825" y="3705225"/>
          <p14:tracePt t="52769" x="6227763" y="3705225"/>
          <p14:tracePt t="52776" x="6235700" y="3705225"/>
          <p14:tracePt t="52785" x="6245225" y="3705225"/>
          <p14:tracePt t="52793" x="6253163" y="3705225"/>
          <p14:tracePt t="52802" x="6261100" y="3705225"/>
          <p14:tracePt t="52808" x="6278563" y="3713163"/>
          <p14:tracePt t="52819" x="6296025" y="3713163"/>
          <p14:tracePt t="52834" x="6311900" y="3730625"/>
          <p14:tracePt t="52841" x="6321425" y="3730625"/>
          <p14:tracePt t="53041" x="6303963" y="3738563"/>
          <p14:tracePt t="53057" x="6253163" y="3756025"/>
          <p14:tracePt t="53067" x="6116638" y="3790950"/>
          <p14:tracePt t="53074" x="5845175" y="3883025"/>
          <p14:tracePt t="53086" x="5497513" y="3960813"/>
          <p14:tracePt t="53089" x="5122863" y="4002088"/>
          <p14:tracePt t="53096" x="4724400" y="4019550"/>
          <p14:tracePt t="53104" x="4332288" y="4019550"/>
          <p14:tracePt t="53113" x="4052888" y="4019550"/>
          <p14:tracePt t="53120" x="3848100" y="3968750"/>
          <p14:tracePt t="53129" x="3746500" y="3935413"/>
          <p14:tracePt t="53136" x="3729038" y="3925888"/>
          <p14:tracePt t="53145" x="3729038" y="3917950"/>
          <p14:tracePt t="53153" x="3729038" y="3900488"/>
          <p14:tracePt t="53160" x="3738563" y="3883025"/>
          <p14:tracePt t="53169" x="3771900" y="3849688"/>
          <p14:tracePt t="53176" x="3806825" y="3816350"/>
          <p14:tracePt t="53186" x="3865563" y="3773488"/>
          <p14:tracePt t="53192" x="3951288" y="3722688"/>
          <p14:tracePt t="53202" x="4070350" y="3671888"/>
          <p14:tracePt t="53208" x="4230688" y="3629025"/>
          <p14:tracePt t="53218" x="4410075" y="3594100"/>
          <p14:tracePt t="53225" x="4579938" y="3578225"/>
          <p14:tracePt t="53234" x="4706938" y="3568700"/>
          <p14:tracePt t="53240" x="4783138" y="3568700"/>
          <p14:tracePt t="53250" x="4833938" y="3568700"/>
          <p14:tracePt t="53377" x="4868863" y="3578225"/>
          <p14:tracePt t="53386" x="4876800" y="3578225"/>
          <p14:tracePt t="53424" x="4894263" y="3594100"/>
          <p14:tracePt t="53432" x="4902200" y="3594100"/>
          <p14:tracePt t="53440" x="4919663" y="3611563"/>
          <p14:tracePt t="53455" x="4927600" y="3629025"/>
          <p14:tracePt t="53465" x="4935538" y="3629025"/>
          <p14:tracePt t="53471" x="4945063" y="3636963"/>
          <p14:tracePt t="53483" x="4945063" y="3646488"/>
          <p14:tracePt t="53487" x="4962525" y="3654425"/>
          <p14:tracePt t="53495" x="4962525" y="3662363"/>
          <p14:tracePt t="53503" x="4978400" y="3662363"/>
          <p14:tracePt t="53512" x="4995863" y="3679825"/>
          <p14:tracePt t="53519" x="5003800" y="3687763"/>
          <p14:tracePt t="53536" x="5013325" y="3697288"/>
          <p14:tracePt t="53544" x="5013325" y="3705225"/>
          <p14:tracePt t="53551" x="5021263" y="3713163"/>
          <p14:tracePt t="53559" x="5038725" y="3738563"/>
          <p14:tracePt t="53567" x="5046663" y="3748088"/>
          <p14:tracePt t="53825" x="5046663" y="3756025"/>
          <p14:tracePt t="54182" x="5064125" y="3748088"/>
          <p14:tracePt t="54189" x="5072063" y="3748088"/>
          <p14:tracePt t="54199" x="5089525" y="3722688"/>
          <p14:tracePt t="54203" x="5097463" y="3713163"/>
          <p14:tracePt t="54211" x="5097463" y="3705225"/>
          <p14:tracePt t="54260" x="5097463" y="3697288"/>
          <p14:tracePt t="54268" x="5106988" y="3687763"/>
          <p14:tracePt t="54275" x="5122863" y="3679825"/>
          <p14:tracePt t="54283" x="5157788" y="3662363"/>
          <p14:tracePt t="54291" x="5216525" y="3636963"/>
          <p14:tracePt t="54300" x="5292725" y="3611563"/>
          <p14:tracePt t="54308" x="5386388" y="3578225"/>
          <p14:tracePt t="54317" x="5480050" y="3560763"/>
          <p14:tracePt t="54323" x="5565775" y="3552825"/>
          <p14:tracePt t="54334" x="5632450" y="3535363"/>
          <p14:tracePt t="54339" x="5700713" y="3517900"/>
          <p14:tracePt t="54349" x="5751513" y="3502025"/>
          <p14:tracePt t="54356" x="5786438" y="3484563"/>
          <p14:tracePt t="54366" x="5819775" y="3484563"/>
          <p14:tracePt t="54371" x="5845175" y="3484563"/>
          <p14:tracePt t="54382" x="5870575" y="3484563"/>
          <p14:tracePt t="54387" x="5870575" y="3475038"/>
          <p14:tracePt t="54396" x="5880100" y="3475038"/>
          <p14:tracePt t="54436" x="5888038" y="3475038"/>
          <p14:tracePt t="54452" x="5921375" y="3475038"/>
          <p14:tracePt t="54461" x="5938838" y="3475038"/>
          <p14:tracePt t="54469" x="5956300" y="3467100"/>
          <p14:tracePt t="54477" x="5972175" y="3467100"/>
          <p14:tracePt t="54486" x="5997575" y="3467100"/>
          <p14:tracePt t="54493" x="6049963" y="3467100"/>
          <p14:tracePt t="54502" x="6083300" y="3459163"/>
          <p14:tracePt t="54508" x="6116638" y="3449638"/>
          <p14:tracePt t="54520" x="6167438" y="3441700"/>
          <p14:tracePt t="54525" x="6227763" y="3424238"/>
          <p14:tracePt t="54534" x="6296025" y="3416300"/>
          <p14:tracePt t="54540" x="6389688" y="3408363"/>
          <p14:tracePt t="54551" x="6465888" y="3398838"/>
          <p14:tracePt t="54557" x="6550025" y="3382963"/>
          <p14:tracePt t="54569" x="6635750" y="3348038"/>
          <p14:tracePt t="54572" x="6729413" y="3322638"/>
          <p14:tracePt t="54584" x="6831013" y="3289300"/>
          <p14:tracePt t="54589" x="6967538" y="3228975"/>
          <p14:tracePt t="54599" x="7178675" y="3170238"/>
          <p14:tracePt t="54604" x="7373938" y="3076575"/>
          <p14:tracePt t="54613" x="7637463" y="2957513"/>
          <p14:tracePt t="54623" x="7900988" y="2820988"/>
          <p14:tracePt t="54629" x="8174038" y="2676525"/>
          <p14:tracePt t="54637" x="8410575" y="2516188"/>
          <p14:tracePt t="54643" x="8615363" y="2379663"/>
          <p14:tracePt t="54651" x="8767763" y="2235200"/>
          <p14:tracePt t="54659" x="8861425" y="2133600"/>
          <p14:tracePt t="54667" x="8912225" y="2055813"/>
          <p14:tracePt t="54675" x="8955088" y="1989138"/>
          <p14:tracePt t="54684" x="8972550" y="1928813"/>
          <p14:tracePt t="54691" x="8980488" y="1870075"/>
          <p14:tracePt t="54700" x="8988425" y="1819275"/>
          <p14:tracePt t="54707" x="8988425" y="1784350"/>
          <p14:tracePt t="54718" x="8972550" y="1776413"/>
          <p14:tracePt t="54723" x="8947150" y="1758950"/>
          <p14:tracePt t="54733" x="8937625" y="1751013"/>
          <p14:tracePt t="54740" x="8929688" y="1751013"/>
          <p14:tracePt t="54755" x="8921750" y="1751013"/>
          <p14:tracePt t="54765" x="8912225" y="1751013"/>
          <p14:tracePt t="54804" x="8904288" y="1751013"/>
          <p14:tracePt t="54811" x="8886825" y="1751013"/>
          <p14:tracePt t="54820" x="8853488" y="1751013"/>
          <p14:tracePt t="54828" x="8777288" y="1809750"/>
          <p14:tracePt t="54836" x="8632825" y="1938338"/>
          <p14:tracePt t="54844" x="8369300" y="2166938"/>
          <p14:tracePt t="54853" x="8037513" y="2447925"/>
          <p14:tracePt t="54861" x="7715250" y="2660650"/>
          <p14:tracePt t="54868" x="7485063" y="2820988"/>
          <p14:tracePt t="54890" x="7246938" y="2974975"/>
          <p14:tracePt t="54893" x="7170738" y="3041650"/>
          <p14:tracePt t="54903" x="7127875" y="3094038"/>
          <p14:tracePt t="54908" x="7102475" y="3135313"/>
          <p14:tracePt t="54917" x="7102475" y="3144838"/>
          <p14:tracePt t="54924" x="7102475" y="3152775"/>
          <p14:tracePt t="54933" x="7102475" y="3170238"/>
          <p14:tracePt t="54940" x="7102475" y="3178175"/>
          <p14:tracePt t="54949" x="7102475" y="3186113"/>
          <p14:tracePt t="55053" x="7127875" y="3160713"/>
          <p14:tracePt t="55061" x="7137400" y="3135313"/>
          <p14:tracePt t="55070" x="7178675" y="3059113"/>
          <p14:tracePt t="55077" x="7213600" y="2965450"/>
          <p14:tracePt t="55088" x="7264400" y="2871788"/>
          <p14:tracePt t="55093" x="7307263" y="2770188"/>
          <p14:tracePt t="55102" x="7348538" y="2668588"/>
          <p14:tracePt t="55108" x="7373938" y="2557463"/>
          <p14:tracePt t="55118" x="7400925" y="2473325"/>
          <p14:tracePt t="55124" x="7442200" y="2387600"/>
          <p14:tracePt t="55134" x="7467600" y="2311400"/>
          <p14:tracePt t="55140" x="7502525" y="2260600"/>
          <p14:tracePt t="55151" x="7527925" y="2227263"/>
          <p14:tracePt t="55156" x="7535863" y="2209800"/>
          <p14:tracePt t="55167" x="7545388" y="2209800"/>
          <p14:tracePt t="55204" x="7545388" y="2217738"/>
          <p14:tracePt t="55212" x="7545388" y="2243138"/>
          <p14:tracePt t="55220" x="7553325" y="2303463"/>
          <p14:tracePt t="55230" x="7570788" y="2397125"/>
          <p14:tracePt t="55237" x="7612063" y="2541588"/>
          <p14:tracePt t="55244" x="7697788" y="2778125"/>
          <p14:tracePt t="55252" x="7773988" y="3033713"/>
          <p14:tracePt t="55260" x="7875588" y="3340100"/>
          <p14:tracePt t="55269" x="8004175" y="3662363"/>
          <p14:tracePt t="55276" x="8147050" y="4037013"/>
          <p14:tracePt t="55284" x="8240713" y="4410075"/>
          <p14:tracePt t="55292" x="8334375" y="4708525"/>
          <p14:tracePt t="55301" x="8377238" y="4954588"/>
          <p14:tracePt t="55308" x="8394700" y="5124450"/>
          <p14:tracePt t="55318" x="8410575" y="5243513"/>
          <p14:tracePt t="55324" x="8394700" y="5319713"/>
          <p14:tracePt t="55334" x="8385175" y="5370513"/>
          <p14:tracePt t="55340" x="8369300" y="5380038"/>
          <p14:tracePt t="55350" x="8359775" y="5387975"/>
          <p14:tracePt t="55356" x="8351838" y="5395913"/>
          <p14:tracePt t="55381" x="8343900" y="5395913"/>
          <p14:tracePt t="55388" x="8326438" y="5395913"/>
          <p14:tracePt t="55397" x="8326438" y="5387975"/>
          <p14:tracePt t="55404" x="8326438" y="5380038"/>
          <p14:tracePt t="55413" x="8308975" y="5362575"/>
          <p14:tracePt t="55429" x="8308975" y="5353050"/>
          <p14:tracePt t="55436" x="8308975" y="5345113"/>
          <p14:tracePt t="55444" x="8308975" y="5327650"/>
          <p14:tracePt t="55452" x="8308975" y="5311775"/>
          <p14:tracePt t="55460" x="8308975" y="5302250"/>
          <p14:tracePt t="55468" x="8318500" y="5294313"/>
          <p14:tracePt t="55476" x="8318500" y="5286375"/>
          <p14:tracePt t="55484" x="8318500" y="5276850"/>
          <p14:tracePt t="55492" x="8326438" y="5276850"/>
          <p14:tracePt t="55534" x="8334375" y="5268913"/>
          <p14:tracePt t="55540" x="8359775" y="5260975"/>
          <p14:tracePt t="55549" x="8377238" y="5251450"/>
          <p14:tracePt t="55556" x="8420100" y="5226050"/>
          <p14:tracePt t="55567" x="8504238" y="5183188"/>
          <p14:tracePt t="55572" x="8615363" y="5124450"/>
          <p14:tracePt t="55583" x="8785225" y="5048250"/>
          <p14:tracePt t="55588" x="8929688" y="5005388"/>
          <p14:tracePt t="55599" x="9082088" y="4972050"/>
          <p14:tracePt t="55604" x="9244013" y="4937125"/>
          <p14:tracePt t="55612" x="9380538" y="4894263"/>
          <p14:tracePt t="55620" x="9515475" y="4860925"/>
          <p14:tracePt t="55629" x="9617075" y="4843463"/>
          <p14:tracePt t="55636" x="9728200" y="4818063"/>
          <p14:tracePt t="55644" x="9804400" y="4802188"/>
          <p14:tracePt t="55654" x="9864725" y="4784725"/>
          <p14:tracePt t="55660" x="9923463" y="4775200"/>
          <p14:tracePt t="55670" x="9931400" y="4767263"/>
          <p14:tracePt t="55676" x="9956800" y="4759325"/>
          <p14:tracePt t="55686" x="9991725" y="4749800"/>
          <p14:tracePt t="55692" x="10059988" y="4733925"/>
          <p14:tracePt t="55702" x="10153650" y="4691063"/>
          <p14:tracePt t="55708" x="10271125" y="4640263"/>
          <p14:tracePt t="55717" x="10382250" y="4579938"/>
          <p14:tracePt t="55724" x="10518775" y="4503738"/>
          <p14:tracePt t="55733" x="10628313" y="4445000"/>
          <p14:tracePt t="55739" x="10721975" y="4376738"/>
          <p14:tracePt t="55749" x="10798175" y="4300538"/>
          <p14:tracePt t="55755" x="10874375" y="4224338"/>
          <p14:tracePt t="55765" x="10934700" y="4156075"/>
          <p14:tracePt t="55771" x="10985500" y="4079875"/>
          <p14:tracePt t="55782" x="11028363" y="4019550"/>
          <p14:tracePt t="55787" x="11071225" y="3968750"/>
          <p14:tracePt t="55796" x="11112500" y="3925888"/>
          <p14:tracePt t="55804" x="11147425" y="3883025"/>
          <p14:tracePt t="55812" x="11172825" y="3849688"/>
          <p14:tracePt t="55827" x="11180763" y="3841750"/>
          <p14:tracePt t="55843" x="11188700" y="3832225"/>
          <p14:tracePt t="55852" x="11198225" y="3832225"/>
          <p14:tracePt t="55859" x="11198225" y="3824288"/>
          <p14:tracePt t="55884" x="11215688" y="3816350"/>
          <p14:tracePt t="55891" x="11223625" y="3806825"/>
          <p14:tracePt t="55899" x="11241088" y="3798888"/>
          <p14:tracePt t="55908" x="11249025" y="3798888"/>
          <p14:tracePt t="55917" x="11256963" y="3798888"/>
          <p14:tracePt t="55924" x="11266488" y="3798888"/>
          <p14:tracePt t="55933" x="11291888" y="3816350"/>
          <p14:tracePt t="55939" x="11307763" y="3832225"/>
          <p14:tracePt t="55950" x="11360150" y="3892550"/>
          <p14:tracePt t="55956" x="11401425" y="3986213"/>
          <p14:tracePt t="55966" x="11452225" y="4113213"/>
          <p14:tracePt t="55972" x="11530013" y="4249738"/>
          <p14:tracePt t="55982" x="11614150" y="4376738"/>
          <p14:tracePt t="55987" x="11682413" y="4529138"/>
          <p14:tracePt t="55996" x="11750675" y="4665663"/>
          <p14:tracePt t="56004" x="11844338" y="4802188"/>
          <p14:tracePt t="56011" x="11961813" y="4946650"/>
          <p14:tracePt t="56020" x="12090400" y="5081588"/>
          <p14:tracePt t="58106" x="11801475" y="4572000"/>
          <p14:tracePt t="58114" x="11606213" y="4478338"/>
          <p14:tracePt t="58122" x="11418888" y="4427538"/>
          <p14:tracePt t="58129" x="11231563" y="4368800"/>
          <p14:tracePt t="58139" x="11018838" y="4300538"/>
          <p14:tracePt t="58145" x="10841038" y="4265613"/>
          <p14:tracePt t="58155" x="10688638" y="4240213"/>
          <p14:tracePt t="58161" x="10560050" y="4224338"/>
          <p14:tracePt t="58169" x="10450513" y="4214813"/>
          <p14:tracePt t="58176" x="10356850" y="4214813"/>
          <p14:tracePt t="58186" x="10245725" y="4214813"/>
          <p14:tracePt t="58192" x="10126663" y="4224338"/>
          <p14:tracePt t="58201" x="10017125" y="4240213"/>
          <p14:tracePt t="58208" x="9915525" y="4275138"/>
          <p14:tracePt t="58217" x="9779000" y="4308475"/>
          <p14:tracePt t="58224" x="9652000" y="4333875"/>
          <p14:tracePt t="58233" x="9515475" y="4351338"/>
          <p14:tracePt t="58240" x="9388475" y="4376738"/>
          <p14:tracePt t="58250" x="9277350" y="4394200"/>
          <p14:tracePt t="58256" x="9175750" y="4410075"/>
          <p14:tracePt t="58266" x="9064625" y="4427538"/>
          <p14:tracePt t="58272" x="8980488" y="4445000"/>
          <p14:tracePt t="58282" x="8886825" y="4460875"/>
          <p14:tracePt t="58288" x="8793163" y="4486275"/>
          <p14:tracePt t="58299" x="8699500" y="4503738"/>
          <p14:tracePt t="58304" x="8597900" y="4513263"/>
          <p14:tracePt t="58312" x="8496300" y="4529138"/>
          <p14:tracePt t="58320" x="8394700" y="4546600"/>
          <p14:tracePt t="58328" x="8275638" y="4589463"/>
          <p14:tracePt t="58336" x="8156575" y="4630738"/>
          <p14:tracePt t="58344" x="8054975" y="4657725"/>
          <p14:tracePt t="58352" x="7943850" y="4673600"/>
          <p14:tracePt t="58360" x="7867650" y="4716463"/>
          <p14:tracePt t="58368" x="7766050" y="4733925"/>
          <p14:tracePt t="58376" x="7646988" y="4749800"/>
          <p14:tracePt t="58385" x="7518400" y="4767263"/>
          <p14:tracePt t="58392" x="7348538" y="4792663"/>
          <p14:tracePt t="58401" x="7127875" y="4810125"/>
          <p14:tracePt t="58408" x="6932613" y="4827588"/>
          <p14:tracePt t="58417" x="6762750" y="4852988"/>
          <p14:tracePt t="58424" x="6516688" y="4894263"/>
          <p14:tracePt t="58433" x="6296025" y="4937125"/>
          <p14:tracePt t="58440" x="6049963" y="4962525"/>
          <p14:tracePt t="58449" x="5768975" y="4972050"/>
          <p14:tracePt t="58456" x="5530850" y="5005388"/>
          <p14:tracePt t="58466" x="5335588" y="5013325"/>
          <p14:tracePt t="58472" x="5165725" y="5013325"/>
          <p14:tracePt t="58483" x="5054600" y="4979988"/>
          <p14:tracePt t="58488" x="4970463" y="4954588"/>
          <p14:tracePt t="58499" x="4910138" y="4929188"/>
          <p14:tracePt t="58504" x="4868863" y="4903788"/>
          <p14:tracePt t="58521" x="4859338" y="4886325"/>
          <p14:tracePt t="58528" x="4851400" y="4852988"/>
          <p14:tracePt t="58536" x="4851400" y="4827588"/>
          <p14:tracePt t="58544" x="4851400" y="4784725"/>
          <p14:tracePt t="58552" x="4851400" y="4733925"/>
          <p14:tracePt t="58560" x="4851400" y="4665663"/>
          <p14:tracePt t="58568" x="4851400" y="4572000"/>
          <p14:tracePt t="58576" x="4851400" y="4478338"/>
          <p14:tracePt t="58584" x="4826000" y="4402138"/>
          <p14:tracePt t="58592" x="4818063" y="4333875"/>
          <p14:tracePt t="58601" x="4808538" y="4275138"/>
          <p14:tracePt t="58608" x="4808538" y="4224338"/>
          <p14:tracePt t="58617" x="4808538" y="4181475"/>
          <p14:tracePt t="58624" x="4818063" y="4156075"/>
          <p14:tracePt t="58633" x="4826000" y="4138613"/>
          <p14:tracePt t="58640" x="4833938" y="4113213"/>
          <p14:tracePt t="58651" x="4851400" y="4087813"/>
          <p14:tracePt t="58656" x="4859338" y="4070350"/>
          <p14:tracePt t="58666" x="4876800" y="4027488"/>
          <p14:tracePt t="58672" x="4902200" y="3994150"/>
          <p14:tracePt t="58682" x="4927600" y="3943350"/>
          <p14:tracePt t="58688" x="4962525" y="3875088"/>
          <p14:tracePt t="58698" x="5029200" y="3798888"/>
          <p14:tracePt t="58704" x="5097463" y="3713163"/>
          <p14:tracePt t="58714" x="5173663" y="3611563"/>
          <p14:tracePt t="58720" x="5284788" y="3502025"/>
          <p14:tracePt t="58728" x="5394325" y="3390900"/>
          <p14:tracePt t="58736" x="5497513" y="3297238"/>
          <p14:tracePt t="58744" x="5581650" y="3221038"/>
          <p14:tracePt t="58752" x="5667375" y="3144838"/>
          <p14:tracePt t="58760" x="5743575" y="3094038"/>
          <p14:tracePt t="58768" x="5802313" y="3041650"/>
          <p14:tracePt t="58776" x="5845175" y="3008313"/>
          <p14:tracePt t="58784" x="5888038" y="2974975"/>
          <p14:tracePt t="58792" x="5913438" y="2949575"/>
          <p14:tracePt t="58803" x="5930900" y="2949575"/>
          <p14:tracePt t="58808" x="5938838" y="2932113"/>
          <p14:tracePt t="58817" x="5946775" y="2932113"/>
          <p14:tracePt t="58866" x="5956300" y="2940050"/>
          <p14:tracePt t="58883" x="5972175" y="2990850"/>
          <p14:tracePt t="58892" x="6007100" y="3084513"/>
          <p14:tracePt t="58901" x="6040438" y="3211513"/>
          <p14:tracePt t="58905" x="6091238" y="3398838"/>
          <p14:tracePt t="58911" x="6159500" y="3629025"/>
          <p14:tracePt t="58920" x="6227763" y="3816350"/>
          <p14:tracePt t="58927" x="6261100" y="3976688"/>
          <p14:tracePt t="58935" x="6278563" y="4105275"/>
          <p14:tracePt t="58943" x="6286500" y="4232275"/>
          <p14:tracePt t="58951" x="6296025" y="4359275"/>
          <p14:tracePt t="58959" x="6296025" y="4478338"/>
          <p14:tracePt t="58967" x="6296025" y="4605338"/>
          <p14:tracePt t="58975" x="6286500" y="4733925"/>
          <p14:tracePt t="58983" x="6253163" y="4843463"/>
          <p14:tracePt t="58991" x="6219825" y="4962525"/>
          <p14:tracePt t="58999" x="6167438" y="5091113"/>
          <p14:tracePt t="59007" x="6108700" y="5200650"/>
          <p14:tracePt t="59016" x="6040438" y="5294313"/>
          <p14:tracePt t="59024" x="5972175" y="5380038"/>
          <p14:tracePt t="59034" x="5905500" y="5438775"/>
          <p14:tracePt t="59039" x="5819775" y="5507038"/>
          <p14:tracePt t="59049" x="5726113" y="5557838"/>
          <p14:tracePt t="59056" x="5632450" y="5600700"/>
          <p14:tracePt t="59066" x="5538788" y="5641975"/>
          <p14:tracePt t="59071" x="5462588" y="5668963"/>
          <p14:tracePt t="59082" x="5368925" y="5684838"/>
          <p14:tracePt t="59088" x="5302250" y="5694363"/>
          <p14:tracePt t="59098" x="5241925" y="5702300"/>
          <p14:tracePt t="59104" x="5191125" y="5702300"/>
          <p14:tracePt t="59114" x="5132388" y="5694363"/>
          <p14:tracePt t="59120" x="5097463" y="5668963"/>
          <p14:tracePt t="59128" x="5064125" y="5651500"/>
          <p14:tracePt t="59135" x="5046663" y="5616575"/>
          <p14:tracePt t="59143" x="5013325" y="5557838"/>
          <p14:tracePt t="59151" x="4995863" y="5481638"/>
          <p14:tracePt t="59159" x="4987925" y="5395913"/>
          <p14:tracePt t="59167" x="4987925" y="5327650"/>
          <p14:tracePt t="59175" x="4987925" y="5268913"/>
          <p14:tracePt t="59183" x="4987925" y="5235575"/>
          <p14:tracePt t="59191" x="4978400" y="5226050"/>
          <p14:tracePt t="59216" x="4970463" y="5218113"/>
          <p14:tracePt t="59223" x="4962525" y="5218113"/>
          <p14:tracePt t="59233" x="4953000" y="5218113"/>
          <p14:tracePt t="59239" x="4919663" y="5218113"/>
          <p14:tracePt t="59248" x="4884738" y="5235575"/>
          <p14:tracePt t="59256" x="4859338" y="5235575"/>
          <p14:tracePt t="59265" x="4826000" y="5251450"/>
          <p14:tracePt t="59271" x="4740275" y="5286375"/>
          <p14:tracePt t="59281" x="4656138" y="5311775"/>
          <p14:tracePt t="59288" x="4570413" y="5337175"/>
          <p14:tracePt t="59298" x="4476750" y="5362575"/>
          <p14:tracePt t="59303" x="4367213" y="5380038"/>
          <p14:tracePt t="59314" x="4281488" y="5395913"/>
          <p14:tracePt t="59320" x="4197350" y="5395913"/>
          <p14:tracePt t="59328" x="4121150" y="5395913"/>
          <p14:tracePt t="59335" x="4052888" y="5395913"/>
          <p14:tracePt t="59344" x="3992563" y="5380038"/>
          <p14:tracePt t="59352" x="3951288" y="5362575"/>
          <p14:tracePt t="59360" x="3890963" y="5337175"/>
          <p14:tracePt t="59368" x="3857625" y="5319713"/>
          <p14:tracePt t="59376" x="3814763" y="5294313"/>
          <p14:tracePt t="59383" x="3763963" y="5260975"/>
          <p14:tracePt t="59392" x="3721100" y="5226050"/>
          <p14:tracePt t="59399" x="3695700" y="5208588"/>
          <p14:tracePt t="59407" x="3670300" y="5183188"/>
          <p14:tracePt t="59417" x="3652838" y="5167313"/>
          <p14:tracePt t="59424" x="3636963" y="5149850"/>
          <p14:tracePt t="59433" x="3611563" y="5124450"/>
          <p14:tracePt t="59440" x="3594100" y="5099050"/>
          <p14:tracePt t="59449" x="3559175" y="5064125"/>
          <p14:tracePt t="59456" x="3525838" y="5022850"/>
          <p14:tracePt t="59466" x="3482975" y="4972050"/>
          <p14:tracePt t="59471" x="3441700" y="4919663"/>
          <p14:tracePt t="59481" x="3389313" y="4878388"/>
          <p14:tracePt t="59488" x="3348038" y="4835525"/>
          <p14:tracePt t="59498" x="3313113" y="4792663"/>
          <p14:tracePt t="59504" x="3297238" y="4767263"/>
          <p14:tracePt t="59512" x="3270250" y="4733925"/>
          <p14:tracePt t="59519" x="3262313" y="4716463"/>
          <p14:tracePt t="59528" x="3254375" y="4708525"/>
          <p14:tracePt t="59536" x="3236913" y="4691063"/>
          <p14:tracePt t="59544" x="3236913" y="4683125"/>
          <p14:tracePt t="59551" x="3236913" y="4673600"/>
          <p14:tracePt t="59559" x="3236913" y="4665663"/>
          <p14:tracePt t="59568" x="3228975" y="4640263"/>
          <p14:tracePt t="59575" x="3219450" y="4640263"/>
          <p14:tracePt t="59583" x="3211513" y="4622800"/>
          <p14:tracePt t="59600" x="3203575" y="4614863"/>
          <p14:tracePt t="59608" x="3194050" y="4614863"/>
          <p14:tracePt t="59616" x="3194050" y="4605338"/>
          <p14:tracePt t="59649" x="3186113" y="4605338"/>
          <p14:tracePt t="59713" x="3186113" y="4597400"/>
          <p14:tracePt t="60429" x="3203575" y="4589463"/>
          <p14:tracePt t="60445" x="3211513" y="4572000"/>
          <p14:tracePt t="60451" x="3219450" y="4564063"/>
          <p14:tracePt t="60460" x="3228975" y="4546600"/>
          <p14:tracePt t="60467" x="3236913" y="4538663"/>
          <p14:tracePt t="60475" x="3244850" y="4529138"/>
          <p14:tracePt t="60483" x="3254375" y="4521200"/>
          <p14:tracePt t="60492" x="3262313" y="4503738"/>
          <p14:tracePt t="60499" x="3270250" y="4503738"/>
          <p14:tracePt t="60507" x="3270250" y="4495800"/>
          <p14:tracePt t="60517" x="3279775" y="4486275"/>
          <p14:tracePt t="60524" x="3279775" y="4478338"/>
          <p14:tracePt t="60540" x="3287713" y="4470400"/>
          <p14:tracePt t="60556" x="3297238" y="4460875"/>
          <p14:tracePt t="60621" x="3305175" y="4452938"/>
          <p14:tracePt t="60637" x="3305175" y="4445000"/>
          <p14:tracePt t="60653" x="3313113" y="4435475"/>
          <p14:tracePt t="60685" x="3322638" y="4427538"/>
          <p14:tracePt t="60693" x="3330575" y="4419600"/>
          <p14:tracePt t="60702" x="3348038" y="4402138"/>
          <p14:tracePt t="60709" x="3373438" y="4394200"/>
          <p14:tracePt t="60719" x="3381375" y="4376738"/>
          <p14:tracePt t="60724" x="3389313" y="4376738"/>
          <p14:tracePt t="60734" x="3406775" y="4368800"/>
          <p14:tracePt t="60740" x="3406775" y="4359275"/>
          <p14:tracePt t="60750" x="3414713" y="4359275"/>
          <p14:tracePt t="60756" x="3432175" y="4341813"/>
          <p14:tracePt t="60772" x="3449638" y="4333875"/>
          <p14:tracePt t="60783" x="3457575" y="4333875"/>
          <p14:tracePt t="60788" x="3467100" y="4325938"/>
          <p14:tracePt t="60798" x="3482975" y="4316413"/>
          <p14:tracePt t="60804" x="3482975" y="4308475"/>
          <p14:tracePt t="60814" x="3500438" y="4308475"/>
          <p14:tracePt t="60820" x="3508375" y="4300538"/>
          <p14:tracePt t="60828" x="3533775" y="4291013"/>
          <p14:tracePt t="60836" x="3551238" y="4283075"/>
          <p14:tracePt t="60844" x="3576638" y="4283075"/>
          <p14:tracePt t="60852" x="3611563" y="4275138"/>
          <p14:tracePt t="60860" x="3662363" y="4265613"/>
          <p14:tracePt t="60867" x="3721100" y="4265613"/>
          <p14:tracePt t="60884" x="3890963" y="4265613"/>
          <p14:tracePt t="60892" x="3984625" y="4265613"/>
          <p14:tracePt t="60902" x="4129088" y="4265613"/>
          <p14:tracePt t="60909" x="4240213" y="4265613"/>
          <p14:tracePt t="60916" x="4359275" y="4265613"/>
          <p14:tracePt t="60924" x="4486275" y="4275138"/>
          <p14:tracePt t="60932" x="4595813" y="4291013"/>
          <p14:tracePt t="60939" x="4714875" y="4316413"/>
          <p14:tracePt t="60949" x="4843463" y="4333875"/>
          <p14:tracePt t="60956" x="4953000" y="4341813"/>
          <p14:tracePt t="60965" x="5097463" y="4376738"/>
          <p14:tracePt t="60972" x="5233988" y="4394200"/>
          <p14:tracePt t="60982" x="5353050" y="4402138"/>
          <p14:tracePt t="60987" x="5497513" y="4410075"/>
          <p14:tracePt t="60998" x="5624513" y="4419600"/>
          <p14:tracePt t="61004" x="5726113" y="4419600"/>
          <p14:tracePt t="61016" x="5819775" y="4419600"/>
          <p14:tracePt t="61020" x="5905500" y="4419600"/>
          <p14:tracePt t="61028" x="5997575" y="4419600"/>
          <p14:tracePt t="61036" x="6075363" y="4410075"/>
          <p14:tracePt t="61044" x="6167438" y="4394200"/>
          <p14:tracePt t="61052" x="6261100" y="4384675"/>
          <p14:tracePt t="61060" x="6338888" y="4376738"/>
          <p14:tracePt t="61068" x="6405563" y="4368800"/>
          <p14:tracePt t="61076" x="6465888" y="4359275"/>
          <p14:tracePt t="61084" x="6499225" y="4359275"/>
          <p14:tracePt t="61092" x="6508750" y="4359275"/>
          <p14:tracePt t="61107" x="6516688" y="4359275"/>
          <p14:tracePt t="61172" x="6499225" y="4359275"/>
          <p14:tracePt t="61181" x="6465888" y="4384675"/>
          <p14:tracePt t="61188" x="6423025" y="4402138"/>
          <p14:tracePt t="61197" x="6389688" y="4410075"/>
          <p14:tracePt t="61204" x="6354763" y="4410075"/>
          <p14:tracePt t="61214" x="6321425" y="4410075"/>
          <p14:tracePt t="61219" x="6296025" y="4410075"/>
          <p14:tracePt t="61229" x="6278563" y="4410075"/>
          <p14:tracePt t="61235" x="6253163" y="4410075"/>
          <p14:tracePt t="61243" x="6227763" y="4402138"/>
          <p14:tracePt t="61252" x="6194425" y="4394200"/>
          <p14:tracePt t="61260" x="6159500" y="4376738"/>
          <p14:tracePt t="61268" x="6126163" y="4359275"/>
          <p14:tracePt t="61276" x="6100763" y="4351338"/>
          <p14:tracePt t="61284" x="6075363" y="4325938"/>
          <p14:tracePt t="61292" x="6032500" y="4300538"/>
          <p14:tracePt t="61299" x="5972175" y="4275138"/>
          <p14:tracePt t="61307" x="5888038" y="4257675"/>
          <p14:tracePt t="61317" x="5786438" y="4240213"/>
          <p14:tracePt t="61324" x="5675313" y="4232275"/>
          <p14:tracePt t="61333" x="5538788" y="4232275"/>
          <p14:tracePt t="61340" x="5343525" y="4232275"/>
          <p14:tracePt t="61349" x="5157788" y="4240213"/>
          <p14:tracePt t="61356" x="4962525" y="4257675"/>
          <p14:tracePt t="61365" x="4775200" y="4265613"/>
          <p14:tracePt t="61372" x="4621213" y="4275138"/>
          <p14:tracePt t="61381" x="4511675" y="4291013"/>
          <p14:tracePt t="61387" x="4410075" y="4291013"/>
          <p14:tracePt t="61397" x="4324350" y="4291013"/>
          <p14:tracePt t="61404" x="4214813" y="4308475"/>
          <p14:tracePt t="61414" x="4111625" y="4325938"/>
          <p14:tracePt t="61420" x="4002088" y="4341813"/>
          <p14:tracePt t="61430" x="3873500" y="4351338"/>
          <p14:tracePt t="61435" x="3756025" y="4359275"/>
          <p14:tracePt t="61444" x="3627438" y="4384675"/>
          <p14:tracePt t="61452" x="3500438" y="4394200"/>
          <p14:tracePt t="61460" x="3389313" y="4410075"/>
          <p14:tracePt t="61468" x="3279775" y="4427538"/>
          <p14:tracePt t="61475" x="3178175" y="4452938"/>
          <p14:tracePt t="61484" x="3092450" y="4460875"/>
          <p14:tracePt t="61492" x="2990850" y="4460875"/>
          <p14:tracePt t="61500" x="2897188" y="4460875"/>
          <p14:tracePt t="61508" x="2786063" y="4460875"/>
          <p14:tracePt t="61515" x="2676525" y="4452938"/>
          <p14:tracePt t="61524" x="2574925" y="4445000"/>
          <p14:tracePt t="61532" x="2489200" y="4419600"/>
          <p14:tracePt t="61540" x="2387600" y="4402138"/>
          <p14:tracePt t="61549" x="2301875" y="4376738"/>
          <p14:tracePt t="61556" x="2251075" y="4351338"/>
          <p14:tracePt t="61566" x="2243138" y="4341813"/>
          <p14:tracePt t="61571" x="2235200" y="4341813"/>
          <p14:tracePt t="61582" x="2235200" y="4333875"/>
          <p14:tracePt t="61613" x="2235200" y="4325938"/>
          <p14:tracePt t="61620" x="2235200" y="4316413"/>
          <p14:tracePt t="61630" x="2243138" y="4291013"/>
          <p14:tracePt t="61636" x="2286000" y="4249738"/>
          <p14:tracePt t="61643" x="2319338" y="4232275"/>
          <p14:tracePt t="61651" x="2387600" y="4181475"/>
          <p14:tracePt t="61660" x="2481263" y="4130675"/>
          <p14:tracePt t="61668" x="2600325" y="4062413"/>
          <p14:tracePt t="61676" x="2770188" y="4002088"/>
          <p14:tracePt t="61684" x="2973388" y="3951288"/>
          <p14:tracePt t="61691" x="3254375" y="3883025"/>
          <p14:tracePt t="61699" x="3525838" y="3824288"/>
          <p14:tracePt t="61707" x="3873500" y="3790950"/>
          <p14:tracePt t="61716" x="4273550" y="3763963"/>
          <p14:tracePt t="61723" x="4673600" y="3748088"/>
          <p14:tracePt t="61733" x="5132388" y="3730625"/>
          <p14:tracePt t="61740" x="5692775" y="3697288"/>
          <p14:tracePt t="61748" x="6261100" y="3679825"/>
          <p14:tracePt t="61756" x="6838950" y="3662363"/>
          <p14:tracePt t="61765" x="7467600" y="3646488"/>
          <p14:tracePt t="61772" x="8156575" y="3619500"/>
          <p14:tracePt t="61781" x="8937625" y="3586163"/>
          <p14:tracePt t="61788" x="9677400" y="3552825"/>
          <p14:tracePt t="61798" x="10407650" y="3535363"/>
          <p14:tracePt t="61804" x="11104563" y="3492500"/>
          <p14:tracePt t="61813" x="11707813" y="3475038"/>
          <p14:tracePt t="62709" x="11699875" y="3578225"/>
          <p14:tracePt t="62717" x="11180763" y="3646488"/>
          <p14:tracePt t="62724" x="10569575" y="3738563"/>
          <p14:tracePt t="62732" x="9898063" y="3806825"/>
          <p14:tracePt t="62740" x="9226550" y="3883025"/>
          <p14:tracePt t="62749" x="8572500" y="3968750"/>
          <p14:tracePt t="62755" x="7918450" y="4079875"/>
          <p14:tracePt t="62765" x="7323138" y="4171950"/>
          <p14:tracePt t="62772" x="6788150" y="4257675"/>
          <p14:tracePt t="62782" x="6219825" y="4368800"/>
          <p14:tracePt t="62788" x="5700713" y="4452938"/>
          <p14:tracePt t="62798" x="5267325" y="4546600"/>
          <p14:tracePt t="62804" x="4859338" y="4648200"/>
          <p14:tracePt t="62814" x="4468813" y="4733925"/>
          <p14:tracePt t="62820" x="4137025" y="4792663"/>
          <p14:tracePt t="62830" x="3865563" y="4843463"/>
          <p14:tracePt t="62836" x="3652838" y="4903788"/>
          <p14:tracePt t="62844" x="3475038" y="4937125"/>
          <p14:tracePt t="62852" x="3338513" y="4979988"/>
          <p14:tracePt t="62860" x="3219450" y="5005388"/>
          <p14:tracePt t="62868" x="3127375" y="5048250"/>
          <p14:tracePt t="62876" x="3041650" y="5081588"/>
          <p14:tracePt t="62884" x="2982913" y="5106988"/>
          <p14:tracePt t="62898" x="2922588" y="5132388"/>
          <p14:tracePt t="62900" x="2879725" y="5157788"/>
          <p14:tracePt t="62907" x="2854325" y="5175250"/>
          <p14:tracePt t="62915" x="2828925" y="5183188"/>
          <p14:tracePt t="62924" x="2820988" y="5183188"/>
          <p14:tracePt t="62932" x="2811463" y="5192713"/>
          <p14:tracePt t="62940" x="2786063" y="5192713"/>
          <p14:tracePt t="62956" x="2760663" y="5192713"/>
          <p14:tracePt t="62964" x="2744788" y="5200650"/>
          <p14:tracePt t="62972" x="2727325" y="5200650"/>
          <p14:tracePt t="62981" x="2693988" y="5200650"/>
          <p14:tracePt t="62987" x="2668588" y="5200650"/>
          <p14:tracePt t="62997" x="2651125" y="5200650"/>
          <p14:tracePt t="63004" x="2616200" y="5200650"/>
          <p14:tracePt t="63014" x="2574925" y="5192713"/>
          <p14:tracePt t="63020" x="2549525" y="5175250"/>
          <p14:tracePt t="63027" x="2506663" y="5149850"/>
          <p14:tracePt t="63035" x="2481263" y="5132388"/>
          <p14:tracePt t="63044" x="2455863" y="5091113"/>
          <p14:tracePt t="63052" x="2438400" y="5064125"/>
          <p14:tracePt t="63060" x="2420938" y="5022850"/>
          <p14:tracePt t="63068" x="2413000" y="4972050"/>
          <p14:tracePt t="63075" x="2413000" y="4937125"/>
          <p14:tracePt t="63083" x="2413000" y="4878388"/>
          <p14:tracePt t="63092" x="2420938" y="4810125"/>
          <p14:tracePt t="63100" x="2455863" y="4716463"/>
          <p14:tracePt t="63108" x="2514600" y="4622800"/>
          <p14:tracePt t="63115" x="2582863" y="4529138"/>
          <p14:tracePt t="63123" x="2684463" y="4427538"/>
          <p14:tracePt t="63133" x="2828925" y="4283075"/>
          <p14:tracePt t="63140" x="3024188" y="4146550"/>
          <p14:tracePt t="63149" x="3203575" y="4037013"/>
          <p14:tracePt t="63156" x="3432175" y="3908425"/>
          <p14:tracePt t="63166" x="3695700" y="3790950"/>
          <p14:tracePt t="63171" x="4017963" y="3679825"/>
          <p14:tracePt t="63182" x="4367213" y="3568700"/>
          <p14:tracePt t="63188" x="4775200" y="3467100"/>
          <p14:tracePt t="63197" x="5233988" y="3390900"/>
          <p14:tracePt t="63204" x="5743575" y="3314700"/>
          <p14:tracePt t="63214" x="6261100" y="3263900"/>
          <p14:tracePt t="63219" x="6780213" y="3195638"/>
          <p14:tracePt t="63228" x="7264400" y="3144838"/>
          <p14:tracePt t="63236" x="7781925" y="3076575"/>
          <p14:tracePt t="63244" x="8326438" y="3008313"/>
          <p14:tracePt t="63251" x="8818563" y="2940050"/>
          <p14:tracePt t="63259" x="9337675" y="2871788"/>
          <p14:tracePt t="63267" x="9829800" y="2805113"/>
          <p14:tracePt t="63275" x="10298113" y="2736850"/>
          <p14:tracePt t="63283" x="10798175" y="2668588"/>
          <p14:tracePt t="63291" x="11198225" y="2600325"/>
          <p14:tracePt t="63299" x="11537950" y="2541588"/>
          <p14:tracePt t="63307" x="11844338" y="2516188"/>
          <p14:tracePt t="63315" x="12090400" y="248920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24</a:t>
            </a:fld>
            <a:endParaRPr lang="en-US" dirty="0"/>
          </a:p>
        </p:txBody>
      </p:sp>
      <p:graphicFrame>
        <p:nvGraphicFramePr>
          <p:cNvPr id="5" name="Content Placeholder 4">
            <a:extLst>
              <a:ext uri="{FF2B5EF4-FFF2-40B4-BE49-F238E27FC236}">
                <a16:creationId xmlns:a16="http://schemas.microsoft.com/office/drawing/2014/main" id="{BEFA11E1-3D4B-4735-A0F6-D3D9A7C0E8D1}"/>
              </a:ext>
            </a:extLst>
          </p:cNvPr>
          <p:cNvGraphicFramePr>
            <a:graphicFrameLocks/>
          </p:cNvGraphicFramePr>
          <p:nvPr/>
        </p:nvGraphicFramePr>
        <p:xfrm>
          <a:off x="667512"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5">
            <a:extLst>
              <a:ext uri="{FF2B5EF4-FFF2-40B4-BE49-F238E27FC236}">
                <a16:creationId xmlns:a16="http://schemas.microsoft.com/office/drawing/2014/main" id="{AC49CCBF-E79C-4902-B173-E18DB8FCE01B}"/>
              </a:ext>
            </a:extLst>
          </p:cNvPr>
          <p:cNvSpPr>
            <a:spLocks noGrp="1"/>
          </p:cNvSpPr>
          <p:nvPr>
            <p:ph idx="1"/>
          </p:nvPr>
        </p:nvSpPr>
        <p:spPr/>
        <p:txBody>
          <a:bodyPr>
            <a:normAutofit/>
          </a:bodyPr>
          <a:lstStyle/>
          <a:p>
            <a:pPr marL="0" indent="0" algn="r" rtl="1">
              <a:lnSpc>
                <a:spcPct val="150000"/>
              </a:lnSpc>
              <a:buNone/>
            </a:pPr>
            <a:r>
              <a:rPr lang="ar-IQ" sz="2400" b="1" dirty="0"/>
              <a:t>ماژول امنیت و مدیریت</a:t>
            </a:r>
            <a:endParaRPr lang="fa-IR" sz="2400" b="1" dirty="0"/>
          </a:p>
          <a:p>
            <a:pPr algn="r" rtl="1">
              <a:lnSpc>
                <a:spcPct val="150000"/>
              </a:lnSpc>
            </a:pPr>
            <a:r>
              <a:rPr lang="ar-IQ" sz="2400" dirty="0"/>
              <a:t>ماژول امنیت </a:t>
            </a:r>
            <a:r>
              <a:rPr lang="ar-IQ" sz="2400" b="1" dirty="0"/>
              <a:t>کنترل دسترسی</a:t>
            </a:r>
            <a:r>
              <a:rPr lang="ar-IQ" sz="2400" dirty="0"/>
              <a:t>، </a:t>
            </a:r>
            <a:r>
              <a:rPr lang="ar-IQ" sz="2400" b="1" dirty="0"/>
              <a:t>تعیین هویت</a:t>
            </a:r>
            <a:r>
              <a:rPr lang="ar-IQ" sz="2400" dirty="0"/>
              <a:t>، </a:t>
            </a:r>
            <a:r>
              <a:rPr lang="ar-IQ" sz="2400" b="1" dirty="0"/>
              <a:t>یکپارچگی اطلاعات </a:t>
            </a:r>
            <a:r>
              <a:rPr lang="ar-IQ" sz="2400" dirty="0"/>
              <a:t>و </a:t>
            </a:r>
            <a:r>
              <a:rPr lang="ar-IQ" sz="2400" b="1" dirty="0"/>
              <a:t>حفاظت از حریم شخصی </a:t>
            </a:r>
            <a:r>
              <a:rPr lang="ar-IQ" sz="2400" dirty="0"/>
              <a:t>را فراهم می‌کند. </a:t>
            </a:r>
            <a:endParaRPr lang="fa-IR" sz="2400" dirty="0"/>
          </a:p>
          <a:p>
            <a:pPr algn="r" rtl="1">
              <a:lnSpc>
                <a:spcPct val="150000"/>
              </a:lnSpc>
            </a:pPr>
            <a:r>
              <a:rPr lang="ar-IQ" sz="2400" dirty="0"/>
              <a:t>ماژول مدیریت شامل </a:t>
            </a:r>
            <a:r>
              <a:rPr lang="fa-IR" sz="2400" dirty="0"/>
              <a:t>ابزار </a:t>
            </a:r>
            <a:r>
              <a:rPr lang="ar-IQ" sz="2400" b="1" dirty="0"/>
              <a:t>مدیریت شبکه</a:t>
            </a:r>
            <a:r>
              <a:rPr lang="ar-IQ" sz="2400" dirty="0"/>
              <a:t>، </a:t>
            </a:r>
            <a:r>
              <a:rPr lang="ar-IQ" sz="2400" b="1" dirty="0"/>
              <a:t>مدیریت انرژی</a:t>
            </a:r>
            <a:r>
              <a:rPr lang="ar-IQ" sz="2400" dirty="0"/>
              <a:t>، </a:t>
            </a:r>
            <a:r>
              <a:rPr lang="ar-IQ" sz="2400" b="1" dirty="0"/>
              <a:t>مدیریت خطا</a:t>
            </a:r>
            <a:r>
              <a:rPr lang="ar-IQ" sz="2400" dirty="0"/>
              <a:t>، </a:t>
            </a:r>
            <a:r>
              <a:rPr lang="ar-IQ" sz="2400" b="1" dirty="0"/>
              <a:t>مدیریت سطوح دسترسی</a:t>
            </a:r>
            <a:r>
              <a:rPr lang="ar-IQ" sz="2400" dirty="0"/>
              <a:t>، </a:t>
            </a:r>
            <a:r>
              <a:rPr lang="ar-IQ" sz="2400" b="1" dirty="0"/>
              <a:t>مدیریت وضعیت </a:t>
            </a:r>
            <a:r>
              <a:rPr lang="ar-IQ" sz="2400" dirty="0"/>
              <a:t>و </a:t>
            </a:r>
            <a:r>
              <a:rPr lang="ar-IQ" sz="2400" b="1" dirty="0"/>
              <a:t>مدیریت تحرک </a:t>
            </a:r>
            <a:r>
              <a:rPr lang="ar-IQ" sz="2400" dirty="0"/>
              <a:t>می‌شود.</a:t>
            </a:r>
            <a:endParaRPr lang="en-US" sz="2400" dirty="0"/>
          </a:p>
        </p:txBody>
      </p:sp>
    </p:spTree>
    <p:extLst>
      <p:ext uri="{BB962C8B-B14F-4D97-AF65-F5344CB8AC3E}">
        <p14:creationId xmlns:p14="http://schemas.microsoft.com/office/powerpoint/2010/main" val="46783008"/>
      </p:ext>
    </p:extLst>
  </p:cSld>
  <p:clrMapOvr>
    <a:masterClrMapping/>
  </p:clrMapOvr>
  <mc:AlternateContent xmlns:mc="http://schemas.openxmlformats.org/markup-compatibility/2006" xmlns:p14="http://schemas.microsoft.com/office/powerpoint/2010/main">
    <mc:Choice Requires="p14">
      <p:transition spd="slow" p14:dur="2000" advTm="61955"/>
    </mc:Choice>
    <mc:Fallback xmlns="">
      <p:transition spd="slow" advTm="61955"/>
    </mc:Fallback>
  </mc:AlternateContent>
  <p:extLst>
    <p:ext uri="{3A86A75C-4F4B-4683-9AE1-C65F6400EC91}">
      <p14:laserTraceLst xmlns:p14="http://schemas.microsoft.com/office/powerpoint/2010/main">
        <p14:tracePtLst>
          <p14:tracePt t="1521" x="11715750" y="1979613"/>
          <p14:tracePt t="1527" x="11444288" y="2022475"/>
          <p14:tracePt t="1537" x="11249025" y="2047875"/>
          <p14:tracePt t="1543" x="11079163" y="2073275"/>
          <p14:tracePt t="1552" x="10926763" y="2098675"/>
          <p14:tracePt t="1559" x="10790238" y="2116138"/>
          <p14:tracePt t="1569" x="10688638" y="2141538"/>
          <p14:tracePt t="1574" x="10585450" y="2174875"/>
          <p14:tracePt t="1585" x="10501313" y="2200275"/>
          <p14:tracePt t="1590" x="10442575" y="2217738"/>
          <p14:tracePt t="1606" x="10425113" y="2227263"/>
          <p14:tracePt t="1616" x="10407650" y="2235200"/>
          <p14:tracePt t="1633" x="10399713" y="2243138"/>
          <p14:tracePt t="1638" x="10374313" y="2252663"/>
          <p14:tracePt t="1649" x="10374313" y="2260600"/>
          <p14:tracePt t="1654" x="10364788" y="2268538"/>
          <p14:tracePt t="1678" x="10356850" y="2278063"/>
          <p14:tracePt t="1694" x="10339388" y="2286000"/>
          <p14:tracePt t="1702" x="10323513" y="2293938"/>
          <p14:tracePt t="1710" x="10306050" y="2311400"/>
          <p14:tracePt t="1718" x="10263188" y="2328863"/>
          <p14:tracePt t="1726" x="10204450" y="2371725"/>
          <p14:tracePt t="1734" x="10136188" y="2397125"/>
          <p14:tracePt t="1742" x="10059988" y="2430463"/>
          <p14:tracePt t="1752" x="9991725" y="2447925"/>
          <p14:tracePt t="1758" x="9923463" y="2463800"/>
          <p14:tracePt t="1767" x="9847263" y="2481263"/>
          <p14:tracePt t="1774" x="9779000" y="2489200"/>
          <p14:tracePt t="1784" x="9720263" y="2498725"/>
          <p14:tracePt t="1790" x="9652000" y="2506663"/>
          <p14:tracePt t="1800" x="9575800" y="2506663"/>
          <p14:tracePt t="1806" x="9498013" y="2506663"/>
          <p14:tracePt t="1816" x="9413875" y="2506663"/>
          <p14:tracePt t="1822" x="9363075" y="2506663"/>
          <p14:tracePt t="1832" x="9294813" y="2506663"/>
          <p14:tracePt t="1838" x="9209088" y="2506663"/>
          <p14:tracePt t="1848" x="9132888" y="2506663"/>
          <p14:tracePt t="1854" x="9039225" y="2506663"/>
          <p14:tracePt t="1863" x="8988425" y="2506663"/>
          <p14:tracePt t="1870" x="8912225" y="2506663"/>
          <p14:tracePt t="1884" x="8836025" y="2506663"/>
          <p14:tracePt t="1886" x="8759825" y="2506663"/>
          <p14:tracePt t="1894" x="8691563" y="2506663"/>
          <p14:tracePt t="1902" x="8605838" y="2516188"/>
          <p14:tracePt t="1910" x="8564563" y="2524125"/>
          <p14:tracePt t="1918" x="8504238" y="2541588"/>
          <p14:tracePt t="1926" x="8428038" y="2557463"/>
          <p14:tracePt t="1934" x="8351838" y="2582863"/>
          <p14:tracePt t="1942" x="8266113" y="2617788"/>
          <p14:tracePt t="1952" x="8174038" y="2643188"/>
          <p14:tracePt t="1962" x="8070850" y="2668588"/>
          <p14:tracePt t="1970" x="7969250" y="2701925"/>
          <p14:tracePt t="1978" x="7867650" y="2719388"/>
          <p14:tracePt t="1986" x="7773988" y="2736850"/>
          <p14:tracePt t="1993" x="7705725" y="2744788"/>
          <p14:tracePt t="2001" x="7646988" y="2752725"/>
          <p14:tracePt t="2009" x="7629525" y="2752725"/>
          <p14:tracePt t="2042" x="7621588" y="2752725"/>
          <p14:tracePt t="2058" x="7629525" y="2744788"/>
          <p14:tracePt t="2066" x="7637463" y="2736850"/>
          <p14:tracePt t="2074" x="7654925" y="2719388"/>
          <p14:tracePt t="2083" x="7705725" y="2686050"/>
          <p14:tracePt t="2090" x="7766050" y="2625725"/>
          <p14:tracePt t="2100" x="7875588" y="2557463"/>
          <p14:tracePt t="2106" x="8045450" y="2481263"/>
          <p14:tracePt t="2115" x="8266113" y="2387600"/>
          <p14:tracePt t="2122" x="8513763" y="2260600"/>
          <p14:tracePt t="2133" x="8777288" y="2141538"/>
          <p14:tracePt t="2138" x="9048750" y="2005013"/>
          <p14:tracePt t="2146" x="9261475" y="1911350"/>
          <p14:tracePt t="2154" x="9413875" y="1852613"/>
          <p14:tracePt t="2162" x="9515475" y="1827213"/>
          <p14:tracePt t="2170" x="9575800" y="1809750"/>
          <p14:tracePt t="2178" x="9617075" y="1801813"/>
          <p14:tracePt t="2186" x="9652000" y="1801813"/>
          <p14:tracePt t="2194" x="9677400" y="1801813"/>
          <p14:tracePt t="2202" x="9702800" y="1801813"/>
          <p14:tracePt t="2210" x="9745663" y="1809750"/>
          <p14:tracePt t="2218" x="9753600" y="1809750"/>
          <p14:tracePt t="2226" x="9779000" y="1827213"/>
          <p14:tracePt t="2234" x="9796463" y="1844675"/>
          <p14:tracePt t="2242" x="9839325" y="1852613"/>
          <p14:tracePt t="2250" x="9872663" y="1870075"/>
          <p14:tracePt t="2258" x="9923463" y="1885950"/>
          <p14:tracePt t="2267" x="9983788" y="1895475"/>
          <p14:tracePt t="2274" x="10050463" y="1911350"/>
          <p14:tracePt t="2283" x="10153650" y="1928813"/>
          <p14:tracePt t="2290" x="10271125" y="1946275"/>
          <p14:tracePt t="2299" x="10382250" y="1979613"/>
          <p14:tracePt t="2306" x="10552113" y="2022475"/>
          <p14:tracePt t="2315" x="10688638" y="2022475"/>
          <p14:tracePt t="2322" x="10866438" y="2055813"/>
          <p14:tracePt t="2332" x="10985500" y="2082800"/>
          <p14:tracePt t="2338" x="11071225" y="2090738"/>
          <p14:tracePt t="2346" x="11129963" y="2098675"/>
          <p14:tracePt t="2354" x="11137900" y="2098675"/>
          <p14:tracePt t="2508" x="11147425" y="2098675"/>
          <p14:tracePt t="2540" x="11163300" y="2098675"/>
          <p14:tracePt t="2548" x="11172825" y="2098675"/>
          <p14:tracePt t="2556" x="11188700" y="2116138"/>
          <p14:tracePt t="2571" x="11198225" y="2124075"/>
          <p14:tracePt t="2580" x="11206163" y="2124075"/>
          <p14:tracePt t="2586" x="11215688" y="2124075"/>
          <p14:tracePt t="2594" x="11241088" y="2124075"/>
          <p14:tracePt t="2602" x="11266488" y="2124075"/>
          <p14:tracePt t="2610" x="11282363" y="2124075"/>
          <p14:tracePt t="2618" x="11291888" y="2124075"/>
          <p14:tracePt t="2626" x="11299825" y="2124075"/>
          <p14:tracePt t="2633" x="11317288" y="2124075"/>
          <p14:tracePt t="2650" x="11325225" y="2133600"/>
          <p14:tracePt t="2658" x="11333163" y="2141538"/>
          <p14:tracePt t="2674" x="11342688" y="2141538"/>
          <p14:tracePt t="2684" x="11350625" y="2141538"/>
          <p14:tracePt t="2690" x="11360150" y="2141538"/>
          <p14:tracePt t="2699" x="11376025" y="2149475"/>
          <p14:tracePt t="2706" x="11393488" y="2159000"/>
          <p14:tracePt t="2715" x="11418888" y="2159000"/>
          <p14:tracePt t="2722" x="11426825" y="2159000"/>
          <p14:tracePt t="2732" x="11436350" y="2159000"/>
          <p14:tracePt t="2749" x="11444288" y="2159000"/>
          <p14:tracePt t="2754" x="11452225" y="2159000"/>
          <p14:tracePt t="3043" x="11436350" y="2174875"/>
          <p14:tracePt t="3051" x="11401425" y="2200275"/>
          <p14:tracePt t="3058" x="11385550" y="2217738"/>
          <p14:tracePt t="3067" x="11360150" y="2235200"/>
          <p14:tracePt t="3074" x="11325225" y="2268538"/>
          <p14:tracePt t="3082" x="11317288" y="2293938"/>
          <p14:tracePt t="3089" x="11282363" y="2328863"/>
          <p14:tracePt t="3099" x="11241088" y="2371725"/>
          <p14:tracePt t="3105" x="11223625" y="2387600"/>
          <p14:tracePt t="3114" x="11188700" y="2413000"/>
          <p14:tracePt t="3121" x="11155363" y="2447925"/>
          <p14:tracePt t="3132" x="11137900" y="2481263"/>
          <p14:tracePt t="3138" x="11129963" y="2489200"/>
          <p14:tracePt t="3148" x="11122025" y="2506663"/>
          <p14:tracePt t="3154" x="11122025" y="2524125"/>
          <p14:tracePt t="3162" x="11122025" y="2532063"/>
          <p14:tracePt t="3170" x="11122025" y="2541588"/>
          <p14:tracePt t="3178" x="11112500" y="2566988"/>
          <p14:tracePt t="3186" x="11104563" y="2574925"/>
          <p14:tracePt t="3194" x="11104563" y="2582863"/>
          <p14:tracePt t="3202" x="11104563" y="2592388"/>
          <p14:tracePt t="3210" x="11104563" y="2608263"/>
          <p14:tracePt t="3218" x="11104563" y="2625725"/>
          <p14:tracePt t="3226" x="11104563" y="2643188"/>
          <p14:tracePt t="3234" x="11087100" y="2660650"/>
          <p14:tracePt t="3242" x="11087100" y="2668588"/>
          <p14:tracePt t="3250" x="11061700" y="2711450"/>
          <p14:tracePt t="3258" x="11053763" y="2719388"/>
          <p14:tracePt t="3267" x="11036300" y="2736850"/>
          <p14:tracePt t="3274" x="11028363" y="2762250"/>
          <p14:tracePt t="3283" x="11010900" y="2778125"/>
          <p14:tracePt t="3290" x="11002963" y="2787650"/>
          <p14:tracePt t="3300" x="10985500" y="2805113"/>
          <p14:tracePt t="3306" x="10977563" y="2820988"/>
          <p14:tracePt t="3315" x="10960100" y="2838450"/>
          <p14:tracePt t="3322" x="10952163" y="2881313"/>
          <p14:tracePt t="3333" x="10917238" y="2897188"/>
          <p14:tracePt t="3338" x="10909300" y="2922588"/>
          <p14:tracePt t="3348" x="10891838" y="2940050"/>
          <p14:tracePt t="3354" x="10883900" y="2957513"/>
          <p14:tracePt t="3362" x="10848975" y="2974975"/>
          <p14:tracePt t="3370" x="10841038" y="2974975"/>
          <p14:tracePt t="3378" x="10841038" y="2982913"/>
          <p14:tracePt t="3386" x="10823575" y="2990850"/>
          <p14:tracePt t="3404" x="10807700" y="3000375"/>
          <p14:tracePt t="3412" x="10790238" y="3016250"/>
          <p14:tracePt t="3418" x="10764838" y="3041650"/>
          <p14:tracePt t="3427" x="10729913" y="3051175"/>
          <p14:tracePt t="3434" x="10714038" y="3067050"/>
          <p14:tracePt t="3442" x="10704513" y="3067050"/>
          <p14:tracePt t="3451" x="10679113" y="3076575"/>
          <p14:tracePt t="3458" x="10663238" y="3076575"/>
          <p14:tracePt t="3466" x="10653713" y="3076575"/>
          <p14:tracePt t="3474" x="10645775" y="3076575"/>
          <p14:tracePt t="3500" x="10637838" y="3051175"/>
          <p14:tracePt t="3506" x="10628313" y="3041650"/>
          <p14:tracePt t="3516" x="10628313" y="3008313"/>
          <p14:tracePt t="3522" x="10637838" y="2990850"/>
          <p14:tracePt t="3531" x="10663238" y="2949575"/>
          <p14:tracePt t="3538" x="10688638" y="2897188"/>
          <p14:tracePt t="3549" x="10714038" y="2863850"/>
          <p14:tracePt t="3554" x="10729913" y="2830513"/>
          <p14:tracePt t="3563" x="10764838" y="2805113"/>
          <p14:tracePt t="3570" x="10782300" y="2770188"/>
          <p14:tracePt t="3579" x="10790238" y="2770188"/>
          <p14:tracePt t="3748" x="10790238" y="2762250"/>
          <p14:tracePt t="3780" x="10815638" y="2778125"/>
          <p14:tracePt t="3788" x="10858500" y="2813050"/>
          <p14:tracePt t="3796" x="10874375" y="2820988"/>
          <p14:tracePt t="3804" x="10901363" y="2838450"/>
          <p14:tracePt t="3811" x="10909300" y="2855913"/>
          <p14:tracePt t="3820" x="10934700" y="2889250"/>
          <p14:tracePt t="3827" x="10934700" y="2914650"/>
          <p14:tracePt t="3836" x="10942638" y="2940050"/>
          <p14:tracePt t="3843" x="10942638" y="2957513"/>
          <p14:tracePt t="3852" x="10942638" y="2974975"/>
          <p14:tracePt t="3859" x="10942638" y="2990850"/>
          <p14:tracePt t="3868" x="10952163" y="3000375"/>
          <p14:tracePt t="3907" x="10960100" y="3000375"/>
          <p14:tracePt t="3923" x="10968038" y="3000375"/>
          <p14:tracePt t="3933" x="10977563" y="3008313"/>
          <p14:tracePt t="4019" x="10985500" y="3008313"/>
          <p14:tracePt t="4027" x="10985500" y="3000375"/>
          <p14:tracePt t="4036" x="10993438" y="3000375"/>
          <p14:tracePt t="4044" x="11010900" y="2990850"/>
          <p14:tracePt t="4053" x="11018838" y="2982913"/>
          <p14:tracePt t="4060" x="11036300" y="2965450"/>
          <p14:tracePt t="4069" x="11044238" y="2965450"/>
          <p14:tracePt t="4075" x="11053763" y="2949575"/>
          <p14:tracePt t="4084" x="11071225" y="2932113"/>
          <p14:tracePt t="4090" x="11079163" y="2922588"/>
          <p14:tracePt t="4099" x="11087100" y="2914650"/>
          <p14:tracePt t="4106" x="11087100" y="2906713"/>
          <p14:tracePt t="4116" x="11104563" y="2889250"/>
          <p14:tracePt t="4122" x="11122025" y="2863850"/>
          <p14:tracePt t="4132" x="11137900" y="2838450"/>
          <p14:tracePt t="4138" x="11163300" y="2795588"/>
          <p14:tracePt t="4148" x="11172825" y="2778125"/>
          <p14:tracePt t="4154" x="11198225" y="2736850"/>
          <p14:tracePt t="4161" x="11231563" y="2686050"/>
          <p14:tracePt t="4169" x="11266488" y="2633663"/>
          <p14:tracePt t="4177" x="11307763" y="2592388"/>
          <p14:tracePt t="4185" x="11325225" y="2566988"/>
          <p14:tracePt t="4193" x="11350625" y="2524125"/>
          <p14:tracePt t="4202" x="11368088" y="2498725"/>
          <p14:tracePt t="4210" x="11376025" y="2489200"/>
          <p14:tracePt t="4218" x="11385550" y="2463800"/>
          <p14:tracePt t="4226" x="11393488" y="2455863"/>
          <p14:tracePt t="4234" x="11393488" y="2447925"/>
          <p14:tracePt t="4242" x="11393488" y="2438400"/>
          <p14:tracePt t="4258" x="11401425" y="2430463"/>
          <p14:tracePt t="4266" x="11410950" y="2422525"/>
          <p14:tracePt t="4282" x="11410950" y="2413000"/>
          <p14:tracePt t="4290" x="11418888" y="2405063"/>
          <p14:tracePt t="4299" x="11426825" y="2379663"/>
          <p14:tracePt t="4306" x="11436350" y="2371725"/>
          <p14:tracePt t="4316" x="11461750" y="2328863"/>
          <p14:tracePt t="4322" x="11461750" y="2311400"/>
          <p14:tracePt t="4332" x="11477625" y="2278063"/>
          <p14:tracePt t="4338" x="11503025" y="2235200"/>
          <p14:tracePt t="4348" x="11530013" y="2184400"/>
          <p14:tracePt t="4354" x="11563350" y="2141538"/>
          <p14:tracePt t="4362" x="11588750" y="2108200"/>
          <p14:tracePt t="4370" x="11614150" y="2065338"/>
          <p14:tracePt t="4378" x="11639550" y="2022475"/>
          <p14:tracePt t="4386" x="11674475" y="1971675"/>
          <p14:tracePt t="4398" x="11707813" y="1920875"/>
          <p14:tracePt t="4404" x="11741150" y="1870075"/>
          <p14:tracePt t="4410" x="11776075" y="1827213"/>
          <p14:tracePt t="4418" x="11818938" y="1793875"/>
          <p14:tracePt t="4426" x="11852275" y="1751013"/>
          <p14:tracePt t="4434" x="11877675" y="1716088"/>
          <p14:tracePt t="4442" x="11911013" y="1682750"/>
          <p14:tracePt t="4450" x="11936413" y="1665288"/>
          <p14:tracePt t="4458" x="11961813" y="1649413"/>
          <p14:tracePt t="4466" x="11979275" y="1622425"/>
          <p14:tracePt t="4474" x="11988800" y="1614488"/>
          <p14:tracePt t="4483" x="12014200" y="1597025"/>
          <p14:tracePt t="4490" x="12022138" y="1581150"/>
          <p14:tracePt t="4500" x="12039600" y="1563688"/>
          <p14:tracePt t="4506" x="12055475" y="1546225"/>
          <p14:tracePt t="4522" x="12072938" y="1520825"/>
          <p14:tracePt t="4532" x="12090400" y="1504950"/>
          <p14:tracePt t="4538" x="12115800" y="1477963"/>
          <p14:tracePt t="4548" x="12141200" y="1452563"/>
          <p14:tracePt t="4554" x="12184063" y="1419225"/>
          <p14:tracePt t="4901" x="12184063" y="1206500"/>
          <p14:tracePt t="4908" x="12184063" y="1216025"/>
          <p14:tracePt t="4918" x="12184063" y="1241425"/>
          <p14:tracePt t="4924" x="12184063" y="1266825"/>
          <p14:tracePt t="4935" x="12184063" y="1282700"/>
          <p14:tracePt t="4939" x="12184063" y="1292225"/>
          <p14:tracePt t="4952" x="12184063" y="1308100"/>
          <p14:tracePt t="4955" x="12184063" y="1317625"/>
          <p14:tracePt t="4971" x="12184063" y="1325563"/>
          <p14:tracePt t="4979" x="12166600" y="1343025"/>
          <p14:tracePt t="4987" x="12158663" y="1350963"/>
          <p14:tracePt t="4995" x="12149138" y="1368425"/>
          <p14:tracePt t="5003" x="12141200" y="1376363"/>
          <p14:tracePt t="5010" x="12098338" y="1411288"/>
          <p14:tracePt t="5018" x="12090400" y="1427163"/>
          <p14:tracePt t="5032" x="12055475" y="1462088"/>
          <p14:tracePt t="5039" x="12014200" y="1512888"/>
          <p14:tracePt t="5050" x="11945938" y="1597025"/>
          <p14:tracePt t="5055" x="11860213" y="1682750"/>
          <p14:tracePt t="5066" x="11750675" y="1758950"/>
          <p14:tracePt t="5071" x="11664950" y="1801813"/>
          <p14:tracePt t="5079" x="11571288" y="1860550"/>
          <p14:tracePt t="5087" x="11487150" y="1938338"/>
          <p14:tracePt t="5095" x="11376025" y="1997075"/>
          <p14:tracePt t="5103" x="11249025" y="2055813"/>
          <p14:tracePt t="5111" x="11137900" y="2116138"/>
          <p14:tracePt t="5118" x="11036300" y="2166938"/>
          <p14:tracePt t="5127" x="10942638" y="2200275"/>
          <p14:tracePt t="5136" x="10833100" y="2243138"/>
          <p14:tracePt t="5142" x="10756900" y="2268538"/>
          <p14:tracePt t="5153" x="10671175" y="2286000"/>
          <p14:tracePt t="5159" x="10602913" y="2303463"/>
          <p14:tracePt t="5169" x="10544175" y="2319338"/>
          <p14:tracePt t="5175" x="10483850" y="2336800"/>
          <p14:tracePt t="5184" x="10433050" y="2354263"/>
          <p14:tracePt t="5191" x="10399713" y="2362200"/>
          <p14:tracePt t="5200" x="10374313" y="2362200"/>
          <p14:tracePt t="5207" x="10356850" y="2379663"/>
          <p14:tracePt t="5222" x="10348913" y="2379663"/>
          <p14:tracePt t="5231" x="10339388" y="2379663"/>
          <p14:tracePt t="5238" x="10331450" y="2379663"/>
          <p14:tracePt t="5253" x="10331450" y="2387600"/>
          <p14:tracePt t="5261" x="10323513" y="2387600"/>
          <p14:tracePt t="5269" x="10298113" y="2405063"/>
          <p14:tracePt t="5277" x="10263188" y="2430463"/>
          <p14:tracePt t="5285" x="10229850" y="2455863"/>
          <p14:tracePt t="5294" x="10204450" y="2489200"/>
          <p14:tracePt t="5302" x="10161588" y="2516188"/>
          <p14:tracePt t="5310" x="10144125" y="2541588"/>
          <p14:tracePt t="5318" x="10136188" y="2541588"/>
          <p14:tracePt t="5326" x="10126663" y="2557463"/>
          <p14:tracePt t="5334" x="10126663" y="2566988"/>
          <p14:tracePt t="5342" x="10118725" y="2566988"/>
          <p14:tracePt t="5349" x="10118725" y="2574925"/>
          <p14:tracePt t="5357" x="10101263" y="2582863"/>
          <p14:tracePt t="5367" x="10075863" y="2617788"/>
          <p14:tracePt t="5374" x="10059988" y="2625725"/>
          <p14:tracePt t="5383" x="10017125" y="2660650"/>
          <p14:tracePt t="5391" x="9956800" y="2701925"/>
          <p14:tracePt t="5400" x="9890125" y="2744788"/>
          <p14:tracePt t="5405" x="9804400" y="2805113"/>
          <p14:tracePt t="5416" x="9728200" y="2846388"/>
          <p14:tracePt t="5422" x="9634538" y="2906713"/>
          <p14:tracePt t="5432" x="9540875" y="2957513"/>
          <p14:tracePt t="5438" x="9447213" y="3000375"/>
          <p14:tracePt t="5451" x="9353550" y="3051175"/>
          <p14:tracePt t="5454" x="9277350" y="3094038"/>
          <p14:tracePt t="5462" x="9226550" y="3127375"/>
          <p14:tracePt t="5470" x="9193213" y="3152775"/>
          <p14:tracePt t="5486" x="9183688" y="3160713"/>
          <p14:tracePt t="5494" x="9175750" y="3160713"/>
          <p14:tracePt t="5510" x="9175750" y="3170238"/>
          <p14:tracePt t="5543" x="9175750" y="3178175"/>
          <p14:tracePt t="5551" x="9167813" y="3178175"/>
          <p14:tracePt t="5559" x="9158288" y="3186113"/>
          <p14:tracePt t="6430" x="9158288" y="3195638"/>
          <p14:tracePt t="6560" x="9142413" y="3195638"/>
          <p14:tracePt t="6567" x="9117013" y="3195638"/>
          <p14:tracePt t="6576" x="9082088" y="3195638"/>
          <p14:tracePt t="6586" x="9031288" y="3186113"/>
          <p14:tracePt t="6591" x="8997950" y="3186113"/>
          <p14:tracePt t="6602" x="8937625" y="3178175"/>
          <p14:tracePt t="6607" x="8894763" y="3178175"/>
          <p14:tracePt t="6617" x="8869363" y="3170238"/>
          <p14:tracePt t="6623" x="8853488" y="3170238"/>
          <p14:tracePt t="6635" x="8843963" y="3170238"/>
          <p14:tracePt t="6655" x="8836025" y="3170238"/>
          <p14:tracePt t="6687" x="8828088" y="3170238"/>
          <p14:tracePt t="6703" x="8818563" y="3170238"/>
          <p14:tracePt t="6712" x="8810625" y="3186113"/>
          <p14:tracePt t="6719" x="8802688" y="3186113"/>
          <p14:tracePt t="6727" x="8802688" y="3203575"/>
          <p14:tracePt t="6736" x="8793163" y="3211513"/>
          <p14:tracePt t="6744" x="8785225" y="3228975"/>
          <p14:tracePt t="6752" x="8777288" y="3246438"/>
          <p14:tracePt t="6759" x="8777288" y="3263900"/>
          <p14:tracePt t="6768" x="8767763" y="3271838"/>
          <p14:tracePt t="6775" x="8759825" y="3279775"/>
          <p14:tracePt t="6784" x="8759825" y="3297238"/>
          <p14:tracePt t="6791" x="8750300" y="3297238"/>
          <p14:tracePt t="6801" x="8742363" y="3314700"/>
          <p14:tracePt t="6806" x="8742363" y="3322638"/>
          <p14:tracePt t="6816" x="8742363" y="3330575"/>
          <p14:tracePt t="6823" x="8734425" y="3340100"/>
          <p14:tracePt t="6832" x="8724900" y="3340100"/>
          <p14:tracePt t="6838" x="8724900" y="3348038"/>
          <p14:tracePt t="6850" x="8716963" y="3355975"/>
          <p14:tracePt t="6855" x="8716963" y="3365500"/>
          <p14:tracePt t="6865" x="8709025" y="3365500"/>
          <p14:tracePt t="6927" x="8699500" y="3373438"/>
          <p14:tracePt t="7016" x="8699500" y="3355975"/>
          <p14:tracePt t="7023" x="8699500" y="3322638"/>
          <p14:tracePt t="7032" x="8699500" y="3279775"/>
          <p14:tracePt t="7039" x="8699500" y="3263900"/>
          <p14:tracePt t="7052" x="8699500" y="3238500"/>
          <p14:tracePt t="7055" x="8699500" y="3195638"/>
          <p14:tracePt t="7067" x="8709025" y="3170238"/>
          <p14:tracePt t="7071" x="8709025" y="3144838"/>
          <p14:tracePt t="7080" x="8716963" y="3109913"/>
          <p14:tracePt t="7089" x="8724900" y="3051175"/>
          <p14:tracePt t="7096" x="8742363" y="2990850"/>
          <p14:tracePt t="7104" x="8750300" y="2932113"/>
          <p14:tracePt t="7111" x="8777288" y="2863850"/>
          <p14:tracePt t="7118" x="8810625" y="2805113"/>
          <p14:tracePt t="7126" x="8843963" y="2744788"/>
          <p14:tracePt t="7134" x="8869363" y="2668588"/>
          <p14:tracePt t="7142" x="8904288" y="2608263"/>
          <p14:tracePt t="7150" x="8937625" y="2549525"/>
          <p14:tracePt t="7158" x="8972550" y="2498725"/>
          <p14:tracePt t="7167" x="8997950" y="2447925"/>
          <p14:tracePt t="7174" x="9013825" y="2405063"/>
          <p14:tracePt t="7183" x="9048750" y="2362200"/>
          <p14:tracePt t="7190" x="9082088" y="2328863"/>
          <p14:tracePt t="7200" x="9107488" y="2293938"/>
          <p14:tracePt t="7206" x="9124950" y="2278063"/>
          <p14:tracePt t="7216" x="9150350" y="2243138"/>
          <p14:tracePt t="7222" x="9158288" y="2235200"/>
          <p14:tracePt t="7231" x="9167813" y="2217738"/>
          <p14:tracePt t="7238" x="9175750" y="2217738"/>
          <p14:tracePt t="7249" x="9183688" y="2209800"/>
          <p14:tracePt t="7254" x="9193213" y="2209800"/>
          <p14:tracePt t="7265" x="9201150" y="2209800"/>
          <p14:tracePt t="7270" x="9209088" y="2200275"/>
          <p14:tracePt t="7278" x="9209088" y="2192338"/>
          <p14:tracePt t="7286" x="9236075" y="2192338"/>
          <p14:tracePt t="7295" x="9269413" y="2192338"/>
          <p14:tracePt t="7302" x="9302750" y="2192338"/>
          <p14:tracePt t="7310" x="9328150" y="2192338"/>
          <p14:tracePt t="7318" x="9345613" y="2192338"/>
          <p14:tracePt t="7327" x="9380538" y="2192338"/>
          <p14:tracePt t="7334" x="9421813" y="2209800"/>
          <p14:tracePt t="7342" x="9431338" y="2209800"/>
          <p14:tracePt t="7350" x="9439275" y="2227263"/>
          <p14:tracePt t="7358" x="9464675" y="2235200"/>
          <p14:tracePt t="7367" x="9490075" y="2260600"/>
          <p14:tracePt t="7374" x="9507538" y="2278063"/>
          <p14:tracePt t="7383" x="9566275" y="2311400"/>
          <p14:tracePt t="7390" x="9626600" y="2354263"/>
          <p14:tracePt t="7400" x="9710738" y="2405063"/>
          <p14:tracePt t="7405" x="9821863" y="2463800"/>
          <p14:tracePt t="7415" x="9915525" y="2524125"/>
          <p14:tracePt t="7421" x="10042525" y="2600325"/>
          <p14:tracePt t="7431" x="10169525" y="2651125"/>
          <p14:tracePt t="7437" x="10298113" y="2719388"/>
          <p14:tracePt t="7448" x="10467975" y="2787650"/>
          <p14:tracePt t="7455" x="10637838" y="2863850"/>
          <p14:tracePt t="7465" x="10790238" y="2932113"/>
          <p14:tracePt t="7470" x="10891838" y="2974975"/>
          <p14:tracePt t="7481" x="10977563" y="2990850"/>
          <p14:tracePt t="7486" x="11044238" y="3000375"/>
          <p14:tracePt t="7494" x="11096625" y="3016250"/>
          <p14:tracePt t="7502" x="11137900" y="3025775"/>
          <p14:tracePt t="7511" x="11180763" y="3025775"/>
          <p14:tracePt t="7518" x="11223625" y="3033713"/>
          <p14:tracePt t="7526" x="11241088" y="3051175"/>
          <p14:tracePt t="7550" x="11249025" y="3051175"/>
          <p14:tracePt t="7599" x="11231563" y="3051175"/>
          <p14:tracePt t="7608" x="11188700" y="3041650"/>
          <p14:tracePt t="7616" x="11112500" y="3041650"/>
          <p14:tracePt t="7624" x="10985500" y="3059113"/>
          <p14:tracePt t="7633" x="10714038" y="3109913"/>
          <p14:tracePt t="7640" x="10313988" y="3263900"/>
          <p14:tracePt t="7652" x="9829800" y="3433763"/>
          <p14:tracePt t="7655" x="9302750" y="3594100"/>
          <p14:tracePt t="7667" x="8828088" y="3697288"/>
          <p14:tracePt t="7670" x="8410575" y="3816350"/>
          <p14:tracePt t="7679" x="8020050" y="3925888"/>
          <p14:tracePt t="7687" x="7715250" y="4037013"/>
          <p14:tracePt t="7695" x="7477125" y="4130675"/>
          <p14:tracePt t="7702" x="7323138" y="4214813"/>
          <p14:tracePt t="7711" x="7229475" y="4265613"/>
          <p14:tracePt t="7719" x="7153275" y="4300538"/>
          <p14:tracePt t="7727" x="7102475" y="4325938"/>
          <p14:tracePt t="7743" x="7085013" y="4333875"/>
          <p14:tracePt t="7759" x="7077075" y="4341813"/>
          <p14:tracePt t="7774" x="7077075" y="4351338"/>
          <p14:tracePt t="7790" x="7069138" y="4351338"/>
          <p14:tracePt t="7800" x="7059613" y="4351338"/>
          <p14:tracePt t="7807" x="7034213" y="4341813"/>
          <p14:tracePt t="7823" x="7026275" y="4308475"/>
          <p14:tracePt t="7832" x="7008813" y="4257675"/>
          <p14:tracePt t="7839" x="6975475" y="4164013"/>
          <p14:tracePt t="7850" x="6932613" y="4087813"/>
          <p14:tracePt t="7855" x="6899275" y="3994150"/>
          <p14:tracePt t="7867" x="6838950" y="3841750"/>
          <p14:tracePt t="7871" x="6797675" y="3654425"/>
          <p14:tracePt t="7882" x="6762750" y="3517900"/>
          <p14:tracePt t="7887" x="6729413" y="3355975"/>
          <p14:tracePt t="7895" x="6704013" y="3203575"/>
          <p14:tracePt t="7902" x="6694488" y="3094038"/>
          <p14:tracePt t="7911" x="6711950" y="2990850"/>
          <p14:tracePt t="7919" x="6737350" y="2897188"/>
          <p14:tracePt t="7927" x="6780213" y="2805113"/>
          <p14:tracePt t="7936" x="6838950" y="2719388"/>
          <p14:tracePt t="7943" x="6907213" y="2643188"/>
          <p14:tracePt t="7952" x="6992938" y="2582863"/>
          <p14:tracePt t="7959" x="7077075" y="2516188"/>
          <p14:tracePt t="7969" x="7170738" y="2455863"/>
          <p14:tracePt t="7975" x="7264400" y="2405063"/>
          <p14:tracePt t="7986" x="7358063" y="2371725"/>
          <p14:tracePt t="8000" x="7442200" y="2344738"/>
          <p14:tracePt t="8002" x="7545388" y="2303463"/>
          <p14:tracePt t="8011" x="7637463" y="2278063"/>
          <p14:tracePt t="8018" x="7740650" y="2243138"/>
          <p14:tracePt t="8026" x="7859713" y="2209800"/>
          <p14:tracePt t="8034" x="7986713" y="2184400"/>
          <p14:tracePt t="8042" x="8139113" y="2149475"/>
          <p14:tracePt t="8050" x="8291513" y="2124075"/>
          <p14:tracePt t="8059" x="8428038" y="2098675"/>
          <p14:tracePt t="8068" x="8580438" y="2073275"/>
          <p14:tracePt t="8074" x="8734425" y="2047875"/>
          <p14:tracePt t="8084" x="8861425" y="2039938"/>
          <p14:tracePt t="8091" x="8972550" y="2039938"/>
          <p14:tracePt t="8101" x="9048750" y="2039938"/>
          <p14:tracePt t="8106" x="9142413" y="2039938"/>
          <p14:tracePt t="8116" x="9209088" y="2039938"/>
          <p14:tracePt t="8123" x="9269413" y="2047875"/>
          <p14:tracePt t="8132" x="9277350" y="2055813"/>
          <p14:tracePt t="8138" x="9286875" y="2055813"/>
          <p14:tracePt t="8147" x="9286875" y="2065338"/>
          <p14:tracePt t="8212" x="9286875" y="2098675"/>
          <p14:tracePt t="8219" x="9269413" y="2192338"/>
          <p14:tracePt t="8228" x="9251950" y="2268538"/>
          <p14:tracePt t="8237" x="9226550" y="2362200"/>
          <p14:tracePt t="8244" x="9193213" y="2447925"/>
          <p14:tracePt t="8253" x="9158288" y="2541588"/>
          <p14:tracePt t="8258" x="9091613" y="2651125"/>
          <p14:tracePt t="8266" x="9082088" y="2660650"/>
          <p14:tracePt t="8274" x="9039225" y="2719388"/>
          <p14:tracePt t="8282" x="8988425" y="2805113"/>
          <p14:tracePt t="8290" x="8921750" y="2881313"/>
          <p14:tracePt t="8300" x="8878888" y="2940050"/>
          <p14:tracePt t="8306" x="8818563" y="2990850"/>
          <p14:tracePt t="8316" x="8767763" y="3033713"/>
          <p14:tracePt t="8322" x="8734425" y="3067050"/>
          <p14:tracePt t="8331" x="8674100" y="3101975"/>
          <p14:tracePt t="8338" x="8615363" y="3160713"/>
          <p14:tracePt t="8348" x="8504238" y="3221038"/>
          <p14:tracePt t="8354" x="8369300" y="3297238"/>
          <p14:tracePt t="8365" x="8189913" y="3398838"/>
          <p14:tracePt t="8370" x="7994650" y="3492500"/>
          <p14:tracePt t="8378" x="7781925" y="3568700"/>
          <p14:tracePt t="8387" x="7578725" y="3619500"/>
          <p14:tracePt t="8394" x="7416800" y="3654425"/>
          <p14:tracePt t="8402" x="7307263" y="3679825"/>
          <p14:tracePt t="8410" x="7188200" y="3687763"/>
          <p14:tracePt t="8418" x="7112000" y="3697288"/>
          <p14:tracePt t="8426" x="7043738" y="3697288"/>
          <p14:tracePt t="8434" x="6992938" y="3697288"/>
          <p14:tracePt t="8442" x="6950075" y="3697288"/>
          <p14:tracePt t="8450" x="6907213" y="3679825"/>
          <p14:tracePt t="8458" x="6856413" y="3654425"/>
          <p14:tracePt t="8466" x="6797675" y="3629025"/>
          <p14:tracePt t="8473" x="6737350" y="3603625"/>
          <p14:tracePt t="8482" x="6678613" y="3568700"/>
          <p14:tracePt t="8489" x="6618288" y="3527425"/>
          <p14:tracePt t="8499" x="6542088" y="3467100"/>
          <p14:tracePt t="8505" x="6456363" y="3398838"/>
          <p14:tracePt t="8516" x="6389688" y="3348038"/>
          <p14:tracePt t="8522" x="6329363" y="3289300"/>
          <p14:tracePt t="8532" x="6278563" y="3228975"/>
          <p14:tracePt t="8538" x="6219825" y="3170238"/>
          <p14:tracePt t="8548" x="6167438" y="3101975"/>
          <p14:tracePt t="8554" x="6126163" y="3051175"/>
          <p14:tracePt t="8564" x="6075363" y="3000375"/>
          <p14:tracePt t="8570" x="6015038" y="2932113"/>
          <p14:tracePt t="8580" x="5964238" y="2881313"/>
          <p14:tracePt t="8586" x="5930900" y="2855913"/>
          <p14:tracePt t="8594" x="5921375" y="2846388"/>
          <p14:tracePt t="8602" x="5913438" y="2838450"/>
          <p14:tracePt t="8675" x="5895975" y="2830513"/>
          <p14:tracePt t="8683" x="5888038" y="2830513"/>
          <p14:tracePt t="8708" x="5880100" y="2830513"/>
          <p14:tracePt t="8717" x="5870575" y="2830513"/>
          <p14:tracePt t="8723" x="5853113" y="2830513"/>
          <p14:tracePt t="8732" x="5845175" y="2830513"/>
          <p14:tracePt t="8739" x="5819775" y="2830513"/>
          <p14:tracePt t="8750" x="5802313" y="2838450"/>
          <p14:tracePt t="8755" x="5786438" y="2855913"/>
          <p14:tracePt t="8767" x="5761038" y="2871788"/>
          <p14:tracePt t="8771" x="5726113" y="2889250"/>
          <p14:tracePt t="8783" x="5692775" y="2914650"/>
          <p14:tracePt t="8786" x="5667375" y="2922588"/>
          <p14:tracePt t="8795" x="5641975" y="2965450"/>
          <p14:tracePt t="8802" x="5624513" y="2974975"/>
          <p14:tracePt t="8811" x="5591175" y="2990850"/>
          <p14:tracePt t="8818" x="5565775" y="3016250"/>
          <p14:tracePt t="8827" x="5530850" y="3051175"/>
          <p14:tracePt t="8835" x="5497513" y="3094038"/>
          <p14:tracePt t="8843" x="5472113" y="3119438"/>
          <p14:tracePt t="8853" x="5437188" y="3152775"/>
          <p14:tracePt t="8859" x="5403850" y="3195638"/>
          <p14:tracePt t="8868" x="5378450" y="3221038"/>
          <p14:tracePt t="8875" x="5343525" y="3263900"/>
          <p14:tracePt t="8884" x="5310188" y="3305175"/>
          <p14:tracePt t="8900" x="5249863" y="3382963"/>
          <p14:tracePt t="8906" x="5224463" y="3416300"/>
          <p14:tracePt t="8916" x="5191125" y="3459163"/>
          <p14:tracePt t="8922" x="5157788" y="3492500"/>
          <p14:tracePt t="8931" x="5122863" y="3535363"/>
          <p14:tracePt t="8938" x="5097463" y="3568700"/>
          <p14:tracePt t="8948" x="5054600" y="3611563"/>
          <p14:tracePt t="8954" x="5013325" y="3646488"/>
          <p14:tracePt t="8964" x="4970463" y="3671888"/>
          <p14:tracePt t="8970" x="4927600" y="3697288"/>
          <p14:tracePt t="8978" x="4876800" y="3730625"/>
          <p14:tracePt t="8986" x="4833938" y="3756025"/>
          <p14:tracePt t="8994" x="4783138" y="3781425"/>
          <p14:tracePt t="9002" x="4732338" y="3806825"/>
          <p14:tracePt t="9010" x="4689475" y="3832225"/>
          <p14:tracePt t="9018" x="4638675" y="3849688"/>
          <p14:tracePt t="9026" x="4605338" y="3867150"/>
          <p14:tracePt t="9034" x="4562475" y="3883025"/>
          <p14:tracePt t="9042" x="4537075" y="3883025"/>
          <p14:tracePt t="9050" x="4529138" y="3892550"/>
          <p14:tracePt t="9058" x="4494213" y="3892550"/>
          <p14:tracePt t="9066" x="4476750" y="3900488"/>
          <p14:tracePt t="9074" x="4468813" y="3900488"/>
          <p14:tracePt t="9082" x="4460875" y="3900488"/>
          <p14:tracePt t="9090" x="4451350" y="3900488"/>
          <p14:tracePt t="9098" x="4443413" y="3900488"/>
          <p14:tracePt t="9106" x="4435475" y="3900488"/>
          <p14:tracePt t="9115" x="4425950" y="3900488"/>
          <p14:tracePt t="9122" x="4418013" y="3900488"/>
          <p14:tracePt t="9131" x="4410075" y="3900488"/>
          <p14:tracePt t="9138" x="4367213" y="3883025"/>
          <p14:tracePt t="9147" x="4341813" y="3867150"/>
          <p14:tracePt t="9153" x="4298950" y="3849688"/>
          <p14:tracePt t="9164" x="4265613" y="3824288"/>
          <p14:tracePt t="9169" x="4214813" y="3790950"/>
          <p14:tracePt t="9177" x="4171950" y="3763963"/>
          <p14:tracePt t="9185" x="4121150" y="3713163"/>
          <p14:tracePt t="9193" x="4078288" y="3671888"/>
          <p14:tracePt t="9201" x="4044950" y="3619500"/>
          <p14:tracePt t="9209" x="4010025" y="3568700"/>
          <p14:tracePt t="9217" x="3984625" y="3492500"/>
          <p14:tracePt t="9225" x="3967163" y="3433763"/>
          <p14:tracePt t="9233" x="3951288" y="3373438"/>
          <p14:tracePt t="9241" x="3933825" y="3314700"/>
          <p14:tracePt t="9249" x="3933825" y="3263900"/>
          <p14:tracePt t="9258" x="3941763" y="3186113"/>
          <p14:tracePt t="9265" x="3967163" y="3127375"/>
          <p14:tracePt t="9273" x="3992563" y="3059113"/>
          <p14:tracePt t="9282" x="4035425" y="2982913"/>
          <p14:tracePt t="9289" x="4103688" y="2914650"/>
          <p14:tracePt t="9299" x="4154488" y="2846388"/>
          <p14:tracePt t="9305" x="4222750" y="2787650"/>
          <p14:tracePt t="9316" x="4281488" y="2719388"/>
          <p14:tracePt t="9322" x="4367213" y="2660650"/>
          <p14:tracePt t="9333" x="4451350" y="2608263"/>
          <p14:tracePt t="9339" x="4537075" y="2557463"/>
          <p14:tracePt t="9348" x="4638675" y="2524125"/>
          <p14:tracePt t="9355" x="4749800" y="2498725"/>
          <p14:tracePt t="9366" x="4851400" y="2463800"/>
          <p14:tracePt t="9370" x="4953000" y="2438400"/>
          <p14:tracePt t="9381" x="5046663" y="2422525"/>
          <p14:tracePt t="9389" x="5122863" y="2405063"/>
          <p14:tracePt t="9404" x="5276850" y="2362200"/>
          <p14:tracePt t="9410" x="5343525" y="2354263"/>
          <p14:tracePt t="9418" x="5421313" y="2344738"/>
          <p14:tracePt t="9426" x="5487988" y="2336800"/>
          <p14:tracePt t="9434" x="5548313" y="2328863"/>
          <p14:tracePt t="9442" x="5616575" y="2328863"/>
          <p14:tracePt t="9450" x="5683250" y="2328863"/>
          <p14:tracePt t="9458" x="5751513" y="2328863"/>
          <p14:tracePt t="9466" x="5811838" y="2328863"/>
          <p14:tracePt t="9474" x="5853113" y="2344738"/>
          <p14:tracePt t="9482" x="5913438" y="2362200"/>
          <p14:tracePt t="9489" x="5972175" y="2379663"/>
          <p14:tracePt t="9499" x="6040438" y="2430463"/>
          <p14:tracePt t="9505" x="6108700" y="2473325"/>
          <p14:tracePt t="9515" x="6159500" y="2506663"/>
          <p14:tracePt t="9521" x="6210300" y="2541588"/>
          <p14:tracePt t="9532" x="6253163" y="2574925"/>
          <p14:tracePt t="9537" x="6286500" y="2617788"/>
          <p14:tracePt t="9547" x="6329363" y="2668588"/>
          <p14:tracePt t="9553" x="6354763" y="2727325"/>
          <p14:tracePt t="9563" x="6380163" y="2778125"/>
          <p14:tracePt t="9569" x="6389688" y="2838450"/>
          <p14:tracePt t="9577" x="6397625" y="2906713"/>
          <p14:tracePt t="9586" x="6405563" y="2974975"/>
          <p14:tracePt t="9594" x="6397625" y="3025775"/>
          <p14:tracePt t="9602" x="6372225" y="3084513"/>
          <p14:tracePt t="9609" x="6346825" y="3144838"/>
          <p14:tracePt t="9617" x="6311900" y="3203575"/>
          <p14:tracePt t="9625" x="6270625" y="3254375"/>
          <p14:tracePt t="9633" x="6219825" y="3314700"/>
          <p14:tracePt t="9641" x="6176963" y="3348038"/>
          <p14:tracePt t="9650" x="6126163" y="3390900"/>
          <p14:tracePt t="9658" x="6083300" y="3398838"/>
          <p14:tracePt t="9666" x="6049963" y="3416300"/>
          <p14:tracePt t="9674" x="6024563" y="3424238"/>
          <p14:tracePt t="9682" x="5997575" y="3424238"/>
          <p14:tracePt t="9690" x="5972175" y="3424238"/>
          <p14:tracePt t="9700" x="5946775" y="3424238"/>
          <p14:tracePt t="9706" x="5905500" y="3416300"/>
          <p14:tracePt t="9715" x="5870575" y="3390900"/>
          <p14:tracePt t="9722" x="5827713" y="3365500"/>
          <p14:tracePt t="9732" x="5794375" y="3322638"/>
          <p14:tracePt t="9738" x="5776913" y="3279775"/>
          <p14:tracePt t="9747" x="5761038" y="3246438"/>
          <p14:tracePt t="9754" x="5761038" y="3221038"/>
          <p14:tracePt t="9764" x="5761038" y="3195638"/>
          <p14:tracePt t="9769" x="5761038" y="3170238"/>
          <p14:tracePt t="9778" x="5776913" y="3135313"/>
          <p14:tracePt t="9786" x="5794375" y="3109913"/>
          <p14:tracePt t="9793" x="5819775" y="3076575"/>
          <p14:tracePt t="9802" x="5845175" y="3051175"/>
          <p14:tracePt t="9810" x="5862638" y="3025775"/>
          <p14:tracePt t="9818" x="5870575" y="3016250"/>
          <p14:tracePt t="9826" x="5895975" y="3000375"/>
          <p14:tracePt t="9833" x="5895975" y="2982913"/>
          <p14:tracePt t="9842" x="5905500" y="2982913"/>
          <p14:tracePt t="9850" x="5913438" y="2974975"/>
          <p14:tracePt t="9858" x="5913438" y="2965450"/>
          <p14:tracePt t="9865" x="5921375" y="2957513"/>
          <p14:tracePt t="9874" x="5921375" y="2949575"/>
          <p14:tracePt t="9897" x="5930900" y="2949575"/>
          <p14:tracePt t="9899" x="5938838" y="2949575"/>
          <p14:tracePt t="9915" x="5946775" y="2940050"/>
          <p14:tracePt t="9922" x="5946775" y="2932113"/>
          <p14:tracePt t="9985" x="5946775" y="2922588"/>
          <p14:tracePt t="10001" x="5946775" y="2914650"/>
          <p14:tracePt t="10009" x="5938838" y="2897188"/>
          <p14:tracePt t="10025" x="5921375" y="2881313"/>
          <p14:tracePt t="10033" x="5905500" y="2863850"/>
          <p14:tracePt t="10041" x="5888038" y="2838450"/>
          <p14:tracePt t="10050" x="5853113" y="2805113"/>
          <p14:tracePt t="10057" x="5837238" y="2795588"/>
          <p14:tracePt t="10066" x="5802313" y="2795588"/>
          <p14:tracePt t="10073" x="5743575" y="2787650"/>
          <p14:tracePt t="10082" x="5667375" y="2787650"/>
          <p14:tracePt t="10089" x="5591175" y="2787650"/>
          <p14:tracePt t="10098" x="5487988" y="2787650"/>
          <p14:tracePt t="10106" x="5378450" y="2795588"/>
          <p14:tracePt t="10115" x="5267325" y="2820988"/>
          <p14:tracePt t="10122" x="5132388" y="2863850"/>
          <p14:tracePt t="10132" x="5013325" y="2906713"/>
          <p14:tracePt t="10137" x="4910138" y="2940050"/>
          <p14:tracePt t="10148" x="4818063" y="2982913"/>
          <p14:tracePt t="10154" x="4740275" y="3016250"/>
          <p14:tracePt t="10163" x="4673600" y="3051175"/>
          <p14:tracePt t="10170" x="4595813" y="3084513"/>
          <p14:tracePt t="10179" x="4529138" y="3127375"/>
          <p14:tracePt t="10186" x="4451350" y="3152775"/>
          <p14:tracePt t="10194" x="4375150" y="3170238"/>
          <p14:tracePt t="10202" x="4291013" y="3186113"/>
          <p14:tracePt t="10210" x="4222750" y="3203575"/>
          <p14:tracePt t="10218" x="4154488" y="3211513"/>
          <p14:tracePt t="10226" x="4086225" y="3211513"/>
          <p14:tracePt t="10234" x="4017963" y="3211513"/>
          <p14:tracePt t="10242" x="3959225" y="3211513"/>
          <p14:tracePt t="10250" x="3908425" y="3195638"/>
          <p14:tracePt t="10258" x="3857625" y="3178175"/>
          <p14:tracePt t="10266" x="3822700" y="3160713"/>
          <p14:tracePt t="10274" x="3771900" y="3135313"/>
          <p14:tracePt t="10283" x="3729038" y="3109913"/>
          <p14:tracePt t="10289" x="3687763" y="3084513"/>
          <p14:tracePt t="10300" x="3687763" y="3076575"/>
          <p14:tracePt t="10449" x="3687763" y="3084513"/>
          <p14:tracePt t="10457" x="3695700" y="3101975"/>
          <p14:tracePt t="10465" x="3703638" y="3119438"/>
          <p14:tracePt t="10473" x="3721100" y="3127375"/>
          <p14:tracePt t="10482" x="3729038" y="3135313"/>
          <p14:tracePt t="10489" x="3746500" y="3144838"/>
          <p14:tracePt t="10499" x="3771900" y="3152775"/>
          <p14:tracePt t="10506" x="3781425" y="3152775"/>
          <p14:tracePt t="10515" x="3806825" y="3152775"/>
          <p14:tracePt t="10522" x="3848100" y="3152775"/>
          <p14:tracePt t="10532" x="3916363" y="3160713"/>
          <p14:tracePt t="10538" x="4002088" y="3160713"/>
          <p14:tracePt t="10547" x="4086225" y="3160713"/>
          <p14:tracePt t="10554" x="4187825" y="3160713"/>
          <p14:tracePt t="10563" x="4306888" y="3144838"/>
          <p14:tracePt t="10570" x="4410075" y="3135313"/>
          <p14:tracePt t="10579" x="4494213" y="3127375"/>
          <p14:tracePt t="10586" x="4587875" y="3109913"/>
          <p14:tracePt t="10594" x="4673600" y="3101975"/>
          <p14:tracePt t="10602" x="4749800" y="3094038"/>
          <p14:tracePt t="10610" x="4818063" y="3084513"/>
          <p14:tracePt t="10618" x="4902200" y="3067050"/>
          <p14:tracePt t="10626" x="4970463" y="3059113"/>
          <p14:tracePt t="10634" x="5038725" y="3051175"/>
          <p14:tracePt t="10641" x="5132388" y="3051175"/>
          <p14:tracePt t="10649" x="5216525" y="3051175"/>
          <p14:tracePt t="10657" x="5302250" y="3051175"/>
          <p14:tracePt t="10665" x="5378450" y="3051175"/>
          <p14:tracePt t="10673" x="5446713" y="3051175"/>
          <p14:tracePt t="10682" x="5513388" y="3041650"/>
          <p14:tracePt t="10690" x="5565775" y="3041650"/>
          <p14:tracePt t="10698" x="5599113" y="3041650"/>
          <p14:tracePt t="10705" x="5624513" y="3041650"/>
          <p14:tracePt t="10715" x="5657850" y="3033713"/>
          <p14:tracePt t="10721" x="5700713" y="3033713"/>
          <p14:tracePt t="10731" x="5751513" y="3033713"/>
          <p14:tracePt t="10737" x="5794375" y="3033713"/>
          <p14:tracePt t="10748" x="5845175" y="3033713"/>
          <p14:tracePt t="10754" x="5905500" y="3033713"/>
          <p14:tracePt t="10764" x="5956300" y="3041650"/>
          <p14:tracePt t="10770" x="6007100" y="3059113"/>
          <p14:tracePt t="10781" x="6057900" y="3067050"/>
          <p14:tracePt t="10786" x="6116638" y="3094038"/>
          <p14:tracePt t="10794" x="6159500" y="3101975"/>
          <p14:tracePt t="10801" x="6194425" y="3119438"/>
          <p14:tracePt t="10810" x="6235700" y="3135313"/>
          <p14:tracePt t="10818" x="6278563" y="3160713"/>
          <p14:tracePt t="10825" x="6321425" y="3186113"/>
          <p14:tracePt t="10833" x="6338888" y="3195638"/>
          <p14:tracePt t="10842" x="6354763" y="3221038"/>
          <p14:tracePt t="10850" x="6364288" y="3228975"/>
          <p14:tracePt t="10866" x="6364288" y="3238500"/>
          <p14:tracePt t="10873" x="6372225" y="3246438"/>
          <p14:tracePt t="10899" x="6372225" y="3254375"/>
          <p14:tracePt t="10915" x="6364288" y="3263900"/>
          <p14:tracePt t="10931" x="6364288" y="3271838"/>
          <p14:tracePt t="10947" x="6354763" y="3271838"/>
          <p14:tracePt t="10953" x="6338888" y="3271838"/>
          <p14:tracePt t="10963" x="6303963" y="3271838"/>
          <p14:tracePt t="10969" x="6278563" y="3271838"/>
          <p14:tracePt t="10980" x="6253163" y="3271838"/>
          <p14:tracePt t="10985" x="6219825" y="3271838"/>
          <p14:tracePt t="10993" x="6194425" y="3271838"/>
          <p14:tracePt t="11001" x="6159500" y="3271838"/>
          <p14:tracePt t="11009" x="6116638" y="3263900"/>
          <p14:tracePt t="11018" x="6075363" y="3246438"/>
          <p14:tracePt t="11025" x="6032500" y="3221038"/>
          <p14:tracePt t="11034" x="5981700" y="3178175"/>
          <p14:tracePt t="11041" x="5964238" y="3144838"/>
          <p14:tracePt t="11050" x="5930900" y="3101975"/>
          <p14:tracePt t="11063" x="5895975" y="3059113"/>
          <p14:tracePt t="11070" x="5862638" y="3025775"/>
          <p14:tracePt t="11081" x="5845175" y="2990850"/>
          <p14:tracePt t="11085" x="5837238" y="2990850"/>
          <p14:tracePt t="11094" x="5802313" y="2974975"/>
          <p14:tracePt t="11101" x="5776913" y="2965450"/>
          <p14:tracePt t="11110" x="5751513" y="2957513"/>
          <p14:tracePt t="11118" x="5692775" y="2949575"/>
          <p14:tracePt t="11126" x="5624513" y="2940050"/>
          <p14:tracePt t="11134" x="5530850" y="2940050"/>
          <p14:tracePt t="11141" x="5429250" y="2957513"/>
          <p14:tracePt t="11150" x="5318125" y="2974975"/>
          <p14:tracePt t="11158" x="5199063" y="2990850"/>
          <p14:tracePt t="11166" x="5089525" y="3016250"/>
          <p14:tracePt t="11174" x="4970463" y="3041650"/>
          <p14:tracePt t="11182" x="4843463" y="3059113"/>
          <p14:tracePt t="11189" x="4732338" y="3084513"/>
          <p14:tracePt t="11198" x="4613275" y="3101975"/>
          <p14:tracePt t="11205" x="4468813" y="3119438"/>
          <p14:tracePt t="11216" x="4306888" y="3135313"/>
          <p14:tracePt t="11222" x="4137025" y="3144838"/>
          <p14:tracePt t="11232" x="4010025" y="3144838"/>
          <p14:tracePt t="11239" x="3908425" y="3144838"/>
          <p14:tracePt t="11249" x="3822700" y="3144838"/>
          <p14:tracePt t="11255" x="3756025" y="3144838"/>
          <p14:tracePt t="11265" x="3678238" y="3127375"/>
          <p14:tracePt t="11270" x="3636963" y="3119438"/>
          <p14:tracePt t="11282" x="3594100" y="3094038"/>
          <p14:tracePt t="11286" x="3551238" y="3067050"/>
          <p14:tracePt t="11302" x="3543300" y="3041650"/>
          <p14:tracePt t="11310" x="3533775" y="3008313"/>
          <p14:tracePt t="11318" x="3517900" y="2957513"/>
          <p14:tracePt t="11326" x="3508375" y="2889250"/>
          <p14:tracePt t="11334" x="3500438" y="2820988"/>
          <p14:tracePt t="11342" x="3492500" y="2744788"/>
          <p14:tracePt t="11350" x="3492500" y="2693988"/>
          <p14:tracePt t="11358" x="3492500" y="2676525"/>
          <p14:tracePt t="11383" x="3492500" y="2668588"/>
          <p14:tracePt t="11431" x="3500438" y="2668588"/>
          <p14:tracePt t="11439" x="3533775" y="2686050"/>
          <p14:tracePt t="11449" x="3551238" y="2693988"/>
          <p14:tracePt t="11454" x="3594100" y="2719388"/>
          <p14:tracePt t="11466" x="3670300" y="2752725"/>
          <p14:tracePt t="11471" x="3771900" y="2787650"/>
          <p14:tracePt t="11482" x="3916363" y="2813050"/>
          <p14:tracePt t="11486" x="4103688" y="2820988"/>
          <p14:tracePt t="11494" x="4384675" y="2820988"/>
          <p14:tracePt t="11502" x="4673600" y="2805113"/>
          <p14:tracePt t="11509" x="5003800" y="2744788"/>
          <p14:tracePt t="11518" x="5318125" y="2686050"/>
          <p14:tracePt t="11525" x="5667375" y="2600325"/>
          <p14:tracePt t="11534" x="5956300" y="2549525"/>
          <p14:tracePt t="11541" x="6227763" y="2489200"/>
          <p14:tracePt t="11550" x="6456363" y="2438400"/>
          <p14:tracePt t="11557" x="6661150" y="2397125"/>
          <p14:tracePt t="11566" x="6831013" y="2371725"/>
          <p14:tracePt t="11573" x="6983413" y="2354263"/>
          <p14:tracePt t="11582" x="7127875" y="2344738"/>
          <p14:tracePt t="11589" x="7256463" y="2328863"/>
          <p14:tracePt t="11600" x="7340600" y="2328863"/>
          <p14:tracePt t="11605" x="7434263" y="2336800"/>
          <p14:tracePt t="11615" x="7518400" y="2344738"/>
          <p14:tracePt t="11621" x="7586663" y="2371725"/>
          <p14:tracePt t="11632" x="7646988" y="2397125"/>
          <p14:tracePt t="11637" x="7697788" y="2422525"/>
          <p14:tracePt t="11647" x="7740650" y="2455863"/>
          <p14:tracePt t="11654" x="7748588" y="2463800"/>
          <p14:tracePt t="11664" x="7773988" y="2498725"/>
          <p14:tracePt t="11670" x="7773988" y="2516188"/>
          <p14:tracePt t="11680" x="7781925" y="2541588"/>
          <p14:tracePt t="11686" x="7791450" y="2574925"/>
          <p14:tracePt t="11694" x="7799388" y="2633663"/>
          <p14:tracePt t="11701" x="7799388" y="2668588"/>
          <p14:tracePt t="11709" x="7799388" y="2711450"/>
          <p14:tracePt t="11718" x="7799388" y="2762250"/>
          <p14:tracePt t="11725" x="7791450" y="2813050"/>
          <p14:tracePt t="11733" x="7766050" y="2855913"/>
          <p14:tracePt t="11741" x="7748588" y="2897188"/>
          <p14:tracePt t="11749" x="7715250" y="2940050"/>
          <p14:tracePt t="11757" x="7646988" y="2982913"/>
          <p14:tracePt t="11766" x="7578725" y="3041650"/>
          <p14:tracePt t="11774" x="7493000" y="3084513"/>
          <p14:tracePt t="11782" x="7373938" y="3135313"/>
          <p14:tracePt t="11790" x="7256463" y="3160713"/>
          <p14:tracePt t="11799" x="7162800" y="3195638"/>
          <p14:tracePt t="11806" x="7034213" y="3211513"/>
          <p14:tracePt t="11815" x="6924675" y="3221038"/>
          <p14:tracePt t="11821" x="6823075" y="3221038"/>
          <p14:tracePt t="11831" x="6694488" y="3203575"/>
          <p14:tracePt t="11838" x="6567488" y="3178175"/>
          <p14:tracePt t="11848" x="6456363" y="3152775"/>
          <p14:tracePt t="11853" x="6321425" y="3101975"/>
          <p14:tracePt t="11864" x="6176963" y="3033713"/>
          <p14:tracePt t="11870" x="6040438" y="2965450"/>
          <p14:tracePt t="11879" x="5946775" y="2906713"/>
          <p14:tracePt t="11898" x="5827713" y="2846388"/>
          <p14:tracePt t="11902" x="5786438" y="2830513"/>
          <p14:tracePt t="11910" x="5761038" y="2820988"/>
          <p14:tracePt t="11918" x="5735638" y="2813050"/>
          <p14:tracePt t="11926" x="5708650" y="2813050"/>
          <p14:tracePt t="11934" x="5675313" y="2813050"/>
          <p14:tracePt t="11942" x="5641975" y="2813050"/>
          <p14:tracePt t="11950" x="5591175" y="2813050"/>
          <p14:tracePt t="11958" x="5530850" y="2830513"/>
          <p14:tracePt t="11965" x="5462588" y="2855913"/>
          <p14:tracePt t="11973" x="5378450" y="2881313"/>
          <p14:tracePt t="11982" x="5284788" y="2922588"/>
          <p14:tracePt t="11990" x="5191125" y="2957513"/>
          <p14:tracePt t="11999" x="5089525" y="2990850"/>
          <p14:tracePt t="12005" x="4978400" y="3041650"/>
          <p14:tracePt t="12015" x="4876800" y="3067050"/>
          <p14:tracePt t="12022" x="4775200" y="3109913"/>
          <p14:tracePt t="12031" x="4681538" y="3127375"/>
          <p14:tracePt t="12038" x="4595813" y="3135313"/>
          <p14:tracePt t="12049" x="4519613" y="3144838"/>
          <p14:tracePt t="12054" x="4460875" y="3152775"/>
          <p14:tracePt t="12064" x="4400550" y="3152775"/>
          <p14:tracePt t="12070" x="4367213" y="3152775"/>
          <p14:tracePt t="12081" x="4332288" y="3135313"/>
          <p14:tracePt t="12087" x="4298950" y="3127375"/>
          <p14:tracePt t="12094" x="4273550" y="3109913"/>
          <p14:tracePt t="12102" x="4240213" y="3084513"/>
          <p14:tracePt t="12110" x="4222750" y="3067050"/>
          <p14:tracePt t="12118" x="4205288" y="3041650"/>
          <p14:tracePt t="12126" x="4187825" y="3000375"/>
          <p14:tracePt t="12134" x="4162425" y="2965450"/>
          <p14:tracePt t="12142" x="4146550" y="2914650"/>
          <p14:tracePt t="12150" x="4121150" y="2855913"/>
          <p14:tracePt t="12158" x="4111625" y="2805113"/>
          <p14:tracePt t="12166" x="4103688" y="2778125"/>
          <p14:tracePt t="12174" x="4103688" y="2752725"/>
          <p14:tracePt t="12182" x="4121150" y="2727325"/>
          <p14:tracePt t="12189" x="4146550" y="2701925"/>
          <p14:tracePt t="12199" x="4197350" y="2676525"/>
          <p14:tracePt t="12205" x="4281488" y="2660650"/>
          <p14:tracePt t="12214" x="4367213" y="2643188"/>
          <p14:tracePt t="12221" x="4494213" y="2633663"/>
          <p14:tracePt t="12231" x="4681538" y="2633663"/>
          <p14:tracePt t="12237" x="4902200" y="2660650"/>
          <p14:tracePt t="12247" x="5148263" y="2686050"/>
          <p14:tracePt t="12253" x="5318125" y="2711450"/>
          <p14:tracePt t="12264" x="5487988" y="2719388"/>
          <p14:tracePt t="12269" x="5675313" y="2736850"/>
          <p14:tracePt t="12280" x="5895975" y="2762250"/>
          <p14:tracePt t="12285" x="6108700" y="2770188"/>
          <p14:tracePt t="12293" x="6278563" y="2778125"/>
          <p14:tracePt t="12301" x="6405563" y="2778125"/>
          <p14:tracePt t="12309" x="6524625" y="2778125"/>
          <p14:tracePt t="12317" x="6643688" y="2778125"/>
          <p14:tracePt t="12326" x="6754813" y="2762250"/>
          <p14:tracePt t="12334" x="6838950" y="2744788"/>
          <p14:tracePt t="12342" x="6915150" y="2727325"/>
          <p14:tracePt t="12350" x="6975475" y="2701925"/>
          <p14:tracePt t="12358" x="7026275" y="2676525"/>
          <p14:tracePt t="12366" x="7077075" y="2651125"/>
          <p14:tracePt t="12374" x="7102475" y="2633663"/>
          <p14:tracePt t="12382" x="7127875" y="2625725"/>
          <p14:tracePt t="12390" x="7137400" y="2625725"/>
          <p14:tracePt t="12405" x="7145338" y="2625725"/>
          <p14:tracePt t="12437" x="7145338" y="2643188"/>
          <p14:tracePt t="12446" x="7145338" y="2668588"/>
          <p14:tracePt t="12453" x="7145338" y="2686050"/>
          <p14:tracePt t="12464" x="7137400" y="2727325"/>
          <p14:tracePt t="12469" x="7119938" y="2787650"/>
          <p14:tracePt t="12478" x="7094538" y="2863850"/>
          <p14:tracePt t="12485" x="7051675" y="2932113"/>
          <p14:tracePt t="12493" x="7018338" y="3000375"/>
          <p14:tracePt t="12501" x="6983413" y="3059113"/>
          <p14:tracePt t="12509" x="6942138" y="3119438"/>
          <p14:tracePt t="12517" x="6899275" y="3170238"/>
          <p14:tracePt t="12525" x="6856413" y="3211513"/>
          <p14:tracePt t="12533" x="6838950" y="3221038"/>
          <p14:tracePt t="12541" x="6831013" y="3228975"/>
          <p14:tracePt t="12549" x="6823075" y="3238500"/>
          <p14:tracePt t="12598" x="6823075" y="3228975"/>
          <p14:tracePt t="12606" x="6823075" y="3221038"/>
          <p14:tracePt t="12614" x="6823075" y="3211513"/>
          <p14:tracePt t="12622" x="6831013" y="3203575"/>
          <p14:tracePt t="12630" x="6856413" y="3186113"/>
          <p14:tracePt t="12638" x="6889750" y="3178175"/>
          <p14:tracePt t="12647" x="6915150" y="3178175"/>
          <p14:tracePt t="12654" x="6950075" y="3170238"/>
          <p14:tracePt t="12663" x="7000875" y="3160713"/>
          <p14:tracePt t="12670" x="7026275" y="3152775"/>
          <p14:tracePt t="12680" x="7059613" y="3135313"/>
          <p14:tracePt t="12686" x="7094538" y="3127375"/>
          <p14:tracePt t="12697" x="7102475" y="3101975"/>
          <p14:tracePt t="12702" x="7119938" y="3094038"/>
          <p14:tracePt t="12710" x="7137400" y="3094038"/>
          <p14:tracePt t="12727" x="7145338" y="3094038"/>
          <p14:tracePt t="12766" x="7119938" y="3094038"/>
          <p14:tracePt t="12782" x="7085013" y="3084513"/>
          <p14:tracePt t="12798" x="7069138" y="3084513"/>
          <p14:tracePt t="12805" x="7051675" y="3059113"/>
          <p14:tracePt t="12814" x="7026275" y="3051175"/>
          <p14:tracePt t="12821" x="7000875" y="3041650"/>
          <p14:tracePt t="12831" x="6975475" y="3033713"/>
          <p14:tracePt t="12837" x="6924675" y="3025775"/>
          <p14:tracePt t="12848" x="6856413" y="3016250"/>
          <p14:tracePt t="12853" x="6788150" y="3008313"/>
          <p14:tracePt t="12864" x="6704013" y="2990850"/>
          <p14:tracePt t="12869" x="6610350" y="2965450"/>
          <p14:tracePt t="12882" x="6508750" y="2940050"/>
          <p14:tracePt t="12885" x="6415088" y="2922588"/>
          <p14:tracePt t="12893" x="6303963" y="2897188"/>
          <p14:tracePt t="12901" x="6184900" y="2871788"/>
          <p14:tracePt t="12909" x="6075363" y="2855913"/>
          <p14:tracePt t="12918" x="5972175" y="2846388"/>
          <p14:tracePt t="12926" x="5888038" y="2830513"/>
          <p14:tracePt t="12934" x="5819775" y="2813050"/>
          <p14:tracePt t="12942" x="5761038" y="2795588"/>
          <p14:tracePt t="12950" x="5726113" y="2787650"/>
          <p14:tracePt t="12958" x="5718175" y="2787650"/>
          <p14:tracePt t="12966" x="5708650" y="2787650"/>
          <p14:tracePt t="12974" x="5700713" y="2787650"/>
          <p14:tracePt t="12982" x="5683250" y="2787650"/>
          <p14:tracePt t="12990" x="5649913" y="2787650"/>
          <p14:tracePt t="12998" x="5616575" y="2795588"/>
          <p14:tracePt t="13006" x="5565775" y="2813050"/>
          <p14:tracePt t="13014" x="5497513" y="2830513"/>
          <p14:tracePt t="13022" x="5411788" y="2855913"/>
          <p14:tracePt t="13031" x="5318125" y="2889250"/>
          <p14:tracePt t="13038" x="5216525" y="2914650"/>
          <p14:tracePt t="13048" x="5122863" y="2940050"/>
          <p14:tracePt t="13055" x="5038725" y="2974975"/>
          <p14:tracePt t="13067" x="4970463" y="2990850"/>
          <p14:tracePt t="13071" x="4919663" y="3016250"/>
          <p14:tracePt t="13084" x="4884738" y="3025775"/>
          <p14:tracePt t="13088" x="4876800" y="3033713"/>
          <p14:tracePt t="13100" x="4868863" y="3041650"/>
          <p14:tracePt t="13112" x="4876800" y="3059113"/>
          <p14:tracePt t="13121" x="4919663" y="3076575"/>
          <p14:tracePt t="13127" x="4935538" y="3084513"/>
          <p14:tracePt t="13135" x="4962525" y="3101975"/>
          <p14:tracePt t="13143" x="5013325" y="3127375"/>
          <p14:tracePt t="13151" x="5064125" y="3152775"/>
          <p14:tracePt t="13159" x="5114925" y="3186113"/>
          <p14:tracePt t="13167" x="5183188" y="3228975"/>
          <p14:tracePt t="13175" x="5276850" y="3289300"/>
          <p14:tracePt t="13185" x="5368925" y="3340100"/>
          <p14:tracePt t="13190" x="5472113" y="3390900"/>
          <p14:tracePt t="13199" x="5565775" y="3433763"/>
          <p14:tracePt t="13205" x="5649913" y="3484563"/>
          <p14:tracePt t="13214" x="5718175" y="3517900"/>
          <p14:tracePt t="13221" x="5768975" y="3552825"/>
          <p14:tracePt t="13230" x="5776913" y="3560763"/>
          <p14:tracePt t="13237" x="5776913" y="3568700"/>
          <p14:tracePt t="13247" x="5776913" y="3578225"/>
          <p14:tracePt t="13374" x="5794375" y="3568700"/>
          <p14:tracePt t="13382" x="5819775" y="3552825"/>
          <p14:tracePt t="13390" x="5837238" y="3535363"/>
          <p14:tracePt t="13398" x="5870575" y="3517900"/>
          <p14:tracePt t="13407" x="5938838" y="3484563"/>
          <p14:tracePt t="13415" x="6032500" y="3433763"/>
          <p14:tracePt t="13422" x="6142038" y="3382963"/>
          <p14:tracePt t="13431" x="6278563" y="3330575"/>
          <p14:tracePt t="13438" x="6405563" y="3279775"/>
          <p14:tracePt t="13449" x="6550025" y="3221038"/>
          <p14:tracePt t="13454" x="6686550" y="3178175"/>
          <p14:tracePt t="13464" x="6813550" y="3127375"/>
          <p14:tracePt t="13470" x="6915150" y="3094038"/>
          <p14:tracePt t="13480" x="7008813" y="3059113"/>
          <p14:tracePt t="13486" x="7085013" y="3033713"/>
          <p14:tracePt t="13497" x="7127875" y="3025775"/>
          <p14:tracePt t="13502" x="7145338" y="3016250"/>
          <p14:tracePt t="13518" x="7162800" y="3008313"/>
          <p14:tracePt t="13672" x="7153275" y="3008313"/>
          <p14:tracePt t="13677" x="7112000" y="3000375"/>
          <p14:tracePt t="13685" x="7018338" y="2990850"/>
          <p14:tracePt t="13694" x="6881813" y="2990850"/>
          <p14:tracePt t="13701" x="6669088" y="2990850"/>
          <p14:tracePt t="13709" x="6465888" y="2990850"/>
          <p14:tracePt t="13717" x="6227763" y="2990850"/>
          <p14:tracePt t="13725" x="6032500" y="2974975"/>
          <p14:tracePt t="13733" x="5880100" y="2949575"/>
          <p14:tracePt t="13741" x="5768975" y="2932113"/>
          <p14:tracePt t="13749" x="5683250" y="2889250"/>
          <p14:tracePt t="13757" x="5624513" y="2863850"/>
          <p14:tracePt t="13781" x="5624513" y="2855913"/>
          <p14:tracePt t="13926" x="5624513" y="2838450"/>
          <p14:tracePt t="13934" x="5624513" y="2805113"/>
          <p14:tracePt t="13942" x="5649913" y="2736850"/>
          <p14:tracePt t="13950" x="5692775" y="2660650"/>
          <p14:tracePt t="13958" x="5751513" y="2582863"/>
          <p14:tracePt t="13966" x="5811838" y="2532063"/>
          <p14:tracePt t="13974" x="5888038" y="2481263"/>
          <p14:tracePt t="13981" x="5895975" y="2473325"/>
          <p14:tracePt t="14104" x="5905500" y="2463800"/>
          <p14:tracePt t="14140" x="5930900" y="2463800"/>
          <p14:tracePt t="14148" x="5964238" y="2455863"/>
          <p14:tracePt t="14155" x="6007100" y="2447925"/>
          <p14:tracePt t="14167" x="6065838" y="2438400"/>
          <p14:tracePt t="14170" x="6151563" y="2438400"/>
          <p14:tracePt t="14179" x="6261100" y="2438400"/>
          <p14:tracePt t="14186" x="6372225" y="2438400"/>
          <p14:tracePt t="14197" x="6473825" y="2447925"/>
          <p14:tracePt t="14202" x="6584950" y="2447925"/>
          <p14:tracePt t="14210" x="6686550" y="2447925"/>
          <p14:tracePt t="14218" x="6762750" y="2447925"/>
          <p14:tracePt t="14227" x="6838950" y="2447925"/>
          <p14:tracePt t="14234" x="6889750" y="2455863"/>
          <p14:tracePt t="14242" x="6942138" y="2463800"/>
          <p14:tracePt t="14250" x="6992938" y="2473325"/>
          <p14:tracePt t="14258" x="7034213" y="2481263"/>
          <p14:tracePt t="14274" x="7051675" y="2481263"/>
          <p14:tracePt t="14290" x="7059613" y="2481263"/>
          <p14:tracePt t="14297" x="7069138" y="2481263"/>
          <p14:tracePt t="14306" x="7077075" y="2489200"/>
          <p14:tracePt t="14314" x="7102475" y="2506663"/>
          <p14:tracePt t="14322" x="7127875" y="2506663"/>
          <p14:tracePt t="14330" x="7145338" y="2524125"/>
          <p14:tracePt t="14338" x="7162800" y="2524125"/>
          <p14:tracePt t="14348" x="7170738" y="2524125"/>
          <p14:tracePt t="14354" x="7196138" y="2524125"/>
          <p14:tracePt t="14364" x="7246938" y="2506663"/>
          <p14:tracePt t="14370" x="7332663" y="2498725"/>
          <p14:tracePt t="14381" x="7408863" y="2481263"/>
          <p14:tracePt t="14386" x="7510463" y="2438400"/>
          <p14:tracePt t="14396" x="7646988" y="2413000"/>
          <p14:tracePt t="14403" x="7824788" y="2379663"/>
          <p14:tracePt t="14410" x="7977188" y="2344738"/>
          <p14:tracePt t="14418" x="8147050" y="2328863"/>
          <p14:tracePt t="14426" x="8266113" y="2319338"/>
          <p14:tracePt t="14434" x="8343900" y="2311400"/>
          <p14:tracePt t="14442" x="8410575" y="2311400"/>
          <p14:tracePt t="14450" x="8462963" y="2311400"/>
          <p14:tracePt t="14458" x="8504238" y="2311400"/>
          <p14:tracePt t="14466" x="8555038" y="2303463"/>
          <p14:tracePt t="14474" x="8589963" y="2293938"/>
          <p14:tracePt t="14482" x="8658225" y="2293938"/>
          <p14:tracePt t="14490" x="8724900" y="2293938"/>
          <p14:tracePt t="14498" x="8793163" y="2293938"/>
          <p14:tracePt t="14506" x="8828088" y="2293938"/>
          <p14:tracePt t="14514" x="8861425" y="2293938"/>
          <p14:tracePt t="14522" x="8878888" y="2293938"/>
          <p14:tracePt t="14531" x="8904288" y="2293938"/>
          <p14:tracePt t="14554" x="8886825" y="2293938"/>
          <p14:tracePt t="14570" x="8869363" y="2293938"/>
          <p14:tracePt t="14582" x="8861425" y="2293938"/>
          <p14:tracePt t="14603" x="8853488" y="2293938"/>
          <p14:tracePt t="14635" x="8828088" y="2278063"/>
          <p14:tracePt t="14650" x="8810625" y="2268538"/>
          <p14:tracePt t="14659" x="8793163" y="2252663"/>
          <p14:tracePt t="14666" x="8767763" y="2243138"/>
          <p14:tracePt t="14674" x="8734425" y="2227263"/>
          <p14:tracePt t="14682" x="8691563" y="2217738"/>
          <p14:tracePt t="14690" x="8658225" y="2209800"/>
          <p14:tracePt t="14699" x="8589963" y="2192338"/>
          <p14:tracePt t="14706" x="8488363" y="2184400"/>
          <p14:tracePt t="14715" x="8326438" y="2159000"/>
          <p14:tracePt t="14722" x="8105775" y="2133600"/>
          <p14:tracePt t="14732" x="7850188" y="2124075"/>
          <p14:tracePt t="14738" x="7545388" y="2108200"/>
          <p14:tracePt t="14749" x="7213600" y="2073275"/>
          <p14:tracePt t="14754" x="6856413" y="2047875"/>
          <p14:tracePt t="14764" x="6550025" y="2014538"/>
          <p14:tracePt t="14770" x="6311900" y="2005013"/>
          <p14:tracePt t="14780" x="6100763" y="1989138"/>
          <p14:tracePt t="14786" x="5913438" y="1989138"/>
          <p14:tracePt t="14797" x="5776913" y="1989138"/>
          <p14:tracePt t="14803" x="5632450" y="1989138"/>
          <p14:tracePt t="14811" x="5472113" y="1989138"/>
          <p14:tracePt t="14818" x="5302250" y="1997075"/>
          <p14:tracePt t="14827" x="5173663" y="2005013"/>
          <p14:tracePt t="14834" x="5046663" y="2030413"/>
          <p14:tracePt t="14842" x="4953000" y="2055813"/>
          <p14:tracePt t="14850" x="4876800" y="2073275"/>
          <p14:tracePt t="14859" x="4818063" y="2090738"/>
          <p14:tracePt t="14866" x="4775200" y="2098675"/>
          <p14:tracePt t="14875" x="4765675" y="2116138"/>
          <p14:tracePt t="14882" x="4757738" y="2116138"/>
          <p14:tracePt t="14890" x="4757738" y="2124075"/>
          <p14:tracePt t="14899" x="4749800" y="2133600"/>
          <p14:tracePt t="14906" x="4740275" y="2133600"/>
          <p14:tracePt t="14915" x="4740275" y="2141538"/>
          <p14:tracePt t="14923" x="4732338" y="2166938"/>
          <p14:tracePt t="14932" x="4714875" y="2174875"/>
          <p14:tracePt t="14938" x="4706938" y="2192338"/>
          <p14:tracePt t="14948" x="4706938" y="2209800"/>
          <p14:tracePt t="14954" x="4689475" y="2227263"/>
          <p14:tracePt t="14963" x="4689475" y="2252663"/>
          <p14:tracePt t="14969" x="4689475" y="2268538"/>
          <p14:tracePt t="14980" x="4681538" y="2286000"/>
          <p14:tracePt t="14985" x="4673600" y="2311400"/>
          <p14:tracePt t="14995" x="4664075" y="2362200"/>
          <p14:tracePt t="15001" x="4646613" y="2413000"/>
          <p14:tracePt t="15013" x="4630738" y="2455863"/>
          <p14:tracePt t="15017" x="4621213" y="2506663"/>
          <p14:tracePt t="15026" x="4613275" y="2574925"/>
          <p14:tracePt t="15034" x="4605338" y="2633663"/>
          <p14:tracePt t="15042" x="4595813" y="2701925"/>
          <p14:tracePt t="15050" x="4587875" y="2787650"/>
          <p14:tracePt t="15058" x="4579938" y="2855913"/>
          <p14:tracePt t="15066" x="4570413" y="2914650"/>
          <p14:tracePt t="15074" x="4570413" y="2957513"/>
          <p14:tracePt t="15082" x="4570413" y="2990850"/>
          <p14:tracePt t="15090" x="4570413" y="3016250"/>
          <p14:tracePt t="15098" x="4570413" y="3033713"/>
          <p14:tracePt t="15106" x="4570413" y="3059113"/>
          <p14:tracePt t="15114" x="4570413" y="3076575"/>
          <p14:tracePt t="15122" x="4570413" y="3084513"/>
          <p14:tracePt t="15130" x="4570413" y="3101975"/>
          <p14:tracePt t="15138" x="4570413" y="3119438"/>
          <p14:tracePt t="15147" x="4570413" y="3135313"/>
          <p14:tracePt t="15154" x="4570413" y="3160713"/>
          <p14:tracePt t="15164" x="4570413" y="3170238"/>
          <p14:tracePt t="15170" x="4570413" y="3186113"/>
          <p14:tracePt t="15179" x="4570413" y="3195638"/>
          <p14:tracePt t="15186" x="4570413" y="3203575"/>
          <p14:tracePt t="15579" x="4570413" y="3195638"/>
          <p14:tracePt t="15588" x="4570413" y="3186113"/>
          <p14:tracePt t="15597" x="4554538" y="3170238"/>
          <p14:tracePt t="15601" x="4554538" y="3160713"/>
          <p14:tracePt t="15612" x="4537075" y="3152775"/>
          <p14:tracePt t="15618" x="4511675" y="3144838"/>
          <p14:tracePt t="15634" x="4503738" y="3144838"/>
          <p14:tracePt t="15650" x="4494213" y="3135313"/>
          <p14:tracePt t="15674" x="4486275" y="3135313"/>
          <p14:tracePt t="15690" x="4476750" y="3135313"/>
          <p14:tracePt t="15715" x="4468813" y="3135313"/>
          <p14:tracePt t="15731" x="4451350" y="3135313"/>
          <p14:tracePt t="15739" x="4435475" y="3135313"/>
          <p14:tracePt t="15748" x="4418013" y="3135313"/>
          <p14:tracePt t="15755" x="4400550" y="3144838"/>
          <p14:tracePt t="15764" x="4392613" y="3152775"/>
          <p14:tracePt t="15782" x="4384675" y="3152775"/>
          <p14:tracePt t="15787" x="4367213" y="3152775"/>
          <p14:tracePt t="15803" x="4359275" y="3160713"/>
          <p14:tracePt t="15867" x="4341813" y="3160713"/>
          <p14:tracePt t="15875" x="4316413" y="3170238"/>
          <p14:tracePt t="15883" x="4291013" y="3186113"/>
          <p14:tracePt t="15891" x="4265613" y="3186113"/>
          <p14:tracePt t="15916" x="4078288" y="3221038"/>
          <p14:tracePt t="15923" x="3984625" y="3228975"/>
          <p14:tracePt t="15932" x="3883025" y="3238500"/>
          <p14:tracePt t="15939" x="3771900" y="3238500"/>
          <p14:tracePt t="15949" x="3662363" y="3238500"/>
          <p14:tracePt t="15955" x="3533775" y="3238500"/>
          <p14:tracePt t="15965" x="3398838" y="3238500"/>
          <p14:tracePt t="15971" x="3287713" y="3238500"/>
          <p14:tracePt t="15980" x="3194050" y="3228975"/>
          <p14:tracePt t="15987" x="3135313" y="3211513"/>
          <p14:tracePt t="15998" x="3127375" y="3195638"/>
          <p14:tracePt t="16003" x="3117850" y="3195638"/>
          <p14:tracePt t="16058" x="3100388" y="3186113"/>
          <p14:tracePt t="16065" x="3074988" y="3170238"/>
          <p14:tracePt t="16073" x="3059113" y="3170238"/>
          <p14:tracePt t="16082" x="3041650" y="3160713"/>
          <p14:tracePt t="16090" x="3008313" y="3152775"/>
          <p14:tracePt t="16097" x="2965450" y="3135313"/>
          <p14:tracePt t="16106" x="2922588" y="3127375"/>
          <p14:tracePt t="16114" x="2914650" y="3127375"/>
          <p14:tracePt t="16122" x="2889250" y="3109913"/>
          <p14:tracePt t="16131" x="2871788" y="3101975"/>
          <p14:tracePt t="16148" x="2863850" y="3101975"/>
          <p14:tracePt t="17983" x="2879725" y="3101975"/>
          <p14:tracePt t="17999" x="2889250" y="3094038"/>
          <p14:tracePt t="18007" x="2897188" y="3084513"/>
          <p14:tracePt t="18017" x="2905125" y="3076575"/>
          <p14:tracePt t="18023" x="2930525" y="3059113"/>
          <p14:tracePt t="18033" x="2947988" y="3041650"/>
          <p14:tracePt t="18039" x="2982913" y="3016250"/>
          <p14:tracePt t="18048" x="3041650" y="2982913"/>
          <p14:tracePt t="18054" x="3135313" y="2949575"/>
          <p14:tracePt t="18064" x="3244850" y="2914650"/>
          <p14:tracePt t="18070" x="3424238" y="2897188"/>
          <p14:tracePt t="18080" x="3713163" y="2863850"/>
          <p14:tracePt t="18086" x="4060825" y="2838450"/>
          <p14:tracePt t="18095" x="4460875" y="2805113"/>
          <p14:tracePt t="18102" x="4945063" y="2787650"/>
          <p14:tracePt t="18114" x="5335588" y="2787650"/>
          <p14:tracePt t="18118" x="5641975" y="2770188"/>
          <p14:tracePt t="18127" x="5880100" y="2762250"/>
          <p14:tracePt t="18134" x="6075363" y="2744788"/>
          <p14:tracePt t="18143" x="6235700" y="2736850"/>
          <p14:tracePt t="18150" x="6354763" y="2727325"/>
          <p14:tracePt t="18158" x="6440488" y="2719388"/>
          <p14:tracePt t="18166" x="6508750" y="2719388"/>
          <p14:tracePt t="18174" x="6567488" y="2719388"/>
          <p14:tracePt t="18182" x="6618288" y="2719388"/>
          <p14:tracePt t="18197" x="6626225" y="2719388"/>
          <p14:tracePt t="18205" x="6643688" y="2719388"/>
          <p14:tracePt t="18221" x="6653213" y="2719388"/>
          <p14:tracePt t="18350" x="6643688" y="2727325"/>
          <p14:tracePt t="18358" x="6635750" y="2736850"/>
          <p14:tracePt t="18367" x="6626225" y="2744788"/>
          <p14:tracePt t="18375" x="6610350" y="2744788"/>
          <p14:tracePt t="18383" x="6584950" y="2752725"/>
          <p14:tracePt t="18391" x="6550025" y="2762250"/>
          <p14:tracePt t="18401" x="6473825" y="2770188"/>
          <p14:tracePt t="18407" x="6405563" y="2787650"/>
          <p14:tracePt t="18420" x="6329363" y="2805113"/>
          <p14:tracePt t="18424" x="6227763" y="2813050"/>
          <p14:tracePt t="18434" x="6108700" y="2820988"/>
          <p14:tracePt t="18438" x="5972175" y="2830513"/>
          <p14:tracePt t="18449" x="5819775" y="2846388"/>
          <p14:tracePt t="18455" x="5632450" y="2855913"/>
          <p14:tracePt t="18465" x="5378450" y="2855913"/>
          <p14:tracePt t="18470" x="5122863" y="2855913"/>
          <p14:tracePt t="18479" x="4868863" y="2855913"/>
          <p14:tracePt t="18486" x="4545013" y="2846388"/>
          <p14:tracePt t="18496" x="4214813" y="2820988"/>
          <p14:tracePt t="18502" x="3873500" y="2770188"/>
          <p14:tracePt t="18513" x="3543300" y="2711450"/>
          <p14:tracePt t="18518" x="3203575" y="2668588"/>
          <p14:tracePt t="18529" x="2897188" y="2625725"/>
          <p14:tracePt t="18534" x="2608263" y="2574925"/>
          <p14:tracePt t="18542" x="2387600" y="2566988"/>
          <p14:tracePt t="18550" x="2217738" y="2541588"/>
          <p14:tracePt t="18558" x="2098675" y="2524125"/>
          <p14:tracePt t="18566" x="1997075" y="2516188"/>
          <p14:tracePt t="18582" x="1987550" y="2516188"/>
          <p14:tracePt t="18598" x="1979613" y="2516188"/>
          <p14:tracePt t="18630" x="1971675" y="2516188"/>
          <p14:tracePt t="18638" x="1962150" y="2516188"/>
          <p14:tracePt t="18648" x="1954213" y="2516188"/>
          <p14:tracePt t="18655" x="1946275" y="2516188"/>
          <p14:tracePt t="18665" x="1920875" y="2516188"/>
          <p14:tracePt t="18671" x="1903413" y="2516188"/>
          <p14:tracePt t="18681" x="1860550" y="2541588"/>
          <p14:tracePt t="18687" x="1801813" y="2574925"/>
          <p14:tracePt t="18699" x="1716088" y="2625725"/>
          <p14:tracePt t="18703" x="1622425" y="2668588"/>
          <p14:tracePt t="18714" x="1528763" y="2736850"/>
          <p14:tracePt t="18719" x="1419225" y="2805113"/>
          <p14:tracePt t="18729" x="1325563" y="2863850"/>
          <p14:tracePt t="18735" x="1239838" y="2922588"/>
          <p14:tracePt t="18743" x="1163638" y="2974975"/>
          <p14:tracePt t="18751" x="1104900" y="3016250"/>
          <p14:tracePt t="18759" x="1087438" y="3033713"/>
          <p14:tracePt t="18768" x="1079500" y="3051175"/>
          <p14:tracePt t="18775" x="1062038" y="3067050"/>
          <p14:tracePt t="18783" x="1062038" y="3076575"/>
          <p14:tracePt t="18791" x="1054100" y="3094038"/>
          <p14:tracePt t="18807" x="1044575" y="3109913"/>
          <p14:tracePt t="18816" x="1044575" y="3119438"/>
          <p14:tracePt t="18823" x="1044575" y="3135313"/>
          <p14:tracePt t="18839" x="1044575" y="3152775"/>
          <p14:tracePt t="18855" x="1044575" y="3160713"/>
          <p14:tracePt t="18865" x="1044575" y="3170238"/>
          <p14:tracePt t="18871" x="1044575" y="3178175"/>
          <p14:tracePt t="18880" x="1044575" y="3186113"/>
          <p14:tracePt t="18898" x="1044575" y="3195638"/>
          <p14:tracePt t="18903" x="1054100" y="3203575"/>
          <p14:tracePt t="18916" x="1069975" y="3203575"/>
          <p14:tracePt t="18918" x="1079500" y="3203575"/>
          <p14:tracePt t="18927" x="1087438" y="3203575"/>
          <p14:tracePt t="18934" x="1104900" y="3203575"/>
          <p14:tracePt t="18942" x="1130300" y="3203575"/>
          <p14:tracePt t="18950" x="1173163" y="3203575"/>
          <p14:tracePt t="18958" x="1239838" y="3203575"/>
          <p14:tracePt t="18966" x="1343025" y="3203575"/>
          <p14:tracePt t="18974" x="1470025" y="3203575"/>
          <p14:tracePt t="18982" x="1631950" y="3186113"/>
          <p14:tracePt t="18990" x="1817688" y="3170238"/>
          <p14:tracePt t="18998" x="2047875" y="3135313"/>
          <p14:tracePt t="19006" x="2260600" y="3101975"/>
          <p14:tracePt t="19014" x="2489200" y="3067050"/>
          <p14:tracePt t="19022" x="2752725" y="3041650"/>
          <p14:tracePt t="19030" x="3033713" y="3008313"/>
          <p14:tracePt t="19038" x="3313113" y="3000375"/>
          <p14:tracePt t="19047" x="3602038" y="2982913"/>
          <p14:tracePt t="19054" x="3857625" y="2982913"/>
          <p14:tracePt t="19063" x="4129088" y="2982913"/>
          <p14:tracePt t="19070" x="4384675" y="2982913"/>
          <p14:tracePt t="19080" x="4638675" y="2982913"/>
          <p14:tracePt t="19086" x="4935538" y="2982913"/>
          <p14:tracePt t="19095" x="5259388" y="2982913"/>
          <p14:tracePt t="19102" x="5565775" y="2982913"/>
          <p14:tracePt t="19112" x="5862638" y="2982913"/>
          <p14:tracePt t="19118" x="6142038" y="2982913"/>
          <p14:tracePt t="19126" x="6415088" y="2982913"/>
          <p14:tracePt t="19134" x="6643688" y="2982913"/>
          <p14:tracePt t="19143" x="6881813" y="2982913"/>
          <p14:tracePt t="19150" x="7112000" y="2982913"/>
          <p14:tracePt t="19158" x="7391400" y="2982913"/>
          <p14:tracePt t="19166" x="7662863" y="2982913"/>
          <p14:tracePt t="19174" x="7893050" y="2982913"/>
          <p14:tracePt t="19182" x="8147050" y="2982913"/>
          <p14:tracePt t="19190" x="8385175" y="2982913"/>
          <p14:tracePt t="19198" x="8589963" y="2982913"/>
          <p14:tracePt t="19206" x="8785225" y="2974975"/>
          <p14:tracePt t="19214" x="8947150" y="2974975"/>
          <p14:tracePt t="19222" x="9064625" y="2957513"/>
          <p14:tracePt t="19230" x="9183688" y="2949575"/>
          <p14:tracePt t="19238" x="9269413" y="2949575"/>
          <p14:tracePt t="19247" x="9371013" y="2940050"/>
          <p14:tracePt t="19254" x="9464675" y="2932113"/>
          <p14:tracePt t="19264" x="9550400" y="2922588"/>
          <p14:tracePt t="19270" x="9626600" y="2914650"/>
          <p14:tracePt t="19279" x="9685338" y="2906713"/>
          <p14:tracePt t="19285" x="9745663" y="2906713"/>
          <p14:tracePt t="19296" x="9786938" y="2906713"/>
          <p14:tracePt t="19301" x="9821863" y="2906713"/>
          <p14:tracePt t="19311" x="9855200" y="2906713"/>
          <p14:tracePt t="19317" x="9864725" y="2906713"/>
          <p14:tracePt t="19326" x="9872663" y="2906713"/>
          <p14:tracePt t="19334" x="9880600" y="2906713"/>
          <p14:tracePt t="19342" x="9890125" y="2906713"/>
          <p14:tracePt t="19350" x="9890125" y="2897188"/>
          <p14:tracePt t="19478" x="9898063" y="2897188"/>
          <p14:tracePt t="19487" x="9915525" y="2906713"/>
          <p14:tracePt t="19497" x="9956800" y="2932113"/>
          <p14:tracePt t="19502" x="10025063" y="2982913"/>
          <p14:tracePt t="19513" x="10101263" y="3033713"/>
          <p14:tracePt t="19519" x="10153650" y="3076575"/>
          <p14:tracePt t="19531" x="10212388" y="3127375"/>
          <p14:tracePt t="19535" x="10271125" y="3160713"/>
          <p14:tracePt t="19543" x="10306050" y="3186113"/>
          <p14:tracePt t="19550" x="10339388" y="3221038"/>
          <p14:tracePt t="19559" x="10382250" y="3254375"/>
          <p14:tracePt t="19566" x="10390188" y="3263900"/>
          <p14:tracePt t="19574" x="10407650" y="3279775"/>
          <p14:tracePt t="19583" x="10415588" y="3289300"/>
          <p14:tracePt t="19593" x="10425113" y="3297238"/>
          <p14:tracePt t="19623" x="10433050" y="3314700"/>
          <p14:tracePt t="19632" x="10442575" y="3330575"/>
          <p14:tracePt t="19649" x="10450513" y="3348038"/>
          <p14:tracePt t="19654" x="10450513" y="3355975"/>
          <p14:tracePt t="19687" x="10458450" y="3355975"/>
          <p14:tracePt t="19751" x="10475913" y="3355975"/>
          <p14:tracePt t="19772" x="10501313" y="3355975"/>
          <p14:tracePt t="19781" x="10509250" y="3355975"/>
          <p14:tracePt t="19787" x="10526713" y="3355975"/>
          <p14:tracePt t="19800" x="10552113" y="3355975"/>
          <p14:tracePt t="19802" x="10569575" y="3355975"/>
          <p14:tracePt t="19813" x="10585450" y="3355975"/>
          <p14:tracePt t="19830" x="10620375" y="3365500"/>
          <p14:tracePt t="19835" x="10637838" y="3365500"/>
          <p14:tracePt t="19843" x="10671175" y="3373438"/>
          <p14:tracePt t="19850" x="10679113" y="3373438"/>
          <p14:tracePt t="19859" x="10696575" y="3373438"/>
          <p14:tracePt t="19875" x="10714038" y="3373438"/>
          <p14:tracePt t="19882" x="10721975" y="3373438"/>
          <p14:tracePt t="19899" x="10739438" y="3373438"/>
          <p14:tracePt t="19915" x="10747375" y="3373438"/>
          <p14:tracePt t="19939" x="10764838" y="3373438"/>
          <p14:tracePt t="19948" x="10772775" y="3373438"/>
          <p14:tracePt t="19954" x="10772775" y="3365500"/>
          <p14:tracePt t="19964" x="10790238" y="3365500"/>
          <p14:tracePt t="19971" x="10798175" y="3355975"/>
          <p14:tracePt t="20490" x="10807700" y="3348038"/>
          <p14:tracePt t="20499" x="10807700" y="3314700"/>
          <p14:tracePt t="20507" x="10823575" y="3289300"/>
          <p14:tracePt t="20515" x="10858500" y="3228975"/>
          <p14:tracePt t="20522" x="10883900" y="3170238"/>
          <p14:tracePt t="20532" x="10909300" y="3084513"/>
          <p14:tracePt t="20539" x="10942638" y="3016250"/>
          <p14:tracePt t="20549" x="10968038" y="2957513"/>
          <p14:tracePt t="20554" x="11002963" y="2906713"/>
          <p14:tracePt t="20564" x="11028363" y="2855913"/>
          <p14:tracePt t="20571" x="11061700" y="2805113"/>
          <p14:tracePt t="20581" x="11071225" y="2762250"/>
          <p14:tracePt t="20586" x="11087100" y="2727325"/>
          <p14:tracePt t="20597" x="11112500" y="2693988"/>
          <p14:tracePt t="20603" x="11129963" y="2668588"/>
          <p14:tracePt t="20614" x="11155363" y="2643188"/>
          <p14:tracePt t="20618" x="11163300" y="2633663"/>
          <p14:tracePt t="20630" x="11180763" y="2625725"/>
          <p14:tracePt t="20635" x="11180763" y="2617788"/>
          <p14:tracePt t="20643" x="11188700" y="2608263"/>
          <p14:tracePt t="20667" x="11188700" y="2600325"/>
          <p14:tracePt t="20675" x="11206163" y="2592388"/>
          <p14:tracePt t="20682" x="11206163" y="2582863"/>
          <p14:tracePt t="20698" x="11215688" y="2582863"/>
          <p14:tracePt t="20731" x="11215688" y="2574925"/>
          <p14:tracePt t="20738" x="11223625" y="2574925"/>
          <p14:tracePt t="20876" x="11223625" y="2557463"/>
          <p14:tracePt t="20882" x="11231563" y="2541588"/>
          <p14:tracePt t="20890" x="11231563" y="2532063"/>
          <p14:tracePt t="20898" x="11231563" y="2516188"/>
          <p14:tracePt t="20906" x="11231563" y="2506663"/>
          <p14:tracePt t="20914" x="11231563" y="2498725"/>
          <p14:tracePt t="20922" x="11223625" y="2481263"/>
          <p14:tracePt t="20930" x="11215688" y="2463800"/>
          <p14:tracePt t="20938" x="11198225" y="2455863"/>
          <p14:tracePt t="20946" x="11198225" y="2447925"/>
          <p14:tracePt t="20954" x="11180763" y="2430463"/>
          <p14:tracePt t="20964" x="11172825" y="2422525"/>
          <p14:tracePt t="20970" x="11155363" y="2405063"/>
          <p14:tracePt t="20979" x="11155363" y="2397125"/>
          <p14:tracePt t="20986" x="11137900" y="2371725"/>
          <p14:tracePt t="20996" x="11122025" y="2362200"/>
          <p14:tracePt t="21002" x="11112500" y="2354263"/>
          <p14:tracePt t="21011" x="11104563" y="2344738"/>
          <p14:tracePt t="21018" x="11096625" y="2344738"/>
          <p14:tracePt t="21029" x="11087100" y="2336800"/>
          <p14:tracePt t="21034" x="11079163" y="2328863"/>
          <p14:tracePt t="21042" x="11071225" y="2319338"/>
          <p14:tracePt t="21050" x="11061700" y="2311400"/>
          <p14:tracePt t="21066" x="11044238" y="2303463"/>
          <p14:tracePt t="21074" x="11036300" y="2303463"/>
          <p14:tracePt t="21082" x="11018838" y="2303463"/>
          <p14:tracePt t="21090" x="11010900" y="2303463"/>
          <p14:tracePt t="21098" x="10985500" y="2303463"/>
          <p14:tracePt t="21106" x="10977563" y="2303463"/>
          <p14:tracePt t="21114" x="10942638" y="2303463"/>
          <p14:tracePt t="21122" x="10934700" y="2311400"/>
          <p14:tracePt t="21130" x="10926763" y="2328863"/>
          <p14:tracePt t="21138" x="10901363" y="2336800"/>
          <p14:tracePt t="21147" x="10866438" y="2371725"/>
          <p14:tracePt t="21154" x="10848975" y="2387600"/>
          <p14:tracePt t="21163" x="10841038" y="2422525"/>
          <p14:tracePt t="21170" x="10823575" y="2463800"/>
          <p14:tracePt t="21180" x="10807700" y="2498725"/>
          <p14:tracePt t="21186" x="10798175" y="2532063"/>
          <p14:tracePt t="21196" x="10798175" y="2549525"/>
          <p14:tracePt t="21202" x="10790238" y="2566988"/>
          <p14:tracePt t="21213" x="10790238" y="2574925"/>
          <p14:tracePt t="21218" x="10790238" y="2600325"/>
          <p14:tracePt t="21234" x="10790238" y="2608263"/>
          <p14:tracePt t="21245" x="10790238" y="2643188"/>
          <p14:tracePt t="21250" x="10798175" y="2643188"/>
          <p14:tracePt t="21258" x="10807700" y="2651125"/>
          <p14:tracePt t="21266" x="10815638" y="2668588"/>
          <p14:tracePt t="21274" x="10833100" y="2701925"/>
          <p14:tracePt t="21282" x="10833100" y="2719388"/>
          <p14:tracePt t="21291" x="10833100" y="2736850"/>
          <p14:tracePt t="21298" x="10833100" y="2770188"/>
          <p14:tracePt t="21306" x="10841038" y="2820988"/>
          <p14:tracePt t="21314" x="10841038" y="2889250"/>
          <p14:tracePt t="21322" x="10848975" y="2965450"/>
          <p14:tracePt t="21330" x="10848975" y="3033713"/>
          <p14:tracePt t="21338" x="10848975" y="3084513"/>
          <p14:tracePt t="21348" x="10848975" y="3127375"/>
          <p14:tracePt t="21354" x="10848975" y="3186113"/>
          <p14:tracePt t="21363" x="10848975" y="3246438"/>
          <p14:tracePt t="21370" x="10848975" y="3289300"/>
          <p14:tracePt t="21380" x="10841038" y="3340100"/>
          <p14:tracePt t="21386" x="10841038" y="3382963"/>
          <p14:tracePt t="21396" x="10833100" y="3433763"/>
          <p14:tracePt t="21402" x="10833100" y="3475038"/>
          <p14:tracePt t="21412" x="10823575" y="3517900"/>
          <p14:tracePt t="21418" x="10815638" y="3552825"/>
          <p14:tracePt t="21430" x="10815638" y="3578225"/>
          <p14:tracePt t="21434" x="10807700" y="3603625"/>
          <p14:tracePt t="21441" x="10807700" y="3619500"/>
          <p14:tracePt t="21449" x="10798175" y="3636963"/>
          <p14:tracePt t="21457" x="10782300" y="3662363"/>
          <p14:tracePt t="21465" x="10782300" y="3671888"/>
          <p14:tracePt t="21473" x="10764838" y="3687763"/>
          <p14:tracePt t="21481" x="10747375" y="3722688"/>
          <p14:tracePt t="21489" x="10729913" y="3730625"/>
          <p14:tracePt t="21497" x="10704513" y="3748088"/>
          <p14:tracePt t="21506" x="10679113" y="3756025"/>
          <p14:tracePt t="21514" x="10663238" y="3756025"/>
          <p14:tracePt t="21522" x="10637838" y="3763963"/>
          <p14:tracePt t="21530" x="10602913" y="3763963"/>
          <p14:tracePt t="21538" x="10560050" y="3763963"/>
          <p14:tracePt t="21546" x="10518775" y="3763963"/>
          <p14:tracePt t="21554" x="10475913" y="3763963"/>
          <p14:tracePt t="21563" x="10425113" y="3763963"/>
          <p14:tracePt t="21570" x="10390188" y="3763963"/>
          <p14:tracePt t="21579" x="10364788" y="3756025"/>
          <p14:tracePt t="21586" x="10331450" y="3748088"/>
          <p14:tracePt t="21596" x="10298113" y="3722688"/>
          <p14:tracePt t="21602" x="10263188" y="3697288"/>
          <p14:tracePt t="21612" x="10237788" y="3679825"/>
          <p14:tracePt t="21618" x="10237788" y="3671888"/>
          <p14:tracePt t="21628" x="10229850" y="3662363"/>
          <p14:tracePt t="21634" x="10229850" y="3654425"/>
          <p14:tracePt t="21645" x="10229850" y="3636963"/>
          <p14:tracePt t="21650" x="10229850" y="3611563"/>
          <p14:tracePt t="21658" x="10229850" y="3594100"/>
          <p14:tracePt t="21666" x="10229850" y="3568700"/>
          <p14:tracePt t="21674" x="10237788" y="3527425"/>
          <p14:tracePt t="21682" x="10255250" y="3484563"/>
          <p14:tracePt t="21690" x="10280650" y="3441700"/>
          <p14:tracePt t="21698" x="10306050" y="3408363"/>
          <p14:tracePt t="21706" x="10339388" y="3373438"/>
          <p14:tracePt t="21714" x="10382250" y="3330575"/>
          <p14:tracePt t="21722" x="10425113" y="3289300"/>
          <p14:tracePt t="21730" x="10467975" y="3254375"/>
          <p14:tracePt t="21738" x="10518775" y="3228975"/>
          <p14:tracePt t="21746" x="10552113" y="3203575"/>
          <p14:tracePt t="21754" x="10602913" y="3195638"/>
          <p14:tracePt t="21763" x="10653713" y="3178175"/>
          <p14:tracePt t="21770" x="10679113" y="3170238"/>
          <p14:tracePt t="21779" x="10688638" y="3170238"/>
          <p14:tracePt t="21786" x="10696575" y="3170238"/>
          <p14:tracePt t="21796" x="10704513" y="3170238"/>
          <p14:tracePt t="21883" x="10704513" y="3160713"/>
          <p14:tracePt t="21892" x="10688638" y="3160713"/>
          <p14:tracePt t="21900" x="10663238" y="3144838"/>
          <p14:tracePt t="21908" x="10645775" y="3135313"/>
          <p14:tracePt t="21917" x="10620375" y="3135313"/>
          <p14:tracePt t="21924" x="10585450" y="3135313"/>
          <p14:tracePt t="21932" x="10552113" y="3135313"/>
          <p14:tracePt t="21940" x="10493375" y="3135313"/>
          <p14:tracePt t="21950" x="10415588" y="3127375"/>
          <p14:tracePt t="21956" x="10331450" y="3127375"/>
          <p14:tracePt t="21966" x="10245725" y="3119438"/>
          <p14:tracePt t="21971" x="10126663" y="3109913"/>
          <p14:tracePt t="21981" x="9983788" y="3094038"/>
          <p14:tracePt t="21987" x="9821863" y="3076575"/>
          <p14:tracePt t="21996" x="9652000" y="3076575"/>
          <p14:tracePt t="22003" x="9515475" y="3076575"/>
          <p14:tracePt t="22012" x="9371013" y="3076575"/>
          <p14:tracePt t="22018" x="9251950" y="3076575"/>
          <p14:tracePt t="22030" x="9142413" y="3076575"/>
          <p14:tracePt t="22035" x="9048750" y="3076575"/>
          <p14:tracePt t="22045" x="8955088" y="3076575"/>
          <p14:tracePt t="22051" x="8878888" y="3076575"/>
          <p14:tracePt t="22059" x="8810625" y="3076575"/>
          <p14:tracePt t="22067" x="8724900" y="3084513"/>
          <p14:tracePt t="22075" x="8640763" y="3109913"/>
          <p14:tracePt t="22083" x="8547100" y="3127375"/>
          <p14:tracePt t="22091" x="8453438" y="3135313"/>
          <p14:tracePt t="22100" x="8351838" y="3152775"/>
          <p14:tracePt t="22106" x="8250238" y="3170238"/>
          <p14:tracePt t="22115" x="8147050" y="3178175"/>
          <p14:tracePt t="22123" x="8045450" y="3203575"/>
          <p14:tracePt t="22132" x="7943850" y="3211513"/>
          <p14:tracePt t="22139" x="7824788" y="3228975"/>
          <p14:tracePt t="22147" x="7723188" y="3246438"/>
          <p14:tracePt t="22155" x="7612063" y="3254375"/>
          <p14:tracePt t="22164" x="7502525" y="3254375"/>
          <p14:tracePt t="22171" x="7400925" y="3254375"/>
          <p14:tracePt t="22180" x="7281863" y="3254375"/>
          <p14:tracePt t="22187" x="7170738" y="3254375"/>
          <p14:tracePt t="22196" x="7059613" y="3263900"/>
          <p14:tracePt t="22203" x="6950075" y="3271838"/>
          <p14:tracePt t="22212" x="6823075" y="3271838"/>
          <p14:tracePt t="22219" x="6729413" y="3271838"/>
          <p14:tracePt t="22230" x="6626225" y="3271838"/>
          <p14:tracePt t="22235" x="6534150" y="3271838"/>
          <p14:tracePt t="22246" x="6430963" y="3271838"/>
          <p14:tracePt t="22250" x="6338888" y="3271838"/>
          <p14:tracePt t="22259" x="6261100" y="3271838"/>
          <p14:tracePt t="22266" x="6194425" y="3271838"/>
          <p14:tracePt t="22274" x="6134100" y="3271838"/>
          <p14:tracePt t="22282" x="6057900" y="3271838"/>
          <p14:tracePt t="22290" x="5997575" y="3279775"/>
          <p14:tracePt t="22298" x="5938838" y="3279775"/>
          <p14:tracePt t="22306" x="5880100" y="3279775"/>
          <p14:tracePt t="22314" x="5811838" y="3279775"/>
          <p14:tracePt t="22322" x="5743575" y="3279775"/>
          <p14:tracePt t="22330" x="5683250" y="3279775"/>
          <p14:tracePt t="22338" x="5641975" y="3279775"/>
          <p14:tracePt t="22346" x="5591175" y="3271838"/>
          <p14:tracePt t="22354" x="5556250" y="3263900"/>
          <p14:tracePt t="22363" x="5548313" y="3263900"/>
          <p14:tracePt t="22370" x="5530850" y="3254375"/>
          <p14:tracePt t="22380" x="5522913" y="3254375"/>
          <p14:tracePt t="22386" x="5513388" y="3254375"/>
          <p14:tracePt t="22396" x="5513388" y="3246438"/>
          <p14:tracePt t="22445" x="5505450" y="3246438"/>
          <p14:tracePt t="22450" x="5497513" y="3246438"/>
          <p14:tracePt t="22458" x="5480050" y="3228975"/>
          <p14:tracePt t="22466" x="5472113" y="3228975"/>
          <p14:tracePt t="22474" x="5454650" y="3221038"/>
          <p14:tracePt t="22490" x="5429250" y="3221038"/>
          <p14:tracePt t="22498" x="5411788" y="3211513"/>
          <p14:tracePt t="22506" x="5403850" y="3211513"/>
          <p14:tracePt t="22586" x="5429250" y="3195638"/>
          <p14:tracePt t="22594" x="5454650" y="3186113"/>
          <p14:tracePt t="22602" x="5522913" y="3160713"/>
          <p14:tracePt t="22611" x="5641975" y="3127375"/>
          <p14:tracePt t="22618" x="5761038" y="3084513"/>
          <p14:tracePt t="22628" x="5946775" y="3051175"/>
          <p14:tracePt t="22634" x="6167438" y="3008313"/>
          <p14:tracePt t="22642" x="6389688" y="2982913"/>
          <p14:tracePt t="22650" x="6600825" y="2957513"/>
          <p14:tracePt t="22658" x="6864350" y="2949575"/>
          <p14:tracePt t="22666" x="7102475" y="2932113"/>
          <p14:tracePt t="22674" x="7332663" y="2932113"/>
          <p14:tracePt t="22682" x="7535863" y="2932113"/>
          <p14:tracePt t="22690" x="7748588" y="2932113"/>
          <p14:tracePt t="22698" x="7961313" y="2932113"/>
          <p14:tracePt t="22706" x="8147050" y="2922588"/>
          <p14:tracePt t="22714" x="8359775" y="2922588"/>
          <p14:tracePt t="22722" x="8572500" y="2922588"/>
          <p14:tracePt t="22730" x="8777288" y="2922588"/>
          <p14:tracePt t="22738" x="8963025" y="2922588"/>
          <p14:tracePt t="22747" x="9107488" y="2922588"/>
          <p14:tracePt t="22754" x="9201150" y="2906713"/>
          <p14:tracePt t="22764" x="9286875" y="2889250"/>
          <p14:tracePt t="22770" x="9337675" y="2863850"/>
          <p14:tracePt t="22779" x="9345613" y="2846388"/>
          <p14:tracePt t="22786" x="9353550" y="2846388"/>
          <p14:tracePt t="22797" x="9353550" y="2838450"/>
          <p14:tracePt t="23136" x="9353550" y="2813050"/>
          <p14:tracePt t="23152" x="9396413" y="2813050"/>
          <p14:tracePt t="23161" x="9456738" y="2805113"/>
          <p14:tracePt t="23169" x="9498013" y="2778125"/>
          <p14:tracePt t="23175" x="9566275" y="2762250"/>
          <p14:tracePt t="23182" x="9626600" y="2744788"/>
          <p14:tracePt t="23190" x="9685338" y="2727325"/>
          <p14:tracePt t="23198" x="9745663" y="2719388"/>
          <p14:tracePt t="23206" x="9804400" y="2701925"/>
          <p14:tracePt t="23214" x="9855200" y="2686050"/>
          <p14:tracePt t="23222" x="9890125" y="2668588"/>
          <p14:tracePt t="23230" x="9931400" y="2651125"/>
          <p14:tracePt t="23238" x="9956800" y="2643188"/>
          <p14:tracePt t="23248" x="9999663" y="2625725"/>
          <p14:tracePt t="23254" x="10025063" y="2608263"/>
          <p14:tracePt t="23263" x="10050463" y="2582863"/>
          <p14:tracePt t="23270" x="10093325" y="2566988"/>
          <p14:tracePt t="23281" x="10126663" y="2532063"/>
          <p14:tracePt t="23286" x="10161588" y="2516188"/>
          <p14:tracePt t="23296" x="10212388" y="2498725"/>
          <p14:tracePt t="23302" x="10245725" y="2489200"/>
          <p14:tracePt t="23312" x="10306050" y="2481263"/>
          <p14:tracePt t="23318" x="10356850" y="2481263"/>
          <p14:tracePt t="23329" x="10390188" y="2473325"/>
          <p14:tracePt t="23334" x="10415588" y="2455863"/>
          <p14:tracePt t="23346" x="10458450" y="2430463"/>
          <p14:tracePt t="23350" x="10509250" y="2413000"/>
          <p14:tracePt t="23359" x="10534650" y="2397125"/>
          <p14:tracePt t="23366" x="10569575" y="2371725"/>
          <p14:tracePt t="23728" x="10569575" y="2379663"/>
          <p14:tracePt t="23735" x="10569575" y="2405063"/>
          <p14:tracePt t="23745" x="10560050" y="2430463"/>
          <p14:tracePt t="23750" x="10552113" y="2455863"/>
          <p14:tracePt t="23758" x="10552113" y="2481263"/>
          <p14:tracePt t="23766" x="10544175" y="2481263"/>
          <p14:tracePt t="23774" x="10534650" y="2506663"/>
          <p14:tracePt t="23782" x="10534650" y="2516188"/>
          <p14:tracePt t="23790" x="10534650" y="2524125"/>
          <p14:tracePt t="23798" x="10534650" y="2549525"/>
          <p14:tracePt t="23806" x="10526713" y="2566988"/>
          <p14:tracePt t="23814" x="10518775" y="2566988"/>
          <p14:tracePt t="24088" x="10518775" y="2574925"/>
          <p14:tracePt t="24104" x="10526713" y="2592388"/>
          <p14:tracePt t="24113" x="10526713" y="2617788"/>
          <p14:tracePt t="24120" x="10526713" y="2625725"/>
          <p14:tracePt t="24132" x="10544175" y="2651125"/>
          <p14:tracePt t="24135" x="10569575" y="2693988"/>
          <p14:tracePt t="24145" x="10585450" y="2727325"/>
          <p14:tracePt t="24150" x="10628313" y="2770188"/>
          <p14:tracePt t="24161" x="10653713" y="2805113"/>
          <p14:tracePt t="24166" x="10688638" y="2846388"/>
          <p14:tracePt t="24174" x="10696575" y="2863850"/>
          <p14:tracePt t="24182" x="10704513" y="2889250"/>
          <p14:tracePt t="24191" x="10721975" y="2932113"/>
          <p14:tracePt t="24198" x="10739438" y="2957513"/>
          <p14:tracePt t="24207" x="10747375" y="2990850"/>
          <p14:tracePt t="24214" x="10747375" y="3000375"/>
          <p14:tracePt t="24222" x="10764838" y="3016250"/>
          <p14:tracePt t="24230" x="10772775" y="3025775"/>
          <p14:tracePt t="24238" x="10790238" y="3059113"/>
          <p14:tracePt t="24254" x="10807700" y="3094038"/>
          <p14:tracePt t="24263" x="10815638" y="3101975"/>
          <p14:tracePt t="24279" x="10833100" y="3109913"/>
          <p14:tracePt t="24286" x="10841038" y="3135313"/>
          <p14:tracePt t="24295" x="10848975" y="3144838"/>
          <p14:tracePt t="24302" x="10848975" y="3152775"/>
          <p14:tracePt t="24318" x="10866438" y="3152775"/>
          <p14:tracePt t="24328" x="10866438" y="3160713"/>
          <p14:tracePt t="24334" x="10874375" y="3160713"/>
          <p14:tracePt t="24375" x="10883900" y="3160713"/>
          <p14:tracePt t="24424" x="10866438" y="3160713"/>
          <p14:tracePt t="24430" x="10841038" y="3160713"/>
          <p14:tracePt t="24438" x="10798175" y="3160713"/>
          <p14:tracePt t="24447" x="10729913" y="3160713"/>
          <p14:tracePt t="24454" x="10653713" y="3170238"/>
          <p14:tracePt t="24462" x="10552113" y="3178175"/>
          <p14:tracePt t="24470" x="10450513" y="3178175"/>
          <p14:tracePt t="24478" x="10331450" y="3178175"/>
          <p14:tracePt t="24486" x="10229850" y="3186113"/>
          <p14:tracePt t="24495" x="10126663" y="3195638"/>
          <p14:tracePt t="24502" x="10042525" y="3203575"/>
          <p14:tracePt t="24511" x="10025063" y="3203575"/>
          <p14:tracePt t="24518" x="10017125" y="3203575"/>
          <p14:tracePt t="24528" x="10009188" y="3203575"/>
          <p14:tracePt t="24558" x="10017125" y="3203575"/>
          <p14:tracePt t="24566" x="10034588" y="3203575"/>
          <p14:tracePt t="24574" x="10050463" y="3221038"/>
          <p14:tracePt t="24582" x="10059988" y="3221038"/>
          <p14:tracePt t="24590" x="10067925" y="3221038"/>
          <p14:tracePt t="24598" x="10067925" y="3238500"/>
          <p14:tracePt t="24606" x="10042525" y="3246438"/>
          <p14:tracePt t="24614" x="9966325" y="3279775"/>
          <p14:tracePt t="24622" x="9855200" y="3322638"/>
          <p14:tracePt t="24630" x="9702800" y="3348038"/>
          <p14:tracePt t="24638" x="9507538" y="3373438"/>
          <p14:tracePt t="24648" x="9312275" y="3382963"/>
          <p14:tracePt t="24654" x="9082088" y="3382963"/>
          <p14:tracePt t="24663" x="8828088" y="3382963"/>
          <p14:tracePt t="24670" x="8597900" y="3382963"/>
          <p14:tracePt t="24679" x="8377238" y="3373438"/>
          <p14:tracePt t="24685" x="8164513" y="3365500"/>
          <p14:tracePt t="24695" x="7885113" y="3348038"/>
          <p14:tracePt t="24701" x="7578725" y="3340100"/>
          <p14:tracePt t="24711" x="7229475" y="3305175"/>
          <p14:tracePt t="24717" x="6873875" y="3271838"/>
          <p14:tracePt t="24727" x="6524625" y="3263900"/>
          <p14:tracePt t="24734" x="6065838" y="3246438"/>
          <p14:tracePt t="24744" x="5667375" y="3228975"/>
          <p14:tracePt t="24750" x="5343525" y="3211513"/>
          <p14:tracePt t="24758" x="5038725" y="3195638"/>
          <p14:tracePt t="24766" x="4783138" y="3195638"/>
          <p14:tracePt t="24774" x="4595813" y="3195638"/>
          <p14:tracePt t="24782" x="4410075" y="3195638"/>
          <p14:tracePt t="24790" x="4222750" y="3195638"/>
          <p14:tracePt t="24798" x="4052888" y="3203575"/>
          <p14:tracePt t="24806" x="3908425" y="3221038"/>
          <p14:tracePt t="24814" x="3781425" y="3228975"/>
          <p14:tracePt t="24822" x="3652838" y="3228975"/>
          <p14:tracePt t="24830" x="3543300" y="3254375"/>
          <p14:tracePt t="24838" x="3441700" y="3263900"/>
          <p14:tracePt t="24846" x="3330575" y="3271838"/>
          <p14:tracePt t="24854" x="3236913" y="3279775"/>
          <p14:tracePt t="24863" x="3152775" y="3289300"/>
          <p14:tracePt t="24870" x="3074988" y="3305175"/>
          <p14:tracePt t="24879" x="2990850" y="3314700"/>
          <p14:tracePt t="24897" x="2838450" y="3330575"/>
          <p14:tracePt t="24902" x="2752725" y="3330575"/>
          <p14:tracePt t="24911" x="2668588" y="3340100"/>
          <p14:tracePt t="24918" x="2582863" y="3348038"/>
          <p14:tracePt t="24930" x="2489200" y="3348038"/>
          <p14:tracePt t="24934" x="2379663" y="3348038"/>
          <p14:tracePt t="24945" x="2268538" y="3348038"/>
          <p14:tracePt t="24950" x="2166938" y="3348038"/>
          <p14:tracePt t="24961" x="2090738" y="3348038"/>
          <p14:tracePt t="24966" x="2030413" y="3355975"/>
          <p14:tracePt t="24974" x="1997075" y="3355975"/>
          <p14:tracePt t="24982" x="1979613" y="3355975"/>
          <p14:tracePt t="24991" x="1971675" y="3355975"/>
          <p14:tracePt t="24998" x="1962150" y="3355975"/>
          <p14:tracePt t="25007" x="1954213" y="3355975"/>
          <p14:tracePt t="25014" x="1946275" y="3355975"/>
          <p14:tracePt t="25022" x="1936750" y="3355975"/>
          <p14:tracePt t="25216" x="1954213" y="3348038"/>
          <p14:tracePt t="25223" x="1997075" y="3314700"/>
          <p14:tracePt t="25232" x="2038350" y="3279775"/>
          <p14:tracePt t="25239" x="2065338" y="3263900"/>
          <p14:tracePt t="25249" x="2141538" y="3238500"/>
          <p14:tracePt t="25255" x="2235200" y="3211513"/>
          <p14:tracePt t="25264" x="2413000" y="3178175"/>
          <p14:tracePt t="25270" x="2633663" y="3119438"/>
          <p14:tracePt t="25279" x="2879725" y="3076575"/>
          <p14:tracePt t="25286" x="3194050" y="3051175"/>
          <p14:tracePt t="25296" x="3543300" y="3033713"/>
          <p14:tracePt t="25302" x="3900488" y="2990850"/>
          <p14:tracePt t="25312" x="4273550" y="2957513"/>
          <p14:tracePt t="25318" x="4646613" y="2940050"/>
          <p14:tracePt t="25329" x="5013325" y="2940050"/>
          <p14:tracePt t="25334" x="5360988" y="2940050"/>
          <p14:tracePt t="25344" x="5683250" y="2940050"/>
          <p14:tracePt t="25350" x="5956300" y="2940050"/>
          <p14:tracePt t="25361" x="6210300" y="2940050"/>
          <p14:tracePt t="25367" x="6491288" y="2949575"/>
          <p14:tracePt t="25374" x="6754813" y="2957513"/>
          <p14:tracePt t="25382" x="7008813" y="2974975"/>
          <p14:tracePt t="25390" x="7246938" y="2990850"/>
          <p14:tracePt t="25398" x="7459663" y="2990850"/>
          <p14:tracePt t="25406" x="7646988" y="2990850"/>
          <p14:tracePt t="25414" x="7781925" y="2990850"/>
          <p14:tracePt t="25422" x="7926388" y="2990850"/>
          <p14:tracePt t="25430" x="8113713" y="2990850"/>
          <p14:tracePt t="25438" x="8258175" y="3000375"/>
          <p14:tracePt t="25446" x="8402638" y="3008313"/>
          <p14:tracePt t="25454" x="8547100" y="3008313"/>
          <p14:tracePt t="25464" x="8658225" y="3008313"/>
          <p14:tracePt t="25471" x="8767763" y="3008313"/>
          <p14:tracePt t="25479" x="8878888" y="3008313"/>
          <p14:tracePt t="25487" x="8997950" y="3016250"/>
          <p14:tracePt t="25495" x="9082088" y="3033713"/>
          <p14:tracePt t="25502" x="9193213" y="3067050"/>
          <p14:tracePt t="25511" x="9294813" y="3094038"/>
          <p14:tracePt t="25518" x="9371013" y="3109913"/>
          <p14:tracePt t="25527" x="9431338" y="3127375"/>
          <p14:tracePt t="25534" x="9439275" y="3127375"/>
          <p14:tracePt t="25544" x="9447213" y="3135313"/>
          <p14:tracePt t="25582" x="9439275" y="3152775"/>
          <p14:tracePt t="25590" x="9421813" y="3152775"/>
          <p14:tracePt t="25606" x="9413875" y="3160713"/>
          <p14:tracePt t="25614" x="9405938" y="3160713"/>
          <p14:tracePt t="25654" x="9396413" y="3160713"/>
          <p14:tracePt t="25663" x="9396413" y="3170238"/>
          <p14:tracePt t="25671" x="9396413" y="3178175"/>
          <p14:tracePt t="25680" x="9396413" y="3186113"/>
          <p14:tracePt t="25686" x="9396413" y="3195638"/>
          <p14:tracePt t="25696" x="9421813" y="3211513"/>
          <p14:tracePt t="25703" x="9439275" y="3211513"/>
          <p14:tracePt t="25712" x="9472613" y="3211513"/>
          <p14:tracePt t="25718" x="9490075" y="3211513"/>
          <p14:tracePt t="25728" x="9532938" y="3211513"/>
          <p14:tracePt t="25734" x="9591675" y="3211513"/>
          <p14:tracePt t="25746" x="9677400" y="3195638"/>
          <p14:tracePt t="25750" x="9753600" y="3160713"/>
          <p14:tracePt t="25758" x="9839325" y="3144838"/>
          <p14:tracePt t="25766" x="9940925" y="3127375"/>
          <p14:tracePt t="25774" x="10034588" y="3109913"/>
          <p14:tracePt t="25781" x="10136188" y="3101975"/>
          <p14:tracePt t="25789" x="10237788" y="3101975"/>
          <p14:tracePt t="25797" x="10331450" y="3094038"/>
          <p14:tracePt t="25805" x="10415588" y="3084513"/>
          <p14:tracePt t="25814" x="10501313" y="3076575"/>
          <p14:tracePt t="25821" x="10560050" y="3067050"/>
          <p14:tracePt t="25830" x="10612438" y="3059113"/>
          <p14:tracePt t="25838" x="10628313" y="3059113"/>
          <p14:tracePt t="25846" x="10637838" y="3059113"/>
          <p14:tracePt t="25854" x="10645775" y="3059113"/>
          <p14:tracePt t="25862" x="10653713" y="3051175"/>
          <p14:tracePt t="25947" x="10663238" y="3041650"/>
          <p14:tracePt t="25965" x="10671175" y="3041650"/>
          <p14:tracePt t="25978" x="10679113" y="3041650"/>
          <p14:tracePt t="26283" x="10688638" y="3051175"/>
          <p14:tracePt t="27404" x="10679113" y="3067050"/>
          <p14:tracePt t="27418" x="10663238" y="3101975"/>
          <p14:tracePt t="27428" x="10663238" y="3135313"/>
          <p14:tracePt t="27434" x="10663238" y="3186113"/>
          <p14:tracePt t="27445" x="10663238" y="3238500"/>
          <p14:tracePt t="27450" x="10663238" y="3297238"/>
          <p14:tracePt t="27461" x="10679113" y="3365500"/>
          <p14:tracePt t="27469" x="10696575" y="3433763"/>
          <p14:tracePt t="27474" x="10714038" y="3475038"/>
          <p14:tracePt t="27482" x="10729913" y="3517900"/>
          <p14:tracePt t="27490" x="10764838" y="3552825"/>
          <p14:tracePt t="27498" x="10790238" y="3560763"/>
          <p14:tracePt t="27506" x="10841038" y="3578225"/>
          <p14:tracePt t="27514" x="10901363" y="3586163"/>
          <p14:tracePt t="27522" x="10977563" y="3594100"/>
          <p14:tracePt t="27530" x="11061700" y="3594100"/>
          <p14:tracePt t="27538" x="11147425" y="3560763"/>
          <p14:tracePt t="27546" x="11215688" y="3527425"/>
          <p14:tracePt t="27554" x="11291888" y="3475038"/>
          <p14:tracePt t="27562" x="11350625" y="3433763"/>
          <p14:tracePt t="27570" x="11393488" y="3398838"/>
          <p14:tracePt t="27660" x="11418888" y="3373438"/>
          <p14:tracePt t="27677" x="11436350" y="3365500"/>
          <p14:tracePt t="27684" x="11444288" y="3355975"/>
          <p14:tracePt t="27691" x="11444288" y="3348038"/>
          <p14:tracePt t="27701" x="11444288" y="3340100"/>
          <p14:tracePt t="27748" x="11444288" y="3355975"/>
          <p14:tracePt t="27755" x="11436350" y="3365500"/>
          <p14:tracePt t="27764" x="11418888" y="3373438"/>
          <p14:tracePt t="27771" x="11401425" y="3373438"/>
          <p14:tracePt t="27781" x="11376025" y="3373438"/>
          <p14:tracePt t="27786" x="11368088" y="3382963"/>
          <p14:tracePt t="27796" x="11350625" y="3390900"/>
          <p14:tracePt t="27803" x="11342688" y="3398838"/>
          <p14:tracePt t="27812" x="11317288" y="3408363"/>
          <p14:tracePt t="27819" x="11274425" y="3441700"/>
          <p14:tracePt t="27828" x="11231563" y="3475038"/>
          <p14:tracePt t="27835" x="11215688" y="3492500"/>
          <p14:tracePt t="27846" x="11206163" y="3502025"/>
          <p14:tracePt t="27851" x="11188700" y="3509963"/>
          <p14:tracePt t="27862" x="11172825" y="3527425"/>
          <p14:tracePt t="27867" x="11155363" y="3543300"/>
          <p14:tracePt t="27875" x="11122025" y="3560763"/>
          <p14:tracePt t="27883" x="11112500" y="3586163"/>
          <p14:tracePt t="27896" x="11104563" y="3603625"/>
          <p14:tracePt t="27900" x="11096625" y="3611563"/>
          <p14:tracePt t="27906" x="11087100" y="3611563"/>
          <p14:tracePt t="27914" x="11079163" y="3619500"/>
          <p14:tracePt t="27922" x="11071225" y="3636963"/>
          <p14:tracePt t="27930" x="11071225" y="3654425"/>
          <p14:tracePt t="27938" x="11053763" y="3687763"/>
          <p14:tracePt t="27945" x="11036300" y="3730625"/>
          <p14:tracePt t="27953" x="11028363" y="3756025"/>
          <p14:tracePt t="27962" x="11028363" y="3773488"/>
          <p14:tracePt t="27969" x="11028363" y="3798888"/>
          <p14:tracePt t="27978" x="11018838" y="3832225"/>
          <p14:tracePt t="27985" x="11010900" y="3875088"/>
          <p14:tracePt t="27995" x="11002963" y="3908425"/>
          <p14:tracePt t="28002" x="10993438" y="3960813"/>
          <p14:tracePt t="28012" x="10985500" y="4002088"/>
          <p14:tracePt t="28019" x="10985500" y="4037013"/>
          <p14:tracePt t="28029" x="10977563" y="4079875"/>
          <p14:tracePt t="28036" x="10977563" y="4113213"/>
          <p14:tracePt t="28048" x="10977563" y="4138613"/>
          <p14:tracePt t="28053" x="10977563" y="4146550"/>
          <p14:tracePt t="28064" x="10977563" y="4156075"/>
          <p14:tracePt t="28077" x="10977563" y="4164013"/>
          <p14:tracePt t="28098" x="10977563" y="4171950"/>
          <p14:tracePt t="28107" x="10977563" y="4181475"/>
          <p14:tracePt t="28115" x="10968038" y="4189413"/>
          <p14:tracePt t="28123" x="10968038" y="4197350"/>
          <p14:tracePt t="28130" x="10960100" y="4206875"/>
          <p14:tracePt t="28316" x="10952163" y="4197350"/>
          <p14:tracePt t="28324" x="10934700" y="4171950"/>
          <p14:tracePt t="28330" x="10926763" y="4156075"/>
          <p14:tracePt t="28338" x="10883900" y="4130675"/>
          <p14:tracePt t="28346" x="10833100" y="4087813"/>
          <p14:tracePt t="28354" x="10772775" y="4037013"/>
          <p14:tracePt t="28362" x="10688638" y="3994150"/>
          <p14:tracePt t="28370" x="10602913" y="3943350"/>
          <p14:tracePt t="28378" x="10544175" y="3883025"/>
          <p14:tracePt t="28386" x="10483850" y="3832225"/>
          <p14:tracePt t="28396" x="10433050" y="3773488"/>
          <p14:tracePt t="28402" x="10390188" y="3738563"/>
          <p14:tracePt t="28412" x="10348913" y="3697288"/>
          <p14:tracePt t="28418" x="10323513" y="3654425"/>
          <p14:tracePt t="28427" x="10323513" y="3619500"/>
          <p14:tracePt t="28435" x="10313988" y="3578225"/>
          <p14:tracePt t="28448" x="10313988" y="3535363"/>
          <p14:tracePt t="28452" x="10331450" y="3475038"/>
          <p14:tracePt t="28465" x="10356850" y="3398838"/>
          <p14:tracePt t="28473" x="10390188" y="3330575"/>
          <p14:tracePt t="28484" x="10501313" y="3170238"/>
          <p14:tracePt t="28490" x="10577513" y="3094038"/>
          <p14:tracePt t="28498" x="10663238" y="3033713"/>
          <p14:tracePt t="28506" x="10756900" y="2965450"/>
          <p14:tracePt t="28514" x="10866438" y="2906713"/>
          <p14:tracePt t="28522" x="10968038" y="2855913"/>
          <p14:tracePt t="28530" x="11061700" y="2820988"/>
          <p14:tracePt t="28538" x="11147425" y="2795588"/>
          <p14:tracePt t="28546" x="11198225" y="2778125"/>
          <p14:tracePt t="28554" x="11231563" y="2762250"/>
          <p14:tracePt t="28562" x="11241088" y="2752725"/>
          <p14:tracePt t="28591" x="11249025" y="2744788"/>
          <p14:tracePt t="28622" x="11256963" y="2744788"/>
          <p14:tracePt t="28638" x="11274425" y="2744788"/>
          <p14:tracePt t="28647" x="11291888" y="2744788"/>
          <p14:tracePt t="28655" x="11291888" y="2736850"/>
          <p14:tracePt t="28663" x="11299825" y="2736850"/>
          <p14:tracePt t="28735" x="11307763" y="2744788"/>
          <p14:tracePt t="28744" x="11317288" y="2778125"/>
          <p14:tracePt t="28752" x="11333163" y="2863850"/>
          <p14:tracePt t="28762" x="11376025" y="3008313"/>
          <p14:tracePt t="28768" x="11426825" y="3211513"/>
          <p14:tracePt t="28778" x="11495088" y="3467100"/>
          <p14:tracePt t="28782" x="11555413" y="3722688"/>
          <p14:tracePt t="28791" x="11596688" y="3968750"/>
          <p14:tracePt t="28798" x="11631613" y="4189413"/>
          <p14:tracePt t="28807" x="11674475" y="4368800"/>
          <p14:tracePt t="28814" x="11690350" y="4521200"/>
          <p14:tracePt t="28823" x="11707813" y="4648200"/>
          <p14:tracePt t="28832" x="11733213" y="4767263"/>
          <p14:tracePt t="28839" x="11741150" y="4868863"/>
          <p14:tracePt t="28847" x="11750675" y="4954588"/>
          <p14:tracePt t="28855" x="11750675" y="5022850"/>
          <p14:tracePt t="28863" x="11750675" y="5091113"/>
          <p14:tracePt t="28870" x="11750675" y="5149850"/>
          <p14:tracePt t="28896" x="11741150" y="5337175"/>
          <p14:tracePt t="28903" x="11733213" y="5380038"/>
          <p14:tracePt t="28913" x="11725275" y="5438775"/>
          <p14:tracePt t="28919" x="11707813" y="5497513"/>
          <p14:tracePt t="28929" x="11699875" y="5549900"/>
          <p14:tracePt t="28935" x="11682413" y="5583238"/>
          <p14:tracePt t="28944" x="11664950" y="5626100"/>
          <p14:tracePt t="28950" x="11657013" y="5651500"/>
          <p14:tracePt t="28961" x="11639550" y="5684838"/>
          <p14:tracePt t="28966" x="11631613" y="5710238"/>
          <p14:tracePt t="28974" x="11631613" y="5719763"/>
          <p14:tracePt t="28982" x="11614150" y="5735638"/>
          <p14:tracePt t="28990" x="11606213" y="5761038"/>
          <p14:tracePt t="28998" x="11596688" y="5770563"/>
          <p14:tracePt t="29006" x="11588750" y="5778500"/>
          <p14:tracePt t="29014" x="11571288" y="5795963"/>
          <p14:tracePt t="29022" x="11555413" y="5821363"/>
          <p14:tracePt t="29029" x="11530013" y="5829300"/>
          <p14:tracePt t="29037" x="11477625" y="5846763"/>
          <p14:tracePt t="29045" x="11401425" y="5872163"/>
          <p14:tracePt t="29053" x="11299825" y="5897563"/>
          <p14:tracePt t="29061" x="11180763" y="5905500"/>
          <p14:tracePt t="29069" x="11018838" y="5922963"/>
          <p14:tracePt t="29078" x="10848975" y="5915025"/>
          <p14:tracePt t="29086" x="10696575" y="5880100"/>
          <p14:tracePt t="29094" x="10518775" y="5813425"/>
          <p14:tracePt t="29102" x="10382250" y="5727700"/>
          <p14:tracePt t="29111" x="10237788" y="5608638"/>
          <p14:tracePt t="29118" x="10085388" y="5456238"/>
          <p14:tracePt t="29127" x="9956800" y="5286375"/>
          <p14:tracePt t="29134" x="9829800" y="5064125"/>
          <p14:tracePt t="29143" x="9745663" y="4843463"/>
          <p14:tracePt t="29150" x="9677400" y="4597400"/>
          <p14:tracePt t="29160" x="9601200" y="4300538"/>
          <p14:tracePt t="29166" x="9558338" y="4002088"/>
          <p14:tracePt t="29177" x="9550400" y="3705225"/>
          <p14:tracePt t="29182" x="9532938" y="3441700"/>
          <p14:tracePt t="29190" x="9540875" y="3160713"/>
          <p14:tracePt t="29198" x="9591675" y="2957513"/>
          <p14:tracePt t="29206" x="9685338" y="2762250"/>
          <p14:tracePt t="29214" x="9786938" y="2574925"/>
          <p14:tracePt t="29222" x="9906000" y="2397125"/>
          <p14:tracePt t="29230" x="10034588" y="2209800"/>
          <p14:tracePt t="29238" x="10179050" y="2039938"/>
          <p14:tracePt t="29246" x="10313988" y="1903413"/>
          <p14:tracePt t="29254" x="10458450" y="1784350"/>
          <p14:tracePt t="29261" x="10602913" y="1674813"/>
          <p14:tracePt t="29270" x="10756900" y="1606550"/>
          <p14:tracePt t="29278" x="10866438" y="1546225"/>
          <p14:tracePt t="29286" x="10960100" y="1504950"/>
          <p14:tracePt t="29296" x="11036300" y="1477963"/>
          <p14:tracePt t="29302" x="11112500" y="1452563"/>
          <p14:tracePt t="29311" x="11172825" y="1444625"/>
          <p14:tracePt t="29318" x="11215688" y="1436688"/>
          <p14:tracePt t="29327" x="11241088" y="1427163"/>
          <p14:tracePt t="29334" x="11266488" y="1427163"/>
          <p14:tracePt t="29343" x="11282363" y="1427163"/>
          <p14:tracePt t="29350" x="11291888" y="1427163"/>
          <p14:tracePt t="29360" x="11317288" y="1427163"/>
          <p14:tracePt t="29366" x="11333163" y="1427163"/>
          <p14:tracePt t="29376" x="11360150" y="1427163"/>
          <p14:tracePt t="29382" x="11368088" y="1427163"/>
          <p14:tracePt t="29398" x="11376025" y="1436688"/>
          <p14:tracePt t="29406" x="11385550" y="1436688"/>
          <p14:tracePt t="29414" x="11393488" y="1436688"/>
          <p14:tracePt t="29422" x="11418888" y="1444625"/>
          <p14:tracePt t="29430" x="11444288" y="1462088"/>
          <p14:tracePt t="29439" x="11452225" y="1477963"/>
          <p14:tracePt t="29446" x="11477625" y="1495425"/>
          <p14:tracePt t="29454" x="11477625" y="1512888"/>
          <p14:tracePt t="29464" x="11512550" y="1555750"/>
          <p14:tracePt t="29470" x="11537950" y="1606550"/>
          <p14:tracePt t="29479" x="11571288" y="1665288"/>
          <p14:tracePt t="29486" x="11606213" y="1733550"/>
          <p14:tracePt t="29495" x="11631613" y="1827213"/>
          <p14:tracePt t="29502" x="11664950" y="1963738"/>
          <p14:tracePt t="29512" x="11690350" y="2116138"/>
          <p14:tracePt t="29518" x="11707813" y="2286000"/>
          <p14:tracePt t="29528" x="11725275" y="2481263"/>
          <p14:tracePt t="29534" x="11733213" y="2668588"/>
          <p14:tracePt t="29544" x="11750675" y="2863850"/>
          <p14:tracePt t="29550" x="11750675" y="3051175"/>
          <p14:tracePt t="29560" x="11750675" y="3186113"/>
          <p14:tracePt t="29566" x="11750675" y="3297238"/>
          <p14:tracePt t="29576" x="11741150" y="3390900"/>
          <p14:tracePt t="29582" x="11741150" y="3467100"/>
          <p14:tracePt t="29590" x="11725275" y="3527425"/>
          <p14:tracePt t="29598" x="11707813" y="3603625"/>
          <p14:tracePt t="29606" x="11690350" y="3671888"/>
          <p14:tracePt t="29614" x="11682413" y="3748088"/>
          <p14:tracePt t="29622" x="11682413" y="3816350"/>
          <p14:tracePt t="29630" x="11682413" y="3875088"/>
          <p14:tracePt t="29638" x="11682413" y="3935413"/>
          <p14:tracePt t="29646" x="11690350" y="3986213"/>
          <p14:tracePt t="29654" x="11699875" y="4019550"/>
          <p14:tracePt t="29662" x="11707813" y="4044950"/>
          <p14:tracePt t="29670" x="11707813" y="4052888"/>
          <p14:tracePt t="29679" x="11715750" y="4062413"/>
          <p14:tracePt t="29686" x="11725275" y="4070350"/>
          <p14:tracePt t="29702" x="11733213" y="4070350"/>
          <p14:tracePt t="29712" x="11750675" y="4070350"/>
          <p14:tracePt t="29728" x="11776075" y="4044950"/>
          <p14:tracePt t="29734" x="11791950" y="4044950"/>
          <p14:tracePt t="29904" x="11791950" y="4027488"/>
          <p14:tracePt t="29912" x="11784013" y="4011613"/>
          <p14:tracePt t="29919" x="11766550" y="4002088"/>
          <p14:tracePt t="29930" x="11741150" y="3976688"/>
          <p14:tracePt t="29935" x="11707813" y="3968750"/>
          <p14:tracePt t="29949" x="11682413" y="3960813"/>
          <p14:tracePt t="29953" x="11647488" y="3943350"/>
          <p14:tracePt t="29963" x="11639550" y="3943350"/>
          <p14:tracePt t="29967" x="11614150" y="3935413"/>
          <p14:tracePt t="29979" x="11588750" y="3935413"/>
          <p14:tracePt t="29983" x="11555413" y="3935413"/>
          <p14:tracePt t="29992" x="11520488" y="3925888"/>
          <p14:tracePt t="30030" x="11520488" y="3917950"/>
          <p14:tracePt t="30046" x="11512550" y="3917950"/>
          <p14:tracePt t="30062" x="11503025" y="3908425"/>
          <p14:tracePt t="30070" x="11495088" y="3908425"/>
          <p14:tracePt t="30078" x="11477625" y="3892550"/>
          <p14:tracePt t="30086" x="11469688" y="3883025"/>
          <p14:tracePt t="30094" x="11461750" y="3867150"/>
          <p14:tracePt t="30102" x="11452225" y="3849688"/>
          <p14:tracePt t="30111" x="11436350" y="3832225"/>
          <p14:tracePt t="30117" x="11426825" y="3824288"/>
          <p14:tracePt t="30128" x="11410950" y="3798888"/>
          <p14:tracePt t="30133" x="11401425" y="3781425"/>
          <p14:tracePt t="30143" x="11385550" y="3763963"/>
          <p14:tracePt t="30149" x="11376025" y="3748088"/>
          <p14:tracePt t="30166" x="11368088" y="3738563"/>
          <p14:tracePt t="30176" x="11368088" y="3730625"/>
          <p14:tracePt t="30182" x="11350625" y="3722688"/>
          <p14:tracePt t="30190" x="11350625" y="3713163"/>
          <p14:tracePt t="30206" x="11342688" y="3705225"/>
          <p14:tracePt t="30230" x="11333163" y="3697288"/>
          <p14:tracePt t="30552" x="11317288" y="3705225"/>
          <p14:tracePt t="30560" x="11299825" y="3730625"/>
          <p14:tracePt t="30566" x="11266488" y="3730625"/>
          <p14:tracePt t="30575" x="11241088" y="3730625"/>
          <p14:tracePt t="30582" x="11231563" y="3722688"/>
          <p14:tracePt t="30590" x="11215688" y="3687763"/>
          <p14:tracePt t="30598" x="11215688" y="3671888"/>
          <p14:tracePt t="30606" x="11206163" y="3636963"/>
          <p14:tracePt t="30614" x="11188700" y="3578225"/>
          <p14:tracePt t="30622" x="11172825" y="3475038"/>
          <p14:tracePt t="30630" x="11137900" y="3382963"/>
          <p14:tracePt t="30638" x="11104563" y="3289300"/>
          <p14:tracePt t="30646" x="11053763" y="3203575"/>
          <p14:tracePt t="30654" x="11053763" y="3195638"/>
          <p14:tracePt t="30839" x="11061700" y="3186113"/>
          <p14:tracePt t="30849" x="11071225" y="3186113"/>
          <p14:tracePt t="30855" x="11087100" y="3178175"/>
          <p14:tracePt t="30865" x="11180763" y="3221038"/>
          <p14:tracePt t="30871" x="11249025" y="3238500"/>
          <p14:tracePt t="30896" x="11291888" y="3238500"/>
          <p14:tracePt t="30903" x="11299825" y="3238500"/>
          <p14:tracePt t="30919" x="11307763" y="3238500"/>
          <p14:tracePt t="30934" x="11282363" y="3254375"/>
          <p14:tracePt t="30944" x="11256963" y="3279775"/>
          <p14:tracePt t="30951" x="11241088" y="3305175"/>
          <p14:tracePt t="30962" x="11241088" y="3322638"/>
          <p14:tracePt t="30967" x="11231563" y="3355975"/>
          <p14:tracePt t="30979" x="11223625" y="3382963"/>
          <p14:tracePt t="30983" x="11206163" y="3408363"/>
          <p14:tracePt t="30991" x="11180763" y="3449638"/>
          <p14:tracePt t="30999" x="11163300" y="3484563"/>
          <p14:tracePt t="31007" x="11155363" y="3492500"/>
          <p14:tracePt t="31014" x="11155363" y="3509963"/>
          <p14:tracePt t="31023" x="11155363" y="3517900"/>
          <p14:tracePt t="31030" x="11147425" y="3535363"/>
          <p14:tracePt t="31039" x="11137900" y="3543300"/>
          <p14:tracePt t="31046" x="11129963" y="3552825"/>
          <p14:tracePt t="31054" x="11122025" y="3568700"/>
          <p14:tracePt t="31063" x="11112500" y="3594100"/>
          <p14:tracePt t="31071" x="11096625" y="3603625"/>
          <p14:tracePt t="31080" x="11096625" y="3611563"/>
          <p14:tracePt t="31096" x="11087100" y="3611563"/>
          <p14:tracePt t="31103" x="11087100" y="3619500"/>
          <p14:tracePt t="31113" x="11087100" y="3629025"/>
          <p14:tracePt t="31167" x="11096625" y="3629025"/>
          <p14:tracePt t="31182" x="11104563" y="3629025"/>
          <p14:tracePt t="31190" x="11122025" y="3629025"/>
          <p14:tracePt t="31198" x="11147425" y="3629025"/>
          <p14:tracePt t="31205" x="11172825" y="3619500"/>
          <p14:tracePt t="31213" x="11180763" y="3603625"/>
          <p14:tracePt t="31221" x="11223625" y="3578225"/>
          <p14:tracePt t="31229" x="11249025" y="3568700"/>
          <p14:tracePt t="31237" x="11274425" y="3552825"/>
          <p14:tracePt t="31245" x="11307763" y="3527425"/>
          <p14:tracePt t="31254" x="11325225" y="3517900"/>
          <p14:tracePt t="31261" x="11342688" y="3517900"/>
          <p14:tracePt t="31482" x="11350625" y="3517900"/>
          <p14:tracePt t="31518" x="11376025" y="3552825"/>
          <p14:tracePt t="31527" x="11393488" y="3560763"/>
          <p14:tracePt t="31534" x="11418888" y="3594100"/>
          <p14:tracePt t="31543" x="11426825" y="3611563"/>
          <p14:tracePt t="31559" x="11426825" y="3636963"/>
          <p14:tracePt t="31566" x="11426825" y="3646488"/>
          <p14:tracePt t="31576" x="11426825" y="3654425"/>
          <p14:tracePt t="31582" x="11426825" y="3679825"/>
          <p14:tracePt t="31593" x="11418888" y="3687763"/>
          <p14:tracePt t="31598" x="11418888" y="3697288"/>
          <p14:tracePt t="31676" x="11401425" y="3705225"/>
          <p14:tracePt t="31683" x="11401425" y="3713163"/>
          <p14:tracePt t="31693" x="11393488" y="3713163"/>
          <p14:tracePt t="31698" x="11376025" y="3713163"/>
          <p14:tracePt t="31706" x="11376025" y="3722688"/>
          <p14:tracePt t="31714" x="11368088" y="3722688"/>
          <p14:tracePt t="31722" x="11360150" y="3722688"/>
          <p14:tracePt t="31730" x="11350625" y="3730625"/>
          <p14:tracePt t="31754" x="11342688" y="3730625"/>
          <p14:tracePt t="31836" x="11333163" y="3730625"/>
          <p14:tracePt t="32236" x="11307763" y="3730625"/>
          <p14:tracePt t="32245" x="11299825" y="3730625"/>
          <p14:tracePt t="32251" x="11266488" y="3730625"/>
          <p14:tracePt t="32262" x="11249025" y="3730625"/>
          <p14:tracePt t="32266" x="11241088" y="3730625"/>
          <p14:tracePt t="32346" x="11241088" y="3713163"/>
          <p14:tracePt t="32354" x="11241088" y="3705225"/>
          <p14:tracePt t="33053" x="11231563" y="3697288"/>
          <p14:tracePt t="33066" x="11223625" y="3687763"/>
          <p14:tracePt t="33074" x="11215688" y="3662363"/>
          <p14:tracePt t="33082" x="11198225" y="3646488"/>
          <p14:tracePt t="33099" x="11180763" y="3636963"/>
          <p14:tracePt t="33108" x="11180763" y="3629025"/>
          <p14:tracePt t="33116" x="11180763" y="3619500"/>
          <p14:tracePt t="33131" x="11180763" y="3611563"/>
          <p14:tracePt t="33139" x="11180763" y="3594100"/>
          <p14:tracePt t="33155" x="11180763" y="3586163"/>
          <p14:tracePt t="33163" x="11180763" y="3568700"/>
          <p14:tracePt t="33171" x="11180763" y="3552825"/>
          <p14:tracePt t="33181" x="11180763" y="3543300"/>
          <p14:tracePt t="33187" x="11180763" y="3535363"/>
          <p14:tracePt t="33197" x="11180763" y="3517900"/>
          <p14:tracePt t="33203" x="11180763" y="3502025"/>
          <p14:tracePt t="33212" x="11180763" y="3484563"/>
          <p14:tracePt t="33219" x="11180763" y="3467100"/>
          <p14:tracePt t="33229" x="11180763" y="3441700"/>
          <p14:tracePt t="33235" x="11180763" y="3416300"/>
          <p14:tracePt t="33245" x="11188700" y="3398838"/>
          <p14:tracePt t="33251" x="11188700" y="3382963"/>
          <p14:tracePt t="33262" x="11188700" y="3365500"/>
          <p14:tracePt t="33267" x="11188700" y="3355975"/>
          <p14:tracePt t="33277" x="11198225" y="3348038"/>
          <p14:tracePt t="33282" x="11198225" y="3340100"/>
          <p14:tracePt t="33355" x="11206163" y="3340100"/>
          <p14:tracePt t="33370" x="11206163" y="3348038"/>
          <p14:tracePt t="33385" x="11206163" y="3373438"/>
          <p14:tracePt t="33393" x="11206163" y="3408363"/>
          <p14:tracePt t="33401" x="11206163" y="3433763"/>
          <p14:tracePt t="33410" x="11206163" y="3449638"/>
          <p14:tracePt t="33417" x="11198225" y="3475038"/>
          <p14:tracePt t="33427" x="11180763" y="3527425"/>
          <p14:tracePt t="33434" x="11172825" y="3578225"/>
          <p14:tracePt t="33443" x="11155363" y="3619500"/>
          <p14:tracePt t="33450" x="11147425" y="3679825"/>
          <p14:tracePt t="33459" x="11147425" y="3722688"/>
          <p14:tracePt t="33466" x="11137900" y="3748088"/>
          <p14:tracePt t="33479" x="11137900" y="3773488"/>
          <p14:tracePt t="33482" x="11129963" y="3781425"/>
          <p14:tracePt t="33495" x="11129963" y="3798888"/>
          <p14:tracePt t="33499" x="11122025" y="3824288"/>
          <p14:tracePt t="33508" x="11122025" y="3841750"/>
          <p14:tracePt t="33517" x="11112500" y="3857625"/>
          <p14:tracePt t="33524" x="11096625" y="3875088"/>
          <p14:tracePt t="33531" x="11096625" y="3892550"/>
          <p14:tracePt t="33538" x="11087100" y="3908425"/>
          <p14:tracePt t="33546" x="11079163" y="3917950"/>
          <p14:tracePt t="33555" x="11071225" y="3943350"/>
          <p14:tracePt t="33562" x="11071225" y="3951288"/>
          <p14:tracePt t="33578" x="11061700" y="3960813"/>
          <p14:tracePt t="33611" x="11061700" y="3968750"/>
          <p14:tracePt t="33627" x="11061700" y="3976688"/>
          <p14:tracePt t="33634" x="11061700" y="3986213"/>
          <p14:tracePt t="33644" x="11061700" y="3994150"/>
          <p14:tracePt t="33650" x="11061700" y="4002088"/>
          <p14:tracePt t="33660" x="11061700" y="4011613"/>
          <p14:tracePt t="33666" x="11061700" y="4019550"/>
          <p14:tracePt t="33678" x="11061700" y="4037013"/>
          <p14:tracePt t="33694" x="11061700" y="4044950"/>
          <p14:tracePt t="33707" x="11061700" y="4052888"/>
          <p14:tracePt t="33723" x="11061700" y="4062413"/>
          <p14:tracePt t="33730" x="11061700" y="4070350"/>
          <p14:tracePt t="33738" x="11061700" y="4079875"/>
          <p14:tracePt t="33754" x="11061700" y="4095750"/>
          <p14:tracePt t="33762" x="11061700" y="4105275"/>
          <p14:tracePt t="33771" x="11061700" y="4113213"/>
          <p14:tracePt t="33778" x="11061700" y="4121150"/>
          <p14:tracePt t="33786" x="11061700" y="4130675"/>
          <p14:tracePt t="33795" x="11061700" y="4138613"/>
          <p14:tracePt t="33802" x="11061700" y="4146550"/>
          <p14:tracePt t="33811" x="11061700" y="4156075"/>
          <p14:tracePt t="33818" x="11061700" y="4164013"/>
          <p14:tracePt t="33828" x="11061700" y="4181475"/>
          <p14:tracePt t="33834" x="11061700" y="4189413"/>
          <p14:tracePt t="33850" x="11061700" y="4206875"/>
          <p14:tracePt t="33866" x="11061700" y="4214813"/>
          <p14:tracePt t="34188" x="11071225" y="4206875"/>
          <p14:tracePt t="34195" x="11079163" y="4197350"/>
          <p14:tracePt t="34203" x="11087100" y="4171950"/>
          <p14:tracePt t="34213" x="11096625" y="4146550"/>
          <p14:tracePt t="34219" x="11096625" y="4113213"/>
          <p14:tracePt t="34230" x="11096625" y="4105275"/>
          <p14:tracePt t="34235" x="11071225" y="4095750"/>
          <p14:tracePt t="34247" x="11053763" y="4087813"/>
          <p14:tracePt t="34251" x="11044238" y="4079875"/>
          <p14:tracePt t="34262" x="11036300" y="4079875"/>
          <p14:tracePt t="34266" x="11028363" y="4070350"/>
          <p14:tracePt t="34277" x="11028363" y="4044950"/>
          <p14:tracePt t="34283" x="11010900" y="4011613"/>
          <p14:tracePt t="34294" x="11010900" y="4002088"/>
          <p14:tracePt t="34299" x="11010900" y="3976688"/>
          <p14:tracePt t="34310" x="11028363" y="3960813"/>
          <p14:tracePt t="34315" x="11036300" y="3951288"/>
          <p14:tracePt t="34324" x="11044238" y="3943350"/>
          <p14:tracePt t="34330" x="11044238" y="3935413"/>
          <p14:tracePt t="34339" x="11053763" y="3935413"/>
          <p14:tracePt t="34346" x="11053763" y="3925888"/>
          <p14:tracePt t="34355" x="11061700" y="3925888"/>
          <p14:tracePt t="34362" x="11079163" y="3925888"/>
          <p14:tracePt t="34379" x="11096625" y="3925888"/>
          <p14:tracePt t="34386" x="11129963" y="3925888"/>
          <p14:tracePt t="34411" x="11137900" y="3925888"/>
          <p14:tracePt t="34473" x="11172825" y="3935413"/>
          <p14:tracePt t="34481" x="11172825" y="3943350"/>
          <p14:tracePt t="34490" x="11198225" y="3960813"/>
          <p14:tracePt t="34497" x="11215688" y="3976688"/>
          <p14:tracePt t="34505" x="11241088" y="3986213"/>
          <p14:tracePt t="34513" x="11274425" y="3994150"/>
          <p14:tracePt t="34522" x="11291888" y="4002088"/>
          <p14:tracePt t="34530" x="11307763" y="4027488"/>
          <p14:tracePt t="34538" x="11317288" y="4027488"/>
          <p14:tracePt t="34546" x="11333163" y="4044950"/>
          <p14:tracePt t="34554" x="11333163" y="4079875"/>
          <p14:tracePt t="34562" x="11333163" y="4105275"/>
          <p14:tracePt t="34570" x="11333163" y="4138613"/>
          <p14:tracePt t="34578" x="11333163" y="4181475"/>
          <p14:tracePt t="34586" x="11307763" y="4240213"/>
          <p14:tracePt t="34593" x="11282363" y="4275138"/>
          <p14:tracePt t="34602" x="11266488" y="4283075"/>
          <p14:tracePt t="34610" x="11256963" y="4291013"/>
          <p14:tracePt t="34659" x="11256963" y="4308475"/>
          <p14:tracePt t="34667" x="11223625" y="4308475"/>
          <p14:tracePt t="34676" x="11215688" y="4308475"/>
          <p14:tracePt t="34683" x="11206163" y="4308475"/>
          <p14:tracePt t="34693" x="11198225" y="4308475"/>
          <p14:tracePt t="34735" x="11180763" y="4308475"/>
          <p14:tracePt t="34767" x="11172825" y="4300538"/>
          <p14:tracePt t="35063" x="11163300" y="4300538"/>
          <p14:tracePt t="35072" x="11147425" y="4308475"/>
          <p14:tracePt t="35079" x="11129963" y="4308475"/>
          <p14:tracePt t="35086" x="11104563" y="4308475"/>
          <p14:tracePt t="35094" x="11071225" y="4308475"/>
          <p14:tracePt t="35102" x="11018838" y="4316413"/>
          <p14:tracePt t="35110" x="10952163" y="4325938"/>
          <p14:tracePt t="35119" x="10848975" y="4359275"/>
          <p14:tracePt t="35126" x="10663238" y="4419600"/>
          <p14:tracePt t="35134" x="10364788" y="4513263"/>
          <p14:tracePt t="35143" x="9991725" y="4622800"/>
          <p14:tracePt t="35150" x="9583738" y="4699000"/>
          <p14:tracePt t="35160" x="9175750" y="4802188"/>
          <p14:tracePt t="35166" x="8793163" y="4860925"/>
          <p14:tracePt t="35175" x="8529638" y="4903788"/>
          <p14:tracePt t="35182" x="8308975" y="4919663"/>
          <p14:tracePt t="35192" x="8147050" y="4929188"/>
          <p14:tracePt t="35198" x="8045450" y="4937125"/>
          <p14:tracePt t="35209" x="7986713" y="4937125"/>
          <p14:tracePt t="35214" x="7977188" y="4937125"/>
          <p14:tracePt t="35255" x="7969250" y="4937125"/>
          <p14:tracePt t="35270" x="7951788" y="4937125"/>
          <p14:tracePt t="35287" x="7926388" y="4919663"/>
          <p14:tracePt t="35294" x="7885113" y="4894263"/>
          <p14:tracePt t="35302" x="7859713" y="4878388"/>
          <p14:tracePt t="35312" x="7791450" y="4843463"/>
          <p14:tracePt t="35318" x="7731125" y="4792663"/>
          <p14:tracePt t="35328" x="7672388" y="4749800"/>
          <p14:tracePt t="35335" x="7596188" y="4673600"/>
          <p14:tracePt t="35343" x="7485063" y="4597400"/>
          <p14:tracePt t="35350" x="7340600" y="4486275"/>
          <p14:tracePt t="35360" x="7119938" y="4316413"/>
          <p14:tracePt t="35367" x="6932613" y="4146550"/>
          <p14:tracePt t="35378" x="6737350" y="4002088"/>
          <p14:tracePt t="35382" x="6508750" y="3841750"/>
          <p14:tracePt t="35394" x="6329363" y="3738563"/>
          <p14:tracePt t="35399" x="6167438" y="3636963"/>
          <p14:tracePt t="35409" x="6007100" y="3543300"/>
          <p14:tracePt t="35415" x="5913438" y="3475038"/>
          <p14:tracePt t="35422" x="5811838" y="3390900"/>
          <p14:tracePt t="35430" x="5761038" y="3348038"/>
          <p14:tracePt t="35439" x="5751513" y="3340100"/>
          <p14:tracePt t="35446" x="5735638" y="3322638"/>
          <p14:tracePt t="35455" x="5735638" y="3314700"/>
          <p14:tracePt t="35486" x="5743575" y="3289300"/>
          <p14:tracePt t="35494" x="5786438" y="3246438"/>
          <p14:tracePt t="35503" x="5802313" y="3211513"/>
          <p14:tracePt t="35512" x="5862638" y="3170238"/>
          <p14:tracePt t="35518" x="5964238" y="3109913"/>
          <p14:tracePt t="35529" x="6134100" y="3041650"/>
          <p14:tracePt t="35534" x="6415088" y="2949575"/>
          <p14:tracePt t="35545" x="6694488" y="2863850"/>
          <p14:tracePt t="35550" x="7018338" y="2787650"/>
          <p14:tracePt t="35560" x="7400925" y="2719388"/>
          <p14:tracePt t="35565" x="7773988" y="2676525"/>
          <p14:tracePt t="35575" x="8181975" y="2608263"/>
          <p14:tracePt t="35581" x="8521700" y="2549525"/>
          <p14:tracePt t="35592" x="8828088" y="2506663"/>
          <p14:tracePt t="35597" x="9091613" y="2489200"/>
          <p14:tracePt t="35605" x="9328150" y="2481263"/>
          <p14:tracePt t="35614" x="9515475" y="2481263"/>
          <p14:tracePt t="35622" x="9659938" y="2489200"/>
          <p14:tracePt t="35630" x="9786938" y="2532063"/>
          <p14:tracePt t="35638" x="9890125" y="2566988"/>
          <p14:tracePt t="35646" x="9983788" y="2625725"/>
          <p14:tracePt t="35654" x="10042525" y="2660650"/>
          <p14:tracePt t="35662" x="10110788" y="2719388"/>
          <p14:tracePt t="35670" x="10161588" y="2778125"/>
          <p14:tracePt t="35678" x="10204450" y="2855913"/>
          <p14:tracePt t="35686" x="10255250" y="2922588"/>
          <p14:tracePt t="35693" x="10288588" y="3033713"/>
          <p14:tracePt t="35702" x="10339388" y="3152775"/>
          <p14:tracePt t="35711" x="10382250" y="3246438"/>
          <p14:tracePt t="35718" x="10415588" y="3365500"/>
          <p14:tracePt t="35727" x="10458450" y="3484563"/>
          <p14:tracePt t="35734" x="10493375" y="3619500"/>
          <p14:tracePt t="35743" x="10509250" y="3748088"/>
          <p14:tracePt t="35750" x="10518775" y="3857625"/>
          <p14:tracePt t="35760" x="10526713" y="3960813"/>
          <p14:tracePt t="35766" x="10534650" y="4052888"/>
          <p14:tracePt t="35776" x="10544175" y="4138613"/>
          <p14:tracePt t="35782" x="10544175" y="4189413"/>
          <p14:tracePt t="35794" x="10544175" y="4249738"/>
          <p14:tracePt t="35798" x="10544175" y="4283075"/>
          <p14:tracePt t="35809" x="10544175" y="4333875"/>
          <p14:tracePt t="35814" x="10544175" y="4376738"/>
          <p14:tracePt t="35822" x="10544175" y="4435475"/>
          <p14:tracePt t="35830" x="10544175" y="4495800"/>
          <p14:tracePt t="35838" x="10526713" y="4554538"/>
          <p14:tracePt t="35846" x="10501313" y="4614863"/>
          <p14:tracePt t="35854" x="10467975" y="4673600"/>
          <p14:tracePt t="35862" x="10433050" y="4724400"/>
          <p14:tracePt t="35871" x="10399713" y="4767263"/>
          <p14:tracePt t="35878" x="10390188" y="4775200"/>
          <p14:tracePt t="35895" x="10364788" y="4802188"/>
          <p14:tracePt t="35902" x="10356850" y="4810125"/>
          <p14:tracePt t="35918" x="10339388" y="4810125"/>
          <p14:tracePt t="35928" x="10313988" y="4818063"/>
          <p14:tracePt t="35935" x="10271125" y="4827588"/>
          <p14:tracePt t="35945" x="10245725" y="4835525"/>
          <p14:tracePt t="35950" x="10220325" y="4843463"/>
          <p14:tracePt t="35960" x="10179050" y="4843463"/>
          <p14:tracePt t="35966" x="10118725" y="4852988"/>
          <p14:tracePt t="35976" x="10042525" y="4852988"/>
          <p14:tracePt t="35982" x="9956800" y="4852988"/>
          <p14:tracePt t="35994" x="9880600" y="4852988"/>
          <p14:tracePt t="35998" x="9804400" y="4852988"/>
          <p14:tracePt t="36009" x="9720263" y="4852988"/>
          <p14:tracePt t="36014" x="9652000" y="4852988"/>
          <p14:tracePt t="36023" x="9583738" y="4843463"/>
          <p14:tracePt t="36030" x="9515475" y="4827588"/>
          <p14:tracePt t="36038" x="9464675" y="4818063"/>
          <p14:tracePt t="36046" x="9405938" y="4810125"/>
          <p14:tracePt t="36054" x="9345613" y="4784725"/>
          <p14:tracePt t="36062" x="9286875" y="4759325"/>
          <p14:tracePt t="36070" x="9236075" y="4741863"/>
          <p14:tracePt t="36079" x="9175750" y="4724400"/>
          <p14:tracePt t="36086" x="9142413" y="4716463"/>
          <p14:tracePt t="36096" x="9091613" y="4708525"/>
          <p14:tracePt t="36102" x="9056688" y="4691063"/>
          <p14:tracePt t="36112" x="9013825" y="4673600"/>
          <p14:tracePt t="36119" x="8988425" y="4665663"/>
          <p14:tracePt t="36127" x="8947150" y="4648200"/>
          <p14:tracePt t="36134" x="8912225" y="4630738"/>
          <p14:tracePt t="36143" x="8894763" y="4614863"/>
          <p14:tracePt t="36150" x="8878888" y="4614863"/>
          <p14:tracePt t="36166" x="8861425" y="4605338"/>
          <p14:tracePt t="36182" x="8853488" y="4605338"/>
          <p14:tracePt t="36214" x="8843963" y="4605338"/>
          <p14:tracePt t="36238" x="8836025" y="4597400"/>
          <p14:tracePt t="36760" x="8828088" y="4597400"/>
          <p14:tracePt t="36767" x="8818563" y="4605338"/>
          <p14:tracePt t="36778" x="8785225" y="4614863"/>
          <p14:tracePt t="36784" x="8767763" y="4614863"/>
          <p14:tracePt t="36795" x="8759825" y="4614863"/>
          <p14:tracePt t="36799" x="8750300" y="4614863"/>
          <p14:tracePt t="36812" x="8742363" y="4614863"/>
          <p14:tracePt t="36823" x="8724900" y="4614863"/>
          <p14:tracePt t="36839" x="8716963" y="4614863"/>
          <p14:tracePt t="36847" x="8709025" y="4614863"/>
          <p14:tracePt t="36862" x="8691563" y="4614863"/>
          <p14:tracePt t="36903" x="8683625" y="4614863"/>
          <p14:tracePt t="36911" x="8674100" y="4614863"/>
          <p14:tracePt t="36968" x="8666163" y="4597400"/>
          <p14:tracePt t="36983" x="8658225" y="4579938"/>
          <p14:tracePt t="36993" x="8658225" y="4572000"/>
          <p14:tracePt t="37000" x="8658225" y="4564063"/>
          <p14:tracePt t="37012" x="8658225" y="4554538"/>
          <p14:tracePt t="37360" x="8640763" y="4554538"/>
          <p14:tracePt t="37367" x="8632825" y="4554538"/>
          <p14:tracePt t="37377" x="8605838" y="4554538"/>
          <p14:tracePt t="37383" x="8572500" y="4554538"/>
          <p14:tracePt t="37396" x="8504238" y="4554538"/>
          <p14:tracePt t="37398" x="8445500" y="4554538"/>
          <p14:tracePt t="37408" x="8402638" y="4546600"/>
          <p14:tracePt t="37414" x="8369300" y="4529138"/>
          <p14:tracePt t="37422" x="8359775" y="4513263"/>
          <p14:tracePt t="37430" x="8334375" y="4495800"/>
          <p14:tracePt t="37438" x="8318500" y="4478338"/>
          <p14:tracePt t="37446" x="8301038" y="4460875"/>
          <p14:tracePt t="37454" x="8291513" y="4427538"/>
          <p14:tracePt t="37462" x="8291513" y="4419600"/>
          <p14:tracePt t="37471" x="8283575" y="4419600"/>
          <p14:tracePt t="37478" x="8283575" y="4410075"/>
          <p14:tracePt t="37488" x="8283575" y="4402138"/>
          <p14:tracePt t="37498" x="8283575" y="4394200"/>
          <p14:tracePt t="37502" x="8283575" y="4368800"/>
          <p14:tracePt t="37510" x="8283575" y="4341813"/>
          <p14:tracePt t="37518" x="8283575" y="4300538"/>
          <p14:tracePt t="37526" x="8308975" y="4265613"/>
          <p14:tracePt t="37534" x="8326438" y="4240213"/>
          <p14:tracePt t="37543" x="8351838" y="4206875"/>
          <p14:tracePt t="37550" x="8394700" y="4164013"/>
          <p14:tracePt t="37559" x="8445500" y="4121150"/>
          <p14:tracePt t="37566" x="8521700" y="4079875"/>
          <p14:tracePt t="37577" x="8589963" y="4052888"/>
          <p14:tracePt t="37582" x="8658225" y="4027488"/>
          <p14:tracePt t="37593" x="8699500" y="4027488"/>
          <p14:tracePt t="37598" x="8734425" y="4027488"/>
          <p14:tracePt t="37631" x="8742363" y="4027488"/>
          <p14:tracePt t="37655" x="8750300" y="4044950"/>
          <p14:tracePt t="37663" x="8750300" y="4062413"/>
          <p14:tracePt t="37671" x="8759825" y="4070350"/>
          <p14:tracePt t="37679" x="8759825" y="4079875"/>
          <p14:tracePt t="37687" x="8767763" y="4087813"/>
          <p14:tracePt t="37697" x="8767763" y="4105275"/>
          <p14:tracePt t="37702" x="8767763" y="4113213"/>
          <p14:tracePt t="37710" x="8767763" y="4121150"/>
          <p14:tracePt t="37718" x="8777288" y="4130675"/>
          <p14:tracePt t="37726" x="8777288" y="4138613"/>
          <p14:tracePt t="37733" x="8785225" y="4156075"/>
          <p14:tracePt t="37759" x="8785225" y="4164013"/>
          <p14:tracePt t="37765" x="8785225" y="4171950"/>
          <p14:tracePt t="37778" x="8802688" y="4189413"/>
          <p14:tracePt t="37786" x="8810625" y="4189413"/>
          <p14:tracePt t="37794" x="8828088" y="4206875"/>
          <p14:tracePt t="37811" x="8853488" y="4214813"/>
          <p14:tracePt t="37826" x="8869363" y="4224338"/>
          <p14:tracePt t="37833" x="8878888" y="4224338"/>
          <p14:tracePt t="37876" x="8886825" y="4224338"/>
          <p14:tracePt t="37891" x="8894763" y="4232275"/>
          <p14:tracePt t="37898" x="8904288" y="4232275"/>
          <p14:tracePt t="37907" x="8921750" y="4232275"/>
          <p14:tracePt t="37923" x="8929688" y="4232275"/>
          <p14:tracePt t="37930" x="8937625" y="4232275"/>
          <p14:tracePt t="37938" x="8947150" y="4232275"/>
          <p14:tracePt t="37946" x="8955088" y="4232275"/>
          <p14:tracePt t="38148" x="8963025" y="4232275"/>
          <p14:tracePt t="38163" x="8955088" y="4232275"/>
          <p14:tracePt t="38172" x="8929688" y="4232275"/>
          <p14:tracePt t="38182" x="8886825" y="4232275"/>
          <p14:tracePt t="38187" x="8828088" y="4232275"/>
          <p14:tracePt t="38194" x="8767763" y="4232275"/>
          <p14:tracePt t="38202" x="8724900" y="4232275"/>
          <p14:tracePt t="38210" x="8709025" y="4232275"/>
          <p14:tracePt t="38226" x="8699500" y="4232275"/>
          <p14:tracePt t="38700" x="8691563" y="4240213"/>
          <p14:tracePt t="38708" x="8683625" y="4240213"/>
          <p14:tracePt t="38714" x="8674100" y="4240213"/>
          <p14:tracePt t="38722" x="8666163" y="4240213"/>
          <p14:tracePt t="38762" x="8666163" y="4232275"/>
          <p14:tracePt t="38770" x="8666163" y="4224338"/>
          <p14:tracePt t="38778" x="8674100" y="4189413"/>
          <p14:tracePt t="38786" x="8691563" y="4171950"/>
          <p14:tracePt t="38793" x="8734425" y="4146550"/>
          <p14:tracePt t="38802" x="8785225" y="4121150"/>
          <p14:tracePt t="38809" x="8836025" y="4079875"/>
          <p14:tracePt t="38817" x="8894763" y="4044950"/>
          <p14:tracePt t="38826" x="8963025" y="4019550"/>
          <p14:tracePt t="38833" x="9031288" y="3994150"/>
          <p14:tracePt t="38843" x="9099550" y="3976688"/>
          <p14:tracePt t="38849" x="9167813" y="3968750"/>
          <p14:tracePt t="38860" x="9251950" y="3968750"/>
          <p14:tracePt t="38867" x="9328150" y="3968750"/>
          <p14:tracePt t="38878" x="9405938" y="3968750"/>
          <p14:tracePt t="38895" x="9515475" y="3968750"/>
          <p14:tracePt t="38899" x="9540875" y="3968750"/>
          <p14:tracePt t="38915" x="9550400" y="3968750"/>
          <p14:tracePt t="38938" x="9558338" y="3968750"/>
          <p14:tracePt t="38954" x="9558338" y="3976688"/>
          <p14:tracePt t="38962" x="9558338" y="3986213"/>
          <p14:tracePt t="38970" x="9558338" y="4002088"/>
          <p14:tracePt t="38978" x="9575800" y="4044950"/>
          <p14:tracePt t="38986" x="9575800" y="4062413"/>
          <p14:tracePt t="38994" x="9575800" y="4087813"/>
          <p14:tracePt t="39002" x="9575800" y="4121150"/>
          <p14:tracePt t="39010" x="9575800" y="4164013"/>
          <p14:tracePt t="39018" x="9575800" y="4224338"/>
          <p14:tracePt t="39026" x="9575800" y="4265613"/>
          <p14:tracePt t="39034" x="9575800" y="4316413"/>
          <p14:tracePt t="39043" x="9575800" y="4351338"/>
          <p14:tracePt t="39050" x="9575800" y="4384675"/>
          <p14:tracePt t="39059" x="9575800" y="4410075"/>
          <p14:tracePt t="39066" x="9575800" y="4435475"/>
          <p14:tracePt t="39076" x="9575800" y="4470400"/>
          <p14:tracePt t="39082" x="9575800" y="4495800"/>
          <p14:tracePt t="39091" x="9575800" y="4513263"/>
          <p14:tracePt t="39098" x="9575800" y="4529138"/>
          <p14:tracePt t="39109" x="9575800" y="4546600"/>
          <p14:tracePt t="39114" x="9575800" y="4564063"/>
          <p14:tracePt t="39130" x="9575800" y="4579938"/>
          <p14:tracePt t="39138" x="9575800" y="4589463"/>
          <p14:tracePt t="39146" x="9566275" y="4589463"/>
          <p14:tracePt t="39155" x="9566275" y="4597400"/>
          <p14:tracePt t="39162" x="9566275" y="4605338"/>
          <p14:tracePt t="39170" x="9566275" y="4614863"/>
          <p14:tracePt t="39228" x="9558338" y="4614863"/>
          <p14:tracePt t="39244" x="9550400" y="4614863"/>
          <p14:tracePt t="39251" x="9540875" y="4614863"/>
          <p14:tracePt t="39261" x="9515475" y="4614863"/>
          <p14:tracePt t="39267" x="9507538" y="4614863"/>
          <p14:tracePt t="39276" x="9482138" y="4605338"/>
          <p14:tracePt t="39283" x="9464675" y="4597400"/>
          <p14:tracePt t="39294" x="9447213" y="4579938"/>
          <p14:tracePt t="39298" x="9431338" y="4572000"/>
          <p14:tracePt t="39309" x="9405938" y="4554538"/>
          <p14:tracePt t="39315" x="9380538" y="4521200"/>
          <p14:tracePt t="39326" x="9337675" y="4486275"/>
          <p14:tracePt t="39330" x="9320213" y="4470400"/>
          <p14:tracePt t="39339" x="9277350" y="4445000"/>
          <p14:tracePt t="39346" x="9226550" y="4402138"/>
          <p14:tracePt t="39354" x="9183688" y="4368800"/>
          <p14:tracePt t="39362" x="9142413" y="4333875"/>
          <p14:tracePt t="39370" x="9117013" y="4308475"/>
          <p14:tracePt t="39378" x="9082088" y="4265613"/>
          <p14:tracePt t="39386" x="9039225" y="4224338"/>
          <p14:tracePt t="39394" x="8980488" y="4156075"/>
          <p14:tracePt t="39402" x="8929688" y="4105275"/>
          <p14:tracePt t="39411" x="8878888" y="4062413"/>
          <p14:tracePt t="39418" x="8828088" y="4019550"/>
          <p14:tracePt t="39427" x="8750300" y="3976688"/>
          <p14:tracePt t="39434" x="8691563" y="3935413"/>
          <p14:tracePt t="39444" x="8640763" y="3900488"/>
          <p14:tracePt t="39450" x="8589963" y="3875088"/>
          <p14:tracePt t="39459" x="8529638" y="3849688"/>
          <p14:tracePt t="39466" x="8470900" y="3832225"/>
          <p14:tracePt t="39476" x="8402638" y="3816350"/>
          <p14:tracePt t="39482" x="8351838" y="3806825"/>
          <p14:tracePt t="39491" x="8291513" y="3806825"/>
          <p14:tracePt t="39498" x="8240713" y="3806825"/>
          <p14:tracePt t="39508" x="8181975" y="3806825"/>
          <p14:tracePt t="39514" x="8121650" y="3806825"/>
          <p14:tracePt t="39522" x="8070850" y="3816350"/>
          <p14:tracePt t="39530" x="8029575" y="3824288"/>
          <p14:tracePt t="39538" x="7969250" y="3841750"/>
          <p14:tracePt t="39546" x="7918450" y="3867150"/>
          <p14:tracePt t="39554" x="7859713" y="3892550"/>
          <p14:tracePt t="39562" x="7799388" y="3925888"/>
          <p14:tracePt t="39570" x="7731125" y="3968750"/>
          <p14:tracePt t="39578" x="7672388" y="4011613"/>
          <p14:tracePt t="39586" x="7596188" y="4052888"/>
          <p14:tracePt t="39594" x="7535863" y="4095750"/>
          <p14:tracePt t="39602" x="7477125" y="4146550"/>
          <p14:tracePt t="39610" x="7400925" y="4197350"/>
          <p14:tracePt t="39618" x="7315200" y="4257675"/>
          <p14:tracePt t="39626" x="7229475" y="4308475"/>
          <p14:tracePt t="39634" x="7145338" y="4359275"/>
          <p14:tracePt t="39643" x="7077075" y="4410075"/>
          <p14:tracePt t="39651" x="6992938" y="4470400"/>
          <p14:tracePt t="39662" x="6899275" y="4529138"/>
          <p14:tracePt t="39667" x="6770688" y="4597400"/>
          <p14:tracePt t="39677" x="6635750" y="4665663"/>
          <p14:tracePt t="39683" x="6508750" y="4733925"/>
          <p14:tracePt t="39694" x="6380163" y="4792663"/>
          <p14:tracePt t="39699" x="6270625" y="4843463"/>
          <p14:tracePt t="39710" x="6151563" y="4886325"/>
          <p14:tracePt t="39715" x="6032500" y="4937125"/>
          <p14:tracePt t="39723" x="5888038" y="4979988"/>
          <p14:tracePt t="39730" x="5751513" y="5013325"/>
          <p14:tracePt t="39739" x="5641975" y="5030788"/>
          <p14:tracePt t="39746" x="5522913" y="5048250"/>
          <p14:tracePt t="39755" x="5411788" y="5056188"/>
          <p14:tracePt t="39762" x="5310188" y="5064125"/>
          <p14:tracePt t="39770" x="5216525" y="5073650"/>
          <p14:tracePt t="39778" x="5114925" y="5081588"/>
          <p14:tracePt t="39787" x="5038725" y="5081588"/>
          <p14:tracePt t="39794" x="4945063" y="5081588"/>
          <p14:tracePt t="39802" x="4859338" y="5081588"/>
          <p14:tracePt t="39811" x="4775200" y="5081588"/>
          <p14:tracePt t="39819" x="4714875" y="5073650"/>
          <p14:tracePt t="39826" x="4673600" y="5064125"/>
          <p14:tracePt t="39834" x="4664075" y="5064125"/>
          <p14:tracePt t="39844" x="4656138" y="5064125"/>
          <p14:tracePt t="39851" x="4638675" y="5048250"/>
          <p14:tracePt t="39882" x="4630738" y="5038725"/>
          <p14:tracePt t="39898" x="4630738" y="5013325"/>
          <p14:tracePt t="39906" x="4630738" y="4997450"/>
          <p14:tracePt t="39913" x="4656138" y="4946650"/>
          <p14:tracePt t="39921" x="4681538" y="4878388"/>
          <p14:tracePt t="39929" x="4724400" y="4792663"/>
          <p14:tracePt t="39937" x="4783138" y="4699000"/>
          <p14:tracePt t="39945" x="4851400" y="4614863"/>
          <p14:tracePt t="39954" x="4902200" y="4538663"/>
          <p14:tracePt t="39962" x="4978400" y="4460875"/>
          <p14:tracePt t="39970" x="5054600" y="4394200"/>
          <p14:tracePt t="39978" x="5106988" y="4316413"/>
          <p14:tracePt t="39986" x="5165725" y="4240213"/>
          <p14:tracePt t="39994" x="5241925" y="4164013"/>
          <p14:tracePt t="40001" x="5310188" y="4113213"/>
          <p14:tracePt t="40010" x="5394325" y="4044950"/>
          <p14:tracePt t="40018" x="5480050" y="3994150"/>
          <p14:tracePt t="40025" x="5565775" y="3943350"/>
          <p14:tracePt t="40034" x="5649913" y="3883025"/>
          <p14:tracePt t="40043" x="5743575" y="3841750"/>
          <p14:tracePt t="40050" x="5837238" y="3790950"/>
          <p14:tracePt t="40059" x="5946775" y="3748088"/>
          <p14:tracePt t="40066" x="6040438" y="3697288"/>
          <p14:tracePt t="40076" x="6134100" y="3654425"/>
          <p14:tracePt t="40082" x="6227763" y="3611563"/>
          <p14:tracePt t="40091" x="6311900" y="3578225"/>
          <p14:tracePt t="40098" x="6380163" y="3535363"/>
          <p14:tracePt t="40108" x="6430963" y="3509963"/>
          <p14:tracePt t="40114" x="6473825" y="3484563"/>
          <p14:tracePt t="40124" x="6499225" y="3467100"/>
          <p14:tracePt t="40130" x="6524625" y="3449638"/>
          <p14:tracePt t="40138" x="6542088" y="3449638"/>
          <p14:tracePt t="40146" x="6550025" y="3441700"/>
          <p14:tracePt t="40154" x="6567488" y="3433763"/>
          <p14:tracePt t="40162" x="6575425" y="3433763"/>
          <p14:tracePt t="40178" x="6600825" y="3433763"/>
          <p14:tracePt t="40186" x="6610350" y="3433763"/>
          <p14:tracePt t="40194" x="6626225" y="3449638"/>
          <p14:tracePt t="40202" x="6643688" y="3475038"/>
          <p14:tracePt t="40210" x="6653213" y="3509963"/>
          <p14:tracePt t="40218" x="6661150" y="3543300"/>
          <p14:tracePt t="40227" x="6678613" y="3594100"/>
          <p14:tracePt t="40234" x="6694488" y="3654425"/>
          <p14:tracePt t="40243" x="6711950" y="3713163"/>
          <p14:tracePt t="40250" x="6737350" y="3773488"/>
          <p14:tracePt t="40260" x="6754813" y="3832225"/>
          <p14:tracePt t="40266" x="6780213" y="3900488"/>
          <p14:tracePt t="40276" x="6805613" y="3976688"/>
          <p14:tracePt t="40282" x="6838950" y="4070350"/>
          <p14:tracePt t="40292" x="6889750" y="4138613"/>
          <p14:tracePt t="40298" x="6924675" y="4214813"/>
          <p14:tracePt t="40308" x="6950075" y="4283075"/>
          <p14:tracePt t="40314" x="6967538" y="4333875"/>
          <p14:tracePt t="40324" x="6992938" y="4384675"/>
          <p14:tracePt t="40330" x="7008813" y="4394200"/>
          <p14:tracePt t="40338" x="7008813" y="4410075"/>
          <p14:tracePt t="40346" x="7026275" y="4445000"/>
          <p14:tracePt t="40354" x="7034213" y="4460875"/>
          <p14:tracePt t="40362" x="7043738" y="4486275"/>
          <p14:tracePt t="40370" x="7059613" y="4503738"/>
          <p14:tracePt t="40378" x="7077075" y="4538663"/>
          <p14:tracePt t="40386" x="7102475" y="4572000"/>
          <p14:tracePt t="40394" x="7119938" y="4597400"/>
          <p14:tracePt t="40402" x="7145338" y="4630738"/>
          <p14:tracePt t="40411" x="7170738" y="4657725"/>
          <p14:tracePt t="40418" x="7196138" y="4673600"/>
          <p14:tracePt t="40442" x="7213600" y="4683125"/>
          <p14:tracePt t="40459" x="7221538" y="4691063"/>
          <p14:tracePt t="40466" x="7229475" y="4699000"/>
          <p14:tracePt t="40477" x="7239000" y="4699000"/>
          <p14:tracePt t="40523" x="7246938" y="4699000"/>
          <p14:tracePt t="40555" x="7256463" y="4691063"/>
          <p14:tracePt t="40572" x="7264400" y="4673600"/>
          <p14:tracePt t="40580" x="7272338" y="4657725"/>
          <p14:tracePt t="40587" x="7289800" y="4614863"/>
          <p14:tracePt t="40597" x="7307263" y="4554538"/>
          <p14:tracePt t="40603" x="7332663" y="4495800"/>
          <p14:tracePt t="40611" x="7358063" y="4427538"/>
          <p14:tracePt t="40619" x="7391400" y="4376738"/>
          <p14:tracePt t="40628" x="7416800" y="4325938"/>
          <p14:tracePt t="40635" x="7442200" y="4291013"/>
          <p14:tracePt t="40644" x="7451725" y="4265613"/>
          <p14:tracePt t="40651" x="7477125" y="4232275"/>
          <p14:tracePt t="40661" x="7485063" y="4206875"/>
          <p14:tracePt t="40667" x="7510463" y="4181475"/>
          <p14:tracePt t="40677" x="7527925" y="4164013"/>
          <p14:tracePt t="40683" x="7545388" y="4146550"/>
          <p14:tracePt t="40692" x="7553325" y="4138613"/>
          <p14:tracePt t="40699" x="7570788" y="4130675"/>
          <p14:tracePt t="40710" x="7578725" y="4121150"/>
          <p14:tracePt t="40715" x="7596188" y="4113213"/>
          <p14:tracePt t="40731" x="7612063" y="4105275"/>
          <p14:tracePt t="40739" x="7629525" y="4095750"/>
          <p14:tracePt t="40746" x="7637463" y="4095750"/>
          <p14:tracePt t="40755" x="7654925" y="4095750"/>
          <p14:tracePt t="40763" x="7688263" y="4087813"/>
          <p14:tracePt t="40771" x="7705725" y="4087813"/>
          <p14:tracePt t="40778" x="7731125" y="4079875"/>
          <p14:tracePt t="40787" x="7756525" y="4079875"/>
          <p14:tracePt t="40794" x="7781925" y="4070350"/>
          <p14:tracePt t="40812" x="7799388" y="4070350"/>
          <p14:tracePt t="40819" x="7816850" y="4070350"/>
          <p14:tracePt t="40828" x="7842250" y="4070350"/>
          <p14:tracePt t="40835" x="7867650" y="4070350"/>
          <p14:tracePt t="40844" x="7893050" y="4070350"/>
          <p14:tracePt t="40851" x="7918450" y="4070350"/>
          <p14:tracePt t="40860" x="7935913" y="4070350"/>
          <p14:tracePt t="40867" x="7969250" y="4070350"/>
          <p14:tracePt t="40878" x="7994650" y="4070350"/>
          <p14:tracePt t="40895" x="8029575" y="4070350"/>
          <p14:tracePt t="40903" x="8037513" y="4070350"/>
          <p14:tracePt t="40944" x="8045450" y="4070350"/>
          <p14:tracePt t="40951" x="8070850" y="4079875"/>
          <p14:tracePt t="40990" x="8080375" y="4079875"/>
          <p14:tracePt t="40997" x="8080375" y="4087813"/>
          <p14:tracePt t="41168" x="8062913" y="4095750"/>
          <p14:tracePt t="41176" x="8004175" y="4095750"/>
          <p14:tracePt t="41183" x="7935913" y="4095750"/>
          <p14:tracePt t="41193" x="7867650" y="4095750"/>
          <p14:tracePt t="41198" x="7799388" y="4095750"/>
          <p14:tracePt t="41208" x="7748588" y="4095750"/>
          <p14:tracePt t="41214" x="7688263" y="4105275"/>
          <p14:tracePt t="41225" x="7637463" y="4121150"/>
          <p14:tracePt t="41230" x="7596188" y="4146550"/>
          <p14:tracePt t="41238" x="7553325" y="4181475"/>
          <p14:tracePt t="41246" x="7502525" y="4214813"/>
          <p14:tracePt t="41254" x="7434263" y="4275138"/>
          <p14:tracePt t="41262" x="7358063" y="4325938"/>
          <p14:tracePt t="41270" x="7272338" y="4384675"/>
          <p14:tracePt t="41278" x="7178675" y="4419600"/>
          <p14:tracePt t="41286" x="7085013" y="4452938"/>
          <p14:tracePt t="41294" x="7018338" y="4478338"/>
          <p14:tracePt t="41302" x="6942138" y="4486275"/>
          <p14:tracePt t="41310" x="6873875" y="4495800"/>
          <p14:tracePt t="41318" x="6838950" y="4503738"/>
          <p14:tracePt t="41328" x="6831013" y="4503738"/>
          <p14:tracePt t="41334" x="6805613" y="4503738"/>
          <p14:tracePt t="41342" x="6797675" y="4503738"/>
          <p14:tracePt t="41359" x="6788150" y="4503738"/>
          <p14:tracePt t="41366" x="6780213" y="4503738"/>
          <p14:tracePt t="41375" x="6770688" y="4503738"/>
          <p14:tracePt t="41392" x="6762750" y="4495800"/>
          <p14:tracePt t="41439" x="6754813" y="4495800"/>
          <p14:tracePt t="41447" x="6737350" y="4495800"/>
          <p14:tracePt t="41455" x="6704013" y="4495800"/>
          <p14:tracePt t="41465" x="6694488" y="4495800"/>
          <p14:tracePt t="41472" x="6661150" y="4478338"/>
          <p14:tracePt t="41480" x="6653213" y="4478338"/>
          <p14:tracePt t="41488" x="6635750" y="4478338"/>
          <p14:tracePt t="41502" x="6626225" y="4478338"/>
          <p14:tracePt t="41510" x="6610350" y="4470400"/>
          <p14:tracePt t="41518" x="6592888" y="4470400"/>
          <p14:tracePt t="41526" x="6575425" y="4460875"/>
          <p14:tracePt t="41534" x="6567488" y="4460875"/>
          <p14:tracePt t="41550" x="6550025" y="4452938"/>
          <p14:tracePt t="41559" x="6516688" y="4452938"/>
          <p14:tracePt t="41566" x="6508750" y="4445000"/>
          <p14:tracePt t="41575" x="6491288" y="4427538"/>
          <p14:tracePt t="41582" x="6473825" y="4419600"/>
          <p14:tracePt t="41591" x="6448425" y="4419600"/>
          <p14:tracePt t="41598" x="6448425" y="4410075"/>
          <p14:tracePt t="41607" x="6440488" y="4410075"/>
          <p14:tracePt t="41625" x="6423025" y="4410075"/>
          <p14:tracePt t="41646" x="6415088" y="4410075"/>
          <p14:tracePt t="41654" x="6405563" y="4410075"/>
          <p14:tracePt t="41670" x="6389688" y="4402138"/>
          <p14:tracePt t="41694" x="6380163" y="4402138"/>
          <p14:tracePt t="41710" x="6372225" y="4402138"/>
          <p14:tracePt t="41718" x="6354763" y="4394200"/>
          <p14:tracePt t="41726" x="6346825" y="4384675"/>
          <p14:tracePt t="41734" x="6338888" y="4384675"/>
          <p14:tracePt t="41743" x="6329363" y="4384675"/>
          <p14:tracePt t="41750" x="6311900" y="4376738"/>
          <p14:tracePt t="41759" x="6296025" y="4376738"/>
          <p14:tracePt t="41766" x="6286500" y="4376738"/>
          <p14:tracePt t="41776" x="6261100" y="4368800"/>
          <p14:tracePt t="41782" x="6253163" y="4368800"/>
          <p14:tracePt t="41792" x="6245225" y="4368800"/>
          <p14:tracePt t="41798" x="6235700" y="4368800"/>
          <p14:tracePt t="41808" x="6219825" y="4368800"/>
          <p14:tracePt t="41814" x="6210300" y="4368800"/>
          <p14:tracePt t="41825" x="6202363" y="4368800"/>
          <p14:tracePt t="41830" x="6184900" y="4368800"/>
          <p14:tracePt t="41839" x="6167438" y="4368800"/>
          <p14:tracePt t="41846" x="6159500" y="4376738"/>
          <p14:tracePt t="41854" x="6151563" y="4376738"/>
          <p14:tracePt t="41862" x="6134100" y="4376738"/>
          <p14:tracePt t="41870" x="6126163" y="4384675"/>
          <p14:tracePt t="41878" x="6116638" y="4384675"/>
          <p14:tracePt t="41893" x="6108700" y="4384675"/>
          <p14:tracePt t="41903" x="6091238" y="4394200"/>
          <p14:tracePt t="41918" x="6075363" y="4402138"/>
          <p14:tracePt t="41927" x="6065838" y="4402138"/>
          <p14:tracePt t="41934" x="6057900" y="4402138"/>
          <p14:tracePt t="41942" x="6049963" y="4402138"/>
          <p14:tracePt t="41960" x="6040438" y="4402138"/>
          <p14:tracePt t="41966" x="6032500" y="4402138"/>
          <p14:tracePt t="41975" x="6024563" y="4402138"/>
          <p14:tracePt t="41982" x="6015038" y="4402138"/>
          <p14:tracePt t="41992" x="6007100" y="4402138"/>
          <p14:tracePt t="41998" x="5989638" y="4402138"/>
          <p14:tracePt t="42014" x="5981700" y="4402138"/>
          <p14:tracePt t="42025" x="5972175" y="4402138"/>
          <p14:tracePt t="42030" x="5964238" y="4402138"/>
          <p14:tracePt t="42041" x="5956300" y="4402138"/>
          <p14:tracePt t="42046" x="5946775" y="4402138"/>
          <p14:tracePt t="42054" x="5938838" y="4402138"/>
          <p14:tracePt t="42062" x="5930900" y="4402138"/>
          <p14:tracePt t="42069" x="5921375" y="4394200"/>
          <p14:tracePt t="42077" x="5913438" y="4394200"/>
          <p14:tracePt t="42093" x="5913438" y="4384675"/>
          <p14:tracePt t="42134" x="5913438" y="4376738"/>
          <p14:tracePt t="42150" x="5913438" y="4368800"/>
          <p14:tracePt t="42175" x="5913438" y="4359275"/>
          <p14:tracePt t="42224" x="5913438" y="4351338"/>
          <p14:tracePt t="42241" x="5895975" y="4333875"/>
          <p14:tracePt t="42248" x="5888038" y="4333875"/>
          <p14:tracePt t="42256" x="5862638" y="4333875"/>
          <p14:tracePt t="42264" x="5827713" y="4333875"/>
          <p14:tracePt t="42270" x="5794375" y="4333875"/>
          <p14:tracePt t="42278" x="5735638" y="4333875"/>
          <p14:tracePt t="42286" x="5692775" y="4333875"/>
          <p14:tracePt t="42294" x="5641975" y="4333875"/>
          <p14:tracePt t="42302" x="5599113" y="4325938"/>
          <p14:tracePt t="42310" x="5538788" y="4316413"/>
          <p14:tracePt t="42318" x="5480050" y="4308475"/>
          <p14:tracePt t="42326" x="5437188" y="4308475"/>
          <p14:tracePt t="42334" x="5386388" y="4308475"/>
          <p14:tracePt t="42342" x="5353050" y="4308475"/>
          <p14:tracePt t="42350" x="5318125" y="4308475"/>
          <p14:tracePt t="42359" x="5292725" y="4308475"/>
          <p14:tracePt t="42366" x="5276850" y="4300538"/>
          <p14:tracePt t="42375" x="5276850" y="4291013"/>
          <p14:tracePt t="42382" x="5267325" y="4291013"/>
          <p14:tracePt t="42392" x="5259388" y="4283075"/>
          <p14:tracePt t="42398" x="5241925" y="4275138"/>
          <p14:tracePt t="42408" x="5233988" y="4257675"/>
          <p14:tracePt t="42414" x="5216525" y="4249738"/>
          <p14:tracePt t="42424" x="5216525" y="4240213"/>
          <p14:tracePt t="42430" x="5216525" y="4224338"/>
          <p14:tracePt t="42441" x="5208588" y="4197350"/>
          <p14:tracePt t="42446" x="5208588" y="4181475"/>
          <p14:tracePt t="42454" x="5208588" y="4171950"/>
          <p14:tracePt t="42462" x="5208588" y="4164013"/>
          <p14:tracePt t="42471" x="5208588" y="4156075"/>
          <p14:tracePt t="42494" x="5208588" y="4146550"/>
          <p14:tracePt t="42502" x="5208588" y="4130675"/>
          <p14:tracePt t="42510" x="5208588" y="4121150"/>
          <p14:tracePt t="42679" x="5224463" y="4121150"/>
          <p14:tracePt t="42687" x="5259388" y="4138613"/>
          <p14:tracePt t="42695" x="5318125" y="4181475"/>
          <p14:tracePt t="42704" x="5394325" y="4224338"/>
          <p14:tracePt t="42712" x="5454650" y="4275138"/>
          <p14:tracePt t="42719" x="5497513" y="4316413"/>
          <p14:tracePt t="42727" x="5538788" y="4351338"/>
          <p14:tracePt t="42735" x="5565775" y="4384675"/>
          <p14:tracePt t="42744" x="5573713" y="4410075"/>
          <p14:tracePt t="42751" x="5573713" y="4427538"/>
          <p14:tracePt t="42761" x="5573713" y="4445000"/>
          <p14:tracePt t="42767" x="5573713" y="4452938"/>
          <p14:tracePt t="42776" x="5573713" y="4460875"/>
          <p14:tracePt t="42815" x="5565775" y="4460875"/>
          <p14:tracePt t="42824" x="5556250" y="4460875"/>
          <p14:tracePt t="42847" x="5548313" y="4452938"/>
          <p14:tracePt t="42856" x="5538788" y="4452938"/>
          <p14:tracePt t="43119" x="5522913" y="4452938"/>
          <p14:tracePt t="43126" x="5497513" y="4452938"/>
          <p14:tracePt t="43134" x="5480050" y="4452938"/>
          <p14:tracePt t="43142" x="5446713" y="4452938"/>
          <p14:tracePt t="43149" x="5386388" y="4452938"/>
          <p14:tracePt t="43158" x="5318125" y="4452938"/>
          <p14:tracePt t="43165" x="5276850" y="4445000"/>
          <p14:tracePt t="43175" x="5241925" y="4445000"/>
          <p14:tracePt t="43181" x="5208588" y="4435475"/>
          <p14:tracePt t="43192" x="5183188" y="4427538"/>
          <p14:tracePt t="43198" x="5165725" y="4419600"/>
          <p14:tracePt t="43214" x="5148263" y="4419600"/>
          <p14:tracePt t="43224" x="5132388" y="4410075"/>
          <p14:tracePt t="43230" x="5122863" y="4410075"/>
          <p14:tracePt t="43238" x="5106988" y="4410075"/>
          <p14:tracePt t="43246" x="5089525" y="4402138"/>
          <p14:tracePt t="43255" x="5080000" y="4402138"/>
          <p14:tracePt t="43262" x="5072063" y="4402138"/>
          <p14:tracePt t="43294" x="5064125" y="4402138"/>
          <p14:tracePt t="43309" x="5046663" y="4402138"/>
          <p14:tracePt t="43317" x="5029200" y="4402138"/>
          <p14:tracePt t="43325" x="5013325" y="4402138"/>
          <p14:tracePt t="43334" x="5003800" y="4402138"/>
          <p14:tracePt t="43342" x="4995863" y="4394200"/>
          <p14:tracePt t="43350" x="4970463" y="4394200"/>
          <p14:tracePt t="43358" x="4945063" y="4394200"/>
          <p14:tracePt t="43366" x="4927600" y="4394200"/>
          <p14:tracePt t="43375" x="4894263" y="4384675"/>
          <p14:tracePt t="43382" x="4868863" y="4384675"/>
          <p14:tracePt t="43392" x="4843463" y="4376738"/>
          <p14:tracePt t="43398" x="4826000" y="4376738"/>
          <p14:tracePt t="43408" x="4818063" y="4376738"/>
          <p14:tracePt t="43414" x="4800600" y="4376738"/>
          <p14:tracePt t="43424" x="4791075" y="4376738"/>
          <p14:tracePt t="43438" x="4775200" y="4376738"/>
          <p14:tracePt t="43454" x="4765675" y="4376738"/>
          <p14:tracePt t="43462" x="4757738" y="4376738"/>
          <p14:tracePt t="43470" x="4749800" y="4376738"/>
          <p14:tracePt t="43478" x="4732338" y="4376738"/>
          <p14:tracePt t="43486" x="4732338" y="4368800"/>
          <p14:tracePt t="43494" x="4724400" y="4368800"/>
          <p14:tracePt t="43502" x="4714875" y="4368800"/>
          <p14:tracePt t="43510" x="4706938" y="4359275"/>
          <p14:tracePt t="43518" x="4689475" y="4351338"/>
          <p14:tracePt t="43526" x="4681538" y="4341813"/>
          <p14:tracePt t="43534" x="4673600" y="4341813"/>
          <p14:tracePt t="43550" x="4673600" y="4333875"/>
          <p14:tracePt t="43558" x="4664075" y="4325938"/>
          <p14:tracePt t="43566" x="4656138" y="4325938"/>
          <p14:tracePt t="43582" x="4646613" y="4316413"/>
          <p14:tracePt t="43591" x="4638675" y="4308475"/>
          <p14:tracePt t="43598" x="4638675" y="4300538"/>
          <p14:tracePt t="43607" x="4630738" y="4300538"/>
          <p14:tracePt t="43614" x="4621213" y="4300538"/>
          <p14:tracePt t="43630" x="4613275" y="4291013"/>
          <p14:tracePt t="43646" x="4595813" y="4291013"/>
          <p14:tracePt t="43662" x="4579938" y="4291013"/>
          <p14:tracePt t="43671" x="4570413" y="4291013"/>
          <p14:tracePt t="43679" x="4562475" y="4291013"/>
          <p14:tracePt t="43686" x="4545013" y="4300538"/>
          <p14:tracePt t="43694" x="4529138" y="4300538"/>
          <p14:tracePt t="43703" x="4511675" y="4300538"/>
          <p14:tracePt t="43710" x="4494213" y="4308475"/>
          <p14:tracePt t="43726" x="4476750" y="4308475"/>
          <p14:tracePt t="43735" x="4476750" y="4316413"/>
          <p14:tracePt t="43743" x="4468813" y="4316413"/>
          <p14:tracePt t="43840" x="4460875" y="4308475"/>
          <p14:tracePt t="43873" x="4451350" y="4308475"/>
          <p14:tracePt t="43883" x="4443413" y="4308475"/>
          <p14:tracePt t="43886" x="4418013" y="4316413"/>
          <p14:tracePt t="43894" x="4375150" y="4351338"/>
          <p14:tracePt t="43902" x="4359275" y="4359275"/>
          <p14:tracePt t="43910" x="4316413" y="4394200"/>
          <p14:tracePt t="43918" x="4298950" y="4402138"/>
          <p14:tracePt t="43925" x="4273550" y="4427538"/>
          <p14:tracePt t="43934" x="4248150" y="4435475"/>
          <p14:tracePt t="43942" x="4230688" y="4435475"/>
          <p14:tracePt t="43995" x="4222750" y="4435475"/>
          <p14:tracePt t="44011" x="4222750" y="4427538"/>
          <p14:tracePt t="44019" x="4222750" y="4419600"/>
          <p14:tracePt t="44035" x="4222750" y="4410075"/>
          <p14:tracePt t="44116" x="4222750" y="4402138"/>
          <p14:tracePt t="44131" x="4222750" y="4394200"/>
          <p14:tracePt t="44148" x="4222750" y="4384675"/>
          <p14:tracePt t="44196" x="4222750" y="4376738"/>
          <p14:tracePt t="44226" x="4222750" y="4368800"/>
          <p14:tracePt t="44234" x="4214813" y="4368800"/>
          <p14:tracePt t="44242" x="4205288" y="4368800"/>
          <p14:tracePt t="44249" x="4187825" y="4368800"/>
          <p14:tracePt t="44258" x="4162425" y="4368800"/>
          <p14:tracePt t="44265" x="4137025" y="4368800"/>
          <p14:tracePt t="44275" x="4111625" y="4384675"/>
          <p14:tracePt t="44281" x="4060825" y="4394200"/>
          <p14:tracePt t="44291" x="4027488" y="4419600"/>
          <p14:tracePt t="44297" x="3967163" y="4445000"/>
          <p14:tracePt t="44307" x="3925888" y="4452938"/>
          <p14:tracePt t="44314" x="3883025" y="4460875"/>
          <p14:tracePt t="44324" x="3857625" y="4470400"/>
          <p14:tracePt t="44330" x="3848100" y="4470400"/>
          <p14:tracePt t="44340" x="3840163" y="4470400"/>
          <p14:tracePt t="44346" x="3832225" y="4470400"/>
          <p14:tracePt t="44370" x="3822700" y="4470400"/>
          <p14:tracePt t="44386" x="3814763" y="4470400"/>
          <p14:tracePt t="44402" x="3806825" y="4470400"/>
          <p14:tracePt t="44410" x="3789363" y="4470400"/>
          <p14:tracePt t="44451" x="3781425" y="4460875"/>
          <p14:tracePt t="44515" x="3771900" y="4460875"/>
          <p14:tracePt t="44523" x="3763963" y="4460875"/>
          <p14:tracePt t="44530" x="3756025" y="4460875"/>
          <p14:tracePt t="44540" x="3746500" y="4460875"/>
          <p14:tracePt t="44547" x="3738563" y="4460875"/>
          <p14:tracePt t="44555" x="3721100" y="4460875"/>
          <p14:tracePt t="44562" x="3713163" y="4460875"/>
          <p14:tracePt t="44571" x="3695700" y="4460875"/>
          <p14:tracePt t="44578" x="3687763" y="4460875"/>
          <p14:tracePt t="44586" x="3678238" y="4460875"/>
          <p14:tracePt t="44594" x="3662363" y="4460875"/>
          <p14:tracePt t="44602" x="3652838" y="4460875"/>
          <p14:tracePt t="44619" x="3644900" y="4460875"/>
          <p14:tracePt t="44626" x="3636963" y="4460875"/>
          <p14:tracePt t="44634" x="3627438" y="4460875"/>
          <p14:tracePt t="44643" x="3602038" y="4460875"/>
          <p14:tracePt t="44650" x="3586163" y="4460875"/>
          <p14:tracePt t="44659" x="3568700" y="4460875"/>
          <p14:tracePt t="44667" x="3559175" y="4460875"/>
          <p14:tracePt t="44676" x="3543300" y="4460875"/>
          <p14:tracePt t="44683" x="3533775" y="4460875"/>
          <p14:tracePt t="44692" x="3533775" y="4470400"/>
          <p14:tracePt t="44708" x="3525838" y="4470400"/>
          <p14:tracePt t="44739" x="3517900" y="4470400"/>
          <p14:tracePt t="44747" x="3508375" y="4470400"/>
          <p14:tracePt t="44754" x="3482975" y="4470400"/>
          <p14:tracePt t="44763" x="3467100" y="4470400"/>
          <p14:tracePt t="44770" x="3441700" y="4470400"/>
          <p14:tracePt t="44778" x="3406775" y="4470400"/>
          <p14:tracePt t="44787" x="3381375" y="4470400"/>
          <p14:tracePt t="44794" x="3363913" y="4470400"/>
          <p14:tracePt t="44802" x="3348038" y="4470400"/>
          <p14:tracePt t="44810" x="3322638" y="4470400"/>
          <p14:tracePt t="44818" x="3313113" y="4470400"/>
          <p14:tracePt t="44826" x="3305175" y="4470400"/>
          <p14:tracePt t="44834" x="3297238" y="4470400"/>
          <p14:tracePt t="44842" x="3287713" y="4470400"/>
          <p14:tracePt t="44850" x="3279775" y="4470400"/>
          <p14:tracePt t="44866" x="3270250" y="4470400"/>
          <p14:tracePt t="44876" x="3262313" y="4470400"/>
          <p14:tracePt t="44893" x="3228975" y="4460875"/>
          <p14:tracePt t="44898" x="3203575" y="4452938"/>
          <p14:tracePt t="44908" x="3194050" y="4445000"/>
          <p14:tracePt t="44915" x="3178175" y="4435475"/>
          <p14:tracePt t="44925" x="3168650" y="4435475"/>
          <p14:tracePt t="44930" x="3168650" y="4427538"/>
          <p14:tracePt t="44941" x="3160713" y="4419600"/>
          <p14:tracePt t="44947" x="3152775" y="4410075"/>
          <p14:tracePt t="44963" x="3152775" y="4402138"/>
          <p14:tracePt t="44979" x="3152775" y="4394200"/>
          <p14:tracePt t="45002" x="3143250" y="4384675"/>
          <p14:tracePt t="45044" x="3135313" y="4384675"/>
          <p14:tracePt t="45051" x="3135313" y="4376738"/>
          <p14:tracePt t="45059" x="3117850" y="4376738"/>
          <p14:tracePt t="45067" x="3109913" y="4376738"/>
          <p14:tracePt t="45077" x="3100388" y="4376738"/>
          <p14:tracePt t="45083" x="3092450" y="4376738"/>
          <p14:tracePt t="45092" x="3084513" y="4376738"/>
          <p14:tracePt t="45099" x="3074988" y="4376738"/>
          <p14:tracePt t="45108" x="3049588" y="4376738"/>
          <p14:tracePt t="45115" x="3033713" y="4376738"/>
          <p14:tracePt t="45126" x="2998788" y="4376738"/>
          <p14:tracePt t="45131" x="2982913" y="4376738"/>
          <p14:tracePt t="45142" x="2947988" y="4376738"/>
          <p14:tracePt t="45147" x="2914650" y="4376738"/>
          <p14:tracePt t="45156" x="2879725" y="4376738"/>
          <p14:tracePt t="45163" x="2854325" y="4376738"/>
          <p14:tracePt t="45172" x="2828925" y="4384675"/>
          <p14:tracePt t="45179" x="2795588" y="4394200"/>
          <p14:tracePt t="45187" x="2760663" y="4402138"/>
          <p14:tracePt t="45195" x="2709863" y="4410075"/>
          <p14:tracePt t="45203" x="2676525" y="4419600"/>
          <p14:tracePt t="45212" x="2651125" y="4419600"/>
          <p14:tracePt t="45219" x="2633663" y="4419600"/>
          <p14:tracePt t="45235" x="2625725" y="4419600"/>
          <p14:tracePt t="45243" x="2616200" y="4419600"/>
          <p14:tracePt t="45251" x="2608263" y="4419600"/>
          <p14:tracePt t="45260" x="2600325" y="4419600"/>
          <p14:tracePt t="45267" x="2582863" y="4419600"/>
          <p14:tracePt t="45276" x="2574925" y="4419600"/>
          <p14:tracePt t="45283" x="2565400" y="4419600"/>
          <p14:tracePt t="45293" x="2540000" y="4419600"/>
          <p14:tracePt t="45299" x="2514600" y="4419600"/>
          <p14:tracePt t="45309" x="2497138" y="4419600"/>
          <p14:tracePt t="45315" x="2471738" y="4419600"/>
          <p14:tracePt t="45323" x="2446338" y="4419600"/>
          <p14:tracePt t="45330" x="2420938" y="4419600"/>
          <p14:tracePt t="45340" x="2405063" y="4419600"/>
          <p14:tracePt t="45345" x="2370138" y="4419600"/>
          <p14:tracePt t="45353" x="2336800" y="4410075"/>
          <p14:tracePt t="45361" x="2319338" y="4410075"/>
          <p14:tracePt t="45369" x="2293938" y="4410075"/>
          <p14:tracePt t="45377" x="2260600" y="4410075"/>
          <p14:tracePt t="45386" x="2235200" y="4402138"/>
          <p14:tracePt t="45394" x="2208213" y="4402138"/>
          <p14:tracePt t="45402" x="2182813" y="4402138"/>
          <p14:tracePt t="45410" x="2157413" y="4402138"/>
          <p14:tracePt t="45418" x="2132013" y="4402138"/>
          <p14:tracePt t="45425" x="2124075" y="4402138"/>
          <p14:tracePt t="45434" x="2116138" y="4402138"/>
          <p14:tracePt t="45442" x="2081213" y="4402138"/>
          <p14:tracePt t="45450" x="2073275" y="4402138"/>
          <p14:tracePt t="45458" x="2047875" y="4394200"/>
          <p14:tracePt t="45466" x="2022475" y="4394200"/>
          <p14:tracePt t="45477" x="2005013" y="4384675"/>
          <p14:tracePt t="45492" x="1987550" y="4384675"/>
          <p14:tracePt t="45498" x="1979613" y="4384675"/>
          <p14:tracePt t="45514" x="1962150" y="4384675"/>
          <p14:tracePt t="45524" x="1954213" y="4376738"/>
          <p14:tracePt t="45530" x="1946275" y="4376738"/>
          <p14:tracePt t="45540" x="1936750" y="4376738"/>
          <p14:tracePt t="45557" x="1920875" y="4368800"/>
          <p14:tracePt t="45562" x="1911350" y="4359275"/>
          <p14:tracePt t="45570" x="1903413" y="4359275"/>
          <p14:tracePt t="45578" x="1893888" y="4359275"/>
          <p14:tracePt t="45594" x="1878013" y="4359275"/>
          <p14:tracePt t="45602" x="1868488" y="4351338"/>
          <p14:tracePt t="45610" x="1860550" y="4351338"/>
          <p14:tracePt t="45618" x="1843088" y="4341813"/>
          <p14:tracePt t="45634" x="1817688" y="4341813"/>
          <p14:tracePt t="45641" x="1792288" y="4341813"/>
          <p14:tracePt t="45650" x="1776413" y="4341813"/>
          <p14:tracePt t="45658" x="1758950" y="4341813"/>
          <p14:tracePt t="45666" x="1733550" y="4341813"/>
          <p14:tracePt t="45674" x="1716088" y="4341813"/>
          <p14:tracePt t="45682" x="1698625" y="4351338"/>
          <p14:tracePt t="45691" x="1673225" y="4351338"/>
          <p14:tracePt t="45698" x="1657350" y="4359275"/>
          <p14:tracePt t="45714" x="1647825" y="4359275"/>
          <p14:tracePt t="45723" x="1631950" y="4359275"/>
          <p14:tracePt t="45741" x="1622425" y="4359275"/>
          <p14:tracePt t="45746" x="1614488" y="4368800"/>
          <p14:tracePt t="45762" x="1606550" y="4368800"/>
          <p14:tracePt t="45770" x="1597025" y="4368800"/>
          <p14:tracePt t="45778" x="1589088" y="4368800"/>
          <p14:tracePt t="45786" x="1579563" y="4376738"/>
          <p14:tracePt t="45794" x="1563688" y="4376738"/>
          <p14:tracePt t="45802" x="1546225" y="4376738"/>
          <p14:tracePt t="45810" x="1528763" y="4384675"/>
          <p14:tracePt t="45818" x="1512888" y="4384675"/>
          <p14:tracePt t="45834" x="1503363" y="4384675"/>
          <p14:tracePt t="45842" x="1503363" y="4394200"/>
          <p14:tracePt t="45850" x="1495425" y="4394200"/>
          <p14:tracePt t="45858" x="1477963" y="4394200"/>
          <p14:tracePt t="45875" x="1470025" y="4394200"/>
          <p14:tracePt t="46107" x="1477963" y="4384675"/>
          <p14:tracePt t="46131" x="1487488" y="4384675"/>
          <p14:tracePt t="46140" x="1495425" y="4384675"/>
          <p14:tracePt t="46156" x="1503363" y="4384675"/>
          <p14:tracePt t="46172" x="1512888" y="4384675"/>
          <p14:tracePt t="46179" x="1528763" y="4384675"/>
          <p14:tracePt t="46187" x="1538288" y="4384675"/>
          <p14:tracePt t="46194" x="1563688" y="4376738"/>
          <p14:tracePt t="46202" x="1589088" y="4359275"/>
          <p14:tracePt t="46210" x="1606550" y="4351338"/>
          <p14:tracePt t="46219" x="1639888" y="4351338"/>
          <p14:tracePt t="46226" x="1690688" y="4341813"/>
          <p14:tracePt t="46234" x="1758950" y="4325938"/>
          <p14:tracePt t="46244" x="1827213" y="4308475"/>
          <p14:tracePt t="46251" x="1911350" y="4283075"/>
          <p14:tracePt t="46260" x="1997075" y="4265613"/>
          <p14:tracePt t="46266" x="2073275" y="4257675"/>
          <p14:tracePt t="46275" x="2141538" y="4249738"/>
          <p14:tracePt t="46282" x="2192338" y="4240213"/>
          <p14:tracePt t="46293" x="2225675" y="4240213"/>
          <p14:tracePt t="46298" x="2235200" y="4240213"/>
          <p14:tracePt t="46309" x="2243138" y="4240213"/>
          <p14:tracePt t="46315" x="2251075" y="4240213"/>
          <p14:tracePt t="46324" x="2260600" y="4240213"/>
          <p14:tracePt t="46330" x="2268538" y="4240213"/>
          <p14:tracePt t="46341" x="2286000" y="4240213"/>
          <p14:tracePt t="46347" x="2301875" y="4240213"/>
          <p14:tracePt t="46357" x="2319338" y="4249738"/>
          <p14:tracePt t="46363" x="2327275" y="4249738"/>
          <p14:tracePt t="46371" x="2352675" y="4249738"/>
          <p14:tracePt t="46378" x="2395538" y="4257675"/>
          <p14:tracePt t="46386" x="2413000" y="4283075"/>
          <p14:tracePt t="46394" x="2446338" y="4291013"/>
          <p14:tracePt t="46402" x="2471738" y="4300538"/>
          <p14:tracePt t="46410" x="2497138" y="4300538"/>
          <p14:tracePt t="46418" x="2540000" y="4316413"/>
          <p14:tracePt t="46425" x="2600325" y="4325938"/>
          <p14:tracePt t="46433" x="2659063" y="4333875"/>
          <p14:tracePt t="46442" x="2719388" y="4341813"/>
          <p14:tracePt t="46449" x="2786063" y="4351338"/>
          <p14:tracePt t="46459" x="2854325" y="4359275"/>
          <p14:tracePt t="46465" x="2914650" y="4368800"/>
          <p14:tracePt t="46477" x="2955925" y="4368800"/>
          <p14:tracePt t="46482" x="3016250" y="4368800"/>
          <p14:tracePt t="46491" x="3067050" y="4376738"/>
          <p14:tracePt t="46498" x="3117850" y="4384675"/>
          <p14:tracePt t="46507" x="3168650" y="4394200"/>
          <p14:tracePt t="46514" x="3219450" y="4402138"/>
          <p14:tracePt t="46523" x="3254375" y="4419600"/>
          <p14:tracePt t="46531" x="3313113" y="4435475"/>
          <p14:tracePt t="46540" x="3363913" y="4435475"/>
          <p14:tracePt t="46546" x="3432175" y="4460875"/>
          <p14:tracePt t="46557" x="3492500" y="4478338"/>
          <p14:tracePt t="46562" x="3551238" y="4495800"/>
          <p14:tracePt t="46571" x="3602038" y="4495800"/>
          <p14:tracePt t="46578" x="3644900" y="4503738"/>
          <p14:tracePt t="46586" x="3695700" y="4513263"/>
          <p14:tracePt t="46594" x="3756025" y="4521200"/>
          <p14:tracePt t="46602" x="3814763" y="4529138"/>
          <p14:tracePt t="46610" x="3865563" y="4529138"/>
          <p14:tracePt t="46618" x="3941763" y="4538663"/>
          <p14:tracePt t="46626" x="4002088" y="4546600"/>
          <p14:tracePt t="46634" x="4052888" y="4546600"/>
          <p14:tracePt t="46642" x="4121150" y="4554538"/>
          <p14:tracePt t="46650" x="4179888" y="4554538"/>
          <p14:tracePt t="46658" x="4248150" y="4564063"/>
          <p14:tracePt t="46666" x="4341813" y="4572000"/>
          <p14:tracePt t="46674" x="4451350" y="4597400"/>
          <p14:tracePt t="46682" x="4579938" y="4614863"/>
          <p14:tracePt t="46691" x="4732338" y="4640263"/>
          <p14:tracePt t="46698" x="4884738" y="4657725"/>
          <p14:tracePt t="46708" x="5046663" y="4691063"/>
          <p14:tracePt t="46714" x="5276850" y="4741863"/>
          <p14:tracePt t="46724" x="5480050" y="4810125"/>
          <p14:tracePt t="46730" x="5708650" y="4852988"/>
          <p14:tracePt t="46740" x="5972175" y="4894263"/>
          <p14:tracePt t="46746" x="6245225" y="4937125"/>
          <p14:tracePt t="46754" x="6559550" y="4997450"/>
          <p14:tracePt t="46762" x="6848475" y="5038725"/>
          <p14:tracePt t="46770" x="7188200" y="5099050"/>
          <p14:tracePt t="46778" x="7493000" y="5132388"/>
          <p14:tracePt t="46786" x="7816850" y="5141913"/>
          <p14:tracePt t="46794" x="8131175" y="5192713"/>
          <p14:tracePt t="46802" x="8420100" y="5218113"/>
          <p14:tracePt t="46810" x="8683625" y="5243513"/>
          <p14:tracePt t="46818" x="8894763" y="5268913"/>
          <p14:tracePt t="46826" x="9091613" y="5294313"/>
          <p14:tracePt t="46834" x="9251950" y="5327650"/>
          <p14:tracePt t="46842" x="9405938" y="5353050"/>
          <p14:tracePt t="46850" x="9515475" y="5362575"/>
          <p14:tracePt t="46859" x="9617075" y="5370513"/>
          <p14:tracePt t="46866" x="9710738" y="5370513"/>
          <p14:tracePt t="46875" x="9779000" y="5370513"/>
          <p14:tracePt t="46882" x="9855200" y="5370513"/>
          <p14:tracePt t="46892" x="9940925" y="5370513"/>
          <p14:tracePt t="46898" x="10025063" y="5370513"/>
          <p14:tracePt t="46908" x="10093325" y="5370513"/>
          <p14:tracePt t="46914" x="10179050" y="5370513"/>
          <p14:tracePt t="46923" x="10255250" y="5362575"/>
          <p14:tracePt t="46930" x="10339388" y="5345113"/>
          <p14:tracePt t="46942" x="10433050" y="5311775"/>
          <p14:tracePt t="46946" x="10526713" y="5286375"/>
          <p14:tracePt t="46957" x="10628313" y="5260975"/>
          <p14:tracePt t="46962" x="10721975" y="5226050"/>
          <p14:tracePt t="46970" x="10790238" y="5192713"/>
          <p14:tracePt t="46978" x="10807700" y="5183188"/>
          <p14:tracePt t="46987" x="10833100" y="5167313"/>
          <p14:tracePt t="46994" x="10866438" y="5149850"/>
          <p14:tracePt t="47002" x="10917238" y="5132388"/>
          <p14:tracePt t="47010" x="10968038" y="5116513"/>
          <p14:tracePt t="47018" x="11018838" y="5106988"/>
          <p14:tracePt t="47030" x="11061700" y="5091113"/>
          <p14:tracePt t="47041" x="11104563" y="5073650"/>
          <p14:tracePt t="47046" x="11137900" y="5056188"/>
          <p14:tracePt t="47057" x="11172825" y="5038725"/>
          <p14:tracePt t="47062" x="11198225" y="5022850"/>
          <p14:tracePt t="47070" x="11223625" y="5013325"/>
          <p14:tracePt t="47078" x="11266488" y="4997450"/>
          <p14:tracePt t="47092" x="11274425" y="4997450"/>
          <p14:tracePt t="47094" x="11307763" y="4979988"/>
          <p14:tracePt t="47102" x="11342688" y="4962525"/>
          <p14:tracePt t="47110" x="11368088" y="4962525"/>
          <p14:tracePt t="47118" x="11401425" y="4954588"/>
          <p14:tracePt t="47126" x="11436350" y="4946650"/>
          <p14:tracePt t="47134" x="11469688" y="4946650"/>
          <p14:tracePt t="47142" x="11487150" y="4946650"/>
          <p14:tracePt t="47150" x="11495088" y="4946650"/>
          <p14:tracePt t="47271" x="11503025" y="4946650"/>
          <p14:tracePt t="47327" x="11503025" y="4954588"/>
          <p14:tracePt t="47335" x="11503025" y="4962525"/>
          <p14:tracePt t="47344" x="11503025" y="4972050"/>
          <p14:tracePt t="47368" x="11503025" y="4979988"/>
          <p14:tracePt t="47505" x="11477625" y="4979988"/>
          <p14:tracePt t="47510" x="11461750" y="4979988"/>
          <p14:tracePt t="47518" x="11418888" y="4972050"/>
          <p14:tracePt t="47525" x="11410950" y="4972050"/>
          <p14:tracePt t="47533" x="11376025" y="4962525"/>
          <p14:tracePt t="47541" x="11350625" y="4946650"/>
          <p14:tracePt t="47549" x="11325225" y="4946650"/>
          <p14:tracePt t="47558" x="11307763" y="4946650"/>
          <p14:tracePt t="47565" x="11274425" y="4937125"/>
          <p14:tracePt t="47574" x="11241088" y="4919663"/>
          <p14:tracePt t="47582" x="11231563" y="4911725"/>
          <p14:tracePt t="47592" x="11206163" y="4911725"/>
          <p14:tracePt t="47598" x="11188700" y="4903788"/>
          <p14:tracePt t="47608" x="11163300" y="4903788"/>
          <p14:tracePt t="47614" x="11147425" y="4894263"/>
          <p14:tracePt t="47624" x="11112500" y="4894263"/>
          <p14:tracePt t="47630" x="11079163" y="4894263"/>
          <p14:tracePt t="47641" x="11028363" y="4886325"/>
          <p14:tracePt t="47646" x="10968038" y="4878388"/>
          <p14:tracePt t="47656" x="10917238" y="4868863"/>
          <p14:tracePt t="47662" x="10866438" y="4835525"/>
          <p14:tracePt t="47670" x="10823575" y="4818063"/>
          <p14:tracePt t="47678" x="10807700" y="4802188"/>
          <p14:tracePt t="47686" x="10798175" y="4802188"/>
          <p14:tracePt t="47694" x="10798175" y="4792663"/>
          <p14:tracePt t="47702" x="10790238" y="4792663"/>
          <p14:tracePt t="47710" x="10782300" y="4784725"/>
          <p14:tracePt t="47735" x="10764838" y="4784725"/>
          <p14:tracePt t="47742" x="10756900" y="4784725"/>
          <p14:tracePt t="47750" x="10739438" y="4775200"/>
          <p14:tracePt t="47759" x="10729913" y="4775200"/>
          <p14:tracePt t="47782" x="10714038" y="4759325"/>
          <p14:tracePt t="47792" x="10704513" y="4749800"/>
          <p14:tracePt t="47798" x="10696575" y="4749800"/>
          <p14:tracePt t="47808" x="10688638" y="4749800"/>
          <p14:tracePt t="47814" x="10671175" y="4749800"/>
          <p14:tracePt t="47825" x="10645775" y="4749800"/>
          <p14:tracePt t="47830" x="10620375" y="4749800"/>
          <p14:tracePt t="47841" x="10594975" y="4749800"/>
          <p14:tracePt t="47846" x="10552113" y="4749800"/>
          <p14:tracePt t="47857" x="10475913" y="4775200"/>
          <p14:tracePt t="47863" x="10382250" y="4792663"/>
          <p14:tracePt t="47870" x="10263188" y="4818063"/>
          <p14:tracePt t="47878" x="10161588" y="4843463"/>
          <p14:tracePt t="47886" x="10034588" y="4878388"/>
          <p14:tracePt t="47907" x="9771063" y="4919663"/>
          <p14:tracePt t="47911" x="9617075" y="4937125"/>
          <p14:tracePt t="47918" x="9507538" y="4946650"/>
          <p14:tracePt t="47926" x="9388475" y="4954588"/>
          <p14:tracePt t="47934" x="9269413" y="4979988"/>
          <p14:tracePt t="47942" x="9167813" y="4997450"/>
          <p14:tracePt t="47950" x="9074150" y="5005388"/>
          <p14:tracePt t="47959" x="8980488" y="5022850"/>
          <p14:tracePt t="47966" x="8904288" y="5030788"/>
          <p14:tracePt t="47974" x="8836025" y="5038725"/>
          <p14:tracePt t="47982" x="8767763" y="5038725"/>
          <p14:tracePt t="47991" x="8699500" y="5038725"/>
          <p14:tracePt t="47998" x="8640763" y="5038725"/>
          <p14:tracePt t="48008" x="8589963" y="5038725"/>
          <p14:tracePt t="48024" x="8580438" y="5022850"/>
          <p14:tracePt t="48030" x="8572500" y="5022850"/>
          <p14:tracePt t="48152" x="8572500" y="5013325"/>
          <p14:tracePt t="48158" x="8580438" y="5005388"/>
          <p14:tracePt t="48165" x="8589963" y="4997450"/>
          <p14:tracePt t="48174" x="8623300" y="4987925"/>
          <p14:tracePt t="48182" x="8648700" y="4972050"/>
          <p14:tracePt t="48191" x="8683625" y="4962525"/>
          <p14:tracePt t="48198" x="8724900" y="4946650"/>
          <p14:tracePt t="48207" x="8785225" y="4937125"/>
          <p14:tracePt t="48214" x="8861425" y="4929188"/>
          <p14:tracePt t="48224" x="8904288" y="4919663"/>
          <p14:tracePt t="48230" x="8955088" y="4919663"/>
          <p14:tracePt t="48239" x="9005888" y="4919663"/>
          <p14:tracePt t="48246" x="9064625" y="4919663"/>
          <p14:tracePt t="48256" x="9124950" y="4911725"/>
          <p14:tracePt t="48262" x="9183688" y="4911725"/>
          <p14:tracePt t="48270" x="9226550" y="4911725"/>
          <p14:tracePt t="48278" x="9277350" y="4911725"/>
          <p14:tracePt t="48286" x="9312275" y="4911725"/>
          <p14:tracePt t="48294" x="9337675" y="4911725"/>
          <p14:tracePt t="48302" x="9345613" y="4911725"/>
          <p14:tracePt t="48310" x="9371013" y="4911725"/>
          <p14:tracePt t="48318" x="9388475" y="4911725"/>
          <p14:tracePt t="48326" x="9413875" y="4911725"/>
          <p14:tracePt t="48334" x="9439275" y="4919663"/>
          <p14:tracePt t="48342" x="9464675" y="4929188"/>
          <p14:tracePt t="48350" x="9490075" y="4946650"/>
          <p14:tracePt t="48358" x="9540875" y="4972050"/>
          <p14:tracePt t="48366" x="9575800" y="4987925"/>
          <p14:tracePt t="48376" x="9617075" y="5005388"/>
          <p14:tracePt t="48382" x="9642475" y="5013325"/>
          <p14:tracePt t="48392" x="9659938" y="5013325"/>
          <p14:tracePt t="48398" x="9677400" y="5013325"/>
          <p14:tracePt t="48550" x="9685338" y="5013325"/>
          <p14:tracePt t="48559" x="9694863" y="5013325"/>
          <p14:tracePt t="48567" x="9702800" y="5013325"/>
          <p14:tracePt t="48576" x="9720263" y="5013325"/>
          <p14:tracePt t="48583" x="9728200" y="5005388"/>
          <p14:tracePt t="48592" x="9736138" y="5005388"/>
          <p14:tracePt t="48598" x="9745663" y="5005388"/>
          <p14:tracePt t="48608" x="9761538" y="4997450"/>
          <p14:tracePt t="48614" x="9786938" y="4979988"/>
          <p14:tracePt t="48623" x="9804400" y="4962525"/>
          <p14:tracePt t="48629" x="9847263" y="4937125"/>
          <p14:tracePt t="48639" x="9890125" y="4919663"/>
          <p14:tracePt t="48645" x="9923463" y="4894263"/>
          <p14:tracePt t="48656" x="9956800" y="4886325"/>
          <p14:tracePt t="48661" x="9991725" y="4860925"/>
          <p14:tracePt t="48670" x="10034588" y="4852988"/>
          <p14:tracePt t="48678" x="10067925" y="4852988"/>
          <p14:tracePt t="48686" x="10085388" y="4843463"/>
          <p14:tracePt t="48694" x="10093325" y="4843463"/>
          <p14:tracePt t="48702" x="10101263" y="4843463"/>
          <p14:tracePt t="48710" x="10118725" y="4843463"/>
          <p14:tracePt t="48838" x="10126663" y="4843463"/>
          <p14:tracePt t="48854" x="10136188" y="4843463"/>
          <p14:tracePt t="48870" x="10136188" y="4852988"/>
          <p14:tracePt t="48878" x="10136188" y="4860925"/>
          <p14:tracePt t="48888" x="10136188" y="4868863"/>
          <p14:tracePt t="48894" x="10136188" y="4878388"/>
          <p14:tracePt t="48902" x="10136188" y="4886325"/>
          <p14:tracePt t="48910" x="10136188" y="4903788"/>
          <p14:tracePt t="48918" x="10136188" y="4919663"/>
          <p14:tracePt t="48926" x="10136188" y="4937125"/>
          <p14:tracePt t="48934" x="10136188" y="4954588"/>
          <p14:tracePt t="48942" x="10136188" y="4972050"/>
          <p14:tracePt t="48950" x="10136188" y="4987925"/>
          <p14:tracePt t="48958" x="10136188" y="5005388"/>
          <p14:tracePt t="48966" x="10136188" y="5013325"/>
          <p14:tracePt t="48975" x="10136188" y="5022850"/>
          <p14:tracePt t="48991" x="10126663" y="5030788"/>
          <p14:tracePt t="49014" x="10118725" y="5038725"/>
          <p14:tracePt t="49030" x="10110788" y="5038725"/>
          <p14:tracePt t="49040" x="10101263" y="5038725"/>
          <p14:tracePt t="49046" x="10075863" y="5038725"/>
          <p14:tracePt t="49056" x="10067925" y="5038725"/>
          <p14:tracePt t="49062" x="10059988" y="5038725"/>
          <p14:tracePt t="49070" x="10042525" y="5038725"/>
          <p14:tracePt t="49078" x="10034588" y="5038725"/>
          <p14:tracePt t="49087" x="10009188" y="5022850"/>
          <p14:tracePt t="49094" x="9999663" y="5005388"/>
          <p14:tracePt t="49102" x="9974263" y="4987925"/>
          <p14:tracePt t="49110" x="9956800" y="4972050"/>
          <p14:tracePt t="49118" x="9956800" y="4954588"/>
          <p14:tracePt t="49126" x="9923463" y="4919663"/>
          <p14:tracePt t="49134" x="9906000" y="4903788"/>
          <p14:tracePt t="49142" x="9906000" y="4886325"/>
          <p14:tracePt t="49150" x="9890125" y="4843463"/>
          <p14:tracePt t="49158" x="9880600" y="4818063"/>
          <p14:tracePt t="49166" x="9855200" y="4792663"/>
          <p14:tracePt t="49176" x="9855200" y="4784725"/>
          <p14:tracePt t="49182" x="9829800" y="4749800"/>
          <p14:tracePt t="49192" x="9821863" y="4733925"/>
          <p14:tracePt t="49198" x="9812338" y="4708525"/>
          <p14:tracePt t="49208" x="9804400" y="4699000"/>
          <p14:tracePt t="49224" x="9786938" y="4691063"/>
          <p14:tracePt t="49230" x="9786938" y="4683125"/>
          <p14:tracePt t="49270" x="9779000" y="4673600"/>
          <p14:tracePt t="49278" x="9771063" y="4673600"/>
          <p14:tracePt t="49286" x="9761538" y="4673600"/>
          <p14:tracePt t="49294" x="9753600" y="4673600"/>
          <p14:tracePt t="49302" x="9720263" y="4691063"/>
          <p14:tracePt t="49310" x="9702800" y="4716463"/>
          <p14:tracePt t="49318" x="9677400" y="4724400"/>
          <p14:tracePt t="49326" x="9634538" y="4759325"/>
          <p14:tracePt t="49334" x="9617075" y="4767263"/>
          <p14:tracePt t="49342" x="9583738" y="4784725"/>
          <p14:tracePt t="49350" x="9558338" y="4802188"/>
          <p14:tracePt t="49358" x="9523413" y="4827588"/>
          <p14:tracePt t="49366" x="9498013" y="4852988"/>
          <p14:tracePt t="49375" x="9482138" y="4860925"/>
          <p14:tracePt t="49382" x="9447213" y="4886325"/>
          <p14:tracePt t="49392" x="9439275" y="4894263"/>
          <p14:tracePt t="49398" x="9421813" y="4903788"/>
          <p14:tracePt t="49408" x="9396413" y="4903788"/>
          <p14:tracePt t="49414" x="9380538" y="4903788"/>
          <p14:tracePt t="49424" x="9363075" y="4911725"/>
          <p14:tracePt t="49430" x="9328150" y="4919663"/>
          <p14:tracePt t="49439" x="9312275" y="4929188"/>
          <p14:tracePt t="49446" x="9294813" y="4929188"/>
          <p14:tracePt t="49457" x="9261475" y="4929188"/>
          <p14:tracePt t="49462" x="9236075" y="4929188"/>
          <p14:tracePt t="49470" x="9193213" y="4937125"/>
          <p14:tracePt t="49480" x="9150350" y="4946650"/>
          <p14:tracePt t="49489" x="9117013" y="4946650"/>
          <p14:tracePt t="49494" x="9082088" y="4946650"/>
          <p14:tracePt t="49503" x="9031288" y="4946650"/>
          <p14:tracePt t="49510" x="8972550" y="4946650"/>
          <p14:tracePt t="49519" x="8904288" y="4946650"/>
          <p14:tracePt t="49526" x="8828088" y="4946650"/>
          <p14:tracePt t="49534" x="8734425" y="4946650"/>
          <p14:tracePt t="49542" x="8648700" y="4946650"/>
          <p14:tracePt t="49550" x="8547100" y="4946650"/>
          <p14:tracePt t="49558" x="8435975" y="4946650"/>
          <p14:tracePt t="49566" x="8343900" y="4946650"/>
          <p14:tracePt t="49574" x="8240713" y="4972050"/>
          <p14:tracePt t="49582" x="8139113" y="4979988"/>
          <p14:tracePt t="49591" x="8037513" y="4987925"/>
          <p14:tracePt t="49598" x="7935913" y="4997450"/>
          <p14:tracePt t="49608" x="7842250" y="4997450"/>
          <p14:tracePt t="49614" x="7748588" y="4997450"/>
          <p14:tracePt t="49624" x="7662863" y="4997450"/>
          <p14:tracePt t="49630" x="7570788" y="4997450"/>
          <p14:tracePt t="49639" x="7502525" y="4997450"/>
          <p14:tracePt t="49646" x="7442200" y="4987925"/>
          <p14:tracePt t="49657" x="7400925" y="4987925"/>
          <p14:tracePt t="49662" x="7358063" y="4987925"/>
          <p14:tracePt t="49672" x="7348538" y="4979988"/>
          <p14:tracePt t="49678" x="7340600" y="4979988"/>
          <p14:tracePt t="49686" x="7332663" y="4979988"/>
          <p14:tracePt t="49880" x="7332663" y="4972050"/>
          <p14:tracePt t="49894" x="7332663" y="4962525"/>
          <p14:tracePt t="49902" x="7340600" y="4954588"/>
          <p14:tracePt t="49910" x="7358063" y="4954588"/>
          <p14:tracePt t="49918" x="7366000" y="4954588"/>
          <p14:tracePt t="49926" x="7373938" y="4954588"/>
          <p14:tracePt t="49934" x="7383463" y="4954588"/>
          <p14:tracePt t="49942" x="7400925" y="4954588"/>
          <p14:tracePt t="49950" x="7426325" y="4954588"/>
          <p14:tracePt t="49959" x="7467600" y="4937125"/>
          <p14:tracePt t="49966" x="7485063" y="4937125"/>
          <p14:tracePt t="49975" x="7493000" y="4937125"/>
          <p14:tracePt t="49982" x="7527925" y="4929188"/>
          <p14:tracePt t="49991" x="7545388" y="4929188"/>
          <p14:tracePt t="49998" x="7570788" y="4929188"/>
          <p14:tracePt t="50007" x="7586663" y="4929188"/>
          <p14:tracePt t="50014" x="7604125" y="4929188"/>
          <p14:tracePt t="50024" x="7612063" y="4937125"/>
          <p14:tracePt t="50030" x="7629525" y="4946650"/>
          <p14:tracePt t="50041" x="7637463" y="4954588"/>
          <p14:tracePt t="50046" x="7646988" y="4962525"/>
          <p14:tracePt t="50388" x="7646988" y="4946650"/>
          <p14:tracePt t="50396" x="7646988" y="4937125"/>
          <p14:tracePt t="50403" x="7646988" y="4929188"/>
          <p14:tracePt t="50740" x="7629525" y="4903788"/>
          <p14:tracePt t="50747" x="7621588" y="4903788"/>
          <p14:tracePt t="50758" x="7596188" y="4878388"/>
          <p14:tracePt t="50762" x="7561263" y="4868863"/>
          <p14:tracePt t="50772" x="7561263" y="4852988"/>
          <p14:tracePt t="50778" x="7545388" y="4843463"/>
          <p14:tracePt t="50785" x="7545388" y="4835525"/>
          <p14:tracePt t="50801" x="7545388" y="4827588"/>
          <p14:tracePt t="50809" x="7545388" y="4818063"/>
          <p14:tracePt t="50817" x="7545388" y="4802188"/>
          <p14:tracePt t="50825" x="7561263" y="4775200"/>
          <p14:tracePt t="50834" x="7604125" y="4741863"/>
          <p14:tracePt t="50842" x="7629525" y="4724400"/>
          <p14:tracePt t="50850" x="7646988" y="4716463"/>
          <p14:tracePt t="50858" x="7672388" y="4716463"/>
          <p14:tracePt t="50866" x="7715250" y="4708525"/>
          <p14:tracePt t="50874" x="7748588" y="4699000"/>
          <p14:tracePt t="50891" x="7842250" y="4691063"/>
          <p14:tracePt t="50898" x="7885113" y="4691063"/>
          <p14:tracePt t="50907" x="7918450" y="4691063"/>
          <p14:tracePt t="50914" x="7935913" y="4691063"/>
          <p14:tracePt t="50930" x="7943850" y="4691063"/>
          <p14:tracePt t="50946" x="7951788" y="4691063"/>
          <p14:tracePt t="50962" x="7961313" y="4691063"/>
          <p14:tracePt t="50972" x="7969250" y="4691063"/>
          <p14:tracePt t="50978" x="7986713" y="4699000"/>
          <p14:tracePt t="50987" x="8004175" y="4699000"/>
          <p14:tracePt t="50994" x="8012113" y="4708525"/>
          <p14:tracePt t="51002" x="8029575" y="4708525"/>
          <p14:tracePt t="51010" x="8054975" y="4724400"/>
          <p14:tracePt t="51026" x="8062913" y="4724400"/>
          <p14:tracePt t="51034" x="8080375" y="4733925"/>
          <p14:tracePt t="51042" x="8088313" y="4741863"/>
          <p14:tracePt t="51050" x="8096250" y="4741863"/>
          <p14:tracePt t="51148" x="8096250" y="4749800"/>
          <p14:tracePt t="51156" x="8096250" y="4759325"/>
          <p14:tracePt t="51163" x="8080375" y="4767263"/>
          <p14:tracePt t="51173" x="8062913" y="4775200"/>
          <p14:tracePt t="51180" x="8029575" y="4810125"/>
          <p14:tracePt t="51191" x="8004175" y="4810125"/>
          <p14:tracePt t="51195" x="7961313" y="4835525"/>
          <p14:tracePt t="51204" x="7910513" y="4860925"/>
          <p14:tracePt t="51211" x="7850188" y="4886325"/>
          <p14:tracePt t="51219" x="7799388" y="4911725"/>
          <p14:tracePt t="51226" x="7731125" y="4929188"/>
          <p14:tracePt t="51234" x="7680325" y="4946650"/>
          <p14:tracePt t="51242" x="7629525" y="4954588"/>
          <p14:tracePt t="51251" x="7570788" y="4972050"/>
          <p14:tracePt t="51258" x="7502525" y="4979988"/>
          <p14:tracePt t="51267" x="7426325" y="4987925"/>
          <p14:tracePt t="51274" x="7340600" y="4997450"/>
          <p14:tracePt t="51282" x="7272338" y="5005388"/>
          <p14:tracePt t="51291" x="7204075" y="5005388"/>
          <p14:tracePt t="51299" x="7127875" y="5005388"/>
          <p14:tracePt t="51307" x="7059613" y="5005388"/>
          <p14:tracePt t="51314" x="6992938" y="5005388"/>
          <p14:tracePt t="51324" x="6924675" y="5013325"/>
          <p14:tracePt t="51330" x="6907213" y="5022850"/>
          <p14:tracePt t="51340" x="6881813" y="5022850"/>
          <p14:tracePt t="51346" x="6838950" y="5030788"/>
          <p14:tracePt t="51356" x="6780213" y="5038725"/>
          <p14:tracePt t="51363" x="6711950" y="5048250"/>
          <p14:tracePt t="51373" x="6635750" y="5056188"/>
          <p14:tracePt t="51379" x="6575425" y="5073650"/>
          <p14:tracePt t="51386" x="6499225" y="5081588"/>
          <p14:tracePt t="51394" x="6430963" y="5081588"/>
          <p14:tracePt t="51403" x="6364288" y="5081588"/>
          <p14:tracePt t="51410" x="6311900" y="5081588"/>
          <p14:tracePt t="51419" x="6261100" y="5081588"/>
          <p14:tracePt t="51426" x="6235700" y="5081588"/>
          <p14:tracePt t="51434" x="6227763" y="5073650"/>
          <p14:tracePt t="51442" x="6210300" y="5073650"/>
          <p14:tracePt t="51450" x="6202363" y="5073650"/>
          <p14:tracePt t="51458" x="6194425" y="5064125"/>
          <p14:tracePt t="51475" x="6184900" y="5056188"/>
          <p14:tracePt t="51493" x="6176963" y="5038725"/>
          <p14:tracePt t="51500" x="6167438" y="5030788"/>
          <p14:tracePt t="51508" x="6167438" y="5022850"/>
          <p14:tracePt t="51525" x="6176963" y="5005388"/>
          <p14:tracePt t="51530" x="6194425" y="4987925"/>
          <p14:tracePt t="51539" x="6227763" y="4954588"/>
          <p14:tracePt t="51546" x="6245225" y="4946650"/>
          <p14:tracePt t="51556" x="6270625" y="4929188"/>
          <p14:tracePt t="51562" x="6329363" y="4894263"/>
          <p14:tracePt t="51572" x="6405563" y="4878388"/>
          <p14:tracePt t="51578" x="6499225" y="4852988"/>
          <p14:tracePt t="51586" x="6600825" y="4827588"/>
          <p14:tracePt t="51594" x="6678613" y="4802188"/>
          <p14:tracePt t="51602" x="6780213" y="4784725"/>
          <p14:tracePt t="51610" x="6873875" y="4767263"/>
          <p14:tracePt t="51618" x="6967538" y="4759325"/>
          <p14:tracePt t="51626" x="7043738" y="4749800"/>
          <p14:tracePt t="51634" x="7119938" y="4749800"/>
          <p14:tracePt t="51642" x="7196138" y="4749800"/>
          <p14:tracePt t="51650" x="7264400" y="4749800"/>
          <p14:tracePt t="51658" x="7315200" y="4759325"/>
          <p14:tracePt t="51666" x="7348538" y="4775200"/>
          <p14:tracePt t="51674" x="7373938" y="4784725"/>
          <p14:tracePt t="51682" x="7408863" y="4802188"/>
          <p14:tracePt t="51691" x="7408863" y="4810125"/>
          <p14:tracePt t="51698" x="7416800" y="4810125"/>
          <p14:tracePt t="51708" x="7426325" y="4810125"/>
          <p14:tracePt t="51714" x="7434263" y="4818063"/>
          <p14:tracePt t="51724" x="7451725" y="4827588"/>
          <p14:tracePt t="51730" x="7467600" y="4843463"/>
          <p14:tracePt t="51740" x="7477125" y="4852988"/>
          <p14:tracePt t="51746" x="7502525" y="4860925"/>
          <p14:tracePt t="51755" x="7510463" y="4878388"/>
          <p14:tracePt t="51762" x="7518400" y="4886325"/>
          <p14:tracePt t="51772" x="7545388" y="4894263"/>
          <p14:tracePt t="51778" x="7553325" y="4911725"/>
          <p14:tracePt t="51786" x="7570788" y="4919663"/>
          <p14:tracePt t="51794" x="7596188" y="4937125"/>
          <p14:tracePt t="51802" x="7604125" y="4954588"/>
          <p14:tracePt t="51810" x="7629525" y="4962525"/>
          <p14:tracePt t="51818" x="7654925" y="4997450"/>
          <p14:tracePt t="51826" x="7662863" y="5005388"/>
          <p14:tracePt t="51834" x="7705725" y="5030788"/>
          <p14:tracePt t="51842" x="7723188" y="5048250"/>
          <p14:tracePt t="51850" x="7731125" y="5064125"/>
          <p14:tracePt t="51858" x="7756525" y="5073650"/>
          <p14:tracePt t="51866" x="7766050" y="5081588"/>
          <p14:tracePt t="51874" x="7781925" y="5091113"/>
          <p14:tracePt t="51881" x="7791450" y="5091113"/>
          <p14:tracePt t="51891" x="7791450" y="5099050"/>
          <p14:tracePt t="52020" x="7799388" y="5099050"/>
          <p14:tracePt t="52036" x="7799388" y="5091113"/>
          <p14:tracePt t="52043" x="7816850" y="5081588"/>
          <p14:tracePt t="52052" x="7832725" y="5064125"/>
          <p14:tracePt t="52061" x="7850188" y="5048250"/>
          <p14:tracePt t="52068" x="7867650" y="5030788"/>
          <p14:tracePt t="52077" x="7867650" y="5005388"/>
          <p14:tracePt t="52083" x="7875588" y="4987925"/>
          <p14:tracePt t="52093" x="7875588" y="4972050"/>
          <p14:tracePt t="52099" x="7875588" y="4946650"/>
          <p14:tracePt t="52108" x="7859713" y="4911725"/>
          <p14:tracePt t="52114" x="7850188" y="4903788"/>
          <p14:tracePt t="52124" x="7824788" y="4886325"/>
          <p14:tracePt t="52131" x="7824788" y="4878388"/>
          <p14:tracePt t="52140" x="7807325" y="4860925"/>
          <p14:tracePt t="52146" x="7799388" y="4852988"/>
          <p14:tracePt t="52156" x="7799388" y="4835525"/>
          <p14:tracePt t="52162" x="7791450" y="4827588"/>
          <p14:tracePt t="52178" x="7791450" y="4818063"/>
          <p14:tracePt t="52194" x="7791450" y="4810125"/>
          <p14:tracePt t="52203" x="7791450" y="4802188"/>
          <p14:tracePt t="52250" x="7799388" y="4792663"/>
          <p14:tracePt t="52259" x="7824788" y="4775200"/>
          <p14:tracePt t="52274" x="7859713" y="4775200"/>
          <p14:tracePt t="52283" x="7885113" y="4775200"/>
          <p14:tracePt t="52292" x="7900988" y="4767263"/>
          <p14:tracePt t="52298" x="7918450" y="4767263"/>
          <p14:tracePt t="52309" x="7926388" y="4767263"/>
          <p14:tracePt t="52315" x="7943850" y="4767263"/>
          <p14:tracePt t="52324" x="7961313" y="4775200"/>
          <p14:tracePt t="52330" x="7977188" y="4792663"/>
          <p14:tracePt t="52340" x="7994650" y="4810125"/>
          <p14:tracePt t="52347" x="8004175" y="4818063"/>
          <p14:tracePt t="52356" x="8020050" y="4827588"/>
          <p14:tracePt t="52362" x="8045450" y="4835525"/>
          <p14:tracePt t="52374" x="8045450" y="4852988"/>
          <p14:tracePt t="52379" x="8045450" y="4860925"/>
          <p14:tracePt t="52389" x="8054975" y="4868863"/>
          <p14:tracePt t="52395" x="8062913" y="4868863"/>
          <p14:tracePt t="52468" x="8070850" y="4868863"/>
          <p14:tracePt t="52487" x="8088313" y="4878388"/>
          <p14:tracePt t="52502" x="8096250" y="4878388"/>
          <p14:tracePt t="52510" x="8105775" y="4886325"/>
          <p14:tracePt t="52514" x="8113713" y="4886325"/>
          <p14:tracePt t="52524" x="8121650" y="4886325"/>
          <p14:tracePt t="52529" x="8121650" y="4894263"/>
          <p14:tracePt t="52540" x="8131175" y="4894263"/>
          <p14:tracePt t="52562" x="8139113" y="4894263"/>
          <p14:tracePt t="52573" x="8156575" y="4894263"/>
          <p14:tracePt t="52594" x="8164513" y="4894263"/>
          <p14:tracePt t="52610" x="8181975" y="4894263"/>
          <p14:tracePt t="52618" x="8207375" y="4894263"/>
          <p14:tracePt t="52626" x="8215313" y="4894263"/>
          <p14:tracePt t="52634" x="8240713" y="4894263"/>
          <p14:tracePt t="52642" x="8266113" y="4894263"/>
          <p14:tracePt t="52650" x="8283575" y="4886325"/>
          <p14:tracePt t="52658" x="8308975" y="4878388"/>
          <p14:tracePt t="52666" x="8343900" y="4868863"/>
          <p14:tracePt t="52676" x="8369300" y="4843463"/>
          <p14:tracePt t="52682" x="8385175" y="4835525"/>
          <p14:tracePt t="52692" x="8410575" y="4818063"/>
          <p14:tracePt t="52698" x="8435975" y="4810125"/>
          <p14:tracePt t="52707" x="8453438" y="4802188"/>
          <p14:tracePt t="52714" x="8470900" y="4784725"/>
          <p14:tracePt t="52723" x="8488363" y="4784725"/>
          <p14:tracePt t="52730" x="8504238" y="4784725"/>
          <p14:tracePt t="52740" x="8513763" y="4775200"/>
          <p14:tracePt t="52746" x="8521700" y="4775200"/>
          <p14:tracePt t="52757" x="8521700" y="4767263"/>
          <p14:tracePt t="52772" x="8529638" y="4767263"/>
          <p14:tracePt t="52884" x="8521700" y="4767263"/>
          <p14:tracePt t="52891" x="8513763" y="4767263"/>
          <p14:tracePt t="52898" x="8488363" y="4767263"/>
          <p14:tracePt t="52906" x="8470900" y="4767263"/>
          <p14:tracePt t="52914" x="8462963" y="4767263"/>
          <p14:tracePt t="52923" x="8445500" y="4767263"/>
          <p14:tracePt t="52930" x="8428038" y="4767263"/>
          <p14:tracePt t="52940" x="8420100" y="4767263"/>
          <p14:tracePt t="52946" x="8394700" y="4775200"/>
          <p14:tracePt t="52955" x="8369300" y="4784725"/>
          <p14:tracePt t="52961" x="8351838" y="4784725"/>
          <p14:tracePt t="52970" x="8334375" y="4792663"/>
          <p14:tracePt t="52977" x="8308975" y="4802188"/>
          <p14:tracePt t="52985" x="8266113" y="4802188"/>
          <p14:tracePt t="52993" x="8232775" y="4818063"/>
          <p14:tracePt t="53002" x="8215313" y="4818063"/>
          <p14:tracePt t="53010" x="8181975" y="4827588"/>
          <p14:tracePt t="53018" x="8156575" y="4827588"/>
          <p14:tracePt t="53026" x="8139113" y="4827588"/>
          <p14:tracePt t="53042" x="8121650" y="4827588"/>
          <p14:tracePt t="53050" x="8105775" y="4827588"/>
          <p14:tracePt t="53058" x="8088313" y="4827588"/>
          <p14:tracePt t="53066" x="8080375" y="4827588"/>
          <p14:tracePt t="53074" x="8062913" y="4827588"/>
          <p14:tracePt t="53082" x="8045450" y="4827588"/>
          <p14:tracePt t="53090" x="8037513" y="4827588"/>
          <p14:tracePt t="53098" x="8012113" y="4827588"/>
          <p14:tracePt t="53106" x="7994650" y="4827588"/>
          <p14:tracePt t="53114" x="7969250" y="4835525"/>
          <p14:tracePt t="53124" x="7943850" y="4843463"/>
          <p14:tracePt t="53130" x="7910513" y="4852988"/>
          <p14:tracePt t="53140" x="7875588" y="4860925"/>
          <p14:tracePt t="53146" x="7824788" y="4860925"/>
          <p14:tracePt t="53156" x="7756525" y="4868863"/>
          <p14:tracePt t="53162" x="7697788" y="4878388"/>
          <p14:tracePt t="53173" x="7637463" y="4886325"/>
          <p14:tracePt t="53178" x="7586663" y="4886325"/>
          <p14:tracePt t="53190" x="7527925" y="4886325"/>
          <p14:tracePt t="53198" x="7493000" y="4886325"/>
          <p14:tracePt t="53207" x="7467600" y="4886325"/>
          <p14:tracePt t="53214" x="7434263" y="4886325"/>
          <p14:tracePt t="53224" x="7400925" y="4886325"/>
          <p14:tracePt t="53230" x="7373938" y="4894263"/>
          <p14:tracePt t="53240" x="7348538" y="4894263"/>
          <p14:tracePt t="53246" x="7315200" y="4894263"/>
          <p14:tracePt t="53256" x="7256463" y="4894263"/>
          <p14:tracePt t="53262" x="7188200" y="4894263"/>
          <p14:tracePt t="53273" x="7119938" y="4894263"/>
          <p14:tracePt t="53278" x="7034213" y="4894263"/>
          <p14:tracePt t="53290" x="6967538" y="4886325"/>
          <p14:tracePt t="53294" x="6915150" y="4886325"/>
          <p14:tracePt t="53302" x="6856413" y="4878388"/>
          <p14:tracePt t="53310" x="6805613" y="4868863"/>
          <p14:tracePt t="53319" x="6745288" y="4860925"/>
          <p14:tracePt t="53326" x="6704013" y="4852988"/>
          <p14:tracePt t="53334" x="6661150" y="4843463"/>
          <p14:tracePt t="53350" x="6626225" y="4843463"/>
          <p14:tracePt t="53358" x="6600825" y="4843463"/>
          <p14:tracePt t="53366" x="6567488" y="4843463"/>
          <p14:tracePt t="53374" x="6516688" y="4843463"/>
          <p14:tracePt t="53382" x="6456363" y="4843463"/>
          <p14:tracePt t="53390" x="6380163" y="4852988"/>
          <p14:tracePt t="53399" x="6311900" y="4860925"/>
          <p14:tracePt t="53407" x="6270625" y="4868863"/>
          <p14:tracePt t="53414" x="6245225" y="4878388"/>
          <p14:tracePt t="53424" x="6219825" y="4886325"/>
          <p14:tracePt t="53430" x="6202363" y="4894263"/>
          <p14:tracePt t="53446" x="6184900" y="4903788"/>
          <p14:tracePt t="53462" x="6176963" y="4911725"/>
          <p14:tracePt t="53526" x="6176963" y="4919663"/>
          <p14:tracePt t="53534" x="6184900" y="4919663"/>
          <p14:tracePt t="53542" x="6194425" y="4929188"/>
          <p14:tracePt t="53551" x="6210300" y="4937125"/>
          <p14:tracePt t="53558" x="6235700" y="4946650"/>
          <p14:tracePt t="53566" x="6270625" y="4954588"/>
          <p14:tracePt t="53574" x="6296025" y="4962525"/>
          <p14:tracePt t="53583" x="6311900" y="4972050"/>
          <p14:tracePt t="53592" x="6338888" y="4972050"/>
          <p14:tracePt t="53598" x="6380163" y="4979988"/>
          <p14:tracePt t="53608" x="6423025" y="4979988"/>
          <p14:tracePt t="53614" x="6473825" y="4979988"/>
          <p14:tracePt t="53624" x="6542088" y="4979988"/>
          <p14:tracePt t="53630" x="6592888" y="4979988"/>
          <p14:tracePt t="53640" x="6653213" y="4979988"/>
          <p14:tracePt t="53646" x="6686550" y="4979988"/>
          <p14:tracePt t="53656" x="6737350" y="4979988"/>
          <p14:tracePt t="53663" x="6770688" y="4987925"/>
          <p14:tracePt t="53673" x="6797675" y="4997450"/>
          <p14:tracePt t="53678" x="6805613" y="4997450"/>
          <p14:tracePt t="53690" x="6813550" y="5005388"/>
          <p14:tracePt t="53735" x="6823075" y="5005388"/>
          <p14:tracePt t="53774" x="6831013" y="5005388"/>
          <p14:tracePt t="53782" x="6838950" y="5005388"/>
          <p14:tracePt t="53790" x="6848475" y="4997450"/>
          <p14:tracePt t="53798" x="6873875" y="4987925"/>
          <p14:tracePt t="53808" x="6899275" y="4979988"/>
          <p14:tracePt t="53814" x="6924675" y="4962525"/>
          <p14:tracePt t="53824" x="6958013" y="4954588"/>
          <p14:tracePt t="53830" x="6992938" y="4946650"/>
          <p14:tracePt t="53839" x="7008813" y="4937125"/>
          <p14:tracePt t="53846" x="7034213" y="4919663"/>
          <p14:tracePt t="53856" x="7085013" y="4919663"/>
          <p14:tracePt t="53862" x="7119938" y="4903788"/>
          <p14:tracePt t="53873" x="7178675" y="4886325"/>
          <p14:tracePt t="53878" x="7213600" y="4878388"/>
          <p14:tracePt t="53892" x="7256463" y="4868863"/>
          <p14:tracePt t="53894" x="7289800" y="4852988"/>
          <p14:tracePt t="53902" x="7332663" y="4843463"/>
          <p14:tracePt t="53910" x="7358063" y="4843463"/>
          <p14:tracePt t="53919" x="7366000" y="4843463"/>
          <p14:tracePt t="53926" x="7373938" y="4835525"/>
          <p14:tracePt t="53934" x="7383463" y="4835525"/>
          <p14:tracePt t="53942" x="7391400" y="4835525"/>
          <p14:tracePt t="53950" x="7400925" y="4827588"/>
          <p14:tracePt t="53958" x="7416800" y="4827588"/>
          <p14:tracePt t="53974" x="7434263" y="4827588"/>
          <p14:tracePt t="53982" x="7451725" y="4827588"/>
          <p14:tracePt t="53990" x="7459663" y="4827588"/>
          <p14:tracePt t="53998" x="7493000" y="4827588"/>
          <p14:tracePt t="54007" x="7510463" y="4827588"/>
          <p14:tracePt t="54014" x="7535863" y="4827588"/>
          <p14:tracePt t="54023" x="7570788" y="4827588"/>
          <p14:tracePt t="54030" x="7612063" y="4827588"/>
          <p14:tracePt t="54040" x="7654925" y="4827588"/>
          <p14:tracePt t="54045" x="7697788" y="4827588"/>
          <p14:tracePt t="54056" x="7731125" y="4827588"/>
          <p14:tracePt t="54061" x="7781925" y="4827588"/>
          <p14:tracePt t="54071" x="7824788" y="4827588"/>
          <p14:tracePt t="54077" x="7875588" y="4827588"/>
          <p14:tracePt t="54087" x="7918450" y="4827588"/>
          <p14:tracePt t="54094" x="7943850" y="4827588"/>
          <p14:tracePt t="54102" x="7969250" y="4827588"/>
          <p14:tracePt t="54110" x="7994650" y="4827588"/>
          <p14:tracePt t="54118" x="8004175" y="4827588"/>
          <p14:tracePt t="54126" x="8029575" y="4827588"/>
          <p14:tracePt t="54134" x="8045450" y="4827588"/>
          <p14:tracePt t="54142" x="8080375" y="4827588"/>
          <p14:tracePt t="54150" x="8105775" y="4827588"/>
          <p14:tracePt t="54158" x="8131175" y="4827588"/>
          <p14:tracePt t="54166" x="8156575" y="4827588"/>
          <p14:tracePt t="54174" x="8181975" y="4827588"/>
          <p14:tracePt t="54182" x="8199438" y="4827588"/>
          <p14:tracePt t="54190" x="8207375" y="4818063"/>
          <p14:tracePt t="54198" x="8224838" y="4810125"/>
          <p14:tracePt t="54206" x="8232775" y="4810125"/>
          <p14:tracePt t="54214" x="8240713" y="4792663"/>
          <p14:tracePt t="54224" x="8250238" y="4792663"/>
          <p14:tracePt t="54334" x="8266113" y="4802188"/>
          <p14:tracePt t="54342" x="8283575" y="4835525"/>
          <p14:tracePt t="54350" x="8318500" y="4878388"/>
          <p14:tracePt t="54358" x="8343900" y="4903788"/>
          <p14:tracePt t="54366" x="8359775" y="4937125"/>
          <p14:tracePt t="54374" x="8369300" y="4937125"/>
          <p14:tracePt t="54382" x="8385175" y="4962525"/>
          <p14:tracePt t="54390" x="8410575" y="4972050"/>
          <p14:tracePt t="54398" x="8420100" y="4972050"/>
          <p14:tracePt t="54406" x="8420100" y="4979988"/>
          <p14:tracePt t="54424" x="8428038" y="4979988"/>
          <p14:tracePt t="54446" x="8435975" y="4979988"/>
          <p14:tracePt t="54515" x="8445500" y="4979988"/>
          <p14:tracePt t="54536" x="8445500" y="4972050"/>
          <p14:tracePt t="54542" x="8420100" y="4962525"/>
          <p14:tracePt t="54550" x="8410575" y="4954588"/>
          <p14:tracePt t="54558" x="8385175" y="4954588"/>
          <p14:tracePt t="54566" x="8359775" y="4937125"/>
          <p14:tracePt t="54574" x="8343900" y="4937125"/>
          <p14:tracePt t="54582" x="8308975" y="4937125"/>
          <p14:tracePt t="54590" x="8283575" y="4937125"/>
          <p14:tracePt t="54598" x="8258175" y="4937125"/>
          <p14:tracePt t="54607" x="8232775" y="4929188"/>
          <p14:tracePt t="54614" x="8207375" y="4929188"/>
          <p14:tracePt t="54623" x="8164513" y="4929188"/>
          <p14:tracePt t="54630" x="8121650" y="4929188"/>
          <p14:tracePt t="54639" x="8062913" y="4929188"/>
          <p14:tracePt t="54646" x="8020050" y="4929188"/>
          <p14:tracePt t="54656" x="7994650" y="4929188"/>
          <p14:tracePt t="54662" x="7961313" y="4929188"/>
          <p14:tracePt t="54672" x="7943850" y="4929188"/>
          <p14:tracePt t="54678" x="7935913" y="4929188"/>
          <p14:tracePt t="54711" x="7926388" y="4929188"/>
          <p14:tracePt t="54727" x="7918450" y="4937125"/>
          <p14:tracePt t="54736" x="7910513" y="4937125"/>
          <p14:tracePt t="54745" x="7900988" y="4937125"/>
          <p14:tracePt t="54751" x="7893050" y="4946650"/>
          <p14:tracePt t="54760" x="7867650" y="4954588"/>
          <p14:tracePt t="54767" x="7842250" y="4954588"/>
          <p14:tracePt t="54775" x="7832725" y="4962525"/>
          <p14:tracePt t="54783" x="7799388" y="4972050"/>
          <p14:tracePt t="54791" x="7773988" y="4979988"/>
          <p14:tracePt t="54798" x="7756525" y="4979988"/>
          <p14:tracePt t="54807" x="7731125" y="4979988"/>
          <p14:tracePt t="54815" x="7688263" y="4997450"/>
          <p14:tracePt t="54824" x="7646988" y="5005388"/>
          <p14:tracePt t="54830" x="7596188" y="5013325"/>
          <p14:tracePt t="54841" x="7545388" y="5022850"/>
          <p14:tracePt t="54846" x="7502525" y="5030788"/>
          <p14:tracePt t="54856" x="7442200" y="5038725"/>
          <p14:tracePt t="54863" x="7383463" y="5048250"/>
          <p14:tracePt t="54873" x="7323138" y="5056188"/>
          <p14:tracePt t="54879" x="7264400" y="5064125"/>
          <p14:tracePt t="54891" x="7204075" y="5073650"/>
          <p14:tracePt t="54894" x="7162800" y="5073650"/>
          <p14:tracePt t="54905" x="7119938" y="5073650"/>
          <p14:tracePt t="54910" x="7059613" y="5073650"/>
          <p14:tracePt t="54918" x="7008813" y="5073650"/>
          <p14:tracePt t="54927" x="6967538" y="5073650"/>
          <p14:tracePt t="54935" x="6932613" y="5073650"/>
          <p14:tracePt t="54942" x="6889750" y="5064125"/>
          <p14:tracePt t="54950" x="6864350" y="5056188"/>
          <p14:tracePt t="54966" x="6856413" y="5056188"/>
          <p14:tracePt t="54999" x="6848475" y="5048250"/>
          <p14:tracePt t="55063" x="6848475" y="5038725"/>
          <p14:tracePt t="55072" x="6848475" y="5030788"/>
          <p14:tracePt t="55079" x="6848475" y="5022850"/>
          <p14:tracePt t="55090" x="6848475" y="5013325"/>
          <p14:tracePt t="55096" x="6881813" y="4979988"/>
          <p14:tracePt t="55104" x="6899275" y="4954588"/>
          <p14:tracePt t="55110" x="6942138" y="4919663"/>
          <p14:tracePt t="55118" x="6958013" y="4911725"/>
          <p14:tracePt t="55126" x="6983413" y="4894263"/>
          <p14:tracePt t="55133" x="7000875" y="4886325"/>
          <p14:tracePt t="55141" x="7026275" y="4868863"/>
          <p14:tracePt t="55149" x="7051675" y="4852988"/>
          <p14:tracePt t="55157" x="7085013" y="4852988"/>
          <p14:tracePt t="55165" x="7112000" y="4843463"/>
          <p14:tracePt t="55173" x="7137400" y="4843463"/>
          <p14:tracePt t="55181" x="7162800" y="4835525"/>
          <p14:tracePt t="55190" x="7196138" y="4835525"/>
          <p14:tracePt t="55198" x="7229475" y="4835525"/>
          <p14:tracePt t="55206" x="7256463" y="4835525"/>
          <p14:tracePt t="55214" x="7297738" y="4835525"/>
          <p14:tracePt t="55222" x="7323138" y="4835525"/>
          <p14:tracePt t="55230" x="7358063" y="4843463"/>
          <p14:tracePt t="55239" x="7400925" y="4860925"/>
          <p14:tracePt t="55246" x="7434263" y="4860925"/>
          <p14:tracePt t="55255" x="7485063" y="4878388"/>
          <p14:tracePt t="55262" x="7518400" y="4886325"/>
          <p14:tracePt t="55272" x="7561263" y="4903788"/>
          <p14:tracePt t="55278" x="7596188" y="4911725"/>
          <p14:tracePt t="55287" x="7637463" y="4929188"/>
          <p14:tracePt t="55294" x="7662863" y="4929188"/>
          <p14:tracePt t="55306" x="7672388" y="4929188"/>
          <p14:tracePt t="55310" x="7680325" y="4929188"/>
          <p14:tracePt t="55318" x="7688263" y="4929188"/>
          <p14:tracePt t="55326" x="7705725" y="4929188"/>
          <p14:tracePt t="55334" x="7715250" y="4929188"/>
          <p14:tracePt t="55342" x="7723188" y="4929188"/>
          <p14:tracePt t="55350" x="7731125" y="4929188"/>
          <p14:tracePt t="55358" x="7740650" y="4929188"/>
          <p14:tracePt t="55374" x="7756525" y="4929188"/>
          <p14:tracePt t="55383" x="7766050" y="4929188"/>
          <p14:tracePt t="55390" x="7781925" y="4929188"/>
          <p14:tracePt t="55398" x="7799388" y="4929188"/>
          <p14:tracePt t="55407" x="7807325" y="4929188"/>
          <p14:tracePt t="55414" x="7832725" y="4929188"/>
          <p14:tracePt t="55423" x="7842250" y="4929188"/>
          <p14:tracePt t="55430" x="7850188" y="4929188"/>
          <p14:tracePt t="55439" x="7859713" y="4929188"/>
          <p14:tracePt t="55456" x="7875588" y="4937125"/>
          <p14:tracePt t="55472" x="7885113" y="4937125"/>
          <p14:tracePt t="55496" x="7893050" y="4937125"/>
          <p14:tracePt t="55501" x="7900988" y="4937125"/>
          <p14:tracePt t="55511" x="7918450" y="4937125"/>
          <p14:tracePt t="55521" x="7935913" y="4946650"/>
          <p14:tracePt t="55529" x="7951788" y="4946650"/>
          <p14:tracePt t="55536" x="7969250" y="4946650"/>
          <p14:tracePt t="55544" x="7986713" y="4954588"/>
          <p14:tracePt t="55551" x="7994650" y="4954588"/>
          <p14:tracePt t="55568" x="8004175" y="4954588"/>
          <p14:tracePt t="55576" x="8012113" y="4954588"/>
          <p14:tracePt t="55591" x="8020050" y="4954588"/>
          <p14:tracePt t="55599" x="8029575" y="4954588"/>
          <p14:tracePt t="55607" x="8037513" y="4954588"/>
          <p14:tracePt t="55671" x="8045450" y="4954588"/>
          <p14:tracePt t="55736" x="8054975" y="4954588"/>
          <p14:tracePt t="55752" x="8062913" y="4954588"/>
          <p14:tracePt t="55760" x="8070850" y="4946650"/>
          <p14:tracePt t="55784" x="8080375" y="4937125"/>
          <p14:tracePt t="55793" x="8088313" y="4937125"/>
          <p14:tracePt t="55799" x="8096250" y="4937125"/>
          <p14:tracePt t="57148" x="8070850" y="4954588"/>
          <p14:tracePt t="57158" x="8062913" y="4954588"/>
          <p14:tracePt t="57164" x="8012113" y="4987925"/>
          <p14:tracePt t="57174" x="7977188" y="5022850"/>
          <p14:tracePt t="57180" x="7926388" y="5056188"/>
          <p14:tracePt t="57192" x="7885113" y="5099050"/>
          <p14:tracePt t="57194" x="7832725" y="5132388"/>
          <p14:tracePt t="57205" x="7766050" y="5167313"/>
          <p14:tracePt t="57210" x="7715250" y="5200650"/>
          <p14:tracePt t="57218" x="7680325" y="5226050"/>
          <p14:tracePt t="57226" x="7637463" y="5251450"/>
          <p14:tracePt t="57234" x="7629525" y="5260975"/>
          <p14:tracePt t="57242" x="7612063" y="5260975"/>
          <p14:tracePt t="57250" x="7586663" y="5268913"/>
          <p14:tracePt t="57258" x="7578725" y="5286375"/>
          <p14:tracePt t="57266" x="7561263" y="5294313"/>
          <p14:tracePt t="57273" x="7545388" y="5294313"/>
          <p14:tracePt t="57281" x="7510463" y="5302250"/>
          <p14:tracePt t="57290" x="7467600" y="5327650"/>
          <p14:tracePt t="57297" x="7383463" y="5362575"/>
          <p14:tracePt t="57306" x="7264400" y="5413375"/>
          <p14:tracePt t="57313" x="7077075" y="5464175"/>
          <p14:tracePt t="57324" x="6848475" y="5514975"/>
          <p14:tracePt t="57330" x="6584950" y="5557838"/>
          <p14:tracePt t="57340" x="6354763" y="5600700"/>
          <p14:tracePt t="57346" x="6142038" y="5626100"/>
          <p14:tracePt t="57355" x="5972175" y="5634038"/>
          <p14:tracePt t="57363" x="5845175" y="5634038"/>
          <p14:tracePt t="57375" x="5743575" y="5634038"/>
          <p14:tracePt t="57379" x="5657850" y="5634038"/>
          <p14:tracePt t="57392" x="5573713" y="5626100"/>
          <p14:tracePt t="57395" x="5513388" y="5608638"/>
          <p14:tracePt t="57408" x="5446713" y="5591175"/>
          <p14:tracePt t="57410" x="5386388" y="5575300"/>
          <p14:tracePt t="57419" x="5343525" y="5549900"/>
          <p14:tracePt t="57426" x="5318125" y="5532438"/>
          <p14:tracePt t="57436" x="5284788" y="5514975"/>
          <p14:tracePt t="57443" x="5276850" y="5514975"/>
          <p14:tracePt t="57451" x="5267325" y="5497513"/>
          <p14:tracePt t="57458" x="5241925" y="5489575"/>
          <p14:tracePt t="57467" x="5224463" y="5472113"/>
          <p14:tracePt t="57474" x="5216525" y="5456238"/>
          <p14:tracePt t="57482" x="5199063" y="5446713"/>
          <p14:tracePt t="57492" x="5173663" y="5421313"/>
          <p14:tracePt t="57499" x="5165725" y="5413375"/>
          <p14:tracePt t="57512" x="5157788" y="5405438"/>
          <p14:tracePt t="57521" x="5140325" y="5387975"/>
          <p14:tracePt t="57527" x="5122863" y="5380038"/>
          <p14:tracePt t="57529" x="5114925" y="5370513"/>
          <p14:tracePt t="57541" x="5106988" y="5353050"/>
          <p14:tracePt t="57547" x="5089525" y="5345113"/>
          <p14:tracePt t="57557" x="5089525" y="5337175"/>
          <p14:tracePt t="57563" x="5080000" y="5327650"/>
          <p14:tracePt t="57595" x="5080000" y="5319713"/>
          <p14:tracePt t="57604" x="5080000" y="5311775"/>
          <p14:tracePt t="57620" x="5080000" y="5302250"/>
          <p14:tracePt t="57627" x="5080000" y="5276850"/>
          <p14:tracePt t="57635" x="5080000" y="5251450"/>
          <p14:tracePt t="57643" x="5114925" y="5208588"/>
          <p14:tracePt t="57653" x="5148263" y="5183188"/>
          <p14:tracePt t="57659" x="5165725" y="5141913"/>
          <p14:tracePt t="57667" x="5191125" y="5124450"/>
          <p14:tracePt t="57675" x="5241925" y="5091113"/>
          <p14:tracePt t="57683" x="5310188" y="5038725"/>
          <p14:tracePt t="57691" x="5403850" y="4997450"/>
          <p14:tracePt t="57700" x="5513388" y="4954588"/>
          <p14:tracePt t="57708" x="5624513" y="4929188"/>
          <p14:tracePt t="57714" x="5743575" y="4911725"/>
          <p14:tracePt t="57724" x="5870575" y="4894263"/>
          <p14:tracePt t="57730" x="5989638" y="4878388"/>
          <p14:tracePt t="57739" x="6091238" y="4860925"/>
          <p14:tracePt t="57746" x="6184900" y="4843463"/>
          <p14:tracePt t="57756" x="6270625" y="4835525"/>
          <p14:tracePt t="57762" x="6338888" y="4827588"/>
          <p14:tracePt t="57772" x="6397625" y="4818063"/>
          <p14:tracePt t="57779" x="6440488" y="4818063"/>
          <p14:tracePt t="57789" x="6473825" y="4818063"/>
          <p14:tracePt t="57795" x="6508750" y="4818063"/>
          <p14:tracePt t="57806" x="6542088" y="4818063"/>
          <p14:tracePt t="57810" x="6567488" y="4818063"/>
          <p14:tracePt t="57820" x="6592888" y="4818063"/>
          <p14:tracePt t="57827" x="6610350" y="4818063"/>
          <p14:tracePt t="57835" x="6635750" y="4827588"/>
          <p14:tracePt t="57843" x="6653213" y="4827588"/>
          <p14:tracePt t="57851" x="6661150" y="4827588"/>
          <p14:tracePt t="57859" x="6694488" y="4827588"/>
          <p14:tracePt t="57867" x="6711950" y="4827588"/>
          <p14:tracePt t="57891" x="6737350" y="4835525"/>
          <p14:tracePt t="57899" x="6762750" y="4835525"/>
          <p14:tracePt t="57907" x="6780213" y="4835525"/>
          <p14:tracePt t="57915" x="6797675" y="4835525"/>
          <p14:tracePt t="57925" x="6831013" y="4835525"/>
          <p14:tracePt t="57931" x="6864350" y="4835525"/>
          <p14:tracePt t="57941" x="6924675" y="4835525"/>
          <p14:tracePt t="57947" x="6992938" y="4852988"/>
          <p14:tracePt t="57957" x="7059613" y="4860925"/>
          <p14:tracePt t="57963" x="7145338" y="4860925"/>
          <p14:tracePt t="57972" x="7221538" y="4860925"/>
          <p14:tracePt t="57979" x="7297738" y="4860925"/>
          <p14:tracePt t="57989" x="7366000" y="4860925"/>
          <p14:tracePt t="57995" x="7434263" y="4860925"/>
          <p14:tracePt t="58006" x="7502525" y="4860925"/>
          <p14:tracePt t="58011" x="7586663" y="4860925"/>
          <p14:tracePt t="58022" x="7662863" y="4852988"/>
          <p14:tracePt t="58027" x="7748588" y="4843463"/>
          <p14:tracePt t="58035" x="7824788" y="4835525"/>
          <p14:tracePt t="58042" x="7918450" y="4835525"/>
          <p14:tracePt t="58051" x="7994650" y="4827588"/>
          <p14:tracePt t="58058" x="8080375" y="4810125"/>
          <p14:tracePt t="58067" x="8156575" y="4784725"/>
          <p14:tracePt t="58075" x="8240713" y="4775200"/>
          <p14:tracePt t="58083" x="8308975" y="4775200"/>
          <p14:tracePt t="58092" x="8359775" y="4775200"/>
          <p14:tracePt t="58099" x="8420100" y="4775200"/>
          <p14:tracePt t="58108" x="8470900" y="4767263"/>
          <p14:tracePt t="58115" x="8504238" y="4767263"/>
          <p14:tracePt t="58124" x="8529638" y="4767263"/>
          <p14:tracePt t="58130" x="8539163" y="4767263"/>
          <p14:tracePt t="58140" x="8547100" y="4767263"/>
          <p14:tracePt t="58147" x="8555038" y="4767263"/>
          <p14:tracePt t="58157" x="8572500" y="4767263"/>
          <p14:tracePt t="58163" x="8580438" y="4767263"/>
          <p14:tracePt t="58173" x="8589963" y="4767263"/>
          <p14:tracePt t="58179" x="8597900" y="4775200"/>
          <p14:tracePt t="58189" x="8615363" y="4775200"/>
          <p14:tracePt t="58195" x="8623300" y="4784725"/>
          <p14:tracePt t="58267" x="8632825" y="4784725"/>
          <p14:tracePt t="58275" x="8648700" y="4792663"/>
          <p14:tracePt t="58491" x="8640763" y="4792663"/>
          <p14:tracePt t="58508" x="8632825" y="4792663"/>
          <p14:tracePt t="58518" x="8623300" y="4792663"/>
          <p14:tracePt t="58668" x="8615363" y="4792663"/>
          <p14:tracePt t="58685" x="8605838" y="4802188"/>
          <p14:tracePt t="58704" x="8597900" y="4802188"/>
          <p14:tracePt t="58713" x="8589963" y="4802188"/>
          <p14:tracePt t="58721" x="8580438" y="4810125"/>
          <p14:tracePt t="58728" x="8572500" y="4818063"/>
          <p14:tracePt t="58736" x="8555038" y="4827588"/>
          <p14:tracePt t="58745" x="8529638" y="4827588"/>
          <p14:tracePt t="58750" x="8504238" y="4835525"/>
          <p14:tracePt t="58758" x="8488363" y="4843463"/>
          <p14:tracePt t="58766" x="8470900" y="4843463"/>
          <p14:tracePt t="58774" x="8445500" y="4843463"/>
          <p14:tracePt t="58782" x="8410575" y="4843463"/>
          <p14:tracePt t="58790" x="8377238" y="4852988"/>
          <p14:tracePt t="58798" x="8351838" y="4852988"/>
          <p14:tracePt t="58806" x="8318500" y="4852988"/>
          <p14:tracePt t="58814" x="8301038" y="4852988"/>
          <p14:tracePt t="58823" x="8291513" y="4852988"/>
          <p14:tracePt t="58830" x="8283575" y="4852988"/>
          <p14:tracePt t="58839" x="8275638" y="4852988"/>
          <p14:tracePt t="58846" x="8250238" y="4852988"/>
          <p14:tracePt t="58855" x="8232775" y="4852988"/>
          <p14:tracePt t="58862" x="8207375" y="4852988"/>
          <p14:tracePt t="58871" x="8189913" y="4852988"/>
          <p14:tracePt t="58878" x="8181975" y="4852988"/>
          <p14:tracePt t="58889" x="8164513" y="4852988"/>
          <p14:tracePt t="58894" x="8139113" y="4835525"/>
          <p14:tracePt t="58905" x="8121650" y="4835525"/>
          <p14:tracePt t="58910" x="8105775" y="4835525"/>
          <p14:tracePt t="58918" x="8088313" y="4835525"/>
          <p14:tracePt t="58926" x="8080375" y="4835525"/>
          <p14:tracePt t="58934" x="8062913" y="4835525"/>
          <p14:tracePt t="58942" x="8045450" y="4835525"/>
          <p14:tracePt t="58950" x="8029575" y="4835525"/>
          <p14:tracePt t="58958" x="8020050" y="4835525"/>
          <p14:tracePt t="58966" x="8012113" y="4835525"/>
          <p14:tracePt t="58974" x="8004175" y="4835525"/>
          <p14:tracePt t="58982" x="7994650" y="4835525"/>
          <p14:tracePt t="58990" x="7986713" y="4843463"/>
          <p14:tracePt t="58998" x="7961313" y="4843463"/>
          <p14:tracePt t="59014" x="7951788" y="4852988"/>
          <p14:tracePt t="59022" x="7935913" y="4852988"/>
          <p14:tracePt t="59039" x="7918450" y="4860925"/>
          <p14:tracePt t="59046" x="7918450" y="4868863"/>
          <p14:tracePt t="59056" x="7910513" y="4868863"/>
          <p14:tracePt t="59062" x="7900988" y="4878388"/>
          <p14:tracePt t="59072" x="7893050" y="4878388"/>
          <p14:tracePt t="59078" x="7885113" y="4878388"/>
          <p14:tracePt t="59094" x="7875588" y="4886325"/>
          <p14:tracePt t="59104" x="7859713" y="4886325"/>
          <p14:tracePt t="59110" x="7832725" y="4886325"/>
          <p14:tracePt t="59120" x="7824788" y="4886325"/>
          <p14:tracePt t="59126" x="7807325" y="4886325"/>
          <p14:tracePt t="59134" x="7791450" y="4886325"/>
          <p14:tracePt t="59142" x="7773988" y="4886325"/>
          <p14:tracePt t="59150" x="7766050" y="4886325"/>
          <p14:tracePt t="59158" x="7748588" y="4886325"/>
          <p14:tracePt t="59166" x="7723188" y="4894263"/>
          <p14:tracePt t="59174" x="7705725" y="4894263"/>
          <p14:tracePt t="59182" x="7688263" y="4894263"/>
          <p14:tracePt t="59190" x="7672388" y="4894263"/>
          <p14:tracePt t="59199" x="7646988" y="4894263"/>
          <p14:tracePt t="59206" x="7612063" y="4894263"/>
          <p14:tracePt t="59214" x="7596188" y="4894263"/>
          <p14:tracePt t="59223" x="7586663" y="4894263"/>
          <p14:tracePt t="59230" x="7553325" y="4894263"/>
          <p14:tracePt t="59239" x="7535863" y="4894263"/>
          <p14:tracePt t="59246" x="7510463" y="4894263"/>
          <p14:tracePt t="59255" x="7485063" y="4894263"/>
          <p14:tracePt t="59262" x="7459663" y="4894263"/>
          <p14:tracePt t="59271" x="7442200" y="4894263"/>
          <p14:tracePt t="59278" x="7416800" y="4894263"/>
          <p14:tracePt t="59289" x="7408863" y="4894263"/>
          <p14:tracePt t="59294" x="7373938" y="4894263"/>
          <p14:tracePt t="59305" x="7340600" y="4894263"/>
          <p14:tracePt t="59310" x="7297738" y="4903788"/>
          <p14:tracePt t="59318" x="7272338" y="4903788"/>
          <p14:tracePt t="59326" x="7239000" y="4903788"/>
          <p14:tracePt t="59335" x="7196138" y="4903788"/>
          <p14:tracePt t="59342" x="7137400" y="4911725"/>
          <p14:tracePt t="59350" x="7069138" y="4919663"/>
          <p14:tracePt t="59358" x="7008813" y="4919663"/>
          <p14:tracePt t="59366" x="6950075" y="4919663"/>
          <p14:tracePt t="59374" x="6907213" y="4929188"/>
          <p14:tracePt t="59382" x="6856413" y="4937125"/>
          <p14:tracePt t="59390" x="6813550" y="4937125"/>
          <p14:tracePt t="59398" x="6754813" y="4937125"/>
          <p14:tracePt t="59406" x="6694488" y="4946650"/>
          <p14:tracePt t="59414" x="6643688" y="4946650"/>
          <p14:tracePt t="59422" x="6584950" y="4954588"/>
          <p14:tracePt t="59430" x="6524625" y="4954588"/>
          <p14:tracePt t="59439" x="6473825" y="4962525"/>
          <p14:tracePt t="59446" x="6440488" y="4962525"/>
          <p14:tracePt t="59455" x="6415088" y="4972050"/>
          <p14:tracePt t="59461" x="6380163" y="4972050"/>
          <p14:tracePt t="59472" x="6354763" y="4972050"/>
          <p14:tracePt t="59477" x="6321425" y="4979988"/>
          <p14:tracePt t="59487" x="6261100" y="4987925"/>
          <p14:tracePt t="59493" x="6194425" y="4987925"/>
          <p14:tracePt t="59504" x="6126163" y="4987925"/>
          <p14:tracePt t="59511" x="6065838" y="4987925"/>
          <p14:tracePt t="59518" x="5989638" y="4987925"/>
          <p14:tracePt t="59526" x="5930900" y="4987925"/>
          <p14:tracePt t="59534" x="5880100" y="4987925"/>
          <p14:tracePt t="59542" x="5845175" y="4987925"/>
          <p14:tracePt t="59550" x="5811838" y="4987925"/>
          <p14:tracePt t="59558" x="5786438" y="4987925"/>
          <p14:tracePt t="59565" x="5761038" y="4987925"/>
          <p14:tracePt t="59573" x="5735638" y="4987925"/>
          <p14:tracePt t="59597" x="5718175" y="4979988"/>
          <p14:tracePt t="59613" x="5718175" y="4972050"/>
          <p14:tracePt t="59622" x="5718175" y="4962525"/>
          <p14:tracePt t="59630" x="5718175" y="4937125"/>
          <p14:tracePt t="59639" x="5718175" y="4903788"/>
          <p14:tracePt t="59646" x="5718175" y="4894263"/>
          <p14:tracePt t="59654" x="5718175" y="4878388"/>
          <p14:tracePt t="59662" x="5718175" y="4852988"/>
          <p14:tracePt t="59671" x="5726113" y="4827588"/>
          <p14:tracePt t="59678" x="5735638" y="4802188"/>
          <p14:tracePt t="59687" x="5761038" y="4749800"/>
          <p14:tracePt t="59694" x="5786438" y="4691063"/>
          <p14:tracePt t="59704" x="5819775" y="4630738"/>
          <p14:tracePt t="59710" x="5862638" y="4546600"/>
          <p14:tracePt t="59721" x="5905500" y="4478338"/>
          <p14:tracePt t="59726" x="5956300" y="4402138"/>
          <p14:tracePt t="59734" x="6015038" y="4325938"/>
          <p14:tracePt t="59742" x="6065838" y="4265613"/>
          <p14:tracePt t="59750" x="6116638" y="4197350"/>
          <p14:tracePt t="59758" x="6184900" y="4146550"/>
          <p14:tracePt t="59766" x="6245225" y="4105275"/>
          <p14:tracePt t="59774" x="6303963" y="4052888"/>
          <p14:tracePt t="59782" x="6372225" y="4011613"/>
          <p14:tracePt t="59790" x="6430963" y="3968750"/>
          <p14:tracePt t="59798" x="6491288" y="3925888"/>
          <p14:tracePt t="59806" x="6559550" y="3875088"/>
          <p14:tracePt t="59814" x="6626225" y="3832225"/>
          <p14:tracePt t="59823" x="6704013" y="3790950"/>
          <p14:tracePt t="59830" x="6788150" y="3730625"/>
          <p14:tracePt t="59839" x="6873875" y="3671888"/>
          <p14:tracePt t="59846" x="6958013" y="3629025"/>
          <p14:tracePt t="59855" x="7059613" y="3568700"/>
          <p14:tracePt t="59862" x="7162800" y="3509963"/>
          <p14:tracePt t="59871" x="7256463" y="3459163"/>
          <p14:tracePt t="59878" x="7340600" y="3408363"/>
          <p14:tracePt t="59889" x="7416800" y="3365500"/>
          <p14:tracePt t="59894" x="7502525" y="3314700"/>
          <p14:tracePt t="59905" x="7596188" y="3263900"/>
          <p14:tracePt t="59910" x="7697788" y="3211513"/>
          <p14:tracePt t="59921" x="7791450" y="3160713"/>
          <p14:tracePt t="59926" x="7885113" y="3109913"/>
          <p14:tracePt t="59934" x="7986713" y="3059113"/>
          <p14:tracePt t="59942" x="8096250" y="3000375"/>
          <p14:tracePt t="59950" x="8189913" y="2932113"/>
          <p14:tracePt t="59958" x="8318500" y="2863850"/>
          <p14:tracePt t="59966" x="8453438" y="2778125"/>
          <p14:tracePt t="59974" x="8589963" y="2701925"/>
          <p14:tracePt t="59982" x="8724900" y="2625725"/>
          <p14:tracePt t="59990" x="8836025" y="2566988"/>
          <p14:tracePt t="59998" x="8947150" y="2489200"/>
          <p14:tracePt t="60006" x="9039225" y="2430463"/>
          <p14:tracePt t="60014" x="9132888" y="2379663"/>
          <p14:tracePt t="60022" x="9236075" y="2319338"/>
          <p14:tracePt t="60030" x="9302750" y="2278063"/>
          <p14:tracePt t="60039" x="9380538" y="2227263"/>
          <p14:tracePt t="60046" x="9447213" y="2192338"/>
          <p14:tracePt t="60055" x="9515475" y="2159000"/>
          <p14:tracePt t="60062" x="9558338" y="2133600"/>
          <p14:tracePt t="60071" x="9609138" y="2108200"/>
          <p14:tracePt t="60078" x="9685338" y="2082800"/>
          <p14:tracePt t="60088" x="9745663" y="2047875"/>
          <p14:tracePt t="60094" x="9804400" y="2022475"/>
          <p14:tracePt t="60104" x="9855200" y="1997075"/>
          <p14:tracePt t="60110" x="9915525" y="1971675"/>
          <p14:tracePt t="60121" x="9966325" y="1954213"/>
          <p14:tracePt t="60126" x="10017125" y="1928813"/>
          <p14:tracePt t="60134" x="10067925" y="1903413"/>
          <p14:tracePt t="60142" x="10118725" y="1885950"/>
          <p14:tracePt t="60150" x="10161588" y="1870075"/>
          <p14:tracePt t="60158" x="10204450" y="1852613"/>
          <p14:tracePt t="60166" x="10237788" y="1835150"/>
          <p14:tracePt t="60174" x="10280650" y="1827213"/>
          <p14:tracePt t="60182" x="10313988" y="1809750"/>
          <p14:tracePt t="60190" x="10364788" y="1793875"/>
          <p14:tracePt t="60198" x="10415588" y="1784350"/>
          <p14:tracePt t="60206" x="10458450" y="1776413"/>
          <p14:tracePt t="60214" x="10518775" y="1766888"/>
          <p14:tracePt t="60223" x="10585450" y="1758950"/>
          <p14:tracePt t="60230" x="10679113" y="1758950"/>
          <p14:tracePt t="60240" x="10756900" y="1758950"/>
          <p14:tracePt t="60246" x="10841038" y="1751013"/>
          <p14:tracePt t="60256" x="10901363" y="1751013"/>
          <p14:tracePt t="60262" x="10952163" y="1751013"/>
          <p14:tracePt t="60271" x="11010900" y="1751013"/>
          <p14:tracePt t="60278" x="11079163" y="1751013"/>
          <p14:tracePt t="60288" x="11137900" y="1751013"/>
          <p14:tracePt t="60294" x="11206163" y="1751013"/>
          <p14:tracePt t="60304" x="11282363" y="1751013"/>
          <p14:tracePt t="60310" x="11368088" y="1758950"/>
          <p14:tracePt t="60321" x="11436350" y="1776413"/>
          <p14:tracePt t="60326" x="11503025" y="1801813"/>
          <p14:tracePt t="60335" x="11563350" y="1827213"/>
          <p14:tracePt t="60342" x="11631613" y="1860550"/>
          <p14:tracePt t="60351" x="11690350" y="1903413"/>
          <p14:tracePt t="60358" x="11750675" y="1946275"/>
          <p14:tracePt t="60366" x="11818938" y="1997075"/>
          <p14:tracePt t="60374" x="11877675" y="2073275"/>
          <p14:tracePt t="60383" x="11953875" y="2149475"/>
          <p14:tracePt t="60390" x="12030075" y="2227263"/>
          <p14:tracePt t="60398" x="12106275" y="2293938"/>
          <p14:tracePt t="60407" x="12174538" y="2371725"/>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a:bodyPr>
          <a:lstStyle/>
          <a:p>
            <a:pPr algn="r" rtl="1">
              <a:lnSpc>
                <a:spcPct val="150000"/>
              </a:lnSpc>
            </a:pPr>
            <a:r>
              <a:rPr lang="ar-IQ" sz="2400" dirty="0"/>
              <a:t>یک پروتکل </a:t>
            </a:r>
            <a:r>
              <a:rPr lang="ar-IQ" sz="2400" b="1" dirty="0"/>
              <a:t>پیام‌رسانی</a:t>
            </a:r>
            <a:r>
              <a:rPr lang="ar-IQ" sz="2400" dirty="0"/>
              <a:t> استاندارد برای </a:t>
            </a:r>
            <a:r>
              <a:rPr lang="ar-IQ" sz="2400" b="1" dirty="0"/>
              <a:t>اینترنت اشیا </a:t>
            </a:r>
            <a:r>
              <a:rPr lang="ar-IQ" sz="2400" dirty="0"/>
              <a:t>است.</a:t>
            </a:r>
            <a:endParaRPr lang="fa-IR" sz="2400" dirty="0"/>
          </a:p>
          <a:p>
            <a:pPr algn="r" rtl="1">
              <a:lnSpc>
                <a:spcPct val="150000"/>
              </a:lnSpc>
            </a:pPr>
            <a:r>
              <a:rPr lang="ar-IQ" sz="2400" dirty="0"/>
              <a:t>به‌عنوان یک روش </a:t>
            </a:r>
            <a:r>
              <a:rPr lang="ar-IQ" sz="2400" b="1" dirty="0"/>
              <a:t>بسیار سبک </a:t>
            </a:r>
            <a:r>
              <a:rPr lang="ar-IQ" sz="2400" dirty="0"/>
              <a:t>پیام‌رسانی بر مبنای </a:t>
            </a:r>
            <a:r>
              <a:rPr lang="ar-IQ" sz="2400" b="1" dirty="0"/>
              <a:t>انتشار/اشتراک </a:t>
            </a:r>
            <a:r>
              <a:rPr lang="ar-IQ" sz="2400" dirty="0"/>
              <a:t>طراحی شده است.</a:t>
            </a:r>
            <a:endParaRPr lang="fa-IR" sz="2400" dirty="0"/>
          </a:p>
          <a:p>
            <a:pPr algn="r" rtl="1">
              <a:lnSpc>
                <a:spcPct val="150000"/>
              </a:lnSpc>
            </a:pPr>
            <a:r>
              <a:rPr lang="ar-IQ" sz="2400" dirty="0"/>
              <a:t>با یک </a:t>
            </a:r>
            <a:r>
              <a:rPr lang="ar-IQ" sz="2400" b="1" dirty="0"/>
              <a:t>ردپای</a:t>
            </a:r>
            <a:r>
              <a:rPr lang="fa-IR" sz="2400" b="1" dirty="0"/>
              <a:t> </a:t>
            </a:r>
            <a:r>
              <a:rPr lang="ar-IQ" sz="2400" b="1" dirty="0"/>
              <a:t>کوچک </a:t>
            </a:r>
            <a:r>
              <a:rPr lang="ar-IQ" sz="2400" dirty="0"/>
              <a:t>از کد و </a:t>
            </a:r>
            <a:r>
              <a:rPr lang="ar-IQ" sz="2400" b="1" dirty="0"/>
              <a:t>مصرف حداقلی پهنای باند </a:t>
            </a:r>
            <a:r>
              <a:rPr lang="ar-IQ" sz="2400" dirty="0"/>
              <a:t>کار می‌کند.</a:t>
            </a:r>
          </a:p>
          <a:p>
            <a:pPr algn="r" rtl="1">
              <a:lnSpc>
                <a:spcPct val="200000"/>
              </a:lnSpc>
            </a:pPr>
            <a:r>
              <a:rPr lang="ar-IQ" sz="2400" b="1" dirty="0"/>
              <a:t>سبکی</a:t>
            </a:r>
            <a:r>
              <a:rPr lang="ar-IQ" sz="2400" dirty="0"/>
              <a:t> و </a:t>
            </a:r>
            <a:r>
              <a:rPr lang="ar-IQ" sz="2400" b="1" dirty="0"/>
              <a:t>کارآمدی</a:t>
            </a:r>
            <a:r>
              <a:rPr lang="ar-IQ" sz="2400" dirty="0"/>
              <a:t>، </a:t>
            </a:r>
            <a:r>
              <a:rPr lang="ar-IQ" sz="2400" b="1" dirty="0"/>
              <a:t>ارتباطات دوطرفه</a:t>
            </a:r>
            <a:r>
              <a:rPr lang="ar-IQ" sz="2400" dirty="0"/>
              <a:t>، </a:t>
            </a:r>
            <a:r>
              <a:rPr lang="ar-IQ" sz="2400" b="1" dirty="0"/>
              <a:t>قابلیت اتصال </a:t>
            </a:r>
            <a:r>
              <a:rPr lang="ar-IQ" sz="2400" dirty="0"/>
              <a:t>به میلیون‌ها دستگاه، </a:t>
            </a:r>
            <a:r>
              <a:rPr lang="ar-IQ" sz="2400" b="1" dirty="0"/>
              <a:t>تحویل قابل‌اطمینان</a:t>
            </a:r>
            <a:r>
              <a:rPr lang="ar-IQ" sz="2400" dirty="0"/>
              <a:t> پیام ، </a:t>
            </a:r>
            <a:r>
              <a:rPr lang="ar-IQ" sz="2400" b="1" dirty="0"/>
              <a:t>پشتیبانی</a:t>
            </a:r>
            <a:r>
              <a:rPr lang="ar-IQ" sz="2400" dirty="0"/>
              <a:t> از </a:t>
            </a:r>
            <a:r>
              <a:rPr lang="ar-IQ" sz="2400" b="1" dirty="0"/>
              <a:t>شبکه‌های غیرقابل‌اطمینان</a:t>
            </a:r>
            <a:r>
              <a:rPr lang="ar-IQ" sz="2400" dirty="0"/>
              <a:t>، </a:t>
            </a:r>
            <a:r>
              <a:rPr lang="ar-IQ" sz="2400" b="1" dirty="0"/>
              <a:t>رمزنگاری پیام </a:t>
            </a:r>
            <a:r>
              <a:rPr lang="ar-IQ" sz="2400" dirty="0"/>
              <a:t>و ... </a:t>
            </a:r>
            <a:r>
              <a:rPr lang="fa-IR" sz="2400" dirty="0"/>
              <a:t>از مزایای آن است.</a:t>
            </a:r>
            <a:endParaRPr lang="ar-IQ" sz="2400" dirty="0"/>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25</a:t>
            </a:fld>
            <a:endParaRPr lang="en-US" dirty="0"/>
          </a:p>
        </p:txBody>
      </p:sp>
      <p:graphicFrame>
        <p:nvGraphicFramePr>
          <p:cNvPr id="6" name="Content Placeholder 4">
            <a:extLst>
              <a:ext uri="{FF2B5EF4-FFF2-40B4-BE49-F238E27FC236}">
                <a16:creationId xmlns:a16="http://schemas.microsoft.com/office/drawing/2014/main" id="{3DD1C645-9D2E-43D9-A560-522CCCD5B8FC}"/>
              </a:ext>
            </a:extLst>
          </p:cNvPr>
          <p:cNvGraphicFramePr>
            <a:graphicFrameLocks/>
          </p:cNvGraphicFramePr>
          <p:nvPr>
            <p:extLst>
              <p:ext uri="{D42A27DB-BD31-4B8C-83A1-F6EECF244321}">
                <p14:modId xmlns:p14="http://schemas.microsoft.com/office/powerpoint/2010/main" val="1043423611"/>
              </p:ext>
            </p:extLst>
          </p:nvPr>
        </p:nvGraphicFramePr>
        <p:xfrm>
          <a:off x="1955292" y="722059"/>
          <a:ext cx="8281416"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6484504"/>
      </p:ext>
    </p:extLst>
  </p:cSld>
  <p:clrMapOvr>
    <a:masterClrMapping/>
  </p:clrMapOvr>
  <mc:AlternateContent xmlns:mc="http://schemas.openxmlformats.org/markup-compatibility/2006" xmlns:p14="http://schemas.microsoft.com/office/powerpoint/2010/main">
    <mc:Choice Requires="p14">
      <p:transition spd="slow" p14:dur="2000" advTm="284502"/>
    </mc:Choice>
    <mc:Fallback xmlns="">
      <p:transition spd="slow" advTm="284502"/>
    </mc:Fallback>
  </mc:AlternateContent>
  <p:extLst>
    <p:ext uri="{3A86A75C-4F4B-4683-9AE1-C65F6400EC91}">
      <p14:laserTraceLst xmlns:p14="http://schemas.microsoft.com/office/powerpoint/2010/main">
        <p14:tracePtLst>
          <p14:tracePt t="3566" x="11885613" y="2235200"/>
          <p14:tracePt t="3575" x="11555413" y="2217738"/>
          <p14:tracePt t="3577" x="11112500" y="2192338"/>
          <p14:tracePt t="3584" x="10645775" y="2159000"/>
          <p14:tracePt t="3592" x="10153650" y="2090738"/>
          <p14:tracePt t="3600" x="9634538" y="1997075"/>
          <p14:tracePt t="3609" x="9183688" y="1920875"/>
          <p14:tracePt t="3616" x="8793163" y="1819275"/>
          <p14:tracePt t="3624" x="8445500" y="1708150"/>
          <p14:tracePt t="3633" x="8147050" y="1606550"/>
          <p14:tracePt t="3641" x="7910513" y="1520825"/>
          <p14:tracePt t="3650" x="7688263" y="1427163"/>
          <p14:tracePt t="3656" x="7493000" y="1333500"/>
          <p14:tracePt t="3666" x="7391400" y="1282700"/>
          <p14:tracePt t="3673" x="7289800" y="1241425"/>
          <p14:tracePt t="3682" x="7221538" y="1198563"/>
          <p14:tracePt t="3688" x="7145338" y="1163638"/>
          <p14:tracePt t="3699" x="7112000" y="1147763"/>
          <p14:tracePt t="3705" x="7069138" y="1130300"/>
          <p14:tracePt t="3810" x="7059613" y="1130300"/>
          <p14:tracePt t="3818" x="7051675" y="1130300"/>
          <p14:tracePt t="3857" x="7034213" y="1138238"/>
          <p14:tracePt t="3866" x="7034213" y="1147763"/>
          <p14:tracePt t="3872" x="7018338" y="1155700"/>
          <p14:tracePt t="3881" x="6975475" y="1181100"/>
          <p14:tracePt t="3888" x="6958013" y="1189038"/>
          <p14:tracePt t="3898" x="6932613" y="1198563"/>
          <p14:tracePt t="3916" x="6848475" y="1231900"/>
          <p14:tracePt t="3920" x="6797675" y="1249363"/>
          <p14:tracePt t="3928" x="6754813" y="1257300"/>
          <p14:tracePt t="3936" x="6729413" y="1266825"/>
          <p14:tracePt t="3945" x="6704013" y="1274763"/>
          <p14:tracePt t="3953" x="6669088" y="1282700"/>
          <p14:tracePt t="3961" x="6643688" y="1292225"/>
          <p14:tracePt t="3968" x="6618288" y="1292225"/>
          <p14:tracePt t="3976" x="6592888" y="1300163"/>
          <p14:tracePt t="3989" x="6567488" y="1300163"/>
          <p14:tracePt t="3998" x="6534150" y="1300163"/>
          <p14:tracePt t="4004" x="6508750" y="1300163"/>
          <p14:tracePt t="4015" x="6483350" y="1300163"/>
          <p14:tracePt t="4021" x="6456363" y="1300163"/>
          <p14:tracePt t="4031" x="6440488" y="1300163"/>
          <p14:tracePt t="4037" x="6415088" y="1300163"/>
          <p14:tracePt t="4044" x="6397625" y="1300163"/>
          <p14:tracePt t="4053" x="6380163" y="1300163"/>
          <p14:tracePt t="4061" x="6354763" y="1300163"/>
          <p14:tracePt t="4069" x="6346825" y="1300163"/>
          <p14:tracePt t="4077" x="6338888" y="1300163"/>
          <p14:tracePt t="4093" x="6329363" y="1300163"/>
          <p14:tracePt t="4101" x="6321425" y="1300163"/>
          <p14:tracePt t="4134" x="6311900" y="1300163"/>
          <p14:tracePt t="4168" x="6296025" y="1282700"/>
          <p14:tracePt t="4175" x="6278563" y="1266825"/>
          <p14:tracePt t="4184" x="6253163" y="1223963"/>
          <p14:tracePt t="4190" x="6245225" y="1189038"/>
          <p14:tracePt t="4203" x="6219825" y="1147763"/>
          <p14:tracePt t="4207" x="6210300" y="1112838"/>
          <p14:tracePt t="4217" x="6202363" y="1069975"/>
          <p14:tracePt t="4221" x="6194425" y="1054100"/>
          <p14:tracePt t="4230" x="6194425" y="1019175"/>
          <p14:tracePt t="4237" x="6194425" y="985838"/>
          <p14:tracePt t="4245" x="6194425" y="952500"/>
          <p14:tracePt t="4253" x="6194425" y="942975"/>
          <p14:tracePt t="4261" x="6202363" y="917575"/>
          <p14:tracePt t="4270" x="6210300" y="917575"/>
          <p14:tracePt t="4276" x="6219825" y="900113"/>
          <p14:tracePt t="4284" x="6227763" y="900113"/>
          <p14:tracePt t="4300" x="6235700" y="892175"/>
          <p14:tracePt t="4309" x="6245225" y="892175"/>
          <p14:tracePt t="4325" x="6253163" y="884238"/>
          <p14:tracePt t="4340" x="6261100" y="884238"/>
          <p14:tracePt t="4349" x="6270625" y="884238"/>
          <p14:tracePt t="4357" x="6286500" y="884238"/>
          <p14:tracePt t="4366" x="6321425" y="900113"/>
          <p14:tracePt t="4373" x="6354763" y="925513"/>
          <p14:tracePt t="4382" x="6380163" y="942975"/>
          <p14:tracePt t="4389" x="6389688" y="952500"/>
          <p14:tracePt t="4398" x="6415088" y="985838"/>
          <p14:tracePt t="4405" x="6456363" y="1019175"/>
          <p14:tracePt t="4415" x="6491288" y="1036638"/>
          <p14:tracePt t="4421" x="6499225" y="1054100"/>
          <p14:tracePt t="4431" x="6524625" y="1087438"/>
          <p14:tracePt t="4437" x="6534150" y="1087438"/>
          <p14:tracePt t="4445" x="6550025" y="1122363"/>
          <p14:tracePt t="4453" x="6567488" y="1130300"/>
          <p14:tracePt t="4461" x="6584950" y="1147763"/>
          <p14:tracePt t="4469" x="6626225" y="1173163"/>
          <p14:tracePt t="4476" x="6643688" y="1189038"/>
          <p14:tracePt t="4485" x="6661150" y="1223963"/>
          <p14:tracePt t="4493" x="6694488" y="1257300"/>
          <p14:tracePt t="4501" x="6729413" y="1282700"/>
          <p14:tracePt t="4509" x="6737350" y="1300163"/>
          <p14:tracePt t="4518" x="6754813" y="1325563"/>
          <p14:tracePt t="4525" x="6762750" y="1325563"/>
          <p14:tracePt t="4533" x="6770688" y="1333500"/>
          <p14:tracePt t="4552" x="6780213" y="1343025"/>
          <p14:tracePt t="4558" x="6780213" y="1350963"/>
          <p14:tracePt t="4566" x="6797675" y="1360488"/>
          <p14:tracePt t="4573" x="6823075" y="1376363"/>
          <p14:tracePt t="4581" x="6831013" y="1385888"/>
          <p14:tracePt t="4589" x="6856413" y="1401763"/>
          <p14:tracePt t="4598" x="6873875" y="1401763"/>
          <p14:tracePt t="4661" x="6881813" y="1401763"/>
          <p14:tracePt t="4669" x="6899275" y="1401763"/>
          <p14:tracePt t="4678" x="6915150" y="1401763"/>
          <p14:tracePt t="4685" x="6950075" y="1393825"/>
          <p14:tracePt t="4693" x="6975475" y="1385888"/>
          <p14:tracePt t="4701" x="7008813" y="1376363"/>
          <p14:tracePt t="4709" x="7069138" y="1350963"/>
          <p14:tracePt t="4718" x="7137400" y="1308100"/>
          <p14:tracePt t="4725" x="7229475" y="1266825"/>
          <p14:tracePt t="4734" x="7373938" y="1198563"/>
          <p14:tracePt t="4741" x="7545388" y="1112838"/>
          <p14:tracePt t="4751" x="7766050" y="1028700"/>
          <p14:tracePt t="4757" x="7977188" y="952500"/>
          <p14:tracePt t="4766" x="8199438" y="858838"/>
          <p14:tracePt t="4773" x="8462963" y="739775"/>
          <p14:tracePt t="4783" x="8716963" y="636588"/>
          <p14:tracePt t="4790" x="8980488" y="552450"/>
          <p14:tracePt t="4799" x="9209088" y="484188"/>
          <p14:tracePt t="4805" x="9421813" y="415925"/>
          <p14:tracePt t="4816" x="9626600" y="365125"/>
          <p14:tracePt t="4821" x="9821863" y="331788"/>
          <p14:tracePt t="4832" x="10017125" y="314325"/>
          <p14:tracePt t="4837" x="10212388" y="306388"/>
          <p14:tracePt t="4845" x="10433050" y="331788"/>
          <p14:tracePt t="4853" x="10663238" y="390525"/>
          <p14:tracePt t="4861" x="10934700" y="476250"/>
          <p14:tracePt t="4869" x="11180763" y="577850"/>
          <p14:tracePt t="4877" x="11401425" y="704850"/>
          <p14:tracePt t="4885" x="11606213" y="808038"/>
          <p14:tracePt t="4901" x="11852275" y="960438"/>
          <p14:tracePt t="4909" x="11945938" y="1019175"/>
          <p14:tracePt t="4917" x="12030075" y="1069975"/>
          <p14:tracePt t="4925" x="12098338" y="1122363"/>
          <p14:tracePt t="4935" x="12149138" y="1163638"/>
          <p14:tracePt t="4941" x="12174538" y="1189038"/>
          <p14:tracePt t="5327" x="11928475" y="1308100"/>
          <p14:tracePt t="5334" x="11520488" y="1223963"/>
          <p14:tracePt t="5341" x="11104563" y="1130300"/>
          <p14:tracePt t="5349" x="10653713" y="1028700"/>
          <p14:tracePt t="5357" x="10194925" y="909638"/>
          <p14:tracePt t="5365" x="9761538" y="790575"/>
          <p14:tracePt t="5373" x="9439275" y="696913"/>
          <p14:tracePt t="5382" x="9167813" y="636588"/>
          <p14:tracePt t="5389" x="8963025" y="603250"/>
          <p14:tracePt t="5398" x="8861425" y="585788"/>
          <p14:tracePt t="5405" x="8785225" y="569913"/>
          <p14:tracePt t="5415" x="8734425" y="552450"/>
          <p14:tracePt t="5420" x="8724900" y="544513"/>
          <p14:tracePt t="5431" x="8716963" y="544513"/>
          <p14:tracePt t="5437" x="8709025" y="544513"/>
          <p14:tracePt t="5494" x="8699500" y="544513"/>
          <p14:tracePt t="5503" x="8674100" y="544513"/>
          <p14:tracePt t="5508" x="8648700" y="544513"/>
          <p14:tracePt t="5516" x="8605838" y="544513"/>
          <p14:tracePt t="5525" x="8539163" y="544513"/>
          <p14:tracePt t="5532" x="8435975" y="544513"/>
          <p14:tracePt t="5540" x="8343900" y="544513"/>
          <p14:tracePt t="5550" x="8232775" y="544513"/>
          <p14:tracePt t="5557" x="8131175" y="552450"/>
          <p14:tracePt t="5566" x="8020050" y="569913"/>
          <p14:tracePt t="5573" x="7910513" y="585788"/>
          <p14:tracePt t="5582" x="7773988" y="620713"/>
          <p14:tracePt t="5588" x="7621588" y="654050"/>
          <p14:tracePt t="5598" x="7442200" y="688975"/>
          <p14:tracePt t="5605" x="7272338" y="730250"/>
          <p14:tracePt t="5614" x="7119938" y="765175"/>
          <p14:tracePt t="5621" x="6975475" y="808038"/>
          <p14:tracePt t="5630" x="6864350" y="841375"/>
          <p14:tracePt t="5636" x="6770688" y="866775"/>
          <p14:tracePt t="5647" x="6711950" y="884238"/>
          <p14:tracePt t="5653" x="6669088" y="900113"/>
          <p14:tracePt t="5661" x="6643688" y="917575"/>
          <p14:tracePt t="5669" x="6635750" y="917575"/>
          <p14:tracePt t="5677" x="6600825" y="935038"/>
          <p14:tracePt t="5685" x="6567488" y="952500"/>
          <p14:tracePt t="5693" x="6550025" y="960438"/>
          <p14:tracePt t="5701" x="6508750" y="977900"/>
          <p14:tracePt t="5709" x="6465888" y="1003300"/>
          <p14:tracePt t="5716" x="6415088" y="1019175"/>
          <p14:tracePt t="5724" x="6364288" y="1036638"/>
          <p14:tracePt t="5734" x="6311900" y="1054100"/>
          <p14:tracePt t="5740" x="6270625" y="1069975"/>
          <p14:tracePt t="5750" x="6253163" y="1069975"/>
          <p14:tracePt t="5757" x="6219825" y="1079500"/>
          <p14:tracePt t="5766" x="6202363" y="1079500"/>
          <p14:tracePt t="5773" x="6167438" y="1079500"/>
          <p14:tracePt t="5782" x="6142038" y="1087438"/>
          <p14:tracePt t="5789" x="6108700" y="1087438"/>
          <p14:tracePt t="5799" x="6091238" y="1087438"/>
          <p14:tracePt t="5805" x="6057900" y="1096963"/>
          <p14:tracePt t="5815" x="6024563" y="1104900"/>
          <p14:tracePt t="5821" x="5981700" y="1112838"/>
          <p14:tracePt t="5831" x="5938838" y="1112838"/>
          <p14:tracePt t="5837" x="5888038" y="1130300"/>
          <p14:tracePt t="5845" x="5845175" y="1138238"/>
          <p14:tracePt t="5853" x="5794375" y="1155700"/>
          <p14:tracePt t="5860" x="5726113" y="1163638"/>
          <p14:tracePt t="5868" x="5641975" y="1173163"/>
          <p14:tracePt t="5877" x="5591175" y="1181100"/>
          <p14:tracePt t="5885" x="5513388" y="1189038"/>
          <p14:tracePt t="5899" x="5462588" y="1189038"/>
          <p14:tracePt t="5900" x="5411788" y="1189038"/>
          <p14:tracePt t="5909" x="5360988" y="1189038"/>
          <p14:tracePt t="5916" x="5302250" y="1189038"/>
          <p14:tracePt t="5924" x="5249863" y="1189038"/>
          <p14:tracePt t="5933" x="5191125" y="1181100"/>
          <p14:tracePt t="5941" x="5148263" y="1173163"/>
          <p14:tracePt t="5949" x="5089525" y="1155700"/>
          <p14:tracePt t="5956" x="5046663" y="1147763"/>
          <p14:tracePt t="5966" x="5003800" y="1147763"/>
          <p14:tracePt t="5973" x="4962525" y="1138238"/>
          <p14:tracePt t="5982" x="4927600" y="1130300"/>
          <p14:tracePt t="5988" x="4902200" y="1122363"/>
          <p14:tracePt t="5998" x="4876800" y="1104900"/>
          <p14:tracePt t="6005" x="4851400" y="1104900"/>
          <p14:tracePt t="6014" x="4826000" y="1104900"/>
          <p14:tracePt t="6021" x="4808538" y="1096963"/>
          <p14:tracePt t="6030" x="4791075" y="1087438"/>
          <p14:tracePt t="6036" x="4783138" y="1079500"/>
          <p14:tracePt t="6044" x="4775200" y="1079500"/>
          <p14:tracePt t="6068" x="4757738" y="1079500"/>
          <p14:tracePt t="6084" x="4740275" y="1069975"/>
          <p14:tracePt t="6093" x="4732338" y="1069975"/>
          <p14:tracePt t="6192" x="4732338" y="1096963"/>
          <p14:tracePt t="6199" x="4749800" y="1112838"/>
          <p14:tracePt t="6206" x="4775200" y="1130300"/>
          <p14:tracePt t="6218" x="4800600" y="1155700"/>
          <p14:tracePt t="6222" x="4826000" y="1163638"/>
          <p14:tracePt t="6235" x="4851400" y="1173163"/>
          <p14:tracePt t="6240" x="4884738" y="1181100"/>
          <p14:tracePt t="6246" x="4919663" y="1189038"/>
          <p14:tracePt t="6253" x="4970463" y="1206500"/>
          <p14:tracePt t="6261" x="5029200" y="1223963"/>
          <p14:tracePt t="6269" x="5080000" y="1249363"/>
          <p14:tracePt t="6278" x="5122863" y="1266825"/>
          <p14:tracePt t="6287" x="5183188" y="1282700"/>
          <p14:tracePt t="6293" x="5224463" y="1300163"/>
          <p14:tracePt t="6303" x="5292725" y="1325563"/>
          <p14:tracePt t="6310" x="5353050" y="1343025"/>
          <p14:tracePt t="6317" x="5411788" y="1360488"/>
          <p14:tracePt t="6326" x="5487988" y="1385888"/>
          <p14:tracePt t="6334" x="5548313" y="1393825"/>
          <p14:tracePt t="6341" x="5632450" y="1401763"/>
          <p14:tracePt t="6350" x="5708650" y="1411288"/>
          <p14:tracePt t="6358" x="5776913" y="1411288"/>
          <p14:tracePt t="6367" x="5845175" y="1419225"/>
          <p14:tracePt t="6374" x="5895975" y="1427163"/>
          <p14:tracePt t="6383" x="5956300" y="1427163"/>
          <p14:tracePt t="6389" x="5997575" y="1427163"/>
          <p14:tracePt t="6399" x="6032500" y="1427163"/>
          <p14:tracePt t="6405" x="6057900" y="1419225"/>
          <p14:tracePt t="6416" x="6091238" y="1411288"/>
          <p14:tracePt t="6421" x="6100763" y="1411288"/>
          <p14:tracePt t="6432" x="6108700" y="1401763"/>
          <p14:tracePt t="6438" x="6134100" y="1393825"/>
          <p14:tracePt t="6448" x="6142038" y="1376363"/>
          <p14:tracePt t="6453" x="6159500" y="1368425"/>
          <p14:tracePt t="6461" x="6194425" y="1325563"/>
          <p14:tracePt t="6469" x="6219825" y="1300163"/>
          <p14:tracePt t="6478" x="6253163" y="1266825"/>
          <p14:tracePt t="6487" x="6270625" y="1249363"/>
          <p14:tracePt t="6494" x="6303963" y="1216025"/>
          <p14:tracePt t="6503" x="6364288" y="1163638"/>
          <p14:tracePt t="6509" x="6440488" y="1104900"/>
          <p14:tracePt t="6520" x="6516688" y="1054100"/>
          <p14:tracePt t="6525" x="6575425" y="993775"/>
          <p14:tracePt t="6535" x="6643688" y="942975"/>
          <p14:tracePt t="6543" x="6694488" y="900113"/>
          <p14:tracePt t="6554" x="6704013" y="884238"/>
          <p14:tracePt t="6556" x="6719888" y="874713"/>
          <p14:tracePt t="6567" x="6737350" y="866775"/>
          <p14:tracePt t="6573" x="6745288" y="849313"/>
          <p14:tracePt t="6583" x="6762750" y="841375"/>
          <p14:tracePt t="6599" x="6770688" y="833438"/>
          <p14:tracePt t="6718" x="6754813" y="823913"/>
          <p14:tracePt t="6726" x="6737350" y="815975"/>
          <p14:tracePt t="6735" x="6719888" y="815975"/>
          <p14:tracePt t="6742" x="6686550" y="815975"/>
          <p14:tracePt t="6752" x="6618288" y="815975"/>
          <p14:tracePt t="6758" x="6524625" y="815975"/>
          <p14:tracePt t="6768" x="6423025" y="833438"/>
          <p14:tracePt t="6773" x="6261100" y="849313"/>
          <p14:tracePt t="6783" x="6057900" y="892175"/>
          <p14:tracePt t="6789" x="5845175" y="917575"/>
          <p14:tracePt t="6799" x="5667375" y="935038"/>
          <p14:tracePt t="6805" x="5497513" y="960438"/>
          <p14:tracePt t="6816" x="5368925" y="968375"/>
          <p14:tracePt t="6821" x="5276850" y="968375"/>
          <p14:tracePt t="6832" x="5208588" y="968375"/>
          <p14:tracePt t="6837" x="5157788" y="977900"/>
          <p14:tracePt t="6849" x="5114925" y="985838"/>
          <p14:tracePt t="6853" x="5106988" y="993775"/>
          <p14:tracePt t="6861" x="5089525" y="993775"/>
          <p14:tracePt t="6869" x="5089525" y="1003300"/>
          <p14:tracePt t="6877" x="5072063" y="1011238"/>
          <p14:tracePt t="6885" x="5064125" y="1011238"/>
          <p14:tracePt t="6901" x="5054600" y="1011238"/>
          <p14:tracePt t="6909" x="5046663" y="1019175"/>
          <p14:tracePt t="6917" x="5038725" y="1019175"/>
          <p14:tracePt t="6925" x="5029200" y="1019175"/>
          <p14:tracePt t="6933" x="5021263" y="1036638"/>
          <p14:tracePt t="6941" x="5013325" y="1036638"/>
          <p14:tracePt t="6949" x="4995863" y="1054100"/>
          <p14:tracePt t="6966" x="4987925" y="1062038"/>
          <p14:tracePt t="6974" x="4970463" y="1062038"/>
          <p14:tracePt t="6983" x="4962525" y="1079500"/>
          <p14:tracePt t="6989" x="4953000" y="1079500"/>
          <p14:tracePt t="6998" x="4935538" y="1087438"/>
          <p14:tracePt t="7005" x="4910138" y="1122363"/>
          <p14:tracePt t="7014" x="4876800" y="1147763"/>
          <p14:tracePt t="7020" x="4851400" y="1173163"/>
          <p14:tracePt t="7031" x="4818063" y="1198563"/>
          <p14:tracePt t="7037" x="4800600" y="1216025"/>
          <p14:tracePt t="7047" x="4765675" y="1241425"/>
          <p14:tracePt t="7053" x="4740275" y="1257300"/>
          <p14:tracePt t="7060" x="4740275" y="1266825"/>
          <p14:tracePt t="7069" x="4732338" y="1266825"/>
          <p14:tracePt t="7082" x="4724400" y="1274763"/>
          <p14:tracePt t="7088" x="4714875" y="1274763"/>
          <p14:tracePt t="7192" x="4724400" y="1274763"/>
          <p14:tracePt t="7209" x="4740275" y="1274763"/>
          <p14:tracePt t="7216" x="4765675" y="1274763"/>
          <p14:tracePt t="7226" x="4783138" y="1274763"/>
          <p14:tracePt t="7235" x="4800600" y="1266825"/>
          <p14:tracePt t="7241" x="4826000" y="1266825"/>
          <p14:tracePt t="7250" x="4859338" y="1257300"/>
          <p14:tracePt t="7257" x="4910138" y="1257300"/>
          <p14:tracePt t="7267" x="4962525" y="1257300"/>
          <p14:tracePt t="7274" x="5013325" y="1257300"/>
          <p14:tracePt t="7284" x="5072063" y="1257300"/>
          <p14:tracePt t="7289" x="5122863" y="1257300"/>
          <p14:tracePt t="7299" x="5191125" y="1257300"/>
          <p14:tracePt t="7306" x="5259388" y="1257300"/>
          <p14:tracePt t="7316" x="5335588" y="1257300"/>
          <p14:tracePt t="7322" x="5378450" y="1257300"/>
          <p14:tracePt t="7334" x="5429250" y="1266825"/>
          <p14:tracePt t="7337" x="5437188" y="1266825"/>
          <p14:tracePt t="7346" x="5446713" y="1266825"/>
          <p14:tracePt t="7353" x="5454650" y="1266825"/>
          <p14:tracePt t="7386" x="5462588" y="1266825"/>
          <p14:tracePt t="7434" x="5472113" y="1266825"/>
          <p14:tracePt t="7938" x="5480050" y="1257300"/>
          <p14:tracePt t="7947" x="5487988" y="1257300"/>
          <p14:tracePt t="7953" x="5505450" y="1241425"/>
          <p14:tracePt t="7961" x="5505450" y="1231900"/>
          <p14:tracePt t="7985" x="5513388" y="1231900"/>
          <p14:tracePt t="8001" x="5522913" y="1223963"/>
          <p14:tracePt t="8690" x="5513388" y="1223963"/>
          <p14:tracePt t="8699" x="5505450" y="1223963"/>
          <p14:tracePt t="8706" x="5487988" y="1216025"/>
          <p14:tracePt t="8718" x="5462588" y="1198563"/>
          <p14:tracePt t="8722" x="5446713" y="1181100"/>
          <p14:tracePt t="8735" x="5421313" y="1163638"/>
          <p14:tracePt t="8739" x="5411788" y="1147763"/>
          <p14:tracePt t="8749" x="5403850" y="1138238"/>
          <p14:tracePt t="8753" x="5386388" y="1112838"/>
          <p14:tracePt t="8761" x="5378450" y="1104900"/>
          <p14:tracePt t="8769" x="5360988" y="1087438"/>
          <p14:tracePt t="8778" x="5343525" y="1069975"/>
          <p14:tracePt t="8785" x="5335588" y="1062038"/>
          <p14:tracePt t="8794" x="5318125" y="1044575"/>
          <p14:tracePt t="8801" x="5310188" y="1028700"/>
          <p14:tracePt t="8817" x="5310188" y="1011238"/>
          <p14:tracePt t="8825" x="5310188" y="993775"/>
          <p14:tracePt t="8833" x="5310188" y="977900"/>
          <p14:tracePt t="8841" x="5310188" y="960438"/>
          <p14:tracePt t="8849" x="5310188" y="935038"/>
          <p14:tracePt t="8857" x="5310188" y="900113"/>
          <p14:tracePt t="8866" x="5310188" y="874713"/>
          <p14:tracePt t="8873" x="5310188" y="866775"/>
          <p14:tracePt t="8882" x="5318125" y="833438"/>
          <p14:tracePt t="8899" x="5327650" y="808038"/>
          <p14:tracePt t="8905" x="5327650" y="798513"/>
          <p14:tracePt t="8914" x="5335588" y="790575"/>
          <p14:tracePt t="8962" x="5335588" y="781050"/>
          <p14:tracePt t="9058" x="5343525" y="790575"/>
          <p14:tracePt t="9067" x="5343525" y="815975"/>
          <p14:tracePt t="9074" x="5343525" y="833438"/>
          <p14:tracePt t="9084" x="5343525" y="858838"/>
          <p14:tracePt t="9090" x="5343525" y="892175"/>
          <p14:tracePt t="9100" x="5353050" y="935038"/>
          <p14:tracePt t="9106" x="5360988" y="993775"/>
          <p14:tracePt t="9119" x="5360988" y="1054100"/>
          <p14:tracePt t="9124" x="5360988" y="1122363"/>
          <p14:tracePt t="9134" x="5360988" y="1189038"/>
          <p14:tracePt t="9137" x="5360988" y="1257300"/>
          <p14:tracePt t="9147" x="5360988" y="1343025"/>
          <p14:tracePt t="9153" x="5360988" y="1411288"/>
          <p14:tracePt t="9161" x="5360988" y="1477963"/>
          <p14:tracePt t="9169" x="5360988" y="1530350"/>
          <p14:tracePt t="9177" x="5360988" y="1589088"/>
          <p14:tracePt t="9185" x="5360988" y="1649413"/>
          <p14:tracePt t="9193" x="5360988" y="1682750"/>
          <p14:tracePt t="9201" x="5360988" y="1716088"/>
          <p14:tracePt t="9209" x="5360988" y="1751013"/>
          <p14:tracePt t="9217" x="5360988" y="1784350"/>
          <p14:tracePt t="9225" x="5360988" y="1809750"/>
          <p14:tracePt t="9233" x="5360988" y="1835150"/>
          <p14:tracePt t="9240" x="5353050" y="1860550"/>
          <p14:tracePt t="9249" x="5343525" y="1903413"/>
          <p14:tracePt t="9256" x="5335588" y="1928813"/>
          <p14:tracePt t="9264" x="5327650" y="1954213"/>
          <p14:tracePt t="9272" x="5318125" y="1963738"/>
          <p14:tracePt t="9282" x="5310188" y="1979613"/>
          <p14:tracePt t="9288" x="5310188" y="1989138"/>
          <p14:tracePt t="9298" x="5292725" y="2005013"/>
          <p14:tracePt t="9304" x="5276850" y="2030413"/>
          <p14:tracePt t="9314" x="5267325" y="2039938"/>
          <p14:tracePt t="9320" x="5249863" y="2047875"/>
          <p14:tracePt t="9331" x="5241925" y="2055813"/>
          <p14:tracePt t="9337" x="5224463" y="2065338"/>
          <p14:tracePt t="9347" x="5208588" y="2073275"/>
          <p14:tracePt t="9353" x="5173663" y="2082800"/>
          <p14:tracePt t="9361" x="5157788" y="2082800"/>
          <p14:tracePt t="9369" x="5132388" y="2090738"/>
          <p14:tracePt t="9377" x="5097463" y="2090738"/>
          <p14:tracePt t="9384" x="5080000" y="2090738"/>
          <p14:tracePt t="9392" x="5046663" y="2090738"/>
          <p14:tracePt t="9401" x="4995863" y="2090738"/>
          <p14:tracePt t="9408" x="4935538" y="2098675"/>
          <p14:tracePt t="9417" x="4868863" y="2108200"/>
          <p14:tracePt t="9425" x="4775200" y="2108200"/>
          <p14:tracePt t="9432" x="4664075" y="2116138"/>
          <p14:tracePt t="9441" x="4529138" y="2124075"/>
          <p14:tracePt t="9450" x="4400550" y="2133600"/>
          <p14:tracePt t="9457" x="4273550" y="2133600"/>
          <p14:tracePt t="9467" x="4171950" y="2149475"/>
          <p14:tracePt t="9473" x="4086225" y="2166938"/>
          <p14:tracePt t="9482" x="4002088" y="2174875"/>
          <p14:tracePt t="9489" x="3925888" y="2184400"/>
          <p14:tracePt t="9499" x="3857625" y="2184400"/>
          <p14:tracePt t="9505" x="3797300" y="2184400"/>
          <p14:tracePt t="9515" x="3789363" y="2184400"/>
          <p14:tracePt t="9521" x="3771900" y="2184400"/>
          <p14:tracePt t="9532" x="3756025" y="2184400"/>
          <p14:tracePt t="9538" x="3746500" y="2174875"/>
          <p14:tracePt t="9554" x="3738563" y="2174875"/>
          <p14:tracePt t="9617" x="3729038" y="2174875"/>
          <p14:tracePt t="9650" x="3729038" y="2166938"/>
          <p14:tracePt t="9669" x="3721100" y="2159000"/>
          <p14:tracePt t="9675" x="3713163" y="2149475"/>
          <p14:tracePt t="9684" x="3713163" y="2124075"/>
          <p14:tracePt t="9691" x="3713163" y="2108200"/>
          <p14:tracePt t="9700" x="3721100" y="2065338"/>
          <p14:tracePt t="9707" x="3738563" y="1997075"/>
          <p14:tracePt t="9715" x="3763963" y="1920875"/>
          <p14:tracePt t="9721" x="3789363" y="1835150"/>
          <p14:tracePt t="9733" x="3840163" y="1751013"/>
          <p14:tracePt t="9738" x="3873500" y="1674813"/>
          <p14:tracePt t="9748" x="3916363" y="1606550"/>
          <p14:tracePt t="9754" x="3967163" y="1546225"/>
          <p14:tracePt t="9761" x="4010025" y="1495425"/>
          <p14:tracePt t="9769" x="4044950" y="1444625"/>
          <p14:tracePt t="9778" x="4078288" y="1401763"/>
          <p14:tracePt t="9785" x="4086225" y="1385888"/>
          <p14:tracePt t="9793" x="4103688" y="1376363"/>
          <p14:tracePt t="9801" x="4103688" y="1368425"/>
          <p14:tracePt t="9809" x="4111625" y="1368425"/>
          <p14:tracePt t="9817" x="4121150" y="1360488"/>
          <p14:tracePt t="9833" x="4137025" y="1360488"/>
          <p14:tracePt t="9842" x="4154488" y="1350963"/>
          <p14:tracePt t="9851" x="4154488" y="1343025"/>
          <p14:tracePt t="9857" x="4162425" y="1343025"/>
          <p14:tracePt t="9874" x="4171950" y="1343025"/>
          <p14:tracePt t="9883" x="4187825" y="1333500"/>
          <p14:tracePt t="9889" x="4197350" y="1325563"/>
          <p14:tracePt t="9900" x="4205288" y="1325563"/>
          <p14:tracePt t="9915" x="4214813" y="1325563"/>
          <p14:tracePt t="9922" x="4222750" y="1325563"/>
          <p14:tracePt t="9933" x="4230688" y="1325563"/>
          <p14:tracePt t="9938" x="4248150" y="1325563"/>
          <p14:tracePt t="9948" x="4265613" y="1333500"/>
          <p14:tracePt t="9953" x="4298950" y="1343025"/>
          <p14:tracePt t="9964" x="4306888" y="1343025"/>
          <p14:tracePt t="9969" x="4341813" y="1350963"/>
          <p14:tracePt t="9978" x="4384675" y="1368425"/>
          <p14:tracePt t="9985" x="4418013" y="1385888"/>
          <p14:tracePt t="9993" x="4435475" y="1393825"/>
          <p14:tracePt t="10001" x="4468813" y="1411288"/>
          <p14:tracePt t="10009" x="4503738" y="1436688"/>
          <p14:tracePt t="10018" x="4562475" y="1470025"/>
          <p14:tracePt t="10025" x="4605338" y="1504950"/>
          <p14:tracePt t="10035" x="4656138" y="1538288"/>
          <p14:tracePt t="10041" x="4724400" y="1581150"/>
          <p14:tracePt t="10051" x="4775200" y="1614488"/>
          <p14:tracePt t="10057" x="4826000" y="1649413"/>
          <p14:tracePt t="10068" x="4876800" y="1682750"/>
          <p14:tracePt t="10073" x="4910138" y="1708150"/>
          <p14:tracePt t="10085" x="4953000" y="1725613"/>
          <p14:tracePt t="10093" x="5003800" y="1741488"/>
          <p14:tracePt t="10101" x="5064125" y="1751013"/>
          <p14:tracePt t="10110" x="5114925" y="1758950"/>
          <p14:tracePt t="10117" x="5173663" y="1776413"/>
          <p14:tracePt t="10125" x="5216525" y="1784350"/>
          <p14:tracePt t="10135" x="5259388" y="1793875"/>
          <p14:tracePt t="10141" x="5276850" y="1793875"/>
          <p14:tracePt t="10152" x="5302250" y="1793875"/>
          <p14:tracePt t="10166" x="5318125" y="1801813"/>
          <p14:tracePt t="10230" x="5327650" y="1809750"/>
          <p14:tracePt t="10326" x="5327650" y="1819275"/>
          <p14:tracePt t="10356" x="5310188" y="1819275"/>
          <p14:tracePt t="10372" x="5302250" y="1819275"/>
          <p14:tracePt t="10405" x="5292725" y="1827213"/>
          <p14:tracePt t="10461" x="5292725" y="1835150"/>
          <p14:tracePt t="10503" x="5284788" y="1844675"/>
          <p14:tracePt t="10518" x="5284788" y="1852613"/>
          <p14:tracePt t="10535" x="5284788" y="1860550"/>
          <p14:tracePt t="10546" x="5284788" y="1878013"/>
          <p14:tracePt t="10567" x="5284788" y="1885950"/>
          <p14:tracePt t="10597" x="5284788" y="1895475"/>
          <p14:tracePt t="10855" x="5267325" y="1903413"/>
          <p14:tracePt t="10870" x="5249863" y="1928813"/>
          <p14:tracePt t="10878" x="5224463" y="1946275"/>
          <p14:tracePt t="10885" x="5183188" y="1989138"/>
          <p14:tracePt t="10893" x="5132388" y="2030413"/>
          <p14:tracePt t="10901" x="5089525" y="2073275"/>
          <p14:tracePt t="10909" x="5089525" y="2082800"/>
          <p14:tracePt t="11126" x="5080000" y="2082800"/>
          <p14:tracePt t="11165" x="5097463" y="2082800"/>
          <p14:tracePt t="11174" x="5132388" y="2055813"/>
          <p14:tracePt t="11182" x="5173663" y="2014538"/>
          <p14:tracePt t="11190" x="5191125" y="1997075"/>
          <p14:tracePt t="11199" x="5216525" y="1979613"/>
          <p14:tracePt t="11206" x="5233988" y="1963738"/>
          <p14:tracePt t="11216" x="5259388" y="1928813"/>
          <p14:tracePt t="11222" x="5276850" y="1903413"/>
          <p14:tracePt t="11231" x="5284788" y="1870075"/>
          <p14:tracePt t="11237" x="5302250" y="1835150"/>
          <p14:tracePt t="11247" x="5310188" y="1801813"/>
          <p14:tracePt t="11253" x="5318125" y="1758950"/>
          <p14:tracePt t="11262" x="5335588" y="1725613"/>
          <p14:tracePt t="11269" x="5343525" y="1665288"/>
          <p14:tracePt t="11277" x="5353050" y="1622425"/>
          <p14:tracePt t="11285" x="5360988" y="1581150"/>
          <p14:tracePt t="11292" x="5360988" y="1512888"/>
          <p14:tracePt t="11300" x="5360988" y="1452563"/>
          <p14:tracePt t="11309" x="5360988" y="1393825"/>
          <p14:tracePt t="11317" x="5368925" y="1325563"/>
          <p14:tracePt t="11325" x="5368925" y="1257300"/>
          <p14:tracePt t="11332" x="5378450" y="1198563"/>
          <p14:tracePt t="11340" x="5394325" y="1147763"/>
          <p14:tracePt t="11348" x="5403850" y="1104900"/>
          <p14:tracePt t="11357" x="5403850" y="1069975"/>
          <p14:tracePt t="11366" x="5403850" y="1044575"/>
          <p14:tracePt t="11372" x="5403850" y="1036638"/>
          <p14:tracePt t="11501" x="5411788" y="1062038"/>
          <p14:tracePt t="11509" x="5421313" y="1122363"/>
          <p14:tracePt t="11517" x="5437188" y="1198563"/>
          <p14:tracePt t="11525" x="5462588" y="1300163"/>
          <p14:tracePt t="11533" x="5480050" y="1411288"/>
          <p14:tracePt t="11541" x="5487988" y="1520825"/>
          <p14:tracePt t="11551" x="5497513" y="1597025"/>
          <p14:tracePt t="11559" x="5497513" y="1665288"/>
          <p14:tracePt t="11565" x="5497513" y="1725613"/>
          <p14:tracePt t="11573" x="5497513" y="1758950"/>
          <p14:tracePt t="11581" x="5497513" y="1776413"/>
          <p14:tracePt t="11589" x="5497513" y="1793875"/>
          <p14:tracePt t="11598" x="5497513" y="1809750"/>
          <p14:tracePt t="11615" x="5487988" y="1827213"/>
          <p14:tracePt t="11621" x="5487988" y="1844675"/>
          <p14:tracePt t="11629" x="5487988" y="1852613"/>
          <p14:tracePt t="11636" x="5480050" y="1860550"/>
          <p14:tracePt t="11647" x="5480050" y="1870075"/>
          <p14:tracePt t="11652" x="5480050" y="1878013"/>
          <p14:tracePt t="11662" x="5472113" y="1885950"/>
          <p14:tracePt t="11677" x="5472113" y="1895475"/>
          <p14:tracePt t="11685" x="5472113" y="1903413"/>
          <p14:tracePt t="11807" x="5472113" y="1860550"/>
          <p14:tracePt t="11813" x="5462588" y="1766888"/>
          <p14:tracePt t="11820" x="5454650" y="1614488"/>
          <p14:tracePt t="11829" x="5437188" y="1393825"/>
          <p14:tracePt t="11836" x="5421313" y="1163638"/>
          <p14:tracePt t="11847" x="5421313" y="977900"/>
          <p14:tracePt t="11853" x="5421313" y="833438"/>
          <p14:tracePt t="11863" x="5421313" y="730250"/>
          <p14:tracePt t="11869" x="5429250" y="646113"/>
          <p14:tracePt t="11877" x="5446713" y="585788"/>
          <p14:tracePt t="11898" x="5462588" y="492125"/>
          <p14:tracePt t="11900" x="5472113" y="466725"/>
          <p14:tracePt t="11908" x="5472113" y="458788"/>
          <p14:tracePt t="11917" x="5472113" y="450850"/>
          <p14:tracePt t="11925" x="5480050" y="433388"/>
          <p14:tracePt t="11932" x="5480050" y="425450"/>
          <p14:tracePt t="11940" x="5480050" y="415925"/>
          <p14:tracePt t="11949" x="5487988" y="400050"/>
          <p14:tracePt t="11966" x="5497513" y="390525"/>
          <p14:tracePt t="12015" x="5513388" y="390525"/>
          <p14:tracePt t="12021" x="5548313" y="390525"/>
          <p14:tracePt t="12031" x="5565775" y="425450"/>
          <p14:tracePt t="12037" x="5573713" y="450850"/>
          <p14:tracePt t="12049" x="5581650" y="492125"/>
          <p14:tracePt t="12054" x="5599113" y="544513"/>
          <p14:tracePt t="12065" x="5616575" y="595313"/>
          <p14:tracePt t="12069" x="5632450" y="620713"/>
          <p14:tracePt t="12079" x="5641975" y="663575"/>
          <p14:tracePt t="12087" x="5649913" y="688975"/>
          <p14:tracePt t="12093" x="5667375" y="714375"/>
          <p14:tracePt t="12101" x="5675313" y="730250"/>
          <p14:tracePt t="12110" x="5675313" y="739775"/>
          <p14:tracePt t="12117" x="5675313" y="765175"/>
          <p14:tracePt t="12126" x="5683250" y="781050"/>
          <p14:tracePt t="12133" x="5692775" y="798513"/>
          <p14:tracePt t="12142" x="5692775" y="815975"/>
          <p14:tracePt t="12151" x="5692775" y="841375"/>
          <p14:tracePt t="12158" x="5692775" y="866775"/>
          <p14:tracePt t="12167" x="5700713" y="884238"/>
          <p14:tracePt t="12173" x="5700713" y="900113"/>
          <p14:tracePt t="12184" x="5708650" y="925513"/>
          <p14:tracePt t="12190" x="5708650" y="935038"/>
          <p14:tracePt t="12245" x="5708650" y="942975"/>
          <p14:tracePt t="12262" x="5708650" y="952500"/>
          <p14:tracePt t="12277" x="5708650" y="960438"/>
          <p14:tracePt t="12326" x="5708650" y="968375"/>
          <p14:tracePt t="12342" x="5708650" y="977900"/>
          <p14:tracePt t="12350" x="5708650" y="985838"/>
          <p14:tracePt t="12374" x="5683250" y="985838"/>
          <p14:tracePt t="12384" x="5667375" y="1003300"/>
          <p14:tracePt t="12390" x="5632450" y="1003300"/>
          <p14:tracePt t="12399" x="5616575" y="1003300"/>
          <p14:tracePt t="12405" x="5565775" y="1003300"/>
          <p14:tracePt t="12415" x="5522913" y="1003300"/>
          <p14:tracePt t="12421" x="5472113" y="1003300"/>
          <p14:tracePt t="12431" x="5429250" y="993775"/>
          <p14:tracePt t="12437" x="5411788" y="977900"/>
          <p14:tracePt t="12448" x="5403850" y="977900"/>
          <p14:tracePt t="12453" x="5394325" y="977900"/>
          <p14:tracePt t="12464" x="5386388" y="977900"/>
          <p14:tracePt t="12532" x="5368925" y="968375"/>
          <p14:tracePt t="12541" x="5368925" y="960438"/>
          <p14:tracePt t="12548" x="5360988" y="960438"/>
          <p14:tracePt t="12556" x="5343525" y="952500"/>
          <p14:tracePt t="12679" x="5335588" y="952500"/>
          <p14:tracePt t="12686" x="5335588" y="977900"/>
          <p14:tracePt t="12695" x="5335588" y="985838"/>
          <p14:tracePt t="12711" x="5335588" y="993775"/>
          <p14:tracePt t="12718" x="5343525" y="1003300"/>
          <p14:tracePt t="12726" x="5343525" y="1011238"/>
          <p14:tracePt t="12736" x="5353050" y="1019175"/>
          <p14:tracePt t="12742" x="5353050" y="1028700"/>
          <p14:tracePt t="12751" x="5353050" y="1036638"/>
          <p14:tracePt t="12758" x="5353050" y="1044575"/>
          <p14:tracePt t="12766" x="5353050" y="1054100"/>
          <p14:tracePt t="12799" x="5353050" y="1062038"/>
          <p14:tracePt t="12831" x="5353050" y="1069975"/>
          <p14:tracePt t="12836" x="5353050" y="1079500"/>
          <p14:tracePt t="12852" x="5360988" y="1079500"/>
          <p14:tracePt t="12884" x="5360988" y="1087438"/>
          <p14:tracePt t="13584" x="5368925" y="1087438"/>
          <p14:tracePt t="13600" x="5394325" y="1087438"/>
          <p14:tracePt t="13608" x="5411788" y="1079500"/>
          <p14:tracePt t="13616" x="5437188" y="1062038"/>
          <p14:tracePt t="13624" x="5497513" y="1028700"/>
          <p14:tracePt t="13633" x="5581650" y="968375"/>
          <p14:tracePt t="13640" x="5683250" y="900113"/>
          <p14:tracePt t="13649" x="5794375" y="833438"/>
          <p14:tracePt t="13657" x="5921375" y="765175"/>
          <p14:tracePt t="13664" x="6065838" y="714375"/>
          <p14:tracePt t="13673" x="6194425" y="663575"/>
          <p14:tracePt t="13682" x="6311900" y="620713"/>
          <p14:tracePt t="13689" x="6430963" y="585788"/>
          <p14:tracePt t="13697" x="6516688" y="569913"/>
          <p14:tracePt t="13705" x="6610350" y="560388"/>
          <p14:tracePt t="13713" x="6694488" y="552450"/>
          <p14:tracePt t="13721" x="6770688" y="552450"/>
          <p14:tracePt t="13731" x="6848475" y="552450"/>
          <p14:tracePt t="13736" x="6915150" y="552450"/>
          <p14:tracePt t="13748" x="6975475" y="552450"/>
          <p14:tracePt t="13752" x="7034213" y="577850"/>
          <p14:tracePt t="13762" x="7085013" y="603250"/>
          <p14:tracePt t="13769" x="7137400" y="628650"/>
          <p14:tracePt t="13779" x="7196138" y="671513"/>
          <p14:tracePt t="13785" x="7272338" y="739775"/>
          <p14:tracePt t="13793" x="7340600" y="790575"/>
          <p14:tracePt t="13801" x="7391400" y="866775"/>
          <p14:tracePt t="13809" x="7451725" y="925513"/>
          <p14:tracePt t="13817" x="7493000" y="985838"/>
          <p14:tracePt t="13825" x="7535863" y="1036638"/>
          <p14:tracePt t="13833" x="7570788" y="1079500"/>
          <p14:tracePt t="13841" x="7586663" y="1104900"/>
          <p14:tracePt t="13849" x="7596188" y="1112838"/>
          <p14:tracePt t="13857" x="7596188" y="1122363"/>
          <p14:tracePt t="13866" x="7604125" y="1122363"/>
          <p14:tracePt t="13939" x="7621588" y="1122363"/>
          <p14:tracePt t="13954" x="7662863" y="1104900"/>
          <p14:tracePt t="13963" x="7756525" y="1062038"/>
          <p14:tracePt t="13970" x="7885113" y="1003300"/>
          <p14:tracePt t="13977" x="8062913" y="892175"/>
          <p14:tracePt t="13984" x="8258175" y="808038"/>
          <p14:tracePt t="13992" x="8453438" y="714375"/>
          <p14:tracePt t="14000" x="8674100" y="620713"/>
          <p14:tracePt t="14008" x="8912225" y="519113"/>
          <p14:tracePt t="14016" x="9150350" y="433388"/>
          <p14:tracePt t="14024" x="9380538" y="382588"/>
          <p14:tracePt t="14032" x="9642475" y="357188"/>
          <p14:tracePt t="14040" x="9829800" y="339725"/>
          <p14:tracePt t="14048" x="10042525" y="331788"/>
          <p14:tracePt t="14056" x="10212388" y="331788"/>
          <p14:tracePt t="14065" x="10382250" y="347663"/>
          <p14:tracePt t="14072" x="10509250" y="365125"/>
          <p14:tracePt t="14081" x="10620375" y="390525"/>
          <p14:tracePt t="14088" x="10721975" y="425450"/>
          <p14:tracePt t="14097" x="10798175" y="450850"/>
          <p14:tracePt t="14104" x="10883900" y="476250"/>
          <p14:tracePt t="14114" x="10968038" y="501650"/>
          <p14:tracePt t="14120" x="11028363" y="519113"/>
          <p14:tracePt t="14130" x="11087100" y="527050"/>
          <p14:tracePt t="14137" x="11147425" y="534988"/>
          <p14:tracePt t="14146" x="11198225" y="534988"/>
          <p14:tracePt t="14153" x="11256963" y="534988"/>
          <p14:tracePt t="14164" x="11325225" y="534988"/>
          <p14:tracePt t="14169" x="11401425" y="534988"/>
          <p14:tracePt t="14177" x="11512550" y="519113"/>
          <p14:tracePt t="14184" x="11614150" y="492125"/>
          <p14:tracePt t="14192" x="11715750" y="450850"/>
          <p14:tracePt t="14201" x="11844338" y="425450"/>
          <p14:tracePt t="14209" x="11961813" y="390525"/>
          <p14:tracePt t="14217" x="12072938" y="374650"/>
          <p14:tracePt t="14225" x="12174538" y="365125"/>
          <p14:tracePt t="14987" x="11852275" y="815975"/>
          <p14:tracePt t="14999" x="11571288" y="815975"/>
          <p14:tracePt t="15003" x="11266488" y="823913"/>
          <p14:tracePt t="15010" x="10934700" y="866775"/>
          <p14:tracePt t="15017" x="10594975" y="925513"/>
          <p14:tracePt t="15025" x="10280650" y="1003300"/>
          <p14:tracePt t="15033" x="9999663" y="1104900"/>
          <p14:tracePt t="15041" x="9736138" y="1198563"/>
          <p14:tracePt t="15049" x="9482138" y="1292225"/>
          <p14:tracePt t="15057" x="9277350" y="1385888"/>
          <p14:tracePt t="15067" x="9132888" y="1452563"/>
          <p14:tracePt t="15073" x="9023350" y="1520825"/>
          <p14:tracePt t="15082" x="8937625" y="1571625"/>
          <p14:tracePt t="15089" x="8886825" y="1614488"/>
          <p14:tracePt t="15098" x="8853488" y="1657350"/>
          <p14:tracePt t="15105" x="8828088" y="1690688"/>
          <p14:tracePt t="15114" x="8818563" y="1708150"/>
          <p14:tracePt t="15121" x="8810625" y="1708150"/>
          <p14:tracePt t="15131" x="8810625" y="1716088"/>
          <p14:tracePt t="15137" x="8810625" y="1725613"/>
          <p14:tracePt t="15288" x="8793163" y="1708150"/>
          <p14:tracePt t="15296" x="8759825" y="1674813"/>
          <p14:tracePt t="15304" x="8724900" y="1639888"/>
          <p14:tracePt t="15313" x="8699500" y="1614488"/>
          <p14:tracePt t="15320" x="8623300" y="1581150"/>
          <p14:tracePt t="15330" x="8529638" y="1546225"/>
          <p14:tracePt t="15336" x="8420100" y="1512888"/>
          <p14:tracePt t="15346" x="8266113" y="1487488"/>
          <p14:tracePt t="15352" x="8096250" y="1462088"/>
          <p14:tracePt t="15362" x="7885113" y="1444625"/>
          <p14:tracePt t="15368" x="7561263" y="1444625"/>
          <p14:tracePt t="15376" x="7229475" y="1470025"/>
          <p14:tracePt t="15385" x="6848475" y="1512888"/>
          <p14:tracePt t="15392" x="6534150" y="1581150"/>
          <p14:tracePt t="15400" x="6235700" y="1649413"/>
          <p14:tracePt t="15408" x="5997575" y="1733550"/>
          <p14:tracePt t="15416" x="5786438" y="1819275"/>
          <p14:tracePt t="15424" x="5657850" y="1878013"/>
          <p14:tracePt t="15432" x="5565775" y="1928813"/>
          <p14:tracePt t="15440" x="5497513" y="1971675"/>
          <p14:tracePt t="15448" x="5446713" y="2005013"/>
          <p14:tracePt t="15456" x="5437188" y="2014538"/>
          <p14:tracePt t="15464" x="5421313" y="2039938"/>
          <p14:tracePt t="15577" x="5421313" y="2030413"/>
          <p14:tracePt t="15592" x="5403850" y="2014538"/>
          <p14:tracePt t="15600" x="5403850" y="2005013"/>
          <p14:tracePt t="15608" x="5386388" y="1979613"/>
          <p14:tracePt t="15616" x="5378450" y="1963738"/>
          <p14:tracePt t="15624" x="5368925" y="1946275"/>
          <p14:tracePt t="15632" x="5368925" y="1938338"/>
          <p14:tracePt t="15640" x="5360988" y="1920875"/>
          <p14:tracePt t="15648" x="5360988" y="1903413"/>
          <p14:tracePt t="15656" x="5353050" y="1895475"/>
          <p14:tracePt t="15697" x="5353050" y="1885950"/>
          <p14:tracePt t="15704" x="5353050" y="1870075"/>
          <p14:tracePt t="15713" x="5353050" y="1860550"/>
          <p14:tracePt t="15720" x="5353050" y="1844675"/>
          <p14:tracePt t="15730" x="5353050" y="1835150"/>
          <p14:tracePt t="15736" x="5353050" y="1809750"/>
          <p14:tracePt t="15747" x="5360988" y="1793875"/>
          <p14:tracePt t="15753" x="5368925" y="1776413"/>
          <p14:tracePt t="15764" x="5378450" y="1766888"/>
          <p14:tracePt t="15768" x="5394325" y="1733550"/>
          <p14:tracePt t="15776" x="5421313" y="1708150"/>
          <p14:tracePt t="15784" x="5446713" y="1665288"/>
          <p14:tracePt t="15792" x="5480050" y="1639888"/>
          <p14:tracePt t="15800" x="5497513" y="1606550"/>
          <p14:tracePt t="15808" x="5513388" y="1589088"/>
          <p14:tracePt t="15816" x="5538788" y="1571625"/>
          <p14:tracePt t="15824" x="5565775" y="1563688"/>
          <p14:tracePt t="15832" x="5591175" y="1555750"/>
          <p14:tracePt t="15840" x="5599113" y="1546225"/>
          <p14:tracePt t="15848" x="5616575" y="1538288"/>
          <p14:tracePt t="15856" x="5624513" y="1520825"/>
          <p14:tracePt t="15865" x="5641975" y="1487488"/>
          <p14:tracePt t="15872" x="5657850" y="1462088"/>
          <p14:tracePt t="15882" x="5683250" y="1411288"/>
          <p14:tracePt t="15898" x="5726113" y="1300163"/>
          <p14:tracePt t="15904" x="5735638" y="1241425"/>
          <p14:tracePt t="15914" x="5743575" y="1206500"/>
          <p14:tracePt t="15920" x="5743575" y="1147763"/>
          <p14:tracePt t="15930" x="5718175" y="1079500"/>
          <p14:tracePt t="15936" x="5692775" y="1011238"/>
          <p14:tracePt t="15946" x="5675313" y="968375"/>
          <p14:tracePt t="15952" x="5667375" y="925513"/>
          <p14:tracePt t="15962" x="5632450" y="874713"/>
          <p14:tracePt t="15968" x="5632450" y="866775"/>
          <p14:tracePt t="15984" x="5632450" y="849313"/>
          <p14:tracePt t="15993" x="5616575" y="815975"/>
          <p14:tracePt t="16000" x="5591175" y="781050"/>
          <p14:tracePt t="16008" x="5573713" y="739775"/>
          <p14:tracePt t="16024" x="5573713" y="714375"/>
          <p14:tracePt t="16032" x="5565775" y="696913"/>
          <p14:tracePt t="16048" x="5565775" y="688975"/>
          <p14:tracePt t="16105" x="5573713" y="688975"/>
          <p14:tracePt t="16121" x="5591175" y="688975"/>
          <p14:tracePt t="16130" x="5599113" y="688975"/>
          <p14:tracePt t="16137" x="5607050" y="688975"/>
          <p14:tracePt t="16145" x="5616575" y="688975"/>
          <p14:tracePt t="16152" x="5641975" y="696913"/>
          <p14:tracePt t="16164" x="5657850" y="714375"/>
          <p14:tracePt t="16172" x="5667375" y="714375"/>
          <p14:tracePt t="16181" x="5683250" y="722313"/>
          <p14:tracePt t="16188" x="5692775" y="730250"/>
          <p14:tracePt t="16198" x="5700713" y="730250"/>
          <p14:tracePt t="16204" x="5718175" y="739775"/>
          <p14:tracePt t="16214" x="5718175" y="747713"/>
          <p14:tracePt t="16220" x="5743575" y="781050"/>
          <p14:tracePt t="16246" x="5761038" y="790575"/>
          <p14:tracePt t="16253" x="5768975" y="790575"/>
          <p14:tracePt t="16263" x="5776913" y="790575"/>
          <p14:tracePt t="16268" x="5794375" y="815975"/>
          <p14:tracePt t="16277" x="5819775" y="823913"/>
          <p14:tracePt t="16284" x="5819775" y="833438"/>
          <p14:tracePt t="16308" x="5827713" y="833438"/>
          <p14:tracePt t="16324" x="5845175" y="849313"/>
          <p14:tracePt t="16485" x="5853113" y="849313"/>
          <p14:tracePt t="16564" x="5862638" y="849313"/>
          <p14:tracePt t="16572" x="5888038" y="849313"/>
          <p14:tracePt t="16580" x="5895975" y="849313"/>
          <p14:tracePt t="16588" x="5930900" y="849313"/>
          <p14:tracePt t="16597" x="5946775" y="849313"/>
          <p14:tracePt t="16604" x="5989638" y="841375"/>
          <p14:tracePt t="16614" x="6040438" y="841375"/>
          <p14:tracePt t="16621" x="6091238" y="841375"/>
          <p14:tracePt t="16630" x="6151563" y="841375"/>
          <p14:tracePt t="16636" x="6245225" y="849313"/>
          <p14:tracePt t="16646" x="6354763" y="884238"/>
          <p14:tracePt t="16652" x="6483350" y="900113"/>
          <p14:tracePt t="16662" x="6669088" y="952500"/>
          <p14:tracePt t="16668" x="6856413" y="1011238"/>
          <p14:tracePt t="16679" x="7069138" y="1062038"/>
          <p14:tracePt t="16685" x="7315200" y="1122363"/>
          <p14:tracePt t="16692" x="7637463" y="1206500"/>
          <p14:tracePt t="16701" x="7961313" y="1317625"/>
          <p14:tracePt t="16709" x="8334375" y="1427163"/>
          <p14:tracePt t="16716" x="8750300" y="1581150"/>
          <p14:tracePt t="16724" x="9209088" y="1733550"/>
          <p14:tracePt t="16732" x="9745663" y="1895475"/>
          <p14:tracePt t="16740" x="10313988" y="2055813"/>
          <p14:tracePt t="16748" x="10815638" y="2174875"/>
          <p14:tracePt t="16756" x="11249025" y="2293938"/>
          <p14:tracePt t="16764" x="11664950" y="2397125"/>
          <p14:tracePt t="16772" x="12030075" y="2489200"/>
          <p14:tracePt t="18320" x="11368088" y="2651125"/>
          <p14:tracePt t="18326" x="10968038" y="2617788"/>
          <p14:tracePt t="18334" x="10594975" y="2592388"/>
          <p14:tracePt t="18342" x="10237788" y="2557463"/>
          <p14:tracePt t="18349" x="9880600" y="2506663"/>
          <p14:tracePt t="18358" x="9617075" y="2481263"/>
          <p14:tracePt t="18366" x="9388475" y="2473325"/>
          <p14:tracePt t="18373" x="9167813" y="2447925"/>
          <p14:tracePt t="18383" x="8921750" y="2413000"/>
          <p14:tracePt t="18389" x="8640763" y="2405063"/>
          <p14:tracePt t="18398" x="8359775" y="2387600"/>
          <p14:tracePt t="18406" x="8088313" y="2328863"/>
          <p14:tracePt t="18414" x="7799388" y="2286000"/>
          <p14:tracePt t="18421" x="7553325" y="2252663"/>
          <p14:tracePt t="18431" x="7383463" y="2227263"/>
          <p14:tracePt t="18437" x="7256463" y="2217738"/>
          <p14:tracePt t="18447" x="7153275" y="2192338"/>
          <p14:tracePt t="18453" x="7069138" y="2174875"/>
          <p14:tracePt t="18463" x="7008813" y="2159000"/>
          <p14:tracePt t="18469" x="6975475" y="2149475"/>
          <p14:tracePt t="18480" x="6967538" y="2141538"/>
          <p14:tracePt t="18486" x="6942138" y="2124075"/>
          <p14:tracePt t="18496" x="6915150" y="2108200"/>
          <p14:tracePt t="18501" x="6881813" y="2098675"/>
          <p14:tracePt t="18511" x="6856413" y="2090738"/>
          <p14:tracePt t="18519" x="6813550" y="2073275"/>
          <p14:tracePt t="18525" x="6770688" y="2047875"/>
          <p14:tracePt t="18533" x="6694488" y="2014538"/>
          <p14:tracePt t="18542" x="6626225" y="1989138"/>
          <p14:tracePt t="18549" x="6550025" y="1946275"/>
          <p14:tracePt t="18557" x="6483350" y="1911350"/>
          <p14:tracePt t="18565" x="6415088" y="1885950"/>
          <p14:tracePt t="18574" x="6364288" y="1852613"/>
          <p14:tracePt t="18585" x="6311900" y="1801813"/>
          <p14:tracePt t="18593" x="6261100" y="1725613"/>
          <p14:tracePt t="18603" x="6210300" y="1657350"/>
          <p14:tracePt t="18604" x="6176963" y="1589088"/>
          <p14:tracePt t="18614" x="6151563" y="1520825"/>
          <p14:tracePt t="18620" x="6134100" y="1436688"/>
          <p14:tracePt t="18631" x="6116638" y="1368425"/>
          <p14:tracePt t="18637" x="6100763" y="1308100"/>
          <p14:tracePt t="18647" x="6091238" y="1241425"/>
          <p14:tracePt t="18653" x="6091238" y="1181100"/>
          <p14:tracePt t="18661" x="6100763" y="1122363"/>
          <p14:tracePt t="18669" x="6116638" y="1069975"/>
          <p14:tracePt t="18679" x="6142038" y="1036638"/>
          <p14:tracePt t="18684" x="6167438" y="993775"/>
          <p14:tracePt t="18696" x="6194425" y="960438"/>
          <p14:tracePt t="18701" x="6202363" y="952500"/>
          <p14:tracePt t="18709" x="6210300" y="935038"/>
          <p14:tracePt t="18717" x="6227763" y="917575"/>
          <p14:tracePt t="18725" x="6227763" y="909638"/>
          <p14:tracePt t="18732" x="6235700" y="900113"/>
          <p14:tracePt t="18740" x="6245225" y="874713"/>
          <p14:tracePt t="18748" x="6245225" y="858838"/>
          <p14:tracePt t="18757" x="6245225" y="841375"/>
          <p14:tracePt t="18765" x="6245225" y="823913"/>
          <p14:tracePt t="18773" x="6245225" y="808038"/>
          <p14:tracePt t="18780" x="6235700" y="790575"/>
          <p14:tracePt t="18789" x="6227763" y="755650"/>
          <p14:tracePt t="18796" x="6227763" y="747713"/>
          <p14:tracePt t="18814" x="6227763" y="730250"/>
          <p14:tracePt t="18820" x="6227763" y="714375"/>
          <p14:tracePt t="18830" x="6227763" y="696913"/>
          <p14:tracePt t="18846" x="6227763" y="688975"/>
          <p14:tracePt t="18853" x="6235700" y="679450"/>
          <p14:tracePt t="18863" x="6245225" y="679450"/>
          <p14:tracePt t="18879" x="6253163" y="671513"/>
          <p14:tracePt t="18885" x="6261100" y="663575"/>
          <p14:tracePt t="18895" x="6270625" y="654050"/>
          <p14:tracePt t="18908" x="6278563" y="646113"/>
          <p14:tracePt t="18916" x="6296025" y="636588"/>
          <p14:tracePt t="18924" x="6311900" y="611188"/>
          <p14:tracePt t="18932" x="6329363" y="603250"/>
          <p14:tracePt t="18940" x="6346825" y="595313"/>
          <p14:tracePt t="18948" x="6346825" y="585788"/>
          <p14:tracePt t="19490" x="6321425" y="585788"/>
          <p14:tracePt t="19498" x="6311900" y="585788"/>
          <p14:tracePt t="19506" x="6296025" y="585788"/>
          <p14:tracePt t="19515" x="6270625" y="585788"/>
          <p14:tracePt t="19521" x="6253163" y="585788"/>
          <p14:tracePt t="19529" x="6227763" y="585788"/>
          <p14:tracePt t="19537" x="6210300" y="585788"/>
          <p14:tracePt t="19546" x="6202363" y="585788"/>
          <p14:tracePt t="19552" x="6184900" y="585788"/>
          <p14:tracePt t="19562" x="6176963" y="585788"/>
          <p14:tracePt t="19569" x="6167438" y="585788"/>
          <p14:tracePt t="19577" x="6159500" y="585788"/>
          <p14:tracePt t="19585" x="6142038" y="585788"/>
          <p14:tracePt t="19594" x="6134100" y="585788"/>
          <p14:tracePt t="19601" x="6126163" y="585788"/>
          <p14:tracePt t="19609" x="6108700" y="585788"/>
          <p14:tracePt t="19617" x="6091238" y="585788"/>
          <p14:tracePt t="19625" x="6065838" y="595313"/>
          <p14:tracePt t="19633" x="6057900" y="595313"/>
          <p14:tracePt t="19641" x="6049963" y="603250"/>
          <p14:tracePt t="19649" x="6040438" y="603250"/>
          <p14:tracePt t="19665" x="6032500" y="603250"/>
          <p14:tracePt t="19672" x="6024563" y="611188"/>
          <p14:tracePt t="19680" x="6007100" y="620713"/>
          <p14:tracePt t="19689" x="5989638" y="628650"/>
          <p14:tracePt t="19698" x="5972175" y="646113"/>
          <p14:tracePt t="19705" x="5956300" y="654050"/>
          <p14:tracePt t="19714" x="5930900" y="671513"/>
          <p14:tracePt t="19721" x="5913438" y="679450"/>
          <p14:tracePt t="19730" x="5913438" y="688975"/>
          <p14:tracePt t="19737" x="5895975" y="696913"/>
          <p14:tracePt t="19747" x="5880100" y="714375"/>
          <p14:tracePt t="19753" x="5870575" y="730250"/>
          <p14:tracePt t="19763" x="5845175" y="755650"/>
          <p14:tracePt t="19769" x="5837238" y="773113"/>
          <p14:tracePt t="19779" x="5819775" y="790575"/>
          <p14:tracePt t="19785" x="5811838" y="815975"/>
          <p14:tracePt t="19795" x="5794375" y="841375"/>
          <p14:tracePt t="19801" x="5776913" y="866775"/>
          <p14:tracePt t="19809" x="5776913" y="884238"/>
          <p14:tracePt t="19817" x="5761038" y="900113"/>
          <p14:tracePt t="19825" x="5761038" y="917575"/>
          <p14:tracePt t="19833" x="5751513" y="942975"/>
          <p14:tracePt t="19841" x="5743575" y="952500"/>
          <p14:tracePt t="19849" x="5743575" y="968375"/>
          <p14:tracePt t="19857" x="5735638" y="977900"/>
          <p14:tracePt t="19864" x="5726113" y="993775"/>
          <p14:tracePt t="19873" x="5726113" y="1003300"/>
          <p14:tracePt t="19881" x="5726113" y="1011238"/>
          <p14:tracePt t="19889" x="5718175" y="1019175"/>
          <p14:tracePt t="19914" x="5708650" y="1044575"/>
          <p14:tracePt t="19921" x="5700713" y="1062038"/>
          <p14:tracePt t="19930" x="5700713" y="1087438"/>
          <p14:tracePt t="19937" x="5692775" y="1096963"/>
          <p14:tracePt t="19947" x="5683250" y="1122363"/>
          <p14:tracePt t="19953" x="5683250" y="1138238"/>
          <p14:tracePt t="19963" x="5675313" y="1163638"/>
          <p14:tracePt t="19969" x="5675313" y="1189038"/>
          <p14:tracePt t="19980" x="5675313" y="1223963"/>
          <p14:tracePt t="19985" x="5657850" y="1249363"/>
          <p14:tracePt t="19995" x="5649913" y="1274763"/>
          <p14:tracePt t="20001" x="5649913" y="1282700"/>
          <p14:tracePt t="20009" x="5641975" y="1300163"/>
          <p14:tracePt t="20016" x="5641975" y="1308100"/>
          <p14:tracePt t="20024" x="5632450" y="1325563"/>
          <p14:tracePt t="20032" x="5632450" y="1343025"/>
          <p14:tracePt t="20040" x="5624513" y="1360488"/>
          <p14:tracePt t="20048" x="5624513" y="1376363"/>
          <p14:tracePt t="20064" x="5616575" y="1385888"/>
          <p14:tracePt t="20073" x="5616575" y="1393825"/>
          <p14:tracePt t="20088" x="5616575" y="1401763"/>
          <p14:tracePt t="20096" x="5616575" y="1411288"/>
          <p14:tracePt t="20105" x="5616575" y="1419225"/>
          <p14:tracePt t="20113" x="5616575" y="1427163"/>
          <p14:tracePt t="20121" x="5607050" y="1436688"/>
          <p14:tracePt t="20146" x="5599113" y="1436688"/>
          <p14:tracePt t="20194" x="5599113" y="1444625"/>
          <p14:tracePt t="20795" x="5591175" y="1444625"/>
          <p14:tracePt t="20810" x="5573713" y="1436688"/>
          <p14:tracePt t="20816" x="5565775" y="1427163"/>
          <p14:tracePt t="20825" x="5548313" y="1401763"/>
          <p14:tracePt t="20833" x="5538788" y="1385888"/>
          <p14:tracePt t="20840" x="5538788" y="1360488"/>
          <p14:tracePt t="20848" x="5530850" y="1333500"/>
          <p14:tracePt t="20857" x="5522913" y="1300163"/>
          <p14:tracePt t="20865" x="5513388" y="1249363"/>
          <p14:tracePt t="20873" x="5513388" y="1189038"/>
          <p14:tracePt t="20881" x="5513388" y="1122363"/>
          <p14:tracePt t="20897" x="5513388" y="977900"/>
          <p14:tracePt t="20905" x="5513388" y="884238"/>
          <p14:tracePt t="20913" x="5513388" y="808038"/>
          <p14:tracePt t="20921" x="5522913" y="739775"/>
          <p14:tracePt t="20929" x="5538788" y="679450"/>
          <p14:tracePt t="20936" x="5538788" y="671513"/>
          <p14:tracePt t="21076" x="5548313" y="688975"/>
          <p14:tracePt t="21082" x="5548313" y="714375"/>
          <p14:tracePt t="21088" x="5556250" y="747713"/>
          <p14:tracePt t="21097" x="5556250" y="790575"/>
          <p14:tracePt t="21104" x="5556250" y="841375"/>
          <p14:tracePt t="21112" x="5556250" y="874713"/>
          <p14:tracePt t="21120" x="5556250" y="909638"/>
          <p14:tracePt t="21130" x="5556250" y="942975"/>
          <p14:tracePt t="21136" x="5556250" y="968375"/>
          <p14:tracePt t="21146" x="5556250" y="993775"/>
          <p14:tracePt t="21152" x="5556250" y="1019175"/>
          <p14:tracePt t="21162" x="5565775" y="1044575"/>
          <p14:tracePt t="21168" x="5565775" y="1062038"/>
          <p14:tracePt t="21178" x="5573713" y="1079500"/>
          <p14:tracePt t="21185" x="5581650" y="1104900"/>
          <p14:tracePt t="21195" x="5581650" y="1122363"/>
          <p14:tracePt t="21201" x="5581650" y="1130300"/>
          <p14:tracePt t="21210" x="5581650" y="1138238"/>
          <p14:tracePt t="21225" x="5581650" y="1147763"/>
          <p14:tracePt t="21240" x="5581650" y="1155700"/>
          <p14:tracePt t="21249" x="5581650" y="1163638"/>
          <p14:tracePt t="21256" x="5581650" y="1173163"/>
          <p14:tracePt t="21264" x="5581650" y="1189038"/>
          <p14:tracePt t="21273" x="5581650" y="1198563"/>
          <p14:tracePt t="21280" x="5573713" y="1216025"/>
          <p14:tracePt t="21289" x="5573713" y="1231900"/>
          <p14:tracePt t="21296" x="5565775" y="1249363"/>
          <p14:tracePt t="21305" x="5556250" y="1249363"/>
          <p14:tracePt t="21313" x="5556250" y="1257300"/>
          <p14:tracePt t="21320" x="5548313" y="1257300"/>
          <p14:tracePt t="21353" x="5548313" y="1266825"/>
          <p14:tracePt t="21370" x="5538788" y="1266825"/>
          <p14:tracePt t="21385" x="5538788" y="1274763"/>
          <p14:tracePt t="21395" x="5530850" y="1274763"/>
          <p14:tracePt t="21402" x="5522913" y="1274763"/>
          <p14:tracePt t="21413" x="5513388" y="1274763"/>
          <p14:tracePt t="21418" x="5497513" y="1274763"/>
          <p14:tracePt t="21426" x="5472113" y="1274763"/>
          <p14:tracePt t="21434" x="5454650" y="1274763"/>
          <p14:tracePt t="21442" x="5437188" y="1274763"/>
          <p14:tracePt t="21450" x="5411788" y="1274763"/>
          <p14:tracePt t="21458" x="5386388" y="1274763"/>
          <p14:tracePt t="21465" x="5343525" y="1274763"/>
          <p14:tracePt t="21474" x="5310188" y="1274763"/>
          <p14:tracePt t="21482" x="5276850" y="1274763"/>
          <p14:tracePt t="21489" x="5241925" y="1274763"/>
          <p14:tracePt t="21499" x="5208588" y="1292225"/>
          <p14:tracePt t="21506" x="5183188" y="1300163"/>
          <p14:tracePt t="21516" x="5148263" y="1300163"/>
          <p14:tracePt t="21522" x="5097463" y="1308100"/>
          <p14:tracePt t="21530" x="5064125" y="1308100"/>
          <p14:tracePt t="21538" x="5038725" y="1317625"/>
          <p14:tracePt t="21548" x="5021263" y="1317625"/>
          <p14:tracePt t="21553" x="5003800" y="1317625"/>
          <p14:tracePt t="21564" x="4987925" y="1317625"/>
          <p14:tracePt t="21570" x="4962525" y="1317625"/>
          <p14:tracePt t="21579" x="4910138" y="1317625"/>
          <p14:tracePt t="21587" x="4884738" y="1325563"/>
          <p14:tracePt t="21604" x="4775200" y="1333500"/>
          <p14:tracePt t="21608" x="4714875" y="1343025"/>
          <p14:tracePt t="21617" x="4646613" y="1350963"/>
          <p14:tracePt t="21625" x="4570413" y="1360488"/>
          <p14:tracePt t="21633" x="4511675" y="1368425"/>
          <p14:tracePt t="21641" x="4468813" y="1376363"/>
          <p14:tracePt t="21648" x="4410075" y="1393825"/>
          <p14:tracePt t="21656" x="4349750" y="1401763"/>
          <p14:tracePt t="21665" x="4316413" y="1401763"/>
          <p14:tracePt t="21673" x="4306888" y="1411288"/>
          <p14:tracePt t="21688" x="4291013" y="1411288"/>
          <p14:tracePt t="21696" x="4281488" y="1411288"/>
          <p14:tracePt t="21930" x="4316413" y="1393825"/>
          <p14:tracePt t="21938" x="4375150" y="1350963"/>
          <p14:tracePt t="21948" x="4460875" y="1292225"/>
          <p14:tracePt t="21954" x="4579938" y="1241425"/>
          <p14:tracePt t="21964" x="4791075" y="1173163"/>
          <p14:tracePt t="21970" x="5046663" y="1104900"/>
          <p14:tracePt t="21981" x="5360988" y="1062038"/>
          <p14:tracePt t="21985" x="5667375" y="1019175"/>
          <p14:tracePt t="21996" x="6024563" y="985838"/>
          <p14:tracePt t="22002" x="6397625" y="968375"/>
          <p14:tracePt t="22012" x="6745288" y="952500"/>
          <p14:tracePt t="22017" x="7094538" y="935038"/>
          <p14:tracePt t="22026" x="7459663" y="935038"/>
          <p14:tracePt t="22033" x="7875588" y="942975"/>
          <p14:tracePt t="22042" x="8275638" y="977900"/>
          <p14:tracePt t="22049" x="8716963" y="1011238"/>
          <p14:tracePt t="22057" x="9167813" y="1062038"/>
          <p14:tracePt t="22065" x="9659938" y="1130300"/>
          <p14:tracePt t="22074" x="10110788" y="1216025"/>
          <p14:tracePt t="22081" x="10534650" y="1257300"/>
          <p14:tracePt t="22090" x="10891838" y="1308100"/>
          <p14:tracePt t="22097" x="11180763" y="1350963"/>
          <p14:tracePt t="22106" x="11426825" y="1376363"/>
          <p14:tracePt t="22115" x="11622088" y="1401763"/>
          <p14:tracePt t="22121" x="11733213" y="1419225"/>
          <p14:tracePt t="22131" x="11826875" y="1427163"/>
          <p14:tracePt t="22137" x="11903075" y="1436688"/>
          <p14:tracePt t="22147" x="11961813" y="1444625"/>
          <p14:tracePt t="22153" x="12014200" y="1452563"/>
          <p14:tracePt t="22163" x="12047538" y="1462088"/>
          <p14:tracePt t="22169" x="12072938" y="1470025"/>
          <p14:tracePt t="22179" x="12090400" y="1470025"/>
          <p14:tracePt t="22184" x="12098338" y="1470025"/>
          <p14:tracePt t="22195" x="12106275" y="1470025"/>
          <p14:tracePt t="22200" x="12123738" y="1470025"/>
          <p14:tracePt t="22208" x="12149138" y="1470025"/>
          <p14:tracePt t="22216" x="12174538" y="1470025"/>
          <p14:tracePt t="104348" x="12047538" y="2447925"/>
          <p14:tracePt t="104356" x="11988800" y="2463800"/>
          <p14:tracePt t="104364" x="11979275" y="2463800"/>
          <p14:tracePt t="104373" x="11945938" y="2463800"/>
          <p14:tracePt t="104380" x="11936413" y="2463800"/>
          <p14:tracePt t="104389" x="11928475" y="2463800"/>
          <p14:tracePt t="104396" x="11928475" y="2455863"/>
          <p14:tracePt t="104413" x="11945938" y="2430463"/>
          <p14:tracePt t="104420" x="11953875" y="2413000"/>
          <p14:tracePt t="104429" x="11988800" y="2379663"/>
          <p14:tracePt t="104437" x="12014200" y="2379663"/>
          <p14:tracePt t="104446" x="12030075" y="2362200"/>
          <p14:tracePt t="104452" x="12055475" y="2344738"/>
          <p14:tracePt t="104462" x="12072938" y="2336800"/>
          <p14:tracePt t="104468" x="12090400" y="2319338"/>
          <p14:tracePt t="104479" x="12115800" y="2303463"/>
          <p14:tracePt t="104485" x="12149138" y="2303463"/>
          <p14:tracePt t="104495" x="12158663" y="2303463"/>
          <p14:tracePt t="104751" x="12166600" y="2328863"/>
          <p14:tracePt t="104758" x="12158663" y="2344738"/>
          <p14:tracePt t="104766" x="12141200" y="2379663"/>
          <p14:tracePt t="104774" x="12106275" y="2413000"/>
          <p14:tracePt t="104784" x="12098338" y="2422525"/>
          <p14:tracePt t="104790" x="12090400" y="2430463"/>
          <p14:tracePt t="104802" x="12090400" y="2438400"/>
          <p14:tracePt t="104818" x="12080875" y="2447925"/>
          <p14:tracePt t="104829" x="12065000" y="2447925"/>
          <p14:tracePt t="104838" x="12039600" y="2447925"/>
          <p14:tracePt t="104849" x="11996738" y="2455863"/>
          <p14:tracePt t="104854" x="11936413" y="2473325"/>
          <p14:tracePt t="104866" x="11844338" y="2473325"/>
          <p14:tracePt t="104870" x="11766550" y="2473325"/>
          <p14:tracePt t="104880" x="11707813" y="2473325"/>
          <p14:tracePt t="104898" x="11606213" y="2447925"/>
          <p14:tracePt t="104902" x="11545888" y="2430463"/>
          <p14:tracePt t="104912" x="11495088" y="2430463"/>
          <p14:tracePt t="104917" x="11418888" y="2413000"/>
          <p14:tracePt t="104925" x="11376025" y="2413000"/>
          <p14:tracePt t="104933" x="11317288" y="2405063"/>
          <p14:tracePt t="104942" x="11266488" y="2379663"/>
          <p14:tracePt t="104949" x="11241088" y="2362200"/>
          <p14:tracePt t="104957" x="11198225" y="2344738"/>
          <p14:tracePt t="104965" x="11188700" y="2336800"/>
          <p14:tracePt t="104973" x="11172825" y="2336800"/>
          <p14:tracePt t="105062" x="11180763" y="2336800"/>
          <p14:tracePt t="105070" x="11206163" y="2354263"/>
          <p14:tracePt t="105080" x="11223625" y="2362200"/>
          <p14:tracePt t="105088" x="11241088" y="2362200"/>
          <p14:tracePt t="105099" x="11282363" y="2387600"/>
          <p14:tracePt t="105114" x="11299825" y="2397125"/>
          <p14:tracePt t="105118" x="11317288" y="2405063"/>
          <p14:tracePt t="105127" x="11325225" y="2422525"/>
          <p14:tracePt t="105134" x="11325225" y="2455863"/>
          <p14:tracePt t="105141" x="11325225" y="2481263"/>
          <p14:tracePt t="105149" x="11333163" y="2516188"/>
          <p14:tracePt t="105157" x="11333163" y="2541588"/>
          <p14:tracePt t="105165" x="11333163" y="2582863"/>
          <p14:tracePt t="105173" x="11333163" y="2660650"/>
          <p14:tracePt t="105181" x="11333163" y="2752725"/>
          <p14:tracePt t="105189" x="11333163" y="2855913"/>
          <p14:tracePt t="105197" x="11333163" y="2940050"/>
          <p14:tracePt t="105204" x="11333163" y="3033713"/>
          <p14:tracePt t="105213" x="11350625" y="3127375"/>
          <p14:tracePt t="105221" x="11368088" y="3211513"/>
          <p14:tracePt t="105229" x="11393488" y="3271838"/>
          <p14:tracePt t="105236" x="11401425" y="3271838"/>
          <p14:tracePt t="105246" x="11410950" y="3279775"/>
          <p14:tracePt t="105252" x="11418888" y="3289300"/>
          <p14:tracePt t="105277" x="11418888" y="3297238"/>
          <p14:tracePt t="105317" x="11410950" y="3279775"/>
          <p14:tracePt t="105325" x="11410950" y="3246438"/>
          <p14:tracePt t="105333" x="11410950" y="3203575"/>
          <p14:tracePt t="105341" x="11426825" y="3195638"/>
          <p14:tracePt t="105349" x="11426825" y="3186113"/>
          <p14:tracePt t="105373" x="11436350" y="3170238"/>
          <p14:tracePt t="105381" x="11436350" y="3152775"/>
          <p14:tracePt t="105389" x="11444288" y="3152775"/>
          <p14:tracePt t="105519" x="11452225" y="3152775"/>
          <p14:tracePt t="105558" x="11477625" y="3178175"/>
          <p14:tracePt t="105566" x="11477625" y="3186113"/>
          <p14:tracePt t="105583" x="11477625" y="3203575"/>
          <p14:tracePt t="105590" x="11477625" y="3228975"/>
          <p14:tracePt t="105599" x="11477625" y="3279775"/>
          <p14:tracePt t="105606" x="11477625" y="3348038"/>
          <p14:tracePt t="105616" x="11477625" y="3416300"/>
          <p14:tracePt t="105622" x="11477625" y="3484563"/>
          <p14:tracePt t="105633" x="11477625" y="3552825"/>
          <p14:tracePt t="105638" x="11477625" y="3611563"/>
          <p14:tracePt t="105649" x="11487150" y="3671888"/>
          <p14:tracePt t="105653" x="11495088" y="3705225"/>
          <p14:tracePt t="105663" x="11503025" y="3713163"/>
          <p14:tracePt t="105670" x="11520488" y="3738563"/>
          <p14:tracePt t="105679" x="11530013" y="3748088"/>
          <p14:tracePt t="105686" x="11537950" y="3756025"/>
          <p14:tracePt t="105697" x="11545888" y="3763963"/>
          <p14:tracePt t="105701" x="11555413" y="3781425"/>
          <p14:tracePt t="105781" x="11555413" y="3798888"/>
          <p14:tracePt t="105788" x="11555413" y="3832225"/>
          <p14:tracePt t="105796" x="11545888" y="3867150"/>
          <p14:tracePt t="105805" x="11545888" y="3892550"/>
          <p14:tracePt t="105813" x="11545888" y="3917950"/>
          <p14:tracePt t="105821" x="11545888" y="3925888"/>
          <p14:tracePt t="105829" x="11545888" y="3935413"/>
          <p14:tracePt t="106253" x="11555413" y="3935413"/>
          <p14:tracePt t="106268" x="11563350" y="3925888"/>
          <p14:tracePt t="106284" x="11580813" y="3908425"/>
          <p14:tracePt t="106292" x="11588750" y="3908425"/>
          <p14:tracePt t="106300" x="11596688" y="3892550"/>
          <p14:tracePt t="106308" x="11606213" y="3892550"/>
          <p14:tracePt t="106812" x="11614150" y="3883025"/>
          <p14:tracePt t="106895" x="11622088" y="3875088"/>
          <p14:tracePt t="106899" x="11631613" y="3875088"/>
          <p14:tracePt t="107289" x="11622088" y="3857625"/>
          <p14:tracePt t="107306" x="11596688" y="3832225"/>
          <p14:tracePt t="107316" x="11571288" y="3816350"/>
          <p14:tracePt t="107323" x="11545888" y="3806825"/>
          <p14:tracePt t="107333" x="11520488" y="3773488"/>
          <p14:tracePt t="107337" x="11495088" y="3763963"/>
          <p14:tracePt t="107347" x="11477625" y="3756025"/>
          <p14:tracePt t="107368" x="11469688" y="3748088"/>
          <p14:tracePt t="107384" x="11469688" y="3722688"/>
          <p14:tracePt t="107394" x="11469688" y="3697288"/>
          <p14:tracePt t="107400" x="11503025" y="3654425"/>
          <p14:tracePt t="107408" x="11537950" y="3603625"/>
          <p14:tracePt t="107416" x="11580813" y="3552825"/>
          <p14:tracePt t="107425" x="11631613" y="3492500"/>
          <p14:tracePt t="107433" x="11639550" y="3484563"/>
          <p14:tracePt t="107763" x="11639550" y="3492500"/>
          <p14:tracePt t="107771" x="11631613" y="3502025"/>
          <p14:tracePt t="107778" x="11622088" y="3527425"/>
          <p14:tracePt t="107785" x="11606213" y="3552825"/>
          <p14:tracePt t="107795" x="11580813" y="3603625"/>
          <p14:tracePt t="107801" x="11555413" y="3654425"/>
          <p14:tracePt t="107814" x="11530013" y="3687763"/>
          <p14:tracePt t="107816" x="11512550" y="3730625"/>
          <p14:tracePt t="107827" x="11512550" y="3738563"/>
          <p14:tracePt t="107833" x="11512550" y="3748088"/>
          <p14:tracePt t="107840" x="11512550" y="3756025"/>
          <p14:tracePt t="107857" x="11520488" y="3773488"/>
          <p14:tracePt t="107864" x="11530013" y="3773488"/>
          <p14:tracePt t="107873" x="11537950" y="3773488"/>
          <p14:tracePt t="107881" x="11545888" y="3790950"/>
          <p14:tracePt t="107897" x="11563350" y="3790950"/>
          <p14:tracePt t="107905" x="11571288" y="3806825"/>
          <p14:tracePt t="107913" x="11580813" y="3806825"/>
          <p14:tracePt t="107920" x="11596688" y="3824288"/>
          <p14:tracePt t="107930" x="11606213" y="3824288"/>
          <p14:tracePt t="107937" x="11622088" y="3832225"/>
          <p14:tracePt t="107946" x="11639550" y="3841750"/>
          <p14:tracePt t="107952" x="11647488" y="3857625"/>
          <p14:tracePt t="107962" x="11647488" y="3875088"/>
          <p14:tracePt t="107969" x="11647488" y="3892550"/>
          <p14:tracePt t="107977" x="11647488" y="3917950"/>
          <p14:tracePt t="107984" x="11647488" y="3943350"/>
          <p14:tracePt t="107995" x="11647488" y="3968750"/>
          <p14:tracePt t="108001" x="11657013" y="3976688"/>
          <p14:tracePt t="108011" x="11664950" y="3976688"/>
          <p14:tracePt t="108017" x="11664950" y="3986213"/>
          <p14:tracePt t="108049" x="11674475" y="3986213"/>
          <p14:tracePt t="108057" x="11674475" y="3994150"/>
          <p14:tracePt t="108081" x="11682413" y="3994150"/>
          <p14:tracePt t="108114" x="11690350" y="4002088"/>
          <p14:tracePt t="111865" x="11682413" y="4002088"/>
          <p14:tracePt t="111873" x="11647488" y="3986213"/>
          <p14:tracePt t="111881" x="11614150" y="3986213"/>
          <p14:tracePt t="111895" x="11571288" y="3968750"/>
          <p14:tracePt t="111897" x="11520488" y="3960813"/>
          <p14:tracePt t="111905" x="11477625" y="3951288"/>
          <p14:tracePt t="111913" x="11418888" y="3951288"/>
          <p14:tracePt t="111921" x="11350625" y="3951288"/>
          <p14:tracePt t="111930" x="11282363" y="3951288"/>
          <p14:tracePt t="111937" x="11198225" y="3951288"/>
          <p14:tracePt t="111945" x="11087100" y="3951288"/>
          <p14:tracePt t="111953" x="10968038" y="3951288"/>
          <p14:tracePt t="111962" x="10815638" y="3951288"/>
          <p14:tracePt t="111969" x="10560050" y="3951288"/>
          <p14:tracePt t="111979" x="10255250" y="3951288"/>
          <p14:tracePt t="111985" x="9847263" y="3951288"/>
          <p14:tracePt t="111994" x="9405938" y="3951288"/>
          <p14:tracePt t="112001" x="8921750" y="3935413"/>
          <p14:tracePt t="112010" x="8435975" y="3943350"/>
          <p14:tracePt t="112017" x="7926388" y="3976688"/>
          <p14:tracePt t="112028" x="7340600" y="4044950"/>
          <p14:tracePt t="112033" x="6729413" y="4121150"/>
          <p14:tracePt t="112041" x="6126163" y="4189413"/>
          <p14:tracePt t="112049" x="5565775" y="4257675"/>
          <p14:tracePt t="112057" x="4935538" y="4316413"/>
          <p14:tracePt t="112065" x="4375150" y="4368800"/>
          <p14:tracePt t="112073" x="3840163" y="4435475"/>
          <p14:tracePt t="112081" x="3373438" y="4470400"/>
          <p14:tracePt t="112089" x="2930525" y="4503738"/>
          <p14:tracePt t="112097" x="2532063" y="4529138"/>
          <p14:tracePt t="112105" x="2200275" y="4564063"/>
          <p14:tracePt t="112113" x="1868488" y="4597400"/>
          <p14:tracePt t="112122" x="1477963" y="4605338"/>
          <p14:tracePt t="112129" x="1155700" y="4605338"/>
          <p14:tracePt t="112137" x="874713" y="4605338"/>
          <p14:tracePt t="112145" x="646113" y="4605338"/>
          <p14:tracePt t="112153" x="433388" y="4605338"/>
          <p14:tracePt t="112162" x="288925" y="4605338"/>
          <p14:tracePt t="112168" x="187325" y="4597400"/>
          <p14:tracePt t="112178" x="101600" y="4579938"/>
          <p14:tracePt t="112184" x="42863" y="4554538"/>
          <p14:tracePt t="112195" x="7938" y="4529138"/>
          <p14:tracePt t="112401" x="373063" y="3424238"/>
          <p14:tracePt t="112411" x="577850" y="3305175"/>
          <p14:tracePt t="112417" x="798513" y="3195638"/>
          <p14:tracePt t="112428" x="1054100" y="3051175"/>
          <p14:tracePt t="112433" x="1290638" y="2932113"/>
          <p14:tracePt t="112444" x="1512888" y="2838450"/>
          <p14:tracePt t="112449" x="1708150" y="2744788"/>
          <p14:tracePt t="112458" x="1903413" y="2651125"/>
          <p14:tracePt t="112465" x="2081213" y="2582863"/>
          <p14:tracePt t="112473" x="2251075" y="2506663"/>
          <p14:tracePt t="112481" x="2430463" y="2422525"/>
          <p14:tracePt t="112489" x="2600325" y="2328863"/>
          <p14:tracePt t="112497" x="2778125" y="2227263"/>
          <p14:tracePt t="112505" x="2990850" y="2108200"/>
          <p14:tracePt t="112513" x="3194050" y="1963738"/>
          <p14:tracePt t="112521" x="3398838" y="1860550"/>
          <p14:tracePt t="112531" x="3533775" y="1784350"/>
          <p14:tracePt t="112537" x="3713163" y="1674813"/>
          <p14:tracePt t="112547" x="3883025" y="1589088"/>
          <p14:tracePt t="112553" x="4044950" y="1504950"/>
          <p14:tracePt t="112562" x="4154488" y="1444625"/>
          <p14:tracePt t="112569" x="4256088" y="1401763"/>
          <p14:tracePt t="112579" x="4341813" y="1360488"/>
          <p14:tracePt t="112585" x="4400550" y="1325563"/>
          <p14:tracePt t="112595" x="4451350" y="1292225"/>
          <p14:tracePt t="112601" x="4494213" y="1274763"/>
          <p14:tracePt t="112611" x="4529138" y="1249363"/>
          <p14:tracePt t="112617" x="4579938" y="1241425"/>
          <p14:tracePt t="112628" x="4621213" y="1223963"/>
          <p14:tracePt t="112633" x="4656138" y="1206500"/>
          <p14:tracePt t="112644" x="4699000" y="1189038"/>
          <p14:tracePt t="112649" x="4749800" y="1163638"/>
          <p14:tracePt t="112658" x="4783138" y="1147763"/>
          <p14:tracePt t="112665" x="4826000" y="1138238"/>
          <p14:tracePt t="112673" x="4851400" y="1130300"/>
          <p14:tracePt t="112681" x="4876800" y="1112838"/>
          <p14:tracePt t="112688" x="4902200" y="1104900"/>
          <p14:tracePt t="112696" x="4919663" y="1104900"/>
          <p14:tracePt t="112704" x="4935538" y="1104900"/>
          <p14:tracePt t="112712" x="4935538" y="1096963"/>
          <p14:tracePt t="112720" x="4945063" y="1096963"/>
          <p14:tracePt t="112737" x="4962525" y="1087438"/>
          <p14:tracePt t="112745" x="4970463" y="1087438"/>
          <p14:tracePt t="112761" x="4987925" y="1087438"/>
          <p14:tracePt t="112769" x="5003800" y="1087438"/>
          <p14:tracePt t="112785" x="5021263" y="1079500"/>
          <p14:tracePt t="112794" x="5029200" y="1079500"/>
          <p14:tracePt t="112800" x="5038725" y="1069975"/>
          <p14:tracePt t="112811" x="5046663" y="1069975"/>
          <p14:tracePt t="112818" x="5064125" y="1069975"/>
          <p14:tracePt t="112834" x="5080000" y="1069975"/>
          <p14:tracePt t="112845" x="5089525" y="1069975"/>
          <p14:tracePt t="112850" x="5097463" y="1069975"/>
          <p14:tracePt t="112859" x="5106988" y="1069975"/>
          <p14:tracePt t="112867" x="5122863" y="1069975"/>
          <p14:tracePt t="112874" x="5140325" y="1069975"/>
          <p14:tracePt t="112882" x="5165725" y="1069975"/>
          <p14:tracePt t="112901" x="5199063" y="1069975"/>
          <p14:tracePt t="112905" x="5208588" y="1069975"/>
          <p14:tracePt t="112913" x="5224463" y="1069975"/>
          <p14:tracePt t="112921" x="5233988" y="1069975"/>
          <p14:tracePt t="112929" x="5259388" y="1069975"/>
          <p14:tracePt t="112937" x="5284788" y="1069975"/>
          <p14:tracePt t="112945" x="5310188" y="1069975"/>
          <p14:tracePt t="112953" x="5327650" y="1069975"/>
          <p14:tracePt t="112961" x="5335588" y="1069975"/>
          <p14:tracePt t="112969" x="5343525" y="1069975"/>
          <p14:tracePt t="112978" x="5353050" y="1069975"/>
          <p14:tracePt t="112995" x="5368925" y="1069975"/>
          <p14:tracePt t="113001" x="5378450" y="1069975"/>
          <p14:tracePt t="113017" x="5394325" y="1079500"/>
          <p14:tracePt t="113029" x="5403850" y="1087438"/>
          <p14:tracePt t="113037" x="5421313" y="1096963"/>
          <p14:tracePt t="113045" x="5429250" y="1122363"/>
          <p14:tracePt t="113053" x="5462588" y="1155700"/>
          <p14:tracePt t="113061" x="5497513" y="1198563"/>
          <p14:tracePt t="113069" x="5522913" y="1216025"/>
          <p14:tracePt t="113078" x="5565775" y="1249363"/>
          <p14:tracePt t="113084" x="5591175" y="1282700"/>
          <p14:tracePt t="113094" x="5607050" y="1308100"/>
          <p14:tracePt t="113101" x="5616575" y="1325563"/>
          <p14:tracePt t="113111" x="5657850" y="1368425"/>
          <p14:tracePt t="113117" x="5700713" y="1401763"/>
          <p14:tracePt t="113127" x="5735638" y="1427163"/>
          <p14:tracePt t="113133" x="5786438" y="1462088"/>
          <p14:tracePt t="113143" x="5827713" y="1495425"/>
          <p14:tracePt t="113149" x="5888038" y="1530350"/>
          <p14:tracePt t="113157" x="5972175" y="1571625"/>
          <p14:tracePt t="113164" x="6065838" y="1606550"/>
          <p14:tracePt t="113173" x="6159500" y="1649413"/>
          <p14:tracePt t="113181" x="6253163" y="1682750"/>
          <p14:tracePt t="113189" x="6346825" y="1716088"/>
          <p14:tracePt t="113197" x="6456363" y="1758950"/>
          <p14:tracePt t="113205" x="6534150" y="1801813"/>
          <p14:tracePt t="113213" x="6635750" y="1860550"/>
          <p14:tracePt t="113221" x="6729413" y="1895475"/>
          <p14:tracePt t="113229" x="6831013" y="1946275"/>
          <p14:tracePt t="113237" x="6942138" y="2005013"/>
          <p14:tracePt t="113246" x="7051675" y="2065338"/>
          <p14:tracePt t="113252" x="7178675" y="2133600"/>
          <p14:tracePt t="113262" x="7373938" y="2227263"/>
          <p14:tracePt t="113269" x="7553325" y="2311400"/>
          <p14:tracePt t="113277" x="7731125" y="2413000"/>
          <p14:tracePt t="113285" x="7977188" y="2532063"/>
          <p14:tracePt t="113294" x="8215313" y="2643188"/>
          <p14:tracePt t="113301" x="8462963" y="2770188"/>
          <p14:tracePt t="113310" x="8709025" y="2889250"/>
          <p14:tracePt t="113317" x="8886825" y="2974975"/>
          <p14:tracePt t="113327" x="9056688" y="3051175"/>
          <p14:tracePt t="113333" x="9158288" y="3094038"/>
          <p14:tracePt t="113341" x="9244013" y="3144838"/>
          <p14:tracePt t="113349" x="9312275" y="3178175"/>
          <p14:tracePt t="113357" x="9380538" y="3211513"/>
          <p14:tracePt t="113365" x="9439275" y="3246438"/>
          <p14:tracePt t="113373" x="9498013" y="3289300"/>
          <p14:tracePt t="113381" x="9575800" y="3330575"/>
          <p14:tracePt t="113389" x="9652000" y="3382963"/>
          <p14:tracePt t="113397" x="9728200" y="3441700"/>
          <p14:tracePt t="113405" x="9812338" y="3517900"/>
          <p14:tracePt t="113412" x="9915525" y="3594100"/>
          <p14:tracePt t="113421" x="10017125" y="3679825"/>
          <p14:tracePt t="113429" x="10101263" y="3756025"/>
          <p14:tracePt t="113437" x="10194925" y="3832225"/>
          <p14:tracePt t="113446" x="10298113" y="3900488"/>
          <p14:tracePt t="113453" x="10364788" y="3960813"/>
          <p14:tracePt t="113462" x="10433050" y="4019550"/>
          <p14:tracePt t="113469" x="10493375" y="4062413"/>
          <p14:tracePt t="113478" x="10560050" y="4105275"/>
          <p14:tracePt t="113485" x="10628313" y="4164013"/>
          <p14:tracePt t="113495" x="10704513" y="4214813"/>
          <p14:tracePt t="113501" x="10782300" y="4275138"/>
          <p14:tracePt t="113511" x="10848975" y="4325938"/>
          <p14:tracePt t="113517" x="10909300" y="4359275"/>
          <p14:tracePt t="113527" x="10952163" y="4384675"/>
          <p14:tracePt t="113533" x="10977563" y="4402138"/>
          <p14:tracePt t="113543" x="11010900" y="4410075"/>
          <p14:tracePt t="113549" x="11018838" y="4419600"/>
          <p14:tracePt t="113557" x="11036300" y="4427538"/>
          <p14:tracePt t="113565" x="11044238" y="4427538"/>
          <p14:tracePt t="113967" x="11061700" y="4435475"/>
          <p14:tracePt t="113982" x="11096625" y="4460875"/>
          <p14:tracePt t="113990" x="11112500" y="4478338"/>
          <p14:tracePt t="113999" x="11147425" y="4486275"/>
          <p14:tracePt t="114006" x="11180763" y="4503738"/>
          <p14:tracePt t="114016" x="11223625" y="4521200"/>
          <p14:tracePt t="114022" x="11241088" y="4521200"/>
          <p14:tracePt t="114032" x="11256963" y="4521200"/>
          <p14:tracePt t="114037" x="11282363" y="4529138"/>
          <p14:tracePt t="114047" x="11317288" y="4529138"/>
          <p14:tracePt t="114054" x="11350625" y="4529138"/>
          <p14:tracePt t="114063" x="11385550" y="4529138"/>
          <p14:tracePt t="114070" x="11436350" y="4529138"/>
          <p14:tracePt t="114079" x="11469688" y="4529138"/>
          <p14:tracePt t="114085" x="11503025" y="4529138"/>
          <p14:tracePt t="114095" x="11530013" y="4529138"/>
          <p14:tracePt t="114101" x="11545888" y="4529138"/>
          <p14:tracePt t="114111" x="11555413" y="4529138"/>
          <p14:tracePt t="114988" x="11563350" y="4529138"/>
          <p14:tracePt t="117598" x="11563350" y="4521200"/>
          <p14:tracePt t="117606" x="11555413" y="4521200"/>
          <p14:tracePt t="117614" x="11520488" y="4513263"/>
          <p14:tracePt t="117622" x="11512550" y="4513263"/>
          <p14:tracePt t="117631" x="11477625" y="4495800"/>
          <p14:tracePt t="117638" x="11461750" y="4495800"/>
          <p14:tracePt t="117648" x="11444288" y="4495800"/>
          <p14:tracePt t="117662" x="11418888" y="4470400"/>
          <p14:tracePt t="117669" x="11410950" y="4445000"/>
          <p14:tracePt t="117679" x="11393488" y="4410075"/>
          <p14:tracePt t="117685" x="11385550" y="4394200"/>
          <p14:tracePt t="117695" x="11385550" y="4376738"/>
          <p14:tracePt t="117701" x="11385550" y="4368800"/>
          <p14:tracePt t="117710" x="11385550" y="4359275"/>
          <p14:tracePt t="117717" x="11376025" y="4341813"/>
          <p14:tracePt t="117726" x="11350625" y="4316413"/>
          <p14:tracePt t="117733" x="11342688" y="4308475"/>
          <p14:tracePt t="117832" x="11342688" y="4316413"/>
          <p14:tracePt t="117859" x="11350625" y="4333875"/>
          <p14:tracePt t="117866" x="11360150" y="4333875"/>
          <p14:tracePt t="117868" x="11360150" y="4341813"/>
          <p14:tracePt t="117917" x="11360150" y="4351338"/>
          <p14:tracePt t="117927" x="11360150" y="4359275"/>
          <p14:tracePt t="117998" x="11360150" y="4368800"/>
          <p14:tracePt t="118013" x="11360150" y="4384675"/>
          <p14:tracePt t="118028" x="11360150" y="4394200"/>
          <p14:tracePt t="118036" x="11350625" y="4394200"/>
          <p14:tracePt t="118093" x="11350625" y="4402138"/>
          <p14:tracePt t="118174" x="11360150" y="4410075"/>
          <p14:tracePt t="118182" x="11360150" y="4419600"/>
          <p14:tracePt t="118190" x="11368088" y="4419600"/>
          <p14:tracePt t="118207" x="11376025" y="4419600"/>
          <p14:tracePt t="118221" x="11385550" y="4427538"/>
          <p14:tracePt t="118229" x="11393488" y="4427538"/>
          <p14:tracePt t="118253" x="11418888" y="4445000"/>
          <p14:tracePt t="118260" x="11436350" y="4452938"/>
          <p14:tracePt t="118278" x="11444288" y="4460875"/>
          <p14:tracePt t="118285" x="11452225" y="4460875"/>
          <p14:tracePt t="118293" x="11452225" y="4470400"/>
          <p14:tracePt t="118317" x="11461750" y="4478338"/>
          <p14:tracePt t="118327" x="11469688" y="4486275"/>
          <p14:tracePt t="118332" x="11477625" y="4495800"/>
          <p14:tracePt t="118343" x="11487150" y="4503738"/>
          <p14:tracePt t="118360" x="11495088" y="4513263"/>
          <p14:tracePt t="118381" x="11503025" y="4513263"/>
          <p14:tracePt t="118413" x="11512550" y="4521200"/>
          <p14:tracePt t="118421" x="11520488" y="4529138"/>
          <p14:tracePt t="118543" x="11530013" y="4529138"/>
          <p14:tracePt t="118550" x="11537950" y="4529138"/>
          <p14:tracePt t="118835" x="11545888" y="4521200"/>
          <p14:tracePt t="118848" x="11563350" y="4521200"/>
          <p14:tracePt t="118861" x="11580813" y="4513263"/>
          <p14:tracePt t="118869" x="11606213" y="4503738"/>
          <p14:tracePt t="118878" x="11631613" y="4486275"/>
          <p14:tracePt t="118894" x="11657013" y="4460875"/>
          <p14:tracePt t="118901" x="11657013" y="4445000"/>
          <p14:tracePt t="118911" x="11647488" y="4410075"/>
          <p14:tracePt t="118917" x="11647488" y="4384675"/>
          <p14:tracePt t="118927" x="11639550" y="4368800"/>
          <p14:tracePt t="118933" x="11639550" y="4341813"/>
          <p14:tracePt t="118942" x="11639550" y="4308475"/>
          <p14:tracePt t="118949" x="11639550" y="4291013"/>
          <p14:tracePt t="118959" x="11639550" y="4265613"/>
          <p14:tracePt t="118965" x="11631613" y="4240213"/>
          <p14:tracePt t="118973" x="11606213" y="4197350"/>
          <p14:tracePt t="118981" x="11580813" y="4189413"/>
          <p14:tracePt t="118989" x="11555413" y="4171950"/>
          <p14:tracePt t="118997" x="11545888" y="4171950"/>
          <p14:tracePt t="119005" x="11520488" y="4171950"/>
          <p14:tracePt t="119013" x="11495088" y="4164013"/>
          <p14:tracePt t="119021" x="11487150" y="4156075"/>
          <p14:tracePt t="119156" x="11495088" y="4156075"/>
          <p14:tracePt t="119197" x="11495088" y="4164013"/>
          <p14:tracePt t="119205" x="11495088" y="4171950"/>
          <p14:tracePt t="119213" x="11495088" y="4181475"/>
          <p14:tracePt t="119220" x="11512550" y="4206875"/>
          <p14:tracePt t="119228" x="11512550" y="4214813"/>
          <p14:tracePt t="119237" x="11512550" y="4232275"/>
          <p14:tracePt t="119245" x="11512550" y="4257675"/>
          <p14:tracePt t="119253" x="11512550" y="4283075"/>
          <p14:tracePt t="119260" x="11512550" y="4291013"/>
          <p14:tracePt t="119269" x="11530013" y="4325938"/>
          <p14:tracePt t="119277" x="11537950" y="4341813"/>
          <p14:tracePt t="119285" x="11545888" y="4368800"/>
          <p14:tracePt t="119293" x="11563350" y="4376738"/>
          <p14:tracePt t="119301" x="11580813" y="4402138"/>
          <p14:tracePt t="119311" x="11588750" y="4402138"/>
          <p14:tracePt t="119316" x="11614150" y="4410075"/>
          <p14:tracePt t="119327" x="11614150" y="4419600"/>
          <p14:tracePt t="119333" x="11622088" y="4419600"/>
          <p14:tracePt t="119342" x="11631613" y="4427538"/>
          <p14:tracePt t="119349" x="11639550" y="4435475"/>
          <p14:tracePt t="119359" x="11657013" y="4452938"/>
          <p14:tracePt t="119364" x="11657013" y="4460875"/>
          <p14:tracePt t="119373" x="11699875" y="4486275"/>
          <p14:tracePt t="119381" x="11699875" y="4495800"/>
          <p14:tracePt t="119389" x="11715750" y="4513263"/>
          <p14:tracePt t="119397" x="11725275" y="4529138"/>
          <p14:tracePt t="119405" x="11733213" y="4546600"/>
          <p14:tracePt t="119421" x="11733213" y="4554538"/>
          <p14:tracePt t="119437" x="11741150" y="4564063"/>
          <p14:tracePt t="119445" x="11741150" y="4572000"/>
          <p14:tracePt t="119453" x="11741150" y="4579938"/>
          <p14:tracePt t="119460" x="11741150" y="4589463"/>
          <p14:tracePt t="119469" x="11750675" y="4589463"/>
          <p14:tracePt t="119477" x="11758613" y="4605338"/>
          <p14:tracePt t="119485" x="11766550" y="4622800"/>
          <p14:tracePt t="119494" x="11776075" y="4622800"/>
          <p14:tracePt t="119501" x="11776075" y="4640263"/>
          <p14:tracePt t="119511" x="11791950" y="4657725"/>
          <p14:tracePt t="119599" x="11801475" y="4665663"/>
          <p14:tracePt t="119606" x="11809413" y="4665663"/>
          <p14:tracePt t="119616" x="11818938" y="4665663"/>
          <p14:tracePt t="119622" x="11834813" y="4673600"/>
          <p14:tracePt t="119630" x="11834813" y="4683125"/>
          <p14:tracePt t="119648" x="11844338" y="4683125"/>
          <p14:tracePt t="119854" x="11809413" y="4683125"/>
          <p14:tracePt t="119861" x="11784013" y="4683125"/>
          <p14:tracePt t="119869" x="11741150" y="4683125"/>
          <p14:tracePt t="119881" x="11699875" y="4683125"/>
          <p14:tracePt t="119885" x="11647488" y="4673600"/>
          <p14:tracePt t="119895" x="11639550" y="4673600"/>
          <p14:tracePt t="119913" x="11606213" y="4657725"/>
          <p14:tracePt t="119917" x="11580813" y="4657725"/>
          <p14:tracePt t="119927" x="11571288" y="4640263"/>
          <p14:tracePt t="119934" x="11563350" y="4640263"/>
          <p14:tracePt t="119944" x="11530013" y="4630738"/>
          <p14:tracePt t="119949" x="11503025" y="4630738"/>
          <p14:tracePt t="119961" x="11469688" y="4605338"/>
          <p14:tracePt t="119965" x="11444288" y="4597400"/>
          <p14:tracePt t="119977" x="11418888" y="4579938"/>
          <p14:tracePt t="119982" x="11393488" y="4579938"/>
          <p14:tracePt t="119989" x="11376025" y="4572000"/>
          <p14:tracePt t="119997" x="11368088" y="4572000"/>
          <p14:tracePt t="120006" x="11350625" y="4564063"/>
          <p14:tracePt t="120182" x="11342688" y="4564063"/>
          <p14:tracePt t="120188" x="11325225" y="4564063"/>
          <p14:tracePt t="120196" x="11307763" y="4564063"/>
          <p14:tracePt t="120204" x="11266488" y="4564063"/>
          <p14:tracePt t="120212" x="11215688" y="4572000"/>
          <p14:tracePt t="120220" x="11172825" y="4589463"/>
          <p14:tracePt t="120228" x="11122025" y="4605338"/>
          <p14:tracePt t="120236" x="11087100" y="4614863"/>
          <p14:tracePt t="120244" x="11053763" y="4622800"/>
          <p14:tracePt t="120259" x="11018838" y="4622800"/>
          <p14:tracePt t="120265" x="10993438" y="4622800"/>
          <p14:tracePt t="120273" x="10968038" y="4622800"/>
          <p14:tracePt t="120280" x="10960100" y="4630738"/>
          <p14:tracePt t="120289" x="10942638" y="4630738"/>
          <p14:tracePt t="120297" x="10926763" y="4630738"/>
          <p14:tracePt t="120304" x="10917238" y="4630738"/>
          <p14:tracePt t="120312" x="10909300" y="4630738"/>
          <p14:tracePt t="120337" x="10901363" y="4630738"/>
          <p14:tracePt t="120345" x="10891838" y="4630738"/>
          <p14:tracePt t="120353" x="10883900" y="4630738"/>
          <p14:tracePt t="120361" x="10874375" y="4630738"/>
          <p14:tracePt t="120369" x="10858500" y="4630738"/>
          <p14:tracePt t="120377" x="10848975" y="4630738"/>
          <p14:tracePt t="120385" x="10841038" y="4630738"/>
          <p14:tracePt t="120395" x="10823575" y="4630738"/>
          <p14:tracePt t="120401" x="10823575" y="4622800"/>
          <p14:tracePt t="120417" x="10815638" y="4622800"/>
          <p14:tracePt t="120433" x="10798175" y="4614863"/>
          <p14:tracePt t="120443" x="10798175" y="4605338"/>
          <p14:tracePt t="120449" x="10790238" y="4605338"/>
          <p14:tracePt t="120460" x="10782300" y="4597400"/>
          <p14:tracePt t="120481" x="10772775" y="4597400"/>
          <p14:tracePt t="120497" x="10764838" y="4589463"/>
          <p14:tracePt t="120505" x="10756900" y="4579938"/>
          <p14:tracePt t="120513" x="10747375" y="4572000"/>
          <p14:tracePt t="120521" x="10739438" y="4564063"/>
          <p14:tracePt t="120529" x="10721975" y="4564063"/>
          <p14:tracePt t="120537" x="10721975" y="4554538"/>
          <p14:tracePt t="120545" x="10714038" y="4546600"/>
          <p14:tracePt t="120561" x="10688638" y="4529138"/>
          <p14:tracePt t="120578" x="10679113" y="4513263"/>
          <p14:tracePt t="120585" x="10671175" y="4513263"/>
          <p14:tracePt t="120594" x="10663238" y="4503738"/>
          <p14:tracePt t="120601" x="10663238" y="4495800"/>
          <p14:tracePt t="120611" x="10663238" y="4486275"/>
          <p14:tracePt t="120643" x="10653713" y="4478338"/>
          <p14:tracePt t="120659" x="10653713" y="4470400"/>
          <p14:tracePt t="120674" x="10663238" y="4452938"/>
          <p14:tracePt t="120689" x="10671175" y="4445000"/>
          <p14:tracePt t="120697" x="10679113" y="4435475"/>
          <p14:tracePt t="120705" x="10696575" y="4419600"/>
          <p14:tracePt t="120713" x="10721975" y="4419600"/>
          <p14:tracePt t="120721" x="10739438" y="4410075"/>
          <p14:tracePt t="120729" x="10756900" y="4410075"/>
          <p14:tracePt t="120745" x="10772775" y="4410075"/>
          <p14:tracePt t="120753" x="10782300" y="4402138"/>
          <p14:tracePt t="120769" x="10798175" y="4402138"/>
          <p14:tracePt t="120778" x="10807700" y="4402138"/>
          <p14:tracePt t="120785" x="10815638" y="4402138"/>
          <p14:tracePt t="120794" x="10833100" y="4402138"/>
          <p14:tracePt t="120801" x="10841038" y="4402138"/>
          <p14:tracePt t="120811" x="10848975" y="4402138"/>
          <p14:tracePt t="120817" x="10858500" y="4402138"/>
          <p14:tracePt t="120828" x="10883900" y="4410075"/>
          <p14:tracePt t="120834" x="10891838" y="4410075"/>
          <p14:tracePt t="120846" x="10901363" y="4410075"/>
          <p14:tracePt t="120849" x="10917238" y="4419600"/>
          <p14:tracePt t="120865" x="10926763" y="4419600"/>
          <p14:tracePt t="120913" x="10952163" y="4435475"/>
          <p14:tracePt t="120921" x="10960100" y="4445000"/>
          <p14:tracePt t="120929" x="10985500" y="4460875"/>
          <p14:tracePt t="120937" x="10993438" y="4478338"/>
          <p14:tracePt t="120944" x="11010900" y="4503738"/>
          <p14:tracePt t="120953" x="11010900" y="4529138"/>
          <p14:tracePt t="120961" x="11010900" y="4572000"/>
          <p14:tracePt t="120969" x="11010900" y="4589463"/>
          <p14:tracePt t="120977" x="11010900" y="4605338"/>
          <p14:tracePt t="120985" x="10993438" y="4622800"/>
          <p14:tracePt t="120993" x="10985500" y="4648200"/>
          <p14:tracePt t="121001" x="10968038" y="4673600"/>
          <p14:tracePt t="121011" x="10968038" y="4683125"/>
          <p14:tracePt t="121017" x="10952163" y="4691063"/>
          <p14:tracePt t="121027" x="10942638" y="4691063"/>
          <p14:tracePt t="121033" x="10934700" y="4691063"/>
          <p14:tracePt t="121042" x="10926763" y="4708525"/>
          <p14:tracePt t="121049" x="10891838" y="4708525"/>
          <p14:tracePt t="121059" x="10848975" y="4724400"/>
          <p14:tracePt t="121065" x="10823575" y="4741863"/>
          <p14:tracePt t="121073" x="10790238" y="4759325"/>
          <p14:tracePt t="121081" x="10772775" y="4767263"/>
          <p14:tracePt t="121090" x="10772775" y="4775200"/>
          <p14:tracePt t="121105" x="10764838" y="4775200"/>
          <p14:tracePt t="122033" x="10747375" y="4767263"/>
          <p14:tracePt t="122042" x="10739438" y="4759325"/>
          <p14:tracePt t="122048" x="10721975" y="4741863"/>
          <p14:tracePt t="122057" x="10714038" y="4733925"/>
          <p14:tracePt t="122065" x="10688638" y="4716463"/>
          <p14:tracePt t="122075" x="10663238" y="4699000"/>
          <p14:tracePt t="122080" x="10645775" y="4691063"/>
          <p14:tracePt t="122089" x="10628313" y="4673600"/>
          <p14:tracePt t="122097" x="10602913" y="4657725"/>
          <p14:tracePt t="122105" x="10594975" y="4648200"/>
          <p14:tracePt t="122121" x="10577513" y="4640263"/>
          <p14:tracePt t="122128" x="10577513" y="4630738"/>
          <p14:tracePt t="122145" x="10560050" y="4622800"/>
          <p14:tracePt t="122160" x="10544175" y="4622800"/>
          <p14:tracePt t="122169" x="10534650" y="4614863"/>
          <p14:tracePt t="122176" x="10526713" y="4614863"/>
          <p14:tracePt t="122193" x="10518775" y="4614863"/>
          <p14:tracePt t="122201" x="10509250" y="4614863"/>
          <p14:tracePt t="122265" x="10501313" y="4614863"/>
          <p14:tracePt t="122273" x="10493375" y="4622800"/>
          <p14:tracePt t="122281" x="10483850" y="4630738"/>
          <p14:tracePt t="122297" x="10475913" y="4640263"/>
          <p14:tracePt t="122305" x="10475913" y="4648200"/>
          <p14:tracePt t="122321" x="10467975" y="4657725"/>
          <p14:tracePt t="122336" x="10458450" y="4665663"/>
          <p14:tracePt t="122344" x="10450513" y="4673600"/>
          <p14:tracePt t="122352" x="10450513" y="4683125"/>
          <p14:tracePt t="122360" x="10442575" y="4683125"/>
          <p14:tracePt t="122368" x="10442575" y="4699000"/>
          <p14:tracePt t="122376" x="10433050" y="4699000"/>
          <p14:tracePt t="122384" x="10433050" y="4708525"/>
          <p14:tracePt t="122393" x="10425113" y="4708525"/>
          <p14:tracePt t="122401" x="10415588" y="4708525"/>
          <p14:tracePt t="122409" x="10407650" y="4708525"/>
          <p14:tracePt t="122416" x="10399713" y="4716463"/>
          <p14:tracePt t="122426" x="10390188" y="4724400"/>
          <p14:tracePt t="122432" x="10382250" y="4724400"/>
          <p14:tracePt t="122442" x="10364788" y="4724400"/>
          <p14:tracePt t="122459" x="10356850" y="4733925"/>
          <p14:tracePt t="122465" x="10339388" y="4733925"/>
          <p14:tracePt t="122475" x="10331450" y="4733925"/>
          <p14:tracePt t="122481" x="10323513" y="4733925"/>
          <p14:tracePt t="122491" x="10313988" y="4733925"/>
          <p14:tracePt t="122504" x="10306050" y="4733925"/>
          <p14:tracePt t="122512" x="10298113" y="4733925"/>
          <p14:tracePt t="122521" x="10288588" y="4733925"/>
          <p14:tracePt t="122529" x="10271125" y="4733925"/>
          <p14:tracePt t="122545" x="10255250" y="4724400"/>
          <p14:tracePt t="122554" x="10229850" y="4716463"/>
          <p14:tracePt t="122561" x="10212388" y="4699000"/>
          <p14:tracePt t="122570" x="10194925" y="4683125"/>
          <p14:tracePt t="122579" x="10179050" y="4683125"/>
          <p14:tracePt t="122585" x="10153650" y="4673600"/>
          <p14:tracePt t="122595" x="10144125" y="4657725"/>
          <p14:tracePt t="122601" x="10136188" y="4657725"/>
          <p14:tracePt t="122611" x="10118725" y="4657725"/>
          <p14:tracePt t="122617" x="10101263" y="4657725"/>
          <p14:tracePt t="122627" x="10093325" y="4657725"/>
          <p14:tracePt t="122633" x="10085388" y="4657725"/>
          <p14:tracePt t="122644" x="10059988" y="4657725"/>
          <p14:tracePt t="122649" x="10050463" y="4657725"/>
          <p14:tracePt t="122660" x="10042525" y="4657725"/>
          <p14:tracePt t="122665" x="10034588" y="4657725"/>
          <p14:tracePt t="122676" x="10017125" y="4657725"/>
          <p14:tracePt t="122681" x="9999663" y="4657725"/>
          <p14:tracePt t="122692" x="9991725" y="4657725"/>
          <p14:tracePt t="122697" x="9974263" y="4657725"/>
          <p14:tracePt t="122705" x="9956800" y="4657725"/>
          <p14:tracePt t="122713" x="9931400" y="4665663"/>
          <p14:tracePt t="122722" x="9890125" y="4673600"/>
          <p14:tracePt t="122729" x="9847263" y="4683125"/>
          <p14:tracePt t="122737" x="9804400" y="4683125"/>
          <p14:tracePt t="122745" x="9761538" y="4691063"/>
          <p14:tracePt t="122753" x="9728200" y="4691063"/>
          <p14:tracePt t="122761" x="9702800" y="4691063"/>
          <p14:tracePt t="122769" x="9677400" y="4699000"/>
          <p14:tracePt t="122777" x="9652000" y="4699000"/>
          <p14:tracePt t="122785" x="9634538" y="4699000"/>
          <p14:tracePt t="122794" x="9626600" y="4708525"/>
          <p14:tracePt t="122801" x="9617075" y="4708525"/>
          <p14:tracePt t="122811" x="9601200" y="4708525"/>
          <p14:tracePt t="123190" x="9609138" y="4708525"/>
          <p14:tracePt t="123198" x="9626600" y="4708525"/>
          <p14:tracePt t="123207" x="9642475" y="4708525"/>
          <p14:tracePt t="123222" x="9659938" y="4708525"/>
          <p14:tracePt t="123230" x="9677400" y="4708525"/>
          <p14:tracePt t="123246" x="9685338" y="4708525"/>
          <p14:tracePt t="123302" x="9694863" y="4708525"/>
          <p14:tracePt t="123695" x="9702800" y="4699000"/>
          <p14:tracePt t="123702" x="9710738" y="4699000"/>
          <p14:tracePt t="123710" x="9728200" y="4673600"/>
          <p14:tracePt t="123718" x="9753600" y="4640263"/>
          <p14:tracePt t="123728" x="9779000" y="4614863"/>
          <p14:tracePt t="123734" x="9821863" y="4589463"/>
          <p14:tracePt t="123745" x="9872663" y="4538663"/>
          <p14:tracePt t="123750" x="9923463" y="4503738"/>
          <p14:tracePt t="123762" x="9974263" y="4478338"/>
          <p14:tracePt t="123767" x="10009188" y="4460875"/>
          <p14:tracePt t="123778" x="10050463" y="4445000"/>
          <p14:tracePt t="123782" x="10075863" y="4427538"/>
          <p14:tracePt t="123794" x="10101263" y="4419600"/>
          <p14:tracePt t="123798" x="10118725" y="4419600"/>
          <p14:tracePt t="123810" x="10136188" y="4419600"/>
          <p14:tracePt t="123822" x="10144125" y="4419600"/>
          <p14:tracePt t="123845" x="10153650" y="4419600"/>
          <p14:tracePt t="123850" x="10161588" y="4419600"/>
          <p14:tracePt t="123856" x="10169525" y="4419600"/>
          <p14:tracePt t="123862" x="10194925" y="4419600"/>
          <p14:tracePt t="123876" x="10204450" y="4427538"/>
          <p14:tracePt t="123885" x="10237788" y="4445000"/>
          <p14:tracePt t="123910" x="10255250" y="4460875"/>
          <p14:tracePt t="123917" x="10271125" y="4478338"/>
          <p14:tracePt t="123932" x="10280650" y="4486275"/>
          <p14:tracePt t="123958" x="10280650" y="4503738"/>
          <p14:tracePt t="123964" x="10288588" y="4513263"/>
          <p14:tracePt t="123981" x="10288588" y="4521200"/>
          <p14:tracePt t="124005" x="10288588" y="4529138"/>
          <p14:tracePt t="124029" x="10288588" y="4538663"/>
          <p14:tracePt t="124038" x="10280650" y="4538663"/>
          <p14:tracePt t="124045" x="10280650" y="4546600"/>
          <p14:tracePt t="124054" x="10271125" y="4554538"/>
          <p14:tracePt t="124061" x="10263188" y="4564063"/>
          <p14:tracePt t="124070" x="10237788" y="4579938"/>
          <p14:tracePt t="124079" x="10204450" y="4597400"/>
          <p14:tracePt t="124086" x="10186988" y="4597400"/>
          <p14:tracePt t="124095" x="10153650" y="4605338"/>
          <p14:tracePt t="124102" x="10110788" y="4614863"/>
          <p14:tracePt t="124111" x="10075863" y="4614863"/>
          <p14:tracePt t="124117" x="10042525" y="4622800"/>
          <p14:tracePt t="124127" x="9991725" y="4622800"/>
          <p14:tracePt t="124133" x="9948863" y="4622800"/>
          <p14:tracePt t="124143" x="9898063" y="4622800"/>
          <p14:tracePt t="124149" x="9855200" y="4622800"/>
          <p14:tracePt t="124158" x="9821863" y="4622800"/>
          <p14:tracePt t="124166" x="9771063" y="4614863"/>
          <p14:tracePt t="124176" x="9720263" y="4605338"/>
          <p14:tracePt t="124182" x="9677400" y="4589463"/>
          <p14:tracePt t="124192" x="9626600" y="4572000"/>
          <p14:tracePt t="124197" x="9575800" y="4564063"/>
          <p14:tracePt t="124207" x="9507538" y="4554538"/>
          <p14:tracePt t="124215" x="9456738" y="4546600"/>
          <p14:tracePt t="124221" x="9405938" y="4546600"/>
          <p14:tracePt t="124230" x="9345613" y="4546600"/>
          <p14:tracePt t="124237" x="9294813" y="4546600"/>
          <p14:tracePt t="124245" x="9261475" y="4554538"/>
          <p14:tracePt t="124253" x="9218613" y="4564063"/>
          <p14:tracePt t="124261" x="9209088" y="4572000"/>
          <p14:tracePt t="124269" x="9175750" y="4597400"/>
          <p14:tracePt t="124279" x="9132888" y="4622800"/>
          <p14:tracePt t="124285" x="9124950" y="4630738"/>
          <p14:tracePt t="124295" x="9091613" y="4648200"/>
          <p14:tracePt t="124301" x="9082088" y="4657725"/>
          <p14:tracePt t="124310" x="9064625" y="4673600"/>
          <p14:tracePt t="124318" x="9048750" y="4683125"/>
          <p14:tracePt t="124328" x="9039225" y="4683125"/>
          <p14:tracePt t="124333" x="9031288" y="4691063"/>
          <p14:tracePt t="124399" x="9023350" y="4699000"/>
          <p14:tracePt t="124430" x="9023350" y="4708525"/>
          <p14:tracePt t="124438" x="9013825" y="4708525"/>
          <p14:tracePt t="124462" x="9013825" y="4716463"/>
          <p14:tracePt t="124477" x="9013825" y="4724400"/>
          <p14:tracePt t="124492" x="9013825" y="4733925"/>
          <p14:tracePt t="124500" x="9031288" y="4733925"/>
          <p14:tracePt t="124516" x="9039225" y="4733925"/>
          <p14:tracePt t="124525" x="9056688" y="4741863"/>
          <p14:tracePt t="124532" x="9064625" y="4749800"/>
          <p14:tracePt t="124542" x="9082088" y="4759325"/>
          <p14:tracePt t="124548" x="9117013" y="4767263"/>
          <p14:tracePt t="124558" x="9142413" y="4767263"/>
          <p14:tracePt t="124565" x="9167813" y="4767263"/>
          <p14:tracePt t="124574" x="9218613" y="4759325"/>
          <p14:tracePt t="124581" x="9294813" y="4741863"/>
          <p14:tracePt t="124591" x="9363075" y="4724400"/>
          <p14:tracePt t="124597" x="9421813" y="4708525"/>
          <p14:tracePt t="124605" x="9482138" y="4683125"/>
          <p14:tracePt t="124612" x="9550400" y="4657725"/>
          <p14:tracePt t="124620" x="9626600" y="4630738"/>
          <p14:tracePt t="124629" x="9685338" y="4614863"/>
          <p14:tracePt t="124637" x="9736138" y="4597400"/>
          <p14:tracePt t="124645" x="9779000" y="4579938"/>
          <p14:tracePt t="124653" x="9821863" y="4564063"/>
          <p14:tracePt t="124661" x="9847263" y="4554538"/>
          <p14:tracePt t="124669" x="9855200" y="4546600"/>
          <p14:tracePt t="124676" x="9872663" y="4546600"/>
          <p14:tracePt t="124692" x="9880600" y="4538663"/>
          <p14:tracePt t="124717" x="9898063" y="4529138"/>
          <p14:tracePt t="124732" x="9906000" y="4521200"/>
          <p14:tracePt t="124758" x="9915525" y="4513263"/>
          <p14:tracePt t="124774" x="9923463" y="4503738"/>
          <p14:tracePt t="124781" x="9940925" y="4486275"/>
          <p14:tracePt t="124797" x="9948863" y="4470400"/>
          <p14:tracePt t="124806" x="9966325" y="4460875"/>
          <p14:tracePt t="124813" x="9974263" y="4452938"/>
          <p14:tracePt t="124822" x="9983788" y="4452938"/>
          <p14:tracePt t="124893" x="9991725" y="4452938"/>
          <p14:tracePt t="124901" x="9999663" y="4452938"/>
          <p14:tracePt t="124909" x="10009188" y="4452938"/>
          <p14:tracePt t="124917" x="10017125" y="4452938"/>
          <p14:tracePt t="124926" x="10025063" y="4452938"/>
          <p14:tracePt t="124933" x="10034588" y="4452938"/>
          <p14:tracePt t="125103" x="10034588" y="4460875"/>
          <p14:tracePt t="125118" x="10017125" y="4478338"/>
          <p14:tracePt t="125127" x="9983788" y="4486275"/>
          <p14:tracePt t="125134" x="9948863" y="4513263"/>
          <p14:tracePt t="125144" x="9931400" y="4521200"/>
          <p14:tracePt t="125150" x="9898063" y="4529138"/>
          <p14:tracePt t="125160" x="9864725" y="4546600"/>
          <p14:tracePt t="125166" x="9821863" y="4564063"/>
          <p14:tracePt t="125178" x="9779000" y="4572000"/>
          <p14:tracePt t="125185" x="9736138" y="4579938"/>
          <p14:tracePt t="125194" x="9694863" y="4589463"/>
          <p14:tracePt t="125198" x="9642475" y="4597400"/>
          <p14:tracePt t="125210" x="9601200" y="4605338"/>
          <p14:tracePt t="125213" x="9550400" y="4605338"/>
          <p14:tracePt t="125222" x="9507538" y="4614863"/>
          <p14:tracePt t="125229" x="9447213" y="4622800"/>
          <p14:tracePt t="125237" x="9388475" y="4622800"/>
          <p14:tracePt t="125245" x="9328150" y="4622800"/>
          <p14:tracePt t="125254" x="9261475" y="4622800"/>
          <p14:tracePt t="125261" x="9183688" y="4622800"/>
          <p14:tracePt t="125269" x="9091613" y="4630738"/>
          <p14:tracePt t="125277" x="8988425" y="4640263"/>
          <p14:tracePt t="125286" x="8886825" y="4648200"/>
          <p14:tracePt t="125295" x="8793163" y="4648200"/>
          <p14:tracePt t="125302" x="8724900" y="4648200"/>
          <p14:tracePt t="125311" x="8674100" y="4648200"/>
          <p14:tracePt t="125317" x="8632825" y="4657725"/>
          <p14:tracePt t="125327" x="8623300" y="4657725"/>
          <p14:tracePt t="125344" x="8615363" y="4657725"/>
          <p14:tracePt t="125349" x="8605838" y="4657725"/>
          <p14:tracePt t="125519" x="8615363" y="4673600"/>
          <p14:tracePt t="125527" x="8632825" y="4673600"/>
          <p14:tracePt t="125534" x="8648700" y="4673600"/>
          <p14:tracePt t="125544" x="8666163" y="4683125"/>
          <p14:tracePt t="125550" x="8683625" y="4683125"/>
          <p14:tracePt t="125559" x="8724900" y="4683125"/>
          <p14:tracePt t="125564" x="8810625" y="4683125"/>
          <p14:tracePt t="125573" x="8894763" y="4665663"/>
          <p14:tracePt t="125580" x="9005888" y="4640263"/>
          <p14:tracePt t="125590" x="9107488" y="4597400"/>
          <p14:tracePt t="125596" x="9218613" y="4579938"/>
          <p14:tracePt t="125604" x="9337675" y="4538663"/>
          <p14:tracePt t="125612" x="9456738" y="4521200"/>
          <p14:tracePt t="125620" x="9540875" y="4495800"/>
          <p14:tracePt t="125628" x="9634538" y="4478338"/>
          <p14:tracePt t="125636" x="9728200" y="4445000"/>
          <p14:tracePt t="125644" x="9812338" y="4427538"/>
          <p14:tracePt t="125652" x="9872663" y="4410075"/>
          <p14:tracePt t="125660" x="9923463" y="4394200"/>
          <p14:tracePt t="125676" x="9931400" y="4394200"/>
          <p14:tracePt t="125684" x="9940925" y="4394200"/>
          <p14:tracePt t="125693" x="9948863" y="4384675"/>
          <p14:tracePt t="125700" x="9956800" y="4376738"/>
          <p14:tracePt t="125709" x="9966325" y="4376738"/>
          <p14:tracePt t="125716" x="9974263" y="4376738"/>
          <p14:tracePt t="125725" x="9983788" y="4368800"/>
          <p14:tracePt t="125743" x="9991725" y="4368800"/>
          <p14:tracePt t="125749" x="9999663" y="4368800"/>
          <p14:tracePt t="125789" x="10009188" y="4368800"/>
          <p14:tracePt t="125805" x="10025063" y="4368800"/>
          <p14:tracePt t="125813" x="10042525" y="4368800"/>
          <p14:tracePt t="125820" x="10050463" y="4376738"/>
          <p14:tracePt t="125828" x="10059988" y="4376738"/>
          <p14:tracePt t="125853" x="10059988" y="4384675"/>
          <p14:tracePt t="125860" x="10059988" y="4394200"/>
          <p14:tracePt t="125869" x="10067925" y="4402138"/>
          <p14:tracePt t="125885" x="10067925" y="4427538"/>
          <p14:tracePt t="125892" x="10067925" y="4435475"/>
          <p14:tracePt t="125910" x="10017125" y="4503738"/>
          <p14:tracePt t="125917" x="9983788" y="4546600"/>
          <p14:tracePt t="125926" x="9956800" y="4554538"/>
          <p14:tracePt t="125933" x="9915525" y="4579938"/>
          <p14:tracePt t="125942" x="9890125" y="4589463"/>
          <p14:tracePt t="125949" x="9855200" y="4605338"/>
          <p14:tracePt t="125958" x="9812338" y="4622800"/>
          <p14:tracePt t="125965" x="9779000" y="4630738"/>
          <p14:tracePt t="125975" x="9736138" y="4640263"/>
          <p14:tracePt t="125981" x="9710738" y="4640263"/>
          <p14:tracePt t="125991" x="9685338" y="4648200"/>
          <p14:tracePt t="125996" x="9652000" y="4657725"/>
          <p14:tracePt t="126005" x="9626600" y="4657725"/>
          <p14:tracePt t="126013" x="9601200" y="4657725"/>
          <p14:tracePt t="126021" x="9583738" y="4657725"/>
          <p14:tracePt t="126029" x="9558338" y="4657725"/>
          <p14:tracePt t="126037" x="9540875" y="4657725"/>
          <p14:tracePt t="126045" x="9507538" y="4648200"/>
          <p14:tracePt t="126053" x="9464675" y="4648200"/>
          <p14:tracePt t="126060" x="9421813" y="4640263"/>
          <p14:tracePt t="126069" x="9345613" y="4630738"/>
          <p14:tracePt t="126077" x="9277350" y="4630738"/>
          <p14:tracePt t="126085" x="9175750" y="4630738"/>
          <p14:tracePt t="126093" x="9091613" y="4630738"/>
          <p14:tracePt t="126101" x="8972550" y="4630738"/>
          <p14:tracePt t="126109" x="8886825" y="4648200"/>
          <p14:tracePt t="126117" x="8793163" y="4665663"/>
          <p14:tracePt t="126129" x="8699500" y="4683125"/>
          <p14:tracePt t="126137" x="8640763" y="4699000"/>
          <p14:tracePt t="126145" x="8580438" y="4708525"/>
          <p14:tracePt t="126153" x="8547100" y="4716463"/>
          <p14:tracePt t="126161" x="8539163" y="4724400"/>
          <p14:tracePt t="126177" x="8529638" y="4724400"/>
          <p14:tracePt t="126209" x="8504238" y="4724400"/>
          <p14:tracePt t="126217" x="8478838" y="4733925"/>
          <p14:tracePt t="126226" x="8445500" y="4759325"/>
          <p14:tracePt t="126233" x="8428038" y="4759325"/>
          <p14:tracePt t="126243" x="8385175" y="4767263"/>
          <p14:tracePt t="126249" x="8351838" y="4767263"/>
          <p14:tracePt t="126259" x="8301038" y="4775200"/>
          <p14:tracePt t="126265" x="8266113" y="4784725"/>
          <p14:tracePt t="126275" x="8240713" y="4792663"/>
          <p14:tracePt t="126281" x="8215313" y="4792663"/>
          <p14:tracePt t="126291" x="8207375" y="4802188"/>
          <p14:tracePt t="126297" x="8189913" y="4802188"/>
          <p14:tracePt t="126306" x="8174038" y="4802188"/>
          <p14:tracePt t="126321" x="8164513" y="4802188"/>
          <p14:tracePt t="126435" x="8164513" y="4792663"/>
          <p14:tracePt t="126443" x="8181975" y="4792663"/>
          <p14:tracePt t="126450" x="8215313" y="4784725"/>
          <p14:tracePt t="126461" x="8275638" y="4784725"/>
          <p14:tracePt t="126466" x="8343900" y="4784725"/>
          <p14:tracePt t="126477" x="8420100" y="4775200"/>
          <p14:tracePt t="126481" x="8521700" y="4767263"/>
          <p14:tracePt t="126491" x="8623300" y="4759325"/>
          <p14:tracePt t="126497" x="8742363" y="4741863"/>
          <p14:tracePt t="126508" x="8853488" y="4733925"/>
          <p14:tracePt t="126513" x="8980488" y="4733925"/>
          <p14:tracePt t="126521" x="9107488" y="4716463"/>
          <p14:tracePt t="126529" x="9226550" y="4708525"/>
          <p14:tracePt t="126537" x="9345613" y="4691063"/>
          <p14:tracePt t="126545" x="9447213" y="4673600"/>
          <p14:tracePt t="126553" x="9550400" y="4648200"/>
          <p14:tracePt t="126561" x="9642475" y="4640263"/>
          <p14:tracePt t="126569" x="9720263" y="4622800"/>
          <p14:tracePt t="126577" x="9786938" y="4605338"/>
          <p14:tracePt t="126585" x="9847263" y="4597400"/>
          <p14:tracePt t="126593" x="9898063" y="4579938"/>
          <p14:tracePt t="126601" x="9931400" y="4572000"/>
          <p14:tracePt t="126611" x="9948863" y="4572000"/>
          <p14:tracePt t="126617" x="9974263" y="4554538"/>
          <p14:tracePt t="126626" x="9983788" y="4546600"/>
          <p14:tracePt t="126633" x="9999663" y="4538663"/>
          <p14:tracePt t="126658" x="10009188" y="4538663"/>
          <p14:tracePt t="126664" x="10025063" y="4538663"/>
          <p14:tracePt t="126674" x="10042525" y="4538663"/>
          <p14:tracePt t="126680" x="10050463" y="4538663"/>
          <p14:tracePt t="126691" x="10075863" y="4529138"/>
          <p14:tracePt t="126696" x="10085388" y="4529138"/>
          <p14:tracePt t="126707" x="10093325" y="4529138"/>
          <p14:tracePt t="126713" x="10110788" y="4529138"/>
          <p14:tracePt t="126724" x="10136188" y="4529138"/>
          <p14:tracePt t="126728" x="10144125" y="4529138"/>
          <p14:tracePt t="126736" x="10161588" y="4529138"/>
          <p14:tracePt t="126745" x="10179050" y="4529138"/>
          <p14:tracePt t="126752" x="10194925" y="4529138"/>
          <p14:tracePt t="126760" x="10204450" y="4529138"/>
          <p14:tracePt t="126882" x="10212388" y="4529138"/>
          <p14:tracePt t="126891" x="10220325" y="4529138"/>
          <p14:tracePt t="126929" x="10220325" y="4538663"/>
          <p14:tracePt t="127042" x="10220325" y="4546600"/>
          <p14:tracePt t="127051" x="10212388" y="4546600"/>
          <p14:tracePt t="127059" x="10204450" y="4546600"/>
          <p14:tracePt t="127066" x="10194925" y="4554538"/>
          <p14:tracePt t="127078" x="10169525" y="4554538"/>
          <p14:tracePt t="127083" x="10161588" y="4564063"/>
          <p14:tracePt t="127093" x="10153650" y="4564063"/>
          <p14:tracePt t="127097" x="10144125" y="4564063"/>
          <p14:tracePt t="127108" x="10136188" y="4564063"/>
          <p14:tracePt t="127113" x="10126663" y="4564063"/>
          <p14:tracePt t="127121" x="10110788" y="4554538"/>
          <p14:tracePt t="127137" x="10093325" y="4554538"/>
          <p14:tracePt t="127145" x="10075863" y="4546600"/>
          <p14:tracePt t="127153" x="10075863" y="4538663"/>
          <p14:tracePt t="127186" x="10075863" y="4521200"/>
          <p14:tracePt t="127193" x="10067925" y="4513263"/>
          <p14:tracePt t="127201" x="10059988" y="4503738"/>
          <p14:tracePt t="127210" x="10050463" y="4503738"/>
          <p14:tracePt t="127217" x="10050463" y="4495800"/>
          <p14:tracePt t="127226" x="10042525" y="4495800"/>
          <p14:tracePt t="127233" x="10034588" y="4495800"/>
          <p14:tracePt t="127243" x="10017125" y="4478338"/>
          <p14:tracePt t="127249" x="9999663" y="4478338"/>
          <p14:tracePt t="127265" x="9991725" y="4470400"/>
          <p14:tracePt t="127275" x="9983788" y="4470400"/>
          <p14:tracePt t="127297" x="9974263" y="4460875"/>
          <p14:tracePt t="127313" x="9966325" y="4460875"/>
          <p14:tracePt t="127329" x="9948863" y="4460875"/>
          <p14:tracePt t="127337" x="9940925" y="4460875"/>
          <p14:tracePt t="127345" x="9931400" y="4460875"/>
          <p14:tracePt t="127354" x="9923463" y="4460875"/>
          <p14:tracePt t="127361" x="9898063" y="4460875"/>
          <p14:tracePt t="127369" x="9880600" y="4460875"/>
          <p14:tracePt t="127378" x="9872663" y="4460875"/>
          <p14:tracePt t="127385" x="9855200" y="4460875"/>
          <p14:tracePt t="127394" x="9839325" y="4460875"/>
          <p14:tracePt t="127402" x="9812338" y="4470400"/>
          <p14:tracePt t="127411" x="9786938" y="4470400"/>
          <p14:tracePt t="127417" x="9761538" y="4470400"/>
          <p14:tracePt t="127428" x="9753600" y="4478338"/>
          <p14:tracePt t="127433" x="9745663" y="4478338"/>
          <p14:tracePt t="127443" x="9736138" y="4478338"/>
          <p14:tracePt t="127449" x="9728200" y="4478338"/>
          <p14:tracePt t="127459" x="9720263" y="4478338"/>
          <p14:tracePt t="127994" x="9720263" y="4470400"/>
          <p14:tracePt t="128026" x="9720263" y="4460875"/>
          <p14:tracePt t="128682" x="9720263" y="4452938"/>
          <p14:tracePt t="128691" x="9710738" y="4452938"/>
          <p14:tracePt t="128699" x="9694863" y="4445000"/>
          <p14:tracePt t="128708" x="9677400" y="4435475"/>
          <p14:tracePt t="128713" x="9659938" y="4419600"/>
          <p14:tracePt t="128721" x="9652000" y="4419600"/>
          <p14:tracePt t="128729" x="9652000" y="4410075"/>
          <p14:tracePt t="128737" x="9652000" y="4402138"/>
          <p14:tracePt t="128745" x="9652000" y="4384675"/>
          <p14:tracePt t="128753" x="9652000" y="4376738"/>
          <p14:tracePt t="128761" x="9659938" y="4359275"/>
          <p14:tracePt t="128769" x="9667875" y="4333875"/>
          <p14:tracePt t="128776" x="9685338" y="4325938"/>
          <p14:tracePt t="128784" x="9702800" y="4308475"/>
          <p14:tracePt t="128800" x="9736138" y="4291013"/>
          <p14:tracePt t="128808" x="9761538" y="4275138"/>
          <p14:tracePt t="128816" x="9771063" y="4275138"/>
          <p14:tracePt t="128825" x="9796463" y="4249738"/>
          <p14:tracePt t="128832" x="9821863" y="4232275"/>
          <p14:tracePt t="128842" x="9839325" y="4232275"/>
          <p14:tracePt t="128849" x="9864725" y="4232275"/>
          <p14:tracePt t="129130" x="9872663" y="4232275"/>
          <p14:tracePt t="129146" x="9880600" y="4232275"/>
          <p14:tracePt t="129162" x="9890125" y="4232275"/>
          <p14:tracePt t="129170" x="9898063" y="4249738"/>
          <p14:tracePt t="129179" x="9915525" y="4265613"/>
          <p14:tracePt t="129186" x="9915525" y="4275138"/>
          <p14:tracePt t="129195" x="9931400" y="4291013"/>
          <p14:tracePt t="129202" x="9931400" y="4316413"/>
          <p14:tracePt t="129213" x="9931400" y="4359275"/>
          <p14:tracePt t="129217" x="9906000" y="4384675"/>
          <p14:tracePt t="129229" x="9898063" y="4410075"/>
          <p14:tracePt t="129237" x="9890125" y="4435475"/>
          <p14:tracePt t="129245" x="9872663" y="4452938"/>
          <p14:tracePt t="129253" x="9864725" y="4470400"/>
          <p14:tracePt t="129261" x="9855200" y="4478338"/>
          <p14:tracePt t="129277" x="9855200" y="4486275"/>
          <p14:tracePt t="129284" x="9855200" y="4503738"/>
          <p14:tracePt t="129292" x="9855200" y="4521200"/>
          <p14:tracePt t="129301" x="9864725" y="4529138"/>
          <p14:tracePt t="129308" x="9864725" y="4546600"/>
          <p14:tracePt t="129325" x="9864725" y="4554538"/>
          <p14:tracePt t="129333" x="9864725" y="4564063"/>
          <p14:tracePt t="129341" x="9872663" y="4564063"/>
          <p14:tracePt t="129349" x="9872663" y="4572000"/>
          <p14:tracePt t="129358" x="9880600" y="4579938"/>
          <p14:tracePt t="129364" x="9880600" y="4589463"/>
          <p14:tracePt t="129389" x="9890125" y="4614863"/>
          <p14:tracePt t="129397" x="9898063" y="4622800"/>
          <p14:tracePt t="129407" x="9906000" y="4648200"/>
          <p14:tracePt t="129413" x="9915525" y="4665663"/>
          <p14:tracePt t="129422" x="9915525" y="4673600"/>
          <p14:tracePt t="129429" x="9915525" y="4683125"/>
          <p14:tracePt t="129453" x="9915525" y="4691063"/>
          <p14:tracePt t="130183" x="9931400" y="4691063"/>
          <p14:tracePt t="130294" x="9940925" y="4683125"/>
          <p14:tracePt t="130310" x="9940925" y="4673600"/>
          <p14:tracePt t="130358" x="9940925" y="4665663"/>
          <p14:tracePt t="131390" x="9915525" y="4648200"/>
          <p14:tracePt t="131398" x="9906000" y="4648200"/>
          <p14:tracePt t="131408" x="9880600" y="4640263"/>
          <p14:tracePt t="131414" x="9864725" y="4630738"/>
          <p14:tracePt t="131427" x="9855200" y="4622800"/>
          <p14:tracePt t="131428" x="9847263" y="4622800"/>
          <p14:tracePt t="131461" x="9839325" y="4622800"/>
          <p14:tracePt t="131468" x="9839325" y="4614863"/>
          <p14:tracePt t="131485" x="9821863" y="4614863"/>
          <p14:tracePt t="131493" x="9812338" y="4614863"/>
          <p14:tracePt t="131501" x="9779000" y="4597400"/>
          <p14:tracePt t="131509" x="9761538" y="4589463"/>
          <p14:tracePt t="131517" x="9736138" y="4579938"/>
          <p14:tracePt t="131526" x="9720263" y="4572000"/>
          <p14:tracePt t="131533" x="9710738" y="4572000"/>
          <p14:tracePt t="131543" x="9694863" y="4564063"/>
          <p14:tracePt t="131549" x="9685338" y="4564063"/>
          <p14:tracePt t="131559" x="9677400" y="4554538"/>
          <p14:tracePt t="131565" x="9667875" y="4554538"/>
          <p14:tracePt t="131575" x="9659938" y="4554538"/>
          <p14:tracePt t="131613" x="9642475" y="4546600"/>
          <p14:tracePt t="131646" x="9634538" y="4538663"/>
          <p14:tracePt t="131654" x="9626600" y="4538663"/>
          <p14:tracePt t="131662" x="9617075" y="4538663"/>
          <p14:tracePt t="131671" x="9609138" y="4538663"/>
          <p14:tracePt t="131678" x="9591675" y="4529138"/>
          <p14:tracePt t="131686" x="9591675" y="4521200"/>
          <p14:tracePt t="131694" x="9583738" y="4521200"/>
          <p14:tracePt t="131702" x="9575800" y="4521200"/>
          <p14:tracePt t="131712" x="9566275" y="4503738"/>
          <p14:tracePt t="131727" x="9558338" y="4495800"/>
          <p14:tracePt t="131744" x="9550400" y="4495800"/>
          <p14:tracePt t="131749" x="9523413" y="4478338"/>
          <p14:tracePt t="131759" x="9507538" y="4478338"/>
          <p14:tracePt t="131765" x="9490075" y="4470400"/>
          <p14:tracePt t="131775" x="9456738" y="4470400"/>
          <p14:tracePt t="131781" x="9421813" y="4452938"/>
          <p14:tracePt t="131791" x="9405938" y="4452938"/>
          <p14:tracePt t="131797" x="9371013" y="4452938"/>
          <p14:tracePt t="131807" x="9328150" y="4452938"/>
          <p14:tracePt t="131813" x="9269413" y="4452938"/>
          <p14:tracePt t="131825" x="9226550" y="4452938"/>
          <p14:tracePt t="131829" x="9167813" y="4452938"/>
          <p14:tracePt t="131839" x="9124950" y="4452938"/>
          <p14:tracePt t="131847" x="9074150" y="4452938"/>
          <p14:tracePt t="131857" x="9039225" y="4452938"/>
          <p14:tracePt t="131865" x="9031288" y="4435475"/>
          <p14:tracePt t="131869" x="8997950" y="4402138"/>
          <p14:tracePt t="131876" x="8988425" y="4384675"/>
          <p14:tracePt t="131884" x="8988425" y="4359275"/>
          <p14:tracePt t="131907" x="8980488" y="4308475"/>
          <p14:tracePt t="131910" x="8980488" y="4300538"/>
          <p14:tracePt t="131916" x="8980488" y="4275138"/>
          <p14:tracePt t="131925" x="8980488" y="4249738"/>
          <p14:tracePt t="131936" x="8980488" y="4224338"/>
          <p14:tracePt t="131945" x="8997950" y="4197350"/>
          <p14:tracePt t="131952" x="8997950" y="4189413"/>
          <p14:tracePt t="132219" x="8997950" y="4206875"/>
          <p14:tracePt t="132226" x="8997950" y="4224338"/>
          <p14:tracePt t="132234" x="9005888" y="4249738"/>
          <p14:tracePt t="132242" x="9013825" y="4275138"/>
          <p14:tracePt t="132248" x="9013825" y="4283075"/>
          <p14:tracePt t="132265" x="9013825" y="4291013"/>
          <p14:tracePt t="132274" x="9013825" y="4300538"/>
          <p14:tracePt t="132280" x="9013825" y="4308475"/>
          <p14:tracePt t="132291" x="9005888" y="4308475"/>
          <p14:tracePt t="132297" x="8988425" y="4333875"/>
          <p14:tracePt t="132307" x="8972550" y="4341813"/>
          <p14:tracePt t="132314" x="8947150" y="4359275"/>
          <p14:tracePt t="132323" x="8921750" y="4368800"/>
          <p14:tracePt t="132329" x="8894763" y="4376738"/>
          <p14:tracePt t="132337" x="8886825" y="4384675"/>
          <p14:tracePt t="132369" x="8878888" y="4394200"/>
          <p14:tracePt t="132563" x="8878888" y="4402138"/>
          <p14:tracePt t="132578" x="8878888" y="4410075"/>
          <p14:tracePt t="132586" x="8869363" y="4419600"/>
          <p14:tracePt t="132595" x="8869363" y="4427538"/>
          <p14:tracePt t="132610" x="8869363" y="4435475"/>
          <p14:tracePt t="132618" x="8878888" y="4452938"/>
          <p14:tracePt t="132628" x="8886825" y="4460875"/>
          <p14:tracePt t="132632" x="8894763" y="4478338"/>
          <p14:tracePt t="132640" x="8912225" y="4486275"/>
          <p14:tracePt t="132649" x="8912225" y="4495800"/>
          <p14:tracePt t="132657" x="8929688" y="4503738"/>
          <p14:tracePt t="132690" x="8929688" y="4513263"/>
          <p14:tracePt t="132722" x="8937625" y="4521200"/>
          <p14:tracePt t="132756" x="8937625" y="4529138"/>
          <p14:tracePt t="132802" x="8937625" y="4538663"/>
          <p14:tracePt t="132827" x="8921750" y="4538663"/>
          <p14:tracePt t="132834" x="8904288" y="4538663"/>
          <p14:tracePt t="132843" x="8869363" y="4538663"/>
          <p14:tracePt t="132853" x="8828088" y="4538663"/>
          <p14:tracePt t="132861" x="8802688" y="4538663"/>
          <p14:tracePt t="132865" x="8785225" y="4538663"/>
          <p14:tracePt t="132874" x="8777288" y="4538663"/>
          <p14:tracePt t="132891" x="8750300" y="4538663"/>
          <p14:tracePt t="132897" x="8724900" y="4529138"/>
          <p14:tracePt t="132913" x="8699500" y="4521200"/>
          <p14:tracePt t="132923" x="8683625" y="4513263"/>
          <p14:tracePt t="132929" x="8666163" y="4503738"/>
          <p14:tracePt t="132939" x="8648700" y="4503738"/>
          <p14:tracePt t="132945" x="8632825" y="4495800"/>
          <p14:tracePt t="132952" x="8615363" y="4486275"/>
          <p14:tracePt t="132960" x="8605838" y="4486275"/>
          <p14:tracePt t="132969" x="8580438" y="4486275"/>
          <p14:tracePt t="132977" x="8564563" y="4486275"/>
          <p14:tracePt t="132984" x="8539163" y="4486275"/>
          <p14:tracePt t="132992" x="8529638" y="4486275"/>
          <p14:tracePt t="133001" x="8521700" y="4486275"/>
          <p14:tracePt t="133009" x="8513763" y="4486275"/>
          <p14:tracePt t="133017" x="8504238" y="4486275"/>
          <p14:tracePt t="133024" x="8496300" y="4486275"/>
          <p14:tracePt t="133041" x="8488363" y="4486275"/>
          <p14:tracePt t="133048" x="8478838" y="4486275"/>
          <p14:tracePt t="133057" x="8470900" y="4486275"/>
          <p14:tracePt t="133064" x="8462963" y="4486275"/>
          <p14:tracePt t="133074" x="8462963" y="4495800"/>
          <p14:tracePt t="133080" x="8445500" y="4495800"/>
          <p14:tracePt t="133091" x="8435975" y="4495800"/>
          <p14:tracePt t="133096" x="8402638" y="4495800"/>
          <p14:tracePt t="133106" x="8377238" y="4503738"/>
          <p14:tracePt t="133113" x="8351838" y="4513263"/>
          <p14:tracePt t="133123" x="8301038" y="4529138"/>
          <p14:tracePt t="133128" x="8266113" y="4529138"/>
          <p14:tracePt t="133137" x="8224838" y="4538663"/>
          <p14:tracePt t="133145" x="8189913" y="4546600"/>
          <p14:tracePt t="133152" x="8181975" y="4546600"/>
          <p14:tracePt t="133161" x="8164513" y="4546600"/>
          <p14:tracePt t="133169" x="8147050" y="4546600"/>
          <p14:tracePt t="133176" x="8139113" y="4546600"/>
          <p14:tracePt t="133184" x="8131175" y="4546600"/>
          <p14:tracePt t="133193" x="8121650" y="4546600"/>
          <p14:tracePt t="133200" x="8113713" y="4546600"/>
          <p14:tracePt t="133217" x="8096250" y="4546600"/>
          <p14:tracePt t="133233" x="8088313" y="4554538"/>
          <p14:tracePt t="133249" x="8080375" y="4554538"/>
          <p14:tracePt t="133259" x="8070850" y="4554538"/>
          <p14:tracePt t="133297" x="8062913" y="4554538"/>
          <p14:tracePt t="133307" x="8062913" y="4564063"/>
          <p14:tracePt t="133313" x="8054975" y="4564063"/>
          <p14:tracePt t="133330" x="8045450" y="4564063"/>
          <p14:tracePt t="133337" x="8037513" y="4564063"/>
          <p14:tracePt t="134120" x="8029575" y="4564063"/>
          <p14:tracePt t="134136" x="8029575" y="4572000"/>
          <p14:tracePt t="134144" x="8004175" y="4572000"/>
          <p14:tracePt t="134152" x="7969250" y="4589463"/>
          <p14:tracePt t="134160" x="7951788" y="4589463"/>
          <p14:tracePt t="134169" x="7935913" y="4589463"/>
          <p14:tracePt t="134176" x="7926388" y="4597400"/>
          <p14:tracePt t="134184" x="7918450" y="4597400"/>
          <p14:tracePt t="134200" x="7900988" y="4597400"/>
          <p14:tracePt t="134208" x="7893050" y="4597400"/>
          <p14:tracePt t="134224" x="7885113" y="4597400"/>
          <p14:tracePt t="134233" x="7875588" y="4597400"/>
          <p14:tracePt t="134249" x="7867650" y="4597400"/>
          <p14:tracePt t="134264" x="7859713" y="4597400"/>
          <p14:tracePt t="134274" x="7850188" y="4597400"/>
          <p14:tracePt t="134297" x="7842250" y="4589463"/>
          <p14:tracePt t="134307" x="7824788" y="4589463"/>
          <p14:tracePt t="134313" x="7816850" y="4572000"/>
          <p14:tracePt t="134324" x="7807325" y="4564063"/>
          <p14:tracePt t="134329" x="7791450" y="4546600"/>
          <p14:tracePt t="134337" x="7781925" y="4538663"/>
          <p14:tracePt t="134345" x="7781925" y="4521200"/>
          <p14:tracePt t="134353" x="7773988" y="4503738"/>
          <p14:tracePt t="134361" x="7766050" y="4478338"/>
          <p14:tracePt t="134369" x="7766050" y="4460875"/>
          <p14:tracePt t="134377" x="7766050" y="4445000"/>
          <p14:tracePt t="134385" x="7766050" y="4427538"/>
          <p14:tracePt t="134393" x="7766050" y="4402138"/>
          <p14:tracePt t="134401" x="7766050" y="4376738"/>
          <p14:tracePt t="134409" x="7766050" y="4359275"/>
          <p14:tracePt t="134417" x="7766050" y="4341813"/>
          <p14:tracePt t="134425" x="7766050" y="4316413"/>
          <p14:tracePt t="134433" x="7766050" y="4300538"/>
          <p14:tracePt t="134441" x="7766050" y="4283075"/>
          <p14:tracePt t="134449" x="7766050" y="4275138"/>
          <p14:tracePt t="134457" x="7766050" y="4265613"/>
          <p14:tracePt t="134465" x="7766050" y="4257675"/>
          <p14:tracePt t="134475" x="7766050" y="4249738"/>
          <p14:tracePt t="134481" x="7766050" y="4240213"/>
          <p14:tracePt t="134497" x="7766050" y="4224338"/>
          <p14:tracePt t="134507" x="7773988" y="4214813"/>
          <p14:tracePt t="134523" x="7781925" y="4197350"/>
          <p14:tracePt t="134541" x="7791450" y="4189413"/>
          <p14:tracePt t="134586" x="7799388" y="4181475"/>
          <p14:tracePt t="134619" x="7807325" y="4181475"/>
          <p14:tracePt t="134627" x="7816850" y="4181475"/>
          <p14:tracePt t="134643" x="7824788" y="4181475"/>
          <p14:tracePt t="134650" x="7832725" y="4181475"/>
          <p14:tracePt t="134659" x="7832725" y="4197350"/>
          <p14:tracePt t="134665" x="7850188" y="4214813"/>
          <p14:tracePt t="134674" x="7850188" y="4232275"/>
          <p14:tracePt t="134681" x="7867650" y="4240213"/>
          <p14:tracePt t="134690" x="7875588" y="4275138"/>
          <p14:tracePt t="134697" x="7875588" y="4291013"/>
          <p14:tracePt t="134706" x="7893050" y="4316413"/>
          <p14:tracePt t="134713" x="7893050" y="4351338"/>
          <p14:tracePt t="134723" x="7910513" y="4376738"/>
          <p14:tracePt t="134729" x="7910513" y="4394200"/>
          <p14:tracePt t="134745" x="7910513" y="4410075"/>
          <p14:tracePt t="134753" x="7926388" y="4445000"/>
          <p14:tracePt t="134761" x="7951788" y="4503738"/>
          <p14:tracePt t="134769" x="7977188" y="4579938"/>
          <p14:tracePt t="134777" x="7986713" y="4614863"/>
          <p14:tracePt t="134785" x="8004175" y="4665663"/>
          <p14:tracePt t="134793" x="8020050" y="4708525"/>
          <p14:tracePt t="134801" x="8029575" y="4741863"/>
          <p14:tracePt t="134809" x="8029575" y="4767263"/>
          <p14:tracePt t="134817" x="8037513" y="4784725"/>
          <p14:tracePt t="134825" x="8045450" y="4802188"/>
          <p14:tracePt t="134842" x="8045450" y="4810125"/>
          <p14:tracePt t="134849" x="8054975" y="4818063"/>
          <p14:tracePt t="134858" x="8062913" y="4827588"/>
          <p14:tracePt t="134866" x="8062913" y="4843463"/>
          <p14:tracePt t="134876" x="8080375" y="4852988"/>
          <p14:tracePt t="134883" x="8080375" y="4860925"/>
          <p14:tracePt t="134891" x="8088313" y="4860925"/>
          <p14:tracePt t="134998" x="8088313" y="4852988"/>
          <p14:tracePt t="135007" x="8088313" y="4835525"/>
          <p14:tracePt t="135014" x="8070850" y="4818063"/>
          <p14:tracePt t="135024" x="8045450" y="4784725"/>
          <p14:tracePt t="135029" x="7986713" y="4733925"/>
          <p14:tracePt t="135039" x="7926388" y="4657725"/>
          <p14:tracePt t="135045" x="7885113" y="4605338"/>
          <p14:tracePt t="135053" x="7816850" y="4546600"/>
          <p14:tracePt t="135060" x="7748588" y="4495800"/>
          <p14:tracePt t="135068" x="7672388" y="4435475"/>
          <p14:tracePt t="135077" x="7621588" y="4394200"/>
          <p14:tracePt t="135085" x="7578725" y="4359275"/>
          <p14:tracePt t="135092" x="7570788" y="4359275"/>
          <p14:tracePt t="135108" x="7561263" y="4351338"/>
          <p14:tracePt t="135149" x="7578725" y="4316413"/>
          <p14:tracePt t="135157" x="7621588" y="4283075"/>
          <p14:tracePt t="135165" x="7654925" y="4249738"/>
          <p14:tracePt t="135175" x="7680325" y="4214813"/>
          <p14:tracePt t="135181" x="7748588" y="4171950"/>
          <p14:tracePt t="135190" x="7816850" y="4130675"/>
          <p14:tracePt t="135196" x="7893050" y="4087813"/>
          <p14:tracePt t="135206" x="7951788" y="4062413"/>
          <p14:tracePt t="135212" x="8012113" y="4037013"/>
          <p14:tracePt t="135222" x="8054975" y="4027488"/>
          <p14:tracePt t="135228" x="8080375" y="4019550"/>
          <p14:tracePt t="135238" x="8080375" y="4011613"/>
          <p14:tracePt t="135244" x="8088313" y="4011613"/>
          <p14:tracePt t="135269" x="8105775" y="4011613"/>
          <p14:tracePt t="135277" x="8113713" y="4011613"/>
          <p14:tracePt t="135285" x="8121650" y="4019550"/>
          <p14:tracePt t="135293" x="8131175" y="4027488"/>
          <p14:tracePt t="135301" x="8131175" y="4037013"/>
          <p14:tracePt t="135309" x="8131175" y="4044950"/>
          <p14:tracePt t="135316" x="8131175" y="4052888"/>
          <p14:tracePt t="135324" x="8147050" y="4087813"/>
          <p14:tracePt t="135333" x="8156575" y="4113213"/>
          <p14:tracePt t="135340" x="8164513" y="4146550"/>
          <p14:tracePt t="135349" x="8164513" y="4164013"/>
          <p14:tracePt t="135357" x="8164513" y="4189413"/>
          <p14:tracePt t="135365" x="8174038" y="4224338"/>
          <p14:tracePt t="135375" x="8181975" y="4257675"/>
          <p14:tracePt t="135381" x="8189913" y="4291013"/>
          <p14:tracePt t="135391" x="8207375" y="4341813"/>
          <p14:tracePt t="135397" x="8224838" y="4376738"/>
          <p14:tracePt t="135407" x="8224838" y="4384675"/>
          <p14:tracePt t="135413" x="8232775" y="4410075"/>
          <p14:tracePt t="135424" x="8250238" y="4427538"/>
          <p14:tracePt t="135429" x="8258175" y="4445000"/>
          <p14:tracePt t="135440" x="8275638" y="4460875"/>
          <p14:tracePt t="135445" x="8291513" y="4486275"/>
          <p14:tracePt t="135453" x="8326438" y="4521200"/>
          <p14:tracePt t="135461" x="8359775" y="4538663"/>
          <p14:tracePt t="135469" x="8394700" y="4564063"/>
          <p14:tracePt t="135477" x="8428038" y="4579938"/>
          <p14:tracePt t="135485" x="8453438" y="4589463"/>
          <p14:tracePt t="135493" x="8488363" y="4597400"/>
          <p14:tracePt t="135501" x="8521700" y="4605338"/>
          <p14:tracePt t="135509" x="8580438" y="4614863"/>
          <p14:tracePt t="135517" x="8640763" y="4622800"/>
          <p14:tracePt t="135525" x="8699500" y="4630738"/>
          <p14:tracePt t="135533" x="8742363" y="4630738"/>
          <p14:tracePt t="135542" x="8777288" y="4630738"/>
          <p14:tracePt t="135549" x="8810625" y="4630738"/>
          <p14:tracePt t="135558" x="8818563" y="4630738"/>
          <p14:tracePt t="135565" x="8836025" y="4630738"/>
          <p14:tracePt t="135573" x="8843963" y="4614863"/>
          <p14:tracePt t="135581" x="8861425" y="4579938"/>
          <p14:tracePt t="135591" x="8878888" y="4546600"/>
          <p14:tracePt t="135597" x="8878888" y="4521200"/>
          <p14:tracePt t="135606" x="8886825" y="4478338"/>
          <p14:tracePt t="135613" x="8886825" y="4435475"/>
          <p14:tracePt t="135624" x="8886825" y="4376738"/>
          <p14:tracePt t="135629" x="8886825" y="4316413"/>
          <p14:tracePt t="135639" x="8878888" y="4275138"/>
          <p14:tracePt t="135645" x="8853488" y="4224338"/>
          <p14:tracePt t="135655" x="8810625" y="4181475"/>
          <p14:tracePt t="135661" x="8750300" y="4146550"/>
          <p14:tracePt t="135669" x="8691563" y="4130675"/>
          <p14:tracePt t="135677" x="8605838" y="4105275"/>
          <p14:tracePt t="135685" x="8504238" y="4095750"/>
          <p14:tracePt t="135693" x="8402638" y="4095750"/>
          <p14:tracePt t="135701" x="8283575" y="4095750"/>
          <p14:tracePt t="135708" x="8156575" y="4113213"/>
          <p14:tracePt t="135717" x="8037513" y="4130675"/>
          <p14:tracePt t="135724" x="7926388" y="4146550"/>
          <p14:tracePt t="135733" x="7824788" y="4164013"/>
          <p14:tracePt t="135741" x="7756525" y="4171950"/>
          <p14:tracePt t="135749" x="7705725" y="4171950"/>
          <p14:tracePt t="135758" x="7705725" y="4181475"/>
          <p14:tracePt t="135807" x="7697788" y="4181475"/>
          <p14:tracePt t="135814" x="7688263" y="4181475"/>
          <p14:tracePt t="135823" x="7672388" y="4181475"/>
          <p14:tracePt t="135830" x="7646988" y="4181475"/>
          <p14:tracePt t="135841" x="7629525" y="4181475"/>
          <p14:tracePt t="135846" x="7596188" y="4171950"/>
          <p14:tracePt t="135857" x="7553325" y="4171950"/>
          <p14:tracePt t="135862" x="7510463" y="4164013"/>
          <p14:tracePt t="135879" x="7408863" y="4146550"/>
          <p14:tracePt t="135893" x="7281863" y="4146550"/>
          <p14:tracePt t="135902" x="7221538" y="4146550"/>
          <p14:tracePt t="135909" x="7153275" y="4138613"/>
          <p14:tracePt t="135917" x="7085013" y="4138613"/>
          <p14:tracePt t="135925" x="7026275" y="4138613"/>
          <p14:tracePt t="135933" x="6983413" y="4138613"/>
          <p14:tracePt t="135941" x="6950075" y="4138613"/>
          <p14:tracePt t="135949" x="6915150" y="4138613"/>
          <p14:tracePt t="135957" x="6907213" y="4138613"/>
          <p14:tracePt t="135965" x="6899275" y="4138613"/>
          <p14:tracePt t="135997" x="6889750" y="4138613"/>
          <p14:tracePt t="136023" x="6889750" y="4156075"/>
          <p14:tracePt t="136029" x="6907213" y="4181475"/>
          <p14:tracePt t="136039" x="6924675" y="4214813"/>
          <p14:tracePt t="136045" x="6950075" y="4224338"/>
          <p14:tracePt t="136054" x="6967538" y="4249738"/>
          <p14:tracePt t="136061" x="6992938" y="4257675"/>
          <p14:tracePt t="136069" x="7034213" y="4275138"/>
          <p14:tracePt t="136077" x="7085013" y="4291013"/>
          <p14:tracePt t="136085" x="7127875" y="4300538"/>
          <p14:tracePt t="136093" x="7196138" y="4316413"/>
          <p14:tracePt t="136101" x="7289800" y="4333875"/>
          <p14:tracePt t="136109" x="7391400" y="4351338"/>
          <p14:tracePt t="136117" x="7502525" y="4376738"/>
          <p14:tracePt t="136127" x="7604125" y="4394200"/>
          <p14:tracePt t="136133" x="7705725" y="4402138"/>
          <p14:tracePt t="136143" x="7807325" y="4419600"/>
          <p14:tracePt t="136149" x="7910513" y="4435475"/>
          <p14:tracePt t="136159" x="8004175" y="4452938"/>
          <p14:tracePt t="136165" x="8080375" y="4460875"/>
          <p14:tracePt t="136175" x="8164513" y="4470400"/>
          <p14:tracePt t="136181" x="8215313" y="4470400"/>
          <p14:tracePt t="136190" x="8275638" y="4470400"/>
          <p14:tracePt t="136197" x="8326438" y="4470400"/>
          <p14:tracePt t="136207" x="8359775" y="4470400"/>
          <p14:tracePt t="136213" x="8385175" y="4470400"/>
          <p14:tracePt t="136224" x="8394700" y="4470400"/>
          <p14:tracePt t="136229" x="8420100" y="4470400"/>
          <p14:tracePt t="136241" x="8428038" y="4470400"/>
          <p14:tracePt t="136245" x="8428038" y="4460875"/>
          <p14:tracePt t="136252" x="8435975" y="4460875"/>
          <p14:tracePt t="136260" x="8453438" y="4460875"/>
          <p14:tracePt t="136276" x="8462963" y="4452938"/>
          <p14:tracePt t="136284" x="8488363" y="4445000"/>
          <p14:tracePt t="136292" x="8504238" y="4445000"/>
          <p14:tracePt t="136300" x="8513763" y="4419600"/>
          <p14:tracePt t="136308" x="8539163" y="4410075"/>
          <p14:tracePt t="136316" x="8572500" y="4394200"/>
          <p14:tracePt t="136324" x="8580438" y="4384675"/>
          <p14:tracePt t="136332" x="8597900" y="4368800"/>
          <p14:tracePt t="136341" x="8632825" y="4359275"/>
          <p14:tracePt t="136348" x="8658225" y="4341813"/>
          <p14:tracePt t="136357" x="8699500" y="4316413"/>
          <p14:tracePt t="136365" x="8724900" y="4300538"/>
          <p14:tracePt t="136373" x="8767763" y="4275138"/>
          <p14:tracePt t="136380" x="8793163" y="4257675"/>
          <p14:tracePt t="136390" x="8818563" y="4249738"/>
          <p14:tracePt t="136396" x="8836025" y="4232275"/>
          <p14:tracePt t="136407" x="8843963" y="4224338"/>
          <p14:tracePt t="136412" x="8861425" y="4206875"/>
          <p14:tracePt t="136422" x="8878888" y="4206875"/>
          <p14:tracePt t="136428" x="8894763" y="4206875"/>
          <p14:tracePt t="136439" x="8912225" y="4189413"/>
          <p14:tracePt t="136444" x="8929688" y="4189413"/>
          <p14:tracePt t="136452" x="8955088" y="4189413"/>
          <p14:tracePt t="136460" x="8980488" y="4189413"/>
          <p14:tracePt t="136468" x="9005888" y="4189413"/>
          <p14:tracePt t="136476" x="9023350" y="4197350"/>
          <p14:tracePt t="136484" x="9056688" y="4206875"/>
          <p14:tracePt t="136492" x="9117013" y="4224338"/>
          <p14:tracePt t="136500" x="9183688" y="4249738"/>
          <p14:tracePt t="136508" x="9251950" y="4275138"/>
          <p14:tracePt t="136516" x="9312275" y="4308475"/>
          <p14:tracePt t="136524" x="9380538" y="4325938"/>
          <p14:tracePt t="136532" x="9431338" y="4341813"/>
          <p14:tracePt t="136541" x="9464675" y="4341813"/>
          <p14:tracePt t="136549" x="9523413" y="4359275"/>
          <p14:tracePt t="136557" x="9583738" y="4368800"/>
          <p14:tracePt t="136565" x="9634538" y="4384675"/>
          <p14:tracePt t="136574" x="9659938" y="4394200"/>
          <p14:tracePt t="136580" x="9710738" y="4410075"/>
          <p14:tracePt t="136589" x="9753600" y="4427538"/>
          <p14:tracePt t="136597" x="9812338" y="4445000"/>
          <p14:tracePt t="136607" x="9864725" y="4470400"/>
          <p14:tracePt t="136613" x="9915525" y="4486275"/>
          <p14:tracePt t="136622" x="9974263" y="4503738"/>
          <p14:tracePt t="136629" x="10034588" y="4521200"/>
          <p14:tracePt t="136639" x="10093325" y="4538663"/>
          <p14:tracePt t="136644" x="10179050" y="4579938"/>
          <p14:tracePt t="136653" x="10255250" y="4630738"/>
          <p14:tracePt t="136661" x="10331450" y="4673600"/>
          <p14:tracePt t="136669" x="10399713" y="4699000"/>
          <p14:tracePt t="136676" x="10458450" y="4733925"/>
          <p14:tracePt t="136684" x="10518775" y="4784725"/>
          <p14:tracePt t="136693" x="10534650" y="4784725"/>
          <p14:tracePt t="136701" x="10552113" y="4802188"/>
          <p14:tracePt t="136708" x="10577513" y="4818063"/>
          <p14:tracePt t="136716" x="10612438" y="4852988"/>
          <p14:tracePt t="136725" x="10637838" y="4878388"/>
          <p14:tracePt t="136733" x="10653713" y="4894263"/>
          <p14:tracePt t="136749" x="10671175" y="4911725"/>
          <p14:tracePt t="136757" x="10679113" y="4937125"/>
          <p14:tracePt t="136765" x="10688638" y="4946650"/>
          <p14:tracePt t="136773" x="10688638" y="4954588"/>
          <p14:tracePt t="136780" x="10679113" y="4962525"/>
          <p14:tracePt t="136797" x="10653713" y="4962525"/>
          <p14:tracePt t="136807" x="10637838" y="4972050"/>
          <p14:tracePt t="136813" x="10602913" y="4979988"/>
          <p14:tracePt t="136822" x="10569575" y="4979988"/>
          <p14:tracePt t="136829" x="10544175" y="4979988"/>
          <p14:tracePt t="136839" x="10534650" y="4979988"/>
          <p14:tracePt t="136845" x="10518775" y="4979988"/>
          <p14:tracePt t="136860" x="10509250" y="4979988"/>
          <p14:tracePt t="136871" x="10483850" y="4979988"/>
          <p14:tracePt t="136877" x="10458450" y="4979988"/>
          <p14:tracePt t="136886" x="10442575" y="4954588"/>
          <p14:tracePt t="136895" x="10433050" y="4954588"/>
          <p14:tracePt t="136902" x="10390188" y="4946650"/>
          <p14:tracePt t="136910" x="10382250" y="4929188"/>
          <p14:tracePt t="136929" x="10348913" y="4911725"/>
          <p14:tracePt t="136974" x="10339388" y="4911725"/>
          <p14:tracePt t="137006" x="10331450" y="4929188"/>
          <p14:tracePt t="137014" x="10331450" y="4962525"/>
          <p14:tracePt t="137025" x="10331450" y="4979988"/>
          <p14:tracePt t="137030" x="10331450" y="4987925"/>
          <p14:tracePt t="137043" x="10331450" y="5005388"/>
          <p14:tracePt t="137058" x="10331450" y="5013325"/>
          <p14:tracePt t="137062" x="10331450" y="5022850"/>
          <p14:tracePt t="137094" x="10323513" y="5030788"/>
          <p14:tracePt t="137101" x="10313988" y="5030788"/>
          <p14:tracePt t="137117" x="10298113" y="5030788"/>
          <p14:tracePt t="137125" x="10280650" y="5030788"/>
          <p14:tracePt t="137133" x="10263188" y="5030788"/>
          <p14:tracePt t="137140" x="10237788" y="5030788"/>
          <p14:tracePt t="137149" x="10229850" y="5030788"/>
          <p14:tracePt t="137156" x="10220325" y="5030788"/>
          <p14:tracePt t="137164" x="10204450" y="5030788"/>
          <p14:tracePt t="137173" x="10186988" y="5030788"/>
          <p14:tracePt t="137191" x="10179050" y="5030788"/>
          <p14:tracePt t="137197" x="10169525" y="5030788"/>
          <p14:tracePt t="137206" x="10161588" y="5030788"/>
          <p14:tracePt t="137223" x="10153650" y="5030788"/>
          <p14:tracePt t="137229" x="10144125" y="5022850"/>
          <p14:tracePt t="137238" x="10136188" y="5022850"/>
          <p14:tracePt t="137244" x="10126663" y="5005388"/>
          <p14:tracePt t="137255" x="10110788" y="4987925"/>
          <p14:tracePt t="137261" x="10067925" y="4962525"/>
          <p14:tracePt t="137269" x="10042525" y="4937125"/>
          <p14:tracePt t="137276" x="9999663" y="4903788"/>
          <p14:tracePt t="137285" x="9966325" y="4868863"/>
          <p14:tracePt t="137292" x="9923463" y="4827588"/>
          <p14:tracePt t="137301" x="9898063" y="4802188"/>
          <p14:tracePt t="137309" x="9855200" y="4767263"/>
          <p14:tracePt t="137316" x="9847263" y="4767263"/>
          <p14:tracePt t="137324" x="9812338" y="4741863"/>
          <p14:tracePt t="137333" x="9786938" y="4733925"/>
          <p14:tracePt t="137340" x="9745663" y="4708525"/>
          <p14:tracePt t="137348" x="9685338" y="4673600"/>
          <p14:tracePt t="137358" x="9601200" y="4640263"/>
          <p14:tracePt t="137364" x="9498013" y="4614863"/>
          <p14:tracePt t="137373" x="9396413" y="4597400"/>
          <p14:tracePt t="137380" x="9286875" y="4589463"/>
          <p14:tracePt t="137389" x="9183688" y="4572000"/>
          <p14:tracePt t="137396" x="9056688" y="4554538"/>
          <p14:tracePt t="137408" x="8955088" y="4538663"/>
          <p14:tracePt t="137412" x="8853488" y="4521200"/>
          <p14:tracePt t="137422" x="8767763" y="4513263"/>
          <p14:tracePt t="137429" x="8699500" y="4503738"/>
          <p14:tracePt t="137439" x="8640763" y="4503738"/>
          <p14:tracePt t="137445" x="8597900" y="4503738"/>
          <p14:tracePt t="137455" x="8564563" y="4503738"/>
          <p14:tracePt t="137460" x="8539163" y="4503738"/>
          <p14:tracePt t="137468" x="8529638" y="4503738"/>
          <p14:tracePt t="137477" x="8504238" y="4513263"/>
          <p14:tracePt t="137485" x="8478838" y="4538663"/>
          <p14:tracePt t="137493" x="8435975" y="4572000"/>
          <p14:tracePt t="137501" x="8394700" y="4597400"/>
          <p14:tracePt t="137508" x="8359775" y="4622800"/>
          <p14:tracePt t="137516" x="8318500" y="4648200"/>
          <p14:tracePt t="137524" x="8301038" y="4665663"/>
          <p14:tracePt t="137533" x="8275638" y="4683125"/>
          <p14:tracePt t="137540" x="8258175" y="4699000"/>
          <p14:tracePt t="137548" x="8250238" y="4716463"/>
          <p14:tracePt t="137565" x="8240713" y="4724400"/>
          <p14:tracePt t="137574" x="8240713" y="4733925"/>
          <p14:tracePt t="137580" x="8240713" y="4741863"/>
          <p14:tracePt t="137597" x="8232775" y="4741863"/>
          <p14:tracePt t="137606" x="8224838" y="4749800"/>
          <p14:tracePt t="137822" x="8215313" y="4749800"/>
          <p14:tracePt t="149056" x="8199438" y="4749800"/>
          <p14:tracePt t="149072" x="8164513" y="4749800"/>
          <p14:tracePt t="149081" x="8139113" y="4749800"/>
          <p14:tracePt t="149089" x="8113713" y="4741863"/>
          <p14:tracePt t="149096" x="8088313" y="4733925"/>
          <p14:tracePt t="149104" x="8080375" y="4733925"/>
          <p14:tracePt t="149121" x="8062913" y="4724400"/>
          <p14:tracePt t="149128" x="8054975" y="4724400"/>
          <p14:tracePt t="149137" x="8045450" y="4724400"/>
          <p14:tracePt t="149153" x="8037513" y="4716463"/>
          <p14:tracePt t="149160" x="8029575" y="4716463"/>
          <p14:tracePt t="149187" x="8020050" y="4708525"/>
          <p14:tracePt t="149192" x="8012113" y="4699000"/>
          <p14:tracePt t="149216" x="8004175" y="4699000"/>
          <p14:tracePt t="149352" x="7994650" y="4699000"/>
          <p14:tracePt t="149360" x="7986713" y="4699000"/>
          <p14:tracePt t="149369" x="7961313" y="4691063"/>
          <p14:tracePt t="149376" x="7926388" y="4683125"/>
          <p14:tracePt t="149386" x="7893050" y="4673600"/>
          <p14:tracePt t="149392" x="7875588" y="4673600"/>
          <p14:tracePt t="149402" x="7867650" y="4673600"/>
          <p14:tracePt t="149409" x="7859713" y="4673600"/>
          <p14:tracePt t="149417" x="7824788" y="4657725"/>
          <p14:tracePt t="149425" x="7807325" y="4657725"/>
          <p14:tracePt t="149432" x="7799388" y="4657725"/>
          <p14:tracePt t="149440" x="7791450" y="4657725"/>
          <p14:tracePt t="149449" x="7773988" y="4657725"/>
          <p14:tracePt t="149465" x="7766050" y="4657725"/>
          <p14:tracePt t="149489" x="7756525" y="4657725"/>
          <p14:tracePt t="149498" x="7748588" y="4657725"/>
          <p14:tracePt t="149507" x="7715250" y="4673600"/>
          <p14:tracePt t="149514" x="7688263" y="4683125"/>
          <p14:tracePt t="149539" x="7612063" y="4708525"/>
          <p14:tracePt t="149546" x="7535863" y="4724400"/>
          <p14:tracePt t="149556" x="7459663" y="4741863"/>
          <p14:tracePt t="149562" x="7391400" y="4759325"/>
          <p14:tracePt t="149572" x="7332663" y="4767263"/>
          <p14:tracePt t="149578" x="7272338" y="4767263"/>
          <p14:tracePt t="149588" x="7221538" y="4767263"/>
          <p14:tracePt t="149594" x="7170738" y="4767263"/>
          <p14:tracePt t="149606" x="7137400" y="4767263"/>
          <p14:tracePt t="149610" x="7102475" y="4767263"/>
          <p14:tracePt t="149619" x="7069138" y="4767263"/>
          <p14:tracePt t="149625" x="7043738" y="4767263"/>
          <p14:tracePt t="149635" x="7018338" y="4767263"/>
          <p14:tracePt t="149641" x="7000875" y="4767263"/>
          <p14:tracePt t="149649" x="6983413" y="4767263"/>
          <p14:tracePt t="149657" x="6967538" y="4767263"/>
          <p14:tracePt t="149665" x="6958013" y="4767263"/>
          <p14:tracePt t="149673" x="6950075" y="4767263"/>
          <p14:tracePt t="149681" x="6942138" y="4767263"/>
          <p14:tracePt t="149689" x="6924675" y="4767263"/>
          <p14:tracePt t="149705" x="6915150" y="4767263"/>
          <p14:tracePt t="149713" x="6907213" y="4767263"/>
          <p14:tracePt t="149721" x="6899275" y="4767263"/>
          <p14:tracePt t="149745" x="6889750" y="4767263"/>
          <p14:tracePt t="150104" x="6864350" y="4759325"/>
          <p14:tracePt t="150112" x="6856413" y="4759325"/>
          <p14:tracePt t="150120" x="6848475" y="4749800"/>
          <p14:tracePt t="150154" x="6838950" y="4749800"/>
          <p14:tracePt t="150161" x="6831013" y="4749800"/>
          <p14:tracePt t="150170" x="6823075" y="4749800"/>
          <p14:tracePt t="150177" x="6805613" y="4741863"/>
          <p14:tracePt t="150192" x="6780213" y="4724400"/>
          <p14:tracePt t="150204" x="6770688" y="4724400"/>
          <p14:tracePt t="150208" x="6754813" y="4724400"/>
          <p14:tracePt t="150220" x="6745288" y="4708525"/>
          <p14:tracePt t="150225" x="6737350" y="4708525"/>
          <p14:tracePt t="150233" x="6711950" y="4708525"/>
          <p14:tracePt t="150240" x="6711950" y="4699000"/>
          <p14:tracePt t="150248" x="6704013" y="4699000"/>
          <p14:tracePt t="150256" x="6678613" y="4691063"/>
          <p14:tracePt t="150264" x="6653213" y="4683125"/>
          <p14:tracePt t="150273" x="6643688" y="4683125"/>
          <p14:tracePt t="150280" x="6635750" y="4673600"/>
          <p14:tracePt t="150288" x="6626225" y="4673600"/>
          <p14:tracePt t="150296" x="6610350" y="4673600"/>
          <p14:tracePt t="150304" x="6592888" y="4673600"/>
          <p14:tracePt t="150312" x="6584950" y="4673600"/>
          <p14:tracePt t="150320" x="6567488" y="4665663"/>
          <p14:tracePt t="150328" x="6559550" y="4665663"/>
          <p14:tracePt t="150344" x="6542088" y="4665663"/>
          <p14:tracePt t="150354" x="6534150" y="4665663"/>
          <p14:tracePt t="150365" x="6508750" y="4665663"/>
          <p14:tracePt t="150372" x="6491288" y="4665663"/>
          <p14:tracePt t="150381" x="6473825" y="4657725"/>
          <p14:tracePt t="150389" x="6448425" y="4657725"/>
          <p14:tracePt t="150397" x="6423025" y="4657725"/>
          <p14:tracePt t="150404" x="6380163" y="4657725"/>
          <p14:tracePt t="150413" x="6329363" y="4657725"/>
          <p14:tracePt t="150421" x="6296025" y="4657725"/>
          <p14:tracePt t="150429" x="6245225" y="4648200"/>
          <p14:tracePt t="150438" x="6227763" y="4648200"/>
          <p14:tracePt t="150445" x="6210300" y="4648200"/>
          <p14:tracePt t="150455" x="6202363" y="4648200"/>
          <p14:tracePt t="150461" x="6194425" y="4648200"/>
          <p14:tracePt t="150526" x="6184900" y="4648200"/>
          <p14:tracePt t="150542" x="6167438" y="4648200"/>
          <p14:tracePt t="150558" x="6159500" y="4648200"/>
          <p14:tracePt t="150566" x="6151563" y="4648200"/>
          <p14:tracePt t="150575" x="6142038" y="4648200"/>
          <p14:tracePt t="150581" x="6126163" y="4648200"/>
          <p14:tracePt t="150589" x="6116638" y="4648200"/>
          <p14:tracePt t="150597" x="6108700" y="4640263"/>
          <p14:tracePt t="150605" x="6091238" y="4640263"/>
          <p14:tracePt t="150613" x="6049963" y="4630738"/>
          <p14:tracePt t="150621" x="6040438" y="4630738"/>
          <p14:tracePt t="150629" x="6007100" y="4614863"/>
          <p14:tracePt t="150638" x="5997575" y="4614863"/>
          <p14:tracePt t="150645" x="5981700" y="4614863"/>
          <p14:tracePt t="150655" x="5964238" y="4614863"/>
          <p14:tracePt t="150661" x="5946775" y="4614863"/>
          <p14:tracePt t="150670" x="5930900" y="4605338"/>
          <p14:tracePt t="150677" x="5905500" y="4597400"/>
          <p14:tracePt t="150687" x="5895975" y="4597400"/>
          <p14:tracePt t="150693" x="5888038" y="4597400"/>
          <p14:tracePt t="150703" x="5880100" y="4589463"/>
          <p14:tracePt t="150709" x="5853113" y="4579938"/>
          <p14:tracePt t="150725" x="5845175" y="4579938"/>
          <p14:tracePt t="150733" x="5811838" y="4579938"/>
          <p14:tracePt t="150741" x="5794375" y="4579938"/>
          <p14:tracePt t="150749" x="5776913" y="4572000"/>
          <p14:tracePt t="150757" x="5743575" y="4572000"/>
          <p14:tracePt t="150765" x="5735638" y="4572000"/>
          <p14:tracePt t="150773" x="5718175" y="4564063"/>
          <p14:tracePt t="150781" x="5708650" y="4564063"/>
          <p14:tracePt t="150789" x="5700713" y="4564063"/>
          <p14:tracePt t="150797" x="5692775" y="4564063"/>
          <p14:tracePt t="150805" x="5675313" y="4564063"/>
          <p14:tracePt t="150813" x="5657850" y="4554538"/>
          <p14:tracePt t="150821" x="5649913" y="4554538"/>
          <p14:tracePt t="150829" x="5641975" y="4554538"/>
          <p14:tracePt t="150838" x="5624513" y="4554538"/>
          <p14:tracePt t="150845" x="5616575" y="4554538"/>
          <p14:tracePt t="150862" x="5607050" y="4554538"/>
          <p14:tracePt t="151030" x="5632450" y="4554538"/>
          <p14:tracePt t="151038" x="5649913" y="4554538"/>
          <p14:tracePt t="151046" x="5667375" y="4554538"/>
          <p14:tracePt t="151057" x="5700713" y="4554538"/>
          <p14:tracePt t="151062" x="5751513" y="4554538"/>
          <p14:tracePt t="151072" x="5819775" y="4554538"/>
          <p14:tracePt t="151079" x="5913438" y="4564063"/>
          <p14:tracePt t="151091" x="6007100" y="4572000"/>
          <p14:tracePt t="151094" x="6100763" y="4572000"/>
          <p14:tracePt t="151106" x="6202363" y="4579938"/>
          <p14:tracePt t="151110" x="6303963" y="4589463"/>
          <p14:tracePt t="151122" x="6389688" y="4597400"/>
          <p14:tracePt t="151126" x="6456363" y="4605338"/>
          <p14:tracePt t="151135" x="6524625" y="4614863"/>
          <p14:tracePt t="151143" x="6584950" y="4614863"/>
          <p14:tracePt t="151149" x="6626225" y="4614863"/>
          <p14:tracePt t="151157" x="6635750" y="4614863"/>
          <p14:tracePt t="151165" x="6653213" y="4614863"/>
          <p14:tracePt t="151173" x="6661150" y="4614863"/>
          <p14:tracePt t="151181" x="6669088" y="4614863"/>
          <p14:tracePt t="151189" x="6678613" y="4614863"/>
          <p14:tracePt t="151196" x="6686550" y="4614863"/>
          <p14:tracePt t="151228" x="6694488" y="4614863"/>
          <p14:tracePt t="151261" x="6704013" y="4614863"/>
          <p14:tracePt t="151285" x="6719888" y="4614863"/>
          <p14:tracePt t="151293" x="6737350" y="4614863"/>
          <p14:tracePt t="151301" x="6745288" y="4614863"/>
          <p14:tracePt t="151309" x="6754813" y="4614863"/>
          <p14:tracePt t="151319" x="6762750" y="4614863"/>
          <p14:tracePt t="151325" x="6770688" y="4614863"/>
          <p14:tracePt t="151333" x="6780213" y="4614863"/>
          <p14:tracePt t="151350" x="6788150" y="4614863"/>
          <p14:tracePt t="151365" x="6797675" y="4614863"/>
          <p14:tracePt t="151373" x="6805613" y="4614863"/>
          <p14:tracePt t="151389" x="6813550" y="4614863"/>
          <p14:tracePt t="151421" x="6823075" y="4614863"/>
          <p14:tracePt t="151525" x="6831013" y="4614863"/>
          <p14:tracePt t="151534" x="6838950" y="4614863"/>
          <p14:tracePt t="151558" x="6848475" y="4614863"/>
          <p14:tracePt t="151566" x="6856413" y="4614863"/>
          <p14:tracePt t="151582" x="6864350" y="4614863"/>
          <p14:tracePt t="151590" x="6873875" y="4614863"/>
          <p14:tracePt t="151598" x="6881813" y="4614863"/>
          <p14:tracePt t="151606" x="6889750" y="4614863"/>
          <p14:tracePt t="151613" x="6907213" y="4614863"/>
          <p14:tracePt t="151622" x="6932613" y="4614863"/>
          <p14:tracePt t="151630" x="6958013" y="4614863"/>
          <p14:tracePt t="151638" x="6975475" y="4614863"/>
          <p14:tracePt t="151645" x="6992938" y="4614863"/>
          <p14:tracePt t="151655" x="7008813" y="4614863"/>
          <p14:tracePt t="151662" x="7018338" y="4614863"/>
          <p14:tracePt t="151671" x="7034213" y="4614863"/>
          <p14:tracePt t="151677" x="7059613" y="4614863"/>
          <p14:tracePt t="151687" x="7085013" y="4614863"/>
          <p14:tracePt t="151694" x="7119938" y="4614863"/>
          <p14:tracePt t="151704" x="7162800" y="4605338"/>
          <p14:tracePt t="151709" x="7196138" y="4597400"/>
          <p14:tracePt t="151721" x="7229475" y="4589463"/>
          <p14:tracePt t="151725" x="7256463" y="4579938"/>
          <p14:tracePt t="151734" x="7281863" y="4579938"/>
          <p14:tracePt t="151741" x="7323138" y="4579938"/>
          <p14:tracePt t="151750" x="7348538" y="4564063"/>
          <p14:tracePt t="151757" x="7383463" y="4546600"/>
          <p14:tracePt t="151765" x="7434263" y="4538663"/>
          <p14:tracePt t="151773" x="7485063" y="4521200"/>
          <p14:tracePt t="151782" x="7535863" y="4503738"/>
          <p14:tracePt t="151789" x="7570788" y="4503738"/>
          <p14:tracePt t="151797" x="7604125" y="4486275"/>
          <p14:tracePt t="151805" x="7637463" y="4470400"/>
          <p14:tracePt t="151813" x="7662863" y="4460875"/>
          <p14:tracePt t="151823" x="7688263" y="4460875"/>
          <p14:tracePt t="151829" x="7705725" y="4452938"/>
          <p14:tracePt t="151838" x="7723188" y="4445000"/>
          <p14:tracePt t="151845" x="7748588" y="4435475"/>
          <p14:tracePt t="151855" x="7756525" y="4427538"/>
          <p14:tracePt t="151862" x="7766050" y="4427538"/>
          <p14:tracePt t="151871" x="7781925" y="4419600"/>
          <p14:tracePt t="151877" x="7799388" y="4419600"/>
          <p14:tracePt t="151886" x="7832725" y="4410075"/>
          <p14:tracePt t="151906" x="7885113" y="4410075"/>
          <p14:tracePt t="151912" x="7900988" y="4402138"/>
          <p14:tracePt t="151926" x="7935913" y="4394200"/>
          <p14:tracePt t="151932" x="7961313" y="4384675"/>
          <p14:tracePt t="151941" x="7977188" y="4384675"/>
          <p14:tracePt t="151949" x="7994650" y="4384675"/>
          <p14:tracePt t="151956" x="8012113" y="4384675"/>
          <p14:tracePt t="151964" x="8037513" y="4384675"/>
          <p14:tracePt t="151973" x="8062913" y="4384675"/>
          <p14:tracePt t="151981" x="8096250" y="4384675"/>
          <p14:tracePt t="151989" x="8121650" y="4376738"/>
          <p14:tracePt t="151997" x="8147050" y="4376738"/>
          <p14:tracePt t="152004" x="8181975" y="4376738"/>
          <p14:tracePt t="152012" x="8224838" y="4376738"/>
          <p14:tracePt t="152020" x="8250238" y="4376738"/>
          <p14:tracePt t="152029" x="8275638" y="4376738"/>
          <p14:tracePt t="152037" x="8301038" y="4376738"/>
          <p14:tracePt t="152045" x="8326438" y="4376738"/>
          <p14:tracePt t="152054" x="8343900" y="4376738"/>
          <p14:tracePt t="152061" x="8359775" y="4376738"/>
          <p14:tracePt t="152070" x="8377238" y="4376738"/>
          <p14:tracePt t="152077" x="8385175" y="4376738"/>
          <p14:tracePt t="152087" x="8410575" y="4376738"/>
          <p14:tracePt t="152093" x="8445500" y="4376738"/>
          <p14:tracePt t="152104" x="8462963" y="4376738"/>
          <p14:tracePt t="152109" x="8488363" y="4376738"/>
          <p14:tracePt t="152120" x="8513763" y="4376738"/>
          <p14:tracePt t="152125" x="8547100" y="4376738"/>
          <p14:tracePt t="152133" x="8597900" y="4376738"/>
          <p14:tracePt t="152142" x="8640763" y="4376738"/>
          <p14:tracePt t="152149" x="8683625" y="4376738"/>
          <p14:tracePt t="152157" x="8724900" y="4376738"/>
          <p14:tracePt t="152165" x="8759825" y="4376738"/>
          <p14:tracePt t="152173" x="8793163" y="4376738"/>
          <p14:tracePt t="152181" x="8818563" y="4376738"/>
          <p14:tracePt t="152189" x="8836025" y="4376738"/>
          <p14:tracePt t="152196" x="8853488" y="4376738"/>
          <p14:tracePt t="152204" x="8861425" y="4376738"/>
          <p14:tracePt t="152268" x="8869363" y="4394200"/>
          <p14:tracePt t="152276" x="8878888" y="4394200"/>
          <p14:tracePt t="152285" x="8894763" y="4410075"/>
          <p14:tracePt t="152301" x="8904288" y="4419600"/>
          <p14:tracePt t="152318" x="8912225" y="4427538"/>
          <p14:tracePt t="152333" x="8912225" y="4435475"/>
          <p14:tracePt t="152340" x="8921750" y="4452938"/>
          <p14:tracePt t="152348" x="8921750" y="4460875"/>
          <p14:tracePt t="152357" x="8921750" y="4478338"/>
          <p14:tracePt t="152364" x="8921750" y="4486275"/>
          <p14:tracePt t="152372" x="8921750" y="4513263"/>
          <p14:tracePt t="152381" x="8921750" y="4521200"/>
          <p14:tracePt t="152389" x="8921750" y="4529138"/>
          <p14:tracePt t="152397" x="8921750" y="4546600"/>
          <p14:tracePt t="152404" x="8912225" y="4564063"/>
          <p14:tracePt t="152413" x="8904288" y="4572000"/>
          <p14:tracePt t="152421" x="8894763" y="4579938"/>
          <p14:tracePt t="152429" x="8886825" y="4589463"/>
          <p14:tracePt t="152438" x="8869363" y="4605338"/>
          <p14:tracePt t="152445" x="8853488" y="4614863"/>
          <p14:tracePt t="152454" x="8836025" y="4622800"/>
          <p14:tracePt t="152461" x="8810625" y="4630738"/>
          <p14:tracePt t="152472" x="8785225" y="4630738"/>
          <p14:tracePt t="152477" x="8750300" y="4640263"/>
          <p14:tracePt t="152488" x="8724900" y="4640263"/>
          <p14:tracePt t="152493" x="8699500" y="4640263"/>
          <p14:tracePt t="152504" x="8666163" y="4640263"/>
          <p14:tracePt t="152509" x="8605838" y="4640263"/>
          <p14:tracePt t="152520" x="8529638" y="4640263"/>
          <p14:tracePt t="152525" x="8445500" y="4640263"/>
          <p14:tracePt t="152536" x="8343900" y="4614863"/>
          <p14:tracePt t="152541" x="8258175" y="4605338"/>
          <p14:tracePt t="152549" x="8147050" y="4589463"/>
          <p14:tracePt t="152557" x="8062913" y="4572000"/>
          <p14:tracePt t="152566" x="7977188" y="4564063"/>
          <p14:tracePt t="152573" x="7910513" y="4554538"/>
          <p14:tracePt t="152581" x="7850188" y="4546600"/>
          <p14:tracePt t="152589" x="7816850" y="4546600"/>
          <p14:tracePt t="152597" x="7773988" y="4546600"/>
          <p14:tracePt t="152605" x="7715250" y="4546600"/>
          <p14:tracePt t="152613" x="7646988" y="4546600"/>
          <p14:tracePt t="152621" x="7586663" y="4546600"/>
          <p14:tracePt t="152629" x="7527925" y="4546600"/>
          <p14:tracePt t="152638" x="7485063" y="4538663"/>
          <p14:tracePt t="152645" x="7467600" y="4538663"/>
          <p14:tracePt t="152654" x="7451725" y="4538663"/>
          <p14:tracePt t="152661" x="7426325" y="4538663"/>
          <p14:tracePt t="152671" x="7416800" y="4538663"/>
          <p14:tracePt t="152677" x="7408863" y="4538663"/>
          <p14:tracePt t="152687" x="7391400" y="4538663"/>
          <p14:tracePt t="152703" x="7383463" y="4538663"/>
          <p14:tracePt t="152720" x="7373938" y="4538663"/>
          <p14:tracePt t="152725" x="7348538" y="4538663"/>
          <p14:tracePt t="152735" x="7332663" y="4546600"/>
          <p14:tracePt t="152741" x="7315200" y="4546600"/>
          <p14:tracePt t="152749" x="7307263" y="4546600"/>
          <p14:tracePt t="152757" x="7289800" y="4546600"/>
          <p14:tracePt t="152773" x="7281863" y="4546600"/>
          <p14:tracePt t="152830" x="7272338" y="4546600"/>
          <p14:tracePt t="152838" x="7272338" y="4513263"/>
          <p14:tracePt t="152846" x="7272338" y="4486275"/>
          <p14:tracePt t="152856" x="7272338" y="4427538"/>
          <p14:tracePt t="152862" x="7281863" y="4376738"/>
          <p14:tracePt t="152873" x="7297738" y="4325938"/>
          <p14:tracePt t="152878" x="7323138" y="4283075"/>
          <p14:tracePt t="152890" x="7348538" y="4249738"/>
          <p14:tracePt t="152893" x="7383463" y="4224338"/>
          <p14:tracePt t="152904" x="7408863" y="4197350"/>
          <p14:tracePt t="152911" x="7442200" y="4189413"/>
          <p14:tracePt t="152920" x="7467600" y="4189413"/>
          <p14:tracePt t="152924" x="7493000" y="4181475"/>
          <p14:tracePt t="152933" x="7510463" y="4181475"/>
          <p14:tracePt t="152940" x="7527925" y="4181475"/>
          <p14:tracePt t="152948" x="7535863" y="4181475"/>
          <p14:tracePt t="152956" x="7545388" y="4181475"/>
          <p14:tracePt t="152972" x="7561263" y="4181475"/>
          <p14:tracePt t="152980" x="7561263" y="4189413"/>
          <p14:tracePt t="152988" x="7570788" y="4189413"/>
          <p14:tracePt t="152997" x="7596188" y="4206875"/>
          <p14:tracePt t="153005" x="7612063" y="4214813"/>
          <p14:tracePt t="153012" x="7629525" y="4214813"/>
          <p14:tracePt t="153020" x="7654925" y="4232275"/>
          <p14:tracePt t="153029" x="7672388" y="4232275"/>
          <p14:tracePt t="153037" x="7688263" y="4240213"/>
          <p14:tracePt t="153044" x="7705725" y="4240213"/>
          <p14:tracePt t="153054" x="7731125" y="4240213"/>
          <p14:tracePt t="153061" x="7756525" y="4249738"/>
          <p14:tracePt t="153070" x="7781925" y="4257675"/>
          <p14:tracePt t="153077" x="7799388" y="4257675"/>
          <p14:tracePt t="153087" x="7816850" y="4257675"/>
          <p14:tracePt t="153093" x="7850188" y="4257675"/>
          <p14:tracePt t="153102" x="7875588" y="4257675"/>
          <p14:tracePt t="153109" x="7900988" y="4257675"/>
          <p14:tracePt t="153119" x="7926388" y="4257675"/>
          <p14:tracePt t="153125" x="7951788" y="4257675"/>
          <p14:tracePt t="153133" x="7977188" y="4257675"/>
          <p14:tracePt t="153141" x="7994650" y="4257675"/>
          <p14:tracePt t="153149" x="8012113" y="4257675"/>
          <p14:tracePt t="153165" x="8020050" y="4257675"/>
          <p14:tracePt t="153230" x="8029575" y="4265613"/>
          <p14:tracePt t="153246" x="8037513" y="4275138"/>
          <p14:tracePt t="153279" x="8045450" y="4275138"/>
          <p14:tracePt t="153294" x="8054975" y="4275138"/>
          <p14:tracePt t="153310" x="8062913" y="4275138"/>
          <p14:tracePt t="153320" x="8070850" y="4275138"/>
          <p14:tracePt t="153325" x="8088313" y="4265613"/>
          <p14:tracePt t="153333" x="8113713" y="4257675"/>
          <p14:tracePt t="153340" x="8139113" y="4240213"/>
          <p14:tracePt t="153348" x="8156575" y="4232275"/>
          <p14:tracePt t="153356" x="8181975" y="4206875"/>
          <p14:tracePt t="153364" x="8189913" y="4197350"/>
          <p14:tracePt t="153372" x="8199438" y="4197350"/>
          <p14:tracePt t="153380" x="8207375" y="4189413"/>
          <p14:tracePt t="153388" x="8215313" y="4189413"/>
          <p14:tracePt t="153397" x="8224838" y="4189413"/>
          <p14:tracePt t="153506" x="8224838" y="4197350"/>
          <p14:tracePt t="153514" x="8199438" y="4214813"/>
          <p14:tracePt t="153523" x="8156575" y="4257675"/>
          <p14:tracePt t="153530" x="8121650" y="4283075"/>
          <p14:tracePt t="153540" x="8070850" y="4316413"/>
          <p14:tracePt t="153546" x="8012113" y="4359275"/>
          <p14:tracePt t="153556" x="7951788" y="4402138"/>
          <p14:tracePt t="153561" x="7885113" y="4445000"/>
          <p14:tracePt t="153571" x="7832725" y="4478338"/>
          <p14:tracePt t="153577" x="7781925" y="4513263"/>
          <p14:tracePt t="153587" x="7731125" y="4538663"/>
          <p14:tracePt t="153593" x="7672388" y="4564063"/>
          <p14:tracePt t="153604" x="7604125" y="4597400"/>
          <p14:tracePt t="153609" x="7518400" y="4614863"/>
          <p14:tracePt t="153620" x="7442200" y="4630738"/>
          <p14:tracePt t="153625" x="7358063" y="4640263"/>
          <p14:tracePt t="153636" x="7281863" y="4648200"/>
          <p14:tracePt t="153641" x="7178675" y="4648200"/>
          <p14:tracePt t="153650" x="7069138" y="4648200"/>
          <p14:tracePt t="153657" x="6967538" y="4648200"/>
          <p14:tracePt t="153665" x="6864350" y="4648200"/>
          <p14:tracePt t="153673" x="6770688" y="4648200"/>
          <p14:tracePt t="153681" x="6694488" y="4640263"/>
          <p14:tracePt t="153689" x="6600825" y="4630738"/>
          <p14:tracePt t="153697" x="6542088" y="4614863"/>
          <p14:tracePt t="153705" x="6491288" y="4597400"/>
          <p14:tracePt t="153713" x="6456363" y="4589463"/>
          <p14:tracePt t="153722" x="6430963" y="4579938"/>
          <p14:tracePt t="153729" x="6423025" y="4579938"/>
          <p14:tracePt t="153738" x="6405563" y="4579938"/>
          <p14:tracePt t="153745" x="6397625" y="4572000"/>
          <p14:tracePt t="153761" x="6389688" y="4564063"/>
          <p14:tracePt t="153771" x="6380163" y="4564063"/>
          <p14:tracePt t="153777" x="6372225" y="4564063"/>
          <p14:tracePt t="153787" x="6364288" y="4564063"/>
          <p14:tracePt t="153793" x="6346825" y="4546600"/>
          <p14:tracePt t="153804" x="6329363" y="4538663"/>
          <p14:tracePt t="153809" x="6321425" y="4538663"/>
          <p14:tracePt t="153820" x="6311900" y="4538663"/>
          <p14:tracePt t="153825" x="6296025" y="4529138"/>
          <p14:tracePt t="153834" x="6270625" y="4521200"/>
          <p14:tracePt t="153841" x="6253163" y="4521200"/>
          <p14:tracePt t="153850" x="6235700" y="4521200"/>
          <p14:tracePt t="153857" x="6210300" y="4521200"/>
          <p14:tracePt t="153865" x="6184900" y="4521200"/>
          <p14:tracePt t="153873" x="6167438" y="4521200"/>
          <p14:tracePt t="153881" x="6134100" y="4521200"/>
          <p14:tracePt t="153889" x="6116638" y="4521200"/>
          <p14:tracePt t="153906" x="6100763" y="4521200"/>
          <p14:tracePt t="153915" x="6091238" y="4521200"/>
          <p14:tracePt t="154859" x="6083300" y="4521200"/>
          <p14:tracePt t="154952" x="6091238" y="4521200"/>
          <p14:tracePt t="154960" x="6116638" y="4521200"/>
          <p14:tracePt t="154970" x="6142038" y="4495800"/>
          <p14:tracePt t="154977" x="6159500" y="4486275"/>
          <p14:tracePt t="154986" x="6184900" y="4470400"/>
          <p14:tracePt t="154993" x="6210300" y="4460875"/>
          <p14:tracePt t="155002" x="6253163" y="4452938"/>
          <p14:tracePt t="155009" x="6286500" y="4452938"/>
          <p14:tracePt t="155019" x="6311900" y="4445000"/>
          <p14:tracePt t="155025" x="6346825" y="4435475"/>
          <p14:tracePt t="155035" x="6389688" y="4427538"/>
          <p14:tracePt t="155041" x="6423025" y="4427538"/>
          <p14:tracePt t="155049" x="6465888" y="4427538"/>
          <p14:tracePt t="155057" x="6491288" y="4427538"/>
          <p14:tracePt t="155065" x="6516688" y="4427538"/>
          <p14:tracePt t="155073" x="6550025" y="4427538"/>
          <p14:tracePt t="155081" x="6575425" y="4427538"/>
          <p14:tracePt t="155089" x="6592888" y="4427538"/>
          <p14:tracePt t="155097" x="6618288" y="4427538"/>
          <p14:tracePt t="155104" x="6635750" y="4427538"/>
          <p14:tracePt t="155113" x="6653213" y="4427538"/>
          <p14:tracePt t="155129" x="6661150" y="4427538"/>
          <p14:tracePt t="155137" x="6669088" y="4419600"/>
          <p14:tracePt t="155161" x="6678613" y="4419600"/>
          <p14:tracePt t="155186" x="6704013" y="4419600"/>
          <p14:tracePt t="155193" x="6711950" y="4419600"/>
          <p14:tracePt t="155204" x="6737350" y="4419600"/>
          <p14:tracePt t="155209" x="6754813" y="4419600"/>
          <p14:tracePt t="155219" x="6780213" y="4410075"/>
          <p14:tracePt t="155225" x="6805613" y="4410075"/>
          <p14:tracePt t="155236" x="6813550" y="4410075"/>
          <p14:tracePt t="155251" x="6831013" y="4402138"/>
          <p14:tracePt t="155257" x="6838950" y="4402138"/>
          <p14:tracePt t="155265" x="6856413" y="4384675"/>
          <p14:tracePt t="155273" x="6881813" y="4368800"/>
          <p14:tracePt t="155281" x="6915150" y="4333875"/>
          <p14:tracePt t="155289" x="6932613" y="4308475"/>
          <p14:tracePt t="155297" x="6950075" y="4275138"/>
          <p14:tracePt t="155304" x="6992938" y="4232275"/>
          <p14:tracePt t="155313" x="7018338" y="4214813"/>
          <p14:tracePt t="155321" x="7043738" y="4181475"/>
          <p14:tracePt t="155329" x="7059613" y="4181475"/>
          <p14:tracePt t="155337" x="7094538" y="4156075"/>
          <p14:tracePt t="155345" x="7112000" y="4146550"/>
          <p14:tracePt t="155520" x="7102475" y="4156075"/>
          <p14:tracePt t="155529" x="7102475" y="4164013"/>
          <p14:tracePt t="155537" x="7102475" y="4181475"/>
          <p14:tracePt t="155545" x="7094538" y="4197350"/>
          <p14:tracePt t="155553" x="7069138" y="4214813"/>
          <p14:tracePt t="155561" x="7059613" y="4232275"/>
          <p14:tracePt t="155570" x="7034213" y="4240213"/>
          <p14:tracePt t="155577" x="7018338" y="4257675"/>
          <p14:tracePt t="155592" x="7008813" y="4265613"/>
          <p14:tracePt t="155608" x="7000875" y="4275138"/>
          <p14:tracePt t="155649" x="6975475" y="4265613"/>
          <p14:tracePt t="155666" x="6967538" y="4257675"/>
          <p14:tracePt t="155673" x="6958013" y="4249738"/>
          <p14:tracePt t="155681" x="6950075" y="4240213"/>
          <p14:tracePt t="155689" x="6950075" y="4224338"/>
          <p14:tracePt t="155697" x="6950075" y="4197350"/>
          <p14:tracePt t="155705" x="6950075" y="4171950"/>
          <p14:tracePt t="155713" x="6950075" y="4146550"/>
          <p14:tracePt t="155721" x="6958013" y="4113213"/>
          <p14:tracePt t="155729" x="6967538" y="4087813"/>
          <p14:tracePt t="155739" x="6967538" y="4070350"/>
          <p14:tracePt t="155745" x="6975475" y="4070350"/>
          <p14:tracePt t="155873" x="6975475" y="4079875"/>
          <p14:tracePt t="155881" x="6967538" y="4095750"/>
          <p14:tracePt t="155890" x="6958013" y="4121150"/>
          <p14:tracePt t="155896" x="6932613" y="4156075"/>
          <p14:tracePt t="155904" x="6924675" y="4197350"/>
          <p14:tracePt t="155913" x="6907213" y="4249738"/>
          <p14:tracePt t="155923" x="6889750" y="4291013"/>
          <p14:tracePt t="155928" x="6889750" y="4333875"/>
          <p14:tracePt t="155937" x="6889750" y="4359275"/>
          <p14:tracePt t="155945" x="6889750" y="4384675"/>
          <p14:tracePt t="155953" x="6881813" y="4394200"/>
          <p14:tracePt t="155961" x="6881813" y="4402138"/>
          <p14:tracePt t="155969" x="6881813" y="4419600"/>
          <p14:tracePt t="155986" x="6881813" y="4427538"/>
          <p14:tracePt t="155992" x="6881813" y="4445000"/>
          <p14:tracePt t="156002" x="6881813" y="4452938"/>
          <p14:tracePt t="156020" x="6873875" y="4470400"/>
          <p14:tracePt t="156040" x="6873875" y="4478338"/>
          <p14:tracePt t="156090" x="6873875" y="4486275"/>
          <p14:tracePt t="156107" x="6864350" y="4495800"/>
          <p14:tracePt t="156123" x="6864350" y="4503738"/>
          <p14:tracePt t="156222" x="6856413" y="4503738"/>
          <p14:tracePt t="156270" x="6856413" y="4513263"/>
          <p14:tracePt t="156678" x="6848475" y="4513263"/>
          <p14:tracePt t="156686" x="6823075" y="4513263"/>
          <p14:tracePt t="156694" x="6813550" y="4513263"/>
          <p14:tracePt t="156705" x="6797675" y="4513263"/>
          <p14:tracePt t="156710" x="6780213" y="4513263"/>
          <p14:tracePt t="156722" x="6770688" y="4513263"/>
          <p14:tracePt t="156726" x="6762750" y="4513263"/>
          <p14:tracePt t="156739" x="6754813" y="4513263"/>
          <p14:tracePt t="156742" x="6729413" y="4503738"/>
          <p14:tracePt t="156753" x="6719888" y="4503738"/>
          <p14:tracePt t="156758" x="6711950" y="4503738"/>
          <p14:tracePt t="156769" x="6704013" y="4503738"/>
          <p14:tracePt t="156775" x="6694488" y="4503738"/>
          <p14:tracePt t="156798" x="6678613" y="4503738"/>
          <p14:tracePt t="156813" x="6669088" y="4503738"/>
          <p14:tracePt t="156821" x="6653213" y="4503738"/>
          <p14:tracePt t="156829" x="6643688" y="4503738"/>
          <p14:tracePt t="156837" x="6635750" y="4503738"/>
          <p14:tracePt t="156845" x="6618288" y="4503738"/>
          <p14:tracePt t="156854" x="6610350" y="4503738"/>
          <p14:tracePt t="156861" x="6600825" y="4503738"/>
          <p14:tracePt t="156871" x="6592888" y="4503738"/>
          <p14:tracePt t="156877" x="6584950" y="4503738"/>
          <p14:tracePt t="156887" x="6575425" y="4513263"/>
          <p14:tracePt t="156905" x="6542088" y="4513263"/>
          <p14:tracePt t="156910" x="6524625" y="4529138"/>
          <p14:tracePt t="156920" x="6491288" y="4529138"/>
          <p14:tracePt t="156926" x="6473825" y="4529138"/>
          <p14:tracePt t="156945" x="6405563" y="4538663"/>
          <p14:tracePt t="156951" x="6372225" y="4546600"/>
          <p14:tracePt t="156956" x="6338888" y="4546600"/>
          <p14:tracePt t="156965" x="6303963" y="4546600"/>
          <p14:tracePt t="156973" x="6278563" y="4546600"/>
          <p14:tracePt t="156980" x="6261100" y="4546600"/>
          <p14:tracePt t="156988" x="6245225" y="4546600"/>
          <p14:tracePt t="156997" x="6235700" y="4546600"/>
          <p14:tracePt t="157005" x="6227763" y="4546600"/>
          <p14:tracePt t="157012" x="6219825" y="4546600"/>
          <p14:tracePt t="157021" x="6210300" y="4546600"/>
          <p14:tracePt t="157036" x="6202363" y="4546600"/>
          <p14:tracePt t="157070" x="6194425" y="4546600"/>
          <p14:tracePt t="157103" x="6184900" y="4546600"/>
          <p14:tracePt t="157111" x="6167438" y="4546600"/>
          <p14:tracePt t="157120" x="6159500" y="4538663"/>
          <p14:tracePt t="157127" x="6142038" y="4529138"/>
          <p14:tracePt t="157138" x="6126163" y="4529138"/>
          <p14:tracePt t="157142" x="6116638" y="4529138"/>
          <p14:tracePt t="157154" x="6108700" y="4521200"/>
          <p14:tracePt t="157158" x="6100763" y="4521200"/>
          <p14:tracePt t="157182" x="6083300" y="4521200"/>
          <p14:tracePt t="157190" x="6049963" y="4503738"/>
          <p14:tracePt t="157198" x="6032500" y="4495800"/>
          <p14:tracePt t="157206" x="6015038" y="4495800"/>
          <p14:tracePt t="157214" x="6007100" y="4495800"/>
          <p14:tracePt t="157224" x="5997575" y="4495800"/>
          <p14:tracePt t="157230" x="5972175" y="4495800"/>
          <p14:tracePt t="157239" x="5964238" y="4495800"/>
          <p14:tracePt t="157245" x="5956300" y="4495800"/>
          <p14:tracePt t="157253" x="5946775" y="4495800"/>
          <p14:tracePt t="157270" x="5938838" y="4495800"/>
          <p14:tracePt t="157277" x="5921375" y="4495800"/>
          <p14:tracePt t="157293" x="5905500" y="4495800"/>
          <p14:tracePt t="157309" x="5888038" y="4495800"/>
          <p14:tracePt t="157319" x="5888038" y="4503738"/>
          <p14:tracePt t="157325" x="5880100" y="4513263"/>
          <p14:tracePt t="157357" x="5870575" y="4513263"/>
          <p14:tracePt t="157365" x="5870575" y="4521200"/>
          <p14:tracePt t="157373" x="5862638" y="4521200"/>
          <p14:tracePt t="157382" x="5853113" y="4529138"/>
          <p14:tracePt t="157389" x="5845175" y="4529138"/>
          <p14:tracePt t="157397" x="5811838" y="4538663"/>
          <p14:tracePt t="157405" x="5776913" y="4538663"/>
          <p14:tracePt t="157413" x="5743575" y="4538663"/>
          <p14:tracePt t="157421" x="5718175" y="4538663"/>
          <p14:tracePt t="157429" x="5692775" y="4538663"/>
          <p14:tracePt t="157438" x="5675313" y="4538663"/>
          <p14:tracePt t="157445" x="5657850" y="4538663"/>
          <p14:tracePt t="157454" x="5641975" y="4538663"/>
          <p14:tracePt t="157461" x="5616575" y="4538663"/>
          <p14:tracePt t="157471" x="5581650" y="4538663"/>
          <p14:tracePt t="157477" x="5522913" y="4538663"/>
          <p14:tracePt t="157487" x="5446713" y="4538663"/>
          <p14:tracePt t="157493" x="5343525" y="4538663"/>
          <p14:tracePt t="157503" x="5216525" y="4538663"/>
          <p14:tracePt t="157509" x="5097463" y="4538663"/>
          <p14:tracePt t="157520" x="4970463" y="4538663"/>
          <p14:tracePt t="157525" x="4851400" y="4538663"/>
          <p14:tracePt t="157537" x="4724400" y="4538663"/>
          <p14:tracePt t="157541" x="4613275" y="4538663"/>
          <p14:tracePt t="157553" x="4486275" y="4538663"/>
          <p14:tracePt t="157557" x="4349750" y="4538663"/>
          <p14:tracePt t="157565" x="4230688" y="4538663"/>
          <p14:tracePt t="157573" x="4052888" y="4538663"/>
          <p14:tracePt t="157582" x="3873500" y="4538663"/>
          <p14:tracePt t="157589" x="3703638" y="4529138"/>
          <p14:tracePt t="157597" x="3576638" y="4529138"/>
          <p14:tracePt t="157605" x="3467100" y="4529138"/>
          <p14:tracePt t="157612" x="3363913" y="4529138"/>
          <p14:tracePt t="157620" x="3270250" y="4529138"/>
          <p14:tracePt t="157628" x="3203575" y="4513263"/>
          <p14:tracePt t="157636" x="3160713" y="4503738"/>
          <p14:tracePt t="157644" x="3117850" y="4486275"/>
          <p14:tracePt t="157653" x="3084513" y="4470400"/>
          <p14:tracePt t="157660" x="3041650" y="4470400"/>
          <p14:tracePt t="157670" x="3033713" y="4452938"/>
          <p14:tracePt t="157677" x="3008313" y="4435475"/>
          <p14:tracePt t="157686" x="2998788" y="4419600"/>
          <p14:tracePt t="157693" x="2990850" y="4394200"/>
          <p14:tracePt t="157702" x="2990850" y="4376738"/>
          <p14:tracePt t="157709" x="2982913" y="4341813"/>
          <p14:tracePt t="157718" x="2982913" y="4308475"/>
          <p14:tracePt t="157724" x="2982913" y="4283075"/>
          <p14:tracePt t="157735" x="2982913" y="4257675"/>
          <p14:tracePt t="157740" x="2982913" y="4224338"/>
          <p14:tracePt t="157749" x="2982913" y="4189413"/>
          <p14:tracePt t="157756" x="2982913" y="4146550"/>
          <p14:tracePt t="157764" x="2998788" y="4113213"/>
          <p14:tracePt t="157772" x="3024188" y="4070350"/>
          <p14:tracePt t="157780" x="3059113" y="4027488"/>
          <p14:tracePt t="157788" x="3117850" y="3986213"/>
          <p14:tracePt t="157796" x="3194050" y="3943350"/>
          <p14:tracePt t="157804" x="3287713" y="3892550"/>
          <p14:tracePt t="157813" x="3441700" y="3849688"/>
          <p14:tracePt t="157821" x="3662363" y="3806825"/>
          <p14:tracePt t="157828" x="3900488" y="3781425"/>
          <p14:tracePt t="157837" x="4137025" y="3773488"/>
          <p14:tracePt t="157844" x="4418013" y="3756025"/>
          <p14:tracePt t="157853" x="4630738" y="3756025"/>
          <p14:tracePt t="157861" x="4859338" y="3756025"/>
          <p14:tracePt t="157870" x="5072063" y="3756025"/>
          <p14:tracePt t="157877" x="5310188" y="3773488"/>
          <p14:tracePt t="157886" x="5497513" y="3773488"/>
          <p14:tracePt t="157903" x="5802313" y="3781425"/>
          <p14:tracePt t="157908" x="5946775" y="3790950"/>
          <p14:tracePt t="157917" x="6075363" y="3798888"/>
          <p14:tracePt t="157926" x="6184900" y="3816350"/>
          <p14:tracePt t="157933" x="6286500" y="3824288"/>
          <p14:tracePt t="157941" x="6364288" y="3832225"/>
          <p14:tracePt t="157949" x="6456363" y="3841750"/>
          <p14:tracePt t="157957" x="6542088" y="3849688"/>
          <p14:tracePt t="157965" x="6592888" y="3857625"/>
          <p14:tracePt t="157973" x="6643688" y="3867150"/>
          <p14:tracePt t="157980" x="6704013" y="3867150"/>
          <p14:tracePt t="157989" x="6737350" y="3875088"/>
          <p14:tracePt t="157996" x="6754813" y="3875088"/>
          <p14:tracePt t="158005" x="6762750" y="3892550"/>
          <p14:tracePt t="158020" x="6780213" y="3908425"/>
          <p14:tracePt t="158029" x="6805613" y="3917950"/>
          <p14:tracePt t="158036" x="6831013" y="3943350"/>
          <p14:tracePt t="158045" x="6838950" y="3960813"/>
          <p14:tracePt t="158052" x="6864350" y="3986213"/>
          <p14:tracePt t="158061" x="6889750" y="4019550"/>
          <p14:tracePt t="158070" x="6942138" y="4052888"/>
          <p14:tracePt t="158077" x="6983413" y="4087813"/>
          <p14:tracePt t="158087" x="7018338" y="4121150"/>
          <p14:tracePt t="158094" x="7051675" y="4156075"/>
          <p14:tracePt t="158104" x="7077075" y="4181475"/>
          <p14:tracePt t="158110" x="7085013" y="4214813"/>
          <p14:tracePt t="158123" x="7102475" y="4249738"/>
          <p14:tracePt t="158127" x="7112000" y="4291013"/>
          <p14:tracePt t="158137" x="7119938" y="4325938"/>
          <p14:tracePt t="158142" x="7119938" y="4368800"/>
          <p14:tracePt t="158152" x="7119938" y="4410075"/>
          <p14:tracePt t="158157" x="7102475" y="4445000"/>
          <p14:tracePt t="158165" x="7069138" y="4495800"/>
          <p14:tracePt t="158173" x="7043738" y="4529138"/>
          <p14:tracePt t="158180" x="7018338" y="4564063"/>
          <p14:tracePt t="158188" x="6983413" y="4597400"/>
          <p14:tracePt t="158197" x="6950075" y="4630738"/>
          <p14:tracePt t="158204" x="6924675" y="4657725"/>
          <p14:tracePt t="158213" x="6881813" y="4683125"/>
          <p14:tracePt t="158220" x="6838950" y="4708525"/>
          <p14:tracePt t="158228" x="6805613" y="4724400"/>
          <p14:tracePt t="158236" x="6762750" y="4741863"/>
          <p14:tracePt t="158244" x="6719888" y="4741863"/>
          <p14:tracePt t="158252" x="6678613" y="4749800"/>
          <p14:tracePt t="158261" x="6635750" y="4767263"/>
          <p14:tracePt t="158269" x="6575425" y="4775200"/>
          <p14:tracePt t="158277" x="6491288" y="4784725"/>
          <p14:tracePt t="158286" x="6415088" y="4784725"/>
          <p14:tracePt t="158292" x="6338888" y="4784725"/>
          <p14:tracePt t="158302" x="6245225" y="4784725"/>
          <p14:tracePt t="158308" x="6167438" y="4784725"/>
          <p14:tracePt t="158319" x="6100763" y="4784725"/>
          <p14:tracePt t="158325" x="6032500" y="4784725"/>
          <p14:tracePt t="158334" x="5972175" y="4784725"/>
          <p14:tracePt t="158341" x="5913438" y="4775200"/>
          <p14:tracePt t="158351" x="5862638" y="4759325"/>
          <p14:tracePt t="158357" x="5811838" y="4741863"/>
          <p14:tracePt t="158366" x="5768975" y="4741863"/>
          <p14:tracePt t="158373" x="5708650" y="4733925"/>
          <p14:tracePt t="158381" x="5641975" y="4708525"/>
          <p14:tracePt t="158389" x="5565775" y="4699000"/>
          <p14:tracePt t="158397" x="5487988" y="4683125"/>
          <p14:tracePt t="158405" x="5394325" y="4673600"/>
          <p14:tracePt t="158413" x="5284788" y="4657725"/>
          <p14:tracePt t="158421" x="5165725" y="4648200"/>
          <p14:tracePt t="158429" x="5029200" y="4640263"/>
          <p14:tracePt t="158437" x="4851400" y="4614863"/>
          <p14:tracePt t="158445" x="4638675" y="4589463"/>
          <p14:tracePt t="158455" x="4443413" y="4579938"/>
          <p14:tracePt t="158461" x="4230688" y="4564063"/>
          <p14:tracePt t="158471" x="4035425" y="4554538"/>
          <p14:tracePt t="158477" x="3873500" y="4538663"/>
          <p14:tracePt t="158487" x="3746500" y="4529138"/>
          <p14:tracePt t="158493" x="3644900" y="4521200"/>
          <p14:tracePt t="158503" x="3551238" y="4513263"/>
          <p14:tracePt t="158509" x="3467100" y="4513263"/>
          <p14:tracePt t="158518" x="3381375" y="4513263"/>
          <p14:tracePt t="158525" x="3313113" y="4513263"/>
          <p14:tracePt t="158535" x="3254375" y="4513263"/>
          <p14:tracePt t="158541" x="3211513" y="4513263"/>
          <p14:tracePt t="158552" x="3168650" y="4513263"/>
          <p14:tracePt t="158557" x="3127375" y="4513263"/>
          <p14:tracePt t="158566" x="3100388" y="4513263"/>
          <p14:tracePt t="158573" x="3092450" y="4513263"/>
          <p14:tracePt t="158581" x="3084513" y="4513263"/>
          <p14:tracePt t="158589" x="3074988" y="4513263"/>
          <p14:tracePt t="158597" x="3049588" y="4513263"/>
          <p14:tracePt t="158605" x="3033713" y="4513263"/>
          <p14:tracePt t="158621" x="3024188" y="4513263"/>
          <p14:tracePt t="158670" x="3016250" y="4513263"/>
          <p14:tracePt t="158716" x="3016250" y="4503738"/>
          <p14:tracePt t="158724" x="3016250" y="4495800"/>
          <p14:tracePt t="158732" x="3016250" y="4478338"/>
          <p14:tracePt t="158740" x="3059113" y="4427538"/>
          <p14:tracePt t="158749" x="3127375" y="4341813"/>
          <p14:tracePt t="158757" x="3211513" y="4257675"/>
          <p14:tracePt t="158765" x="3322638" y="4171950"/>
          <p14:tracePt t="158773" x="3467100" y="4079875"/>
          <p14:tracePt t="158781" x="3644900" y="3976688"/>
          <p14:tracePt t="158789" x="3832225" y="3900488"/>
          <p14:tracePt t="158797" x="4052888" y="3806825"/>
          <p14:tracePt t="158804" x="4291013" y="3722688"/>
          <p14:tracePt t="158813" x="4570413" y="3629025"/>
          <p14:tracePt t="158821" x="4868863" y="3560763"/>
          <p14:tracePt t="158829" x="5183188" y="3484563"/>
          <p14:tracePt t="158836" x="5530850" y="3390900"/>
          <p14:tracePt t="158845" x="5913438" y="3305175"/>
          <p14:tracePt t="158852" x="6227763" y="3246438"/>
          <p14:tracePt t="158860" x="6542088" y="3203575"/>
          <p14:tracePt t="158869" x="6848475" y="3170238"/>
          <p14:tracePt t="158877" x="7137400" y="3127375"/>
          <p14:tracePt t="158885" x="7426325" y="3101975"/>
          <p14:tracePt t="158903" x="7893050" y="3025775"/>
          <p14:tracePt t="158909" x="8070850" y="2982913"/>
          <p14:tracePt t="158918" x="8258175" y="2940050"/>
          <p14:tracePt t="158925" x="8462963" y="2889250"/>
          <p14:tracePt t="158935" x="8674100" y="2820988"/>
          <p14:tracePt t="158941" x="8904288" y="2752725"/>
          <p14:tracePt t="158948" x="9167813" y="2651125"/>
          <p14:tracePt t="158957" x="9421813" y="2549525"/>
          <p14:tracePt t="158965" x="9702800" y="2463800"/>
          <p14:tracePt t="158973" x="9956800" y="2387600"/>
          <p14:tracePt t="158980" x="10126663" y="2328863"/>
          <p14:tracePt t="158988" x="10229850" y="2311400"/>
          <p14:tracePt t="158996" x="10288588" y="2303463"/>
          <p14:tracePt t="159005" x="10331450" y="2293938"/>
          <p14:tracePt t="159013" x="10339388" y="2293938"/>
          <p14:tracePt t="159021" x="10348913" y="2293938"/>
          <p14:tracePt t="159029" x="10364788" y="2293938"/>
          <p14:tracePt t="159037" x="10374313" y="2293938"/>
          <p14:tracePt t="159044" x="10382250" y="2293938"/>
          <p14:tracePt t="159069" x="10390188" y="2293938"/>
          <p14:tracePt t="159077" x="10407650" y="2293938"/>
          <p14:tracePt t="159086" x="10415588" y="2286000"/>
          <p14:tracePt t="159093" x="10433050" y="2260600"/>
          <p14:tracePt t="159102" x="10467975" y="2243138"/>
          <p14:tracePt t="159109" x="10493375" y="2200275"/>
          <p14:tracePt t="159117" x="10534650" y="2159000"/>
          <p14:tracePt t="159125" x="10534650" y="2149475"/>
          <p14:tracePt t="159135" x="10552113" y="2133600"/>
          <p14:tracePt t="159141" x="10552113" y="2124075"/>
          <p14:tracePt t="159152" x="10560050" y="2116138"/>
          <p14:tracePt t="159230" x="10569575" y="2116138"/>
          <p14:tracePt t="159249" x="10577513" y="2116138"/>
          <p14:tracePt t="159281" x="10577513" y="2124075"/>
          <p14:tracePt t="159313" x="10577513" y="2141538"/>
          <p14:tracePt t="159322" x="10585450" y="2149475"/>
          <p14:tracePt t="159330" x="10585450" y="2159000"/>
          <p14:tracePt t="159339" x="10585450" y="2166938"/>
          <p14:tracePt t="159346" x="10585450" y="2174875"/>
          <p14:tracePt t="159355" x="10585450" y="2184400"/>
          <p14:tracePt t="159362" x="10585450" y="2192338"/>
          <p14:tracePt t="159372" x="10594975" y="2227263"/>
          <p14:tracePt t="159378" x="10594975" y="2243138"/>
          <p14:tracePt t="159394" x="10594975" y="2260600"/>
          <p14:tracePt t="159404" x="10594975" y="2278063"/>
          <p14:tracePt t="159409" x="10594975" y="2293938"/>
          <p14:tracePt t="159419" x="10594975" y="2319338"/>
          <p14:tracePt t="159425" x="10594975" y="2344738"/>
          <p14:tracePt t="159436" x="10594975" y="2362200"/>
          <p14:tracePt t="159442" x="10594975" y="2371725"/>
          <p14:tracePt t="159457" x="10594975" y="2387600"/>
          <p14:tracePt t="159474" x="10594975" y="2422525"/>
          <p14:tracePt t="159482" x="10594975" y="2430463"/>
          <p14:tracePt t="159489" x="10594975" y="2438400"/>
          <p14:tracePt t="159505" x="10594975" y="2447925"/>
          <p14:tracePt t="159514" x="10602913" y="2455863"/>
          <p14:tracePt t="159554" x="10602913" y="2473325"/>
          <p14:tracePt t="159570" x="10602913" y="2481263"/>
          <p14:tracePt t="159577" x="10602913" y="2489200"/>
          <p14:tracePt t="159586" x="10594975" y="2498725"/>
          <p14:tracePt t="159619" x="10585450" y="2506663"/>
          <p14:tracePt t="159650" x="10577513" y="2516188"/>
          <p14:tracePt t="161114" x="10577513" y="2506663"/>
          <p14:tracePt t="161130" x="10585450" y="2498725"/>
          <p14:tracePt t="161138" x="10602913" y="2481263"/>
          <p14:tracePt t="161146" x="10620375" y="2463800"/>
          <p14:tracePt t="161210" x="10628313" y="2455863"/>
          <p14:tracePt t="161218" x="10637838" y="2447925"/>
          <p14:tracePt t="161225" x="10645775" y="2447925"/>
          <p14:tracePt t="161234" x="10653713" y="2438400"/>
          <p14:tracePt t="161240" x="10679113" y="2413000"/>
          <p14:tracePt t="161251" x="10696575" y="2405063"/>
          <p14:tracePt t="161257" x="10696575" y="2387600"/>
          <p14:tracePt t="161267" x="10704513" y="2387600"/>
          <p14:tracePt t="161273" x="10714038" y="2379663"/>
          <p14:tracePt t="161280" x="10721975" y="2379663"/>
          <p14:tracePt t="161369" x="10729913" y="2371725"/>
          <p14:tracePt t="161376" x="10739438" y="2362200"/>
          <p14:tracePt t="161385" x="10747375" y="2362200"/>
          <p14:tracePt t="161419" x="10747375" y="2354263"/>
          <p14:tracePt t="161441" x="10739438" y="2336800"/>
          <p14:tracePt t="161448" x="10729913" y="2319338"/>
          <p14:tracePt t="161457" x="10714038" y="2303463"/>
          <p14:tracePt t="161465" x="10704513" y="2286000"/>
          <p14:tracePt t="161473" x="10704513" y="2278063"/>
          <p14:tracePt t="161481" x="10704513" y="2268538"/>
          <p14:tracePt t="161489" x="10704513" y="2260600"/>
          <p14:tracePt t="161497" x="10696575" y="2260600"/>
          <p14:tracePt t="161505" x="10679113" y="2260600"/>
          <p14:tracePt t="161513" x="10671175" y="2243138"/>
          <p14:tracePt t="161521" x="10653713" y="2217738"/>
          <p14:tracePt t="161643" x="10628313" y="2217738"/>
          <p14:tracePt t="161650" x="10552113" y="2252663"/>
          <p14:tracePt t="161659" x="10467975" y="2303463"/>
          <p14:tracePt t="161668" x="10382250" y="2344738"/>
          <p14:tracePt t="161675" x="10323513" y="2387600"/>
          <p14:tracePt t="161682" x="10271125" y="2438400"/>
          <p14:tracePt t="161689" x="10229850" y="2473325"/>
          <p14:tracePt t="161697" x="10204450" y="2516188"/>
          <p14:tracePt t="161705" x="10186988" y="2557463"/>
          <p14:tracePt t="161714" x="10179050" y="2582863"/>
          <p14:tracePt t="161721" x="10161588" y="2600325"/>
          <p14:tracePt t="161729" x="10161588" y="2617788"/>
          <p14:tracePt t="161737" x="10161588" y="2625725"/>
          <p14:tracePt t="161746" x="10153650" y="2625725"/>
          <p14:tracePt t="161754" x="10144125" y="2643188"/>
          <p14:tracePt t="161761" x="10144125" y="2668588"/>
          <p14:tracePt t="161769" x="10126663" y="2686050"/>
          <p14:tracePt t="161778" x="10110788" y="2719388"/>
          <p14:tracePt t="161787" x="10067925" y="2762250"/>
          <p14:tracePt t="161793" x="10025063" y="2813050"/>
          <p14:tracePt t="161803" x="9974263" y="2863850"/>
          <p14:tracePt t="161809" x="9931400" y="2922588"/>
          <p14:tracePt t="161818" x="9890125" y="2974975"/>
          <p14:tracePt t="161825" x="9847263" y="3025775"/>
          <p14:tracePt t="161836" x="9796463" y="3076575"/>
          <p14:tracePt t="161841" x="9753600" y="3119438"/>
          <p14:tracePt t="161852" x="9710738" y="3152775"/>
          <p14:tracePt t="161857" x="9659938" y="3195638"/>
          <p14:tracePt t="161868" x="9591675" y="3228975"/>
          <p14:tracePt t="161873" x="9507538" y="3279775"/>
          <p14:tracePt t="161882" x="9413875" y="3322638"/>
          <p14:tracePt t="161891" x="9286875" y="3382963"/>
          <p14:tracePt t="161897" x="9117013" y="3441700"/>
          <p14:tracePt t="161918" x="8750300" y="3594100"/>
          <p14:tracePt t="161920" x="8521700" y="3662363"/>
          <p14:tracePt t="161928" x="8275638" y="3722688"/>
          <p14:tracePt t="161936" x="8004175" y="3763963"/>
          <p14:tracePt t="161944" x="7766050" y="3806825"/>
          <p14:tracePt t="161954" x="7596188" y="3816350"/>
          <p14:tracePt t="161960" x="7442200" y="3824288"/>
          <p14:tracePt t="161969" x="7256463" y="3841750"/>
          <p14:tracePt t="161977" x="7127875" y="3849688"/>
          <p14:tracePt t="161985" x="7051675" y="3849688"/>
          <p14:tracePt t="161993" x="7043738" y="3849688"/>
          <p14:tracePt t="162001" x="7034213" y="3849688"/>
          <p14:tracePt t="162008" x="7018338" y="3832225"/>
          <p14:tracePt t="162018" x="7008813" y="3824288"/>
          <p14:tracePt t="162025" x="7008813" y="3816350"/>
          <p14:tracePt t="162035" x="7008813" y="3806825"/>
          <p14:tracePt t="162040" x="7008813" y="3790950"/>
          <p14:tracePt t="162051" x="7018338" y="3773488"/>
          <p14:tracePt t="162056" x="7034213" y="3756025"/>
          <p14:tracePt t="162067" x="7051675" y="3738563"/>
          <p14:tracePt t="162072" x="7051675" y="3730625"/>
          <p14:tracePt t="162366" x="7051675" y="3748088"/>
          <p14:tracePt t="162374" x="7026275" y="3790950"/>
          <p14:tracePt t="162384" x="7008813" y="3824288"/>
          <p14:tracePt t="162389" x="6983413" y="3875088"/>
          <p14:tracePt t="162396" x="6958013" y="3925888"/>
          <p14:tracePt t="162405" x="6932613" y="3976688"/>
          <p14:tracePt t="162413" x="6924675" y="4027488"/>
          <p14:tracePt t="162420" x="6915150" y="4062413"/>
          <p14:tracePt t="162429" x="6907213" y="4113213"/>
          <p14:tracePt t="162437" x="6889750" y="4171950"/>
          <p14:tracePt t="162445" x="6873875" y="4224338"/>
          <p14:tracePt t="162452" x="6848475" y="4283075"/>
          <p14:tracePt t="162461" x="6813550" y="4341813"/>
          <p14:tracePt t="162468" x="6788150" y="4394200"/>
          <p14:tracePt t="162477" x="6770688" y="4427538"/>
          <p14:tracePt t="162485" x="6745288" y="4470400"/>
          <p14:tracePt t="162492" x="6737350" y="4495800"/>
          <p14:tracePt t="162503" x="6729413" y="4521200"/>
          <p14:tracePt t="162508" x="6729413" y="4529138"/>
          <p14:tracePt t="162519" x="6729413" y="4538663"/>
          <p14:tracePt t="162525" x="6729413" y="4546600"/>
          <p14:tracePt t="162534" x="6719888" y="4546600"/>
          <p14:tracePt t="162630" x="6711950" y="4546600"/>
          <p14:tracePt t="162662" x="6704013" y="4546600"/>
          <p14:tracePt t="162670" x="6694488" y="4546600"/>
          <p14:tracePt t="162679" x="6686550" y="4546600"/>
          <p14:tracePt t="162710" x="6678613" y="4538663"/>
          <p14:tracePt t="162726" x="6669088" y="4529138"/>
          <p14:tracePt t="162735" x="6661150" y="4513263"/>
          <p14:tracePt t="162743" x="6635750" y="4503738"/>
          <p14:tracePt t="162754" x="6618288" y="4486275"/>
          <p14:tracePt t="162758" x="6600825" y="4478338"/>
          <p14:tracePt t="162770" x="6567488" y="4460875"/>
          <p14:tracePt t="162774" x="6534150" y="4452938"/>
          <p14:tracePt t="162783" x="6508750" y="4452938"/>
          <p14:tracePt t="162792" x="6473825" y="4452938"/>
          <p14:tracePt t="162798" x="6405563" y="4452938"/>
          <p14:tracePt t="162805" x="6354763" y="4452938"/>
          <p14:tracePt t="162813" x="6278563" y="4452938"/>
          <p14:tracePt t="162821" x="6210300" y="4460875"/>
          <p14:tracePt t="162829" x="6159500" y="4478338"/>
          <p14:tracePt t="162837" x="6116638" y="4478338"/>
          <p14:tracePt t="162846" x="6091238" y="4495800"/>
          <p14:tracePt t="162855" x="6057900" y="4513263"/>
          <p14:tracePt t="162870" x="6040438" y="4529138"/>
          <p14:tracePt t="162878" x="6032500" y="4529138"/>
          <p14:tracePt t="162887" x="6024563" y="4538663"/>
          <p14:tracePt t="162903" x="5989638" y="4564063"/>
          <p14:tracePt t="162909" x="5972175" y="4572000"/>
          <p14:tracePt t="162920" x="5956300" y="4597400"/>
          <p14:tracePt t="162926" x="5930900" y="4597400"/>
          <p14:tracePt t="162934" x="5913438" y="4622800"/>
          <p14:tracePt t="162953" x="5905500" y="4630738"/>
          <p14:tracePt t="162959" x="5895975" y="4630738"/>
          <p14:tracePt t="162974" x="5895975" y="4640263"/>
          <p14:tracePt t="163261" x="5888038" y="4640263"/>
          <p14:tracePt t="163269" x="5880100" y="4630738"/>
          <p14:tracePt t="163277" x="5870575" y="4605338"/>
          <p14:tracePt t="163286" x="5870575" y="4579938"/>
          <p14:tracePt t="163293" x="5870575" y="4554538"/>
          <p14:tracePt t="163302" x="5870575" y="4503738"/>
          <p14:tracePt t="163309" x="5870575" y="4435475"/>
          <p14:tracePt t="163319" x="5870575" y="4351338"/>
          <p14:tracePt t="163325" x="5870575" y="4283075"/>
          <p14:tracePt t="163335" x="5870575" y="4224338"/>
          <p14:tracePt t="163341" x="5888038" y="4171950"/>
          <p14:tracePt t="163351" x="5913438" y="4121150"/>
          <p14:tracePt t="163356" x="5938838" y="4079875"/>
          <p14:tracePt t="163367" x="5981700" y="4037013"/>
          <p14:tracePt t="163373" x="6007100" y="4019550"/>
          <p14:tracePt t="163381" x="6040438" y="3986213"/>
          <p14:tracePt t="163389" x="6065838" y="3968750"/>
          <p14:tracePt t="163397" x="6091238" y="3951288"/>
          <p14:tracePt t="163405" x="6100763" y="3943350"/>
          <p14:tracePt t="163413" x="6108700" y="3943350"/>
          <p14:tracePt t="163429" x="6116638" y="3943350"/>
          <p14:tracePt t="163453" x="6126163" y="3943350"/>
          <p14:tracePt t="163461" x="6142038" y="3943350"/>
          <p14:tracePt t="163470" x="6159500" y="3943350"/>
          <p14:tracePt t="163477" x="6176963" y="3943350"/>
          <p14:tracePt t="163487" x="6202363" y="3943350"/>
          <p14:tracePt t="163494" x="6253163" y="3960813"/>
          <p14:tracePt t="163503" x="6303963" y="3976688"/>
          <p14:tracePt t="163510" x="6364288" y="3994150"/>
          <p14:tracePt t="163519" x="6430963" y="4011613"/>
          <p14:tracePt t="163526" x="6499225" y="4027488"/>
          <p14:tracePt t="163536" x="6559550" y="4037013"/>
          <p14:tracePt t="163541" x="6618288" y="4044950"/>
          <p14:tracePt t="163554" x="6678613" y="4062413"/>
          <p14:tracePt t="163557" x="6745288" y="4087813"/>
          <p14:tracePt t="163569" x="6813550" y="4113213"/>
          <p14:tracePt t="163574" x="6873875" y="4156075"/>
          <p14:tracePt t="163584" x="6924675" y="4181475"/>
          <p14:tracePt t="163590" x="6975475" y="4197350"/>
          <p14:tracePt t="163599" x="7000875" y="4214813"/>
          <p14:tracePt t="163607" x="7008813" y="4224338"/>
          <p14:tracePt t="163614" x="7018338" y="4224338"/>
          <p14:tracePt t="163790" x="7026275" y="4224338"/>
          <p14:tracePt t="163798" x="7034213" y="4224338"/>
          <p14:tracePt t="163807" x="7051675" y="4224338"/>
          <p14:tracePt t="163815" x="7069138" y="4206875"/>
          <p14:tracePt t="163823" x="7112000" y="4164013"/>
          <p14:tracePt t="163831" x="7162800" y="4105275"/>
          <p14:tracePt t="163839" x="7229475" y="4027488"/>
          <p14:tracePt t="163846" x="7366000" y="3917950"/>
          <p14:tracePt t="163854" x="7535863" y="3773488"/>
          <p14:tracePt t="163862" x="7748588" y="3586163"/>
          <p14:tracePt t="163872" x="8012113" y="3365500"/>
          <p14:tracePt t="163877" x="8232775" y="3178175"/>
          <p14:tracePt t="163886" x="8428038" y="2982913"/>
          <p14:tracePt t="163894" x="8564563" y="2846388"/>
          <p14:tracePt t="163904" x="8674100" y="2686050"/>
          <p14:tracePt t="163909" x="8742363" y="2592388"/>
          <p14:tracePt t="164124" x="8750300" y="2592388"/>
          <p14:tracePt t="164141" x="8759825" y="2600325"/>
          <p14:tracePt t="164150" x="8785225" y="2625725"/>
          <p14:tracePt t="164157" x="8793163" y="2625725"/>
          <p14:tracePt t="164165" x="8802688" y="2633663"/>
          <p14:tracePt t="164173" x="8810625" y="2651125"/>
          <p14:tracePt t="164180" x="8810625" y="2668588"/>
          <p14:tracePt t="164189" x="8818563" y="2701925"/>
          <p14:tracePt t="164197" x="8818563" y="2719388"/>
          <p14:tracePt t="164205" x="8818563" y="2762250"/>
          <p14:tracePt t="164213" x="8810625" y="2795588"/>
          <p14:tracePt t="164220" x="8793163" y="2846388"/>
          <p14:tracePt t="164228" x="8767763" y="2881313"/>
          <p14:tracePt t="164236" x="8742363" y="2922588"/>
          <p14:tracePt t="164245" x="8724900" y="2949575"/>
          <p14:tracePt t="164252" x="8691563" y="3000375"/>
          <p14:tracePt t="164260" x="8640763" y="3033713"/>
          <p14:tracePt t="164268" x="8564563" y="3094038"/>
          <p14:tracePt t="164276" x="8478838" y="3152775"/>
          <p14:tracePt t="164285" x="8369300" y="3221038"/>
          <p14:tracePt t="164293" x="8283575" y="3305175"/>
          <p14:tracePt t="164302" x="8189913" y="3382963"/>
          <p14:tracePt t="164309" x="8088313" y="3449638"/>
          <p14:tracePt t="164318" x="7994650" y="3517900"/>
          <p14:tracePt t="164324" x="7900988" y="3578225"/>
          <p14:tracePt t="164334" x="7816850" y="3629025"/>
          <p14:tracePt t="164341" x="7756525" y="3687763"/>
          <p14:tracePt t="164350" x="7697788" y="3730625"/>
          <p14:tracePt t="164357" x="7654925" y="3773488"/>
          <p14:tracePt t="164366" x="7629525" y="3798888"/>
          <p14:tracePt t="164373" x="7596188" y="3824288"/>
          <p14:tracePt t="164389" x="7586663" y="3832225"/>
          <p14:tracePt t="164397" x="7586663" y="3841750"/>
          <p14:tracePt t="164405" x="7586663" y="3849688"/>
          <p14:tracePt t="164413" x="7578725" y="3849688"/>
          <p14:tracePt t="164606" x="7578725" y="3857625"/>
          <p14:tracePt t="164614" x="7561263" y="3867150"/>
          <p14:tracePt t="164622" x="7553325" y="3883025"/>
          <p14:tracePt t="164630" x="7535863" y="3900488"/>
          <p14:tracePt t="164639" x="7518400" y="3925888"/>
          <p14:tracePt t="164646" x="7510463" y="3943350"/>
          <p14:tracePt t="164717" x="7502525" y="3951288"/>
          <p14:tracePt t="164750" x="7485063" y="3951288"/>
          <p14:tracePt t="164758" x="7459663" y="3951288"/>
          <p14:tracePt t="164767" x="7416800" y="3960813"/>
          <p14:tracePt t="164774" x="7340600" y="3968750"/>
          <p14:tracePt t="164787" x="7229475" y="3986213"/>
          <p14:tracePt t="164790" x="7127875" y="4002088"/>
          <p14:tracePt t="164798" x="7034213" y="4052888"/>
          <p14:tracePt t="164805" x="6942138" y="4079875"/>
          <p14:tracePt t="164813" x="6848475" y="4095750"/>
          <p14:tracePt t="164821" x="6780213" y="4105275"/>
          <p14:tracePt t="164837" x="6762750" y="4105275"/>
          <p14:tracePt t="164845" x="6754813" y="4105275"/>
          <p14:tracePt t="164853" x="6754813" y="4113213"/>
          <p14:tracePt t="164877" x="6745288" y="4113213"/>
          <p14:tracePt t="164926" x="6737350" y="4121150"/>
          <p14:tracePt t="164941" x="6737350" y="4138613"/>
          <p14:tracePt t="164950" x="6737350" y="4156075"/>
          <p14:tracePt t="164959" x="6719888" y="4171950"/>
          <p14:tracePt t="164970" x="6711950" y="4197350"/>
          <p14:tracePt t="164978" x="6711950" y="4224338"/>
          <p14:tracePt t="164983" x="6678613" y="4265613"/>
          <p14:tracePt t="164988" x="6653213" y="4300538"/>
          <p14:tracePt t="164997" x="6643688" y="4325938"/>
          <p14:tracePt t="165005" x="6626225" y="4341813"/>
          <p14:tracePt t="165013" x="6600825" y="4351338"/>
          <p14:tracePt t="165020" x="6592888" y="4368800"/>
          <p14:tracePt t="165029" x="6584950" y="4368800"/>
          <p14:tracePt t="165037" x="6575425" y="4384675"/>
          <p14:tracePt t="165045" x="6559550" y="4394200"/>
          <p14:tracePt t="165053" x="6542088" y="4402138"/>
          <p14:tracePt t="165061" x="6534150" y="4402138"/>
          <p14:tracePt t="165068" x="6524625" y="4402138"/>
          <p14:tracePt t="165077" x="6508750" y="4402138"/>
          <p14:tracePt t="165084" x="6491288" y="4402138"/>
          <p14:tracePt t="165092" x="6465888" y="4402138"/>
          <p14:tracePt t="165109" x="6456363" y="4402138"/>
          <p14:tracePt t="165119" x="6440488" y="4402138"/>
          <p14:tracePt t="165125" x="6423025" y="4394200"/>
          <p14:tracePt t="165136" x="6405563" y="4394200"/>
          <p14:tracePt t="165141" x="6389688" y="4394200"/>
          <p14:tracePt t="165152" x="6372225" y="4384675"/>
          <p14:tracePt t="165166" x="6364288" y="4384675"/>
          <p14:tracePt t="165188" x="6354763" y="4376738"/>
          <p14:tracePt t="165245" x="6364288" y="4376738"/>
          <p14:tracePt t="165253" x="6380163" y="4376738"/>
          <p14:tracePt t="165261" x="6389688" y="4376738"/>
          <p14:tracePt t="165269" x="6397625" y="4376738"/>
          <p14:tracePt t="165277" x="6415088" y="4376738"/>
          <p14:tracePt t="165284" x="6430963" y="4376738"/>
          <p14:tracePt t="165293" x="6456363" y="4376738"/>
          <p14:tracePt t="165538" x="6465888" y="4376738"/>
          <p14:tracePt t="165570" x="6483350" y="4384675"/>
          <p14:tracePt t="165578" x="6491288" y="4394200"/>
          <p14:tracePt t="165586" x="6516688" y="4419600"/>
          <p14:tracePt t="165593" x="6534150" y="4435475"/>
          <p14:tracePt t="165601" x="6542088" y="4445000"/>
          <p14:tracePt t="165609" x="6550025" y="4445000"/>
          <p14:tracePt t="165618" x="6567488" y="4452938"/>
          <p14:tracePt t="165625" x="6592888" y="4452938"/>
          <p14:tracePt t="165634" x="6610350" y="4478338"/>
          <p14:tracePt t="165640" x="6643688" y="4478338"/>
          <p14:tracePt t="165651" x="6678613" y="4478338"/>
          <p14:tracePt t="165656" x="6694488" y="4478338"/>
          <p14:tracePt t="165667" x="6729413" y="4478338"/>
          <p14:tracePt t="165673" x="6780213" y="4478338"/>
          <p14:tracePt t="165683" x="6823075" y="4478338"/>
          <p14:tracePt t="165688" x="6864350" y="4470400"/>
          <p14:tracePt t="165697" x="6899275" y="4460875"/>
          <p14:tracePt t="165705" x="6942138" y="4452938"/>
          <p14:tracePt t="165713" x="6983413" y="4452938"/>
          <p14:tracePt t="165720" x="6992938" y="4452938"/>
          <p14:tracePt t="165729" x="7008813" y="4452938"/>
          <p14:tracePt t="165737" x="7043738" y="4452938"/>
          <p14:tracePt t="165745" x="7077075" y="4452938"/>
          <p14:tracePt t="165753" x="7119938" y="4452938"/>
          <p14:tracePt t="165761" x="7153275" y="4445000"/>
          <p14:tracePt t="165769" x="7188200" y="4445000"/>
          <p14:tracePt t="165777" x="7213600" y="4435475"/>
          <p14:tracePt t="165785" x="7239000" y="4435475"/>
          <p14:tracePt t="165793" x="7264400" y="4435475"/>
          <p14:tracePt t="165801" x="7281863" y="4427538"/>
          <p14:tracePt t="165809" x="7289800" y="4419600"/>
          <p14:tracePt t="165818" x="7297738" y="4419600"/>
          <p14:tracePt t="166050" x="7289800" y="4419600"/>
          <p14:tracePt t="166083" x="7281863" y="4419600"/>
          <p14:tracePt t="166100" x="7272338" y="4419600"/>
          <p14:tracePt t="166106" x="7264400" y="4419600"/>
          <p14:tracePt t="166115" x="7256463" y="4419600"/>
          <p14:tracePt t="166121" x="7246938" y="4419600"/>
          <p14:tracePt t="166130" x="7239000" y="4419600"/>
          <p14:tracePt t="166137" x="7229475" y="4419600"/>
          <p14:tracePt t="166153" x="7221538" y="4410075"/>
          <p14:tracePt t="166161" x="7213600" y="4410075"/>
          <p14:tracePt t="166169" x="7204075" y="4410075"/>
          <p14:tracePt t="166186" x="7196138" y="4402138"/>
          <p14:tracePt t="166209" x="7188200" y="4402138"/>
          <p14:tracePt t="166240" x="7178675" y="4402138"/>
          <p14:tracePt t="166250" x="7170738" y="4394200"/>
          <p14:tracePt t="166272" x="7162800" y="4394200"/>
          <p14:tracePt t="166297" x="7153275" y="4394200"/>
          <p14:tracePt t="166305" x="7145338" y="4394200"/>
          <p14:tracePt t="166313" x="7137400" y="4394200"/>
          <p14:tracePt t="166353" x="7127875" y="4394200"/>
          <p14:tracePt t="166369" x="7119938" y="4394200"/>
          <p14:tracePt t="166387" x="7112000" y="4394200"/>
          <p14:tracePt t="166403" x="7102475" y="4394200"/>
          <p14:tracePt t="166410" x="7077075" y="4402138"/>
          <p14:tracePt t="166420" x="7051675" y="4419600"/>
          <p14:tracePt t="166426" x="7026275" y="4435475"/>
          <p14:tracePt t="166437" x="6983413" y="4452938"/>
          <p14:tracePt t="166442" x="6924675" y="4486275"/>
          <p14:tracePt t="166453" x="6864350" y="4503738"/>
          <p14:tracePt t="166458" x="6813550" y="4521200"/>
          <p14:tracePt t="166469" x="6754813" y="4554538"/>
          <p14:tracePt t="166473" x="6704013" y="4564063"/>
          <p14:tracePt t="166483" x="6653213" y="4579938"/>
          <p14:tracePt t="166489" x="6600825" y="4605338"/>
          <p14:tracePt t="166497" x="6567488" y="4630738"/>
          <p14:tracePt t="166505" x="6524625" y="4648200"/>
          <p14:tracePt t="166513" x="6516688" y="4657725"/>
          <p14:tracePt t="166521" x="6499225" y="4657725"/>
          <p14:tracePt t="166545" x="6491288" y="4665663"/>
          <p14:tracePt t="166577" x="6473825" y="4673600"/>
          <p14:tracePt t="166586" x="6456363" y="4673600"/>
          <p14:tracePt t="166593" x="6448425" y="4683125"/>
          <p14:tracePt t="166603" x="6430963" y="4691063"/>
          <p14:tracePt t="166609" x="6423025" y="4691063"/>
          <p14:tracePt t="166620" x="6415088" y="4691063"/>
          <p14:tracePt t="166626" x="6405563" y="4691063"/>
          <p14:tracePt t="166636" x="6397625" y="4691063"/>
          <p14:tracePt t="166641" x="6380163" y="4691063"/>
          <p14:tracePt t="166652" x="6372225" y="4691063"/>
          <p14:tracePt t="166658" x="6354763" y="4691063"/>
          <p14:tracePt t="166668" x="6329363" y="4691063"/>
          <p14:tracePt t="166674" x="6303963" y="4673600"/>
          <p14:tracePt t="166685" x="6278563" y="4665663"/>
          <p14:tracePt t="166689" x="6235700" y="4648200"/>
          <p14:tracePt t="166698" x="6202363" y="4630738"/>
          <p14:tracePt t="166705" x="6159500" y="4614863"/>
          <p14:tracePt t="166714" x="6134100" y="4597400"/>
          <p14:tracePt t="166721" x="6108700" y="4589463"/>
          <p14:tracePt t="166729" x="6083300" y="4572000"/>
          <p14:tracePt t="166745" x="6075363" y="4564063"/>
          <p14:tracePt t="166761" x="6065838" y="4554538"/>
          <p14:tracePt t="166771" x="6065838" y="4546600"/>
          <p14:tracePt t="166787" x="6065838" y="4538663"/>
          <p14:tracePt t="166793" x="6065838" y="4529138"/>
          <p14:tracePt t="166802" x="6065838" y="4521200"/>
          <p14:tracePt t="166809" x="6065838" y="4513263"/>
          <p14:tracePt t="166819" x="6057900" y="4503738"/>
          <p14:tracePt t="166825" x="6057900" y="4495800"/>
          <p14:tracePt t="166835" x="6057900" y="4478338"/>
          <p14:tracePt t="166851" x="6057900" y="4470400"/>
          <p14:tracePt t="166858" x="6057900" y="4460875"/>
          <p14:tracePt t="166869" x="6065838" y="4452938"/>
          <p14:tracePt t="166874" x="6075363" y="4435475"/>
          <p14:tracePt t="166885" x="6100763" y="4419600"/>
          <p14:tracePt t="166890" x="6108700" y="4402138"/>
          <p14:tracePt t="166899" x="6116638" y="4402138"/>
          <p14:tracePt t="166906" x="6126163" y="4394200"/>
          <p14:tracePt t="166929" x="6134100" y="4384675"/>
          <p14:tracePt t="166947" x="6142038" y="4384675"/>
          <p14:tracePt t="166977" x="6151563" y="4376738"/>
          <p14:tracePt t="166993" x="6167438" y="4376738"/>
          <p14:tracePt t="167009" x="6184900" y="4376738"/>
          <p14:tracePt t="167017" x="6194425" y="4376738"/>
          <p14:tracePt t="167025" x="6202363" y="4376738"/>
          <p14:tracePt t="167035" x="6210300" y="4376738"/>
          <p14:tracePt t="167041" x="6219825" y="4376738"/>
          <p14:tracePt t="167057" x="6227763" y="4376738"/>
          <p14:tracePt t="167067" x="6235700" y="4376738"/>
          <p14:tracePt t="167073" x="6261100" y="4376738"/>
          <p14:tracePt t="167089" x="6278563" y="4376738"/>
          <p14:tracePt t="167097" x="6286500" y="4376738"/>
          <p14:tracePt t="167105" x="6303963" y="4384675"/>
          <p14:tracePt t="167121" x="6321425" y="4384675"/>
          <p14:tracePt t="167137" x="6329363" y="4384675"/>
          <p14:tracePt t="167145" x="6338888" y="4384675"/>
          <p14:tracePt t="167153" x="6346825" y="4384675"/>
          <p14:tracePt t="167161" x="6354763" y="4384675"/>
          <p14:tracePt t="167168" x="6372225" y="4384675"/>
          <p14:tracePt t="167177" x="6397625" y="4384675"/>
          <p14:tracePt t="167185" x="6415088" y="4384675"/>
          <p14:tracePt t="167193" x="6423025" y="4384675"/>
          <p14:tracePt t="167201" x="6456363" y="4384675"/>
          <p14:tracePt t="167209" x="6483350" y="4384675"/>
          <p14:tracePt t="167219" x="6508750" y="4384675"/>
          <p14:tracePt t="167225" x="6542088" y="4384675"/>
          <p14:tracePt t="167234" x="6559550" y="4384675"/>
          <p14:tracePt t="167241" x="6584950" y="4384675"/>
          <p14:tracePt t="167251" x="6592888" y="4384675"/>
          <p14:tracePt t="167257" x="6600825" y="4384675"/>
          <p14:tracePt t="167267" x="6610350" y="4394200"/>
          <p14:tracePt t="167273" x="6618288" y="4394200"/>
          <p14:tracePt t="167283" x="6626225" y="4394200"/>
          <p14:tracePt t="167289" x="6635750" y="4394200"/>
          <p14:tracePt t="167299" x="6643688" y="4394200"/>
          <p14:tracePt t="167305" x="6661150" y="4419600"/>
          <p14:tracePt t="167313" x="6669088" y="4419600"/>
          <p14:tracePt t="167321" x="6678613" y="4427538"/>
          <p14:tracePt t="167328" x="6686550" y="4427538"/>
          <p14:tracePt t="167336" x="6686550" y="4435475"/>
          <p14:tracePt t="167344" x="6704013" y="4445000"/>
          <p14:tracePt t="167352" x="6711950" y="4452938"/>
          <p14:tracePt t="167360" x="6719888" y="4460875"/>
          <p14:tracePt t="167368" x="6729413" y="4470400"/>
          <p14:tracePt t="167376" x="6754813" y="4478338"/>
          <p14:tracePt t="167384" x="6762750" y="4486275"/>
          <p14:tracePt t="167393" x="6770688" y="4486275"/>
          <p14:tracePt t="167401" x="6788150" y="4495800"/>
          <p14:tracePt t="167409" x="6797675" y="4495800"/>
          <p14:tracePt t="167417" x="6823075" y="4503738"/>
          <p14:tracePt t="167425" x="6838950" y="4513263"/>
          <p14:tracePt t="167434" x="6848475" y="4513263"/>
          <p14:tracePt t="167441" x="6881813" y="4513263"/>
          <p14:tracePt t="167450" x="6899275" y="4513263"/>
          <p14:tracePt t="167456" x="6924675" y="4513263"/>
          <p14:tracePt t="167466" x="6942138" y="4513263"/>
          <p14:tracePt t="167473" x="6958013" y="4513263"/>
          <p14:tracePt t="167483" x="6975475" y="4513263"/>
          <p14:tracePt t="167489" x="6983413" y="4513263"/>
          <p14:tracePt t="167499" x="6992938" y="4513263"/>
          <p14:tracePt t="167505" x="7008813" y="4513263"/>
          <p14:tracePt t="167512" x="7018338" y="4513263"/>
          <p14:tracePt t="167521" x="7043738" y="4513263"/>
          <p14:tracePt t="167529" x="7051675" y="4513263"/>
          <p14:tracePt t="167537" x="7051675" y="4503738"/>
          <p14:tracePt t="167546" x="7069138" y="4495800"/>
          <p14:tracePt t="167553" x="7077075" y="4495800"/>
          <p14:tracePt t="167561" x="7094538" y="4486275"/>
          <p14:tracePt t="167569" x="7102475" y="4486275"/>
          <p14:tracePt t="167577" x="7119938" y="4486275"/>
          <p14:tracePt t="167585" x="7137400" y="4478338"/>
          <p14:tracePt t="167602" x="7145338" y="4478338"/>
          <p14:tracePt t="167609" x="7153275" y="4478338"/>
          <p14:tracePt t="167747" x="7162800" y="4478338"/>
          <p14:tracePt t="167899" x="7153275" y="4478338"/>
          <p14:tracePt t="167906" x="7137400" y="4460875"/>
          <p14:tracePt t="167915" x="7119938" y="4452938"/>
          <p14:tracePt t="167923" x="7112000" y="4452938"/>
          <p14:tracePt t="167930" x="7102475" y="4452938"/>
          <p14:tracePt t="167938" x="7085013" y="4452938"/>
          <p14:tracePt t="167946" x="7077075" y="4452938"/>
          <p14:tracePt t="167955" x="7059613" y="4452938"/>
          <p14:tracePt t="167961" x="7043738" y="4452938"/>
          <p14:tracePt t="167968" x="7008813" y="4452938"/>
          <p14:tracePt t="167976" x="6992938" y="4452938"/>
          <p14:tracePt t="167984" x="6958013" y="4452938"/>
          <p14:tracePt t="167993" x="6899275" y="4452938"/>
          <p14:tracePt t="168000" x="6838950" y="4452938"/>
          <p14:tracePt t="168009" x="6788150" y="4460875"/>
          <p14:tracePt t="168017" x="6737350" y="4470400"/>
          <p14:tracePt t="168024" x="6686550" y="4470400"/>
          <p14:tracePt t="168034" x="6618288" y="4478338"/>
          <p14:tracePt t="168040" x="6550025" y="4486275"/>
          <p14:tracePt t="168050" x="6491288" y="4486275"/>
          <p14:tracePt t="168057" x="6440488" y="4495800"/>
          <p14:tracePt t="168066" x="6405563" y="4495800"/>
          <p14:tracePt t="168073" x="6380163" y="4495800"/>
          <p14:tracePt t="168083" x="6346825" y="4495800"/>
          <p14:tracePt t="168089" x="6321425" y="4503738"/>
          <p14:tracePt t="168099" x="6303963" y="4503738"/>
          <p14:tracePt t="168105" x="6278563" y="4513263"/>
          <p14:tracePt t="168113" x="6270625" y="4521200"/>
          <p14:tracePt t="168121" x="6261100" y="4521200"/>
          <p14:tracePt t="168129" x="6253163" y="4521200"/>
          <p14:tracePt t="168145" x="6245225" y="4521200"/>
          <p14:tracePt t="168177" x="6235700" y="4521200"/>
          <p14:tracePt t="168185" x="6227763" y="4521200"/>
          <p14:tracePt t="168193" x="6219825" y="4521200"/>
          <p14:tracePt t="168202" x="6194425" y="4529138"/>
          <p14:tracePt t="168209" x="6159500" y="4538663"/>
          <p14:tracePt t="168219" x="6126163" y="4554538"/>
          <p14:tracePt t="168225" x="6075363" y="4572000"/>
          <p14:tracePt t="168235" x="6024563" y="4579938"/>
          <p14:tracePt t="168241" x="5989638" y="4579938"/>
          <p14:tracePt t="168251" x="5964238" y="4597400"/>
          <p14:tracePt t="168257" x="5938838" y="4605338"/>
          <p14:tracePt t="168267" x="5930900" y="4605338"/>
          <p14:tracePt t="168273" x="5921375" y="4605338"/>
          <p14:tracePt t="168284" x="5913438" y="4605338"/>
          <p14:tracePt t="168337" x="5905500" y="4614863"/>
          <p14:tracePt t="168345" x="5895975" y="4622800"/>
          <p14:tracePt t="168353" x="5888038" y="4622800"/>
          <p14:tracePt t="168361" x="5880100" y="4622800"/>
          <p14:tracePt t="168369" x="5870575" y="4622800"/>
          <p14:tracePt t="168377" x="5862638" y="4630738"/>
          <p14:tracePt t="168405" x="5853113" y="4640263"/>
          <p14:tracePt t="168413" x="5845175" y="4640263"/>
          <p14:tracePt t="168613" x="5845175" y="4622800"/>
          <p14:tracePt t="168621" x="5845175" y="4589463"/>
          <p14:tracePt t="168629" x="5845175" y="4554538"/>
          <p14:tracePt t="168637" x="5845175" y="4529138"/>
          <p14:tracePt t="168645" x="5845175" y="4495800"/>
          <p14:tracePt t="168653" x="5845175" y="4470400"/>
          <p14:tracePt t="168661" x="5845175" y="4452938"/>
          <p14:tracePt t="168669" x="5845175" y="4445000"/>
          <p14:tracePt t="168678" x="5845175" y="4435475"/>
          <p14:tracePt t="168693" x="5862638" y="4427538"/>
          <p14:tracePt t="168701" x="5888038" y="4419600"/>
          <p14:tracePt t="168709" x="5921375" y="4419600"/>
          <p14:tracePt t="168718" x="5964238" y="4419600"/>
          <p14:tracePt t="168725" x="5989638" y="4419600"/>
          <p14:tracePt t="168735" x="6040438" y="4419600"/>
          <p14:tracePt t="168741" x="6108700" y="4419600"/>
          <p14:tracePt t="168751" x="6176963" y="4419600"/>
          <p14:tracePt t="168758" x="6245225" y="4419600"/>
          <p14:tracePt t="168767" x="6303963" y="4410075"/>
          <p14:tracePt t="168773" x="6346825" y="4402138"/>
          <p14:tracePt t="168784" x="6397625" y="4394200"/>
          <p14:tracePt t="168789" x="6423025" y="4384675"/>
          <p14:tracePt t="168800" x="6430963" y="4376738"/>
          <p14:tracePt t="168969" x="6440488" y="4376738"/>
          <p14:tracePt t="168998" x="6448425" y="4376738"/>
          <p14:tracePt t="169005" x="6456363" y="4376738"/>
          <p14:tracePt t="169021" x="6483350" y="4376738"/>
          <p14:tracePt t="169030" x="6499225" y="4376738"/>
          <p14:tracePt t="169037" x="6516688" y="4376738"/>
          <p14:tracePt t="169045" x="6542088" y="4376738"/>
          <p14:tracePt t="169053" x="6559550" y="4368800"/>
          <p14:tracePt t="169061" x="6584950" y="4359275"/>
          <p14:tracePt t="169069" x="6635750" y="4351338"/>
          <p14:tracePt t="169077" x="6694488" y="4341813"/>
          <p14:tracePt t="169085" x="6762750" y="4333875"/>
          <p14:tracePt t="169093" x="6831013" y="4325938"/>
          <p14:tracePt t="169102" x="6899275" y="4325938"/>
          <p14:tracePt t="169109" x="6967538" y="4316413"/>
          <p14:tracePt t="169119" x="7026275" y="4316413"/>
          <p14:tracePt t="169125" x="7085013" y="4316413"/>
          <p14:tracePt t="169134" x="7145338" y="4316413"/>
          <p14:tracePt t="169142" x="7188200" y="4308475"/>
          <p14:tracePt t="169152" x="7221538" y="4300538"/>
          <p14:tracePt t="169157" x="7264400" y="4291013"/>
          <p14:tracePt t="169167" x="7289800" y="4291013"/>
          <p14:tracePt t="169173" x="7315200" y="4283075"/>
          <p14:tracePt t="169183" x="7323138" y="4283075"/>
          <p14:tracePt t="169189" x="7332663" y="4275138"/>
          <p14:tracePt t="169205" x="7348538" y="4265613"/>
          <p14:tracePt t="169214" x="7366000" y="4265613"/>
          <p14:tracePt t="169221" x="7373938" y="4265613"/>
          <p14:tracePt t="169230" x="7383463" y="4265613"/>
          <p14:tracePt t="169237" x="7400925" y="4257675"/>
          <p14:tracePt t="169245" x="7416800" y="4257675"/>
          <p14:tracePt t="169253" x="7416800" y="4249738"/>
          <p14:tracePt t="169261" x="7426325" y="4249738"/>
          <p14:tracePt t="169285" x="7442200" y="4249738"/>
          <p14:tracePt t="169301" x="7451725" y="4249738"/>
          <p14:tracePt t="169415" x="7467600" y="4249738"/>
          <p14:tracePt t="169430" x="7485063" y="4249738"/>
          <p14:tracePt t="169436" x="7510463" y="4249738"/>
          <p14:tracePt t="169444" x="7553325" y="4275138"/>
          <p14:tracePt t="169452" x="7586663" y="4283075"/>
          <p14:tracePt t="169461" x="7621588" y="4316413"/>
          <p14:tracePt t="169469" x="7621588" y="4325938"/>
          <p14:tracePt t="169477" x="7646988" y="4341813"/>
          <p14:tracePt t="169484" x="7654925" y="4359275"/>
          <p14:tracePt t="169492" x="7672388" y="4384675"/>
          <p14:tracePt t="169500" x="7672388" y="4410075"/>
          <p14:tracePt t="169508" x="7672388" y="4445000"/>
          <p14:tracePt t="169517" x="7672388" y="4503738"/>
          <p14:tracePt t="169524" x="7672388" y="4564063"/>
          <p14:tracePt t="169533" x="7629525" y="4630738"/>
          <p14:tracePt t="169540" x="7578725" y="4708525"/>
          <p14:tracePt t="169550" x="7510463" y="4759325"/>
          <p14:tracePt t="169556" x="7451725" y="4802188"/>
          <p14:tracePt t="169566" x="7383463" y="4843463"/>
          <p14:tracePt t="169573" x="7323138" y="4860925"/>
          <p14:tracePt t="169583" x="7272338" y="4868863"/>
          <p14:tracePt t="169589" x="7239000" y="4868863"/>
          <p14:tracePt t="169599" x="7213600" y="4868863"/>
          <p14:tracePt t="169604" x="7204075" y="4868863"/>
          <p14:tracePt t="169614" x="7196138" y="4868863"/>
          <p14:tracePt t="169621" x="7188200" y="4868863"/>
          <p14:tracePt t="169678" x="7204075" y="4843463"/>
          <p14:tracePt t="169686" x="7204075" y="4835525"/>
          <p14:tracePt t="169694" x="7221538" y="4818063"/>
          <p14:tracePt t="169736" x="7204075" y="4835525"/>
          <p14:tracePt t="169743" x="7196138" y="4835525"/>
          <p14:tracePt t="169752" x="7162800" y="4860925"/>
          <p14:tracePt t="169758" x="7119938" y="4868863"/>
          <p14:tracePt t="169768" x="7059613" y="4878388"/>
          <p14:tracePt t="169773" x="7000875" y="4886325"/>
          <p14:tracePt t="169784" x="6958013" y="4894263"/>
          <p14:tracePt t="169789" x="6924675" y="4894263"/>
          <p14:tracePt t="169801" x="6889750" y="4886325"/>
          <p14:tracePt t="169805" x="6856413" y="4868863"/>
          <p14:tracePt t="169814" x="6848475" y="4860925"/>
          <p14:tracePt t="169821" x="6831013" y="4852988"/>
          <p14:tracePt t="169830" x="6813550" y="4835525"/>
          <p14:tracePt t="169837" x="6780213" y="4792663"/>
          <p14:tracePt t="169846" x="6762750" y="4775200"/>
          <p14:tracePt t="169854" x="6754813" y="4775200"/>
          <p14:tracePt t="169861" x="6737350" y="4759325"/>
          <p14:tracePt t="169869" x="6694488" y="4749800"/>
          <p14:tracePt t="169878" x="6653213" y="4749800"/>
          <p14:tracePt t="169885" x="6592888" y="4749800"/>
          <p14:tracePt t="169893" x="6524625" y="4749800"/>
          <p14:tracePt t="169903" x="6448425" y="4749800"/>
          <p14:tracePt t="169910" x="6354763" y="4749800"/>
          <p14:tracePt t="169918" x="6253163" y="4749800"/>
          <p14:tracePt t="169925" x="6151563" y="4741863"/>
          <p14:tracePt t="169935" x="6057900" y="4724400"/>
          <p14:tracePt t="169942" x="5972175" y="4708525"/>
          <p14:tracePt t="169954" x="5888038" y="4691063"/>
          <p14:tracePt t="169960" x="5827713" y="4683125"/>
          <p14:tracePt t="169972" x="5786438" y="4673600"/>
          <p14:tracePt t="169974" x="5743575" y="4665663"/>
          <p14:tracePt t="169982" x="5718175" y="4657725"/>
          <p14:tracePt t="169989" x="5708650" y="4648200"/>
          <p14:tracePt t="169999" x="5700713" y="4640263"/>
          <p14:tracePt t="170021" x="5692775" y="4630738"/>
          <p14:tracePt t="170028" x="5683250" y="4630738"/>
          <p14:tracePt t="170036" x="5675313" y="4630738"/>
          <p14:tracePt t="170045" x="5649913" y="4622800"/>
          <p14:tracePt t="170053" x="5624513" y="4614863"/>
          <p14:tracePt t="170061" x="5591175" y="4597400"/>
          <p14:tracePt t="170068" x="5538788" y="4589463"/>
          <p14:tracePt t="170076" x="5487988" y="4579938"/>
          <p14:tracePt t="170084" x="5421313" y="4579938"/>
          <p14:tracePt t="170093" x="5360988" y="4572000"/>
          <p14:tracePt t="170100" x="5302250" y="4564063"/>
          <p14:tracePt t="170109" x="5259388" y="4564063"/>
          <p14:tracePt t="170117" x="5208588" y="4554538"/>
          <p14:tracePt t="170125" x="5157788" y="4554538"/>
          <p14:tracePt t="170134" x="5122863" y="4554538"/>
          <p14:tracePt t="170141" x="5064125" y="4538663"/>
          <p14:tracePt t="170150" x="5003800" y="4529138"/>
          <p14:tracePt t="170157" x="4962525" y="4529138"/>
          <p14:tracePt t="170166" x="4927600" y="4521200"/>
          <p14:tracePt t="170173" x="4902200" y="4513263"/>
          <p14:tracePt t="170184" x="4876800" y="4513263"/>
          <p14:tracePt t="170189" x="4868863" y="4513263"/>
          <p14:tracePt t="170204" x="4859338" y="4513263"/>
          <p14:tracePt t="170391" x="4884738" y="4495800"/>
          <p14:tracePt t="170399" x="4910138" y="4486275"/>
          <p14:tracePt t="170407" x="4935538" y="4486275"/>
          <p14:tracePt t="170414" x="4953000" y="4478338"/>
          <p14:tracePt t="170423" x="4995863" y="4470400"/>
          <p14:tracePt t="170430" x="5046663" y="4452938"/>
          <p14:tracePt t="170437" x="5097463" y="4435475"/>
          <p14:tracePt t="170446" x="5157788" y="4427538"/>
          <p14:tracePt t="170453" x="5224463" y="4419600"/>
          <p14:tracePt t="170461" x="5318125" y="4402138"/>
          <p14:tracePt t="170469" x="5421313" y="4394200"/>
          <p14:tracePt t="170478" x="5530850" y="4384675"/>
          <p14:tracePt t="170487" x="5657850" y="4376738"/>
          <p14:tracePt t="170493" x="5776913" y="4376738"/>
          <p14:tracePt t="170503" x="5905500" y="4376738"/>
          <p14:tracePt t="170510" x="6024563" y="4368800"/>
          <p14:tracePt t="170519" x="6167438" y="4341813"/>
          <p14:tracePt t="170525" x="6311900" y="4333875"/>
          <p14:tracePt t="170535" x="6508750" y="4325938"/>
          <p14:tracePt t="170541" x="6678613" y="4308475"/>
          <p14:tracePt t="170551" x="6864350" y="4300538"/>
          <p14:tracePt t="170557" x="7051675" y="4300538"/>
          <p14:tracePt t="170567" x="7178675" y="4300538"/>
          <p14:tracePt t="170573" x="7281863" y="4300538"/>
          <p14:tracePt t="170582" x="7383463" y="4300538"/>
          <p14:tracePt t="170588" x="7467600" y="4300538"/>
          <p14:tracePt t="170599" x="7535863" y="4300538"/>
          <p14:tracePt t="170604" x="7586663" y="4300538"/>
          <p14:tracePt t="170612" x="7629525" y="4300538"/>
          <p14:tracePt t="170620" x="7654925" y="4300538"/>
          <p14:tracePt t="170628" x="7680325" y="4300538"/>
          <p14:tracePt t="170636" x="7715250" y="4300538"/>
          <p14:tracePt t="170644" x="7748588" y="4300538"/>
          <p14:tracePt t="170652" x="7807325" y="4300538"/>
          <p14:tracePt t="170661" x="7867650" y="4316413"/>
          <p14:tracePt t="170668" x="7926388" y="4325938"/>
          <p14:tracePt t="170677" x="7986713" y="4333875"/>
          <p14:tracePt t="170684" x="8045450" y="4341813"/>
          <p14:tracePt t="170693" x="8105775" y="4359275"/>
          <p14:tracePt t="170700" x="8164513" y="4376738"/>
          <p14:tracePt t="170708" x="8207375" y="4394200"/>
          <p14:tracePt t="170717" x="8258175" y="4410075"/>
          <p14:tracePt t="170724" x="8308975" y="4427538"/>
          <p14:tracePt t="170734" x="8359775" y="4445000"/>
          <p14:tracePt t="170750" x="8377238" y="4445000"/>
          <p14:tracePt t="170855" x="8385175" y="4452938"/>
          <p14:tracePt t="170863" x="8377238" y="4452938"/>
          <p14:tracePt t="170871" x="8359775" y="4470400"/>
          <p14:tracePt t="170879" x="8343900" y="4486275"/>
          <p14:tracePt t="170886" x="8301038" y="4529138"/>
          <p14:tracePt t="170893" x="8250238" y="4597400"/>
          <p14:tracePt t="170901" x="8181975" y="4657725"/>
          <p14:tracePt t="170909" x="8121650" y="4724400"/>
          <p14:tracePt t="170917" x="8054975" y="4792663"/>
          <p14:tracePt t="170925" x="7977188" y="4868863"/>
          <p14:tracePt t="170934" x="7900988" y="4946650"/>
          <p14:tracePt t="170942" x="7807325" y="5022850"/>
          <p14:tracePt t="170951" x="7672388" y="5106988"/>
          <p14:tracePt t="170957" x="7493000" y="5192713"/>
          <p14:tracePt t="170966" x="7297738" y="5268913"/>
          <p14:tracePt t="170973" x="7094538" y="5337175"/>
          <p14:tracePt t="170983" x="6907213" y="5395913"/>
          <p14:tracePt t="170989" x="6704013" y="5438775"/>
          <p14:tracePt t="170998" x="6542088" y="5464175"/>
          <p14:tracePt t="171004" x="6440488" y="5481638"/>
          <p14:tracePt t="171014" x="6364288" y="5489575"/>
          <p14:tracePt t="171021" x="6303963" y="5489575"/>
          <p14:tracePt t="171028" x="6253163" y="5481638"/>
          <p14:tracePt t="171036" x="6219825" y="5464175"/>
          <p14:tracePt t="171045" x="6194425" y="5446713"/>
          <p14:tracePt t="171052" x="6167438" y="5438775"/>
          <p14:tracePt t="171061" x="6142038" y="5430838"/>
          <p14:tracePt t="171069" x="6134100" y="5421313"/>
          <p14:tracePt t="171077" x="6100763" y="5421313"/>
          <p14:tracePt t="171084" x="6075363" y="5413375"/>
          <p14:tracePt t="171093" x="6032500" y="5413375"/>
          <p14:tracePt t="171101" x="6015038" y="5413375"/>
          <p14:tracePt t="171109" x="5989638" y="5421313"/>
          <p14:tracePt t="171117" x="5938838" y="5430838"/>
          <p14:tracePt t="171125" x="5895975" y="5446713"/>
          <p14:tracePt t="171134" x="5845175" y="5464175"/>
          <p14:tracePt t="171141" x="5802313" y="5472113"/>
          <p14:tracePt t="171150" x="5768975" y="5472113"/>
          <p14:tracePt t="171157" x="5735638" y="5472113"/>
          <p14:tracePt t="171166" x="5708650" y="5472113"/>
          <p14:tracePt t="171172" x="5683250" y="5472113"/>
          <p14:tracePt t="171182" x="5657850" y="5472113"/>
          <p14:tracePt t="171199" x="5641975" y="5456238"/>
          <p14:tracePt t="171205" x="5616575" y="5438775"/>
          <p14:tracePt t="171215" x="5599113" y="5430838"/>
          <p14:tracePt t="171221" x="5581650" y="5413375"/>
          <p14:tracePt t="171229" x="5565775" y="5395913"/>
          <p14:tracePt t="171237" x="5530850" y="5362575"/>
          <p14:tracePt t="171245" x="5487988" y="5337175"/>
          <p14:tracePt t="171253" x="5462588" y="5302250"/>
          <p14:tracePt t="171261" x="5446713" y="5302250"/>
          <p14:tracePt t="171269" x="5411788" y="5286375"/>
          <p14:tracePt t="171277" x="5368925" y="5268913"/>
          <p14:tracePt t="171284" x="5360988" y="5260975"/>
          <p14:tracePt t="171293" x="5327650" y="5243513"/>
          <p14:tracePt t="171300" x="5318125" y="5243513"/>
          <p14:tracePt t="171309" x="5302250" y="5226050"/>
          <p14:tracePt t="171317" x="5276850" y="5218113"/>
          <p14:tracePt t="171325" x="5259388" y="5218113"/>
          <p14:tracePt t="171334" x="5249863" y="5218113"/>
          <p14:tracePt t="171341" x="5233988" y="5218113"/>
          <p14:tracePt t="171357" x="5224463" y="5218113"/>
          <p14:tracePt t="171367" x="5224463" y="5208588"/>
          <p14:tracePt t="171384" x="5224463" y="5200650"/>
          <p14:tracePt t="171415" x="5224463" y="5192713"/>
          <p14:tracePt t="171421" x="5224463" y="5183188"/>
          <p14:tracePt t="171834" x="5233988" y="5183188"/>
          <p14:tracePt t="171842" x="5241925" y="5183188"/>
          <p14:tracePt t="171851" x="5259388" y="5192713"/>
          <p14:tracePt t="171858" x="5267325" y="5192713"/>
          <p14:tracePt t="171873" x="5276850" y="5200650"/>
          <p14:tracePt t="171882" x="5284788" y="5200650"/>
          <p14:tracePt t="171969" x="5267325" y="5192713"/>
          <p14:tracePt t="172018" x="5267325" y="5183188"/>
          <p14:tracePt t="172026" x="5267325" y="5175250"/>
          <p14:tracePt t="172042" x="5267325" y="5157788"/>
          <p14:tracePt t="172051" x="5284788" y="5141913"/>
          <p14:tracePt t="172058" x="5292725" y="5132388"/>
          <p14:tracePt t="172068" x="5302250" y="5124450"/>
          <p14:tracePt t="172074" x="5310188" y="5124450"/>
          <p14:tracePt t="172084" x="5310188" y="5116513"/>
          <p14:tracePt t="172098" x="5318125" y="5116513"/>
          <p14:tracePt t="172129" x="5335588" y="5116513"/>
          <p14:tracePt t="172136" x="5360988" y="5116513"/>
          <p14:tracePt t="172145" x="5386388" y="5116513"/>
          <p14:tracePt t="172153" x="5411788" y="5124450"/>
          <p14:tracePt t="172160" x="5429250" y="5132388"/>
          <p14:tracePt t="172168" x="5454650" y="5141913"/>
          <p14:tracePt t="172177" x="5462588" y="5149850"/>
          <p14:tracePt t="172185" x="5472113" y="5149850"/>
          <p14:tracePt t="172459" x="5487988" y="5149850"/>
          <p14:tracePt t="172468" x="5497513" y="5141913"/>
          <p14:tracePt t="172474" x="5530850" y="5132388"/>
          <p14:tracePt t="172486" x="5548313" y="5116513"/>
          <p14:tracePt t="172488" x="5565775" y="5099050"/>
          <p14:tracePt t="172499" x="5599113" y="5048250"/>
          <p14:tracePt t="172504" x="5641975" y="4979988"/>
          <p14:tracePt t="172514" x="5700713" y="4911725"/>
          <p14:tracePt t="172520" x="5768975" y="4835525"/>
          <p14:tracePt t="172530" x="5827713" y="4749800"/>
          <p14:tracePt t="172536" x="5905500" y="4665663"/>
          <p14:tracePt t="172544" x="5981700" y="4605338"/>
          <p14:tracePt t="172553" x="6057900" y="4546600"/>
          <p14:tracePt t="172561" x="6126163" y="4486275"/>
          <p14:tracePt t="172568" x="6227763" y="4435475"/>
          <p14:tracePt t="172576" x="6303963" y="4384675"/>
          <p14:tracePt t="172585" x="6380163" y="4351338"/>
          <p14:tracePt t="172593" x="6440488" y="4325938"/>
          <p14:tracePt t="172600" x="6483350" y="4300538"/>
          <p14:tracePt t="172609" x="6508750" y="4283075"/>
          <p14:tracePt t="172616" x="6516688" y="4283075"/>
          <p14:tracePt t="172625" x="6524625" y="4283075"/>
          <p14:tracePt t="172667" x="6534150" y="4275138"/>
          <p14:tracePt t="172682" x="6550025" y="4275138"/>
          <p14:tracePt t="172692" x="6567488" y="4275138"/>
          <p14:tracePt t="172698" x="6575425" y="4275138"/>
          <p14:tracePt t="172706" x="6592888" y="4275138"/>
          <p14:tracePt t="172718" x="6610350" y="4275138"/>
          <p14:tracePt t="172722" x="6643688" y="4275138"/>
          <p14:tracePt t="172730" x="6678613" y="4275138"/>
          <p14:tracePt t="172737" x="6694488" y="4275138"/>
          <p14:tracePt t="172744" x="6729413" y="4275138"/>
          <p14:tracePt t="172752" x="6762750" y="4275138"/>
          <p14:tracePt t="172760" x="6813550" y="4275138"/>
          <p14:tracePt t="172768" x="6856413" y="4275138"/>
          <p14:tracePt t="172776" x="6907213" y="4283075"/>
          <p14:tracePt t="172784" x="6950075" y="4291013"/>
          <p14:tracePt t="172792" x="7000875" y="4300538"/>
          <p14:tracePt t="172801" x="7051675" y="4316413"/>
          <p14:tracePt t="172808" x="7112000" y="4325938"/>
          <p14:tracePt t="172817" x="7170738" y="4341813"/>
          <p14:tracePt t="172825" x="7229475" y="4359275"/>
          <p14:tracePt t="172833" x="7272338" y="4368800"/>
          <p14:tracePt t="172840" x="7315200" y="4376738"/>
          <p14:tracePt t="172850" x="7340600" y="4376738"/>
          <p14:tracePt t="172873" x="7348538" y="4384675"/>
          <p14:tracePt t="172905" x="7332663" y="4384675"/>
          <p14:tracePt t="172921" x="7307263" y="4384675"/>
          <p14:tracePt t="172929" x="7289800" y="4384675"/>
          <p14:tracePt t="172937" x="7272338" y="4376738"/>
          <p14:tracePt t="172949" x="7239000" y="4368800"/>
          <p14:tracePt t="172954" x="7204075" y="4359275"/>
          <p14:tracePt t="172960" x="7170738" y="4359275"/>
          <p14:tracePt t="172969" x="7162800" y="4359275"/>
          <p14:tracePt t="172977" x="7145338" y="4359275"/>
          <p14:tracePt t="173017" x="7137400" y="4359275"/>
          <p14:tracePt t="173034" x="7127875" y="4351338"/>
          <p14:tracePt t="173051" x="7119938" y="4341813"/>
          <p14:tracePt t="173058" x="7112000" y="4341813"/>
          <p14:tracePt t="173068" x="7085013" y="4341813"/>
          <p14:tracePt t="173074" x="7051675" y="4325938"/>
          <p14:tracePt t="173084" x="7034213" y="4325938"/>
          <p14:tracePt t="173090" x="6975475" y="4325938"/>
          <p14:tracePt t="173101" x="6907213" y="4325938"/>
          <p14:tracePt t="173105" x="6838950" y="4325938"/>
          <p14:tracePt t="173117" x="6754813" y="4333875"/>
          <p14:tracePt t="173122" x="6678613" y="4341813"/>
          <p14:tracePt t="173135" x="6592888" y="4351338"/>
          <p14:tracePt t="173138" x="6524625" y="4359275"/>
          <p14:tracePt t="173146" x="6456363" y="4368800"/>
          <p14:tracePt t="173153" x="6389688" y="4368800"/>
          <p14:tracePt t="173162" x="6321425" y="4376738"/>
          <p14:tracePt t="173171" x="6253163" y="4376738"/>
          <p14:tracePt t="173177" x="6184900" y="4376738"/>
          <p14:tracePt t="173185" x="6116638" y="4384675"/>
          <p14:tracePt t="173194" x="6065838" y="4384675"/>
          <p14:tracePt t="173203" x="6007100" y="4394200"/>
          <p14:tracePt t="173209" x="5956300" y="4394200"/>
          <p14:tracePt t="173220" x="5895975" y="4402138"/>
          <p14:tracePt t="173226" x="5837238" y="4410075"/>
          <p14:tracePt t="173236" x="5776913" y="4419600"/>
          <p14:tracePt t="173241" x="5708650" y="4427538"/>
          <p14:tracePt t="173250" x="5641975" y="4427538"/>
          <p14:tracePt t="173257" x="5556250" y="4435475"/>
          <p14:tracePt t="173267" x="5487988" y="4445000"/>
          <p14:tracePt t="173273" x="5411788" y="4445000"/>
          <p14:tracePt t="173282" x="5327650" y="4452938"/>
          <p14:tracePt t="173289" x="5224463" y="4452938"/>
          <p14:tracePt t="173298" x="5114925" y="4452938"/>
          <p14:tracePt t="173305" x="5003800" y="4452938"/>
          <p14:tracePt t="173316" x="4876800" y="4452938"/>
          <p14:tracePt t="173321" x="4757738" y="4445000"/>
          <p14:tracePt t="173332" x="4613275" y="4435475"/>
          <p14:tracePt t="173337" x="4494213" y="4435475"/>
          <p14:tracePt t="173345" x="4367213" y="4427538"/>
          <p14:tracePt t="173353" x="4240213" y="4427538"/>
          <p14:tracePt t="173362" x="4121150" y="4419600"/>
          <p14:tracePt t="173369" x="3992563" y="4394200"/>
          <p14:tracePt t="173377" x="3865563" y="4384675"/>
          <p14:tracePt t="173385" x="3746500" y="4376738"/>
          <p14:tracePt t="173393" x="3602038" y="4359275"/>
          <p14:tracePt t="173401" x="3449638" y="4341813"/>
          <p14:tracePt t="173409" x="3305175" y="4333875"/>
          <p14:tracePt t="173419" x="3160713" y="4325938"/>
          <p14:tracePt t="173425" x="3033713" y="4316413"/>
          <p14:tracePt t="173434" x="2914650" y="4316413"/>
          <p14:tracePt t="173441" x="2803525" y="4316413"/>
          <p14:tracePt t="173451" x="2676525" y="4316413"/>
          <p14:tracePt t="173457" x="2549525" y="4308475"/>
          <p14:tracePt t="173467" x="2463800" y="4308475"/>
          <p14:tracePt t="173473" x="2362200" y="4300538"/>
          <p14:tracePt t="173484" x="2286000" y="4300538"/>
          <p14:tracePt t="173489" x="2268538" y="4291013"/>
          <p14:tracePt t="173500" x="2260600" y="4291013"/>
          <p14:tracePt t="173505" x="2251075" y="4291013"/>
          <p14:tracePt t="173610" x="2276475" y="4291013"/>
          <p14:tracePt t="173618" x="2293938" y="4291013"/>
          <p14:tracePt t="173626" x="2344738" y="4291013"/>
          <p14:tracePt t="173637" x="2455863" y="4291013"/>
          <p14:tracePt t="173642" x="2590800" y="4291013"/>
          <p14:tracePt t="173652" x="2820988" y="4291013"/>
          <p14:tracePt t="173658" x="3059113" y="4291013"/>
          <p14:tracePt t="173668" x="3381375" y="4291013"/>
          <p14:tracePt t="173674" x="3746500" y="4291013"/>
          <p14:tracePt t="173683" x="4121150" y="4283075"/>
          <p14:tracePt t="173690" x="4468813" y="4283075"/>
          <p14:tracePt t="173698" x="4791075" y="4283075"/>
          <p14:tracePt t="173705" x="5064125" y="4283075"/>
          <p14:tracePt t="173716" x="5318125" y="4283075"/>
          <p14:tracePt t="173721" x="5530850" y="4283075"/>
          <p14:tracePt t="173732" x="5692775" y="4283075"/>
          <p14:tracePt t="173737" x="5802313" y="4283075"/>
          <p14:tracePt t="173745" x="5905500" y="4283075"/>
          <p14:tracePt t="173753" x="5981700" y="4283075"/>
          <p14:tracePt t="173761" x="6040438" y="4283075"/>
          <p14:tracePt t="173769" x="6075363" y="4283075"/>
          <p14:tracePt t="173777" x="6083300" y="4283075"/>
          <p14:tracePt t="173832" x="6091238" y="4283075"/>
          <p14:tracePt t="173849" x="6091238" y="4291013"/>
          <p14:tracePt t="173965" x="6075363" y="4291013"/>
          <p14:tracePt t="173975" x="6065838" y="4291013"/>
          <p14:tracePt t="173984" x="6057900" y="4300538"/>
          <p14:tracePt t="174025" x="6049963" y="4308475"/>
          <p14:tracePt t="174075" x="6075363" y="4325938"/>
          <p14:tracePt t="174083" x="6075363" y="4333875"/>
          <p14:tracePt t="174090" x="6091238" y="4341813"/>
          <p14:tracePt t="174102" x="6134100" y="4351338"/>
          <p14:tracePt t="174106" x="6219825" y="4359275"/>
          <p14:tracePt t="174117" x="6321425" y="4376738"/>
          <p14:tracePt t="174121" x="6423025" y="4384675"/>
          <p14:tracePt t="174132" x="6559550" y="4394200"/>
          <p14:tracePt t="174137" x="6711950" y="4410075"/>
          <p14:tracePt t="174146" x="6864350" y="4427538"/>
          <p14:tracePt t="174153" x="6992938" y="4445000"/>
          <p14:tracePt t="174161" x="7102475" y="4452938"/>
          <p14:tracePt t="174169" x="7221538" y="4460875"/>
          <p14:tracePt t="174177" x="7332663" y="4470400"/>
          <p14:tracePt t="174185" x="7451725" y="4470400"/>
          <p14:tracePt t="174194" x="7596188" y="4470400"/>
          <p14:tracePt t="174201" x="7740650" y="4486275"/>
          <p14:tracePt t="174209" x="7910513" y="4503738"/>
          <p14:tracePt t="174218" x="8088313" y="4529138"/>
          <p14:tracePt t="174225" x="8199438" y="4538663"/>
          <p14:tracePt t="174235" x="8308975" y="4546600"/>
          <p14:tracePt t="174241" x="8410575" y="4546600"/>
          <p14:tracePt t="174250" x="8513763" y="4546600"/>
          <p14:tracePt t="174257" x="8632825" y="4546600"/>
          <p14:tracePt t="174267" x="8724900" y="4546600"/>
          <p14:tracePt t="174274" x="8843963" y="4554538"/>
          <p14:tracePt t="174283" x="8947150" y="4554538"/>
          <p14:tracePt t="174289" x="9048750" y="4564063"/>
          <p14:tracePt t="174301" x="9142413" y="4579938"/>
          <p14:tracePt t="174306" x="9244013" y="4589463"/>
          <p14:tracePt t="174316" x="9328150" y="4597400"/>
          <p14:tracePt t="174322" x="9396413" y="4605338"/>
          <p14:tracePt t="174331" x="9482138" y="4614863"/>
          <p14:tracePt t="174337" x="9550400" y="4622800"/>
          <p14:tracePt t="174346" x="9617075" y="4622800"/>
          <p14:tracePt t="174353" x="9685338" y="4630738"/>
          <p14:tracePt t="174361" x="9736138" y="4640263"/>
          <p14:tracePt t="174369" x="9779000" y="4648200"/>
          <p14:tracePt t="174378" x="9829800" y="4657725"/>
          <p14:tracePt t="174385" x="9880600" y="4665663"/>
          <p14:tracePt t="174393" x="9915525" y="4665663"/>
          <p14:tracePt t="174403" x="9956800" y="4683125"/>
          <p14:tracePt t="174409" x="9983788" y="4691063"/>
          <p14:tracePt t="174418" x="10017125" y="4699000"/>
          <p14:tracePt t="174426" x="10042525" y="4708525"/>
          <p14:tracePt t="174435" x="10067925" y="4708525"/>
          <p14:tracePt t="174441" x="10075863" y="4708525"/>
          <p14:tracePt t="174452" x="10093325" y="4716463"/>
          <p14:tracePt t="174457" x="10101263" y="4716463"/>
          <p14:tracePt t="174467" x="10126663" y="4724400"/>
          <p14:tracePt t="174474" x="10136188" y="4724400"/>
          <p14:tracePt t="174483" x="10161588" y="4724400"/>
          <p14:tracePt t="174489" x="10186988" y="4724400"/>
          <p14:tracePt t="174506" x="10194925" y="4724400"/>
          <p14:tracePt t="174516" x="10212388" y="4724400"/>
          <p14:tracePt t="174526" x="10220325" y="4724400"/>
          <p14:tracePt t="174534" x="10237788" y="4724400"/>
          <p14:tracePt t="174541" x="10245725" y="4724400"/>
          <p14:tracePt t="174553" x="10255250" y="4724400"/>
          <p14:tracePt t="174567" x="10263188" y="4724400"/>
          <p14:tracePt t="174573" x="10280650" y="4724400"/>
          <p14:tracePt t="174590" x="10298113" y="4724400"/>
          <p14:tracePt t="174599" x="10306050" y="4716463"/>
          <p14:tracePt t="174973" x="10306050" y="4708525"/>
          <p14:tracePt t="174988" x="10288588" y="4699000"/>
          <p14:tracePt t="174997" x="10255250" y="4683125"/>
          <p14:tracePt t="175005" x="10194925" y="4648200"/>
          <p14:tracePt t="175014" x="10110788" y="4605338"/>
          <p14:tracePt t="175021" x="10017125" y="4538663"/>
          <p14:tracePt t="175031" x="9880600" y="4427538"/>
          <p14:tracePt t="175037" x="9761538" y="4325938"/>
          <p14:tracePt t="175045" x="9550400" y="4189413"/>
          <p14:tracePt t="175053" x="9302750" y="4037013"/>
          <p14:tracePt t="175061" x="9074150" y="3917950"/>
          <p14:tracePt t="175069" x="8869363" y="3790950"/>
          <p14:tracePt t="175077" x="8716963" y="3705225"/>
          <p14:tracePt t="175085" x="8580438" y="3611563"/>
          <p14:tracePt t="175093" x="8435975" y="3517900"/>
          <p14:tracePt t="175101" x="8301038" y="3424238"/>
          <p14:tracePt t="175109" x="8189913" y="3365500"/>
          <p14:tracePt t="175118" x="8080375" y="3305175"/>
          <p14:tracePt t="175125" x="8004175" y="3271838"/>
          <p14:tracePt t="175135" x="7935913" y="3228975"/>
          <p14:tracePt t="175141" x="7885113" y="3195638"/>
          <p14:tracePt t="175150" x="7824788" y="3127375"/>
          <p14:tracePt t="175157" x="7766050" y="3076575"/>
          <p14:tracePt t="175166" x="7705725" y="3016250"/>
          <p14:tracePt t="175173" x="7646988" y="2965450"/>
          <p14:tracePt t="175183" x="7621588" y="2922588"/>
          <p14:tracePt t="175189" x="7586663" y="2897188"/>
          <p14:tracePt t="175199" x="7570788" y="2871788"/>
          <p14:tracePt t="175205" x="7570788" y="2863850"/>
          <p14:tracePt t="175216" x="7570788" y="2855913"/>
          <p14:tracePt t="175221" x="7570788" y="2846388"/>
          <p14:tracePt t="175245" x="7578725" y="2855913"/>
          <p14:tracePt t="175253" x="7578725" y="2863850"/>
          <p14:tracePt t="175277" x="7586663" y="2863850"/>
          <p14:tracePt t="175285" x="7604125" y="2897188"/>
          <p14:tracePt t="175293" x="7612063" y="2914650"/>
          <p14:tracePt t="175301" x="7612063" y="2932113"/>
          <p14:tracePt t="175309" x="7604125" y="2949575"/>
          <p14:tracePt t="175316" x="7586663" y="2974975"/>
          <p14:tracePt t="175324" x="7561263" y="3016250"/>
          <p14:tracePt t="175333" x="7545388" y="3051175"/>
          <p14:tracePt t="175341" x="7518400" y="3094038"/>
          <p14:tracePt t="175350" x="7518400" y="3101975"/>
          <p14:tracePt t="175356" x="7493000" y="3127375"/>
          <p14:tracePt t="175366" x="7477125" y="3144838"/>
          <p14:tracePt t="175373" x="7434263" y="3195638"/>
          <p14:tracePt t="175382" x="7383463" y="3246438"/>
          <p14:tracePt t="175389" x="7307263" y="3297238"/>
          <p14:tracePt t="175398" x="7256463" y="3330575"/>
          <p14:tracePt t="175405" x="7204075" y="3355975"/>
          <p14:tracePt t="175414" x="7119938" y="3390900"/>
          <p14:tracePt t="175420" x="7000875" y="3441700"/>
          <p14:tracePt t="175432" x="6813550" y="3517900"/>
          <p14:tracePt t="175437" x="6592888" y="3594100"/>
          <p14:tracePt t="175445" x="6338888" y="3679825"/>
          <p14:tracePt t="175452" x="6100763" y="3763963"/>
          <p14:tracePt t="175460" x="5880100" y="3824288"/>
          <p14:tracePt t="175469" x="5641975" y="3892550"/>
          <p14:tracePt t="175477" x="5421313" y="3943350"/>
          <p14:tracePt t="175485" x="5216525" y="3976688"/>
          <p14:tracePt t="175493" x="5038725" y="4002088"/>
          <p14:tracePt t="175501" x="4884738" y="4027488"/>
          <p14:tracePt t="175509" x="4757738" y="4044950"/>
          <p14:tracePt t="175516" x="4621213" y="4079875"/>
          <p14:tracePt t="175525" x="4511675" y="4095750"/>
          <p14:tracePt t="175533" x="4418013" y="4105275"/>
          <p14:tracePt t="175541" x="4349750" y="4105275"/>
          <p14:tracePt t="175550" x="4316413" y="4105275"/>
          <p14:tracePt t="175557" x="4306888" y="4105275"/>
          <p14:tracePt t="175622" x="4306888" y="4087813"/>
          <p14:tracePt t="175631" x="4324350" y="4062413"/>
          <p14:tracePt t="175639" x="4359275" y="4019550"/>
          <p14:tracePt t="175650" x="4400550" y="3986213"/>
          <p14:tracePt t="175654" x="4443413" y="3943350"/>
          <p14:tracePt t="175661" x="4494213" y="3908425"/>
          <p14:tracePt t="175669" x="4579938" y="3875088"/>
          <p14:tracePt t="175677" x="4656138" y="3857625"/>
          <p14:tracePt t="175685" x="4740275" y="3841750"/>
          <p14:tracePt t="175694" x="4818063" y="3832225"/>
          <p14:tracePt t="175703" x="4919663" y="3832225"/>
          <p14:tracePt t="175709" x="5038725" y="3832225"/>
          <p14:tracePt t="175718" x="5165725" y="3857625"/>
          <p14:tracePt t="175726" x="5267325" y="3875088"/>
          <p14:tracePt t="175735" x="5378450" y="3892550"/>
          <p14:tracePt t="175741" x="5522913" y="3925888"/>
          <p14:tracePt t="175750" x="5657850" y="3943350"/>
          <p14:tracePt t="175758" x="5794375" y="3976688"/>
          <p14:tracePt t="175766" x="5895975" y="4011613"/>
          <p14:tracePt t="175774" x="5964238" y="4044950"/>
          <p14:tracePt t="175783" x="5981700" y="4062413"/>
          <p14:tracePt t="175789" x="5981700" y="4070350"/>
          <p14:tracePt t="175800" x="5981700" y="4079875"/>
          <p14:tracePt t="175805" x="5981700" y="4105275"/>
          <p14:tracePt t="175816" x="5946775" y="4138613"/>
          <p14:tracePt t="175821" x="5913438" y="4156075"/>
          <p14:tracePt t="175833" x="5870575" y="4181475"/>
          <p14:tracePt t="175837" x="5819775" y="4206875"/>
          <p14:tracePt t="175846" x="5743575" y="4232275"/>
          <p14:tracePt t="175853" x="5667375" y="4257675"/>
          <p14:tracePt t="175862" x="5581650" y="4275138"/>
          <p14:tracePt t="175869" x="5522913" y="4283075"/>
          <p14:tracePt t="175877" x="5480050" y="4291013"/>
          <p14:tracePt t="175899" x="5437188" y="4291013"/>
          <p14:tracePt t="175902" x="5429250" y="4291013"/>
          <p14:tracePt t="175934" x="5454650" y="4257675"/>
          <p14:tracePt t="175942" x="5472113" y="4240213"/>
          <p14:tracePt t="175954" x="5538788" y="4197350"/>
          <p14:tracePt t="175960" x="5616575" y="4146550"/>
          <p14:tracePt t="175969" x="5726113" y="4113213"/>
          <p14:tracePt t="175972" x="5837238" y="4079875"/>
          <p14:tracePt t="175982" x="5972175" y="4037013"/>
          <p14:tracePt t="175988" x="6075363" y="4011613"/>
          <p14:tracePt t="175997" x="6194425" y="3994150"/>
          <p14:tracePt t="176004" x="6311900" y="3994150"/>
          <p14:tracePt t="176014" x="6415088" y="4002088"/>
          <p14:tracePt t="176020" x="6508750" y="4019550"/>
          <p14:tracePt t="176030" x="6592888" y="4037013"/>
          <p14:tracePt t="176037" x="6653213" y="4052888"/>
          <p14:tracePt t="176045" x="6686550" y="4070350"/>
          <p14:tracePt t="176053" x="6711950" y="4079875"/>
          <p14:tracePt t="176061" x="6719888" y="4079875"/>
          <p14:tracePt t="176142" x="6729413" y="4079875"/>
          <p14:tracePt t="176151" x="6762750" y="4079875"/>
          <p14:tracePt t="176158" x="6780213" y="4087813"/>
          <p14:tracePt t="176169" x="6823075" y="4105275"/>
          <p14:tracePt t="176174" x="6899275" y="4130675"/>
          <p14:tracePt t="176185" x="6983413" y="4181475"/>
          <p14:tracePt t="176190" x="7069138" y="4232275"/>
          <p14:tracePt t="176201" x="7137400" y="4291013"/>
          <p14:tracePt t="176205" x="7204075" y="4351338"/>
          <p14:tracePt t="176216" x="7272338" y="4435475"/>
          <p14:tracePt t="176221" x="7315200" y="4529138"/>
          <p14:tracePt t="176232" x="7332663" y="4614863"/>
          <p14:tracePt t="176237" x="7340600" y="4691063"/>
          <p14:tracePt t="176246" x="7348538" y="4759325"/>
          <p14:tracePt t="176253" x="7348538" y="4835525"/>
          <p14:tracePt t="176262" x="7323138" y="4903788"/>
          <p14:tracePt t="176269" x="7289800" y="4962525"/>
          <p14:tracePt t="176277" x="7239000" y="5030788"/>
          <p14:tracePt t="176285" x="7178675" y="5081588"/>
          <p14:tracePt t="176293" x="7112000" y="5124450"/>
          <p14:tracePt t="176301" x="7026275" y="5167313"/>
          <p14:tracePt t="176309" x="6932613" y="5183188"/>
          <p14:tracePt t="176317" x="6838950" y="5192713"/>
          <p14:tracePt t="176325" x="6762750" y="5200650"/>
          <p14:tracePt t="176334" x="6704013" y="5200650"/>
          <p14:tracePt t="176341" x="6661150" y="5200650"/>
          <p14:tracePt t="176351" x="6618288" y="5192713"/>
          <p14:tracePt t="176357" x="6610350" y="5183188"/>
          <p14:tracePt t="176366" x="6610350" y="5175250"/>
          <p14:tracePt t="176373" x="6610350" y="5157788"/>
          <p14:tracePt t="176383" x="6643688" y="5157788"/>
          <p14:tracePt t="176389" x="6661150" y="5157788"/>
          <p14:tracePt t="176399" x="6704013" y="5157788"/>
          <p14:tracePt t="176405" x="6780213" y="5157788"/>
          <p14:tracePt t="176415" x="6856413" y="5183188"/>
          <p14:tracePt t="176421" x="6983413" y="5251450"/>
          <p14:tracePt t="176432" x="7137400" y="5337175"/>
          <p14:tracePt t="176437" x="7340600" y="5438775"/>
          <p14:tracePt t="176447" x="7553325" y="5591175"/>
          <p14:tracePt t="176453" x="7705725" y="5694363"/>
          <p14:tracePt t="176461" x="7807325" y="5761038"/>
          <p14:tracePt t="176477" x="7807325" y="5770563"/>
          <p14:tracePt t="176501" x="7807325" y="5778500"/>
          <p14:tracePt t="176509" x="7799388" y="5778500"/>
          <p14:tracePt t="176517" x="7791450" y="5778500"/>
          <p14:tracePt t="176590" x="7781925" y="5778500"/>
          <p14:tracePt t="176606" x="7781925" y="5761038"/>
          <p14:tracePt t="176615" x="7799388" y="5719763"/>
          <p14:tracePt t="176620" x="7799388" y="5694363"/>
          <p14:tracePt t="176631" x="7799388" y="5668963"/>
          <p14:tracePt t="176637" x="7816850" y="5641975"/>
          <p14:tracePt t="176647" x="7832725" y="5600700"/>
          <p14:tracePt t="176653" x="7842250" y="5565775"/>
          <p14:tracePt t="176660" x="7850188" y="5540375"/>
          <p14:tracePt t="176668" x="7867650" y="5497513"/>
          <p14:tracePt t="176677" x="7885113" y="5472113"/>
          <p14:tracePt t="176685" x="7893050" y="5446713"/>
          <p14:tracePt t="176693" x="7900988" y="5421313"/>
          <p14:tracePt t="176701" x="7910513" y="5405438"/>
          <p14:tracePt t="176709" x="7926388" y="5370513"/>
          <p14:tracePt t="176717" x="7935913" y="5362575"/>
          <p14:tracePt t="176725" x="7951788" y="5327650"/>
          <p14:tracePt t="176732" x="7961313" y="5311775"/>
          <p14:tracePt t="176741" x="7977188" y="5294313"/>
          <p14:tracePt t="176749" x="7994650" y="5276850"/>
          <p14:tracePt t="176757" x="8020050" y="5243513"/>
          <p14:tracePt t="176768" x="8029575" y="5235575"/>
          <p14:tracePt t="176773" x="8037513" y="5218113"/>
          <p14:tracePt t="176782" x="8045450" y="5218113"/>
          <p14:tracePt t="176789" x="8062913" y="5200650"/>
          <p14:tracePt t="176800" x="8070850" y="5183188"/>
          <p14:tracePt t="176805" x="8088313" y="5183188"/>
          <p14:tracePt t="176815" x="8105775" y="5175250"/>
          <p14:tracePt t="176821" x="8121650" y="5157788"/>
          <p14:tracePt t="176832" x="8139113" y="5149850"/>
          <p14:tracePt t="176849" x="8147050" y="5141913"/>
          <p14:tracePt t="176910" x="8164513" y="5141913"/>
          <p14:tracePt t="176926" x="8174038" y="5141913"/>
          <p14:tracePt t="176934" x="8181975" y="5141913"/>
          <p14:tracePt t="176943" x="8189913" y="5141913"/>
          <p14:tracePt t="176953" x="8199438" y="5141913"/>
          <p14:tracePt t="176958" x="8215313" y="5141913"/>
          <p14:tracePt t="176966" x="8232775" y="5141913"/>
          <p14:tracePt t="176973" x="8258175" y="5149850"/>
          <p14:tracePt t="176982" x="8275638" y="5149850"/>
          <p14:tracePt t="176989" x="8301038" y="5157788"/>
          <p14:tracePt t="176999" x="8326438" y="5167313"/>
          <p14:tracePt t="177005" x="8343900" y="5167313"/>
          <p14:tracePt t="177014" x="8359775" y="5175250"/>
          <p14:tracePt t="177021" x="8394700" y="5192713"/>
          <p14:tracePt t="177030" x="8428038" y="5200650"/>
          <p14:tracePt t="177037" x="8478838" y="5226050"/>
          <p14:tracePt t="177045" x="8529638" y="5235575"/>
          <p14:tracePt t="177052" x="8564563" y="5251450"/>
          <p14:tracePt t="177060" x="8605838" y="5268913"/>
          <p14:tracePt t="177068" x="8615363" y="5268913"/>
          <p14:tracePt t="177076" x="8623300" y="5268913"/>
          <p14:tracePt t="177084" x="8632825" y="5268913"/>
          <p14:tracePt t="179926" x="8640763" y="5260975"/>
          <p14:tracePt t="179941" x="8648700" y="5243513"/>
          <p14:tracePt t="179949" x="8658225" y="5235575"/>
          <p14:tracePt t="180054" x="8666163" y="5235575"/>
          <p14:tracePt t="180429" x="8658225" y="5235575"/>
          <p14:tracePt t="180437" x="8648700" y="5235575"/>
          <p14:tracePt t="180446" x="8632825" y="5226050"/>
          <p14:tracePt t="180452" x="8615363" y="5226050"/>
          <p14:tracePt t="180462" x="8589963" y="5208588"/>
          <p14:tracePt t="180476" x="8564563" y="5192713"/>
          <p14:tracePt t="180485" x="8555038" y="5183188"/>
          <p14:tracePt t="180492" x="8547100" y="5167313"/>
          <p14:tracePt t="180501" x="8529638" y="5141913"/>
          <p14:tracePt t="180509" x="8521700" y="5116513"/>
          <p14:tracePt t="180517" x="8513763" y="5073650"/>
          <p14:tracePt t="180525" x="8488363" y="5038725"/>
          <p14:tracePt t="180533" x="8470900" y="5005388"/>
          <p14:tracePt t="180542" x="8435975" y="4962525"/>
          <p14:tracePt t="180549" x="8428038" y="4937125"/>
          <p14:tracePt t="180557" x="8394700" y="4894263"/>
          <p14:tracePt t="180566" x="8359775" y="4868863"/>
          <p14:tracePt t="180573" x="8334375" y="4843463"/>
          <p14:tracePt t="180582" x="8291513" y="4827588"/>
          <p14:tracePt t="180589" x="8258175" y="4818063"/>
          <p14:tracePt t="180599" x="8215313" y="4802188"/>
          <p14:tracePt t="180605" x="8164513" y="4784725"/>
          <p14:tracePt t="180615" x="8131175" y="4767263"/>
          <p14:tracePt t="180621" x="8096250" y="4759325"/>
          <p14:tracePt t="180630" x="8070850" y="4759325"/>
          <p14:tracePt t="180637" x="8062913" y="4759325"/>
          <p14:tracePt t="180686" x="8054975" y="4759325"/>
          <p14:tracePt t="180863" x="8045450" y="4759325"/>
          <p14:tracePt t="180942" x="8045450" y="4749800"/>
          <p14:tracePt t="181575" x="8045450" y="4741863"/>
          <p14:tracePt t="181638" x="8045450" y="4733925"/>
          <p14:tracePt t="181647" x="8045450" y="4716463"/>
          <p14:tracePt t="181663" x="8037513" y="4683125"/>
          <p14:tracePt t="181671" x="8037513" y="4665663"/>
          <p14:tracePt t="181679" x="8037513" y="4648200"/>
          <p14:tracePt t="181685" x="8037513" y="4622800"/>
          <p14:tracePt t="181693" x="8037513" y="4597400"/>
          <p14:tracePt t="181701" x="8037513" y="4564063"/>
          <p14:tracePt t="181709" x="8037513" y="4513263"/>
          <p14:tracePt t="181717" x="8045450" y="4478338"/>
          <p14:tracePt t="181725" x="8062913" y="4460875"/>
          <p14:tracePt t="181733" x="8062913" y="4435475"/>
          <p14:tracePt t="181753" x="8062913" y="4419600"/>
          <p14:tracePt t="181769" x="8062913" y="4410075"/>
          <p14:tracePt t="181850" x="8062913" y="4427538"/>
          <p14:tracePt t="181886" x="8054975" y="4435475"/>
          <p14:tracePt t="181899" x="8045450" y="4452938"/>
          <p14:tracePt t="181906" x="8037513" y="4460875"/>
          <p14:tracePt t="181915" x="8029575" y="4470400"/>
          <p14:tracePt t="181921" x="8029575" y="4495800"/>
          <p14:tracePt t="181931" x="8020050" y="4521200"/>
          <p14:tracePt t="181937" x="8020050" y="4538663"/>
          <p14:tracePt t="181948" x="8012113" y="4538663"/>
          <p14:tracePt t="181954" x="8012113" y="4546600"/>
          <p14:tracePt t="181973" x="8004175" y="4564063"/>
          <p14:tracePt t="181986" x="8004175" y="4572000"/>
          <p14:tracePt t="182008" x="8012113" y="4572000"/>
          <p14:tracePt t="182017" x="8020050" y="4579938"/>
          <p14:tracePt t="182138" x="8020050" y="4589463"/>
          <p14:tracePt t="182154" x="8004175" y="4589463"/>
          <p14:tracePt t="182170" x="7994650" y="4597400"/>
          <p14:tracePt t="182202" x="7977188" y="4597400"/>
          <p14:tracePt t="182210" x="7969250" y="4597400"/>
          <p14:tracePt t="182234" x="7961313" y="4597400"/>
          <p14:tracePt t="182266" x="7951788" y="4605338"/>
          <p14:tracePt t="182331" x="7943850" y="4605338"/>
          <p14:tracePt t="182347" x="7935913" y="4614863"/>
          <p14:tracePt t="182378" x="7926388" y="4614863"/>
          <p14:tracePt t="182394" x="7918450" y="4622800"/>
          <p14:tracePt t="183155" x="7910513" y="4622800"/>
          <p14:tracePt t="187154" x="7900988" y="4622800"/>
          <p14:tracePt t="187170" x="7859713" y="4630738"/>
          <p14:tracePt t="187179" x="7832725" y="4640263"/>
          <p14:tracePt t="187187" x="7781925" y="4657725"/>
          <p14:tracePt t="187194" x="7748588" y="4665663"/>
          <p14:tracePt t="187200" x="7697788" y="4665663"/>
          <p14:tracePt t="187208" x="7672388" y="4665663"/>
          <p14:tracePt t="187216" x="7646988" y="4665663"/>
          <p14:tracePt t="187225" x="7621588" y="4665663"/>
          <p14:tracePt t="187233" x="7596188" y="4665663"/>
          <p14:tracePt t="187241" x="7570788" y="4665663"/>
          <p14:tracePt t="187248" x="7545388" y="4665663"/>
          <p14:tracePt t="187256" x="7518400" y="4665663"/>
          <p14:tracePt t="187265" x="7510463" y="4665663"/>
          <p14:tracePt t="187273" x="7485063" y="4640263"/>
          <p14:tracePt t="187280" x="7459663" y="4614863"/>
          <p14:tracePt t="187288" x="7416800" y="4564063"/>
          <p14:tracePt t="187296" x="7366000" y="4495800"/>
          <p14:tracePt t="187305" x="7348538" y="4486275"/>
          <p14:tracePt t="187314" x="7315200" y="4452938"/>
          <p14:tracePt t="187320" x="7246938" y="4402138"/>
          <p14:tracePt t="187330" x="7188200" y="4368800"/>
          <p14:tracePt t="187337" x="7119938" y="4351338"/>
          <p14:tracePt t="187346" x="7026275" y="4325938"/>
          <p14:tracePt t="187352" x="6899275" y="4300538"/>
          <p14:tracePt t="187363" x="6737350" y="4257675"/>
          <p14:tracePt t="187369" x="6575425" y="4224338"/>
          <p14:tracePt t="187379" x="6372225" y="4181475"/>
          <p14:tracePt t="187385" x="6227763" y="4164013"/>
          <p14:tracePt t="187392" x="6091238" y="4138613"/>
          <p14:tracePt t="187400" x="5989638" y="4130675"/>
          <p14:tracePt t="187409" x="5921375" y="4121150"/>
          <p14:tracePt t="187416" x="5880100" y="4121150"/>
          <p14:tracePt t="187425" x="5853113" y="4121150"/>
          <p14:tracePt t="187433" x="5845175" y="4121150"/>
          <p14:tracePt t="187457" x="5837238" y="4121150"/>
          <p14:tracePt t="187506" x="5827713" y="4138613"/>
          <p14:tracePt t="187514" x="5811838" y="4138613"/>
          <p14:tracePt t="187522" x="5802313" y="4146550"/>
          <p14:tracePt t="187532" x="5794375" y="4156075"/>
          <p14:tracePt t="187618" x="5811838" y="4164013"/>
          <p14:tracePt t="187626" x="5837238" y="4171950"/>
          <p14:tracePt t="187635" x="5853113" y="4181475"/>
          <p14:tracePt t="187642" x="5880100" y="4181475"/>
          <p14:tracePt t="187650" x="5921375" y="4181475"/>
          <p14:tracePt t="187658" x="5981700" y="4181475"/>
          <p14:tracePt t="187665" x="6032500" y="4181475"/>
          <p14:tracePt t="187674" x="6075363" y="4171950"/>
          <p14:tracePt t="187681" x="6083300" y="4171950"/>
          <p14:tracePt t="188253" x="6091238" y="4171950"/>
          <p14:tracePt t="188269" x="6091238" y="4164013"/>
          <p14:tracePt t="188326" x="6075363" y="4146550"/>
          <p14:tracePt t="188342" x="6065838" y="4138613"/>
          <p14:tracePt t="188349" x="6075363" y="4105275"/>
          <p14:tracePt t="188357" x="6083300" y="4079875"/>
          <p14:tracePt t="188364" x="6108700" y="4062413"/>
          <p14:tracePt t="188372" x="6126163" y="4037013"/>
          <p14:tracePt t="188381" x="6134100" y="4019550"/>
          <p14:tracePt t="188389" x="6142038" y="4019550"/>
          <p14:tracePt t="188478" x="6142038" y="4011613"/>
          <p14:tracePt t="188496" x="6142038" y="4002088"/>
          <p14:tracePt t="188502" x="6151563" y="3986213"/>
          <p14:tracePt t="188518" x="6159500" y="3968750"/>
          <p14:tracePt t="188852" x="6159500" y="3960813"/>
          <p14:tracePt t="188893" x="6142038" y="3968750"/>
          <p14:tracePt t="188901" x="6116638" y="3986213"/>
          <p14:tracePt t="188909" x="6100763" y="4002088"/>
          <p14:tracePt t="188917" x="6083300" y="4002088"/>
          <p14:tracePt t="188925" x="6075363" y="4002088"/>
          <p14:tracePt t="188941" x="6049963" y="4002088"/>
          <p14:tracePt t="188949" x="6040438" y="4002088"/>
          <p14:tracePt t="188957" x="6032500" y="4002088"/>
          <p14:tracePt t="188965" x="6024563" y="4002088"/>
          <p14:tracePt t="188973" x="6007100" y="3994150"/>
          <p14:tracePt t="188982" x="5964238" y="3968750"/>
          <p14:tracePt t="188989" x="5921375" y="3925888"/>
          <p14:tracePt t="188997" x="5888038" y="3883025"/>
          <p14:tracePt t="189005" x="5845175" y="3824288"/>
          <p14:tracePt t="189013" x="5786438" y="3748088"/>
          <p14:tracePt t="189020" x="5743575" y="3679825"/>
          <p14:tracePt t="189030" x="5708650" y="3603625"/>
          <p14:tracePt t="189037" x="5675313" y="3535363"/>
          <p14:tracePt t="189047" x="5632450" y="3459163"/>
          <p14:tracePt t="189052" x="5599113" y="3398838"/>
          <p14:tracePt t="189063" x="5573713" y="3330575"/>
          <p14:tracePt t="189069" x="5556250" y="3279775"/>
          <p14:tracePt t="189079" x="5530850" y="3238500"/>
          <p14:tracePt t="189085" x="5522913" y="3211513"/>
          <p14:tracePt t="189095" x="5505450" y="3186113"/>
          <p14:tracePt t="189100" x="5487988" y="3160713"/>
          <p14:tracePt t="189109" x="5480050" y="3160713"/>
          <p14:tracePt t="189124" x="5472113" y="3160713"/>
          <p14:tracePt t="189206" x="5472113" y="3170238"/>
          <p14:tracePt t="189214" x="5454650" y="3195638"/>
          <p14:tracePt t="189222" x="5437188" y="3221038"/>
          <p14:tracePt t="189232" x="5411788" y="3254375"/>
          <p14:tracePt t="189238" x="5394325" y="3297238"/>
          <p14:tracePt t="189249" x="5394325" y="3330575"/>
          <p14:tracePt t="189254" x="5386388" y="3373438"/>
          <p14:tracePt t="189264" x="5386388" y="3424238"/>
          <p14:tracePt t="189269" x="5386388" y="3517900"/>
          <p14:tracePt t="189280" x="5386388" y="3594100"/>
          <p14:tracePt t="189286" x="5386388" y="3697288"/>
          <p14:tracePt t="189296" x="5378450" y="3790950"/>
          <p14:tracePt t="189302" x="5368925" y="3883025"/>
          <p14:tracePt t="189310" x="5343525" y="3976688"/>
          <p14:tracePt t="189317" x="5335588" y="4052888"/>
          <p14:tracePt t="189326" x="5327650" y="4130675"/>
          <p14:tracePt t="189333" x="5310188" y="4206875"/>
          <p14:tracePt t="189342" x="5284788" y="4275138"/>
          <p14:tracePt t="189349" x="5267325" y="4341813"/>
          <p14:tracePt t="189357" x="5249863" y="4419600"/>
          <p14:tracePt t="189367" x="5224463" y="4486275"/>
          <p14:tracePt t="189373" x="5199063" y="4564063"/>
          <p14:tracePt t="189382" x="5173663" y="4640263"/>
          <p14:tracePt t="189389" x="5148263" y="4716463"/>
          <p14:tracePt t="189399" x="5132388" y="4792663"/>
          <p14:tracePt t="189405" x="5106988" y="4878388"/>
          <p14:tracePt t="189414" x="5080000" y="4954588"/>
          <p14:tracePt t="189421" x="5054600" y="5022850"/>
          <p14:tracePt t="189431" x="5021263" y="5099050"/>
          <p14:tracePt t="189438" x="4995863" y="5175250"/>
          <p14:tracePt t="189447" x="4978400" y="5235575"/>
          <p14:tracePt t="189453" x="4953000" y="5286375"/>
          <p14:tracePt t="189463" x="4935538" y="5327650"/>
          <p14:tracePt t="189470" x="4927600" y="5362575"/>
          <p14:tracePt t="189481" x="4919663" y="5387975"/>
          <p14:tracePt t="189497" x="4910138" y="5395913"/>
          <p14:tracePt t="189719" x="4902200" y="5387975"/>
          <p14:tracePt t="189727" x="4876800" y="5353050"/>
          <p14:tracePt t="189732" x="4859338" y="5327650"/>
          <p14:tracePt t="189740" x="4826000" y="5294313"/>
          <p14:tracePt t="189749" x="4783138" y="5226050"/>
          <p14:tracePt t="189757" x="4749800" y="5175250"/>
          <p14:tracePt t="189765" x="4714875" y="5124450"/>
          <p14:tracePt t="189773" x="4681538" y="5081588"/>
          <p14:tracePt t="189780" x="4646613" y="5030788"/>
          <p14:tracePt t="189788" x="4605338" y="4987925"/>
          <p14:tracePt t="189797" x="4554538" y="4937125"/>
          <p14:tracePt t="189805" x="4494213" y="4878388"/>
          <p14:tracePt t="189814" x="4443413" y="4827588"/>
          <p14:tracePt t="189821" x="4392613" y="4775200"/>
          <p14:tracePt t="189830" x="4332288" y="4733925"/>
          <p14:tracePt t="189836" x="4265613" y="4699000"/>
          <p14:tracePt t="189847" x="4205288" y="4673600"/>
          <p14:tracePt t="189852" x="4137025" y="4648200"/>
          <p14:tracePt t="189863" x="4060825" y="4614863"/>
          <p14:tracePt t="189868" x="3992563" y="4572000"/>
          <p14:tracePt t="189878" x="3916363" y="4538663"/>
          <p14:tracePt t="189884" x="3857625" y="4513263"/>
          <p14:tracePt t="189897" x="3781425" y="4470400"/>
          <p14:tracePt t="189900" x="3746500" y="4445000"/>
          <p14:tracePt t="189908" x="3703638" y="4419600"/>
          <p14:tracePt t="189916" x="3678238" y="4402138"/>
          <p14:tracePt t="189924" x="3662363" y="4402138"/>
          <p14:tracePt t="189932" x="3644900" y="4394200"/>
          <p14:tracePt t="189940" x="3636963" y="4384675"/>
          <p14:tracePt t="189949" x="3627438" y="4384675"/>
          <p14:tracePt t="189957" x="3619500" y="4376738"/>
          <p14:tracePt t="189965" x="3611563" y="4376738"/>
          <p14:tracePt t="189980" x="3602038" y="4376738"/>
          <p14:tracePt t="189990" x="3586163" y="4376738"/>
          <p14:tracePt t="189996" x="3559175" y="4376738"/>
          <p14:tracePt t="190004" x="3533775" y="4376738"/>
          <p14:tracePt t="190013" x="3508375" y="4376738"/>
          <p14:tracePt t="190020" x="3492500" y="4376738"/>
          <p14:tracePt t="190030" x="3467100" y="4376738"/>
          <p14:tracePt t="190036" x="3449638" y="4376738"/>
          <p14:tracePt t="190046" x="3432175" y="4384675"/>
          <p14:tracePt t="190052" x="3398838" y="4394200"/>
          <p14:tracePt t="190063" x="3381375" y="4394200"/>
          <p14:tracePt t="190068" x="3355975" y="4402138"/>
          <p14:tracePt t="190078" x="3348038" y="4410075"/>
          <p14:tracePt t="190085" x="3338513" y="4410075"/>
          <p14:tracePt t="190095" x="3322638" y="4410075"/>
          <p14:tracePt t="190101" x="3297238" y="4419600"/>
          <p14:tracePt t="190116" x="3287713" y="4419600"/>
          <p14:tracePt t="190133" x="3279775" y="4427538"/>
          <p14:tracePt t="190140" x="3270250" y="4427538"/>
          <p14:tracePt t="190148" x="3262313" y="4427538"/>
          <p14:tracePt t="190157" x="3244850" y="4435475"/>
          <p14:tracePt t="190165" x="3236913" y="4445000"/>
          <p14:tracePt t="190173" x="3228975" y="4445000"/>
          <p14:tracePt t="190180" x="3219450" y="4445000"/>
          <p14:tracePt t="190646" x="3211513" y="4452938"/>
          <p14:tracePt t="190855" x="3219450" y="4452938"/>
          <p14:tracePt t="190870" x="3236913" y="4460875"/>
          <p14:tracePt t="190881" x="3262313" y="4460875"/>
          <p14:tracePt t="190887" x="3279775" y="4460875"/>
          <p14:tracePt t="190899" x="3305175" y="4460875"/>
          <p14:tracePt t="190912" x="3348038" y="4460875"/>
          <p14:tracePt t="190916" x="3398838" y="4452938"/>
          <p14:tracePt t="190925" x="3432175" y="4445000"/>
          <p14:tracePt t="190933" x="3482975" y="4435475"/>
          <p14:tracePt t="190941" x="3543300" y="4427538"/>
          <p14:tracePt t="190949" x="3586163" y="4419600"/>
          <p14:tracePt t="190956" x="3636963" y="4410075"/>
          <p14:tracePt t="190964" x="3670300" y="4402138"/>
          <p14:tracePt t="190972" x="3695700" y="4402138"/>
          <p14:tracePt t="190981" x="3703638" y="4394200"/>
          <p14:tracePt t="190996" x="3713163" y="4384675"/>
          <p14:tracePt t="191004" x="3721100" y="4384675"/>
          <p14:tracePt t="191321" x="3729038" y="4384675"/>
          <p14:tracePt t="191371" x="3729038" y="4394200"/>
          <p14:tracePt t="191379" x="3721100" y="4394200"/>
          <p14:tracePt t="191386" x="3713163" y="4402138"/>
          <p14:tracePt t="191418" x="3713163" y="4410075"/>
          <p14:tracePt t="191434" x="3703638" y="4410075"/>
          <p14:tracePt t="191458" x="3695700" y="4410075"/>
          <p14:tracePt t="191482" x="3695700" y="4419600"/>
          <p14:tracePt t="191499" x="3687763" y="4419600"/>
          <p14:tracePt t="191515" x="3678238" y="4419600"/>
          <p14:tracePt t="191522" x="3670300" y="4419600"/>
          <p14:tracePt t="191531" x="3670300" y="4427538"/>
          <p14:tracePt t="191546" x="3662363" y="4427538"/>
          <p14:tracePt t="191593" x="3652838" y="4427538"/>
          <p14:tracePt t="191610" x="3644900" y="4427538"/>
          <p14:tracePt t="191618" x="3636963" y="4427538"/>
          <p14:tracePt t="191634" x="3627438" y="4435475"/>
          <p14:tracePt t="191674" x="3619500" y="4445000"/>
          <p14:tracePt t="191754" x="3611563" y="4445000"/>
          <p14:tracePt t="191962" x="3602038" y="4445000"/>
          <p14:tracePt t="191981" x="3586163" y="4445000"/>
          <p14:tracePt t="191989" x="3576638" y="4445000"/>
          <p14:tracePt t="192002" x="3525838" y="4435475"/>
          <p14:tracePt t="192008" x="3475038" y="4435475"/>
          <p14:tracePt t="192016" x="3441700" y="4435475"/>
          <p14:tracePt t="192024" x="3398838" y="4435475"/>
          <p14:tracePt t="192032" x="3348038" y="4435475"/>
          <p14:tracePt t="192040" x="3313113" y="4435475"/>
          <p14:tracePt t="192048" x="3279775" y="4435475"/>
          <p14:tracePt t="192056" x="3228975" y="4435475"/>
          <p14:tracePt t="192064" x="3194050" y="4435475"/>
          <p14:tracePt t="192072" x="3160713" y="4435475"/>
          <p14:tracePt t="192081" x="3127375" y="4435475"/>
          <p14:tracePt t="192089" x="3092450" y="4435475"/>
          <p14:tracePt t="192096" x="3067050" y="4435475"/>
          <p14:tracePt t="192105" x="3033713" y="4435475"/>
          <p14:tracePt t="192113" x="2998788" y="4435475"/>
          <p14:tracePt t="192120" x="2947988" y="4435475"/>
          <p14:tracePt t="192129" x="2905125" y="4435475"/>
          <p14:tracePt t="192137" x="2854325" y="4435475"/>
          <p14:tracePt t="192145" x="2803525" y="4435475"/>
          <p14:tracePt t="192152" x="2735263" y="4435475"/>
          <p14:tracePt t="192162" x="2668588" y="4435475"/>
          <p14:tracePt t="192169" x="2608263" y="4427538"/>
          <p14:tracePt t="192178" x="2549525" y="4427538"/>
          <p14:tracePt t="192185" x="2489200" y="4427538"/>
          <p14:tracePt t="192194" x="2438400" y="4427538"/>
          <p14:tracePt t="192200" x="2387600" y="4427538"/>
          <p14:tracePt t="192211" x="2344738" y="4427538"/>
          <p14:tracePt t="192217" x="2293938" y="4427538"/>
          <p14:tracePt t="192225" x="2260600" y="4427538"/>
          <p14:tracePt t="192232" x="2217738" y="4427538"/>
          <p14:tracePt t="192240" x="2157413" y="4435475"/>
          <p14:tracePt t="192249" x="2081213" y="4452938"/>
          <p14:tracePt t="192256" x="2012950" y="4470400"/>
          <p14:tracePt t="192264" x="1920875" y="4495800"/>
          <p14:tracePt t="192273" x="1843088" y="4503738"/>
          <p14:tracePt t="192280" x="1749425" y="4521200"/>
          <p14:tracePt t="192289" x="1665288" y="4538663"/>
          <p14:tracePt t="192296" x="1589088" y="4546600"/>
          <p14:tracePt t="192304" x="1495425" y="4554538"/>
          <p14:tracePt t="192313" x="1409700" y="4564063"/>
          <p14:tracePt t="192321" x="1325563" y="4572000"/>
          <p14:tracePt t="192330" x="1257300" y="4579938"/>
          <p14:tracePt t="192336" x="1189038" y="4589463"/>
          <p14:tracePt t="192347" x="1138238" y="4589463"/>
          <p14:tracePt t="192352" x="1112838" y="4589463"/>
          <p14:tracePt t="192369" x="1104900" y="4589463"/>
          <p14:tracePt t="192378" x="1087438" y="4589463"/>
          <p14:tracePt t="192384" x="1079500" y="4589463"/>
          <p14:tracePt t="192395" x="1069975" y="4589463"/>
          <p14:tracePt t="192401" x="1054100" y="4589463"/>
          <p14:tracePt t="192411" x="1028700" y="4589463"/>
          <p14:tracePt t="192417" x="1011238" y="4589463"/>
          <p14:tracePt t="192425" x="993775" y="4589463"/>
          <p14:tracePt t="192433" x="960438" y="4589463"/>
          <p14:tracePt t="192441" x="942975" y="4589463"/>
          <p14:tracePt t="192449" x="925513" y="4572000"/>
          <p14:tracePt t="192457" x="917575" y="4572000"/>
          <p14:tracePt t="192465" x="892175" y="4564063"/>
          <p14:tracePt t="192473" x="892175" y="4554538"/>
          <p14:tracePt t="192481" x="874713" y="4546600"/>
          <p14:tracePt t="192489" x="858838" y="4529138"/>
          <p14:tracePt t="192496" x="849313" y="4529138"/>
          <p14:tracePt t="192505" x="841375" y="4529138"/>
          <p14:tracePt t="192513" x="831850" y="4521200"/>
          <p14:tracePt t="192650" x="831850" y="4513263"/>
          <p14:tracePt t="192658" x="841375" y="4503738"/>
          <p14:tracePt t="192665" x="858838" y="4495800"/>
          <p14:tracePt t="192673" x="909638" y="4478338"/>
          <p14:tracePt t="192680" x="976313" y="4460875"/>
          <p14:tracePt t="192688" x="1044575" y="4452938"/>
          <p14:tracePt t="192696" x="1147763" y="4452938"/>
          <p14:tracePt t="192705" x="1249363" y="4452938"/>
          <p14:tracePt t="192712" x="1358900" y="4452938"/>
          <p14:tracePt t="192721" x="1470025" y="4452938"/>
          <p14:tracePt t="192729" x="1589088" y="4452938"/>
          <p14:tracePt t="192737" x="1698625" y="4452938"/>
          <p14:tracePt t="192745" x="1809750" y="4452938"/>
          <p14:tracePt t="192753" x="1911350" y="4452938"/>
          <p14:tracePt t="192762" x="2005013" y="4452938"/>
          <p14:tracePt t="192769" x="2081213" y="4452938"/>
          <p14:tracePt t="192779" x="2157413" y="4452938"/>
          <p14:tracePt t="192785" x="2243138" y="4460875"/>
          <p14:tracePt t="192795" x="2311400" y="4478338"/>
          <p14:tracePt t="192801" x="2362200" y="4486275"/>
          <p14:tracePt t="192810" x="2405063" y="4495800"/>
          <p14:tracePt t="192817" x="2455863" y="4513263"/>
          <p14:tracePt t="192825" x="2506663" y="4521200"/>
          <p14:tracePt t="192833" x="2549525" y="4529138"/>
          <p14:tracePt t="192841" x="2582863" y="4529138"/>
          <p14:tracePt t="192849" x="2625725" y="4538663"/>
          <p14:tracePt t="192857" x="2668588" y="4546600"/>
          <p14:tracePt t="192865" x="2709863" y="4546600"/>
          <p14:tracePt t="192873" x="2735263" y="4546600"/>
          <p14:tracePt t="192881" x="2760663" y="4554538"/>
          <p14:tracePt t="192898" x="2795588" y="4554538"/>
          <p14:tracePt t="192905" x="2803525" y="4554538"/>
          <p14:tracePt t="192913" x="2811463" y="4554538"/>
          <p14:tracePt t="192921" x="2820988" y="4554538"/>
          <p14:tracePt t="192930" x="2828925" y="4554538"/>
          <p14:tracePt t="192937" x="2846388" y="4554538"/>
          <p14:tracePt t="192946" x="2863850" y="4554538"/>
          <p14:tracePt t="192952" x="2879725" y="4554538"/>
          <p14:tracePt t="192963" x="2889250" y="4554538"/>
          <p14:tracePt t="192968" x="2905125" y="4554538"/>
          <p14:tracePt t="192978" x="2914650" y="4554538"/>
          <p14:tracePt t="192984" x="2922588" y="4554538"/>
          <p14:tracePt t="192994" x="2930525" y="4554538"/>
          <p14:tracePt t="193048" x="2940050" y="4554538"/>
          <p14:tracePt t="193225" x="2922588" y="4538663"/>
          <p14:tracePt t="193234" x="2879725" y="4513263"/>
          <p14:tracePt t="193250" x="2863850" y="4513263"/>
          <p14:tracePt t="193258" x="2828925" y="4503738"/>
          <p14:tracePt t="193265" x="2803525" y="4503738"/>
          <p14:tracePt t="193274" x="2770188" y="4503738"/>
          <p14:tracePt t="193281" x="2744788" y="4503738"/>
          <p14:tracePt t="193290" x="2719388" y="4503738"/>
          <p14:tracePt t="193298" x="2684463" y="4503738"/>
          <p14:tracePt t="193305" x="2651125" y="4503738"/>
          <p14:tracePt t="193315" x="2616200" y="4503738"/>
          <p14:tracePt t="193322" x="2590800" y="4503738"/>
          <p14:tracePt t="193332" x="2565400" y="4503738"/>
          <p14:tracePt t="193347" x="2557463" y="4503738"/>
          <p14:tracePt t="193385" x="2557463" y="4513263"/>
          <p14:tracePt t="193594" x="2540000" y="4513263"/>
          <p14:tracePt t="193611" x="2532063" y="4513263"/>
          <p14:tracePt t="193619" x="2524125" y="4513263"/>
          <p14:tracePt t="193627" x="2514600" y="4513263"/>
          <p14:tracePt t="193634" x="2497138" y="4513263"/>
          <p14:tracePt t="193650" x="2489200" y="4521200"/>
          <p14:tracePt t="193667" x="2471738" y="4521200"/>
          <p14:tracePt t="193771" x="2463800" y="4529138"/>
          <p14:tracePt t="197748" x="2463800" y="4521200"/>
          <p14:tracePt t="197763" x="2481263" y="4513263"/>
          <p14:tracePt t="197770" x="2506663" y="4495800"/>
          <p14:tracePt t="197779" x="2549525" y="4452938"/>
          <p14:tracePt t="197785" x="2574925" y="4419600"/>
          <p14:tracePt t="197795" x="2616200" y="4394200"/>
          <p14:tracePt t="197801" x="2625725" y="4384675"/>
          <p14:tracePt t="197811" x="2651125" y="4368800"/>
          <p14:tracePt t="197828" x="2668588" y="4359275"/>
          <p14:tracePt t="197833" x="2676525" y="4359275"/>
          <p14:tracePt t="197850" x="2684463" y="4351338"/>
          <p14:tracePt t="197857" x="2684463" y="4341813"/>
          <p14:tracePt t="197865" x="2701925" y="4333875"/>
          <p14:tracePt t="197873" x="2719388" y="4325938"/>
          <p14:tracePt t="197881" x="2752725" y="4316413"/>
          <p14:tracePt t="197895" x="2778125" y="4300538"/>
          <p14:tracePt t="197898" x="2803525" y="4291013"/>
          <p14:tracePt t="197904" x="2838450" y="4283075"/>
          <p14:tracePt t="197912" x="2889250" y="4265613"/>
          <p14:tracePt t="197921" x="2940050" y="4257675"/>
          <p14:tracePt t="197928" x="2998788" y="4249738"/>
          <p14:tracePt t="197937" x="3074988" y="4240213"/>
          <p14:tracePt t="197945" x="3143250" y="4232275"/>
          <p14:tracePt t="197952" x="3211513" y="4224338"/>
          <p14:tracePt t="197962" x="3270250" y="4214813"/>
          <p14:tracePt t="197968" x="3313113" y="4214813"/>
          <p14:tracePt t="197978" x="3348038" y="4206875"/>
          <p14:tracePt t="197984" x="3363913" y="4197350"/>
          <p14:tracePt t="197995" x="3373438" y="4197350"/>
          <p14:tracePt t="198001" x="3389313" y="4197350"/>
          <p14:tracePt t="198010" x="3414713" y="4189413"/>
          <p14:tracePt t="198017" x="3441700" y="4189413"/>
          <p14:tracePt t="198027" x="3475038" y="4189413"/>
          <p14:tracePt t="198033" x="3508375" y="4189413"/>
          <p14:tracePt t="198043" x="3533775" y="4181475"/>
          <p14:tracePt t="198049" x="3559175" y="4181475"/>
          <p14:tracePt t="198056" x="3576638" y="4171950"/>
          <p14:tracePt t="198064" x="3594100" y="4171950"/>
          <p14:tracePt t="198073" x="3619500" y="4171950"/>
          <p14:tracePt t="198081" x="3644900" y="4171950"/>
          <p14:tracePt t="198089" x="3662363" y="4164013"/>
          <p14:tracePt t="198097" x="3678238" y="4164013"/>
          <p14:tracePt t="198105" x="3687763" y="4164013"/>
          <p14:tracePt t="198112" x="3695700" y="4164013"/>
          <p14:tracePt t="198121" x="3703638" y="4164013"/>
          <p14:tracePt t="198128" x="3713163" y="4164013"/>
          <p14:tracePt t="198137" x="3721100" y="4164013"/>
          <p14:tracePt t="198145" x="3738563" y="4164013"/>
          <p14:tracePt t="198162" x="3746500" y="4164013"/>
          <p14:tracePt t="198169" x="3756025" y="4164013"/>
          <p14:tracePt t="198179" x="3771900" y="4164013"/>
          <p14:tracePt t="198185" x="3797300" y="4164013"/>
          <p14:tracePt t="198195" x="3806825" y="4164013"/>
          <p14:tracePt t="198201" x="3814763" y="4164013"/>
          <p14:tracePt t="198211" x="3848100" y="4171950"/>
          <p14:tracePt t="198217" x="3857625" y="4171950"/>
          <p14:tracePt t="198228" x="3873500" y="4171950"/>
          <p14:tracePt t="198234" x="3883025" y="4171950"/>
          <p14:tracePt t="198241" x="3890963" y="4171950"/>
          <p14:tracePt t="198278" x="3890963" y="4181475"/>
          <p14:tracePt t="198310" x="3908425" y="4189413"/>
          <p14:tracePt t="198318" x="3908425" y="4197350"/>
          <p14:tracePt t="198327" x="3908425" y="4206875"/>
          <p14:tracePt t="198334" x="3908425" y="4214813"/>
          <p14:tracePt t="198345" x="3908425" y="4224338"/>
          <p14:tracePt t="198350" x="3908425" y="4240213"/>
          <p14:tracePt t="198357" x="3908425" y="4249738"/>
          <p14:tracePt t="198366" x="3908425" y="4257675"/>
          <p14:tracePt t="198373" x="3908425" y="4275138"/>
          <p14:tracePt t="198381" x="3908425" y="4283075"/>
          <p14:tracePt t="198390" x="3908425" y="4300538"/>
          <p14:tracePt t="198397" x="3908425" y="4333875"/>
          <p14:tracePt t="198405" x="3900488" y="4376738"/>
          <p14:tracePt t="198414" x="3890963" y="4402138"/>
          <p14:tracePt t="198421" x="3890963" y="4427538"/>
          <p14:tracePt t="198430" x="3883025" y="4445000"/>
          <p14:tracePt t="198437" x="3873500" y="4478338"/>
          <p14:tracePt t="198446" x="3865563" y="4503738"/>
          <p14:tracePt t="198452" x="3857625" y="4529138"/>
          <p14:tracePt t="198461" x="3857625" y="4554538"/>
          <p14:tracePt t="198468" x="3840163" y="4579938"/>
          <p14:tracePt t="198478" x="3822700" y="4605338"/>
          <p14:tracePt t="198484" x="3814763" y="4630738"/>
          <p14:tracePt t="198494" x="3797300" y="4648200"/>
          <p14:tracePt t="198500" x="3789363" y="4673600"/>
          <p14:tracePt t="198509" x="3771900" y="4683125"/>
          <p14:tracePt t="198516" x="3756025" y="4708525"/>
          <p14:tracePt t="198528" x="3738563" y="4724400"/>
          <p14:tracePt t="198533" x="3695700" y="4749800"/>
          <p14:tracePt t="198542" x="3670300" y="4767263"/>
          <p14:tracePt t="198549" x="3627438" y="4792663"/>
          <p14:tracePt t="198557" x="3586163" y="4818063"/>
          <p14:tracePt t="198565" x="3551238" y="4827588"/>
          <p14:tracePt t="198572" x="3525838" y="4835525"/>
          <p14:tracePt t="198580" x="3500438" y="4835525"/>
          <p14:tracePt t="198589" x="3482975" y="4843463"/>
          <p14:tracePt t="198597" x="3457575" y="4852988"/>
          <p14:tracePt t="198604" x="3432175" y="4852988"/>
          <p14:tracePt t="198612" x="3432175" y="4860925"/>
          <p14:tracePt t="198620" x="3414713" y="4860925"/>
          <p14:tracePt t="198628" x="3398838" y="4860925"/>
          <p14:tracePt t="198636" x="3363913" y="4860925"/>
          <p14:tracePt t="198644" x="3348038" y="4860925"/>
          <p14:tracePt t="198653" x="3313113" y="4860925"/>
          <p14:tracePt t="198661" x="3262313" y="4860925"/>
          <p14:tracePt t="198669" x="3203575" y="4860925"/>
          <p14:tracePt t="198678" x="3135313" y="4860925"/>
          <p14:tracePt t="198685" x="3059113" y="4860925"/>
          <p14:tracePt t="198694" x="2965450" y="4860925"/>
          <p14:tracePt t="198701" x="2871788" y="4860925"/>
          <p14:tracePt t="198709" x="2770188" y="4860925"/>
          <p14:tracePt t="198717" x="2651125" y="4860925"/>
          <p14:tracePt t="198727" x="2549525" y="4860925"/>
          <p14:tracePt t="198733" x="2463800" y="4860925"/>
          <p14:tracePt t="198741" x="2370138" y="4860925"/>
          <p14:tracePt t="198749" x="2276475" y="4868863"/>
          <p14:tracePt t="198757" x="2192338" y="4868863"/>
          <p14:tracePt t="198765" x="2124075" y="4878388"/>
          <p14:tracePt t="198773" x="2055813" y="4886325"/>
          <p14:tracePt t="198781" x="1997075" y="4894263"/>
          <p14:tracePt t="198789" x="1936750" y="4894263"/>
          <p14:tracePt t="198797" x="1885950" y="4894263"/>
          <p14:tracePt t="198805" x="1843088" y="4894263"/>
          <p14:tracePt t="198813" x="1801813" y="4894263"/>
          <p14:tracePt t="198821" x="1749425" y="4886325"/>
          <p14:tracePt t="198829" x="1741488" y="4886325"/>
          <p14:tracePt t="198837" x="1724025" y="4868863"/>
          <p14:tracePt t="198845" x="1698625" y="4835525"/>
          <p14:tracePt t="198853" x="1665288" y="4792663"/>
          <p14:tracePt t="198862" x="1647825" y="4775200"/>
          <p14:tracePt t="198869" x="1639888" y="4733925"/>
          <p14:tracePt t="198878" x="1622425" y="4673600"/>
          <p14:tracePt t="198885" x="1597025" y="4589463"/>
          <p14:tracePt t="198895" x="1579563" y="4521200"/>
          <p14:tracePt t="198901" x="1571625" y="4452938"/>
          <p14:tracePt t="198911" x="1571625" y="4394200"/>
          <p14:tracePt t="198917" x="1579563" y="4333875"/>
          <p14:tracePt t="198928" x="1597025" y="4283075"/>
          <p14:tracePt t="198933" x="1622425" y="4232275"/>
          <p14:tracePt t="198943" x="1665288" y="4181475"/>
          <p14:tracePt t="198949" x="1716088" y="4138613"/>
          <p14:tracePt t="198958" x="1766888" y="4113213"/>
          <p14:tracePt t="198965" x="1827213" y="4095750"/>
          <p14:tracePt t="198973" x="1903413" y="4087813"/>
          <p14:tracePt t="198981" x="1971675" y="4079875"/>
          <p14:tracePt t="198989" x="2073275" y="4079875"/>
          <p14:tracePt t="198997" x="2182813" y="4087813"/>
          <p14:tracePt t="199005" x="2311400" y="4121150"/>
          <p14:tracePt t="199014" x="2481263" y="4181475"/>
          <p14:tracePt t="199020" x="2651125" y="4257675"/>
          <p14:tracePt t="199028" x="2828925" y="4341813"/>
          <p14:tracePt t="199037" x="2965450" y="4419600"/>
          <p14:tracePt t="199044" x="3100388" y="4495800"/>
          <p14:tracePt t="199053" x="3211513" y="4564063"/>
          <p14:tracePt t="199061" x="3297238" y="4614863"/>
          <p14:tracePt t="199068" x="3355975" y="4648200"/>
          <p14:tracePt t="199078" x="3398838" y="4673600"/>
          <p14:tracePt t="199084" x="3398838" y="4683125"/>
          <p14:tracePt t="199094" x="3414713" y="4683125"/>
          <p14:tracePt t="199125" x="3424238" y="4683125"/>
          <p14:tracePt t="199146" x="3424238" y="4691063"/>
          <p14:tracePt t="199162" x="3432175" y="4691063"/>
          <p14:tracePt t="199229" x="3449638" y="4691063"/>
          <p14:tracePt t="199237" x="3475038" y="4665663"/>
          <p14:tracePt t="199245" x="3517900" y="4622800"/>
          <p14:tracePt t="199253" x="3525838" y="4605338"/>
          <p14:tracePt t="199262" x="3568700" y="4572000"/>
          <p14:tracePt t="199269" x="3619500" y="4513263"/>
          <p14:tracePt t="199279" x="3687763" y="4460875"/>
          <p14:tracePt t="199285" x="3756025" y="4410075"/>
          <p14:tracePt t="199296" x="3806825" y="4351338"/>
          <p14:tracePt t="199301" x="3865563" y="4300538"/>
          <p14:tracePt t="199311" x="3925888" y="4249738"/>
          <p14:tracePt t="199317" x="3967163" y="4206875"/>
          <p14:tracePt t="199327" x="3992563" y="4164013"/>
          <p14:tracePt t="199333" x="4027488" y="4130675"/>
          <p14:tracePt t="199344" x="4052888" y="4105275"/>
          <p14:tracePt t="199349" x="4070350" y="4087813"/>
          <p14:tracePt t="199357" x="4086225" y="4062413"/>
          <p14:tracePt t="199365" x="4095750" y="4062413"/>
          <p14:tracePt t="199374" x="4103688" y="4044950"/>
          <p14:tracePt t="199495" x="4095750" y="4044950"/>
          <p14:tracePt t="199502" x="4060825" y="4070350"/>
          <p14:tracePt t="199512" x="4044950" y="4070350"/>
          <p14:tracePt t="199517" x="4010025" y="4095750"/>
          <p14:tracePt t="199525" x="3959225" y="4113213"/>
          <p14:tracePt t="199532" x="3916363" y="4138613"/>
          <p14:tracePt t="199542" x="3883025" y="4156075"/>
          <p14:tracePt t="199548" x="3832225" y="4164013"/>
          <p14:tracePt t="199556" x="3797300" y="4171950"/>
          <p14:tracePt t="199564" x="3746500" y="4171950"/>
          <p14:tracePt t="199572" x="3695700" y="4171950"/>
          <p14:tracePt t="199580" x="3619500" y="4171950"/>
          <p14:tracePt t="199588" x="3568700" y="4171950"/>
          <p14:tracePt t="199596" x="3500438" y="4171950"/>
          <p14:tracePt t="199604" x="3414713" y="4156075"/>
          <p14:tracePt t="199612" x="3355975" y="4130675"/>
          <p14:tracePt t="199621" x="3287713" y="4105275"/>
          <p14:tracePt t="199629" x="3211513" y="4070350"/>
          <p14:tracePt t="199637" x="3143250" y="4027488"/>
          <p14:tracePt t="199644" x="3100388" y="4019550"/>
          <p14:tracePt t="199653" x="3059113" y="4002088"/>
          <p14:tracePt t="199661" x="3049588" y="3986213"/>
          <p14:tracePt t="199669" x="3033713" y="3986213"/>
          <p14:tracePt t="199678" x="3024188" y="3986213"/>
          <p14:tracePt t="199684" x="3008313" y="3976688"/>
          <p14:tracePt t="199701" x="2998788" y="3968750"/>
          <p14:tracePt t="199711" x="2990850" y="3968750"/>
          <p14:tracePt t="199716" x="2973388" y="3968750"/>
          <p14:tracePt t="199726" x="2940050" y="3968750"/>
          <p14:tracePt t="199733" x="2905125" y="3968750"/>
          <p14:tracePt t="199743" x="2879725" y="3968750"/>
          <p14:tracePt t="199749" x="2838450" y="3968750"/>
          <p14:tracePt t="199759" x="2786063" y="3968750"/>
          <p14:tracePt t="199764" x="2727325" y="3986213"/>
          <p14:tracePt t="199773" x="2676525" y="3994150"/>
          <p14:tracePt t="199781" x="2641600" y="4002088"/>
          <p14:tracePt t="199789" x="2590800" y="4011613"/>
          <p14:tracePt t="199796" x="2557463" y="4019550"/>
          <p14:tracePt t="199804" x="2524125" y="4027488"/>
          <p14:tracePt t="199813" x="2489200" y="4027488"/>
          <p14:tracePt t="199821" x="2446338" y="4027488"/>
          <p14:tracePt t="199829" x="2413000" y="4027488"/>
          <p14:tracePt t="199837" x="2379663" y="4037013"/>
          <p14:tracePt t="199845" x="2352675" y="4037013"/>
          <p14:tracePt t="199853" x="2319338" y="4037013"/>
          <p14:tracePt t="199861" x="2276475" y="4037013"/>
          <p14:tracePt t="199869" x="2225675" y="4037013"/>
          <p14:tracePt t="199877" x="2166938" y="4037013"/>
          <p14:tracePt t="199884" x="2106613" y="4027488"/>
          <p14:tracePt t="199896" x="2073275" y="4019550"/>
          <p14:tracePt t="199901" x="2022475" y="4002088"/>
          <p14:tracePt t="199910" x="1971675" y="3976688"/>
          <p14:tracePt t="199916" x="1920875" y="3951288"/>
          <p14:tracePt t="199927" x="1885950" y="3925888"/>
          <p14:tracePt t="199933" x="1852613" y="3908425"/>
          <p14:tracePt t="199943" x="1843088" y="3892550"/>
          <p14:tracePt t="199949" x="1817688" y="3875088"/>
          <p14:tracePt t="199957" x="1809750" y="3867150"/>
          <p14:tracePt t="199964" x="1801813" y="3857625"/>
          <p14:tracePt t="200006" x="1801813" y="3849688"/>
          <p14:tracePt t="200027" x="1809750" y="3849688"/>
          <p14:tracePt t="200040" x="1852613" y="3867150"/>
          <p14:tracePt t="200048" x="1878013" y="3900488"/>
          <p14:tracePt t="200052" x="1903413" y="3925888"/>
          <p14:tracePt t="200063" x="1946275" y="3968750"/>
          <p14:tracePt t="200070" x="1971675" y="4011613"/>
          <p14:tracePt t="200079" x="1979613" y="4027488"/>
          <p14:tracePt t="200085" x="2005013" y="4052888"/>
          <p14:tracePt t="200095" x="2047875" y="4095750"/>
          <p14:tracePt t="200101" x="2116138" y="4156075"/>
          <p14:tracePt t="200111" x="2174875" y="4197350"/>
          <p14:tracePt t="200117" x="2260600" y="4240213"/>
          <p14:tracePt t="200127" x="2352675" y="4291013"/>
          <p14:tracePt t="200133" x="2413000" y="4325938"/>
          <p14:tracePt t="200143" x="2489200" y="4359275"/>
          <p14:tracePt t="200149" x="2557463" y="4394200"/>
          <p14:tracePt t="200157" x="2641600" y="4419600"/>
          <p14:tracePt t="200165" x="2719388" y="4435475"/>
          <p14:tracePt t="200173" x="2795588" y="4452938"/>
          <p14:tracePt t="200181" x="2863850" y="4470400"/>
          <p14:tracePt t="200189" x="2922588" y="4478338"/>
          <p14:tracePt t="200197" x="2973388" y="4486275"/>
          <p14:tracePt t="200205" x="3008313" y="4486275"/>
          <p14:tracePt t="200212" x="3033713" y="4486275"/>
          <p14:tracePt t="200221" x="3059113" y="4486275"/>
          <p14:tracePt t="200229" x="3067050" y="4486275"/>
          <p14:tracePt t="200326" x="3074988" y="4486275"/>
          <p14:tracePt t="200359" x="3084513" y="4486275"/>
          <p14:tracePt t="200366" x="3092450" y="4486275"/>
          <p14:tracePt t="200374" x="3092450" y="4478338"/>
          <p14:tracePt t="200382" x="3100388" y="4478338"/>
          <p14:tracePt t="200391" x="3109913" y="4470400"/>
          <p14:tracePt t="200398" x="3117850" y="4460875"/>
          <p14:tracePt t="200406" x="3135313" y="4460875"/>
          <p14:tracePt t="200416" x="3143250" y="4460875"/>
          <p14:tracePt t="200421" x="3160713" y="4460875"/>
          <p14:tracePt t="200429" x="3194050" y="4460875"/>
          <p14:tracePt t="200437" x="3211513" y="4470400"/>
          <p14:tracePt t="200445" x="3254375" y="4495800"/>
          <p14:tracePt t="200453" x="3262313" y="4521200"/>
          <p14:tracePt t="200462" x="3279775" y="4546600"/>
          <p14:tracePt t="200469" x="3287713" y="4572000"/>
          <p14:tracePt t="200479" x="3287713" y="4579938"/>
          <p14:tracePt t="200485" x="3287713" y="4605338"/>
          <p14:tracePt t="200494" x="3287713" y="4622800"/>
          <p14:tracePt t="200501" x="3287713" y="4630738"/>
          <p14:tracePt t="200517" x="3287713" y="4640263"/>
          <p14:tracePt t="200565" x="3279775" y="4648200"/>
          <p14:tracePt t="200574" x="3262313" y="4648200"/>
          <p14:tracePt t="200582" x="3228975" y="4630738"/>
          <p14:tracePt t="200590" x="3211513" y="4622800"/>
          <p14:tracePt t="200599" x="3143250" y="4579938"/>
          <p14:tracePt t="200605" x="3059113" y="4529138"/>
          <p14:tracePt t="200613" x="2940050" y="4470400"/>
          <p14:tracePt t="200620" x="2803525" y="4402138"/>
          <p14:tracePt t="200628" x="2668588" y="4325938"/>
          <p14:tracePt t="200636" x="2565400" y="4275138"/>
          <p14:tracePt t="200646" x="2446338" y="4224338"/>
          <p14:tracePt t="200652" x="2301875" y="4171950"/>
          <p14:tracePt t="200661" x="2192338" y="4130675"/>
          <p14:tracePt t="200668" x="2055813" y="4087813"/>
          <p14:tracePt t="200679" x="1946275" y="4070350"/>
          <p14:tracePt t="200684" x="1843088" y="4062413"/>
          <p14:tracePt t="200694" x="1749425" y="4052888"/>
          <p14:tracePt t="200701" x="1673225" y="4044950"/>
          <p14:tracePt t="200711" x="1614488" y="4044950"/>
          <p14:tracePt t="200717" x="1554163" y="4044950"/>
          <p14:tracePt t="200727" x="1520825" y="4044950"/>
          <p14:tracePt t="200733" x="1495425" y="4044950"/>
          <p14:tracePt t="200742" x="1487488" y="4044950"/>
          <p14:tracePt t="200748" x="1477963" y="4044950"/>
          <p14:tracePt t="200893" x="1495425" y="4019550"/>
          <p14:tracePt t="200901" x="1554163" y="3960813"/>
          <p14:tracePt t="200912" x="1639888" y="3892550"/>
          <p14:tracePt t="200917" x="1758950" y="3824288"/>
          <p14:tracePt t="200928" x="1911350" y="3748088"/>
          <p14:tracePt t="200932" x="2055813" y="3705225"/>
          <p14:tracePt t="200943" x="2235200" y="3671888"/>
          <p14:tracePt t="200949" x="2455863" y="3646488"/>
          <p14:tracePt t="200957" x="2719388" y="3619500"/>
          <p14:tracePt t="200964" x="3092450" y="3586163"/>
          <p14:tracePt t="200973" x="3482975" y="3568700"/>
          <p14:tracePt t="200981" x="3992563" y="3568700"/>
          <p14:tracePt t="200989" x="4519613" y="3568700"/>
          <p14:tracePt t="200997" x="4978400" y="3568700"/>
          <p14:tracePt t="201004" x="5394325" y="3578225"/>
          <p14:tracePt t="201012" x="5862638" y="3594100"/>
          <p14:tracePt t="201021" x="6303963" y="3629025"/>
          <p14:tracePt t="201028" x="6719888" y="3662363"/>
          <p14:tracePt t="201038" x="7127875" y="3705225"/>
          <p14:tracePt t="201047" x="7578725" y="3773488"/>
          <p14:tracePt t="201054" x="7961313" y="3875088"/>
          <p14:tracePt t="201064" x="8326438" y="3968750"/>
          <p14:tracePt t="201069" x="8699500" y="4095750"/>
          <p14:tracePt t="201079" x="9048750" y="4206875"/>
          <p14:tracePt t="201085" x="9320213" y="4283075"/>
          <p14:tracePt t="201094" x="9507538" y="4325938"/>
          <p14:tracePt t="201101" x="9642475" y="4359275"/>
          <p14:tracePt t="201111" x="9736138" y="4376738"/>
          <p14:tracePt t="201117" x="9804400" y="4394200"/>
          <p14:tracePt t="201127" x="9864725" y="4402138"/>
          <p14:tracePt t="201133" x="9915525" y="4410075"/>
          <p14:tracePt t="201143" x="9956800" y="4410075"/>
          <p14:tracePt t="201149" x="9983788" y="4410075"/>
          <p14:tracePt t="201160" x="10034588" y="4394200"/>
          <p14:tracePt t="201165" x="10075863" y="4368800"/>
          <p14:tracePt t="201173" x="10101263" y="4341813"/>
          <p14:tracePt t="201181" x="10118725" y="4325938"/>
          <p14:tracePt t="201189" x="10126663" y="4283075"/>
          <p14:tracePt t="201197" x="10126663" y="4275138"/>
          <p14:tracePt t="201435" x="10126663" y="4308475"/>
          <p14:tracePt t="201443" x="10126663" y="4316413"/>
          <p14:tracePt t="201449" x="10126663" y="4351338"/>
          <p14:tracePt t="201457" x="10126663" y="4376738"/>
          <p14:tracePt t="201464" x="10126663" y="4394200"/>
          <p14:tracePt t="201472" x="10126663" y="4419600"/>
          <p14:tracePt t="201481" x="10126663" y="4435475"/>
          <p14:tracePt t="201488" x="10144125" y="4452938"/>
          <p14:tracePt t="201497" x="10153650" y="4478338"/>
          <p14:tracePt t="201504" x="10179050" y="4513263"/>
          <p14:tracePt t="201512" x="10204450" y="4538663"/>
          <p14:tracePt t="201521" x="10229850" y="4572000"/>
          <p14:tracePt t="201528" x="10255250" y="4597400"/>
          <p14:tracePt t="201537" x="10288588" y="4640263"/>
          <p14:tracePt t="201544" x="10313988" y="4683125"/>
          <p14:tracePt t="201553" x="10331450" y="4691063"/>
          <p14:tracePt t="201560" x="10356850" y="4708525"/>
          <p14:tracePt t="201569" x="10374313" y="4708525"/>
          <p14:tracePt t="201626" x="10382250" y="4691063"/>
          <p14:tracePt t="201634" x="10382250" y="4665663"/>
          <p14:tracePt t="201644" x="10382250" y="4630738"/>
          <p14:tracePt t="201650" x="10356850" y="4572000"/>
          <p14:tracePt t="201662" x="10313988" y="4495800"/>
          <p14:tracePt t="201666" x="10263188" y="4445000"/>
          <p14:tracePt t="201676" x="10194925" y="4384675"/>
          <p14:tracePt t="201682" x="10093325" y="4341813"/>
          <p14:tracePt t="201690" x="9923463" y="4300538"/>
          <p14:tracePt t="201697" x="9677400" y="4257675"/>
          <p14:tracePt t="201705" x="9345613" y="4206875"/>
          <p14:tracePt t="201712" x="8972550" y="4197350"/>
          <p14:tracePt t="201720" x="8555038" y="4197350"/>
          <p14:tracePt t="201728" x="8070850" y="4232275"/>
          <p14:tracePt t="201736" x="7553325" y="4265613"/>
          <p14:tracePt t="201745" x="7085013" y="4316413"/>
          <p14:tracePt t="201752" x="6661150" y="4384675"/>
          <p14:tracePt t="201761" x="6253163" y="4486275"/>
          <p14:tracePt t="201768" x="5819775" y="4564063"/>
          <p14:tracePt t="201777" x="5386388" y="4648200"/>
          <p14:tracePt t="201785" x="4987925" y="4716463"/>
          <p14:tracePt t="201794" x="4605338" y="4775200"/>
          <p14:tracePt t="201801" x="4240213" y="4843463"/>
          <p14:tracePt t="201810" x="3933825" y="4886325"/>
          <p14:tracePt t="201816" x="3619500" y="4911725"/>
          <p14:tracePt t="201827" x="3363913" y="4929188"/>
          <p14:tracePt t="201832" x="3109913" y="4937125"/>
          <p14:tracePt t="201843" x="2940050" y="4937125"/>
          <p14:tracePt t="201849" x="2803525" y="4919663"/>
          <p14:tracePt t="201859" x="2701925" y="4886325"/>
          <p14:tracePt t="201865" x="2633663" y="4843463"/>
          <p14:tracePt t="201872" x="2565400" y="4792663"/>
          <p14:tracePt t="201894" x="2438400" y="4579938"/>
          <p14:tracePt t="201898" x="2405063" y="4445000"/>
          <p14:tracePt t="201905" x="2387600" y="4316413"/>
          <p14:tracePt t="201913" x="2379663" y="4171950"/>
          <p14:tracePt t="201921" x="2370138" y="4044950"/>
          <p14:tracePt t="201929" x="2370138" y="3925888"/>
          <p14:tracePt t="201937" x="2379663" y="3816350"/>
          <p14:tracePt t="201944" x="2405063" y="3738563"/>
          <p14:tracePt t="201953" x="2420938" y="3679825"/>
          <p14:tracePt t="201961" x="2430463" y="3662363"/>
          <p14:tracePt t="201978" x="2430463" y="3654425"/>
          <p14:tracePt t="202001" x="2395538" y="3654425"/>
          <p14:tracePt t="202010" x="2362200" y="3697288"/>
          <p14:tracePt t="202017" x="2344738" y="3713163"/>
          <p14:tracePt t="202030" x="2293938" y="3763963"/>
          <p14:tracePt t="202034" x="2208213" y="3832225"/>
          <p14:tracePt t="202044" x="2090738" y="3917950"/>
          <p14:tracePt t="202049" x="1936750" y="4011613"/>
          <p14:tracePt t="202060" x="1749425" y="4113213"/>
          <p14:tracePt t="202065" x="1589088" y="4171950"/>
          <p14:tracePt t="202073" x="1427163" y="4224338"/>
          <p14:tracePt t="202081" x="1290638" y="4240213"/>
          <p14:tracePt t="202089" x="1189038" y="4249738"/>
          <p14:tracePt t="202097" x="1087438" y="4257675"/>
          <p14:tracePt t="202105" x="1011238" y="4249738"/>
          <p14:tracePt t="202113" x="935038" y="4232275"/>
          <p14:tracePt t="202121" x="866775" y="4214813"/>
          <p14:tracePt t="202129" x="806450" y="4189413"/>
          <p14:tracePt t="202137" x="755650" y="4156075"/>
          <p14:tracePt t="202145" x="714375" y="4121150"/>
          <p14:tracePt t="202153" x="688975" y="4105275"/>
          <p14:tracePt t="202162" x="671513" y="4087813"/>
          <p14:tracePt t="202169" x="661988" y="4079875"/>
          <p14:tracePt t="202178" x="654050" y="4070350"/>
          <p14:tracePt t="202266" x="654050" y="4062413"/>
          <p14:tracePt t="202281" x="671513" y="4037013"/>
          <p14:tracePt t="202290" x="696913" y="4019550"/>
          <p14:tracePt t="202297" x="765175" y="3976688"/>
          <p14:tracePt t="202305" x="900113" y="3951288"/>
          <p14:tracePt t="202313" x="1104900" y="3908425"/>
          <p14:tracePt t="202321" x="1409700" y="3883025"/>
          <p14:tracePt t="202329" x="1827213" y="3867150"/>
          <p14:tracePt t="202337" x="2268538" y="3832225"/>
          <p14:tracePt t="202344" x="2778125" y="3816350"/>
          <p14:tracePt t="202353" x="3211513" y="3816350"/>
          <p14:tracePt t="202361" x="3652838" y="3816350"/>
          <p14:tracePt t="202369" x="4070350" y="3816350"/>
          <p14:tracePt t="202377" x="4392613" y="3816350"/>
          <p14:tracePt t="202384" x="4664075" y="3816350"/>
          <p14:tracePt t="202394" x="4894263" y="3816350"/>
          <p14:tracePt t="202400" x="5080000" y="3816350"/>
          <p14:tracePt t="202410" x="5249863" y="3816350"/>
          <p14:tracePt t="202417" x="5386388" y="3816350"/>
          <p14:tracePt t="202426" x="5513388" y="3816350"/>
          <p14:tracePt t="202432" x="5624513" y="3816350"/>
          <p14:tracePt t="202443" x="5708650" y="3816350"/>
          <p14:tracePt t="202449" x="5776913" y="3816350"/>
          <p14:tracePt t="202457" x="5827713" y="3806825"/>
          <p14:tracePt t="202465" x="5888038" y="3806825"/>
          <p14:tracePt t="202473" x="5956300" y="3806825"/>
          <p14:tracePt t="202481" x="6032500" y="3806825"/>
          <p14:tracePt t="202489" x="6134100" y="3816350"/>
          <p14:tracePt t="202497" x="6235700" y="3849688"/>
          <p14:tracePt t="202504" x="6329363" y="3875088"/>
          <p14:tracePt t="202512" x="6415088" y="3908425"/>
          <p14:tracePt t="202521" x="6499225" y="3951288"/>
          <p14:tracePt t="202528" x="6567488" y="3986213"/>
          <p14:tracePt t="202537" x="6643688" y="4027488"/>
          <p14:tracePt t="202544" x="6704013" y="4087813"/>
          <p14:tracePt t="202554" x="6762750" y="4130675"/>
          <p14:tracePt t="202560" x="6797675" y="4171950"/>
          <p14:tracePt t="202568" x="6848475" y="4232275"/>
          <p14:tracePt t="202577" x="6873875" y="4291013"/>
          <p14:tracePt t="202585" x="6881813" y="4351338"/>
          <p14:tracePt t="202594" x="6881813" y="4410075"/>
          <p14:tracePt t="202601" x="6856413" y="4470400"/>
          <p14:tracePt t="202610" x="6805613" y="4529138"/>
          <p14:tracePt t="202616" x="6754813" y="4589463"/>
          <p14:tracePt t="202626" x="6686550" y="4640263"/>
          <p14:tracePt t="202633" x="6600825" y="4691063"/>
          <p14:tracePt t="202641" x="6516688" y="4733925"/>
          <p14:tracePt t="202648" x="6415088" y="4784725"/>
          <p14:tracePt t="202657" x="6286500" y="4835525"/>
          <p14:tracePt t="202665" x="6142038" y="4886325"/>
          <p14:tracePt t="202673" x="5981700" y="4937125"/>
          <p14:tracePt t="202680" x="5802313" y="4972050"/>
          <p14:tracePt t="202688" x="5607050" y="4997450"/>
          <p14:tracePt t="202697" x="5411788" y="5005388"/>
          <p14:tracePt t="202705" x="5267325" y="5013325"/>
          <p14:tracePt t="202713" x="5140325" y="5030788"/>
          <p14:tracePt t="202721" x="5029200" y="5030788"/>
          <p14:tracePt t="202729" x="4927600" y="5030788"/>
          <p14:tracePt t="202737" x="4843463" y="5030788"/>
          <p14:tracePt t="202744" x="4757738" y="5030788"/>
          <p14:tracePt t="202753" x="4706938" y="5013325"/>
          <p14:tracePt t="202760" x="4673600" y="4997450"/>
          <p14:tracePt t="202769" x="4638675" y="4972050"/>
          <p14:tracePt t="202778" x="4613275" y="4954588"/>
          <p14:tracePt t="202785" x="4595813" y="4929188"/>
          <p14:tracePt t="202795" x="4579938" y="4911725"/>
          <p14:tracePt t="202801" x="4570413" y="4894263"/>
          <p14:tracePt t="202811" x="4545013" y="4868863"/>
          <p14:tracePt t="202826" x="4511675" y="4868863"/>
          <p14:tracePt t="202832" x="4476750" y="4868863"/>
          <p14:tracePt t="202842" x="4443413" y="4868863"/>
          <p14:tracePt t="202848" x="4400550" y="4868863"/>
          <p14:tracePt t="202856" x="4316413" y="4868863"/>
          <p14:tracePt t="202864" x="4214813" y="4886325"/>
          <p14:tracePt t="202873" x="4111625" y="4903788"/>
          <p14:tracePt t="202882" x="3976688" y="4937125"/>
          <p14:tracePt t="202889" x="3865563" y="4954588"/>
          <p14:tracePt t="202896" x="3738563" y="4972050"/>
          <p14:tracePt t="202904" x="3586163" y="4997450"/>
          <p14:tracePt t="202912" x="3414713" y="5005388"/>
          <p14:tracePt t="202921" x="3244850" y="5022850"/>
          <p14:tracePt t="202928" x="3127375" y="5022850"/>
          <p14:tracePt t="202937" x="3016250" y="5022850"/>
          <p14:tracePt t="202944" x="2930525" y="5022850"/>
          <p14:tracePt t="202953" x="2879725" y="5005388"/>
          <p14:tracePt t="202960" x="2854325" y="4987925"/>
          <p14:tracePt t="202968" x="2846388" y="4979988"/>
          <p14:tracePt t="202978" x="2803525" y="4946650"/>
          <p14:tracePt t="202984" x="2786063" y="4903788"/>
          <p14:tracePt t="202994" x="2752725" y="4878388"/>
          <p14:tracePt t="203001" x="2719388" y="4835525"/>
          <p14:tracePt t="203010" x="2693988" y="4810125"/>
          <p14:tracePt t="203017" x="2659063" y="4767263"/>
          <p14:tracePt t="203028" x="2641600" y="4749800"/>
          <p14:tracePt t="203034" x="2616200" y="4733925"/>
          <p14:tracePt t="203046" x="2600325" y="4724400"/>
          <p14:tracePt t="203050" x="2574925" y="4716463"/>
          <p14:tracePt t="203062" x="2557463" y="4716463"/>
          <p14:tracePt t="203075" x="2524125" y="4716463"/>
          <p14:tracePt t="203083" x="2524125" y="4708525"/>
          <p14:tracePt t="203090" x="2506663" y="4708525"/>
          <p14:tracePt t="203097" x="2489200" y="4708525"/>
          <p14:tracePt t="203106" x="2471738" y="4699000"/>
          <p14:tracePt t="203274" x="2481263" y="4699000"/>
          <p14:tracePt t="203290" x="2497138" y="4683125"/>
          <p14:tracePt t="203296" x="2540000" y="4648200"/>
          <p14:tracePt t="203305" x="2616200" y="4597400"/>
          <p14:tracePt t="203313" x="2719388" y="4554538"/>
          <p14:tracePt t="203320" x="2854325" y="4513263"/>
          <p14:tracePt t="203328" x="3008313" y="4478338"/>
          <p14:tracePt t="203337" x="3211513" y="4445000"/>
          <p14:tracePt t="203345" x="3449638" y="4410075"/>
          <p14:tracePt t="203352" x="3713163" y="4384675"/>
          <p14:tracePt t="203362" x="4002088" y="4359275"/>
          <p14:tracePt t="203369" x="4281488" y="4341813"/>
          <p14:tracePt t="203379" x="4562475" y="4341813"/>
          <p14:tracePt t="203385" x="4833938" y="4341813"/>
          <p14:tracePt t="203394" x="5097463" y="4351338"/>
          <p14:tracePt t="203401" x="5310188" y="4376738"/>
          <p14:tracePt t="203410" x="5487988" y="4394200"/>
          <p14:tracePt t="203416" x="5649913" y="4427538"/>
          <p14:tracePt t="203427" x="5802313" y="4460875"/>
          <p14:tracePt t="203433" x="5913438" y="4486275"/>
          <p14:tracePt t="203441" x="6007100" y="4495800"/>
          <p14:tracePt t="203448" x="6091238" y="4503738"/>
          <p14:tracePt t="203460" x="6159500" y="4521200"/>
          <p14:tracePt t="203465" x="6210300" y="4529138"/>
          <p14:tracePt t="203472" x="6253163" y="4538663"/>
          <p14:tracePt t="203481" x="6278563" y="4538663"/>
          <p14:tracePt t="203489" x="6286500" y="4538663"/>
          <p14:tracePt t="203562" x="6296025" y="4546600"/>
          <p14:tracePt t="203579" x="6296025" y="4554538"/>
          <p14:tracePt t="203586" x="6278563" y="4589463"/>
          <p14:tracePt t="203595" x="6210300" y="4640263"/>
          <p14:tracePt t="203602" x="6100763" y="4708525"/>
          <p14:tracePt t="203613" x="5921375" y="4810125"/>
          <p14:tracePt t="203618" x="5700713" y="4919663"/>
          <p14:tracePt t="203630" x="5437188" y="5022850"/>
          <p14:tracePt t="203634" x="5140325" y="5116513"/>
          <p14:tracePt t="203647" x="4868863" y="5175250"/>
          <p14:tracePt t="203652" x="4579938" y="5200650"/>
          <p14:tracePt t="203660" x="4324350" y="5218113"/>
          <p14:tracePt t="203665" x="4060825" y="5226050"/>
          <p14:tracePt t="203676" x="3832225" y="5226050"/>
          <p14:tracePt t="203681" x="3662363" y="5226050"/>
          <p14:tracePt t="203689" x="3525838" y="5192713"/>
          <p14:tracePt t="203697" x="3406775" y="5157788"/>
          <p14:tracePt t="203705" x="3313113" y="5116513"/>
          <p14:tracePt t="203713" x="3236913" y="5081588"/>
          <p14:tracePt t="203721" x="3178175" y="5048250"/>
          <p14:tracePt t="203729" x="3117850" y="4997450"/>
          <p14:tracePt t="203737" x="3100388" y="4987925"/>
          <p14:tracePt t="203745" x="3074988" y="4962525"/>
          <p14:tracePt t="203753" x="3059113" y="4929188"/>
          <p14:tracePt t="203762" x="3049588" y="4903788"/>
          <p14:tracePt t="203769" x="3041650" y="4878388"/>
          <p14:tracePt t="203778" x="3041650" y="4852988"/>
          <p14:tracePt t="203785" x="3041650" y="4818063"/>
          <p14:tracePt t="203794" x="3041650" y="4792663"/>
          <p14:tracePt t="203801" x="3041650" y="4775200"/>
          <p14:tracePt t="203810" x="3041650" y="4767263"/>
          <p14:tracePt t="203817" x="3041650" y="4759325"/>
          <p14:tracePt t="203826" x="3041650" y="4749800"/>
          <p14:tracePt t="203961" x="3067050" y="4708525"/>
          <p14:tracePt t="203969" x="3092450" y="4691063"/>
          <p14:tracePt t="203977" x="3109913" y="4673600"/>
          <p14:tracePt t="203985" x="3152775" y="4648200"/>
          <p14:tracePt t="203993" x="3203575" y="4622800"/>
          <p14:tracePt t="204001" x="3262313" y="4605338"/>
          <p14:tracePt t="204010" x="3322638" y="4579938"/>
          <p14:tracePt t="204016" x="3389313" y="4554538"/>
          <p14:tracePt t="204028" x="3475038" y="4521200"/>
          <p14:tracePt t="204034" x="3559175" y="4495800"/>
          <p14:tracePt t="204046" x="3627438" y="4478338"/>
          <p14:tracePt t="204050" x="3721100" y="4470400"/>
          <p14:tracePt t="204062" x="3789363" y="4452938"/>
          <p14:tracePt t="204068" x="3857625" y="4445000"/>
          <p14:tracePt t="204077" x="3925888" y="4445000"/>
          <p14:tracePt t="204081" x="3992563" y="4445000"/>
          <p14:tracePt t="204089" x="4060825" y="4445000"/>
          <p14:tracePt t="204097" x="4129088" y="4445000"/>
          <p14:tracePt t="204105" x="4205288" y="4460875"/>
          <p14:tracePt t="204113" x="4248150" y="4470400"/>
          <p14:tracePt t="204121" x="4281488" y="4470400"/>
          <p14:tracePt t="204129" x="4324350" y="4478338"/>
          <p14:tracePt t="204137" x="4332288" y="4478338"/>
          <p14:tracePt t="204145" x="4341813" y="4478338"/>
          <p14:tracePt t="204153" x="4349750" y="4478338"/>
          <p14:tracePt t="204161" x="4359275" y="4478338"/>
          <p14:tracePt t="204298" x="4359275" y="4486275"/>
          <p14:tracePt t="204306" x="4349750" y="4495800"/>
          <p14:tracePt t="204315" x="4332288" y="4495800"/>
          <p14:tracePt t="204322" x="4306888" y="4513263"/>
          <p14:tracePt t="204330" x="4281488" y="4529138"/>
          <p14:tracePt t="204338" x="4240213" y="4538663"/>
          <p14:tracePt t="204347" x="4205288" y="4554538"/>
          <p14:tracePt t="204354" x="4187825" y="4564063"/>
          <p14:tracePt t="204362" x="4137025" y="4589463"/>
          <p14:tracePt t="204369" x="4078288" y="4614863"/>
          <p14:tracePt t="204379" x="4010025" y="4640263"/>
          <p14:tracePt t="204385" x="3933825" y="4665663"/>
          <p14:tracePt t="204396" x="3857625" y="4683125"/>
          <p14:tracePt t="204401" x="3771900" y="4699000"/>
          <p14:tracePt t="204411" x="3695700" y="4708525"/>
          <p14:tracePt t="204418" x="3627438" y="4716463"/>
          <p14:tracePt t="204427" x="3576638" y="4716463"/>
          <p14:tracePt t="204433" x="3543300" y="4716463"/>
          <p14:tracePt t="204445" x="3533775" y="4716463"/>
          <p14:tracePt t="204450" x="3508375" y="4716463"/>
          <p14:tracePt t="204461" x="3492500" y="4716463"/>
          <p14:tracePt t="204465" x="3475038" y="4708525"/>
          <p14:tracePt t="204478" x="3449638" y="4691063"/>
          <p14:tracePt t="204485" x="3432175" y="4683125"/>
          <p14:tracePt t="204496" x="3406775" y="4665663"/>
          <p14:tracePt t="204502" x="3389313" y="4657725"/>
          <p14:tracePt t="204510" x="3355975" y="4622800"/>
          <p14:tracePt t="204517" x="3313113" y="4614863"/>
          <p14:tracePt t="204527" x="3279775" y="4605338"/>
          <p14:tracePt t="204534" x="3254375" y="4605338"/>
          <p14:tracePt t="204544" x="3211513" y="4605338"/>
          <p14:tracePt t="204550" x="3160713" y="4597400"/>
          <p14:tracePt t="204561" x="3100388" y="4589463"/>
          <p14:tracePt t="204565" x="3033713" y="4589463"/>
          <p14:tracePt t="204577" x="2955925" y="4597400"/>
          <p14:tracePt t="204581" x="2854325" y="4614863"/>
          <p14:tracePt t="204590" x="2760663" y="4640263"/>
          <p14:tracePt t="204597" x="2659063" y="4665663"/>
          <p14:tracePt t="204605" x="2557463" y="4683125"/>
          <p14:tracePt t="204613" x="2463800" y="4691063"/>
          <p14:tracePt t="204622" x="2370138" y="4699000"/>
          <p14:tracePt t="204630" x="2293938" y="4708525"/>
          <p14:tracePt t="204637" x="2235200" y="4708525"/>
          <p14:tracePt t="204645" x="2200275" y="4708525"/>
          <p14:tracePt t="204654" x="2192338" y="4708525"/>
          <p14:tracePt t="204686" x="2182813" y="4708525"/>
          <p14:tracePt t="204750" x="2182813" y="4683125"/>
          <p14:tracePt t="204759" x="2192338" y="4665663"/>
          <p14:tracePt t="204766" x="2225675" y="4630738"/>
          <p14:tracePt t="204775" x="2286000" y="4579938"/>
          <p14:tracePt t="204783" x="2362200" y="4529138"/>
          <p14:tracePt t="204790" x="2455863" y="4470400"/>
          <p14:tracePt t="204800" x="2574925" y="4435475"/>
          <p14:tracePt t="204805" x="2727325" y="4410075"/>
          <p14:tracePt t="204813" x="2914650" y="4402138"/>
          <p14:tracePt t="204821" x="3127375" y="4402138"/>
          <p14:tracePt t="204829" x="3381375" y="4402138"/>
          <p14:tracePt t="204837" x="3738563" y="4435475"/>
          <p14:tracePt t="204845" x="4095750" y="4486275"/>
          <p14:tracePt t="204853" x="4519613" y="4529138"/>
          <p14:tracePt t="204861" x="4945063" y="4579938"/>
          <p14:tracePt t="204869" x="5368925" y="4648200"/>
          <p14:tracePt t="204877" x="5819775" y="4733925"/>
          <p14:tracePt t="204895" x="6626225" y="4860925"/>
          <p14:tracePt t="204901" x="6958013" y="4894263"/>
          <p14:tracePt t="204911" x="7239000" y="4903788"/>
          <p14:tracePt t="204917" x="7527925" y="4919663"/>
          <p14:tracePt t="204927" x="7791450" y="4946650"/>
          <p14:tracePt t="204933" x="7977188" y="4954588"/>
          <p14:tracePt t="204944" x="8174038" y="4972050"/>
          <p14:tracePt t="204949" x="8334375" y="4979988"/>
          <p14:tracePt t="204960" x="8462963" y="4987925"/>
          <p14:tracePt t="204965" x="8589963" y="4997450"/>
          <p14:tracePt t="204973" x="8699500" y="5013325"/>
          <p14:tracePt t="204981" x="8802688" y="5022850"/>
          <p14:tracePt t="204988" x="8894763" y="5022850"/>
          <p14:tracePt t="204996" x="8980488" y="5022850"/>
          <p14:tracePt t="205004" x="9074150" y="5022850"/>
          <p14:tracePt t="205012" x="9167813" y="5022850"/>
          <p14:tracePt t="205020" x="9244013" y="5022850"/>
          <p14:tracePt t="205029" x="9320213" y="5022850"/>
          <p14:tracePt t="205036" x="9405938" y="5022850"/>
          <p14:tracePt t="205044" x="9472613" y="5013325"/>
          <p14:tracePt t="205053" x="9540875" y="5005388"/>
          <p14:tracePt t="205060" x="9601200" y="4987925"/>
          <p14:tracePt t="205069" x="9659938" y="4972050"/>
          <p14:tracePt t="205077" x="9710738" y="4962525"/>
          <p14:tracePt t="205084" x="9753600" y="4946650"/>
          <p14:tracePt t="205093" x="9796463" y="4919663"/>
          <p14:tracePt t="205100" x="9821863" y="4903788"/>
          <p14:tracePt t="205110" x="9864725" y="4878388"/>
          <p14:tracePt t="205117" x="9906000" y="4860925"/>
          <p14:tracePt t="205126" x="9940925" y="4827588"/>
          <p14:tracePt t="205132" x="9999663" y="4784725"/>
          <p14:tracePt t="205142" x="10059988" y="4749800"/>
          <p14:tracePt t="205149" x="10126663" y="4699000"/>
          <p14:tracePt t="205159" x="10212388" y="4630738"/>
          <p14:tracePt t="205164" x="10298113" y="4572000"/>
          <p14:tracePt t="205174" x="10382250" y="4513263"/>
          <p14:tracePt t="205181" x="10483850" y="4445000"/>
          <p14:tracePt t="205189" x="10612438" y="4359275"/>
          <p14:tracePt t="205197" x="10772775" y="4249738"/>
          <p14:tracePt t="205204" x="10934700" y="4130675"/>
          <p14:tracePt t="205212" x="11096625" y="4019550"/>
          <p14:tracePt t="205221" x="11325225" y="3875088"/>
          <p14:tracePt t="205229" x="11530013" y="3756025"/>
          <p14:tracePt t="205236" x="11750675" y="3646488"/>
          <p14:tracePt t="205245" x="11953875" y="3535363"/>
          <p14:tracePt t="205253" x="12141200" y="3416300"/>
          <p14:tracePt t="205535" x="11622088" y="2116138"/>
          <p14:tracePt t="205542" x="11087100" y="2141538"/>
          <p14:tracePt t="205549" x="10594975" y="2192338"/>
          <p14:tracePt t="205559" x="10101263" y="2243138"/>
          <p14:tracePt t="205565" x="9634538" y="2293938"/>
          <p14:tracePt t="205573" x="9209088" y="2362200"/>
          <p14:tracePt t="205581" x="8818563" y="2438400"/>
          <p14:tracePt t="205590" x="8478838" y="2532063"/>
          <p14:tracePt t="205597" x="8199438" y="2625725"/>
          <p14:tracePt t="205605" x="7951788" y="2736850"/>
          <p14:tracePt t="205613" x="7748588" y="2863850"/>
          <p14:tracePt t="205621" x="7561263" y="2990850"/>
          <p14:tracePt t="205629" x="7400925" y="3170238"/>
          <p14:tracePt t="205637" x="7229475" y="3408363"/>
          <p14:tracePt t="205645" x="7043738" y="3679825"/>
          <p14:tracePt t="205653" x="6889750" y="3968750"/>
          <p14:tracePt t="205661" x="6729413" y="4325938"/>
          <p14:tracePt t="205669" x="6584950" y="4699000"/>
          <p14:tracePt t="205678" x="6456363" y="5056188"/>
          <p14:tracePt t="205685" x="6329363" y="5405438"/>
          <p14:tracePt t="205694" x="6227763" y="5770563"/>
          <p14:tracePt t="205701" x="6159500" y="6067425"/>
          <p14:tracePt t="205710" x="6083300" y="6338888"/>
          <p14:tracePt t="205717" x="6032500" y="6569075"/>
          <p14:tracePt t="205727" x="5997575" y="6731000"/>
          <p14:tracePt t="205733" x="5972175" y="6832600"/>
          <p14:tracePt t="205933" x="6430963" y="6696075"/>
          <p14:tracePt t="205944" x="6635750" y="6561138"/>
          <p14:tracePt t="205949" x="6873875" y="6381750"/>
          <p14:tracePt t="205960" x="7085013" y="6229350"/>
          <p14:tracePt t="205965" x="7323138" y="6034088"/>
          <p14:tracePt t="205975" x="7578725" y="5838825"/>
          <p14:tracePt t="205981" x="7842250" y="5641975"/>
          <p14:tracePt t="205993" x="8121650" y="5421313"/>
          <p14:tracePt t="205998" x="8402638" y="5218113"/>
          <p14:tracePt t="206005" x="8658225" y="5038725"/>
          <p14:tracePt t="206013" x="8929688" y="4868863"/>
          <p14:tracePt t="206021" x="9201150" y="4708525"/>
          <p14:tracePt t="206030" x="9388475" y="4572000"/>
          <p14:tracePt t="206039" x="9601200" y="4435475"/>
          <p14:tracePt t="206046" x="9761538" y="4333875"/>
          <p14:tracePt t="206052" x="9864725" y="4283075"/>
          <p14:tracePt t="206060" x="9956800" y="4240213"/>
          <p14:tracePt t="206068" x="10017125" y="4206875"/>
          <p14:tracePt t="206076" x="10067925" y="4181475"/>
          <p14:tracePt t="206084" x="10118725" y="4156075"/>
          <p14:tracePt t="206093" x="10161588" y="4138613"/>
          <p14:tracePt t="206100" x="10194925" y="4121150"/>
          <p14:tracePt t="206111" x="10220325" y="4105275"/>
          <p14:tracePt t="206117" x="10263188" y="4095750"/>
          <p14:tracePt t="206127" x="10298113" y="4079875"/>
          <p14:tracePt t="206132" x="10348913" y="4070350"/>
          <p14:tracePt t="206143" x="10374313" y="4062413"/>
          <p14:tracePt t="206150" x="10425113" y="4062413"/>
          <p14:tracePt t="206162" x="10467975" y="4052888"/>
          <p14:tracePt t="206166" x="10501313" y="4052888"/>
          <p14:tracePt t="206178" x="10534650" y="4052888"/>
          <p14:tracePt t="206182" x="10577513" y="4037013"/>
          <p14:tracePt t="206194" x="10612438" y="4037013"/>
          <p14:tracePt t="206198" x="10645775" y="4019550"/>
          <p14:tracePt t="206207" x="10653713" y="4011613"/>
          <p14:tracePt t="206238" x="10663238" y="4011613"/>
          <p14:tracePt t="206245" x="10653713" y="3994150"/>
          <p14:tracePt t="206399" x="10637838" y="3994150"/>
          <p14:tracePt t="206406" x="10637838" y="4027488"/>
          <p14:tracePt t="206413" x="10637838" y="4052888"/>
          <p14:tracePt t="206422" x="10637838" y="4070350"/>
          <p14:tracePt t="206430" x="10637838" y="4105275"/>
          <p14:tracePt t="206438" x="10637838" y="4138613"/>
          <p14:tracePt t="206446" x="10645775" y="4181475"/>
          <p14:tracePt t="206454" x="10663238" y="4206875"/>
          <p14:tracePt t="206463" x="10671175" y="4232275"/>
          <p14:tracePt t="206470" x="10696575" y="4265613"/>
          <p14:tracePt t="206480" x="10714038" y="4291013"/>
          <p14:tracePt t="206486" x="10747375" y="4325938"/>
          <p14:tracePt t="206494" x="10782300" y="4359275"/>
          <p14:tracePt t="206501" x="10807700" y="4384675"/>
          <p14:tracePt t="206510" x="10833100" y="4410075"/>
          <p14:tracePt t="206517" x="10858500" y="4427538"/>
          <p14:tracePt t="206526" x="10901363" y="4452938"/>
          <p14:tracePt t="206533" x="10952163" y="4486275"/>
          <p14:tracePt t="206543" x="10977563" y="4513263"/>
          <p14:tracePt t="206549" x="11018838" y="4521200"/>
          <p14:tracePt t="206559" x="11053763" y="4529138"/>
          <p14:tracePt t="206565" x="11096625" y="4546600"/>
          <p14:tracePt t="206575" x="11129963" y="4564063"/>
          <p14:tracePt t="206581" x="11155363" y="4579938"/>
          <p14:tracePt t="206589" x="11188700" y="4589463"/>
          <p14:tracePt t="206597" x="11206163" y="4597400"/>
          <p14:tracePt t="206604" x="11215688" y="4605338"/>
          <p14:tracePt t="206613" x="11223625" y="4605338"/>
          <p14:tracePt t="206782" x="11223625" y="4614863"/>
          <p14:tracePt t="206814" x="11223625" y="4640263"/>
          <p14:tracePt t="206823" x="11223625" y="4657725"/>
          <p14:tracePt t="206831" x="11223625" y="4683125"/>
          <p14:tracePt t="206838" x="11223625" y="4716463"/>
          <p14:tracePt t="206846" x="11223625" y="4749800"/>
          <p14:tracePt t="206854" x="11223625" y="4784725"/>
          <p14:tracePt t="206862" x="11215688" y="4827588"/>
          <p14:tracePt t="206870" x="11198225" y="4860925"/>
          <p14:tracePt t="206879" x="11188700" y="4903788"/>
          <p14:tracePt t="206885" x="11180763" y="4929188"/>
          <p14:tracePt t="206896" x="11172825" y="4954588"/>
          <p14:tracePt t="206902" x="11163300" y="4962525"/>
          <p14:tracePt t="206910" x="11163300" y="4979988"/>
          <p14:tracePt t="206917" x="11147425" y="4987925"/>
          <p14:tracePt t="206941" x="11147425" y="4997450"/>
          <p14:tracePt t="207085" x="11137900" y="5005388"/>
          <p14:tracePt t="207809" x="11122025" y="5005388"/>
          <p14:tracePt t="207827" x="11087100" y="5005388"/>
          <p14:tracePt t="207834" x="11053763" y="5005388"/>
          <p14:tracePt t="207845" x="10942638" y="5005388"/>
          <p14:tracePt t="207849" x="10729913" y="4987925"/>
          <p14:tracePt t="207859" x="10399713" y="4954588"/>
          <p14:tracePt t="207865" x="9983788" y="4929188"/>
          <p14:tracePt t="207874" x="9532938" y="4878388"/>
          <p14:tracePt t="207881" x="9091613" y="4827588"/>
          <p14:tracePt t="207891" x="8572500" y="4759325"/>
          <p14:tracePt t="207897" x="8029575" y="4691063"/>
          <p14:tracePt t="207910" x="7518400" y="4622800"/>
          <p14:tracePt t="207912" x="7000875" y="4572000"/>
          <p14:tracePt t="207921" x="6524625" y="4486275"/>
          <p14:tracePt t="207928" x="6057900" y="4419600"/>
          <p14:tracePt t="207936" x="5667375" y="4333875"/>
          <p14:tracePt t="207944" x="5353050" y="4275138"/>
          <p14:tracePt t="207952" x="5064125" y="4214813"/>
          <p14:tracePt t="207961" x="4851400" y="4164013"/>
          <p14:tracePt t="207969" x="4699000" y="4146550"/>
          <p14:tracePt t="207976" x="4595813" y="4121150"/>
          <p14:tracePt t="207984" x="4529138" y="4095750"/>
          <p14:tracePt t="207994" x="4486275" y="4079875"/>
          <p14:tracePt t="208082" x="4460875" y="4079875"/>
          <p14:tracePt t="208090" x="4435475" y="4079875"/>
          <p14:tracePt t="208097" x="4410075" y="4087813"/>
          <p14:tracePt t="208105" x="4392613" y="4105275"/>
          <p14:tracePt t="208113" x="4359275" y="4130675"/>
          <p14:tracePt t="208121" x="4316413" y="4164013"/>
          <p14:tracePt t="208129" x="4265613" y="4189413"/>
          <p14:tracePt t="208138" x="4205288" y="4214813"/>
          <p14:tracePt t="208145" x="4146550" y="4249738"/>
          <p14:tracePt t="208153" x="4086225" y="4283075"/>
          <p14:tracePt t="208163" x="4027488" y="4308475"/>
          <p14:tracePt t="208170" x="3951288" y="4333875"/>
          <p14:tracePt t="208179" x="3890963" y="4351338"/>
          <p14:tracePt t="208185" x="3832225" y="4376738"/>
          <p14:tracePt t="208195" x="3771900" y="4402138"/>
          <p14:tracePt t="208201" x="3713163" y="4419600"/>
          <p14:tracePt t="208210" x="3652838" y="4435475"/>
          <p14:tracePt t="208216" x="3594100" y="4445000"/>
          <p14:tracePt t="208226" x="3543300" y="4452938"/>
          <p14:tracePt t="208232" x="3492500" y="4460875"/>
          <p14:tracePt t="208242" x="3432175" y="4470400"/>
          <p14:tracePt t="208248" x="3373438" y="4478338"/>
          <p14:tracePt t="208259" x="3305175" y="4486275"/>
          <p14:tracePt t="208264" x="3244850" y="4495800"/>
          <p14:tracePt t="208275" x="3194050" y="4495800"/>
          <p14:tracePt t="208280" x="3160713" y="4495800"/>
          <p14:tracePt t="208289" x="3135313" y="4495800"/>
          <p14:tracePt t="208296" x="3100388" y="4495800"/>
          <p14:tracePt t="208304" x="3074988" y="4495800"/>
          <p14:tracePt t="208313" x="3049588" y="4486275"/>
          <p14:tracePt t="208321" x="2998788" y="4470400"/>
          <p14:tracePt t="208329" x="2940050" y="4445000"/>
          <p14:tracePt t="208336" x="2879725" y="4427538"/>
          <p14:tracePt t="208344" x="2820988" y="4410075"/>
          <p14:tracePt t="208353" x="2770188" y="4402138"/>
          <p14:tracePt t="208360" x="2709863" y="4394200"/>
          <p14:tracePt t="208369" x="2659063" y="4394200"/>
          <p14:tracePt t="208376" x="2608263" y="4394200"/>
          <p14:tracePt t="208385" x="2565400" y="4384675"/>
          <p14:tracePt t="208393" x="2549525" y="4384675"/>
          <p14:tracePt t="208401" x="2540000" y="4384675"/>
          <p14:tracePt t="208409" x="2532063" y="4384675"/>
          <p14:tracePt t="208450" x="2540000" y="4384675"/>
          <p14:tracePt t="208466" x="2557463" y="4384675"/>
          <p14:tracePt t="208477" x="2600325" y="4384675"/>
          <p14:tracePt t="208482" x="2701925" y="4384675"/>
          <p14:tracePt t="208495" x="2838450" y="4384675"/>
          <p14:tracePt t="208498" x="3049588" y="4384675"/>
          <p14:tracePt t="208510" x="3348038" y="4384675"/>
          <p14:tracePt t="208514" x="3695700" y="4384675"/>
          <p14:tracePt t="208523" x="4060825" y="4384675"/>
          <p14:tracePt t="208530" x="4410075" y="4384675"/>
          <p14:tracePt t="208537" x="4689475" y="4368800"/>
          <p14:tracePt t="208545" x="4970463" y="4368800"/>
          <p14:tracePt t="208553" x="5224463" y="4368800"/>
          <p14:tracePt t="208561" x="5505450" y="4376738"/>
          <p14:tracePt t="208570" x="5761038" y="4394200"/>
          <p14:tracePt t="208578" x="6032500" y="4435475"/>
          <p14:tracePt t="208585" x="6321425" y="4478338"/>
          <p14:tracePt t="208594" x="6610350" y="4521200"/>
          <p14:tracePt t="208602" x="6899275" y="4564063"/>
          <p14:tracePt t="208610" x="7196138" y="4622800"/>
          <p14:tracePt t="208618" x="7485063" y="4665663"/>
          <p14:tracePt t="208626" x="7773988" y="4708525"/>
          <p14:tracePt t="208634" x="8037513" y="4749800"/>
          <p14:tracePt t="208644" x="8266113" y="4792663"/>
          <p14:tracePt t="208650" x="8462963" y="4827588"/>
          <p14:tracePt t="208658" x="8615363" y="4852988"/>
          <p14:tracePt t="208666" x="8750300" y="4878388"/>
          <p14:tracePt t="208676" x="8861425" y="4894263"/>
          <p14:tracePt t="208681" x="8955088" y="4903788"/>
          <p14:tracePt t="208692" x="9039225" y="4911725"/>
          <p14:tracePt t="208697" x="9091613" y="4919663"/>
          <p14:tracePt t="208706" x="9167813" y="4929188"/>
          <p14:tracePt t="208713" x="9236075" y="4937125"/>
          <p14:tracePt t="208722" x="9277350" y="4946650"/>
          <p14:tracePt t="208729" x="9328150" y="4946650"/>
          <p14:tracePt t="208737" x="9363075" y="4946650"/>
          <p14:tracePt t="208745" x="9388475" y="4946650"/>
          <p14:tracePt t="208754" x="9396413" y="4946650"/>
          <p14:tracePt t="208761" x="9413875" y="4946650"/>
          <p14:tracePt t="208769" x="9431338" y="4946650"/>
          <p14:tracePt t="208778" x="9447213" y="4946650"/>
          <p14:tracePt t="208786" x="9464675" y="4946650"/>
          <p14:tracePt t="208794" x="9482138" y="4946650"/>
          <p14:tracePt t="208801" x="9515475" y="4946650"/>
          <p14:tracePt t="208811" x="9532938" y="4946650"/>
          <p14:tracePt t="208818" x="9558338" y="4929188"/>
          <p14:tracePt t="208828" x="9601200" y="4919663"/>
          <p14:tracePt t="208833" x="9659938" y="4911725"/>
          <p14:tracePt t="208843" x="9720263" y="4903788"/>
          <p14:tracePt t="208850" x="9786938" y="4894263"/>
          <p14:tracePt t="208860" x="9864725" y="4878388"/>
          <p14:tracePt t="208866" x="9956800" y="4878388"/>
          <p14:tracePt t="208877" x="10050463" y="4878388"/>
          <p14:tracePt t="208881" x="10136188" y="4878388"/>
          <p14:tracePt t="208893" x="10220325" y="4878388"/>
          <p14:tracePt t="208897" x="10271125" y="4878388"/>
          <p14:tracePt t="208906" x="10331450" y="4878388"/>
          <p14:tracePt t="208913" x="10364788" y="4878388"/>
          <p14:tracePt t="208922" x="10390188" y="4878388"/>
          <p14:tracePt t="208929" x="10415588" y="4878388"/>
          <p14:tracePt t="208938" x="10442575" y="4878388"/>
          <p14:tracePt t="208945" x="10467975" y="4878388"/>
          <p14:tracePt t="208954" x="10501313" y="4878388"/>
          <p14:tracePt t="208961" x="10534650" y="4878388"/>
          <p14:tracePt t="208969" x="10560050" y="4878388"/>
          <p14:tracePt t="208977" x="10594975" y="4878388"/>
          <p14:tracePt t="208985" x="10637838" y="4878388"/>
          <p14:tracePt t="208994" x="10645775" y="4886325"/>
          <p14:tracePt t="209001" x="10663238" y="4894263"/>
          <p14:tracePt t="209011" x="10679113" y="4894263"/>
          <p14:tracePt t="209017" x="10704513" y="4911725"/>
          <p14:tracePt t="209028" x="10739438" y="4919663"/>
          <p14:tracePt t="209033" x="10756900" y="4929188"/>
          <p14:tracePt t="209043" x="10782300" y="4937125"/>
          <p14:tracePt t="209051" x="10807700" y="4954588"/>
          <p14:tracePt t="209060" x="10833100" y="4962525"/>
          <p14:tracePt t="209066" x="10874375" y="4979988"/>
          <p14:tracePt t="209075" x="10917238" y="4997450"/>
          <p14:tracePt t="209081" x="10952163" y="5013325"/>
          <p14:tracePt t="209091" x="10977563" y="5022850"/>
          <p14:tracePt t="209097" x="11002963" y="5030788"/>
          <p14:tracePt t="209105" x="11028363" y="5038725"/>
          <p14:tracePt t="209112" x="11044238" y="5048250"/>
          <p14:tracePt t="209129" x="11053763" y="5048250"/>
          <p14:tracePt t="209153" x="11028363" y="5048250"/>
          <p14:tracePt t="209176" x="10993438" y="5030788"/>
          <p14:tracePt t="209177" x="10985500" y="5013325"/>
          <p14:tracePt t="209193" x="10985500" y="4987925"/>
          <p14:tracePt t="209201" x="10993438" y="4972050"/>
          <p14:tracePt t="209209" x="11028363" y="4929188"/>
          <p14:tracePt t="209217" x="11061700" y="4886325"/>
          <p14:tracePt t="209226" x="11079163" y="4878388"/>
          <p14:tracePt t="209233" x="11112500" y="4852988"/>
          <p14:tracePt t="209242" x="11163300" y="4818063"/>
          <p14:tracePt t="209409" x="11163300" y="4827588"/>
          <p14:tracePt t="209427" x="11180763" y="4835525"/>
          <p14:tracePt t="209434" x="11180763" y="4843463"/>
          <p14:tracePt t="209444" x="11198225" y="4860925"/>
          <p14:tracePt t="209450" x="11206163" y="4860925"/>
          <p14:tracePt t="209462" x="11223625" y="4886325"/>
          <p14:tracePt t="209466" x="11223625" y="4894263"/>
          <p14:tracePt t="209478" x="11241088" y="4911725"/>
          <p14:tracePt t="209492" x="11249025" y="4929188"/>
          <p14:tracePt t="209506" x="11266488" y="4937125"/>
          <p14:tracePt t="209522" x="11274425" y="4937125"/>
          <p14:tracePt t="209529" x="11274425" y="4946650"/>
          <p14:tracePt t="209537" x="11282363" y="4946650"/>
          <p14:tracePt t="209554" x="11291888" y="4954588"/>
          <p14:tracePt t="209562" x="11299825" y="4954588"/>
          <p14:tracePt t="209586" x="11317288" y="4962525"/>
          <p14:tracePt t="209594" x="11333163" y="4972050"/>
          <p14:tracePt t="209611" x="11342688" y="4972050"/>
          <p14:tracePt t="209618" x="11350625" y="4979988"/>
          <p14:tracePt t="209628" x="11360150" y="4979988"/>
          <p14:tracePt t="209633" x="11360150" y="4987925"/>
          <p14:tracePt t="209682" x="11368088" y="5005388"/>
          <p14:tracePt t="209698" x="11376025" y="5013325"/>
          <p14:tracePt t="209706" x="11376025" y="5022850"/>
          <p14:tracePt t="209715" x="11393488" y="5038725"/>
          <p14:tracePt t="209722" x="11393488" y="5048250"/>
          <p14:tracePt t="209729" x="11401425" y="5048250"/>
          <p14:tracePt t="209971" x="11401425" y="5056188"/>
          <p14:tracePt t="209978" x="11393488" y="5064125"/>
          <p14:tracePt t="209987" x="11376025" y="5081588"/>
          <p14:tracePt t="209997" x="11360150" y="5091113"/>
          <p14:tracePt t="210002" x="11342688" y="5116513"/>
          <p14:tracePt t="210012" x="11325225" y="5132388"/>
          <p14:tracePt t="210017" x="11307763" y="5167313"/>
          <p14:tracePt t="210026" x="11282363" y="5183188"/>
          <p14:tracePt t="210033" x="11266488" y="5226050"/>
          <p14:tracePt t="210045" x="11249025" y="5260975"/>
          <p14:tracePt t="210048" x="11215688" y="5302250"/>
          <p14:tracePt t="210062" x="11198225" y="5327650"/>
          <p14:tracePt t="210066" x="11172825" y="5353050"/>
          <p14:tracePt t="210077" x="11137900" y="5387975"/>
          <p14:tracePt t="210082" x="11122025" y="5405438"/>
          <p14:tracePt t="210093" x="11104563" y="5430838"/>
          <p14:tracePt t="210098" x="11087100" y="5464175"/>
          <p14:tracePt t="210111" x="11071225" y="5481638"/>
          <p14:tracePt t="210116" x="11044238" y="5507038"/>
          <p14:tracePt t="210122" x="11036300" y="5524500"/>
          <p14:tracePt t="210129" x="11018838" y="5540375"/>
          <p14:tracePt t="210138" x="11018838" y="5549900"/>
          <p14:tracePt t="210145" x="11010900" y="5557838"/>
          <p14:tracePt t="210153" x="11002963" y="5557838"/>
          <p14:tracePt t="210162" x="11002963" y="5565775"/>
          <p14:tracePt t="210178" x="10993438" y="5575300"/>
          <p14:tracePt t="210210" x="10993438" y="5583238"/>
          <p14:tracePt t="210353" x="10977563" y="5575300"/>
          <p14:tracePt t="210360" x="10968038" y="5557838"/>
          <p14:tracePt t="210368" x="10960100" y="5549900"/>
          <p14:tracePt t="210376" x="10952163" y="5532438"/>
          <p14:tracePt t="210384" x="10926763" y="5507038"/>
          <p14:tracePt t="210392" x="10917238" y="5481638"/>
          <p14:tracePt t="210401" x="10917238" y="5464175"/>
          <p14:tracePt t="210409" x="10917238" y="5446713"/>
          <p14:tracePt t="210417" x="10917238" y="5421313"/>
          <p14:tracePt t="210425" x="10926763" y="5370513"/>
          <p14:tracePt t="210433" x="10942638" y="5319713"/>
          <p14:tracePt t="210442" x="10968038" y="5251450"/>
          <p14:tracePt t="210448" x="11002963" y="5175250"/>
          <p14:tracePt t="210458" x="11028363" y="5116513"/>
          <p14:tracePt t="210464" x="11053763" y="5056188"/>
          <p14:tracePt t="210474" x="11079163" y="5013325"/>
          <p14:tracePt t="210481" x="11087100" y="5005388"/>
          <p14:tracePt t="210724" x="11096625" y="5022850"/>
          <p14:tracePt t="210741" x="11096625" y="5038725"/>
          <p14:tracePt t="210748" x="11104563" y="5073650"/>
          <p14:tracePt t="210774" x="11096625" y="5081588"/>
          <p14:tracePt t="210780" x="11096625" y="5091113"/>
          <p14:tracePt t="210789" x="11096625" y="5099050"/>
          <p14:tracePt t="210796" x="11079163" y="5099050"/>
          <p14:tracePt t="210804" x="11071225" y="5106988"/>
          <p14:tracePt t="210820" x="11053763" y="5106988"/>
          <p14:tracePt t="210828" x="11053763" y="5116513"/>
          <p14:tracePt t="210836" x="11036300" y="5116513"/>
          <p14:tracePt t="210844" x="11018838" y="5132388"/>
          <p14:tracePt t="210852" x="11010900" y="5149850"/>
          <p14:tracePt t="210860" x="10985500" y="5157788"/>
          <p14:tracePt t="210868" x="10968038" y="5175250"/>
          <p14:tracePt t="210876" x="10952163" y="5183188"/>
          <p14:tracePt t="210884" x="10917238" y="5192713"/>
          <p14:tracePt t="210893" x="10901363" y="5192713"/>
          <p14:tracePt t="210916" x="10891838" y="5192713"/>
          <p14:tracePt t="210948" x="10883900" y="5192713"/>
          <p14:tracePt t="210964" x="10874375" y="5192713"/>
          <p14:tracePt t="210973" x="10866438" y="5192713"/>
          <p14:tracePt t="211012" x="10858500" y="5192713"/>
          <p14:tracePt t="211028" x="10858500" y="5183188"/>
          <p14:tracePt t="211109" x="10848975" y="5183188"/>
          <p14:tracePt t="211117" x="10841038" y="5175250"/>
          <p14:tracePt t="211126" x="10833100" y="5175250"/>
          <p14:tracePt t="211143" x="10823575" y="5167313"/>
          <p14:tracePt t="211149" x="10807700" y="5157788"/>
          <p14:tracePt t="211160" x="10790238" y="5149850"/>
          <p14:tracePt t="211165" x="10772775" y="5141913"/>
          <p14:tracePt t="211176" x="10764838" y="5141913"/>
          <p14:tracePt t="211181" x="10756900" y="5141913"/>
          <p14:tracePt t="211193" x="10729913" y="5141913"/>
          <p14:tracePt t="211197" x="10704513" y="5141913"/>
          <p14:tracePt t="211206" x="10679113" y="5141913"/>
          <p14:tracePt t="211213" x="10645775" y="5141913"/>
          <p14:tracePt t="211221" x="10602913" y="5141913"/>
          <p14:tracePt t="211229" x="10544175" y="5141913"/>
          <p14:tracePt t="211237" x="10483850" y="5141913"/>
          <p14:tracePt t="211245" x="10433050" y="5141913"/>
          <p14:tracePt t="211253" x="10374313" y="5141913"/>
          <p14:tracePt t="211262" x="10313988" y="5141913"/>
          <p14:tracePt t="211270" x="10255250" y="5141913"/>
          <p14:tracePt t="211278" x="10186988" y="5141913"/>
          <p14:tracePt t="211286" x="10118725" y="5149850"/>
          <p14:tracePt t="211295" x="10050463" y="5157788"/>
          <p14:tracePt t="211302" x="9991725" y="5157788"/>
          <p14:tracePt t="211312" x="9948863" y="5167313"/>
          <p14:tracePt t="211318" x="9898063" y="5167313"/>
          <p14:tracePt t="211329" x="9855200" y="5167313"/>
          <p14:tracePt t="211333" x="9812338" y="5167313"/>
          <p14:tracePt t="211343" x="9786938" y="5167313"/>
          <p14:tracePt t="211349" x="9761538" y="5167313"/>
          <p14:tracePt t="211359" x="9720263" y="5167313"/>
          <p14:tracePt t="211365" x="9685338" y="5167313"/>
          <p14:tracePt t="211375" x="9652000" y="5167313"/>
          <p14:tracePt t="211380" x="9609138" y="5167313"/>
          <p14:tracePt t="211390" x="9558338" y="5167313"/>
          <p14:tracePt t="211396" x="9515475" y="5167313"/>
          <p14:tracePt t="211404" x="9456738" y="5167313"/>
          <p14:tracePt t="211412" x="9396413" y="5167313"/>
          <p14:tracePt t="211420" x="9328150" y="5167313"/>
          <p14:tracePt t="211428" x="9251950" y="5167313"/>
          <p14:tracePt t="211436" x="9175750" y="5167313"/>
          <p14:tracePt t="211444" x="9074150" y="5167313"/>
          <p14:tracePt t="211452" x="8963025" y="5167313"/>
          <p14:tracePt t="211460" x="8869363" y="5167313"/>
          <p14:tracePt t="211468" x="8767763" y="5167313"/>
          <p14:tracePt t="211476" x="8674100" y="5183188"/>
          <p14:tracePt t="211484" x="8597900" y="5183188"/>
          <p14:tracePt t="211493" x="8504238" y="5183188"/>
          <p14:tracePt t="211501" x="8420100" y="5183188"/>
          <p14:tracePt t="211509" x="8326438" y="5183188"/>
          <p14:tracePt t="211516" x="8240713" y="5183188"/>
          <p14:tracePt t="211525" x="8121650" y="5183188"/>
          <p14:tracePt t="211532" x="8037513" y="5183188"/>
          <p14:tracePt t="211542" x="7943850" y="5192713"/>
          <p14:tracePt t="211548" x="7842250" y="5192713"/>
          <p14:tracePt t="211558" x="7748588" y="5192713"/>
          <p14:tracePt t="211564" x="7672388" y="5192713"/>
          <p14:tracePt t="211575" x="7604125" y="5192713"/>
          <p14:tracePt t="211580" x="7561263" y="5192713"/>
          <p14:tracePt t="211592" x="7510463" y="5192713"/>
          <p14:tracePt t="211596" x="7477125" y="5192713"/>
          <p14:tracePt t="211604" x="7451725" y="5192713"/>
          <p14:tracePt t="211612" x="7442200" y="5192713"/>
          <p14:tracePt t="211620" x="7426325" y="5192713"/>
          <p14:tracePt t="211628" x="7400925" y="5192713"/>
          <p14:tracePt t="211636" x="7373938" y="5192713"/>
          <p14:tracePt t="211644" x="7348538" y="5192713"/>
          <p14:tracePt t="211652" x="7332663" y="5192713"/>
          <p14:tracePt t="211660" x="7315200" y="5192713"/>
          <p14:tracePt t="211668" x="7281863" y="5192713"/>
          <p14:tracePt t="212396" x="7297738" y="5192713"/>
          <p14:tracePt t="212404" x="7323138" y="5192713"/>
          <p14:tracePt t="212412" x="7340600" y="5200650"/>
          <p14:tracePt t="212420" x="7358063" y="5208588"/>
          <p14:tracePt t="212428" x="7373938" y="5218113"/>
          <p14:tracePt t="212436" x="7400925" y="5218113"/>
          <p14:tracePt t="212444" x="7416800" y="5226050"/>
          <p14:tracePt t="212452" x="7426325" y="5226050"/>
          <p14:tracePt t="212460" x="7442200" y="5235575"/>
          <p14:tracePt t="212468" x="7467600" y="5243513"/>
          <p14:tracePt t="212476" x="7493000" y="5260975"/>
          <p14:tracePt t="212484" x="7502525" y="5268913"/>
          <p14:tracePt t="212493" x="7527925" y="5276850"/>
          <p14:tracePt t="212501" x="7545388" y="5294313"/>
          <p14:tracePt t="212509" x="7553325" y="5302250"/>
          <p14:tracePt t="212516" x="7570788" y="5311775"/>
          <p14:tracePt t="212532" x="7578725" y="5327650"/>
          <p14:tracePt t="212542" x="7596188" y="5337175"/>
          <p14:tracePt t="212548" x="7621588" y="5370513"/>
          <p14:tracePt t="212559" x="7637463" y="5380038"/>
          <p14:tracePt t="212564" x="7646988" y="5387975"/>
          <p14:tracePt t="212574" x="7654925" y="5387975"/>
          <p14:tracePt t="212590" x="7662863" y="5395913"/>
          <p14:tracePt t="212597" x="7662863" y="5405438"/>
          <p14:tracePt t="212607" x="7672388" y="5413375"/>
          <p14:tracePt t="212621" x="7680325" y="5413375"/>
          <p14:tracePt t="212636" x="7680325" y="5421313"/>
          <p14:tracePt t="212645" x="7680325" y="5430838"/>
          <p14:tracePt t="212653" x="7688263" y="5438775"/>
          <p14:tracePt t="212751" x="7697788" y="5438775"/>
          <p14:tracePt t="212759" x="7705725" y="5438775"/>
          <p14:tracePt t="212766" x="7723188" y="5446713"/>
          <p14:tracePt t="212782" x="7740650" y="5446713"/>
          <p14:tracePt t="212794" x="7748588" y="5446713"/>
          <p14:tracePt t="212798" x="7748588" y="5456238"/>
          <p14:tracePt t="213084" x="7748588" y="5446713"/>
          <p14:tracePt t="213092" x="7748588" y="5430838"/>
          <p14:tracePt t="213100" x="7748588" y="5421313"/>
          <p14:tracePt t="213108" x="7748588" y="5405438"/>
          <p14:tracePt t="213116" x="7748588" y="5395913"/>
          <p14:tracePt t="213125" x="7748588" y="5380038"/>
          <p14:tracePt t="213133" x="7756525" y="5362575"/>
          <p14:tracePt t="213141" x="7781925" y="5337175"/>
          <p14:tracePt t="213148" x="7807325" y="5311775"/>
          <p14:tracePt t="213159" x="7832725" y="5286375"/>
          <p14:tracePt t="213164" x="7867650" y="5251450"/>
          <p14:tracePt t="213175" x="7900988" y="5235575"/>
          <p14:tracePt t="213180" x="7918450" y="5226050"/>
          <p14:tracePt t="213191" x="7943850" y="5208588"/>
          <p14:tracePt t="213197" x="7969250" y="5200650"/>
          <p14:tracePt t="213207" x="7986713" y="5200650"/>
          <p14:tracePt t="213212" x="8029575" y="5183188"/>
          <p14:tracePt t="213221" x="8062913" y="5167313"/>
          <p14:tracePt t="213229" x="8113713" y="5157788"/>
          <p14:tracePt t="213236" x="8174038" y="5149850"/>
          <p14:tracePt t="213245" x="8232775" y="5141913"/>
          <p14:tracePt t="213253" x="8283575" y="5141913"/>
          <p14:tracePt t="213260" x="8343900" y="5141913"/>
          <p14:tracePt t="213269" x="8402638" y="5141913"/>
          <p14:tracePt t="213277" x="8462963" y="5141913"/>
          <p14:tracePt t="213285" x="8504238" y="5141913"/>
          <p14:tracePt t="213292" x="8564563" y="5141913"/>
          <p14:tracePt t="213300" x="8632825" y="5141913"/>
          <p14:tracePt t="213309" x="8709025" y="5141913"/>
          <p14:tracePt t="213317" x="8802688" y="5132388"/>
          <p14:tracePt t="213325" x="8904288" y="5124450"/>
          <p14:tracePt t="213332" x="9013825" y="5116513"/>
          <p14:tracePt t="213342" x="9124950" y="5106988"/>
          <p14:tracePt t="213349" x="9244013" y="5099050"/>
          <p14:tracePt t="213358" x="9353550" y="5091113"/>
          <p14:tracePt t="213365" x="9472613" y="5056188"/>
          <p14:tracePt t="213375" x="9601200" y="5030788"/>
          <p14:tracePt t="213381" x="9736138" y="4997450"/>
          <p14:tracePt t="213391" x="9872663" y="4962525"/>
          <p14:tracePt t="213397" x="10034588" y="4919663"/>
          <p14:tracePt t="213406" x="10179050" y="4878388"/>
          <p14:tracePt t="213413" x="10298113" y="4827588"/>
          <p14:tracePt t="213422" x="10407650" y="4784725"/>
          <p14:tracePt t="213429" x="10534650" y="4741863"/>
          <p14:tracePt t="213437" x="10645775" y="4699000"/>
          <p14:tracePt t="213445" x="10764838" y="4657725"/>
          <p14:tracePt t="213453" x="10858500" y="4630738"/>
          <p14:tracePt t="213461" x="10942638" y="4614863"/>
          <p14:tracePt t="213469" x="11018838" y="4589463"/>
          <p14:tracePt t="213476" x="11079163" y="4579938"/>
          <p14:tracePt t="213485" x="11122025" y="4572000"/>
          <p14:tracePt t="213497" x="11163300" y="4564063"/>
          <p14:tracePt t="213508" x="11188700" y="4554538"/>
          <p14:tracePt t="213513" x="11198225" y="4554538"/>
          <p14:tracePt t="213523" x="11231563" y="4554538"/>
          <p14:tracePt t="213529" x="11266488" y="4554538"/>
          <p14:tracePt t="213537" x="11282363" y="4554538"/>
          <p14:tracePt t="213545" x="11317288" y="4579938"/>
          <p14:tracePt t="213553" x="11385550" y="4622800"/>
          <p14:tracePt t="213561" x="11487150" y="4691063"/>
          <p14:tracePt t="213569" x="11596688" y="4775200"/>
          <p14:tracePt t="213577" x="11715750" y="4860925"/>
          <p14:tracePt t="213585" x="11852275" y="4954588"/>
          <p14:tracePt t="213593" x="11971338" y="5038725"/>
          <p14:tracePt t="213601" x="12141200" y="5167313"/>
          <p14:tracePt t="213929" x="11961813" y="5013325"/>
          <p14:tracePt t="213937" x="11784013" y="5048250"/>
          <p14:tracePt t="213945" x="11606213" y="5081588"/>
          <p14:tracePt t="213953" x="11452225" y="5106988"/>
          <p14:tracePt t="213960" x="11342688" y="5132388"/>
          <p14:tracePt t="213969" x="11249025" y="5149850"/>
          <p14:tracePt t="213977" x="11188700" y="5157788"/>
          <p14:tracePt t="213985" x="11147425" y="5167313"/>
          <p14:tracePt t="213993" x="11137900" y="5167313"/>
          <p14:tracePt t="214001" x="11129963" y="5167313"/>
          <p14:tracePt t="214025" x="11122025" y="5167313"/>
          <p14:tracePt t="214089" x="11122025" y="5157788"/>
          <p14:tracePt t="214097" x="11122025" y="5149850"/>
          <p14:tracePt t="214106" x="11122025" y="5141913"/>
          <p14:tracePt t="214113" x="11122025" y="5132388"/>
          <p14:tracePt t="214124" x="11122025" y="5106988"/>
          <p14:tracePt t="214129" x="11122025" y="5091113"/>
          <p14:tracePt t="214137" x="11122025" y="5081588"/>
          <p14:tracePt t="214154" x="11122025" y="5073650"/>
          <p14:tracePt t="214186" x="11122025" y="5064125"/>
          <p14:tracePt t="214640" x="11104563" y="5064125"/>
          <p14:tracePt t="214648" x="11087100" y="5064125"/>
          <p14:tracePt t="214664" x="11079163" y="5056188"/>
          <p14:tracePt t="214673" x="11071225" y="5056188"/>
          <p14:tracePt t="214696" x="11061700" y="5048250"/>
          <p14:tracePt t="214704" x="11061700" y="5038725"/>
          <p14:tracePt t="214720" x="11061700" y="5022850"/>
          <p14:tracePt t="214744" x="11044238" y="4997450"/>
          <p14:tracePt t="214753" x="11036300" y="4997450"/>
          <p14:tracePt t="214761" x="11028363" y="4997450"/>
          <p14:tracePt t="214923" x="11018838" y="4997450"/>
          <p14:tracePt t="214939" x="11010900" y="4997450"/>
          <p14:tracePt t="214987" x="11002963" y="5005388"/>
          <p14:tracePt t="215050" x="10993438" y="4987925"/>
          <p14:tracePt t="215064" x="10985500" y="4979988"/>
          <p14:tracePt t="215070" x="10977563" y="4954588"/>
          <p14:tracePt t="215080" x="10977563" y="4929188"/>
          <p14:tracePt t="215088" x="10968038" y="4886325"/>
          <p14:tracePt t="215092" x="10952163" y="4835525"/>
          <p14:tracePt t="215096" x="10934700" y="4792663"/>
          <p14:tracePt t="215107" x="10926763" y="4749800"/>
          <p14:tracePt t="215113" x="10909300" y="4683125"/>
          <p14:tracePt t="215123" x="10891838" y="4622800"/>
          <p14:tracePt t="215129" x="10866438" y="4538663"/>
          <p14:tracePt t="215137" x="10858500" y="4495800"/>
          <p14:tracePt t="215145" x="10848975" y="4435475"/>
          <p14:tracePt t="215152" x="10841038" y="4384675"/>
          <p14:tracePt t="215160" x="10841038" y="4359275"/>
          <p14:tracePt t="215177" x="10841038" y="4341813"/>
          <p14:tracePt t="215456" x="10841038" y="4351338"/>
          <p14:tracePt t="215464" x="10833100" y="4351338"/>
          <p14:tracePt t="215473" x="10807700" y="4384675"/>
          <p14:tracePt t="215480" x="10807700" y="4394200"/>
          <p14:tracePt t="215490" x="10798175" y="4435475"/>
          <p14:tracePt t="215496" x="10772775" y="4470400"/>
          <p14:tracePt t="215506" x="10739438" y="4495800"/>
          <p14:tracePt t="215512" x="10729913" y="4529138"/>
          <p14:tracePt t="215520" x="10721975" y="4554538"/>
          <p14:tracePt t="215528" x="10714038" y="4572000"/>
          <p14:tracePt t="215536" x="10704513" y="4589463"/>
          <p14:tracePt t="215544" x="10696575" y="4605338"/>
          <p14:tracePt t="215552" x="10688638" y="4630738"/>
          <p14:tracePt t="215560" x="10679113" y="4665663"/>
          <p14:tracePt t="215568" x="10671175" y="4683125"/>
          <p14:tracePt t="215576" x="10653713" y="4708525"/>
          <p14:tracePt t="215584" x="10637838" y="4759325"/>
          <p14:tracePt t="215592" x="10620375" y="4792663"/>
          <p14:tracePt t="215602" x="10620375" y="4835525"/>
          <p14:tracePt t="215611" x="10612438" y="4843463"/>
          <p14:tracePt t="215617" x="10602913" y="4860925"/>
          <p14:tracePt t="215625" x="10602913" y="4868863"/>
          <p14:tracePt t="215633" x="10602913" y="4886325"/>
          <p14:tracePt t="215642" x="10594975" y="4911725"/>
          <p14:tracePt t="215649" x="10585450" y="4919663"/>
          <p14:tracePt t="215660" x="10577513" y="4937125"/>
          <p14:tracePt t="215676" x="10577513" y="4946650"/>
          <p14:tracePt t="215681" x="10569575" y="4946650"/>
          <p14:tracePt t="215697" x="10569575" y="4954588"/>
          <p14:tracePt t="215922" x="10577513" y="4954588"/>
          <p14:tracePt t="215930" x="10594975" y="4954588"/>
          <p14:tracePt t="215940" x="10602913" y="4954588"/>
          <p14:tracePt t="215945" x="10620375" y="4954588"/>
          <p14:tracePt t="215953" x="10637838" y="4954588"/>
          <p14:tracePt t="215960" x="10663238" y="4946650"/>
          <p14:tracePt t="215968" x="10671175" y="4946650"/>
          <p14:tracePt t="215977" x="10688638" y="4937125"/>
          <p14:tracePt t="215985" x="10714038" y="4937125"/>
          <p14:tracePt t="215992" x="10756900" y="4929188"/>
          <p14:tracePt t="216000" x="10790238" y="4919663"/>
          <p14:tracePt t="216008" x="10823575" y="4911725"/>
          <p14:tracePt t="216017" x="10848975" y="4911725"/>
          <p14:tracePt t="216024" x="10866438" y="4903788"/>
          <p14:tracePt t="216106" x="10866438" y="4911725"/>
          <p14:tracePt t="216114" x="10858500" y="4937125"/>
          <p14:tracePt t="216124" x="10833100" y="4954588"/>
          <p14:tracePt t="216131" x="10815638" y="4979988"/>
          <p14:tracePt t="216142" x="10772775" y="5022850"/>
          <p14:tracePt t="216146" x="10721975" y="5064125"/>
          <p14:tracePt t="216153" x="10663238" y="5124450"/>
          <p14:tracePt t="216161" x="10602913" y="5167313"/>
          <p14:tracePt t="216169" x="10552113" y="5200650"/>
          <p14:tracePt t="216179" x="10501313" y="5235575"/>
          <p14:tracePt t="216186" x="10450513" y="5260975"/>
          <p14:tracePt t="216195" x="10399713" y="5294313"/>
          <p14:tracePt t="216201" x="10356850" y="5319713"/>
          <p14:tracePt t="216210" x="10323513" y="5337175"/>
          <p14:tracePt t="216218" x="10288588" y="5353050"/>
          <p14:tracePt t="216227" x="10255250" y="5370513"/>
          <p14:tracePt t="216233" x="10229850" y="5380038"/>
          <p14:tracePt t="216242" x="10212388" y="5380038"/>
          <p14:tracePt t="216249" x="10179050" y="5380038"/>
          <p14:tracePt t="216258" x="10153650" y="5380038"/>
          <p14:tracePt t="216265" x="10136188" y="5380038"/>
          <p14:tracePt t="216274" x="10118725" y="5380038"/>
          <p14:tracePt t="216281" x="10085388" y="5380038"/>
          <p14:tracePt t="216291" x="10075863" y="5380038"/>
          <p14:tracePt t="216297" x="10050463" y="5370513"/>
          <p14:tracePt t="216307" x="10009188" y="5353050"/>
          <p14:tracePt t="216313" x="9956800" y="5337175"/>
          <p14:tracePt t="216323" x="9898063" y="5337175"/>
          <p14:tracePt t="216329" x="9821863" y="5319713"/>
          <p14:tracePt t="216338" x="9745663" y="5311775"/>
          <p14:tracePt t="216344" x="9659938" y="5302250"/>
          <p14:tracePt t="216353" x="9566275" y="5302250"/>
          <p14:tracePt t="216361" x="9482138" y="5302250"/>
          <p14:tracePt t="216369" x="9380538" y="5302250"/>
          <p14:tracePt t="216377" x="9277350" y="5302250"/>
          <p14:tracePt t="216385" x="9175750" y="5302250"/>
          <p14:tracePt t="216392" x="9074150" y="5302250"/>
          <p14:tracePt t="216400" x="8972550" y="5302250"/>
          <p14:tracePt t="216409" x="8886825" y="5302250"/>
          <p14:tracePt t="216417" x="8767763" y="5302250"/>
          <p14:tracePt t="216425" x="8648700" y="5302250"/>
          <p14:tracePt t="216433" x="8547100" y="5302250"/>
          <p14:tracePt t="216441" x="8445500" y="5294313"/>
          <p14:tracePt t="216449" x="8343900" y="5286375"/>
          <p14:tracePt t="216459" x="8258175" y="5268913"/>
          <p14:tracePt t="216465" x="8189913" y="5251450"/>
          <p14:tracePt t="216475" x="8121650" y="5235575"/>
          <p14:tracePt t="216481" x="8070850" y="5218113"/>
          <p14:tracePt t="216490" x="8020050" y="5200650"/>
          <p14:tracePt t="216497" x="7969250" y="5175250"/>
          <p14:tracePt t="216507" x="7918450" y="5157788"/>
          <p14:tracePt t="216513" x="7885113" y="5141913"/>
          <p14:tracePt t="216523" x="7859713" y="5132388"/>
          <p14:tracePt t="216529" x="7824788" y="5116513"/>
          <p14:tracePt t="216537" x="7799388" y="5099050"/>
          <p14:tracePt t="216545" x="7791450" y="5099050"/>
          <p14:tracePt t="216553" x="7773988" y="5091113"/>
          <p14:tracePt t="216561" x="7756525" y="5081588"/>
          <p14:tracePt t="216806" x="7748588" y="5081588"/>
          <p14:tracePt t="220660" x="7756525" y="5073650"/>
          <p14:tracePt t="220676" x="7766050" y="5056188"/>
          <p14:tracePt t="220683" x="7773988" y="5056188"/>
          <p14:tracePt t="220692" x="7773988" y="5048250"/>
          <p14:tracePt t="221074" x="7781925" y="5048250"/>
          <p14:tracePt t="221181" x="7799388" y="5048250"/>
          <p14:tracePt t="221190" x="7824788" y="5064125"/>
          <p14:tracePt t="221196" x="7842250" y="5073650"/>
          <p14:tracePt t="221205" x="7867650" y="5091113"/>
          <p14:tracePt t="221213" x="7918450" y="5124450"/>
          <p14:tracePt t="221223" x="7977188" y="5149850"/>
          <p14:tracePt t="221229" x="8045450" y="5192713"/>
          <p14:tracePt t="221238" x="8113713" y="5226050"/>
          <p14:tracePt t="221245" x="8181975" y="5243513"/>
          <p14:tracePt t="221256" x="8250238" y="5268913"/>
          <p14:tracePt t="221261" x="8291513" y="5294313"/>
          <p14:tracePt t="221268" x="8334375" y="5302250"/>
          <p14:tracePt t="221277" x="8343900" y="5311775"/>
          <p14:tracePt t="221285" x="8359775" y="5319713"/>
          <p14:tracePt t="221300" x="8385175" y="5319713"/>
          <p14:tracePt t="221308" x="8385175" y="5327650"/>
          <p14:tracePt t="224170" x="8394700" y="5319713"/>
          <p14:tracePt t="224178" x="8410575" y="5311775"/>
          <p14:tracePt t="224186" x="8420100" y="5302250"/>
          <p14:tracePt t="224192" x="8420100" y="5294313"/>
          <p14:tracePt t="224208" x="8428038" y="5276850"/>
          <p14:tracePt t="224217" x="8435975" y="5260975"/>
          <p14:tracePt t="224224" x="8445500" y="5243513"/>
          <p14:tracePt t="224233" x="8453438" y="5235575"/>
          <p14:tracePt t="224240" x="8453438" y="5226050"/>
          <p14:tracePt t="224305" x="8453438" y="5218113"/>
          <p14:tracePt t="225097" x="8453438" y="5208588"/>
          <p14:tracePt t="225105" x="8453438" y="5192713"/>
          <p14:tracePt t="225122" x="8453438" y="5183188"/>
          <p14:tracePt t="225129" x="8462963" y="5183188"/>
          <p14:tracePt t="225162" x="8462963" y="5175250"/>
          <p14:tracePt t="225178" x="8462963" y="5167313"/>
          <p14:tracePt t="225187" x="8462963" y="5149850"/>
          <p14:tracePt t="225194" x="8470900" y="5149850"/>
          <p14:tracePt t="228323" x="8470900" y="5141913"/>
          <p14:tracePt t="234509" x="8488363" y="5132388"/>
          <p14:tracePt t="234518" x="8496300" y="5124450"/>
          <p14:tracePt t="234525" x="8513763" y="5106988"/>
          <p14:tracePt t="234541" x="8521700" y="5099050"/>
          <p14:tracePt t="234549" x="8529638" y="5091113"/>
          <p14:tracePt t="234557" x="8539163" y="5081588"/>
          <p14:tracePt t="234566" x="8555038" y="5073650"/>
          <p14:tracePt t="234573" x="8555038" y="5064125"/>
          <p14:tracePt t="234589" x="8564563" y="5064125"/>
          <p14:tracePt t="235207" x="8572500" y="5064125"/>
          <p14:tracePt t="235214" x="8580438" y="5064125"/>
          <p14:tracePt t="235222" x="8597900" y="5064125"/>
          <p14:tracePt t="235229" x="8658225" y="5081588"/>
          <p14:tracePt t="235237" x="8759825" y="5106988"/>
          <p14:tracePt t="235245" x="8894763" y="5132388"/>
          <p14:tracePt t="235254" x="9048750" y="5167313"/>
          <p14:tracePt t="235260" x="9183688" y="5183188"/>
          <p14:tracePt t="235270" x="9269413" y="5200650"/>
          <p14:tracePt t="235276" x="9286875" y="5200650"/>
          <p14:tracePt t="235317" x="9294813" y="5200650"/>
          <p14:tracePt t="235325" x="9320213" y="5200650"/>
          <p14:tracePt t="235350" x="9286875" y="5192713"/>
          <p14:tracePt t="235357" x="9286875" y="5183188"/>
          <p14:tracePt t="235366" x="9277350" y="5175250"/>
          <p14:tracePt t="235373" x="9269413" y="5167313"/>
          <p14:tracePt t="235382" x="9261475" y="5149850"/>
          <p14:tracePt t="235398" x="9269413" y="5124450"/>
          <p14:tracePt t="235408" x="9302750" y="5081588"/>
          <p14:tracePt t="235414" x="9312275" y="5073650"/>
          <p14:tracePt t="235423" x="9328150" y="5048250"/>
          <p14:tracePt t="235440" x="9337675" y="5048250"/>
          <p14:tracePt t="236145" x="9320213" y="5048250"/>
          <p14:tracePt t="236154" x="9312275" y="5048250"/>
          <p14:tracePt t="236161" x="9277350" y="5073650"/>
          <p14:tracePt t="236169" x="9226550" y="5106988"/>
          <p14:tracePt t="236177" x="9167813" y="5132388"/>
          <p14:tracePt t="236186" x="9124950" y="5149850"/>
          <p14:tracePt t="236275" x="9117013" y="5149850"/>
          <p14:tracePt t="236388" x="9124950" y="5149850"/>
          <p14:tracePt t="236403" x="9124950" y="5141913"/>
          <p14:tracePt t="236419" x="9132888" y="5132388"/>
          <p14:tracePt t="236451" x="9142413" y="5132388"/>
          <p14:tracePt t="236466" x="9142413" y="5124450"/>
          <p14:tracePt t="236482" x="9150350" y="5124450"/>
          <p14:tracePt t="236498" x="9158288" y="5124450"/>
          <p14:tracePt t="236506" x="9167813" y="5116513"/>
          <p14:tracePt t="236514" x="9175750" y="5106988"/>
          <p14:tracePt t="236523" x="9193213" y="5099050"/>
          <p14:tracePt t="236530" x="9201150" y="5099050"/>
          <p14:tracePt t="236541" x="9209088" y="5091113"/>
          <p14:tracePt t="236545" x="9218613" y="5091113"/>
          <p14:tracePt t="236556" x="9226550" y="5073650"/>
          <p14:tracePt t="236561" x="9236075" y="5073650"/>
          <p14:tracePt t="236571" x="9251950" y="5064125"/>
          <p14:tracePt t="236577" x="9261475" y="5056188"/>
          <p14:tracePt t="236865" x="9269413" y="5056188"/>
          <p14:tracePt t="237962" x="9269413" y="5048250"/>
          <p14:tracePt t="237994" x="9269413" y="5038725"/>
          <p14:tracePt t="238010" x="9277350" y="5022850"/>
          <p14:tracePt t="238020" x="9286875" y="4979988"/>
          <p14:tracePt t="238028" x="9294813" y="4962525"/>
          <p14:tracePt t="238035" x="9320213" y="4929188"/>
          <p14:tracePt t="238041" x="9345613" y="4886325"/>
          <p14:tracePt t="238049" x="9353550" y="4835525"/>
          <p14:tracePt t="238058" x="9371013" y="4792663"/>
          <p14:tracePt t="238065" x="9380538" y="4733925"/>
          <p14:tracePt t="238073" x="9388475" y="4665663"/>
          <p14:tracePt t="238082" x="9388475" y="4597400"/>
          <p14:tracePt t="238089" x="9388475" y="4513263"/>
          <p14:tracePt t="238097" x="9388475" y="4435475"/>
          <p14:tracePt t="238106" x="9388475" y="4359275"/>
          <p14:tracePt t="238114" x="9388475" y="4291013"/>
          <p14:tracePt t="238124" x="9388475" y="4232275"/>
          <p14:tracePt t="238132" x="9388475" y="4164013"/>
          <p14:tracePt t="238140" x="9388475" y="4070350"/>
          <p14:tracePt t="238146" x="9396413" y="3986213"/>
          <p14:tracePt t="238154" x="9421813" y="3875088"/>
          <p14:tracePt t="238160" x="9456738" y="3781425"/>
          <p14:tracePt t="238170" x="9498013" y="3722688"/>
          <p14:tracePt t="238176" x="9523413" y="3679825"/>
          <p14:tracePt t="238378" x="9498013" y="3697288"/>
          <p14:tracePt t="238387" x="9472613" y="3756025"/>
          <p14:tracePt t="238395" x="9472613" y="3832225"/>
          <p14:tracePt t="238406" x="9472613" y="3900488"/>
          <p14:tracePt t="238410" x="9490075" y="3917950"/>
          <p14:tracePt t="238421" x="9498013" y="3925888"/>
          <p14:tracePt t="238425" x="9515475" y="3935413"/>
          <p14:tracePt t="238436" x="9540875" y="3951288"/>
          <p14:tracePt t="238441" x="9550400" y="3968750"/>
          <p14:tracePt t="238449" x="9540875" y="3994150"/>
          <p14:tracePt t="238457" x="9540875" y="4002088"/>
          <p14:tracePt t="238465" x="9515475" y="4027488"/>
          <p14:tracePt t="238473" x="9482138" y="4062413"/>
          <p14:tracePt t="238481" x="9472613" y="4070350"/>
          <p14:tracePt t="238489" x="9456738" y="4079875"/>
          <p14:tracePt t="238497" x="9447213" y="4087813"/>
          <p14:tracePt t="238562" x="9456738" y="4087813"/>
          <p14:tracePt t="238570" x="9472613" y="4087813"/>
          <p14:tracePt t="238589" x="9490075" y="4095750"/>
          <p14:tracePt t="238651" x="9498013" y="4095750"/>
          <p14:tracePt t="238658" x="9507538" y="4095750"/>
          <p14:tracePt t="238674" x="9515475" y="4095750"/>
          <p14:tracePt t="238682" x="9523413" y="4087813"/>
          <p14:tracePt t="238730" x="9532938" y="4087813"/>
          <p14:tracePt t="238739" x="9532938" y="4079875"/>
          <p14:tracePt t="239214" x="9540875" y="4070350"/>
          <p14:tracePt t="239222" x="9558338" y="4052888"/>
          <p14:tracePt t="239230" x="9634538" y="3994150"/>
          <p14:tracePt t="239240" x="9745663" y="3935413"/>
          <p14:tracePt t="239244" x="9864725" y="3883025"/>
          <p14:tracePt t="239253" x="9880600" y="3875088"/>
          <p14:tracePt t="239292" x="9880600" y="3841750"/>
          <p14:tracePt t="239301" x="9847263" y="3806825"/>
          <p14:tracePt t="239308" x="9796463" y="3763963"/>
          <p14:tracePt t="239318" x="9694863" y="3671888"/>
          <p14:tracePt t="239324" x="9566275" y="3543300"/>
          <p14:tracePt t="239332" x="9431338" y="3355975"/>
          <p14:tracePt t="239341" x="9294813" y="3170238"/>
          <p14:tracePt t="239349" x="9244013" y="3016250"/>
          <p14:tracePt t="239356" x="9175750" y="2889250"/>
          <p14:tracePt t="239364" x="9150350" y="2787650"/>
          <p14:tracePt t="239372" x="9107488" y="2686050"/>
          <p14:tracePt t="239380" x="9091613" y="2566988"/>
          <p14:tracePt t="239389" x="9064625" y="2473325"/>
          <p14:tracePt t="239397" x="9005888" y="2379663"/>
          <p14:tracePt t="239404" x="8921750" y="2278063"/>
          <p14:tracePt t="239412" x="8853488" y="2217738"/>
          <p14:tracePt t="239615" x="8828088" y="2209800"/>
          <p14:tracePt t="239620" x="8818563" y="2209800"/>
          <p14:tracePt t="239629" x="8810625" y="2209800"/>
          <p14:tracePt t="239637" x="8802688" y="2227263"/>
          <p14:tracePt t="239645" x="8793163" y="2243138"/>
          <p14:tracePt t="239653" x="8777288" y="2278063"/>
          <p14:tracePt t="239661" x="8767763" y="2319338"/>
          <p14:tracePt t="239670" x="8759825" y="2371725"/>
          <p14:tracePt t="239677" x="8734425" y="2422525"/>
          <p14:tracePt t="239686" x="8709025" y="2481263"/>
          <p14:tracePt t="239692" x="8691563" y="2541588"/>
          <p14:tracePt t="239703" x="8683625" y="2600325"/>
          <p14:tracePt t="239709" x="8674100" y="2651125"/>
          <p14:tracePt t="239718" x="8674100" y="2693988"/>
          <p14:tracePt t="239724" x="8674100" y="2752725"/>
          <p14:tracePt t="239735" x="8674100" y="2787650"/>
          <p14:tracePt t="239741" x="8674100" y="2838450"/>
          <p14:tracePt t="239751" x="8691563" y="2871788"/>
          <p14:tracePt t="239756" x="8716963" y="2914650"/>
          <p14:tracePt t="239765" x="8750300" y="2949575"/>
          <p14:tracePt t="239773" x="8759825" y="2982913"/>
          <p14:tracePt t="239781" x="8777288" y="3008313"/>
          <p14:tracePt t="239789" x="8793163" y="3041650"/>
          <p14:tracePt t="239821" x="8810625" y="3059113"/>
          <p14:tracePt t="239829" x="8818563" y="3067050"/>
          <p14:tracePt t="239838" x="8828088" y="3067050"/>
          <p14:tracePt t="239845" x="8836025" y="3067050"/>
          <p14:tracePt t="240078" x="8836025" y="3076575"/>
          <p14:tracePt t="240094" x="8818563" y="3094038"/>
          <p14:tracePt t="240103" x="8810625" y="3094038"/>
          <p14:tracePt t="240110" x="8793163" y="3119438"/>
          <p14:tracePt t="240129" x="8767763" y="3135313"/>
          <p14:tracePt t="240140" x="8759825" y="3160713"/>
          <p14:tracePt t="240143" x="8750300" y="3170238"/>
          <p14:tracePt t="240148" x="8750300" y="3186113"/>
          <p14:tracePt t="240156" x="8750300" y="3203575"/>
          <p14:tracePt t="240165" x="8750300" y="3228975"/>
          <p14:tracePt t="240173" x="8750300" y="3238500"/>
          <p14:tracePt t="240181" x="8750300" y="3263900"/>
          <p14:tracePt t="240204" x="8759825" y="3279775"/>
          <p14:tracePt t="240221" x="8767763" y="3289300"/>
          <p14:tracePt t="240237" x="8777288" y="3289300"/>
          <p14:tracePt t="240245" x="8785225" y="3289300"/>
          <p14:tracePt t="240270" x="8802688" y="3279775"/>
          <p14:tracePt t="240277" x="8802688" y="3271838"/>
          <p14:tracePt t="240287" x="8802688" y="3254375"/>
          <p14:tracePt t="240293" x="8818563" y="3238500"/>
          <p14:tracePt t="240303" x="8843963" y="3195638"/>
          <p14:tracePt t="240309" x="8878888" y="3144838"/>
          <p14:tracePt t="240320" x="8894763" y="3059113"/>
          <p14:tracePt t="240325" x="8904288" y="3059113"/>
          <p14:tracePt t="240575" x="8904288" y="3041650"/>
          <p14:tracePt t="240590" x="8904288" y="3051175"/>
          <p14:tracePt t="240598" x="8904288" y="3067050"/>
          <p14:tracePt t="240606" x="8894763" y="3094038"/>
          <p14:tracePt t="240614" x="8894763" y="3119438"/>
          <p14:tracePt t="240624" x="8894763" y="3135313"/>
          <p14:tracePt t="240630" x="8894763" y="3152775"/>
          <p14:tracePt t="240638" x="8904288" y="3160713"/>
          <p14:tracePt t="240645" x="8921750" y="3178175"/>
          <p14:tracePt t="240655" x="8955088" y="3211513"/>
          <p14:tracePt t="240661" x="8972550" y="3238500"/>
          <p14:tracePt t="240671" x="8988425" y="3279775"/>
          <p14:tracePt t="240677" x="8988425" y="3297238"/>
          <p14:tracePt t="240687" x="8997950" y="3330575"/>
          <p14:tracePt t="240693" x="9005888" y="3390900"/>
          <p14:tracePt t="240704" x="9013825" y="3449638"/>
          <p14:tracePt t="240709" x="9013825" y="3517900"/>
          <p14:tracePt t="240720" x="9023350" y="3578225"/>
          <p14:tracePt t="240726" x="9031288" y="3646488"/>
          <p14:tracePt t="240738" x="9039225" y="3679825"/>
          <p14:tracePt t="240741" x="9048750" y="3713163"/>
          <p14:tracePt t="240750" x="9056688" y="3713163"/>
          <p14:tracePt t="240757" x="9082088" y="3738563"/>
          <p14:tracePt t="240766" x="9082088" y="3748088"/>
          <p14:tracePt t="240773" x="9091613" y="3748088"/>
          <p14:tracePt t="240781" x="9099550" y="3756025"/>
          <p14:tracePt t="240813" x="9107488" y="3756025"/>
          <p14:tracePt t="240838" x="9117013" y="3756025"/>
          <p14:tracePt t="240846" x="9132888" y="3763963"/>
          <p14:tracePt t="240853" x="9132888" y="3773488"/>
          <p14:tracePt t="240862" x="9142413" y="3773488"/>
          <p14:tracePt t="240871" x="9142413" y="3781425"/>
          <p14:tracePt t="241166" x="9150350" y="3781425"/>
          <p14:tracePt t="241189" x="9150350" y="3773488"/>
          <p14:tracePt t="241198" x="9132888" y="3763963"/>
          <p14:tracePt t="241205" x="9117013" y="3748088"/>
          <p14:tracePt t="241213" x="9082088" y="3730625"/>
          <p14:tracePt t="241221" x="9048750" y="3713163"/>
          <p14:tracePt t="241230" x="9023350" y="3697288"/>
          <p14:tracePt t="241239" x="9005888" y="3697288"/>
          <p14:tracePt t="241245" x="8972550" y="3679825"/>
          <p14:tracePt t="241254" x="8947150" y="3679825"/>
          <p14:tracePt t="241262" x="8921750" y="3679825"/>
          <p14:tracePt t="241271" x="8894763" y="3679825"/>
          <p14:tracePt t="241277" x="8836025" y="3679825"/>
          <p14:tracePt t="241288" x="8750300" y="3679825"/>
          <p14:tracePt t="241294" x="8658225" y="3713163"/>
          <p14:tracePt t="241303" x="8513763" y="3781425"/>
          <p14:tracePt t="241309" x="8291513" y="3875088"/>
          <p14:tracePt t="241321" x="8029575" y="3994150"/>
          <p14:tracePt t="241325" x="7748588" y="4113213"/>
          <p14:tracePt t="241337" x="7485063" y="4232275"/>
          <p14:tracePt t="241341" x="7221538" y="4351338"/>
          <p14:tracePt t="241350" x="6958013" y="4452938"/>
          <p14:tracePt t="241357" x="6762750" y="4529138"/>
          <p14:tracePt t="241366" x="6584950" y="4614863"/>
          <p14:tracePt t="241373" x="6430963" y="4699000"/>
          <p14:tracePt t="241382" x="6321425" y="4759325"/>
          <p14:tracePt t="241389" x="6210300" y="4827588"/>
          <p14:tracePt t="241397" x="6126163" y="4894263"/>
          <p14:tracePt t="241406" x="6040438" y="4954588"/>
          <p14:tracePt t="241413" x="5964238" y="5022850"/>
          <p14:tracePt t="241421" x="5895975" y="5091113"/>
          <p14:tracePt t="241429" x="5827713" y="5167313"/>
          <p14:tracePt t="241438" x="5751513" y="5251450"/>
          <p14:tracePt t="241444" x="5692775" y="5327650"/>
          <p14:tracePt t="241453" x="5641975" y="5395913"/>
          <p14:tracePt t="241460" x="5591175" y="5472113"/>
          <p14:tracePt t="241470" x="5556250" y="5524500"/>
          <p14:tracePt t="241476" x="5530850" y="5565775"/>
          <p14:tracePt t="241486" x="5530850" y="5575300"/>
          <p14:tracePt t="241492" x="5530850" y="5583238"/>
          <p14:tracePt t="241508" x="5522913" y="5591175"/>
          <p14:tracePt t="241646" x="5522913" y="5575300"/>
          <p14:tracePt t="241654" x="5538788" y="5514975"/>
          <p14:tracePt t="241662" x="5581650" y="5446713"/>
          <p14:tracePt t="241672" x="5641975" y="5362575"/>
          <p14:tracePt t="241678" x="5718175" y="5276850"/>
          <p14:tracePt t="241689" x="5819775" y="5183188"/>
          <p14:tracePt t="241694" x="5913438" y="5106988"/>
          <p14:tracePt t="241705" x="6032500" y="5030788"/>
          <p14:tracePt t="241710" x="6134100" y="4979988"/>
          <p14:tracePt t="241723" x="6261100" y="4929188"/>
          <p14:tracePt t="241727" x="6397625" y="4886325"/>
          <p14:tracePt t="241736" x="6559550" y="4852988"/>
          <p14:tracePt t="241741" x="6711950" y="4818063"/>
          <p14:tracePt t="241752" x="6889750" y="4802188"/>
          <p14:tracePt t="241757" x="7059613" y="4784725"/>
          <p14:tracePt t="241765" x="7246938" y="4775200"/>
          <p14:tracePt t="241773" x="7408863" y="4775200"/>
          <p14:tracePt t="241781" x="7535863" y="4775200"/>
          <p14:tracePt t="241789" x="7662863" y="4775200"/>
          <p14:tracePt t="241797" x="7791450" y="4792663"/>
          <p14:tracePt t="241805" x="7893050" y="4818063"/>
          <p14:tracePt t="241813" x="7994650" y="4843463"/>
          <p14:tracePt t="241825" x="8105775" y="4868863"/>
          <p14:tracePt t="241836" x="8215313" y="4903788"/>
          <p14:tracePt t="241841" x="8326438" y="4929188"/>
          <p14:tracePt t="241852" x="8420100" y="4937125"/>
          <p14:tracePt t="241857" x="8488363" y="4946650"/>
          <p14:tracePt t="241865" x="8564563" y="4946650"/>
          <p14:tracePt t="241873" x="8648700" y="4946650"/>
          <p14:tracePt t="241881" x="8724900" y="4946650"/>
          <p14:tracePt t="241903" x="8861425" y="4946650"/>
          <p14:tracePt t="241905" x="8921750" y="4946650"/>
          <p14:tracePt t="241913" x="8988425" y="4946650"/>
          <p14:tracePt t="241921" x="9056688" y="4946650"/>
          <p14:tracePt t="241929" x="9124950" y="4954588"/>
          <p14:tracePt t="241937" x="9201150" y="4962525"/>
          <p14:tracePt t="241945" x="9286875" y="4972050"/>
          <p14:tracePt t="241954" x="9363075" y="4972050"/>
          <p14:tracePt t="241961" x="9456738" y="4972050"/>
          <p14:tracePt t="241971" x="9532938" y="4972050"/>
          <p14:tracePt t="241977" x="9591675" y="4972050"/>
          <p14:tracePt t="241987" x="9634538" y="4972050"/>
          <p14:tracePt t="241993" x="9667875" y="4972050"/>
          <p14:tracePt t="242003" x="9720263" y="4972050"/>
          <p14:tracePt t="242009" x="9761538" y="4972050"/>
          <p14:tracePt t="242018" x="9812338" y="4972050"/>
          <p14:tracePt t="242025" x="9855200" y="4972050"/>
          <p14:tracePt t="242036" x="9906000" y="4979988"/>
          <p14:tracePt t="242041" x="9948863" y="4987925"/>
          <p14:tracePt t="242052" x="9999663" y="4997450"/>
          <p14:tracePt t="242057" x="10042525" y="5005388"/>
          <p14:tracePt t="242065" x="10085388" y="5013325"/>
          <p14:tracePt t="242073" x="10118725" y="5030788"/>
          <p14:tracePt t="242081" x="10161588" y="5030788"/>
          <p14:tracePt t="242089" x="10194925" y="5038725"/>
          <p14:tracePt t="242097" x="10220325" y="5048250"/>
          <p14:tracePt t="242105" x="10237788" y="5064125"/>
          <p14:tracePt t="242113" x="10263188" y="5073650"/>
          <p14:tracePt t="242124" x="10298113" y="5091113"/>
          <p14:tracePt t="242129" x="10331450" y="5106988"/>
          <p14:tracePt t="242136" x="10374313" y="5116513"/>
          <p14:tracePt t="242145" x="10425113" y="5141913"/>
          <p14:tracePt t="242152" x="10475913" y="5167313"/>
          <p14:tracePt t="242160" x="10526713" y="5192713"/>
          <p14:tracePt t="242169" x="10585450" y="5218113"/>
          <p14:tracePt t="242176" x="10645775" y="5243513"/>
          <p14:tracePt t="242186" x="10696575" y="5268913"/>
          <p14:tracePt t="242193" x="10747375" y="5302250"/>
          <p14:tracePt t="242203" x="10807700" y="5327650"/>
          <p14:tracePt t="242208" x="10858500" y="5353050"/>
          <p14:tracePt t="242220" x="10909300" y="5370513"/>
          <p14:tracePt t="242225" x="10952163" y="5395913"/>
          <p14:tracePt t="242235" x="11002963" y="5421313"/>
          <p14:tracePt t="242240" x="11044238" y="5446713"/>
          <p14:tracePt t="242251" x="11096625" y="5481638"/>
          <p14:tracePt t="242256" x="11147425" y="5514975"/>
          <p14:tracePt t="242265" x="11163300" y="5524500"/>
          <p14:tracePt t="242273" x="11163300" y="5532438"/>
          <p14:tracePt t="242281" x="11180763" y="5549900"/>
          <p14:tracePt t="242289" x="11180763" y="5557838"/>
          <p14:tracePt t="242297" x="11180763" y="5565775"/>
          <p14:tracePt t="242304" x="11180763" y="5583238"/>
          <p14:tracePt t="242312" x="11180763" y="5591175"/>
          <p14:tracePt t="242321" x="11180763" y="5616575"/>
          <p14:tracePt t="242329" x="11172825" y="5651500"/>
          <p14:tracePt t="242336" x="11155363" y="5676900"/>
          <p14:tracePt t="242345" x="11147425" y="5694363"/>
          <p14:tracePt t="242353" x="11137900" y="5710238"/>
          <p14:tracePt t="242361" x="11129963" y="5727700"/>
          <p14:tracePt t="242369" x="11122025" y="5745163"/>
          <p14:tracePt t="242376" x="11104563" y="5753100"/>
          <p14:tracePt t="242387" x="11104563" y="5761038"/>
          <p14:tracePt t="242403" x="11087100" y="5761038"/>
          <p14:tracePt t="242419" x="11079163" y="5770563"/>
          <p14:tracePt t="242425" x="11061700" y="5770563"/>
          <p14:tracePt t="242435" x="11044238" y="5770563"/>
          <p14:tracePt t="242440" x="11036300" y="5770563"/>
          <p14:tracePt t="242451" x="11010900" y="5770563"/>
          <p14:tracePt t="242457" x="10993438" y="5761038"/>
          <p14:tracePt t="242465" x="10968038" y="5745163"/>
          <p14:tracePt t="242480" x="10952163" y="5719763"/>
          <p14:tracePt t="242489" x="10934700" y="5702300"/>
          <p14:tracePt t="242497" x="10926763" y="5684838"/>
          <p14:tracePt t="242505" x="10909300" y="5668963"/>
          <p14:tracePt t="242512" x="10901363" y="5641975"/>
          <p14:tracePt t="242520" x="10874375" y="5626100"/>
          <p14:tracePt t="242528" x="10858500" y="5608638"/>
          <p14:tracePt t="242536" x="10833100" y="5575300"/>
          <p14:tracePt t="242544" x="10833100" y="5549900"/>
          <p14:tracePt t="242553" x="10815638" y="5524500"/>
          <p14:tracePt t="242560" x="10807700" y="5514975"/>
          <p14:tracePt t="242569" x="10790238" y="5489575"/>
          <p14:tracePt t="242576" x="10764838" y="5489575"/>
          <p14:tracePt t="242586" x="10747375" y="5472113"/>
          <p14:tracePt t="242592" x="10739438" y="5472113"/>
          <p14:tracePt t="242609" x="10729913" y="5472113"/>
          <p14:tracePt t="242634" x="10714038" y="5464175"/>
          <p14:tracePt t="242641" x="10704513" y="5464175"/>
          <p14:tracePt t="242649" x="10671175" y="5464175"/>
          <p14:tracePt t="242656" x="10637838" y="5464175"/>
          <p14:tracePt t="242665" x="10602913" y="5464175"/>
          <p14:tracePt t="242673" x="10577513" y="5464175"/>
          <p14:tracePt t="242681" x="10544175" y="5464175"/>
          <p14:tracePt t="242689" x="10483850" y="5464175"/>
          <p14:tracePt t="242697" x="10425113" y="5464175"/>
          <p14:tracePt t="242705" x="10374313" y="5464175"/>
          <p14:tracePt t="242713" x="10288588" y="5464175"/>
          <p14:tracePt t="242721" x="10212388" y="5464175"/>
          <p14:tracePt t="242728" x="10118725" y="5464175"/>
          <p14:tracePt t="242737" x="10034588" y="5464175"/>
          <p14:tracePt t="242746" x="9940925" y="5464175"/>
          <p14:tracePt t="242753" x="9839325" y="5464175"/>
          <p14:tracePt t="242761" x="9728200" y="5464175"/>
          <p14:tracePt t="242769" x="9601200" y="5464175"/>
          <p14:tracePt t="242777" x="9464675" y="5464175"/>
          <p14:tracePt t="242786" x="9337675" y="5446713"/>
          <p14:tracePt t="242793" x="9226550" y="5405438"/>
          <p14:tracePt t="242803" x="9132888" y="5353050"/>
          <p14:tracePt t="242809" x="9074150" y="5319713"/>
          <p14:tracePt t="242818" x="9013825" y="5268913"/>
          <p14:tracePt t="242825" x="8963025" y="5226050"/>
          <p14:tracePt t="242835" x="8904288" y="5183188"/>
          <p14:tracePt t="242841" x="8869363" y="5149850"/>
          <p14:tracePt t="242851" x="8828088" y="5116513"/>
          <p14:tracePt t="242857" x="8810625" y="5106988"/>
          <p14:tracePt t="242865" x="8777288" y="5099050"/>
          <p14:tracePt t="242872" x="8767763" y="5091113"/>
          <p14:tracePt t="242881" x="8742363" y="5081588"/>
          <p14:tracePt t="242903" x="8699500" y="5081588"/>
          <p14:tracePt t="242905" x="8691563" y="5081588"/>
          <p14:tracePt t="242913" x="8666163" y="5081588"/>
          <p14:tracePt t="242921" x="8632825" y="5099050"/>
          <p14:tracePt t="242929" x="8589963" y="5116513"/>
          <p14:tracePt t="242937" x="8513763" y="5132388"/>
          <p14:tracePt t="242945" x="8410575" y="5149850"/>
          <p14:tracePt t="242953" x="8308975" y="5157788"/>
          <p14:tracePt t="242961" x="8215313" y="5157788"/>
          <p14:tracePt t="242970" x="8139113" y="5157788"/>
          <p14:tracePt t="242977" x="8070850" y="5157788"/>
          <p14:tracePt t="242986" x="8004175" y="5157788"/>
          <p14:tracePt t="242993" x="7935913" y="5157788"/>
          <p14:tracePt t="243003" x="7867650" y="5157788"/>
          <p14:tracePt t="243009" x="7791450" y="5157788"/>
          <p14:tracePt t="243018" x="7740650" y="5157788"/>
          <p14:tracePt t="243025" x="7672388" y="5157788"/>
          <p14:tracePt t="243035" x="7596188" y="5149850"/>
          <p14:tracePt t="243041" x="7518400" y="5141913"/>
          <p14:tracePt t="243051" x="7459663" y="5141913"/>
          <p14:tracePt t="243057" x="7391400" y="5132388"/>
          <p14:tracePt t="243066" x="7332663" y="5124450"/>
          <p14:tracePt t="243073" x="7289800" y="5124450"/>
          <p14:tracePt t="243081" x="7239000" y="5124450"/>
          <p14:tracePt t="243089" x="7213600" y="5124450"/>
          <p14:tracePt t="243097" x="7188200" y="5124450"/>
          <p14:tracePt t="243105" x="7170738" y="5124450"/>
          <p14:tracePt t="243122" x="7162800" y="5124450"/>
          <p14:tracePt t="243134" x="7145338" y="5124450"/>
          <p14:tracePt t="243145" x="7127875" y="5124450"/>
          <p14:tracePt t="243153" x="7112000" y="5124450"/>
          <p14:tracePt t="243170" x="7102475" y="5132388"/>
          <p14:tracePt t="243187" x="7102475" y="5141913"/>
          <p14:tracePt t="243203" x="7094538" y="5141913"/>
          <p14:tracePt t="243219" x="7094538" y="5149850"/>
          <p14:tracePt t="243225" x="7069138" y="5149850"/>
          <p14:tracePt t="243237" x="7051675" y="5167313"/>
          <p14:tracePt t="243241" x="7026275" y="5175250"/>
          <p14:tracePt t="243251" x="7008813" y="5192713"/>
          <p14:tracePt t="243257" x="6992938" y="5192713"/>
          <p14:tracePt t="243266" x="6983413" y="5192713"/>
          <p14:tracePt t="243273" x="6983413" y="5200650"/>
          <p14:tracePt t="243689" x="6992938" y="5200650"/>
          <p14:tracePt t="243697" x="7008813" y="5200650"/>
          <p14:tracePt t="243705" x="7034213" y="5192713"/>
          <p14:tracePt t="243712" x="7059613" y="5175250"/>
          <p14:tracePt t="243728" x="7069138" y="5167313"/>
          <p14:tracePt t="243737" x="7059613" y="5141913"/>
          <p14:tracePt t="243744" x="7034213" y="5132388"/>
          <p14:tracePt t="243753" x="7026275" y="5124450"/>
          <p14:tracePt t="243760" x="7018338" y="5099050"/>
          <p14:tracePt t="243769" x="7008813" y="5073650"/>
          <p14:tracePt t="243776" x="7000875" y="5030788"/>
          <p14:tracePt t="243786" x="6992938" y="5022850"/>
          <p14:tracePt t="243792" x="6983413" y="4997450"/>
          <p14:tracePt t="243804" x="6975475" y="4987925"/>
          <p14:tracePt t="243808" x="6967538" y="4987925"/>
          <p14:tracePt t="243818" x="6958013" y="4972050"/>
          <p14:tracePt t="243825" x="6950075" y="4954588"/>
          <p14:tracePt t="243835" x="6942138" y="4937125"/>
          <p14:tracePt t="243851" x="6942138" y="4929188"/>
          <p14:tracePt t="243857" x="6942138" y="4919663"/>
          <p14:tracePt t="243872" x="6950075" y="4919663"/>
          <p14:tracePt t="243880" x="6975475" y="4929188"/>
          <p14:tracePt t="243901" x="7034213" y="4962525"/>
          <p14:tracePt t="243904" x="7094538" y="4987925"/>
          <p14:tracePt t="243912" x="7178675" y="5013325"/>
          <p14:tracePt t="243920" x="7272338" y="5064125"/>
          <p14:tracePt t="243928" x="7340600" y="5106988"/>
          <p14:tracePt t="243937" x="7366000" y="5149850"/>
          <p14:tracePt t="243945" x="7391400" y="5192713"/>
          <p14:tracePt t="243953" x="7400925" y="5226050"/>
          <p14:tracePt t="243961" x="7408863" y="5286375"/>
          <p14:tracePt t="243969" x="7408863" y="5353050"/>
          <p14:tracePt t="243976" x="7408863" y="5421313"/>
          <p14:tracePt t="243986" x="7383463" y="5507038"/>
          <p14:tracePt t="243993" x="7332663" y="5591175"/>
          <p14:tracePt t="244002" x="7289800" y="5659438"/>
          <p14:tracePt t="244009" x="7204075" y="5710238"/>
          <p14:tracePt t="244018" x="7119938" y="5745163"/>
          <p14:tracePt t="244025" x="7043738" y="5770563"/>
          <p14:tracePt t="244035" x="6983413" y="5788025"/>
          <p14:tracePt t="244040" x="6975475" y="5788025"/>
          <p14:tracePt t="244081" x="6967538" y="5778500"/>
          <p14:tracePt t="244089" x="6992938" y="5753100"/>
          <p14:tracePt t="244097" x="7043738" y="5719763"/>
          <p14:tracePt t="244105" x="7102475" y="5668963"/>
          <p14:tracePt t="244114" x="7178675" y="5608638"/>
          <p14:tracePt t="244121" x="7272338" y="5575300"/>
          <p14:tracePt t="244131" x="7391400" y="5540375"/>
          <p14:tracePt t="244137" x="7493000" y="5532438"/>
          <p14:tracePt t="244145" x="7596188" y="5524500"/>
          <p14:tracePt t="244152" x="7697788" y="5524500"/>
          <p14:tracePt t="244160" x="7773988" y="5524500"/>
          <p14:tracePt t="244170" x="7832725" y="5524500"/>
          <p14:tracePt t="244177" x="7867650" y="5524500"/>
          <p14:tracePt t="244185" x="7875588" y="5524500"/>
          <p14:tracePt t="244192" x="7885113" y="5524500"/>
          <p14:tracePt t="244202" x="7900988" y="5524500"/>
          <p14:tracePt t="244209" x="7935913" y="5524500"/>
          <p14:tracePt t="244218" x="8012113" y="5549900"/>
          <p14:tracePt t="244224" x="8164513" y="5634038"/>
          <p14:tracePt t="244233" x="8453438" y="5770563"/>
          <p14:tracePt t="244241" x="8836025" y="5948363"/>
          <p14:tracePt t="244251" x="9236075" y="6135688"/>
          <p14:tracePt t="244257" x="9634538" y="6280150"/>
          <p14:tracePt t="244264" x="10009188" y="6399213"/>
          <p14:tracePt t="244272" x="10339388" y="6457950"/>
          <p14:tracePt t="244281" x="10653713" y="6500813"/>
          <p14:tracePt t="244289" x="10891838" y="6526213"/>
          <p14:tracePt t="244296" x="11112500" y="6543675"/>
          <p14:tracePt t="244305" x="11291888" y="6543675"/>
          <p14:tracePt t="244313" x="11444288" y="6526213"/>
          <p14:tracePt t="244321" x="11614150" y="6483350"/>
          <p14:tracePt t="244328" x="11801475" y="6407150"/>
          <p14:tracePt t="244337" x="12022138" y="6305550"/>
          <p14:tracePt t="246303" x="11784013" y="5464175"/>
          <p14:tracePt t="246310" x="11631613" y="5446713"/>
          <p14:tracePt t="246320" x="11503025" y="5438775"/>
          <p14:tracePt t="246326" x="11393488" y="5421313"/>
          <p14:tracePt t="246337" x="11291888" y="5387975"/>
          <p14:tracePt t="246342" x="11198225" y="5370513"/>
          <p14:tracePt t="246353" x="11096625" y="5319713"/>
          <p14:tracePt t="246357" x="10985500" y="5294313"/>
          <p14:tracePt t="246369" x="10891838" y="5260975"/>
          <p14:tracePt t="246374" x="10790238" y="5208588"/>
          <p14:tracePt t="246386" x="10688638" y="5175250"/>
          <p14:tracePt t="246390" x="10577513" y="5132388"/>
          <p14:tracePt t="246398" x="10458450" y="5081588"/>
          <p14:tracePt t="246408" x="10364788" y="5038725"/>
          <p14:tracePt t="246412" x="10255250" y="4954588"/>
          <p14:tracePt t="246420" x="10186988" y="4903788"/>
          <p14:tracePt t="246429" x="10153650" y="4860925"/>
          <p14:tracePt t="246436" x="10118725" y="4810125"/>
          <p14:tracePt t="246445" x="10110788" y="4741863"/>
          <p14:tracePt t="246452" x="10101263" y="4683125"/>
          <p14:tracePt t="246461" x="10101263" y="4614863"/>
          <p14:tracePt t="246470" x="10101263" y="4546600"/>
          <p14:tracePt t="246477" x="10126663" y="4495800"/>
          <p14:tracePt t="246486" x="10126663" y="4486275"/>
          <p14:tracePt t="246991" x="10110788" y="4503738"/>
          <p14:tracePt t="246998" x="10093325" y="4513263"/>
          <p14:tracePt t="247004" x="10067925" y="4529138"/>
          <p14:tracePt t="247013" x="10025063" y="4564063"/>
          <p14:tracePt t="247021" x="9999663" y="4572000"/>
          <p14:tracePt t="247029" x="9940925" y="4597400"/>
          <p14:tracePt t="247037" x="9864725" y="4630738"/>
          <p14:tracePt t="247045" x="9720263" y="4673600"/>
          <p14:tracePt t="247052" x="9482138" y="4759325"/>
          <p14:tracePt t="247061" x="9201150" y="4843463"/>
          <p14:tracePt t="247068" x="8894763" y="4962525"/>
          <p14:tracePt t="247077" x="8547100" y="5064125"/>
          <p14:tracePt t="247085" x="8232775" y="5124450"/>
          <p14:tracePt t="247092" x="7943850" y="5167313"/>
          <p14:tracePt t="247103" x="7680325" y="5192713"/>
          <p14:tracePt t="247109" x="7459663" y="5218113"/>
          <p14:tracePt t="247120" x="7272338" y="5226050"/>
          <p14:tracePt t="247124" x="7127875" y="5243513"/>
          <p14:tracePt t="247135" x="6975475" y="5251450"/>
          <p14:tracePt t="247140" x="6848475" y="5268913"/>
          <p14:tracePt t="247150" x="6745288" y="5276850"/>
          <p14:tracePt t="247157" x="6643688" y="5286375"/>
          <p14:tracePt t="247167" x="6567488" y="5294313"/>
          <p14:tracePt t="247173" x="6499225" y="5294313"/>
          <p14:tracePt t="247181" x="6448425" y="5302250"/>
          <p14:tracePt t="247189" x="6415088" y="5302250"/>
          <p14:tracePt t="247197" x="6389688" y="5311775"/>
          <p14:tracePt t="247204" x="6372225" y="5311775"/>
          <p14:tracePt t="247212" x="6354763" y="5311775"/>
          <p14:tracePt t="247221" x="6329363" y="5311775"/>
          <p14:tracePt t="247228" x="6311900" y="5319713"/>
          <p14:tracePt t="247245" x="6296025" y="5319713"/>
          <p14:tracePt t="247350" x="6270625" y="5319713"/>
          <p14:tracePt t="247358" x="6270625" y="5311775"/>
          <p14:tracePt t="247368" x="6261100" y="5302250"/>
          <p14:tracePt t="247375" x="6245225" y="5294313"/>
          <p14:tracePt t="247386" x="6227763" y="5276850"/>
          <p14:tracePt t="247390" x="6210300" y="5268913"/>
          <p14:tracePt t="247399" x="6202363" y="5260975"/>
          <p14:tracePt t="247590" x="6194425" y="5260975"/>
          <p14:tracePt t="247614" x="6202363" y="5276850"/>
          <p14:tracePt t="247630" x="6210300" y="5276850"/>
          <p14:tracePt t="247928" x="6219825" y="5276850"/>
          <p14:tracePt t="247936" x="6219825" y="5260975"/>
          <p14:tracePt t="247944" x="6219825" y="5226050"/>
          <p14:tracePt t="247953" x="6227763" y="5200650"/>
          <p14:tracePt t="247961" x="6227763" y="5157788"/>
          <p14:tracePt t="247968" x="6227763" y="5124450"/>
          <p14:tracePt t="247977" x="6227763" y="5091113"/>
          <p14:tracePt t="247984" x="6227763" y="5056188"/>
          <p14:tracePt t="247992" x="6227763" y="5030788"/>
          <p14:tracePt t="248001" x="6227763" y="4997450"/>
          <p14:tracePt t="248008" x="6227763" y="4972050"/>
          <p14:tracePt t="248018" x="6219825" y="4962525"/>
          <p14:tracePt t="248024" x="6176963" y="4919663"/>
          <p14:tracePt t="248035" x="6151563" y="4894263"/>
          <p14:tracePt t="248040" x="6134100" y="4878388"/>
          <p14:tracePt t="248056" x="6116638" y="4868863"/>
          <p14:tracePt t="248067" x="6108700" y="4860925"/>
          <p14:tracePt t="248081" x="6091238" y="4860925"/>
          <p14:tracePt t="248129" x="6083300" y="4860925"/>
          <p14:tracePt t="248210" x="6075363" y="4860925"/>
          <p14:tracePt t="248226" x="6065838" y="4878388"/>
          <p14:tracePt t="248235" x="6065838" y="4886325"/>
          <p14:tracePt t="248243" x="6057900" y="4894263"/>
          <p14:tracePt t="248254" x="6057900" y="4903788"/>
          <p14:tracePt t="248258" x="6049963" y="4919663"/>
          <p14:tracePt t="248274" x="6040438" y="4937125"/>
          <p14:tracePt t="248283" x="6040438" y="4954588"/>
          <p14:tracePt t="248291" x="6024563" y="4979988"/>
          <p14:tracePt t="248298" x="6015038" y="4997450"/>
          <p14:tracePt t="248305" x="5997575" y="5013325"/>
          <p14:tracePt t="248313" x="5997575" y="5030788"/>
          <p14:tracePt t="248321" x="5989638" y="5030788"/>
          <p14:tracePt t="248329" x="5981700" y="5038725"/>
          <p14:tracePt t="248337" x="5972175" y="5056188"/>
          <p14:tracePt t="248345" x="5964238" y="5064125"/>
          <p14:tracePt t="248355" x="5964238" y="5073650"/>
          <p14:tracePt t="248361" x="5946775" y="5099050"/>
          <p14:tracePt t="248377" x="5930900" y="5106988"/>
          <p14:tracePt t="248387" x="5930900" y="5124450"/>
          <p14:tracePt t="248394" x="5913438" y="5132388"/>
          <p14:tracePt t="248404" x="5913438" y="5141913"/>
          <p14:tracePt t="248409" x="5913438" y="5149850"/>
          <p14:tracePt t="248419" x="5905500" y="5157788"/>
          <p14:tracePt t="248587" x="5921375" y="5157788"/>
          <p14:tracePt t="248594" x="5930900" y="5149850"/>
          <p14:tracePt t="248603" x="5938838" y="5141913"/>
          <p14:tracePt t="248610" x="5964238" y="5141913"/>
          <p14:tracePt t="248621" x="5981700" y="5116513"/>
          <p14:tracePt t="248626" x="6007100" y="5099050"/>
          <p14:tracePt t="248637" x="6049963" y="5064125"/>
          <p14:tracePt t="248642" x="6100763" y="5030788"/>
          <p14:tracePt t="248654" x="6159500" y="4997450"/>
          <p14:tracePt t="248659" x="6235700" y="4962525"/>
          <p14:tracePt t="248669" x="6303963" y="4911725"/>
          <p14:tracePt t="248673" x="6380163" y="4878388"/>
          <p14:tracePt t="248682" x="6473825" y="4827588"/>
          <p14:tracePt t="248689" x="6567488" y="4792663"/>
          <p14:tracePt t="248698" x="6661150" y="4759325"/>
          <p14:tracePt t="248705" x="6754813" y="4724400"/>
          <p14:tracePt t="248714" x="6838950" y="4708525"/>
          <p14:tracePt t="248721" x="6915150" y="4699000"/>
          <p14:tracePt t="248729" x="6992938" y="4699000"/>
          <p14:tracePt t="248737" x="7085013" y="4699000"/>
          <p14:tracePt t="248746" x="7162800" y="4699000"/>
          <p14:tracePt t="248753" x="7221538" y="4716463"/>
          <p14:tracePt t="248761" x="7272338" y="4733925"/>
          <p14:tracePt t="248770" x="7315200" y="4749800"/>
          <p14:tracePt t="248778" x="7323138" y="4759325"/>
          <p14:tracePt t="248787" x="7340600" y="4767263"/>
          <p14:tracePt t="248793" x="7340600" y="4775200"/>
          <p14:tracePt t="248803" x="7348538" y="4784725"/>
          <p14:tracePt t="248819" x="7348538" y="4792663"/>
          <p14:tracePt t="248836" x="7358063" y="4802188"/>
          <p14:tracePt t="248852" x="7373938" y="4810125"/>
          <p14:tracePt t="248858" x="7400925" y="4810125"/>
          <p14:tracePt t="248869" x="7442200" y="4810125"/>
          <p14:tracePt t="248873" x="7527925" y="4818063"/>
          <p14:tracePt t="248885" x="7646988" y="4818063"/>
          <p14:tracePt t="248889" x="7816850" y="4818063"/>
          <p14:tracePt t="248903" x="8096250" y="4835525"/>
          <p14:tracePt t="248919" x="8691563" y="4903788"/>
          <p14:tracePt t="248922" x="8980488" y="4946650"/>
          <p14:tracePt t="248929" x="9277350" y="5005388"/>
          <p14:tracePt t="248937" x="9550400" y="5064125"/>
          <p14:tracePt t="248946" x="9796463" y="5106988"/>
          <p14:tracePt t="248953" x="10025063" y="5175250"/>
          <p14:tracePt t="248961" x="10255250" y="5243513"/>
          <p14:tracePt t="248971" x="10442575" y="5302250"/>
          <p14:tracePt t="248976" x="10594975" y="5362575"/>
          <p14:tracePt t="248986" x="10696575" y="5395913"/>
          <p14:tracePt t="248992" x="10790238" y="5446713"/>
          <p14:tracePt t="249001" x="10848975" y="5464175"/>
          <p14:tracePt t="249008" x="10858500" y="5472113"/>
          <p14:tracePt t="249539" x="10866438" y="5472113"/>
          <p14:tracePt t="249803" x="10866438" y="5481638"/>
          <p14:tracePt t="249810" x="10841038" y="5489575"/>
          <p14:tracePt t="249821" x="10772775" y="5497513"/>
          <p14:tracePt t="249828" x="10671175" y="5507038"/>
          <p14:tracePt t="249836" x="10518775" y="5507038"/>
          <p14:tracePt t="249841" x="10348913" y="5507038"/>
          <p14:tracePt t="249849" x="10186988" y="5507038"/>
          <p14:tracePt t="249856" x="10025063" y="5507038"/>
          <p14:tracePt t="249866" x="9890125" y="5507038"/>
          <p14:tracePt t="249873" x="9745663" y="5507038"/>
          <p14:tracePt t="249883" x="9583738" y="5507038"/>
          <p14:tracePt t="249889" x="9396413" y="5507038"/>
          <p14:tracePt t="249901" x="9236075" y="5507038"/>
          <p14:tracePt t="249905" x="9048750" y="5507038"/>
          <p14:tracePt t="249913" x="8836025" y="5507038"/>
          <p14:tracePt t="249920" x="8605838" y="5507038"/>
          <p14:tracePt t="249928" x="8420100" y="5507038"/>
          <p14:tracePt t="249936" x="8232775" y="5507038"/>
          <p14:tracePt t="249945" x="8096250" y="5507038"/>
          <p14:tracePt t="249953" x="7986713" y="5507038"/>
          <p14:tracePt t="249961" x="7893050" y="5507038"/>
          <p14:tracePt t="249969" x="7824788" y="5514975"/>
          <p14:tracePt t="249977" x="7773988" y="5524500"/>
          <p14:tracePt t="249985" x="7731125" y="5532438"/>
          <p14:tracePt t="249993" x="7688263" y="5532438"/>
          <p14:tracePt t="250003" x="7662863" y="5540375"/>
          <p14:tracePt t="250009" x="7637463" y="5540375"/>
          <p14:tracePt t="250019" x="7629525" y="5549900"/>
          <p14:tracePt t="250025" x="7612063" y="5557838"/>
          <p14:tracePt t="250035" x="7596188" y="5557838"/>
          <p14:tracePt t="250050" x="7586663" y="5557838"/>
          <p14:tracePt t="250096" x="7570788" y="5557838"/>
          <p14:tracePt t="250112" x="7545388" y="5565775"/>
          <p14:tracePt t="250120" x="7527925" y="5565775"/>
          <p14:tracePt t="250129" x="7502525" y="5565775"/>
          <p14:tracePt t="250136" x="7459663" y="5575300"/>
          <p14:tracePt t="250145" x="7426325" y="5583238"/>
          <p14:tracePt t="250152" x="7383463" y="5583238"/>
          <p14:tracePt t="250161" x="7348538" y="5583238"/>
          <p14:tracePt t="250168" x="7307263" y="5583238"/>
          <p14:tracePt t="250176" x="7256463" y="5583238"/>
          <p14:tracePt t="250184" x="7213600" y="5583238"/>
          <p14:tracePt t="250192" x="7188200" y="5583238"/>
          <p14:tracePt t="250201" x="7162800" y="5583238"/>
          <p14:tracePt t="250209" x="7145338" y="5583238"/>
          <p14:tracePt t="250217" x="7119938" y="5565775"/>
          <p14:tracePt t="250224" x="7094538" y="5565775"/>
          <p14:tracePt t="250234" x="7085013" y="5549900"/>
          <p14:tracePt t="250241" x="7069138" y="5540375"/>
          <p14:tracePt t="250250" x="7051675" y="5532438"/>
          <p14:tracePt t="250256" x="7018338" y="5514975"/>
          <p14:tracePt t="250267" x="6983413" y="5507038"/>
          <p14:tracePt t="250273" x="6975475" y="5507038"/>
          <p14:tracePt t="250283" x="6967538" y="5497513"/>
          <p14:tracePt t="250288" x="6950075" y="5481638"/>
          <p14:tracePt t="250297" x="6942138" y="5481638"/>
          <p14:tracePt t="250305" x="6924675" y="5472113"/>
          <p14:tracePt t="250313" x="6915150" y="5464175"/>
          <p14:tracePt t="250321" x="6899275" y="5446713"/>
          <p14:tracePt t="250329" x="6889750" y="5438775"/>
          <p14:tracePt t="250336" x="6873875" y="5430838"/>
          <p14:tracePt t="250344" x="6856413" y="5421313"/>
          <p14:tracePt t="250352" x="6856413" y="5413375"/>
          <p14:tracePt t="250361" x="6838950" y="5405438"/>
          <p14:tracePt t="250368" x="6823075" y="5395913"/>
          <p14:tracePt t="250376" x="6797675" y="5387975"/>
          <p14:tracePt t="250385" x="6788150" y="5380038"/>
          <p14:tracePt t="250393" x="6780213" y="5370513"/>
          <p14:tracePt t="250402" x="6770688" y="5362575"/>
          <p14:tracePt t="250409" x="6762750" y="5353050"/>
          <p14:tracePt t="250435" x="6754813" y="5353050"/>
          <p14:tracePt t="250755" x="6762750" y="5337175"/>
          <p14:tracePt t="250762" x="6770688" y="5327650"/>
          <p14:tracePt t="250770" x="6770688" y="5319713"/>
          <p14:tracePt t="250777" x="6780213" y="5319713"/>
          <p14:tracePt t="250784" x="6780213" y="5311775"/>
          <p14:tracePt t="253905" x="6788150" y="5311775"/>
          <p14:tracePt t="253921" x="6805613" y="5302250"/>
          <p14:tracePt t="253929" x="6813550" y="5294313"/>
          <p14:tracePt t="253937" x="6823075" y="5286375"/>
          <p14:tracePt t="254018" x="6831013" y="5286375"/>
          <p14:tracePt t="254035" x="6838950" y="5276850"/>
          <p14:tracePt t="254066" x="6838950" y="5268913"/>
          <p14:tracePt t="254870" x="6838950" y="5260975"/>
          <p14:tracePt t="254878" x="6848475" y="5260975"/>
          <p14:tracePt t="254903" x="6856413" y="5251450"/>
          <p14:tracePt t="255878" x="6864350" y="5243513"/>
          <p14:tracePt t="255887" x="6873875" y="5235575"/>
          <p14:tracePt t="255894" x="6907213" y="5208588"/>
          <p14:tracePt t="255903" x="6932613" y="5183188"/>
          <p14:tracePt t="255918" x="6967538" y="5149850"/>
          <p14:tracePt t="255925" x="6975475" y="5141913"/>
          <p14:tracePt t="255934" x="6983413" y="5141913"/>
          <p14:tracePt t="255941" x="6992938" y="5124450"/>
          <p14:tracePt t="255950" x="7000875" y="5124450"/>
          <p14:tracePt t="255956" x="7018338" y="5116513"/>
          <p14:tracePt t="255966" x="7026275" y="5106988"/>
          <p14:tracePt t="255972" x="7034213" y="5091113"/>
          <p14:tracePt t="255982" x="7043738" y="5091113"/>
          <p14:tracePt t="255989" x="7051675" y="5081588"/>
          <p14:tracePt t="255999" x="7059613" y="5073650"/>
          <p14:tracePt t="256005" x="7059613" y="5064125"/>
          <p14:tracePt t="256014" x="7077075" y="5064125"/>
          <p14:tracePt t="256021" x="7077075" y="5056188"/>
          <p14:tracePt t="256029" x="7094538" y="5048250"/>
          <p14:tracePt t="256037" x="7102475" y="5038725"/>
          <p14:tracePt t="256053" x="7119938" y="5030788"/>
          <p14:tracePt t="256070" x="7127875" y="5022850"/>
          <p14:tracePt t="256102" x="7137400" y="5013325"/>
          <p14:tracePt t="257401" x="7145338" y="5013325"/>
          <p14:tracePt t="257657" x="7145338" y="5005388"/>
          <p14:tracePt t="257666" x="7145338" y="4997450"/>
          <p14:tracePt t="257673" x="7145338" y="4987925"/>
          <p14:tracePt t="257683" x="7145338" y="4979988"/>
          <p14:tracePt t="257690" x="7153275" y="4979988"/>
          <p14:tracePt t="257700" x="7153275" y="4972050"/>
          <p14:tracePt t="257705" x="7162800" y="4962525"/>
          <p14:tracePt t="257722" x="7178675" y="4954588"/>
          <p14:tracePt t="257732" x="7188200" y="4946650"/>
          <p14:tracePt t="257737" x="7204075" y="4929188"/>
          <p14:tracePt t="257745" x="7213600" y="4919663"/>
          <p14:tracePt t="257753" x="7221538" y="4911725"/>
          <p14:tracePt t="257769" x="7229475" y="4903788"/>
          <p14:tracePt t="257777" x="7239000" y="4894263"/>
          <p14:tracePt t="257785" x="7246938" y="4886325"/>
          <p14:tracePt t="257810" x="7256463" y="4886325"/>
          <p14:tracePt t="257818" x="7256463" y="4878388"/>
          <p14:tracePt t="257825" x="7264400" y="4878388"/>
          <p14:tracePt t="257834" x="7272338" y="4868863"/>
          <p14:tracePt t="257851" x="7272338" y="4860925"/>
          <p14:tracePt t="257882" x="7281863" y="4860925"/>
          <p14:tracePt t="258257" x="7289800" y="4852988"/>
          <p14:tracePt t="258266" x="7297738" y="4843463"/>
          <p14:tracePt t="258273" x="7315200" y="4827588"/>
          <p14:tracePt t="258282" x="7332663" y="4810125"/>
          <p14:tracePt t="260110" x="7315200" y="4810125"/>
          <p14:tracePt t="260118" x="7307263" y="4818063"/>
          <p14:tracePt t="260126" x="7196138" y="4903788"/>
          <p14:tracePt t="260135" x="7094538" y="4962525"/>
          <p14:tracePt t="260141" x="6967538" y="5048250"/>
          <p14:tracePt t="260152" x="6823075" y="5157788"/>
          <p14:tracePt t="260158" x="6719888" y="5251450"/>
          <p14:tracePt t="260167" x="6635750" y="5337175"/>
          <p14:tracePt t="260174" x="6584950" y="5413375"/>
          <p14:tracePt t="260183" x="6559550" y="5456238"/>
          <p14:tracePt t="260189" x="6542088" y="5497513"/>
          <p14:tracePt t="260199" x="6534150" y="5507038"/>
          <p14:tracePt t="260205" x="6524625" y="5524500"/>
          <p14:tracePt t="260217" x="6524625" y="5549900"/>
          <p14:tracePt t="260221" x="6524625" y="5583238"/>
          <p14:tracePt t="260232" x="6524625" y="5616575"/>
          <p14:tracePt t="260237" x="6524625" y="5641975"/>
          <p14:tracePt t="260246" x="6524625" y="5659438"/>
          <p14:tracePt t="260253" x="6542088" y="5694363"/>
          <p14:tracePt t="260261" x="6542088" y="5702300"/>
          <p14:tracePt t="260269" x="6550025" y="5727700"/>
          <p14:tracePt t="260285" x="6550025" y="5735638"/>
          <p14:tracePt t="260334" x="6550025" y="5745163"/>
          <p14:tracePt t="261359" x="6524625" y="5753100"/>
          <p14:tracePt t="261366" x="6524625" y="5761038"/>
          <p14:tracePt t="261374" x="6491288" y="5770563"/>
          <p14:tracePt t="261384" x="6465888" y="5770563"/>
          <p14:tracePt t="261391" x="6440488" y="5761038"/>
          <p14:tracePt t="261400" x="6389688" y="5735638"/>
          <p14:tracePt t="261407" x="6338888" y="5702300"/>
          <p14:tracePt t="261417" x="6296025" y="5668963"/>
          <p14:tracePt t="261422" x="6270625" y="5659438"/>
          <p14:tracePt t="261434" x="6227763" y="5634038"/>
          <p14:tracePt t="261440" x="6194425" y="5600700"/>
          <p14:tracePt t="261449" x="6184900" y="5591175"/>
          <p14:tracePt t="261453" x="6142038" y="5565775"/>
          <p14:tracePt t="261469" x="6116638" y="5540375"/>
          <p14:tracePt t="261477" x="6108700" y="5540375"/>
          <p14:tracePt t="261778" x="6100763" y="5549900"/>
          <p14:tracePt t="261786" x="6083300" y="5575300"/>
          <p14:tracePt t="261794" x="6057900" y="5608638"/>
          <p14:tracePt t="261801" x="5997575" y="5676900"/>
          <p14:tracePt t="261808" x="5989638" y="5694363"/>
          <p14:tracePt t="261816" x="5981700" y="5694363"/>
          <p14:tracePt t="261824" x="5964238" y="5710238"/>
          <p14:tracePt t="261832" x="5964238" y="5719763"/>
          <p14:tracePt t="261840" x="5946775" y="5735638"/>
          <p14:tracePt t="261849" x="5938838" y="5753100"/>
          <p14:tracePt t="261856" x="5930900" y="5753100"/>
          <p14:tracePt t="261866" x="5930900" y="5761038"/>
          <p14:tracePt t="261873" x="5921375" y="5761038"/>
          <p14:tracePt t="261882" x="5913438" y="5761038"/>
          <p14:tracePt t="261889" x="5905500" y="5761038"/>
          <p14:tracePt t="261899" x="5895975" y="5761038"/>
          <p14:tracePt t="262034" x="5888038" y="5761038"/>
          <p14:tracePt t="263306" x="5888038" y="5753100"/>
          <p14:tracePt t="263923" x="5888038" y="5735638"/>
          <p14:tracePt t="263931" x="5895975" y="5735638"/>
          <p14:tracePt t="263937" x="5905500" y="5710238"/>
          <p14:tracePt t="263946" x="5913438" y="5702300"/>
          <p14:tracePt t="263952" x="5930900" y="5676900"/>
          <p14:tracePt t="263961" x="5938838" y="5651500"/>
          <p14:tracePt t="263968" x="5972175" y="5626100"/>
          <p14:tracePt t="263976" x="6015038" y="5575300"/>
          <p14:tracePt t="263984" x="6057900" y="5497513"/>
          <p14:tracePt t="263992" x="6116638" y="5438775"/>
          <p14:tracePt t="264000" x="6151563" y="5370513"/>
          <p14:tracePt t="264008" x="6184900" y="5311775"/>
          <p14:tracePt t="264016" x="6194425" y="5302250"/>
          <p14:tracePt t="264025" x="6202363" y="5294313"/>
          <p14:tracePt t="264032" x="6210300" y="5286375"/>
          <p14:tracePt t="264040" x="6219825" y="5276850"/>
          <p14:tracePt t="264057" x="6235700" y="5260975"/>
          <p14:tracePt t="264073" x="6253163" y="5243513"/>
          <p14:tracePt t="264082" x="6253163" y="5235575"/>
          <p14:tracePt t="264088" x="6261100" y="5235575"/>
          <p14:tracePt t="264098" x="6270625" y="5218113"/>
          <p14:tracePt t="264105" x="6278563" y="5208588"/>
          <p14:tracePt t="264113" x="6286500" y="5200650"/>
          <p14:tracePt t="264121" x="6311900" y="5192713"/>
          <p14:tracePt t="264131" x="6338888" y="5157788"/>
          <p14:tracePt t="264136" x="6354763" y="5141913"/>
          <p14:tracePt t="264148" x="6372225" y="5116513"/>
          <p14:tracePt t="264165" x="6397625" y="5056188"/>
          <p14:tracePt t="264169" x="6397625" y="5048250"/>
          <p14:tracePt t="264177" x="6405563" y="5030788"/>
          <p14:tracePt t="264184" x="6415088" y="5013325"/>
          <p14:tracePt t="264192" x="6423025" y="4987925"/>
          <p14:tracePt t="264209" x="6430963" y="4979988"/>
          <p14:tracePt t="264225" x="6430963" y="4972050"/>
          <p14:tracePt t="264232" x="6430963" y="4962525"/>
          <p14:tracePt t="264257" x="6440488" y="4946650"/>
          <p14:tracePt t="264273" x="6440488" y="4929188"/>
          <p14:tracePt t="264281" x="6440488" y="4911725"/>
          <p14:tracePt t="264288" x="6440488" y="4894263"/>
          <p14:tracePt t="264299" x="6448425" y="4868863"/>
          <p14:tracePt t="264304" x="6448425" y="4843463"/>
          <p14:tracePt t="264315" x="6448425" y="4810125"/>
          <p14:tracePt t="264321" x="6448425" y="4775200"/>
          <p14:tracePt t="264330" x="6440488" y="4733925"/>
          <p14:tracePt t="264336" x="6430963" y="4673600"/>
          <p14:tracePt t="264345" x="6423025" y="4614863"/>
          <p14:tracePt t="264353" x="6423025" y="4564063"/>
          <p14:tracePt t="264361" x="6423025" y="4529138"/>
          <p14:tracePt t="264369" x="6423025" y="4495800"/>
          <p14:tracePt t="264377" x="6423025" y="4452938"/>
          <p14:tracePt t="264385" x="6423025" y="4427538"/>
          <p14:tracePt t="264392" x="6423025" y="4394200"/>
          <p14:tracePt t="264400" x="6423025" y="4368800"/>
          <p14:tracePt t="264409" x="6430963" y="4359275"/>
          <p14:tracePt t="264416" x="6430963" y="4351338"/>
          <p14:tracePt t="264432" x="6430963" y="4341813"/>
          <p14:tracePt t="264619" x="6423025" y="4341813"/>
          <p14:tracePt t="264626" x="6405563" y="4359275"/>
          <p14:tracePt t="264635" x="6397625" y="4368800"/>
          <p14:tracePt t="264642" x="6380163" y="4384675"/>
          <p14:tracePt t="264651" x="6380163" y="4394200"/>
          <p14:tracePt t="264661" x="6380163" y="4402138"/>
          <p14:tracePt t="264669" x="6380163" y="4410075"/>
          <p14:tracePt t="264676" x="6372225" y="4435475"/>
          <p14:tracePt t="264684" x="6372225" y="4445000"/>
          <p14:tracePt t="264693" x="6364288" y="4460875"/>
          <p14:tracePt t="264701" x="6354763" y="4478338"/>
          <p14:tracePt t="264709" x="6346825" y="4486275"/>
          <p14:tracePt t="264717" x="6338888" y="4495800"/>
          <p14:tracePt t="264725" x="6329363" y="4503738"/>
          <p14:tracePt t="264733" x="6321425" y="4503738"/>
          <p14:tracePt t="264740" x="6311900" y="4521200"/>
          <p14:tracePt t="264749" x="6303963" y="4521200"/>
          <p14:tracePt t="264813" x="6296025" y="4521200"/>
          <p14:tracePt t="264821" x="6286500" y="4521200"/>
          <p14:tracePt t="264902" x="6278563" y="4521200"/>
          <p14:tracePt t="264934" x="6278563" y="4513263"/>
          <p14:tracePt t="265252" x="6270625" y="4513263"/>
          <p14:tracePt t="265727" x="6278563" y="4503738"/>
          <p14:tracePt t="265807" x="6286500" y="4495800"/>
          <p14:tracePt t="265839" x="6296025" y="4495800"/>
          <p14:tracePt t="271249" x="6311900" y="4470400"/>
          <p14:tracePt t="271257" x="6321425" y="4470400"/>
          <p14:tracePt t="271264" x="6389688" y="4419600"/>
          <p14:tracePt t="271272" x="6456363" y="4376738"/>
          <p14:tracePt t="271280" x="6499225" y="4341813"/>
          <p14:tracePt t="271288" x="6499225" y="4333875"/>
          <p14:tracePt t="271297" x="6508750" y="4333875"/>
          <p14:tracePt t="271938" x="6516688" y="4333875"/>
          <p14:tracePt t="271954" x="6516688" y="4341813"/>
          <p14:tracePt t="271977" x="6516688" y="4333875"/>
          <p14:tracePt t="271985" x="6508750" y="4316413"/>
          <p14:tracePt t="271993" x="6483350" y="4265613"/>
          <p14:tracePt t="272000" x="6448425" y="4171950"/>
          <p14:tracePt t="272009" x="6405563" y="4079875"/>
          <p14:tracePt t="272017" x="6329363" y="3951288"/>
          <p14:tracePt t="272025" x="6261100" y="3857625"/>
          <p14:tracePt t="272257" x="6253163" y="3875088"/>
          <p14:tracePt t="272264" x="6245225" y="3917950"/>
          <p14:tracePt t="272273" x="6245225" y="3976688"/>
          <p14:tracePt t="272280" x="6245225" y="4044950"/>
          <p14:tracePt t="272288" x="6245225" y="4113213"/>
          <p14:tracePt t="272297" x="6245225" y="4164013"/>
          <p14:tracePt t="272321" x="6253163" y="4171950"/>
          <p14:tracePt t="272331" x="6253163" y="4181475"/>
          <p14:tracePt t="272337" x="6261100" y="4189413"/>
          <p14:tracePt t="272347" x="6270625" y="4197350"/>
          <p14:tracePt t="272353" x="6278563" y="4214813"/>
          <p14:tracePt t="272364" x="6286500" y="4224338"/>
          <p14:tracePt t="272369" x="6286500" y="4232275"/>
          <p14:tracePt t="272379" x="6303963" y="4249738"/>
          <p14:tracePt t="272385" x="6303963" y="4257675"/>
          <p14:tracePt t="272396" x="6303963" y="4265613"/>
          <p14:tracePt t="272401" x="6311900" y="4265613"/>
          <p14:tracePt t="272529" x="6321425" y="4265613"/>
          <p14:tracePt t="272536" x="6329363" y="4257675"/>
          <p14:tracePt t="272552" x="6338888" y="4249738"/>
          <p14:tracePt t="272739" x="6346825" y="4240213"/>
          <p14:tracePt t="272746" x="6372225" y="4224338"/>
          <p14:tracePt t="272757" x="6397625" y="4189413"/>
          <p14:tracePt t="272764" x="6405563" y="4189413"/>
          <p14:tracePt t="272772" x="6405563" y="4181475"/>
          <p14:tracePt t="272789" x="6405563" y="4171950"/>
          <p14:tracePt t="272797" x="6405563" y="4164013"/>
          <p14:tracePt t="272805" x="6389688" y="4156075"/>
          <p14:tracePt t="272813" x="6346825" y="4130675"/>
          <p14:tracePt t="272821" x="6321425" y="4113213"/>
          <p14:tracePt t="272830" x="6296025" y="4087813"/>
          <p14:tracePt t="272837" x="6261100" y="4044950"/>
          <p14:tracePt t="272847" x="6245225" y="4011613"/>
          <p14:tracePt t="272852" x="6235700" y="3968750"/>
          <p14:tracePt t="272864" x="6227763" y="3917950"/>
          <p14:tracePt t="272869" x="6227763" y="3841750"/>
          <p14:tracePt t="272879" x="6227763" y="3773488"/>
          <p14:tracePt t="272884" x="6253163" y="3671888"/>
          <p14:tracePt t="272896" x="6296025" y="3568700"/>
          <p14:tracePt t="272913" x="6389688" y="3355975"/>
          <p14:tracePt t="272917" x="6440488" y="3271838"/>
          <p14:tracePt t="272924" x="6473825" y="3203575"/>
          <p14:tracePt t="272933" x="6491288" y="3152775"/>
          <p14:tracePt t="272940" x="6491288" y="3127375"/>
          <p14:tracePt t="272949" x="6491288" y="3119438"/>
          <p14:tracePt t="273094" x="6499225" y="3109913"/>
          <p14:tracePt t="273143" x="6508750" y="3109913"/>
          <p14:tracePt t="273158" x="6516688" y="3101975"/>
          <p14:tracePt t="273167" x="6516688" y="3094038"/>
          <p14:tracePt t="273172" x="6524625" y="3094038"/>
          <p14:tracePt t="273189" x="6524625" y="3084513"/>
          <p14:tracePt t="273612" x="6550025" y="3084513"/>
          <p14:tracePt t="273620" x="6575425" y="3084513"/>
          <p14:tracePt t="273629" x="6600825" y="3084513"/>
          <p14:tracePt t="273636" x="6669088" y="3076575"/>
          <p14:tracePt t="273646" x="6745288" y="3067050"/>
          <p14:tracePt t="273652" x="6823075" y="3067050"/>
          <p14:tracePt t="273663" x="6881813" y="3059113"/>
          <p14:tracePt t="273669" x="6924675" y="3067050"/>
          <p14:tracePt t="273679" x="6932613" y="3101975"/>
          <p14:tracePt t="273685" x="6932613" y="3135313"/>
          <p14:tracePt t="273694" x="6889750" y="3170238"/>
          <p14:tracePt t="273700" x="6838950" y="3203575"/>
          <p14:tracePt t="273710" x="6831013" y="3211513"/>
          <p14:tracePt t="273717" x="6805613" y="3211513"/>
          <p14:tracePt t="273733" x="6797675" y="3203575"/>
          <p14:tracePt t="273741" x="6797675" y="3186113"/>
          <p14:tracePt t="273749" x="6813550" y="3186113"/>
          <p14:tracePt t="273756" x="6864350" y="3170238"/>
          <p14:tracePt t="273765" x="6958013" y="3127375"/>
          <p14:tracePt t="273773" x="7077075" y="3094038"/>
          <p14:tracePt t="273780" x="7221538" y="3051175"/>
          <p14:tracePt t="273789" x="7297738" y="3016250"/>
          <p14:tracePt t="273796" x="7307263" y="3016250"/>
          <p14:tracePt t="273927" x="7289800" y="3033713"/>
          <p14:tracePt t="273934" x="7281863" y="3051175"/>
          <p14:tracePt t="273942" x="7272338" y="3084513"/>
          <p14:tracePt t="273950" x="7246938" y="3144838"/>
          <p14:tracePt t="273958" x="7221538" y="3211513"/>
          <p14:tracePt t="273967" x="7188200" y="3279775"/>
          <p14:tracePt t="273973" x="7170738" y="3355975"/>
          <p14:tracePt t="273981" x="7153275" y="3433763"/>
          <p14:tracePt t="273989" x="7145338" y="3475038"/>
          <p14:tracePt t="273997" x="7137400" y="3517900"/>
          <p14:tracePt t="274005" x="7137400" y="3552825"/>
          <p14:tracePt t="274013" x="7145338" y="3586163"/>
          <p14:tracePt t="274021" x="7153275" y="3646488"/>
          <p14:tracePt t="274031" x="7153275" y="3713163"/>
          <p14:tracePt t="274037" x="7170738" y="3806825"/>
          <p14:tracePt t="274047" x="7188200" y="3875088"/>
          <p14:tracePt t="274053" x="7204075" y="3925888"/>
          <p14:tracePt t="274063" x="7221538" y="3976688"/>
          <p14:tracePt t="274069" x="7239000" y="4002088"/>
          <p14:tracePt t="274079" x="7256463" y="4037013"/>
          <p14:tracePt t="274126" x="7264400" y="4044950"/>
          <p14:tracePt t="274141" x="7272338" y="4044950"/>
          <p14:tracePt t="274149" x="7297738" y="4070350"/>
          <p14:tracePt t="274156" x="7315200" y="4087813"/>
          <p14:tracePt t="274166" x="7323138" y="4121150"/>
          <p14:tracePt t="274172" x="7340600" y="4138613"/>
          <p14:tracePt t="274180" x="7358063" y="4181475"/>
          <p14:tracePt t="274188" x="7366000" y="4214813"/>
          <p14:tracePt t="274198" x="7391400" y="4257675"/>
          <p14:tracePt t="274204" x="7408863" y="4291013"/>
          <p14:tracePt t="274214" x="7408863" y="4308475"/>
          <p14:tracePt t="274220" x="7416800" y="4316413"/>
          <p14:tracePt t="274230" x="7434263" y="4333875"/>
          <p14:tracePt t="274236" x="7451725" y="4351338"/>
          <p14:tracePt t="274246" x="7485063" y="4376738"/>
          <p14:tracePt t="274253" x="7493000" y="4402138"/>
          <p14:tracePt t="274262" x="7518400" y="4427538"/>
          <p14:tracePt t="274268" x="7553325" y="4478338"/>
          <p14:tracePt t="274278" x="7604125" y="4538663"/>
          <p14:tracePt t="274285" x="7662863" y="4614863"/>
          <p14:tracePt t="274294" x="7705725" y="4673600"/>
          <p14:tracePt t="274300" x="7740650" y="4741863"/>
          <p14:tracePt t="274309" x="7773988" y="4792663"/>
          <p14:tracePt t="274317" x="7799388" y="4827588"/>
          <p14:tracePt t="274324" x="7799388" y="4843463"/>
          <p14:tracePt t="274341" x="7807325" y="4860925"/>
          <p14:tracePt t="274349" x="7824788" y="4886325"/>
          <p14:tracePt t="274357" x="7859713" y="4919663"/>
          <p14:tracePt t="274365" x="7867650" y="4946650"/>
          <p14:tracePt t="274372" x="7900988" y="4962525"/>
          <p14:tracePt t="274380" x="7910513" y="4972050"/>
          <p14:tracePt t="274389" x="7918450" y="4979988"/>
          <p14:tracePt t="274397" x="7926388" y="4987925"/>
          <p14:tracePt t="275809" x="7935913" y="4979988"/>
          <p14:tracePt t="275817" x="7943850" y="4979988"/>
          <p14:tracePt t="275824" x="7961313" y="4962525"/>
          <p14:tracePt t="275840" x="7969250" y="4954588"/>
          <p14:tracePt t="276290" x="7986713" y="4929188"/>
          <p14:tracePt t="276299" x="7994650" y="4929188"/>
          <p14:tracePt t="276306" x="8020050" y="4903788"/>
          <p14:tracePt t="276317" x="8037513" y="4868863"/>
          <p14:tracePt t="276338" x="8037513" y="4860925"/>
          <p14:tracePt t="276349" x="8012113" y="4835525"/>
          <p14:tracePt t="276354" x="7977188" y="4818063"/>
          <p14:tracePt t="276364" x="7935913" y="4802188"/>
          <p14:tracePt t="276369" x="7893050" y="4775200"/>
          <p14:tracePt t="276379" x="7842250" y="4759325"/>
          <p14:tracePt t="276385" x="7832725" y="4759325"/>
          <p14:tracePt t="276396" x="7824788" y="4759325"/>
          <p14:tracePt t="276401" x="7816850" y="4749800"/>
          <p14:tracePt t="276409" x="7799388" y="4733925"/>
          <p14:tracePt t="276417" x="7766050" y="4699000"/>
          <p14:tracePt t="276433" x="7740650" y="4683125"/>
          <p14:tracePt t="276441" x="7697788" y="4657725"/>
          <p14:tracePt t="276449" x="7672388" y="4640263"/>
          <p14:tracePt t="276457" x="7604125" y="4614863"/>
          <p14:tracePt t="276465" x="7527925" y="4597400"/>
          <p14:tracePt t="276473" x="7426325" y="4589463"/>
          <p14:tracePt t="276691" x="7416800" y="4579938"/>
          <p14:tracePt t="276699" x="7408863" y="4579938"/>
          <p14:tracePt t="276738" x="7400925" y="4572000"/>
          <p14:tracePt t="277282" x="7400925" y="4564063"/>
          <p14:tracePt t="277299" x="7408863" y="4554538"/>
          <p14:tracePt t="277306" x="7416800" y="4546600"/>
          <p14:tracePt t="277315" x="7416800" y="4521200"/>
          <p14:tracePt t="277322" x="7426325" y="4470400"/>
          <p14:tracePt t="277332" x="7442200" y="4427538"/>
          <p14:tracePt t="277337" x="7451725" y="4402138"/>
          <p14:tracePt t="277347" x="7467600" y="4368800"/>
          <p14:tracePt t="277352" x="7467600" y="4359275"/>
          <p14:tracePt t="277362" x="7467600" y="4351338"/>
          <p14:tracePt t="277379" x="7477125" y="4341813"/>
          <p14:tracePt t="277384" x="7485063" y="4333875"/>
          <p14:tracePt t="277393" x="7485063" y="4325938"/>
          <p14:tracePt t="278058" x="7485063" y="4316413"/>
          <p14:tracePt t="278462" x="7493000" y="4308475"/>
          <p14:tracePt t="278526" x="7493000" y="4300538"/>
          <p14:tracePt t="279367" x="7493000" y="4291013"/>
          <p14:tracePt t="279439" x="7502525" y="4265613"/>
          <p14:tracePt t="279447" x="7518400" y="4232275"/>
          <p14:tracePt t="279454" x="7518400" y="4206875"/>
          <p14:tracePt t="279465" x="7535863" y="4171950"/>
          <p14:tracePt t="279470" x="7561263" y="4138613"/>
          <p14:tracePt t="279479" x="7596188" y="4087813"/>
          <p14:tracePt t="279484" x="7629525" y="4044950"/>
          <p14:tracePt t="279495" x="7672388" y="3994150"/>
          <p14:tracePt t="279500" x="7723188" y="3951288"/>
          <p14:tracePt t="279510" x="7773988" y="3900488"/>
          <p14:tracePt t="279516" x="7816850" y="3883025"/>
          <p14:tracePt t="279524" x="7824788" y="3875088"/>
          <p14:tracePt t="279532" x="7842250" y="3857625"/>
          <p14:tracePt t="279540" x="7859713" y="3857625"/>
          <p14:tracePt t="279556" x="7867650" y="3857625"/>
          <p14:tracePt t="279572" x="7885113" y="3857625"/>
          <p14:tracePt t="279588" x="7900988" y="3849688"/>
          <p14:tracePt t="279596" x="7918450" y="3841750"/>
          <p14:tracePt t="279604" x="7918450" y="3816350"/>
          <p14:tracePt t="279612" x="7918450" y="3790950"/>
          <p14:tracePt t="279620" x="7918450" y="3748088"/>
          <p14:tracePt t="279629" x="7926388" y="3687763"/>
          <p14:tracePt t="279636" x="7935913" y="3619500"/>
          <p14:tracePt t="279646" x="7935913" y="3552825"/>
          <p14:tracePt t="279652" x="7935913" y="3467100"/>
          <p14:tracePt t="279662" x="7943850" y="3390900"/>
          <p14:tracePt t="279668" x="7943850" y="3330575"/>
          <p14:tracePt t="279784" x="7910513" y="3348038"/>
          <p14:tracePt t="279789" x="7910513" y="3355975"/>
          <p14:tracePt t="279796" x="7893050" y="3365500"/>
          <p14:tracePt t="279804" x="7885113" y="3365500"/>
          <p14:tracePt t="279812" x="7875588" y="3365500"/>
          <p14:tracePt t="279820" x="7867650" y="3365500"/>
          <p14:tracePt t="279829" x="7850188" y="3382963"/>
          <p14:tracePt t="279836" x="7824788" y="3408363"/>
          <p14:tracePt t="279846" x="7807325" y="3449638"/>
          <p14:tracePt t="279852" x="7799388" y="3475038"/>
          <p14:tracePt t="279863" x="7791450" y="3509963"/>
          <p14:tracePt t="279868" x="7781925" y="3552825"/>
          <p14:tracePt t="279878" x="7781925" y="3586163"/>
          <p14:tracePt t="279895" x="7791450" y="3671888"/>
          <p14:tracePt t="279901" x="7807325" y="3730625"/>
          <p14:tracePt t="279911" x="7824788" y="3790950"/>
          <p14:tracePt t="279916" x="7850188" y="3849688"/>
          <p14:tracePt t="279925" x="7885113" y="3917950"/>
          <p14:tracePt t="279933" x="7926388" y="4002088"/>
          <p14:tracePt t="279941" x="7977188" y="4079875"/>
          <p14:tracePt t="279948" x="8037513" y="4138613"/>
          <p14:tracePt t="279956" x="8105775" y="4197350"/>
          <p14:tracePt t="279965" x="8164513" y="4240213"/>
          <p14:tracePt t="279973" x="8215313" y="4275138"/>
          <p14:tracePt t="279981" x="8283575" y="4291013"/>
          <p14:tracePt t="279989" x="8334375" y="4308475"/>
          <p14:tracePt t="279997" x="8402638" y="4316413"/>
          <p14:tracePt t="280004" x="8478838" y="4325938"/>
          <p14:tracePt t="280012" x="8547100" y="4333875"/>
          <p14:tracePt t="280020" x="8623300" y="4333875"/>
          <p14:tracePt t="280028" x="8699500" y="4333875"/>
          <p14:tracePt t="280036" x="8785225" y="4325938"/>
          <p14:tracePt t="280046" x="8861425" y="4308475"/>
          <p14:tracePt t="280052" x="8937625" y="4300538"/>
          <p14:tracePt t="280062" x="8997950" y="4291013"/>
          <p14:tracePt t="280068" x="9039225" y="4265613"/>
          <p14:tracePt t="280078" x="9107488" y="4232275"/>
          <p14:tracePt t="280085" x="9167813" y="4206875"/>
          <p14:tracePt t="280095" x="9226550" y="4181475"/>
          <p14:tracePt t="280101" x="9294813" y="4138613"/>
          <p14:tracePt t="280111" x="9388475" y="4105275"/>
          <p14:tracePt t="280117" x="9482138" y="4070350"/>
          <p14:tracePt t="280125" x="9617075" y="4037013"/>
          <p14:tracePt t="280132" x="9796463" y="4002088"/>
          <p14:tracePt t="280141" x="9956800" y="3968750"/>
          <p14:tracePt t="280149" x="10136188" y="3935413"/>
          <p14:tracePt t="280156" x="10331450" y="3892550"/>
          <p14:tracePt t="280164" x="10509250" y="3857625"/>
          <p14:tracePt t="280173" x="10671175" y="3824288"/>
          <p14:tracePt t="280181" x="10790238" y="3781425"/>
          <p14:tracePt t="280189" x="10909300" y="3738563"/>
          <p14:tracePt t="280197" x="11044238" y="3713163"/>
          <p14:tracePt t="280204" x="11147425" y="3679825"/>
          <p14:tracePt t="280212" x="11241088" y="3662363"/>
          <p14:tracePt t="280220" x="11333163" y="3636963"/>
          <p14:tracePt t="280229" x="11418888" y="3611563"/>
          <p14:tracePt t="280236" x="11487150" y="3586163"/>
          <p14:tracePt t="280245" x="11545888" y="3560763"/>
          <p14:tracePt t="280252" x="11622088" y="3527425"/>
          <p14:tracePt t="280261" x="11657013" y="3517900"/>
          <p14:tracePt t="280268" x="11682413" y="3509963"/>
          <p14:tracePt t="280278" x="11715750" y="3502025"/>
          <p14:tracePt t="280284" x="11733213" y="3492500"/>
          <p14:tracePt t="280294" x="11758613" y="3492500"/>
          <p14:tracePt t="280300" x="11784013" y="3492500"/>
          <p14:tracePt t="280311" x="11791950" y="3492500"/>
          <p14:tracePt t="280316" x="11818938" y="3492500"/>
          <p14:tracePt t="280324" x="11834813" y="3492500"/>
          <p14:tracePt t="280332" x="11852275" y="3502025"/>
          <p14:tracePt t="280340" x="11869738" y="3502025"/>
          <p14:tracePt t="280348" x="11885613" y="3502025"/>
          <p14:tracePt t="280356" x="11903075" y="3517900"/>
          <p14:tracePt t="280364" x="11945938" y="3535363"/>
          <p14:tracePt t="280373" x="11979275" y="3543300"/>
          <p14:tracePt t="280381" x="12014200" y="3552825"/>
          <p14:tracePt t="280389" x="12047538" y="3568700"/>
          <p14:tracePt t="280397" x="12080875" y="3578225"/>
          <p14:tracePt t="280404" x="12123738" y="3594100"/>
          <p14:tracePt t="280412" x="12149138" y="3594100"/>
          <p14:tracePt t="280421" x="12184063" y="3611563"/>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a:bodyPr>
          <a:lstStyle/>
          <a:p>
            <a:pPr algn="r" rtl="1">
              <a:lnSpc>
                <a:spcPct val="150000"/>
              </a:lnSpc>
            </a:pPr>
            <a:r>
              <a:rPr lang="ar-IQ" sz="2400" dirty="0"/>
              <a:t>پروتکل</a:t>
            </a:r>
            <a:r>
              <a:rPr lang="en-US" sz="2400" dirty="0"/>
              <a:t>Mqtt</a:t>
            </a:r>
            <a:r>
              <a:rPr lang="fa-IR" sz="2400" dirty="0"/>
              <a:t> </a:t>
            </a:r>
            <a:r>
              <a:rPr lang="en-US" sz="2400" dirty="0"/>
              <a:t> </a:t>
            </a:r>
            <a:r>
              <a:rPr lang="ar-IQ" sz="2400" dirty="0"/>
              <a:t>از مدل </a:t>
            </a:r>
            <a:r>
              <a:rPr lang="ar-IQ" sz="2400" b="1" dirty="0"/>
              <a:t>انتشار/اشتراک </a:t>
            </a:r>
            <a:r>
              <a:rPr lang="ar-IQ" sz="2400" dirty="0"/>
              <a:t>استفاده می‌کند و در سطح پایین‌تر بر بستر</a:t>
            </a:r>
            <a:r>
              <a:rPr lang="en-US" sz="2400" b="1" dirty="0"/>
              <a:t>TCP/IP</a:t>
            </a:r>
            <a:r>
              <a:rPr lang="fa-IR" sz="2400" b="1" dirty="0"/>
              <a:t> </a:t>
            </a:r>
            <a:r>
              <a:rPr lang="ar-IQ" sz="2400" dirty="0"/>
              <a:t>سوار می‌شود. </a:t>
            </a:r>
            <a:endParaRPr lang="fa-IR" sz="2400" dirty="0"/>
          </a:p>
          <a:p>
            <a:pPr algn="r" rtl="1">
              <a:lnSpc>
                <a:spcPct val="200000"/>
              </a:lnSpc>
            </a:pPr>
            <a:r>
              <a:rPr lang="fa-IR" sz="2400" dirty="0"/>
              <a:t>با این </a:t>
            </a:r>
            <a:r>
              <a:rPr lang="ar-IQ" sz="2400" dirty="0"/>
              <a:t>مدل </a:t>
            </a:r>
            <a:r>
              <a:rPr lang="fa-IR" sz="2400" dirty="0"/>
              <a:t>می‌توان </a:t>
            </a:r>
            <a:r>
              <a:rPr lang="ar-IQ" sz="2400" dirty="0"/>
              <a:t>روی </a:t>
            </a:r>
            <a:r>
              <a:rPr lang="ar-IQ" sz="2400" b="1" dirty="0"/>
              <a:t>یک بستر ارتباطی</a:t>
            </a:r>
            <a:r>
              <a:rPr lang="fa-IR" sz="2400" dirty="0"/>
              <a:t>،</a:t>
            </a:r>
            <a:r>
              <a:rPr lang="ar-IQ" sz="2400" b="1" dirty="0"/>
              <a:t> چندین کانال </a:t>
            </a:r>
            <a:r>
              <a:rPr lang="ar-IQ" sz="2400" dirty="0"/>
              <a:t>مختلف</a:t>
            </a:r>
            <a:r>
              <a:rPr lang="fa-IR" sz="2400" dirty="0"/>
              <a:t> </a:t>
            </a:r>
            <a:r>
              <a:rPr lang="ar-IQ" sz="2400" dirty="0"/>
              <a:t>ایجاد کرد.</a:t>
            </a:r>
            <a:endParaRPr lang="fa-IR" sz="2400" dirty="0"/>
          </a:p>
          <a:p>
            <a:pPr algn="r" rtl="1">
              <a:lnSpc>
                <a:spcPct val="150000"/>
              </a:lnSpc>
            </a:pPr>
            <a:r>
              <a:rPr lang="ar-IQ" sz="2400" dirty="0"/>
              <a:t> با وجود این قابلیت می‌توان مانند یک </a:t>
            </a:r>
            <a:r>
              <a:rPr lang="ar-IQ" sz="2400" b="1" dirty="0"/>
              <a:t>ایستگاه پستی </a:t>
            </a:r>
            <a:r>
              <a:rPr lang="ar-IQ" sz="2400" dirty="0"/>
              <a:t>با تعریف </a:t>
            </a:r>
            <a:r>
              <a:rPr lang="ar-IQ" sz="2400" b="1" dirty="0"/>
              <a:t>آدرس</a:t>
            </a:r>
            <a:r>
              <a:rPr lang="ar-IQ" sz="2400" dirty="0"/>
              <a:t>‌های مختلف که اصطلاحاً </a:t>
            </a:r>
            <a:r>
              <a:rPr lang="en-US" sz="2400" dirty="0"/>
              <a:t>Topic </a:t>
            </a:r>
            <a:r>
              <a:rPr lang="ar-IQ" sz="2400" dirty="0"/>
              <a:t>گفته می‌شود، به </a:t>
            </a:r>
            <a:r>
              <a:rPr lang="ar-IQ" sz="2400" b="1" dirty="0"/>
              <a:t>دسته‌بندی</a:t>
            </a:r>
            <a:r>
              <a:rPr lang="ar-IQ" sz="2400" dirty="0"/>
              <a:t> </a:t>
            </a:r>
            <a:r>
              <a:rPr lang="ar-IQ" sz="2400" b="1" dirty="0"/>
              <a:t>پیام‌ها</a:t>
            </a:r>
            <a:r>
              <a:rPr lang="ar-IQ" sz="2400" dirty="0"/>
              <a:t> پرداخت.</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26</a:t>
            </a:fld>
            <a:endParaRPr lang="en-US" dirty="0"/>
          </a:p>
        </p:txBody>
      </p:sp>
      <p:graphicFrame>
        <p:nvGraphicFramePr>
          <p:cNvPr id="6" name="Content Placeholder 4">
            <a:extLst>
              <a:ext uri="{FF2B5EF4-FFF2-40B4-BE49-F238E27FC236}">
                <a16:creationId xmlns:a16="http://schemas.microsoft.com/office/drawing/2014/main" id="{3DD1C645-9D2E-43D9-A560-522CCCD5B8FC}"/>
              </a:ext>
            </a:extLst>
          </p:cNvPr>
          <p:cNvGraphicFramePr>
            <a:graphicFrameLocks/>
          </p:cNvGraphicFramePr>
          <p:nvPr/>
        </p:nvGraphicFramePr>
        <p:xfrm>
          <a:off x="1955292" y="722059"/>
          <a:ext cx="8281416"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8544470"/>
      </p:ext>
    </p:extLst>
  </p:cSld>
  <p:clrMapOvr>
    <a:masterClrMapping/>
  </p:clrMapOvr>
  <mc:AlternateContent xmlns:mc="http://schemas.openxmlformats.org/markup-compatibility/2006" xmlns:p14="http://schemas.microsoft.com/office/powerpoint/2010/main">
    <mc:Choice Requires="p14">
      <p:transition spd="slow" p14:dur="2000" advTm="103647"/>
    </mc:Choice>
    <mc:Fallback xmlns="">
      <p:transition spd="slow" advTm="103647"/>
    </mc:Fallback>
  </mc:AlternateContent>
  <p:extLst>
    <p:ext uri="{3A86A75C-4F4B-4683-9AE1-C65F6400EC91}">
      <p14:laserTraceLst xmlns:p14="http://schemas.microsoft.com/office/powerpoint/2010/main">
        <p14:tracePtLst>
          <p14:tracePt t="3960" x="12115800" y="2235200"/>
          <p14:tracePt t="3968" x="12072938" y="2260600"/>
          <p14:tracePt t="3975" x="12004675" y="2293938"/>
          <p14:tracePt t="3981" x="11920538" y="2319338"/>
          <p14:tracePt t="3990" x="11826875" y="2354263"/>
          <p14:tracePt t="3998" x="11733213" y="2371725"/>
          <p14:tracePt t="4006" x="11631613" y="2397125"/>
          <p14:tracePt t="4015" x="11537950" y="2413000"/>
          <p14:tracePt t="4021" x="11461750" y="2438400"/>
          <p14:tracePt t="4031" x="11393488" y="2447925"/>
          <p14:tracePt t="4037" x="11307763" y="2455863"/>
          <p14:tracePt t="4046" x="11215688" y="2455863"/>
          <p14:tracePt t="4053" x="11147425" y="2463800"/>
          <p14:tracePt t="4063" x="11071225" y="2473325"/>
          <p14:tracePt t="4069" x="10985500" y="2481263"/>
          <p14:tracePt t="4079" x="10917238" y="2481263"/>
          <p14:tracePt t="4085" x="10848975" y="2481263"/>
          <p14:tracePt t="4096" x="10782300" y="2473325"/>
          <p14:tracePt t="4102" x="10729913" y="2447925"/>
          <p14:tracePt t="4110" x="10696575" y="2438400"/>
          <p14:tracePt t="4117" x="10653713" y="2430463"/>
          <p14:tracePt t="4126" x="10620375" y="2422525"/>
          <p14:tracePt t="4134" x="10585450" y="2413000"/>
          <p14:tracePt t="4141" x="10577513" y="2413000"/>
          <p14:tracePt t="4149" x="10560050" y="2413000"/>
          <p14:tracePt t="4158" x="10552113" y="2413000"/>
          <p14:tracePt t="4215" x="10544175" y="2413000"/>
          <p14:tracePt t="4223" x="10534650" y="2413000"/>
          <p14:tracePt t="4283" x="10534650" y="2405063"/>
          <p14:tracePt t="4299" x="10518775" y="2397125"/>
          <p14:tracePt t="4316" x="10501313" y="2397125"/>
          <p14:tracePt t="4323" x="10475913" y="2387600"/>
          <p14:tracePt t="4332" x="10442575" y="2387600"/>
          <p14:tracePt t="4339" x="10382250" y="2387600"/>
          <p14:tracePt t="4349" x="10323513" y="2387600"/>
          <p14:tracePt t="4355" x="10255250" y="2387600"/>
          <p14:tracePt t="4366" x="10194925" y="2387600"/>
          <p14:tracePt t="4371" x="10144125" y="2387600"/>
          <p14:tracePt t="4383" x="10085388" y="2387600"/>
          <p14:tracePt t="4387" x="10042525" y="2387600"/>
          <p14:tracePt t="4399" x="9999663" y="2387600"/>
          <p14:tracePt t="4402" x="9974263" y="2387600"/>
          <p14:tracePt t="4414" x="9956800" y="2387600"/>
          <p14:tracePt t="4419" x="9948863" y="2387600"/>
          <p14:tracePt t="4428" x="9915525" y="2387600"/>
          <p14:tracePt t="4435" x="9898063" y="2387600"/>
          <p14:tracePt t="4443" x="9864725" y="2387600"/>
          <p14:tracePt t="4451" x="9839325" y="2387600"/>
          <p14:tracePt t="4459" x="9812338" y="2387600"/>
          <p14:tracePt t="4467" x="9761538" y="2397125"/>
          <p14:tracePt t="4475" x="9720263" y="2405063"/>
          <p14:tracePt t="4484" x="9677400" y="2405063"/>
          <p14:tracePt t="4490" x="9642475" y="2405063"/>
          <p14:tracePt t="4500" x="9617075" y="2413000"/>
          <p14:tracePt t="4506" x="9591675" y="2422525"/>
          <p14:tracePt t="4515" x="9566275" y="2422525"/>
          <p14:tracePt t="4522" x="9540875" y="2430463"/>
          <p14:tracePt t="4531" x="9523413" y="2438400"/>
          <p14:tracePt t="4538" x="9498013" y="2447925"/>
          <p14:tracePt t="4548" x="9456738" y="2463800"/>
          <p14:tracePt t="4554" x="9405938" y="2473325"/>
          <p14:tracePt t="4564" x="9353550" y="2481263"/>
          <p14:tracePt t="4570" x="9277350" y="2489200"/>
          <p14:tracePt t="4580" x="9201150" y="2489200"/>
          <p14:tracePt t="4586" x="9107488" y="2498725"/>
          <p14:tracePt t="4596" x="9023350" y="2498725"/>
          <p14:tracePt t="4602" x="8929688" y="2498725"/>
          <p14:tracePt t="4613" x="8853488" y="2498725"/>
          <p14:tracePt t="4618" x="8759825" y="2498725"/>
          <p14:tracePt t="4629" x="8683625" y="2498725"/>
          <p14:tracePt t="4635" x="8615363" y="2489200"/>
          <p14:tracePt t="4643" x="8529638" y="2489200"/>
          <p14:tracePt t="4651" x="8470900" y="2481263"/>
          <p14:tracePt t="4657" x="8402638" y="2481263"/>
          <p14:tracePt t="4666" x="8334375" y="2473325"/>
          <p14:tracePt t="4673" x="8266113" y="2463800"/>
          <p14:tracePt t="4682" x="8207375" y="2455863"/>
          <p14:tracePt t="4690" x="8156575" y="2438400"/>
          <p14:tracePt t="4698" x="8096250" y="2422525"/>
          <p14:tracePt t="4706" x="8054975" y="2405063"/>
          <p14:tracePt t="4715" x="8012113" y="2397125"/>
          <p14:tracePt t="4722" x="7977188" y="2379663"/>
          <p14:tracePt t="4731" x="7926388" y="2354263"/>
          <p14:tracePt t="4737" x="7885113" y="2336800"/>
          <p14:tracePt t="4748" x="7859713" y="2311400"/>
          <p14:tracePt t="4754" x="7824788" y="2286000"/>
          <p14:tracePt t="4770" x="7799388" y="2252663"/>
          <p14:tracePt t="4780" x="7791450" y="2235200"/>
          <p14:tracePt t="4786" x="7773988" y="2200275"/>
          <p14:tracePt t="4796" x="7766050" y="2174875"/>
          <p14:tracePt t="4801" x="7766050" y="2141538"/>
          <p14:tracePt t="4813" x="7766050" y="2090738"/>
          <p14:tracePt t="4818" x="7766050" y="2022475"/>
          <p14:tracePt t="4826" x="7766050" y="1971675"/>
          <p14:tracePt t="4833" x="7791450" y="1911350"/>
          <p14:tracePt t="4841" x="7824788" y="1860550"/>
          <p14:tracePt t="4850" x="7867650" y="1819275"/>
          <p14:tracePt t="4857" x="7918450" y="1766888"/>
          <p14:tracePt t="4866" x="7986713" y="1708150"/>
          <p14:tracePt t="4874" x="8070850" y="1657350"/>
          <p14:tracePt t="4881" x="8164513" y="1606550"/>
          <p14:tracePt t="4890" x="8283575" y="1581150"/>
          <p14:tracePt t="4898" x="8377238" y="1546225"/>
          <p14:tracePt t="4906" x="8488363" y="1530350"/>
          <p14:tracePt t="4915" x="8589963" y="1512888"/>
          <p14:tracePt t="4922" x="8716963" y="1504950"/>
          <p14:tracePt t="4931" x="8818563" y="1495425"/>
          <p14:tracePt t="4937" x="8947150" y="1495425"/>
          <p14:tracePt t="4947" x="9064625" y="1504950"/>
          <p14:tracePt t="4954" x="9193213" y="1520825"/>
          <p14:tracePt t="4963" x="9312275" y="1555750"/>
          <p14:tracePt t="4969" x="9421813" y="1581150"/>
          <p14:tracePt t="4980" x="9515475" y="1597025"/>
          <p14:tracePt t="4986" x="9601200" y="1631950"/>
          <p14:tracePt t="4995" x="9685338" y="1674813"/>
          <p14:tracePt t="5002" x="9753600" y="1716088"/>
          <p14:tracePt t="5012" x="9804400" y="1758950"/>
          <p14:tracePt t="5018" x="9847263" y="1801813"/>
          <p14:tracePt t="5026" x="9880600" y="1844675"/>
          <p14:tracePt t="5034" x="9906000" y="1885950"/>
          <p14:tracePt t="5042" x="9915525" y="1920875"/>
          <p14:tracePt t="5050" x="9923463" y="1954213"/>
          <p14:tracePt t="5058" x="9923463" y="1979613"/>
          <p14:tracePt t="5066" x="9890125" y="2022475"/>
          <p14:tracePt t="5074" x="9847263" y="2055813"/>
          <p14:tracePt t="5081" x="9786938" y="2090738"/>
          <p14:tracePt t="5090" x="9728200" y="2116138"/>
          <p14:tracePt t="5099" x="9667875" y="2133600"/>
          <p14:tracePt t="5106" x="9609138" y="2141538"/>
          <p14:tracePt t="5115" x="9550400" y="2141538"/>
          <p14:tracePt t="5121" x="9507538" y="2141538"/>
          <p14:tracePt t="5130" x="9498013" y="2141538"/>
          <p14:tracePt t="5137" x="9490075" y="2124075"/>
          <p14:tracePt t="5147" x="9507538" y="2098675"/>
          <p14:tracePt t="5153" x="9507538" y="2090738"/>
          <p14:tracePt t="5163" x="9532938" y="2073275"/>
          <p14:tracePt t="5169" x="9566275" y="2039938"/>
          <p14:tracePt t="5179" x="9583738" y="2030413"/>
          <p14:tracePt t="5186" x="9609138" y="2022475"/>
          <p14:tracePt t="5195" x="9626600" y="2005013"/>
          <p14:tracePt t="5201" x="9667875" y="2005013"/>
          <p14:tracePt t="5212" x="9710738" y="1997075"/>
          <p14:tracePt t="5217" x="9779000" y="1997075"/>
          <p14:tracePt t="5226" x="9864725" y="1997075"/>
          <p14:tracePt t="5234" x="9940925" y="2022475"/>
          <p14:tracePt t="5241" x="10034588" y="2055813"/>
          <p14:tracePt t="5249" x="10118725" y="2090738"/>
          <p14:tracePt t="5258" x="10186988" y="2116138"/>
          <p14:tracePt t="5265" x="10229850" y="2133600"/>
          <p14:tracePt t="5273" x="10237788" y="2133600"/>
          <p14:tracePt t="5281" x="10255250" y="2141538"/>
          <p14:tracePt t="5355" x="10263188" y="2141538"/>
          <p14:tracePt t="5364" x="10271125" y="2141538"/>
          <p14:tracePt t="5371" x="10280650" y="2141538"/>
          <p14:tracePt t="5383" x="10298113" y="2141538"/>
          <p14:tracePt t="5387" x="10331450" y="2141538"/>
          <p14:tracePt t="5399" x="10399713" y="2141538"/>
          <p14:tracePt t="5403" x="10467975" y="2141538"/>
          <p14:tracePt t="5414" x="10544175" y="2141538"/>
          <p14:tracePt t="5419" x="10628313" y="2124075"/>
          <p14:tracePt t="5426" x="10721975" y="2108200"/>
          <p14:tracePt t="5434" x="10815638" y="2090738"/>
          <p14:tracePt t="5442" x="10917238" y="2082800"/>
          <p14:tracePt t="5450" x="11018838" y="2065338"/>
          <p14:tracePt t="5458" x="11104563" y="2055813"/>
          <p14:tracePt t="5466" x="11188700" y="2047875"/>
          <p14:tracePt t="5474" x="11282363" y="2039938"/>
          <p14:tracePt t="5482" x="11385550" y="2030413"/>
          <p14:tracePt t="5490" x="11495088" y="2030413"/>
          <p14:tracePt t="5500" x="11622088" y="2014538"/>
          <p14:tracePt t="5506" x="11766550" y="2005013"/>
          <p14:tracePt t="5516" x="11895138" y="1979613"/>
          <p14:tracePt t="5522" x="12072938" y="1963738"/>
          <p14:tracePt t="6569" x="11869738" y="1766888"/>
          <p14:tracePt t="6578" x="11639550" y="1766888"/>
          <p14:tracePt t="6585" x="11410950" y="1766888"/>
          <p14:tracePt t="6595" x="11172825" y="1758950"/>
          <p14:tracePt t="6601" x="11028363" y="1741488"/>
          <p14:tracePt t="6612" x="10901363" y="1733550"/>
          <p14:tracePt t="6617" x="10798175" y="1725613"/>
          <p14:tracePt t="6626" x="10739438" y="1716088"/>
          <p14:tracePt t="6635" x="10729913" y="1708150"/>
          <p14:tracePt t="6644" x="10721975" y="1708150"/>
          <p14:tracePt t="6652" x="10714038" y="1700213"/>
          <p14:tracePt t="6665" x="10704513" y="1700213"/>
          <p14:tracePt t="6674" x="10696575" y="1700213"/>
          <p14:tracePt t="6682" x="10688638" y="1700213"/>
          <p14:tracePt t="6690" x="10663238" y="1700213"/>
          <p14:tracePt t="6698" x="10637838" y="1700213"/>
          <p14:tracePt t="6706" x="10612438" y="1700213"/>
          <p14:tracePt t="6714" x="10577513" y="1708150"/>
          <p14:tracePt t="6722" x="10526713" y="1716088"/>
          <p14:tracePt t="6731" x="10467975" y="1733550"/>
          <p14:tracePt t="6738" x="10425113" y="1751013"/>
          <p14:tracePt t="6747" x="10356850" y="1776413"/>
          <p14:tracePt t="6754" x="10298113" y="1801813"/>
          <p14:tracePt t="6764" x="10245725" y="1827213"/>
          <p14:tracePt t="6770" x="10212388" y="1852613"/>
          <p14:tracePt t="6779" x="10179050" y="1870075"/>
          <p14:tracePt t="6786" x="10161588" y="1885950"/>
          <p14:tracePt t="6796" x="10144125" y="1911350"/>
          <p14:tracePt t="6802" x="10126663" y="1911350"/>
          <p14:tracePt t="6813" x="10118725" y="1928813"/>
          <p14:tracePt t="6818" x="10110788" y="1938338"/>
          <p14:tracePt t="6826" x="10101263" y="1963738"/>
          <p14:tracePt t="6834" x="10093325" y="1979613"/>
          <p14:tracePt t="6842" x="10067925" y="2005013"/>
          <p14:tracePt t="6850" x="10059988" y="2022475"/>
          <p14:tracePt t="6858" x="10042525" y="2047875"/>
          <p14:tracePt t="6866" x="10025063" y="2073275"/>
          <p14:tracePt t="6874" x="9991725" y="2116138"/>
          <p14:tracePt t="6897" x="9940925" y="2192338"/>
          <p14:tracePt t="6899" x="9915525" y="2227263"/>
          <p14:tracePt t="6906" x="9890125" y="2252663"/>
          <p14:tracePt t="6915" x="9872663" y="2268538"/>
          <p14:tracePt t="6922" x="9855200" y="2293938"/>
          <p14:tracePt t="6931" x="9839325" y="2293938"/>
          <p14:tracePt t="6947" x="9829800" y="2303463"/>
          <p14:tracePt t="7091" x="9829800" y="2311400"/>
          <p14:tracePt t="7337" x="9864725" y="2311400"/>
          <p14:tracePt t="7346" x="9898063" y="2303463"/>
          <p14:tracePt t="7353" x="9923463" y="2293938"/>
          <p14:tracePt t="7362" x="9983788" y="2278063"/>
          <p14:tracePt t="7369" x="10067925" y="2260600"/>
          <p14:tracePt t="7381" x="10161588" y="2243138"/>
          <p14:tracePt t="7389" x="10263188" y="2235200"/>
          <p14:tracePt t="7397" x="10374313" y="2217738"/>
          <p14:tracePt t="7405" x="10475913" y="2209800"/>
          <p14:tracePt t="7413" x="10560050" y="2209800"/>
          <p14:tracePt t="7421" x="10612438" y="2209800"/>
          <p14:tracePt t="7430" x="10645775" y="2209800"/>
          <p14:tracePt t="7438" x="10653713" y="2209800"/>
          <p14:tracePt t="7446" x="10653713" y="2217738"/>
          <p14:tracePt t="7454" x="10653713" y="2227263"/>
          <p14:tracePt t="7462" x="10653713" y="2235200"/>
          <p14:tracePt t="7470" x="10637838" y="2252663"/>
          <p14:tracePt t="7479" x="10612438" y="2252663"/>
          <p14:tracePt t="7486" x="10594975" y="2252663"/>
          <p14:tracePt t="7495" x="10569575" y="2260600"/>
          <p14:tracePt t="7502" x="10544175" y="2260600"/>
          <p14:tracePt t="7512" x="10518775" y="2260600"/>
          <p14:tracePt t="7518" x="10493375" y="2260600"/>
          <p14:tracePt t="7526" x="10483850" y="2260600"/>
          <p14:tracePt t="7533" x="10475913" y="2260600"/>
          <p14:tracePt t="7574" x="10467975" y="2260600"/>
          <p14:tracePt t="7582" x="10483850" y="2260600"/>
          <p14:tracePt t="7590" x="10509250" y="2243138"/>
          <p14:tracePt t="7598" x="10534650" y="2243138"/>
          <p14:tracePt t="7606" x="10569575" y="2243138"/>
          <p14:tracePt t="7616" x="10612438" y="2235200"/>
          <p14:tracePt t="7622" x="10645775" y="2235200"/>
          <p14:tracePt t="7631" x="10679113" y="2235200"/>
          <p14:tracePt t="7640" x="10696575" y="2235200"/>
          <p14:tracePt t="7651" x="10721975" y="2235200"/>
          <p14:tracePt t="7655" x="10756900" y="2235200"/>
          <p14:tracePt t="7662" x="10798175" y="2235200"/>
          <p14:tracePt t="7669" x="10823575" y="2235200"/>
          <p14:tracePt t="7679" x="10858500" y="2252663"/>
          <p14:tracePt t="7685" x="10901363" y="2268538"/>
          <p14:tracePt t="7695" x="10926763" y="2278063"/>
          <p14:tracePt t="7702" x="10942638" y="2278063"/>
          <p14:tracePt t="7712" x="10968038" y="2286000"/>
          <p14:tracePt t="7718" x="10985500" y="2293938"/>
          <p14:tracePt t="7725" x="11002963" y="2293938"/>
          <p14:tracePt t="7733" x="11028363" y="2293938"/>
          <p14:tracePt t="7742" x="11053763" y="2293938"/>
          <p14:tracePt t="7750" x="11096625" y="2278063"/>
          <p14:tracePt t="7757" x="11122025" y="2268538"/>
          <p14:tracePt t="7765" x="11163300" y="2252663"/>
          <p14:tracePt t="7773" x="11231563" y="2243138"/>
          <p14:tracePt t="7782" x="11299825" y="2227263"/>
          <p14:tracePt t="7790" x="11385550" y="2217738"/>
          <p14:tracePt t="7798" x="11469688" y="2217738"/>
          <p14:tracePt t="7806" x="11555413" y="2217738"/>
          <p14:tracePt t="7814" x="11606213" y="2217738"/>
          <p14:tracePt t="7822" x="11690350" y="2217738"/>
          <p14:tracePt t="7830" x="11758613" y="2217738"/>
          <p14:tracePt t="7837" x="11834813" y="2217738"/>
          <p14:tracePt t="7847" x="11903075" y="2227263"/>
          <p14:tracePt t="7854" x="11961813" y="2243138"/>
          <p14:tracePt t="7863" x="12022138" y="2252663"/>
          <p14:tracePt t="7869" x="12080875" y="2268538"/>
          <p14:tracePt t="7879" x="12133263" y="2286000"/>
          <p14:tracePt t="8856" x="12133263" y="2676525"/>
          <p14:tracePt t="8865" x="12065000" y="2617788"/>
          <p14:tracePt t="8872" x="11996738" y="2566988"/>
          <p14:tracePt t="8881" x="11920538" y="2506663"/>
          <p14:tracePt t="8886" x="11860213" y="2463800"/>
          <p14:tracePt t="8898" x="11784013" y="2422525"/>
          <p14:tracePt t="8902" x="11725275" y="2387600"/>
          <p14:tracePt t="8912" x="11682413" y="2362200"/>
          <p14:tracePt t="8918" x="11647488" y="2344738"/>
          <p14:tracePt t="8928" x="11606213" y="2328863"/>
          <p14:tracePt t="8934" x="11563350" y="2319338"/>
          <p14:tracePt t="8942" x="11512550" y="2311400"/>
          <p14:tracePt t="8950" x="11461750" y="2311400"/>
          <p14:tracePt t="8958" x="11410950" y="2311400"/>
          <p14:tracePt t="8966" x="11333163" y="2328863"/>
          <p14:tracePt t="8974" x="11266488" y="2354263"/>
          <p14:tracePt t="8982" x="11172825" y="2371725"/>
          <p14:tracePt t="8990" x="11079163" y="2405063"/>
          <p14:tracePt t="8999" x="10985500" y="2430463"/>
          <p14:tracePt t="9006" x="10891838" y="2473325"/>
          <p14:tracePt t="9016" x="10790238" y="2506663"/>
          <p14:tracePt t="9022" x="10663238" y="2541588"/>
          <p14:tracePt t="9031" x="10534650" y="2582863"/>
          <p14:tracePt t="9038" x="10458450" y="2608263"/>
          <p14:tracePt t="9048" x="10399713" y="2625725"/>
          <p14:tracePt t="9054" x="10348913" y="2633663"/>
          <p14:tracePt t="9064" x="10313988" y="2643188"/>
          <p14:tracePt t="9070" x="10306050" y="2643188"/>
          <p14:tracePt t="9086" x="10298113" y="2643188"/>
          <p14:tracePt t="9097" x="10288588" y="2643188"/>
          <p14:tracePt t="9142" x="10280650" y="2643188"/>
          <p14:tracePt t="9150" x="10263188" y="2633663"/>
          <p14:tracePt t="9159" x="10255250" y="2633663"/>
          <p14:tracePt t="9167" x="10229850" y="2625725"/>
          <p14:tracePt t="9175" x="10179050" y="2617788"/>
          <p14:tracePt t="9183" x="10118725" y="2608263"/>
          <p14:tracePt t="9191" x="10042525" y="2608263"/>
          <p14:tracePt t="9200" x="9966325" y="2617788"/>
          <p14:tracePt t="9206" x="9880600" y="2625725"/>
          <p14:tracePt t="9215" x="9812338" y="2643188"/>
          <p14:tracePt t="9222" x="9761538" y="2668588"/>
          <p14:tracePt t="9231" x="9753600" y="2686050"/>
          <p14:tracePt t="9238" x="9745663" y="2686050"/>
          <p14:tracePt t="9247" x="9736138" y="2693988"/>
          <p14:tracePt t="9264" x="9745663" y="2701925"/>
          <p14:tracePt t="9270" x="9779000" y="2719388"/>
          <p14:tracePt t="9280" x="9804400" y="2719388"/>
          <p14:tracePt t="9286" x="9829800" y="2727325"/>
          <p14:tracePt t="9295" x="9890125" y="2744788"/>
          <p14:tracePt t="9302" x="9948863" y="2762250"/>
          <p14:tracePt t="9313" x="10034588" y="2770188"/>
          <p14:tracePt t="9318" x="10136188" y="2770188"/>
          <p14:tracePt t="9329" x="10263188" y="2770188"/>
          <p14:tracePt t="9334" x="10364788" y="2770188"/>
          <p14:tracePt t="9345" x="10458450" y="2770188"/>
          <p14:tracePt t="9350" x="10577513" y="2762250"/>
          <p14:tracePt t="9359" x="10704513" y="2752725"/>
          <p14:tracePt t="9366" x="10841038" y="2744788"/>
          <p14:tracePt t="9374" x="10985500" y="2744788"/>
          <p14:tracePt t="9382" x="11172825" y="2744788"/>
          <p14:tracePt t="9390" x="11307763" y="2744788"/>
          <p14:tracePt t="9398" x="11418888" y="2744788"/>
          <p14:tracePt t="9406" x="11537950" y="2736850"/>
          <p14:tracePt t="9414" x="11639550" y="2719388"/>
          <p14:tracePt t="9421" x="11715750" y="2711450"/>
          <p14:tracePt t="9429" x="11801475" y="2701925"/>
          <p14:tracePt t="9437" x="11860213" y="2693988"/>
          <p14:tracePt t="9447" x="11903075" y="2686050"/>
          <p14:tracePt t="9453" x="11928475" y="2686050"/>
          <p14:tracePt t="9463" x="11936413" y="2686050"/>
          <p14:tracePt t="9469" x="11953875" y="2676525"/>
          <p14:tracePt t="9525" x="11971338" y="2668588"/>
          <p14:tracePt t="9534" x="11979275" y="2651125"/>
          <p14:tracePt t="9543" x="11996738" y="2633663"/>
          <p14:tracePt t="9550" x="12004675" y="2608263"/>
          <p14:tracePt t="9558" x="12022138" y="2582863"/>
          <p14:tracePt t="9566" x="12030075" y="2557463"/>
          <p14:tracePt t="9863" x="12039600" y="2557463"/>
          <p14:tracePt t="9881" x="12047538" y="2557463"/>
          <p14:tracePt t="9903" x="12055475" y="2566988"/>
          <p14:tracePt t="9928" x="12065000" y="2566988"/>
          <p14:tracePt t="9944" x="12072938" y="2566988"/>
          <p14:tracePt t="9951" x="12090400" y="2557463"/>
          <p14:tracePt t="9959" x="12123738" y="2532063"/>
          <p14:tracePt t="9968" x="12174538" y="2498725"/>
          <p14:tracePt t="22899" x="11852275" y="1597025"/>
          <p14:tracePt t="22905" x="11461750" y="1597025"/>
          <p14:tracePt t="22914" x="11018838" y="1589088"/>
          <p14:tracePt t="22922" x="10602913" y="1571625"/>
          <p14:tracePt t="22930" x="10161588" y="1555750"/>
          <p14:tracePt t="22937" x="9728200" y="1555750"/>
          <p14:tracePt t="22945" x="9312275" y="1555750"/>
          <p14:tracePt t="22953" x="8937625" y="1538288"/>
          <p14:tracePt t="22961" x="8589963" y="1520825"/>
          <p14:tracePt t="22969" x="8291513" y="1520825"/>
          <p14:tracePt t="22977" x="8029575" y="1546225"/>
          <p14:tracePt t="22985" x="7781925" y="1571625"/>
          <p14:tracePt t="22993" x="7586663" y="1606550"/>
          <p14:tracePt t="23001" x="7391400" y="1631950"/>
          <p14:tracePt t="23010" x="7229475" y="1665288"/>
          <p14:tracePt t="23017" x="7119938" y="1690688"/>
          <p14:tracePt t="23029" x="7026275" y="1733550"/>
          <p14:tracePt t="23038" x="6958013" y="1766888"/>
          <p14:tracePt t="23045" x="6899275" y="1793875"/>
          <p14:tracePt t="23053" x="6864350" y="1819275"/>
          <p14:tracePt t="23061" x="6856413" y="1819275"/>
          <p14:tracePt t="23069" x="6848475" y="1835150"/>
          <p14:tracePt t="23077" x="6831013" y="1844675"/>
          <p14:tracePt t="23086" x="6823075" y="1860550"/>
          <p14:tracePt t="23093" x="6797675" y="1895475"/>
          <p14:tracePt t="23101" x="6797675" y="1911350"/>
          <p14:tracePt t="23110" x="6780213" y="1928813"/>
          <p14:tracePt t="23118" x="6762750" y="1946275"/>
          <p14:tracePt t="23127" x="6737350" y="1971675"/>
          <p14:tracePt t="23133" x="6729413" y="2005013"/>
          <p14:tracePt t="23144" x="6711950" y="2022475"/>
          <p14:tracePt t="23149" x="6694488" y="2047875"/>
          <p14:tracePt t="23159" x="6669088" y="2065338"/>
          <p14:tracePt t="23166" x="6653213" y="2090738"/>
          <p14:tracePt t="23177" x="6635750" y="2098675"/>
          <p14:tracePt t="23182" x="6618288" y="2116138"/>
          <p14:tracePt t="23189" x="6592888" y="2116138"/>
          <p14:tracePt t="23197" x="6567488" y="2133600"/>
          <p14:tracePt t="23206" x="6516688" y="2149475"/>
          <p14:tracePt t="23213" x="6473825" y="2166938"/>
          <p14:tracePt t="23222" x="6415088" y="2184400"/>
          <p14:tracePt t="23230" x="6354763" y="2200275"/>
          <p14:tracePt t="23238" x="6261100" y="2217738"/>
          <p14:tracePt t="23245" x="6151563" y="2227263"/>
          <p14:tracePt t="23254" x="6024563" y="2227263"/>
          <p14:tracePt t="23261" x="5895975" y="2227263"/>
          <p14:tracePt t="23270" x="5776913" y="2227263"/>
          <p14:tracePt t="23277" x="5599113" y="2227263"/>
          <p14:tracePt t="23285" x="5411788" y="2209800"/>
          <p14:tracePt t="23294" x="5259388" y="2192338"/>
          <p14:tracePt t="23302" x="5132388" y="2166938"/>
          <p14:tracePt t="23310" x="5029200" y="2159000"/>
          <p14:tracePt t="23317" x="4927600" y="2149475"/>
          <p14:tracePt t="23327" x="4818063" y="2133600"/>
          <p14:tracePt t="23334" x="4732338" y="2124075"/>
          <p14:tracePt t="23343" x="4646613" y="2116138"/>
          <p14:tracePt t="23349" x="4587875" y="2108200"/>
          <p14:tracePt t="23360" x="4537075" y="2108200"/>
          <p14:tracePt t="23365" x="4476750" y="2098675"/>
          <p14:tracePt t="23374" x="4425950" y="2098675"/>
          <p14:tracePt t="23381" x="4392613" y="2098675"/>
          <p14:tracePt t="23389" x="4384675" y="2090738"/>
          <p14:tracePt t="23397" x="4349750" y="2090738"/>
          <p14:tracePt t="23405" x="4324350" y="2090738"/>
          <p14:tracePt t="23413" x="4298950" y="2090738"/>
          <p14:tracePt t="23421" x="4265613" y="2090738"/>
          <p14:tracePt t="23429" x="4240213" y="2090738"/>
          <p14:tracePt t="23437" x="4205288" y="2090738"/>
          <p14:tracePt t="23445" x="4171950" y="2090738"/>
          <p14:tracePt t="23454" x="4137025" y="2090738"/>
          <p14:tracePt t="23462" x="4078288" y="2090738"/>
          <p14:tracePt t="23469" x="4010025" y="2090738"/>
          <p14:tracePt t="23477" x="3933825" y="2090738"/>
          <p14:tracePt t="23486" x="3840163" y="2108200"/>
          <p14:tracePt t="23493" x="3738563" y="2133600"/>
          <p14:tracePt t="23501" x="3627438" y="2159000"/>
          <p14:tracePt t="23510" x="3517900" y="2174875"/>
          <p14:tracePt t="23517" x="3406775" y="2192338"/>
          <p14:tracePt t="23527" x="3287713" y="2217738"/>
          <p14:tracePt t="23533" x="3178175" y="2235200"/>
          <p14:tracePt t="23542" x="3049588" y="2243138"/>
          <p14:tracePt t="23549" x="2905125" y="2260600"/>
          <p14:tracePt t="23559" x="2786063" y="2278063"/>
          <p14:tracePt t="23565" x="2668588" y="2293938"/>
          <p14:tracePt t="23574" x="2574925" y="2303463"/>
          <p14:tracePt t="23581" x="2497138" y="2319338"/>
          <p14:tracePt t="23589" x="2413000" y="2328863"/>
          <p14:tracePt t="23597" x="2336800" y="2354263"/>
          <p14:tracePt t="23605" x="2243138" y="2371725"/>
          <p14:tracePt t="23613" x="2149475" y="2397125"/>
          <p14:tracePt t="23621" x="2081213" y="2405063"/>
          <p14:tracePt t="23630" x="1987550" y="2422525"/>
          <p14:tracePt t="23637" x="1893888" y="2438400"/>
          <p14:tracePt t="23645" x="1817688" y="2447925"/>
          <p14:tracePt t="23654" x="1733550" y="2455863"/>
          <p14:tracePt t="23661" x="1657350" y="2463800"/>
          <p14:tracePt t="23669" x="1597025" y="2473325"/>
          <p14:tracePt t="23678" x="1554163" y="2473325"/>
          <p14:tracePt t="23751" x="1546225" y="2473325"/>
          <p14:tracePt t="23760" x="1546225" y="2463800"/>
          <p14:tracePt t="23768" x="1579563" y="2430463"/>
          <p14:tracePt t="23778" x="1622425" y="2387600"/>
          <p14:tracePt t="23783" x="1682750" y="2344738"/>
          <p14:tracePt t="23792" x="1766888" y="2293938"/>
          <p14:tracePt t="23797" x="1860550" y="2260600"/>
          <p14:tracePt t="23806" x="1997075" y="2209800"/>
          <p14:tracePt t="23814" x="2200275" y="2166938"/>
          <p14:tracePt t="23822" x="2463800" y="2141538"/>
          <p14:tracePt t="23830" x="2744788" y="2116138"/>
          <p14:tracePt t="23838" x="3033713" y="2065338"/>
          <p14:tracePt t="23846" x="3363913" y="2055813"/>
          <p14:tracePt t="23854" x="3687763" y="2039938"/>
          <p14:tracePt t="23862" x="3967163" y="2022475"/>
          <p14:tracePt t="23870" x="4291013" y="2022475"/>
          <p14:tracePt t="23878" x="4681538" y="2022475"/>
          <p14:tracePt t="23886" x="5054600" y="2030413"/>
          <p14:tracePt t="23911" x="6423025" y="2098675"/>
          <p14:tracePt t="23918" x="6915150" y="2116138"/>
          <p14:tracePt t="23927" x="7426325" y="2149475"/>
          <p14:tracePt t="23934" x="7961313" y="2200275"/>
          <p14:tracePt t="23944" x="8470900" y="2235200"/>
          <p14:tracePt t="23950" x="8912225" y="2252663"/>
          <p14:tracePt t="23960" x="9302750" y="2252663"/>
          <p14:tracePt t="23966" x="9652000" y="2243138"/>
          <p14:tracePt t="23977" x="9974263" y="2243138"/>
          <p14:tracePt t="23982" x="10271125" y="2243138"/>
          <p14:tracePt t="23993" x="10509250" y="2243138"/>
          <p14:tracePt t="23998" x="10714038" y="2243138"/>
          <p14:tracePt t="24006" x="10942638" y="2243138"/>
          <p14:tracePt t="24014" x="11137900" y="2252663"/>
          <p14:tracePt t="24022" x="11350625" y="2260600"/>
          <p14:tracePt t="24030" x="11537950" y="2260600"/>
          <p14:tracePt t="24038" x="11750675" y="2260600"/>
          <p14:tracePt t="24046" x="11979275" y="2260600"/>
          <p14:tracePt t="25096" x="11545888" y="2209800"/>
          <p14:tracePt t="25105" x="11155363" y="2227263"/>
          <p14:tracePt t="25111" x="10645775" y="2243138"/>
          <p14:tracePt t="25118" x="10136188" y="2260600"/>
          <p14:tracePt t="25126" x="9677400" y="2278063"/>
          <p14:tracePt t="25134" x="9236075" y="2293938"/>
          <p14:tracePt t="25143" x="8818563" y="2311400"/>
          <p14:tracePt t="25150" x="8420100" y="2328863"/>
          <p14:tracePt t="25160" x="8070850" y="2344738"/>
          <p14:tracePt t="25166" x="7791450" y="2354263"/>
          <p14:tracePt t="25177" x="7578725" y="2371725"/>
          <p14:tracePt t="25182" x="7434263" y="2379663"/>
          <p14:tracePt t="25192" x="7332663" y="2387600"/>
          <p14:tracePt t="25198" x="7239000" y="2397125"/>
          <p14:tracePt t="25209" x="7178675" y="2405063"/>
          <p14:tracePt t="25214" x="7119938" y="2413000"/>
          <p14:tracePt t="25222" x="7085013" y="2430463"/>
          <p14:tracePt t="25230" x="7069138" y="2438400"/>
          <p14:tracePt t="25238" x="7051675" y="2455863"/>
          <p14:tracePt t="25246" x="7026275" y="2463800"/>
          <p14:tracePt t="25254" x="7000875" y="2473325"/>
          <p14:tracePt t="25261" x="7000875" y="2489200"/>
          <p14:tracePt t="25270" x="6975475" y="2489200"/>
          <p14:tracePt t="25278" x="6958013" y="2498725"/>
          <p14:tracePt t="25286" x="6950075" y="2506663"/>
          <p14:tracePt t="25294" x="6942138" y="2516188"/>
          <p14:tracePt t="25302" x="6907213" y="2532063"/>
          <p14:tracePt t="25311" x="6889750" y="2532063"/>
          <p14:tracePt t="25318" x="6856413" y="2532063"/>
          <p14:tracePt t="25327" x="6813550" y="2532063"/>
          <p14:tracePt t="25334" x="6762750" y="2549525"/>
          <p14:tracePt t="25343" x="6711950" y="2557463"/>
          <p14:tracePt t="25350" x="6653213" y="2574925"/>
          <p14:tracePt t="25360" x="6592888" y="2592388"/>
          <p14:tracePt t="25366" x="6550025" y="2600325"/>
          <p14:tracePt t="25376" x="6491288" y="2608263"/>
          <p14:tracePt t="25382" x="6430963" y="2617788"/>
          <p14:tracePt t="25392" x="6372225" y="2617788"/>
          <p14:tracePt t="25398" x="6303963" y="2625725"/>
          <p14:tracePt t="25409" x="6227763" y="2643188"/>
          <p14:tracePt t="25414" x="6142038" y="2651125"/>
          <p14:tracePt t="25422" x="6049963" y="2660650"/>
          <p14:tracePt t="25430" x="5964238" y="2676525"/>
          <p14:tracePt t="25438" x="5837238" y="2686050"/>
          <p14:tracePt t="25446" x="5692775" y="2701925"/>
          <p14:tracePt t="25454" x="5497513" y="2727325"/>
          <p14:tracePt t="25462" x="5302250" y="2744788"/>
          <p14:tracePt t="25470" x="5114925" y="2744788"/>
          <p14:tracePt t="25478" x="4910138" y="2744788"/>
          <p14:tracePt t="25486" x="4681538" y="2744788"/>
          <p14:tracePt t="25494" x="4494213" y="2744788"/>
          <p14:tracePt t="25502" x="4324350" y="2736850"/>
          <p14:tracePt t="25510" x="4129088" y="2727325"/>
          <p14:tracePt t="25518" x="3984625" y="2719388"/>
          <p14:tracePt t="25527" x="3865563" y="2711450"/>
          <p14:tracePt t="25533" x="3738563" y="2693988"/>
          <p14:tracePt t="25543" x="3636963" y="2693988"/>
          <p14:tracePt t="25549" x="3533775" y="2693988"/>
          <p14:tracePt t="25559" x="3424238" y="2686050"/>
          <p14:tracePt t="25565" x="3313113" y="2686050"/>
          <p14:tracePt t="25575" x="3194050" y="2686050"/>
          <p14:tracePt t="25581" x="3109913" y="2686050"/>
          <p14:tracePt t="25591" x="3016250" y="2686050"/>
          <p14:tracePt t="25597" x="2940050" y="2686050"/>
          <p14:tracePt t="25606" x="2889250" y="2686050"/>
          <p14:tracePt t="25613" x="2879725" y="2693988"/>
          <p14:tracePt t="25621" x="2863850" y="2701925"/>
          <p14:tracePt t="25791" x="2863850" y="2693988"/>
          <p14:tracePt t="25808" x="2871788" y="2686050"/>
          <p14:tracePt t="25816" x="2889250" y="2651125"/>
          <p14:tracePt t="25823" x="2905125" y="2651125"/>
          <p14:tracePt t="25832" x="2914650" y="2608263"/>
          <p14:tracePt t="25839" x="2940050" y="2574925"/>
          <p14:tracePt t="25846" x="2982913" y="2532063"/>
          <p14:tracePt t="25854" x="3008313" y="2489200"/>
          <p14:tracePt t="25862" x="3024188" y="2473325"/>
          <p14:tracePt t="25870" x="3033713" y="2473325"/>
          <p14:tracePt t="26163" x="3059113" y="2489200"/>
          <p14:tracePt t="26179" x="3074988" y="2506663"/>
          <p14:tracePt t="26187" x="3109913" y="2549525"/>
          <p14:tracePt t="26196" x="3117850" y="2557463"/>
          <p14:tracePt t="26212" x="3135313" y="2566988"/>
          <p14:tracePt t="26219" x="3135313" y="2574925"/>
          <p14:tracePt t="26230" x="3143250" y="2592388"/>
          <p14:tracePt t="26235" x="3160713" y="2625725"/>
          <p14:tracePt t="26246" x="3160713" y="2651125"/>
          <p14:tracePt t="26260" x="3160713" y="2660650"/>
          <p14:tracePt t="26266" x="3160713" y="2668588"/>
          <p14:tracePt t="26292" x="3178175" y="2676525"/>
          <p14:tracePt t="26308" x="3203575" y="2693988"/>
          <p14:tracePt t="26314" x="3219450" y="2701925"/>
          <p14:tracePt t="26325" x="3236913" y="2711450"/>
          <p14:tracePt t="26331" x="3254375" y="2719388"/>
          <p14:tracePt t="26346" x="3270250" y="2719388"/>
          <p14:tracePt t="26354" x="3287713" y="2727325"/>
          <p14:tracePt t="26362" x="3305175" y="2727325"/>
          <p14:tracePt t="26370" x="3330575" y="2727325"/>
          <p14:tracePt t="26378" x="3363913" y="2727325"/>
          <p14:tracePt t="26386" x="3398838" y="2727325"/>
          <p14:tracePt t="26394" x="3441700" y="2719388"/>
          <p14:tracePt t="26402" x="3467100" y="2719388"/>
          <p14:tracePt t="26411" x="3482975" y="2719388"/>
          <p14:tracePt t="26418" x="3508375" y="2711450"/>
          <p14:tracePt t="26427" x="3533775" y="2701925"/>
          <p14:tracePt t="26434" x="3586163" y="2686050"/>
          <p14:tracePt t="26444" x="3627438" y="2676525"/>
          <p14:tracePt t="26450" x="3678238" y="2660650"/>
          <p14:tracePt t="26460" x="3729038" y="2633663"/>
          <p14:tracePt t="26466" x="3781425" y="2617788"/>
          <p14:tracePt t="26477" x="3840163" y="2600325"/>
          <p14:tracePt t="26482" x="3890963" y="2574925"/>
          <p14:tracePt t="26493" x="3933825" y="2566988"/>
          <p14:tracePt t="26499" x="3992563" y="2549525"/>
          <p14:tracePt t="26508" x="4044950" y="2532063"/>
          <p14:tracePt t="26514" x="4103688" y="2524125"/>
          <p14:tracePt t="26523" x="4137025" y="2516188"/>
          <p14:tracePt t="26530" x="4171950" y="2498725"/>
          <p14:tracePt t="26539" x="4197350" y="2489200"/>
          <p14:tracePt t="26546" x="4205288" y="2489200"/>
          <p14:tracePt t="26554" x="4222750" y="2481263"/>
          <p14:tracePt t="26562" x="4230688" y="2481263"/>
          <p14:tracePt t="26570" x="4248150" y="2473325"/>
          <p14:tracePt t="26578" x="4256088" y="2473325"/>
          <p14:tracePt t="26586" x="4273550" y="2473325"/>
          <p14:tracePt t="26594" x="4281488" y="2473325"/>
          <p14:tracePt t="26602" x="4291013" y="2463800"/>
          <p14:tracePt t="26611" x="4306888" y="2463800"/>
          <p14:tracePt t="26627" x="4316413" y="2463800"/>
          <p14:tracePt t="26634" x="4324350" y="2463800"/>
          <p14:tracePt t="26650" x="4341813" y="2463800"/>
          <p14:tracePt t="26660" x="4367213" y="2463800"/>
          <p14:tracePt t="26665" x="4392613" y="2463800"/>
          <p14:tracePt t="26675" x="4435475" y="2473325"/>
          <p14:tracePt t="26681" x="4468813" y="2489200"/>
          <p14:tracePt t="26692" x="4519613" y="2516188"/>
          <p14:tracePt t="26697" x="4587875" y="2549525"/>
          <p14:tracePt t="26708" x="4646613" y="2582863"/>
          <p14:tracePt t="26714" x="4699000" y="2600325"/>
          <p14:tracePt t="26721" x="4740275" y="2617788"/>
          <p14:tracePt t="26729" x="4791075" y="2633663"/>
          <p14:tracePt t="26738" x="4833938" y="2651125"/>
          <p14:tracePt t="26745" x="4868863" y="2668588"/>
          <p14:tracePt t="26753" x="4919663" y="2701925"/>
          <p14:tracePt t="26761" x="4962525" y="2727325"/>
          <p14:tracePt t="26770" x="5003800" y="2762250"/>
          <p14:tracePt t="26777" x="5038725" y="2787650"/>
          <p14:tracePt t="26785" x="5080000" y="2820988"/>
          <p14:tracePt t="26793" x="5114925" y="2846388"/>
          <p14:tracePt t="26802" x="5122863" y="2855913"/>
          <p14:tracePt t="26809" x="5140325" y="2871788"/>
          <p14:tracePt t="26817" x="5148263" y="2871788"/>
          <p14:tracePt t="26827" x="5157788" y="2871788"/>
          <p14:tracePt t="26833" x="5157788" y="2881313"/>
          <p14:tracePt t="26843" x="5173663" y="2889250"/>
          <p14:tracePt t="26850" x="5183188" y="2889250"/>
          <p14:tracePt t="26858" x="5199063" y="2897188"/>
          <p14:tracePt t="26865" x="5208588" y="2897188"/>
          <p14:tracePt t="26875" x="5216525" y="2897188"/>
          <p14:tracePt t="26881" x="5241925" y="2914650"/>
          <p14:tracePt t="26893" x="5249863" y="2914650"/>
          <p14:tracePt t="26930" x="5259388" y="2914650"/>
          <p14:tracePt t="27012" x="5241925" y="2906713"/>
          <p14:tracePt t="27019" x="5199063" y="2846388"/>
          <p14:tracePt t="27027" x="5132388" y="2787650"/>
          <p14:tracePt t="27035" x="5064125" y="2711450"/>
          <p14:tracePt t="27045" x="4987925" y="2660650"/>
          <p14:tracePt t="27051" x="4902200" y="2608263"/>
          <p14:tracePt t="27061" x="4808538" y="2574925"/>
          <p14:tracePt t="27067" x="4689475" y="2524125"/>
          <p14:tracePt t="27077" x="4579938" y="2481263"/>
          <p14:tracePt t="27083" x="4503738" y="2455863"/>
          <p14:tracePt t="27094" x="4418013" y="2438400"/>
          <p14:tracePt t="27098" x="4341813" y="2430463"/>
          <p14:tracePt t="27111" x="4256088" y="2422525"/>
          <p14:tracePt t="27116" x="4187825" y="2422525"/>
          <p14:tracePt t="27124" x="4121150" y="2422525"/>
          <p14:tracePt t="27133" x="4070350" y="2422525"/>
          <p14:tracePt t="27139" x="4027488" y="2422525"/>
          <p14:tracePt t="27147" x="4017963" y="2422525"/>
          <p14:tracePt t="27187" x="4010025" y="2422525"/>
          <p14:tracePt t="27219" x="4002088" y="2430463"/>
          <p14:tracePt t="27228" x="3992563" y="2438400"/>
          <p14:tracePt t="27235" x="3976688" y="2447925"/>
          <p14:tracePt t="27245" x="3967163" y="2447925"/>
          <p14:tracePt t="27251" x="3959225" y="2455863"/>
          <p14:tracePt t="27261" x="3933825" y="2463800"/>
          <p14:tracePt t="27266" x="3925888" y="2463800"/>
          <p14:tracePt t="27276" x="3908425" y="2473325"/>
          <p14:tracePt t="27282" x="3908425" y="2481263"/>
          <p14:tracePt t="27293" x="3883025" y="2481263"/>
          <p14:tracePt t="27298" x="3857625" y="2489200"/>
          <p14:tracePt t="27308" x="3857625" y="2498725"/>
          <p14:tracePt t="27314" x="3840163" y="2506663"/>
          <p14:tracePt t="27322" x="3822700" y="2516188"/>
          <p14:tracePt t="27330" x="3806825" y="2516188"/>
          <p14:tracePt t="27338" x="3797300" y="2532063"/>
          <p14:tracePt t="27346" x="3789363" y="2532063"/>
          <p14:tracePt t="27354" x="3781425" y="2541588"/>
          <p14:tracePt t="27443" x="3763963" y="2541588"/>
          <p14:tracePt t="27451" x="3756025" y="2541588"/>
          <p14:tracePt t="27460" x="3746500" y="2541588"/>
          <p14:tracePt t="27466" x="3738563" y="2541588"/>
          <p14:tracePt t="27477" x="3729038" y="2541588"/>
          <p14:tracePt t="27483" x="3687763" y="2516188"/>
          <p14:tracePt t="27495" x="3670300" y="2489200"/>
          <p14:tracePt t="27498" x="3636963" y="2463800"/>
          <p14:tracePt t="27509" x="3611563" y="2438400"/>
          <p14:tracePt t="27514" x="3559175" y="2413000"/>
          <p14:tracePt t="27525" x="3517900" y="2397125"/>
          <p14:tracePt t="27530" x="3467100" y="2371725"/>
          <p14:tracePt t="27538" x="3424238" y="2344738"/>
          <p14:tracePt t="27546" x="3373438" y="2336800"/>
          <p14:tracePt t="27554" x="3305175" y="2319338"/>
          <p14:tracePt t="27563" x="3219450" y="2311400"/>
          <p14:tracePt t="27570" x="3135313" y="2311400"/>
          <p14:tracePt t="27578" x="3041650" y="2311400"/>
          <p14:tracePt t="27587" x="2947988" y="2311400"/>
          <p14:tracePt t="27594" x="2838450" y="2311400"/>
          <p14:tracePt t="27602" x="2719388" y="2311400"/>
          <p14:tracePt t="27611" x="2600325" y="2311400"/>
          <p14:tracePt t="27618" x="2489200" y="2311400"/>
          <p14:tracePt t="27628" x="2387600" y="2311400"/>
          <p14:tracePt t="27636" x="2301875" y="2311400"/>
          <p14:tracePt t="27648" x="2243138" y="2311400"/>
          <p14:tracePt t="27652" x="2208213" y="2311400"/>
          <p14:tracePt t="27659" x="2192338" y="2311400"/>
          <p14:tracePt t="27793" x="2182813" y="2311400"/>
          <p14:tracePt t="27809" x="2174875" y="2311400"/>
          <p14:tracePt t="27817" x="2166938" y="2311400"/>
          <p14:tracePt t="27826" x="2149475" y="2303463"/>
          <p14:tracePt t="27834" x="2106613" y="2278063"/>
          <p14:tracePt t="27842" x="2090738" y="2268538"/>
          <p14:tracePt t="27849" x="2065338" y="2260600"/>
          <p14:tracePt t="27860" x="2022475" y="2243138"/>
          <p14:tracePt t="27865" x="1987550" y="2227263"/>
          <p14:tracePt t="27875" x="1962150" y="2217738"/>
          <p14:tracePt t="27882" x="1936750" y="2217738"/>
          <p14:tracePt t="27893" x="1928813" y="2217738"/>
          <p14:tracePt t="27908" x="1920875" y="2217738"/>
          <p14:tracePt t="27954" x="1928813" y="2217738"/>
          <p14:tracePt t="27962" x="1936750" y="2217738"/>
          <p14:tracePt t="27970" x="1946275" y="2217738"/>
          <p14:tracePt t="27978" x="1954213" y="2217738"/>
          <p14:tracePt t="27986" x="1962150" y="2217738"/>
          <p14:tracePt t="27994" x="1971675" y="2217738"/>
          <p14:tracePt t="28275" x="1979613" y="2217738"/>
          <p14:tracePt t="28307" x="1987550" y="2209800"/>
          <p14:tracePt t="28324" x="1997075" y="2209800"/>
          <p14:tracePt t="28332" x="2005013" y="2209800"/>
          <p14:tracePt t="28339" x="2012950" y="2200275"/>
          <p14:tracePt t="28354" x="2022475" y="2200275"/>
          <p14:tracePt t="28362" x="2030413" y="2184400"/>
          <p14:tracePt t="28377" x="2047875" y="2166938"/>
          <p14:tracePt t="28386" x="2073275" y="2159000"/>
          <p14:tracePt t="28393" x="2098675" y="2133600"/>
          <p14:tracePt t="28401" x="2116138" y="2116138"/>
          <p14:tracePt t="28409" x="2132013" y="2090738"/>
          <p14:tracePt t="28417" x="2149475" y="2065338"/>
          <p14:tracePt t="28425" x="2182813" y="2039938"/>
          <p14:tracePt t="28433" x="2225675" y="2005013"/>
          <p14:tracePt t="28442" x="2268538" y="1971675"/>
          <p14:tracePt t="28449" x="2293938" y="1954213"/>
          <p14:tracePt t="28459" x="2311400" y="1938338"/>
          <p14:tracePt t="28481" x="2327275" y="1928813"/>
          <p14:tracePt t="28491" x="2336800" y="1920875"/>
          <p14:tracePt t="28498" x="2344738" y="1920875"/>
          <p14:tracePt t="28513" x="2352675" y="1911350"/>
          <p14:tracePt t="28525" x="2362200" y="1903413"/>
          <p14:tracePt t="28530" x="2379663" y="1903413"/>
          <p14:tracePt t="28545" x="2387600" y="1903413"/>
          <p14:tracePt t="28553" x="2395538" y="1903413"/>
          <p14:tracePt t="28562" x="2405063" y="1903413"/>
          <p14:tracePt t="28570" x="2420938" y="1903413"/>
          <p14:tracePt t="28578" x="2446338" y="1903413"/>
          <p14:tracePt t="28586" x="2471738" y="1903413"/>
          <p14:tracePt t="28594" x="2506663" y="1903413"/>
          <p14:tracePt t="28601" x="2565400" y="1928813"/>
          <p14:tracePt t="28610" x="2625725" y="1971675"/>
          <p14:tracePt t="28618" x="2709863" y="2005013"/>
          <p14:tracePt t="28627" x="2828925" y="2030413"/>
          <p14:tracePt t="28635" x="2965450" y="2090738"/>
          <p14:tracePt t="28642" x="3152775" y="2149475"/>
          <p14:tracePt t="28649" x="3279775" y="2200275"/>
          <p14:tracePt t="28659" x="3414713" y="2243138"/>
          <p14:tracePt t="28666" x="3533775" y="2286000"/>
          <p14:tracePt t="28677" x="3670300" y="2319338"/>
          <p14:tracePt t="28683" x="3797300" y="2354263"/>
          <p14:tracePt t="28691" x="3900488" y="2397125"/>
          <p14:tracePt t="28697" x="3976688" y="2413000"/>
          <p14:tracePt t="28707" x="4035425" y="2430463"/>
          <p14:tracePt t="28713" x="4078288" y="2438400"/>
          <p14:tracePt t="28803" x="4052888" y="2438400"/>
          <p14:tracePt t="28810" x="4002088" y="2447925"/>
          <p14:tracePt t="28818" x="3908425" y="2463800"/>
          <p14:tracePt t="28825" x="3789363" y="2506663"/>
          <p14:tracePt t="28833" x="3586163" y="2557463"/>
          <p14:tracePt t="28842" x="3330575" y="2625725"/>
          <p14:tracePt t="28849" x="3059113" y="2701925"/>
          <p14:tracePt t="28858" x="2752725" y="2795588"/>
          <p14:tracePt t="28865" x="2455863" y="2863850"/>
          <p14:tracePt t="28875" x="2141538" y="2940050"/>
          <p14:tracePt t="28881" x="1860550" y="3016250"/>
          <p14:tracePt t="28890" x="1631950" y="3067050"/>
          <p14:tracePt t="28898" x="1452563" y="3101975"/>
          <p14:tracePt t="28909" x="1333500" y="3144838"/>
          <p14:tracePt t="28913" x="1239838" y="3170238"/>
          <p14:tracePt t="28924" x="1181100" y="3186113"/>
          <p14:tracePt t="28930" x="1173163" y="3203575"/>
          <p14:tracePt t="28937" x="1163638" y="3203575"/>
          <p14:tracePt t="28945" x="1163638" y="3211513"/>
          <p14:tracePt t="28953" x="1163638" y="3238500"/>
          <p14:tracePt t="28961" x="1163638" y="3263900"/>
          <p14:tracePt t="28969" x="1163638" y="3279775"/>
          <p14:tracePt t="28986" x="1163638" y="3297238"/>
          <p14:tracePt t="28993" x="1173163" y="3305175"/>
          <p14:tracePt t="29001" x="1173163" y="3314700"/>
          <p14:tracePt t="29009" x="1173163" y="3322638"/>
          <p14:tracePt t="29026" x="1181100" y="3322638"/>
          <p14:tracePt t="29043" x="1181100" y="3330575"/>
          <p14:tracePt t="29123" x="1181100" y="3340100"/>
          <p14:tracePt t="29527" x="1198563" y="3330575"/>
          <p14:tracePt t="29559" x="1206500" y="3330575"/>
          <p14:tracePt t="29567" x="1214438" y="3330575"/>
          <p14:tracePt t="29575" x="1223963" y="3330575"/>
          <p14:tracePt t="29582" x="1231900" y="3330575"/>
          <p14:tracePt t="29590" x="1239838" y="3330575"/>
          <p14:tracePt t="29598" x="1249363" y="3330575"/>
          <p14:tracePt t="29614" x="1265238" y="3330575"/>
          <p14:tracePt t="29623" x="1274763" y="3330575"/>
          <p14:tracePt t="29630" x="1290638" y="3322638"/>
          <p14:tracePt t="29643" x="1300163" y="3314700"/>
          <p14:tracePt t="29646" x="1333500" y="3314700"/>
          <p14:tracePt t="29653" x="1358900" y="3305175"/>
          <p14:tracePt t="29661" x="1384300" y="3297238"/>
          <p14:tracePt t="29669" x="1401763" y="3279775"/>
          <p14:tracePt t="29677" x="1419225" y="3263900"/>
          <p14:tracePt t="29685" x="1435100" y="3246438"/>
          <p14:tracePt t="29693" x="1452563" y="3221038"/>
          <p14:tracePt t="29701" x="1470025" y="3203575"/>
          <p14:tracePt t="29709" x="1470025" y="3186113"/>
          <p14:tracePt t="29717" x="1477963" y="3178175"/>
          <p14:tracePt t="29725" x="1487488" y="3152775"/>
          <p14:tracePt t="29734" x="1495425" y="3135313"/>
          <p14:tracePt t="29742" x="1495425" y="3119438"/>
          <p14:tracePt t="29749" x="1520825" y="3109913"/>
          <p14:tracePt t="30006" x="1520825" y="3119438"/>
          <p14:tracePt t="30014" x="1512888" y="3135313"/>
          <p14:tracePt t="30024" x="1503363" y="3152775"/>
          <p14:tracePt t="30032" x="1495425" y="3152775"/>
          <p14:tracePt t="30040" x="1495425" y="3170238"/>
          <p14:tracePt t="30045" x="1495425" y="3178175"/>
          <p14:tracePt t="30054" x="1487488" y="3195638"/>
          <p14:tracePt t="30061" x="1462088" y="3203575"/>
          <p14:tracePt t="30069" x="1444625" y="3211513"/>
          <p14:tracePt t="30077" x="1419225" y="3238500"/>
          <p14:tracePt t="30086" x="1393825" y="3246438"/>
          <p14:tracePt t="30093" x="1376363" y="3271838"/>
          <p14:tracePt t="30101" x="1358900" y="3305175"/>
          <p14:tracePt t="30109" x="1343025" y="3330575"/>
          <p14:tracePt t="30118" x="1333500" y="3330575"/>
          <p14:tracePt t="30125" x="1333500" y="3340100"/>
          <p14:tracePt t="30425" x="1333500" y="3348038"/>
          <p14:tracePt t="30439" x="1343025" y="3365500"/>
          <p14:tracePt t="30445" x="1358900" y="3373438"/>
          <p14:tracePt t="30453" x="1368425" y="3390900"/>
          <p14:tracePt t="30461" x="1393825" y="3424238"/>
          <p14:tracePt t="30477" x="1409700" y="3441700"/>
          <p14:tracePt t="30485" x="1427163" y="3449638"/>
          <p14:tracePt t="30501" x="1444625" y="3459163"/>
          <p14:tracePt t="30509" x="1462088" y="3459163"/>
          <p14:tracePt t="30517" x="1470025" y="3459163"/>
          <p14:tracePt t="30525" x="1487488" y="3467100"/>
          <p14:tracePt t="30533" x="1495425" y="3467100"/>
          <p14:tracePt t="30542" x="1512888" y="3467100"/>
          <p14:tracePt t="30560" x="1520825" y="3467100"/>
          <p14:tracePt t="30566" x="1546225" y="3459163"/>
          <p14:tracePt t="30575" x="1546225" y="3449638"/>
          <p14:tracePt t="30581" x="1563688" y="3433763"/>
          <p14:tracePt t="30591" x="1579563" y="3408363"/>
          <p14:tracePt t="30597" x="1589088" y="3390900"/>
          <p14:tracePt t="30608" x="1606550" y="3365500"/>
          <p14:tracePt t="30614" x="1622425" y="3322638"/>
          <p14:tracePt t="30623" x="1639888" y="3289300"/>
          <p14:tracePt t="30630" x="1639888" y="3279775"/>
          <p14:tracePt t="30637" x="1639888" y="3254375"/>
          <p14:tracePt t="30645" x="1647825" y="3238500"/>
          <p14:tracePt t="30661" x="1657350" y="3238500"/>
          <p14:tracePt t="30735" x="1647825" y="3238500"/>
          <p14:tracePt t="30775" x="1665288" y="3238500"/>
          <p14:tracePt t="30783" x="1673225" y="3238500"/>
          <p14:tracePt t="30793" x="1682750" y="3238500"/>
          <p14:tracePt t="30799" x="1716088" y="3238500"/>
          <p14:tracePt t="30811" x="1733550" y="3221038"/>
          <p14:tracePt t="30815" x="1766888" y="3195638"/>
          <p14:tracePt t="30826" x="1817688" y="3152775"/>
          <p14:tracePt t="30831" x="1893888" y="3084513"/>
          <p14:tracePt t="30842" x="1979613" y="3016250"/>
          <p14:tracePt t="30849" x="2090738" y="2949575"/>
          <p14:tracePt t="30855" x="2200275" y="2871788"/>
          <p14:tracePt t="30863" x="2286000" y="2813050"/>
          <p14:tracePt t="30870" x="2395538" y="2727325"/>
          <p14:tracePt t="30879" x="2532063" y="2651125"/>
          <p14:tracePt t="30886" x="2693988" y="2549525"/>
          <p14:tracePt t="30908" x="3067050" y="2371725"/>
          <p14:tracePt t="30910" x="3262313" y="2293938"/>
          <p14:tracePt t="30918" x="3475038" y="2209800"/>
          <p14:tracePt t="30926" x="3687763" y="2149475"/>
          <p14:tracePt t="30934" x="3865563" y="2098675"/>
          <p14:tracePt t="30944" x="4002088" y="2065338"/>
          <p14:tracePt t="30949" x="4137025" y="2047875"/>
          <p14:tracePt t="30958" x="4240213" y="2039938"/>
          <p14:tracePt t="30965" x="4316413" y="2039938"/>
          <p14:tracePt t="30975" x="4375150" y="2039938"/>
          <p14:tracePt t="30981" x="4443413" y="2065338"/>
          <p14:tracePt t="30991" x="4519613" y="2108200"/>
          <p14:tracePt t="30997" x="4579938" y="2166938"/>
          <p14:tracePt t="31007" x="4656138" y="2217738"/>
          <p14:tracePt t="31013" x="4706938" y="2268538"/>
          <p14:tracePt t="31024" x="4765675" y="2336800"/>
          <p14:tracePt t="31030" x="4818063" y="2397125"/>
          <p14:tracePt t="31038" x="4859338" y="2463800"/>
          <p14:tracePt t="31045" x="4884738" y="2498725"/>
          <p14:tracePt t="31053" x="4910138" y="2532063"/>
          <p14:tracePt t="31062" x="4919663" y="2566988"/>
          <p14:tracePt t="31069" x="4927600" y="2592388"/>
          <p14:tracePt t="31077" x="4927600" y="2643188"/>
          <p14:tracePt t="31086" x="4927600" y="2676525"/>
          <p14:tracePt t="31093" x="4919663" y="2711450"/>
          <p14:tracePt t="31101" x="4894263" y="2762250"/>
          <p14:tracePt t="31110" x="4868863" y="2805113"/>
          <p14:tracePt t="31118" x="4826000" y="2855913"/>
          <p14:tracePt t="31125" x="4757738" y="2889250"/>
          <p14:tracePt t="31134" x="4689475" y="2922588"/>
          <p14:tracePt t="31143" x="4605338" y="2949575"/>
          <p14:tracePt t="31149" x="4529138" y="2965450"/>
          <p14:tracePt t="31159" x="4443413" y="2982913"/>
          <p14:tracePt t="31165" x="4349750" y="2990850"/>
          <p14:tracePt t="31176" x="4265613" y="3000375"/>
          <p14:tracePt t="31181" x="4179888" y="3008313"/>
          <p14:tracePt t="31191" x="4103688" y="3016250"/>
          <p14:tracePt t="31198" x="4010025" y="3016250"/>
          <p14:tracePt t="31207" x="3908425" y="3016250"/>
          <p14:tracePt t="31213" x="3797300" y="3016250"/>
          <p14:tracePt t="31224" x="3687763" y="3016250"/>
          <p14:tracePt t="31230" x="3543300" y="3025775"/>
          <p14:tracePt t="31238" x="3373438" y="3041650"/>
          <p14:tracePt t="31245" x="3160713" y="3067050"/>
          <p14:tracePt t="31253" x="2863850" y="3127375"/>
          <p14:tracePt t="31262" x="2506663" y="3170238"/>
          <p14:tracePt t="31269" x="2132013" y="3203575"/>
          <p14:tracePt t="31277" x="1784350" y="3221038"/>
          <p14:tracePt t="31285" x="1435100" y="3228975"/>
          <p14:tracePt t="31293" x="1104900" y="3246438"/>
          <p14:tracePt t="31301" x="755650" y="3263900"/>
          <p14:tracePt t="31309" x="425450" y="3297238"/>
          <p14:tracePt t="31317" x="136525" y="3322638"/>
          <p14:tracePt t="31512" x="704850" y="2693988"/>
          <p14:tracePt t="31518" x="1231900" y="2557463"/>
          <p14:tracePt t="31526" x="1733550" y="2455863"/>
          <p14:tracePt t="31534" x="2293938" y="2379663"/>
          <p14:tracePt t="31543" x="2940050" y="2328863"/>
          <p14:tracePt t="31550" x="3568700" y="2293938"/>
          <p14:tracePt t="31558" x="4187825" y="2278063"/>
          <p14:tracePt t="31565" x="4791075" y="2260600"/>
          <p14:tracePt t="31575" x="5394325" y="2227263"/>
          <p14:tracePt t="31582" x="5946775" y="2209800"/>
          <p14:tracePt t="31591" x="6473825" y="2209800"/>
          <p14:tracePt t="31597" x="6932613" y="2209800"/>
          <p14:tracePt t="31609" x="7373938" y="2227263"/>
          <p14:tracePt t="31614" x="7773988" y="2260600"/>
          <p14:tracePt t="31624" x="8131175" y="2328863"/>
          <p14:tracePt t="31631" x="8428038" y="2371725"/>
          <p14:tracePt t="31637" x="8666163" y="2405063"/>
          <p14:tracePt t="31645" x="8853488" y="2455863"/>
          <p14:tracePt t="31654" x="8972550" y="2489200"/>
          <p14:tracePt t="31661" x="9056688" y="2506663"/>
          <p14:tracePt t="31669" x="9107488" y="2516188"/>
          <p14:tracePt t="31677" x="9142413" y="2516188"/>
          <p14:tracePt t="31685" x="9175750" y="2524125"/>
          <p14:tracePt t="31693" x="9218613" y="2524125"/>
          <p14:tracePt t="31701" x="9251950" y="2524125"/>
          <p14:tracePt t="31709" x="9286875" y="2524125"/>
          <p14:tracePt t="31717" x="9320213" y="2532063"/>
          <p14:tracePt t="31725" x="9363075" y="2541588"/>
          <p14:tracePt t="31735" x="9371013" y="2541588"/>
          <p14:tracePt t="31741" x="9380538" y="2541588"/>
          <p14:tracePt t="31903" x="9363075" y="2549525"/>
          <p14:tracePt t="31909" x="9353550" y="2592388"/>
          <p14:tracePt t="31917" x="9345613" y="2608263"/>
          <p14:tracePt t="31925" x="9345613" y="2625725"/>
          <p14:tracePt t="31933" x="9345613" y="2633663"/>
          <p14:tracePt t="31941" x="9363075" y="2651125"/>
          <p14:tracePt t="31950" x="9405938" y="2676525"/>
          <p14:tracePt t="31965" x="9421813" y="2676525"/>
          <p14:tracePt t="31975" x="9456738" y="2693988"/>
          <p14:tracePt t="31982" x="9523413" y="2701925"/>
          <p14:tracePt t="31991" x="9626600" y="2711450"/>
          <p14:tracePt t="31997" x="9771063" y="2711450"/>
          <p14:tracePt t="32007" x="9923463" y="2686050"/>
          <p14:tracePt t="32014" x="10126663" y="2651125"/>
          <p14:tracePt t="32024" x="10348913" y="2608263"/>
          <p14:tracePt t="32030" x="10569575" y="2574925"/>
          <p14:tracePt t="32038" x="10833100" y="2541588"/>
          <p14:tracePt t="32045" x="11079163" y="2498725"/>
          <p14:tracePt t="32053" x="11307763" y="2447925"/>
          <p14:tracePt t="32061" x="11555413" y="2397125"/>
          <p14:tracePt t="32069" x="11844338" y="2362200"/>
          <p14:tracePt t="32077" x="12106275" y="2336800"/>
          <p14:tracePt t="33670" x="12039600" y="2387600"/>
          <p14:tracePt t="33677" x="11928475" y="2371725"/>
          <p14:tracePt t="33681" x="11809413" y="2344738"/>
          <p14:tracePt t="33692" x="11715750" y="2319338"/>
          <p14:tracePt t="33697" x="11614150" y="2293938"/>
          <p14:tracePt t="33707" x="11495088" y="2252663"/>
          <p14:tracePt t="33713" x="11393488" y="2217738"/>
          <p14:tracePt t="33724" x="11291888" y="2166938"/>
          <p14:tracePt t="33730" x="11206163" y="2133600"/>
          <p14:tracePt t="33740" x="11147425" y="2108200"/>
          <p14:tracePt t="33746" x="11104563" y="2082800"/>
          <p14:tracePt t="33753" x="11096625" y="2073275"/>
          <p14:tracePt t="33761" x="11079163" y="2073275"/>
          <p14:tracePt t="33770" x="11071225" y="2055813"/>
          <p14:tracePt t="33777" x="11053763" y="2047875"/>
          <p14:tracePt t="33785" x="11044238" y="2047875"/>
          <p14:tracePt t="33794" x="11036300" y="2039938"/>
          <p14:tracePt t="33802" x="11028363" y="2039938"/>
          <p14:tracePt t="33809" x="11028363" y="2030413"/>
          <p14:tracePt t="33826" x="11010900" y="2030413"/>
          <p14:tracePt t="33842" x="10993438" y="2030413"/>
          <p14:tracePt t="33850" x="10968038" y="2030413"/>
          <p14:tracePt t="33859" x="10952163" y="2039938"/>
          <p14:tracePt t="33866" x="10917238" y="2055813"/>
          <p14:tracePt t="33875" x="10891838" y="2073275"/>
          <p14:tracePt t="33882" x="10874375" y="2082800"/>
          <p14:tracePt t="33893" x="10858500" y="2090738"/>
          <p14:tracePt t="33909" x="10841038" y="2098675"/>
          <p14:tracePt t="33914" x="10833100" y="2098675"/>
          <p14:tracePt t="33922" x="10807700" y="2108200"/>
          <p14:tracePt t="33929" x="10790238" y="2116138"/>
          <p14:tracePt t="33938" x="10782300" y="2116138"/>
          <p14:tracePt t="33946" x="10772775" y="2116138"/>
          <p14:tracePt t="33954" x="10756900" y="2116138"/>
          <p14:tracePt t="33961" x="10747375" y="2116138"/>
          <p14:tracePt t="33969" x="10739438" y="2116138"/>
          <p14:tracePt t="33977" x="10729913" y="2116138"/>
          <p14:tracePt t="33994" x="10721975" y="2116138"/>
          <p14:tracePt t="34002" x="10696575" y="2116138"/>
          <p14:tracePt t="34009" x="10653713" y="2124075"/>
          <p14:tracePt t="34018" x="10628313" y="2124075"/>
          <p14:tracePt t="34026" x="10612438" y="2124075"/>
          <p14:tracePt t="34034" x="10577513" y="2124075"/>
          <p14:tracePt t="34042" x="10534650" y="2133600"/>
          <p14:tracePt t="34050" x="10483850" y="2133600"/>
          <p14:tracePt t="34060" x="10425113" y="2141538"/>
          <p14:tracePt t="34066" x="10382250" y="2149475"/>
          <p14:tracePt t="34077" x="10331450" y="2159000"/>
          <p14:tracePt t="34082" x="10288588" y="2159000"/>
          <p14:tracePt t="34091" x="10237788" y="2159000"/>
          <p14:tracePt t="34098" x="10194925" y="2159000"/>
          <p14:tracePt t="34107" x="10161588" y="2159000"/>
          <p14:tracePt t="34114" x="10126663" y="2159000"/>
          <p14:tracePt t="34126" x="10085388" y="2159000"/>
          <p14:tracePt t="34130" x="10050463" y="2159000"/>
          <p14:tracePt t="34142" x="10017125" y="2159000"/>
          <p14:tracePt t="34146" x="9956800" y="2159000"/>
          <p14:tracePt t="34154" x="9906000" y="2159000"/>
          <p14:tracePt t="34162" x="9839325" y="2159000"/>
          <p14:tracePt t="34170" x="9745663" y="2149475"/>
          <p14:tracePt t="34178" x="9642475" y="2133600"/>
          <p14:tracePt t="34187" x="9532938" y="2116138"/>
          <p14:tracePt t="34194" x="9439275" y="2082800"/>
          <p14:tracePt t="34202" x="9363075" y="2030413"/>
          <p14:tracePt t="34209" x="9294813" y="1997075"/>
          <p14:tracePt t="34217" x="9261475" y="1963738"/>
          <p14:tracePt t="34225" x="9226550" y="1928813"/>
          <p14:tracePt t="34233" x="9218613" y="1920875"/>
          <p14:tracePt t="34241" x="9218613" y="1911350"/>
          <p14:tracePt t="34281" x="9201150" y="1911350"/>
          <p14:tracePt t="34290" x="9167813" y="1920875"/>
          <p14:tracePt t="34297" x="9082088" y="1963738"/>
          <p14:tracePt t="34306" x="8929688" y="2039938"/>
          <p14:tracePt t="34313" x="8640763" y="2159000"/>
          <p14:tracePt t="34324" x="8291513" y="2268538"/>
          <p14:tracePt t="34329" x="7859713" y="2371725"/>
          <p14:tracePt t="34338" x="7383463" y="2473325"/>
          <p14:tracePt t="34345" x="6889750" y="2557463"/>
          <p14:tracePt t="34353" x="6415088" y="2625725"/>
          <p14:tracePt t="34361" x="6015038" y="2693988"/>
          <p14:tracePt t="34369" x="5632450" y="2736850"/>
          <p14:tracePt t="34377" x="5276850" y="2787650"/>
          <p14:tracePt t="34385" x="4945063" y="2820988"/>
          <p14:tracePt t="34393" x="4656138" y="2863850"/>
          <p14:tracePt t="34401" x="4410075" y="2897188"/>
          <p14:tracePt t="34410" x="4197350" y="2922588"/>
          <p14:tracePt t="34417" x="3967163" y="2965450"/>
          <p14:tracePt t="34425" x="3789363" y="3000375"/>
          <p14:tracePt t="34433" x="3636963" y="3025775"/>
          <p14:tracePt t="34441" x="3533775" y="3051175"/>
          <p14:tracePt t="34450" x="3449638" y="3067050"/>
          <p14:tracePt t="34458" x="3406775" y="3076575"/>
          <p14:tracePt t="34466" x="3373438" y="3084513"/>
          <p14:tracePt t="34475" x="3363913" y="3084513"/>
          <p14:tracePt t="34481" x="3355975" y="3084513"/>
          <p14:tracePt t="34498" x="3348038" y="3084513"/>
          <p14:tracePt t="34513" x="3338513" y="3084513"/>
          <p14:tracePt t="34529" x="3330575" y="3084513"/>
          <p14:tracePt t="34539" x="3313113" y="3076575"/>
          <p14:tracePt t="34545" x="3305175" y="3051175"/>
          <p14:tracePt t="34554" x="3305175" y="3016250"/>
          <p14:tracePt t="34561" x="3297238" y="3000375"/>
          <p14:tracePt t="34570" x="3279775" y="2957513"/>
          <p14:tracePt t="34577" x="3262313" y="2914650"/>
          <p14:tracePt t="34585" x="3262313" y="2863850"/>
          <p14:tracePt t="34594" x="3244850" y="2805113"/>
          <p14:tracePt t="34601" x="3236913" y="2744788"/>
          <p14:tracePt t="34610" x="3236913" y="2686050"/>
          <p14:tracePt t="34618" x="3236913" y="2643188"/>
          <p14:tracePt t="34625" x="3236913" y="2592388"/>
          <p14:tracePt t="34633" x="3244850" y="2557463"/>
          <p14:tracePt t="34641" x="3270250" y="2506663"/>
          <p14:tracePt t="34651" x="3297238" y="2455863"/>
          <p14:tracePt t="34659" x="3338513" y="2405063"/>
          <p14:tracePt t="34666" x="3381375" y="2362200"/>
          <p14:tracePt t="34676" x="3432175" y="2319338"/>
          <p14:tracePt t="34681" x="3500438" y="2286000"/>
          <p14:tracePt t="34691" x="3568700" y="2260600"/>
          <p14:tracePt t="34698" x="3670300" y="2227263"/>
          <p14:tracePt t="34707" x="3789363" y="2209800"/>
          <p14:tracePt t="34713" x="3933825" y="2192338"/>
          <p14:tracePt t="34723" x="4095750" y="2174875"/>
          <p14:tracePt t="34730" x="4265613" y="2166938"/>
          <p14:tracePt t="34740" x="4435475" y="2159000"/>
          <p14:tracePt t="34746" x="4646613" y="2159000"/>
          <p14:tracePt t="34753" x="4851400" y="2159000"/>
          <p14:tracePt t="34761" x="5038725" y="2159000"/>
          <p14:tracePt t="34770" x="5249863" y="2159000"/>
          <p14:tracePt t="34777" x="5513388" y="2184400"/>
          <p14:tracePt t="34785" x="5761038" y="2209800"/>
          <p14:tracePt t="34794" x="6040438" y="2243138"/>
          <p14:tracePt t="34802" x="6329363" y="2268538"/>
          <p14:tracePt t="34809" x="6592888" y="2293938"/>
          <p14:tracePt t="34817" x="6831013" y="2328863"/>
          <p14:tracePt t="34825" x="7094538" y="2354263"/>
          <p14:tracePt t="34834" x="7340600" y="2379663"/>
          <p14:tracePt t="34842" x="7578725" y="2405063"/>
          <p14:tracePt t="34849" x="7791450" y="2422525"/>
          <p14:tracePt t="34858" x="7977188" y="2422525"/>
          <p14:tracePt t="34866" x="8139113" y="2422525"/>
          <p14:tracePt t="34875" x="8301038" y="2422525"/>
          <p14:tracePt t="34882" x="8445500" y="2422525"/>
          <p14:tracePt t="34891" x="8555038" y="2422525"/>
          <p14:tracePt t="34897" x="8666163" y="2422525"/>
          <p14:tracePt t="34907" x="8785225" y="2422525"/>
          <p14:tracePt t="34925" x="8963025" y="2422525"/>
          <p14:tracePt t="34930" x="9039225" y="2422525"/>
          <p14:tracePt t="34940" x="9124950" y="2422525"/>
          <p14:tracePt t="34945" x="9201150" y="2422525"/>
          <p14:tracePt t="34956" x="9277350" y="2422525"/>
          <p14:tracePt t="34962" x="9363075" y="2413000"/>
          <p14:tracePt t="34969" x="9431338" y="2397125"/>
          <p14:tracePt t="34977" x="9498013" y="2371725"/>
          <p14:tracePt t="34986" x="9558338" y="2354263"/>
          <p14:tracePt t="34994" x="9634538" y="2336800"/>
          <p14:tracePt t="35002" x="9694863" y="2319338"/>
          <p14:tracePt t="35009" x="9753600" y="2303463"/>
          <p14:tracePt t="35017" x="9796463" y="2286000"/>
          <p14:tracePt t="35025" x="9829800" y="2286000"/>
          <p14:tracePt t="35034" x="9829800" y="2278063"/>
          <p14:tracePt t="35042" x="9855200" y="2278063"/>
          <p14:tracePt t="35058" x="9864725" y="2268538"/>
          <p14:tracePt t="35066" x="9864725" y="2260600"/>
          <p14:tracePt t="35075" x="9880600" y="2252663"/>
          <p14:tracePt t="35082" x="9880600" y="2243138"/>
          <p14:tracePt t="35090" x="9906000" y="2209800"/>
          <p14:tracePt t="35097" x="9931400" y="2174875"/>
          <p14:tracePt t="35107" x="9940925" y="2141538"/>
          <p14:tracePt t="35114" x="9966325" y="2098675"/>
          <p14:tracePt t="35125" x="9999663" y="2047875"/>
          <p14:tracePt t="35133" x="10009188" y="2039938"/>
          <p14:tracePt t="35382" x="10017125" y="2039938"/>
          <p14:tracePt t="35391" x="10025063" y="2047875"/>
          <p14:tracePt t="35415" x="10025063" y="2055813"/>
          <p14:tracePt t="35431" x="10025063" y="2065338"/>
          <p14:tracePt t="35447" x="10017125" y="2073275"/>
          <p14:tracePt t="35463" x="10009188" y="2082800"/>
          <p14:tracePt t="35471" x="9983788" y="2098675"/>
          <p14:tracePt t="35479" x="9948863" y="2116138"/>
          <p14:tracePt t="35487" x="9915525" y="2124075"/>
          <p14:tracePt t="35496" x="9890125" y="2124075"/>
          <p14:tracePt t="35502" x="9855200" y="2133600"/>
          <p14:tracePt t="35510" x="9829800" y="2149475"/>
          <p14:tracePt t="35518" x="9804400" y="2166938"/>
          <p14:tracePt t="35527" x="9771063" y="2174875"/>
          <p14:tracePt t="35534" x="9745663" y="2192338"/>
          <p14:tracePt t="35543" x="9728200" y="2209800"/>
          <p14:tracePt t="35550" x="9710738" y="2209800"/>
          <p14:tracePt t="35560" x="9710738" y="2217738"/>
          <p14:tracePt t="35607" x="9710738" y="2227263"/>
          <p14:tracePt t="35614" x="9710738" y="2235200"/>
          <p14:tracePt t="35638" x="9702800" y="2235200"/>
          <p14:tracePt t="35646" x="9677400" y="2260600"/>
          <p14:tracePt t="35660" x="9667875" y="2268538"/>
          <p14:tracePt t="35667" x="9659938" y="2278063"/>
          <p14:tracePt t="35677" x="9652000" y="2286000"/>
          <p14:tracePt t="35686" x="9652000" y="2293938"/>
          <p14:tracePt t="35693" x="9652000" y="2303463"/>
          <p14:tracePt t="35709" x="9652000" y="2311400"/>
          <p14:tracePt t="35718" x="9659938" y="2328863"/>
          <p14:tracePt t="35725" x="9677400" y="2336800"/>
          <p14:tracePt t="35733" x="9685338" y="2354263"/>
          <p14:tracePt t="35741" x="9694863" y="2362200"/>
          <p14:tracePt t="35749" x="9710738" y="2371725"/>
          <p14:tracePt t="35757" x="9720263" y="2379663"/>
          <p14:tracePt t="35766" x="9736138" y="2387600"/>
          <p14:tracePt t="35782" x="9753600" y="2397125"/>
          <p14:tracePt t="35791" x="9761538" y="2397125"/>
          <p14:tracePt t="36072" x="9745663" y="2397125"/>
          <p14:tracePt t="36079" x="9720263" y="2397125"/>
          <p14:tracePt t="36087" x="9710738" y="2387600"/>
          <p14:tracePt t="36093" x="9677400" y="2362200"/>
          <p14:tracePt t="36102" x="9667875" y="2344738"/>
          <p14:tracePt t="36109" x="9652000" y="2328863"/>
          <p14:tracePt t="36117" x="9642475" y="2311400"/>
          <p14:tracePt t="36125" x="9626600" y="2293938"/>
          <p14:tracePt t="36133" x="9609138" y="2260600"/>
          <p14:tracePt t="36141" x="9566275" y="2217738"/>
          <p14:tracePt t="36149" x="9550400" y="2200275"/>
          <p14:tracePt t="36158" x="9523413" y="2159000"/>
          <p14:tracePt t="36166" x="9482138" y="2116138"/>
          <p14:tracePt t="36174" x="9431338" y="2082800"/>
          <p14:tracePt t="36181" x="9353550" y="2039938"/>
          <p14:tracePt t="36192" x="9251950" y="2014538"/>
          <p14:tracePt t="36197" x="9074150" y="1989138"/>
          <p14:tracePt t="36207" x="8742363" y="1946275"/>
          <p14:tracePt t="36213" x="8343900" y="1911350"/>
          <p14:tracePt t="36223" x="7875588" y="1878013"/>
          <p14:tracePt t="36230" x="7297738" y="1860550"/>
          <p14:tracePt t="36240" x="6704013" y="1844675"/>
          <p14:tracePt t="36246" x="5989638" y="1844675"/>
          <p14:tracePt t="36254" x="5302250" y="1870075"/>
          <p14:tracePt t="36261" x="4579938" y="1946275"/>
          <p14:tracePt t="36269" x="3951288" y="2014538"/>
          <p14:tracePt t="36278" x="3348038" y="2090738"/>
          <p14:tracePt t="36285" x="2786063" y="2141538"/>
          <p14:tracePt t="36293" x="2251075" y="2174875"/>
          <p14:tracePt t="36302" x="1758950" y="2209800"/>
          <p14:tracePt t="36310" x="1343025" y="2260600"/>
          <p14:tracePt t="36317" x="985838" y="2303463"/>
          <p14:tracePt t="36325" x="714375" y="2362200"/>
          <p14:tracePt t="36334" x="517525" y="2422525"/>
          <p14:tracePt t="36341" x="357188" y="2481263"/>
          <p14:tracePt t="36349" x="195263" y="2532063"/>
          <p14:tracePt t="36358" x="68263" y="2574925"/>
          <p14:tracePt t="36609" x="339725" y="2566988"/>
          <p14:tracePt t="36614" x="714375" y="2557463"/>
          <p14:tracePt t="36624" x="1104900" y="2541588"/>
          <p14:tracePt t="36630" x="1571625" y="2524125"/>
          <p14:tracePt t="36641" x="2030413" y="2524125"/>
          <p14:tracePt t="36648" x="2557463" y="2524125"/>
          <p14:tracePt t="36665" x="3627438" y="2566988"/>
          <p14:tracePt t="36669" x="4205288" y="2617788"/>
          <p14:tracePt t="36677" x="4765675" y="2668588"/>
          <p14:tracePt t="36686" x="5368925" y="2701925"/>
          <p14:tracePt t="36693" x="5964238" y="2744788"/>
          <p14:tracePt t="36701" x="6575425" y="2813050"/>
          <p14:tracePt t="36709" x="7178675" y="2863850"/>
          <p14:tracePt t="36717" x="7766050" y="2940050"/>
          <p14:tracePt t="36725" x="8275638" y="2990850"/>
          <p14:tracePt t="36734" x="8793163" y="3059113"/>
          <p14:tracePt t="36741" x="9218613" y="3101975"/>
          <p14:tracePt t="36749" x="9523413" y="3135313"/>
          <p14:tracePt t="36757" x="9786938" y="3152775"/>
          <p14:tracePt t="36766" x="10042525" y="3160713"/>
          <p14:tracePt t="36775" x="10186988" y="3170238"/>
          <p14:tracePt t="36781" x="10331450" y="3170238"/>
          <p14:tracePt t="36791" x="10450513" y="3170238"/>
          <p14:tracePt t="36797" x="10552113" y="3170238"/>
          <p14:tracePt t="36808" x="10645775" y="3170238"/>
          <p14:tracePt t="36814" x="10721975" y="3170238"/>
          <p14:tracePt t="36822" x="10790238" y="3178175"/>
          <p14:tracePt t="36830" x="10848975" y="3186113"/>
          <p14:tracePt t="36839" x="10901363" y="3186113"/>
          <p14:tracePt t="36846" x="10934700" y="3195638"/>
          <p14:tracePt t="36855" x="10942638" y="3195638"/>
          <p14:tracePt t="36927" x="10968038" y="3195638"/>
          <p14:tracePt t="36935" x="10977563" y="3186113"/>
          <p14:tracePt t="36944" x="10993438" y="3178175"/>
          <p14:tracePt t="36951" x="11036300" y="3160713"/>
          <p14:tracePt t="36961" x="11053763" y="3152775"/>
          <p14:tracePt t="36966" x="11079163" y="3144838"/>
          <p14:tracePt t="36976" x="11112500" y="3127375"/>
          <p14:tracePt t="36982" x="11137900" y="3101975"/>
          <p14:tracePt t="36993" x="11180763" y="3084513"/>
          <p14:tracePt t="36998" x="11206163" y="3059113"/>
          <p14:tracePt t="37008" x="11241088" y="3025775"/>
          <p14:tracePt t="37013" x="11266488" y="3008313"/>
          <p14:tracePt t="37023" x="11299825" y="2965450"/>
          <p14:tracePt t="37030" x="11333163" y="2922588"/>
          <p14:tracePt t="37042" x="11368088" y="2881313"/>
          <p14:tracePt t="37046" x="11401425" y="2830513"/>
          <p14:tracePt t="37057" x="11436350" y="2795588"/>
          <p14:tracePt t="37062" x="11477625" y="2752725"/>
          <p14:tracePt t="37070" x="11520488" y="2701925"/>
          <p14:tracePt t="37078" x="11563350" y="2633663"/>
          <p14:tracePt t="37086" x="11606213" y="2574925"/>
          <p14:tracePt t="37094" x="11647488" y="2516188"/>
          <p14:tracePt t="37102" x="11699875" y="2438400"/>
          <p14:tracePt t="37110" x="11741150" y="2362200"/>
          <p14:tracePt t="37118" x="11791950" y="2286000"/>
          <p14:tracePt t="37125" x="11834813" y="2209800"/>
          <p14:tracePt t="37134" x="11877675" y="2133600"/>
          <p14:tracePt t="37141" x="11920538" y="2065338"/>
          <p14:tracePt t="37150" x="11953875" y="2005013"/>
          <p14:tracePt t="37159" x="11988800" y="1938338"/>
          <p14:tracePt t="37166" x="12014200" y="1885950"/>
          <p14:tracePt t="37175" x="12030075" y="1852613"/>
          <p14:tracePt t="37182" x="12039600" y="1827213"/>
          <p14:tracePt t="37191" x="12047538" y="1809750"/>
          <p14:tracePt t="37208" x="12055475" y="1793875"/>
          <p14:tracePt t="37575" x="12039600" y="1793875"/>
          <p14:tracePt t="37583" x="12014200" y="1801813"/>
          <p14:tracePt t="37592" x="11996738" y="1809750"/>
          <p14:tracePt t="37599" x="11988800" y="1809750"/>
          <p14:tracePt t="37727" x="11988800" y="1784350"/>
          <p14:tracePt t="37735" x="11988800" y="1758950"/>
          <p14:tracePt t="37743" x="11988800" y="1733550"/>
          <p14:tracePt t="37751" x="11988800" y="1708150"/>
          <p14:tracePt t="37761" x="11979275" y="1682750"/>
          <p14:tracePt t="37766" x="11979275" y="1657350"/>
          <p14:tracePt t="37775" x="11971338" y="1622425"/>
          <p14:tracePt t="37782" x="11971338" y="1614488"/>
          <p14:tracePt t="37793" x="11953875" y="1581150"/>
          <p14:tracePt t="37798" x="11953875" y="1555750"/>
          <p14:tracePt t="37808" x="11945938" y="1538288"/>
          <p14:tracePt t="37814" x="11945938" y="1530350"/>
          <p14:tracePt t="37824" x="11936413" y="1512888"/>
          <p14:tracePt t="37830" x="11936413" y="1495425"/>
          <p14:tracePt t="37841" x="11928475" y="1477963"/>
          <p14:tracePt t="37846" x="11920538" y="1477963"/>
          <p14:tracePt t="37858" x="11920538" y="1470025"/>
          <p14:tracePt t="37878" x="11911013" y="1462088"/>
          <p14:tracePt t="37908" x="11895138" y="1452563"/>
          <p14:tracePt t="37934" x="11885613" y="1452563"/>
          <p14:tracePt t="37959" x="11877675" y="1452563"/>
          <p14:tracePt t="37966" x="11869738" y="1452563"/>
          <p14:tracePt t="37975" x="11860213" y="1462088"/>
          <p14:tracePt t="37990" x="11852275" y="1470025"/>
          <p14:tracePt t="37997" x="11844338" y="1470025"/>
          <p14:tracePt t="38007" x="11844338" y="1487488"/>
          <p14:tracePt t="38013" x="11844338" y="1495425"/>
          <p14:tracePt t="38024" x="11852275" y="1512888"/>
          <p14:tracePt t="38029" x="11852275" y="1520825"/>
          <p14:tracePt t="38039" x="11885613" y="1520825"/>
          <p14:tracePt t="38046" x="11911013" y="1538288"/>
          <p14:tracePt t="38055" x="11945938" y="1581150"/>
          <p14:tracePt t="38062" x="11988800" y="1614488"/>
          <p14:tracePt t="38085" x="12004675" y="1614488"/>
          <p14:tracePt t="38093" x="12030075" y="1622425"/>
          <p14:tracePt t="38101" x="12055475" y="1631950"/>
          <p14:tracePt t="38110" x="12106275" y="1631950"/>
          <p14:tracePt t="38118" x="12166600" y="1639888"/>
          <p14:tracePt t="38893" x="12166600" y="1895475"/>
          <p14:tracePt t="38909" x="12158663" y="1903413"/>
          <p14:tracePt t="38914" x="12141200" y="1903413"/>
          <p14:tracePt t="38925" x="12123738" y="1911350"/>
          <p14:tracePt t="38930" x="12090400" y="1938338"/>
          <p14:tracePt t="38941" x="12072938" y="1946275"/>
          <p14:tracePt t="38946" x="12030075" y="1971675"/>
          <p14:tracePt t="38957" x="11996738" y="1997075"/>
          <p14:tracePt t="38962" x="11961813" y="2014538"/>
          <p14:tracePt t="38970" x="11928475" y="2030413"/>
          <p14:tracePt t="38978" x="11920538" y="2039938"/>
          <p14:tracePt t="38986" x="11911013" y="2039938"/>
          <p14:tracePt t="38994" x="11903075" y="2039938"/>
          <p14:tracePt t="39002" x="11903075" y="2047875"/>
          <p14:tracePt t="39010" x="11885613" y="2047875"/>
          <p14:tracePt t="39018" x="11885613" y="2055813"/>
          <p14:tracePt t="39026" x="11877675" y="2055813"/>
          <p14:tracePt t="39034" x="11869738" y="2065338"/>
          <p14:tracePt t="39042" x="11860213" y="2082800"/>
          <p14:tracePt t="39050" x="11852275" y="2082800"/>
          <p14:tracePt t="39058" x="11844338" y="2090738"/>
          <p14:tracePt t="39075" x="11834813" y="2098675"/>
          <p14:tracePt t="39082" x="11826875" y="2108200"/>
          <p14:tracePt t="39092" x="11818938" y="2116138"/>
          <p14:tracePt t="39108" x="11809413" y="2124075"/>
          <p14:tracePt t="39124" x="11809413" y="2141538"/>
          <p14:tracePt t="39130" x="11809413" y="2166938"/>
          <p14:tracePt t="39140" x="11809413" y="2200275"/>
          <p14:tracePt t="39146" x="11809413" y="2227263"/>
          <p14:tracePt t="39158" x="11809413" y="2243138"/>
          <p14:tracePt t="39162" x="11809413" y="2268538"/>
          <p14:tracePt t="39174" x="11809413" y="2286000"/>
          <p14:tracePt t="39178" x="11809413" y="2319338"/>
          <p14:tracePt t="39187" x="11801475" y="2336800"/>
          <p14:tracePt t="39194" x="11801475" y="2344738"/>
          <p14:tracePt t="39202" x="11801475" y="2379663"/>
          <p14:tracePt t="39210" x="11801475" y="2413000"/>
          <p14:tracePt t="39218" x="11801475" y="2430463"/>
          <p14:tracePt t="39226" x="11801475" y="2455863"/>
          <p14:tracePt t="39234" x="11791950" y="2473325"/>
          <p14:tracePt t="39242" x="11784013" y="2498725"/>
          <p14:tracePt t="39250" x="11784013" y="2506663"/>
          <p14:tracePt t="39258" x="11776075" y="2524125"/>
          <p14:tracePt t="39266" x="11776075" y="2541588"/>
          <p14:tracePt t="39276" x="11758613" y="2557463"/>
          <p14:tracePt t="39282" x="11750675" y="2566988"/>
          <p14:tracePt t="39292" x="11733213" y="2582863"/>
          <p14:tracePt t="39298" x="11715750" y="2592388"/>
          <p14:tracePt t="39309" x="11715750" y="2600325"/>
          <p14:tracePt t="39324" x="11707813" y="2608263"/>
          <p14:tracePt t="39330" x="11707813" y="2617788"/>
          <p14:tracePt t="39342" x="11699875" y="2617788"/>
          <p14:tracePt t="39346" x="11699875" y="2625725"/>
          <p14:tracePt t="39378" x="11690350" y="2625725"/>
          <p14:tracePt t="39394" x="11682413" y="2625725"/>
          <p14:tracePt t="39410" x="11674475" y="2633663"/>
          <p14:tracePt t="39531" x="11682413" y="2633663"/>
          <p14:tracePt t="39539" x="11699875" y="2633663"/>
          <p14:tracePt t="39545" x="11715750" y="2633663"/>
          <p14:tracePt t="39554" x="11725275" y="2633663"/>
          <p14:tracePt t="39561" x="11733213" y="2633663"/>
          <p14:tracePt t="39577" x="11741150" y="2633663"/>
          <p14:tracePt t="39585" x="11750675" y="2633663"/>
          <p14:tracePt t="39593" x="11758613" y="2633663"/>
          <p14:tracePt t="39601" x="11766550" y="2633663"/>
          <p14:tracePt t="39609" x="11776075" y="2633663"/>
          <p14:tracePt t="39617" x="11784013" y="2633663"/>
          <p14:tracePt t="39625" x="11791950" y="2633663"/>
          <p14:tracePt t="39666" x="11791950" y="2643188"/>
          <p14:tracePt t="39714" x="11791950" y="2651125"/>
          <p14:tracePt t="39722" x="11791950" y="2660650"/>
          <p14:tracePt t="39739" x="11791950" y="2668588"/>
          <p14:tracePt t="39754" x="11791950" y="2676525"/>
          <p14:tracePt t="39762" x="11791950" y="2686050"/>
          <p14:tracePt t="39778" x="11791950" y="2693988"/>
          <p14:tracePt t="39794" x="11791950" y="2701925"/>
          <p14:tracePt t="39810" x="11791950" y="2711450"/>
          <p14:tracePt t="39876" x="11791950" y="2719388"/>
          <p14:tracePt t="39883" x="11791950" y="2727325"/>
          <p14:tracePt t="39899" x="11791950" y="2736850"/>
          <p14:tracePt t="39915" x="11791950" y="2744788"/>
          <p14:tracePt t="39954" x="11791950" y="2752725"/>
          <p14:tracePt t="39971" x="11776075" y="2762250"/>
          <p14:tracePt t="39978" x="11776075" y="2770188"/>
          <p14:tracePt t="39987" x="11766550" y="2770188"/>
          <p14:tracePt t="40010" x="11750675" y="2770188"/>
          <p14:tracePt t="40018" x="11741150" y="2770188"/>
          <p14:tracePt t="40034" x="11725275" y="2770188"/>
          <p14:tracePt t="40042" x="11699875" y="2770188"/>
          <p14:tracePt t="40058" x="11682413" y="2770188"/>
          <p14:tracePt t="40082" x="11674475" y="2762250"/>
          <p14:tracePt t="40098" x="11657013" y="2762250"/>
          <p14:tracePt t="40114" x="11639550" y="2762250"/>
          <p14:tracePt t="40124" x="11631613" y="2762250"/>
          <p14:tracePt t="40131" x="11631613" y="2752725"/>
          <p14:tracePt t="40140" x="11622088" y="2752725"/>
          <p14:tracePt t="40162" x="11614150" y="2752725"/>
          <p14:tracePt t="40178" x="11606213" y="2744788"/>
          <p14:tracePt t="40194" x="11596688" y="2744788"/>
          <p14:tracePt t="40202" x="11588750" y="2744788"/>
          <p14:tracePt t="40226" x="11580813" y="2744788"/>
          <p14:tracePt t="40242" x="11563350" y="2752725"/>
          <p14:tracePt t="40251" x="11555413" y="2770188"/>
          <p14:tracePt t="40258" x="11555413" y="2787650"/>
          <p14:tracePt t="40267" x="11537950" y="2820988"/>
          <p14:tracePt t="40275" x="11520488" y="2855913"/>
          <p14:tracePt t="40282" x="11512550" y="2897188"/>
          <p14:tracePt t="40292" x="11503025" y="2932113"/>
          <p14:tracePt t="40298" x="11495088" y="2965450"/>
          <p14:tracePt t="40308" x="11487150" y="3016250"/>
          <p14:tracePt t="40314" x="11477625" y="3041650"/>
          <p14:tracePt t="40323" x="11461750" y="3084513"/>
          <p14:tracePt t="40330" x="11444288" y="3119438"/>
          <p14:tracePt t="40339" x="11444288" y="3127375"/>
          <p14:tracePt t="40346" x="11444288" y="3144838"/>
          <p14:tracePt t="40357" x="11444288" y="3160713"/>
          <p14:tracePt t="40372" x="11426825" y="3178175"/>
          <p14:tracePt t="40435" x="11418888" y="3186113"/>
          <p14:tracePt t="40499" x="11410950" y="3186113"/>
          <p14:tracePt t="40515" x="11393488" y="3186113"/>
          <p14:tracePt t="40531" x="11385550" y="3178175"/>
          <p14:tracePt t="40541" x="11376025" y="3178175"/>
          <p14:tracePt t="40548" x="11368088" y="3170238"/>
          <p14:tracePt t="40559" x="11350625" y="3160713"/>
          <p14:tracePt t="40562" x="11333163" y="3144838"/>
          <p14:tracePt t="40571" x="11299825" y="3127375"/>
          <p14:tracePt t="40577" x="11282363" y="3109913"/>
          <p14:tracePt t="40586" x="11241088" y="3076575"/>
          <p14:tracePt t="40593" x="11172825" y="3041650"/>
          <p14:tracePt t="40602" x="11096625" y="2982913"/>
          <p14:tracePt t="40610" x="11010900" y="2940050"/>
          <p14:tracePt t="40617" x="10917238" y="2889250"/>
          <p14:tracePt t="40625" x="10833100" y="2838450"/>
          <p14:tracePt t="40634" x="10747375" y="2805113"/>
          <p14:tracePt t="40641" x="10671175" y="2770188"/>
          <p14:tracePt t="40649" x="10612438" y="2727325"/>
          <p14:tracePt t="40657" x="10560050" y="2693988"/>
          <p14:tracePt t="40665" x="10509250" y="2668588"/>
          <p14:tracePt t="40673" x="10458450" y="2633663"/>
          <p14:tracePt t="40681" x="10425113" y="2608263"/>
          <p14:tracePt t="40690" x="10390188" y="2582863"/>
          <p14:tracePt t="40697" x="10364788" y="2566988"/>
          <p14:tracePt t="40708" x="10298113" y="2541588"/>
          <p14:tracePt t="40713" x="10263188" y="2524125"/>
          <p14:tracePt t="40723" x="10212388" y="2498725"/>
          <p14:tracePt t="40729" x="10153650" y="2463800"/>
          <p14:tracePt t="40739" x="10110788" y="2430463"/>
          <p14:tracePt t="40745" x="10050463" y="2397125"/>
          <p14:tracePt t="40755" x="9999663" y="2371725"/>
          <p14:tracePt t="40762" x="9956800" y="2354263"/>
          <p14:tracePt t="40769" x="9923463" y="2328863"/>
          <p14:tracePt t="40777" x="9880600" y="2311400"/>
          <p14:tracePt t="40786" x="9872663" y="2303463"/>
          <p14:tracePt t="40794" x="9855200" y="2293938"/>
          <p14:tracePt t="40850" x="9839325" y="2293938"/>
          <p14:tracePt t="40867" x="9829800" y="2293938"/>
          <p14:tracePt t="40876" x="9812338" y="2293938"/>
          <p14:tracePt t="40883" x="9796463" y="2293938"/>
          <p14:tracePt t="40893" x="9761538" y="2311400"/>
          <p14:tracePt t="40898" x="9720263" y="2328863"/>
          <p14:tracePt t="40909" x="9685338" y="2344738"/>
          <p14:tracePt t="40925" x="9634538" y="2354263"/>
          <p14:tracePt t="40930" x="9601200" y="2362200"/>
          <p14:tracePt t="40940" x="9575800" y="2379663"/>
          <p14:tracePt t="40946" x="9558338" y="2379663"/>
          <p14:tracePt t="40956" x="9540875" y="2397125"/>
          <p14:tracePt t="40962" x="9515475" y="2405063"/>
          <p14:tracePt t="40972" x="9490075" y="2405063"/>
          <p14:tracePt t="40978" x="9456738" y="2413000"/>
          <p14:tracePt t="40986" x="9431338" y="2422525"/>
          <p14:tracePt t="40994" x="9396413" y="2430463"/>
          <p14:tracePt t="41002" x="9345613" y="2438400"/>
          <p14:tracePt t="41010" x="9312275" y="2447925"/>
          <p14:tracePt t="41018" x="9277350" y="2447925"/>
          <p14:tracePt t="41026" x="9244013" y="2447925"/>
          <p14:tracePt t="41034" x="9218613" y="2447925"/>
          <p14:tracePt t="41041" x="9209088" y="2447925"/>
          <p14:tracePt t="41050" x="9193213" y="2447925"/>
          <p14:tracePt t="41057" x="9183688" y="2455863"/>
          <p14:tracePt t="41066" x="9175750" y="2455863"/>
          <p14:tracePt t="41074" x="9167813" y="2455863"/>
          <p14:tracePt t="41082" x="9158288" y="2455863"/>
          <p14:tracePt t="41091" x="9150350" y="2455863"/>
          <p14:tracePt t="41098" x="9142413" y="2463800"/>
          <p14:tracePt t="41107" x="9132888" y="2463800"/>
          <p14:tracePt t="41114" x="9124950" y="2463800"/>
          <p14:tracePt t="41124" x="9117013" y="2463800"/>
          <p14:tracePt t="41130" x="9107488" y="2463800"/>
          <p14:tracePt t="41146" x="9091613" y="2463800"/>
          <p14:tracePt t="41162" x="9082088" y="2463800"/>
          <p14:tracePt t="41187" x="9074150" y="2463800"/>
          <p14:tracePt t="41194" x="9064625" y="2463800"/>
          <p14:tracePt t="41202" x="9056688" y="2463800"/>
          <p14:tracePt t="41210" x="9048750" y="2463800"/>
          <p14:tracePt t="41218" x="9031288" y="2463800"/>
          <p14:tracePt t="41226" x="9013825" y="2463800"/>
          <p14:tracePt t="41234" x="8980488" y="2455863"/>
          <p14:tracePt t="41241" x="8955088" y="2455863"/>
          <p14:tracePt t="41250" x="8912225" y="2438400"/>
          <p14:tracePt t="41258" x="8886825" y="2413000"/>
          <p14:tracePt t="41266" x="8869363" y="2405063"/>
          <p14:tracePt t="41274" x="8861425" y="2397125"/>
          <p14:tracePt t="41288" x="8818563" y="2371725"/>
          <p14:tracePt t="41294" x="8818563" y="2362200"/>
          <p14:tracePt t="41302" x="8810625" y="2354263"/>
          <p14:tracePt t="41310" x="8793163" y="2354263"/>
          <p14:tracePt t="41318" x="8793163" y="2344738"/>
          <p14:tracePt t="41326" x="8785225" y="2344738"/>
          <p14:tracePt t="41350" x="8777288" y="2336800"/>
          <p14:tracePt t="41358" x="8767763" y="2328863"/>
          <p14:tracePt t="41366" x="8759825" y="2328863"/>
          <p14:tracePt t="41382" x="8750300" y="2319338"/>
          <p14:tracePt t="41391" x="8742363" y="2319338"/>
          <p14:tracePt t="41398" x="8734425" y="2319338"/>
          <p14:tracePt t="41408" x="8734425" y="2311400"/>
          <p14:tracePt t="41430" x="8724900" y="2303463"/>
          <p14:tracePt t="41463" x="8716963" y="2303463"/>
          <p14:tracePt t="42048" x="8709025" y="2303463"/>
          <p14:tracePt t="42056" x="8691563" y="2303463"/>
          <p14:tracePt t="42061" x="8674100" y="2303463"/>
          <p14:tracePt t="42077" x="8658225" y="2303463"/>
          <p14:tracePt t="42087" x="8640763" y="2293938"/>
          <p14:tracePt t="42093" x="8623300" y="2293938"/>
          <p14:tracePt t="42101" x="8615363" y="2293938"/>
          <p14:tracePt t="42110" x="8597900" y="2293938"/>
          <p14:tracePt t="42118" x="8572500" y="2293938"/>
          <p14:tracePt t="42125" x="8539163" y="2293938"/>
          <p14:tracePt t="42134" x="8504238" y="2293938"/>
          <p14:tracePt t="42142" x="8470900" y="2293938"/>
          <p14:tracePt t="42150" x="8428038" y="2293938"/>
          <p14:tracePt t="42158" x="8385175" y="2293938"/>
          <p14:tracePt t="42166" x="8359775" y="2293938"/>
          <p14:tracePt t="42174" x="8351838" y="2293938"/>
          <p14:tracePt t="42182" x="8326438" y="2303463"/>
          <p14:tracePt t="42207" x="8318500" y="2303463"/>
          <p14:tracePt t="42214" x="8308975" y="2303463"/>
          <p14:tracePt t="42256" x="8291513" y="2311400"/>
          <p14:tracePt t="42272" x="8283575" y="2311400"/>
          <p14:tracePt t="42279" x="8283575" y="2328863"/>
          <p14:tracePt t="42295" x="8283575" y="2336800"/>
          <p14:tracePt t="42303" x="8283575" y="2344738"/>
          <p14:tracePt t="42310" x="8283575" y="2354263"/>
          <p14:tracePt t="42326" x="8283575" y="2362200"/>
          <p14:tracePt t="42334" x="8283575" y="2379663"/>
          <p14:tracePt t="42342" x="8283575" y="2387600"/>
          <p14:tracePt t="42350" x="8283575" y="2397125"/>
          <p14:tracePt t="42357" x="8283575" y="2413000"/>
          <p14:tracePt t="42366" x="8291513" y="2422525"/>
          <p14:tracePt t="42374" x="8308975" y="2430463"/>
          <p14:tracePt t="42382" x="8308975" y="2438400"/>
          <p14:tracePt t="42390" x="8318500" y="2447925"/>
          <p14:tracePt t="42398" x="8318500" y="2455863"/>
          <p14:tracePt t="42408" x="8326438" y="2455863"/>
          <p14:tracePt t="42414" x="8326438" y="2463800"/>
          <p14:tracePt t="42430" x="8334375" y="2473325"/>
          <p14:tracePt t="42479" x="8334375" y="2481263"/>
          <p14:tracePt t="42685" x="8343900" y="2481263"/>
          <p14:tracePt t="42751" x="8351838" y="2473325"/>
          <p14:tracePt t="42758" x="8351838" y="2463800"/>
          <p14:tracePt t="42773" x="8351838" y="2455863"/>
          <p14:tracePt t="42790" x="8359775" y="2438400"/>
          <p14:tracePt t="42806" x="8359775" y="2430463"/>
          <p14:tracePt t="42813" x="8369300" y="2413000"/>
          <p14:tracePt t="42823" x="8377238" y="2413000"/>
          <p14:tracePt t="42845" x="8377238" y="2405063"/>
          <p14:tracePt t="42862" x="8385175" y="2397125"/>
          <p14:tracePt t="42871" x="8394700" y="2387600"/>
          <p14:tracePt t="42878" x="8402638" y="2387600"/>
          <p14:tracePt t="42905" x="8402638" y="2379663"/>
          <p14:tracePt t="43191" x="8410575" y="2379663"/>
          <p14:tracePt t="43237" x="8428038" y="2379663"/>
          <p14:tracePt t="43255" x="8435975" y="2379663"/>
          <p14:tracePt t="43261" x="8445500" y="2379663"/>
          <p14:tracePt t="43278" x="8453438" y="2379663"/>
          <p14:tracePt t="43286" x="8462963" y="2379663"/>
          <p14:tracePt t="43294" x="8470900" y="2379663"/>
          <p14:tracePt t="43318" x="8478838" y="2379663"/>
          <p14:tracePt t="43326" x="8488363" y="2379663"/>
          <p14:tracePt t="43334" x="8496300" y="2379663"/>
          <p14:tracePt t="43381" x="8513763" y="2387600"/>
          <p14:tracePt t="43430" x="8513763" y="2405063"/>
          <p14:tracePt t="43447" x="8513763" y="2422525"/>
          <p14:tracePt t="43456" x="8513763" y="2447925"/>
          <p14:tracePt t="43463" x="8513763" y="2481263"/>
          <p14:tracePt t="43474" x="8513763" y="2516188"/>
          <p14:tracePt t="43479" x="8521700" y="2532063"/>
          <p14:tracePt t="43491" x="8529638" y="2557463"/>
          <p14:tracePt t="43495" x="8539163" y="2592388"/>
          <p14:tracePt t="43504" x="8547100" y="2633663"/>
          <p14:tracePt t="43511" x="8564563" y="2660650"/>
          <p14:tracePt t="43518" x="8580438" y="2686050"/>
          <p14:tracePt t="43526" x="8580438" y="2701925"/>
          <p14:tracePt t="43534" x="8589963" y="2711450"/>
          <p14:tracePt t="43542" x="8597900" y="2727325"/>
          <p14:tracePt t="43550" x="8623300" y="2744788"/>
          <p14:tracePt t="43558" x="8648700" y="2752725"/>
          <p14:tracePt t="43566" x="8691563" y="2778125"/>
          <p14:tracePt t="43575" x="8716963" y="2813050"/>
          <p14:tracePt t="43583" x="8750300" y="2830513"/>
          <p14:tracePt t="43591" x="8777288" y="2855913"/>
          <p14:tracePt t="43598" x="8810625" y="2889250"/>
          <p14:tracePt t="43607" x="8853488" y="2922588"/>
          <p14:tracePt t="43614" x="8894763" y="2949575"/>
          <p14:tracePt t="43623" x="8929688" y="2974975"/>
          <p14:tracePt t="43630" x="8972550" y="3008313"/>
          <p14:tracePt t="43639" x="8980488" y="3016250"/>
          <p14:tracePt t="43646" x="8988425" y="3025775"/>
          <p14:tracePt t="43656" x="8997950" y="3033713"/>
          <p14:tracePt t="43718" x="8997950" y="3041650"/>
          <p14:tracePt t="43734" x="8997950" y="3051175"/>
          <p14:tracePt t="43742" x="8997950" y="3059113"/>
          <p14:tracePt t="43766" x="8988425" y="3059113"/>
          <p14:tracePt t="43774" x="8980488" y="3067050"/>
          <p14:tracePt t="43782" x="8963025" y="3067050"/>
          <p14:tracePt t="43790" x="8937625" y="3076575"/>
          <p14:tracePt t="43798" x="8904288" y="3076575"/>
          <p14:tracePt t="43807" x="8878888" y="3076575"/>
          <p14:tracePt t="43814" x="8853488" y="3076575"/>
          <p14:tracePt t="43824" x="8836025" y="3076575"/>
          <p14:tracePt t="43830" x="8802688" y="3076575"/>
          <p14:tracePt t="43840" x="8750300" y="3076575"/>
          <p14:tracePt t="43846" x="8709025" y="3076575"/>
          <p14:tracePt t="43856" x="8699500" y="3076575"/>
          <p14:tracePt t="43862" x="8666163" y="3076575"/>
          <p14:tracePt t="43871" x="8623300" y="3076575"/>
          <p14:tracePt t="43878" x="8580438" y="3076575"/>
          <p14:tracePt t="43888" x="8521700" y="3076575"/>
          <p14:tracePt t="43893" x="8470900" y="3076575"/>
          <p14:tracePt t="43906" x="8394700" y="3084513"/>
          <p14:tracePt t="43909" x="8326438" y="3084513"/>
          <p14:tracePt t="43917" x="8275638" y="3084513"/>
          <p14:tracePt t="43925" x="8215313" y="3094038"/>
          <p14:tracePt t="43933" x="8147050" y="3101975"/>
          <p14:tracePt t="43941" x="8080375" y="3101975"/>
          <p14:tracePt t="43949" x="8012113" y="3101975"/>
          <p14:tracePt t="43957" x="7943850" y="3101975"/>
          <p14:tracePt t="43966" x="7885113" y="3101975"/>
          <p14:tracePt t="43973" x="7824788" y="3101975"/>
          <p14:tracePt t="43981" x="7781925" y="3101975"/>
          <p14:tracePt t="43989" x="7748588" y="3101975"/>
          <p14:tracePt t="43998" x="7705725" y="3101975"/>
          <p14:tracePt t="44006" x="7680325" y="3101975"/>
          <p14:tracePt t="44014" x="7672388" y="3101975"/>
          <p14:tracePt t="44022" x="7662863" y="3094038"/>
          <p14:tracePt t="44040" x="7654925" y="3094038"/>
          <p14:tracePt t="44055" x="7646988" y="3094038"/>
          <p14:tracePt t="44062" x="7629525" y="3094038"/>
          <p14:tracePt t="44078" x="7604125" y="3094038"/>
          <p14:tracePt t="44088" x="7596188" y="3094038"/>
          <p14:tracePt t="44094" x="7570788" y="3101975"/>
          <p14:tracePt t="44102" x="7545388" y="3109913"/>
          <p14:tracePt t="44109" x="7527925" y="3109913"/>
          <p14:tracePt t="44118" x="7493000" y="3119438"/>
          <p14:tracePt t="44126" x="7477125" y="3119438"/>
          <p14:tracePt t="44134" x="7467600" y="3119438"/>
          <p14:tracePt t="44142" x="7426325" y="3135313"/>
          <p14:tracePt t="44150" x="7391400" y="3144838"/>
          <p14:tracePt t="44157" x="7358063" y="3144838"/>
          <p14:tracePt t="44166" x="7323138" y="3144838"/>
          <p14:tracePt t="44174" x="7307263" y="3144838"/>
          <p14:tracePt t="44182" x="7289800" y="3144838"/>
          <p14:tracePt t="44190" x="7256463" y="3144838"/>
          <p14:tracePt t="44198" x="7246938" y="3144838"/>
          <p14:tracePt t="44206" x="7239000" y="3144838"/>
          <p14:tracePt t="44460" x="7246938" y="3152775"/>
          <p14:tracePt t="44468" x="7264400" y="3152775"/>
          <p14:tracePt t="44474" x="7281863" y="3160713"/>
          <p14:tracePt t="44490" x="7289800" y="3160713"/>
          <p14:tracePt t="44506" x="7297738" y="3170238"/>
          <p14:tracePt t="44513" x="7307263" y="3170238"/>
          <p14:tracePt t="44523" x="7323138" y="3170238"/>
          <p14:tracePt t="44539" x="7340600" y="3170238"/>
          <p14:tracePt t="44546" x="7348538" y="3170238"/>
          <p14:tracePt t="44555" x="7366000" y="3170238"/>
          <p14:tracePt t="44573" x="7373938" y="3160713"/>
          <p14:tracePt t="44578" x="7391400" y="3160713"/>
          <p14:tracePt t="44589" x="7400925" y="3152775"/>
          <p14:tracePt t="44595" x="7408863" y="3144838"/>
          <p14:tracePt t="44602" x="7426325" y="3135313"/>
          <p14:tracePt t="44610" x="7442200" y="3127375"/>
          <p14:tracePt t="44619" x="7459663" y="3109913"/>
          <p14:tracePt t="44626" x="7477125" y="3101975"/>
          <p14:tracePt t="44634" x="7502525" y="3101975"/>
          <p14:tracePt t="44642" x="7545388" y="3084513"/>
          <p14:tracePt t="44650" x="7570788" y="3067050"/>
          <p14:tracePt t="44658" x="7612063" y="3051175"/>
          <p14:tracePt t="44666" x="7646988" y="3041650"/>
          <p14:tracePt t="44676" x="7672388" y="3041650"/>
          <p14:tracePt t="44686" x="7688263" y="3041650"/>
          <p14:tracePt t="44693" x="7715250" y="3033713"/>
          <p14:tracePt t="44697" x="7731125" y="3025775"/>
          <p14:tracePt t="44713" x="7740650" y="3025775"/>
          <p14:tracePt t="44730" x="7748588" y="3025775"/>
          <p14:tracePt t="44739" x="7756525" y="3025775"/>
          <p14:tracePt t="44746" x="7766050" y="3025775"/>
          <p14:tracePt t="44761" x="7773988" y="3025775"/>
          <p14:tracePt t="44771" x="7807325" y="3016250"/>
          <p14:tracePt t="44778" x="7816850" y="3016250"/>
          <p14:tracePt t="44789" x="7850188" y="3016250"/>
          <p14:tracePt t="44793" x="7867650" y="3016250"/>
          <p14:tracePt t="44802" x="7926388" y="3016250"/>
          <p14:tracePt t="44810" x="7994650" y="3008313"/>
          <p14:tracePt t="44817" x="8062913" y="2990850"/>
          <p14:tracePt t="44825" x="8147050" y="2982913"/>
          <p14:tracePt t="44833" x="8224838" y="2965450"/>
          <p14:tracePt t="44842" x="8308975" y="2940050"/>
          <p14:tracePt t="44850" x="8402638" y="2922588"/>
          <p14:tracePt t="44858" x="8478838" y="2906713"/>
          <p14:tracePt t="44866" x="8564563" y="2881313"/>
          <p14:tracePt t="44873" x="8632825" y="2855913"/>
          <p14:tracePt t="44882" x="8709025" y="2830513"/>
          <p14:tracePt t="44890" x="8750300" y="2805113"/>
          <p14:tracePt t="44907" x="8843963" y="2778125"/>
          <p14:tracePt t="44914" x="8853488" y="2770188"/>
          <p14:tracePt t="44929" x="8861425" y="2762250"/>
          <p14:tracePt t="44938" x="8869363" y="2752725"/>
          <p14:tracePt t="44955" x="8878888" y="2752725"/>
          <p14:tracePt t="44970" x="8894763" y="2744788"/>
          <p14:tracePt t="44977" x="8904288" y="2744788"/>
          <p14:tracePt t="44986" x="8929688" y="2736850"/>
          <p14:tracePt t="44993" x="8947150" y="2727325"/>
          <p14:tracePt t="45001" x="8980488" y="2719388"/>
          <p14:tracePt t="45009" x="9023350" y="2711450"/>
          <p14:tracePt t="45017" x="9048750" y="2701925"/>
          <p14:tracePt t="45025" x="9082088" y="2701925"/>
          <p14:tracePt t="45033" x="9142413" y="2701925"/>
          <p14:tracePt t="45041" x="9226550" y="2693988"/>
          <p14:tracePt t="45050" x="9337675" y="2686050"/>
          <p14:tracePt t="45057" x="9447213" y="2676525"/>
          <p14:tracePt t="45065" x="9566275" y="2676525"/>
          <p14:tracePt t="45073" x="9710738" y="2668588"/>
          <p14:tracePt t="45081" x="9839325" y="2660650"/>
          <p14:tracePt t="45089" x="9956800" y="2660650"/>
          <p14:tracePt t="45097" x="10085388" y="2660650"/>
          <p14:tracePt t="45106" x="10186988" y="2660650"/>
          <p14:tracePt t="45113" x="10280650" y="2660650"/>
          <p14:tracePt t="45122" x="10399713" y="2660650"/>
          <p14:tracePt t="45129" x="10483850" y="2660650"/>
          <p14:tracePt t="45139" x="10560050" y="2668588"/>
          <p14:tracePt t="45145" x="10637838" y="2686050"/>
          <p14:tracePt t="45156" x="10704513" y="2693988"/>
          <p14:tracePt t="45161" x="10764838" y="2719388"/>
          <p14:tracePt t="45170" x="10815638" y="2736850"/>
          <p14:tracePt t="45177" x="10858500" y="2744788"/>
          <p14:tracePt t="45188" x="10883900" y="2762250"/>
          <p14:tracePt t="45193" x="10909300" y="2762250"/>
          <p14:tracePt t="45202" x="10942638" y="2770188"/>
          <p14:tracePt t="45209" x="10977563" y="2770188"/>
          <p14:tracePt t="45218" x="11018838" y="2770188"/>
          <p14:tracePt t="45225" x="11061700" y="2778125"/>
          <p14:tracePt t="45233" x="11112500" y="2778125"/>
          <p14:tracePt t="45242" x="11147425" y="2778125"/>
          <p14:tracePt t="45249" x="11172825" y="2778125"/>
          <p14:tracePt t="45257" x="11180763" y="2778125"/>
          <p14:tracePt t="45266" x="11188700" y="2778125"/>
          <p14:tracePt t="45675" x="11188700" y="2787650"/>
          <p14:tracePt t="45697" x="11180763" y="2787650"/>
          <p14:tracePt t="45705" x="11163300" y="2787650"/>
          <p14:tracePt t="45714" x="11155363" y="2787650"/>
          <p14:tracePt t="45722" x="11129963" y="2787650"/>
          <p14:tracePt t="45729" x="11122025" y="2778125"/>
          <p14:tracePt t="45740" x="11104563" y="2778125"/>
          <p14:tracePt t="45746" x="11087100" y="2770188"/>
          <p14:tracePt t="45755" x="11071225" y="2770188"/>
          <p14:tracePt t="45762" x="11061700" y="2752725"/>
          <p14:tracePt t="45772" x="11028363" y="2744788"/>
          <p14:tracePt t="45778" x="11018838" y="2744788"/>
          <p14:tracePt t="45789" x="10993438" y="2727325"/>
          <p14:tracePt t="45794" x="10985500" y="2727325"/>
          <p14:tracePt t="45810" x="10977563" y="2719388"/>
          <p14:tracePt t="45818" x="10968038" y="2719388"/>
          <p14:tracePt t="45826" x="10960100" y="2711450"/>
          <p14:tracePt t="45834" x="10952163" y="2701925"/>
          <p14:tracePt t="45850" x="10942638" y="2693988"/>
          <p14:tracePt t="45858" x="10934700" y="2686050"/>
          <p14:tracePt t="45882" x="10934700" y="2676525"/>
          <p14:tracePt t="45914" x="10917238" y="2660650"/>
          <p14:tracePt t="45922" x="10917238" y="2651125"/>
          <p14:tracePt t="45930" x="10909300" y="2643188"/>
          <p14:tracePt t="45940" x="10901363" y="2633663"/>
          <p14:tracePt t="45946" x="10891838" y="2633663"/>
          <p14:tracePt t="45963" x="10891838" y="2617788"/>
          <p14:tracePt t="45972" x="10891838" y="2608263"/>
          <p14:tracePt t="45978" x="10883900" y="2608263"/>
          <p14:tracePt t="45993" x="10883900" y="2600325"/>
          <p14:tracePt t="46138" x="10874375" y="2592388"/>
          <p14:tracePt t="46187" x="10866438" y="2592388"/>
          <p14:tracePt t="46204" x="10866438" y="2600325"/>
          <p14:tracePt t="46220" x="10858500" y="2600325"/>
          <p14:tracePt t="46227" x="10841038" y="2617788"/>
          <p14:tracePt t="46235" x="10823575" y="2625725"/>
          <p14:tracePt t="46244" x="10807700" y="2633663"/>
          <p14:tracePt t="46252" x="10790238" y="2651125"/>
          <p14:tracePt t="46260" x="10772775" y="2651125"/>
          <p14:tracePt t="46266" x="10747375" y="2668588"/>
          <p14:tracePt t="46274" x="10714038" y="2686050"/>
          <p14:tracePt t="46282" x="10679113" y="2701925"/>
          <p14:tracePt t="46291" x="10663238" y="2711450"/>
          <p14:tracePt t="46298" x="10628313" y="2711450"/>
          <p14:tracePt t="46308" x="10560050" y="2744788"/>
          <p14:tracePt t="46314" x="10467975" y="2778125"/>
          <p14:tracePt t="46325" x="10339388" y="2838450"/>
          <p14:tracePt t="46330" x="10169525" y="2914650"/>
          <p14:tracePt t="46340" x="9991725" y="3016250"/>
          <p14:tracePt t="46346" x="9786938" y="3144838"/>
          <p14:tracePt t="46356" x="9575800" y="3263900"/>
          <p14:tracePt t="46362" x="9371013" y="3382963"/>
          <p14:tracePt t="46371" x="9193213" y="3484563"/>
          <p14:tracePt t="46378" x="9074150" y="3586163"/>
          <p14:tracePt t="46389" x="8972550" y="3671888"/>
          <p14:tracePt t="46394" x="8853488" y="3756025"/>
          <p14:tracePt t="46405" x="8742363" y="3806825"/>
          <p14:tracePt t="46410" x="8640763" y="3832225"/>
          <p14:tracePt t="46419" x="8547100" y="3857625"/>
          <p14:tracePt t="46428" x="8470900" y="3875088"/>
          <p14:tracePt t="46434" x="8410575" y="3883025"/>
          <p14:tracePt t="46442" x="8351838" y="3883025"/>
          <p14:tracePt t="46450" x="8318500" y="3883025"/>
          <p14:tracePt t="46458" x="8291513" y="3883025"/>
          <p14:tracePt t="46466" x="8266113" y="3883025"/>
          <p14:tracePt t="46474" x="8224838" y="3867150"/>
          <p14:tracePt t="46482" x="8174038" y="3832225"/>
          <p14:tracePt t="46490" x="8113713" y="3781425"/>
          <p14:tracePt t="46498" x="8045450" y="3722688"/>
          <p14:tracePt t="46508" x="7977188" y="3662363"/>
          <p14:tracePt t="46514" x="7900988" y="3578225"/>
          <p14:tracePt t="46524" x="7816850" y="3502025"/>
          <p14:tracePt t="46530" x="7731125" y="3416300"/>
          <p14:tracePt t="46540" x="7637463" y="3314700"/>
          <p14:tracePt t="46546" x="7561263" y="3228975"/>
          <p14:tracePt t="46556" x="7493000" y="3170238"/>
          <p14:tracePt t="46562" x="7426325" y="3119438"/>
          <p14:tracePt t="46572" x="7366000" y="3084513"/>
          <p14:tracePt t="46578" x="7315200" y="3059113"/>
          <p14:tracePt t="46589" x="7272338" y="3041650"/>
          <p14:tracePt t="46594" x="7221538" y="3025775"/>
          <p14:tracePt t="46605" x="7178675" y="3016250"/>
          <p14:tracePt t="46610" x="7127875" y="3008313"/>
          <p14:tracePt t="46618" x="7059613" y="3008313"/>
          <p14:tracePt t="46626" x="6983413" y="3008313"/>
          <p14:tracePt t="46635" x="6915150" y="3016250"/>
          <p14:tracePt t="46642" x="6838950" y="3025775"/>
          <p14:tracePt t="46650" x="6754813" y="3033713"/>
          <p14:tracePt t="46658" x="6643688" y="3051175"/>
          <p14:tracePt t="46666" x="6542088" y="3076575"/>
          <p14:tracePt t="46677" x="6440488" y="3084513"/>
          <p14:tracePt t="46686" x="6354763" y="3094038"/>
          <p14:tracePt t="46694" x="6261100" y="3101975"/>
          <p14:tracePt t="46697" x="6176963" y="3119438"/>
          <p14:tracePt t="46706" x="6108700" y="3135313"/>
          <p14:tracePt t="46714" x="6057900" y="3152775"/>
          <p14:tracePt t="46723" x="6024563" y="3160713"/>
          <p14:tracePt t="46729" x="5989638" y="3170238"/>
          <p14:tracePt t="46739" x="5964238" y="3170238"/>
          <p14:tracePt t="46745" x="5946775" y="3170238"/>
          <p14:tracePt t="46778" x="5930900" y="3170238"/>
          <p14:tracePt t="46787" x="5913438" y="3170238"/>
          <p14:tracePt t="46793" x="5880100" y="3170238"/>
          <p14:tracePt t="46802" x="5845175" y="3170238"/>
          <p14:tracePt t="46810" x="5811838" y="3170238"/>
          <p14:tracePt t="46817" x="5776913" y="3170238"/>
          <p14:tracePt t="46825" x="5718175" y="3170238"/>
          <p14:tracePt t="46833" x="5657850" y="3170238"/>
          <p14:tracePt t="46842" x="5591175" y="3160713"/>
          <p14:tracePt t="46849" x="5530850" y="3152775"/>
          <p14:tracePt t="46857" x="5472113" y="3152775"/>
          <p14:tracePt t="46866" x="5429250" y="3144838"/>
          <p14:tracePt t="46873" x="5386388" y="3135313"/>
          <p14:tracePt t="46937" x="5403850" y="3135313"/>
          <p14:tracePt t="46946" x="5421313" y="3135313"/>
          <p14:tracePt t="46954" x="5446713" y="3135313"/>
          <p14:tracePt t="46962" x="5505450" y="3109913"/>
          <p14:tracePt t="46972" x="5573713" y="3084513"/>
          <p14:tracePt t="46978" x="5641975" y="3059113"/>
          <p14:tracePt t="46988" x="5751513" y="3016250"/>
          <p14:tracePt t="46994" x="5853113" y="2974975"/>
          <p14:tracePt t="47005" x="6007100" y="2914650"/>
          <p14:tracePt t="47010" x="6134100" y="2863850"/>
          <p14:tracePt t="47018" x="6253163" y="2820988"/>
          <p14:tracePt t="47026" x="6354763" y="2787650"/>
          <p14:tracePt t="47035" x="6456363" y="2762250"/>
          <p14:tracePt t="47042" x="6567488" y="2727325"/>
          <p14:tracePt t="47050" x="6669088" y="2701925"/>
          <p14:tracePt t="47058" x="6737350" y="2668588"/>
          <p14:tracePt t="47066" x="6780213" y="2633663"/>
          <p14:tracePt t="47074" x="6831013" y="2608263"/>
          <p14:tracePt t="47082" x="6899275" y="2608263"/>
          <p14:tracePt t="47090" x="6958013" y="2608263"/>
          <p14:tracePt t="47098" x="7026275" y="2608263"/>
          <p14:tracePt t="47107" x="7094538" y="2600325"/>
          <p14:tracePt t="47114" x="7178675" y="2600325"/>
          <p14:tracePt t="47154" x="7178675" y="2592388"/>
          <p14:tracePt t="47161" x="7196138" y="2592388"/>
          <p14:tracePt t="47170" x="7221538" y="2600325"/>
          <p14:tracePt t="47177" x="7264400" y="2617788"/>
          <p14:tracePt t="47187" x="7315200" y="2651125"/>
          <p14:tracePt t="47193" x="7373938" y="2693988"/>
          <p14:tracePt t="47205" x="7434263" y="2719388"/>
          <p14:tracePt t="47210" x="7477125" y="2727325"/>
          <p14:tracePt t="47217" x="7485063" y="2727325"/>
          <p14:tracePt t="47307" x="7485063" y="2744788"/>
          <p14:tracePt t="47371" x="7493000" y="2752725"/>
          <p14:tracePt t="47455" x="7502525" y="2752725"/>
          <p14:tracePt t="47800" x="7493000" y="2752725"/>
          <p14:tracePt t="47805" x="7485063" y="2752725"/>
          <p14:tracePt t="47814" x="7467600" y="2752725"/>
          <p14:tracePt t="47821" x="7426325" y="2752725"/>
          <p14:tracePt t="47830" x="7358063" y="2752725"/>
          <p14:tracePt t="47838" x="7256463" y="2752725"/>
          <p14:tracePt t="47845" x="7153275" y="2752725"/>
          <p14:tracePt t="47855" x="7034213" y="2744788"/>
          <p14:tracePt t="47861" x="6915150" y="2744788"/>
          <p14:tracePt t="47872" x="6805613" y="2744788"/>
          <p14:tracePt t="47877" x="6678613" y="2744788"/>
          <p14:tracePt t="47886" x="6567488" y="2744788"/>
          <p14:tracePt t="47894" x="6448425" y="2770188"/>
          <p14:tracePt t="47904" x="6338888" y="2795588"/>
          <p14:tracePt t="47909" x="6219825" y="2820988"/>
          <p14:tracePt t="47922" x="6108700" y="2855913"/>
          <p14:tracePt t="47925" x="6007100" y="2881313"/>
          <p14:tracePt t="47933" x="5913438" y="2922588"/>
          <p14:tracePt t="47941" x="5837238" y="2949575"/>
          <p14:tracePt t="47949" x="5776913" y="2974975"/>
          <p14:tracePt t="47958" x="5768975" y="2982913"/>
          <p14:tracePt t="47966" x="5751513" y="2990850"/>
          <p14:tracePt t="48071" x="5743575" y="2990850"/>
          <p14:tracePt t="48088" x="5735638" y="2990850"/>
          <p14:tracePt t="48104" x="5726113" y="2990850"/>
          <p14:tracePt t="48111" x="5718175" y="2990850"/>
          <p14:tracePt t="48120" x="5708650" y="2990850"/>
          <p14:tracePt t="48127" x="5700713" y="2982913"/>
          <p14:tracePt t="48134" x="5683250" y="2965450"/>
          <p14:tracePt t="48142" x="5667375" y="2949575"/>
          <p14:tracePt t="48150" x="5657850" y="2922588"/>
          <p14:tracePt t="48158" x="5649913" y="2914650"/>
          <p14:tracePt t="48166" x="5632450" y="2897188"/>
          <p14:tracePt t="48174" x="5616575" y="2881313"/>
          <p14:tracePt t="48182" x="5581650" y="2863850"/>
          <p14:tracePt t="48192" x="5565775" y="2855913"/>
          <p14:tracePt t="48198" x="5548313" y="2838450"/>
          <p14:tracePt t="48208" x="5522913" y="2830513"/>
          <p14:tracePt t="48214" x="5513388" y="2813050"/>
          <p14:tracePt t="48223" x="5487988" y="2805113"/>
          <p14:tracePt t="48229" x="5462588" y="2778125"/>
          <p14:tracePt t="48239" x="5446713" y="2778125"/>
          <p14:tracePt t="48245" x="5429250" y="2778125"/>
          <p14:tracePt t="48256" x="5394325" y="2770188"/>
          <p14:tracePt t="48261" x="5335588" y="2762250"/>
          <p14:tracePt t="48271" x="5267325" y="2752725"/>
          <p14:tracePt t="48277" x="5191125" y="2744788"/>
          <p14:tracePt t="48288" x="5114925" y="2736850"/>
          <p14:tracePt t="48293" x="5046663" y="2727325"/>
          <p14:tracePt t="48303" x="4978400" y="2719388"/>
          <p14:tracePt t="48309" x="4910138" y="2711450"/>
          <p14:tracePt t="48318" x="4826000" y="2701925"/>
          <p14:tracePt t="48326" x="4732338" y="2693988"/>
          <p14:tracePt t="48333" x="4656138" y="2686050"/>
          <p14:tracePt t="48341" x="4562475" y="2668588"/>
          <p14:tracePt t="48349" x="4460875" y="2668588"/>
          <p14:tracePt t="48357" x="4349750" y="2651125"/>
          <p14:tracePt t="48365" x="4248150" y="2643188"/>
          <p14:tracePt t="48373" x="4162425" y="2633663"/>
          <p14:tracePt t="48381" x="4095750" y="2633663"/>
          <p14:tracePt t="48389" x="4044950" y="2633663"/>
          <p14:tracePt t="48398" x="3959225" y="2633663"/>
          <p14:tracePt t="48405" x="3890963" y="2633663"/>
          <p14:tracePt t="48413" x="3822700" y="2633663"/>
          <p14:tracePt t="48421" x="3771900" y="2633663"/>
          <p14:tracePt t="48430" x="3713163" y="2633663"/>
          <p14:tracePt t="48438" x="3662363" y="2643188"/>
          <p14:tracePt t="48445" x="3611563" y="2651125"/>
          <p14:tracePt t="48455" x="3568700" y="2660650"/>
          <p14:tracePt t="48462" x="3525838" y="2668588"/>
          <p14:tracePt t="48471" x="3492500" y="2676525"/>
          <p14:tracePt t="48477" x="3457575" y="2686050"/>
          <p14:tracePt t="48488" x="3406775" y="2701925"/>
          <p14:tracePt t="48494" x="3355975" y="2719388"/>
          <p14:tracePt t="48504" x="3297238" y="2736850"/>
          <p14:tracePt t="48509" x="3262313" y="2752725"/>
          <p14:tracePt t="48517" x="3211513" y="2762250"/>
          <p14:tracePt t="48526" x="3152775" y="2778125"/>
          <p14:tracePt t="48534" x="3092450" y="2795588"/>
          <p14:tracePt t="48541" x="3033713" y="2805113"/>
          <p14:tracePt t="48550" x="2965450" y="2805113"/>
          <p14:tracePt t="48558" x="2914650" y="2813050"/>
          <p14:tracePt t="48565" x="2871788" y="2820988"/>
          <p14:tracePt t="48574" x="2820988" y="2830513"/>
          <p14:tracePt t="48582" x="2778125" y="2830513"/>
          <p14:tracePt t="48590" x="2727325" y="2830513"/>
          <p14:tracePt t="48598" x="2684463" y="2830513"/>
          <p14:tracePt t="48606" x="2625725" y="2830513"/>
          <p14:tracePt t="48614" x="2590800" y="2820988"/>
          <p14:tracePt t="48622" x="2549525" y="2805113"/>
          <p14:tracePt t="48629" x="2514600" y="2787650"/>
          <p14:tracePt t="48639" x="2471738" y="2778125"/>
          <p14:tracePt t="48646" x="2446338" y="2752725"/>
          <p14:tracePt t="48655" x="2438400" y="2744788"/>
          <p14:tracePt t="48661" x="2430463" y="2727325"/>
          <p14:tracePt t="48672" x="2413000" y="2686050"/>
          <p14:tracePt t="48677" x="2405063" y="2660650"/>
          <p14:tracePt t="48687" x="2405063" y="2625725"/>
          <p14:tracePt t="48695" x="2405063" y="2574925"/>
          <p14:tracePt t="48706" x="2430463" y="2516188"/>
          <p14:tracePt t="48709" x="2455863" y="2463800"/>
          <p14:tracePt t="48718" x="2489200" y="2422525"/>
          <p14:tracePt t="48725" x="2524125" y="2387600"/>
          <p14:tracePt t="48734" x="2549525" y="2354263"/>
          <p14:tracePt t="48741" x="2582863" y="2311400"/>
          <p14:tracePt t="48749" x="2616200" y="2268538"/>
          <p14:tracePt t="48758" x="2651125" y="2235200"/>
          <p14:tracePt t="48766" x="2676525" y="2200275"/>
          <p14:tracePt t="48773" x="2709863" y="2166938"/>
          <p14:tracePt t="48781" x="2744788" y="2141538"/>
          <p14:tracePt t="48790" x="2770188" y="2108200"/>
          <p14:tracePt t="48798" x="2811463" y="2065338"/>
          <p14:tracePt t="48805" x="2854325" y="2030413"/>
          <p14:tracePt t="48813" x="2897188" y="1989138"/>
          <p14:tracePt t="48823" x="2955925" y="1946275"/>
          <p14:tracePt t="48829" x="3033713" y="1911350"/>
          <p14:tracePt t="48839" x="3127375" y="1860550"/>
          <p14:tracePt t="48845" x="3219450" y="1827213"/>
          <p14:tracePt t="48854" x="3322638" y="1784350"/>
          <p14:tracePt t="48862" x="3424238" y="1758950"/>
          <p14:tracePt t="48871" x="3533775" y="1733550"/>
          <p14:tracePt t="48877" x="3644900" y="1700213"/>
          <p14:tracePt t="48887" x="3763963" y="1682750"/>
          <p14:tracePt t="48894" x="3873500" y="1665288"/>
          <p14:tracePt t="48905" x="3976688" y="1639888"/>
          <p14:tracePt t="48909" x="4078288" y="1631950"/>
          <p14:tracePt t="48917" x="4187825" y="1614488"/>
          <p14:tracePt t="48926" x="4332288" y="1614488"/>
          <p14:tracePt t="48934" x="4468813" y="1614488"/>
          <p14:tracePt t="48942" x="4613275" y="1614488"/>
          <p14:tracePt t="48949" x="4775200" y="1614488"/>
          <p14:tracePt t="48957" x="4945063" y="1622425"/>
          <p14:tracePt t="48965" x="5140325" y="1649413"/>
          <p14:tracePt t="48973" x="5327650" y="1657350"/>
          <p14:tracePt t="48982" x="5565775" y="1657350"/>
          <p14:tracePt t="48989" x="5794375" y="1657350"/>
          <p14:tracePt t="48997" x="6049963" y="1649413"/>
          <p14:tracePt t="49006" x="6270625" y="1622425"/>
          <p14:tracePt t="49014" x="6473825" y="1589088"/>
          <p14:tracePt t="49022" x="6618288" y="1530350"/>
          <p14:tracePt t="49030" x="6762750" y="1477963"/>
          <p14:tracePt t="49039" x="6899275" y="1444625"/>
          <p14:tracePt t="49045" x="6975475" y="1411288"/>
          <p14:tracePt t="49056" x="7051675" y="1368425"/>
          <p14:tracePt t="49062" x="7137400" y="1333500"/>
          <p14:tracePt t="49072" x="7213600" y="1292225"/>
          <p14:tracePt t="49077" x="7264400" y="1249363"/>
          <p14:tracePt t="49087" x="7297738" y="1206500"/>
          <p14:tracePt t="49094" x="7323138" y="1163638"/>
          <p14:tracePt t="49104" x="7332663" y="1130300"/>
          <p14:tracePt t="49110" x="7340600" y="1079500"/>
          <p14:tracePt t="49117" x="7340600" y="1069975"/>
          <p14:tracePt t="49125" x="7340600" y="1062038"/>
          <p14:tracePt t="49325" x="7340600" y="1079500"/>
          <p14:tracePt t="49341" x="7340600" y="1087438"/>
          <p14:tracePt t="49349" x="7340600" y="1112838"/>
          <p14:tracePt t="49357" x="7340600" y="1138238"/>
          <p14:tracePt t="49365" x="7340600" y="1163638"/>
          <p14:tracePt t="49373" x="7340600" y="1198563"/>
          <p14:tracePt t="49381" x="7323138" y="1216025"/>
          <p14:tracePt t="49389" x="7315200" y="1231900"/>
          <p14:tracePt t="49397" x="7315200" y="1249363"/>
          <p14:tracePt t="49405" x="7315200" y="1274763"/>
          <p14:tracePt t="49414" x="7297738" y="1292225"/>
          <p14:tracePt t="49421" x="7297738" y="1300163"/>
          <p14:tracePt t="49429" x="7297738" y="1333500"/>
          <p14:tracePt t="49438" x="7297738" y="1368425"/>
          <p14:tracePt t="49445" x="7297738" y="1401763"/>
          <p14:tracePt t="49454" x="7297738" y="1427163"/>
          <p14:tracePt t="49461" x="7297738" y="1452563"/>
          <p14:tracePt t="49471" x="7297738" y="1487488"/>
          <p14:tracePt t="49477" x="7297738" y="1520825"/>
          <p14:tracePt t="49487" x="7297738" y="1563688"/>
          <p14:tracePt t="49494" x="7297738" y="1622425"/>
          <p14:tracePt t="49504" x="7289800" y="1690688"/>
          <p14:tracePt t="49510" x="7272338" y="1793875"/>
          <p14:tracePt t="49518" x="7246938" y="1895475"/>
          <p14:tracePt t="49525" x="7204075" y="1989138"/>
          <p14:tracePt t="49534" x="7162800" y="2082800"/>
          <p14:tracePt t="49542" x="7137400" y="2174875"/>
          <p14:tracePt t="49549" x="7102475" y="2260600"/>
          <p14:tracePt t="49557" x="7085013" y="2328863"/>
          <p14:tracePt t="49566" x="7069138" y="2405063"/>
          <p14:tracePt t="49573" x="7043738" y="2473325"/>
          <p14:tracePt t="49582" x="7008813" y="2557463"/>
          <p14:tracePt t="49590" x="6967538" y="2625725"/>
          <p14:tracePt t="49598" x="6924675" y="2701925"/>
          <p14:tracePt t="49605" x="6881813" y="2770188"/>
          <p14:tracePt t="49614" x="6823075" y="2846388"/>
          <p14:tracePt t="49622" x="6770688" y="2922588"/>
          <p14:tracePt t="49629" x="6719888" y="2982913"/>
          <p14:tracePt t="49639" x="6669088" y="3051175"/>
          <p14:tracePt t="49645" x="6610350" y="3094038"/>
          <p14:tracePt t="49654" x="6542088" y="3127375"/>
          <p14:tracePt t="49661" x="6473825" y="3160713"/>
          <p14:tracePt t="49672" x="6397625" y="3203575"/>
          <p14:tracePt t="49677" x="6321425" y="3228975"/>
          <p14:tracePt t="49687" x="6227763" y="3254375"/>
          <p14:tracePt t="49695" x="6108700" y="3271838"/>
          <p14:tracePt t="49704" x="6007100" y="3289300"/>
          <p14:tracePt t="49709" x="5888038" y="3305175"/>
          <p14:tracePt t="49719" x="5761038" y="3314700"/>
          <p14:tracePt t="49725" x="5649913" y="3322638"/>
          <p14:tracePt t="49733" x="5538788" y="3322638"/>
          <p14:tracePt t="49741" x="5446713" y="3322638"/>
          <p14:tracePt t="49749" x="5343525" y="3322638"/>
          <p14:tracePt t="49757" x="5259388" y="3305175"/>
          <p14:tracePt t="49765" x="5191125" y="3289300"/>
          <p14:tracePt t="49773" x="5106988" y="3254375"/>
          <p14:tracePt t="49782" x="5046663" y="3228975"/>
          <p14:tracePt t="49789" x="4995863" y="3211513"/>
          <p14:tracePt t="49805" x="4995863" y="3203575"/>
          <p14:tracePt t="49943" x="4995863" y="3195638"/>
          <p14:tracePt t="49959" x="5003800" y="3186113"/>
          <p14:tracePt t="49975" x="5013325" y="3186113"/>
          <p14:tracePt t="49983" x="5013325" y="3178175"/>
          <p14:tracePt t="49991" x="5021263" y="3178175"/>
          <p14:tracePt t="49999" x="5029200" y="3170238"/>
          <p14:tracePt t="50135" x="5029200" y="3160713"/>
          <p14:tracePt t="50151" x="5021263" y="3152775"/>
          <p14:tracePt t="50166" x="4995863" y="3152775"/>
          <p14:tracePt t="50173" x="4970463" y="3135313"/>
          <p14:tracePt t="50181" x="4945063" y="3127375"/>
          <p14:tracePt t="50189" x="4919663" y="3127375"/>
          <p14:tracePt t="50197" x="4884738" y="3119438"/>
          <p14:tracePt t="50205" x="4826000" y="3109913"/>
          <p14:tracePt t="50214" x="4783138" y="3094038"/>
          <p14:tracePt t="50221" x="4724400" y="3076575"/>
          <p14:tracePt t="50230" x="4673600" y="3067050"/>
          <p14:tracePt t="50239" x="4621213" y="3059113"/>
          <p14:tracePt t="50245" x="4562475" y="3041650"/>
          <p14:tracePt t="50254" x="4503738" y="3025775"/>
          <p14:tracePt t="50261" x="4460875" y="3016250"/>
          <p14:tracePt t="50272" x="4410075" y="3008313"/>
          <p14:tracePt t="50277" x="4367213" y="3000375"/>
          <p14:tracePt t="50286" x="4316413" y="2990850"/>
          <p14:tracePt t="50293" x="4281488" y="2982913"/>
          <p14:tracePt t="50304" x="4265613" y="2974975"/>
          <p14:tracePt t="50310" x="4248150" y="2974975"/>
          <p14:tracePt t="50317" x="4214813" y="2965450"/>
          <p14:tracePt t="50325" x="4205288" y="2957513"/>
          <p14:tracePt t="50334" x="4187825" y="2957513"/>
          <p14:tracePt t="50342" x="4171950" y="2957513"/>
          <p14:tracePt t="50350" x="4146550" y="2957513"/>
          <p14:tracePt t="50358" x="4129088" y="2957513"/>
          <p14:tracePt t="50366" x="4103688" y="2957513"/>
          <p14:tracePt t="50373" x="4095750" y="2949575"/>
          <p14:tracePt t="50382" x="4060825" y="2940050"/>
          <p14:tracePt t="50389" x="4044950" y="2940050"/>
          <p14:tracePt t="50397" x="4035425" y="2932113"/>
          <p14:tracePt t="50506" x="4035425" y="2914650"/>
          <p14:tracePt t="50514" x="4044950" y="2914650"/>
          <p14:tracePt t="50522" x="4070350" y="2906713"/>
          <p14:tracePt t="50530" x="4103688" y="2914650"/>
          <p14:tracePt t="50540" x="4129088" y="2922588"/>
          <p14:tracePt t="50545" x="4171950" y="2932113"/>
          <p14:tracePt t="50555" x="4205288" y="2940050"/>
          <p14:tracePt t="50562" x="4240213" y="2949575"/>
          <p14:tracePt t="50571" x="4281488" y="2957513"/>
          <p14:tracePt t="50577" x="4316413" y="2957513"/>
          <p14:tracePt t="50587" x="4367213" y="2974975"/>
          <p14:tracePt t="50593" x="4410075" y="2990850"/>
          <p14:tracePt t="50604" x="4451350" y="3008313"/>
          <p14:tracePt t="50610" x="4511675" y="3033713"/>
          <p14:tracePt t="50620" x="4570413" y="3059113"/>
          <p14:tracePt t="50626" x="4630738" y="3067050"/>
          <p14:tracePt t="50633" x="4689475" y="3084513"/>
          <p14:tracePt t="50641" x="4749800" y="3094038"/>
          <p14:tracePt t="50650" x="4800600" y="3101975"/>
          <p14:tracePt t="50658" x="4851400" y="3101975"/>
          <p14:tracePt t="50665" x="4902200" y="3101975"/>
          <p14:tracePt t="50673" x="4953000" y="3101975"/>
          <p14:tracePt t="50682" x="5013325" y="3101975"/>
          <p14:tracePt t="50690" x="5072063" y="3101975"/>
          <p14:tracePt t="50699" x="5114925" y="3101975"/>
          <p14:tracePt t="50706" x="5173663" y="3101975"/>
          <p14:tracePt t="50713" x="5216525" y="3101975"/>
          <p14:tracePt t="50722" x="5233988" y="3101975"/>
          <p14:tracePt t="50730" x="5241925" y="3101975"/>
          <p14:tracePt t="50738" x="5249863" y="3101975"/>
          <p14:tracePt t="50771" x="5259388" y="3101975"/>
          <p14:tracePt t="50788" x="5276850" y="3101975"/>
          <p14:tracePt t="50794" x="5292725" y="3101975"/>
          <p14:tracePt t="50806" x="5310188" y="3101975"/>
          <p14:tracePt t="50810" x="5335588" y="3101975"/>
          <p14:tracePt t="50822" x="5386388" y="3109913"/>
          <p14:tracePt t="50826" x="5429250" y="3127375"/>
          <p14:tracePt t="50835" x="5480050" y="3135313"/>
          <p14:tracePt t="50842" x="5538788" y="3152775"/>
          <p14:tracePt t="50850" x="5599113" y="3170238"/>
          <p14:tracePt t="50858" x="5657850" y="3178175"/>
          <p14:tracePt t="50866" x="5708650" y="3186113"/>
          <p14:tracePt t="50874" x="5751513" y="3195638"/>
          <p14:tracePt t="50882" x="5802313" y="3203575"/>
          <p14:tracePt t="50890" x="5845175" y="3211513"/>
          <p14:tracePt t="50906" x="5930900" y="3221038"/>
          <p14:tracePt t="50914" x="5938838" y="3221038"/>
          <p14:tracePt t="50924" x="5946775" y="3228975"/>
          <p14:tracePt t="50930" x="5956300" y="3228975"/>
          <p14:tracePt t="51140" x="5956300" y="3221038"/>
          <p14:tracePt t="51148" x="5956300" y="3195638"/>
          <p14:tracePt t="51157" x="5956300" y="3186113"/>
          <p14:tracePt t="51163" x="5956300" y="3170238"/>
          <p14:tracePt t="51173" x="5946775" y="3170238"/>
          <p14:tracePt t="51177" x="5946775" y="3160713"/>
          <p14:tracePt t="51187" x="5938838" y="3152775"/>
          <p14:tracePt t="51203" x="5938838" y="3144838"/>
          <p14:tracePt t="51209" x="5938838" y="3135313"/>
          <p14:tracePt t="51220" x="5938838" y="3127375"/>
          <p14:tracePt t="51225" x="5930900" y="3119438"/>
          <p14:tracePt t="51538" x="5921375" y="3109913"/>
          <p14:tracePt t="51554" x="5913438" y="3109913"/>
          <p14:tracePt t="51572" x="5888038" y="3109913"/>
          <p14:tracePt t="51578" x="5862638" y="3109913"/>
          <p14:tracePt t="51588" x="5853113" y="3109913"/>
          <p14:tracePt t="51594" x="5837238" y="3109913"/>
          <p14:tracePt t="52171" x="5827713" y="3109913"/>
          <p14:tracePt t="52189" x="5802313" y="3101975"/>
          <p14:tracePt t="52196" x="5786438" y="3084513"/>
          <p14:tracePt t="52206" x="5786438" y="3067050"/>
          <p14:tracePt t="52212" x="5776913" y="3059113"/>
          <p14:tracePt t="52223" x="5768975" y="3041650"/>
          <p14:tracePt t="52240" x="5761038" y="3033713"/>
          <p14:tracePt t="52252" x="5751513" y="3025775"/>
          <p14:tracePt t="52261" x="5743575" y="3016250"/>
          <p14:tracePt t="52371" x="5751513" y="3025775"/>
          <p14:tracePt t="52379" x="5768975" y="3051175"/>
          <p14:tracePt t="52389" x="5768975" y="3067050"/>
          <p14:tracePt t="52395" x="5776913" y="3094038"/>
          <p14:tracePt t="52407" x="5786438" y="3109913"/>
          <p14:tracePt t="52410" x="5794375" y="3119438"/>
          <p14:tracePt t="52423" x="5794375" y="3135313"/>
          <p14:tracePt t="52429" x="5802313" y="3144838"/>
          <p14:tracePt t="52442" x="5802313" y="3160713"/>
          <p14:tracePt t="52451" x="5811838" y="3160713"/>
          <p14:tracePt t="52458" x="5819775" y="3170238"/>
          <p14:tracePt t="52466" x="5819775" y="3178175"/>
          <p14:tracePt t="52474" x="5827713" y="3178175"/>
          <p14:tracePt t="52586" x="5837238" y="3178175"/>
          <p14:tracePt t="52617" x="5845175" y="3178175"/>
          <p14:tracePt t="52625" x="5853113" y="3170238"/>
          <p14:tracePt t="52633" x="5862638" y="3160713"/>
          <p14:tracePt t="52641" x="5870575" y="3152775"/>
          <p14:tracePt t="52649" x="5895975" y="3135313"/>
          <p14:tracePt t="52657" x="5921375" y="3127375"/>
          <p14:tracePt t="52665" x="5930900" y="3119438"/>
          <p14:tracePt t="52673" x="5964238" y="3109913"/>
          <p14:tracePt t="52682" x="5981700" y="3109913"/>
          <p14:tracePt t="52689" x="5997575" y="3109913"/>
          <p14:tracePt t="52698" x="6032500" y="3094038"/>
          <p14:tracePt t="52707" x="6049963" y="3094038"/>
          <p14:tracePt t="52714" x="6065838" y="3084513"/>
          <p14:tracePt t="52721" x="6075363" y="3084513"/>
          <p14:tracePt t="52729" x="6091238" y="3084513"/>
          <p14:tracePt t="52745" x="6108700" y="3084513"/>
          <p14:tracePt t="52754" x="6116638" y="3084513"/>
          <p14:tracePt t="52762" x="6134100" y="3084513"/>
          <p14:tracePt t="52770" x="6159500" y="3084513"/>
          <p14:tracePt t="52777" x="6176963" y="3084513"/>
          <p14:tracePt t="52788" x="6194425" y="3084513"/>
          <p14:tracePt t="52794" x="6210300" y="3084513"/>
          <p14:tracePt t="52803" x="6227763" y="3076575"/>
          <p14:tracePt t="52809" x="6245225" y="3076575"/>
          <p14:tracePt t="52820" x="6270625" y="3076575"/>
          <p14:tracePt t="52826" x="6296025" y="3067050"/>
          <p14:tracePt t="52836" x="6321425" y="3067050"/>
          <p14:tracePt t="52842" x="6338888" y="3059113"/>
          <p14:tracePt t="52850" x="6354763" y="3051175"/>
          <p14:tracePt t="52858" x="6380163" y="3041650"/>
          <p14:tracePt t="52866" x="6397625" y="3041650"/>
          <p14:tracePt t="52874" x="6423025" y="3041650"/>
          <p14:tracePt t="52882" x="6456363" y="3041650"/>
          <p14:tracePt t="52889" x="6508750" y="3041650"/>
          <p14:tracePt t="52898" x="6550025" y="3033713"/>
          <p14:tracePt t="52922" x="6653213" y="3033713"/>
          <p14:tracePt t="52938" x="6661150" y="3033713"/>
          <p14:tracePt t="52971" x="6669088" y="3033713"/>
          <p14:tracePt t="52988" x="6678613" y="3033713"/>
          <p14:tracePt t="52994" x="6686550" y="3033713"/>
          <p14:tracePt t="53004" x="6694488" y="3033713"/>
          <p14:tracePt t="53010" x="6711950" y="3033713"/>
          <p14:tracePt t="53026" x="6737350" y="3059113"/>
          <p14:tracePt t="53036" x="6737350" y="3067050"/>
          <p14:tracePt t="53098" x="6737350" y="3076575"/>
          <p14:tracePt t="53105" x="6729413" y="3076575"/>
          <p14:tracePt t="53114" x="6711950" y="3084513"/>
          <p14:tracePt t="53121" x="6678613" y="3084513"/>
          <p14:tracePt t="53129" x="6643688" y="3076575"/>
          <p14:tracePt t="53137" x="6626225" y="3076575"/>
          <p14:tracePt t="53146" x="6592888" y="3076575"/>
          <p14:tracePt t="53154" x="6542088" y="3076575"/>
          <p14:tracePt t="53161" x="6483350" y="3084513"/>
          <p14:tracePt t="53170" x="6415088" y="3101975"/>
          <p14:tracePt t="53178" x="6380163" y="3109913"/>
          <p14:tracePt t="53187" x="6329363" y="3119438"/>
          <p14:tracePt t="53193" x="6278563" y="3127375"/>
          <p14:tracePt t="53203" x="6245225" y="3144838"/>
          <p14:tracePt t="53210" x="6210300" y="3152775"/>
          <p14:tracePt t="53220" x="6159500" y="3152775"/>
          <p14:tracePt t="53226" x="6126163" y="3152775"/>
          <p14:tracePt t="53234" x="6100763" y="3152775"/>
          <p14:tracePt t="53241" x="6065838" y="3152775"/>
          <p14:tracePt t="53250" x="6032500" y="3152775"/>
          <p14:tracePt t="53258" x="5981700" y="3144838"/>
          <p14:tracePt t="53265" x="5938838" y="3135313"/>
          <p14:tracePt t="53273" x="5888038" y="3127375"/>
          <p14:tracePt t="53282" x="5827713" y="3119438"/>
          <p14:tracePt t="53290" x="5761038" y="3109913"/>
          <p14:tracePt t="53297" x="5683250" y="3109913"/>
          <p14:tracePt t="53305" x="5616575" y="3109913"/>
          <p14:tracePt t="53314" x="5556250" y="3109913"/>
          <p14:tracePt t="53321" x="5505450" y="3109913"/>
          <p14:tracePt t="53329" x="5472113" y="3109913"/>
          <p14:tracePt t="53338" x="5437188" y="3109913"/>
          <p14:tracePt t="53346" x="5403850" y="3109913"/>
          <p14:tracePt t="53354" x="5378450" y="3109913"/>
          <p14:tracePt t="53361" x="5335588" y="3109913"/>
          <p14:tracePt t="53371" x="5302250" y="3119438"/>
          <p14:tracePt t="53378" x="5249863" y="3127375"/>
          <p14:tracePt t="53388" x="5191125" y="3135313"/>
          <p14:tracePt t="53393" x="5122863" y="3144838"/>
          <p14:tracePt t="53402" x="5054600" y="3160713"/>
          <p14:tracePt t="53410" x="4970463" y="3170238"/>
          <p14:tracePt t="53420" x="4894263" y="3178175"/>
          <p14:tracePt t="53426" x="4826000" y="3178175"/>
          <p14:tracePt t="53435" x="4732338" y="3178175"/>
          <p14:tracePt t="53441" x="4638675" y="3178175"/>
          <p14:tracePt t="53449" x="4570413" y="3178175"/>
          <p14:tracePt t="53458" x="4486275" y="3178175"/>
          <p14:tracePt t="53465" x="4384675" y="3178175"/>
          <p14:tracePt t="53474" x="4256088" y="3160713"/>
          <p14:tracePt t="53482" x="4103688" y="3152775"/>
          <p14:tracePt t="53489" x="3933825" y="3144838"/>
          <p14:tracePt t="53498" x="3703638" y="3101975"/>
          <p14:tracePt t="53505" x="3533775" y="3084513"/>
          <p14:tracePt t="53514" x="3406775" y="3059113"/>
          <p14:tracePt t="53522" x="3287713" y="3041650"/>
          <p14:tracePt t="53529" x="3194050" y="3033713"/>
          <p14:tracePt t="53539" x="3109913" y="3025775"/>
          <p14:tracePt t="53546" x="3041650" y="3016250"/>
          <p14:tracePt t="53555" x="2990850" y="3016250"/>
          <p14:tracePt t="53562" x="2955925" y="3016250"/>
          <p14:tracePt t="53572" x="2922588" y="3016250"/>
          <p14:tracePt t="53577" x="2897188" y="3016250"/>
          <p14:tracePt t="53587" x="2889250" y="3016250"/>
          <p14:tracePt t="53717" x="2897188" y="3025775"/>
          <p14:tracePt t="53726" x="2914650" y="3041650"/>
          <p14:tracePt t="53735" x="2930525" y="3051175"/>
          <p14:tracePt t="53742" x="2955925" y="3059113"/>
          <p14:tracePt t="53750" x="2973388" y="3059113"/>
          <p14:tracePt t="53758" x="2998788" y="3059113"/>
          <p14:tracePt t="53766" x="3067050" y="3059113"/>
          <p14:tracePt t="53774" x="3168650" y="3033713"/>
          <p14:tracePt t="53782" x="3313113" y="3000375"/>
          <p14:tracePt t="53790" x="3551238" y="2974975"/>
          <p14:tracePt t="53798" x="3840163" y="2949575"/>
          <p14:tracePt t="53805" x="4171950" y="2914650"/>
          <p14:tracePt t="53814" x="4476750" y="2889250"/>
          <p14:tracePt t="53822" x="4689475" y="2871788"/>
          <p14:tracePt t="53830" x="4945063" y="2871788"/>
          <p14:tracePt t="53838" x="5208588" y="2855913"/>
          <p14:tracePt t="53846" x="5411788" y="2855913"/>
          <p14:tracePt t="53855" x="5624513" y="2846388"/>
          <p14:tracePt t="53862" x="5845175" y="2830513"/>
          <p14:tracePt t="53871" x="6032500" y="2820988"/>
          <p14:tracePt t="53878" x="6245225" y="2820988"/>
          <p14:tracePt t="53888" x="6405563" y="2820988"/>
          <p14:tracePt t="53894" x="6592888" y="2820988"/>
          <p14:tracePt t="53904" x="6780213" y="2820988"/>
          <p14:tracePt t="53922" x="7162800" y="2838450"/>
          <p14:tracePt t="53926" x="7348538" y="2846388"/>
          <p14:tracePt t="53937" x="7518400" y="2863850"/>
          <p14:tracePt t="53942" x="7662863" y="2863850"/>
          <p14:tracePt t="53951" x="7824788" y="2863850"/>
          <p14:tracePt t="53958" x="8012113" y="2863850"/>
          <p14:tracePt t="53966" x="8224838" y="2871788"/>
          <p14:tracePt t="53974" x="8462963" y="2889250"/>
          <p14:tracePt t="53982" x="8658225" y="2914650"/>
          <p14:tracePt t="53990" x="8843963" y="2922588"/>
          <p14:tracePt t="53998" x="9013825" y="2932113"/>
          <p14:tracePt t="54005" x="9167813" y="2957513"/>
          <p14:tracePt t="54014" x="9277350" y="2965450"/>
          <p14:tracePt t="54022" x="9380538" y="2974975"/>
          <p14:tracePt t="54030" x="9464675" y="2982913"/>
          <p14:tracePt t="54038" x="9532938" y="2982913"/>
          <p14:tracePt t="54046" x="9591675" y="2982913"/>
          <p14:tracePt t="54055" x="9626600" y="2982913"/>
          <p14:tracePt t="54061" x="9659938" y="2982913"/>
          <p14:tracePt t="54071" x="9685338" y="2982913"/>
          <p14:tracePt t="54078" x="9710738" y="2982913"/>
          <p14:tracePt t="54088" x="9745663" y="2990850"/>
          <p14:tracePt t="54094" x="9779000" y="3000375"/>
          <p14:tracePt t="54104" x="9821863" y="3008313"/>
          <p14:tracePt t="54110" x="9864725" y="3016250"/>
          <p14:tracePt t="54120" x="9923463" y="3016250"/>
          <p14:tracePt t="54126" x="9983788" y="3033713"/>
          <p14:tracePt t="54136" x="10025063" y="3051175"/>
          <p14:tracePt t="54142" x="10101263" y="3076575"/>
          <p14:tracePt t="54151" x="10194925" y="3084513"/>
          <p14:tracePt t="54158" x="10288588" y="3084513"/>
          <p14:tracePt t="54166" x="10356850" y="3084513"/>
          <p14:tracePt t="54174" x="10442575" y="3094038"/>
          <p14:tracePt t="54182" x="10560050" y="3109913"/>
          <p14:tracePt t="54190" x="10704513" y="3127375"/>
          <p14:tracePt t="54198" x="10823575" y="3135313"/>
          <p14:tracePt t="54205" x="10952163" y="3135313"/>
          <p14:tracePt t="54214" x="11053763" y="3135313"/>
          <p14:tracePt t="54222" x="11155363" y="3135313"/>
          <p14:tracePt t="54230" x="11223625" y="3119438"/>
          <p14:tracePt t="54239" x="11266488" y="3094038"/>
          <p14:tracePt t="54246" x="11291888" y="3076575"/>
          <p14:tracePt t="54255" x="11299825" y="3059113"/>
          <p14:tracePt t="54262" x="11317288" y="3025775"/>
          <p14:tracePt t="54271" x="11317288" y="2990850"/>
          <p14:tracePt t="54278" x="11307763" y="2965450"/>
          <p14:tracePt t="54288" x="11307763" y="2957513"/>
          <p14:tracePt t="54479" x="11299825" y="2965450"/>
          <p14:tracePt t="54495" x="11299825" y="2990850"/>
          <p14:tracePt t="54505" x="11299825" y="3008313"/>
          <p14:tracePt t="54521" x="11299825" y="3033713"/>
          <p14:tracePt t="54527" x="11299825" y="3041650"/>
          <p14:tracePt t="54543" x="11317288" y="3041650"/>
          <p14:tracePt t="54554" x="11342688" y="3059113"/>
          <p14:tracePt t="54559" x="11360150" y="3059113"/>
          <p14:tracePt t="54567" x="11368088" y="3067050"/>
          <p14:tracePt t="54574" x="11385550" y="3067050"/>
          <p14:tracePt t="54590" x="11393488" y="3076575"/>
          <p14:tracePt t="54598" x="11401425" y="3084513"/>
          <p14:tracePt t="54606" x="11410950" y="3084513"/>
          <p14:tracePt t="54639" x="11426825" y="3094038"/>
          <p14:tracePt t="54646" x="11426825" y="3101975"/>
          <p14:tracePt t="54656" x="11426825" y="3109913"/>
          <p14:tracePt t="54672" x="11436350" y="3109913"/>
          <p14:tracePt t="55392" x="11426825" y="3109913"/>
          <p14:tracePt t="55398" x="11418888" y="3109913"/>
          <p14:tracePt t="55405" x="11401425" y="3109913"/>
          <p14:tracePt t="55413" x="11368088" y="3109913"/>
          <p14:tracePt t="55421" x="11333163" y="3109913"/>
          <p14:tracePt t="55430" x="11282363" y="3109913"/>
          <p14:tracePt t="55437" x="11215688" y="3094038"/>
          <p14:tracePt t="55445" x="11137900" y="3084513"/>
          <p14:tracePt t="55454" x="11087100" y="3084513"/>
          <p14:tracePt t="55462" x="11028363" y="3084513"/>
          <p14:tracePt t="55470" x="10977563" y="3076575"/>
          <p14:tracePt t="55477" x="10934700" y="3076575"/>
          <p14:tracePt t="55487" x="10874375" y="3067050"/>
          <p14:tracePt t="55494" x="10841038" y="3067050"/>
          <p14:tracePt t="55503" x="10782300" y="3067050"/>
          <p14:tracePt t="55509" x="10714038" y="3059113"/>
          <p14:tracePt t="55519" x="10620375" y="3051175"/>
          <p14:tracePt t="55525" x="10518775" y="3051175"/>
          <p14:tracePt t="55536" x="10407650" y="3051175"/>
          <p14:tracePt t="55541" x="10298113" y="3033713"/>
          <p14:tracePt t="55550" x="10204450" y="3033713"/>
          <p14:tracePt t="55558" x="10101263" y="3033713"/>
          <p14:tracePt t="55566" x="9999663" y="3033713"/>
          <p14:tracePt t="55574" x="9890125" y="3033713"/>
          <p14:tracePt t="55582" x="9771063" y="3033713"/>
          <p14:tracePt t="55590" x="9642475" y="3033713"/>
          <p14:tracePt t="55597" x="9523413" y="3025775"/>
          <p14:tracePt t="55606" x="9405938" y="3025775"/>
          <p14:tracePt t="55614" x="9294813" y="3025775"/>
          <p14:tracePt t="55621" x="9183688" y="3025775"/>
          <p14:tracePt t="55630" x="9074150" y="3025775"/>
          <p14:tracePt t="55638" x="8955088" y="3025775"/>
          <p14:tracePt t="55646" x="8843963" y="3025775"/>
          <p14:tracePt t="55654" x="8734425" y="3025775"/>
          <p14:tracePt t="55662" x="8632825" y="3025775"/>
          <p14:tracePt t="55671" x="8529638" y="3025775"/>
          <p14:tracePt t="55678" x="8453438" y="3025775"/>
          <p14:tracePt t="55687" x="8369300" y="3025775"/>
          <p14:tracePt t="55693" x="8301038" y="3025775"/>
          <p14:tracePt t="55706" x="8258175" y="3025775"/>
          <p14:tracePt t="55710" x="8199438" y="3025775"/>
          <p14:tracePt t="55719" x="8147050" y="3025775"/>
          <p14:tracePt t="55725" x="8080375" y="3025775"/>
          <p14:tracePt t="55735" x="7994650" y="3025775"/>
          <p14:tracePt t="55742" x="7910513" y="3025775"/>
          <p14:tracePt t="55750" x="7807325" y="3025775"/>
          <p14:tracePt t="55758" x="7705725" y="3025775"/>
          <p14:tracePt t="55765" x="7596188" y="3025775"/>
          <p14:tracePt t="55773" x="7467600" y="3025775"/>
          <p14:tracePt t="55781" x="7358063" y="3025775"/>
          <p14:tracePt t="55789" x="7229475" y="3025775"/>
          <p14:tracePt t="55797" x="7112000" y="3025775"/>
          <p14:tracePt t="55805" x="6983413" y="3016250"/>
          <p14:tracePt t="55813" x="6864350" y="3008313"/>
          <p14:tracePt t="55821" x="6719888" y="3008313"/>
          <p14:tracePt t="55829" x="6575425" y="3000375"/>
          <p14:tracePt t="55838" x="6456363" y="2990850"/>
          <p14:tracePt t="55846" x="6329363" y="2982913"/>
          <p14:tracePt t="55854" x="6227763" y="2965450"/>
          <p14:tracePt t="55862" x="6126163" y="2957513"/>
          <p14:tracePt t="55870" x="6040438" y="2949575"/>
          <p14:tracePt t="55877" x="5964238" y="2940050"/>
          <p14:tracePt t="55887" x="5895975" y="2940050"/>
          <p14:tracePt t="55893" x="5827713" y="2940050"/>
          <p14:tracePt t="55904" x="5768975" y="2940050"/>
          <p14:tracePt t="55909" x="5700713" y="2940050"/>
          <p14:tracePt t="55919" x="5632450" y="2940050"/>
          <p14:tracePt t="55925" x="5565775" y="2940050"/>
          <p14:tracePt t="55935" x="5487988" y="2940050"/>
          <p14:tracePt t="55941" x="5394325" y="2940050"/>
          <p14:tracePt t="55949" x="5318125" y="2940050"/>
          <p14:tracePt t="55957" x="5233988" y="2949575"/>
          <p14:tracePt t="55965" x="5157788" y="2957513"/>
          <p14:tracePt t="55973" x="5097463" y="2965450"/>
          <p14:tracePt t="55981" x="5038725" y="2965450"/>
          <p14:tracePt t="55989" x="4995863" y="2965450"/>
          <p14:tracePt t="55997" x="4945063" y="2974975"/>
          <p14:tracePt t="56005" x="4919663" y="2974975"/>
          <p14:tracePt t="56013" x="4894263" y="2974975"/>
          <p14:tracePt t="56022" x="4868863" y="2982913"/>
          <p14:tracePt t="56029" x="4843463" y="2990850"/>
          <p14:tracePt t="56037" x="4791075" y="3000375"/>
          <p14:tracePt t="56046" x="4757738" y="3016250"/>
          <p14:tracePt t="56053" x="4706938" y="3033713"/>
          <p14:tracePt t="56062" x="4664075" y="3041650"/>
          <p14:tracePt t="56070" x="4613275" y="3051175"/>
          <p14:tracePt t="56077" x="4570413" y="3059113"/>
          <p14:tracePt t="56087" x="4537075" y="3067050"/>
          <p14:tracePt t="56093" x="4511675" y="3076575"/>
          <p14:tracePt t="56104" x="4503738" y="3076575"/>
          <p14:tracePt t="56109" x="4486275" y="3076575"/>
          <p14:tracePt t="56120" x="4476750" y="3076575"/>
          <p14:tracePt t="56158" x="4468813" y="3084513"/>
          <p14:tracePt t="56173" x="4486275" y="3084513"/>
          <p14:tracePt t="56182" x="4503738" y="3101975"/>
          <p14:tracePt t="56190" x="4519613" y="3101975"/>
          <p14:tracePt t="56198" x="4587875" y="3101975"/>
          <p14:tracePt t="56206" x="4699000" y="3101975"/>
          <p14:tracePt t="56214" x="4851400" y="3101975"/>
          <p14:tracePt t="56222" x="5080000" y="3101975"/>
          <p14:tracePt t="56230" x="5403850" y="3101975"/>
          <p14:tracePt t="56238" x="5776913" y="3101975"/>
          <p14:tracePt t="56246" x="6219825" y="3135313"/>
          <p14:tracePt t="56254" x="6661150" y="3160713"/>
          <p14:tracePt t="56262" x="7102475" y="3195638"/>
          <p14:tracePt t="56272" x="7545388" y="3228975"/>
          <p14:tracePt t="56278" x="7943850" y="3246438"/>
          <p14:tracePt t="56288" x="8359775" y="3263900"/>
          <p14:tracePt t="56294" x="8759825" y="3297238"/>
          <p14:tracePt t="56304" x="9132888" y="3322638"/>
          <p14:tracePt t="56310" x="9507538" y="3355975"/>
          <p14:tracePt t="56321" x="9786938" y="3373438"/>
          <p14:tracePt t="56326" x="10025063" y="3382963"/>
          <p14:tracePt t="56336" x="10212388" y="3382963"/>
          <p14:tracePt t="56342" x="10399713" y="3382963"/>
          <p14:tracePt t="56353" x="10577513" y="3365500"/>
          <p14:tracePt t="56358" x="10756900" y="3330575"/>
          <p14:tracePt t="56366" x="10934700" y="3279775"/>
          <p14:tracePt t="56374" x="11104563" y="3221038"/>
          <p14:tracePt t="56382" x="11282363" y="3135313"/>
          <p14:tracePt t="56390" x="11426825" y="3025775"/>
          <p14:tracePt t="56398" x="11606213" y="2922588"/>
          <p14:tracePt t="56406" x="11784013" y="2820988"/>
          <p14:tracePt t="56414" x="11869738" y="2778125"/>
          <p14:tracePt t="56559" x="11877675" y="2778125"/>
          <p14:tracePt t="56591" x="11895138" y="2778125"/>
          <p14:tracePt t="56599" x="11911013" y="2778125"/>
          <p14:tracePt t="56607" x="11920538" y="2778125"/>
          <p14:tracePt t="56615" x="11928475" y="2778125"/>
          <p14:tracePt t="56623" x="11936413" y="2778125"/>
          <p14:tracePt t="56631" x="11945938" y="2778125"/>
          <p14:tracePt t="56640" x="11961813" y="2778125"/>
          <p14:tracePt t="56647" x="11971338" y="2787650"/>
          <p14:tracePt t="56657" x="11988800" y="2787650"/>
          <p14:tracePt t="56690" x="11996738" y="2787650"/>
          <p14:tracePt t="56738" x="12004675" y="2787650"/>
          <p14:tracePt t="56761" x="12014200" y="2787650"/>
          <p14:tracePt t="56777" x="12030075" y="2787650"/>
          <p14:tracePt t="56786" x="12047538" y="2787650"/>
          <p14:tracePt t="56793" x="12072938" y="2787650"/>
          <p14:tracePt t="56802" x="12090400" y="2787650"/>
          <p14:tracePt t="56809" x="12106275" y="2787650"/>
          <p14:tracePt t="56819" x="12123738" y="2787650"/>
          <p14:tracePt t="56825" x="12133263" y="2787650"/>
          <p14:tracePt t="56836" x="12149138" y="2787650"/>
          <p14:tracePt t="56841" x="12166600" y="2787650"/>
          <p14:tracePt t="57115" x="12106275" y="2625725"/>
          <p14:tracePt t="57122" x="11988800" y="2617788"/>
          <p14:tracePt t="57130" x="11877675" y="2625725"/>
          <p14:tracePt t="57137" x="11741150" y="2668588"/>
          <p14:tracePt t="57145" x="11596688" y="2727325"/>
          <p14:tracePt t="57153" x="11477625" y="2770188"/>
          <p14:tracePt t="57161" x="11385550" y="2805113"/>
          <p14:tracePt t="57170" x="11291888" y="2838450"/>
          <p14:tracePt t="57177" x="11206163" y="2881313"/>
          <p14:tracePt t="57187" x="11137900" y="2906713"/>
          <p14:tracePt t="57193" x="11061700" y="2932113"/>
          <p14:tracePt t="57204" x="11002963" y="2957513"/>
          <p14:tracePt t="57209" x="10968038" y="2982913"/>
          <p14:tracePt t="57219" x="10960100" y="2982913"/>
          <p14:tracePt t="57235" x="10952163" y="2990850"/>
          <p14:tracePt t="57268" x="10952163" y="3000375"/>
          <p14:tracePt t="57273" x="10952163" y="3008313"/>
          <p14:tracePt t="57281" x="10952163" y="3033713"/>
          <p14:tracePt t="57290" x="10942638" y="3051175"/>
          <p14:tracePt t="57298" x="10934700" y="3067050"/>
          <p14:tracePt t="57306" x="10934700" y="3109913"/>
          <p14:tracePt t="57314" x="10917238" y="3160713"/>
          <p14:tracePt t="57322" x="10891838" y="3211513"/>
          <p14:tracePt t="57330" x="10866438" y="3271838"/>
          <p14:tracePt t="57340" x="10823575" y="3330575"/>
          <p14:tracePt t="57346" x="10790238" y="3398838"/>
          <p14:tracePt t="57355" x="10764838" y="3459163"/>
          <p14:tracePt t="57362" x="10747375" y="3492500"/>
          <p14:tracePt t="57371" x="10739438" y="3535363"/>
          <p14:tracePt t="57378" x="10739438" y="3543300"/>
          <p14:tracePt t="57388" x="10739438" y="3560763"/>
          <p14:tracePt t="57394" x="10739438" y="3586163"/>
          <p14:tracePt t="57404" x="10739438" y="3603625"/>
          <p14:tracePt t="57410" x="10739438" y="3636963"/>
          <p14:tracePt t="57420" x="10739438" y="3654425"/>
          <p14:tracePt t="57426" x="10739438" y="3671888"/>
          <p14:tracePt t="57437" x="10739438" y="3687763"/>
          <p14:tracePt t="57442" x="10739438" y="3705225"/>
          <p14:tracePt t="57453" x="10739438" y="3713163"/>
          <p14:tracePt t="57458" x="10739438" y="3730625"/>
          <p14:tracePt t="57474" x="10739438" y="3738563"/>
          <p14:tracePt t="57482" x="10747375" y="3756025"/>
          <p14:tracePt t="57571" x="10756900" y="3756025"/>
          <p14:tracePt t="57595" x="10772775" y="3738563"/>
          <p14:tracePt t="57604" x="10807700" y="3730625"/>
          <p14:tracePt t="57611" x="10823575" y="3730625"/>
          <p14:tracePt t="57734" x="10833100" y="3730625"/>
          <p14:tracePt t="57740" x="10833100" y="3722688"/>
          <p14:tracePt t="57746" x="10866438" y="3722688"/>
          <p14:tracePt t="57754" x="10883900" y="3722688"/>
          <p14:tracePt t="57762" x="10901363" y="3722688"/>
          <p14:tracePt t="57770" x="10952163" y="3756025"/>
          <p14:tracePt t="57778" x="10960100" y="3763963"/>
          <p14:tracePt t="57787" x="10968038" y="3763963"/>
          <p14:tracePt t="57810" x="10968038" y="3773488"/>
          <p14:tracePt t="57842" x="10960100" y="3773488"/>
          <p14:tracePt t="57852" x="10952163" y="3773488"/>
          <p14:tracePt t="57858" x="10934700" y="3748088"/>
          <p14:tracePt t="57869" x="10917238" y="3738563"/>
          <p14:tracePt t="57890" x="10909300" y="3738563"/>
          <p14:tracePt t="57898" x="10858500" y="3687763"/>
          <p14:tracePt t="57906" x="10815638" y="3662363"/>
          <p14:tracePt t="57915" x="10782300" y="3662363"/>
          <p14:tracePt t="57922" x="10747375" y="3662363"/>
          <p14:tracePt t="57930" x="10688638" y="3662363"/>
          <p14:tracePt t="57937" x="10620375" y="3671888"/>
          <p14:tracePt t="57945" x="10569575" y="3679825"/>
          <p14:tracePt t="57953" x="10534650" y="3679825"/>
          <p14:tracePt t="57961" x="10526713" y="3679825"/>
          <p14:tracePt t="57970" x="10501313" y="3679825"/>
          <p14:tracePt t="57977" x="10493375" y="3671888"/>
          <p14:tracePt t="57987" x="10475913" y="3662363"/>
          <p14:tracePt t="57993" x="10458450" y="3654425"/>
          <p14:tracePt t="58003" x="10442575" y="3646488"/>
          <p14:tracePt t="58019" x="10425113" y="3646488"/>
          <p14:tracePt t="58026" x="10415588" y="3646488"/>
          <p14:tracePt t="58036" x="10415588" y="3636963"/>
          <p14:tracePt t="58131" x="10399713" y="3619500"/>
          <p14:tracePt t="58147" x="10382250" y="3611563"/>
          <p14:tracePt t="58156" x="10356850" y="3603625"/>
          <p14:tracePt t="58163" x="10339388" y="3603625"/>
          <p14:tracePt t="58173" x="10306050" y="3603625"/>
          <p14:tracePt t="58179" x="10271125" y="3594100"/>
          <p14:tracePt t="58189" x="10220325" y="3586163"/>
          <p14:tracePt t="58194" x="10161588" y="3568700"/>
          <p14:tracePt t="58204" x="10093325" y="3552825"/>
          <p14:tracePt t="58210" x="9999663" y="3535363"/>
          <p14:tracePt t="58219" x="9890125" y="3509963"/>
          <p14:tracePt t="58226" x="9720263" y="3467100"/>
          <p14:tracePt t="58237" x="9566275" y="3449638"/>
          <p14:tracePt t="58242" x="9396413" y="3424238"/>
          <p14:tracePt t="58254" x="9167813" y="3365500"/>
          <p14:tracePt t="58258" x="8997950" y="3348038"/>
          <p14:tracePt t="58267" x="8843963" y="3340100"/>
          <p14:tracePt t="58275" x="8724900" y="3340100"/>
          <p14:tracePt t="58281" x="8605838" y="3348038"/>
          <p14:tracePt t="58289" x="8521700" y="3355975"/>
          <p14:tracePt t="58297" x="8435975" y="3365500"/>
          <p14:tracePt t="58305" x="8377238" y="3373438"/>
          <p14:tracePt t="58313" x="8343900" y="3382963"/>
          <p14:tracePt t="58321" x="8318500" y="3382963"/>
          <p14:tracePt t="58329" x="8308975" y="3382963"/>
          <p14:tracePt t="58337" x="8301038" y="3382963"/>
          <p14:tracePt t="58345" x="8291513" y="3382963"/>
          <p14:tracePt t="58386" x="8291513" y="3390900"/>
          <p14:tracePt t="58402" x="8291513" y="3398838"/>
          <p14:tracePt t="58409" x="8301038" y="3398838"/>
          <p14:tracePt t="58418" x="8301038" y="3408363"/>
          <p14:tracePt t="58426" x="8308975" y="3416300"/>
          <p14:tracePt t="58436" x="8326438" y="3441700"/>
          <p14:tracePt t="58441" x="8359775" y="3459163"/>
          <p14:tracePt t="58452" x="8394700" y="3475038"/>
          <p14:tracePt t="58457" x="8410575" y="3475038"/>
          <p14:tracePt t="58465" x="8445500" y="3475038"/>
          <p14:tracePt t="58473" x="8504238" y="3467100"/>
          <p14:tracePt t="58481" x="8597900" y="3424238"/>
          <p14:tracePt t="58489" x="8734425" y="3373438"/>
          <p14:tracePt t="58497" x="8894763" y="3289300"/>
          <p14:tracePt t="58505" x="9091613" y="3186113"/>
          <p14:tracePt t="58513" x="9251950" y="3101975"/>
          <p14:tracePt t="58521" x="9380538" y="3033713"/>
          <p14:tracePt t="58529" x="9482138" y="2990850"/>
          <p14:tracePt t="58537" x="9591675" y="2957513"/>
          <p14:tracePt t="58545" x="9694863" y="2949575"/>
          <p14:tracePt t="58554" x="9771063" y="2940050"/>
          <p14:tracePt t="58561" x="9821863" y="2932113"/>
          <p14:tracePt t="58570" x="9855200" y="2922588"/>
          <p14:tracePt t="58577" x="9890125" y="2914650"/>
          <p14:tracePt t="58587" x="9906000" y="2914650"/>
          <p14:tracePt t="58593" x="9915525" y="2914650"/>
          <p14:tracePt t="58603" x="9931400" y="2914650"/>
          <p14:tracePt t="58609" x="9940925" y="2914650"/>
          <p14:tracePt t="58620" x="9956800" y="2914650"/>
          <p14:tracePt t="58625" x="9974263" y="2914650"/>
          <p14:tracePt t="58635" x="9983788" y="2914650"/>
          <p14:tracePt t="58641" x="9999663" y="2922588"/>
          <p14:tracePt t="58651" x="10017125" y="2922588"/>
          <p14:tracePt t="58657" x="10042525" y="2932113"/>
          <p14:tracePt t="58665" x="10059988" y="2932113"/>
          <p14:tracePt t="58673" x="10085388" y="2940050"/>
          <p14:tracePt t="58681" x="10110788" y="2949575"/>
          <p14:tracePt t="58689" x="10118725" y="2949575"/>
          <p14:tracePt t="58698" x="10136188" y="2957513"/>
          <p14:tracePt t="58708" x="10161588" y="2965450"/>
          <p14:tracePt t="58715" x="10179050" y="2974975"/>
          <p14:tracePt t="58723" x="10220325" y="2990850"/>
          <p14:tracePt t="58729" x="10263188" y="3000375"/>
          <p14:tracePt t="58737" x="10306050" y="3016250"/>
          <p14:tracePt t="58745" x="10356850" y="3016250"/>
          <p14:tracePt t="58753" x="10407650" y="3025775"/>
          <p14:tracePt t="58761" x="10442575" y="3033713"/>
          <p14:tracePt t="58770" x="10475913" y="3041650"/>
          <p14:tracePt t="58777" x="10501313" y="3051175"/>
          <p14:tracePt t="58787" x="10509250" y="3051175"/>
          <p14:tracePt t="58820" x="10518775" y="3051175"/>
          <p14:tracePt t="58857" x="10501313" y="3051175"/>
          <p14:tracePt t="58865" x="10475913" y="3051175"/>
          <p14:tracePt t="58873" x="10458450" y="3051175"/>
          <p14:tracePt t="58881" x="10442575" y="3051175"/>
          <p14:tracePt t="58889" x="10425113" y="3041650"/>
          <p14:tracePt t="58897" x="10415588" y="3041650"/>
          <p14:tracePt t="58905" x="10390188" y="3041650"/>
          <p14:tracePt t="58920" x="10374313" y="3041650"/>
          <p14:tracePt t="58921" x="10364788" y="3041650"/>
          <p14:tracePt t="58961" x="10364788" y="3051175"/>
          <p14:tracePt t="58969" x="10382250" y="3059113"/>
          <p14:tracePt t="58977" x="10415588" y="3076575"/>
          <p14:tracePt t="58986" x="10433050" y="3076575"/>
          <p14:tracePt t="58993" x="10467975" y="3101975"/>
          <p14:tracePt t="59003" x="10493375" y="3119438"/>
          <p14:tracePt t="59009" x="10534650" y="3127375"/>
          <p14:tracePt t="59018" x="10585450" y="3144838"/>
          <p14:tracePt t="59025" x="10620375" y="3152775"/>
          <p14:tracePt t="59035" x="10653713" y="3160713"/>
          <p14:tracePt t="59041" x="10696575" y="3160713"/>
          <p14:tracePt t="59051" x="10729913" y="3160713"/>
          <p14:tracePt t="59057" x="10756900" y="3160713"/>
          <p14:tracePt t="59065" x="10782300" y="3160713"/>
          <p14:tracePt t="59073" x="10807700" y="3160713"/>
          <p14:tracePt t="59130" x="10798175" y="3160713"/>
          <p14:tracePt t="59137" x="10772775" y="3152775"/>
          <p14:tracePt t="59145" x="10729913" y="3144838"/>
          <p14:tracePt t="59153" x="10714038" y="3135313"/>
          <p14:tracePt t="59161" x="10679113" y="3135313"/>
          <p14:tracePt t="59170" x="10620375" y="3144838"/>
          <p14:tracePt t="59177" x="10552113" y="3160713"/>
          <p14:tracePt t="59187" x="10450513" y="3186113"/>
          <p14:tracePt t="59193" x="10356850" y="3195638"/>
          <p14:tracePt t="59204" x="10263188" y="3203575"/>
          <p14:tracePt t="59209" x="10179050" y="3203575"/>
          <p14:tracePt t="59220" x="10085388" y="3203575"/>
          <p14:tracePt t="59225" x="10017125" y="3203575"/>
          <p14:tracePt t="59236" x="9966325" y="3195638"/>
          <p14:tracePt t="59241" x="9940925" y="3186113"/>
          <p14:tracePt t="59282" x="9940925" y="3178175"/>
          <p14:tracePt t="59297" x="9948863" y="3160713"/>
          <p14:tracePt t="59305" x="9956800" y="3152775"/>
          <p14:tracePt t="59313" x="9983788" y="3135313"/>
          <p14:tracePt t="59321" x="10009188" y="3127375"/>
          <p14:tracePt t="59361" x="10017125" y="3127375"/>
          <p14:tracePt t="59457" x="10009188" y="3135313"/>
          <p14:tracePt t="59506" x="9999663" y="3135313"/>
          <p14:tracePt t="59513" x="9991725" y="3144838"/>
          <p14:tracePt t="59522" x="9983788" y="3152775"/>
          <p14:tracePt t="59530" x="9974263" y="3160713"/>
          <p14:tracePt t="59538" x="9966325" y="3178175"/>
          <p14:tracePt t="59546" x="9966325" y="3186113"/>
          <p14:tracePt t="59554" x="9956800" y="3195638"/>
          <p14:tracePt t="59562" x="9948863" y="3195638"/>
          <p14:tracePt t="59587" x="9948863" y="3203575"/>
          <p14:tracePt t="59620" x="9948863" y="3211513"/>
          <p14:tracePt t="59626" x="9940925" y="3228975"/>
          <p14:tracePt t="59636" x="9940925" y="3238500"/>
          <p14:tracePt t="59642" x="9940925" y="3246438"/>
          <p14:tracePt t="59655" x="9940925" y="3263900"/>
          <p14:tracePt t="59658" x="9940925" y="3271838"/>
          <p14:tracePt t="59670" x="9948863" y="3289300"/>
          <p14:tracePt t="59676" x="9966325" y="3297238"/>
          <p14:tracePt t="59682" x="9974263" y="3314700"/>
          <p14:tracePt t="59690" x="9991725" y="3330575"/>
          <p14:tracePt t="59698" x="9999663" y="3330575"/>
          <p14:tracePt t="59706" x="10025063" y="3340100"/>
          <p14:tracePt t="59715" x="10034588" y="3348038"/>
          <p14:tracePt t="59723" x="10042525" y="3348038"/>
          <p14:tracePt t="59729" x="10059988" y="3348038"/>
          <p14:tracePt t="59737" x="10067925" y="3348038"/>
          <p14:tracePt t="59925" x="10059988" y="3348038"/>
          <p14:tracePt t="59935" x="10050463" y="3340100"/>
          <p14:tracePt t="59943" x="10017125" y="3330575"/>
          <p14:tracePt t="59951" x="9983788" y="3314700"/>
          <p14:tracePt t="59957" x="9906000" y="3289300"/>
          <p14:tracePt t="59966" x="9812338" y="3254375"/>
          <p14:tracePt t="59973" x="9736138" y="3221038"/>
          <p14:tracePt t="59981" x="9652000" y="3186113"/>
          <p14:tracePt t="59990" x="9591675" y="3160713"/>
          <p14:tracePt t="59998" x="9532938" y="3135313"/>
          <p14:tracePt t="60005" x="9523413" y="3127375"/>
          <p14:tracePt t="60013" x="9523413" y="3119438"/>
          <p14:tracePt t="60022" x="9523413" y="3109913"/>
          <p14:tracePt t="60029" x="9523413" y="3094038"/>
          <p14:tracePt t="60037" x="9532938" y="3067050"/>
          <p14:tracePt t="60046" x="9540875" y="3051175"/>
          <p14:tracePt t="60053" x="9566275" y="3016250"/>
          <p14:tracePt t="60062" x="9609138" y="2974975"/>
          <p14:tracePt t="60070" x="9659938" y="2932113"/>
          <p14:tracePt t="60078" x="9710738" y="2897188"/>
          <p14:tracePt t="60087" x="9761538" y="2863850"/>
          <p14:tracePt t="60093" x="9796463" y="2838450"/>
          <p14:tracePt t="60104" x="9847263" y="2813050"/>
          <p14:tracePt t="60109" x="9890125" y="2795588"/>
          <p14:tracePt t="60118" x="9923463" y="2778125"/>
          <p14:tracePt t="60125" x="9940925" y="2778125"/>
          <p14:tracePt t="60135" x="9948863" y="2778125"/>
          <p14:tracePt t="60141" x="9956800" y="2778125"/>
          <p14:tracePt t="60166" x="9966325" y="2778125"/>
          <p14:tracePt t="60181" x="9974263" y="2778125"/>
          <p14:tracePt t="60189" x="9983788" y="2787650"/>
          <p14:tracePt t="60197" x="9991725" y="2805113"/>
          <p14:tracePt t="60206" x="9991725" y="2813050"/>
          <p14:tracePt t="60213" x="10009188" y="2846388"/>
          <p14:tracePt t="60221" x="10009188" y="2863850"/>
          <p14:tracePt t="60229" x="10009188" y="2897188"/>
          <p14:tracePt t="60237" x="10009188" y="2940050"/>
          <p14:tracePt t="60245" x="10009188" y="2990850"/>
          <p14:tracePt t="60253" x="10009188" y="3033713"/>
          <p14:tracePt t="60261" x="9991725" y="3084513"/>
          <p14:tracePt t="60270" x="9974263" y="3119438"/>
          <p14:tracePt t="60278" x="9966325" y="3152775"/>
          <p14:tracePt t="60287" x="9948863" y="3170238"/>
          <p14:tracePt t="60294" x="9931400" y="3186113"/>
          <p14:tracePt t="60303" x="9915525" y="3211513"/>
          <p14:tracePt t="60310" x="9880600" y="3238500"/>
          <p14:tracePt t="60320" x="9839325" y="3279775"/>
          <p14:tracePt t="60326" x="9796463" y="3322638"/>
          <p14:tracePt t="60335" x="9736138" y="3355975"/>
          <p14:tracePt t="60341" x="9677400" y="3390900"/>
          <p14:tracePt t="60352" x="9609138" y="3416300"/>
          <p14:tracePt t="60357" x="9566275" y="3424238"/>
          <p14:tracePt t="60365" x="9515475" y="3433763"/>
          <p14:tracePt t="60373" x="9482138" y="3433763"/>
          <p14:tracePt t="60381" x="9456738" y="3433763"/>
          <p14:tracePt t="60389" x="9431338" y="3433763"/>
          <p14:tracePt t="60397" x="9421813" y="3433763"/>
          <p14:tracePt t="60405" x="9405938" y="3416300"/>
          <p14:tracePt t="60413" x="9396413" y="3408363"/>
          <p14:tracePt t="60421" x="9388475" y="3398838"/>
          <p14:tracePt t="60437" x="9380538" y="3390900"/>
          <p14:tracePt t="60453" x="9380538" y="3382963"/>
          <p14:tracePt t="60461" x="9380538" y="3373438"/>
          <p14:tracePt t="60469" x="9371013" y="3365500"/>
          <p14:tracePt t="60477" x="9371013" y="3355975"/>
          <p14:tracePt t="60486" x="9363075" y="3348038"/>
          <p14:tracePt t="60493" x="9363075" y="3330575"/>
          <p14:tracePt t="60509" x="9363075" y="3322638"/>
          <p14:tracePt t="60518" x="9353550" y="3314700"/>
          <p14:tracePt t="60526" x="9353550" y="3305175"/>
          <p14:tracePt t="60551" x="9353550" y="3297238"/>
          <p14:tracePt t="60557" x="9363075" y="3297238"/>
          <p14:tracePt t="60567" x="9371013" y="3289300"/>
          <p14:tracePt t="60573" x="9388475" y="3279775"/>
          <p14:tracePt t="60582" x="9405938" y="3279775"/>
          <p14:tracePt t="60589" x="9421813" y="3279775"/>
          <p14:tracePt t="60597" x="9447213" y="3271838"/>
          <p14:tracePt t="60605" x="9482138" y="3263900"/>
          <p14:tracePt t="60613" x="9523413" y="3254375"/>
          <p14:tracePt t="60621" x="9558338" y="3254375"/>
          <p14:tracePt t="60630" x="9591675" y="3254375"/>
          <p14:tracePt t="60637" x="9626600" y="3254375"/>
          <p14:tracePt t="60645" x="9659938" y="3254375"/>
          <p14:tracePt t="60653" x="9685338" y="3254375"/>
          <p14:tracePt t="60661" x="9694863" y="3254375"/>
          <p14:tracePt t="60669" x="9710738" y="3254375"/>
          <p14:tracePt t="60678" x="9720263" y="3263900"/>
          <p14:tracePt t="60686" x="9728200" y="3263900"/>
          <p14:tracePt t="60693" x="9736138" y="3271838"/>
          <p14:tracePt t="60711" x="9745663" y="3279775"/>
          <p14:tracePt t="60720" x="9753600" y="3289300"/>
          <p14:tracePt t="60725" x="9753600" y="3297238"/>
          <p14:tracePt t="60736" x="9761538" y="3297238"/>
          <p14:tracePt t="60742" x="9761538" y="3305175"/>
          <p14:tracePt t="60751" x="9779000" y="3305175"/>
          <p14:tracePt t="60757" x="9804400" y="3322638"/>
          <p14:tracePt t="60769" x="9804400" y="3330575"/>
          <p14:tracePt t="60774" x="9812338" y="3340100"/>
          <p14:tracePt t="60782" x="9812338" y="3348038"/>
          <p14:tracePt t="61077" x="9812338" y="3340100"/>
          <p14:tracePt t="61093" x="9821863" y="3330575"/>
          <p14:tracePt t="61102" x="9829800" y="3330575"/>
          <p14:tracePt t="61718" x="9829800" y="3322638"/>
          <p14:tracePt t="61735" x="9839325" y="3314700"/>
          <p14:tracePt t="61783" x="9847263" y="3305175"/>
          <p14:tracePt t="61957" x="9839325" y="3305175"/>
          <p14:tracePt t="61965" x="9829800" y="3314700"/>
          <p14:tracePt t="61973" x="9821863" y="3322638"/>
          <p14:tracePt t="61989" x="9812338" y="3330575"/>
          <p14:tracePt t="61997" x="9796463" y="3330575"/>
          <p14:tracePt t="62005" x="9771063" y="3330575"/>
          <p14:tracePt t="62013" x="9710738" y="3330575"/>
          <p14:tracePt t="62021" x="9642475" y="3330575"/>
          <p14:tracePt t="62029" x="9566275" y="3330575"/>
          <p14:tracePt t="62037" x="9498013" y="3322638"/>
          <p14:tracePt t="62045" x="9431338" y="3322638"/>
          <p14:tracePt t="62053" x="9380538" y="3314700"/>
          <p14:tracePt t="62061" x="9345613" y="3305175"/>
          <p14:tracePt t="62070" x="9328150" y="3297238"/>
          <p14:tracePt t="62086" x="9320213" y="3289300"/>
          <p14:tracePt t="62125" x="9320213" y="3279775"/>
          <p14:tracePt t="62135" x="9320213" y="3271838"/>
          <p14:tracePt t="62141" x="9328150" y="3254375"/>
          <p14:tracePt t="62151" x="9345613" y="3246438"/>
          <p14:tracePt t="62157" x="9363075" y="3221038"/>
          <p14:tracePt t="62168" x="9396413" y="3186113"/>
          <p14:tracePt t="62173" x="9439275" y="3144838"/>
          <p14:tracePt t="62182" x="9464675" y="3119438"/>
          <p14:tracePt t="62189" x="9490075" y="3101975"/>
          <p14:tracePt t="62197" x="9523413" y="3084513"/>
          <p14:tracePt t="62205" x="9550400" y="3076575"/>
          <p14:tracePt t="62213" x="9575800" y="3067050"/>
          <p14:tracePt t="62221" x="9601200" y="3059113"/>
          <p14:tracePt t="62229" x="9642475" y="3041650"/>
          <p14:tracePt t="62237" x="9694863" y="3033713"/>
          <p14:tracePt t="62245" x="9728200" y="3025775"/>
          <p14:tracePt t="62253" x="9753600" y="3025775"/>
          <p14:tracePt t="62261" x="9771063" y="3025775"/>
          <p14:tracePt t="62325" x="9779000" y="3025775"/>
          <p14:tracePt t="62334" x="9779000" y="3033713"/>
          <p14:tracePt t="62341" x="9753600" y="3059113"/>
          <p14:tracePt t="62350" x="9728200" y="3101975"/>
          <p14:tracePt t="62358" x="9710738" y="3119438"/>
          <p14:tracePt t="62369" x="9677400" y="3160713"/>
          <p14:tracePt t="62373" x="9617075" y="3221038"/>
          <p14:tracePt t="62381" x="9550400" y="3271838"/>
          <p14:tracePt t="62389" x="9482138" y="3330575"/>
          <p14:tracePt t="62397" x="9413875" y="3365500"/>
          <p14:tracePt t="62405" x="9345613" y="3398838"/>
          <p14:tracePt t="62413" x="9294813" y="3416300"/>
          <p14:tracePt t="62421" x="9261475" y="3424238"/>
          <p14:tracePt t="62429" x="9236075" y="3433763"/>
          <p14:tracePt t="62437" x="9209088" y="3433763"/>
          <p14:tracePt t="62445" x="9201150" y="3424238"/>
          <p14:tracePt t="62453" x="9175750" y="3408363"/>
          <p14:tracePt t="62461" x="9158288" y="3390900"/>
          <p14:tracePt t="62469" x="9142413" y="3373438"/>
          <p14:tracePt t="62477" x="9132888" y="3355975"/>
          <p14:tracePt t="62486" x="9117013" y="3340100"/>
          <p14:tracePt t="62493" x="9107488" y="3322638"/>
          <p14:tracePt t="62503" x="9107488" y="3314700"/>
          <p14:tracePt t="62509" x="9107488" y="3305175"/>
          <p14:tracePt t="62525" x="9099550" y="3289300"/>
          <p14:tracePt t="62535" x="9082088" y="3279775"/>
          <p14:tracePt t="62541" x="9048750" y="3263900"/>
          <p14:tracePt t="62552" x="9013825" y="3254375"/>
          <p14:tracePt t="62558" x="8963025" y="3254375"/>
          <p14:tracePt t="62567" x="8904288" y="3246438"/>
          <p14:tracePt t="62573" x="8810625" y="3228975"/>
          <p14:tracePt t="62584" x="8709025" y="3221038"/>
          <p14:tracePt t="62590" x="8572500" y="3211513"/>
          <p14:tracePt t="62598" x="8428038" y="3203575"/>
          <p14:tracePt t="62605" x="8301038" y="3195638"/>
          <p14:tracePt t="62613" x="8189913" y="3186113"/>
          <p14:tracePt t="62621" x="8088313" y="3186113"/>
          <p14:tracePt t="62629" x="7986713" y="3186113"/>
          <p14:tracePt t="62637" x="7885113" y="3186113"/>
          <p14:tracePt t="62645" x="7766050" y="3195638"/>
          <p14:tracePt t="62653" x="7654925" y="3221038"/>
          <p14:tracePt t="62661" x="7553325" y="3254375"/>
          <p14:tracePt t="62669" x="7459663" y="3279775"/>
          <p14:tracePt t="62677" x="7383463" y="3314700"/>
          <p14:tracePt t="62685" x="7323138" y="3348038"/>
          <p14:tracePt t="62693" x="7264400" y="3382963"/>
          <p14:tracePt t="62702" x="7213600" y="3424238"/>
          <p14:tracePt t="62709" x="7162800" y="3459163"/>
          <p14:tracePt t="62719" x="7085013" y="3502025"/>
          <p14:tracePt t="62726" x="7018338" y="3543300"/>
          <p14:tracePt t="62735" x="6932613" y="3586163"/>
          <p14:tracePt t="62741" x="6848475" y="3629025"/>
          <p14:tracePt t="62751" x="6780213" y="3662363"/>
          <p14:tracePt t="62757" x="6694488" y="3697288"/>
          <p14:tracePt t="62767" x="6610350" y="3713163"/>
          <p14:tracePt t="62777" x="6542088" y="3722688"/>
          <p14:tracePt t="62787" x="6473825" y="3730625"/>
          <p14:tracePt t="62793" x="6415088" y="3738563"/>
          <p14:tracePt t="62803" x="6346825" y="3738563"/>
          <p14:tracePt t="62809" x="6338888" y="3738563"/>
          <p14:tracePt t="62818" x="6303963" y="3730625"/>
          <p14:tracePt t="62826" x="6270625" y="3722688"/>
          <p14:tracePt t="62835" x="6245225" y="3722688"/>
          <p14:tracePt t="62841" x="6235700" y="3722688"/>
          <p14:tracePt t="62852" x="6219825" y="3713163"/>
          <p14:tracePt t="62858" x="6210300" y="3713163"/>
          <p14:tracePt t="62874" x="6227763" y="3722688"/>
          <p14:tracePt t="62884" x="6245225" y="3730625"/>
          <p14:tracePt t="62889" x="6286500" y="3738563"/>
          <p14:tracePt t="62897" x="6321425" y="3756025"/>
          <p14:tracePt t="62917" x="6415088" y="3781425"/>
          <p14:tracePt t="62921" x="6448425" y="3790950"/>
          <p14:tracePt t="62929" x="6473825" y="3798888"/>
          <p14:tracePt t="62937" x="6499225" y="3798888"/>
          <p14:tracePt t="62945" x="6534150" y="3798888"/>
          <p14:tracePt t="62953" x="6559550" y="3798888"/>
          <p14:tracePt t="62961" x="6592888" y="3790950"/>
          <p14:tracePt t="62969" x="6643688" y="3781425"/>
          <p14:tracePt t="62977" x="6711950" y="3756025"/>
          <p14:tracePt t="62985" x="6805613" y="3722688"/>
          <p14:tracePt t="62993" x="6924675" y="3705225"/>
          <p14:tracePt t="63003" x="7034213" y="3679825"/>
          <p14:tracePt t="63009" x="7170738" y="3646488"/>
          <p14:tracePt t="63019" x="7340600" y="3629025"/>
          <p14:tracePt t="63025" x="7510463" y="3611563"/>
          <p14:tracePt t="63036" x="7654925" y="3603625"/>
          <p14:tracePt t="63041" x="7781925" y="3603625"/>
          <p14:tracePt t="63051" x="7900988" y="3603625"/>
          <p14:tracePt t="63057" x="8004175" y="3603625"/>
          <p14:tracePt t="63069" x="8096250" y="3603625"/>
          <p14:tracePt t="63073" x="8215313" y="3603625"/>
          <p14:tracePt t="63082" x="8334375" y="3603625"/>
          <p14:tracePt t="63089" x="8445500" y="3619500"/>
          <p14:tracePt t="63097" x="8547100" y="3629025"/>
          <p14:tracePt t="63105" x="8640763" y="3636963"/>
          <p14:tracePt t="63113" x="8742363" y="3654425"/>
          <p14:tracePt t="63121" x="8836025" y="3662363"/>
          <p14:tracePt t="63129" x="8912225" y="3671888"/>
          <p14:tracePt t="63137" x="8980488" y="3687763"/>
          <p14:tracePt t="63145" x="9039225" y="3697288"/>
          <p14:tracePt t="63153" x="9091613" y="3697288"/>
          <p14:tracePt t="63161" x="9117013" y="3705225"/>
          <p14:tracePt t="63169" x="9142413" y="3705225"/>
          <p14:tracePt t="63177" x="9167813" y="3705225"/>
          <p14:tracePt t="63186" x="9193213" y="3705225"/>
          <p14:tracePt t="63193" x="9226550" y="3705225"/>
          <p14:tracePt t="63202" x="9261475" y="3705225"/>
          <p14:tracePt t="63209" x="9294813" y="3705225"/>
          <p14:tracePt t="63218" x="9371013" y="3705225"/>
          <p14:tracePt t="63225" x="9439275" y="3705225"/>
          <p14:tracePt t="63235" x="9523413" y="3705225"/>
          <p14:tracePt t="63241" x="9601200" y="3697288"/>
          <p14:tracePt t="63251" x="9667875" y="3687763"/>
          <p14:tracePt t="63257" x="9728200" y="3671888"/>
          <p14:tracePt t="63269" x="9786938" y="3654425"/>
          <p14:tracePt t="63273" x="9839325" y="3646488"/>
          <p14:tracePt t="63281" x="9880600" y="3619500"/>
          <p14:tracePt t="63289" x="9923463" y="3586163"/>
          <p14:tracePt t="63297" x="9940925" y="3568700"/>
          <p14:tracePt t="63305" x="9974263" y="3535363"/>
          <p14:tracePt t="63313" x="9999663" y="3502025"/>
          <p14:tracePt t="63321" x="10034588" y="3467100"/>
          <p14:tracePt t="63329" x="10067925" y="3433763"/>
          <p14:tracePt t="63337" x="10085388" y="3390900"/>
          <p14:tracePt t="63345" x="10101263" y="3365500"/>
          <p14:tracePt t="63353" x="10136188" y="3340100"/>
          <p14:tracePt t="63361" x="10161588" y="3330575"/>
          <p14:tracePt t="63369" x="10179050" y="3314700"/>
          <p14:tracePt t="63377" x="10194925" y="3305175"/>
          <p14:tracePt t="63386" x="10220325" y="3297238"/>
          <p14:tracePt t="63393" x="10229850" y="3289300"/>
          <p14:tracePt t="63403" x="10237788" y="3289300"/>
          <p14:tracePt t="63419" x="10245725" y="3289300"/>
          <p14:tracePt t="63451" x="10263188" y="3289300"/>
          <p14:tracePt t="63457" x="10263188" y="3297238"/>
          <p14:tracePt t="63469" x="10288588" y="3305175"/>
          <p14:tracePt t="63481" x="10313988" y="3314700"/>
          <p14:tracePt t="63489" x="10323513" y="3314700"/>
          <p14:tracePt t="63497" x="10339388" y="3322638"/>
          <p14:tracePt t="63505" x="10348913" y="3340100"/>
          <p14:tracePt t="63513" x="10364788" y="3348038"/>
          <p14:tracePt t="63521" x="10399713" y="3382963"/>
          <p14:tracePt t="63562" x="10407650" y="3390900"/>
          <p14:tracePt t="63658" x="10407650" y="3398838"/>
          <p14:tracePt t="63690" x="10390188" y="3398838"/>
          <p14:tracePt t="63698" x="10374313" y="3398838"/>
          <p14:tracePt t="63707" x="10364788" y="3390900"/>
          <p14:tracePt t="63715" x="10339388" y="3390900"/>
          <p14:tracePt t="63725" x="10313988" y="3373438"/>
          <p14:tracePt t="63733" x="10255250" y="3365500"/>
          <p14:tracePt t="63739" x="10169525" y="3355975"/>
          <p14:tracePt t="63745" x="10067925" y="3348038"/>
          <p14:tracePt t="63753" x="9915525" y="3340100"/>
          <p14:tracePt t="63761" x="9694863" y="3322638"/>
          <p14:tracePt t="63769" x="9482138" y="3314700"/>
          <p14:tracePt t="63777" x="9261475" y="3271838"/>
          <p14:tracePt t="63785" x="9031288" y="3221038"/>
          <p14:tracePt t="63794" x="8810625" y="3178175"/>
          <p14:tracePt t="63802" x="8580438" y="3127375"/>
          <p14:tracePt t="63810" x="8291513" y="3067050"/>
          <p14:tracePt t="63819" x="7977188" y="3008313"/>
          <p14:tracePt t="63826" x="7662863" y="2965450"/>
          <p14:tracePt t="63835" x="7400925" y="2949575"/>
          <p14:tracePt t="63841" x="7137400" y="2922588"/>
          <p14:tracePt t="63851" x="6907213" y="2906713"/>
          <p14:tracePt t="63858" x="6653213" y="2906713"/>
          <p14:tracePt t="63868" x="6440488" y="2906713"/>
          <p14:tracePt t="63873" x="6296025" y="2906713"/>
          <p14:tracePt t="63884" x="6167438" y="2914650"/>
          <p14:tracePt t="63890" x="6049963" y="2932113"/>
          <p14:tracePt t="63897" x="5930900" y="2949575"/>
          <p14:tracePt t="63905" x="5827713" y="2974975"/>
          <p14:tracePt t="63914" x="5708650" y="3008313"/>
          <p14:tracePt t="63921" x="5599113" y="3033713"/>
          <p14:tracePt t="63930" x="5480050" y="3084513"/>
          <p14:tracePt t="63938" x="5386388" y="3127375"/>
          <p14:tracePt t="63946" x="5284788" y="3195638"/>
          <p14:tracePt t="63953" x="5191125" y="3263900"/>
          <p14:tracePt t="63961" x="5097463" y="3330575"/>
          <p14:tracePt t="63970" x="5013325" y="3398838"/>
          <p14:tracePt t="63978" x="4927600" y="3484563"/>
          <p14:tracePt t="63987" x="4843463" y="3560763"/>
          <p14:tracePt t="63994" x="4757738" y="3636963"/>
          <p14:tracePt t="64003" x="4673600" y="3713163"/>
          <p14:tracePt t="64010" x="4570413" y="3781425"/>
          <p14:tracePt t="64019" x="4486275" y="3841750"/>
          <p14:tracePt t="64026" x="4418013" y="3900488"/>
          <p14:tracePt t="64036" x="4332288" y="3935413"/>
          <p14:tracePt t="64042" x="4265613" y="3968750"/>
          <p14:tracePt t="64052" x="4197350" y="3994150"/>
          <p14:tracePt t="64058" x="4137025" y="4011613"/>
          <p14:tracePt t="64068" x="4078288" y="4027488"/>
          <p14:tracePt t="64074" x="4035425" y="4037013"/>
          <p14:tracePt t="64082" x="3976688" y="4044950"/>
          <p14:tracePt t="64089" x="3908425" y="4044950"/>
          <p14:tracePt t="64098" x="3848100" y="4027488"/>
          <p14:tracePt t="64106" x="3789363" y="4002088"/>
          <p14:tracePt t="64114" x="3721100" y="3951288"/>
          <p14:tracePt t="64121" x="3662363" y="3883025"/>
          <p14:tracePt t="64130" x="3602038" y="3798888"/>
          <p14:tracePt t="64138" x="3543300" y="3722688"/>
          <p14:tracePt t="64146" x="3508375" y="3629025"/>
          <p14:tracePt t="64154" x="3482975" y="3535363"/>
          <p14:tracePt t="64162" x="3457575" y="3441700"/>
          <p14:tracePt t="64169" x="3457575" y="3348038"/>
          <p14:tracePt t="64178" x="3467100" y="3279775"/>
          <p14:tracePt t="64186" x="3482975" y="3221038"/>
          <p14:tracePt t="64194" x="3492500" y="3178175"/>
          <p14:tracePt t="64203" x="3517900" y="3152775"/>
          <p14:tracePt t="64209" x="3533775" y="3135313"/>
          <p14:tracePt t="64219" x="3543300" y="3127375"/>
          <p14:tracePt t="64226" x="3551238" y="3119438"/>
          <p14:tracePt t="64235" x="3568700" y="3101975"/>
          <p14:tracePt t="64251" x="3576638" y="3094038"/>
          <p14:tracePt t="64258" x="3576638" y="3084513"/>
          <p14:tracePt t="64315" x="3594100" y="3084513"/>
          <p14:tracePt t="64331" x="3611563" y="3094038"/>
          <p14:tracePt t="64340" x="3627438" y="3101975"/>
          <p14:tracePt t="64347" x="3652838" y="3101975"/>
          <p14:tracePt t="64356" x="3652838" y="3109913"/>
          <p14:tracePt t="64363" x="3678238" y="3119438"/>
          <p14:tracePt t="64372" x="3687763" y="3119438"/>
          <p14:tracePt t="64379" x="3703638" y="3119438"/>
          <p14:tracePt t="64388" x="3721100" y="3127375"/>
          <p14:tracePt t="64394" x="3721100" y="3135313"/>
          <p14:tracePt t="64441" x="3738563" y="3135313"/>
          <p14:tracePt t="64457" x="3756025" y="3152775"/>
          <p14:tracePt t="64465" x="3763963" y="3152775"/>
          <p14:tracePt t="64474" x="3781425" y="3170238"/>
          <p14:tracePt t="64482" x="3789363" y="3178175"/>
          <p14:tracePt t="64489" x="3797300" y="3186113"/>
          <p14:tracePt t="64498" x="3806825" y="3203575"/>
          <p14:tracePt t="64506" x="3822700" y="3211513"/>
          <p14:tracePt t="64521" x="3840163" y="3228975"/>
          <p14:tracePt t="64530" x="3848100" y="3228975"/>
          <p14:tracePt t="64537" x="3865563" y="3246438"/>
          <p14:tracePt t="64545" x="3900488" y="3263900"/>
          <p14:tracePt t="64554" x="3925888" y="3279775"/>
          <p14:tracePt t="64562" x="3959225" y="3297238"/>
          <p14:tracePt t="64569" x="3984625" y="3297238"/>
          <p14:tracePt t="64578" x="4027488" y="3314700"/>
          <p14:tracePt t="64586" x="4078288" y="3330575"/>
          <p14:tracePt t="64594" x="4129088" y="3355975"/>
          <p14:tracePt t="64602" x="4179888" y="3382963"/>
          <p14:tracePt t="64610" x="4214813" y="3390900"/>
          <p14:tracePt t="64619" x="4248150" y="3398838"/>
          <p14:tracePt t="64626" x="4273550" y="3408363"/>
          <p14:tracePt t="64635" x="4291013" y="3408363"/>
          <p14:tracePt t="64667" x="4298950" y="3408363"/>
          <p14:tracePt t="64683" x="4291013" y="3398838"/>
          <p14:tracePt t="64690" x="4256088" y="3390900"/>
          <p14:tracePt t="64698" x="4222750" y="3365500"/>
          <p14:tracePt t="64705" x="4187825" y="3365500"/>
          <p14:tracePt t="64713" x="4129088" y="3365500"/>
          <p14:tracePt t="64721" x="4070350" y="3373438"/>
          <p14:tracePt t="64732" x="4002088" y="3408363"/>
          <p14:tracePt t="64739" x="3925888" y="3459163"/>
          <p14:tracePt t="64745" x="3832225" y="3509963"/>
          <p14:tracePt t="64753" x="3721100" y="3568700"/>
          <p14:tracePt t="64762" x="3627438" y="3611563"/>
          <p14:tracePt t="64769" x="3508375" y="3646488"/>
          <p14:tracePt t="64777" x="3406775" y="3687763"/>
          <p14:tracePt t="64785" x="3313113" y="3722688"/>
          <p14:tracePt t="64794" x="3244850" y="3738563"/>
          <p14:tracePt t="64803" x="3186113" y="3748088"/>
          <p14:tracePt t="64810" x="3117850" y="3748088"/>
          <p14:tracePt t="64822" x="3067050" y="3738563"/>
          <p14:tracePt t="64827" x="3041650" y="3738563"/>
          <p14:tracePt t="64837" x="3008313" y="3722688"/>
          <p14:tracePt t="64843" x="2973388" y="3697288"/>
          <p14:tracePt t="64855" x="2955925" y="3679825"/>
          <p14:tracePt t="64858" x="2930525" y="3646488"/>
          <p14:tracePt t="64870" x="2922588" y="3629025"/>
          <p14:tracePt t="64874" x="2914650" y="3603625"/>
          <p14:tracePt t="64886" x="2905125" y="3568700"/>
          <p14:tracePt t="64890" x="2905125" y="3552825"/>
          <p14:tracePt t="64906" x="2889250" y="3517900"/>
          <p14:tracePt t="64914" x="2889250" y="3509963"/>
          <p14:tracePt t="64921" x="2879725" y="3509963"/>
          <p14:tracePt t="64929" x="2863850" y="3502025"/>
          <p14:tracePt t="64945" x="2846388" y="3502025"/>
          <p14:tracePt t="64953" x="2828925" y="3502025"/>
          <p14:tracePt t="64961" x="2795588" y="3502025"/>
          <p14:tracePt t="64969" x="2760663" y="3502025"/>
          <p14:tracePt t="64977" x="2719388" y="3502025"/>
          <p14:tracePt t="64985" x="2676525" y="3502025"/>
          <p14:tracePt t="64993" x="2633663" y="3509963"/>
          <p14:tracePt t="65001" x="2574925" y="3527425"/>
          <p14:tracePt t="65009" x="2497138" y="3552825"/>
          <p14:tracePt t="65018" x="2405063" y="3586163"/>
          <p14:tracePt t="65025" x="2301875" y="3619500"/>
          <p14:tracePt t="65035" x="2166938" y="3662363"/>
          <p14:tracePt t="65041" x="2030413" y="3705225"/>
          <p14:tracePt t="65052" x="1885950" y="3748088"/>
          <p14:tracePt t="65057" x="1766888" y="3790950"/>
          <p14:tracePt t="65067" x="1665288" y="3824288"/>
          <p14:tracePt t="65073" x="1571625" y="3857625"/>
          <p14:tracePt t="65084" x="1512888" y="3883025"/>
          <p14:tracePt t="65089" x="1470025" y="3892550"/>
          <p14:tracePt t="65097" x="1462088" y="3900488"/>
          <p14:tracePt t="65105" x="1452563" y="3900488"/>
          <p14:tracePt t="65233" x="1462088" y="3883025"/>
          <p14:tracePt t="65241" x="1477963" y="3857625"/>
          <p14:tracePt t="65251" x="1528763" y="3806825"/>
          <p14:tracePt t="65257" x="1631950" y="3738563"/>
          <p14:tracePt t="65268" x="1741488" y="3662363"/>
          <p14:tracePt t="65273" x="1920875" y="3560763"/>
          <p14:tracePt t="65284" x="2157413" y="3475038"/>
          <p14:tracePt t="65289" x="2430463" y="3398838"/>
          <p14:tracePt t="65297" x="2709863" y="3330575"/>
          <p14:tracePt t="65305" x="3016250" y="3297238"/>
          <p14:tracePt t="65313" x="3348038" y="3254375"/>
          <p14:tracePt t="65321" x="3636963" y="3221038"/>
          <p14:tracePt t="65329" x="3890963" y="3211513"/>
          <p14:tracePt t="65337" x="4154488" y="3195638"/>
          <p14:tracePt t="65345" x="4392613" y="3186113"/>
          <p14:tracePt t="65353" x="4621213" y="3186113"/>
          <p14:tracePt t="65361" x="4826000" y="3186113"/>
          <p14:tracePt t="65369" x="5038725" y="3186113"/>
          <p14:tracePt t="65377" x="5241925" y="3186113"/>
          <p14:tracePt t="65385" x="5480050" y="3186113"/>
          <p14:tracePt t="65393" x="5700713" y="3211513"/>
          <p14:tracePt t="65402" x="5880100" y="3254375"/>
          <p14:tracePt t="65409" x="6057900" y="3271838"/>
          <p14:tracePt t="65419" x="6176963" y="3279775"/>
          <p14:tracePt t="65425" x="6278563" y="3289300"/>
          <p14:tracePt t="65436" x="6380163" y="3289300"/>
          <p14:tracePt t="65441" x="6483350" y="3289300"/>
          <p14:tracePt t="65452" x="6584950" y="3289300"/>
          <p14:tracePt t="65457" x="6686550" y="3279775"/>
          <p14:tracePt t="65467" x="6788150" y="3271838"/>
          <p14:tracePt t="65473" x="6899275" y="3271838"/>
          <p14:tracePt t="65484" x="7018338" y="3271838"/>
          <p14:tracePt t="65489" x="7137400" y="3271838"/>
          <p14:tracePt t="65497" x="7256463" y="3297238"/>
          <p14:tracePt t="65505" x="7358063" y="3314700"/>
          <p14:tracePt t="65513" x="7459663" y="3330575"/>
          <p14:tracePt t="65521" x="7553325" y="3348038"/>
          <p14:tracePt t="65529" x="7629525" y="3365500"/>
          <p14:tracePt t="65537" x="7715250" y="3382963"/>
          <p14:tracePt t="65545" x="7791450" y="3408363"/>
          <p14:tracePt t="65553" x="7875588" y="3416300"/>
          <p14:tracePt t="65561" x="7943850" y="3433763"/>
          <p14:tracePt t="65569" x="8012113" y="3441700"/>
          <p14:tracePt t="65577" x="8105775" y="3459163"/>
          <p14:tracePt t="65586" x="8199438" y="3467100"/>
          <p14:tracePt t="65593" x="8275638" y="3475038"/>
          <p14:tracePt t="65602" x="8359775" y="3475038"/>
          <p14:tracePt t="65609" x="8445500" y="3484563"/>
          <p14:tracePt t="65619" x="8555038" y="3502025"/>
          <p14:tracePt t="65625" x="8632825" y="3509963"/>
          <p14:tracePt t="65635" x="8724900" y="3527425"/>
          <p14:tracePt t="65641" x="8818563" y="3543300"/>
          <p14:tracePt t="65651" x="8886825" y="3552825"/>
          <p14:tracePt t="65657" x="8929688" y="3552825"/>
          <p14:tracePt t="65666" x="8988425" y="3560763"/>
          <p14:tracePt t="65673" x="9031288" y="3568700"/>
          <p14:tracePt t="65683" x="9074150" y="3568700"/>
          <p14:tracePt t="65689" x="9099550" y="3568700"/>
          <p14:tracePt t="65697" x="9124950" y="3568700"/>
          <p14:tracePt t="65705" x="9142413" y="3568700"/>
          <p14:tracePt t="65713" x="9167813" y="3568700"/>
          <p14:tracePt t="65721" x="9193213" y="3568700"/>
          <p14:tracePt t="65729" x="9209088" y="3568700"/>
          <p14:tracePt t="65737" x="9236075" y="3568700"/>
          <p14:tracePt t="65745" x="9251950" y="3568700"/>
          <p14:tracePt t="65753" x="9286875" y="3568700"/>
          <p14:tracePt t="65761" x="9302750" y="3560763"/>
          <p14:tracePt t="65769" x="9328150" y="3552825"/>
          <p14:tracePt t="65777" x="9345613" y="3552825"/>
          <p14:tracePt t="65785" x="9371013" y="3543300"/>
          <p14:tracePt t="65793" x="9396413" y="3527425"/>
          <p14:tracePt t="65802" x="9431338" y="3517900"/>
          <p14:tracePt t="65809" x="9464675" y="3509963"/>
          <p14:tracePt t="65818" x="9490075" y="3502025"/>
          <p14:tracePt t="65825" x="9515475" y="3492500"/>
          <p14:tracePt t="65834" x="9540875" y="3475038"/>
          <p14:tracePt t="65841" x="9575800" y="3475038"/>
          <p14:tracePt t="65851" x="9591675" y="3467100"/>
          <p14:tracePt t="65858" x="9591675" y="3459163"/>
          <p14:tracePt t="65869" x="9609138" y="3449638"/>
          <p14:tracePt t="65885" x="9617075" y="3441700"/>
          <p14:tracePt t="65893" x="9617075" y="3433763"/>
          <p14:tracePt t="65901" x="9609138" y="3424238"/>
          <p14:tracePt t="65918" x="9558338" y="3390900"/>
          <p14:tracePt t="65925" x="9550400" y="3382963"/>
          <p14:tracePt t="65934" x="9515475" y="3365500"/>
          <p14:tracePt t="65941" x="9490075" y="3340100"/>
          <p14:tracePt t="65951" x="9439275" y="3314700"/>
          <p14:tracePt t="65957" x="9380538" y="3289300"/>
          <p14:tracePt t="65967" x="9328150" y="3271838"/>
          <p14:tracePt t="65973" x="9269413" y="3246438"/>
          <p14:tracePt t="65983" x="9209088" y="3211513"/>
          <p14:tracePt t="65990" x="9158288" y="3178175"/>
          <p14:tracePt t="65999" x="9107488" y="3144838"/>
          <p14:tracePt t="66006" x="9064625" y="3119438"/>
          <p14:tracePt t="66014" x="9056688" y="3119438"/>
          <p14:tracePt t="66021" x="9013825" y="3084513"/>
          <p14:tracePt t="66038" x="8997950" y="3059113"/>
          <p14:tracePt t="66046" x="8988425" y="3041650"/>
          <p14:tracePt t="66053" x="8980488" y="3033713"/>
          <p14:tracePt t="66061" x="8980488" y="3025775"/>
          <p14:tracePt t="66070" x="8972550" y="3016250"/>
          <p14:tracePt t="66077" x="8972550" y="3008313"/>
          <p14:tracePt t="66085" x="8972550" y="3000375"/>
          <p14:tracePt t="66103" x="8972550" y="2990850"/>
          <p14:tracePt t="66175" x="8955088" y="2990850"/>
          <p14:tracePt t="66239" x="8963025" y="2990850"/>
          <p14:tracePt t="66247" x="8972550" y="3000375"/>
          <p14:tracePt t="66255" x="8997950" y="3000375"/>
          <p14:tracePt t="66263" x="9005888" y="3016250"/>
          <p14:tracePt t="66272" x="9013825" y="3016250"/>
          <p14:tracePt t="66279" x="9023350" y="3016250"/>
          <p14:tracePt t="66383" x="9013825" y="3016250"/>
          <p14:tracePt t="66391" x="9005888" y="3016250"/>
          <p14:tracePt t="66401" x="8997950" y="3016250"/>
          <p14:tracePt t="66416" x="8988425" y="3016250"/>
          <p14:tracePt t="66423" x="8963025" y="3016250"/>
          <p14:tracePt t="66431" x="8955088" y="3008313"/>
          <p14:tracePt t="66439" x="8947150" y="3008313"/>
          <p14:tracePt t="66463" x="8929688" y="3008313"/>
          <p14:tracePt t="66472" x="8921750" y="3008313"/>
          <p14:tracePt t="66479" x="8904288" y="3000375"/>
          <p14:tracePt t="66495" x="8894763" y="3000375"/>
          <p14:tracePt t="66511" x="8886825" y="2982913"/>
          <p14:tracePt t="66522" x="8878888" y="2982913"/>
          <p14:tracePt t="66527" x="8878888" y="2974975"/>
          <p14:tracePt t="66537" x="8869363" y="2974975"/>
          <p14:tracePt t="66542" x="8853488" y="2965450"/>
          <p14:tracePt t="66551" x="8853488" y="2957513"/>
          <p14:tracePt t="66557" x="8843963" y="2957513"/>
          <p14:tracePt t="66582" x="8836025" y="2957513"/>
          <p14:tracePt t="66798" x="8828088" y="2957513"/>
          <p14:tracePt t="66806" x="8810625" y="2965450"/>
          <p14:tracePt t="66814" x="8785225" y="2982913"/>
          <p14:tracePt t="66822" x="8759825" y="3000375"/>
          <p14:tracePt t="66831" x="8724900" y="3025775"/>
          <p14:tracePt t="66838" x="8699500" y="3033713"/>
          <p14:tracePt t="66846" x="8640763" y="3067050"/>
          <p14:tracePt t="66855" x="8555038" y="3119438"/>
          <p14:tracePt t="66863" x="8402638" y="3170238"/>
          <p14:tracePt t="66873" x="8207375" y="3263900"/>
          <p14:tracePt t="66878" x="7986713" y="3355975"/>
          <p14:tracePt t="66888" x="7781925" y="3502025"/>
          <p14:tracePt t="66895" x="7578725" y="3603625"/>
          <p14:tracePt t="66904" x="7358063" y="3697288"/>
          <p14:tracePt t="66922" x="6967538" y="3867150"/>
          <p14:tracePt t="66926" x="6797675" y="3943350"/>
          <p14:tracePt t="66937" x="6635750" y="4002088"/>
          <p14:tracePt t="66942" x="6483350" y="4062413"/>
          <p14:tracePt t="66952" x="6364288" y="4095750"/>
          <p14:tracePt t="66958" x="6227763" y="4138613"/>
          <p14:tracePt t="66968" x="6108700" y="4171950"/>
          <p14:tracePt t="66974" x="5997575" y="4197350"/>
          <p14:tracePt t="66984" x="5811838" y="4232275"/>
          <p14:tracePt t="66990" x="5573713" y="4257675"/>
          <p14:tracePt t="67002" x="5318125" y="4275138"/>
          <p14:tracePt t="67006" x="5064125" y="4275138"/>
          <p14:tracePt t="67014" x="4826000" y="4275138"/>
          <p14:tracePt t="67022" x="4570413" y="4275138"/>
          <p14:tracePt t="67030" x="4341813" y="4275138"/>
          <p14:tracePt t="67038" x="4103688" y="4265613"/>
          <p14:tracePt t="67046" x="3890963" y="4240213"/>
          <p14:tracePt t="67054" x="3713163" y="4206875"/>
          <p14:tracePt t="67062" x="3568700" y="4164013"/>
          <p14:tracePt t="67070" x="3441700" y="4113213"/>
          <p14:tracePt t="67078" x="3348038" y="4062413"/>
          <p14:tracePt t="67088" x="3254375" y="4027488"/>
          <p14:tracePt t="67094" x="3178175" y="3976688"/>
          <p14:tracePt t="67103" x="3109913" y="3935413"/>
          <p14:tracePt t="67110" x="3059113" y="3900488"/>
          <p14:tracePt t="67119" x="3016250" y="3875088"/>
          <p14:tracePt t="67126" x="3008313" y="3867150"/>
          <p14:tracePt t="67137" x="3008313" y="3857625"/>
          <p14:tracePt t="67142" x="2998788" y="3857625"/>
          <p14:tracePt t="67200" x="2990850" y="3857625"/>
          <p14:tracePt t="67207" x="2955925" y="3857625"/>
          <p14:tracePt t="67216" x="2930525" y="3857625"/>
          <p14:tracePt t="67223" x="2879725" y="3857625"/>
          <p14:tracePt t="67231" x="2820988" y="3867150"/>
          <p14:tracePt t="67239" x="2744788" y="3867150"/>
          <p14:tracePt t="67248" x="2659063" y="3875088"/>
          <p14:tracePt t="67257" x="2590800" y="3883025"/>
          <p14:tracePt t="67263" x="2532063" y="3883025"/>
          <p14:tracePt t="67271" x="2463800" y="3883025"/>
          <p14:tracePt t="67278" x="2387600" y="3892550"/>
          <p14:tracePt t="67287" x="2319338" y="3892550"/>
          <p14:tracePt t="67294" x="2243138" y="3892550"/>
          <p14:tracePt t="67303" x="2149475" y="3892550"/>
          <p14:tracePt t="67310" x="2073275" y="3892550"/>
          <p14:tracePt t="67320" x="2012950" y="3900488"/>
          <p14:tracePt t="67326" x="1954213" y="3900488"/>
          <p14:tracePt t="67336" x="1920875" y="3908425"/>
          <p14:tracePt t="67342" x="1893888" y="3908425"/>
          <p14:tracePt t="67352" x="1860550" y="3917950"/>
          <p14:tracePt t="67390" x="1852613" y="3917950"/>
          <p14:tracePt t="67399" x="1843088" y="3925888"/>
          <p14:tracePt t="67406" x="1827213" y="3943350"/>
          <p14:tracePt t="67415" x="1801813" y="3960813"/>
          <p14:tracePt t="67422" x="1784350" y="3976688"/>
          <p14:tracePt t="67431" x="1749425" y="3994150"/>
          <p14:tracePt t="67438" x="1733550" y="3994150"/>
          <p14:tracePt t="67446" x="1724025" y="3994150"/>
          <p14:tracePt t="67454" x="1716088" y="3994150"/>
          <p14:tracePt t="67519" x="1708150" y="3994150"/>
          <p14:tracePt t="67536" x="1698625" y="3994150"/>
          <p14:tracePt t="67551" x="1682750" y="3994150"/>
          <p14:tracePt t="67565" x="1673225" y="3994150"/>
          <p14:tracePt t="67597" x="1673225" y="3986213"/>
          <p14:tracePt t="67614" x="1673225" y="3976688"/>
          <p14:tracePt t="67661" x="1673225" y="3968750"/>
          <p14:tracePt t="67677" x="1673225" y="3960813"/>
          <p14:tracePt t="67693" x="1690688" y="3943350"/>
          <p14:tracePt t="67701" x="1716088" y="3925888"/>
          <p14:tracePt t="67710" x="1733550" y="3908425"/>
          <p14:tracePt t="67718" x="1776413" y="3883025"/>
          <p14:tracePt t="67726" x="1827213" y="3857625"/>
          <p14:tracePt t="67734" x="1911350" y="3832225"/>
          <p14:tracePt t="67742" x="2012950" y="3798888"/>
          <p14:tracePt t="67752" x="2141538" y="3781425"/>
          <p14:tracePt t="67757" x="2286000" y="3773488"/>
          <p14:tracePt t="67767" x="2438400" y="3748088"/>
          <p14:tracePt t="67773" x="2590800" y="3730625"/>
          <p14:tracePt t="67784" x="2719388" y="3705225"/>
          <p14:tracePt t="67790" x="2846388" y="3697288"/>
          <p14:tracePt t="67800" x="2965450" y="3687763"/>
          <p14:tracePt t="67805" x="3084513" y="3687763"/>
          <p14:tracePt t="67815" x="3203575" y="3687763"/>
          <p14:tracePt t="67822" x="3355975" y="3687763"/>
          <p14:tracePt t="67829" x="3517900" y="3687763"/>
          <p14:tracePt t="67837" x="3729038" y="3687763"/>
          <p14:tracePt t="67846" x="3941763" y="3687763"/>
          <p14:tracePt t="67853" x="4086225" y="3679825"/>
          <p14:tracePt t="67861" x="4298950" y="3662363"/>
          <p14:tracePt t="67869" x="4554538" y="3654425"/>
          <p14:tracePt t="67877" x="4843463" y="3636963"/>
          <p14:tracePt t="67885" x="5148263" y="3611563"/>
          <p14:tracePt t="67894" x="5454650" y="3578225"/>
          <p14:tracePt t="67901" x="5786438" y="3552825"/>
          <p14:tracePt t="67910" x="6091238" y="3535363"/>
          <p14:tracePt t="67919" x="6346825" y="3517900"/>
          <p14:tracePt t="67926" x="6584950" y="3509963"/>
          <p14:tracePt t="67935" x="6823075" y="3492500"/>
          <p14:tracePt t="67941" x="7034213" y="3502025"/>
          <p14:tracePt t="67951" x="7256463" y="3527425"/>
          <p14:tracePt t="67957" x="7442200" y="3535363"/>
          <p14:tracePt t="67967" x="7612063" y="3543300"/>
          <p14:tracePt t="67973" x="7748588" y="3568700"/>
          <p14:tracePt t="67983" x="7859713" y="3578225"/>
          <p14:tracePt t="67989" x="7961313" y="3586163"/>
          <p14:tracePt t="67997" x="8054975" y="3594100"/>
          <p14:tracePt t="68005" x="8131175" y="3603625"/>
          <p14:tracePt t="68014" x="8189913" y="3603625"/>
          <p14:tracePt t="68021" x="8250238" y="3603625"/>
          <p14:tracePt t="68029" x="8301038" y="3603625"/>
          <p14:tracePt t="68038" x="8351838" y="3603625"/>
          <p14:tracePt t="68045" x="8402638" y="3603625"/>
          <p14:tracePt t="68053" x="8488363" y="3603625"/>
          <p14:tracePt t="68062" x="8555038" y="3603625"/>
          <p14:tracePt t="68069" x="8632825" y="3611563"/>
          <p14:tracePt t="68077" x="8724900" y="3629025"/>
          <p14:tracePt t="68085" x="8810625" y="3646488"/>
          <p14:tracePt t="68093" x="8886825" y="3679825"/>
          <p14:tracePt t="68101" x="8947150" y="3697288"/>
          <p14:tracePt t="68110" x="9023350" y="3722688"/>
          <p14:tracePt t="68118" x="9082088" y="3748088"/>
          <p14:tracePt t="68125" x="9132888" y="3781425"/>
          <p14:tracePt t="68135" x="9193213" y="3816350"/>
          <p14:tracePt t="68142" x="9251950" y="3849688"/>
          <p14:tracePt t="68151" x="9328150" y="3900488"/>
          <p14:tracePt t="68157" x="9413875" y="3960813"/>
          <p14:tracePt t="68167" x="9490075" y="4019550"/>
          <p14:tracePt t="68174" x="9550400" y="4062413"/>
          <p14:tracePt t="68184" x="9626600" y="4121150"/>
          <p14:tracePt t="68190" x="9667875" y="4156075"/>
          <p14:tracePt t="68200" x="9702800" y="4189413"/>
          <p14:tracePt t="68205" x="9736138" y="4224338"/>
          <p14:tracePt t="68214" x="9761538" y="4249738"/>
          <p14:tracePt t="68222" x="9771063" y="4249738"/>
          <p14:tracePt t="68229" x="9779000" y="4257675"/>
          <p14:tracePt t="68237" x="9786938" y="4265613"/>
          <p14:tracePt t="68253" x="9786938" y="4275138"/>
          <p14:tracePt t="68262" x="9796463" y="4275138"/>
          <p14:tracePt t="68269" x="9804400" y="4283075"/>
          <p14:tracePt t="68278" x="9812338" y="4291013"/>
          <p14:tracePt t="68285" x="9821863" y="4300538"/>
          <p14:tracePt t="68294" x="9847263" y="4325938"/>
          <p14:tracePt t="68302" x="9864725" y="4333875"/>
          <p14:tracePt t="68310" x="9880600" y="4351338"/>
          <p14:tracePt t="68319" x="9898063" y="4359275"/>
          <p14:tracePt t="68335" x="9906000" y="4359275"/>
          <p14:tracePt t="68342" x="9915525" y="4368800"/>
          <p14:tracePt t="68351" x="9931400" y="4368800"/>
          <p14:tracePt t="68358" x="9940925" y="4368800"/>
          <p14:tracePt t="68368" x="9966325" y="4368800"/>
          <p14:tracePt t="68374" x="9991725" y="4368800"/>
          <p14:tracePt t="68384" x="10009188" y="4368800"/>
          <p14:tracePt t="68390" x="10025063" y="4368800"/>
          <p14:tracePt t="68401" x="10059988" y="4368800"/>
          <p14:tracePt t="68406" x="10101263" y="4368800"/>
          <p14:tracePt t="68414" x="10144125" y="4368800"/>
          <p14:tracePt t="68421" x="10204450" y="4376738"/>
          <p14:tracePt t="68429" x="10263188" y="4384675"/>
          <p14:tracePt t="68438" x="10306050" y="4384675"/>
          <p14:tracePt t="68446" x="10339388" y="4394200"/>
          <p14:tracePt t="68454" x="10356850" y="4394200"/>
          <p14:tracePt t="68462" x="10382250" y="4402138"/>
          <p14:tracePt t="68478" x="10390188" y="4402138"/>
          <p14:tracePt t="68485" x="10415588" y="4419600"/>
          <p14:tracePt t="68494" x="10415588" y="4427538"/>
          <p14:tracePt t="68502" x="10433050" y="4427538"/>
          <p14:tracePt t="68509" x="10442575" y="4427538"/>
          <p14:tracePt t="68519" x="10442575" y="4435475"/>
          <p14:tracePt t="68591" x="10450513" y="4445000"/>
          <p14:tracePt t="68623" x="10458450" y="4452938"/>
          <p14:tracePt t="68749" x="10467975" y="4452938"/>
          <p14:tracePt t="68781" x="10475913" y="4445000"/>
          <p14:tracePt t="68798" x="10483850" y="4445000"/>
          <p14:tracePt t="68814" x="10493375" y="4435475"/>
          <p14:tracePt t="68822" x="10493375" y="4427538"/>
          <p14:tracePt t="68829" x="10501313" y="4419600"/>
          <p14:tracePt t="68837" x="10509250" y="4410075"/>
          <p14:tracePt t="68845" x="10518775" y="4410075"/>
          <p14:tracePt t="68894" x="10518775" y="4402138"/>
          <p14:tracePt t="68911" x="10526713" y="4394200"/>
          <p14:tracePt t="69140" x="10534650" y="4394200"/>
          <p14:tracePt t="69154" x="10534650" y="4384675"/>
          <p14:tracePt t="69163" x="10552113" y="4341813"/>
          <p14:tracePt t="69171" x="10569575" y="4316413"/>
          <p14:tracePt t="69179" x="10612438" y="4257675"/>
          <p14:tracePt t="69188" x="10653713" y="4181475"/>
          <p14:tracePt t="69194" x="10696575" y="4130675"/>
          <p14:tracePt t="69204" x="10704513" y="4121150"/>
          <p14:tracePt t="69210" x="10714038" y="4113213"/>
          <p14:tracePt t="69291" x="10714038" y="4121150"/>
          <p14:tracePt t="69300" x="10704513" y="4146550"/>
          <p14:tracePt t="69307" x="10688638" y="4181475"/>
          <p14:tracePt t="69318" x="10679113" y="4197350"/>
          <p14:tracePt t="69322" x="10645775" y="4240213"/>
          <p14:tracePt t="69329" x="10612438" y="4300538"/>
          <p14:tracePt t="69337" x="10569575" y="4359275"/>
          <p14:tracePt t="69346" x="10518775" y="4410075"/>
          <p14:tracePt t="69353" x="10450513" y="4460875"/>
          <p14:tracePt t="69361" x="10390188" y="4495800"/>
          <p14:tracePt t="69369" x="10331450" y="4521200"/>
          <p14:tracePt t="69378" x="10255250" y="4546600"/>
          <p14:tracePt t="69385" x="10186988" y="4572000"/>
          <p14:tracePt t="69393" x="10126663" y="4579938"/>
          <p14:tracePt t="69401" x="10085388" y="4589463"/>
          <p14:tracePt t="69410" x="10059988" y="4589463"/>
          <p14:tracePt t="69417" x="10050463" y="4589463"/>
          <p14:tracePt t="69425" x="10042525" y="4589463"/>
          <p14:tracePt t="69434" x="10034588" y="4589463"/>
          <p14:tracePt t="69457" x="10034588" y="4579938"/>
          <p14:tracePt t="69473" x="10034588" y="4564063"/>
          <p14:tracePt t="69483" x="10025063" y="4546600"/>
          <p14:tracePt t="69490" x="9991725" y="4521200"/>
          <p14:tracePt t="69500" x="9974263" y="4513263"/>
          <p14:tracePt t="69506" x="9948863" y="4503738"/>
          <p14:tracePt t="69516" x="9890125" y="4460875"/>
          <p14:tracePt t="69522" x="9812338" y="4427538"/>
          <p14:tracePt t="69530" x="9745663" y="4384675"/>
          <p14:tracePt t="69537" x="9652000" y="4325938"/>
          <p14:tracePt t="69545" x="9550400" y="4283075"/>
          <p14:tracePt t="69553" x="9482138" y="4240213"/>
          <p14:tracePt t="69562" x="9388475" y="4206875"/>
          <p14:tracePt t="69569" x="9312275" y="4171950"/>
          <p14:tracePt t="69578" x="9244013" y="4156075"/>
          <p14:tracePt t="69585" x="9175750" y="4130675"/>
          <p14:tracePt t="69594" x="9091613" y="4113213"/>
          <p14:tracePt t="69603" x="9005888" y="4105275"/>
          <p14:tracePt t="69610" x="8912225" y="4105275"/>
          <p14:tracePt t="69619" x="8802688" y="4105275"/>
          <p14:tracePt t="69626" x="8674100" y="4095750"/>
          <p14:tracePt t="69636" x="8564563" y="4087813"/>
          <p14:tracePt t="69642" x="8435975" y="4087813"/>
          <p14:tracePt t="69651" x="8318500" y="4079875"/>
          <p14:tracePt t="69658" x="8199438" y="4070350"/>
          <p14:tracePt t="69668" x="8096250" y="4052888"/>
          <p14:tracePt t="69674" x="7994650" y="4027488"/>
          <p14:tracePt t="69683" x="7885113" y="4019550"/>
          <p14:tracePt t="69690" x="7799388" y="3986213"/>
          <p14:tracePt t="69700" x="7705725" y="3960813"/>
          <p14:tracePt t="69706" x="7612063" y="3935413"/>
          <p14:tracePt t="69714" x="7510463" y="3917950"/>
          <p14:tracePt t="69721" x="7408863" y="3908425"/>
          <p14:tracePt t="69730" x="7281863" y="3900488"/>
          <p14:tracePt t="69738" x="7162800" y="3900488"/>
          <p14:tracePt t="69750" x="7026275" y="3900488"/>
          <p14:tracePt t="69755" x="6881813" y="3892550"/>
          <p14:tracePt t="69761" x="6737350" y="3892550"/>
          <p14:tracePt t="69769" x="6592888" y="3892550"/>
          <p14:tracePt t="69778" x="6465888" y="3892550"/>
          <p14:tracePt t="69786" x="6354763" y="3892550"/>
          <p14:tracePt t="69793" x="6253163" y="3892550"/>
          <p14:tracePt t="69801" x="6142038" y="3892550"/>
          <p14:tracePt t="69809" x="6015038" y="3892550"/>
          <p14:tracePt t="69818" x="5905500" y="3875088"/>
          <p14:tracePt t="69825" x="5802313" y="3849688"/>
          <p14:tracePt t="69834" x="5700713" y="3832225"/>
          <p14:tracePt t="69841" x="5607050" y="3806825"/>
          <p14:tracePt t="69851" x="5505450" y="3790950"/>
          <p14:tracePt t="69857" x="5411788" y="3763963"/>
          <p14:tracePt t="69867" x="5335588" y="3756025"/>
          <p14:tracePt t="69873" x="5284788" y="3748088"/>
          <p14:tracePt t="69883" x="5224463" y="3738563"/>
          <p14:tracePt t="69890" x="5157788" y="3738563"/>
          <p14:tracePt t="69900" x="5072063" y="3738563"/>
          <p14:tracePt t="69905" x="4970463" y="3748088"/>
          <p14:tracePt t="69913" x="4868863" y="3773488"/>
          <p14:tracePt t="69922" x="4732338" y="3816350"/>
          <p14:tracePt t="69929" x="4595813" y="3857625"/>
          <p14:tracePt t="69938" x="4468813" y="3908425"/>
          <p14:tracePt t="69946" x="4359275" y="3960813"/>
          <p14:tracePt t="69953" x="4256088" y="3994150"/>
          <p14:tracePt t="69961" x="4154488" y="4037013"/>
          <p14:tracePt t="69969" x="4060825" y="4052888"/>
          <p14:tracePt t="69977" x="3984625" y="4070350"/>
          <p14:tracePt t="69985" x="3908425" y="4095750"/>
          <p14:tracePt t="69994" x="3848100" y="4113213"/>
          <p14:tracePt t="70001" x="3797300" y="4130675"/>
          <p14:tracePt t="70009" x="3738563" y="4146550"/>
          <p14:tracePt t="70017" x="3695700" y="4164013"/>
          <p14:tracePt t="70026" x="3636963" y="4181475"/>
          <p14:tracePt t="70035" x="3568700" y="4197350"/>
          <p14:tracePt t="70041" x="3517900" y="4206875"/>
          <p14:tracePt t="70051" x="3475038" y="4214813"/>
          <p14:tracePt t="70058" x="3449638" y="4224338"/>
          <p14:tracePt t="70068" x="3441700" y="4224338"/>
          <p14:tracePt t="70073" x="3432175" y="4214813"/>
          <p14:tracePt t="70084" x="3414713" y="4206875"/>
          <p14:tracePt t="70090" x="3406775" y="4181475"/>
          <p14:tracePt t="70100" x="3389313" y="4138613"/>
          <p14:tracePt t="70106" x="3381375" y="4113213"/>
          <p14:tracePt t="70113" x="3373438" y="4087813"/>
          <p14:tracePt t="70121" x="3363913" y="4027488"/>
          <p14:tracePt t="70130" x="3373438" y="3951288"/>
          <p14:tracePt t="70138" x="3414713" y="3857625"/>
          <p14:tracePt t="70145" x="3467100" y="3773488"/>
          <p14:tracePt t="70153" x="3568700" y="3679825"/>
          <p14:tracePt t="70162" x="3678238" y="3586163"/>
          <p14:tracePt t="70169" x="3771900" y="3527425"/>
          <p14:tracePt t="70177" x="3941763" y="3459163"/>
          <p14:tracePt t="70185" x="4129088" y="3398838"/>
          <p14:tracePt t="70194" x="4341813" y="3330575"/>
          <p14:tracePt t="70201" x="4613275" y="3271838"/>
          <p14:tracePt t="70209" x="4859338" y="3238500"/>
          <p14:tracePt t="70219" x="5054600" y="3211513"/>
          <p14:tracePt t="70225" x="5267325" y="3195638"/>
          <p14:tracePt t="70235" x="5505450" y="3186113"/>
          <p14:tracePt t="70241" x="5786438" y="3170238"/>
          <p14:tracePt t="70251" x="6040438" y="3178175"/>
          <p14:tracePt t="70258" x="6329363" y="3186113"/>
          <p14:tracePt t="70268" x="6635750" y="3221038"/>
          <p14:tracePt t="70275" x="6899275" y="3246438"/>
          <p14:tracePt t="70285" x="7127875" y="3297238"/>
          <p14:tracePt t="70291" x="7307263" y="3340100"/>
          <p14:tracePt t="70304" x="7426325" y="3348038"/>
          <p14:tracePt t="70309" x="7553325" y="3348038"/>
          <p14:tracePt t="70318" x="7680325" y="3330575"/>
          <p14:tracePt t="70323" x="7807325" y="3314700"/>
          <p14:tracePt t="70335" x="7926388" y="3297238"/>
          <p14:tracePt t="70339" x="8054975" y="3263900"/>
          <p14:tracePt t="70347" x="8215313" y="3221038"/>
          <p14:tracePt t="70357" x="8351838" y="3186113"/>
          <p14:tracePt t="70363" x="8488363" y="3152775"/>
          <p14:tracePt t="70371" x="8605838" y="3127375"/>
          <p14:tracePt t="70378" x="8709025" y="3094038"/>
          <p14:tracePt t="70386" x="8793163" y="3051175"/>
          <p14:tracePt t="70393" x="8869363" y="3008313"/>
          <p14:tracePt t="70403" x="8937625" y="2957513"/>
          <p14:tracePt t="70410" x="8997950" y="2914650"/>
          <p14:tracePt t="70419" x="9064625" y="2863850"/>
          <p14:tracePt t="70426" x="9117013" y="2813050"/>
          <p14:tracePt t="70435" x="9167813" y="2736850"/>
          <p14:tracePt t="70442" x="9236075" y="2660650"/>
          <p14:tracePt t="70451" x="9286875" y="2592388"/>
          <p14:tracePt t="70458" x="9353550" y="2506663"/>
          <p14:tracePt t="70467" x="9421813" y="2422525"/>
          <p14:tracePt t="70473" x="9507538" y="2328863"/>
          <p14:tracePt t="70484" x="9575800" y="2268538"/>
          <p14:tracePt t="70490" x="9626600" y="2192338"/>
          <p14:tracePt t="70500" x="9667875" y="2133600"/>
          <p14:tracePt t="70506" x="9728200" y="2047875"/>
          <p14:tracePt t="70516" x="9771063" y="1989138"/>
          <p14:tracePt t="70522" x="9812338" y="1938338"/>
          <p14:tracePt t="70529" x="9855200" y="1878013"/>
          <p14:tracePt t="70537" x="9906000" y="1827213"/>
          <p14:tracePt t="70546" x="9931400" y="1784350"/>
          <p14:tracePt t="70554" x="9966325" y="1751013"/>
          <p14:tracePt t="70562" x="9999663" y="1708150"/>
          <p14:tracePt t="70569" x="10034588" y="1665288"/>
          <p14:tracePt t="70577" x="10067925" y="1631950"/>
          <p14:tracePt t="70585" x="10085388" y="1597025"/>
          <p14:tracePt t="70594" x="10110788" y="1563688"/>
          <p14:tracePt t="70601" x="10118725" y="1555750"/>
          <p14:tracePt t="70691" x="10118725" y="1546225"/>
          <p14:tracePt t="70705" x="10118725" y="1555750"/>
          <p14:tracePt t="70721" x="10118725" y="1589088"/>
          <p14:tracePt t="70730" x="10118725" y="1606550"/>
          <p14:tracePt t="70738" x="10118725" y="1639888"/>
          <p14:tracePt t="70745" x="10118725" y="1682750"/>
          <p14:tracePt t="70754" x="10110788" y="1758950"/>
          <p14:tracePt t="70762" x="10093325" y="1835150"/>
          <p14:tracePt t="70769" x="10067925" y="1963738"/>
          <p14:tracePt t="70777" x="10017125" y="2149475"/>
          <p14:tracePt t="70785" x="9983788" y="2328863"/>
          <p14:tracePt t="70794" x="9940925" y="2549525"/>
          <p14:tracePt t="70801" x="9906000" y="2778125"/>
          <p14:tracePt t="70809" x="9864725" y="2974975"/>
          <p14:tracePt t="70818" x="9829800" y="3178175"/>
          <p14:tracePt t="70825" x="9804400" y="3373438"/>
          <p14:tracePt t="70833" x="9771063" y="3552825"/>
          <p14:tracePt t="70842" x="9761538" y="3679825"/>
          <p14:tracePt t="70850" x="9745663" y="3790950"/>
          <p14:tracePt t="70857" x="9753600" y="3883025"/>
          <p14:tracePt t="70867" x="9761538" y="3960813"/>
          <p14:tracePt t="70873" x="9779000" y="4019550"/>
          <p14:tracePt t="70883" x="9779000" y="4062413"/>
          <p14:tracePt t="70889" x="9786938" y="4070350"/>
          <p14:tracePt t="70898" x="9804400" y="4087813"/>
          <p14:tracePt t="70918" x="9812338" y="4105275"/>
          <p14:tracePt t="70921" x="9812338" y="4113213"/>
          <p14:tracePt t="70929" x="9821863" y="4113213"/>
          <p14:tracePt t="70937" x="9829800" y="4113213"/>
          <p14:tracePt t="70945" x="9847263" y="4113213"/>
          <p14:tracePt t="70953" x="9880600" y="4095750"/>
          <p14:tracePt t="70961" x="9906000" y="4079875"/>
          <p14:tracePt t="70969" x="9931400" y="4044950"/>
          <p14:tracePt t="70978" x="9948863" y="4037013"/>
          <p14:tracePt t="70985" x="9966325" y="4019550"/>
          <p14:tracePt t="70993" x="9974263" y="4019550"/>
          <p14:tracePt t="71331" x="9983788" y="4019550"/>
          <p14:tracePt t="71770" x="9974263" y="4037013"/>
          <p14:tracePt t="71786" x="9974263" y="4044950"/>
          <p14:tracePt t="71794" x="9966325" y="4044950"/>
          <p14:tracePt t="71802" x="9966325" y="4062413"/>
          <p14:tracePt t="71810" x="9923463" y="4070350"/>
          <p14:tracePt t="71819" x="9923463" y="4079875"/>
          <p14:tracePt t="71826" x="9898063" y="4087813"/>
          <p14:tracePt t="71835" x="9847263" y="4095750"/>
          <p14:tracePt t="71842" x="9786938" y="4113213"/>
          <p14:tracePt t="71852" x="9728200" y="4121150"/>
          <p14:tracePt t="71858" x="9685338" y="4121150"/>
          <p14:tracePt t="71868" x="9652000" y="4121150"/>
          <p14:tracePt t="71874" x="9626600" y="4121150"/>
          <p14:tracePt t="71883" x="9626600" y="4113213"/>
          <p14:tracePt t="71906" x="9626600" y="4079875"/>
          <p14:tracePt t="71917" x="9626600" y="4044950"/>
          <p14:tracePt t="71934" x="9626600" y="3951288"/>
          <p14:tracePt t="71938" x="9626600" y="3883025"/>
          <p14:tracePt t="71946" x="9626600" y="3816350"/>
          <p14:tracePt t="71954" x="9634538" y="3738563"/>
          <p14:tracePt t="71962" x="9652000" y="3662363"/>
          <p14:tracePt t="71970" x="9667875" y="3586163"/>
          <p14:tracePt t="71977" x="9677400" y="3502025"/>
          <p14:tracePt t="71985" x="9694863" y="3424238"/>
          <p14:tracePt t="71993" x="9710738" y="3348038"/>
          <p14:tracePt t="72001" x="9728200" y="3263900"/>
          <p14:tracePt t="72009" x="9736138" y="3170238"/>
          <p14:tracePt t="72017" x="9745663" y="3076575"/>
          <p14:tracePt t="72029" x="9753600" y="3008313"/>
          <p14:tracePt t="72037" x="9761538" y="2949575"/>
          <p14:tracePt t="72045" x="9761538" y="2906713"/>
          <p14:tracePt t="72053" x="9761538" y="2897188"/>
          <p14:tracePt t="72094" x="9771063" y="2889250"/>
          <p14:tracePt t="72135" x="9771063" y="2897188"/>
          <p14:tracePt t="72143" x="9761538" y="2914650"/>
          <p14:tracePt t="72151" x="9736138" y="2932113"/>
          <p14:tracePt t="72159" x="9728200" y="2957513"/>
          <p14:tracePt t="72169" x="9677400" y="3025775"/>
          <p14:tracePt t="72175" x="9626600" y="3101975"/>
          <p14:tracePt t="72184" x="9558338" y="3228975"/>
          <p14:tracePt t="72191" x="9498013" y="3355975"/>
          <p14:tracePt t="72203" x="9431338" y="3492500"/>
          <p14:tracePt t="72206" x="9371013" y="3679825"/>
          <p14:tracePt t="72218" x="9320213" y="3841750"/>
          <p14:tracePt t="72222" x="9269413" y="4027488"/>
          <p14:tracePt t="72234" x="9218613" y="4232275"/>
          <p14:tracePt t="72238" x="9167813" y="4435475"/>
          <p14:tracePt t="72246" x="9124950" y="4597400"/>
          <p14:tracePt t="72254" x="9074150" y="4724400"/>
          <p14:tracePt t="72262" x="9031288" y="4818063"/>
          <p14:tracePt t="72270" x="8997950" y="4903788"/>
          <p14:tracePt t="72278" x="8963025" y="4962525"/>
          <p14:tracePt t="72286" x="8937625" y="5013325"/>
          <p14:tracePt t="72294" x="8912225" y="5038725"/>
          <p14:tracePt t="72304" x="8894763" y="5073650"/>
          <p14:tracePt t="72310" x="8878888" y="5081588"/>
          <p14:tracePt t="72319" x="8869363" y="5099050"/>
          <p14:tracePt t="72326" x="8853488" y="5106988"/>
          <p14:tracePt t="72335" x="8818563" y="5116513"/>
          <p14:tracePt t="72342" x="8793163" y="5132388"/>
          <p14:tracePt t="72353" x="8777288" y="5132388"/>
          <p14:tracePt t="72358" x="8759825" y="5132388"/>
          <p14:tracePt t="72368" x="8724900" y="5132388"/>
          <p14:tracePt t="72374" x="8691563" y="5132388"/>
          <p14:tracePt t="72384" x="8640763" y="5132388"/>
          <p14:tracePt t="72390" x="8572500" y="5116513"/>
          <p14:tracePt t="72401" x="8478838" y="5081588"/>
          <p14:tracePt t="72406" x="8377238" y="5056188"/>
          <p14:tracePt t="72417" x="8240713" y="5030788"/>
          <p14:tracePt t="72422" x="8105775" y="4979988"/>
          <p14:tracePt t="72430" x="7918450" y="4937125"/>
          <p14:tracePt t="72438" x="7715250" y="4894263"/>
          <p14:tracePt t="72446" x="7510463" y="4860925"/>
          <p14:tracePt t="72454" x="7340600" y="4835525"/>
          <p14:tracePt t="72462" x="7170738" y="4827588"/>
          <p14:tracePt t="72470" x="7043738" y="4802188"/>
          <p14:tracePt t="72478" x="6924675" y="4784725"/>
          <p14:tracePt t="72486" x="6813550" y="4775200"/>
          <p14:tracePt t="72494" x="6704013" y="4775200"/>
          <p14:tracePt t="72503" x="6592888" y="4775200"/>
          <p14:tracePt t="72510" x="6491288" y="4775200"/>
          <p14:tracePt t="72518" x="6397625" y="4775200"/>
          <p14:tracePt t="72526" x="6303963" y="4775200"/>
          <p14:tracePt t="72535" x="6210300" y="4792663"/>
          <p14:tracePt t="72542" x="6126163" y="4810125"/>
          <p14:tracePt t="72552" x="6032500" y="4835525"/>
          <p14:tracePt t="72558" x="5938838" y="4852988"/>
          <p14:tracePt t="72568" x="5837238" y="4878388"/>
          <p14:tracePt t="72574" x="5683250" y="4911725"/>
          <p14:tracePt t="72584" x="5548313" y="4937125"/>
          <p14:tracePt t="72590" x="5394325" y="4972050"/>
          <p14:tracePt t="72602" x="5233988" y="5005388"/>
          <p14:tracePt t="72606" x="5080000" y="5038725"/>
          <p14:tracePt t="72618" x="4945063" y="5064125"/>
          <p14:tracePt t="72622" x="4826000" y="5073650"/>
          <p14:tracePt t="72633" x="4681538" y="5081588"/>
          <p14:tracePt t="72638" x="4537075" y="5091113"/>
          <p14:tracePt t="72646" x="4425950" y="5099050"/>
          <p14:tracePt t="72654" x="4332288" y="5106988"/>
          <p14:tracePt t="72662" x="4256088" y="5106988"/>
          <p14:tracePt t="72670" x="4197350" y="5099050"/>
          <p14:tracePt t="72678" x="4146550" y="5081588"/>
          <p14:tracePt t="72686" x="4111625" y="5056188"/>
          <p14:tracePt t="72694" x="4078288" y="5022850"/>
          <p14:tracePt t="72704" x="4044950" y="4979988"/>
          <p14:tracePt t="72710" x="4010025" y="4937125"/>
          <p14:tracePt t="72720" x="3992563" y="4878388"/>
          <p14:tracePt t="72726" x="3984625" y="4802188"/>
          <p14:tracePt t="72736" x="3984625" y="4708525"/>
          <p14:tracePt t="72742" x="3984625" y="4605338"/>
          <p14:tracePt t="72754" x="4002088" y="4495800"/>
          <p14:tracePt t="72759" x="4044950" y="4394200"/>
          <p14:tracePt t="72771" x="4078288" y="4300538"/>
          <p14:tracePt t="72774" x="4137025" y="4197350"/>
          <p14:tracePt t="72785" x="4197350" y="4113213"/>
          <p14:tracePt t="72789" x="4291013" y="4027488"/>
          <p14:tracePt t="72801" x="4375150" y="3968750"/>
          <p14:tracePt t="72806" x="4468813" y="3883025"/>
          <p14:tracePt t="72815" x="4595813" y="3824288"/>
          <p14:tracePt t="72822" x="4791075" y="3756025"/>
          <p14:tracePt t="72832" x="4995863" y="3697288"/>
          <p14:tracePt t="72838" x="5199063" y="3654425"/>
          <p14:tracePt t="72846" x="5462588" y="3629025"/>
          <p14:tracePt t="72854" x="5768975" y="3611563"/>
          <p14:tracePt t="72862" x="6049963" y="3611563"/>
          <p14:tracePt t="72870" x="6380163" y="3646488"/>
          <p14:tracePt t="72878" x="6711950" y="3697288"/>
          <p14:tracePt t="72886" x="7094538" y="3738563"/>
          <p14:tracePt t="72894" x="7442200" y="3773488"/>
          <p14:tracePt t="72902" x="7824788" y="3824288"/>
          <p14:tracePt t="72910" x="8207375" y="3867150"/>
          <p14:tracePt t="72919" x="8580438" y="3900488"/>
          <p14:tracePt t="72934" x="9183688" y="3925888"/>
          <p14:tracePt t="72942" x="9396413" y="3925888"/>
          <p14:tracePt t="72951" x="9634538" y="3925888"/>
          <p14:tracePt t="72958" x="9855200" y="3883025"/>
          <p14:tracePt t="72967" x="10085388" y="3832225"/>
          <p14:tracePt t="72974" x="10288588" y="3790950"/>
          <p14:tracePt t="72984" x="10450513" y="3748088"/>
          <p14:tracePt t="72990" x="10560050" y="3722688"/>
          <p14:tracePt t="73001" x="10663238" y="3679825"/>
          <p14:tracePt t="73006" x="10756900" y="3654425"/>
          <p14:tracePt t="73017" x="10833100" y="3636963"/>
          <p14:tracePt t="73022" x="10841038" y="3636963"/>
          <p14:tracePt t="73031" x="10858500" y="3629025"/>
          <p14:tracePt t="73038" x="10874375" y="3629025"/>
          <p14:tracePt t="73054" x="10883900" y="3636963"/>
          <p14:tracePt t="73062" x="10891838" y="3646488"/>
          <p14:tracePt t="73070" x="10901363" y="3662363"/>
          <p14:tracePt t="73078" x="10909300" y="3687763"/>
          <p14:tracePt t="73085" x="10917238" y="3705225"/>
          <p14:tracePt t="73093" x="10934700" y="3748088"/>
          <p14:tracePt t="73101" x="10942638" y="3816350"/>
          <p14:tracePt t="73109" x="10960100" y="3892550"/>
          <p14:tracePt t="73117" x="10977563" y="4011613"/>
          <p14:tracePt t="73125" x="10993438" y="4138613"/>
          <p14:tracePt t="73134" x="11018838" y="4265613"/>
          <p14:tracePt t="73141" x="11028363" y="4410075"/>
          <p14:tracePt t="73150" x="11044238" y="4564063"/>
          <p14:tracePt t="73157" x="11061700" y="4683125"/>
          <p14:tracePt t="73167" x="11061700" y="4767263"/>
          <p14:tracePt t="73173" x="11071225" y="4852988"/>
          <p14:tracePt t="73184" x="11079163" y="4929188"/>
          <p14:tracePt t="73190" x="11096625" y="5013325"/>
          <p14:tracePt t="73200" x="11104563" y="5073650"/>
          <p14:tracePt t="73205" x="11122025" y="5116513"/>
          <p14:tracePt t="73215" x="11129963" y="5157788"/>
          <p14:tracePt t="73222" x="11147425" y="5167313"/>
          <p14:tracePt t="73232" x="11147425" y="5175250"/>
          <p14:tracePt t="73303" x="11147425" y="5167313"/>
          <p14:tracePt t="73311" x="11147425" y="5157788"/>
          <p14:tracePt t="73319" x="11147425" y="5124450"/>
          <p14:tracePt t="73327" x="11147425" y="5099050"/>
          <p14:tracePt t="73337" x="11147425" y="5064125"/>
          <p14:tracePt t="73343" x="11147425" y="5038725"/>
          <p14:tracePt t="73353" x="11147425" y="4987925"/>
          <p14:tracePt t="73358" x="11129963" y="4929188"/>
          <p14:tracePt t="73369" x="11096625" y="4868863"/>
          <p14:tracePt t="73374" x="11061700" y="4810125"/>
          <p14:tracePt t="73384" x="11010900" y="4749800"/>
          <p14:tracePt t="73390" x="10977563" y="4673600"/>
          <p14:tracePt t="73401" x="10934700" y="4597400"/>
          <p14:tracePt t="73406" x="10891838" y="4529138"/>
          <p14:tracePt t="73417" x="10848975" y="4452938"/>
          <p14:tracePt t="73422" x="10815638" y="4402138"/>
          <p14:tracePt t="73432" x="10782300" y="4368800"/>
          <p14:tracePt t="73438" x="10747375" y="4325938"/>
          <p14:tracePt t="73447" x="10747375" y="4316413"/>
          <p14:tracePt t="73454" x="10739438" y="4308475"/>
          <p14:tracePt t="73463" x="10714038" y="4291013"/>
          <p14:tracePt t="73470" x="10704513" y="4291013"/>
          <p14:tracePt t="73478" x="10688638" y="4291013"/>
          <p14:tracePt t="73487" x="10663238" y="4291013"/>
          <p14:tracePt t="73494" x="10637838" y="4291013"/>
          <p14:tracePt t="73502" x="10594975" y="4291013"/>
          <p14:tracePt t="73510" x="10526713" y="4291013"/>
          <p14:tracePt t="73518" x="10442575" y="4316413"/>
          <p14:tracePt t="73526" x="10348913" y="4341813"/>
          <p14:tracePt t="73536" x="10245725" y="4368800"/>
          <p14:tracePt t="73542" x="10126663" y="4410075"/>
          <p14:tracePt t="73551" x="9983788" y="4452938"/>
          <p14:tracePt t="73558" x="9821863" y="4495800"/>
          <p14:tracePt t="73568" x="9659938" y="4546600"/>
          <p14:tracePt t="73574" x="9507538" y="4579938"/>
          <p14:tracePt t="73584" x="9371013" y="4614863"/>
          <p14:tracePt t="73590" x="9269413" y="4630738"/>
          <p14:tracePt t="73600" x="9150350" y="4640263"/>
          <p14:tracePt t="73606" x="9048750" y="4648200"/>
          <p14:tracePt t="73617" x="8955088" y="4657725"/>
          <p14:tracePt t="73622" x="8904288" y="4665663"/>
          <p14:tracePt t="73633" x="8843963" y="4665663"/>
          <p14:tracePt t="73638" x="8777288" y="4673600"/>
          <p14:tracePt t="73646" x="8716963" y="4673600"/>
          <p14:tracePt t="73654" x="8658225" y="4673600"/>
          <p14:tracePt t="73663" x="8597900" y="4673600"/>
          <p14:tracePt t="73670" x="8529638" y="4673600"/>
          <p14:tracePt t="73678" x="8453438" y="4673600"/>
          <p14:tracePt t="73686" x="8343900" y="4673600"/>
          <p14:tracePt t="73694" x="8215313" y="4665663"/>
          <p14:tracePt t="73702" x="8070850" y="4640263"/>
          <p14:tracePt t="73711" x="7943850" y="4622800"/>
          <p14:tracePt t="73719" x="7799388" y="4614863"/>
          <p14:tracePt t="73726" x="7629525" y="4597400"/>
          <p14:tracePt t="73737" x="7502525" y="4605338"/>
          <p14:tracePt t="73745" x="7400925" y="4614863"/>
          <p14:tracePt t="73754" x="7289800" y="4622800"/>
          <p14:tracePt t="73759" x="7188200" y="4640263"/>
          <p14:tracePt t="73767" x="7069138" y="4657725"/>
          <p14:tracePt t="73773" x="6942138" y="4691063"/>
          <p14:tracePt t="73783" x="6823075" y="4724400"/>
          <p14:tracePt t="73790" x="6729413" y="4759325"/>
          <p14:tracePt t="73799" x="6643688" y="4784725"/>
          <p14:tracePt t="73805" x="6567488" y="4802188"/>
          <p14:tracePt t="73816" x="6491288" y="4810125"/>
          <p14:tracePt t="73822" x="6423025" y="4818063"/>
          <p14:tracePt t="73829" x="6380163" y="4827588"/>
          <p14:tracePt t="73837" x="6346825" y="4827588"/>
          <p14:tracePt t="73845" x="6321425" y="4827588"/>
          <p14:tracePt t="73853" x="6303963" y="4802188"/>
          <p14:tracePt t="73861" x="6296025" y="4784725"/>
          <p14:tracePt t="73878" x="6296025" y="4775200"/>
          <p14:tracePt t="73885" x="6296025" y="4767263"/>
          <p14:tracePt t="73893" x="6296025" y="4741863"/>
          <p14:tracePt t="73902" x="6278563" y="4724400"/>
          <p14:tracePt t="73918" x="6278563" y="4716463"/>
          <p14:tracePt t="73926" x="6286500" y="4691063"/>
          <p14:tracePt t="73936" x="6303963" y="4673600"/>
          <p14:tracePt t="73942" x="6321425" y="4657725"/>
          <p14:tracePt t="73951" x="6372225" y="4614863"/>
          <p14:tracePt t="73958" x="6380163" y="4605338"/>
          <p14:tracePt t="74111" x="6405563" y="4597400"/>
          <p14:tracePt t="74118" x="6415088" y="4597400"/>
          <p14:tracePt t="74125" x="6423025" y="4605338"/>
          <p14:tracePt t="74133" x="6430963" y="4605338"/>
          <p14:tracePt t="74270" x="6423025" y="4605338"/>
          <p14:tracePt t="74286" x="6415088" y="4605338"/>
          <p14:tracePt t="74295" x="6397625" y="4605338"/>
          <p14:tracePt t="74303" x="6380163" y="4622800"/>
          <p14:tracePt t="74311" x="6354763" y="4622800"/>
          <p14:tracePt t="74321" x="6346825" y="4622800"/>
          <p14:tracePt t="74327" x="6329363" y="4630738"/>
          <p14:tracePt t="74337" x="6311900" y="4630738"/>
          <p14:tracePt t="74342" x="6296025" y="4630738"/>
          <p14:tracePt t="74351" x="6286500" y="4630738"/>
          <p14:tracePt t="74358" x="6278563" y="4622800"/>
          <p14:tracePt t="74368" x="6270625" y="4614863"/>
          <p14:tracePt t="74374" x="6253163" y="4605338"/>
          <p14:tracePt t="74384" x="6253163" y="4597400"/>
          <p14:tracePt t="74399" x="6245225" y="4589463"/>
          <p14:tracePt t="74405" x="6235700" y="4564063"/>
          <p14:tracePt t="74415" x="6227763" y="4546600"/>
          <p14:tracePt t="74421" x="6210300" y="4503738"/>
          <p14:tracePt t="74432" x="6194425" y="4445000"/>
          <p14:tracePt t="74437" x="6167438" y="4368800"/>
          <p14:tracePt t="74446" x="6151563" y="4300538"/>
          <p14:tracePt t="74454" x="6126163" y="4240213"/>
          <p14:tracePt t="74461" x="6091238" y="4189413"/>
          <p14:tracePt t="74469" x="6057900" y="4146550"/>
          <p14:tracePt t="74477" x="6032500" y="4113213"/>
          <p14:tracePt t="74485" x="6024563" y="4105275"/>
          <p14:tracePt t="74494" x="5997575" y="4087813"/>
          <p14:tracePt t="74501" x="5989638" y="4087813"/>
          <p14:tracePt t="74509" x="5972175" y="4087813"/>
          <p14:tracePt t="74517" x="5964238" y="4079875"/>
          <p14:tracePt t="74526" x="5938838" y="4079875"/>
          <p14:tracePt t="74533" x="5921375" y="4079875"/>
          <p14:tracePt t="74541" x="5880100" y="4079875"/>
          <p14:tracePt t="74550" x="5786438" y="4079875"/>
          <p14:tracePt t="74557" x="5683250" y="4087813"/>
          <p14:tracePt t="74566" x="5522913" y="4113213"/>
          <p14:tracePt t="74574" x="5284788" y="4138613"/>
          <p14:tracePt t="74584" x="5021263" y="4164013"/>
          <p14:tracePt t="74589" x="4757738" y="4189413"/>
          <p14:tracePt t="74599" x="4494213" y="4224338"/>
          <p14:tracePt t="74606" x="4230688" y="4232275"/>
          <p14:tracePt t="74616" x="4070350" y="4232275"/>
          <p14:tracePt t="74622" x="3959225" y="4232275"/>
          <p14:tracePt t="74631" x="3873500" y="4232275"/>
          <p14:tracePt t="74637" x="3832225" y="4232275"/>
          <p14:tracePt t="74646" x="3822700" y="4232275"/>
          <p14:tracePt t="74653" x="3814763" y="4214813"/>
          <p14:tracePt t="74661" x="3806825" y="4197350"/>
          <p14:tracePt t="74669" x="3797300" y="4189413"/>
          <p14:tracePt t="74678" x="3789363" y="4181475"/>
          <p14:tracePt t="74686" x="3781425" y="4164013"/>
          <p14:tracePt t="74694" x="3771900" y="4164013"/>
          <p14:tracePt t="74701" x="3763963" y="4156075"/>
          <p14:tracePt t="74710" x="3756025" y="4156075"/>
          <p14:tracePt t="74717" x="3729038" y="4146550"/>
          <p14:tracePt t="74726" x="3695700" y="4146550"/>
          <p14:tracePt t="74734" x="3662363" y="4146550"/>
          <p14:tracePt t="74742" x="3594100" y="4146550"/>
          <p14:tracePt t="74750" x="3508375" y="4146550"/>
          <p14:tracePt t="74759" x="3424238" y="4146550"/>
          <p14:tracePt t="74766" x="3330575" y="4146550"/>
          <p14:tracePt t="74773" x="3203575" y="4138613"/>
          <p14:tracePt t="74783" x="3084513" y="4130675"/>
          <p14:tracePt t="74789" x="2955925" y="4121150"/>
          <p14:tracePt t="74799" x="2846388" y="4113213"/>
          <p14:tracePt t="74806" x="2744788" y="4095750"/>
          <p14:tracePt t="74816" x="2651125" y="4079875"/>
          <p14:tracePt t="74821" x="2565400" y="4052888"/>
          <p14:tracePt t="74832" x="2506663" y="4037013"/>
          <p14:tracePt t="74838" x="2463800" y="4037013"/>
          <p14:tracePt t="74847" x="2455863" y="4027488"/>
          <p14:tracePt t="74854" x="2455863" y="4019550"/>
          <p14:tracePt t="74959" x="2463800" y="4002088"/>
          <p14:tracePt t="74967" x="2481263" y="3994150"/>
          <p14:tracePt t="74975" x="2497138" y="3994150"/>
          <p14:tracePt t="74985" x="2549525" y="3994150"/>
          <p14:tracePt t="74991" x="2616200" y="4011613"/>
          <p14:tracePt t="75001" x="2727325" y="4027488"/>
          <p14:tracePt t="75007" x="2871788" y="4044950"/>
          <p14:tracePt t="75019" x="3033713" y="4062413"/>
          <p14:tracePt t="75022" x="3228975" y="4070350"/>
          <p14:tracePt t="75033" x="3467100" y="4087813"/>
          <p14:tracePt t="75038" x="3746500" y="4113213"/>
          <p14:tracePt t="75047" x="4060825" y="4146550"/>
          <p14:tracePt t="75054" x="4367213" y="4171950"/>
          <p14:tracePt t="75062" x="4699000" y="4214813"/>
          <p14:tracePt t="75070" x="5064125" y="4283075"/>
          <p14:tracePt t="75078" x="5360988" y="4351338"/>
          <p14:tracePt t="75086" x="5607050" y="4427538"/>
          <p14:tracePt t="75094" x="5862638" y="4478338"/>
          <p14:tracePt t="75106" x="6057900" y="4521200"/>
          <p14:tracePt t="75116" x="6245225" y="4554538"/>
          <p14:tracePt t="75122" x="6423025" y="4605338"/>
          <p14:tracePt t="75133" x="6600825" y="4640263"/>
          <p14:tracePt t="75138" x="6737350" y="4657725"/>
          <p14:tracePt t="75148" x="6838950" y="4683125"/>
          <p14:tracePt t="75154" x="6932613" y="4699000"/>
          <p14:tracePt t="75162" x="7000875" y="4708525"/>
          <p14:tracePt t="75170" x="7059613" y="4724400"/>
          <p14:tracePt t="75178" x="7127875" y="4733925"/>
          <p14:tracePt t="75186" x="7178675" y="4741863"/>
          <p14:tracePt t="75194" x="7213600" y="4741863"/>
          <p14:tracePt t="75202" x="7221538" y="4741863"/>
          <p14:tracePt t="75210" x="7229475" y="4741863"/>
          <p14:tracePt t="75226" x="7239000" y="4741863"/>
          <p14:tracePt t="75234" x="7239000" y="4749800"/>
          <p14:tracePt t="75242" x="7256463" y="4759325"/>
          <p14:tracePt t="75250" x="7264400" y="4767263"/>
          <p14:tracePt t="75257" x="7272338" y="4775200"/>
          <p14:tracePt t="75266" x="7281863" y="4775200"/>
          <p14:tracePt t="75604" x="7297738" y="4775200"/>
          <p14:tracePt t="75619" x="7307263" y="4767263"/>
          <p14:tracePt t="75651" x="7307263" y="4759325"/>
          <p14:tracePt t="75659" x="7281863" y="4741863"/>
          <p14:tracePt t="75668" x="7239000" y="4716463"/>
          <p14:tracePt t="75675" x="7178675" y="4683125"/>
          <p14:tracePt t="75685" x="7127875" y="4622800"/>
          <p14:tracePt t="75690" x="7051675" y="4564063"/>
          <p14:tracePt t="75700" x="6967538" y="4495800"/>
          <p14:tracePt t="75706" x="6881813" y="4435475"/>
          <p14:tracePt t="75718" x="6805613" y="4384675"/>
          <p14:tracePt t="75722" x="6754813" y="4333875"/>
          <p14:tracePt t="75733" x="6729413" y="4291013"/>
          <p14:tracePt t="75738" x="6719888" y="4265613"/>
          <p14:tracePt t="75747" x="6719888" y="4240213"/>
          <p14:tracePt t="75754" x="6729413" y="4206875"/>
          <p14:tracePt t="75763" x="6754813" y="4181475"/>
          <p14:tracePt t="75774" x="6780213" y="4138613"/>
          <p14:tracePt t="75782" x="6805613" y="4113213"/>
          <p14:tracePt t="75790" x="6838950" y="4079875"/>
          <p14:tracePt t="75793" x="6848475" y="4070350"/>
          <p14:tracePt t="75801" x="6856413" y="4070350"/>
          <p14:tracePt t="75841" x="6838950" y="4087813"/>
          <p14:tracePt t="75849" x="6805613" y="4105275"/>
          <p14:tracePt t="75857" x="6745288" y="4121150"/>
          <p14:tracePt t="75867" x="6669088" y="4130675"/>
          <p14:tracePt t="75874" x="6524625" y="4138613"/>
          <p14:tracePt t="75884" x="6389688" y="4138613"/>
          <p14:tracePt t="75889" x="6245225" y="4138613"/>
          <p14:tracePt t="75899" x="6108700" y="4138613"/>
          <p14:tracePt t="75917" x="5811838" y="4113213"/>
          <p14:tracePt t="75921" x="5641975" y="4070350"/>
          <p14:tracePt t="75932" x="5480050" y="4019550"/>
          <p14:tracePt t="75938" x="5368925" y="3994150"/>
          <p14:tracePt t="75946" x="5267325" y="3968750"/>
          <p14:tracePt t="75954" x="5157788" y="3943350"/>
          <p14:tracePt t="75962" x="5080000" y="3925888"/>
          <p14:tracePt t="75969" x="5013325" y="3908425"/>
          <p14:tracePt t="75978" x="4935538" y="3900488"/>
          <p14:tracePt t="75986" x="4894263" y="3892550"/>
          <p14:tracePt t="75994" x="4833938" y="3883025"/>
          <p14:tracePt t="76002" x="4775200" y="3875088"/>
          <p14:tracePt t="76010" x="4724400" y="3867150"/>
          <p14:tracePt t="76017" x="4673600" y="3857625"/>
          <p14:tracePt t="76026" x="4621213" y="3841750"/>
          <p14:tracePt t="76033" x="4570413" y="3832225"/>
          <p14:tracePt t="76042" x="4529138" y="3806825"/>
          <p14:tracePt t="76051" x="4494213" y="3781425"/>
          <p14:tracePt t="76058" x="4460875" y="3748088"/>
          <p14:tracePt t="76067" x="4425950" y="3722688"/>
          <p14:tracePt t="76074" x="4410075" y="3687763"/>
          <p14:tracePt t="76084" x="4375150" y="3671888"/>
          <p14:tracePt t="76090" x="4341813" y="3636963"/>
          <p14:tracePt t="76099" x="4265613" y="3611563"/>
          <p14:tracePt t="76106" x="4187825" y="3594100"/>
          <p14:tracePt t="76116" x="4095750" y="3560763"/>
          <p14:tracePt t="76121" x="3992563" y="3552825"/>
          <p14:tracePt t="76132" x="3873500" y="3543300"/>
          <p14:tracePt t="76138" x="3756025" y="3543300"/>
          <p14:tracePt t="76146" x="3611563" y="3535363"/>
          <p14:tracePt t="76153" x="3492500" y="3535363"/>
          <p14:tracePt t="76162" x="3355975" y="3535363"/>
          <p14:tracePt t="76169" x="3236913" y="3535363"/>
          <p14:tracePt t="76178" x="3127375" y="3535363"/>
          <p14:tracePt t="76186" x="3016250" y="3535363"/>
          <p14:tracePt t="76194" x="2940050" y="3535363"/>
          <p14:tracePt t="76201" x="2879725" y="3535363"/>
          <p14:tracePt t="76210" x="2846388" y="3535363"/>
          <p14:tracePt t="76217" x="2838450" y="3535363"/>
          <p14:tracePt t="76268" x="2846388" y="3535363"/>
          <p14:tracePt t="76275" x="2889250" y="3543300"/>
          <p14:tracePt t="76284" x="2955925" y="3568700"/>
          <p14:tracePt t="76291" x="3041650" y="3578225"/>
          <p14:tracePt t="76301" x="3203575" y="3594100"/>
          <p14:tracePt t="76307" x="3432175" y="3611563"/>
          <p14:tracePt t="76319" x="3738563" y="3611563"/>
          <p14:tracePt t="76322" x="4129088" y="3611563"/>
          <p14:tracePt t="76335" x="4587875" y="3611563"/>
          <p14:tracePt t="76338" x="5072063" y="3611563"/>
          <p14:tracePt t="76346" x="5573713" y="3629025"/>
          <p14:tracePt t="76353" x="6126163" y="3629025"/>
          <p14:tracePt t="76361" x="6635750" y="3629025"/>
          <p14:tracePt t="76369" x="7119938" y="3646488"/>
          <p14:tracePt t="76377" x="7561263" y="3662363"/>
          <p14:tracePt t="76385" x="7977188" y="3697288"/>
          <p14:tracePt t="76393" x="8308975" y="3722688"/>
          <p14:tracePt t="76401" x="8615363" y="3756025"/>
          <p14:tracePt t="76409" x="8836025" y="3763963"/>
          <p14:tracePt t="76417" x="8980488" y="3773488"/>
          <p14:tracePt t="76426" x="9091613" y="3798888"/>
          <p14:tracePt t="76433" x="9193213" y="3806825"/>
          <p14:tracePt t="76441" x="9277350" y="3816350"/>
          <p14:tracePt t="76451" x="9286875" y="3816350"/>
          <p14:tracePt t="76457" x="9320213" y="3816350"/>
          <p14:tracePt t="76467" x="9328150" y="3816350"/>
          <p14:tracePt t="76473" x="9337675" y="3806825"/>
          <p14:tracePt t="76483" x="9345613" y="3806825"/>
          <p14:tracePt t="76499" x="9353550" y="3806825"/>
          <p14:tracePt t="76505" x="9363075" y="3806825"/>
          <p14:tracePt t="76515" x="9371013" y="3798888"/>
          <p14:tracePt t="76521" x="9388475" y="3798888"/>
          <p14:tracePt t="76538" x="9396413" y="3798888"/>
          <p14:tracePt t="76546" x="9413875" y="3798888"/>
          <p14:tracePt t="76554" x="9421813" y="3790950"/>
          <p14:tracePt t="76561" x="9431338" y="3790950"/>
          <p14:tracePt t="76569" x="9456738" y="3790950"/>
          <p14:tracePt t="76578" x="9472613" y="3790950"/>
          <p14:tracePt t="76586" x="9490075" y="3790950"/>
          <p14:tracePt t="76594" x="9515475" y="3790950"/>
          <p14:tracePt t="76601" x="9540875" y="3798888"/>
          <p14:tracePt t="76609" x="9583738" y="3832225"/>
          <p14:tracePt t="76617" x="9642475" y="3875088"/>
          <p14:tracePt t="76626" x="9685338" y="3917950"/>
          <p14:tracePt t="76634" x="9728200" y="3968750"/>
          <p14:tracePt t="76642" x="9761538" y="4019550"/>
          <p14:tracePt t="76651" x="9786938" y="4070350"/>
          <p14:tracePt t="76658" x="9804400" y="4121150"/>
          <p14:tracePt t="76667" x="9812338" y="4171950"/>
          <p14:tracePt t="76674" x="9812338" y="4206875"/>
          <p14:tracePt t="76690" x="9812338" y="4224338"/>
          <p14:tracePt t="76700" x="9804400" y="4232275"/>
          <p14:tracePt t="76717" x="9786938" y="4240213"/>
          <p14:tracePt t="76722" x="9779000" y="4249738"/>
          <p14:tracePt t="76732" x="9745663" y="4257675"/>
          <p14:tracePt t="76738" x="9694863" y="4275138"/>
          <p14:tracePt t="76749" x="9626600" y="4308475"/>
          <p14:tracePt t="76754" x="9532938" y="4325938"/>
          <p14:tracePt t="76762" x="9431338" y="4351338"/>
          <p14:tracePt t="76771" x="9320213" y="4376738"/>
          <p14:tracePt t="76777" x="9218613" y="4402138"/>
          <p14:tracePt t="76785" x="9117013" y="4419600"/>
          <p14:tracePt t="76793" x="9031288" y="4435475"/>
          <p14:tracePt t="76801" x="8963025" y="4445000"/>
          <p14:tracePt t="76809" x="8904288" y="4460875"/>
          <p14:tracePt t="76817" x="8869363" y="4470400"/>
          <p14:tracePt t="76826" x="8861425" y="4470400"/>
          <p14:tracePt t="76833" x="8853488" y="4470400"/>
          <p14:tracePt t="76849" x="8843963" y="4470400"/>
          <p14:tracePt t="76866" x="8828088" y="4478338"/>
          <p14:tracePt t="76873" x="8802688" y="4478338"/>
          <p14:tracePt t="76883" x="8777288" y="4478338"/>
          <p14:tracePt t="76889" x="8724900" y="4478338"/>
          <p14:tracePt t="76899" x="8666163" y="4486275"/>
          <p14:tracePt t="76905" x="8605838" y="4495800"/>
          <p14:tracePt t="76915" x="8539163" y="4495800"/>
          <p14:tracePt t="76933" x="8410575" y="4503738"/>
          <p14:tracePt t="76938" x="8377238" y="4503738"/>
          <p14:tracePt t="76948" x="8369300" y="4513263"/>
          <p14:tracePt t="76954" x="8351838" y="4513263"/>
          <p14:tracePt t="76961" x="8326438" y="4513263"/>
          <p14:tracePt t="76978" x="8318500" y="4513263"/>
          <p14:tracePt t="77002" x="8308975" y="4513263"/>
          <p14:tracePt t="77010" x="8283575" y="4513263"/>
          <p14:tracePt t="77017" x="8258175" y="4513263"/>
          <p14:tracePt t="77026" x="8224838" y="4513263"/>
          <p14:tracePt t="77034" x="8181975" y="4513263"/>
          <p14:tracePt t="77042" x="8121650" y="4513263"/>
          <p14:tracePt t="77050" x="8070850" y="4513263"/>
          <p14:tracePt t="77058" x="8012113" y="4513263"/>
          <p14:tracePt t="77067" x="7943850" y="4513263"/>
          <p14:tracePt t="77074" x="7875588" y="4513263"/>
          <p14:tracePt t="77083" x="7816850" y="4513263"/>
          <p14:tracePt t="77090" x="7756525" y="4513263"/>
          <p14:tracePt t="77100" x="7715250" y="4513263"/>
          <p14:tracePt t="77106" x="7662863" y="4513263"/>
          <p14:tracePt t="77115" x="7637463" y="4513263"/>
          <p14:tracePt t="77122" x="7629525" y="4513263"/>
          <p14:tracePt t="77132" x="7621588" y="4513263"/>
          <p14:tracePt t="77138" x="7604125" y="4513263"/>
          <p14:tracePt t="77149" x="7586663" y="4513263"/>
          <p14:tracePt t="77154" x="7561263" y="4503738"/>
          <p14:tracePt t="77163" x="7545388" y="4503738"/>
          <p14:tracePt t="77170" x="7527925" y="4503738"/>
          <p14:tracePt t="77178" x="7502525" y="4495800"/>
          <p14:tracePt t="77186" x="7485063" y="4495800"/>
          <p14:tracePt t="77194" x="7451725" y="4495800"/>
          <p14:tracePt t="77202" x="7442200" y="4495800"/>
          <p14:tracePt t="77210" x="7434263" y="4495800"/>
          <p14:tracePt t="77217" x="7416800" y="4486275"/>
          <p14:tracePt t="77226" x="7408863" y="4486275"/>
          <p14:tracePt t="77283" x="7400925" y="4486275"/>
          <p14:tracePt t="77291" x="7391400" y="4486275"/>
          <p14:tracePt t="77594" x="7383463" y="4486275"/>
          <p14:tracePt t="78319" x="7383463" y="4478338"/>
          <p14:tracePt t="78432" x="7391400" y="4478338"/>
          <p14:tracePt t="78464" x="7383463" y="4470400"/>
          <p14:tracePt t="78480" x="7373938" y="4470400"/>
          <p14:tracePt t="78488" x="7358063" y="4470400"/>
          <p14:tracePt t="78495" x="7348538" y="4470400"/>
          <p14:tracePt t="78501" x="7332663" y="4470400"/>
          <p14:tracePt t="78509" x="7297738" y="4470400"/>
          <p14:tracePt t="78517" x="7246938" y="4470400"/>
          <p14:tracePt t="78525" x="7178675" y="4470400"/>
          <p14:tracePt t="78533" x="7102475" y="4470400"/>
          <p14:tracePt t="78541" x="7026275" y="4470400"/>
          <p14:tracePt t="78550" x="6932613" y="4445000"/>
          <p14:tracePt t="78557" x="6831013" y="4359275"/>
          <p14:tracePt t="78566" x="6770688" y="4316413"/>
          <p14:tracePt t="78573" x="6762750" y="4316413"/>
          <p14:tracePt t="78920" x="6770688" y="4316413"/>
          <p14:tracePt t="78941" x="6780213" y="4316413"/>
          <p14:tracePt t="78949" x="6797675" y="4316413"/>
          <p14:tracePt t="78957" x="6805613" y="4300538"/>
          <p14:tracePt t="78966" x="6813550" y="4300538"/>
          <p14:tracePt t="78974" x="6838950" y="4300538"/>
          <p14:tracePt t="78982" x="6848475" y="4300538"/>
          <p14:tracePt t="79111" x="6856413" y="4300538"/>
          <p14:tracePt t="79119" x="6864350" y="4300538"/>
          <p14:tracePt t="79127" x="6881813" y="4300538"/>
          <p14:tracePt t="79135" x="6881813" y="4308475"/>
          <p14:tracePt t="79175" x="6889750" y="4316413"/>
          <p14:tracePt t="79255" x="6889750" y="4325938"/>
          <p14:tracePt t="79287" x="6873875" y="4325938"/>
          <p14:tracePt t="79319" x="6864350" y="4325938"/>
          <p14:tracePt t="79367" x="6864350" y="4316413"/>
          <p14:tracePt t="79431" x="6856413" y="4316413"/>
          <p14:tracePt t="79511" x="6848475" y="4316413"/>
          <p14:tracePt t="79559" x="6838950" y="4316413"/>
          <p14:tracePt t="79591" x="6831013" y="4316413"/>
          <p14:tracePt t="79597" x="6831013" y="4325938"/>
          <p14:tracePt t="79605" x="6831013" y="4351338"/>
          <p14:tracePt t="79615" x="6823075" y="4359275"/>
          <p14:tracePt t="84467" x="6831013" y="4359275"/>
          <p14:tracePt t="84483" x="6838950" y="4359275"/>
          <p14:tracePt t="84491" x="6881813" y="4359275"/>
          <p14:tracePt t="84499" x="6907213" y="4359275"/>
          <p14:tracePt t="84508" x="6924675" y="4359275"/>
          <p14:tracePt t="84518" x="6958013" y="4359275"/>
          <p14:tracePt t="84523" x="6992938" y="4359275"/>
          <p14:tracePt t="84534" x="7034213" y="4359275"/>
          <p14:tracePt t="84539" x="7094538" y="4359275"/>
          <p14:tracePt t="84551" x="7153275" y="4368800"/>
          <p14:tracePt t="84555" x="7221538" y="4368800"/>
          <p14:tracePt t="84567" x="7289800" y="4376738"/>
          <p14:tracePt t="84570" x="7373938" y="4376738"/>
          <p14:tracePt t="84580" x="7459663" y="4376738"/>
          <p14:tracePt t="84587" x="7561263" y="4384675"/>
          <p14:tracePt t="84594" x="7662863" y="4384675"/>
          <p14:tracePt t="84602" x="7773988" y="4384675"/>
          <p14:tracePt t="84611" x="7875588" y="4384675"/>
          <p14:tracePt t="84618" x="7977188" y="4384675"/>
          <p14:tracePt t="84626" x="8080375" y="4384675"/>
          <p14:tracePt t="84634" x="8181975" y="4384675"/>
          <p14:tracePt t="84642" x="8275638" y="4384675"/>
          <p14:tracePt t="84650" x="8377238" y="4384675"/>
          <p14:tracePt t="84658" x="8462963" y="4384675"/>
          <p14:tracePt t="84666" x="8564563" y="4384675"/>
          <p14:tracePt t="84674" x="8674100" y="4384675"/>
          <p14:tracePt t="84682" x="8759825" y="4384675"/>
          <p14:tracePt t="84690" x="8828088" y="4384675"/>
          <p14:tracePt t="84698" x="8904288" y="4384675"/>
          <p14:tracePt t="84706" x="8972550" y="4384675"/>
          <p14:tracePt t="84716" x="9064625" y="4384675"/>
          <p14:tracePt t="84723" x="9142413" y="4384675"/>
          <p14:tracePt t="84732" x="9218613" y="4384675"/>
          <p14:tracePt t="84738" x="9286875" y="4384675"/>
          <p14:tracePt t="84747" x="9371013" y="4394200"/>
          <p14:tracePt t="84754" x="9464675" y="4410075"/>
          <p14:tracePt t="84765" x="9532938" y="4427538"/>
          <p14:tracePt t="84770" x="9609138" y="4452938"/>
          <p14:tracePt t="84788" x="9786938" y="4470400"/>
          <p14:tracePt t="84799" x="9890125" y="4486275"/>
          <p14:tracePt t="84802" x="9999663" y="4503738"/>
          <p14:tracePt t="84809" x="10118725" y="4538663"/>
          <p14:tracePt t="84817" x="10229850" y="4564063"/>
          <p14:tracePt t="84826" x="10364788" y="4589463"/>
          <p14:tracePt t="84833" x="10501313" y="4640263"/>
          <p14:tracePt t="84841" x="10637838" y="4665663"/>
          <p14:tracePt t="84849" x="10798175" y="4699000"/>
          <p14:tracePt t="84858" x="10977563" y="4733925"/>
          <p14:tracePt t="84865" x="11104563" y="4759325"/>
          <p14:tracePt t="84873" x="11223625" y="4775200"/>
          <p14:tracePt t="84881" x="11325225" y="4802188"/>
          <p14:tracePt t="84890" x="11418888" y="4827588"/>
          <p14:tracePt t="84899" x="11495088" y="4835525"/>
          <p14:tracePt t="84916" x="11657013" y="4852988"/>
          <p14:tracePt t="84921" x="11725275" y="4860925"/>
          <p14:tracePt t="84932" x="11791950" y="4868863"/>
          <p14:tracePt t="84937" x="11877675" y="4868863"/>
          <p14:tracePt t="84948" x="11945938" y="4868863"/>
          <p14:tracePt t="84953" x="12022138" y="4868863"/>
          <p14:tracePt t="84962" x="12098338" y="4868863"/>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1780292" y="4599432"/>
            <a:ext cx="8631416" cy="1756918"/>
          </a:xfrm>
        </p:spPr>
        <p:txBody>
          <a:bodyPr>
            <a:normAutofit lnSpcReduction="10000"/>
          </a:bodyPr>
          <a:lstStyle/>
          <a:p>
            <a:pPr marL="0" marR="0" indent="0" algn="just" rtl="1">
              <a:lnSpc>
                <a:spcPct val="110000"/>
              </a:lnSpc>
              <a:spcBef>
                <a:spcPts val="600"/>
              </a:spcBef>
              <a:spcAft>
                <a:spcPts val="1400"/>
              </a:spcAft>
              <a:buNone/>
            </a:pP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یک </a:t>
            </a: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سنسور دما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به‌عنوان </a:t>
            </a: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ناشر</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شروع به برقراری ارتباط با </a:t>
            </a: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سرور مرکزی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می‌کند. برای این کار از </a:t>
            </a: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آدرسی</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به نام </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temperature</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استفاده می‌کند. در طرف دیگر هر </a:t>
            </a: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کاربری</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می‌تواند با </a:t>
            </a: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اتصال به سرور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و قراردادن این آدرس در پیام خود به‌عنوان یک </a:t>
            </a: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مشترک</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اقدام به دریافت </a:t>
            </a: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پیام‌های منتشر شده </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از این </a:t>
            </a: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کانال</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کند. تا زمانی که این ارتباط </a:t>
            </a: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غیرمستقیم</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بین ناشر و مشترک برقرار باشد کلیه پیام‌های منتشرشده توسط ناشر به کلیه </a:t>
            </a:r>
            <a:r>
              <a:rPr lang="fa-IR" sz="2000" b="1" dirty="0">
                <a:effectLst/>
                <a:latin typeface="Times New Roman" panose="02020603050405020304" pitchFamily="18" charset="0"/>
                <a:ea typeface="Times New Roman" panose="02020603050405020304" pitchFamily="18" charset="0"/>
                <a:cs typeface="B Nazanin" panose="00000400000000000000" pitchFamily="2" charset="-78"/>
              </a:rPr>
              <a:t>مشترکان</a:t>
            </a:r>
            <a:r>
              <a:rPr lang="fa-IR" sz="2000" dirty="0">
                <a:effectLst/>
                <a:latin typeface="Times New Roman" panose="02020603050405020304" pitchFamily="18" charset="0"/>
                <a:ea typeface="Times New Roman" panose="02020603050405020304" pitchFamily="18" charset="0"/>
                <a:cs typeface="B Nazanin" panose="00000400000000000000" pitchFamily="2" charset="-78"/>
              </a:rPr>
              <a:t> ارسال می‌شود.</a:t>
            </a:r>
            <a:endParaRPr lang="en-US" sz="20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27</a:t>
            </a:fld>
            <a:endParaRPr lang="en-US" dirty="0"/>
          </a:p>
        </p:txBody>
      </p:sp>
      <p:graphicFrame>
        <p:nvGraphicFramePr>
          <p:cNvPr id="6" name="Content Placeholder 4">
            <a:extLst>
              <a:ext uri="{FF2B5EF4-FFF2-40B4-BE49-F238E27FC236}">
                <a16:creationId xmlns:a16="http://schemas.microsoft.com/office/drawing/2014/main" id="{3DD1C645-9D2E-43D9-A560-522CCCD5B8FC}"/>
              </a:ext>
            </a:extLst>
          </p:cNvPr>
          <p:cNvGraphicFramePr>
            <a:graphicFrameLocks/>
          </p:cNvGraphicFramePr>
          <p:nvPr/>
        </p:nvGraphicFramePr>
        <p:xfrm>
          <a:off x="1955292" y="722059"/>
          <a:ext cx="8281416"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7381627B-14CA-45E8-AAFB-DBCDC6AFB13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1780292" y="1743710"/>
            <a:ext cx="8631416" cy="2700909"/>
          </a:xfrm>
          <a:prstGeom prst="rect">
            <a:avLst/>
          </a:prstGeom>
          <a:noFill/>
          <a:ln>
            <a:solidFill>
              <a:sysClr val="window" lastClr="FFFFFF">
                <a:lumMod val="85000"/>
              </a:sysClr>
            </a:solidFill>
          </a:ln>
        </p:spPr>
      </p:pic>
    </p:spTree>
    <p:extLst>
      <p:ext uri="{BB962C8B-B14F-4D97-AF65-F5344CB8AC3E}">
        <p14:creationId xmlns:p14="http://schemas.microsoft.com/office/powerpoint/2010/main" val="3866245076"/>
      </p:ext>
    </p:extLst>
  </p:cSld>
  <p:clrMapOvr>
    <a:masterClrMapping/>
  </p:clrMapOvr>
  <mc:AlternateContent xmlns:mc="http://schemas.openxmlformats.org/markup-compatibility/2006" xmlns:p14="http://schemas.microsoft.com/office/powerpoint/2010/main">
    <mc:Choice Requires="p14">
      <p:transition spd="slow" p14:dur="2000" advTm="176141"/>
    </mc:Choice>
    <mc:Fallback xmlns="">
      <p:transition spd="slow" advTm="176141"/>
    </mc:Fallback>
  </mc:AlternateContent>
  <p:extLst>
    <p:ext uri="{3A86A75C-4F4B-4683-9AE1-C65F6400EC91}">
      <p14:laserTraceLst xmlns:p14="http://schemas.microsoft.com/office/powerpoint/2010/main">
        <p14:tracePtLst>
          <p14:tracePt t="2911" x="11826875" y="1614488"/>
          <p14:tracePt t="2917" x="11596688" y="1614488"/>
          <p14:tracePt t="2932" x="11096625" y="1581150"/>
          <p14:tracePt t="2940" x="10764838" y="1538288"/>
          <p14:tracePt t="2949" x="10467975" y="1462088"/>
          <p14:tracePt t="2956" x="10212388" y="1393825"/>
          <p14:tracePt t="2964" x="9999663" y="1308100"/>
          <p14:tracePt t="2972" x="9786938" y="1241425"/>
          <p14:tracePt t="2980" x="9642475" y="1189038"/>
          <p14:tracePt t="2988" x="9507538" y="1155700"/>
          <p14:tracePt t="2996" x="9396413" y="1130300"/>
          <p14:tracePt t="3004" x="9277350" y="1104900"/>
          <p14:tracePt t="3012" x="9167813" y="1096963"/>
          <p14:tracePt t="3021" x="9064625" y="1096963"/>
          <p14:tracePt t="3029" x="8955088" y="1096963"/>
          <p14:tracePt t="3037" x="8828088" y="1096963"/>
          <p14:tracePt t="3045" x="8691563" y="1104900"/>
          <p14:tracePt t="3053" x="8572500" y="1122363"/>
          <p14:tracePt t="3064" x="8470900" y="1147763"/>
          <p14:tracePt t="3068" x="8369300" y="1173163"/>
          <p14:tracePt t="3079" x="8275638" y="1216025"/>
          <p14:tracePt t="3084" x="8181975" y="1274763"/>
          <p14:tracePt t="3094" x="8070850" y="1325563"/>
          <p14:tracePt t="3100" x="7961313" y="1393825"/>
          <p14:tracePt t="3110" x="7867650" y="1444625"/>
          <p14:tracePt t="3117" x="7791450" y="1512888"/>
          <p14:tracePt t="3126" x="7705725" y="1563688"/>
          <p14:tracePt t="3132" x="7621588" y="1631950"/>
          <p14:tracePt t="3140" x="7535863" y="1700213"/>
          <p14:tracePt t="3149" x="7426325" y="1758950"/>
          <p14:tracePt t="3156" x="7289800" y="1852613"/>
          <p14:tracePt t="3164" x="7170738" y="1938338"/>
          <p14:tracePt t="3172" x="7051675" y="2022475"/>
          <p14:tracePt t="3180" x="6915150" y="2108200"/>
          <p14:tracePt t="3188" x="6780213" y="2184400"/>
          <p14:tracePt t="3196" x="6600825" y="2286000"/>
          <p14:tracePt t="3204" x="6440488" y="2387600"/>
          <p14:tracePt t="3212" x="6286500" y="2463800"/>
          <p14:tracePt t="3220" x="6108700" y="2557463"/>
          <p14:tracePt t="3228" x="5905500" y="2660650"/>
          <p14:tracePt t="3236" x="5726113" y="2770188"/>
          <p14:tracePt t="3244" x="5530850" y="2871788"/>
          <p14:tracePt t="3252" x="5302250" y="3000375"/>
          <p14:tracePt t="3262" x="5080000" y="3109913"/>
          <p14:tracePt t="3268" x="4843463" y="3211513"/>
          <p14:tracePt t="3277" x="4587875" y="3297238"/>
          <p14:tracePt t="3284" x="4375150" y="3348038"/>
          <p14:tracePt t="3294" x="4197350" y="3398838"/>
          <p14:tracePt t="3300" x="4078288" y="3416300"/>
          <p14:tracePt t="3309" x="4002088" y="3424238"/>
          <p14:tracePt t="3316" x="3941763" y="3433763"/>
          <p14:tracePt t="3327" x="3908425" y="3433763"/>
          <p14:tracePt t="3333" x="3900488" y="3433763"/>
          <p14:tracePt t="3340" x="3890963" y="3424238"/>
          <p14:tracePt t="3348" x="3873500" y="3408363"/>
          <p14:tracePt t="3357" x="3873500" y="3382963"/>
          <p14:tracePt t="3364" x="3873500" y="3355975"/>
          <p14:tracePt t="3373" x="3873500" y="3322638"/>
          <p14:tracePt t="3380" x="3873500" y="3289300"/>
          <p14:tracePt t="3388" x="3883025" y="3254375"/>
          <p14:tracePt t="3396" x="3900488" y="3221038"/>
          <p14:tracePt t="3404" x="3900488" y="3186113"/>
          <p14:tracePt t="3412" x="3916363" y="3160713"/>
          <p14:tracePt t="3612" x="3925888" y="3160713"/>
          <p14:tracePt t="3620" x="3941763" y="3160713"/>
          <p14:tracePt t="3628" x="3951288" y="3170238"/>
          <p14:tracePt t="3636" x="3959225" y="3170238"/>
          <p14:tracePt t="3692" x="3967163" y="3170238"/>
          <p14:tracePt t="3701" x="3992563" y="3195638"/>
          <p14:tracePt t="3710" x="4010025" y="3221038"/>
          <p14:tracePt t="3716" x="4017963" y="3246438"/>
          <p14:tracePt t="3727" x="4027488" y="3263900"/>
          <p14:tracePt t="3733" x="4027488" y="3279775"/>
          <p14:tracePt t="3745" x="4027488" y="3305175"/>
          <p14:tracePt t="3749" x="4017963" y="3330575"/>
          <p14:tracePt t="3757" x="4010025" y="3355975"/>
          <p14:tracePt t="3765" x="3992563" y="3390900"/>
          <p14:tracePt t="3773" x="3976688" y="3416300"/>
          <p14:tracePt t="3781" x="3976688" y="3424238"/>
          <p14:tracePt t="3805" x="3976688" y="3433763"/>
          <p14:tracePt t="3812" x="3976688" y="3449638"/>
          <p14:tracePt t="3821" x="3976688" y="3459163"/>
          <p14:tracePt t="3829" x="3967163" y="3475038"/>
          <p14:tracePt t="3837" x="3959225" y="3484563"/>
          <p14:tracePt t="3846" x="3951288" y="3502025"/>
          <p14:tracePt t="3853" x="3941763" y="3502025"/>
          <p14:tracePt t="3863" x="3933825" y="3517900"/>
          <p14:tracePt t="3869" x="3908425" y="3535363"/>
          <p14:tracePt t="3878" x="3865563" y="3568700"/>
          <p14:tracePt t="3885" x="3840163" y="3586163"/>
          <p14:tracePt t="3894" x="3771900" y="3619500"/>
          <p14:tracePt t="3901" x="3713163" y="3654425"/>
          <p14:tracePt t="3910" x="3662363" y="3687763"/>
          <p14:tracePt t="3917" x="3602038" y="3713163"/>
          <p14:tracePt t="3929" x="3551238" y="3738563"/>
          <p14:tracePt t="3933" x="3508375" y="3763963"/>
          <p14:tracePt t="3943" x="3482975" y="3773488"/>
          <p14:tracePt t="3949" x="3457575" y="3790950"/>
          <p14:tracePt t="3957" x="3424238" y="3806825"/>
          <p14:tracePt t="3965" x="3398838" y="3816350"/>
          <p14:tracePt t="3973" x="3373438" y="3824288"/>
          <p14:tracePt t="3981" x="3322638" y="3832225"/>
          <p14:tracePt t="3989" x="3279775" y="3849688"/>
          <p14:tracePt t="3996" x="3219450" y="3867150"/>
          <p14:tracePt t="4005" x="3143250" y="3875088"/>
          <p14:tracePt t="4013" x="3074988" y="3892550"/>
          <p14:tracePt t="4021" x="3008313" y="3900488"/>
          <p14:tracePt t="4031" x="2930525" y="3908425"/>
          <p14:tracePt t="4037" x="2838450" y="3908425"/>
          <p14:tracePt t="4046" x="2735263" y="3908425"/>
          <p14:tracePt t="4053" x="2659063" y="3908425"/>
          <p14:tracePt t="4064" x="2574925" y="3908425"/>
          <p14:tracePt t="4071" x="2497138" y="3908425"/>
          <p14:tracePt t="4083" x="2413000" y="3900488"/>
          <p14:tracePt t="4087" x="2344738" y="3892550"/>
          <p14:tracePt t="4095" x="2301875" y="3875088"/>
          <p14:tracePt t="4100" x="2260600" y="3867150"/>
          <p14:tracePt t="4110" x="2235200" y="3867150"/>
          <p14:tracePt t="4116" x="2208213" y="3867150"/>
          <p14:tracePt t="4126" x="2174875" y="3867150"/>
          <p14:tracePt t="4132" x="2106613" y="3867150"/>
          <p14:tracePt t="4142" x="2022475" y="3867150"/>
          <p14:tracePt t="4148" x="1920875" y="3867150"/>
          <p14:tracePt t="4156" x="1801813" y="3867150"/>
          <p14:tracePt t="4164" x="1698625" y="3875088"/>
          <p14:tracePt t="4172" x="1622425" y="3875088"/>
          <p14:tracePt t="4180" x="1571625" y="3883025"/>
          <p14:tracePt t="4318" x="1579563" y="3900488"/>
          <p14:tracePt t="4559" x="1589088" y="3900488"/>
          <p14:tracePt t="4568" x="1614488" y="3892550"/>
          <p14:tracePt t="4574" x="1622425" y="3867150"/>
          <p14:tracePt t="4582" x="1647825" y="3849688"/>
          <p14:tracePt t="4590" x="1657350" y="3824288"/>
          <p14:tracePt t="4600" x="1673225" y="3806825"/>
          <p14:tracePt t="4605" x="1682750" y="3790950"/>
          <p14:tracePt t="4613" x="1690688" y="3781425"/>
          <p14:tracePt t="4620" x="1698625" y="3756025"/>
          <p14:tracePt t="4628" x="1716088" y="3738563"/>
          <p14:tracePt t="4636" x="1716088" y="3713163"/>
          <p14:tracePt t="4644" x="1733550" y="3671888"/>
          <p14:tracePt t="4652" x="1758950" y="3619500"/>
          <p14:tracePt t="4662" x="1784350" y="3568700"/>
          <p14:tracePt t="4672" x="1809750" y="3535363"/>
          <p14:tracePt t="4680" x="1827213" y="3492500"/>
          <p14:tracePt t="4688" x="1835150" y="3459163"/>
          <p14:tracePt t="4696" x="1835150" y="3433763"/>
          <p14:tracePt t="4704" x="1843088" y="3398838"/>
          <p14:tracePt t="4712" x="1852613" y="3365500"/>
          <p14:tracePt t="4720" x="1860550" y="3330575"/>
          <p14:tracePt t="4728" x="1860550" y="3297238"/>
          <p14:tracePt t="4736" x="1860550" y="3246438"/>
          <p14:tracePt t="4744" x="1860550" y="3203575"/>
          <p14:tracePt t="4752" x="1860550" y="3144838"/>
          <p14:tracePt t="4761" x="1868488" y="3067050"/>
          <p14:tracePt t="4768" x="1878013" y="2974975"/>
          <p14:tracePt t="4778" x="1878013" y="2871788"/>
          <p14:tracePt t="4784" x="1878013" y="2762250"/>
          <p14:tracePt t="4794" x="1878013" y="2625725"/>
          <p14:tracePt t="4800" x="1885950" y="2498725"/>
          <p14:tracePt t="4810" x="1903413" y="2371725"/>
          <p14:tracePt t="4816" x="1928813" y="2268538"/>
          <p14:tracePt t="4827" x="1946275" y="2184400"/>
          <p14:tracePt t="4833" x="1962150" y="2124075"/>
          <p14:tracePt t="4843" x="1971675" y="2065338"/>
          <p14:tracePt t="4848" x="1997075" y="2014538"/>
          <p14:tracePt t="4857" x="2012950" y="1979613"/>
          <p14:tracePt t="4864" x="2022475" y="1954213"/>
          <p14:tracePt t="4872" x="2038350" y="1920875"/>
          <p14:tracePt t="4880" x="2055813" y="1895475"/>
          <p14:tracePt t="4888" x="2065338" y="1870075"/>
          <p14:tracePt t="4896" x="2081213" y="1835150"/>
          <p14:tracePt t="4905" x="2090738" y="1819275"/>
          <p14:tracePt t="4913" x="2106613" y="1801813"/>
          <p14:tracePt t="4930" x="2124075" y="1776413"/>
          <p14:tracePt t="4936" x="2132013" y="1758950"/>
          <p14:tracePt t="4945" x="2149475" y="1751013"/>
          <p14:tracePt t="4952" x="2149475" y="1733550"/>
          <p14:tracePt t="4960" x="2166938" y="1725613"/>
          <p14:tracePt t="4968" x="2174875" y="1716088"/>
          <p14:tracePt t="4978" x="2192338" y="1700213"/>
          <p14:tracePt t="4984" x="2200275" y="1682750"/>
          <p14:tracePt t="4995" x="2217738" y="1674813"/>
          <p14:tracePt t="5000" x="2235200" y="1665288"/>
          <p14:tracePt t="5010" x="2243138" y="1639888"/>
          <p14:tracePt t="5017" x="2260600" y="1631950"/>
          <p14:tracePt t="5026" x="2260600" y="1622425"/>
          <p14:tracePt t="5044" x="2268538" y="1622425"/>
          <p14:tracePt t="5154" x="2268538" y="1614488"/>
          <p14:tracePt t="5170" x="2286000" y="1622425"/>
          <p14:tracePt t="5179" x="2293938" y="1622425"/>
          <p14:tracePt t="5186" x="2293938" y="1631950"/>
          <p14:tracePt t="5196" x="2301875" y="1639888"/>
          <p14:tracePt t="5201" x="2311400" y="1649413"/>
          <p14:tracePt t="5214" x="2319338" y="1657350"/>
          <p14:tracePt t="5233" x="2327275" y="1665288"/>
          <p14:tracePt t="5246" x="2344738" y="1690688"/>
          <p14:tracePt t="5250" x="2344738" y="1700213"/>
          <p14:tracePt t="5261" x="2344738" y="1708150"/>
          <p14:tracePt t="5265" x="2352675" y="1708150"/>
          <p14:tracePt t="5274" x="2352675" y="1716088"/>
          <p14:tracePt t="5283" x="2362200" y="1716088"/>
          <p14:tracePt t="5298" x="2370138" y="1733550"/>
          <p14:tracePt t="5306" x="2379663" y="1741488"/>
          <p14:tracePt t="5316" x="2379663" y="1751013"/>
          <p14:tracePt t="5332" x="2379663" y="1758950"/>
          <p14:tracePt t="5338" x="2379663" y="1776413"/>
          <p14:tracePt t="5348" x="2387600" y="1776413"/>
          <p14:tracePt t="5365" x="2395538" y="1801813"/>
          <p14:tracePt t="5369" x="2405063" y="1809750"/>
          <p14:tracePt t="5379" x="2413000" y="1819275"/>
          <p14:tracePt t="5385" x="2420938" y="1819275"/>
          <p14:tracePt t="5394" x="2430463" y="1835150"/>
          <p14:tracePt t="5401" x="2438400" y="1852613"/>
          <p14:tracePt t="5410" x="2455863" y="1860550"/>
          <p14:tracePt t="5417" x="2455863" y="1870075"/>
          <p14:tracePt t="5428" x="2471738" y="1885950"/>
          <p14:tracePt t="6008" x="2481263" y="1878013"/>
          <p14:tracePt t="6025" x="2497138" y="1878013"/>
          <p14:tracePt t="6626" x="2506663" y="1878013"/>
          <p14:tracePt t="6640" x="2506663" y="1895475"/>
          <p14:tracePt t="6648" x="2471738" y="1920875"/>
          <p14:tracePt t="6656" x="2446338" y="1938338"/>
          <p14:tracePt t="6664" x="2379663" y="1989138"/>
          <p14:tracePt t="6673" x="2319338" y="2055813"/>
          <p14:tracePt t="6680" x="2243138" y="2124075"/>
          <p14:tracePt t="6688" x="2149475" y="2192338"/>
          <p14:tracePt t="6696" x="2098675" y="2243138"/>
          <p14:tracePt t="6704" x="2038350" y="2286000"/>
          <p14:tracePt t="6712" x="1997075" y="2311400"/>
          <p14:tracePt t="6721" x="1987550" y="2311400"/>
          <p14:tracePt t="6736" x="1979613" y="2319338"/>
          <p14:tracePt t="6769" x="1979613" y="2303463"/>
          <p14:tracePt t="6785" x="1997075" y="2268538"/>
          <p14:tracePt t="6794" x="2012950" y="2243138"/>
          <p14:tracePt t="6801" x="2065338" y="2184400"/>
          <p14:tracePt t="6811" x="2149475" y="2124075"/>
          <p14:tracePt t="6816" x="2251075" y="2065338"/>
          <p14:tracePt t="6826" x="2352675" y="2005013"/>
          <p14:tracePt t="6832" x="2497138" y="1946275"/>
          <p14:tracePt t="6842" x="2668588" y="1903413"/>
          <p14:tracePt t="6848" x="2838450" y="1878013"/>
          <p14:tracePt t="6856" x="3041650" y="1844675"/>
          <p14:tracePt t="6864" x="3254375" y="1819275"/>
          <p14:tracePt t="6872" x="3475038" y="1801813"/>
          <p14:tracePt t="6880" x="3636963" y="1801813"/>
          <p14:tracePt t="6888" x="3797300" y="1801813"/>
          <p14:tracePt t="6896" x="3941763" y="1801813"/>
          <p14:tracePt t="6904" x="4086225" y="1801813"/>
          <p14:tracePt t="6912" x="4248150" y="1801813"/>
          <p14:tracePt t="6920" x="4435475" y="1801813"/>
          <p14:tracePt t="6945" x="5114925" y="1784350"/>
          <p14:tracePt t="6952" x="5429250" y="1741488"/>
          <p14:tracePt t="6960" x="5735638" y="1700213"/>
          <p14:tracePt t="6968" x="6057900" y="1639888"/>
          <p14:tracePt t="6976" x="6389688" y="1571625"/>
          <p14:tracePt t="6984" x="6729413" y="1512888"/>
          <p14:tracePt t="6993" x="7069138" y="1452563"/>
          <p14:tracePt t="7000" x="7383463" y="1411288"/>
          <p14:tracePt t="7010" x="7688263" y="1360488"/>
          <p14:tracePt t="7016" x="7951788" y="1333500"/>
          <p14:tracePt t="7027" x="8215313" y="1308100"/>
          <p14:tracePt t="7032" x="8410575" y="1282700"/>
          <p14:tracePt t="7042" x="8589963" y="1257300"/>
          <p14:tracePt t="7048" x="8709025" y="1249363"/>
          <p14:tracePt t="7061" x="8828088" y="1241425"/>
          <p14:tracePt t="7064" x="8929688" y="1241425"/>
          <p14:tracePt t="7072" x="9031288" y="1241425"/>
          <p14:tracePt t="7080" x="9117013" y="1249363"/>
          <p14:tracePt t="7088" x="9209088" y="1274763"/>
          <p14:tracePt t="7096" x="9286875" y="1308100"/>
          <p14:tracePt t="7104" x="9371013" y="1343025"/>
          <p14:tracePt t="7112" x="9447213" y="1385888"/>
          <p14:tracePt t="7120" x="9532938" y="1444625"/>
          <p14:tracePt t="7129" x="9634538" y="1512888"/>
          <p14:tracePt t="7136" x="9720263" y="1581150"/>
          <p14:tracePt t="7144" x="9786938" y="1639888"/>
          <p14:tracePt t="7152" x="9872663" y="1716088"/>
          <p14:tracePt t="7160" x="9940925" y="1784350"/>
          <p14:tracePt t="7168" x="10017125" y="1860550"/>
          <p14:tracePt t="7177" x="10093325" y="1946275"/>
          <p14:tracePt t="7184" x="10169525" y="2030413"/>
          <p14:tracePt t="7194" x="10229850" y="2090738"/>
          <p14:tracePt t="7200" x="10298113" y="2149475"/>
          <p14:tracePt t="7211" x="10323513" y="2184400"/>
          <p14:tracePt t="7216" x="10348913" y="2227263"/>
          <p14:tracePt t="7226" x="10364788" y="2268538"/>
          <p14:tracePt t="7233" x="10374313" y="2311400"/>
          <p14:tracePt t="7243" x="10382250" y="2371725"/>
          <p14:tracePt t="7248" x="10390188" y="2438400"/>
          <p14:tracePt t="7256" x="10399713" y="2524125"/>
          <p14:tracePt t="7264" x="10399713" y="2625725"/>
          <p14:tracePt t="7272" x="10399713" y="2727325"/>
          <p14:tracePt t="7280" x="10364788" y="2838450"/>
          <p14:tracePt t="7288" x="10331450" y="2940050"/>
          <p14:tracePt t="7296" x="10298113" y="3033713"/>
          <p14:tracePt t="7304" x="10229850" y="3135313"/>
          <p14:tracePt t="7312" x="10179050" y="3211513"/>
          <p14:tracePt t="7320" x="10144125" y="3289300"/>
          <p14:tracePt t="7328" x="10110788" y="3348038"/>
          <p14:tracePt t="7336" x="10085388" y="3390900"/>
          <p14:tracePt t="7345" x="10075863" y="3398838"/>
          <p14:tracePt t="7352" x="10059988" y="3416300"/>
          <p14:tracePt t="7362" x="10050463" y="3433763"/>
          <p14:tracePt t="7368" x="10034588" y="3459163"/>
          <p14:tracePt t="7377" x="10009188" y="3484563"/>
          <p14:tracePt t="7384" x="9974263" y="3509963"/>
          <p14:tracePt t="7393" x="9948863" y="3527425"/>
          <p14:tracePt t="7400" x="9906000" y="3552825"/>
          <p14:tracePt t="7411" x="9847263" y="3586163"/>
          <p14:tracePt t="7416" x="9761538" y="3636963"/>
          <p14:tracePt t="7426" x="9667875" y="3671888"/>
          <p14:tracePt t="7432" x="9558338" y="3722688"/>
          <p14:tracePt t="7442" x="9456738" y="3763963"/>
          <p14:tracePt t="7448" x="9320213" y="3806825"/>
          <p14:tracePt t="7456" x="9183688" y="3841750"/>
          <p14:tracePt t="7464" x="9074150" y="3867150"/>
          <p14:tracePt t="7473" x="8947150" y="3900488"/>
          <p14:tracePt t="7480" x="8793163" y="3917950"/>
          <p14:tracePt t="7488" x="8658225" y="3943350"/>
          <p14:tracePt t="7496" x="8504238" y="3960813"/>
          <p14:tracePt t="7505" x="8334375" y="3968750"/>
          <p14:tracePt t="7512" x="8174038" y="3986213"/>
          <p14:tracePt t="7537" x="7935913" y="3986213"/>
          <p14:tracePt t="7544" x="7662863" y="3986213"/>
          <p14:tracePt t="7553" x="7348538" y="4011613"/>
          <p14:tracePt t="7561" x="7026275" y="4044950"/>
          <p14:tracePt t="7568" x="6669088" y="4062413"/>
          <p14:tracePt t="7577" x="6372225" y="4070350"/>
          <p14:tracePt t="7584" x="5997575" y="4087813"/>
          <p14:tracePt t="7594" x="5700713" y="4087813"/>
          <p14:tracePt t="7600" x="5378450" y="4087813"/>
          <p14:tracePt t="7611" x="5097463" y="4087813"/>
          <p14:tracePt t="7617" x="4868863" y="4087813"/>
          <p14:tracePt t="7625" x="4587875" y="4079875"/>
          <p14:tracePt t="7632" x="4349750" y="4070350"/>
          <p14:tracePt t="7643" x="4154488" y="4052888"/>
          <p14:tracePt t="7649" x="4002088" y="4037013"/>
          <p14:tracePt t="7660" x="3916363" y="4027488"/>
          <p14:tracePt t="7665" x="3832225" y="4019550"/>
          <p14:tracePt t="7672" x="3756025" y="4011613"/>
          <p14:tracePt t="7680" x="3670300" y="4011613"/>
          <p14:tracePt t="7689" x="3586163" y="4002088"/>
          <p14:tracePt t="7697" x="3508375" y="3994150"/>
          <p14:tracePt t="7704" x="3432175" y="3994150"/>
          <p14:tracePt t="7712" x="3373438" y="3986213"/>
          <p14:tracePt t="7721" x="3330575" y="3986213"/>
          <p14:tracePt t="7728" x="3279775" y="3976688"/>
          <p14:tracePt t="7736" x="3244850" y="3968750"/>
          <p14:tracePt t="7744" x="3203575" y="3960813"/>
          <p14:tracePt t="7752" x="3203575" y="3951288"/>
          <p14:tracePt t="7761" x="3168650" y="3951288"/>
          <p14:tracePt t="7769" x="3143250" y="3943350"/>
          <p14:tracePt t="7778" x="3127375" y="3925888"/>
          <p14:tracePt t="7784" x="3109913" y="3917950"/>
          <p14:tracePt t="7793" x="3084513" y="3900488"/>
          <p14:tracePt t="7801" x="3049588" y="3892550"/>
          <p14:tracePt t="7810" x="3024188" y="3875088"/>
          <p14:tracePt t="7817" x="2990850" y="3849688"/>
          <p14:tracePt t="7841" x="2973388" y="3824288"/>
          <p14:tracePt t="7849" x="2973388" y="3816350"/>
          <p14:tracePt t="7859" x="2973388" y="3798888"/>
          <p14:tracePt t="7865" x="2973388" y="3790950"/>
          <p14:tracePt t="7873" x="2973388" y="3763963"/>
          <p14:tracePt t="7880" x="2982913" y="3722688"/>
          <p14:tracePt t="7888" x="2982913" y="3697288"/>
          <p14:tracePt t="7896" x="2990850" y="3679825"/>
          <p14:tracePt t="7904" x="2998788" y="3654425"/>
          <p14:tracePt t="7912" x="3016250" y="3629025"/>
          <p14:tracePt t="7927" x="3041650" y="3611563"/>
          <p14:tracePt t="7941" x="3049588" y="3603625"/>
          <p14:tracePt t="8142" x="3041650" y="3611563"/>
          <p14:tracePt t="8150" x="3024188" y="3611563"/>
          <p14:tracePt t="8159" x="3016250" y="3611563"/>
          <p14:tracePt t="8166" x="3008313" y="3611563"/>
          <p14:tracePt t="8182" x="2998788" y="3611563"/>
          <p14:tracePt t="8197" x="2990850" y="3611563"/>
          <p14:tracePt t="8205" x="2982913" y="3611563"/>
          <p14:tracePt t="8212" x="2955925" y="3603625"/>
          <p14:tracePt t="8221" x="2947988" y="3594100"/>
          <p14:tracePt t="8229" x="2922588" y="3578225"/>
          <p14:tracePt t="8237" x="2889250" y="3543300"/>
          <p14:tracePt t="8247" x="2871788" y="3502025"/>
          <p14:tracePt t="8253" x="2846388" y="3416300"/>
          <p14:tracePt t="8262" x="2838450" y="3305175"/>
          <p14:tracePt t="8269" x="2803525" y="3160713"/>
          <p14:tracePt t="8278" x="2770188" y="2982913"/>
          <p14:tracePt t="8285" x="2735263" y="2805113"/>
          <p14:tracePt t="8294" x="2701925" y="2643188"/>
          <p14:tracePt t="8302" x="2641600" y="2498725"/>
          <p14:tracePt t="8310" x="2616200" y="2379663"/>
          <p14:tracePt t="8317" x="2600325" y="2268538"/>
          <p14:tracePt t="8326" x="2590800" y="2159000"/>
          <p14:tracePt t="8333" x="2582863" y="2047875"/>
          <p14:tracePt t="8343" x="2582863" y="1963738"/>
          <p14:tracePt t="8349" x="2582863" y="1870075"/>
          <p14:tracePt t="8360" x="2582863" y="1784350"/>
          <p14:tracePt t="8365" x="2582863" y="1700213"/>
          <p14:tracePt t="8376" x="2590800" y="1631950"/>
          <p14:tracePt t="8381" x="2608263" y="1571625"/>
          <p14:tracePt t="8389" x="2616200" y="1563688"/>
          <p14:tracePt t="8397" x="2616200" y="1555750"/>
          <p14:tracePt t="8405" x="2625725" y="1546225"/>
          <p14:tracePt t="8502" x="2633663" y="1571625"/>
          <p14:tracePt t="8510" x="2641600" y="1639888"/>
          <p14:tracePt t="8517" x="2651125" y="1766888"/>
          <p14:tracePt t="8530" x="2651125" y="1971675"/>
          <p14:tracePt t="8533" x="2651125" y="2252663"/>
          <p14:tracePt t="8546" x="2651125" y="2549525"/>
          <p14:tracePt t="8550" x="2651125" y="2846388"/>
          <p14:tracePt t="8562" x="2651125" y="3109913"/>
          <p14:tracePt t="8565" x="2625725" y="3322638"/>
          <p14:tracePt t="8573" x="2582863" y="3509963"/>
          <p14:tracePt t="8581" x="2549525" y="3662363"/>
          <p14:tracePt t="8589" x="2506663" y="3806825"/>
          <p14:tracePt t="8596" x="2471738" y="3900488"/>
          <p14:tracePt t="8604" x="2446338" y="3960813"/>
          <p14:tracePt t="8613" x="2430463" y="4011613"/>
          <p14:tracePt t="8628" x="2420938" y="4019550"/>
          <p14:tracePt t="8660" x="2420938" y="4027488"/>
          <p14:tracePt t="8669" x="2420938" y="4037013"/>
          <p14:tracePt t="8678" x="2430463" y="4037013"/>
          <p14:tracePt t="8685" x="2446338" y="4052888"/>
          <p14:tracePt t="8694" x="2446338" y="4062413"/>
          <p14:tracePt t="8701" x="2455863" y="4070350"/>
          <p14:tracePt t="8710" x="2471738" y="4087813"/>
          <p14:tracePt t="8717" x="2497138" y="4095750"/>
          <p14:tracePt t="8727" x="2514600" y="4095750"/>
          <p14:tracePt t="8733" x="2540000" y="4113213"/>
          <p14:tracePt t="8744" x="2574925" y="4113213"/>
          <p14:tracePt t="8749" x="2600325" y="4113213"/>
          <p14:tracePt t="8760" x="2608263" y="4113213"/>
          <p14:tracePt t="9004" x="2616200" y="4113213"/>
          <p14:tracePt t="9012" x="2651125" y="4105275"/>
          <p14:tracePt t="9020" x="2676525" y="4070350"/>
          <p14:tracePt t="9028" x="2719388" y="4037013"/>
          <p14:tracePt t="9036" x="2752725" y="4002088"/>
          <p14:tracePt t="9060" x="2752725" y="3994150"/>
          <p14:tracePt t="9068" x="2752725" y="3986213"/>
          <p14:tracePt t="9076" x="2752725" y="3968750"/>
          <p14:tracePt t="9084" x="2752725" y="3960813"/>
          <p14:tracePt t="9093" x="2752725" y="3935413"/>
          <p14:tracePt t="9100" x="2735263" y="3908425"/>
          <p14:tracePt t="9109" x="2719388" y="3867150"/>
          <p14:tracePt t="9116" x="2709863" y="3824288"/>
          <p14:tracePt t="9126" x="2684463" y="3781425"/>
          <p14:tracePt t="9132" x="2668588" y="3738563"/>
          <p14:tracePt t="9143" x="2651125" y="3705225"/>
          <p14:tracePt t="9148" x="2641600" y="3671888"/>
          <p14:tracePt t="9159" x="2633663" y="3646488"/>
          <p14:tracePt t="9164" x="2633663" y="3629025"/>
          <p14:tracePt t="9172" x="2625725" y="3619500"/>
          <p14:tracePt t="9180" x="2625725" y="3594100"/>
          <p14:tracePt t="9189" x="2616200" y="3578225"/>
          <p14:tracePt t="9196" x="2616200" y="3560763"/>
          <p14:tracePt t="9204" x="2616200" y="3543300"/>
          <p14:tracePt t="9212" x="2608263" y="3509963"/>
          <p14:tracePt t="9220" x="2608263" y="3502025"/>
          <p14:tracePt t="9228" x="2600325" y="3484563"/>
          <p14:tracePt t="9236" x="2600325" y="3467100"/>
          <p14:tracePt t="9244" x="2600325" y="3459163"/>
          <p14:tracePt t="9252" x="2600325" y="3449638"/>
          <p14:tracePt t="9260" x="2600325" y="3433763"/>
          <p14:tracePt t="9268" x="2600325" y="3424238"/>
          <p14:tracePt t="9276" x="2590800" y="3424238"/>
          <p14:tracePt t="9285" x="2590800" y="3408363"/>
          <p14:tracePt t="9293" x="2590800" y="3398838"/>
          <p14:tracePt t="9300" x="2590800" y="3390900"/>
          <p14:tracePt t="9310" x="2590800" y="3382963"/>
          <p14:tracePt t="9326" x="2590800" y="3365500"/>
          <p14:tracePt t="9332" x="2590800" y="3355975"/>
          <p14:tracePt t="9430" x="2608263" y="3355975"/>
          <p14:tracePt t="9438" x="2608263" y="3365500"/>
          <p14:tracePt t="9446" x="2616200" y="3390900"/>
          <p14:tracePt t="9454" x="2616200" y="3408363"/>
          <p14:tracePt t="9464" x="2616200" y="3424238"/>
          <p14:tracePt t="9470" x="2616200" y="3441700"/>
          <p14:tracePt t="9479" x="2616200" y="3459163"/>
          <p14:tracePt t="9485" x="2616200" y="3484563"/>
          <p14:tracePt t="9495" x="2616200" y="3502025"/>
          <p14:tracePt t="9501" x="2600325" y="3509963"/>
          <p14:tracePt t="9511" x="2590800" y="3527425"/>
          <p14:tracePt t="9517" x="2582863" y="3552825"/>
          <p14:tracePt t="9527" x="2574925" y="3552825"/>
          <p14:tracePt t="9533" x="2574925" y="3560763"/>
          <p14:tracePt t="9545" x="2557463" y="3560763"/>
          <p14:tracePt t="9549" x="2549525" y="3560763"/>
          <p14:tracePt t="9560" x="2514600" y="3568700"/>
          <p14:tracePt t="9565" x="2489200" y="3578225"/>
          <p14:tracePt t="9581" x="2471738" y="3578225"/>
          <p14:tracePt t="9589" x="2446338" y="3568700"/>
          <p14:tracePt t="9597" x="2420938" y="3560763"/>
          <p14:tracePt t="9605" x="2387600" y="3543300"/>
          <p14:tracePt t="9613" x="2352675" y="3535363"/>
          <p14:tracePt t="9621" x="2336800" y="3527425"/>
          <p14:tracePt t="9629" x="2319338" y="3509963"/>
          <p14:tracePt t="9646" x="2301875" y="3492500"/>
          <p14:tracePt t="9653" x="2301875" y="3484563"/>
          <p14:tracePt t="9661" x="2301875" y="3459163"/>
          <p14:tracePt t="9669" x="2293938" y="3441700"/>
          <p14:tracePt t="9678" x="2293938" y="3408363"/>
          <p14:tracePt t="9685" x="2293938" y="3398838"/>
          <p14:tracePt t="9695" x="2293938" y="3365500"/>
          <p14:tracePt t="9701" x="2293938" y="3348038"/>
          <p14:tracePt t="9711" x="2293938" y="3322638"/>
          <p14:tracePt t="9717" x="2301875" y="3263900"/>
          <p14:tracePt t="9727" x="2311400" y="3211513"/>
          <p14:tracePt t="9733" x="2327275" y="3152775"/>
          <p14:tracePt t="9745" x="2344738" y="3094038"/>
          <p14:tracePt t="9749" x="2352675" y="3051175"/>
          <p14:tracePt t="9760" x="2362200" y="3008313"/>
          <p14:tracePt t="9765" x="2379663" y="2974975"/>
          <p14:tracePt t="9773" x="2387600" y="2940050"/>
          <p14:tracePt t="9781" x="2405063" y="2914650"/>
          <p14:tracePt t="9797" x="2413000" y="2897188"/>
          <p14:tracePt t="9805" x="2420938" y="2871788"/>
          <p14:tracePt t="9813" x="2438400" y="2863850"/>
          <p14:tracePt t="9821" x="2446338" y="2863850"/>
          <p14:tracePt t="9829" x="2455863" y="2863850"/>
          <p14:tracePt t="9837" x="2463800" y="2855913"/>
          <p14:tracePt t="9844" x="2471738" y="2855913"/>
          <p14:tracePt t="9853" x="2481263" y="2855913"/>
          <p14:tracePt t="9877" x="2497138" y="2855913"/>
          <p14:tracePt t="9885" x="2506663" y="2863850"/>
          <p14:tracePt t="9894" x="2514600" y="2871788"/>
          <p14:tracePt t="9901" x="2532063" y="2906713"/>
          <p14:tracePt t="9911" x="2549525" y="2940050"/>
          <p14:tracePt t="9916" x="2549525" y="2957513"/>
          <p14:tracePt t="9929" x="2557463" y="2974975"/>
          <p14:tracePt t="9933" x="2574925" y="3000375"/>
          <p14:tracePt t="9942" x="2582863" y="3016250"/>
          <p14:tracePt t="9949" x="2590800" y="3051175"/>
          <p14:tracePt t="9959" x="2600325" y="3076575"/>
          <p14:tracePt t="9965" x="2608263" y="3101975"/>
          <p14:tracePt t="9976" x="2616200" y="3135313"/>
          <p14:tracePt t="9981" x="2616200" y="3160713"/>
          <p14:tracePt t="9988" x="2616200" y="3186113"/>
          <p14:tracePt t="9996" x="2616200" y="3221038"/>
          <p14:tracePt t="10005" x="2608263" y="3271838"/>
          <p14:tracePt t="10013" x="2600325" y="3330575"/>
          <p14:tracePt t="10021" x="2590800" y="3373438"/>
          <p14:tracePt t="10028" x="2574925" y="3416300"/>
          <p14:tracePt t="10036" x="2565400" y="3441700"/>
          <p14:tracePt t="10046" x="2565400" y="3467100"/>
          <p14:tracePt t="10052" x="2557463" y="3492500"/>
          <p14:tracePt t="10060" x="2549525" y="3502025"/>
          <p14:tracePt t="10068" x="2540000" y="3509963"/>
          <p14:tracePt t="10077" x="2540000" y="3517900"/>
          <p14:tracePt t="10084" x="2532063" y="3527425"/>
          <p14:tracePt t="10094" x="2524125" y="3527425"/>
          <p14:tracePt t="10100" x="2514600" y="3543300"/>
          <p14:tracePt t="10111" x="2506663" y="3543300"/>
          <p14:tracePt t="10116" x="2497138" y="3560763"/>
          <p14:tracePt t="10126" x="2489200" y="3568700"/>
          <p14:tracePt t="10132" x="2471738" y="3578225"/>
          <p14:tracePt t="10143" x="2455863" y="3594100"/>
          <p14:tracePt t="10148" x="2438400" y="3603625"/>
          <p14:tracePt t="10159" x="2420938" y="3603625"/>
          <p14:tracePt t="10164" x="2395538" y="3603625"/>
          <p14:tracePt t="10180" x="2387600" y="3611563"/>
          <p14:tracePt t="10463" x="2379663" y="3611563"/>
          <p14:tracePt t="10566" x="2379663" y="3594100"/>
          <p14:tracePt t="10575" x="2387600" y="3568700"/>
          <p14:tracePt t="10583" x="2387600" y="3552825"/>
          <p14:tracePt t="10590" x="2387600" y="3527425"/>
          <p14:tracePt t="10596" x="2387600" y="3509963"/>
          <p14:tracePt t="10604" x="2395538" y="3475038"/>
          <p14:tracePt t="10612" x="2420938" y="3433763"/>
          <p14:tracePt t="10620" x="2438400" y="3408363"/>
          <p14:tracePt t="10628" x="2463800" y="3355975"/>
          <p14:tracePt t="10636" x="2481263" y="3289300"/>
          <p14:tracePt t="10644" x="2514600" y="3203575"/>
          <p14:tracePt t="10652" x="2549525" y="3119438"/>
          <p14:tracePt t="10660" x="2600325" y="3041650"/>
          <p14:tracePt t="10668" x="2641600" y="2957513"/>
          <p14:tracePt t="10676" x="2684463" y="2881313"/>
          <p14:tracePt t="10684" x="2719388" y="2830513"/>
          <p14:tracePt t="10694" x="2735263" y="2795588"/>
          <p14:tracePt t="10798" x="2744788" y="2787650"/>
          <p14:tracePt t="10807" x="2752725" y="2787650"/>
          <p14:tracePt t="10814" x="2752725" y="2813050"/>
          <p14:tracePt t="10821" x="2752725" y="2855913"/>
          <p14:tracePt t="10830" x="2752725" y="2914650"/>
          <p14:tracePt t="10837" x="2752725" y="2982913"/>
          <p14:tracePt t="10846" x="2735263" y="3076575"/>
          <p14:tracePt t="10853" x="2727325" y="3170238"/>
          <p14:tracePt t="10862" x="2709863" y="3271838"/>
          <p14:tracePt t="10869" x="2684463" y="3365500"/>
          <p14:tracePt t="10878" x="2668588" y="3459163"/>
          <p14:tracePt t="10885" x="2651125" y="3535363"/>
          <p14:tracePt t="10895" x="2625725" y="3619500"/>
          <p14:tracePt t="10901" x="2608263" y="3687763"/>
          <p14:tracePt t="10910" x="2590800" y="3738563"/>
          <p14:tracePt t="10929" x="2582863" y="3781425"/>
          <p14:tracePt t="11152" x="2582863" y="3773488"/>
          <p14:tracePt t="11160" x="2574925" y="3756025"/>
          <p14:tracePt t="11168" x="2565400" y="3730625"/>
          <p14:tracePt t="11176" x="2557463" y="3705225"/>
          <p14:tracePt t="11184" x="2549525" y="3671888"/>
          <p14:tracePt t="11192" x="2532063" y="3619500"/>
          <p14:tracePt t="11200" x="2514600" y="3586163"/>
          <p14:tracePt t="11209" x="2506663" y="3543300"/>
          <p14:tracePt t="11216" x="2497138" y="3509963"/>
          <p14:tracePt t="11226" x="2489200" y="3492500"/>
          <p14:tracePt t="11242" x="2489200" y="3467100"/>
          <p14:tracePt t="11248" x="2489200" y="3459163"/>
          <p14:tracePt t="11259" x="2489200" y="3449638"/>
          <p14:tracePt t="11264" x="2489200" y="3433763"/>
          <p14:tracePt t="11272" x="2481263" y="3408363"/>
          <p14:tracePt t="11280" x="2481263" y="3390900"/>
          <p14:tracePt t="11288" x="2481263" y="3373438"/>
          <p14:tracePt t="11296" x="2481263" y="3365500"/>
          <p14:tracePt t="11304" x="2481263" y="3355975"/>
          <p14:tracePt t="11312" x="2481263" y="3340100"/>
          <p14:tracePt t="11321" x="2481263" y="3322638"/>
          <p14:tracePt t="11329" x="2481263" y="3297238"/>
          <p14:tracePt t="11336" x="2471738" y="3271838"/>
          <p14:tracePt t="11345" x="2463800" y="3254375"/>
          <p14:tracePt t="11352" x="2463800" y="3238500"/>
          <p14:tracePt t="11360" x="2463800" y="3211513"/>
          <p14:tracePt t="11369" x="2463800" y="3186113"/>
          <p14:tracePt t="11377" x="2463800" y="3178175"/>
          <p14:tracePt t="11384" x="2463800" y="3160713"/>
          <p14:tracePt t="11394" x="2463800" y="3152775"/>
          <p14:tracePt t="11401" x="2463800" y="3144838"/>
          <p14:tracePt t="11410" x="2463800" y="3119438"/>
          <p14:tracePt t="11416" x="2463800" y="3094038"/>
          <p14:tracePt t="11427" x="2455863" y="3076575"/>
          <p14:tracePt t="11432" x="2455863" y="3059113"/>
          <p14:tracePt t="11443" x="2455863" y="3051175"/>
          <p14:tracePt t="11449" x="2455863" y="3033713"/>
          <p14:tracePt t="11475" x="2455863" y="3025775"/>
          <p14:tracePt t="11552" x="2455863" y="3051175"/>
          <p14:tracePt t="11560" x="2455863" y="3076575"/>
          <p14:tracePt t="11568" x="2455863" y="3094038"/>
          <p14:tracePt t="11576" x="2455863" y="3119438"/>
          <p14:tracePt t="11585" x="2455863" y="3144838"/>
          <p14:tracePt t="11592" x="2455863" y="3186113"/>
          <p14:tracePt t="11600" x="2463800" y="3221038"/>
          <p14:tracePt t="11610" x="2463800" y="3271838"/>
          <p14:tracePt t="11616" x="2463800" y="3305175"/>
          <p14:tracePt t="11626" x="2463800" y="3348038"/>
          <p14:tracePt t="11632" x="2463800" y="3398838"/>
          <p14:tracePt t="11642" x="2463800" y="3433763"/>
          <p14:tracePt t="11649" x="2463800" y="3459163"/>
          <p14:tracePt t="11659" x="2463800" y="3484563"/>
          <p14:tracePt t="11890" x="2471738" y="3492500"/>
          <p14:tracePt t="11899" x="2489200" y="3509963"/>
          <p14:tracePt t="11906" x="2506663" y="3509963"/>
          <p14:tracePt t="11925" x="2514600" y="3509963"/>
          <p14:tracePt t="11928" x="2532063" y="3509963"/>
          <p14:tracePt t="11944" x="2540000" y="3509963"/>
          <p14:tracePt t="11952" x="2557463" y="3517900"/>
          <p14:tracePt t="11960" x="2557463" y="3527425"/>
          <p14:tracePt t="11968" x="2565400" y="3527425"/>
          <p14:tracePt t="11984" x="2574925" y="3527425"/>
          <p14:tracePt t="12000" x="2574925" y="3535363"/>
          <p14:tracePt t="12049" x="2582863" y="3535363"/>
          <p14:tracePt t="12162" x="2582863" y="3543300"/>
          <p14:tracePt t="12393" x="2574925" y="3535363"/>
          <p14:tracePt t="12410" x="2557463" y="3527425"/>
          <p14:tracePt t="12417" x="2540000" y="3509963"/>
          <p14:tracePt t="12427" x="2524125" y="3502025"/>
          <p14:tracePt t="12435" x="2497138" y="3475038"/>
          <p14:tracePt t="12446" x="2455863" y="3433763"/>
          <p14:tracePt t="12449" x="2438400" y="3424238"/>
          <p14:tracePt t="12460" x="2420938" y="3390900"/>
          <p14:tracePt t="12465" x="2387600" y="3355975"/>
          <p14:tracePt t="12476" x="2352675" y="3314700"/>
          <p14:tracePt t="12481" x="2319338" y="3271838"/>
          <p14:tracePt t="12492" x="2301875" y="3228975"/>
          <p14:tracePt t="12497" x="2276475" y="3203575"/>
          <p14:tracePt t="12505" x="2268538" y="3178175"/>
          <p14:tracePt t="12513" x="2268538" y="3152775"/>
          <p14:tracePt t="12521" x="2260600" y="3127375"/>
          <p14:tracePt t="12529" x="2251075" y="3101975"/>
          <p14:tracePt t="12537" x="2243138" y="3076575"/>
          <p14:tracePt t="12545" x="2235200" y="3041650"/>
          <p14:tracePt t="12553" x="2235200" y="3008313"/>
          <p14:tracePt t="12562" x="2235200" y="2974975"/>
          <p14:tracePt t="12569" x="2235200" y="2932113"/>
          <p14:tracePt t="12577" x="2235200" y="2897188"/>
          <p14:tracePt t="12585" x="2235200" y="2863850"/>
          <p14:tracePt t="12594" x="2235200" y="2830513"/>
          <p14:tracePt t="12601" x="2243138" y="2795588"/>
          <p14:tracePt t="12611" x="2251075" y="2778125"/>
          <p14:tracePt t="12617" x="2251075" y="2770188"/>
          <p14:tracePt t="12627" x="2251075" y="2762250"/>
          <p14:tracePt t="12706" x="2251075" y="2752725"/>
          <p14:tracePt t="12714" x="2251075" y="2744788"/>
          <p14:tracePt t="12722" x="2251075" y="2736850"/>
          <p14:tracePt t="12730" x="2251075" y="2727325"/>
          <p14:tracePt t="12738" x="2251075" y="2719388"/>
          <p14:tracePt t="12746" x="2251075" y="2711450"/>
          <p14:tracePt t="12754" x="2251075" y="2701925"/>
          <p14:tracePt t="12770" x="2251075" y="2693988"/>
          <p14:tracePt t="12786" x="2251075" y="2686050"/>
          <p14:tracePt t="12802" x="2251075" y="2676525"/>
          <p14:tracePt t="12834" x="2251075" y="2668588"/>
          <p14:tracePt t="12850" x="2251075" y="2660650"/>
          <p14:tracePt t="12861" x="2251075" y="2651125"/>
          <p14:tracePt t="12865" x="2243138" y="2633663"/>
          <p14:tracePt t="12876" x="2235200" y="2617788"/>
          <p14:tracePt t="12881" x="2217738" y="2600325"/>
          <p14:tracePt t="12889" x="2192338" y="2582863"/>
          <p14:tracePt t="12897" x="2182813" y="2574925"/>
          <p14:tracePt t="12906" x="2166938" y="2566988"/>
          <p14:tracePt t="12930" x="2157413" y="2549525"/>
          <p14:tracePt t="12937" x="2149475" y="2549525"/>
          <p14:tracePt t="12945" x="2141538" y="2541588"/>
          <p14:tracePt t="12978" x="2132013" y="2532063"/>
          <p14:tracePt t="12985" x="2116138" y="2524125"/>
          <p14:tracePt t="12994" x="2116138" y="2516188"/>
          <p14:tracePt t="13009" x="2106613" y="2506663"/>
          <p14:tracePt t="13025" x="2081213" y="2498725"/>
          <p14:tracePt t="13032" x="2081213" y="2489200"/>
          <p14:tracePt t="13105" x="2065338" y="2489200"/>
          <p14:tracePt t="13112" x="2047875" y="2489200"/>
          <p14:tracePt t="13137" x="2038350" y="2489200"/>
          <p14:tracePt t="13145" x="2030413" y="2489200"/>
          <p14:tracePt t="13153" x="2022475" y="2481263"/>
          <p14:tracePt t="13170" x="2012950" y="2481263"/>
          <p14:tracePt t="13185" x="2005013" y="2481263"/>
          <p14:tracePt t="13328" x="2012950" y="2481263"/>
          <p14:tracePt t="13344" x="2030413" y="2481263"/>
          <p14:tracePt t="13352" x="2055813" y="2489200"/>
          <p14:tracePt t="13360" x="2073275" y="2489200"/>
          <p14:tracePt t="13368" x="2106613" y="2489200"/>
          <p14:tracePt t="13376" x="2132013" y="2489200"/>
          <p14:tracePt t="13384" x="2157413" y="2489200"/>
          <p14:tracePt t="13392" x="2182813" y="2498725"/>
          <p14:tracePt t="13400" x="2200275" y="2498725"/>
          <p14:tracePt t="13409" x="2225675" y="2498725"/>
          <p14:tracePt t="13416" x="2251075" y="2498725"/>
          <p14:tracePt t="13426" x="2268538" y="2498725"/>
          <p14:tracePt t="13432" x="2276475" y="2498725"/>
          <p14:tracePt t="13442" x="2286000" y="2498725"/>
          <p14:tracePt t="13448" x="2293938" y="2498725"/>
          <p14:tracePt t="13850" x="2293938" y="2489200"/>
          <p14:tracePt t="13866" x="2293938" y="2481263"/>
          <p14:tracePt t="13882" x="2293938" y="2463800"/>
          <p14:tracePt t="13891" x="2293938" y="2447925"/>
          <p14:tracePt t="13898" x="2286000" y="2413000"/>
          <p14:tracePt t="13907" x="2286000" y="2397125"/>
          <p14:tracePt t="13913" x="2286000" y="2387600"/>
          <p14:tracePt t="13926" x="2276475" y="2371725"/>
          <p14:tracePt t="13928" x="2276475" y="2354263"/>
          <p14:tracePt t="13944" x="2268538" y="2344738"/>
          <p14:tracePt t="14009" x="2260600" y="2344738"/>
          <p14:tracePt t="14042" x="2260600" y="2336800"/>
          <p14:tracePt t="14050" x="2251075" y="2328863"/>
          <p14:tracePt t="14060" x="2235200" y="2328863"/>
          <p14:tracePt t="14069" x="2235200" y="2319338"/>
          <p14:tracePt t="14079" x="2217738" y="2319338"/>
          <p14:tracePt t="14081" x="2208213" y="2319338"/>
          <p14:tracePt t="14088" x="2192338" y="2319338"/>
          <p14:tracePt t="14096" x="2182813" y="2319338"/>
          <p14:tracePt t="14142" x="2166938" y="2319338"/>
          <p14:tracePt t="14158" x="2149475" y="2319338"/>
          <p14:tracePt t="14164" x="2141538" y="2328863"/>
          <p14:tracePt t="14174" x="2141538" y="2336800"/>
          <p14:tracePt t="14181" x="2132013" y="2336800"/>
          <p14:tracePt t="14191" x="2124075" y="2336800"/>
          <p14:tracePt t="14197" x="2116138" y="2344738"/>
          <p14:tracePt t="14212" x="2098675" y="2344738"/>
          <p14:tracePt t="14220" x="2090738" y="2354263"/>
          <p14:tracePt t="14228" x="2081213" y="2362200"/>
          <p14:tracePt t="14244" x="2073275" y="2371725"/>
          <p14:tracePt t="14260" x="2065338" y="2387600"/>
          <p14:tracePt t="14276" x="2055813" y="2397125"/>
          <p14:tracePt t="14284" x="2047875" y="2405063"/>
          <p14:tracePt t="14293" x="2038350" y="2413000"/>
          <p14:tracePt t="14300" x="2030413" y="2430463"/>
          <p14:tracePt t="14317" x="2030413" y="2447925"/>
          <p14:tracePt t="14326" x="2030413" y="2463800"/>
          <p14:tracePt t="14332" x="2022475" y="2463800"/>
          <p14:tracePt t="14342" x="2022475" y="2473325"/>
          <p14:tracePt t="14348" x="2012950" y="2481263"/>
          <p14:tracePt t="14358" x="2012950" y="2489200"/>
          <p14:tracePt t="14364" x="2012950" y="2498725"/>
          <p14:tracePt t="14380" x="2012950" y="2506663"/>
          <p14:tracePt t="14396" x="2012950" y="2516188"/>
          <p14:tracePt t="14404" x="2012950" y="2524125"/>
          <p14:tracePt t="14428" x="2012950" y="2532063"/>
          <p14:tracePt t="14436" x="2012950" y="2541588"/>
          <p14:tracePt t="14444" x="2012950" y="2549525"/>
          <p14:tracePt t="14493" x="2012950" y="2557463"/>
          <p14:tracePt t="14509" x="2012950" y="2566988"/>
          <p14:tracePt t="14517" x="2012950" y="2574925"/>
          <p14:tracePt t="14526" x="2022475" y="2574925"/>
          <p14:tracePt t="14543" x="2022475" y="2582863"/>
          <p14:tracePt t="14686" x="2022475" y="2592388"/>
          <p14:tracePt t="14783" x="2012950" y="2592388"/>
          <p14:tracePt t="14798" x="2005013" y="2592388"/>
          <p14:tracePt t="14814" x="1997075" y="2592388"/>
          <p14:tracePt t="14822" x="1987550" y="2592388"/>
          <p14:tracePt t="14838" x="1979613" y="2592388"/>
          <p14:tracePt t="14846" x="1979613" y="2582863"/>
          <p14:tracePt t="14853" x="1971675" y="2582863"/>
          <p14:tracePt t="14861" x="1971675" y="2574925"/>
          <p14:tracePt t="14878" x="1962150" y="2566988"/>
          <p14:tracePt t="14885" x="1954213" y="2557463"/>
          <p14:tracePt t="14895" x="1954213" y="2549525"/>
          <p14:tracePt t="14901" x="1954213" y="2524125"/>
          <p14:tracePt t="14912" x="1954213" y="2516188"/>
          <p14:tracePt t="14926" x="1954213" y="2506663"/>
          <p14:tracePt t="14933" x="1954213" y="2489200"/>
          <p14:tracePt t="14943" x="1954213" y="2481263"/>
          <p14:tracePt t="14948" x="1954213" y="2473325"/>
          <p14:tracePt t="14957" x="1954213" y="2463800"/>
          <p14:tracePt t="14964" x="1954213" y="2455863"/>
          <p14:tracePt t="14975" x="1962150" y="2438400"/>
          <p14:tracePt t="14980" x="1962150" y="2422525"/>
          <p14:tracePt t="14990" x="1971675" y="2413000"/>
          <p14:tracePt t="14996" x="1987550" y="2397125"/>
          <p14:tracePt t="15004" x="1997075" y="2387600"/>
          <p14:tracePt t="15012" x="2005013" y="2371725"/>
          <p14:tracePt t="15020" x="2022475" y="2362200"/>
          <p14:tracePt t="15028" x="2055813" y="2336800"/>
          <p14:tracePt t="15037" x="2073275" y="2328863"/>
          <p14:tracePt t="15044" x="2081213" y="2328863"/>
          <p14:tracePt t="15052" x="2090738" y="2328863"/>
          <p14:tracePt t="15060" x="2090738" y="2319338"/>
          <p14:tracePt t="15068" x="2098675" y="2319338"/>
          <p14:tracePt t="15085" x="2106613" y="2319338"/>
          <p14:tracePt t="15109" x="2116138" y="2319338"/>
          <p14:tracePt t="15116" x="2124075" y="2319338"/>
          <p14:tracePt t="15125" x="2149475" y="2319338"/>
          <p14:tracePt t="15132" x="2157413" y="2319338"/>
          <p14:tracePt t="15142" x="2174875" y="2336800"/>
          <p14:tracePt t="15148" x="2182813" y="2336800"/>
          <p14:tracePt t="15158" x="2200275" y="2344738"/>
          <p14:tracePt t="15164" x="2200275" y="2354263"/>
          <p14:tracePt t="15175" x="2217738" y="2371725"/>
          <p14:tracePt t="15180" x="2235200" y="2397125"/>
          <p14:tracePt t="15191" x="2235200" y="2413000"/>
          <p14:tracePt t="15196" x="2243138" y="2422525"/>
          <p14:tracePt t="15204" x="2243138" y="2438400"/>
          <p14:tracePt t="15212" x="2251075" y="2455863"/>
          <p14:tracePt t="15220" x="2251075" y="2473325"/>
          <p14:tracePt t="15229" x="2268538" y="2489200"/>
          <p14:tracePt t="15244" x="2268538" y="2506663"/>
          <p14:tracePt t="15252" x="2268538" y="2524125"/>
          <p14:tracePt t="15269" x="2268538" y="2532063"/>
          <p14:tracePt t="15276" x="2268538" y="2549525"/>
          <p14:tracePt t="15284" x="2268538" y="2557463"/>
          <p14:tracePt t="15293" x="2268538" y="2566988"/>
          <p14:tracePt t="15309" x="2268538" y="2574925"/>
          <p14:tracePt t="15342" x="2260600" y="2582863"/>
          <p14:tracePt t="15406" x="2251075" y="2582863"/>
          <p14:tracePt t="15414" x="2243138" y="2582863"/>
          <p14:tracePt t="15429" x="2225675" y="2582863"/>
          <p14:tracePt t="15438" x="2217738" y="2574925"/>
          <p14:tracePt t="15446" x="2208213" y="2566988"/>
          <p14:tracePt t="15453" x="2208213" y="2557463"/>
          <p14:tracePt t="15460" x="2192338" y="2541588"/>
          <p14:tracePt t="15468" x="2182813" y="2532063"/>
          <p14:tracePt t="15476" x="2174875" y="2524125"/>
          <p14:tracePt t="15484" x="2157413" y="2498725"/>
          <p14:tracePt t="15492" x="2149475" y="2489200"/>
          <p14:tracePt t="15500" x="2132013" y="2473325"/>
          <p14:tracePt t="15508" x="2124075" y="2447925"/>
          <p14:tracePt t="15516" x="2116138" y="2447925"/>
          <p14:tracePt t="15525" x="2106613" y="2438400"/>
          <p14:tracePt t="15656" x="2106613" y="2447925"/>
          <p14:tracePt t="15662" x="2106613" y="2455863"/>
          <p14:tracePt t="15670" x="2106613" y="2473325"/>
          <p14:tracePt t="15678" x="2098675" y="2481263"/>
          <p14:tracePt t="15687" x="2090738" y="2498725"/>
          <p14:tracePt t="15702" x="2081213" y="2516188"/>
          <p14:tracePt t="15713" x="2073275" y="2516188"/>
          <p14:tracePt t="15717" x="2065338" y="2532063"/>
          <p14:tracePt t="15726" x="2055813" y="2532063"/>
          <p14:tracePt t="15733" x="2047875" y="2532063"/>
          <p14:tracePt t="15743" x="2030413" y="2532063"/>
          <p14:tracePt t="15749" x="2022475" y="2549525"/>
          <p14:tracePt t="15760" x="2005013" y="2549525"/>
          <p14:tracePt t="15765" x="1987550" y="2557463"/>
          <p14:tracePt t="15781" x="1979613" y="2557463"/>
          <p14:tracePt t="15822" x="1971675" y="2557463"/>
          <p14:tracePt t="15837" x="1971675" y="2549525"/>
          <p14:tracePt t="15854" x="1971675" y="2541588"/>
          <p14:tracePt t="15869" x="1987550" y="2524125"/>
          <p14:tracePt t="15886" x="2005013" y="2506663"/>
          <p14:tracePt t="15894" x="2012950" y="2498725"/>
          <p14:tracePt t="15901" x="2022475" y="2489200"/>
          <p14:tracePt t="15911" x="2047875" y="2473325"/>
          <p14:tracePt t="15916" x="2065338" y="2473325"/>
          <p14:tracePt t="15927" x="2106613" y="2455863"/>
          <p14:tracePt t="15933" x="2132013" y="2455863"/>
          <p14:tracePt t="15942" x="2149475" y="2447925"/>
          <p14:tracePt t="15949" x="2174875" y="2447925"/>
          <p14:tracePt t="15958" x="2208213" y="2447925"/>
          <p14:tracePt t="15964" x="2243138" y="2447925"/>
          <p14:tracePt t="15975" x="2286000" y="2447925"/>
          <p14:tracePt t="15981" x="2319338" y="2447925"/>
          <p14:tracePt t="15991" x="2362200" y="2447925"/>
          <p14:tracePt t="15997" x="2387600" y="2447925"/>
          <p14:tracePt t="16006" x="2430463" y="2455863"/>
          <p14:tracePt t="16012" x="2471738" y="2473325"/>
          <p14:tracePt t="16020" x="2506663" y="2473325"/>
          <p14:tracePt t="16029" x="2549525" y="2481263"/>
          <p14:tracePt t="16037" x="2574925" y="2489200"/>
          <p14:tracePt t="16044" x="2600325" y="2498725"/>
          <p14:tracePt t="16052" x="2608263" y="2498725"/>
          <p14:tracePt t="16060" x="2641600" y="2498725"/>
          <p14:tracePt t="16069" x="2659063" y="2498725"/>
          <p14:tracePt t="16076" x="2676525" y="2498725"/>
          <p14:tracePt t="16084" x="2701925" y="2498725"/>
          <p14:tracePt t="16095" x="2752725" y="2489200"/>
          <p14:tracePt t="16100" x="2803525" y="2481263"/>
          <p14:tracePt t="16109" x="2846388" y="2473325"/>
          <p14:tracePt t="16116" x="2905125" y="2455863"/>
          <p14:tracePt t="16125" x="2965450" y="2438400"/>
          <p14:tracePt t="16132" x="3024188" y="2422525"/>
          <p14:tracePt t="16142" x="3092450" y="2413000"/>
          <p14:tracePt t="16148" x="3178175" y="2397125"/>
          <p14:tracePt t="16157" x="3244850" y="2387600"/>
          <p14:tracePt t="16164" x="3330575" y="2379663"/>
          <p14:tracePt t="16173" x="3381375" y="2371725"/>
          <p14:tracePt t="16180" x="3441700" y="2362200"/>
          <p14:tracePt t="16191" x="3492500" y="2354263"/>
          <p14:tracePt t="16196" x="3500438" y="2354263"/>
          <p14:tracePt t="16204" x="3508375" y="2354263"/>
          <p14:tracePt t="16220" x="3517900" y="2354263"/>
          <p14:tracePt t="16236" x="3525838" y="2354263"/>
          <p14:tracePt t="16244" x="3533775" y="2354263"/>
          <p14:tracePt t="16252" x="3551238" y="2362200"/>
          <p14:tracePt t="16260" x="3568700" y="2379663"/>
          <p14:tracePt t="16269" x="3576638" y="2397125"/>
          <p14:tracePt t="16276" x="3602038" y="2405063"/>
          <p14:tracePt t="16284" x="3611563" y="2413000"/>
          <p14:tracePt t="16294" x="3627438" y="2422525"/>
          <p14:tracePt t="16301" x="3652838" y="2422525"/>
          <p14:tracePt t="16310" x="3662363" y="2422525"/>
          <p14:tracePt t="16316" x="3678238" y="2422525"/>
          <p14:tracePt t="16326" x="3703638" y="2422525"/>
          <p14:tracePt t="16333" x="3713163" y="2422525"/>
          <p14:tracePt t="16343" x="3721100" y="2422525"/>
          <p14:tracePt t="16348" x="3738563" y="2422525"/>
          <p14:tracePt t="16359" x="3756025" y="2422525"/>
          <p14:tracePt t="16365" x="3771900" y="2422525"/>
          <p14:tracePt t="16380" x="3789363" y="2422525"/>
          <p14:tracePt t="16494" x="3797300" y="2422525"/>
          <p14:tracePt t="16510" x="3797300" y="2430463"/>
          <p14:tracePt t="16528" x="3781425" y="2447925"/>
          <p14:tracePt t="16535" x="3756025" y="2473325"/>
          <p14:tracePt t="16542" x="3703638" y="2506663"/>
          <p14:tracePt t="16548" x="3636963" y="2541588"/>
          <p14:tracePt t="16558" x="3551238" y="2582863"/>
          <p14:tracePt t="16564" x="3457575" y="2625725"/>
          <p14:tracePt t="16573" x="3355975" y="2643188"/>
          <p14:tracePt t="16580" x="3236913" y="2660650"/>
          <p14:tracePt t="16589" x="3135313" y="2686050"/>
          <p14:tracePt t="16596" x="3024188" y="2701925"/>
          <p14:tracePt t="16604" x="2922588" y="2711450"/>
          <p14:tracePt t="16612" x="2820988" y="2711450"/>
          <p14:tracePt t="16620" x="2719388" y="2676525"/>
          <p14:tracePt t="16628" x="2651125" y="2660650"/>
          <p14:tracePt t="16636" x="2590800" y="2633663"/>
          <p14:tracePt t="16644" x="2540000" y="2600325"/>
          <p14:tracePt t="16652" x="2489200" y="2566988"/>
          <p14:tracePt t="16668" x="2455863" y="2541588"/>
          <p14:tracePt t="16676" x="2420938" y="2506663"/>
          <p14:tracePt t="16684" x="2395538" y="2473325"/>
          <p14:tracePt t="16692" x="2379663" y="2473325"/>
          <p14:tracePt t="16700" x="2362200" y="2455863"/>
          <p14:tracePt t="16709" x="2336800" y="2447925"/>
          <p14:tracePt t="16716" x="2327275" y="2438400"/>
          <p14:tracePt t="16725" x="2327275" y="2430463"/>
          <p14:tracePt t="16732" x="2319338" y="2430463"/>
          <p14:tracePt t="16742" x="2311400" y="2422525"/>
          <p14:tracePt t="16748" x="2301875" y="2422525"/>
          <p14:tracePt t="16758" x="2276475" y="2413000"/>
          <p14:tracePt t="16764" x="2251075" y="2413000"/>
          <p14:tracePt t="16775" x="2225675" y="2413000"/>
          <p14:tracePt t="16780" x="2200275" y="2413000"/>
          <p14:tracePt t="16791" x="2174875" y="2413000"/>
          <p14:tracePt t="16796" x="2141538" y="2413000"/>
          <p14:tracePt t="16806" x="2124075" y="2413000"/>
          <p14:tracePt t="16812" x="2098675" y="2413000"/>
          <p14:tracePt t="16820" x="2073275" y="2413000"/>
          <p14:tracePt t="16828" x="2065338" y="2413000"/>
          <p14:tracePt t="16837" x="2055813" y="2413000"/>
          <p14:tracePt t="16844" x="2047875" y="2413000"/>
          <p14:tracePt t="16852" x="2038350" y="2413000"/>
          <p14:tracePt t="16860" x="2030413" y="2413000"/>
          <p14:tracePt t="16926" x="2022475" y="2405063"/>
          <p14:tracePt t="16950" x="2038350" y="2405063"/>
          <p14:tracePt t="16959" x="2065338" y="2405063"/>
          <p14:tracePt t="16965" x="2098675" y="2405063"/>
          <p14:tracePt t="16974" x="2116138" y="2405063"/>
          <p14:tracePt t="16981" x="2149475" y="2405063"/>
          <p14:tracePt t="16991" x="2225675" y="2405063"/>
          <p14:tracePt t="16996" x="2327275" y="2405063"/>
          <p14:tracePt t="17007" x="2420938" y="2430463"/>
          <p14:tracePt t="17013" x="2524125" y="2447925"/>
          <p14:tracePt t="17021" x="2616200" y="2473325"/>
          <p14:tracePt t="17029" x="2701925" y="2498725"/>
          <p14:tracePt t="17037" x="2795588" y="2541588"/>
          <p14:tracePt t="17044" x="2879725" y="2574925"/>
          <p14:tracePt t="17053" x="2955925" y="2600325"/>
          <p14:tracePt t="17060" x="3049588" y="2643188"/>
          <p14:tracePt t="17069" x="3143250" y="2676525"/>
          <p14:tracePt t="17076" x="3236913" y="2711450"/>
          <p14:tracePt t="17084" x="3330575" y="2744788"/>
          <p14:tracePt t="17096" x="3424238" y="2762250"/>
          <p14:tracePt t="17100" x="3517900" y="2770188"/>
          <p14:tracePt t="17108" x="3619500" y="2778125"/>
          <p14:tracePt t="17117" x="3721100" y="2787650"/>
          <p14:tracePt t="17125" x="3822700" y="2787650"/>
          <p14:tracePt t="17132" x="3900488" y="2787650"/>
          <p14:tracePt t="17141" x="3976688" y="2787650"/>
          <p14:tracePt t="17148" x="4060825" y="2787650"/>
          <p14:tracePt t="17158" x="4137025" y="2787650"/>
          <p14:tracePt t="17164" x="4230688" y="2778125"/>
          <p14:tracePt t="17173" x="4324350" y="2762250"/>
          <p14:tracePt t="17184" x="4435475" y="2752725"/>
          <p14:tracePt t="17192" x="4562475" y="2752725"/>
          <p14:tracePt t="17200" x="4699000" y="2752725"/>
          <p14:tracePt t="17208" x="4884738" y="2752725"/>
          <p14:tracePt t="17217" x="5089525" y="2752725"/>
          <p14:tracePt t="17225" x="5327650" y="2752725"/>
          <p14:tracePt t="17232" x="5556250" y="2752725"/>
          <p14:tracePt t="17241" x="5819775" y="2770188"/>
          <p14:tracePt t="17248" x="6100763" y="2795588"/>
          <p14:tracePt t="17258" x="6389688" y="2830513"/>
          <p14:tracePt t="17264" x="6653213" y="2855913"/>
          <p14:tracePt t="17273" x="6864350" y="2863850"/>
          <p14:tracePt t="17280" x="7051675" y="2863850"/>
          <p14:tracePt t="17291" x="7196138" y="2863850"/>
          <p14:tracePt t="17296" x="7307263" y="2863850"/>
          <p14:tracePt t="17306" x="7408863" y="2863850"/>
          <p14:tracePt t="17312" x="7485063" y="2863850"/>
          <p14:tracePt t="17321" x="7553325" y="2855913"/>
          <p14:tracePt t="17328" x="7629525" y="2838450"/>
          <p14:tracePt t="17336" x="7697788" y="2820988"/>
          <p14:tracePt t="17344" x="7791450" y="2813050"/>
          <p14:tracePt t="17352" x="7893050" y="2805113"/>
          <p14:tracePt t="17360" x="7994650" y="2795588"/>
          <p14:tracePt t="17368" x="8080375" y="2787650"/>
          <p14:tracePt t="17377" x="8181975" y="2778125"/>
          <p14:tracePt t="17384" x="8266113" y="2736850"/>
          <p14:tracePt t="17392" x="8402638" y="2701925"/>
          <p14:tracePt t="17401" x="8572500" y="2643188"/>
          <p14:tracePt t="17408" x="8802688" y="2557463"/>
          <p14:tracePt t="17417" x="9039225" y="2473325"/>
          <p14:tracePt t="17426" x="9294813" y="2387600"/>
          <p14:tracePt t="17432" x="9532938" y="2319338"/>
          <p14:tracePt t="17442" x="9761538" y="2235200"/>
          <p14:tracePt t="17448" x="9956800" y="2159000"/>
          <p14:tracePt t="17458" x="10110788" y="2090738"/>
          <p14:tracePt t="17465" x="10220325" y="2030413"/>
          <p14:tracePt t="17474" x="10331450" y="1971675"/>
          <p14:tracePt t="17480" x="10415588" y="1911350"/>
          <p14:tracePt t="17491" x="10475913" y="1870075"/>
          <p14:tracePt t="17497" x="10518775" y="1835150"/>
          <p14:tracePt t="17507" x="10560050" y="1809750"/>
          <p14:tracePt t="17513" x="10569575" y="1809750"/>
          <p14:tracePt t="17689" x="10569575" y="1844675"/>
          <p14:tracePt t="17696" x="10560050" y="1870075"/>
          <p14:tracePt t="17704" x="10544175" y="1920875"/>
          <p14:tracePt t="17712" x="10518775" y="1989138"/>
          <p14:tracePt t="17720" x="10501313" y="2082800"/>
          <p14:tracePt t="17728" x="10467975" y="2227263"/>
          <p14:tracePt t="17736" x="10433050" y="2430463"/>
          <p14:tracePt t="17744" x="10356850" y="2660650"/>
          <p14:tracePt t="17752" x="10288588" y="2940050"/>
          <p14:tracePt t="17760" x="10204450" y="3221038"/>
          <p14:tracePt t="17768" x="10101263" y="3475038"/>
          <p14:tracePt t="17776" x="10025063" y="3671888"/>
          <p14:tracePt t="17784" x="9948863" y="3824288"/>
          <p14:tracePt t="17792" x="9906000" y="3925888"/>
          <p14:tracePt t="17800" x="9872663" y="4002088"/>
          <p14:tracePt t="17808" x="9839325" y="4062413"/>
          <p14:tracePt t="17816" x="9829800" y="4113213"/>
          <p14:tracePt t="17825" x="9812338" y="4146550"/>
          <p14:tracePt t="17832" x="9804400" y="4171950"/>
          <p14:tracePt t="17842" x="9786938" y="4214813"/>
          <p14:tracePt t="17848" x="9771063" y="4249738"/>
          <p14:tracePt t="17858" x="9761538" y="4291013"/>
          <p14:tracePt t="17864" x="9745663" y="4351338"/>
          <p14:tracePt t="17874" x="9710738" y="4402138"/>
          <p14:tracePt t="17880" x="9667875" y="4460875"/>
          <p14:tracePt t="17890" x="9617075" y="4521200"/>
          <p14:tracePt t="17896" x="9540875" y="4579938"/>
          <p14:tracePt t="17906" x="9472613" y="4622800"/>
          <p14:tracePt t="17912" x="9380538" y="4657725"/>
          <p14:tracePt t="17925" x="9261475" y="4683125"/>
          <p14:tracePt t="17928" x="9150350" y="4691063"/>
          <p14:tracePt t="17936" x="9023350" y="4699000"/>
          <p14:tracePt t="17944" x="8904288" y="4699000"/>
          <p14:tracePt t="17952" x="8750300" y="4665663"/>
          <p14:tracePt t="17960" x="8589963" y="4622800"/>
          <p14:tracePt t="17968" x="8428038" y="4564063"/>
          <p14:tracePt t="17976" x="8232775" y="4503738"/>
          <p14:tracePt t="17984" x="8012113" y="4384675"/>
          <p14:tracePt t="17992" x="7791450" y="4265613"/>
          <p14:tracePt t="18000" x="7493000" y="4105275"/>
          <p14:tracePt t="18010" x="7204075" y="3935413"/>
          <p14:tracePt t="18016" x="6932613" y="3773488"/>
          <p14:tracePt t="18026" x="6592888" y="3578225"/>
          <p14:tracePt t="18032" x="6202363" y="3355975"/>
          <p14:tracePt t="18042" x="5870575" y="3203575"/>
          <p14:tracePt t="18049" x="5513388" y="3059113"/>
          <p14:tracePt t="18058" x="5208588" y="2932113"/>
          <p14:tracePt t="18064" x="4970463" y="2846388"/>
          <p14:tracePt t="18074" x="4791075" y="2813050"/>
          <p14:tracePt t="18081" x="4646613" y="2805113"/>
          <p14:tracePt t="18090" x="4511675" y="2805113"/>
          <p14:tracePt t="18097" x="4349750" y="2830513"/>
          <p14:tracePt t="18111" x="4162425" y="2889250"/>
          <p14:tracePt t="18113" x="3967163" y="2965450"/>
          <p14:tracePt t="18120" x="3756025" y="3051175"/>
          <p14:tracePt t="18128" x="3543300" y="3127375"/>
          <p14:tracePt t="18136" x="3348038" y="3203575"/>
          <p14:tracePt t="18144" x="3135313" y="3289300"/>
          <p14:tracePt t="18152" x="2922588" y="3365500"/>
          <p14:tracePt t="18160" x="2752725" y="3416300"/>
          <p14:tracePt t="18168" x="2574925" y="3449638"/>
          <p14:tracePt t="18176" x="2463800" y="3475038"/>
          <p14:tracePt t="18184" x="2344738" y="3492500"/>
          <p14:tracePt t="18192" x="2243138" y="3509963"/>
          <p14:tracePt t="18200" x="2141538" y="3517900"/>
          <p14:tracePt t="18208" x="2038350" y="3527425"/>
          <p14:tracePt t="18216" x="1962150" y="3527425"/>
          <p14:tracePt t="18224" x="1878013" y="3517900"/>
          <p14:tracePt t="18232" x="1809750" y="3502025"/>
          <p14:tracePt t="18242" x="1741488" y="3475038"/>
          <p14:tracePt t="18248" x="1682750" y="3433763"/>
          <p14:tracePt t="18258" x="1606550" y="3382963"/>
          <p14:tracePt t="18264" x="1554163" y="3340100"/>
          <p14:tracePt t="18273" x="1503363" y="3297238"/>
          <p14:tracePt t="18280" x="1462088" y="3238500"/>
          <p14:tracePt t="18290" x="1401763" y="3170238"/>
          <p14:tracePt t="18296" x="1358900" y="3094038"/>
          <p14:tracePt t="18304" x="1317625" y="3008313"/>
          <p14:tracePt t="18312" x="1290638" y="2940050"/>
          <p14:tracePt t="18321" x="1265238" y="2855913"/>
          <p14:tracePt t="18328" x="1257300" y="2778125"/>
          <p14:tracePt t="18336" x="1249363" y="2711450"/>
          <p14:tracePt t="18344" x="1257300" y="2651125"/>
          <p14:tracePt t="18353" x="1282700" y="2574925"/>
          <p14:tracePt t="18360" x="1333500" y="2489200"/>
          <p14:tracePt t="18368" x="1376363" y="2422525"/>
          <p14:tracePt t="18376" x="1419225" y="2344738"/>
          <p14:tracePt t="18384" x="1487488" y="2278063"/>
          <p14:tracePt t="18392" x="1538288" y="2209800"/>
          <p14:tracePt t="18400" x="1614488" y="2159000"/>
          <p14:tracePt t="18408" x="1690688" y="2108200"/>
          <p14:tracePt t="18417" x="1766888" y="2073275"/>
          <p14:tracePt t="18426" x="1852613" y="2047875"/>
          <p14:tracePt t="18432" x="1954213" y="2022475"/>
          <p14:tracePt t="18442" x="2055813" y="2005013"/>
          <p14:tracePt t="18448" x="2174875" y="1997075"/>
          <p14:tracePt t="18458" x="2327275" y="1997075"/>
          <p14:tracePt t="18464" x="2506663" y="2022475"/>
          <p14:tracePt t="18474" x="2719388" y="2047875"/>
          <p14:tracePt t="18480" x="2990850" y="2090738"/>
          <p14:tracePt t="18491" x="3279775" y="2133600"/>
          <p14:tracePt t="18496" x="3611563" y="2166938"/>
          <p14:tracePt t="18507" x="3916363" y="2174875"/>
          <p14:tracePt t="18513" x="4214813" y="2174875"/>
          <p14:tracePt t="18521" x="4468813" y="2174875"/>
          <p14:tracePt t="18528" x="4724400" y="2174875"/>
          <p14:tracePt t="18537" x="4970463" y="2149475"/>
          <p14:tracePt t="18544" x="5208588" y="2124075"/>
          <p14:tracePt t="18553" x="5454650" y="2065338"/>
          <p14:tracePt t="18561" x="5667375" y="2014538"/>
          <p14:tracePt t="18569" x="5870575" y="1963738"/>
          <p14:tracePt t="18576" x="6032500" y="1911350"/>
          <p14:tracePt t="18585" x="6159500" y="1860550"/>
          <p14:tracePt t="18594" x="6296025" y="1819275"/>
          <p14:tracePt t="18600" x="6423025" y="1776413"/>
          <p14:tracePt t="18608" x="6524625" y="1751013"/>
          <p14:tracePt t="18617" x="6618288" y="1725613"/>
          <p14:tracePt t="18626" x="6694488" y="1700213"/>
          <p14:tracePt t="18633" x="6770688" y="1665288"/>
          <p14:tracePt t="18643" x="6831013" y="1649413"/>
          <p14:tracePt t="18648" x="6864350" y="1649413"/>
          <p14:tracePt t="18659" x="6915150" y="1639888"/>
          <p14:tracePt t="18665" x="6942138" y="1631950"/>
          <p14:tracePt t="18675" x="6967538" y="1631950"/>
          <p14:tracePt t="18681" x="7000875" y="1631950"/>
          <p14:tracePt t="18691" x="7034213" y="1631950"/>
          <p14:tracePt t="18697" x="7085013" y="1649413"/>
          <p14:tracePt t="18708" x="7119938" y="1657350"/>
          <p14:tracePt t="18712" x="7170738" y="1674813"/>
          <p14:tracePt t="18720" x="7221538" y="1690688"/>
          <p14:tracePt t="18728" x="7272338" y="1708150"/>
          <p14:tracePt t="18736" x="7307263" y="1725613"/>
          <p14:tracePt t="18744" x="7366000" y="1758950"/>
          <p14:tracePt t="18752" x="7408863" y="1776413"/>
          <p14:tracePt t="18760" x="7442200" y="1784350"/>
          <p14:tracePt t="18768" x="7485063" y="1801813"/>
          <p14:tracePt t="18776" x="7518400" y="1809750"/>
          <p14:tracePt t="18784" x="7561263" y="1827213"/>
          <p14:tracePt t="18792" x="7612063" y="1844675"/>
          <p14:tracePt t="18800" x="7662863" y="1870075"/>
          <p14:tracePt t="18808" x="7697788" y="1885950"/>
          <p14:tracePt t="18816" x="7740650" y="1903413"/>
          <p14:tracePt t="18825" x="7766050" y="1911350"/>
          <p14:tracePt t="18832" x="7791450" y="1928813"/>
          <p14:tracePt t="18842" x="7807325" y="1938338"/>
          <p14:tracePt t="18848" x="7824788" y="1938338"/>
          <p14:tracePt t="18858" x="7832725" y="1938338"/>
          <p14:tracePt t="18864" x="7842250" y="1938338"/>
          <p14:tracePt t="18873" x="7859713" y="1938338"/>
          <p14:tracePt t="18880" x="7875588" y="1938338"/>
          <p14:tracePt t="18896" x="7910513" y="1928813"/>
          <p14:tracePt t="18908" x="7926388" y="1928813"/>
          <p14:tracePt t="18912" x="7951788" y="1911350"/>
          <p14:tracePt t="18921" x="7986713" y="1885950"/>
          <p14:tracePt t="18928" x="8004175" y="1878013"/>
          <p14:tracePt t="18936" x="8020050" y="1860550"/>
          <p14:tracePt t="18944" x="8062913" y="1844675"/>
          <p14:tracePt t="18952" x="8105775" y="1819275"/>
          <p14:tracePt t="18960" x="8164513" y="1776413"/>
          <p14:tracePt t="18968" x="8224838" y="1733550"/>
          <p14:tracePt t="18976" x="8275638" y="1700213"/>
          <p14:tracePt t="18984" x="8334375" y="1649413"/>
          <p14:tracePt t="18992" x="8385175" y="1614488"/>
          <p14:tracePt t="19000" x="8435975" y="1571625"/>
          <p14:tracePt t="19008" x="8496300" y="1530350"/>
          <p14:tracePt t="19016" x="8521700" y="1504950"/>
          <p14:tracePt t="19025" x="8555038" y="1487488"/>
          <p14:tracePt t="19032" x="8564563" y="1470025"/>
          <p14:tracePt t="19042" x="8572500" y="1462088"/>
          <p14:tracePt t="19048" x="8597900" y="1452563"/>
          <p14:tracePt t="19058" x="8597900" y="1444625"/>
          <p14:tracePt t="19064" x="8605838" y="1436688"/>
          <p14:tracePt t="19074" x="8623300" y="1436688"/>
          <p14:tracePt t="19091" x="8640763" y="1436688"/>
          <p14:tracePt t="19096" x="8648700" y="1427163"/>
          <p14:tracePt t="19106" x="8658225" y="1427163"/>
          <p14:tracePt t="19113" x="8666163" y="1427163"/>
          <p14:tracePt t="19130" x="8683625" y="1427163"/>
          <p14:tracePt t="19137" x="8699500" y="1419225"/>
          <p14:tracePt t="19146" x="8724900" y="1419225"/>
          <p14:tracePt t="19154" x="8750300" y="1419225"/>
          <p14:tracePt t="19162" x="8785225" y="1411288"/>
          <p14:tracePt t="19169" x="8802688" y="1411288"/>
          <p14:tracePt t="19177" x="8810625" y="1401763"/>
          <p14:tracePt t="19186" x="8836025" y="1401763"/>
          <p14:tracePt t="19197" x="8853488" y="1393825"/>
          <p14:tracePt t="19202" x="8861425" y="1393825"/>
          <p14:tracePt t="19212" x="8869363" y="1385888"/>
          <p14:tracePt t="19217" x="8878888" y="1376363"/>
          <p14:tracePt t="19233" x="8886825" y="1376363"/>
          <p14:tracePt t="19243" x="8894763" y="1376363"/>
          <p14:tracePt t="19346" x="8904288" y="1401763"/>
          <p14:tracePt t="19354" x="8912225" y="1411288"/>
          <p14:tracePt t="19363" x="8912225" y="1427163"/>
          <p14:tracePt t="19369" x="8912225" y="1470025"/>
          <p14:tracePt t="19378" x="8921750" y="1530350"/>
          <p14:tracePt t="19386" x="8937625" y="1597025"/>
          <p14:tracePt t="19396" x="8947150" y="1674813"/>
          <p14:tracePt t="19402" x="8955088" y="1758950"/>
          <p14:tracePt t="19412" x="8955088" y="1844675"/>
          <p14:tracePt t="19417" x="8955088" y="1946275"/>
          <p14:tracePt t="19424" x="8955088" y="2055813"/>
          <p14:tracePt t="19432" x="8955088" y="2174875"/>
          <p14:tracePt t="19441" x="8955088" y="2293938"/>
          <p14:tracePt t="19448" x="8955088" y="2422525"/>
          <p14:tracePt t="19457" x="8937625" y="2541588"/>
          <p14:tracePt t="19464" x="8929688" y="2660650"/>
          <p14:tracePt t="19474" x="8912225" y="2762250"/>
          <p14:tracePt t="19480" x="8878888" y="2855913"/>
          <p14:tracePt t="19491" x="8836025" y="2949575"/>
          <p14:tracePt t="19496" x="8793163" y="3051175"/>
          <p14:tracePt t="19507" x="8734425" y="3160713"/>
          <p14:tracePt t="19512" x="8674100" y="3271838"/>
          <p14:tracePt t="19523" x="8580438" y="3408363"/>
          <p14:tracePt t="19529" x="8488363" y="3517900"/>
          <p14:tracePt t="19536" x="8359775" y="3619500"/>
          <p14:tracePt t="19544" x="8250238" y="3687763"/>
          <p14:tracePt t="19553" x="8113713" y="3756025"/>
          <p14:tracePt t="19560" x="8012113" y="3790950"/>
          <p14:tracePt t="19568" x="7910513" y="3824288"/>
          <p14:tracePt t="19576" x="7816850" y="3832225"/>
          <p14:tracePt t="19585" x="7723188" y="3841750"/>
          <p14:tracePt t="19592" x="7637463" y="3841750"/>
          <p14:tracePt t="19600" x="7545388" y="3824288"/>
          <p14:tracePt t="19610" x="7434263" y="3781425"/>
          <p14:tracePt t="19617" x="7323138" y="3748088"/>
          <p14:tracePt t="19626" x="7221538" y="3687763"/>
          <p14:tracePt t="19632" x="7153275" y="3629025"/>
          <p14:tracePt t="19642" x="7102475" y="3586163"/>
          <p14:tracePt t="19649" x="7069138" y="3535363"/>
          <p14:tracePt t="19657" x="7034213" y="3475038"/>
          <p14:tracePt t="19664" x="7018338" y="3390900"/>
          <p14:tracePt t="19674" x="7008813" y="3314700"/>
          <p14:tracePt t="19680" x="7000875" y="3221038"/>
          <p14:tracePt t="19692" x="6992938" y="3119438"/>
          <p14:tracePt t="19697" x="6992938" y="3016250"/>
          <p14:tracePt t="19707" x="7008813" y="2922588"/>
          <p14:tracePt t="19713" x="7018338" y="2838450"/>
          <p14:tracePt t="19720" x="7051675" y="2762250"/>
          <p14:tracePt t="19728" x="7077075" y="2711450"/>
          <p14:tracePt t="19737" x="7094538" y="2676525"/>
          <p14:tracePt t="19745" x="7102475" y="2668588"/>
          <p14:tracePt t="19753" x="7112000" y="2668588"/>
          <p14:tracePt t="19760" x="7137400" y="2668588"/>
          <p14:tracePt t="19768" x="7145338" y="2668588"/>
          <p14:tracePt t="19776" x="7153275" y="2668588"/>
          <p14:tracePt t="19784" x="7162800" y="2668588"/>
          <p14:tracePt t="19792" x="7170738" y="2676525"/>
          <p14:tracePt t="19800" x="7188200" y="2711450"/>
          <p14:tracePt t="19808" x="7204075" y="2752725"/>
          <p14:tracePt t="19816" x="7221538" y="2805113"/>
          <p14:tracePt t="19825" x="7229475" y="2871788"/>
          <p14:tracePt t="19832" x="7239000" y="2932113"/>
          <p14:tracePt t="19841" x="7239000" y="3000375"/>
          <p14:tracePt t="19848" x="7221538" y="3084513"/>
          <p14:tracePt t="19858" x="7196138" y="3178175"/>
          <p14:tracePt t="19864" x="7162800" y="3271838"/>
          <p14:tracePt t="19874" x="7119938" y="3348038"/>
          <p14:tracePt t="19880" x="7077075" y="3424238"/>
          <p14:tracePt t="19891" x="7026275" y="3502025"/>
          <p14:tracePt t="19896" x="6958013" y="3560763"/>
          <p14:tracePt t="19906" x="6899275" y="3619500"/>
          <p14:tracePt t="19912" x="6823075" y="3662363"/>
          <p14:tracePt t="19925" x="6737350" y="3697288"/>
          <p14:tracePt t="19928" x="6661150" y="3730625"/>
          <p14:tracePt t="19936" x="6584950" y="3748088"/>
          <p14:tracePt t="19944" x="6499225" y="3756025"/>
          <p14:tracePt t="19952" x="6405563" y="3756025"/>
          <p14:tracePt t="19960" x="6303963" y="3738563"/>
          <p14:tracePt t="19969" x="6219825" y="3722688"/>
          <p14:tracePt t="19976" x="6134100" y="3687763"/>
          <p14:tracePt t="19984" x="6057900" y="3646488"/>
          <p14:tracePt t="19992" x="5981700" y="3586163"/>
          <p14:tracePt t="20000" x="5905500" y="3535363"/>
          <p14:tracePt t="20008" x="5845175" y="3467100"/>
          <p14:tracePt t="20016" x="5776913" y="3382963"/>
          <p14:tracePt t="20024" x="5708650" y="3289300"/>
          <p14:tracePt t="20033" x="5641975" y="3211513"/>
          <p14:tracePt t="20041" x="5581650" y="3127375"/>
          <p14:tracePt t="20048" x="5513388" y="3067050"/>
          <p14:tracePt t="20058" x="5462588" y="3016250"/>
          <p14:tracePt t="20064" x="5403850" y="2982913"/>
          <p14:tracePt t="20074" x="5310188" y="2957513"/>
          <p14:tracePt t="20081" x="5208588" y="2932113"/>
          <p14:tracePt t="20090" x="5080000" y="2922588"/>
          <p14:tracePt t="20096" x="4927600" y="2906713"/>
          <p14:tracePt t="20106" x="4732338" y="2897188"/>
          <p14:tracePt t="20112" x="4570413" y="2897188"/>
          <p14:tracePt t="20123" x="4400550" y="2897188"/>
          <p14:tracePt t="20129" x="4230688" y="2914650"/>
          <p14:tracePt t="20136" x="4052888" y="2949575"/>
          <p14:tracePt t="20144" x="3916363" y="2974975"/>
          <p14:tracePt t="20152" x="3797300" y="3016250"/>
          <p14:tracePt t="20160" x="3695700" y="3059113"/>
          <p14:tracePt t="20168" x="3586163" y="3094038"/>
          <p14:tracePt t="20176" x="3482975" y="3144838"/>
          <p14:tracePt t="20184" x="3389313" y="3195638"/>
          <p14:tracePt t="20192" x="3305175" y="3246438"/>
          <p14:tracePt t="20200" x="3211513" y="3314700"/>
          <p14:tracePt t="20208" x="3100388" y="3373438"/>
          <p14:tracePt t="20216" x="2965450" y="3449638"/>
          <p14:tracePt t="20225" x="2828925" y="3527425"/>
          <p14:tracePt t="20232" x="2684463" y="3586163"/>
          <p14:tracePt t="20242" x="2532063" y="3654425"/>
          <p14:tracePt t="20248" x="2387600" y="3713163"/>
          <p14:tracePt t="20261" x="2260600" y="3773488"/>
          <p14:tracePt t="20268" x="2132013" y="3816350"/>
          <p14:tracePt t="20276" x="2012950" y="3867150"/>
          <p14:tracePt t="20284" x="1885950" y="3908425"/>
          <p14:tracePt t="20292" x="1784350" y="3925888"/>
          <p14:tracePt t="20300" x="1708150" y="3943350"/>
          <p14:tracePt t="20308" x="1622425" y="3960813"/>
          <p14:tracePt t="20316" x="1563688" y="3968750"/>
          <p14:tracePt t="20324" x="1520825" y="3968750"/>
          <p14:tracePt t="20332" x="1487488" y="3968750"/>
          <p14:tracePt t="20342" x="1452563" y="3968750"/>
          <p14:tracePt t="20348" x="1435100" y="3968750"/>
          <p14:tracePt t="20508" x="1435100" y="3951288"/>
          <p14:tracePt t="20516" x="1452563" y="3925888"/>
          <p14:tracePt t="20524" x="1470025" y="3900488"/>
          <p14:tracePt t="20532" x="1512888" y="3849688"/>
          <p14:tracePt t="20541" x="1571625" y="3781425"/>
          <p14:tracePt t="20547" x="1647825" y="3713163"/>
          <p14:tracePt t="20557" x="1733550" y="3636963"/>
          <p14:tracePt t="20564" x="1817688" y="3568700"/>
          <p14:tracePt t="20574" x="1920875" y="3459163"/>
          <p14:tracePt t="20579" x="2030413" y="3355975"/>
          <p14:tracePt t="20590" x="2157413" y="3254375"/>
          <p14:tracePt t="20596" x="2319338" y="3135313"/>
          <p14:tracePt t="20608" x="2506663" y="3008313"/>
          <p14:tracePt t="20612" x="2709863" y="2881313"/>
          <p14:tracePt t="20620" x="2914650" y="2762250"/>
          <p14:tracePt t="20628" x="3135313" y="2651125"/>
          <p14:tracePt t="20636" x="3338513" y="2524125"/>
          <p14:tracePt t="20644" x="3586163" y="2413000"/>
          <p14:tracePt t="20652" x="3832225" y="2286000"/>
          <p14:tracePt t="20660" x="4086225" y="2192338"/>
          <p14:tracePt t="20668" x="4341813" y="2108200"/>
          <p14:tracePt t="20676" x="4595813" y="2039938"/>
          <p14:tracePt t="20684" x="4826000" y="1971675"/>
          <p14:tracePt t="20692" x="5013325" y="1920875"/>
          <p14:tracePt t="20700" x="5216525" y="1885950"/>
          <p14:tracePt t="20708" x="5386388" y="1860550"/>
          <p14:tracePt t="20716" x="5513388" y="1844675"/>
          <p14:tracePt t="20724" x="5624513" y="1827213"/>
          <p14:tracePt t="20732" x="5708650" y="1809750"/>
          <p14:tracePt t="20741" x="5786438" y="1801813"/>
          <p14:tracePt t="20748" x="5853113" y="1793875"/>
          <p14:tracePt t="20758" x="5913438" y="1784350"/>
          <p14:tracePt t="20764" x="5964238" y="1784350"/>
          <p14:tracePt t="20774" x="6024563" y="1784350"/>
          <p14:tracePt t="20780" x="6091238" y="1784350"/>
          <p14:tracePt t="20790" x="6159500" y="1784350"/>
          <p14:tracePt t="20796" x="6227763" y="1784350"/>
          <p14:tracePt t="20806" x="6303963" y="1784350"/>
          <p14:tracePt t="20812" x="6397625" y="1784350"/>
          <p14:tracePt t="20820" x="6491288" y="1784350"/>
          <p14:tracePt t="20828" x="6584950" y="1801813"/>
          <p14:tracePt t="20835" x="6686550" y="1819275"/>
          <p14:tracePt t="20844" x="6788150" y="1835150"/>
          <p14:tracePt t="20852" x="6907213" y="1878013"/>
          <p14:tracePt t="20860" x="7008813" y="1911350"/>
          <p14:tracePt t="20868" x="7145338" y="1954213"/>
          <p14:tracePt t="20876" x="7264400" y="1997075"/>
          <p14:tracePt t="20884" x="7391400" y="2055813"/>
          <p14:tracePt t="20892" x="7502525" y="2108200"/>
          <p14:tracePt t="20900" x="7604125" y="2159000"/>
          <p14:tracePt t="20908" x="7697788" y="2192338"/>
          <p14:tracePt t="20916" x="7781925" y="2235200"/>
          <p14:tracePt t="20942" x="7977188" y="2344738"/>
          <p14:tracePt t="20948" x="8037513" y="2371725"/>
          <p14:tracePt t="20958" x="8096250" y="2405063"/>
          <p14:tracePt t="20964" x="8174038" y="2438400"/>
          <p14:tracePt t="20974" x="8240713" y="2455863"/>
          <p14:tracePt t="20980" x="8326438" y="2498725"/>
          <p14:tracePt t="20991" x="8402638" y="2524125"/>
          <p14:tracePt t="20996" x="8496300" y="2549525"/>
          <p14:tracePt t="21007" x="8589963" y="2566988"/>
          <p14:tracePt t="21012" x="8658225" y="2574925"/>
          <p14:tracePt t="21020" x="8724900" y="2592388"/>
          <p14:tracePt t="21028" x="8810625" y="2592388"/>
          <p14:tracePt t="21036" x="8894763" y="2592388"/>
          <p14:tracePt t="21044" x="8988425" y="2592388"/>
          <p14:tracePt t="21052" x="9064625" y="2582863"/>
          <p14:tracePt t="21060" x="9142413" y="2566988"/>
          <p14:tracePt t="21068" x="9209088" y="2549525"/>
          <p14:tracePt t="21076" x="9269413" y="2524125"/>
          <p14:tracePt t="21084" x="9328150" y="2506663"/>
          <p14:tracePt t="21092" x="9405938" y="2489200"/>
          <p14:tracePt t="21100" x="9447213" y="2481263"/>
          <p14:tracePt t="21108" x="9482138" y="2473325"/>
          <p14:tracePt t="21115" x="9498013" y="2473325"/>
          <p14:tracePt t="21141" x="9507538" y="2473325"/>
          <p14:tracePt t="21157" x="9523413" y="2473325"/>
          <p14:tracePt t="21164" x="9532938" y="2481263"/>
          <p14:tracePt t="21174" x="9550400" y="2498725"/>
          <p14:tracePt t="21180" x="9566275" y="2532063"/>
          <p14:tracePt t="21191" x="9575800" y="2557463"/>
          <p14:tracePt t="21196" x="9583738" y="2592388"/>
          <p14:tracePt t="21206" x="9591675" y="2660650"/>
          <p14:tracePt t="21212" x="9609138" y="2762250"/>
          <p14:tracePt t="21220" x="9617075" y="2889250"/>
          <p14:tracePt t="21228" x="9617075" y="3059113"/>
          <p14:tracePt t="21235" x="9617075" y="3246438"/>
          <p14:tracePt t="21244" x="9591675" y="3424238"/>
          <p14:tracePt t="21251" x="9558338" y="3560763"/>
          <p14:tracePt t="21260" x="9498013" y="3687763"/>
          <p14:tracePt t="21268" x="9447213" y="3781425"/>
          <p14:tracePt t="21276" x="9405938" y="3849688"/>
          <p14:tracePt t="21284" x="9363075" y="3883025"/>
          <p14:tracePt t="21292" x="9353550" y="3892550"/>
          <p14:tracePt t="21300" x="9337675" y="3892550"/>
          <p14:tracePt t="21316" x="9328150" y="3892550"/>
          <p14:tracePt t="21324" x="9320213" y="3892550"/>
          <p14:tracePt t="21332" x="9312275" y="3883025"/>
          <p14:tracePt t="21341" x="9302750" y="3883025"/>
          <p14:tracePt t="21348" x="9302750" y="3867150"/>
          <p14:tracePt t="21357" x="9294813" y="3849688"/>
          <p14:tracePt t="21364" x="9286875" y="3824288"/>
          <p14:tracePt t="21374" x="9277350" y="3790950"/>
          <p14:tracePt t="21380" x="9269413" y="3756025"/>
          <p14:tracePt t="21391" x="9251950" y="3705225"/>
          <p14:tracePt t="21396" x="9226550" y="3654425"/>
          <p14:tracePt t="21406" x="9175750" y="3578225"/>
          <p14:tracePt t="21412" x="9091613" y="3502025"/>
          <p14:tracePt t="21420" x="8997950" y="3433763"/>
          <p14:tracePt t="21428" x="8878888" y="3398838"/>
          <p14:tracePt t="21436" x="8699500" y="3373438"/>
          <p14:tracePt t="21444" x="8513763" y="3365500"/>
          <p14:tracePt t="21452" x="8250238" y="3365500"/>
          <p14:tracePt t="21460" x="7986713" y="3408363"/>
          <p14:tracePt t="21468" x="7672388" y="3467100"/>
          <p14:tracePt t="21476" x="7348538" y="3560763"/>
          <p14:tracePt t="21484" x="7043738" y="3671888"/>
          <p14:tracePt t="21492" x="6797675" y="3781425"/>
          <p14:tracePt t="21500" x="6534150" y="3900488"/>
          <p14:tracePt t="21508" x="6311900" y="4011613"/>
          <p14:tracePt t="21516" x="6108700" y="4121150"/>
          <p14:tracePt t="21524" x="5913438" y="4224338"/>
          <p14:tracePt t="21532" x="5751513" y="4325938"/>
          <p14:tracePt t="21542" x="5616575" y="4419600"/>
          <p14:tracePt t="21547" x="5522913" y="4470400"/>
          <p14:tracePt t="21557" x="5437188" y="4521200"/>
          <p14:tracePt t="21564" x="5360988" y="4554538"/>
          <p14:tracePt t="21573" x="5302250" y="4589463"/>
          <p14:tracePt t="21580" x="5241925" y="4614863"/>
          <p14:tracePt t="21590" x="5191125" y="4630738"/>
          <p14:tracePt t="21596" x="5140325" y="4640263"/>
          <p14:tracePt t="21606" x="5114925" y="4657725"/>
          <p14:tracePt t="21612" x="5089525" y="4665663"/>
          <p14:tracePt t="21620" x="5046663" y="4673600"/>
          <p14:tracePt t="21628" x="5003800" y="4673600"/>
          <p14:tracePt t="21635" x="4970463" y="4673600"/>
          <p14:tracePt t="21644" x="4919663" y="4673600"/>
          <p14:tracePt t="21652" x="4876800" y="4683125"/>
          <p14:tracePt t="21660" x="4843463" y="4683125"/>
          <p14:tracePt t="21667" x="4783138" y="4691063"/>
          <p14:tracePt t="21678" x="4732338" y="4699000"/>
          <p14:tracePt t="21685" x="4664075" y="4716463"/>
          <p14:tracePt t="21692" x="4579938" y="4733925"/>
          <p14:tracePt t="21700" x="4503738" y="4767263"/>
          <p14:tracePt t="21708" x="4384675" y="4802188"/>
          <p14:tracePt t="21716" x="4281488" y="4818063"/>
          <p14:tracePt t="21724" x="4179888" y="4852988"/>
          <p14:tracePt t="21732" x="4086225" y="4868863"/>
          <p14:tracePt t="21742" x="4002088" y="4894263"/>
          <p14:tracePt t="21748" x="3933825" y="4911725"/>
          <p14:tracePt t="21757" x="3873500" y="4919663"/>
          <p14:tracePt t="21764" x="3865563" y="4919663"/>
          <p14:tracePt t="21774" x="3857625" y="4919663"/>
          <p14:tracePt t="21846" x="3848100" y="4919663"/>
          <p14:tracePt t="21854" x="3848100" y="4894263"/>
          <p14:tracePt t="21862" x="3857625" y="4860925"/>
          <p14:tracePt t="21870" x="3873500" y="4835525"/>
          <p14:tracePt t="21878" x="3883025" y="4802188"/>
          <p14:tracePt t="21884" x="3908425" y="4775200"/>
          <p14:tracePt t="21892" x="3941763" y="4733925"/>
          <p14:tracePt t="21900" x="3984625" y="4683125"/>
          <p14:tracePt t="21908" x="4027488" y="4630738"/>
          <p14:tracePt t="21916" x="4070350" y="4589463"/>
          <p14:tracePt t="21938" x="4154488" y="4495800"/>
          <p14:tracePt t="21941" x="4205288" y="4452938"/>
          <p14:tracePt t="21948" x="4256088" y="4402138"/>
          <p14:tracePt t="21957" x="4324350" y="4359275"/>
          <p14:tracePt t="21964" x="4392613" y="4325938"/>
          <p14:tracePt t="21974" x="4476750" y="4291013"/>
          <p14:tracePt t="21980" x="4570413" y="4257675"/>
          <p14:tracePt t="21989" x="4681538" y="4232275"/>
          <p14:tracePt t="21996" x="4783138" y="4214813"/>
          <p14:tracePt t="22005" x="4894263" y="4181475"/>
          <p14:tracePt t="22012" x="5003800" y="4164013"/>
          <p14:tracePt t="22020" x="5106988" y="4146550"/>
          <p14:tracePt t="22028" x="5208588" y="4130675"/>
          <p14:tracePt t="22036" x="5292725" y="4105275"/>
          <p14:tracePt t="22044" x="5386388" y="4079875"/>
          <p14:tracePt t="22052" x="5462588" y="4062413"/>
          <p14:tracePt t="22060" x="5538788" y="4052888"/>
          <p14:tracePt t="22067" x="5607050" y="4044950"/>
          <p14:tracePt t="22076" x="5667375" y="4037013"/>
          <p14:tracePt t="22084" x="5718175" y="4027488"/>
          <p14:tracePt t="22092" x="5776913" y="4019550"/>
          <p14:tracePt t="22100" x="5827713" y="4011613"/>
          <p14:tracePt t="22108" x="5862638" y="4002088"/>
          <p14:tracePt t="22116" x="5888038" y="4002088"/>
          <p14:tracePt t="22124" x="5895975" y="4002088"/>
          <p14:tracePt t="22132" x="5905500" y="4002088"/>
          <p14:tracePt t="22141" x="5913438" y="3994150"/>
          <p14:tracePt t="22173" x="5930900" y="3994150"/>
          <p14:tracePt t="22196" x="5938838" y="3994150"/>
          <p14:tracePt t="22206" x="5946775" y="3986213"/>
          <p14:tracePt t="22244" x="5964238" y="3986213"/>
          <p14:tracePt t="22260" x="5972175" y="3976688"/>
          <p14:tracePt t="22269" x="5981700" y="3976688"/>
          <p14:tracePt t="22293" x="6015038" y="3951288"/>
          <p14:tracePt t="22301" x="6024563" y="3935413"/>
          <p14:tracePt t="22309" x="6057900" y="3917950"/>
          <p14:tracePt t="22317" x="6065838" y="3900488"/>
          <p14:tracePt t="22328" x="6100763" y="3883025"/>
          <p14:tracePt t="22333" x="6116638" y="3867150"/>
          <p14:tracePt t="22343" x="6126163" y="3841750"/>
          <p14:tracePt t="22349" x="6142038" y="3806825"/>
          <p14:tracePt t="22359" x="6151563" y="3790950"/>
          <p14:tracePt t="22365" x="6159500" y="3773488"/>
          <p14:tracePt t="22375" x="6167438" y="3738563"/>
          <p14:tracePt t="22381" x="6167438" y="3730625"/>
          <p14:tracePt t="22390" x="6184900" y="3722688"/>
          <p14:tracePt t="22397" x="6184900" y="3705225"/>
          <p14:tracePt t="22409" x="6194425" y="3705225"/>
          <p14:tracePt t="22413" x="6194425" y="3697288"/>
          <p14:tracePt t="22426" x="6202363" y="3697288"/>
          <p14:tracePt t="22454" x="6210300" y="3687763"/>
          <p14:tracePt t="22612" x="6210300" y="3705225"/>
          <p14:tracePt t="22620" x="6210300" y="3713163"/>
          <p14:tracePt t="22628" x="6210300" y="3730625"/>
          <p14:tracePt t="22636" x="6210300" y="3748088"/>
          <p14:tracePt t="22644" x="6210300" y="3773488"/>
          <p14:tracePt t="22651" x="6227763" y="3781425"/>
          <p14:tracePt t="22660" x="6235700" y="3798888"/>
          <p14:tracePt t="22668" x="6253163" y="3816350"/>
          <p14:tracePt t="22676" x="6296025" y="3832225"/>
          <p14:tracePt t="22684" x="6346825" y="3849688"/>
          <p14:tracePt t="22692" x="6405563" y="3867150"/>
          <p14:tracePt t="22699" x="6465888" y="3883025"/>
          <p14:tracePt t="22708" x="6559550" y="3900488"/>
          <p14:tracePt t="22715" x="6643688" y="3908425"/>
          <p14:tracePt t="22724" x="6745288" y="3917950"/>
          <p14:tracePt t="22731" x="6848475" y="3925888"/>
          <p14:tracePt t="22740" x="6942138" y="3925888"/>
          <p14:tracePt t="22747" x="7034213" y="3925888"/>
          <p14:tracePt t="22757" x="7112000" y="3935413"/>
          <p14:tracePt t="22764" x="7178675" y="3935413"/>
          <p14:tracePt t="22775" x="7229475" y="3935413"/>
          <p14:tracePt t="22780" x="7264400" y="3943350"/>
          <p14:tracePt t="22791" x="7289800" y="3951288"/>
          <p14:tracePt t="22796" x="7340600" y="3968750"/>
          <p14:tracePt t="22806" x="7391400" y="3994150"/>
          <p14:tracePt t="22812" x="7391400" y="4002088"/>
          <p14:tracePt t="22822" x="7408863" y="4019550"/>
          <p14:tracePt t="22828" x="7434263" y="4062413"/>
          <p14:tracePt t="22836" x="7467600" y="4113213"/>
          <p14:tracePt t="22844" x="7502525" y="4171950"/>
          <p14:tracePt t="22852" x="7545388" y="4232275"/>
          <p14:tracePt t="22860" x="7570788" y="4316413"/>
          <p14:tracePt t="22868" x="7604125" y="4410075"/>
          <p14:tracePt t="22876" x="7646988" y="4529138"/>
          <p14:tracePt t="22884" x="7705725" y="4699000"/>
          <p14:tracePt t="22892" x="7766050" y="4886325"/>
          <p14:tracePt t="22899" x="7832725" y="5116513"/>
          <p14:tracePt t="22908" x="7918450" y="5370513"/>
          <p14:tracePt t="22925" x="8096250" y="5957888"/>
          <p14:tracePt t="22932" x="8156575" y="6246813"/>
          <p14:tracePt t="22940" x="8199438" y="6535738"/>
          <p14:tracePt t="22947" x="8224838" y="6756400"/>
          <p14:tracePt t="23440" x="6678613" y="6832600"/>
          <p14:tracePt t="23448" x="6686550" y="6824663"/>
          <p14:tracePt t="23457" x="6704013" y="6815138"/>
          <p14:tracePt t="23464" x="6745288" y="6799263"/>
          <p14:tracePt t="23473" x="6762750" y="6799263"/>
          <p14:tracePt t="23480" x="6797675" y="6772275"/>
          <p14:tracePt t="23490" x="6831013" y="6756400"/>
          <p14:tracePt t="23496" x="6856413" y="6731000"/>
          <p14:tracePt t="23506" x="6881813" y="6713538"/>
          <p14:tracePt t="23512" x="6915150" y="6696075"/>
          <p14:tracePt t="23522" x="6967538" y="6670675"/>
          <p14:tracePt t="23528" x="7008813" y="6637338"/>
          <p14:tracePt t="23538" x="7059613" y="6602413"/>
          <p14:tracePt t="23544" x="7094538" y="6569075"/>
          <p14:tracePt t="23553" x="7153275" y="6535738"/>
          <p14:tracePt t="23560" x="7178675" y="6492875"/>
          <p14:tracePt t="23568" x="7221538" y="6450013"/>
          <p14:tracePt t="23576" x="7264400" y="6407150"/>
          <p14:tracePt t="23584" x="7297738" y="6356350"/>
          <p14:tracePt t="23592" x="7323138" y="6323013"/>
          <p14:tracePt t="23601" x="7340600" y="6288088"/>
          <p14:tracePt t="23608" x="7340600" y="6262688"/>
          <p14:tracePt t="23616" x="7348538" y="6254750"/>
          <p14:tracePt t="23624" x="7348538" y="6246813"/>
          <p14:tracePt t="23633" x="7348538" y="6237288"/>
          <p14:tracePt t="23640" x="7348538" y="6221413"/>
          <p14:tracePt t="23648" x="7348538" y="6194425"/>
          <p14:tracePt t="23657" x="7348538" y="6169025"/>
          <p14:tracePt t="23665" x="7332663" y="6153150"/>
          <p14:tracePt t="27714" x="7323138" y="6161088"/>
          <p14:tracePt t="27730" x="7289800" y="6178550"/>
          <p14:tracePt t="27737" x="7264400" y="6194425"/>
          <p14:tracePt t="27746" x="7239000" y="6203950"/>
          <p14:tracePt t="27755" x="7213600" y="6211888"/>
          <p14:tracePt t="27761" x="7188200" y="6211888"/>
          <p14:tracePt t="27768" x="7162800" y="6211888"/>
          <p14:tracePt t="27777" x="7112000" y="6211888"/>
          <p14:tracePt t="27785" x="7069138" y="6194425"/>
          <p14:tracePt t="27793" x="6992938" y="6153150"/>
          <p14:tracePt t="27801" x="6889750" y="6102350"/>
          <p14:tracePt t="27809" x="6719888" y="6034088"/>
          <p14:tracePt t="27816" x="6499225" y="5940425"/>
          <p14:tracePt t="27824" x="6253163" y="5829300"/>
          <p14:tracePt t="27832" x="5964238" y="5684838"/>
          <p14:tracePt t="27841" x="5649913" y="5532438"/>
          <p14:tracePt t="27849" x="5360988" y="5362575"/>
          <p14:tracePt t="27858" x="5054600" y="5157788"/>
          <p14:tracePt t="27865" x="4791075" y="4919663"/>
          <p14:tracePt t="27874" x="4554538" y="4673600"/>
          <p14:tracePt t="27881" x="4281488" y="4410075"/>
          <p14:tracePt t="27890" x="4027488" y="4121150"/>
          <p14:tracePt t="27897" x="3814763" y="3857625"/>
          <p14:tracePt t="27906" x="3652838" y="3687763"/>
          <p14:tracePt t="27913" x="3559175" y="3552825"/>
          <p14:tracePt t="27923" x="3508375" y="3467100"/>
          <p14:tracePt t="27928" x="3482975" y="3416300"/>
          <p14:tracePt t="27939" x="3457575" y="3365500"/>
          <p14:tracePt t="27944" x="3457575" y="3355975"/>
          <p14:tracePt t="28082" x="3449638" y="3365500"/>
          <p14:tracePt t="28090" x="3441700" y="3382963"/>
          <p14:tracePt t="28098" x="3441700" y="3408363"/>
          <p14:tracePt t="28108" x="3432175" y="3416300"/>
          <p14:tracePt t="28116" x="3424238" y="3433763"/>
          <p14:tracePt t="28130" x="3449638" y="3475038"/>
          <p14:tracePt t="28141" x="3449638" y="3484563"/>
          <p14:tracePt t="28144" x="3449638" y="3492500"/>
          <p14:tracePt t="28152" x="3449638" y="3502025"/>
          <p14:tracePt t="28160" x="3449638" y="3509963"/>
          <p14:tracePt t="28169" x="3449638" y="3517900"/>
          <p14:tracePt t="28176" x="3414713" y="3543300"/>
          <p14:tracePt t="28184" x="3389313" y="3552825"/>
          <p14:tracePt t="28206" x="3363913" y="3568700"/>
          <p14:tracePt t="28208" x="3348038" y="3568700"/>
          <p14:tracePt t="28216" x="3338513" y="3568700"/>
          <p14:tracePt t="28232" x="3330575" y="3568700"/>
          <p14:tracePt t="28240" x="3322638" y="3568700"/>
          <p14:tracePt t="28248" x="3313113" y="3568700"/>
          <p14:tracePt t="28256" x="3297238" y="3568700"/>
          <p14:tracePt t="28264" x="3270250" y="3586163"/>
          <p14:tracePt t="28273" x="3228975" y="3611563"/>
          <p14:tracePt t="28281" x="3194050" y="3619500"/>
          <p14:tracePt t="28289" x="3152775" y="3636963"/>
          <p14:tracePt t="28296" x="3143250" y="3636963"/>
          <p14:tracePt t="28306" x="3127375" y="3646488"/>
          <p14:tracePt t="28312" x="3117850" y="3646488"/>
          <p14:tracePt t="28322" x="3117850" y="3654425"/>
          <p14:tracePt t="28529" x="3109913" y="3654425"/>
          <p14:tracePt t="28842" x="3109913" y="3646488"/>
          <p14:tracePt t="28850" x="3117850" y="3646488"/>
          <p14:tracePt t="28858" x="3135313" y="3619500"/>
          <p14:tracePt t="28866" x="3135313" y="3611563"/>
          <p14:tracePt t="28876" x="3143250" y="3568700"/>
          <p14:tracePt t="28882" x="3143250" y="3543300"/>
          <p14:tracePt t="28892" x="3143250" y="3517900"/>
          <p14:tracePt t="28897" x="3152775" y="3509963"/>
          <p14:tracePt t="28906" x="3160713" y="3492500"/>
          <p14:tracePt t="28912" x="3178175" y="3449638"/>
          <p14:tracePt t="28923" x="3203575" y="3398838"/>
          <p14:tracePt t="28941" x="3297238" y="3279775"/>
          <p14:tracePt t="28944" x="3363913" y="3238500"/>
          <p14:tracePt t="28956" x="3432175" y="3186113"/>
          <p14:tracePt t="28960" x="3525838" y="3144838"/>
          <p14:tracePt t="28969" x="3636963" y="3094038"/>
          <p14:tracePt t="28976" x="3797300" y="3051175"/>
          <p14:tracePt t="28985" x="4027488" y="3000375"/>
          <p14:tracePt t="28993" x="4298950" y="2957513"/>
          <p14:tracePt t="29001" x="4562475" y="2914650"/>
          <p14:tracePt t="29008" x="4868863" y="2881313"/>
          <p14:tracePt t="29016" x="5173663" y="2871788"/>
          <p14:tracePt t="29024" x="5454650" y="2871788"/>
          <p14:tracePt t="29032" x="5726113" y="2871788"/>
          <p14:tracePt t="29040" x="6007100" y="2871788"/>
          <p14:tracePt t="29048" x="6245225" y="2889250"/>
          <p14:tracePt t="29057" x="6473825" y="2922588"/>
          <p14:tracePt t="29065" x="6626225" y="2949575"/>
          <p14:tracePt t="29073" x="6754813" y="2965450"/>
          <p14:tracePt t="29081" x="6864350" y="2974975"/>
          <p14:tracePt t="29090" x="6975475" y="2990850"/>
          <p14:tracePt t="29096" x="7119938" y="3000375"/>
          <p14:tracePt t="29106" x="7307263" y="3000375"/>
          <p14:tracePt t="29112" x="7561263" y="3000375"/>
          <p14:tracePt t="29125" x="7791450" y="3000375"/>
          <p14:tracePt t="29128" x="8020050" y="3000375"/>
          <p14:tracePt t="29139" x="8258175" y="3000375"/>
          <p14:tracePt t="29144" x="8470900" y="2982913"/>
          <p14:tracePt t="29154" x="8666163" y="2957513"/>
          <p14:tracePt t="29160" x="8853488" y="2922588"/>
          <p14:tracePt t="29169" x="9031288" y="2881313"/>
          <p14:tracePt t="29176" x="9142413" y="2871788"/>
          <p14:tracePt t="29184" x="9244013" y="2846388"/>
          <p14:tracePt t="29192" x="9337675" y="2838450"/>
          <p14:tracePt t="29200" x="9431338" y="2830513"/>
          <p14:tracePt t="29208" x="9507538" y="2830513"/>
          <p14:tracePt t="29216" x="9575800" y="2830513"/>
          <p14:tracePt t="29224" x="9634538" y="2846388"/>
          <p14:tracePt t="29232" x="9694863" y="2871788"/>
          <p14:tracePt t="29240" x="9771063" y="2914650"/>
          <p14:tracePt t="29248" x="9821863" y="2957513"/>
          <p14:tracePt t="29256" x="9864725" y="2990850"/>
          <p14:tracePt t="29264" x="9890125" y="3025775"/>
          <p14:tracePt t="29272" x="9906000" y="3033713"/>
          <p14:tracePt t="29290" x="9915525" y="3041650"/>
          <p14:tracePt t="29296" x="9931400" y="3041650"/>
          <p14:tracePt t="29305" x="9956800" y="3051175"/>
          <p14:tracePt t="29312" x="9983788" y="3051175"/>
          <p14:tracePt t="29322" x="10009188" y="3051175"/>
          <p14:tracePt t="29328" x="10050463" y="3067050"/>
          <p14:tracePt t="29339" x="10110788" y="3076575"/>
          <p14:tracePt t="29345" x="10179050" y="3094038"/>
          <p14:tracePt t="29355" x="10263188" y="3109913"/>
          <p14:tracePt t="29360" x="10348913" y="3127375"/>
          <p14:tracePt t="29370" x="10425113" y="3144838"/>
          <p14:tracePt t="29376" x="10493375" y="3160713"/>
          <p14:tracePt t="29384" x="10569575" y="3178175"/>
          <p14:tracePt t="29392" x="10612438" y="3195638"/>
          <p14:tracePt t="29400" x="10663238" y="3211513"/>
          <p14:tracePt t="29408" x="10679113" y="3228975"/>
          <p14:tracePt t="29496" x="10679113" y="3246438"/>
          <p14:tracePt t="29505" x="10653713" y="3263900"/>
          <p14:tracePt t="29512" x="10620375" y="3289300"/>
          <p14:tracePt t="29522" x="10552113" y="3330575"/>
          <p14:tracePt t="29528" x="10458450" y="3398838"/>
          <p14:tracePt t="29537" x="10331450" y="3475038"/>
          <p14:tracePt t="29544" x="10179050" y="3543300"/>
          <p14:tracePt t="29555" x="10017125" y="3603625"/>
          <p14:tracePt t="29560" x="9847263" y="3662363"/>
          <p14:tracePt t="29568" x="9659938" y="3713163"/>
          <p14:tracePt t="29576" x="9507538" y="3748088"/>
          <p14:tracePt t="29584" x="9328150" y="3781425"/>
          <p14:tracePt t="29592" x="9132888" y="3806825"/>
          <p14:tracePt t="29600" x="8912225" y="3832225"/>
          <p14:tracePt t="29608" x="8632825" y="3849688"/>
          <p14:tracePt t="29616" x="8394700" y="3841750"/>
          <p14:tracePt t="29624" x="8174038" y="3816350"/>
          <p14:tracePt t="29632" x="7893050" y="3790950"/>
          <p14:tracePt t="29640" x="7510463" y="3722688"/>
          <p14:tracePt t="29648" x="7127875" y="3662363"/>
          <p14:tracePt t="29656" x="6719888" y="3594100"/>
          <p14:tracePt t="29664" x="6338888" y="3535363"/>
          <p14:tracePt t="29672" x="5972175" y="3449638"/>
          <p14:tracePt t="29680" x="5591175" y="3355975"/>
          <p14:tracePt t="29689" x="5284788" y="3246438"/>
          <p14:tracePt t="29696" x="5021263" y="3144838"/>
          <p14:tracePt t="29705" x="4808538" y="3067050"/>
          <p14:tracePt t="29712" x="4621213" y="3008313"/>
          <p14:tracePt t="29721" x="4451350" y="2949575"/>
          <p14:tracePt t="29728" x="4316413" y="2914650"/>
          <p14:tracePt t="29738" x="4187825" y="2897188"/>
          <p14:tracePt t="29744" x="4070350" y="2881313"/>
          <p14:tracePt t="29755" x="3959225" y="2881313"/>
          <p14:tracePt t="29760" x="3848100" y="2881313"/>
          <p14:tracePt t="29768" x="3738563" y="2889250"/>
          <p14:tracePt t="29776" x="3602038" y="2914650"/>
          <p14:tracePt t="29785" x="3414713" y="2974975"/>
          <p14:tracePt t="29792" x="3178175" y="3059113"/>
          <p14:tracePt t="29800" x="2897188" y="3170238"/>
          <p14:tracePt t="29808" x="2590800" y="3289300"/>
          <p14:tracePt t="29817" x="2268538" y="3398838"/>
          <p14:tracePt t="29824" x="1936750" y="3509963"/>
          <p14:tracePt t="29832" x="1597025" y="3603625"/>
          <p14:tracePt t="29840" x="1257300" y="3679825"/>
          <p14:tracePt t="29849" x="935038" y="3738563"/>
          <p14:tracePt t="29856" x="646113" y="3781425"/>
          <p14:tracePt t="29864" x="433388" y="3806825"/>
          <p14:tracePt t="29872" x="263525" y="3816350"/>
          <p14:tracePt t="29880" x="136525" y="3816350"/>
          <p14:tracePt t="29889" x="50800" y="3816350"/>
          <p14:tracePt t="30103" x="85725" y="3008313"/>
          <p14:tracePt t="30110" x="152400" y="2957513"/>
          <p14:tracePt t="30124" x="230188" y="2897188"/>
          <p14:tracePt t="30131" x="314325" y="2830513"/>
          <p14:tracePt t="30133" x="425450" y="2744788"/>
          <p14:tracePt t="30141" x="569913" y="2651125"/>
          <p14:tracePt t="30148" x="704850" y="2557463"/>
          <p14:tracePt t="30156" x="866775" y="2447925"/>
          <p14:tracePt t="30164" x="1036638" y="2336800"/>
          <p14:tracePt t="30172" x="1173163" y="2243138"/>
          <p14:tracePt t="30180" x="1300163" y="2174875"/>
          <p14:tracePt t="30190" x="1384300" y="2116138"/>
          <p14:tracePt t="30196" x="1462088" y="2082800"/>
          <p14:tracePt t="30206" x="1520825" y="2055813"/>
          <p14:tracePt t="30212" x="1563688" y="2039938"/>
          <p14:tracePt t="30222" x="1589088" y="2030413"/>
          <p14:tracePt t="30228" x="1597025" y="2030413"/>
          <p14:tracePt t="30238" x="1606550" y="2022475"/>
          <p14:tracePt t="30269" x="1614488" y="2022475"/>
          <p14:tracePt t="30277" x="1622425" y="2022475"/>
          <p14:tracePt t="30285" x="1639888" y="2022475"/>
          <p14:tracePt t="30293" x="1665288" y="2047875"/>
          <p14:tracePt t="30301" x="1682750" y="2090738"/>
          <p14:tracePt t="30309" x="1716088" y="2124075"/>
          <p14:tracePt t="30317" x="1741488" y="2166938"/>
          <p14:tracePt t="30325" x="1776413" y="2200275"/>
          <p14:tracePt t="30333" x="1784350" y="2217738"/>
          <p14:tracePt t="30343" x="1809750" y="2243138"/>
          <p14:tracePt t="30349" x="1827213" y="2278063"/>
          <p14:tracePt t="30359" x="1852613" y="2293938"/>
          <p14:tracePt t="30365" x="1868488" y="2311400"/>
          <p14:tracePt t="30375" x="1885950" y="2336800"/>
          <p14:tracePt t="30381" x="1911350" y="2354263"/>
          <p14:tracePt t="30392" x="1928813" y="2387600"/>
          <p14:tracePt t="30397" x="1962150" y="2405063"/>
          <p14:tracePt t="30406" x="1987550" y="2438400"/>
          <p14:tracePt t="30413" x="2055813" y="2481263"/>
          <p14:tracePt t="30423" x="2116138" y="2524125"/>
          <p14:tracePt t="30429" x="2166938" y="2549525"/>
          <p14:tracePt t="30439" x="2217738" y="2582863"/>
          <p14:tracePt t="30445" x="2260600" y="2617788"/>
          <p14:tracePt t="30456" x="2260600" y="2625725"/>
          <p14:tracePt t="30572" x="2268538" y="2625725"/>
          <p14:tracePt t="30902" x="2260600" y="2625725"/>
          <p14:tracePt t="30909" x="2251075" y="2625725"/>
          <p14:tracePt t="30918" x="2225675" y="2608263"/>
          <p14:tracePt t="30926" x="2208213" y="2600325"/>
          <p14:tracePt t="30932" x="2182813" y="2592388"/>
          <p14:tracePt t="30940" x="2174875" y="2582863"/>
          <p14:tracePt t="30948" x="2166938" y="2574925"/>
          <p14:tracePt t="30956" x="2141538" y="2566988"/>
          <p14:tracePt t="30972" x="2132013" y="2566988"/>
          <p14:tracePt t="30980" x="2116138" y="2557463"/>
          <p14:tracePt t="30988" x="2106613" y="2557463"/>
          <p14:tracePt t="30996" x="2098675" y="2549525"/>
          <p14:tracePt t="31005" x="2090738" y="2549525"/>
          <p14:tracePt t="31012" x="2081213" y="2541588"/>
          <p14:tracePt t="31021" x="2065338" y="2541588"/>
          <p14:tracePt t="31028" x="2055813" y="2541588"/>
          <p14:tracePt t="31038" x="2047875" y="2532063"/>
          <p14:tracePt t="31044" x="2030413" y="2516188"/>
          <p14:tracePt t="31055" x="2030413" y="2506663"/>
          <p14:tracePt t="31060" x="2012950" y="2498725"/>
          <p14:tracePt t="31071" x="2005013" y="2489200"/>
          <p14:tracePt t="31092" x="1997075" y="2481263"/>
          <p14:tracePt t="31140" x="1987550" y="2473325"/>
          <p14:tracePt t="31173" x="1979613" y="2463800"/>
          <p14:tracePt t="31270" x="1979613" y="2455863"/>
          <p14:tracePt t="31318" x="1979613" y="2447925"/>
          <p14:tracePt t="31334" x="1979613" y="2438400"/>
          <p14:tracePt t="31340" x="1997075" y="2430463"/>
          <p14:tracePt t="31348" x="2012950" y="2413000"/>
          <p14:tracePt t="31356" x="2022475" y="2405063"/>
          <p14:tracePt t="31365" x="2038350" y="2387600"/>
          <p14:tracePt t="31372" x="2055813" y="2379663"/>
          <p14:tracePt t="31380" x="2081213" y="2362200"/>
          <p14:tracePt t="31390" x="2090738" y="2362200"/>
          <p14:tracePt t="31396" x="2106613" y="2354263"/>
          <p14:tracePt t="31405" x="2132013" y="2344738"/>
          <p14:tracePt t="31412" x="2141538" y="2344738"/>
          <p14:tracePt t="31423" x="2157413" y="2336800"/>
          <p14:tracePt t="31428" x="2166938" y="2336800"/>
          <p14:tracePt t="31444" x="2182813" y="2328863"/>
          <p14:tracePt t="31455" x="2200275" y="2328863"/>
          <p14:tracePt t="31460" x="2208213" y="2311400"/>
          <p14:tracePt t="31471" x="2217738" y="2311400"/>
          <p14:tracePt t="31476" x="2243138" y="2311400"/>
          <p14:tracePt t="31484" x="2260600" y="2311400"/>
          <p14:tracePt t="31492" x="2286000" y="2311400"/>
          <p14:tracePt t="31501" x="2311400" y="2311400"/>
          <p14:tracePt t="31509" x="2344738" y="2311400"/>
          <p14:tracePt t="31516" x="2362200" y="2311400"/>
          <p14:tracePt t="31525" x="2387600" y="2311400"/>
          <p14:tracePt t="31532" x="2420938" y="2311400"/>
          <p14:tracePt t="31540" x="2455863" y="2328863"/>
          <p14:tracePt t="31549" x="2481263" y="2344738"/>
          <p14:tracePt t="31564" x="2497138" y="2362200"/>
          <p14:tracePt t="31574" x="2506663" y="2371725"/>
          <p14:tracePt t="31590" x="2506663" y="2379663"/>
          <p14:tracePt t="31597" x="2506663" y="2387600"/>
          <p14:tracePt t="31606" x="2514600" y="2387600"/>
          <p14:tracePt t="31613" x="2514600" y="2397125"/>
          <p14:tracePt t="31622" x="2524125" y="2413000"/>
          <p14:tracePt t="31628" x="2532063" y="2438400"/>
          <p14:tracePt t="31639" x="2549525" y="2463800"/>
          <p14:tracePt t="31644" x="2557463" y="2489200"/>
          <p14:tracePt t="31655" x="2565400" y="2498725"/>
          <p14:tracePt t="31660" x="2600325" y="2532063"/>
          <p14:tracePt t="31668" x="2608263" y="2541588"/>
          <p14:tracePt t="31676" x="2616200" y="2549525"/>
          <p14:tracePt t="32054" x="2616200" y="2541588"/>
          <p14:tracePt t="32094" x="2608263" y="2541588"/>
          <p14:tracePt t="32102" x="2582863" y="2516188"/>
          <p14:tracePt t="32110" x="2557463" y="2516188"/>
          <p14:tracePt t="32118" x="2549525" y="2506663"/>
          <p14:tracePt t="32124" x="2540000" y="2498725"/>
          <p14:tracePt t="32133" x="2524125" y="2489200"/>
          <p14:tracePt t="32140" x="2497138" y="2473325"/>
          <p14:tracePt t="32148" x="2489200" y="2473325"/>
          <p14:tracePt t="32156" x="2471738" y="2463800"/>
          <p14:tracePt t="32164" x="2438400" y="2463800"/>
          <p14:tracePt t="32172" x="2413000" y="2463800"/>
          <p14:tracePt t="32181" x="2379663" y="2455863"/>
          <p14:tracePt t="32188" x="2352675" y="2455863"/>
          <p14:tracePt t="32196" x="2327275" y="2455863"/>
          <p14:tracePt t="32205" x="2301875" y="2455863"/>
          <p14:tracePt t="32213" x="2268538" y="2455863"/>
          <p14:tracePt t="32221" x="2251075" y="2455863"/>
          <p14:tracePt t="32238" x="2225675" y="2463800"/>
          <p14:tracePt t="32244" x="2217738" y="2463800"/>
          <p14:tracePt t="32255" x="2208213" y="2463800"/>
          <p14:tracePt t="32261" x="2200275" y="2473325"/>
          <p14:tracePt t="32270" x="2192338" y="2473325"/>
          <p14:tracePt t="32276" x="2182813" y="2473325"/>
          <p14:tracePt t="32285" x="2166938" y="2481263"/>
          <p14:tracePt t="32292" x="2141538" y="2481263"/>
          <p14:tracePt t="32300" x="2132013" y="2481263"/>
          <p14:tracePt t="32308" x="2124075" y="2481263"/>
          <p14:tracePt t="32317" x="2116138" y="2481263"/>
          <p14:tracePt t="32324" x="2106613" y="2489200"/>
          <p14:tracePt t="32333" x="2098675" y="2489200"/>
          <p14:tracePt t="32340" x="2090738" y="2489200"/>
          <p14:tracePt t="32356" x="2081213" y="2489200"/>
          <p14:tracePt t="32364" x="2073275" y="2489200"/>
          <p14:tracePt t="32389" x="2065338" y="2489200"/>
          <p14:tracePt t="32405" x="2055813" y="2489200"/>
          <p14:tracePt t="32437" x="2047875" y="2489200"/>
          <p14:tracePt t="32453" x="2038350" y="2481263"/>
          <p14:tracePt t="32460" x="2038350" y="2473325"/>
          <p14:tracePt t="32477" x="2038350" y="2463800"/>
          <p14:tracePt t="32501" x="2038350" y="2447925"/>
          <p14:tracePt t="32517" x="2038350" y="2430463"/>
          <p14:tracePt t="32525" x="2038350" y="2422525"/>
          <p14:tracePt t="32533" x="2055813" y="2405063"/>
          <p14:tracePt t="32541" x="2073275" y="2397125"/>
          <p14:tracePt t="32549" x="2090738" y="2371725"/>
          <p14:tracePt t="32559" x="2116138" y="2371725"/>
          <p14:tracePt t="32565" x="2132013" y="2354263"/>
          <p14:tracePt t="32575" x="2149475" y="2344738"/>
          <p14:tracePt t="32581" x="2174875" y="2336800"/>
          <p14:tracePt t="32591" x="2192338" y="2319338"/>
          <p14:tracePt t="32597" x="2235200" y="2319338"/>
          <p14:tracePt t="32607" x="2260600" y="2319338"/>
          <p14:tracePt t="32613" x="2286000" y="2311400"/>
          <p14:tracePt t="32623" x="2301875" y="2311400"/>
          <p14:tracePt t="32629" x="2319338" y="2311400"/>
          <p14:tracePt t="32638" x="2344738" y="2303463"/>
          <p14:tracePt t="32645" x="2362200" y="2303463"/>
          <p14:tracePt t="32657" x="2387600" y="2303463"/>
          <p14:tracePt t="32661" x="2413000" y="2303463"/>
          <p14:tracePt t="32673" x="2438400" y="2303463"/>
          <p14:tracePt t="32677" x="2471738" y="2303463"/>
          <p14:tracePt t="32688" x="2497138" y="2303463"/>
          <p14:tracePt t="32693" x="2524125" y="2303463"/>
          <p14:tracePt t="32701" x="2549525" y="2303463"/>
          <p14:tracePt t="32709" x="2582863" y="2303463"/>
          <p14:tracePt t="32717" x="2633663" y="2293938"/>
          <p14:tracePt t="32725" x="2684463" y="2278063"/>
          <p14:tracePt t="32733" x="2744788" y="2260600"/>
          <p14:tracePt t="32740" x="2803525" y="2235200"/>
          <p14:tracePt t="32748" x="2871788" y="2209800"/>
          <p14:tracePt t="32756" x="2965450" y="2192338"/>
          <p14:tracePt t="32764" x="3059113" y="2166938"/>
          <p14:tracePt t="32772" x="3160713" y="2141538"/>
          <p14:tracePt t="32780" x="3254375" y="2124075"/>
          <p14:tracePt t="32788" x="3348038" y="2108200"/>
          <p14:tracePt t="32796" x="3424238" y="2098675"/>
          <p14:tracePt t="32804" x="3533775" y="2098675"/>
          <p14:tracePt t="32812" x="3652838" y="2090738"/>
          <p14:tracePt t="32821" x="3789363" y="2082800"/>
          <p14:tracePt t="32828" x="3941763" y="2065338"/>
          <p14:tracePt t="32838" x="4060825" y="2055813"/>
          <p14:tracePt t="32844" x="4205288" y="2047875"/>
          <p14:tracePt t="32853" x="4367213" y="2047875"/>
          <p14:tracePt t="32860" x="4579938" y="2039938"/>
          <p14:tracePt t="32870" x="4791075" y="2022475"/>
          <p14:tracePt t="32876" x="5029200" y="2014538"/>
          <p14:tracePt t="32884" x="5267325" y="1997075"/>
          <p14:tracePt t="32892" x="5480050" y="1989138"/>
          <p14:tracePt t="32901" x="5667375" y="1989138"/>
          <p14:tracePt t="32908" x="5880100" y="1989138"/>
          <p14:tracePt t="32917" x="6040438" y="1989138"/>
          <p14:tracePt t="32924" x="6159500" y="1989138"/>
          <p14:tracePt t="32932" x="6261100" y="1989138"/>
          <p14:tracePt t="32940" x="6364288" y="1989138"/>
          <p14:tracePt t="32948" x="6456363" y="2005013"/>
          <p14:tracePt t="32956" x="6524625" y="2030413"/>
          <p14:tracePt t="32964" x="6600825" y="2055813"/>
          <p14:tracePt t="32972" x="6661150" y="2090738"/>
          <p14:tracePt t="32980" x="6704013" y="2124075"/>
          <p14:tracePt t="32988" x="6737350" y="2159000"/>
          <p14:tracePt t="32996" x="6754813" y="2192338"/>
          <p14:tracePt t="33006" x="6780213" y="2235200"/>
          <p14:tracePt t="33012" x="6797675" y="2293938"/>
          <p14:tracePt t="33022" x="6823075" y="2379663"/>
          <p14:tracePt t="33028" x="6848475" y="2481263"/>
          <p14:tracePt t="33038" x="6873875" y="2574925"/>
          <p14:tracePt t="33044" x="6899275" y="2676525"/>
          <p14:tracePt t="33054" x="6942138" y="2778125"/>
          <p14:tracePt t="33060" x="6975475" y="2871788"/>
          <p14:tracePt t="33071" x="7000875" y="2949575"/>
          <p14:tracePt t="33076" x="7026275" y="3000375"/>
          <p14:tracePt t="33087" x="7034213" y="3008313"/>
          <p14:tracePt t="33142" x="7034213" y="3016250"/>
          <p14:tracePt t="33157" x="7043738" y="3016250"/>
          <p14:tracePt t="33173" x="7051675" y="3008313"/>
          <p14:tracePt t="33181" x="7051675" y="3000375"/>
          <p14:tracePt t="33192" x="7051675" y="2982913"/>
          <p14:tracePt t="33201" x="7051675" y="2957513"/>
          <p14:tracePt t="33209" x="7018338" y="2932113"/>
          <p14:tracePt t="33217" x="6983413" y="2906713"/>
          <p14:tracePt t="33224" x="6932613" y="2897188"/>
          <p14:tracePt t="33232" x="6864350" y="2871788"/>
          <p14:tracePt t="33240" x="6745288" y="2830513"/>
          <p14:tracePt t="33248" x="6534150" y="2778125"/>
          <p14:tracePt t="33256" x="6270625" y="2736850"/>
          <p14:tracePt t="33264" x="5913438" y="2693988"/>
          <p14:tracePt t="33272" x="5513388" y="2660650"/>
          <p14:tracePt t="33280" x="5122863" y="2643188"/>
          <p14:tracePt t="33288" x="4681538" y="2625725"/>
          <p14:tracePt t="33296" x="4240213" y="2625725"/>
          <p14:tracePt t="33305" x="3848100" y="2651125"/>
          <p14:tracePt t="33312" x="3467100" y="2701925"/>
          <p14:tracePt t="33321" x="3092450" y="2727325"/>
          <p14:tracePt t="33328" x="2778125" y="2762250"/>
          <p14:tracePt t="33338" x="2489200" y="2805113"/>
          <p14:tracePt t="33344" x="2268538" y="2846388"/>
          <p14:tracePt t="33356" x="2116138" y="2881313"/>
          <p14:tracePt t="33361" x="1979613" y="2897188"/>
          <p14:tracePt t="33370" x="1885950" y="2914650"/>
          <p14:tracePt t="33376" x="1809750" y="2932113"/>
          <p14:tracePt t="33388" x="1749425" y="2949575"/>
          <p14:tracePt t="33393" x="1708150" y="2957513"/>
          <p14:tracePt t="33400" x="1682750" y="2965450"/>
          <p14:tracePt t="33417" x="1673225" y="2965450"/>
          <p14:tracePt t="33424" x="1665288" y="2965450"/>
          <p14:tracePt t="33482" x="1657350" y="2974975"/>
          <p14:tracePt t="33491" x="1657350" y="2982913"/>
          <p14:tracePt t="33497" x="1647825" y="2982913"/>
          <p14:tracePt t="33514" x="1639888" y="2982913"/>
          <p14:tracePt t="33546" x="1631950" y="2982913"/>
          <p14:tracePt t="33562" x="1622425" y="2982913"/>
          <p14:tracePt t="33572" x="1614488" y="2982913"/>
          <p14:tracePt t="33578" x="1606550" y="2982913"/>
          <p14:tracePt t="33590" x="1597025" y="2982913"/>
          <p14:tracePt t="33593" x="1589088" y="2974975"/>
          <p14:tracePt t="33603" x="1579563" y="2974975"/>
          <p14:tracePt t="33610" x="1563688" y="2957513"/>
          <p14:tracePt t="33624" x="1563688" y="2940050"/>
          <p14:tracePt t="33632" x="1554163" y="2940050"/>
          <p14:tracePt t="33640" x="1554163" y="2932113"/>
          <p14:tracePt t="33648" x="1554163" y="2922588"/>
          <p14:tracePt t="33656" x="1554163" y="2914650"/>
          <p14:tracePt t="33664" x="1554163" y="2906713"/>
          <p14:tracePt t="33672" x="1554163" y="2881313"/>
          <p14:tracePt t="33680" x="1571625" y="2838450"/>
          <p14:tracePt t="33689" x="1589088" y="2805113"/>
          <p14:tracePt t="33696" x="1589088" y="2778125"/>
          <p14:tracePt t="33704" x="1606550" y="2744788"/>
          <p14:tracePt t="33712" x="1631950" y="2693988"/>
          <p14:tracePt t="33722" x="1657350" y="2643188"/>
          <p14:tracePt t="33728" x="1682750" y="2608263"/>
          <p14:tracePt t="33738" x="1698625" y="2566988"/>
          <p14:tracePt t="33744" x="1698625" y="2541588"/>
          <p14:tracePt t="33753" x="1716088" y="2532063"/>
          <p14:tracePt t="33760" x="1716088" y="2524125"/>
          <p14:tracePt t="33770" x="1716088" y="2516188"/>
          <p14:tracePt t="33787" x="1724025" y="2506663"/>
          <p14:tracePt t="33800" x="1724025" y="2498725"/>
          <p14:tracePt t="33809" x="1724025" y="2481263"/>
          <p14:tracePt t="33816" x="1733550" y="2473325"/>
          <p14:tracePt t="33824" x="1733550" y="2463800"/>
          <p14:tracePt t="33832" x="1733550" y="2455863"/>
          <p14:tracePt t="33840" x="1741488" y="2447925"/>
          <p14:tracePt t="33856" x="1741488" y="2438400"/>
          <p14:tracePt t="33864" x="1749425" y="2438400"/>
          <p14:tracePt t="34026" x="1758950" y="2430463"/>
          <p14:tracePt t="34074" x="1766888" y="2430463"/>
          <p14:tracePt t="34082" x="1776413" y="2430463"/>
          <p14:tracePt t="34090" x="1784350" y="2438400"/>
          <p14:tracePt t="34098" x="1792288" y="2447925"/>
          <p14:tracePt t="34108" x="1801813" y="2447925"/>
          <p14:tracePt t="34113" x="1809750" y="2455863"/>
          <p14:tracePt t="34124" x="1817688" y="2455863"/>
          <p14:tracePt t="34129" x="1817688" y="2463800"/>
          <p14:tracePt t="34169" x="1817688" y="2473325"/>
          <p14:tracePt t="34177" x="1827213" y="2473325"/>
          <p14:tracePt t="34250" x="1835150" y="2473325"/>
          <p14:tracePt t="34274" x="1843088" y="2473325"/>
          <p14:tracePt t="34282" x="1868488" y="2473325"/>
          <p14:tracePt t="34291" x="1911350" y="2455863"/>
          <p14:tracePt t="34297" x="2005013" y="2430463"/>
          <p14:tracePt t="34308" x="2116138" y="2397125"/>
          <p14:tracePt t="34312" x="2286000" y="2354263"/>
          <p14:tracePt t="34322" x="2532063" y="2311400"/>
          <p14:tracePt t="34328" x="2727325" y="2278063"/>
          <p14:tracePt t="34338" x="2990850" y="2252663"/>
          <p14:tracePt t="34344" x="3279775" y="2217738"/>
          <p14:tracePt t="34355" x="3533775" y="2209800"/>
          <p14:tracePt t="34361" x="3771900" y="2209800"/>
          <p14:tracePt t="34371" x="3984625" y="2209800"/>
          <p14:tracePt t="34377" x="4129088" y="2217738"/>
          <p14:tracePt t="34385" x="4230688" y="2252663"/>
          <p14:tracePt t="34392" x="4341813" y="2293938"/>
          <p14:tracePt t="34401" x="4410075" y="2344738"/>
          <p14:tracePt t="34409" x="4486275" y="2387600"/>
          <p14:tracePt t="34416" x="4545013" y="2422525"/>
          <p14:tracePt t="34424" x="4587875" y="2455863"/>
          <p14:tracePt t="34433" x="4613275" y="2473325"/>
          <p14:tracePt t="34440" x="4646613" y="2481263"/>
          <p14:tracePt t="34448" x="4681538" y="2506663"/>
          <p14:tracePt t="34456" x="4732338" y="2532063"/>
          <p14:tracePt t="34465" x="4791075" y="2557463"/>
          <p14:tracePt t="34472" x="4876800" y="2582863"/>
          <p14:tracePt t="34480" x="4978400" y="2608263"/>
          <p14:tracePt t="34489" x="5106988" y="2625725"/>
          <p14:tracePt t="34497" x="5241925" y="2660650"/>
          <p14:tracePt t="34505" x="5403850" y="2686050"/>
          <p14:tracePt t="34512" x="5581650" y="2727325"/>
          <p14:tracePt t="34521" x="5786438" y="2778125"/>
          <p14:tracePt t="34528" x="5989638" y="2813050"/>
          <p14:tracePt t="34538" x="6167438" y="2863850"/>
          <p14:tracePt t="34544" x="6329363" y="2897188"/>
          <p14:tracePt t="34555" x="6465888" y="2932113"/>
          <p14:tracePt t="34560" x="6618288" y="2965450"/>
          <p14:tracePt t="34571" x="6770688" y="2982913"/>
          <p14:tracePt t="34576" x="6932613" y="3016250"/>
          <p14:tracePt t="34586" x="7153275" y="3059113"/>
          <p14:tracePt t="34592" x="7332663" y="3084513"/>
          <p14:tracePt t="34601" x="7477125" y="3094038"/>
          <p14:tracePt t="34608" x="7596188" y="3101975"/>
          <p14:tracePt t="34616" x="7740650" y="3101975"/>
          <p14:tracePt t="34624" x="7842250" y="3101975"/>
          <p14:tracePt t="34633" x="7926388" y="3101975"/>
          <p14:tracePt t="34640" x="8012113" y="3094038"/>
          <p14:tracePt t="34648" x="8088313" y="3076575"/>
          <p14:tracePt t="34656" x="8164513" y="3041650"/>
          <p14:tracePt t="34664" x="8224838" y="3025775"/>
          <p14:tracePt t="34672" x="8291513" y="3016250"/>
          <p14:tracePt t="34681" x="8351838" y="3008313"/>
          <p14:tracePt t="34690" x="8402638" y="3008313"/>
          <p14:tracePt t="34696" x="8462963" y="3008313"/>
          <p14:tracePt t="34706" x="8521700" y="3008313"/>
          <p14:tracePt t="34712" x="8580438" y="3008313"/>
          <p14:tracePt t="34722" x="8648700" y="3008313"/>
          <p14:tracePt t="34728" x="8716963" y="3008313"/>
          <p14:tracePt t="34738" x="8793163" y="3008313"/>
          <p14:tracePt t="34744" x="8869363" y="3008313"/>
          <p14:tracePt t="34754" x="8955088" y="3008313"/>
          <p14:tracePt t="34761" x="9039225" y="3008313"/>
          <p14:tracePt t="34771" x="9107488" y="3008313"/>
          <p14:tracePt t="34776" x="9175750" y="3008313"/>
          <p14:tracePt t="34787" x="9251950" y="3000375"/>
          <p14:tracePt t="34792" x="9302750" y="2990850"/>
          <p14:tracePt t="34801" x="9363075" y="2974975"/>
          <p14:tracePt t="34809" x="9413875" y="2974975"/>
          <p14:tracePt t="34817" x="9456738" y="2957513"/>
          <p14:tracePt t="34824" x="9498013" y="2949575"/>
          <p14:tracePt t="34833" x="9507538" y="2949575"/>
          <p14:tracePt t="34840" x="9515475" y="2949575"/>
          <p14:tracePt t="34856" x="9523413" y="2949575"/>
          <p14:tracePt t="34952" x="9540875" y="2965450"/>
          <p14:tracePt t="34960" x="9558338" y="3000375"/>
          <p14:tracePt t="34968" x="9575800" y="3016250"/>
          <p14:tracePt t="34976" x="9601200" y="3059113"/>
          <p14:tracePt t="34984" x="9617075" y="3094038"/>
          <p14:tracePt t="34992" x="9642475" y="3135313"/>
          <p14:tracePt t="35001" x="9667875" y="3186113"/>
          <p14:tracePt t="35008" x="9685338" y="3221038"/>
          <p14:tracePt t="35016" x="9702800" y="3263900"/>
          <p14:tracePt t="35024" x="9710738" y="3263900"/>
          <p14:tracePt t="35032" x="9710738" y="3271838"/>
          <p14:tracePt t="35202" x="9685338" y="3254375"/>
          <p14:tracePt t="35210" x="9667875" y="3228975"/>
          <p14:tracePt t="35218" x="9652000" y="3221038"/>
          <p14:tracePt t="35226" x="9617075" y="3186113"/>
          <p14:tracePt t="35234" x="9575800" y="3160713"/>
          <p14:tracePt t="35244" x="9550400" y="3127375"/>
          <p14:tracePt t="35249" x="9507538" y="3101975"/>
          <p14:tracePt t="35256" x="9431338" y="3051175"/>
          <p14:tracePt t="35264" x="9294813" y="2974975"/>
          <p14:tracePt t="35272" x="9117013" y="2897188"/>
          <p14:tracePt t="35281" x="8886825" y="2830513"/>
          <p14:tracePt t="35290" x="8589963" y="2744788"/>
          <p14:tracePt t="35296" x="8275638" y="2693988"/>
          <p14:tracePt t="35306" x="7986713" y="2668588"/>
          <p14:tracePt t="35313" x="7688263" y="2651125"/>
          <p14:tracePt t="35322" x="7366000" y="2651125"/>
          <p14:tracePt t="35329" x="7069138" y="2701925"/>
          <p14:tracePt t="35339" x="6813550" y="2770188"/>
          <p14:tracePt t="35345" x="6534150" y="2863850"/>
          <p14:tracePt t="35354" x="6321425" y="2957513"/>
          <p14:tracePt t="35361" x="6057900" y="3076575"/>
          <p14:tracePt t="35372" x="5743575" y="3211513"/>
          <p14:tracePt t="35376" x="5454650" y="3348038"/>
          <p14:tracePt t="35388" x="5208588" y="3502025"/>
          <p14:tracePt t="35393" x="4962525" y="3611563"/>
          <p14:tracePt t="35403" x="4757738" y="3738563"/>
          <p14:tracePt t="35409" x="4595813" y="3832225"/>
          <p14:tracePt t="35416" x="4503738" y="3900488"/>
          <p14:tracePt t="35424" x="4418013" y="3968750"/>
          <p14:tracePt t="35432" x="4332288" y="4019550"/>
          <p14:tracePt t="35441" x="4265613" y="4070350"/>
          <p14:tracePt t="35448" x="4197350" y="4105275"/>
          <p14:tracePt t="35456" x="4137025" y="4138613"/>
          <p14:tracePt t="35465" x="4086225" y="4164013"/>
          <p14:tracePt t="35472" x="4035425" y="4189413"/>
          <p14:tracePt t="35481" x="3967163" y="4214813"/>
          <p14:tracePt t="35489" x="3900488" y="4240213"/>
          <p14:tracePt t="35496" x="3814763" y="4283075"/>
          <p14:tracePt t="35506" x="3721100" y="4300538"/>
          <p14:tracePt t="35513" x="3619500" y="4325938"/>
          <p14:tracePt t="35523" x="3500438" y="4341813"/>
          <p14:tracePt t="35529" x="3355975" y="4368800"/>
          <p14:tracePt t="35538" x="3194050" y="4376738"/>
          <p14:tracePt t="35545" x="3067050" y="4376738"/>
          <p14:tracePt t="35554" x="2940050" y="4376738"/>
          <p14:tracePt t="35561" x="2811463" y="4359275"/>
          <p14:tracePt t="35572" x="2693988" y="4316413"/>
          <p14:tracePt t="35576" x="2549525" y="4257675"/>
          <p14:tracePt t="35588" x="2413000" y="4181475"/>
          <p14:tracePt t="35593" x="2327275" y="4105275"/>
          <p14:tracePt t="35601" x="2243138" y="4019550"/>
          <p14:tracePt t="35608" x="2182813" y="3925888"/>
          <p14:tracePt t="35617" x="2149475" y="3832225"/>
          <p14:tracePt t="35625" x="2132013" y="3738563"/>
          <p14:tracePt t="35632" x="2132013" y="3671888"/>
          <p14:tracePt t="35641" x="2132013" y="3611563"/>
          <p14:tracePt t="35649" x="2149475" y="3552825"/>
          <p14:tracePt t="35656" x="2174875" y="3492500"/>
          <p14:tracePt t="35665" x="2200275" y="3441700"/>
          <p14:tracePt t="35672" x="2217738" y="3398838"/>
          <p14:tracePt t="35681" x="2225675" y="3373438"/>
          <p14:tracePt t="35690" x="2235200" y="3348038"/>
          <p14:tracePt t="35697" x="2235200" y="3340100"/>
          <p14:tracePt t="35834" x="2225675" y="3365500"/>
          <p14:tracePt t="35841" x="2208213" y="3441700"/>
          <p14:tracePt t="35850" x="2174875" y="3502025"/>
          <p14:tracePt t="35859" x="2141538" y="3543300"/>
          <p14:tracePt t="35866" x="2116138" y="3578225"/>
          <p14:tracePt t="35875" x="2081213" y="3594100"/>
          <p14:tracePt t="35882" x="2030413" y="3646488"/>
          <p14:tracePt t="35891" x="2005013" y="3671888"/>
          <p14:tracePt t="35897" x="1962150" y="3713163"/>
          <p14:tracePt t="35906" x="1936750" y="3756025"/>
          <p14:tracePt t="35912" x="1903413" y="3781425"/>
          <p14:tracePt t="35921" x="1885950" y="3806825"/>
          <p14:tracePt t="35928" x="1852613" y="3832225"/>
          <p14:tracePt t="35938" x="1843088" y="3849688"/>
          <p14:tracePt t="36040" x="1835150" y="3849688"/>
          <p14:tracePt t="36064" x="1843088" y="3824288"/>
          <p14:tracePt t="36072" x="1843088" y="3798888"/>
          <p14:tracePt t="36080" x="1852613" y="3748088"/>
          <p14:tracePt t="36088" x="1868488" y="3679825"/>
          <p14:tracePt t="36096" x="1878013" y="3611563"/>
          <p14:tracePt t="36104" x="1885950" y="3543300"/>
          <p14:tracePt t="36112" x="1885950" y="3475038"/>
          <p14:tracePt t="36121" x="1893888" y="3416300"/>
          <p14:tracePt t="36128" x="1903413" y="3348038"/>
          <p14:tracePt t="36138" x="1903413" y="3289300"/>
          <p14:tracePt t="36144" x="1911350" y="3221038"/>
          <p14:tracePt t="36155" x="1920875" y="3160713"/>
          <p14:tracePt t="36160" x="1928813" y="3101975"/>
          <p14:tracePt t="36170" x="1936750" y="3041650"/>
          <p14:tracePt t="36177" x="1936750" y="3000375"/>
          <p14:tracePt t="36188" x="1936750" y="2949575"/>
          <p14:tracePt t="36192" x="1936750" y="2914650"/>
          <p14:tracePt t="36202" x="1946275" y="2881313"/>
          <p14:tracePt t="36208" x="1954213" y="2838450"/>
          <p14:tracePt t="36216" x="1962150" y="2813050"/>
          <p14:tracePt t="36224" x="1962150" y="2787650"/>
          <p14:tracePt t="36232" x="1971675" y="2762250"/>
          <p14:tracePt t="36240" x="1971675" y="2744788"/>
          <p14:tracePt t="36248" x="1971675" y="2736850"/>
          <p14:tracePt t="36256" x="1971675" y="2727325"/>
          <p14:tracePt t="36494" x="1979613" y="2719388"/>
          <p14:tracePt t="36526" x="1979613" y="2711450"/>
          <p14:tracePt t="36541" x="1987550" y="2693988"/>
          <p14:tracePt t="36550" x="1997075" y="2668588"/>
          <p14:tracePt t="36559" x="2005013" y="2625725"/>
          <p14:tracePt t="36565" x="2022475" y="2574925"/>
          <p14:tracePt t="36574" x="2047875" y="2506663"/>
          <p14:tracePt t="36580" x="2073275" y="2430463"/>
          <p14:tracePt t="36589" x="2090738" y="2397125"/>
          <p14:tracePt t="36597" x="2106613" y="2354263"/>
          <p14:tracePt t="36717" x="2098675" y="2362200"/>
          <p14:tracePt t="36725" x="2098675" y="2387600"/>
          <p14:tracePt t="36733" x="2090738" y="2397125"/>
          <p14:tracePt t="36742" x="2090738" y="2413000"/>
          <p14:tracePt t="36759" x="2106613" y="2413000"/>
          <p14:tracePt t="36765" x="2132013" y="2413000"/>
          <p14:tracePt t="36774" x="2157413" y="2413000"/>
          <p14:tracePt t="36782" x="2192338" y="2413000"/>
          <p14:tracePt t="36790" x="2208213" y="2413000"/>
          <p14:tracePt t="36797" x="2235200" y="2422525"/>
          <p14:tracePt t="36806" x="2276475" y="2422525"/>
          <p14:tracePt t="36813" x="2286000" y="2422525"/>
          <p14:tracePt t="36823" x="2301875" y="2422525"/>
          <p14:tracePt t="36829" x="2311400" y="2422525"/>
          <p14:tracePt t="36839" x="2319338" y="2422525"/>
          <p14:tracePt t="37006" x="2319338" y="2430463"/>
          <p14:tracePt t="37038" x="2311400" y="2430463"/>
          <p14:tracePt t="37062" x="2293938" y="2430463"/>
          <p14:tracePt t="37070" x="2293938" y="2438400"/>
          <p14:tracePt t="37076" x="2286000" y="2438400"/>
          <p14:tracePt t="37085" x="2268538" y="2438400"/>
          <p14:tracePt t="37100" x="2251075" y="2438400"/>
          <p14:tracePt t="37108" x="2243138" y="2438400"/>
          <p14:tracePt t="37116" x="2235200" y="2438400"/>
          <p14:tracePt t="37124" x="2225675" y="2438400"/>
          <p14:tracePt t="37132" x="2208213" y="2438400"/>
          <p14:tracePt t="37140" x="2200275" y="2447925"/>
          <p14:tracePt t="37148" x="2192338" y="2447925"/>
          <p14:tracePt t="37156" x="2174875" y="2455863"/>
          <p14:tracePt t="37165" x="2157413" y="2455863"/>
          <p14:tracePt t="37172" x="2149475" y="2455863"/>
          <p14:tracePt t="37180" x="2141538" y="2455863"/>
          <p14:tracePt t="37188" x="2116138" y="2455863"/>
          <p14:tracePt t="37196" x="2090738" y="2463800"/>
          <p14:tracePt t="37204" x="2081213" y="2463800"/>
          <p14:tracePt t="37212" x="2065338" y="2463800"/>
          <p14:tracePt t="37221" x="2038350" y="2463800"/>
          <p14:tracePt t="37228" x="2030413" y="2463800"/>
          <p14:tracePt t="37237" x="2012950" y="2473325"/>
          <p14:tracePt t="37244" x="1997075" y="2481263"/>
          <p14:tracePt t="37254" x="1987550" y="2481263"/>
          <p14:tracePt t="37260" x="1979613" y="2481263"/>
          <p14:tracePt t="37270" x="1962150" y="2489200"/>
          <p14:tracePt t="37276" x="1954213" y="2489200"/>
          <p14:tracePt t="37287" x="1946275" y="2498725"/>
          <p14:tracePt t="37292" x="1936750" y="2498725"/>
          <p14:tracePt t="37308" x="1920875" y="2489200"/>
          <p14:tracePt t="37316" x="1911350" y="2489200"/>
          <p14:tracePt t="37324" x="1903413" y="2481263"/>
          <p14:tracePt t="37340" x="1903413" y="2463800"/>
          <p14:tracePt t="37357" x="1903413" y="2455863"/>
          <p14:tracePt t="37365" x="1903413" y="2447925"/>
          <p14:tracePt t="37372" x="1903413" y="2438400"/>
          <p14:tracePt t="37381" x="1903413" y="2430463"/>
          <p14:tracePt t="37397" x="1911350" y="2422525"/>
          <p14:tracePt t="37405" x="1936750" y="2413000"/>
          <p14:tracePt t="37413" x="1962150" y="2405063"/>
          <p14:tracePt t="37423" x="1979613" y="2405063"/>
          <p14:tracePt t="37428" x="1997075" y="2405063"/>
          <p14:tracePt t="37438" x="2022475" y="2405063"/>
          <p14:tracePt t="37445" x="2055813" y="2405063"/>
          <p14:tracePt t="37454" x="2098675" y="2405063"/>
          <p14:tracePt t="37461" x="2174875" y="2387600"/>
          <p14:tracePt t="37470" x="2251075" y="2371725"/>
          <p14:tracePt t="37477" x="2336800" y="2354263"/>
          <p14:tracePt t="37487" x="2413000" y="2328863"/>
          <p14:tracePt t="37492" x="2497138" y="2293938"/>
          <p14:tracePt t="37504" x="2557463" y="2260600"/>
          <p14:tracePt t="37509" x="2616200" y="2227263"/>
          <p14:tracePt t="37517" x="2668588" y="2200275"/>
          <p14:tracePt t="37524" x="2701925" y="2184400"/>
          <p14:tracePt t="37533" x="2727325" y="2166938"/>
          <p14:tracePt t="37541" x="2744788" y="2159000"/>
          <p14:tracePt t="37549" x="2760663" y="2149475"/>
          <p14:tracePt t="37557" x="2770188" y="2141538"/>
          <p14:tracePt t="37565" x="2778125" y="2141538"/>
          <p14:tracePt t="37572" x="2795588" y="2141538"/>
          <p14:tracePt t="37581" x="2803525" y="2141538"/>
          <p14:tracePt t="37588" x="2820988" y="2149475"/>
          <p14:tracePt t="37597" x="2828925" y="2174875"/>
          <p14:tracePt t="37605" x="2828925" y="2192338"/>
          <p14:tracePt t="37612" x="2828925" y="2217738"/>
          <p14:tracePt t="37622" x="2828925" y="2235200"/>
          <p14:tracePt t="37629" x="2828925" y="2243138"/>
          <p14:tracePt t="37639" x="2828925" y="2252663"/>
          <p14:tracePt t="37645" x="2828925" y="2260600"/>
          <p14:tracePt t="37676" x="2828925" y="2268538"/>
          <p14:tracePt t="37702" x="2820988" y="2278063"/>
          <p14:tracePt t="37709" x="2811463" y="2286000"/>
          <p14:tracePt t="37717" x="2803525" y="2286000"/>
          <p14:tracePt t="37725" x="2786063" y="2293938"/>
          <p14:tracePt t="37741" x="2778125" y="2303463"/>
          <p14:tracePt t="37749" x="2752725" y="2303463"/>
          <p14:tracePt t="37757" x="2744788" y="2303463"/>
          <p14:tracePt t="37765" x="2719388" y="2303463"/>
          <p14:tracePt t="37772" x="2701925" y="2303463"/>
          <p14:tracePt t="37781" x="2684463" y="2303463"/>
          <p14:tracePt t="37789" x="2668588" y="2303463"/>
          <p14:tracePt t="37797" x="2651125" y="2303463"/>
          <p14:tracePt t="37805" x="2625725" y="2303463"/>
          <p14:tracePt t="37813" x="2600325" y="2303463"/>
          <p14:tracePt t="37822" x="2557463" y="2303463"/>
          <p14:tracePt t="37829" x="2506663" y="2303463"/>
          <p14:tracePt t="37839" x="2463800" y="2303463"/>
          <p14:tracePt t="37845" x="2405063" y="2303463"/>
          <p14:tracePt t="37854" x="2370138" y="2293938"/>
          <p14:tracePt t="37861" x="2319338" y="2293938"/>
          <p14:tracePt t="37870" x="2286000" y="2293938"/>
          <p14:tracePt t="37877" x="2251075" y="2293938"/>
          <p14:tracePt t="37888" x="2225675" y="2293938"/>
          <p14:tracePt t="37893" x="2217738" y="2293938"/>
          <p14:tracePt t="37904" x="2208213" y="2293938"/>
          <p14:tracePt t="37909" x="2200275" y="2293938"/>
          <p14:tracePt t="37925" x="2200275" y="2303463"/>
          <p14:tracePt t="37939" x="2200275" y="2311400"/>
          <p14:tracePt t="37940" x="2200275" y="2336800"/>
          <p14:tracePt t="37948" x="2200275" y="2354263"/>
          <p14:tracePt t="37956" x="2200275" y="2387600"/>
          <p14:tracePt t="37965" x="2200275" y="2413000"/>
          <p14:tracePt t="37972" x="2200275" y="2430463"/>
          <p14:tracePt t="37980" x="2200275" y="2455863"/>
          <p14:tracePt t="37988" x="2200275" y="2481263"/>
          <p14:tracePt t="37996" x="2200275" y="2506663"/>
          <p14:tracePt t="38005" x="2200275" y="2541588"/>
          <p14:tracePt t="38013" x="2182813" y="2574925"/>
          <p14:tracePt t="38022" x="2157413" y="2608263"/>
          <p14:tracePt t="38028" x="2141538" y="2625725"/>
          <p14:tracePt t="38038" x="2124075" y="2643188"/>
          <p14:tracePt t="38044" x="2098675" y="2668588"/>
          <p14:tracePt t="38054" x="2090738" y="2676525"/>
          <p14:tracePt t="38061" x="2081213" y="2693988"/>
          <p14:tracePt t="38071" x="2073275" y="2701925"/>
          <p14:tracePt t="38076" x="2065338" y="2701925"/>
          <p14:tracePt t="38087" x="2047875" y="2711450"/>
          <p14:tracePt t="38093" x="2047875" y="2719388"/>
          <p14:tracePt t="38157" x="2038350" y="2719388"/>
          <p14:tracePt t="38165" x="2038350" y="2711450"/>
          <p14:tracePt t="38172" x="2038350" y="2701925"/>
          <p14:tracePt t="38180" x="2055813" y="2693988"/>
          <p14:tracePt t="38188" x="2073275" y="2686050"/>
          <p14:tracePt t="38196" x="2081213" y="2676525"/>
          <p14:tracePt t="38204" x="2106613" y="2676525"/>
          <p14:tracePt t="38212" x="2141538" y="2676525"/>
          <p14:tracePt t="38221" x="2166938" y="2676525"/>
          <p14:tracePt t="38228" x="2200275" y="2668588"/>
          <p14:tracePt t="38237" x="2217738" y="2668588"/>
          <p14:tracePt t="38244" x="2243138" y="2668588"/>
          <p14:tracePt t="38254" x="2276475" y="2676525"/>
          <p14:tracePt t="38260" x="2276475" y="2686050"/>
          <p14:tracePt t="38270" x="2286000" y="2701925"/>
          <p14:tracePt t="38276" x="2286000" y="2711450"/>
          <p14:tracePt t="38396" x="2293938" y="2711450"/>
          <p14:tracePt t="38412" x="2293938" y="2701925"/>
          <p14:tracePt t="38420" x="2293938" y="2693988"/>
          <p14:tracePt t="38428" x="2301875" y="2693988"/>
          <p14:tracePt t="38460" x="2301875" y="2686050"/>
          <p14:tracePt t="38493" x="2301875" y="2676525"/>
          <p14:tracePt t="38509" x="2301875" y="2668588"/>
          <p14:tracePt t="38519" x="2311400" y="2668588"/>
          <p14:tracePt t="38526" x="2311400" y="2660650"/>
          <p14:tracePt t="38534" x="2319338" y="2651125"/>
          <p14:tracePt t="38542" x="2327275" y="2643188"/>
          <p14:tracePt t="38766" x="2319338" y="2643188"/>
          <p14:tracePt t="38772" x="2301875" y="2660650"/>
          <p14:tracePt t="38780" x="2268538" y="2660650"/>
          <p14:tracePt t="38788" x="2235200" y="2660650"/>
          <p14:tracePt t="38796" x="2217738" y="2660650"/>
          <p14:tracePt t="38804" x="2182813" y="2660650"/>
          <p14:tracePt t="38812" x="2124075" y="2660650"/>
          <p14:tracePt t="38821" x="2055813" y="2660650"/>
          <p14:tracePt t="38828" x="1997075" y="2660650"/>
          <p14:tracePt t="38837" x="1954213" y="2660650"/>
          <p14:tracePt t="38844" x="1903413" y="2660650"/>
          <p14:tracePt t="38854" x="1893888" y="2651125"/>
          <p14:tracePt t="38861" x="1868488" y="2643188"/>
          <p14:tracePt t="38876" x="1860550" y="2633663"/>
          <p14:tracePt t="38893" x="1860550" y="2625725"/>
          <p14:tracePt t="38903" x="1860550" y="2617788"/>
          <p14:tracePt t="38909" x="1860550" y="2608263"/>
          <p14:tracePt t="38916" x="1868488" y="2608263"/>
          <p14:tracePt t="38938" x="1878013" y="2592388"/>
          <p14:tracePt t="38940" x="1893888" y="2574925"/>
          <p14:tracePt t="38948" x="1936750" y="2566988"/>
          <p14:tracePt t="38956" x="1954213" y="2557463"/>
          <p14:tracePt t="38972" x="1987550" y="2557463"/>
          <p14:tracePt t="38981" x="2012950" y="2557463"/>
          <p14:tracePt t="38996" x="2012950" y="2574925"/>
          <p14:tracePt t="39004" x="2012950" y="2592388"/>
          <p14:tracePt t="39013" x="2012950" y="2600325"/>
          <p14:tracePt t="39021" x="2012950" y="2625725"/>
          <p14:tracePt t="39029" x="2005013" y="2633663"/>
          <p14:tracePt t="39037" x="2005013" y="2651125"/>
          <p14:tracePt t="39055" x="1997075" y="2660650"/>
          <p14:tracePt t="39070" x="1997075" y="2668588"/>
          <p14:tracePt t="39076" x="1997075" y="2676525"/>
          <p14:tracePt t="39102" x="1979613" y="2676525"/>
          <p14:tracePt t="39118" x="1971675" y="2676525"/>
          <p14:tracePt t="39238" x="1987550" y="2693988"/>
          <p14:tracePt t="39246" x="2005013" y="2701925"/>
          <p14:tracePt t="39253" x="2030413" y="2719388"/>
          <p14:tracePt t="39260" x="2038350" y="2719388"/>
          <p14:tracePt t="39270" x="2038350" y="2727325"/>
          <p14:tracePt t="39276" x="2055813" y="2744788"/>
          <p14:tracePt t="39286" x="2055813" y="2752725"/>
          <p14:tracePt t="39292" x="2055813" y="2762250"/>
          <p14:tracePt t="39302" x="2055813" y="2787650"/>
          <p14:tracePt t="39308" x="2055813" y="2813050"/>
          <p14:tracePt t="39316" x="2038350" y="2838450"/>
          <p14:tracePt t="39324" x="2022475" y="2871788"/>
          <p14:tracePt t="39332" x="1987550" y="2889250"/>
          <p14:tracePt t="39344" x="1971675" y="2906713"/>
          <p14:tracePt t="39354" x="1946275" y="2922588"/>
          <p14:tracePt t="39360" x="1893888" y="2949575"/>
          <p14:tracePt t="39370" x="1835150" y="2965450"/>
          <p14:tracePt t="39376" x="1758950" y="2990850"/>
          <p14:tracePt t="39385" x="1690688" y="3008313"/>
          <p14:tracePt t="39392" x="1639888" y="3025775"/>
          <p14:tracePt t="39403" x="1606550" y="3033713"/>
          <p14:tracePt t="39408" x="1597025" y="3033713"/>
          <p14:tracePt t="39416" x="1589088" y="3033713"/>
          <p14:tracePt t="39424" x="1579563" y="3033713"/>
          <p14:tracePt t="39666" x="1589088" y="3025775"/>
          <p14:tracePt t="39673" x="1606550" y="3016250"/>
          <p14:tracePt t="39690" x="1631950" y="3000375"/>
          <p14:tracePt t="39698" x="1665288" y="2982913"/>
          <p14:tracePt t="39708" x="1682750" y="2965450"/>
          <p14:tracePt t="39714" x="1716088" y="2957513"/>
          <p14:tracePt t="39725" x="1766888" y="2940050"/>
          <p14:tracePt t="39729" x="1801813" y="2914650"/>
          <p14:tracePt t="39739" x="1852613" y="2889250"/>
          <p14:tracePt t="39744" x="1903413" y="2863850"/>
          <p14:tracePt t="39755" x="1971675" y="2846388"/>
          <p14:tracePt t="39760" x="2047875" y="2830513"/>
          <p14:tracePt t="39770" x="2116138" y="2820988"/>
          <p14:tracePt t="39776" x="2182813" y="2813050"/>
          <p14:tracePt t="39787" x="2235200" y="2805113"/>
          <p14:tracePt t="39792" x="2276475" y="2805113"/>
          <p14:tracePt t="39803" x="2301875" y="2805113"/>
          <p14:tracePt t="39808" x="2327275" y="2805113"/>
          <p14:tracePt t="39816" x="2352675" y="2805113"/>
          <p14:tracePt t="39824" x="2362200" y="2805113"/>
          <p14:tracePt t="39833" x="2379663" y="2805113"/>
          <p14:tracePt t="39840" x="2395538" y="2813050"/>
          <p14:tracePt t="39848" x="2405063" y="2820988"/>
          <p14:tracePt t="39865" x="2413000" y="2830513"/>
          <p14:tracePt t="39872" x="2420938" y="2830513"/>
          <p14:tracePt t="39880" x="2430463" y="2830513"/>
          <p14:tracePt t="39888" x="2438400" y="2830513"/>
          <p14:tracePt t="39905" x="2446338" y="2830513"/>
          <p14:tracePt t="39921" x="2455863" y="2830513"/>
          <p14:tracePt t="39938" x="2463800" y="2838450"/>
          <p14:tracePt t="39954" x="2471738" y="2838450"/>
          <p14:tracePt t="39985" x="2471738" y="2846388"/>
          <p14:tracePt t="40088" x="2471738" y="2838450"/>
          <p14:tracePt t="40096" x="2463800" y="2820988"/>
          <p14:tracePt t="40104" x="2446338" y="2795588"/>
          <p14:tracePt t="40146" x="2446338" y="2787650"/>
          <p14:tracePt t="40179" x="2446338" y="2778125"/>
          <p14:tracePt t="40190" x="2430463" y="2778125"/>
          <p14:tracePt t="40198" x="2395538" y="2778125"/>
          <p14:tracePt t="40204" x="2387600" y="2778125"/>
          <p14:tracePt t="40209" x="2362200" y="2787650"/>
          <p14:tracePt t="40218" x="2327275" y="2795588"/>
          <p14:tracePt t="40225" x="2301875" y="2805113"/>
          <p14:tracePt t="40232" x="2268538" y="2805113"/>
          <p14:tracePt t="40240" x="2225675" y="2813050"/>
          <p14:tracePt t="40249" x="2166938" y="2820988"/>
          <p14:tracePt t="40257" x="2090738" y="2830513"/>
          <p14:tracePt t="40264" x="2022475" y="2830513"/>
          <p14:tracePt t="40273" x="1962150" y="2830513"/>
          <p14:tracePt t="40281" x="1911350" y="2830513"/>
          <p14:tracePt t="40288" x="1903413" y="2830513"/>
          <p14:tracePt t="40297" x="1878013" y="2830513"/>
          <p14:tracePt t="40312" x="1860550" y="2820988"/>
          <p14:tracePt t="40328" x="1860550" y="2813050"/>
          <p14:tracePt t="40338" x="1868488" y="2805113"/>
          <p14:tracePt t="40344" x="1868488" y="2795588"/>
          <p14:tracePt t="40354" x="1885950" y="2787650"/>
          <p14:tracePt t="40360" x="1893888" y="2778125"/>
          <p14:tracePt t="40369" x="1920875" y="2762250"/>
          <p14:tracePt t="40376" x="1928813" y="2744788"/>
          <p14:tracePt t="40386" x="1946275" y="2727325"/>
          <p14:tracePt t="40392" x="1946275" y="2719388"/>
          <p14:tracePt t="40402" x="1954213" y="2711450"/>
          <p14:tracePt t="40408" x="1954213" y="2701925"/>
          <p14:tracePt t="40481" x="1954213" y="2693988"/>
          <p14:tracePt t="40489" x="1946275" y="2686050"/>
          <p14:tracePt t="40497" x="1946275" y="2676525"/>
          <p14:tracePt t="40506" x="1946275" y="2668588"/>
          <p14:tracePt t="40513" x="1946275" y="2651125"/>
          <p14:tracePt t="40521" x="1946275" y="2625725"/>
          <p14:tracePt t="40529" x="1946275" y="2600325"/>
          <p14:tracePt t="40538" x="1946275" y="2574925"/>
          <p14:tracePt t="40545" x="1946275" y="2557463"/>
          <p14:tracePt t="40554" x="1946275" y="2549525"/>
          <p14:tracePt t="40561" x="1954213" y="2541588"/>
          <p14:tracePt t="40570" x="1962150" y="2524125"/>
          <p14:tracePt t="40577" x="1971675" y="2524125"/>
          <p14:tracePt t="40593" x="1979613" y="2516188"/>
          <p14:tracePt t="40674" x="1987550" y="2524125"/>
          <p14:tracePt t="40682" x="1997075" y="2549525"/>
          <p14:tracePt t="40690" x="2005013" y="2574925"/>
          <p14:tracePt t="40698" x="2012950" y="2592388"/>
          <p14:tracePt t="40708" x="2012950" y="2608263"/>
          <p14:tracePt t="40714" x="2022475" y="2617788"/>
          <p14:tracePt t="40723" x="2022475" y="2633663"/>
          <p14:tracePt t="40741" x="2022475" y="2643188"/>
          <p14:tracePt t="40898" x="2012950" y="2625725"/>
          <p14:tracePt t="40904" x="2005013" y="2625725"/>
          <p14:tracePt t="40928" x="1997075" y="2625725"/>
          <p14:tracePt t="40944" x="1987550" y="2625725"/>
          <p14:tracePt t="40994" x="1979613" y="2625725"/>
          <p14:tracePt t="41003" x="1971675" y="2625725"/>
          <p14:tracePt t="41026" x="1954213" y="2625725"/>
          <p14:tracePt t="41034" x="1946275" y="2625725"/>
          <p14:tracePt t="41057" x="1928813" y="2625725"/>
          <p14:tracePt t="41066" x="1920875" y="2633663"/>
          <p14:tracePt t="41082" x="1911350" y="2633663"/>
          <p14:tracePt t="41091" x="1893888" y="2633663"/>
          <p14:tracePt t="41098" x="1868488" y="2633663"/>
          <p14:tracePt t="41107" x="1852613" y="2633663"/>
          <p14:tracePt t="41113" x="1843088" y="2633663"/>
          <p14:tracePt t="41122" x="1835150" y="2633663"/>
          <p14:tracePt t="41129" x="1827213" y="2633663"/>
          <p14:tracePt t="41138" x="1817688" y="2633663"/>
          <p14:tracePt t="41162" x="1817688" y="2625725"/>
          <p14:tracePt t="41178" x="1817688" y="2617788"/>
          <p14:tracePt t="41186" x="1817688" y="2608263"/>
          <p14:tracePt t="41203" x="1817688" y="2600325"/>
          <p14:tracePt t="41208" x="1827213" y="2592388"/>
          <p14:tracePt t="41219" x="1835150" y="2582863"/>
          <p14:tracePt t="41224" x="1843088" y="2574925"/>
          <p14:tracePt t="41232" x="1860550" y="2557463"/>
          <p14:tracePt t="41240" x="1885950" y="2549525"/>
          <p14:tracePt t="41248" x="1911350" y="2541588"/>
          <p14:tracePt t="41256" x="1962150" y="2524125"/>
          <p14:tracePt t="41264" x="2005013" y="2498725"/>
          <p14:tracePt t="41272" x="2073275" y="2481263"/>
          <p14:tracePt t="41280" x="2132013" y="2463800"/>
          <p14:tracePt t="41288" x="2182813" y="2455863"/>
          <p14:tracePt t="41296" x="2243138" y="2447925"/>
          <p14:tracePt t="41304" x="2276475" y="2447925"/>
          <p14:tracePt t="41312" x="2301875" y="2447925"/>
          <p14:tracePt t="41320" x="2311400" y="2447925"/>
          <p14:tracePt t="41328" x="2319338" y="2463800"/>
          <p14:tracePt t="41337" x="2327275" y="2498725"/>
          <p14:tracePt t="41344" x="2327275" y="2524125"/>
          <p14:tracePt t="41354" x="2327275" y="2566988"/>
          <p14:tracePt t="41360" x="2327275" y="2625725"/>
          <p14:tracePt t="41370" x="2319338" y="2686050"/>
          <p14:tracePt t="41376" x="2301875" y="2736850"/>
          <p14:tracePt t="41386" x="2286000" y="2770188"/>
          <p14:tracePt t="41392" x="2260600" y="2805113"/>
          <p14:tracePt t="41403" x="2243138" y="2813050"/>
          <p14:tracePt t="41488" x="2243138" y="2820988"/>
          <p14:tracePt t="41497" x="2235200" y="2820988"/>
          <p14:tracePt t="41504" x="2235200" y="2813050"/>
          <p14:tracePt t="41512" x="2217738" y="2805113"/>
          <p14:tracePt t="41520" x="2200275" y="2805113"/>
          <p14:tracePt t="41538" x="2192338" y="2795588"/>
          <p14:tracePt t="41544" x="2174875" y="2795588"/>
          <p14:tracePt t="41553" x="2149475" y="2795588"/>
          <p14:tracePt t="41560" x="2124075" y="2795588"/>
          <p14:tracePt t="41570" x="2090738" y="2805113"/>
          <p14:tracePt t="41576" x="2047875" y="2820988"/>
          <p14:tracePt t="41585" x="2038350" y="2820988"/>
          <p14:tracePt t="41592" x="2022475" y="2820988"/>
          <p14:tracePt t="41603" x="2012950" y="2830513"/>
          <p14:tracePt t="41608" x="2005013" y="2830513"/>
          <p14:tracePt t="41707" x="2005013" y="2820988"/>
          <p14:tracePt t="41714" x="2012950" y="2820988"/>
          <p14:tracePt t="41723" x="2030413" y="2805113"/>
          <p14:tracePt t="41730" x="2030413" y="2795588"/>
          <p14:tracePt t="41739" x="2065338" y="2770188"/>
          <p14:tracePt t="41746" x="2098675" y="2752725"/>
          <p14:tracePt t="41756" x="2124075" y="2736850"/>
          <p14:tracePt t="41762" x="2166938" y="2711450"/>
          <p14:tracePt t="41771" x="2217738" y="2686050"/>
          <p14:tracePt t="41778" x="2276475" y="2660650"/>
          <p14:tracePt t="41787" x="2327275" y="2633663"/>
          <p14:tracePt t="41793" x="2413000" y="2608263"/>
          <p14:tracePt t="41804" x="2481263" y="2592388"/>
          <p14:tracePt t="41809" x="2557463" y="2582863"/>
          <p14:tracePt t="41821" x="2651125" y="2574925"/>
          <p14:tracePt t="41825" x="2744788" y="2557463"/>
          <p14:tracePt t="41834" x="2846388" y="2549525"/>
          <p14:tracePt t="41840" x="2955925" y="2541588"/>
          <p14:tracePt t="41849" x="3084513" y="2541588"/>
          <p14:tracePt t="41857" x="3219450" y="2541588"/>
          <p14:tracePt t="41865" x="3389313" y="2541588"/>
          <p14:tracePt t="41873" x="3559175" y="2549525"/>
          <p14:tracePt t="41881" x="3713163" y="2574925"/>
          <p14:tracePt t="41889" x="3840163" y="2592388"/>
          <p14:tracePt t="41897" x="3959225" y="2600325"/>
          <p14:tracePt t="41907" x="4086225" y="2625725"/>
          <p14:tracePt t="41913" x="4197350" y="2633663"/>
          <p14:tracePt t="41924" x="4306888" y="2643188"/>
          <p14:tracePt t="41940" x="4706938" y="2719388"/>
          <p14:tracePt t="41945" x="4978400" y="2770188"/>
          <p14:tracePt t="41955" x="5302250" y="2846388"/>
          <p14:tracePt t="41961" x="5641975" y="2932113"/>
          <p14:tracePt t="41971" x="5956300" y="2990850"/>
          <p14:tracePt t="41977" x="6278563" y="3076575"/>
          <p14:tracePt t="41987" x="6575425" y="3152775"/>
          <p14:tracePt t="41993" x="6788150" y="3238500"/>
          <p14:tracePt t="42006" x="6975475" y="3279775"/>
          <p14:tracePt t="42009" x="7119938" y="3340100"/>
          <p14:tracePt t="42020" x="7213600" y="3373438"/>
          <p14:tracePt t="42025" x="7297738" y="3424238"/>
          <p14:tracePt t="42034" x="7315200" y="3433763"/>
          <p14:tracePt t="42049" x="7323138" y="3433763"/>
          <p14:tracePt t="42226" x="7323138" y="3424238"/>
          <p14:tracePt t="42242" x="7323138" y="3390900"/>
          <p14:tracePt t="42250" x="7281863" y="3373438"/>
          <p14:tracePt t="42258" x="7188200" y="3340100"/>
          <p14:tracePt t="42265" x="7043738" y="3297238"/>
          <p14:tracePt t="42272" x="6754813" y="3263900"/>
          <p14:tracePt t="42281" x="6354763" y="3254375"/>
          <p14:tracePt t="42288" x="5802313" y="3238500"/>
          <p14:tracePt t="42297" x="5208588" y="3211513"/>
          <p14:tracePt t="42304" x="4630738" y="3211513"/>
          <p14:tracePt t="42312" x="4078288" y="3211513"/>
          <p14:tracePt t="42321" x="3525838" y="3221038"/>
          <p14:tracePt t="42329" x="2947988" y="3279775"/>
          <p14:tracePt t="42337" x="2455863" y="3348038"/>
          <p14:tracePt t="42344" x="2038350" y="3441700"/>
          <p14:tracePt t="42354" x="1647825" y="3543300"/>
          <p14:tracePt t="42361" x="1333500" y="3619500"/>
          <p14:tracePt t="42370" x="1104900" y="3671888"/>
          <p14:tracePt t="42376" x="925513" y="3705225"/>
          <p14:tracePt t="42386" x="831850" y="3730625"/>
          <p14:tracePt t="42393" x="823913" y="3738563"/>
          <p14:tracePt t="42404" x="815975" y="3748088"/>
          <p14:tracePt t="42540" x="815975" y="3730625"/>
          <p14:tracePt t="42548" x="815975" y="3713163"/>
          <p14:tracePt t="42556" x="823913" y="3697288"/>
          <p14:tracePt t="42564" x="841375" y="3679825"/>
          <p14:tracePt t="42572" x="858838" y="3636963"/>
          <p14:tracePt t="42580" x="892175" y="3594100"/>
          <p14:tracePt t="42588" x="935038" y="3560763"/>
          <p14:tracePt t="42596" x="976313" y="3502025"/>
          <p14:tracePt t="42604" x="1044575" y="3441700"/>
          <p14:tracePt t="42612" x="1120775" y="3373438"/>
          <p14:tracePt t="42620" x="1231900" y="3305175"/>
          <p14:tracePt t="42628" x="1350963" y="3254375"/>
          <p14:tracePt t="42638" x="1503363" y="3186113"/>
          <p14:tracePt t="42644" x="1657350" y="3109913"/>
          <p14:tracePt t="42654" x="1868488" y="3051175"/>
          <p14:tracePt t="42660" x="2124075" y="2974975"/>
          <p14:tracePt t="42670" x="2438400" y="2897188"/>
          <p14:tracePt t="42676" x="2811463" y="2871788"/>
          <p14:tracePt t="42686" x="3305175" y="2838450"/>
          <p14:tracePt t="42692" x="3814763" y="2787650"/>
          <p14:tracePt t="42702" x="4306888" y="2752725"/>
          <p14:tracePt t="42708" x="4833938" y="2736850"/>
          <p14:tracePt t="42718" x="5318125" y="2736850"/>
          <p14:tracePt t="42724" x="5802313" y="2719388"/>
          <p14:tracePt t="42735" x="6286500" y="2701925"/>
          <p14:tracePt t="42741" x="6797675" y="2711450"/>
          <p14:tracePt t="42748" x="7307263" y="2744788"/>
          <p14:tracePt t="42756" x="7773988" y="2778125"/>
          <p14:tracePt t="42765" x="8240713" y="2813050"/>
          <p14:tracePt t="42772" x="8666163" y="2838450"/>
          <p14:tracePt t="42780" x="9013825" y="2871788"/>
          <p14:tracePt t="42788" x="9345613" y="2906713"/>
          <p14:tracePt t="42797" x="9609138" y="2914650"/>
          <p14:tracePt t="42804" x="9796463" y="2932113"/>
          <p14:tracePt t="42813" x="9923463" y="2932113"/>
          <p14:tracePt t="42820" x="10025063" y="2932113"/>
          <p14:tracePt t="42828" x="10093325" y="2922588"/>
          <p14:tracePt t="42836" x="10144125" y="2906713"/>
          <p14:tracePt t="42844" x="10179050" y="2889250"/>
          <p14:tracePt t="42854" x="10204450" y="2871788"/>
          <p14:tracePt t="42860" x="10237788" y="2863850"/>
          <p14:tracePt t="42870" x="10237788" y="2855913"/>
          <p14:tracePt t="42878" x="10237788" y="2838450"/>
          <p14:tracePt t="42887" x="10245725" y="2813050"/>
          <p14:tracePt t="42894" x="10255250" y="2795588"/>
          <p14:tracePt t="42906" x="10255250" y="2778125"/>
          <p14:tracePt t="42912" x="10255250" y="2752725"/>
          <p14:tracePt t="42921" x="10255250" y="2719388"/>
          <p14:tracePt t="42938" x="10245725" y="2608263"/>
          <p14:tracePt t="42940" x="10220325" y="2532063"/>
          <p14:tracePt t="42948" x="10161588" y="2447925"/>
          <p14:tracePt t="42956" x="10118725" y="2379663"/>
          <p14:tracePt t="42965" x="10101263" y="2371725"/>
          <p14:tracePt t="42972" x="10093325" y="2354263"/>
          <p14:tracePt t="42980" x="10085388" y="2336800"/>
          <p14:tracePt t="43126" x="10085388" y="2354263"/>
          <p14:tracePt t="43134" x="10085388" y="2430463"/>
          <p14:tracePt t="43140" x="10085388" y="2541588"/>
          <p14:tracePt t="43148" x="10085388" y="2668588"/>
          <p14:tracePt t="43156" x="10093325" y="2813050"/>
          <p14:tracePt t="43165" x="10101263" y="2922588"/>
          <p14:tracePt t="43172" x="10101263" y="3016250"/>
          <p14:tracePt t="43180" x="10101263" y="3101975"/>
          <p14:tracePt t="43188" x="10093325" y="3186113"/>
          <p14:tracePt t="43196" x="10067925" y="3254375"/>
          <p14:tracePt t="43204" x="10034588" y="3330575"/>
          <p14:tracePt t="43212" x="9991725" y="3398838"/>
          <p14:tracePt t="43221" x="9948863" y="3467100"/>
          <p14:tracePt t="43228" x="9898063" y="3527425"/>
          <p14:tracePt t="43236" x="9847263" y="3568700"/>
          <p14:tracePt t="43244" x="9779000" y="3603625"/>
          <p14:tracePt t="43253" x="9710738" y="3646488"/>
          <p14:tracePt t="43260" x="9642475" y="3662363"/>
          <p14:tracePt t="43269" x="9558338" y="3679825"/>
          <p14:tracePt t="43276" x="9482138" y="3687763"/>
          <p14:tracePt t="43286" x="9396413" y="3679825"/>
          <p14:tracePt t="43292" x="9312275" y="3629025"/>
          <p14:tracePt t="43301" x="9244013" y="3586163"/>
          <p14:tracePt t="43309" x="9167813" y="3517900"/>
          <p14:tracePt t="43319" x="9099550" y="3441700"/>
          <p14:tracePt t="43324" x="9056688" y="3390900"/>
          <p14:tracePt t="43334" x="9013825" y="3314700"/>
          <p14:tracePt t="43340" x="8972550" y="3221038"/>
          <p14:tracePt t="43348" x="8955088" y="3127375"/>
          <p14:tracePt t="43356" x="8947150" y="3033713"/>
          <p14:tracePt t="43364" x="8947150" y="2965450"/>
          <p14:tracePt t="43372" x="8955088" y="2906713"/>
          <p14:tracePt t="43380" x="8980488" y="2855913"/>
          <p14:tracePt t="43388" x="9005888" y="2813050"/>
          <p14:tracePt t="43396" x="9031288" y="2787650"/>
          <p14:tracePt t="43404" x="9056688" y="2762250"/>
          <p14:tracePt t="43412" x="9074150" y="2752725"/>
          <p14:tracePt t="43420" x="9082088" y="2744788"/>
          <p14:tracePt t="43428" x="9099550" y="2744788"/>
          <p14:tracePt t="43436" x="9107488" y="2744788"/>
          <p14:tracePt t="43444" x="9124950" y="2744788"/>
          <p14:tracePt t="43453" x="9150350" y="2752725"/>
          <p14:tracePt t="43460" x="9183688" y="2778125"/>
          <p14:tracePt t="43470" x="9183688" y="2795588"/>
          <p14:tracePt t="43476" x="9209088" y="2813050"/>
          <p14:tracePt t="43486" x="9209088" y="2820988"/>
          <p14:tracePt t="43492" x="9218613" y="2830513"/>
          <p14:tracePt t="43644" x="9218613" y="2805113"/>
          <p14:tracePt t="43653" x="9226550" y="2770188"/>
          <p14:tracePt t="43660" x="9226550" y="2711450"/>
          <p14:tracePt t="43669" x="9236075" y="2660650"/>
          <p14:tracePt t="43676" x="9236075" y="2592388"/>
          <p14:tracePt t="43686" x="9236075" y="2532063"/>
          <p14:tracePt t="43692" x="9244013" y="2489200"/>
          <p14:tracePt t="43702" x="9244013" y="2463800"/>
          <p14:tracePt t="43708" x="9244013" y="2438400"/>
          <p14:tracePt t="43718" x="9244013" y="2430463"/>
          <p14:tracePt t="43724" x="9226550" y="2413000"/>
          <p14:tracePt t="43732" x="9209088" y="2397125"/>
          <p14:tracePt t="43740" x="9175750" y="2371725"/>
          <p14:tracePt t="43749" x="9150350" y="2371725"/>
          <p14:tracePt t="43756" x="9124950" y="2371725"/>
          <p14:tracePt t="43764" x="9082088" y="2371725"/>
          <p14:tracePt t="43772" x="9013825" y="2371725"/>
          <p14:tracePt t="43781" x="8929688" y="2397125"/>
          <p14:tracePt t="43788" x="8828088" y="2438400"/>
          <p14:tracePt t="43796" x="8734425" y="2481263"/>
          <p14:tracePt t="43804" x="8648700" y="2532063"/>
          <p14:tracePt t="43813" x="8564563" y="2582863"/>
          <p14:tracePt t="43820" x="8496300" y="2625725"/>
          <p14:tracePt t="43828" x="8445500" y="2676525"/>
          <p14:tracePt t="43836" x="8410575" y="2736850"/>
          <p14:tracePt t="43844" x="8377238" y="2787650"/>
          <p14:tracePt t="43854" x="8359775" y="2846388"/>
          <p14:tracePt t="43860" x="8351838" y="2906713"/>
          <p14:tracePt t="43870" x="8351838" y="2949575"/>
          <p14:tracePt t="43876" x="8351838" y="3000375"/>
          <p14:tracePt t="43886" x="8351838" y="3033713"/>
          <p14:tracePt t="43892" x="8359775" y="3059113"/>
          <p14:tracePt t="43902" x="8377238" y="3084513"/>
          <p14:tracePt t="43909" x="8385175" y="3101975"/>
          <p14:tracePt t="43936" x="8394700" y="3127375"/>
          <p14:tracePt t="43940" x="8394700" y="3152775"/>
          <p14:tracePt t="43948" x="8394700" y="3186113"/>
          <p14:tracePt t="43956" x="8394700" y="3211513"/>
          <p14:tracePt t="43965" x="8385175" y="3228975"/>
          <p14:tracePt t="43972" x="8369300" y="3263900"/>
          <p14:tracePt t="43980" x="8351838" y="3322638"/>
          <p14:tracePt t="43988" x="8334375" y="3373438"/>
          <p14:tracePt t="43997" x="8318500" y="3416300"/>
          <p14:tracePt t="44020" x="8308975" y="3424238"/>
          <p14:tracePt t="44054" x="8308975" y="3408363"/>
          <p14:tracePt t="44061" x="8308975" y="3390900"/>
          <p14:tracePt t="44069" x="8308975" y="3348038"/>
          <p14:tracePt t="44077" x="8308975" y="3279775"/>
          <p14:tracePt t="44086" x="8308975" y="3186113"/>
          <p14:tracePt t="44093" x="8308975" y="3109913"/>
          <p14:tracePt t="44102" x="8308975" y="3025775"/>
          <p14:tracePt t="44109" x="8308975" y="2957513"/>
          <p14:tracePt t="44120" x="8308975" y="2889250"/>
          <p14:tracePt t="44125" x="8308975" y="2820988"/>
          <p14:tracePt t="44136" x="8318500" y="2762250"/>
          <p14:tracePt t="44140" x="8326438" y="2719388"/>
          <p14:tracePt t="44149" x="8334375" y="2676525"/>
          <p14:tracePt t="44157" x="8343900" y="2643188"/>
          <p14:tracePt t="44165" x="8351838" y="2625725"/>
          <p14:tracePt t="44172" x="8359775" y="2617788"/>
          <p14:tracePt t="44181" x="8369300" y="2617788"/>
          <p14:tracePt t="44189" x="8377238" y="2600325"/>
          <p14:tracePt t="44382" x="8377238" y="2617788"/>
          <p14:tracePt t="44390" x="8377238" y="2633663"/>
          <p14:tracePt t="44398" x="8369300" y="2651125"/>
          <p14:tracePt t="44407" x="8359775" y="2676525"/>
          <p14:tracePt t="44414" x="8343900" y="2719388"/>
          <p14:tracePt t="44423" x="8308975" y="2770188"/>
          <p14:tracePt t="44428" x="8275638" y="2830513"/>
          <p14:tracePt t="44436" x="8232775" y="2897188"/>
          <p14:tracePt t="44444" x="8199438" y="2949575"/>
          <p14:tracePt t="44454" x="8164513" y="3000375"/>
          <p14:tracePt t="44460" x="8121650" y="3033713"/>
          <p14:tracePt t="44470" x="8096250" y="3067050"/>
          <p14:tracePt t="44476" x="8054975" y="3094038"/>
          <p14:tracePt t="44486" x="8029575" y="3119438"/>
          <p14:tracePt t="44492" x="8020050" y="3119438"/>
          <p14:tracePt t="44516" x="8012113" y="3119438"/>
          <p14:tracePt t="44533" x="8004175" y="3119438"/>
          <p14:tracePt t="44541" x="7994650" y="3119438"/>
          <p14:tracePt t="44549" x="7977188" y="3094038"/>
          <p14:tracePt t="44556" x="7951788" y="3067050"/>
          <p14:tracePt t="44564" x="7943850" y="3041650"/>
          <p14:tracePt t="44572" x="7926388" y="3025775"/>
          <p14:tracePt t="44580" x="7885113" y="3008313"/>
          <p14:tracePt t="44589" x="7832725" y="2974975"/>
          <p14:tracePt t="44597" x="7773988" y="2932113"/>
          <p14:tracePt t="44604" x="7697788" y="2906713"/>
          <p14:tracePt t="44612" x="7621588" y="2855913"/>
          <p14:tracePt t="44620" x="7527925" y="2820988"/>
          <p14:tracePt t="44628" x="7416800" y="2778125"/>
          <p14:tracePt t="44636" x="7315200" y="2752725"/>
          <p14:tracePt t="44644" x="7204075" y="2727325"/>
          <p14:tracePt t="44653" x="7085013" y="2693988"/>
          <p14:tracePt t="44660" x="6975475" y="2676525"/>
          <p14:tracePt t="44670" x="6873875" y="2668588"/>
          <p14:tracePt t="44676" x="6754813" y="2660650"/>
          <p14:tracePt t="44686" x="6643688" y="2660650"/>
          <p14:tracePt t="44692" x="6524625" y="2660650"/>
          <p14:tracePt t="44700" x="6397625" y="2660650"/>
          <p14:tracePt t="44708" x="6278563" y="2660650"/>
          <p14:tracePt t="44718" x="6159500" y="2660650"/>
          <p14:tracePt t="44724" x="6049963" y="2660650"/>
          <p14:tracePt t="44735" x="5938838" y="2660650"/>
          <p14:tracePt t="44740" x="5819775" y="2686050"/>
          <p14:tracePt t="44748" x="5708650" y="2719388"/>
          <p14:tracePt t="44756" x="5573713" y="2762250"/>
          <p14:tracePt t="44765" x="5386388" y="2820988"/>
          <p14:tracePt t="44772" x="5241925" y="2863850"/>
          <p14:tracePt t="44780" x="5072063" y="2922588"/>
          <p14:tracePt t="44788" x="4927600" y="2990850"/>
          <p14:tracePt t="44796" x="4749800" y="3067050"/>
          <p14:tracePt t="44804" x="4587875" y="3127375"/>
          <p14:tracePt t="44812" x="4443413" y="3186113"/>
          <p14:tracePt t="44820" x="4291013" y="3238500"/>
          <p14:tracePt t="44828" x="4146550" y="3314700"/>
          <p14:tracePt t="44838" x="4017963" y="3365500"/>
          <p14:tracePt t="44844" x="3908425" y="3408363"/>
          <p14:tracePt t="44853" x="3832225" y="3459163"/>
          <p14:tracePt t="44861" x="3729038" y="3517900"/>
          <p14:tracePt t="44871" x="3662363" y="3568700"/>
          <p14:tracePt t="44876" x="3586163" y="3611563"/>
          <p14:tracePt t="44886" x="3517900" y="3654425"/>
          <p14:tracePt t="44893" x="3449638" y="3697288"/>
          <p14:tracePt t="44902" x="3381375" y="3730625"/>
          <p14:tracePt t="44908" x="3305175" y="3781425"/>
          <p14:tracePt t="44918" x="3219450" y="3824288"/>
          <p14:tracePt t="44937" x="3059113" y="3892550"/>
          <p14:tracePt t="44940" x="2973388" y="3908425"/>
          <p14:tracePt t="44948" x="2897188" y="3935413"/>
          <p14:tracePt t="44956" x="2811463" y="3951288"/>
          <p14:tracePt t="44964" x="2735263" y="3960813"/>
          <p14:tracePt t="44972" x="2676525" y="3960813"/>
          <p14:tracePt t="44980" x="2608263" y="3960813"/>
          <p14:tracePt t="44988" x="2549525" y="3960813"/>
          <p14:tracePt t="44996" x="2497138" y="3960813"/>
          <p14:tracePt t="45004" x="2446338" y="3960813"/>
          <p14:tracePt t="45012" x="2413000" y="3960813"/>
          <p14:tracePt t="45020" x="2370138" y="3943350"/>
          <p14:tracePt t="45028" x="2344738" y="3935413"/>
          <p14:tracePt t="45036" x="2311400" y="3908425"/>
          <p14:tracePt t="45044" x="2276475" y="3883025"/>
          <p14:tracePt t="45054" x="2235200" y="3849688"/>
          <p14:tracePt t="45060" x="2200275" y="3824288"/>
          <p14:tracePt t="45070" x="2166938" y="3773488"/>
          <p14:tracePt t="45077" x="2141538" y="3722688"/>
          <p14:tracePt t="45086" x="2124075" y="3671888"/>
          <p14:tracePt t="45092" x="2124075" y="3636963"/>
          <p14:tracePt t="45101" x="2116138" y="3611563"/>
          <p14:tracePt t="45108" x="2116138" y="3594100"/>
          <p14:tracePt t="45119" x="2116138" y="3578225"/>
          <p14:tracePt t="45124" x="2116138" y="3560763"/>
          <p14:tracePt t="45135" x="2116138" y="3543300"/>
          <p14:tracePt t="45140" x="2116138" y="3535363"/>
          <p14:tracePt t="45148" x="2116138" y="3527425"/>
          <p14:tracePt t="45156" x="2116138" y="3509963"/>
          <p14:tracePt t="45165" x="2116138" y="3502025"/>
          <p14:tracePt t="45172" x="2116138" y="3492500"/>
          <p14:tracePt t="45374" x="2116138" y="3502025"/>
          <p14:tracePt t="45390" x="2124075" y="3509963"/>
          <p14:tracePt t="45414" x="2124075" y="3517900"/>
          <p14:tracePt t="45446" x="2124075" y="3535363"/>
          <p14:tracePt t="45462" x="2124075" y="3543300"/>
          <p14:tracePt t="45478" x="2132013" y="3552825"/>
          <p14:tracePt t="45487" x="2141538" y="3560763"/>
          <p14:tracePt t="45497" x="2157413" y="3568700"/>
          <p14:tracePt t="45504" x="2166938" y="3578225"/>
          <p14:tracePt t="45512" x="2192338" y="3594100"/>
          <p14:tracePt t="45520" x="2208213" y="3603625"/>
          <p14:tracePt t="45529" x="2235200" y="3619500"/>
          <p14:tracePt t="45538" x="2251075" y="3619500"/>
          <p14:tracePt t="45544" x="2301875" y="3629025"/>
          <p14:tracePt t="45555" x="2420938" y="3629025"/>
          <p14:tracePt t="45561" x="2590800" y="3629025"/>
          <p14:tracePt t="45570" x="2820988" y="3629025"/>
          <p14:tracePt t="45576" x="3117850" y="3629025"/>
          <p14:tracePt t="45586" x="3508375" y="3629025"/>
          <p14:tracePt t="45593" x="3976688" y="3629025"/>
          <p14:tracePt t="45602" x="4460875" y="3619500"/>
          <p14:tracePt t="45609" x="4970463" y="3603625"/>
          <p14:tracePt t="45620" x="5454650" y="3586163"/>
          <p14:tracePt t="45625" x="5946775" y="3535363"/>
          <p14:tracePt t="45636" x="6389688" y="3467100"/>
          <p14:tracePt t="45641" x="6813550" y="3416300"/>
          <p14:tracePt t="45649" x="7221538" y="3373438"/>
          <p14:tracePt t="45657" x="7604125" y="3305175"/>
          <p14:tracePt t="45665" x="7961313" y="3263900"/>
          <p14:tracePt t="45673" x="8283575" y="3228975"/>
          <p14:tracePt t="45681" x="8623300" y="3186113"/>
          <p14:tracePt t="45689" x="8912225" y="3144838"/>
          <p14:tracePt t="45697" x="9132888" y="3119438"/>
          <p14:tracePt t="45704" x="9302750" y="3094038"/>
          <p14:tracePt t="45712" x="9431338" y="3084513"/>
          <p14:tracePt t="45720" x="9515475" y="3076575"/>
          <p14:tracePt t="45728" x="9609138" y="3076575"/>
          <p14:tracePt t="45736" x="9677400" y="3076575"/>
          <p14:tracePt t="45744" x="9736138" y="3076575"/>
          <p14:tracePt t="45753" x="9786938" y="3101975"/>
          <p14:tracePt t="45760" x="9821863" y="3109913"/>
          <p14:tracePt t="45770" x="9872663" y="3135313"/>
          <p14:tracePt t="45776" x="9880600" y="3144838"/>
          <p14:tracePt t="45786" x="9915525" y="3178175"/>
          <p14:tracePt t="45792" x="9931400" y="3203575"/>
          <p14:tracePt t="45801" x="9940925" y="3221038"/>
          <p14:tracePt t="45808" x="9956800" y="3238500"/>
          <p14:tracePt t="45818" x="9956800" y="3246438"/>
          <p14:tracePt t="45835" x="9956800" y="3271838"/>
          <p14:tracePt t="45840" x="9956800" y="3289300"/>
          <p14:tracePt t="45848" x="9948863" y="3314700"/>
          <p14:tracePt t="45857" x="9940925" y="3330575"/>
          <p14:tracePt t="45864" x="9923463" y="3355975"/>
          <p14:tracePt t="45872" x="9906000" y="3390900"/>
          <p14:tracePt t="45880" x="9880600" y="3424238"/>
          <p14:tracePt t="45888" x="9839325" y="3459163"/>
          <p14:tracePt t="45897" x="9796463" y="3502025"/>
          <p14:tracePt t="45904" x="9753600" y="3535363"/>
          <p14:tracePt t="45912" x="9702800" y="3568700"/>
          <p14:tracePt t="45935" x="9634538" y="3611563"/>
          <p14:tracePt t="45936" x="9609138" y="3619500"/>
          <p14:tracePt t="45944" x="9591675" y="3636963"/>
          <p14:tracePt t="45953" x="9583738" y="3636963"/>
          <p14:tracePt t="45992" x="9575800" y="3636963"/>
          <p14:tracePt t="46002" x="9558338" y="3629025"/>
          <p14:tracePt t="46009" x="9523413" y="3586163"/>
          <p14:tracePt t="46019" x="9498013" y="3543300"/>
          <p14:tracePt t="46025" x="9456738" y="3475038"/>
          <p14:tracePt t="46036" x="9388475" y="3390900"/>
          <p14:tracePt t="46041" x="9328150" y="3305175"/>
          <p14:tracePt t="46049" x="9261475" y="3238500"/>
          <p14:tracePt t="46057" x="9193213" y="3160713"/>
          <p14:tracePt t="46065" x="9132888" y="3101975"/>
          <p14:tracePt t="46073" x="9056688" y="3041650"/>
          <p14:tracePt t="46081" x="8972550" y="3008313"/>
          <p14:tracePt t="46089" x="8894763" y="2982913"/>
          <p14:tracePt t="46097" x="8802688" y="2965450"/>
          <p14:tracePt t="46105" x="8709025" y="2957513"/>
          <p14:tracePt t="46113" x="8605838" y="2957513"/>
          <p14:tracePt t="46122" x="8496300" y="2974975"/>
          <p14:tracePt t="46129" x="8377238" y="2990850"/>
          <p14:tracePt t="46138" x="8250238" y="3025775"/>
          <p14:tracePt t="46144" x="8121650" y="3076575"/>
          <p14:tracePt t="46152" x="7986713" y="3152775"/>
          <p14:tracePt t="46160" x="7850188" y="3228975"/>
          <p14:tracePt t="46170" x="7654925" y="3340100"/>
          <p14:tracePt t="46176" x="7408863" y="3459163"/>
          <p14:tracePt t="46186" x="7196138" y="3552825"/>
          <p14:tracePt t="46193" x="6907213" y="3654425"/>
          <p14:tracePt t="46203" x="6635750" y="3730625"/>
          <p14:tracePt t="46208" x="6380163" y="3798888"/>
          <p14:tracePt t="46217" x="6116638" y="3841750"/>
          <p14:tracePt t="46224" x="5845175" y="3883025"/>
          <p14:tracePt t="46235" x="5649913" y="3908425"/>
          <p14:tracePt t="46240" x="5462588" y="3917950"/>
          <p14:tracePt t="46249" x="5310188" y="3925888"/>
          <p14:tracePt t="46256" x="5165725" y="3925888"/>
          <p14:tracePt t="46264" x="5054600" y="3908425"/>
          <p14:tracePt t="46272" x="4935538" y="3875088"/>
          <p14:tracePt t="46280" x="4818063" y="3832225"/>
          <p14:tracePt t="46288" x="4724400" y="3781425"/>
          <p14:tracePt t="46296" x="4613275" y="3722688"/>
          <p14:tracePt t="46304" x="4519613" y="3662363"/>
          <p14:tracePt t="46312" x="4418013" y="3586163"/>
          <p14:tracePt t="46320" x="4349750" y="3535363"/>
          <p14:tracePt t="46328" x="4281488" y="3475038"/>
          <p14:tracePt t="46336" x="4240213" y="3424238"/>
          <p14:tracePt t="46344" x="4222750" y="3398838"/>
          <p14:tracePt t="46354" x="4205288" y="3365500"/>
          <p14:tracePt t="46360" x="4197350" y="3365500"/>
          <p14:tracePt t="46376" x="4197350" y="3355975"/>
          <p14:tracePt t="46392" x="4187825" y="3348038"/>
          <p14:tracePt t="46408" x="4179888" y="3340100"/>
          <p14:tracePt t="46457" x="4171950" y="3340100"/>
          <p14:tracePt t="46466" x="4162425" y="3340100"/>
          <p14:tracePt t="46634" x="4171950" y="3340100"/>
          <p14:tracePt t="46642" x="4179888" y="3340100"/>
          <p14:tracePt t="46652" x="4197350" y="3340100"/>
          <p14:tracePt t="46658" x="4222750" y="3340100"/>
          <p14:tracePt t="46666" x="4248150" y="3340100"/>
          <p14:tracePt t="46674" x="4265613" y="3340100"/>
          <p14:tracePt t="46681" x="4306888" y="3340100"/>
          <p14:tracePt t="46689" x="4375150" y="3340100"/>
          <p14:tracePt t="46697" x="4476750" y="3340100"/>
          <p14:tracePt t="46705" x="4605338" y="3340100"/>
          <p14:tracePt t="46713" x="4775200" y="3330575"/>
          <p14:tracePt t="46721" x="5021263" y="3305175"/>
          <p14:tracePt t="46729" x="5302250" y="3271838"/>
          <p14:tracePt t="46738" x="5607050" y="3263900"/>
          <p14:tracePt t="46745" x="5913438" y="3228975"/>
          <p14:tracePt t="46756" x="6202363" y="3203575"/>
          <p14:tracePt t="46761" x="6491288" y="3178175"/>
          <p14:tracePt t="46772" x="6797675" y="3144838"/>
          <p14:tracePt t="46777" x="7077075" y="3119438"/>
          <p14:tracePt t="46786" x="7297738" y="3094038"/>
          <p14:tracePt t="46793" x="7493000" y="3067050"/>
          <p14:tracePt t="46803" x="7654925" y="3033713"/>
          <p14:tracePt t="46808" x="7807325" y="3000375"/>
          <p14:tracePt t="46817" x="7935913" y="2957513"/>
          <p14:tracePt t="46824" x="8080375" y="2889250"/>
          <p14:tracePt t="46834" x="8232775" y="2820988"/>
          <p14:tracePt t="46840" x="8359775" y="2752725"/>
          <p14:tracePt t="46848" x="8513763" y="2686050"/>
          <p14:tracePt t="46856" x="8623300" y="2633663"/>
          <p14:tracePt t="46864" x="8716963" y="2592388"/>
          <p14:tracePt t="46872" x="8793163" y="2549525"/>
          <p14:tracePt t="46880" x="8894763" y="2516188"/>
          <p14:tracePt t="46888" x="8972550" y="2481263"/>
          <p14:tracePt t="46896" x="9082088" y="2438400"/>
          <p14:tracePt t="46904" x="9183688" y="2422525"/>
          <p14:tracePt t="46912" x="9286875" y="2405063"/>
          <p14:tracePt t="46936" x="9464675" y="2387600"/>
          <p14:tracePt t="46937" x="9558338" y="2387600"/>
          <p14:tracePt t="46944" x="9652000" y="2387600"/>
          <p14:tracePt t="46952" x="9761538" y="2405063"/>
          <p14:tracePt t="46960" x="9872663" y="2430463"/>
          <p14:tracePt t="46969" x="10017125" y="2489200"/>
          <p14:tracePt t="46976" x="10161588" y="2541588"/>
          <p14:tracePt t="46985" x="10288588" y="2608263"/>
          <p14:tracePt t="46992" x="10425113" y="2686050"/>
          <p14:tracePt t="47002" x="10509250" y="2752725"/>
          <p14:tracePt t="47009" x="10585450" y="2820988"/>
          <p14:tracePt t="47017" x="10637838" y="2863850"/>
          <p14:tracePt t="47024" x="10671175" y="2889250"/>
          <p14:tracePt t="47035" x="10688638" y="2922588"/>
          <p14:tracePt t="47040" x="10714038" y="2949575"/>
          <p14:tracePt t="47051" x="10729913" y="2982913"/>
          <p14:tracePt t="47057" x="10747375" y="3025775"/>
          <p14:tracePt t="47064" x="10764838" y="3067050"/>
          <p14:tracePt t="47072" x="10790238" y="3127375"/>
          <p14:tracePt t="47080" x="10815638" y="3178175"/>
          <p14:tracePt t="47088" x="10833100" y="3238500"/>
          <p14:tracePt t="47097" x="10848975" y="3279775"/>
          <p14:tracePt t="47104" x="10866438" y="3314700"/>
          <p14:tracePt t="47112" x="10874375" y="3340100"/>
          <p14:tracePt t="47120" x="10883900" y="3348038"/>
          <p14:tracePt t="47129" x="10891838" y="3355975"/>
          <p14:tracePt t="47137" x="10891838" y="3365500"/>
          <p14:tracePt t="47258" x="10883900" y="3355975"/>
          <p14:tracePt t="47266" x="10866438" y="3330575"/>
          <p14:tracePt t="47274" x="10823575" y="3322638"/>
          <p14:tracePt t="47281" x="10807700" y="3305175"/>
          <p14:tracePt t="47289" x="10782300" y="3297238"/>
          <p14:tracePt t="47297" x="10739438" y="3279775"/>
          <p14:tracePt t="47304" x="10704513" y="3254375"/>
          <p14:tracePt t="47312" x="10671175" y="3238500"/>
          <p14:tracePt t="47321" x="10637838" y="3211513"/>
          <p14:tracePt t="47329" x="10585450" y="3186113"/>
          <p14:tracePt t="47337" x="10544175" y="3160713"/>
          <p14:tracePt t="47344" x="10493375" y="3109913"/>
          <p14:tracePt t="47355" x="10442575" y="3059113"/>
          <p14:tracePt t="47360" x="10399713" y="3016250"/>
          <p14:tracePt t="47370" x="10348913" y="2965450"/>
          <p14:tracePt t="47377" x="10263188" y="2897188"/>
          <p14:tracePt t="47387" x="10186988" y="2855913"/>
          <p14:tracePt t="47393" x="10093325" y="2795588"/>
          <p14:tracePt t="47402" x="9974263" y="2744788"/>
          <p14:tracePt t="47409" x="9880600" y="2711450"/>
          <p14:tracePt t="47419" x="9804400" y="2686050"/>
          <p14:tracePt t="47425" x="9736138" y="2668588"/>
          <p14:tracePt t="47435" x="9685338" y="2660650"/>
          <p14:tracePt t="47441" x="9642475" y="2660650"/>
          <p14:tracePt t="47449" x="9575800" y="2660650"/>
          <p14:tracePt t="47456" x="9490075" y="2676525"/>
          <p14:tracePt t="47464" x="9396413" y="2701925"/>
          <p14:tracePt t="47472" x="9286875" y="2736850"/>
          <p14:tracePt t="47481" x="9167813" y="2762250"/>
          <p14:tracePt t="47489" x="9056688" y="2787650"/>
          <p14:tracePt t="47497" x="8955088" y="2820988"/>
          <p14:tracePt t="47504" x="8818563" y="2846388"/>
          <p14:tracePt t="47513" x="8699500" y="2889250"/>
          <p14:tracePt t="47520" x="8564563" y="2922588"/>
          <p14:tracePt t="47529" x="8445500" y="2949575"/>
          <p14:tracePt t="47537" x="8343900" y="2974975"/>
          <p14:tracePt t="47544" x="8250238" y="3008313"/>
          <p14:tracePt t="47554" x="8156575" y="3033713"/>
          <p14:tracePt t="47561" x="8080375" y="3059113"/>
          <p14:tracePt t="47570" x="8004175" y="3084513"/>
          <p14:tracePt t="47577" x="7926388" y="3109913"/>
          <p14:tracePt t="47586" x="7832725" y="3152775"/>
          <p14:tracePt t="47593" x="7740650" y="3186113"/>
          <p14:tracePt t="47602" x="7637463" y="3246438"/>
          <p14:tracePt t="47608" x="7518400" y="3305175"/>
          <p14:tracePt t="47620" x="7391400" y="3373438"/>
          <p14:tracePt t="47625" x="7281863" y="3433763"/>
          <p14:tracePt t="47636" x="7170738" y="3492500"/>
          <p14:tracePt t="47641" x="7059613" y="3552825"/>
          <p14:tracePt t="47649" x="6967538" y="3603625"/>
          <p14:tracePt t="47656" x="6873875" y="3646488"/>
          <p14:tracePt t="47666" x="6770688" y="3687763"/>
          <p14:tracePt t="47673" x="6694488" y="3713163"/>
          <p14:tracePt t="47681" x="6600825" y="3738563"/>
          <p14:tracePt t="47689" x="6508750" y="3763963"/>
          <p14:tracePt t="47697" x="6405563" y="3806825"/>
          <p14:tracePt t="47705" x="6253163" y="3841750"/>
          <p14:tracePt t="47712" x="6091238" y="3883025"/>
          <p14:tracePt t="47720" x="5956300" y="3917950"/>
          <p14:tracePt t="47728" x="5819775" y="3943350"/>
          <p14:tracePt t="47737" x="5692775" y="3968750"/>
          <p14:tracePt t="47744" x="5581650" y="3976688"/>
          <p14:tracePt t="47754" x="5472113" y="3994150"/>
          <p14:tracePt t="47760" x="5360988" y="4002088"/>
          <p14:tracePt t="47770" x="5259388" y="4002088"/>
          <p14:tracePt t="47776" x="5157788" y="4002088"/>
          <p14:tracePt t="47787" x="5046663" y="4002088"/>
          <p14:tracePt t="47792" x="4935538" y="4002088"/>
          <p14:tracePt t="47803" x="4800600" y="3976688"/>
          <p14:tracePt t="47808" x="4699000" y="3951288"/>
          <p14:tracePt t="47818" x="4605338" y="3935413"/>
          <p14:tracePt t="47825" x="4537075" y="3917950"/>
          <p14:tracePt t="47835" x="4476750" y="3892550"/>
          <p14:tracePt t="47841" x="4468813" y="3883025"/>
          <p14:tracePt t="47853" x="4451350" y="3875088"/>
          <p14:tracePt t="47857" x="4451350" y="3867150"/>
          <p14:tracePt t="47865" x="4443413" y="3857625"/>
          <p14:tracePt t="47872" x="4443413" y="3849688"/>
          <p14:tracePt t="47880" x="4443413" y="3832225"/>
          <p14:tracePt t="47888" x="4443413" y="3806825"/>
          <p14:tracePt t="47896" x="4443413" y="3773488"/>
          <p14:tracePt t="47904" x="4443413" y="3756025"/>
          <p14:tracePt t="47912" x="4443413" y="3705225"/>
          <p14:tracePt t="47920" x="4443413" y="3662363"/>
          <p14:tracePt t="47928" x="4451350" y="3611563"/>
          <p14:tracePt t="47937" x="4460875" y="3578225"/>
          <p14:tracePt t="47944" x="4468813" y="3543300"/>
          <p14:tracePt t="47952" x="4468813" y="3535363"/>
          <p14:tracePt t="49172" x="4476750" y="3527425"/>
          <p14:tracePt t="49180" x="4486275" y="3517900"/>
          <p14:tracePt t="49188" x="4511675" y="3502025"/>
          <p14:tracePt t="49196" x="4529138" y="3467100"/>
          <p14:tracePt t="49204" x="4570413" y="3433763"/>
          <p14:tracePt t="49214" x="4587875" y="3416300"/>
          <p14:tracePt t="49221" x="4613275" y="3382963"/>
          <p14:tracePt t="49228" x="4646613" y="3355975"/>
          <p14:tracePt t="49236" x="4664075" y="3340100"/>
          <p14:tracePt t="49244" x="4681538" y="3314700"/>
          <p14:tracePt t="49252" x="4699000" y="3305175"/>
          <p14:tracePt t="49261" x="4714875" y="3279775"/>
          <p14:tracePt t="49268" x="4724400" y="3279775"/>
          <p14:tracePt t="49276" x="4757738" y="3254375"/>
          <p14:tracePt t="49286" x="4765675" y="3254375"/>
          <p14:tracePt t="49292" x="4775200" y="3238500"/>
          <p14:tracePt t="49301" x="4800600" y="3228975"/>
          <p14:tracePt t="49308" x="4818063" y="3211513"/>
          <p14:tracePt t="49317" x="4851400" y="3203575"/>
          <p14:tracePt t="49324" x="4868863" y="3203575"/>
          <p14:tracePt t="49334" x="4910138" y="3170238"/>
          <p14:tracePt t="49340" x="4927600" y="3160713"/>
          <p14:tracePt t="49351" x="4962525" y="3152775"/>
          <p14:tracePt t="49356" x="5013325" y="3127375"/>
          <p14:tracePt t="49364" x="5064125" y="3101975"/>
          <p14:tracePt t="49372" x="5114925" y="3076575"/>
          <p14:tracePt t="49380" x="5165725" y="3051175"/>
          <p14:tracePt t="49388" x="5199063" y="3033713"/>
          <p14:tracePt t="49396" x="5241925" y="3016250"/>
          <p14:tracePt t="49404" x="5276850" y="3000375"/>
          <p14:tracePt t="49412" x="5310188" y="2982913"/>
          <p14:tracePt t="49420" x="5343525" y="2957513"/>
          <p14:tracePt t="49428" x="5378450" y="2940050"/>
          <p14:tracePt t="49436" x="5403850" y="2922588"/>
          <p14:tracePt t="49444" x="5429250" y="2906713"/>
          <p14:tracePt t="49452" x="5462588" y="2889250"/>
          <p14:tracePt t="49460" x="5487988" y="2871788"/>
          <p14:tracePt t="49468" x="5522913" y="2846388"/>
          <p14:tracePt t="49476" x="5548313" y="2830513"/>
          <p14:tracePt t="49485" x="5565775" y="2813050"/>
          <p14:tracePt t="49492" x="5591175" y="2805113"/>
          <p14:tracePt t="49502" x="5607050" y="2787650"/>
          <p14:tracePt t="49508" x="5624513" y="2778125"/>
          <p14:tracePt t="49517" x="5632450" y="2770188"/>
          <p14:tracePt t="49524" x="5649913" y="2762250"/>
          <p14:tracePt t="49535" x="5667375" y="2752725"/>
          <p14:tracePt t="49540" x="5675313" y="2752725"/>
          <p14:tracePt t="49550" x="5700713" y="2744788"/>
          <p14:tracePt t="49556" x="5708650" y="2744788"/>
          <p14:tracePt t="49565" x="5726113" y="2736850"/>
          <p14:tracePt t="49572" x="5735638" y="2736850"/>
          <p14:tracePt t="49580" x="5751513" y="2736850"/>
          <p14:tracePt t="49588" x="5768975" y="2719388"/>
          <p14:tracePt t="49604" x="5776913" y="2719388"/>
          <p14:tracePt t="49613" x="5786438" y="2701925"/>
          <p14:tracePt t="49620" x="5802313" y="2701925"/>
          <p14:tracePt t="49628" x="5811838" y="2701925"/>
          <p14:tracePt t="49636" x="5827713" y="2693988"/>
          <p14:tracePt t="49645" x="5845175" y="2686050"/>
          <p14:tracePt t="49653" x="5862638" y="2668588"/>
          <p14:tracePt t="49661" x="5880100" y="2651125"/>
          <p14:tracePt t="49670" x="5888038" y="2633663"/>
          <p14:tracePt t="49677" x="5921375" y="2625725"/>
          <p14:tracePt t="49686" x="5938838" y="2617788"/>
          <p14:tracePt t="49693" x="5964238" y="2600325"/>
          <p14:tracePt t="49703" x="5989638" y="2600325"/>
          <p14:tracePt t="49708" x="6007100" y="2592388"/>
          <p14:tracePt t="49718" x="6040438" y="2592388"/>
          <p14:tracePt t="49725" x="6083300" y="2582863"/>
          <p14:tracePt t="49735" x="6100763" y="2582863"/>
          <p14:tracePt t="49740" x="6126163" y="2582863"/>
          <p14:tracePt t="49752" x="6151563" y="2574925"/>
          <p14:tracePt t="49757" x="6167438" y="2574925"/>
          <p14:tracePt t="49765" x="6184900" y="2574925"/>
          <p14:tracePt t="49772" x="6210300" y="2574925"/>
          <p14:tracePt t="49781" x="6245225" y="2566988"/>
          <p14:tracePt t="49789" x="6278563" y="2566988"/>
          <p14:tracePt t="49797" x="6321425" y="2566988"/>
          <p14:tracePt t="49804" x="6346825" y="2566988"/>
          <p14:tracePt t="49812" x="6380163" y="2566988"/>
          <p14:tracePt t="49820" x="6423025" y="2566988"/>
          <p14:tracePt t="49828" x="6473825" y="2557463"/>
          <p14:tracePt t="49836" x="6516688" y="2557463"/>
          <p14:tracePt t="49844" x="6550025" y="2557463"/>
          <p14:tracePt t="49852" x="6584950" y="2549525"/>
          <p14:tracePt t="49860" x="6618288" y="2541588"/>
          <p14:tracePt t="49868" x="6653213" y="2541588"/>
          <p14:tracePt t="49876" x="6678613" y="2541588"/>
          <p14:tracePt t="49885" x="6704013" y="2541588"/>
          <p14:tracePt t="49892" x="6729413" y="2541588"/>
          <p14:tracePt t="49901" x="6745288" y="2541588"/>
          <p14:tracePt t="49908" x="6754813" y="2541588"/>
          <p14:tracePt t="49918" x="6770688" y="2541588"/>
          <p14:tracePt t="49924" x="6788150" y="2549525"/>
          <p14:tracePt t="49934" x="6823075" y="2549525"/>
          <p14:tracePt t="49940" x="6856413" y="2549525"/>
          <p14:tracePt t="49950" x="6881813" y="2557463"/>
          <p14:tracePt t="49956" x="6907213" y="2574925"/>
          <p14:tracePt t="49964" x="6924675" y="2574925"/>
          <p14:tracePt t="49972" x="6932613" y="2582863"/>
          <p14:tracePt t="49980" x="6958013" y="2582863"/>
          <p14:tracePt t="49988" x="6983413" y="2592388"/>
          <p14:tracePt t="49997" x="7026275" y="2608263"/>
          <p14:tracePt t="50004" x="7077075" y="2633663"/>
          <p14:tracePt t="50012" x="7137400" y="2651125"/>
          <p14:tracePt t="50020" x="7204075" y="2676525"/>
          <p14:tracePt t="50028" x="7246938" y="2701925"/>
          <p14:tracePt t="50036" x="7289800" y="2727325"/>
          <p14:tracePt t="50044" x="7332663" y="2752725"/>
          <p14:tracePt t="50052" x="7383463" y="2787650"/>
          <p14:tracePt t="50060" x="7434263" y="2820988"/>
          <p14:tracePt t="50069" x="7485063" y="2863850"/>
          <p14:tracePt t="50076" x="7527925" y="2906713"/>
          <p14:tracePt t="50085" x="7570788" y="2940050"/>
          <p14:tracePt t="50092" x="7612063" y="2982913"/>
          <p14:tracePt t="50102" x="7637463" y="3016250"/>
          <p14:tracePt t="50108" x="7680325" y="3059113"/>
          <p14:tracePt t="50118" x="7715250" y="3101975"/>
          <p14:tracePt t="50124" x="7756525" y="3144838"/>
          <p14:tracePt t="50133" x="7799388" y="3186113"/>
          <p14:tracePt t="50140" x="7850188" y="3238500"/>
          <p14:tracePt t="50150" x="7893050" y="3279775"/>
          <p14:tracePt t="50156" x="7935913" y="3322638"/>
          <p14:tracePt t="50167" x="7969250" y="3348038"/>
          <p14:tracePt t="50172" x="8004175" y="3382963"/>
          <p14:tracePt t="50180" x="8037513" y="3424238"/>
          <p14:tracePt t="50188" x="8070850" y="3449638"/>
          <p14:tracePt t="50196" x="8113713" y="3492500"/>
          <p14:tracePt t="50213" x="8131175" y="3509963"/>
          <p14:tracePt t="50228" x="8147050" y="3527425"/>
          <p14:tracePt t="50236" x="8164513" y="3543300"/>
          <p14:tracePt t="50244" x="8164513" y="3552825"/>
          <p14:tracePt t="50252" x="8181975" y="3568700"/>
          <p14:tracePt t="50260" x="8199438" y="3603625"/>
          <p14:tracePt t="50269" x="8207375" y="3603625"/>
          <p14:tracePt t="50276" x="8215313" y="3619500"/>
          <p14:tracePt t="50286" x="8215313" y="3629025"/>
          <p14:tracePt t="50292" x="8224838" y="3636963"/>
          <p14:tracePt t="50302" x="8232775" y="3646488"/>
          <p14:tracePt t="50990" x="8240713" y="3646488"/>
          <p14:tracePt t="51005" x="8258175" y="3662363"/>
          <p14:tracePt t="51014" x="8291513" y="3679825"/>
          <p14:tracePt t="51021" x="8334375" y="3705225"/>
          <p14:tracePt t="51028" x="8394700" y="3722688"/>
          <p14:tracePt t="51036" x="8478838" y="3748088"/>
          <p14:tracePt t="51044" x="8623300" y="3756025"/>
          <p14:tracePt t="51052" x="8802688" y="3781425"/>
          <p14:tracePt t="51060" x="9064625" y="3824288"/>
          <p14:tracePt t="51068" x="9302750" y="3841750"/>
          <p14:tracePt t="51076" x="9515475" y="3849688"/>
          <p14:tracePt t="51086" x="9702800" y="3849688"/>
          <p14:tracePt t="51092" x="9855200" y="3841750"/>
          <p14:tracePt t="51103" x="9983788" y="3816350"/>
          <p14:tracePt t="51108" x="10101263" y="3790950"/>
          <p14:tracePt t="51117" x="10194925" y="3763963"/>
          <p14:tracePt t="51124" x="10263188" y="3730625"/>
          <p14:tracePt t="51134" x="10313988" y="3697288"/>
          <p14:tracePt t="51140" x="10339388" y="3679825"/>
          <p14:tracePt t="51151" x="10364788" y="3654425"/>
          <p14:tracePt t="51156" x="10374313" y="3636963"/>
          <p14:tracePt t="51164" x="10382250" y="3619500"/>
          <p14:tracePt t="51172" x="10390188" y="3603625"/>
          <p14:tracePt t="51180" x="10390188" y="3586163"/>
          <p14:tracePt t="51188" x="10364788" y="3560763"/>
          <p14:tracePt t="51196" x="10323513" y="3543300"/>
          <p14:tracePt t="51204" x="10229850" y="3535363"/>
          <p14:tracePt t="51212" x="10118725" y="3535363"/>
          <p14:tracePt t="51220" x="9999663" y="3535363"/>
          <p14:tracePt t="51230" x="9839325" y="3552825"/>
          <p14:tracePt t="51237" x="9667875" y="3611563"/>
          <p14:tracePt t="51244" x="9472613" y="3705225"/>
          <p14:tracePt t="51252" x="9269413" y="3806825"/>
          <p14:tracePt t="51260" x="9074150" y="3917950"/>
          <p14:tracePt t="51268" x="8869363" y="4019550"/>
          <p14:tracePt t="51276" x="8709025" y="4121150"/>
          <p14:tracePt t="51285" x="8529638" y="4240213"/>
          <p14:tracePt t="51292" x="8385175" y="4333875"/>
          <p14:tracePt t="51301" x="8224838" y="4427538"/>
          <p14:tracePt t="51308" x="8070850" y="4529138"/>
          <p14:tracePt t="51319" x="7910513" y="4614863"/>
          <p14:tracePt t="51324" x="7766050" y="4665663"/>
          <p14:tracePt t="51334" x="7646988" y="4708525"/>
          <p14:tracePt t="51344" x="7535863" y="4724400"/>
          <p14:tracePt t="51352" x="7416800" y="4741863"/>
          <p14:tracePt t="51360" x="7315200" y="4741863"/>
          <p14:tracePt t="51368" x="7229475" y="4733925"/>
          <p14:tracePt t="51376" x="7137400" y="4708525"/>
          <p14:tracePt t="51386" x="7051675" y="4673600"/>
          <p14:tracePt t="51392" x="6967538" y="4614863"/>
          <p14:tracePt t="51401" x="6889750" y="4554538"/>
          <p14:tracePt t="51408" x="6831013" y="4486275"/>
          <p14:tracePt t="51417" x="6762750" y="4427538"/>
          <p14:tracePt t="51424" x="6711950" y="4376738"/>
          <p14:tracePt t="51434" x="6704013" y="4376738"/>
          <p14:tracePt t="51457" x="6704013" y="4368800"/>
          <p14:tracePt t="51467" x="6704013" y="4359275"/>
          <p14:tracePt t="51489" x="6711950" y="4351338"/>
          <p14:tracePt t="51497" x="6711950" y="4341813"/>
          <p14:tracePt t="51504" x="6745288" y="4341813"/>
          <p14:tracePt t="51512" x="6762750" y="4341813"/>
          <p14:tracePt t="51520" x="6805613" y="4341813"/>
          <p14:tracePt t="51529" x="6873875" y="4341813"/>
          <p14:tracePt t="51536" x="6983413" y="4341813"/>
          <p14:tracePt t="51545" x="7145338" y="4359275"/>
          <p14:tracePt t="51553" x="7332663" y="4359275"/>
          <p14:tracePt t="51561" x="7535863" y="4359275"/>
          <p14:tracePt t="51569" x="7773988" y="4368800"/>
          <p14:tracePt t="51577" x="8020050" y="4351338"/>
          <p14:tracePt t="51586" x="8215313" y="4308475"/>
          <p14:tracePt t="51592" x="8402638" y="4265613"/>
          <p14:tracePt t="51602" x="8580438" y="4224338"/>
          <p14:tracePt t="51609" x="8716963" y="4197350"/>
          <p14:tracePt t="51619" x="8818563" y="4156075"/>
          <p14:tracePt t="51625" x="8904288" y="4121150"/>
          <p14:tracePt t="51635" x="8980488" y="4087813"/>
          <p14:tracePt t="51641" x="9039225" y="4052888"/>
          <p14:tracePt t="51651" x="9091613" y="4027488"/>
          <p14:tracePt t="51657" x="9124950" y="4002088"/>
          <p14:tracePt t="51665" x="9158288" y="3986213"/>
          <p14:tracePt t="51672" x="9183688" y="3976688"/>
          <p14:tracePt t="51681" x="9193213" y="3968750"/>
          <p14:tracePt t="51689" x="9201150" y="3960813"/>
          <p14:tracePt t="51697" x="9209088" y="3951288"/>
          <p14:tracePt t="51704" x="9226550" y="3943350"/>
          <p14:tracePt t="51713" x="9236075" y="3935413"/>
          <p14:tracePt t="51720" x="9244013" y="3925888"/>
          <p14:tracePt t="51729" x="9269413" y="3917950"/>
          <p14:tracePt t="51736" x="9294813" y="3900488"/>
          <p14:tracePt t="51745" x="9312275" y="3883025"/>
          <p14:tracePt t="51753" x="9328150" y="3867150"/>
          <p14:tracePt t="51761" x="9328150" y="3849688"/>
          <p14:tracePt t="51769" x="9353550" y="3816350"/>
          <p14:tracePt t="51777" x="9363075" y="3798888"/>
          <p14:tracePt t="51786" x="9380538" y="3781425"/>
          <p14:tracePt t="51792" x="9388475" y="3763963"/>
          <p14:tracePt t="51802" x="9396413" y="3738563"/>
          <p14:tracePt t="51809" x="9413875" y="3713163"/>
          <p14:tracePt t="51819" x="9413875" y="3687763"/>
          <p14:tracePt t="51825" x="9421813" y="3654425"/>
          <p14:tracePt t="51835" x="9421813" y="3636963"/>
          <p14:tracePt t="51840" x="9421813" y="3629025"/>
          <p14:tracePt t="51851" x="9421813" y="3611563"/>
          <p14:tracePt t="51857" x="9413875" y="3594100"/>
          <p14:tracePt t="51873" x="9380538" y="3578225"/>
          <p14:tracePt t="51880" x="9353550" y="3578225"/>
          <p14:tracePt t="51888" x="9328150" y="3578225"/>
          <p14:tracePt t="51897" x="9261475" y="3552825"/>
          <p14:tracePt t="51905" x="9142413" y="3527425"/>
          <p14:tracePt t="51913" x="8980488" y="3509963"/>
          <p14:tracePt t="51921" x="8734425" y="3449638"/>
          <p14:tracePt t="51938" x="8131175" y="3382963"/>
          <p14:tracePt t="51944" x="7832725" y="3365500"/>
          <p14:tracePt t="51952" x="7553325" y="3348038"/>
          <p14:tracePt t="51961" x="7289800" y="3365500"/>
          <p14:tracePt t="51970" x="7059613" y="3408363"/>
          <p14:tracePt t="51976" x="6856413" y="3475038"/>
          <p14:tracePt t="51986" x="6661150" y="3552825"/>
          <p14:tracePt t="51992" x="6508750" y="3636963"/>
          <p14:tracePt t="52004" x="6389688" y="3705225"/>
          <p14:tracePt t="52008" x="6303963" y="3773488"/>
          <p14:tracePt t="52021" x="6253163" y="3824288"/>
          <p14:tracePt t="52026" x="6194425" y="3892550"/>
          <p14:tracePt t="52035" x="6151563" y="3951288"/>
          <p14:tracePt t="52041" x="6108700" y="4011613"/>
          <p14:tracePt t="52052" x="6057900" y="4079875"/>
          <p14:tracePt t="52057" x="5997575" y="4130675"/>
          <p14:tracePt t="52068" x="5938838" y="4171950"/>
          <p14:tracePt t="52073" x="5880100" y="4206875"/>
          <p14:tracePt t="52082" x="5802313" y="4232275"/>
          <p14:tracePt t="52089" x="5726113" y="4249738"/>
          <p14:tracePt t="52097" x="5641975" y="4257675"/>
          <p14:tracePt t="52105" x="5556250" y="4257675"/>
          <p14:tracePt t="52113" x="5462588" y="4257675"/>
          <p14:tracePt t="52121" x="5386388" y="4257675"/>
          <p14:tracePt t="52129" x="5292725" y="4224338"/>
          <p14:tracePt t="52137" x="5216525" y="4189413"/>
          <p14:tracePt t="52145" x="5148263" y="4146550"/>
          <p14:tracePt t="52154" x="5064125" y="4087813"/>
          <p14:tracePt t="52161" x="5021263" y="4037013"/>
          <p14:tracePt t="52170" x="4962525" y="3960813"/>
          <p14:tracePt t="52177" x="4910138" y="3892550"/>
          <p14:tracePt t="52186" x="4859338" y="3816350"/>
          <p14:tracePt t="52193" x="4826000" y="3730625"/>
          <p14:tracePt t="52203" x="4800600" y="3671888"/>
          <p14:tracePt t="52209" x="4775200" y="3619500"/>
          <p14:tracePt t="52218" x="4765675" y="3586163"/>
          <p14:tracePt t="52224" x="4765675" y="3578225"/>
          <p14:tracePt t="52233" x="4765675" y="3568700"/>
          <p14:tracePt t="52522" x="4775200" y="3578225"/>
          <p14:tracePt t="52532" x="4783138" y="3586163"/>
          <p14:tracePt t="52537" x="4800600" y="3594100"/>
          <p14:tracePt t="52544" x="4826000" y="3611563"/>
          <p14:tracePt t="52552" x="4876800" y="3629025"/>
          <p14:tracePt t="52560" x="4935538" y="3646488"/>
          <p14:tracePt t="52568" x="5038725" y="3671888"/>
          <p14:tracePt t="52576" x="5165725" y="3697288"/>
          <p14:tracePt t="52586" x="5343525" y="3738563"/>
          <p14:tracePt t="52592" x="5573713" y="3790950"/>
          <p14:tracePt t="52602" x="5870575" y="3849688"/>
          <p14:tracePt t="52608" x="6159500" y="3892550"/>
          <p14:tracePt t="52617" x="6423025" y="3917950"/>
          <p14:tracePt t="52624" x="6686550" y="3960813"/>
          <p14:tracePt t="52633" x="6967538" y="3976688"/>
          <p14:tracePt t="52640" x="7229475" y="3986213"/>
          <p14:tracePt t="52651" x="7459663" y="3986213"/>
          <p14:tracePt t="52656" x="7672388" y="3986213"/>
          <p14:tracePt t="52667" x="7885113" y="3986213"/>
          <p14:tracePt t="52673" x="8080375" y="3951288"/>
          <p14:tracePt t="52680" x="8266113" y="3908425"/>
          <p14:tracePt t="52688" x="8402638" y="3867150"/>
          <p14:tracePt t="52697" x="8504238" y="3832225"/>
          <p14:tracePt t="52704" x="8589963" y="3790950"/>
          <p14:tracePt t="52713" x="8666163" y="3738563"/>
          <p14:tracePt t="52720" x="8716963" y="3697288"/>
          <p14:tracePt t="52728" x="8767763" y="3646488"/>
          <p14:tracePt t="52736" x="8818563" y="3578225"/>
          <p14:tracePt t="52744" x="8861425" y="3517900"/>
          <p14:tracePt t="52752" x="8912225" y="3449638"/>
          <p14:tracePt t="52760" x="8972550" y="3390900"/>
          <p14:tracePt t="52769" x="9023350" y="3330575"/>
          <p14:tracePt t="52777" x="9064625" y="3254375"/>
          <p14:tracePt t="52786" x="9117013" y="3195638"/>
          <p14:tracePt t="52792" x="9150350" y="3127375"/>
          <p14:tracePt t="52802" x="9158288" y="3094038"/>
          <p14:tracePt t="52809" x="9167813" y="3084513"/>
          <p14:tracePt t="52818" x="9175750" y="3084513"/>
          <p14:tracePt t="52841" x="9167813" y="3076575"/>
          <p14:tracePt t="52856" x="9150350" y="3076575"/>
          <p14:tracePt t="52867" x="9142413" y="3076575"/>
          <p14:tracePt t="52873" x="9132888" y="3076575"/>
          <p14:tracePt t="52888" x="9117013" y="3076575"/>
          <p14:tracePt t="52905" x="9099550" y="3076575"/>
          <p14:tracePt t="52913" x="9074150" y="3101975"/>
          <p14:tracePt t="52920" x="9056688" y="3119438"/>
          <p14:tracePt t="52928" x="9013825" y="3160713"/>
          <p14:tracePt t="52937" x="8955088" y="3221038"/>
          <p14:tracePt t="52944" x="8878888" y="3289300"/>
          <p14:tracePt t="52952" x="8777288" y="3382963"/>
          <p14:tracePt t="52961" x="8632825" y="3509963"/>
          <p14:tracePt t="52969" x="8462963" y="3636963"/>
          <p14:tracePt t="52976" x="8215313" y="3763963"/>
          <p14:tracePt t="52986" x="7926388" y="3900488"/>
          <p14:tracePt t="52992" x="7621588" y="4027488"/>
          <p14:tracePt t="53002" x="7340600" y="4130675"/>
          <p14:tracePt t="53008" x="7051675" y="4232275"/>
          <p14:tracePt t="53019" x="6797675" y="4316413"/>
          <p14:tracePt t="53024" x="6567488" y="4368800"/>
          <p14:tracePt t="53034" x="6372225" y="4394200"/>
          <p14:tracePt t="53040" x="6202363" y="4410075"/>
          <p14:tracePt t="53051" x="6091238" y="4410075"/>
          <p14:tracePt t="53056" x="5989638" y="4410075"/>
          <p14:tracePt t="53067" x="5888038" y="4410075"/>
          <p14:tracePt t="53073" x="5794375" y="4384675"/>
          <p14:tracePt t="53083" x="5718175" y="4351338"/>
          <p14:tracePt t="53088" x="5641975" y="4300538"/>
          <p14:tracePt t="53096" x="5565775" y="4240213"/>
          <p14:tracePt t="53104" x="5487988" y="4164013"/>
          <p14:tracePt t="53113" x="5421313" y="4079875"/>
          <p14:tracePt t="53120" x="5353050" y="3994150"/>
          <p14:tracePt t="53129" x="5276850" y="3908425"/>
          <p14:tracePt t="53136" x="5208588" y="3824288"/>
          <p14:tracePt t="53145" x="5140325" y="3748088"/>
          <p14:tracePt t="53152" x="5080000" y="3687763"/>
          <p14:tracePt t="53161" x="5038725" y="3646488"/>
          <p14:tracePt t="53170" x="4995863" y="3611563"/>
          <p14:tracePt t="53176" x="4945063" y="3568700"/>
          <p14:tracePt t="53186" x="4894263" y="3543300"/>
          <p14:tracePt t="53193" x="4843463" y="3527425"/>
          <p14:tracePt t="53201" x="4783138" y="3517900"/>
          <p14:tracePt t="53208" x="4714875" y="3517900"/>
          <p14:tracePt t="53219" x="4646613" y="3517900"/>
          <p14:tracePt t="53225" x="4570413" y="3517900"/>
          <p14:tracePt t="53234" x="4494213" y="3517900"/>
          <p14:tracePt t="53240" x="4400550" y="3517900"/>
          <p14:tracePt t="53250" x="4291013" y="3535363"/>
          <p14:tracePt t="53256" x="4171950" y="3568700"/>
          <p14:tracePt t="53266" x="4052888" y="3603625"/>
          <p14:tracePt t="53273" x="3933825" y="3662363"/>
          <p14:tracePt t="53280" x="3781425" y="3730625"/>
          <p14:tracePt t="53288" x="3644900" y="3790950"/>
          <p14:tracePt t="53296" x="3492500" y="3875088"/>
          <p14:tracePt t="53304" x="3355975" y="3960813"/>
          <p14:tracePt t="53312" x="3219450" y="4037013"/>
          <p14:tracePt t="53320" x="3074988" y="4087813"/>
          <p14:tracePt t="53328" x="2947988" y="4156075"/>
          <p14:tracePt t="53336" x="2811463" y="4232275"/>
          <p14:tracePt t="53344" x="2676525" y="4316413"/>
          <p14:tracePt t="53352" x="2549525" y="4368800"/>
          <p14:tracePt t="53360" x="2420938" y="4435475"/>
          <p14:tracePt t="53369" x="2311400" y="4495800"/>
          <p14:tracePt t="53376" x="2192338" y="4529138"/>
          <p14:tracePt t="53386" x="2065338" y="4579938"/>
          <p14:tracePt t="53392" x="1962150" y="4622800"/>
          <p14:tracePt t="53402" x="1868488" y="4648200"/>
          <p14:tracePt t="53408" x="1784350" y="4665663"/>
          <p14:tracePt t="53418" x="1690688" y="4673600"/>
          <p14:tracePt t="53424" x="1614488" y="4683125"/>
          <p14:tracePt t="53434" x="1538288" y="4699000"/>
          <p14:tracePt t="53440" x="1444625" y="4699000"/>
          <p14:tracePt t="53451" x="1376363" y="4699000"/>
          <p14:tracePt t="53456" x="1325563" y="4699000"/>
          <p14:tracePt t="53467" x="1282700" y="4691063"/>
          <p14:tracePt t="53472" x="1239838" y="4683125"/>
          <p14:tracePt t="53480" x="1206500" y="4657725"/>
          <p14:tracePt t="53488" x="1163638" y="4630738"/>
          <p14:tracePt t="53497" x="1155700" y="4630738"/>
          <p14:tracePt t="53504" x="1130300" y="4605338"/>
          <p14:tracePt t="53520" x="1112838" y="4589463"/>
          <p14:tracePt t="53536" x="1112838" y="4579938"/>
          <p14:tracePt t="53544" x="1112838" y="4538663"/>
          <p14:tracePt t="53552" x="1112838" y="4521200"/>
          <p14:tracePt t="53561" x="1112838" y="4503738"/>
          <p14:tracePt t="53568" x="1112838" y="4478338"/>
          <p14:tracePt t="53576" x="1112838" y="4460875"/>
          <p14:tracePt t="53584" x="1112838" y="4435475"/>
          <p14:tracePt t="53592" x="1112838" y="4419600"/>
          <p14:tracePt t="53601" x="1112838" y="4410075"/>
          <p14:tracePt t="53608" x="1112838" y="4394200"/>
          <p14:tracePt t="53619" x="1112838" y="4376738"/>
          <p14:tracePt t="53625" x="1112838" y="4368800"/>
          <p14:tracePt t="53634" x="1112838" y="4359275"/>
          <p14:tracePt t="53640" x="1112838" y="4351338"/>
          <p14:tracePt t="53652" x="1112838" y="4341813"/>
          <p14:tracePt t="53657" x="1120775" y="4325938"/>
          <p14:tracePt t="53667" x="1120775" y="4316413"/>
          <p14:tracePt t="53672" x="1138238" y="4291013"/>
          <p14:tracePt t="53683" x="1163638" y="4275138"/>
          <p14:tracePt t="53689" x="1181100" y="4257675"/>
          <p14:tracePt t="53697" x="1214438" y="4232275"/>
          <p14:tracePt t="53704" x="1249363" y="4197350"/>
          <p14:tracePt t="53713" x="1290638" y="4164013"/>
          <p14:tracePt t="53721" x="1317625" y="4156075"/>
          <p14:tracePt t="53728" x="1368425" y="4130675"/>
          <p14:tracePt t="53736" x="1427163" y="4105275"/>
          <p14:tracePt t="53744" x="1520825" y="4087813"/>
          <p14:tracePt t="53752" x="1622425" y="4062413"/>
          <p14:tracePt t="53760" x="1733550" y="4052888"/>
          <p14:tracePt t="53768" x="1860550" y="4044950"/>
          <p14:tracePt t="53776" x="1997075" y="4044950"/>
          <p14:tracePt t="53786" x="2124075" y="4044950"/>
          <p14:tracePt t="53793" x="2276475" y="4044950"/>
          <p14:tracePt t="53801" x="2489200" y="4052888"/>
          <p14:tracePt t="53808" x="2752725" y="4079875"/>
          <p14:tracePt t="53819" x="3041650" y="4105275"/>
          <p14:tracePt t="53825" x="3348038" y="4138613"/>
          <p14:tracePt t="53835" x="3721100" y="4164013"/>
          <p14:tracePt t="53840" x="4078288" y="4214813"/>
          <p14:tracePt t="53851" x="4384675" y="4240213"/>
          <p14:tracePt t="53857" x="4714875" y="4275138"/>
          <p14:tracePt t="53867" x="5046663" y="4291013"/>
          <p14:tracePt t="53873" x="5394325" y="4300538"/>
          <p14:tracePt t="53880" x="5743575" y="4316413"/>
          <p14:tracePt t="53888" x="6091238" y="4316413"/>
          <p14:tracePt t="53897" x="6415088" y="4316413"/>
          <p14:tracePt t="53904" x="6737350" y="4308475"/>
          <p14:tracePt t="53912" x="6992938" y="4308475"/>
          <p14:tracePt t="53934" x="7485063" y="4300538"/>
          <p14:tracePt t="53936" x="7680325" y="4275138"/>
          <p14:tracePt t="53944" x="7816850" y="4240213"/>
          <p14:tracePt t="53952" x="7926388" y="4214813"/>
          <p14:tracePt t="53960" x="8020050" y="4189413"/>
          <p14:tracePt t="53969" x="8105775" y="4146550"/>
          <p14:tracePt t="53977" x="8164513" y="4113213"/>
          <p14:tracePt t="53986" x="8215313" y="4079875"/>
          <p14:tracePt t="53992" x="8266113" y="4044950"/>
          <p14:tracePt t="54002" x="8334375" y="4002088"/>
          <p14:tracePt t="54009" x="8394700" y="3951288"/>
          <p14:tracePt t="54018" x="8445500" y="3892550"/>
          <p14:tracePt t="54024" x="8513763" y="3832225"/>
          <p14:tracePt t="54034" x="8555038" y="3773488"/>
          <p14:tracePt t="54040" x="8589963" y="3705225"/>
          <p14:tracePt t="54051" x="8623300" y="3654425"/>
          <p14:tracePt t="54056" x="8648700" y="3594100"/>
          <p14:tracePt t="54067" x="8674100" y="3543300"/>
          <p14:tracePt t="54072" x="8709025" y="3492500"/>
          <p14:tracePt t="54084" x="8734425" y="3441700"/>
          <p14:tracePt t="54088" x="8759825" y="3382963"/>
          <p14:tracePt t="54097" x="8793163" y="3322638"/>
          <p14:tracePt t="54104" x="8818563" y="3271838"/>
          <p14:tracePt t="54112" x="8853488" y="3221038"/>
          <p14:tracePt t="54120" x="8878888" y="3178175"/>
          <p14:tracePt t="54128" x="8904288" y="3144838"/>
          <p14:tracePt t="54136" x="8921750" y="3094038"/>
          <p14:tracePt t="54145" x="8937625" y="3051175"/>
          <p14:tracePt t="54152" x="8955088" y="3016250"/>
          <p14:tracePt t="54160" x="8955088" y="2990850"/>
          <p14:tracePt t="54169" x="8972550" y="2957513"/>
          <p14:tracePt t="54177" x="8988425" y="2932113"/>
          <p14:tracePt t="54186" x="8997950" y="2914650"/>
          <p14:tracePt t="54192" x="9013825" y="2906713"/>
          <p14:tracePt t="54202" x="9031288" y="2889250"/>
          <p14:tracePt t="54209" x="9039225" y="2881313"/>
          <p14:tracePt t="54218" x="9056688" y="2863850"/>
          <p14:tracePt t="54224" x="9064625" y="2855913"/>
          <p14:tracePt t="54236" x="9082088" y="2838450"/>
          <p14:tracePt t="54250" x="9099550" y="2830513"/>
          <p14:tracePt t="54256" x="9107488" y="2820988"/>
          <p14:tracePt t="54267" x="9124950" y="2820988"/>
          <p14:tracePt t="54273" x="9132888" y="2820988"/>
          <p14:tracePt t="54283" x="9142413" y="2820988"/>
          <p14:tracePt t="54289" x="9158288" y="2820988"/>
          <p14:tracePt t="54296" x="9175750" y="2820988"/>
          <p14:tracePt t="54313" x="9183688" y="2830513"/>
          <p14:tracePt t="54329" x="9193213" y="2846388"/>
          <p14:tracePt t="54337" x="9193213" y="2863850"/>
          <p14:tracePt t="54345" x="9201150" y="2871788"/>
          <p14:tracePt t="54352" x="9209088" y="2897188"/>
          <p14:tracePt t="54361" x="9209088" y="2922588"/>
          <p14:tracePt t="54369" x="9226550" y="2965450"/>
          <p14:tracePt t="54376" x="9226550" y="2982913"/>
          <p14:tracePt t="54385" x="9226550" y="3016250"/>
          <p14:tracePt t="54392" x="9236075" y="3059113"/>
          <p14:tracePt t="54402" x="9236075" y="3109913"/>
          <p14:tracePt t="54412" x="9236075" y="3160713"/>
          <p14:tracePt t="54420" x="9236075" y="3238500"/>
          <p14:tracePt t="54428" x="9236075" y="3314700"/>
          <p14:tracePt t="54436" x="9236075" y="3416300"/>
          <p14:tracePt t="54444" x="9236075" y="3502025"/>
          <p14:tracePt t="54452" x="9218613" y="3611563"/>
          <p14:tracePt t="54460" x="9193213" y="3687763"/>
          <p14:tracePt t="54468" x="9167813" y="3763963"/>
          <p14:tracePt t="54476" x="9150350" y="3824288"/>
          <p14:tracePt t="54485" x="9132888" y="3883025"/>
          <p14:tracePt t="54492" x="9117013" y="3892550"/>
          <p14:tracePt t="54502" x="9107488" y="3908425"/>
          <p14:tracePt t="54508" x="9107488" y="3917950"/>
          <p14:tracePt t="54518" x="9099550" y="3935413"/>
          <p14:tracePt t="54524" x="9082088" y="3943350"/>
          <p14:tracePt t="54534" x="9048750" y="3951288"/>
          <p14:tracePt t="54540" x="9023350" y="3968750"/>
          <p14:tracePt t="54549" x="8980488" y="3994150"/>
          <p14:tracePt t="54556" x="8955088" y="3994150"/>
          <p14:tracePt t="54567" x="8912225" y="4011613"/>
          <p14:tracePt t="54572" x="8869363" y="4019550"/>
          <p14:tracePt t="54580" x="8802688" y="4019550"/>
          <p14:tracePt t="54588" x="8734425" y="4019550"/>
          <p14:tracePt t="54597" x="8648700" y="4011613"/>
          <p14:tracePt t="54604" x="8572500" y="3994150"/>
          <p14:tracePt t="54612" x="8478838" y="3968750"/>
          <p14:tracePt t="54620" x="8394700" y="3925888"/>
          <p14:tracePt t="54629" x="8301038" y="3892550"/>
          <p14:tracePt t="54636" x="8207375" y="3857625"/>
          <p14:tracePt t="54644" x="8088313" y="3806825"/>
          <p14:tracePt t="54652" x="7977188" y="3756025"/>
          <p14:tracePt t="54660" x="7885113" y="3722688"/>
          <p14:tracePt t="54668" x="7791450" y="3679825"/>
          <p14:tracePt t="54676" x="7688263" y="3654425"/>
          <p14:tracePt t="54684" x="7596188" y="3636963"/>
          <p14:tracePt t="54692" x="7502525" y="3619500"/>
          <p14:tracePt t="54702" x="7400925" y="3603625"/>
          <p14:tracePt t="54708" x="7297738" y="3594100"/>
          <p14:tracePt t="54718" x="7196138" y="3594100"/>
          <p14:tracePt t="54724" x="7085013" y="3611563"/>
          <p14:tracePt t="54734" x="6967538" y="3636963"/>
          <p14:tracePt t="54740" x="6838950" y="3662363"/>
          <p14:tracePt t="54750" x="6678613" y="3713163"/>
          <p14:tracePt t="54756" x="6491288" y="3773488"/>
          <p14:tracePt t="54767" x="6303963" y="3841750"/>
          <p14:tracePt t="54772" x="6108700" y="3917950"/>
          <p14:tracePt t="54783" x="5895975" y="3994150"/>
          <p14:tracePt t="54788" x="5675313" y="4079875"/>
          <p14:tracePt t="54796" x="5505450" y="4164013"/>
          <p14:tracePt t="54804" x="5318125" y="4214813"/>
          <p14:tracePt t="54812" x="5132388" y="4265613"/>
          <p14:tracePt t="54820" x="4953000" y="4308475"/>
          <p14:tracePt t="54828" x="4791075" y="4359275"/>
          <p14:tracePt t="54836" x="4587875" y="4394200"/>
          <p14:tracePt t="54844" x="4384675" y="4435475"/>
          <p14:tracePt t="54852" x="4205288" y="4470400"/>
          <p14:tracePt t="54860" x="4052888" y="4495800"/>
          <p14:tracePt t="54868" x="3941763" y="4513263"/>
          <p14:tracePt t="54876" x="3822700" y="4521200"/>
          <p14:tracePt t="54884" x="3721100" y="4529138"/>
          <p14:tracePt t="54892" x="3636963" y="4529138"/>
          <p14:tracePt t="54901" x="3568700" y="4529138"/>
          <p14:tracePt t="54908" x="3500438" y="4529138"/>
          <p14:tracePt t="54917" x="3441700" y="4529138"/>
          <p14:tracePt t="54934" x="3355975" y="4529138"/>
          <p14:tracePt t="54940" x="3305175" y="4513263"/>
          <p14:tracePt t="54949" x="3254375" y="4478338"/>
          <p14:tracePt t="54956" x="3244850" y="4478338"/>
          <p14:tracePt t="54967" x="3228975" y="4460875"/>
          <p14:tracePt t="54972" x="3186113" y="4427538"/>
          <p14:tracePt t="54981" x="3168650" y="4384675"/>
          <p14:tracePt t="54988" x="3152775" y="4341813"/>
          <p14:tracePt t="54997" x="3143250" y="4316413"/>
          <p14:tracePt t="55004" x="3143250" y="4308475"/>
          <p14:tracePt t="55012" x="3143250" y="4300538"/>
          <p14:tracePt t="55020" x="3152775" y="4283075"/>
          <p14:tracePt t="55044" x="3160713" y="4275138"/>
          <p14:tracePt t="55182" x="3168650" y="4275138"/>
          <p14:tracePt t="55261" x="3168650" y="4257675"/>
          <p14:tracePt t="55277" x="3178175" y="4257675"/>
          <p14:tracePt t="55285" x="3178175" y="4249738"/>
          <p14:tracePt t="55293" x="3186113" y="4249738"/>
          <p14:tracePt t="55309" x="3203575" y="4249738"/>
          <p14:tracePt t="55325" x="3211513" y="4249738"/>
          <p14:tracePt t="55340" x="3219450" y="4249738"/>
          <p14:tracePt t="55357" x="3228975" y="4249738"/>
          <p14:tracePt t="55373" x="3254375" y="4257675"/>
          <p14:tracePt t="55383" x="3262313" y="4265613"/>
          <p14:tracePt t="55389" x="3279775" y="4300538"/>
          <p14:tracePt t="55397" x="3287713" y="4308475"/>
          <p14:tracePt t="55405" x="3297238" y="4333875"/>
          <p14:tracePt t="55412" x="3322638" y="4351338"/>
          <p14:tracePt t="55420" x="3338513" y="4384675"/>
          <p14:tracePt t="55429" x="3355975" y="4410075"/>
          <p14:tracePt t="55436" x="3363913" y="4427538"/>
          <p14:tracePt t="55445" x="3381375" y="4445000"/>
          <p14:tracePt t="55452" x="3381375" y="4452938"/>
          <p14:tracePt t="55461" x="3389313" y="4470400"/>
          <p14:tracePt t="55470" x="3406775" y="4478338"/>
          <p14:tracePt t="55477" x="3406775" y="4486275"/>
          <p14:tracePt t="55485" x="3424238" y="4513263"/>
          <p14:tracePt t="55501" x="3424238" y="4521200"/>
          <p14:tracePt t="55508" x="3449638" y="4546600"/>
          <p14:tracePt t="55517" x="3449638" y="4554538"/>
          <p14:tracePt t="55524" x="3457575" y="4564063"/>
          <p14:tracePt t="55550" x="3467100" y="4572000"/>
          <p14:tracePt t="55556" x="3475038" y="4579938"/>
          <p14:tracePt t="55567" x="3475038" y="4589463"/>
          <p14:tracePt t="55573" x="3482975" y="4589463"/>
          <p14:tracePt t="55580" x="3482975" y="4597400"/>
          <p14:tracePt t="55588" x="3492500" y="4597400"/>
          <p14:tracePt t="55597" x="3500438" y="4605338"/>
          <p14:tracePt t="55620" x="3508375" y="4614863"/>
          <p14:tracePt t="55629" x="3525838" y="4614863"/>
          <p14:tracePt t="55636" x="3533775" y="4614863"/>
          <p14:tracePt t="55644" x="3551238" y="4614863"/>
          <p14:tracePt t="55652" x="3576638" y="4614863"/>
          <p14:tracePt t="55660" x="3611563" y="4614863"/>
          <p14:tracePt t="55668" x="3644900" y="4614863"/>
          <p14:tracePt t="55677" x="3662363" y="4614863"/>
          <p14:tracePt t="55685" x="3703638" y="4614863"/>
          <p14:tracePt t="55693" x="3763963" y="4614863"/>
          <p14:tracePt t="55701" x="3832225" y="4605338"/>
          <p14:tracePt t="55708" x="3908425" y="4589463"/>
          <p14:tracePt t="55717" x="3984625" y="4554538"/>
          <p14:tracePt t="55725" x="4078288" y="4529138"/>
          <p14:tracePt t="55734" x="4162425" y="4503738"/>
          <p14:tracePt t="55740" x="4230688" y="4478338"/>
          <p14:tracePt t="55750" x="4324350" y="4435475"/>
          <p14:tracePt t="55756" x="4435475" y="4394200"/>
          <p14:tracePt t="55767" x="4537075" y="4351338"/>
          <p14:tracePt t="55772" x="4630738" y="4308475"/>
          <p14:tracePt t="55783" x="4724400" y="4265613"/>
          <p14:tracePt t="55788" x="4826000" y="4232275"/>
          <p14:tracePt t="55796" x="4919663" y="4181475"/>
          <p14:tracePt t="55804" x="5021263" y="4138613"/>
          <p14:tracePt t="55813" x="5097463" y="4087813"/>
          <p14:tracePt t="55821" x="5199063" y="4027488"/>
          <p14:tracePt t="55828" x="5318125" y="3968750"/>
          <p14:tracePt t="55836" x="5487988" y="3908425"/>
          <p14:tracePt t="55845" x="5667375" y="3875088"/>
          <p14:tracePt t="55852" x="5837238" y="3849688"/>
          <p14:tracePt t="55860" x="6040438" y="3824288"/>
          <p14:tracePt t="55868" x="6227763" y="3816350"/>
          <p14:tracePt t="55877" x="6405563" y="3790950"/>
          <p14:tracePt t="55884" x="6592888" y="3781425"/>
          <p14:tracePt t="55892" x="6805613" y="3763963"/>
          <p14:tracePt t="55902" x="7069138" y="3756025"/>
          <p14:tracePt t="55909" x="7348538" y="3738563"/>
          <p14:tracePt t="55917" x="7646988" y="3738563"/>
          <p14:tracePt t="55924" x="7994650" y="3738563"/>
          <p14:tracePt t="55934" x="8343900" y="3738563"/>
          <p14:tracePt t="55951" x="8963025" y="3738563"/>
          <p14:tracePt t="55957" x="9286875" y="3738563"/>
          <p14:tracePt t="55966" x="9609138" y="3738563"/>
          <p14:tracePt t="55973" x="9906000" y="3738563"/>
          <p14:tracePt t="55982" x="10186988" y="3738563"/>
          <p14:tracePt t="55988" x="10442575" y="3738563"/>
          <p14:tracePt t="55996" x="10645775" y="3738563"/>
          <p14:tracePt t="56005" x="10790238" y="3738563"/>
          <p14:tracePt t="56014" x="10960100" y="3730625"/>
          <p14:tracePt t="56020" x="11104563" y="3722688"/>
          <p14:tracePt t="56028" x="11215688" y="3705225"/>
          <p14:tracePt t="56036" x="11299825" y="3697288"/>
          <p14:tracePt t="56044" x="11360150" y="3679825"/>
          <p14:tracePt t="56060" x="11376025" y="3662363"/>
          <p14:tracePt t="56076" x="11385550" y="3662363"/>
          <p14:tracePt t="56092" x="11385550" y="3654425"/>
          <p14:tracePt t="56101" x="11393488" y="3654425"/>
          <p14:tracePt t="56108" x="11393488" y="3646488"/>
          <p14:tracePt t="56117" x="11401425" y="3646488"/>
          <p14:tracePt t="56125" x="11410950" y="3629025"/>
          <p14:tracePt t="56134" x="11418888" y="3619500"/>
          <p14:tracePt t="56140" x="11426825" y="3611563"/>
          <p14:tracePt t="56151" x="11452225" y="3578225"/>
          <p14:tracePt t="56157" x="11461750" y="3568700"/>
          <p14:tracePt t="56166" x="11469688" y="3543300"/>
          <p14:tracePt t="56173" x="11477625" y="3527425"/>
          <p14:tracePt t="56183" x="11487150" y="3517900"/>
          <p14:tracePt t="56188" x="11503025" y="3509963"/>
          <p14:tracePt t="56197" x="11503025" y="3502025"/>
          <p14:tracePt t="56204" x="11512550" y="3492500"/>
          <p14:tracePt t="56220" x="11512550" y="3484563"/>
          <p14:tracePt t="56236" x="11512550" y="3475038"/>
          <p14:tracePt t="56246" x="11520488" y="3475038"/>
          <p14:tracePt t="56255" x="11520488" y="3467100"/>
          <p14:tracePt t="56270" x="11520488" y="3459163"/>
          <p14:tracePt t="56287" x="11520488" y="3449638"/>
          <p14:tracePt t="56304" x="11520488" y="3441700"/>
          <p14:tracePt t="56310" x="11512550" y="3424238"/>
          <p14:tracePt t="56320" x="11487150" y="3408363"/>
          <p14:tracePt t="56325" x="11469688" y="3390900"/>
          <p14:tracePt t="56335" x="11436350" y="3373438"/>
          <p14:tracePt t="56340" x="11418888" y="3373438"/>
          <p14:tracePt t="56350" x="11360150" y="3355975"/>
          <p14:tracePt t="56356" x="11256963" y="3340100"/>
          <p14:tracePt t="56366" x="11129963" y="3305175"/>
          <p14:tracePt t="56372" x="10883900" y="3263900"/>
          <p14:tracePt t="56383" x="10501313" y="3221038"/>
          <p14:tracePt t="56388" x="10017125" y="3170238"/>
          <p14:tracePt t="56396" x="9472613" y="3119438"/>
          <p14:tracePt t="56404" x="8972550" y="3101975"/>
          <p14:tracePt t="56413" x="8410575" y="3059113"/>
          <p14:tracePt t="56420" x="7832725" y="3008313"/>
          <p14:tracePt t="56428" x="7272338" y="2957513"/>
          <p14:tracePt t="56436" x="6805613" y="2940050"/>
          <p14:tracePt t="56444" x="6389688" y="2922588"/>
          <p14:tracePt t="56453" x="5946775" y="2889250"/>
          <p14:tracePt t="56460" x="5624513" y="2881313"/>
          <p14:tracePt t="56468" x="5343525" y="2881313"/>
          <p14:tracePt t="56477" x="5089525" y="2881313"/>
          <p14:tracePt t="56484" x="4902200" y="2863850"/>
          <p14:tracePt t="56493" x="4724400" y="2838450"/>
          <p14:tracePt t="56501" x="4613275" y="2830513"/>
          <p14:tracePt t="56508" x="4494213" y="2830513"/>
          <p14:tracePt t="56517" x="4418013" y="2830513"/>
          <p14:tracePt t="56525" x="4341813" y="2820988"/>
          <p14:tracePt t="56535" x="4332288" y="2813050"/>
          <p14:tracePt t="56774" x="4332288" y="2820988"/>
          <p14:tracePt t="56782" x="4332288" y="2830513"/>
          <p14:tracePt t="56821" x="4316413" y="2830513"/>
          <p14:tracePt t="56828" x="4298950" y="2830513"/>
          <p14:tracePt t="56836" x="4273550" y="2820988"/>
          <p14:tracePt t="56845" x="4248150" y="2813050"/>
          <p14:tracePt t="56852" x="4205288" y="2778125"/>
          <p14:tracePt t="56860" x="4162425" y="2744788"/>
          <p14:tracePt t="56868" x="4121150" y="2711450"/>
          <p14:tracePt t="56876" x="4095750" y="2686050"/>
          <p14:tracePt t="56884" x="4052888" y="2643188"/>
          <p14:tracePt t="56892" x="4010025" y="2574925"/>
          <p14:tracePt t="56902" x="3951288" y="2498725"/>
          <p14:tracePt t="56908" x="3908425" y="2413000"/>
          <p14:tracePt t="56918" x="3857625" y="2344738"/>
          <p14:tracePt t="56934" x="3797300" y="2192338"/>
          <p14:tracePt t="56940" x="3781425" y="2116138"/>
          <p14:tracePt t="56950" x="3771900" y="2082800"/>
          <p14:tracePt t="56956" x="3771900" y="2073275"/>
          <p14:tracePt t="57037" x="3763963" y="2090738"/>
          <p14:tracePt t="57046" x="3756025" y="2124075"/>
          <p14:tracePt t="57055" x="3756025" y="2141538"/>
          <p14:tracePt t="57063" x="3756025" y="2192338"/>
          <p14:tracePt t="57070" x="3738563" y="2278063"/>
          <p14:tracePt t="57077" x="3721100" y="2379663"/>
          <p14:tracePt t="57086" x="3713163" y="2489200"/>
          <p14:tracePt t="57092" x="3695700" y="2617788"/>
          <p14:tracePt t="57102" x="3678238" y="2744788"/>
          <p14:tracePt t="57108" x="3652838" y="2897188"/>
          <p14:tracePt t="57119" x="3644900" y="3025775"/>
          <p14:tracePt t="57125" x="3636963" y="3135313"/>
          <p14:tracePt t="57135" x="3627438" y="3238500"/>
          <p14:tracePt t="57141" x="3627438" y="3322638"/>
          <p14:tracePt t="57150" x="3627438" y="3382963"/>
          <p14:tracePt t="57230" x="3636963" y="3390900"/>
          <p14:tracePt t="57265" x="3644900" y="3398838"/>
          <p14:tracePt t="57284" x="3662363" y="3416300"/>
          <p14:tracePt t="57301" x="3687763" y="3416300"/>
          <p14:tracePt t="57308" x="3703638" y="3441700"/>
          <p14:tracePt t="57317" x="3713163" y="3441700"/>
          <p14:tracePt t="57324" x="3729038" y="3459163"/>
          <p14:tracePt t="57340" x="3738563" y="3467100"/>
          <p14:tracePt t="57587" x="3729038" y="3467100"/>
          <p14:tracePt t="57602" x="3703638" y="3467100"/>
          <p14:tracePt t="57610" x="3678238" y="3459163"/>
          <p14:tracePt t="57618" x="3636963" y="3449638"/>
          <p14:tracePt t="57625" x="3602038" y="3433763"/>
          <p14:tracePt t="57635" x="3568700" y="3416300"/>
          <p14:tracePt t="57641" x="3551238" y="3408363"/>
          <p14:tracePt t="57649" x="3543300" y="3390900"/>
          <p14:tracePt t="57656" x="3533775" y="3390900"/>
          <p14:tracePt t="57665" x="3525838" y="3373438"/>
          <p14:tracePt t="57672" x="3517900" y="3373438"/>
          <p14:tracePt t="57682" x="3500438" y="3365500"/>
          <p14:tracePt t="57688" x="3492500" y="3355975"/>
          <p14:tracePt t="57696" x="3457575" y="3340100"/>
          <p14:tracePt t="57704" x="3432175" y="3330575"/>
          <p14:tracePt t="57712" x="3414713" y="3322638"/>
          <p14:tracePt t="57720" x="3389313" y="3314700"/>
          <p14:tracePt t="57728" x="3373438" y="3305175"/>
          <p14:tracePt t="57736" x="3355975" y="3297238"/>
          <p14:tracePt t="57744" x="3338513" y="3279775"/>
          <p14:tracePt t="57760" x="3322638" y="3271838"/>
          <p14:tracePt t="57792" x="3322638" y="3263900"/>
          <p14:tracePt t="57800" x="3313113" y="3263900"/>
          <p14:tracePt t="57808" x="3313113" y="3246438"/>
          <p14:tracePt t="57818" x="3313113" y="3228975"/>
          <p14:tracePt t="57825" x="3313113" y="3195638"/>
          <p14:tracePt t="57834" x="3313113" y="3170238"/>
          <p14:tracePt t="57841" x="3313113" y="3109913"/>
          <p14:tracePt t="57850" x="3313113" y="3000375"/>
          <p14:tracePt t="57856" x="3313113" y="2889250"/>
          <p14:tracePt t="57865" x="3313113" y="2778125"/>
          <p14:tracePt t="57872" x="3313113" y="2676525"/>
          <p14:tracePt t="57883" x="3313113" y="2582863"/>
          <p14:tracePt t="57888" x="3313113" y="2489200"/>
          <p14:tracePt t="57898" x="3313113" y="2413000"/>
          <p14:tracePt t="57904" x="3305175" y="2362200"/>
          <p14:tracePt t="57912" x="3305175" y="2319338"/>
          <p14:tracePt t="57935" x="3305175" y="2311400"/>
          <p14:tracePt t="58034" x="3297238" y="2311400"/>
          <p14:tracePt t="58042" x="3279775" y="2344738"/>
          <p14:tracePt t="58051" x="3270250" y="2362200"/>
          <p14:tracePt t="58059" x="3262313" y="2405063"/>
          <p14:tracePt t="58070" x="3244850" y="2463800"/>
          <p14:tracePt t="58072" x="3228975" y="2549525"/>
          <p14:tracePt t="58084" x="3211513" y="2643188"/>
          <p14:tracePt t="58089" x="3194050" y="2736850"/>
          <p14:tracePt t="58099" x="3178175" y="2820988"/>
          <p14:tracePt t="58105" x="3160713" y="2897188"/>
          <p14:tracePt t="58113" x="3152775" y="2957513"/>
          <p14:tracePt t="58120" x="3143250" y="3008313"/>
          <p14:tracePt t="58128" x="3135313" y="3041650"/>
          <p14:tracePt t="58136" x="3127375" y="3067050"/>
          <p14:tracePt t="58145" x="3117850" y="3076575"/>
          <p14:tracePt t="58152" x="3117850" y="3084513"/>
          <p14:tracePt t="58160" x="3117850" y="3094038"/>
          <p14:tracePt t="58168" x="3117850" y="3109913"/>
          <p14:tracePt t="58192" x="3109913" y="3119438"/>
          <p14:tracePt t="58434" x="3127375" y="3119438"/>
          <p14:tracePt t="58442" x="3135313" y="3119438"/>
          <p14:tracePt t="58451" x="3152775" y="3119438"/>
          <p14:tracePt t="58456" x="3160713" y="3119438"/>
          <p14:tracePt t="58466" x="3194050" y="3119438"/>
          <p14:tracePt t="58472" x="3287713" y="3101975"/>
          <p14:tracePt t="58482" x="3449638" y="3084513"/>
          <p14:tracePt t="58488" x="3627438" y="3051175"/>
          <p14:tracePt t="58498" x="3900488" y="2990850"/>
          <p14:tracePt t="58504" x="4240213" y="2932113"/>
          <p14:tracePt t="58512" x="4595813" y="2863850"/>
          <p14:tracePt t="58520" x="4978400" y="2787650"/>
          <p14:tracePt t="58529" x="5343525" y="2711450"/>
          <p14:tracePt t="58536" x="5726113" y="2625725"/>
          <p14:tracePt t="58544" x="6100763" y="2532063"/>
          <p14:tracePt t="58552" x="6483350" y="2430463"/>
          <p14:tracePt t="58560" x="6823075" y="2354263"/>
          <p14:tracePt t="58568" x="7170738" y="2278063"/>
          <p14:tracePt t="58576" x="7485063" y="2200275"/>
          <p14:tracePt t="58584" x="7799388" y="2141538"/>
          <p14:tracePt t="58592" x="8113713" y="2082800"/>
          <p14:tracePt t="58600" x="8377238" y="2055813"/>
          <p14:tracePt t="58608" x="8605838" y="2014538"/>
          <p14:tracePt t="58617" x="8759825" y="1997075"/>
          <p14:tracePt t="58624" x="8869363" y="1971675"/>
          <p14:tracePt t="58633" x="8947150" y="1963738"/>
          <p14:tracePt t="58640" x="9005888" y="1963738"/>
          <p14:tracePt t="58650" x="9039225" y="1963738"/>
          <p14:tracePt t="58656" x="9048750" y="1963738"/>
          <p14:tracePt t="58665" x="9064625" y="1963738"/>
          <p14:tracePt t="58683" x="9082088" y="1963738"/>
          <p14:tracePt t="58688" x="9091613" y="1971675"/>
          <p14:tracePt t="58699" x="9107488" y="1989138"/>
          <p14:tracePt t="58705" x="9117013" y="2005013"/>
          <p14:tracePt t="58712" x="9124950" y="2014538"/>
          <p14:tracePt t="58728" x="9124950" y="2022475"/>
          <p14:tracePt t="58736" x="9124950" y="2039938"/>
          <p14:tracePt t="58744" x="9124950" y="2065338"/>
          <p14:tracePt t="58752" x="9124950" y="2090738"/>
          <p14:tracePt t="58760" x="9107488" y="2149475"/>
          <p14:tracePt t="58768" x="9074150" y="2217738"/>
          <p14:tracePt t="58776" x="9013825" y="2303463"/>
          <p14:tracePt t="58784" x="8947150" y="2397125"/>
          <p14:tracePt t="58792" x="8843963" y="2489200"/>
          <p14:tracePt t="58801" x="8699500" y="2600325"/>
          <p14:tracePt t="58808" x="8547100" y="2686050"/>
          <p14:tracePt t="58816" x="8394700" y="2762250"/>
          <p14:tracePt t="58824" x="8224838" y="2838450"/>
          <p14:tracePt t="58834" x="8070850" y="2897188"/>
          <p14:tracePt t="58840" x="7910513" y="2940050"/>
          <p14:tracePt t="58849" x="7748588" y="2990850"/>
          <p14:tracePt t="58856" x="7545388" y="3025775"/>
          <p14:tracePt t="58865" x="7348538" y="3051175"/>
          <p14:tracePt t="58872" x="7153275" y="3076575"/>
          <p14:tracePt t="58882" x="6915150" y="3084513"/>
          <p14:tracePt t="58888" x="6635750" y="3101975"/>
          <p14:tracePt t="58898" x="6329363" y="3135313"/>
          <p14:tracePt t="58904" x="6040438" y="3160713"/>
          <p14:tracePt t="58913" x="5735638" y="3186113"/>
          <p14:tracePt t="58920" x="5429250" y="3221038"/>
          <p14:tracePt t="58933" x="5114925" y="3246438"/>
          <p14:tracePt t="58936" x="4859338" y="3263900"/>
          <p14:tracePt t="58944" x="4630738" y="3263900"/>
          <p14:tracePt t="58952" x="4468813" y="3263900"/>
          <p14:tracePt t="58960" x="4341813" y="3263900"/>
          <p14:tracePt t="58968" x="4214813" y="3263900"/>
          <p14:tracePt t="58976" x="4095750" y="3263900"/>
          <p14:tracePt t="58984" x="3992563" y="3263900"/>
          <p14:tracePt t="58992" x="3916363" y="3263900"/>
          <p14:tracePt t="59001" x="3832225" y="3263900"/>
          <p14:tracePt t="59009" x="3771900" y="3263900"/>
          <p14:tracePt t="59018" x="3729038" y="3263900"/>
          <p14:tracePt t="59024" x="3695700" y="3263900"/>
          <p14:tracePt t="59034" x="3687763" y="3263900"/>
          <p14:tracePt t="59041" x="3678238" y="3263900"/>
          <p14:tracePt t="59050" x="3670300" y="3263900"/>
          <p14:tracePt t="59057" x="3662363" y="3263900"/>
          <p14:tracePt t="59066" x="3652838" y="3263900"/>
          <p14:tracePt t="59072" x="3644900" y="3263900"/>
          <p14:tracePt t="59083" x="3636963" y="3263900"/>
          <p14:tracePt t="59089" x="3611563" y="3279775"/>
          <p14:tracePt t="59098" x="3594100" y="3289300"/>
          <p14:tracePt t="59104" x="3576638" y="3297238"/>
          <p14:tracePt t="59113" x="3543300" y="3305175"/>
          <p14:tracePt t="59121" x="3492500" y="3314700"/>
          <p14:tracePt t="59129" x="3449638" y="3314700"/>
          <p14:tracePt t="59136" x="3398838" y="3330575"/>
          <p14:tracePt t="59144" x="3348038" y="3348038"/>
          <p14:tracePt t="59152" x="3338513" y="3355975"/>
          <p14:tracePt t="59160" x="3322638" y="3355975"/>
          <p14:tracePt t="59168" x="3297238" y="3365500"/>
          <p14:tracePt t="59177" x="3287713" y="3365500"/>
          <p14:tracePt t="59184" x="3279775" y="3373438"/>
          <p14:tracePt t="59192" x="3270250" y="3373438"/>
          <p14:tracePt t="59217" x="3262313" y="3373438"/>
          <p14:tracePt t="59233" x="3244850" y="3390900"/>
          <p14:tracePt t="59243" x="3236913" y="3398838"/>
          <p14:tracePt t="59254" x="3211513" y="3416300"/>
          <p14:tracePt t="59257" x="3186113" y="3424238"/>
          <p14:tracePt t="59267" x="3178175" y="3441700"/>
          <p14:tracePt t="59272" x="3168650" y="3441700"/>
          <p14:tracePt t="59282" x="3168650" y="3449638"/>
          <p14:tracePt t="59346" x="3160713" y="3449638"/>
          <p14:tracePt t="59362" x="3152775" y="3449638"/>
          <p14:tracePt t="59369" x="3135313" y="3424238"/>
          <p14:tracePt t="59378" x="3127375" y="3398838"/>
          <p14:tracePt t="59387" x="3109913" y="3365500"/>
          <p14:tracePt t="59393" x="3092450" y="3305175"/>
          <p14:tracePt t="59402" x="3067050" y="3228975"/>
          <p14:tracePt t="59409" x="3041650" y="3152775"/>
          <p14:tracePt t="59418" x="3008313" y="3041650"/>
          <p14:tracePt t="59425" x="2990850" y="2949575"/>
          <p14:tracePt t="59435" x="2973388" y="2863850"/>
          <p14:tracePt t="59441" x="2955925" y="2770188"/>
          <p14:tracePt t="59451" x="2940050" y="2676525"/>
          <p14:tracePt t="59456" x="2930525" y="2582863"/>
          <p14:tracePt t="59466" x="2930525" y="2481263"/>
          <p14:tracePt t="59472" x="2922588" y="2371725"/>
          <p14:tracePt t="59482" x="2922588" y="2268538"/>
          <p14:tracePt t="59488" x="2922588" y="2174875"/>
          <p14:tracePt t="59499" x="2922588" y="2098675"/>
          <p14:tracePt t="59504" x="2905125" y="2022475"/>
          <p14:tracePt t="59513" x="2905125" y="1971675"/>
          <p14:tracePt t="59520" x="2905125" y="1938338"/>
          <p14:tracePt t="59528" x="2905125" y="1928813"/>
          <p14:tracePt t="59568" x="2897188" y="1920875"/>
          <p14:tracePt t="59584" x="2879725" y="1938338"/>
          <p14:tracePt t="59592" x="2871788" y="1963738"/>
          <p14:tracePt t="59600" x="2863850" y="1997075"/>
          <p14:tracePt t="59609" x="2854325" y="2022475"/>
          <p14:tracePt t="59617" x="2828925" y="2090738"/>
          <p14:tracePt t="59624" x="2795588" y="2166938"/>
          <p14:tracePt t="59634" x="2744788" y="2260600"/>
          <p14:tracePt t="59640" x="2693988" y="2362200"/>
          <p14:tracePt t="59650" x="2651125" y="2438400"/>
          <p14:tracePt t="59657" x="2616200" y="2516188"/>
          <p14:tracePt t="59666" x="2574925" y="2582863"/>
          <p14:tracePt t="59672" x="2549525" y="2651125"/>
          <p14:tracePt t="59683" x="2524125" y="2711450"/>
          <p14:tracePt t="59689" x="2506663" y="2752725"/>
          <p14:tracePt t="59698" x="2506663" y="2795588"/>
          <p14:tracePt t="59705" x="2506663" y="2830513"/>
          <p14:tracePt t="59712" x="2506663" y="2863850"/>
          <p14:tracePt t="59720" x="2506663" y="2906713"/>
          <p14:tracePt t="59729" x="2506663" y="2949575"/>
          <p14:tracePt t="59737" x="2514600" y="2982913"/>
          <p14:tracePt t="59744" x="2524125" y="3008313"/>
          <p14:tracePt t="59752" x="2532063" y="3041650"/>
          <p14:tracePt t="59761" x="2532063" y="3076575"/>
          <p14:tracePt t="59768" x="2532063" y="3084513"/>
          <p14:tracePt t="59776" x="2532063" y="3101975"/>
          <p14:tracePt t="59784" x="2532063" y="3127375"/>
          <p14:tracePt t="59792" x="2532063" y="3144838"/>
          <p14:tracePt t="59800" x="2540000" y="3160713"/>
          <p14:tracePt t="59808" x="2540000" y="3170238"/>
          <p14:tracePt t="59817" x="2540000" y="3178175"/>
          <p14:tracePt t="59824" x="2540000" y="3195638"/>
          <p14:tracePt t="59833" x="2549525" y="3221038"/>
          <p14:tracePt t="59840" x="2557463" y="3238500"/>
          <p14:tracePt t="59849" x="2557463" y="3263900"/>
          <p14:tracePt t="59866" x="2565400" y="3279775"/>
          <p14:tracePt t="59888" x="2565400" y="3289300"/>
          <p14:tracePt t="59899" x="2565400" y="3297238"/>
          <p14:tracePt t="59936" x="2574925" y="3297238"/>
          <p14:tracePt t="60000" x="2582863" y="3297238"/>
          <p14:tracePt t="60033" x="2582863" y="3289300"/>
          <p14:tracePt t="60040" x="2582863" y="3271838"/>
          <p14:tracePt t="60050" x="2582863" y="3246438"/>
          <p14:tracePt t="60058" x="2582863" y="3211513"/>
          <p14:tracePt t="60067" x="2582863" y="3195638"/>
          <p14:tracePt t="60073" x="2582863" y="3170238"/>
          <p14:tracePt t="60085" x="2574925" y="3135313"/>
          <p14:tracePt t="60089" x="2565400" y="3084513"/>
          <p14:tracePt t="60100" x="2549525" y="3025775"/>
          <p14:tracePt t="60106" x="2540000" y="2965450"/>
          <p14:tracePt t="60117" x="2524125" y="2914650"/>
          <p14:tracePt t="60121" x="2514600" y="2881313"/>
          <p14:tracePt t="60129" x="2514600" y="2871788"/>
          <p14:tracePt t="60137" x="2497138" y="2855913"/>
          <p14:tracePt t="60146" x="2489200" y="2855913"/>
          <p14:tracePt t="60153" x="2471738" y="2855913"/>
          <p14:tracePt t="60161" x="2463800" y="2846388"/>
          <p14:tracePt t="60169" x="2455863" y="2838450"/>
          <p14:tracePt t="60177" x="2438400" y="2838450"/>
          <p14:tracePt t="60187" x="2430463" y="2838450"/>
          <p14:tracePt t="60193" x="2395538" y="2838450"/>
          <p14:tracePt t="60209" x="2379663" y="2838450"/>
          <p14:tracePt t="60219" x="2379663" y="2846388"/>
          <p14:tracePt t="60225" x="2362200" y="2863850"/>
          <p14:tracePt t="60236" x="2362200" y="2897188"/>
          <p14:tracePt t="60241" x="2352675" y="2922588"/>
          <p14:tracePt t="60254" x="2336800" y="2974975"/>
          <p14:tracePt t="60258" x="2319338" y="3025775"/>
          <p14:tracePt t="60269" x="2311400" y="3084513"/>
          <p14:tracePt t="60272" x="2311400" y="3135313"/>
          <p14:tracePt t="60282" x="2311400" y="3211513"/>
          <p14:tracePt t="60289" x="2327275" y="3271838"/>
          <p14:tracePt t="60298" x="2352675" y="3330575"/>
          <p14:tracePt t="60304" x="2379663" y="3382963"/>
          <p14:tracePt t="60312" x="2405063" y="3416300"/>
          <p14:tracePt t="60321" x="2420938" y="3449638"/>
          <p14:tracePt t="60328" x="2430463" y="3475038"/>
          <p14:tracePt t="60336" x="2446338" y="3484563"/>
          <p14:tracePt t="60352" x="2455863" y="3484563"/>
          <p14:tracePt t="60360" x="2481263" y="3492500"/>
          <p14:tracePt t="60376" x="2506663" y="3492500"/>
          <p14:tracePt t="60384" x="2524125" y="3492500"/>
          <p14:tracePt t="60392" x="2549525" y="3492500"/>
          <p14:tracePt t="60400" x="2565400" y="3492500"/>
          <p14:tracePt t="60408" x="2582863" y="3484563"/>
          <p14:tracePt t="60418" x="2625725" y="3467100"/>
          <p14:tracePt t="60425" x="2676525" y="3433763"/>
          <p14:tracePt t="60434" x="2735263" y="3373438"/>
          <p14:tracePt t="60441" x="2803525" y="3314700"/>
          <p14:tracePt t="60451" x="2854325" y="3221038"/>
          <p14:tracePt t="60457" x="2914650" y="3109913"/>
          <p14:tracePt t="60467" x="2965450" y="3008313"/>
          <p14:tracePt t="60472" x="3008313" y="2914650"/>
          <p14:tracePt t="60484" x="3049588" y="2820988"/>
          <p14:tracePt t="60489" x="3074988" y="2736850"/>
          <p14:tracePt t="60500" x="3084513" y="2676525"/>
          <p14:tracePt t="60505" x="3092450" y="2625725"/>
          <p14:tracePt t="60513" x="3092450" y="2600325"/>
          <p14:tracePt t="60520" x="3084513" y="2600325"/>
          <p14:tracePt t="60529" x="3067050" y="2592388"/>
          <p14:tracePt t="60537" x="3041650" y="2582863"/>
          <p14:tracePt t="60544" x="3033713" y="2582863"/>
          <p14:tracePt t="60552" x="2998788" y="2582863"/>
          <p14:tracePt t="60566" x="2982913" y="2574925"/>
          <p14:tracePt t="60573" x="2965450" y="2574925"/>
          <p14:tracePt t="60583" x="2947988" y="2574925"/>
          <p14:tracePt t="60589" x="2940050" y="2574925"/>
          <p14:tracePt t="60599" x="2914650" y="2574925"/>
          <p14:tracePt t="60605" x="2897188" y="2600325"/>
          <p14:tracePt t="60616" x="2863850" y="2608263"/>
          <p14:tracePt t="60620" x="2854325" y="2643188"/>
          <p14:tracePt t="60629" x="2828925" y="2660650"/>
          <p14:tracePt t="60636" x="2811463" y="2686050"/>
          <p14:tracePt t="60644" x="2786063" y="2736850"/>
          <p14:tracePt t="60652" x="2770188" y="2787650"/>
          <p14:tracePt t="60661" x="2752725" y="2838450"/>
          <p14:tracePt t="60668" x="2744788" y="2881313"/>
          <p14:tracePt t="60677" x="2744788" y="2932113"/>
          <p14:tracePt t="60685" x="2744788" y="2965450"/>
          <p14:tracePt t="60693" x="2744788" y="3008313"/>
          <p14:tracePt t="60701" x="2744788" y="3051175"/>
          <p14:tracePt t="60709" x="2760663" y="3076575"/>
          <p14:tracePt t="60717" x="2770188" y="3101975"/>
          <p14:tracePt t="60725" x="2786063" y="3119438"/>
          <p14:tracePt t="60734" x="2795588" y="3127375"/>
          <p14:tracePt t="60740" x="2811463" y="3152775"/>
          <p14:tracePt t="60752" x="2820988" y="3152775"/>
          <p14:tracePt t="60756" x="2820988" y="3160713"/>
          <p14:tracePt t="60767" x="2838450" y="3170238"/>
          <p14:tracePt t="60772" x="2846388" y="3178175"/>
          <p14:tracePt t="60782" x="2854325" y="3186113"/>
          <p14:tracePt t="60789" x="2863850" y="3195638"/>
          <p14:tracePt t="60799" x="2871788" y="3195638"/>
          <p14:tracePt t="60804" x="2889250" y="3203575"/>
          <p14:tracePt t="60813" x="2897188" y="3221038"/>
          <p14:tracePt t="60820" x="2905125" y="3228975"/>
          <p14:tracePt t="60836" x="2914650" y="3238500"/>
          <p14:tracePt t="60853" x="2922588" y="3246438"/>
          <p14:tracePt t="60861" x="2922588" y="3254375"/>
          <p14:tracePt t="60884" x="2930525" y="3254375"/>
          <p14:tracePt t="60917" x="2940050" y="3254375"/>
          <p14:tracePt t="61309" x="2922588" y="3263900"/>
          <p14:tracePt t="61326" x="2889250" y="3279775"/>
          <p14:tracePt t="61335" x="2854325" y="3297238"/>
          <p14:tracePt t="61342" x="2803525" y="3322638"/>
          <p14:tracePt t="61352" x="2760663" y="3340100"/>
          <p14:tracePt t="61358" x="2709863" y="3355975"/>
          <p14:tracePt t="61368" x="2651125" y="3390900"/>
          <p14:tracePt t="61374" x="2590800" y="3424238"/>
          <p14:tracePt t="61386" x="2540000" y="3449638"/>
          <p14:tracePt t="61391" x="2489200" y="3475038"/>
          <p14:tracePt t="61402" x="2438400" y="3484563"/>
          <p14:tracePt t="61405" x="2413000" y="3492500"/>
          <p14:tracePt t="61418" x="2413000" y="3502025"/>
          <p14:tracePt t="61423" x="2405063" y="3502025"/>
          <p14:tracePt t="61517" x="2395538" y="3502025"/>
          <p14:tracePt t="61542" x="2395538" y="3484563"/>
          <p14:tracePt t="61550" x="2420938" y="3424238"/>
          <p14:tracePt t="61558" x="2446338" y="3348038"/>
          <p14:tracePt t="61568" x="2471738" y="3263900"/>
          <p14:tracePt t="61574" x="2506663" y="3170238"/>
          <p14:tracePt t="61585" x="2532063" y="3067050"/>
          <p14:tracePt t="61589" x="2549525" y="2949575"/>
          <p14:tracePt t="61601" x="2565400" y="2846388"/>
          <p14:tracePt t="61605" x="2616200" y="2727325"/>
          <p14:tracePt t="61616" x="2659063" y="2633663"/>
          <p14:tracePt t="61621" x="2676525" y="2566988"/>
          <p14:tracePt t="61629" x="2684463" y="2524125"/>
          <p14:tracePt t="61637" x="2684463" y="2516188"/>
          <p14:tracePt t="61693" x="2684463" y="2506663"/>
          <p14:tracePt t="61709" x="2676525" y="2506663"/>
          <p14:tracePt t="61718" x="2668588" y="2516188"/>
          <p14:tracePt t="61725" x="2659063" y="2524125"/>
          <p14:tracePt t="61735" x="2659063" y="2549525"/>
          <p14:tracePt t="61741" x="2641600" y="2574925"/>
          <p14:tracePt t="61751" x="2641600" y="2600325"/>
          <p14:tracePt t="61757" x="2641600" y="2633663"/>
          <p14:tracePt t="61768" x="2641600" y="2651125"/>
          <p14:tracePt t="61773" x="2641600" y="2676525"/>
          <p14:tracePt t="61783" x="2651125" y="2686050"/>
          <p14:tracePt t="61789" x="2676525" y="2711450"/>
          <p14:tracePt t="61799" x="2701925" y="2736850"/>
          <p14:tracePt t="61805" x="2744788" y="2778125"/>
          <p14:tracePt t="61816" x="2778125" y="2813050"/>
          <p14:tracePt t="61821" x="2803525" y="2830513"/>
          <p14:tracePt t="61828" x="2820988" y="2830513"/>
          <p14:tracePt t="61836" x="2828925" y="2846388"/>
          <p14:tracePt t="61844" x="2838450" y="2846388"/>
          <p14:tracePt t="61868" x="2846388" y="2846388"/>
          <p14:tracePt t="61917" x="2854325" y="2846388"/>
          <p14:tracePt t="61933" x="2863850" y="2838450"/>
          <p14:tracePt t="61940" x="2871788" y="2838450"/>
          <p14:tracePt t="61950" x="2871788" y="2820988"/>
          <p14:tracePt t="61956" x="2879725" y="2813050"/>
          <p14:tracePt t="61966" x="2879725" y="2795588"/>
          <p14:tracePt t="61982" x="2889250" y="2787650"/>
          <p14:tracePt t="61988" x="2889250" y="2778125"/>
          <p14:tracePt t="61999" x="2889250" y="2770188"/>
          <p14:tracePt t="62004" x="2889250" y="2762250"/>
          <p14:tracePt t="62012" x="2871788" y="2752725"/>
          <p14:tracePt t="62020" x="2846388" y="2752725"/>
          <p14:tracePt t="62028" x="2820988" y="2736850"/>
          <p14:tracePt t="62036" x="2803525" y="2736850"/>
          <p14:tracePt t="62044" x="2786063" y="2736850"/>
          <p14:tracePt t="62052" x="2770188" y="2736850"/>
          <p14:tracePt t="62060" x="2760663" y="2736850"/>
          <p14:tracePt t="62068" x="2744788" y="2744788"/>
          <p14:tracePt t="62076" x="2727325" y="2752725"/>
          <p14:tracePt t="62084" x="2727325" y="2762250"/>
          <p14:tracePt t="62092" x="2727325" y="2778125"/>
          <p14:tracePt t="62100" x="2727325" y="2795588"/>
          <p14:tracePt t="62116" x="2744788" y="2813050"/>
          <p14:tracePt t="62124" x="2752725" y="2813050"/>
          <p14:tracePt t="62132" x="2770188" y="2820988"/>
          <p14:tracePt t="62140" x="2786063" y="2830513"/>
          <p14:tracePt t="62157" x="2795588" y="2830513"/>
          <p14:tracePt t="62165" x="2803525" y="2830513"/>
          <p14:tracePt t="62188" x="2820988" y="2838450"/>
          <p14:tracePt t="62199" x="2828925" y="2846388"/>
          <p14:tracePt t="62204" x="2838450" y="2846388"/>
          <p14:tracePt t="62220" x="2863850" y="2838450"/>
          <p14:tracePt t="62229" x="2905125" y="2795588"/>
          <p14:tracePt t="62236" x="2922588" y="2752725"/>
          <p14:tracePt t="62245" x="2947988" y="2693988"/>
          <p14:tracePt t="62255" x="2973388" y="2633663"/>
          <p14:tracePt t="62266" x="2990850" y="2574925"/>
          <p14:tracePt t="62270" x="2998788" y="2524125"/>
          <p14:tracePt t="62276" x="2998788" y="2489200"/>
          <p14:tracePt t="62284" x="2998788" y="2481263"/>
          <p14:tracePt t="62292" x="2998788" y="2463800"/>
          <p14:tracePt t="62300" x="2955925" y="2422525"/>
          <p14:tracePt t="62308" x="2930525" y="2405063"/>
          <p14:tracePt t="62316" x="2897188" y="2379663"/>
          <p14:tracePt t="62324" x="2863850" y="2371725"/>
          <p14:tracePt t="62334" x="2846388" y="2362200"/>
          <p14:tracePt t="62340" x="2828925" y="2354263"/>
          <p14:tracePt t="62349" x="2820988" y="2354263"/>
          <p14:tracePt t="62356" x="2803525" y="2354263"/>
          <p14:tracePt t="62366" x="2803525" y="2344738"/>
          <p14:tracePt t="62372" x="2795588" y="2344738"/>
          <p14:tracePt t="62413" x="2811463" y="2344738"/>
          <p14:tracePt t="62421" x="2838450" y="2354263"/>
          <p14:tracePt t="62429" x="2863850" y="2379663"/>
          <p14:tracePt t="62436" x="2871788" y="2387600"/>
          <p14:tracePt t="62444" x="2897188" y="2422525"/>
          <p14:tracePt t="62452" x="2940050" y="2438400"/>
          <p14:tracePt t="62460" x="2965450" y="2455863"/>
          <p14:tracePt t="62468" x="3008313" y="2481263"/>
          <p14:tracePt t="62476" x="3024188" y="2481263"/>
          <p14:tracePt t="62493" x="3049588" y="2481263"/>
          <p14:tracePt t="62500" x="3067050" y="2481263"/>
          <p14:tracePt t="62508" x="3100388" y="2481263"/>
          <p14:tracePt t="62516" x="3117850" y="2473325"/>
          <p14:tracePt t="62525" x="3143250" y="2463800"/>
          <p14:tracePt t="62533" x="3160713" y="2438400"/>
          <p14:tracePt t="62540" x="3178175" y="2430463"/>
          <p14:tracePt t="62550" x="3203575" y="2422525"/>
          <p14:tracePt t="62556" x="3203575" y="2413000"/>
          <p14:tracePt t="62567" x="3211513" y="2397125"/>
          <p14:tracePt t="62572" x="3219450" y="2387600"/>
          <p14:tracePt t="62798" x="3219450" y="2379663"/>
          <p14:tracePt t="62815" x="3228975" y="2371725"/>
          <p14:tracePt t="62820" x="3228975" y="2362200"/>
          <p14:tracePt t="62829" x="3236913" y="2344738"/>
          <p14:tracePt t="62845" x="3236913" y="2336800"/>
          <p14:tracePt t="62852" x="3236913" y="2328863"/>
          <p14:tracePt t="62868" x="3244850" y="2311400"/>
          <p14:tracePt t="63640" x="3270250" y="2311400"/>
          <p14:tracePt t="63649" x="3279775" y="2311400"/>
          <p14:tracePt t="63656" x="3297238" y="2311400"/>
          <p14:tracePt t="63665" x="3322638" y="2311400"/>
          <p14:tracePt t="63672" x="3363913" y="2311400"/>
          <p14:tracePt t="63682" x="3424238" y="2311400"/>
          <p14:tracePt t="63688" x="3482975" y="2311400"/>
          <p14:tracePt t="63697" x="3525838" y="2311400"/>
          <p14:tracePt t="63704" x="3559175" y="2311400"/>
          <p14:tracePt t="63714" x="3602038" y="2303463"/>
          <p14:tracePt t="63720" x="3627438" y="2303463"/>
          <p14:tracePt t="63729" x="3652838" y="2293938"/>
          <p14:tracePt t="63768" x="3652838" y="2303463"/>
          <p14:tracePt t="63777" x="3652838" y="2319338"/>
          <p14:tracePt t="63785" x="3652838" y="2344738"/>
          <p14:tracePt t="63793" x="3652838" y="2371725"/>
          <p14:tracePt t="63801" x="3662363" y="2387600"/>
          <p14:tracePt t="63809" x="3678238" y="2413000"/>
          <p14:tracePt t="63819" x="3713163" y="2463800"/>
          <p14:tracePt t="63825" x="3756025" y="2541588"/>
          <p14:tracePt t="63835" x="3781425" y="2600325"/>
          <p14:tracePt t="63840" x="3840163" y="2693988"/>
          <p14:tracePt t="63849" x="3890963" y="2778125"/>
          <p14:tracePt t="63856" x="3933825" y="2871788"/>
          <p14:tracePt t="63866" x="3984625" y="2965450"/>
          <p14:tracePt t="63872" x="4027488" y="3059113"/>
          <p14:tracePt t="63883" x="4078288" y="3144838"/>
          <p14:tracePt t="63888" x="4103688" y="3195638"/>
          <p14:tracePt t="63899" x="4103688" y="3203575"/>
          <p14:tracePt t="63904" x="4103688" y="3211513"/>
          <p14:tracePt t="63944" x="4111625" y="3221038"/>
          <p14:tracePt t="64018" x="4111625" y="3238500"/>
          <p14:tracePt t="64025" x="4111625" y="3246438"/>
          <p14:tracePt t="64034" x="4129088" y="3263900"/>
          <p14:tracePt t="64386" x="4129088" y="3238500"/>
          <p14:tracePt t="64394" x="4129088" y="3211513"/>
          <p14:tracePt t="64403" x="4129088" y="3178175"/>
          <p14:tracePt t="64410" x="4129088" y="3152775"/>
          <p14:tracePt t="64420" x="4129088" y="3119438"/>
          <p14:tracePt t="64426" x="4121150" y="3076575"/>
          <p14:tracePt t="64436" x="4121150" y="3059113"/>
          <p14:tracePt t="64442" x="4095750" y="3051175"/>
          <p14:tracePt t="64452" x="4095750" y="3041650"/>
          <p14:tracePt t="64457" x="4086225" y="3041650"/>
          <p14:tracePt t="64466" x="4070350" y="3041650"/>
          <p14:tracePt t="64473" x="4060825" y="3041650"/>
          <p14:tracePt t="64482" x="4052888" y="3041650"/>
          <p14:tracePt t="64488" x="4044950" y="3041650"/>
          <p14:tracePt t="64505" x="4035425" y="3041650"/>
          <p14:tracePt t="64546" x="4017963" y="3041650"/>
          <p14:tracePt t="64554" x="4010025" y="3041650"/>
          <p14:tracePt t="64562" x="3992563" y="3041650"/>
          <p14:tracePt t="64570" x="3976688" y="3041650"/>
          <p14:tracePt t="64578" x="3959225" y="3041650"/>
          <p14:tracePt t="64586" x="3933825" y="3041650"/>
          <p14:tracePt t="64594" x="3916363" y="3041650"/>
          <p14:tracePt t="64601" x="3908425" y="3041650"/>
          <p14:tracePt t="64609" x="3900488" y="3041650"/>
          <p14:tracePt t="64617" x="3890963" y="3041650"/>
          <p14:tracePt t="64625" x="3873500" y="3041650"/>
          <p14:tracePt t="64731" x="3857625" y="3051175"/>
          <p14:tracePt t="64737" x="3848100" y="3059113"/>
          <p14:tracePt t="64746" x="3832225" y="3076575"/>
          <p14:tracePt t="64755" x="3822700" y="3076575"/>
          <p14:tracePt t="64762" x="3822700" y="3084513"/>
          <p14:tracePt t="64777" x="3814763" y="3084513"/>
          <p14:tracePt t="64785" x="3814763" y="3094038"/>
          <p14:tracePt t="64793" x="3789363" y="3101975"/>
          <p14:tracePt t="64809" x="3771900" y="3101975"/>
          <p14:tracePt t="64825" x="3756025" y="3101975"/>
          <p14:tracePt t="64841" x="3746500" y="3109913"/>
          <p14:tracePt t="64850" x="3738563" y="3109913"/>
          <p14:tracePt t="64905" x="3729038" y="3109913"/>
          <p14:tracePt t="64922" x="3721100" y="3109913"/>
          <p14:tracePt t="64937" x="3713163" y="3109913"/>
          <p14:tracePt t="64952" x="3695700" y="3109913"/>
          <p14:tracePt t="64960" x="3687763" y="3109913"/>
          <p14:tracePt t="64976" x="3670300" y="3109913"/>
          <p14:tracePt t="65000" x="3662363" y="3109913"/>
          <p14:tracePt t="65034" x="3652838" y="3109913"/>
          <p14:tracePt t="65066" x="3644900" y="3109913"/>
          <p14:tracePt t="65312" x="3662363" y="3119438"/>
          <p14:tracePt t="65321" x="3670300" y="3119438"/>
          <p14:tracePt t="65331" x="3687763" y="3127375"/>
          <p14:tracePt t="65337" x="3713163" y="3127375"/>
          <p14:tracePt t="65345" x="3729038" y="3135313"/>
          <p14:tracePt t="65353" x="3756025" y="3135313"/>
          <p14:tracePt t="65362" x="3781425" y="3152775"/>
          <p14:tracePt t="65369" x="3840163" y="3160713"/>
          <p14:tracePt t="65377" x="3925888" y="3186113"/>
          <p14:tracePt t="65385" x="4017963" y="3203575"/>
          <p14:tracePt t="65393" x="4103688" y="3221038"/>
          <p14:tracePt t="65401" x="4179888" y="3246438"/>
          <p14:tracePt t="65409" x="4248150" y="3263900"/>
          <p14:tracePt t="65418" x="4324350" y="3271838"/>
          <p14:tracePt t="65425" x="4384675" y="3279775"/>
          <p14:tracePt t="65434" x="4443413" y="3297238"/>
          <p14:tracePt t="65441" x="4503738" y="3305175"/>
          <p14:tracePt t="65450" x="4562475" y="3322638"/>
          <p14:tracePt t="65457" x="4605338" y="3340100"/>
          <p14:tracePt t="65467" x="4630738" y="3340100"/>
          <p14:tracePt t="65473" x="4656138" y="3348038"/>
          <p14:tracePt t="65483" x="4664075" y="3355975"/>
          <p14:tracePt t="65489" x="4673600" y="3365500"/>
          <p14:tracePt t="65501" x="4689475" y="3382963"/>
          <p14:tracePt t="65505" x="4699000" y="3382963"/>
          <p14:tracePt t="65516" x="4706938" y="3390900"/>
          <p14:tracePt t="65533" x="4724400" y="3398838"/>
          <p14:tracePt t="65537" x="4732338" y="3408363"/>
          <p14:tracePt t="65546" x="4740275" y="3408363"/>
          <p14:tracePt t="65553" x="4749800" y="3408363"/>
          <p14:tracePt t="65626" x="4757738" y="3408363"/>
          <p14:tracePt t="65682" x="4749800" y="3408363"/>
          <p14:tracePt t="65690" x="4732338" y="3390900"/>
          <p14:tracePt t="65707" x="4724400" y="3390900"/>
          <p14:tracePt t="65717" x="4714875" y="3382963"/>
          <p14:tracePt t="65722" x="4706938" y="3382963"/>
          <p14:tracePt t="65734" x="4706938" y="3373438"/>
          <p14:tracePt t="65737" x="4699000" y="3373438"/>
          <p14:tracePt t="65753" x="4699000" y="3365500"/>
          <p14:tracePt t="65769" x="4681538" y="3365500"/>
          <p14:tracePt t="65777" x="4656138" y="3365500"/>
          <p14:tracePt t="65785" x="4638675" y="3355975"/>
          <p14:tracePt t="65793" x="4613275" y="3340100"/>
          <p14:tracePt t="65801" x="4605338" y="3330575"/>
          <p14:tracePt t="65809" x="4587875" y="3314700"/>
          <p14:tracePt t="65819" x="4579938" y="3305175"/>
          <p14:tracePt t="65825" x="4554538" y="3289300"/>
          <p14:tracePt t="65834" x="4537075" y="3289300"/>
          <p14:tracePt t="65841" x="4519613" y="3263900"/>
          <p14:tracePt t="65866" x="4511675" y="3263900"/>
          <p14:tracePt t="65873" x="4503738" y="3263900"/>
          <p14:tracePt t="65930" x="4503738" y="3254375"/>
          <p14:tracePt t="65962" x="4494213" y="3246438"/>
          <p14:tracePt t="65969" x="4494213" y="3238500"/>
          <p14:tracePt t="65978" x="4486275" y="3228975"/>
          <p14:tracePt t="65994" x="4476750" y="3211513"/>
          <p14:tracePt t="66058" x="4476750" y="3203575"/>
          <p14:tracePt t="66066" x="4476750" y="3195638"/>
          <p14:tracePt t="66074" x="4468813" y="3186113"/>
          <p14:tracePt t="66084" x="4460875" y="3160713"/>
          <p14:tracePt t="66090" x="4451350" y="3160713"/>
          <p14:tracePt t="66100" x="4443413" y="3152775"/>
          <p14:tracePt t="66106" x="4443413" y="3144838"/>
          <p14:tracePt t="66122" x="4435475" y="3135313"/>
          <p14:tracePt t="66170" x="4425950" y="3127375"/>
          <p14:tracePt t="66218" x="4418013" y="3127375"/>
          <p14:tracePt t="66250" x="4400550" y="3127375"/>
          <p14:tracePt t="66260" x="4375150" y="3127375"/>
          <p14:tracePt t="66269" x="4341813" y="3135313"/>
          <p14:tracePt t="66276" x="4306888" y="3135313"/>
          <p14:tracePt t="66285" x="4281488" y="3144838"/>
          <p14:tracePt t="66290" x="4256088" y="3152775"/>
          <p14:tracePt t="66298" x="4222750" y="3160713"/>
          <p14:tracePt t="66304" x="4187825" y="3160713"/>
          <p14:tracePt t="66313" x="4162425" y="3170238"/>
          <p14:tracePt t="66320" x="4137025" y="3178175"/>
          <p14:tracePt t="66328" x="4103688" y="3186113"/>
          <p14:tracePt t="66336" x="4078288" y="3195638"/>
          <p14:tracePt t="66344" x="4060825" y="3195638"/>
          <p14:tracePt t="66352" x="4044950" y="3195638"/>
          <p14:tracePt t="66361" x="4035425" y="3203575"/>
          <p14:tracePt t="66368" x="4027488" y="3203575"/>
          <p14:tracePt t="66376" x="4017963" y="3211513"/>
          <p14:tracePt t="66384" x="4002088" y="3211513"/>
          <p14:tracePt t="66392" x="3984625" y="3228975"/>
          <p14:tracePt t="66408" x="3984625" y="3238500"/>
          <p14:tracePt t="66416" x="3976688" y="3238500"/>
          <p14:tracePt t="66424" x="3967163" y="3238500"/>
          <p14:tracePt t="66432" x="3959225" y="3238500"/>
          <p14:tracePt t="66440" x="3951288" y="3238500"/>
          <p14:tracePt t="66456" x="3933825" y="3238500"/>
          <p14:tracePt t="66466" x="3908425" y="3246438"/>
          <p14:tracePt t="66472" x="3890963" y="3246438"/>
          <p14:tracePt t="66488" x="3883025" y="3246438"/>
          <p14:tracePt t="66497" x="3883025" y="3254375"/>
          <p14:tracePt t="66504" x="3873500" y="3254375"/>
          <p14:tracePt t="66750" x="3865563" y="3254375"/>
          <p14:tracePt t="66846" x="3865563" y="3238500"/>
          <p14:tracePt t="66854" x="3865563" y="3228975"/>
          <p14:tracePt t="66862" x="3848100" y="3203575"/>
          <p14:tracePt t="66868" x="3840163" y="3178175"/>
          <p14:tracePt t="66876" x="3832225" y="3170238"/>
          <p14:tracePt t="66884" x="3832225" y="3160713"/>
          <p14:tracePt t="66916" x="3822700" y="3152775"/>
          <p14:tracePt t="66924" x="3814763" y="3144838"/>
          <p14:tracePt t="66956" x="3814763" y="3135313"/>
          <p14:tracePt t="67198" x="3797300" y="3127375"/>
          <p14:tracePt t="67206" x="3789363" y="3127375"/>
          <p14:tracePt t="67216" x="3771900" y="3127375"/>
          <p14:tracePt t="67221" x="3763963" y="3127375"/>
          <p14:tracePt t="67235" x="3756025" y="3127375"/>
          <p14:tracePt t="67236" x="3729038" y="3127375"/>
          <p14:tracePt t="67244" x="3721100" y="3127375"/>
          <p14:tracePt t="67252" x="3687763" y="3127375"/>
          <p14:tracePt t="67260" x="3662363" y="3127375"/>
          <p14:tracePt t="67268" x="3636963" y="3127375"/>
          <p14:tracePt t="67276" x="3594100" y="3127375"/>
          <p14:tracePt t="67284" x="3568700" y="3135313"/>
          <p14:tracePt t="67292" x="3543300" y="3144838"/>
          <p14:tracePt t="67300" x="3492500" y="3152775"/>
          <p14:tracePt t="67308" x="3467100" y="3152775"/>
          <p14:tracePt t="67316" x="3432175" y="3152775"/>
          <p14:tracePt t="67324" x="3406775" y="3152775"/>
          <p14:tracePt t="67332" x="3389313" y="3152775"/>
          <p14:tracePt t="67340" x="3381375" y="3152775"/>
          <p14:tracePt t="67348" x="3373438" y="3152775"/>
          <p14:tracePt t="67356" x="3355975" y="3152775"/>
          <p14:tracePt t="67372" x="3338513" y="3144838"/>
          <p14:tracePt t="67382" x="3313113" y="3135313"/>
          <p14:tracePt t="67388" x="3305175" y="3135313"/>
          <p14:tracePt t="67404" x="3297238" y="3127375"/>
          <p14:tracePt t="67436" x="3287713" y="3119438"/>
          <p14:tracePt t="67444" x="3287713" y="3109913"/>
          <p14:tracePt t="67468" x="3287713" y="3094038"/>
          <p14:tracePt t="67484" x="3287713" y="3084513"/>
          <p14:tracePt t="67500" x="3297238" y="3067050"/>
          <p14:tracePt t="67508" x="3313113" y="3059113"/>
          <p14:tracePt t="67516" x="3330575" y="3041650"/>
          <p14:tracePt t="67525" x="3373438" y="3000375"/>
          <p14:tracePt t="67533" x="3389313" y="2974975"/>
          <p14:tracePt t="67541" x="3424238" y="2949575"/>
          <p14:tracePt t="67549" x="3475038" y="2914650"/>
          <p14:tracePt t="67556" x="3525838" y="2881313"/>
          <p14:tracePt t="67568" x="3559175" y="2863850"/>
          <p14:tracePt t="67572" x="3602038" y="2846388"/>
          <p14:tracePt t="67583" x="3627438" y="2830513"/>
          <p14:tracePt t="67589" x="3652838" y="2830513"/>
          <p14:tracePt t="67598" x="3678238" y="2820988"/>
          <p14:tracePt t="67605" x="3695700" y="2820988"/>
          <p14:tracePt t="67613" x="3721100" y="2820988"/>
          <p14:tracePt t="67621" x="3746500" y="2820988"/>
          <p14:tracePt t="67631" x="3781425" y="2820988"/>
          <p14:tracePt t="67637" x="3806825" y="2820988"/>
          <p14:tracePt t="67645" x="3822700" y="2820988"/>
          <p14:tracePt t="67652" x="3857625" y="2813050"/>
          <p14:tracePt t="67661" x="3873500" y="2805113"/>
          <p14:tracePt t="67669" x="3900488" y="2805113"/>
          <p14:tracePt t="67677" x="3916363" y="2795588"/>
          <p14:tracePt t="67684" x="3941763" y="2787650"/>
          <p14:tracePt t="67693" x="3984625" y="2778125"/>
          <p14:tracePt t="67701" x="3992563" y="2778125"/>
          <p14:tracePt t="67709" x="4017963" y="2770188"/>
          <p14:tracePt t="67716" x="4035425" y="2770188"/>
          <p14:tracePt t="67725" x="4044950" y="2770188"/>
          <p14:tracePt t="67733" x="4052888" y="2770188"/>
          <p14:tracePt t="67791" x="4070350" y="2778125"/>
          <p14:tracePt t="67798" x="4070350" y="2787650"/>
          <p14:tracePt t="67805" x="4078288" y="2805113"/>
          <p14:tracePt t="67819" x="4086225" y="2830513"/>
          <p14:tracePt t="67823" x="4086225" y="2838450"/>
          <p14:tracePt t="67838" x="4086225" y="2846388"/>
          <p14:tracePt t="67850" x="4086225" y="2855913"/>
          <p14:tracePt t="67869" x="4078288" y="2863850"/>
          <p14:tracePt t="67885" x="4070350" y="2863850"/>
          <p14:tracePt t="67893" x="4060825" y="2863850"/>
          <p14:tracePt t="67901" x="4052888" y="2863850"/>
          <p14:tracePt t="67909" x="4044950" y="2863850"/>
          <p14:tracePt t="67917" x="4027488" y="2863850"/>
          <p14:tracePt t="67925" x="4010025" y="2863850"/>
          <p14:tracePt t="67950" x="3976688" y="2863850"/>
          <p14:tracePt t="67957" x="3959225" y="2863850"/>
          <p14:tracePt t="67967" x="3941763" y="2863850"/>
          <p14:tracePt t="67973" x="3916363" y="2863850"/>
          <p14:tracePt t="67982" x="3883025" y="2863850"/>
          <p14:tracePt t="67989" x="3840163" y="2863850"/>
          <p14:tracePt t="67998" x="3806825" y="2871788"/>
          <p14:tracePt t="68005" x="3771900" y="2881313"/>
          <p14:tracePt t="68015" x="3738563" y="2897188"/>
          <p14:tracePt t="68021" x="3703638" y="2906713"/>
          <p14:tracePt t="68032" x="3678238" y="2914650"/>
          <p14:tracePt t="68037" x="3644900" y="2922588"/>
          <p14:tracePt t="68049" x="3602038" y="2932113"/>
          <p14:tracePt t="68053" x="3576638" y="2932113"/>
          <p14:tracePt t="68061" x="3551238" y="2932113"/>
          <p14:tracePt t="68069" x="3543300" y="2932113"/>
          <p14:tracePt t="68077" x="3533775" y="2932113"/>
          <p14:tracePt t="68084" x="3525838" y="2932113"/>
          <p14:tracePt t="68150" x="3525838" y="2922588"/>
          <p14:tracePt t="68167" x="3543300" y="2922588"/>
          <p14:tracePt t="68174" x="3568700" y="2922588"/>
          <p14:tracePt t="68183" x="3594100" y="2922588"/>
          <p14:tracePt t="68190" x="3627438" y="2922588"/>
          <p14:tracePt t="68199" x="3644900" y="2922588"/>
          <p14:tracePt t="68206" x="3678238" y="2932113"/>
          <p14:tracePt t="68216" x="3721100" y="2949575"/>
          <p14:tracePt t="68222" x="3781425" y="2965450"/>
          <p14:tracePt t="68233" x="3857625" y="3000375"/>
          <p14:tracePt t="68237" x="3908425" y="3025775"/>
          <p14:tracePt t="68250" x="3941763" y="3051175"/>
          <p14:tracePt t="68259" x="3984625" y="3076575"/>
          <p14:tracePt t="68269" x="4010025" y="3101975"/>
          <p14:tracePt t="68276" x="4017963" y="3119438"/>
          <p14:tracePt t="68284" x="4035425" y="3135313"/>
          <p14:tracePt t="68292" x="4035425" y="3144838"/>
          <p14:tracePt t="68300" x="4044950" y="3170238"/>
          <p14:tracePt t="68308" x="4044950" y="3178175"/>
          <p14:tracePt t="68332" x="4044950" y="3186113"/>
          <p14:tracePt t="68341" x="4044950" y="3195638"/>
          <p14:tracePt t="68365" x="4044950" y="3211513"/>
          <p14:tracePt t="68373" x="4017963" y="3221038"/>
          <p14:tracePt t="68384" x="4010025" y="3228975"/>
          <p14:tracePt t="68389" x="3992563" y="3246438"/>
          <p14:tracePt t="68399" x="3976688" y="3254375"/>
          <p14:tracePt t="68405" x="3959225" y="3263900"/>
          <p14:tracePt t="68418" x="3933825" y="3271838"/>
          <p14:tracePt t="68421" x="3916363" y="3279775"/>
          <p14:tracePt t="68433" x="3908425" y="3279775"/>
          <p14:tracePt t="68437" x="3900488" y="3279775"/>
          <p14:tracePt t="68450" x="3883025" y="3279775"/>
          <p14:tracePt t="68461" x="3873500" y="3279775"/>
          <p14:tracePt t="68492" x="3883025" y="3279775"/>
          <p14:tracePt t="68508" x="3900488" y="3254375"/>
          <p14:tracePt t="68516" x="3933825" y="3221038"/>
          <p14:tracePt t="68524" x="3951288" y="3203575"/>
          <p14:tracePt t="68532" x="3984625" y="3160713"/>
          <p14:tracePt t="68540" x="4035425" y="3127375"/>
          <p14:tracePt t="68548" x="4111625" y="3094038"/>
          <p14:tracePt t="68556" x="4179888" y="3059113"/>
          <p14:tracePt t="68565" x="4248150" y="3041650"/>
          <p14:tracePt t="68572" x="4298950" y="3016250"/>
          <p14:tracePt t="68581" x="4316413" y="3008313"/>
          <p14:tracePt t="68588" x="4324350" y="3008313"/>
          <p14:tracePt t="68686" x="4316413" y="3008313"/>
          <p14:tracePt t="68694" x="4306888" y="3016250"/>
          <p14:tracePt t="68702" x="4298950" y="3025775"/>
          <p14:tracePt t="68710" x="4291013" y="3025775"/>
          <p14:tracePt t="68719" x="4281488" y="3033713"/>
          <p14:tracePt t="68726" x="4256088" y="3033713"/>
          <p14:tracePt t="68735" x="4240213" y="3041650"/>
          <p14:tracePt t="68741" x="4230688" y="3041650"/>
          <p14:tracePt t="68749" x="4205288" y="3041650"/>
          <p14:tracePt t="68757" x="4187825" y="3041650"/>
          <p14:tracePt t="68766" x="4171950" y="3041650"/>
          <p14:tracePt t="68772" x="4162425" y="3041650"/>
          <p14:tracePt t="68782" x="4154488" y="3041650"/>
          <p14:tracePt t="68788" x="4137025" y="3041650"/>
          <p14:tracePt t="68798" x="4129088" y="3033713"/>
          <p14:tracePt t="68804" x="4121150" y="3033713"/>
          <p14:tracePt t="68814" x="4103688" y="3025775"/>
          <p14:tracePt t="68821" x="4086225" y="3016250"/>
          <p14:tracePt t="68832" x="4070350" y="3016250"/>
          <p14:tracePt t="68836" x="4035425" y="3000375"/>
          <p14:tracePt t="68848" x="4017963" y="2990850"/>
          <p14:tracePt t="68853" x="3984625" y="2982913"/>
          <p14:tracePt t="68862" x="3933825" y="2965450"/>
          <p14:tracePt t="68868" x="3873500" y="2949575"/>
          <p14:tracePt t="68876" x="3832225" y="2940050"/>
          <p14:tracePt t="68885" x="3797300" y="2932113"/>
          <p14:tracePt t="68893" x="3763963" y="2922588"/>
          <p14:tracePt t="68900" x="3721100" y="2914650"/>
          <p14:tracePt t="68909" x="3687763" y="2906713"/>
          <p14:tracePt t="68931" x="3611563" y="2897188"/>
          <p14:tracePt t="68933" x="3576638" y="2897188"/>
          <p14:tracePt t="68941" x="3543300" y="2897188"/>
          <p14:tracePt t="68950" x="3508375" y="2897188"/>
          <p14:tracePt t="68956" x="3475038" y="2897188"/>
          <p14:tracePt t="68966" x="3441700" y="2914650"/>
          <p14:tracePt t="68973" x="3406775" y="2932113"/>
          <p14:tracePt t="68983" x="3363913" y="2940050"/>
          <p14:tracePt t="68989" x="3330575" y="2957513"/>
          <p14:tracePt t="68998" x="3287713" y="2974975"/>
          <p14:tracePt t="69004" x="3254375" y="3000375"/>
          <p14:tracePt t="69014" x="3219450" y="3008313"/>
          <p14:tracePt t="69021" x="3194050" y="3025775"/>
          <p14:tracePt t="69032" x="3178175" y="3041650"/>
          <p14:tracePt t="69037" x="3152775" y="3067050"/>
          <p14:tracePt t="69047" x="3143250" y="3076575"/>
          <p14:tracePt t="69052" x="3127375" y="3094038"/>
          <p14:tracePt t="69061" x="3109913" y="3109913"/>
          <p14:tracePt t="69069" x="3100388" y="3144838"/>
          <p14:tracePt t="69076" x="3084513" y="3160713"/>
          <p14:tracePt t="69085" x="3067050" y="3195638"/>
          <p14:tracePt t="69093" x="3049588" y="3221038"/>
          <p14:tracePt t="69100" x="3033713" y="3238500"/>
          <p14:tracePt t="69108" x="3016250" y="3271838"/>
          <p14:tracePt t="69117" x="2998788" y="3305175"/>
          <p14:tracePt t="69125" x="2990850" y="3322638"/>
          <p14:tracePt t="69132" x="2973388" y="3340100"/>
          <p14:tracePt t="69141" x="2965450" y="3348038"/>
          <p14:tracePt t="69150" x="2955925" y="3365500"/>
          <p14:tracePt t="69156" x="2947988" y="3390900"/>
          <p14:tracePt t="69167" x="2930525" y="3390900"/>
          <p14:tracePt t="69173" x="2930525" y="3398838"/>
          <p14:tracePt t="69182" x="2914650" y="3408363"/>
          <p14:tracePt t="69189" x="2914650" y="3416300"/>
          <p14:tracePt t="69198" x="2905125" y="3416300"/>
          <p14:tracePt t="69204" x="2905125" y="3424238"/>
          <p14:tracePt t="69215" x="2897188" y="3424238"/>
          <p14:tracePt t="69221" x="2897188" y="3441700"/>
          <p14:tracePt t="69232" x="2889250" y="3441700"/>
          <p14:tracePt t="69237" x="2879725" y="3441700"/>
          <p14:tracePt t="69248" x="2871788" y="3449638"/>
          <p14:tracePt t="69267" x="2863850" y="3449638"/>
          <p14:tracePt t="69271" x="2854325" y="3449638"/>
          <p14:tracePt t="69284" x="2846388" y="3449638"/>
          <p14:tracePt t="69300" x="2828925" y="3449638"/>
          <p14:tracePt t="69308" x="2820988" y="3449638"/>
          <p14:tracePt t="69324" x="2811463" y="3441700"/>
          <p14:tracePt t="69332" x="2803525" y="3433763"/>
          <p14:tracePt t="69340" x="2795588" y="3424238"/>
          <p14:tracePt t="69365" x="2786063" y="3408363"/>
          <p14:tracePt t="69381" x="2778125" y="3390900"/>
          <p14:tracePt t="69389" x="2770188" y="3382963"/>
          <p14:tracePt t="69405" x="2770188" y="3373438"/>
          <p14:tracePt t="69414" x="2770188" y="3365500"/>
          <p14:tracePt t="69421" x="2760663" y="3365500"/>
          <p14:tracePt t="69433" x="2760663" y="3355975"/>
          <p14:tracePt t="69436" x="2760663" y="3348038"/>
          <p14:tracePt t="69452" x="2760663" y="3330575"/>
          <p14:tracePt t="69460" x="2760663" y="3305175"/>
          <p14:tracePt t="69468" x="2760663" y="3289300"/>
          <p14:tracePt t="69476" x="2760663" y="3271838"/>
          <p14:tracePt t="69484" x="2760663" y="3263900"/>
          <p14:tracePt t="69492" x="2760663" y="3228975"/>
          <p14:tracePt t="69500" x="2760663" y="3203575"/>
          <p14:tracePt t="69508" x="2760663" y="3178175"/>
          <p14:tracePt t="69516" x="2760663" y="3152775"/>
          <p14:tracePt t="69524" x="2760663" y="3127375"/>
          <p14:tracePt t="69532" x="2760663" y="3101975"/>
          <p14:tracePt t="69540" x="2760663" y="3076575"/>
          <p14:tracePt t="69548" x="2770188" y="3041650"/>
          <p14:tracePt t="69556" x="2786063" y="3000375"/>
          <p14:tracePt t="69564" x="2803525" y="2949575"/>
          <p14:tracePt t="69572" x="2811463" y="2906713"/>
          <p14:tracePt t="69581" x="2820988" y="2871788"/>
          <p14:tracePt t="69588" x="2828925" y="2863850"/>
          <p14:tracePt t="69598" x="2838450" y="2855913"/>
          <p14:tracePt t="69604" x="2838450" y="2846388"/>
          <p14:tracePt t="69664" x="2838450" y="2855913"/>
          <p14:tracePt t="69673" x="2838450" y="2863850"/>
          <p14:tracePt t="69681" x="2838450" y="2897188"/>
          <p14:tracePt t="69689" x="2838450" y="2932113"/>
          <p14:tracePt t="69698" x="2838450" y="2949575"/>
          <p14:tracePt t="69704" x="2838450" y="2974975"/>
          <p14:tracePt t="69714" x="2838450" y="3008313"/>
          <p14:tracePt t="69720" x="2838450" y="3067050"/>
          <p14:tracePt t="69732" x="2828925" y="3144838"/>
          <p14:tracePt t="69737" x="2820988" y="3228975"/>
          <p14:tracePt t="69748" x="2811463" y="3314700"/>
          <p14:tracePt t="69753" x="2786063" y="3398838"/>
          <p14:tracePt t="69761" x="2778125" y="3492500"/>
          <p14:tracePt t="69768" x="2770188" y="3560763"/>
          <p14:tracePt t="69777" x="2760663" y="3636963"/>
          <p14:tracePt t="69785" x="2752725" y="3705225"/>
          <p14:tracePt t="69793" x="2744788" y="3763963"/>
          <p14:tracePt t="69800" x="2735263" y="3816350"/>
          <p14:tracePt t="69808" x="2727325" y="3849688"/>
          <p14:tracePt t="69816" x="2727325" y="3867150"/>
          <p14:tracePt t="69840" x="2727325" y="3875088"/>
          <p14:tracePt t="69954" x="2719388" y="3875088"/>
          <p14:tracePt t="70130" x="2719388" y="3867150"/>
          <p14:tracePt t="70138" x="2727325" y="3857625"/>
          <p14:tracePt t="70148" x="2735263" y="3857625"/>
          <p14:tracePt t="70161" x="2735263" y="3849688"/>
          <p14:tracePt t="70176" x="2744788" y="3849688"/>
          <p14:tracePt t="70193" x="2752725" y="3832225"/>
          <p14:tracePt t="70200" x="2760663" y="3832225"/>
          <p14:tracePt t="70208" x="2760663" y="3824288"/>
          <p14:tracePt t="70216" x="2770188" y="3824288"/>
          <p14:tracePt t="70225" x="2770188" y="3816350"/>
          <p14:tracePt t="70232" x="2786063" y="3806825"/>
          <p14:tracePt t="70241" x="2795588" y="3806825"/>
          <p14:tracePt t="70257" x="2820988" y="3790950"/>
          <p14:tracePt t="70267" x="2828925" y="3781425"/>
          <p14:tracePt t="70272" x="2838450" y="3773488"/>
          <p14:tracePt t="70282" x="2846388" y="3763963"/>
          <p14:tracePt t="70288" x="2854325" y="3756025"/>
          <p14:tracePt t="70298" x="2863850" y="3748088"/>
          <p14:tracePt t="70304" x="2871788" y="3748088"/>
          <p14:tracePt t="70314" x="2889250" y="3730625"/>
          <p14:tracePt t="70320" x="2897188" y="3730625"/>
          <p14:tracePt t="70330" x="2897188" y="3722688"/>
          <p14:tracePt t="70336" x="2914650" y="3713163"/>
          <p14:tracePt t="70346" x="2922588" y="3705225"/>
          <p14:tracePt t="70352" x="2930525" y="3687763"/>
          <p14:tracePt t="70360" x="2940050" y="3679825"/>
          <p14:tracePt t="70368" x="2947988" y="3679825"/>
          <p14:tracePt t="70377" x="2955925" y="3662363"/>
          <p14:tracePt t="70393" x="2965450" y="3654425"/>
          <p14:tracePt t="70400" x="2973388" y="3636963"/>
          <p14:tracePt t="70416" x="2990850" y="3619500"/>
          <p14:tracePt t="70424" x="2990850" y="3611563"/>
          <p14:tracePt t="70432" x="2998788" y="3611563"/>
          <p14:tracePt t="70440" x="2998788" y="3603625"/>
          <p14:tracePt t="70449" x="2998788" y="3594100"/>
          <p14:tracePt t="70456" x="3008313" y="3586163"/>
          <p14:tracePt t="70464" x="3016250" y="3578225"/>
          <p14:tracePt t="70473" x="3016250" y="3568700"/>
          <p14:tracePt t="70481" x="3024188" y="3560763"/>
          <p14:tracePt t="70489" x="3024188" y="3552825"/>
          <p14:tracePt t="70504" x="3033713" y="3543300"/>
          <p14:tracePt t="70514" x="3041650" y="3543300"/>
          <p14:tracePt t="70521" x="3041650" y="3535363"/>
          <p14:tracePt t="70529" x="3049588" y="3527425"/>
          <p14:tracePt t="70536" x="3059113" y="3517900"/>
          <p14:tracePt t="70547" x="3067050" y="3509963"/>
          <p14:tracePt t="70552" x="3074988" y="3509963"/>
          <p14:tracePt t="70562" x="3092450" y="3509963"/>
          <p14:tracePt t="70568" x="3109913" y="3502025"/>
          <p14:tracePt t="70577" x="3117850" y="3492500"/>
          <p14:tracePt t="70585" x="3127375" y="3484563"/>
          <p14:tracePt t="70593" x="3127375" y="3475038"/>
          <p14:tracePt t="70600" x="3143250" y="3467100"/>
          <p14:tracePt t="70608" x="3152775" y="3459163"/>
          <p14:tracePt t="70616" x="3160713" y="3459163"/>
          <p14:tracePt t="70625" x="3160713" y="3449638"/>
          <p14:tracePt t="70632" x="3168650" y="3449638"/>
          <p14:tracePt t="70640" x="3168650" y="3441700"/>
          <p14:tracePt t="70648" x="3178175" y="3441700"/>
          <p14:tracePt t="70656" x="3186113" y="3433763"/>
          <p14:tracePt t="70672" x="3194050" y="3433763"/>
          <p14:tracePt t="70688" x="3203575" y="3433763"/>
          <p14:tracePt t="70704" x="3203575" y="3424238"/>
          <p14:tracePt t="70713" x="3211513" y="3424238"/>
          <p14:tracePt t="70736" x="3219450" y="3424238"/>
          <p14:tracePt t="70752" x="3228975" y="3424238"/>
          <p14:tracePt t="70762" x="3236913" y="3424238"/>
          <p14:tracePt t="70769" x="3244850" y="3424238"/>
          <p14:tracePt t="70776" x="3254375" y="3424238"/>
          <p14:tracePt t="70784" x="3262313" y="3424238"/>
          <p14:tracePt t="70792" x="3287713" y="3424238"/>
          <p14:tracePt t="70800" x="3305175" y="3424238"/>
          <p14:tracePt t="70816" x="3313113" y="3424238"/>
          <p14:tracePt t="70824" x="3322638" y="3433763"/>
          <p14:tracePt t="71090" x="3322638" y="3441700"/>
          <p14:tracePt t="71122" x="3313113" y="3441700"/>
          <p14:tracePt t="71154" x="3313113" y="3449638"/>
          <p14:tracePt t="71169" x="3305175" y="3449638"/>
          <p14:tracePt t="71185" x="3297238" y="3459163"/>
          <p14:tracePt t="71250" x="3287713" y="3467100"/>
          <p14:tracePt t="71284" x="3279775" y="3467100"/>
          <p14:tracePt t="71361" x="3270250" y="3467100"/>
          <p14:tracePt t="71385" x="3262313" y="3467100"/>
          <p14:tracePt t="71401" x="3254375" y="3467100"/>
          <p14:tracePt t="71410" x="3244850" y="3467100"/>
          <p14:tracePt t="71426" x="3236913" y="3467100"/>
          <p14:tracePt t="71434" x="3228975" y="3467100"/>
          <p14:tracePt t="71441" x="3219450" y="3467100"/>
          <p14:tracePt t="71449" x="3211513" y="3467100"/>
          <p14:tracePt t="71457" x="3203575" y="3467100"/>
          <p14:tracePt t="71465" x="3194050" y="3475038"/>
          <p14:tracePt t="71472" x="3178175" y="3475038"/>
          <p14:tracePt t="71489" x="3168650" y="3475038"/>
          <p14:tracePt t="71498" x="3160713" y="3475038"/>
          <p14:tracePt t="71504" x="3152775" y="3475038"/>
          <p14:tracePt t="71514" x="3143250" y="3475038"/>
          <p14:tracePt t="71537" x="3135313" y="3475038"/>
          <p14:tracePt t="71547" x="3127375" y="3475038"/>
          <p14:tracePt t="71569" x="3117850" y="3475038"/>
          <p14:tracePt t="71585" x="3117850" y="3467100"/>
          <p14:tracePt t="71601" x="3109913" y="3467100"/>
          <p14:tracePt t="71721" x="3100388" y="3459163"/>
          <p14:tracePt t="71760" x="3100388" y="3449638"/>
          <p14:tracePt t="71792" x="3092450" y="3449638"/>
          <p14:tracePt t="72210" x="3084513" y="3441700"/>
          <p14:tracePt t="72530" x="3092450" y="3433763"/>
          <p14:tracePt t="72554" x="3100388" y="3433763"/>
          <p14:tracePt t="72578" x="3109913" y="3433763"/>
          <p14:tracePt t="72595" x="3117850" y="3424238"/>
          <p14:tracePt t="72624" x="3127375" y="3416300"/>
          <p14:tracePt t="72690" x="3135313" y="3416300"/>
          <p14:tracePt t="72730" x="3143250" y="3416300"/>
          <p14:tracePt t="72790" x="3160713" y="3416300"/>
          <p14:tracePt t="72852" x="3168650" y="3416300"/>
          <p14:tracePt t="72868" x="3168650" y="3408363"/>
          <p14:tracePt t="72965" x="3178175" y="3408363"/>
          <p14:tracePt t="72996" x="3186113" y="3408363"/>
          <p14:tracePt t="73004" x="3194050" y="3408363"/>
          <p14:tracePt t="73125" x="3203575" y="3408363"/>
          <p14:tracePt t="74454" x="3203575" y="3398838"/>
          <p14:tracePt t="74462" x="3219450" y="3390900"/>
          <p14:tracePt t="74468" x="3228975" y="3373438"/>
          <p14:tracePt t="74477" x="3244850" y="3348038"/>
          <p14:tracePt t="74493" x="3254375" y="3340100"/>
          <p14:tracePt t="74500" x="3254375" y="3330575"/>
          <p14:tracePt t="74508" x="3262313" y="3330575"/>
          <p14:tracePt t="75279" x="3270250" y="3322638"/>
          <p14:tracePt t="75293" x="3279775" y="3314700"/>
          <p14:tracePt t="75301" x="3279775" y="3305175"/>
          <p14:tracePt t="75305" x="3287713" y="3305175"/>
          <p14:tracePt t="75313" x="3297238" y="3297238"/>
          <p14:tracePt t="75320" x="3305175" y="3297238"/>
          <p14:tracePt t="75466" x="3313113" y="3314700"/>
          <p14:tracePt t="75473" x="3322638" y="3330575"/>
          <p14:tracePt t="75484" x="3338513" y="3373438"/>
          <p14:tracePt t="75490" x="3363913" y="3408363"/>
          <p14:tracePt t="75501" x="3373438" y="3441700"/>
          <p14:tracePt t="75505" x="3389313" y="3467100"/>
          <p14:tracePt t="75515" x="3398838" y="3475038"/>
          <p14:tracePt t="75521" x="3406775" y="3517900"/>
          <p14:tracePt t="75532" x="3424238" y="3527425"/>
          <p14:tracePt t="75536" x="3424238" y="3535363"/>
          <p14:tracePt t="75548" x="3432175" y="3543300"/>
          <p14:tracePt t="75553" x="3441700" y="3552825"/>
          <p14:tracePt t="75566" x="3457575" y="3568700"/>
          <p14:tracePt t="75579" x="3467100" y="3578225"/>
          <p14:tracePt t="75593" x="3467100" y="3586163"/>
          <p14:tracePt t="75601" x="3482975" y="3594100"/>
          <p14:tracePt t="75609" x="3482975" y="3603625"/>
          <p14:tracePt t="75658" x="3492500" y="3603625"/>
          <p14:tracePt t="75882" x="3475038" y="3603625"/>
          <p14:tracePt t="75899" x="3467100" y="3603625"/>
          <p14:tracePt t="75915" x="3467100" y="3594100"/>
          <p14:tracePt t="75922" x="3467100" y="3586163"/>
          <p14:tracePt t="75932" x="3457575" y="3586163"/>
          <p14:tracePt t="75945" x="3457575" y="3578225"/>
          <p14:tracePt t="75961" x="3449638" y="3578225"/>
          <p14:tracePt t="75977" x="3441700" y="3578225"/>
          <p14:tracePt t="75984" x="3424238" y="3578225"/>
          <p14:tracePt t="75992" x="3406775" y="3568700"/>
          <p14:tracePt t="76000" x="3381375" y="3568700"/>
          <p14:tracePt t="76008" x="3355975" y="3560763"/>
          <p14:tracePt t="76024" x="3338513" y="3552825"/>
          <p14:tracePt t="76032" x="3313113" y="3552825"/>
          <p14:tracePt t="76040" x="3287713" y="3552825"/>
          <p14:tracePt t="76048" x="3279775" y="3535363"/>
          <p14:tracePt t="76056" x="3254375" y="3527425"/>
          <p14:tracePt t="76064" x="3244850" y="3527425"/>
          <p14:tracePt t="76072" x="3228975" y="3517900"/>
          <p14:tracePt t="76080" x="3219450" y="3509963"/>
          <p14:tracePt t="76088" x="3203575" y="3502025"/>
          <p14:tracePt t="76097" x="3203575" y="3492500"/>
          <p14:tracePt t="76104" x="3186113" y="3492500"/>
          <p14:tracePt t="76115" x="3168650" y="3484563"/>
          <p14:tracePt t="76120" x="3160713" y="3475038"/>
          <p14:tracePt t="76130" x="3152775" y="3467100"/>
          <p14:tracePt t="76136" x="3143250" y="3459163"/>
          <p14:tracePt t="76145" x="3135313" y="3459163"/>
          <p14:tracePt t="76152" x="3117850" y="3459163"/>
          <p14:tracePt t="76163" x="3100388" y="3449638"/>
          <p14:tracePt t="76168" x="3092450" y="3441700"/>
          <p14:tracePt t="76179" x="3084513" y="3441700"/>
          <p14:tracePt t="76184" x="3067050" y="3424238"/>
          <p14:tracePt t="76192" x="3059113" y="3424238"/>
          <p14:tracePt t="76209" x="3049588" y="3424238"/>
          <p14:tracePt t="76232" x="3049588" y="3416300"/>
          <p14:tracePt t="76249" x="3049588" y="3408363"/>
          <p14:tracePt t="76262" x="3049588" y="3398838"/>
          <p14:tracePt t="76276" x="3059113" y="3382963"/>
          <p14:tracePt t="76284" x="3067050" y="3382963"/>
          <p14:tracePt t="76288" x="3074988" y="3382963"/>
          <p14:tracePt t="76297" x="3100388" y="3382963"/>
          <p14:tracePt t="76314" x="3117850" y="3382963"/>
          <p14:tracePt t="76320" x="3127375" y="3373438"/>
          <p14:tracePt t="76329" x="3143250" y="3373438"/>
          <p14:tracePt t="76346" x="3160713" y="3373438"/>
          <p14:tracePt t="76352" x="3168650" y="3373438"/>
          <p14:tracePt t="76361" x="3178175" y="3373438"/>
          <p14:tracePt t="76368" x="3194050" y="3390900"/>
          <p14:tracePt t="76378" x="3203575" y="3398838"/>
          <p14:tracePt t="76392" x="3211513" y="3408363"/>
          <p14:tracePt t="76400" x="3219450" y="3408363"/>
          <p14:tracePt t="76408" x="3219450" y="3424238"/>
          <p14:tracePt t="76416" x="3219450" y="3433763"/>
          <p14:tracePt t="76424" x="3219450" y="3441700"/>
          <p14:tracePt t="76432" x="3219450" y="3459163"/>
          <p14:tracePt t="76440" x="3219450" y="3467100"/>
          <p14:tracePt t="76448" x="3228975" y="3484563"/>
          <p14:tracePt t="76456" x="3228975" y="3502025"/>
          <p14:tracePt t="76464" x="3228975" y="3509963"/>
          <p14:tracePt t="76472" x="3228975" y="3517900"/>
          <p14:tracePt t="76480" x="3236913" y="3517900"/>
          <p14:tracePt t="76488" x="3236913" y="3527425"/>
          <p14:tracePt t="76504" x="3244850" y="3535363"/>
          <p14:tracePt t="76537" x="3254375" y="3535363"/>
          <p14:tracePt t="76553" x="3262313" y="3527425"/>
          <p14:tracePt t="76569" x="3270250" y="3527425"/>
          <p14:tracePt t="76579" x="3279775" y="3527425"/>
          <p14:tracePt t="76601" x="3287713" y="3527425"/>
          <p14:tracePt t="76617" x="3297238" y="3527425"/>
          <p14:tracePt t="76682" x="3305175" y="3527425"/>
          <p14:tracePt t="76689" x="3313113" y="3527425"/>
          <p14:tracePt t="76698" x="3330575" y="3527425"/>
          <p14:tracePt t="76716" x="3338513" y="3535363"/>
          <p14:tracePt t="76731" x="3348038" y="3535363"/>
          <p14:tracePt t="76747" x="3355975" y="3543300"/>
          <p14:tracePt t="76753" x="3373438" y="3543300"/>
          <p14:tracePt t="76778" x="3381375" y="3543300"/>
          <p14:tracePt t="77778" x="3406775" y="3517900"/>
          <p14:tracePt t="77786" x="3406775" y="3509963"/>
          <p14:tracePt t="77795" x="3449638" y="3484563"/>
          <p14:tracePt t="77800" x="3500438" y="3449638"/>
          <p14:tracePt t="77808" x="3586163" y="3433763"/>
          <p14:tracePt t="77816" x="3652838" y="3424238"/>
          <p14:tracePt t="77825" x="3662363" y="3424238"/>
          <p14:tracePt t="77832" x="3670300" y="3424238"/>
          <p14:tracePt t="77937" x="3662363" y="3433763"/>
          <p14:tracePt t="77945" x="3644900" y="3449638"/>
          <p14:tracePt t="77952" x="3636963" y="3467100"/>
          <p14:tracePt t="77962" x="3619500" y="3475038"/>
          <p14:tracePt t="77968" x="3611563" y="3484563"/>
          <p14:tracePt t="77978" x="3602038" y="3492500"/>
          <p14:tracePt t="78940" x="3586163" y="3527425"/>
          <p14:tracePt t="78948" x="3576638" y="3527425"/>
          <p14:tracePt t="78956" x="3559175" y="3552825"/>
          <p14:tracePt t="78964" x="3533775" y="3578225"/>
          <p14:tracePt t="78972" x="3500438" y="3611563"/>
          <p14:tracePt t="78980" x="3457575" y="3654425"/>
          <p14:tracePt t="78988" x="3424238" y="3687763"/>
          <p14:tracePt t="78996" x="3389313" y="3722688"/>
          <p14:tracePt t="79004" x="3373438" y="3730625"/>
          <p14:tracePt t="79012" x="3338513" y="3763963"/>
          <p14:tracePt t="79020" x="3313113" y="3790950"/>
          <p14:tracePt t="79029" x="3279775" y="3816350"/>
          <p14:tracePt t="79036" x="3254375" y="3832225"/>
          <p14:tracePt t="79046" x="3236913" y="3857625"/>
          <p14:tracePt t="79052" x="3228975" y="3857625"/>
          <p14:tracePt t="79101" x="3228975" y="3867150"/>
          <p14:tracePt t="79134" x="3236913" y="3875088"/>
          <p14:tracePt t="79142" x="3236913" y="3883025"/>
          <p14:tracePt t="79158" x="3236913" y="3892550"/>
          <p14:tracePt t="79174" x="3236913" y="3900488"/>
          <p14:tracePt t="79246" x="3244850" y="3908425"/>
          <p14:tracePt t="79261" x="3254375" y="3908425"/>
          <p14:tracePt t="79268" x="3262313" y="3908425"/>
          <p14:tracePt t="79279" x="3279775" y="3908425"/>
          <p14:tracePt t="79284" x="3305175" y="3883025"/>
          <p14:tracePt t="79292" x="3322638" y="3867150"/>
          <p14:tracePt t="79300" x="3338513" y="3849688"/>
          <p14:tracePt t="79308" x="3373438" y="3824288"/>
          <p14:tracePt t="79316" x="3414713" y="3790950"/>
          <p14:tracePt t="79324" x="3449638" y="3763963"/>
          <p14:tracePt t="79332" x="3482975" y="3748088"/>
          <p14:tracePt t="79340" x="3500438" y="3722688"/>
          <p14:tracePt t="79348" x="3517900" y="3705225"/>
          <p14:tracePt t="79356" x="3525838" y="3697288"/>
          <p14:tracePt t="79364" x="3525838" y="3687763"/>
          <p14:tracePt t="79372" x="3533775" y="3671888"/>
          <p14:tracePt t="79381" x="3551238" y="3646488"/>
          <p14:tracePt t="79388" x="3568700" y="3629025"/>
          <p14:tracePt t="79396" x="3568700" y="3611563"/>
          <p14:tracePt t="79404" x="3586163" y="3568700"/>
          <p14:tracePt t="79412" x="3602038" y="3535363"/>
          <p14:tracePt t="79421" x="3619500" y="3502025"/>
          <p14:tracePt t="79429" x="3627438" y="3484563"/>
          <p14:tracePt t="79662" x="3652838" y="3459163"/>
          <p14:tracePt t="79669" x="3662363" y="3449638"/>
          <p14:tracePt t="79680" x="3678238" y="3424238"/>
          <p14:tracePt t="79687" x="3756025" y="3365500"/>
          <p14:tracePt t="79698" x="3857625" y="3254375"/>
          <p14:tracePt t="79700" x="4027488" y="3109913"/>
          <p14:tracePt t="79708" x="4179888" y="2974975"/>
          <p14:tracePt t="79716" x="4306888" y="2855913"/>
          <p14:tracePt t="79724" x="4384675" y="2770188"/>
          <p14:tracePt t="79732" x="4443413" y="2711450"/>
          <p14:tracePt t="79740" x="4476750" y="2651125"/>
          <p14:tracePt t="79748" x="4511675" y="2574925"/>
          <p14:tracePt t="79756" x="4554538" y="2506663"/>
          <p14:tracePt t="79764" x="4605338" y="2422525"/>
          <p14:tracePt t="79772" x="4646613" y="2354263"/>
          <p14:tracePt t="79782" x="4681538" y="2303463"/>
          <p14:tracePt t="79788" x="4724400" y="2268538"/>
          <p14:tracePt t="79797" x="4765675" y="2227263"/>
          <p14:tracePt t="79804" x="4791075" y="2192338"/>
          <p14:tracePt t="79813" x="4826000" y="2166938"/>
          <p14:tracePt t="79820" x="4833938" y="2159000"/>
          <p14:tracePt t="79829" x="4859338" y="2159000"/>
          <p14:tracePt t="79836" x="4859338" y="2149475"/>
          <p14:tracePt t="79846" x="4868863" y="2149475"/>
          <p14:tracePt t="79852" x="4876800" y="2141538"/>
          <p14:tracePt t="79885" x="4894263" y="2141538"/>
          <p14:tracePt t="79901" x="4902200" y="2116138"/>
          <p14:tracePt t="79909" x="4902200" y="2108200"/>
          <p14:tracePt t="79933" x="4910138" y="2098675"/>
          <p14:tracePt t="79942" x="4935538" y="2098675"/>
          <p14:tracePt t="79949" x="4953000" y="2098675"/>
          <p14:tracePt t="79958" x="4962525" y="2098675"/>
          <p14:tracePt t="79966" x="4970463" y="2098675"/>
          <p14:tracePt t="79974" x="4978400" y="2098675"/>
          <p14:tracePt t="79982" x="4987925" y="2098675"/>
          <p14:tracePt t="79989" x="4995863" y="2098675"/>
          <p14:tracePt t="79999" x="5003800" y="2098675"/>
          <p14:tracePt t="80006" x="5013325" y="2098675"/>
          <p14:tracePt t="80015" x="5021263" y="2098675"/>
          <p14:tracePt t="80022" x="5029200" y="2098675"/>
          <p14:tracePt t="80032" x="5038725" y="2108200"/>
          <p14:tracePt t="80047" x="5046663" y="2116138"/>
          <p14:tracePt t="80053" x="5054600" y="2116138"/>
          <p14:tracePt t="80063" x="5064125" y="2116138"/>
          <p14:tracePt t="80080" x="5072063" y="2133600"/>
          <p14:tracePt t="80096" x="5080000" y="2141538"/>
          <p14:tracePt t="80101" x="5080000" y="2159000"/>
          <p14:tracePt t="80112" x="5080000" y="2166938"/>
          <p14:tracePt t="80117" x="5089525" y="2174875"/>
          <p14:tracePt t="80125" x="5089525" y="2184400"/>
          <p14:tracePt t="80133" x="5089525" y="2192338"/>
          <p14:tracePt t="80141" x="5089525" y="2200275"/>
          <p14:tracePt t="80157" x="5089525" y="2209800"/>
          <p14:tracePt t="80165" x="5089525" y="2217738"/>
          <p14:tracePt t="80173" x="5080000" y="2227263"/>
          <p14:tracePt t="80181" x="5064125" y="2235200"/>
          <p14:tracePt t="80198" x="5038725" y="2252663"/>
          <p14:tracePt t="80205" x="5029200" y="2252663"/>
          <p14:tracePt t="80214" x="4987925" y="2268538"/>
          <p14:tracePt t="80221" x="4970463" y="2268538"/>
          <p14:tracePt t="80231" x="4953000" y="2268538"/>
          <p14:tracePt t="80237" x="4927600" y="2268538"/>
          <p14:tracePt t="80247" x="4894263" y="2268538"/>
          <p14:tracePt t="80253" x="4884738" y="2268538"/>
          <p14:tracePt t="80266" x="4868863" y="2268538"/>
          <p14:tracePt t="80271" x="4851400" y="2268538"/>
          <p14:tracePt t="80282" x="4843463" y="2268538"/>
          <p14:tracePt t="80285" x="4833938" y="2268538"/>
          <p14:tracePt t="80293" x="4826000" y="2268538"/>
          <p14:tracePt t="80316" x="4818063" y="2268538"/>
          <p14:tracePt t="80340" x="4808538" y="2268538"/>
          <p14:tracePt t="80526" x="4808538" y="2260600"/>
          <p14:tracePt t="80542" x="4818063" y="2252663"/>
          <p14:tracePt t="80580" x="4833938" y="2252663"/>
          <p14:tracePt t="80597" x="4843463" y="2252663"/>
          <p14:tracePt t="80606" x="4859338" y="2252663"/>
          <p14:tracePt t="80615" x="4868863" y="2252663"/>
          <p14:tracePt t="80622" x="4876800" y="2260600"/>
          <p14:tracePt t="80638" x="4902200" y="2260600"/>
          <p14:tracePt t="80648" x="4919663" y="2260600"/>
          <p14:tracePt t="80654" x="4945063" y="2260600"/>
          <p14:tracePt t="80664" x="4962525" y="2268538"/>
          <p14:tracePt t="80670" x="4978400" y="2278063"/>
          <p14:tracePt t="80814" x="4987925" y="2278063"/>
          <p14:tracePt t="80838" x="4962525" y="2278063"/>
          <p14:tracePt t="80848" x="4927600" y="2278063"/>
          <p14:tracePt t="80854" x="4894263" y="2260600"/>
          <p14:tracePt t="80865" x="4868863" y="2252663"/>
          <p14:tracePt t="80870" x="4833938" y="2235200"/>
          <p14:tracePt t="80882" x="4808538" y="2209800"/>
          <p14:tracePt t="80885" x="4800600" y="2209800"/>
          <p14:tracePt t="80897" x="4791075" y="2192338"/>
          <p14:tracePt t="80901" x="4783138" y="2192338"/>
          <p14:tracePt t="80909" x="4783138" y="2184400"/>
          <p14:tracePt t="81034" x="4791075" y="2184400"/>
          <p14:tracePt t="81042" x="4818063" y="2184400"/>
          <p14:tracePt t="81049" x="4833938" y="2184400"/>
          <p14:tracePt t="81058" x="4868863" y="2192338"/>
          <p14:tracePt t="81067" x="4884738" y="2192338"/>
          <p14:tracePt t="81074" x="4919663" y="2200275"/>
          <p14:tracePt t="81083" x="4945063" y="2209800"/>
          <p14:tracePt t="81089" x="4962525" y="2209800"/>
          <p14:tracePt t="81098" x="4978400" y="2209800"/>
          <p14:tracePt t="81105" x="5013325" y="2217738"/>
          <p14:tracePt t="81114" x="5046663" y="2217738"/>
          <p14:tracePt t="81121" x="5089525" y="2217738"/>
          <p14:tracePt t="81131" x="5122863" y="2217738"/>
          <p14:tracePt t="81137" x="5157788" y="2227263"/>
          <p14:tracePt t="81147" x="5191125" y="2227263"/>
          <p14:tracePt t="81153" x="5224463" y="2235200"/>
          <p14:tracePt t="81162" x="5267325" y="2243138"/>
          <p14:tracePt t="81169" x="5302250" y="2252663"/>
          <p14:tracePt t="81178" x="5327650" y="2252663"/>
          <p14:tracePt t="81185" x="5343525" y="2252663"/>
          <p14:tracePt t="81201" x="5353050" y="2252663"/>
          <p14:tracePt t="81209" x="5360988" y="2252663"/>
          <p14:tracePt t="81378" x="5360988" y="2260600"/>
          <p14:tracePt t="81395" x="5343525" y="2293938"/>
          <p14:tracePt t="81402" x="5318125" y="2311400"/>
          <p14:tracePt t="81412" x="5302250" y="2328863"/>
          <p14:tracePt t="81418" x="5284788" y="2354263"/>
          <p14:tracePt t="81425" x="5267325" y="2379663"/>
          <p14:tracePt t="81432" x="5249863" y="2397125"/>
          <p14:tracePt t="81440" x="5233988" y="2430463"/>
          <p14:tracePt t="81448" x="5199063" y="2463800"/>
          <p14:tracePt t="81456" x="5191125" y="2489200"/>
          <p14:tracePt t="81464" x="5173663" y="2516188"/>
          <p14:tracePt t="81472" x="5157788" y="2541588"/>
          <p14:tracePt t="81480" x="5148263" y="2566988"/>
          <p14:tracePt t="81488" x="5132388" y="2608263"/>
          <p14:tracePt t="81497" x="5122863" y="2633663"/>
          <p14:tracePt t="81504" x="5106988" y="2676525"/>
          <p14:tracePt t="81512" x="5106988" y="2711450"/>
          <p14:tracePt t="81520" x="5089525" y="2736850"/>
          <p14:tracePt t="81529" x="5072063" y="2778125"/>
          <p14:tracePt t="81536" x="5064125" y="2813050"/>
          <p14:tracePt t="81546" x="5054600" y="2846388"/>
          <p14:tracePt t="81552" x="5038725" y="2889250"/>
          <p14:tracePt t="81562" x="5038725" y="2914650"/>
          <p14:tracePt t="81568" x="5029200" y="2940050"/>
          <p14:tracePt t="81578" x="5029200" y="2949575"/>
          <p14:tracePt t="81584" x="5021263" y="2965450"/>
          <p14:tracePt t="81595" x="5021263" y="2982913"/>
          <p14:tracePt t="81600" x="5021263" y="2990850"/>
          <p14:tracePt t="81680" x="5021263" y="2982913"/>
          <p14:tracePt t="81688" x="5021263" y="2974975"/>
          <p14:tracePt t="81696" x="5029200" y="2949575"/>
          <p14:tracePt t="81704" x="5038725" y="2906713"/>
          <p14:tracePt t="81713" x="5054600" y="2846388"/>
          <p14:tracePt t="81720" x="5064125" y="2770188"/>
          <p14:tracePt t="81730" x="5064125" y="2701925"/>
          <p14:tracePt t="81736" x="5064125" y="2625725"/>
          <p14:tracePt t="81747" x="5054600" y="2566988"/>
          <p14:tracePt t="81753" x="5046663" y="2524125"/>
          <p14:tracePt t="81763" x="5021263" y="2481263"/>
          <p14:tracePt t="81769" x="5003800" y="2463800"/>
          <p14:tracePt t="81778" x="4978400" y="2447925"/>
          <p14:tracePt t="81785" x="4935538" y="2438400"/>
          <p14:tracePt t="81795" x="4894263" y="2438400"/>
          <p14:tracePt t="81801" x="4843463" y="2447925"/>
          <p14:tracePt t="81811" x="4783138" y="2481263"/>
          <p14:tracePt t="81817" x="4724400" y="2524125"/>
          <p14:tracePt t="81825" x="4656138" y="2592388"/>
          <p14:tracePt t="81833" x="4587875" y="2668588"/>
          <p14:tracePt t="81841" x="4545013" y="2762250"/>
          <p14:tracePt t="81849" x="4503738" y="2855913"/>
          <p14:tracePt t="81857" x="4476750" y="2949575"/>
          <p14:tracePt t="81864" x="4468813" y="3051175"/>
          <p14:tracePt t="81872" x="4460875" y="3160713"/>
          <p14:tracePt t="81882" x="4460875" y="3271838"/>
          <p14:tracePt t="81888" x="4468813" y="3398838"/>
          <p14:tracePt t="81897" x="4529138" y="3568700"/>
          <p14:tracePt t="81905" x="4630738" y="3730625"/>
          <p14:tracePt t="81914" x="4699000" y="3824288"/>
          <p14:tracePt t="81920" x="4757738" y="3900488"/>
          <p14:tracePt t="81930" x="4826000" y="3951288"/>
          <p14:tracePt t="81937" x="4894263" y="3986213"/>
          <p14:tracePt t="81947" x="4953000" y="4002088"/>
          <p14:tracePt t="81953" x="5038725" y="4011613"/>
          <p14:tracePt t="81962" x="5114925" y="4011613"/>
          <p14:tracePt t="81969" x="5208588" y="3994150"/>
          <p14:tracePt t="81978" x="5302250" y="3960813"/>
          <p14:tracePt t="81985" x="5394325" y="3900488"/>
          <p14:tracePt t="81995" x="5497513" y="3824288"/>
          <p14:tracePt t="82001" x="5573713" y="3738563"/>
          <p14:tracePt t="82011" x="5641975" y="3636963"/>
          <p14:tracePt t="82016" x="5692775" y="3517900"/>
          <p14:tracePt t="82025" x="5718175" y="3408363"/>
          <p14:tracePt t="82032" x="5726113" y="3305175"/>
          <p14:tracePt t="82041" x="5735638" y="3203575"/>
          <p14:tracePt t="82049" x="5726113" y="3119438"/>
          <p14:tracePt t="82057" x="5692775" y="3067050"/>
          <p14:tracePt t="82064" x="5675313" y="3051175"/>
          <p14:tracePt t="82073" x="5641975" y="3033713"/>
          <p14:tracePt t="82081" x="5599113" y="3025775"/>
          <p14:tracePt t="82089" x="5513388" y="3025775"/>
          <p14:tracePt t="82098" x="5429250" y="3084513"/>
          <p14:tracePt t="82105" x="5318125" y="3170238"/>
          <p14:tracePt t="82114" x="5208588" y="3271838"/>
          <p14:tracePt t="82121" x="5072063" y="3424238"/>
          <p14:tracePt t="82130" x="4927600" y="3594100"/>
          <p14:tracePt t="82136" x="4818063" y="3738563"/>
          <p14:tracePt t="82147" x="4740275" y="3875088"/>
          <p14:tracePt t="82153" x="4664075" y="4011613"/>
          <p14:tracePt t="82163" x="4587875" y="4121150"/>
          <p14:tracePt t="82169" x="4545013" y="4224338"/>
          <p14:tracePt t="82179" x="4519613" y="4283075"/>
          <p14:tracePt t="82185" x="4511675" y="4291013"/>
          <p14:tracePt t="82195" x="4511675" y="4316413"/>
          <p14:tracePt t="82200" x="4511675" y="4333875"/>
          <p14:tracePt t="82211" x="4519613" y="4351338"/>
          <p14:tracePt t="82217" x="4529138" y="4351338"/>
          <p14:tracePt t="82225" x="4545013" y="4359275"/>
          <p14:tracePt t="82232" x="4562475" y="4368800"/>
          <p14:tracePt t="82241" x="4570413" y="4376738"/>
          <p14:tracePt t="82249" x="4579938" y="4384675"/>
          <p14:tracePt t="82450" x="4579938" y="4376738"/>
          <p14:tracePt t="82458" x="4579938" y="4368800"/>
          <p14:tracePt t="82465" x="4587875" y="4341813"/>
          <p14:tracePt t="82474" x="4595813" y="4316413"/>
          <p14:tracePt t="82483" x="4613275" y="4257675"/>
          <p14:tracePt t="82490" x="4638675" y="4181475"/>
          <p14:tracePt t="82499" x="4681538" y="4087813"/>
          <p14:tracePt t="82505" x="4714875" y="3994150"/>
          <p14:tracePt t="82514" x="4740275" y="3892550"/>
          <p14:tracePt t="82520" x="4791075" y="3790950"/>
          <p14:tracePt t="82530" x="4826000" y="3679825"/>
          <p14:tracePt t="82536" x="4876800" y="3560763"/>
          <p14:tracePt t="82545" x="4927600" y="3433763"/>
          <p14:tracePt t="82552" x="4970463" y="3330575"/>
          <p14:tracePt t="82562" x="5003800" y="3228975"/>
          <p14:tracePt t="82568" x="5046663" y="3152775"/>
          <p14:tracePt t="82578" x="5072063" y="3094038"/>
          <p14:tracePt t="82584" x="5089525" y="3059113"/>
          <p14:tracePt t="82595" x="5106988" y="3025775"/>
          <p14:tracePt t="82600" x="5122863" y="3000375"/>
          <p14:tracePt t="82706" x="5132388" y="3000375"/>
          <p14:tracePt t="82714" x="5140325" y="3025775"/>
          <p14:tracePt t="82722" x="5148263" y="3041650"/>
          <p14:tracePt t="82731" x="5148263" y="3059113"/>
          <p14:tracePt t="82738" x="5148263" y="3067050"/>
          <p14:tracePt t="82748" x="5148263" y="3076575"/>
          <p14:tracePt t="82851" x="5148263" y="3067050"/>
          <p14:tracePt t="82858" x="5148263" y="3033713"/>
          <p14:tracePt t="82865" x="5148263" y="3008313"/>
          <p14:tracePt t="82874" x="5148263" y="2965450"/>
          <p14:tracePt t="82882" x="5148263" y="2897188"/>
          <p14:tracePt t="82889" x="5157788" y="2838450"/>
          <p14:tracePt t="82897" x="5165725" y="2778125"/>
          <p14:tracePt t="82905" x="5173663" y="2736850"/>
          <p14:tracePt t="82930" x="5199063" y="2686050"/>
          <p14:tracePt t="82937" x="5208588" y="2676525"/>
          <p14:tracePt t="82946" x="5224463" y="2668588"/>
          <p14:tracePt t="82952" x="5233988" y="2668588"/>
          <p14:tracePt t="82962" x="5259388" y="2668588"/>
          <p14:tracePt t="82968" x="5276850" y="2668588"/>
          <p14:tracePt t="82979" x="5292725" y="2686050"/>
          <p14:tracePt t="82984" x="5310188" y="2693988"/>
          <p14:tracePt t="82995" x="5310188" y="2701925"/>
          <p14:tracePt t="83000" x="5327650" y="2711450"/>
          <p14:tracePt t="83058" x="5327650" y="2719388"/>
          <p14:tracePt t="83105" x="5327650" y="2727325"/>
          <p14:tracePt t="83112" x="5327650" y="2744788"/>
          <p14:tracePt t="83128" x="5318125" y="2762250"/>
          <p14:tracePt t="83136" x="5310188" y="2778125"/>
          <p14:tracePt t="83145" x="5292725" y="2795588"/>
          <p14:tracePt t="83152" x="5267325" y="2820988"/>
          <p14:tracePt t="83162" x="5249863" y="2846388"/>
          <p14:tracePt t="83168" x="5224463" y="2871788"/>
          <p14:tracePt t="83177" x="5183188" y="2906713"/>
          <p14:tracePt t="83184" x="5122863" y="2974975"/>
          <p14:tracePt t="83195" x="5046663" y="3016250"/>
          <p14:tracePt t="83200" x="4970463" y="3059113"/>
          <p14:tracePt t="83210" x="4902200" y="3101975"/>
          <p14:tracePt t="83216" x="4818063" y="3119438"/>
          <p14:tracePt t="83225" x="4757738" y="3127375"/>
          <p14:tracePt t="83232" x="4706938" y="3135313"/>
          <p14:tracePt t="83240" x="4656138" y="3135313"/>
          <p14:tracePt t="83248" x="4630738" y="3119438"/>
          <p14:tracePt t="83259" x="4595813" y="3094038"/>
          <p14:tracePt t="83265" x="4562475" y="3059113"/>
          <p14:tracePt t="83273" x="4537075" y="3000375"/>
          <p14:tracePt t="83280" x="4519613" y="2914650"/>
          <p14:tracePt t="83288" x="4511675" y="2838450"/>
          <p14:tracePt t="83296" x="4503738" y="2744788"/>
          <p14:tracePt t="83304" x="4503738" y="2643188"/>
          <p14:tracePt t="83312" x="4511675" y="2557463"/>
          <p14:tracePt t="83320" x="4562475" y="2489200"/>
          <p14:tracePt t="83328" x="4621213" y="2422525"/>
          <p14:tracePt t="83336" x="4699000" y="2379663"/>
          <p14:tracePt t="83346" x="4791075" y="2354263"/>
          <p14:tracePt t="83353" x="4902200" y="2319338"/>
          <p14:tracePt t="83364" x="5029200" y="2311400"/>
          <p14:tracePt t="83370" x="5165725" y="2311400"/>
          <p14:tracePt t="83381" x="5310188" y="2344738"/>
          <p14:tracePt t="83385" x="5386388" y="2379663"/>
          <p14:tracePt t="83398" x="5462588" y="2438400"/>
          <p14:tracePt t="83401" x="5513388" y="2498725"/>
          <p14:tracePt t="83414" x="5556250" y="2574925"/>
          <p14:tracePt t="83420" x="5573713" y="2633663"/>
          <p14:tracePt t="83428" x="5581650" y="2701925"/>
          <p14:tracePt t="83433" x="5591175" y="2762250"/>
          <p14:tracePt t="83442" x="5591175" y="2838450"/>
          <p14:tracePt t="83449" x="5581650" y="2889250"/>
          <p14:tracePt t="83457" x="5565775" y="2914650"/>
          <p14:tracePt t="83465" x="5548313" y="2949575"/>
          <p14:tracePt t="83481" x="5538788" y="2957513"/>
          <p14:tracePt t="83602" x="5505450" y="2965450"/>
          <p14:tracePt t="83610" x="5497513" y="2982913"/>
          <p14:tracePt t="83619" x="5497513" y="3008313"/>
          <p14:tracePt t="83625" x="5487988" y="3016250"/>
          <p14:tracePt t="83632" x="5462588" y="3033713"/>
          <p14:tracePt t="83640" x="5454650" y="3051175"/>
          <p14:tracePt t="83648" x="5446713" y="3059113"/>
          <p14:tracePt t="83656" x="5429250" y="3059113"/>
          <p14:tracePt t="83672" x="5411788" y="3059113"/>
          <p14:tracePt t="83680" x="5394325" y="3067050"/>
          <p14:tracePt t="83696" x="5378450" y="3067050"/>
          <p14:tracePt t="83704" x="5353050" y="3059113"/>
          <p14:tracePt t="83712" x="5327650" y="3025775"/>
          <p14:tracePt t="83720" x="5292725" y="3000375"/>
          <p14:tracePt t="83729" x="5276850" y="3000375"/>
          <p14:tracePt t="83736" x="5259388" y="2990850"/>
          <p14:tracePt t="83746" x="5233988" y="2982913"/>
          <p14:tracePt t="83752" x="5199063" y="2965450"/>
          <p14:tracePt t="83761" x="5191125" y="2965450"/>
          <p14:tracePt t="83953" x="5183188" y="2965450"/>
          <p14:tracePt t="83968" x="5165725" y="2982913"/>
          <p14:tracePt t="83979" x="5148263" y="3000375"/>
          <p14:tracePt t="83985" x="5132388" y="3008313"/>
          <p14:tracePt t="83994" x="5114925" y="3025775"/>
          <p14:tracePt t="84001" x="5106988" y="3041650"/>
          <p14:tracePt t="84012" x="5097463" y="3051175"/>
          <p14:tracePt t="84020" x="5089525" y="3067050"/>
          <p14:tracePt t="84052" x="5072063" y="3084513"/>
          <p14:tracePt t="84062" x="5064125" y="3084513"/>
          <p14:tracePt t="84069" x="5054600" y="3109913"/>
          <p14:tracePt t="84078" x="5038725" y="3135313"/>
          <p14:tracePt t="84084" x="5021263" y="3144838"/>
          <p14:tracePt t="84094" x="4995863" y="3170238"/>
          <p14:tracePt t="84101" x="4987925" y="3178175"/>
          <p14:tracePt t="84110" x="4978400" y="3195638"/>
          <p14:tracePt t="84116" x="4970463" y="3203575"/>
          <p14:tracePt t="84132" x="4970463" y="3211513"/>
          <p14:tracePt t="84148" x="4962525" y="3211513"/>
          <p14:tracePt t="85382" x="4962525" y="3203575"/>
          <p14:tracePt t="85398" x="4962525" y="3195638"/>
          <p14:tracePt t="85414" x="4962525" y="3186113"/>
          <p14:tracePt t="85430" x="4962525" y="3178175"/>
          <p14:tracePt t="85447" x="4970463" y="3170238"/>
          <p14:tracePt t="85454" x="4978400" y="3170238"/>
          <p14:tracePt t="85468" x="4987925" y="3160713"/>
          <p14:tracePt t="85477" x="5003800" y="3160713"/>
          <p14:tracePt t="85484" x="5038725" y="3152775"/>
          <p14:tracePt t="85496" x="5072063" y="3135313"/>
          <p14:tracePt t="85500" x="5114925" y="3127375"/>
          <p14:tracePt t="85509" x="5140325" y="3109913"/>
          <p14:tracePt t="85516" x="5165725" y="3101975"/>
          <p14:tracePt t="85524" x="5183188" y="3084513"/>
          <p14:tracePt t="85532" x="5224463" y="3067050"/>
          <p14:tracePt t="85540" x="5241925" y="3067050"/>
          <p14:tracePt t="85548" x="5267325" y="3067050"/>
          <p14:tracePt t="85556" x="5302250" y="3051175"/>
          <p14:tracePt t="85564" x="5353050" y="3025775"/>
          <p14:tracePt t="85572" x="5394325" y="3000375"/>
          <p14:tracePt t="85580" x="5421313" y="2982913"/>
          <p14:tracePt t="85588" x="5454650" y="2965450"/>
          <p14:tracePt t="85596" x="5454650" y="2957513"/>
          <p14:tracePt t="85604" x="5462588" y="2957513"/>
          <p14:tracePt t="85612" x="5462588" y="2932113"/>
          <p14:tracePt t="85620" x="5462588" y="2914650"/>
          <p14:tracePt t="85628" x="5462588" y="2889250"/>
          <p14:tracePt t="85636" x="5462588" y="2863850"/>
          <p14:tracePt t="85644" x="5462588" y="2855913"/>
          <p14:tracePt t="85652" x="5454650" y="2820988"/>
          <p14:tracePt t="85661" x="5446713" y="2813050"/>
          <p14:tracePt t="85668" x="5421313" y="2795588"/>
          <p14:tracePt t="85677" x="5394325" y="2778125"/>
          <p14:tracePt t="85684" x="5368925" y="2770188"/>
          <p14:tracePt t="85694" x="5343525" y="2770188"/>
          <p14:tracePt t="85700" x="5318125" y="2762250"/>
          <p14:tracePt t="85710" x="5292725" y="2762250"/>
          <p14:tracePt t="85716" x="5259388" y="2762250"/>
          <p14:tracePt t="85726" x="5241925" y="2762250"/>
          <p14:tracePt t="85732" x="5224463" y="2762250"/>
          <p14:tracePt t="85741" x="5208588" y="2762250"/>
          <p14:tracePt t="85748" x="5183188" y="2762250"/>
          <p14:tracePt t="85756" x="5157788" y="2778125"/>
          <p14:tracePt t="85764" x="5140325" y="2787650"/>
          <p14:tracePt t="85772" x="5122863" y="2805113"/>
          <p14:tracePt t="85780" x="5114925" y="2813050"/>
          <p14:tracePt t="85788" x="5106988" y="2830513"/>
          <p14:tracePt t="85796" x="5089525" y="2846388"/>
          <p14:tracePt t="85804" x="5080000" y="2863850"/>
          <p14:tracePt t="85812" x="5072063" y="2897188"/>
          <p14:tracePt t="85820" x="5072063" y="2914650"/>
          <p14:tracePt t="85829" x="5072063" y="2940050"/>
          <p14:tracePt t="85836" x="5064125" y="2974975"/>
          <p14:tracePt t="85844" x="5064125" y="3000375"/>
          <p14:tracePt t="85852" x="5064125" y="3025775"/>
          <p14:tracePt t="85861" x="5064125" y="3059113"/>
          <p14:tracePt t="85868" x="5072063" y="3094038"/>
          <p14:tracePt t="85878" x="5089525" y="3109913"/>
          <p14:tracePt t="85884" x="5106988" y="3144838"/>
          <p14:tracePt t="85894" x="5122863" y="3170238"/>
          <p14:tracePt t="85900" x="5132388" y="3178175"/>
          <p14:tracePt t="85910" x="5148263" y="3203575"/>
          <p14:tracePt t="85916" x="5148263" y="3211513"/>
          <p14:tracePt t="85924" x="5157788" y="3221038"/>
          <p14:tracePt t="85948" x="5173663" y="3228975"/>
          <p14:tracePt t="85956" x="5183188" y="3238500"/>
          <p14:tracePt t="85964" x="5191125" y="3238500"/>
          <p14:tracePt t="85980" x="5199063" y="3246438"/>
          <p14:tracePt t="85989" x="5208588" y="3246438"/>
          <p14:tracePt t="86054" x="5216525" y="3246438"/>
          <p14:tracePt t="86062" x="5224463" y="3246438"/>
          <p14:tracePt t="86085" x="5233988" y="3246438"/>
          <p14:tracePt t="86109" x="5233988" y="3238500"/>
          <p14:tracePt t="86116" x="5233988" y="3228975"/>
          <p14:tracePt t="86124" x="5233988" y="3221038"/>
          <p14:tracePt t="86132" x="5233988" y="3211513"/>
          <p14:tracePt t="86140" x="5233988" y="3203575"/>
          <p14:tracePt t="86204" x="5224463" y="3211513"/>
          <p14:tracePt t="86220" x="5224463" y="3221038"/>
          <p14:tracePt t="86228" x="5216525" y="3228975"/>
          <p14:tracePt t="86236" x="5216525" y="3238500"/>
          <p14:tracePt t="86244" x="5216525" y="3246438"/>
          <p14:tracePt t="86261" x="5216525" y="3263900"/>
          <p14:tracePt t="86268" x="5216525" y="3271838"/>
          <p14:tracePt t="86278" x="5216525" y="3297238"/>
          <p14:tracePt t="86284" x="5216525" y="3314700"/>
          <p14:tracePt t="86300" x="5233988" y="3330575"/>
          <p14:tracePt t="86310" x="5233988" y="3348038"/>
          <p14:tracePt t="86316" x="5249863" y="3355975"/>
          <p14:tracePt t="86326" x="5249863" y="3365500"/>
          <p14:tracePt t="86332" x="5259388" y="3373438"/>
          <p14:tracePt t="86340" x="5267325" y="3382963"/>
          <p14:tracePt t="86484" x="5267325" y="3390900"/>
          <p14:tracePt t="86499" x="5259388" y="3390900"/>
          <p14:tracePt t="86508" x="5233988" y="3390900"/>
          <p14:tracePt t="86516" x="5216525" y="3390900"/>
          <p14:tracePt t="86526" x="5191125" y="3390900"/>
          <p14:tracePt t="86532" x="5173663" y="3390900"/>
          <p14:tracePt t="86541" x="5148263" y="3390900"/>
          <p14:tracePt t="86548" x="5122863" y="3390900"/>
          <p14:tracePt t="86556" x="5097463" y="3373438"/>
          <p14:tracePt t="86568" x="5089525" y="3373438"/>
          <p14:tracePt t="86578" x="5080000" y="3373438"/>
          <p14:tracePt t="86584" x="5072063" y="3373438"/>
          <p14:tracePt t="86595" x="5064125" y="3373438"/>
          <p14:tracePt t="86682" x="5064125" y="3365500"/>
          <p14:tracePt t="86856" x="5029200" y="3365500"/>
          <p14:tracePt t="86864" x="5013325" y="3365500"/>
          <p14:tracePt t="86872" x="4970463" y="3382963"/>
          <p14:tracePt t="86880" x="4902200" y="3398838"/>
          <p14:tracePt t="86888" x="4818063" y="3416300"/>
          <p14:tracePt t="86896" x="4732338" y="3441700"/>
          <p14:tracePt t="86904" x="4621213" y="3459163"/>
          <p14:tracePt t="86912" x="4476750" y="3484563"/>
          <p14:tracePt t="86920" x="4291013" y="3492500"/>
          <p14:tracePt t="86930" x="4035425" y="3492500"/>
          <p14:tracePt t="86945" x="3756025" y="3492500"/>
          <p14:tracePt t="86946" x="3492500" y="3517900"/>
          <p14:tracePt t="86953" x="3211513" y="3535363"/>
          <p14:tracePt t="86962" x="2982913" y="3535363"/>
          <p14:tracePt t="86968" x="2770188" y="3535363"/>
          <p14:tracePt t="86979" x="2557463" y="3535363"/>
          <p14:tracePt t="86984" x="2395538" y="3535363"/>
          <p14:tracePt t="86994" x="2276475" y="3535363"/>
          <p14:tracePt t="87000" x="2174875" y="3535363"/>
          <p14:tracePt t="87011" x="2098675" y="3535363"/>
          <p14:tracePt t="87016" x="2047875" y="3535363"/>
          <p14:tracePt t="87032" x="2038350" y="3535363"/>
          <p14:tracePt t="87080" x="2030413" y="3535363"/>
          <p14:tracePt t="87114" x="2030413" y="3527425"/>
          <p14:tracePt t="87128" x="2022475" y="3509963"/>
          <p14:tracePt t="87288" x="2022475" y="3502025"/>
          <p14:tracePt t="87304" x="2030413" y="3492500"/>
          <p14:tracePt t="87312" x="2038350" y="3484563"/>
          <p14:tracePt t="87320" x="2081213" y="3459163"/>
          <p14:tracePt t="87328" x="2098675" y="3449638"/>
          <p14:tracePt t="87336" x="2124075" y="3449638"/>
          <p14:tracePt t="87344" x="2157413" y="3441700"/>
          <p14:tracePt t="87352" x="2200275" y="3424238"/>
          <p14:tracePt t="87361" x="2251075" y="3408363"/>
          <p14:tracePt t="87368" x="2311400" y="3398838"/>
          <p14:tracePt t="87378" x="2362200" y="3390900"/>
          <p14:tracePt t="87384" x="2430463" y="3390900"/>
          <p14:tracePt t="87394" x="2489200" y="3382963"/>
          <p14:tracePt t="87400" x="2549525" y="3373438"/>
          <p14:tracePt t="87410" x="2608263" y="3365500"/>
          <p14:tracePt t="87416" x="2659063" y="3355975"/>
          <p14:tracePt t="87427" x="2701925" y="3348038"/>
          <p14:tracePt t="87432" x="2735263" y="3348038"/>
          <p14:tracePt t="87440" x="2778125" y="3340100"/>
          <p14:tracePt t="87448" x="2803525" y="3340100"/>
          <p14:tracePt t="87456" x="2811463" y="3340100"/>
          <p14:tracePt t="87464" x="2828925" y="3330575"/>
          <p14:tracePt t="87472" x="2854325" y="3330575"/>
          <p14:tracePt t="87480" x="2871788" y="3330575"/>
          <p14:tracePt t="87488" x="2879725" y="3322638"/>
          <p14:tracePt t="87496" x="2889250" y="3322638"/>
          <p14:tracePt t="87504" x="2897188" y="3322638"/>
          <p14:tracePt t="87512" x="2905125" y="3314700"/>
          <p14:tracePt t="87520" x="2914650" y="3314700"/>
          <p14:tracePt t="87528" x="2914650" y="3305175"/>
          <p14:tracePt t="87536" x="2922588" y="3305175"/>
          <p14:tracePt t="87578" x="2930525" y="3305175"/>
          <p14:tracePt t="87585" x="2940050" y="3305175"/>
          <p14:tracePt t="87595" x="2947988" y="3305175"/>
          <p14:tracePt t="87602" x="2955925" y="3305175"/>
          <p14:tracePt t="87614" x="2973388" y="3305175"/>
          <p14:tracePt t="87617" x="2982913" y="3314700"/>
          <p14:tracePt t="87629" x="2998788" y="3314700"/>
          <p14:tracePt t="87632" x="3008313" y="3314700"/>
          <p14:tracePt t="87640" x="3024188" y="3322638"/>
          <p14:tracePt t="87656" x="3033713" y="3322638"/>
          <p14:tracePt t="87672" x="3033713" y="3330575"/>
          <p14:tracePt t="87680" x="3041650" y="3330575"/>
          <p14:tracePt t="87704" x="3049588" y="3340100"/>
          <p14:tracePt t="87712" x="3059113" y="3340100"/>
          <p14:tracePt t="87719" x="3067050" y="3340100"/>
          <p14:tracePt t="87729" x="3067050" y="3348038"/>
          <p14:tracePt t="87735" x="3084513" y="3355975"/>
          <p14:tracePt t="87752" x="3092450" y="3355975"/>
          <p14:tracePt t="87761" x="3092450" y="3365500"/>
          <p14:tracePt t="87816" x="3109913" y="3365500"/>
          <p14:tracePt t="87832" x="3117850" y="3382963"/>
          <p14:tracePt t="87840" x="3127375" y="3382963"/>
          <p14:tracePt t="87848" x="3135313" y="3382963"/>
          <p14:tracePt t="87864" x="3143250" y="3382963"/>
          <p14:tracePt t="87872" x="3152775" y="3382963"/>
          <p14:tracePt t="87881" x="3160713" y="3382963"/>
          <p14:tracePt t="87896" x="3168650" y="3382963"/>
          <p14:tracePt t="87904" x="3178175" y="3382963"/>
          <p14:tracePt t="87912" x="3194050" y="3373438"/>
          <p14:tracePt t="87920" x="3228975" y="3365500"/>
          <p14:tracePt t="87929" x="3254375" y="3355975"/>
          <p14:tracePt t="87946" x="3348038" y="3348038"/>
          <p14:tracePt t="87952" x="3424238" y="3340100"/>
          <p14:tracePt t="87962" x="3500438" y="3330575"/>
          <p14:tracePt t="87968" x="3594100" y="3314700"/>
          <p14:tracePt t="87978" x="3687763" y="3297238"/>
          <p14:tracePt t="87984" x="3781425" y="3289300"/>
          <p14:tracePt t="87994" x="3873500" y="3271838"/>
          <p14:tracePt t="88000" x="3951288" y="3263900"/>
          <p14:tracePt t="88010" x="4035425" y="3254375"/>
          <p14:tracePt t="88016" x="4086225" y="3246438"/>
          <p14:tracePt t="88026" x="4137025" y="3246438"/>
          <p14:tracePt t="88032" x="4171950" y="3238500"/>
          <p14:tracePt t="88040" x="4222750" y="3238500"/>
          <p14:tracePt t="88048" x="4265613" y="3228975"/>
          <p14:tracePt t="88056" x="4324350" y="3228975"/>
          <p14:tracePt t="88064" x="4384675" y="3228975"/>
          <p14:tracePt t="88072" x="4460875" y="3228975"/>
          <p14:tracePt t="88080" x="4519613" y="3228975"/>
          <p14:tracePt t="88088" x="4587875" y="3228975"/>
          <p14:tracePt t="88096" x="4630738" y="3228975"/>
          <p14:tracePt t="88104" x="4664075" y="3228975"/>
          <p14:tracePt t="88112" x="4714875" y="3228975"/>
          <p14:tracePt t="88120" x="4749800" y="3238500"/>
          <p14:tracePt t="88128" x="4775200" y="3238500"/>
          <p14:tracePt t="88136" x="4791075" y="3246438"/>
          <p14:tracePt t="88144" x="4808538" y="3246438"/>
          <p14:tracePt t="88151" x="4826000" y="3246438"/>
          <p14:tracePt t="88161" x="4851400" y="3263900"/>
          <p14:tracePt t="88168" x="4884738" y="3271838"/>
          <p14:tracePt t="88178" x="4910138" y="3279775"/>
          <p14:tracePt t="88184" x="4962525" y="3289300"/>
          <p14:tracePt t="88193" x="5021263" y="3305175"/>
          <p14:tracePt t="88199" x="5080000" y="3322638"/>
          <p14:tracePt t="88210" x="5132388" y="3330575"/>
          <p14:tracePt t="88216" x="5165725" y="3340100"/>
          <p14:tracePt t="88226" x="5191125" y="3355975"/>
          <p14:tracePt t="88232" x="5224463" y="3373438"/>
          <p14:tracePt t="88239" x="5233988" y="3373438"/>
          <p14:tracePt t="88248" x="5241925" y="3373438"/>
          <p14:tracePt t="88280" x="5241925" y="3382963"/>
          <p14:tracePt t="88320" x="5241925" y="3398838"/>
          <p14:tracePt t="88328" x="5241925" y="3424238"/>
          <p14:tracePt t="88336" x="5241925" y="3433763"/>
          <p14:tracePt t="88344" x="5241925" y="3449638"/>
          <p14:tracePt t="88352" x="5241925" y="3475038"/>
          <p14:tracePt t="88362" x="5233988" y="3492500"/>
          <p14:tracePt t="88368" x="5216525" y="3509963"/>
          <p14:tracePt t="88379" x="5191125" y="3517900"/>
          <p14:tracePt t="88384" x="5165725" y="3535363"/>
          <p14:tracePt t="88395" x="5148263" y="3535363"/>
          <p14:tracePt t="88401" x="5122863" y="3535363"/>
          <p14:tracePt t="88410" x="5097463" y="3535363"/>
          <p14:tracePt t="88416" x="5072063" y="3527425"/>
          <p14:tracePt t="88428" x="5054600" y="3517900"/>
          <p14:tracePt t="88432" x="5029200" y="3502025"/>
          <p14:tracePt t="88440" x="5013325" y="3475038"/>
          <p14:tracePt t="88448" x="5003800" y="3467100"/>
          <p14:tracePt t="88456" x="5003800" y="3459163"/>
          <p14:tracePt t="88465" x="5003800" y="3449638"/>
          <p14:tracePt t="88472" x="5003800" y="3441700"/>
          <p14:tracePt t="88480" x="5013325" y="3424238"/>
          <p14:tracePt t="88488" x="5013325" y="3416300"/>
          <p14:tracePt t="88496" x="5029200" y="3398838"/>
          <p14:tracePt t="88503" x="5038725" y="3382963"/>
          <p14:tracePt t="88512" x="5046663" y="3382963"/>
          <p14:tracePt t="88519" x="5046663" y="3373438"/>
          <p14:tracePt t="88528" x="5054600" y="3365500"/>
          <p14:tracePt t="88536" x="5064125" y="3355975"/>
          <p14:tracePt t="88592" x="5089525" y="3382963"/>
          <p14:tracePt t="88600" x="5089525" y="3390900"/>
          <p14:tracePt t="88610" x="5097463" y="3408363"/>
          <p14:tracePt t="88616" x="5097463" y="3424238"/>
          <p14:tracePt t="88626" x="5106988" y="3424238"/>
          <p14:tracePt t="88633" x="5106988" y="3433763"/>
          <p14:tracePt t="88857" x="5114925" y="3433763"/>
          <p14:tracePt t="88873" x="5122863" y="3433763"/>
          <p14:tracePt t="88888" x="5140325" y="3424238"/>
          <p14:tracePt t="88896" x="5157788" y="3424238"/>
          <p14:tracePt t="88904" x="5165725" y="3416300"/>
          <p14:tracePt t="88912" x="5183188" y="3416300"/>
          <p14:tracePt t="88929" x="5191125" y="3416300"/>
          <p14:tracePt t="89081" x="5199063" y="3416300"/>
          <p14:tracePt t="89088" x="5199063" y="3408363"/>
          <p14:tracePt t="89096" x="5199063" y="3390900"/>
          <p14:tracePt t="89104" x="5199063" y="3340100"/>
          <p14:tracePt t="89112" x="5199063" y="3254375"/>
          <p14:tracePt t="89120" x="5199063" y="3127375"/>
          <p14:tracePt t="89128" x="5191125" y="2990850"/>
          <p14:tracePt t="89136" x="5173663" y="2820988"/>
          <p14:tracePt t="89144" x="5165725" y="2651125"/>
          <p14:tracePt t="89152" x="5165725" y="2489200"/>
          <p14:tracePt t="89162" x="5165725" y="2362200"/>
          <p14:tracePt t="89168" x="5165725" y="2252663"/>
          <p14:tracePt t="89178" x="5173663" y="2166938"/>
          <p14:tracePt t="89185" x="5183188" y="2116138"/>
          <p14:tracePt t="89194" x="5191125" y="2098675"/>
          <p14:tracePt t="89322" x="5191125" y="2124075"/>
          <p14:tracePt t="89329" x="5191125" y="2174875"/>
          <p14:tracePt t="89338" x="5173663" y="2278063"/>
          <p14:tracePt t="89348" x="5148263" y="2405063"/>
          <p14:tracePt t="89354" x="5122863" y="2566988"/>
          <p14:tracePt t="89364" x="5097463" y="2719388"/>
          <p14:tracePt t="89368" x="5072063" y="2871788"/>
          <p14:tracePt t="89378" x="5054600" y="3041650"/>
          <p14:tracePt t="89384" x="5013325" y="3221038"/>
          <p14:tracePt t="89394" x="4995863" y="3373438"/>
          <p14:tracePt t="89400" x="4970463" y="3552825"/>
          <p14:tracePt t="89409" x="4962525" y="3697288"/>
          <p14:tracePt t="89416" x="4962525" y="3824288"/>
          <p14:tracePt t="89425" x="4962525" y="3917950"/>
          <p14:tracePt t="89432" x="4953000" y="4011613"/>
          <p14:tracePt t="89440" x="4953000" y="4079875"/>
          <p14:tracePt t="89448" x="4953000" y="4146550"/>
          <p14:tracePt t="89456" x="4953000" y="4206875"/>
          <p14:tracePt t="89464" x="4945063" y="4265613"/>
          <p14:tracePt t="89472" x="4935538" y="4333875"/>
          <p14:tracePt t="89480" x="4927600" y="4394200"/>
          <p14:tracePt t="89487" x="4919663" y="4452938"/>
          <p14:tracePt t="89496" x="4902200" y="4503738"/>
          <p14:tracePt t="89503" x="4884738" y="4546600"/>
          <p14:tracePt t="89512" x="4884738" y="4564063"/>
          <p14:tracePt t="89519" x="4876800" y="4564063"/>
          <p14:tracePt t="89608" x="4876800" y="4554538"/>
          <p14:tracePt t="89617" x="4876800" y="4538663"/>
          <p14:tracePt t="89629" x="4876800" y="4513263"/>
          <p14:tracePt t="89638" x="4876800" y="4486275"/>
          <p14:tracePt t="89646" x="4884738" y="4445000"/>
          <p14:tracePt t="89653" x="4894263" y="4402138"/>
          <p14:tracePt t="89664" x="4902200" y="4333875"/>
          <p14:tracePt t="89669" x="4919663" y="4257675"/>
          <p14:tracePt t="89679" x="4935538" y="4189413"/>
          <p14:tracePt t="89685" x="4945063" y="4113213"/>
          <p14:tracePt t="89695" x="4970463" y="4019550"/>
          <p14:tracePt t="89701" x="4987925" y="3925888"/>
          <p14:tracePt t="89712" x="4995863" y="3824288"/>
          <p14:tracePt t="89717" x="5013325" y="3730625"/>
          <p14:tracePt t="89730" x="5029200" y="3636963"/>
          <p14:tracePt t="89733" x="5038725" y="3560763"/>
          <p14:tracePt t="89746" x="5054600" y="3492500"/>
          <p14:tracePt t="89749" x="5064125" y="3441700"/>
          <p14:tracePt t="89756" x="5072063" y="3390900"/>
          <p14:tracePt t="89764" x="5080000" y="3355975"/>
          <p14:tracePt t="89773" x="5089525" y="3348038"/>
          <p14:tracePt t="89780" x="5089525" y="3330575"/>
          <p14:tracePt t="89796" x="5089525" y="3322638"/>
          <p14:tracePt t="90012" x="5097463" y="3322638"/>
          <p14:tracePt t="90028" x="5114925" y="3322638"/>
          <p14:tracePt t="90036" x="5132388" y="3322638"/>
          <p14:tracePt t="90044" x="5157788" y="3322638"/>
          <p14:tracePt t="90052" x="5183188" y="3305175"/>
          <p14:tracePt t="90061" x="5208588" y="3289300"/>
          <p14:tracePt t="90068" x="5249863" y="3271838"/>
          <p14:tracePt t="90077" x="5276850" y="3246438"/>
          <p14:tracePt t="90083" x="5284788" y="3238500"/>
          <p14:tracePt t="90094" x="5284788" y="3228975"/>
          <p14:tracePt t="90100" x="5276850" y="3221038"/>
          <p14:tracePt t="90109" x="5224463" y="3221038"/>
          <p14:tracePt t="90116" x="5148263" y="3221038"/>
          <p14:tracePt t="90125" x="5064125" y="3221038"/>
          <p14:tracePt t="90291" x="5054600" y="3221038"/>
          <p14:tracePt t="90317" x="5046663" y="3228975"/>
          <p14:tracePt t="90325" x="5021263" y="3246438"/>
          <p14:tracePt t="90333" x="5013325" y="3254375"/>
          <p14:tracePt t="90342" x="5013325" y="3263900"/>
          <p14:tracePt t="90349" x="4995863" y="3271838"/>
          <p14:tracePt t="90356" x="4995863" y="3279775"/>
          <p14:tracePt t="90396" x="5003800" y="3279775"/>
          <p14:tracePt t="90404" x="5013325" y="3279775"/>
          <p14:tracePt t="90412" x="5021263" y="3279775"/>
          <p14:tracePt t="90421" x="5038725" y="3271838"/>
          <p14:tracePt t="90428" x="5038725" y="3263900"/>
          <p14:tracePt t="90525" x="5046663" y="3254375"/>
          <p14:tracePt t="90534" x="5064125" y="3246438"/>
          <p14:tracePt t="90543" x="5072063" y="3246438"/>
          <p14:tracePt t="90550" x="5089525" y="3228975"/>
          <p14:tracePt t="90566" x="5097463" y="3221038"/>
          <p14:tracePt t="90885" x="5106988" y="3211513"/>
          <p14:tracePt t="90901" x="5114925" y="3203575"/>
          <p14:tracePt t="90912" x="5122863" y="3203575"/>
          <p14:tracePt t="90919" x="5140325" y="3186113"/>
          <p14:tracePt t="90927" x="5148263" y="3170238"/>
          <p14:tracePt t="90932" x="5183188" y="3152775"/>
          <p14:tracePt t="90944" x="5208588" y="3135313"/>
          <p14:tracePt t="90949" x="5233988" y="3119438"/>
          <p14:tracePt t="90956" x="5284788" y="3094038"/>
          <p14:tracePt t="90964" x="5343525" y="3059113"/>
          <p14:tracePt t="90973" x="5429250" y="3016250"/>
          <p14:tracePt t="90981" x="5538788" y="2990850"/>
          <p14:tracePt t="90988" x="5675313" y="2949575"/>
          <p14:tracePt t="90996" x="5837238" y="2906713"/>
          <p14:tracePt t="91005" x="6065838" y="2846388"/>
          <p14:tracePt t="91012" x="6311900" y="2795588"/>
          <p14:tracePt t="91020" x="6542088" y="2736850"/>
          <p14:tracePt t="91028" x="6838950" y="2668588"/>
          <p14:tracePt t="91036" x="7162800" y="2592388"/>
          <p14:tracePt t="91044" x="7434263" y="2516188"/>
          <p14:tracePt t="91053" x="7705725" y="2455863"/>
          <p14:tracePt t="91061" x="7961313" y="2387600"/>
          <p14:tracePt t="91068" x="8164513" y="2336800"/>
          <p14:tracePt t="91078" x="8343900" y="2303463"/>
          <p14:tracePt t="91084" x="8496300" y="2278063"/>
          <p14:tracePt t="91094" x="8615363" y="2252663"/>
          <p14:tracePt t="91100" x="8724900" y="2227263"/>
          <p14:tracePt t="91110" x="8818563" y="2192338"/>
          <p14:tracePt t="91116" x="8912225" y="2159000"/>
          <p14:tracePt t="91125" x="9005888" y="2133600"/>
          <p14:tracePt t="91132" x="9082088" y="2116138"/>
          <p14:tracePt t="91143" x="9142413" y="2098675"/>
          <p14:tracePt t="91148" x="9193213" y="2082800"/>
          <p14:tracePt t="91160" x="9236075" y="2065338"/>
          <p14:tracePt t="91165" x="9269413" y="2055813"/>
          <p14:tracePt t="91173" x="9302750" y="2047875"/>
          <p14:tracePt t="91180" x="9337675" y="2030413"/>
          <p14:tracePt t="91188" x="9371013" y="2030413"/>
          <p14:tracePt t="91196" x="9405938" y="2022475"/>
          <p14:tracePt t="91204" x="9456738" y="2014538"/>
          <p14:tracePt t="91212" x="9490075" y="2005013"/>
          <p14:tracePt t="91220" x="9540875" y="1997075"/>
          <p14:tracePt t="91228" x="9575800" y="1989138"/>
          <p14:tracePt t="91236" x="9617075" y="1979613"/>
          <p14:tracePt t="91244" x="9642475" y="1971675"/>
          <p14:tracePt t="91252" x="9667875" y="1971675"/>
          <p14:tracePt t="91318" x="9677400" y="1971675"/>
          <p14:tracePt t="91366" x="9677400" y="1979613"/>
          <p14:tracePt t="91374" x="9685338" y="1989138"/>
          <p14:tracePt t="91398" x="9685338" y="1997075"/>
          <p14:tracePt t="91406" x="9685338" y="2005013"/>
          <p14:tracePt t="91422" x="9685338" y="2014538"/>
          <p14:tracePt t="91431" x="9677400" y="2022475"/>
          <p14:tracePt t="91438" x="9667875" y="2039938"/>
          <p14:tracePt t="91448" x="9652000" y="2047875"/>
          <p14:tracePt t="91453" x="9634538" y="2055813"/>
          <p14:tracePt t="91461" x="9617075" y="2065338"/>
          <p14:tracePt t="91469" x="9583738" y="2082800"/>
          <p14:tracePt t="91479" x="9550400" y="2090738"/>
          <p14:tracePt t="91485" x="9515475" y="2098675"/>
          <p14:tracePt t="91494" x="9498013" y="2098675"/>
          <p14:tracePt t="91500" x="9472613" y="2098675"/>
          <p14:tracePt t="91510" x="9439275" y="2108200"/>
          <p14:tracePt t="91517" x="9380538" y="2108200"/>
          <p14:tracePt t="91528" x="9337675" y="2108200"/>
          <p14:tracePt t="91533" x="9277350" y="2116138"/>
          <p14:tracePt t="91543" x="9183688" y="2124075"/>
          <p14:tracePt t="91549" x="9117013" y="2124075"/>
          <p14:tracePt t="91560" x="9048750" y="2124075"/>
          <p14:tracePt t="91565" x="8980488" y="2124075"/>
          <p14:tracePt t="91573" x="8921750" y="2124075"/>
          <p14:tracePt t="91581" x="8878888" y="2124075"/>
          <p14:tracePt t="91588" x="8828088" y="2124075"/>
          <p14:tracePt t="91597" x="8818563" y="2124075"/>
          <p14:tracePt t="91605" x="8810625" y="2124075"/>
          <p14:tracePt t="91613" x="8802688" y="2124075"/>
          <p14:tracePt t="91637" x="8785225" y="2124075"/>
          <p14:tracePt t="91653" x="8777288" y="2124075"/>
          <p14:tracePt t="91661" x="8759825" y="2133600"/>
          <p14:tracePt t="91669" x="8750300" y="2149475"/>
          <p14:tracePt t="91678" x="8742363" y="2166938"/>
          <p14:tracePt t="91685" x="8724900" y="2192338"/>
          <p14:tracePt t="91695" x="8699500" y="2243138"/>
          <p14:tracePt t="91700" x="8666163" y="2303463"/>
          <p14:tracePt t="91710" x="8632825" y="2354263"/>
          <p14:tracePt t="91717" x="8597900" y="2422525"/>
          <p14:tracePt t="91726" x="8564563" y="2489200"/>
          <p14:tracePt t="91733" x="8529638" y="2566988"/>
          <p14:tracePt t="91744" x="8504238" y="2643188"/>
          <p14:tracePt t="91749" x="8470900" y="2727325"/>
          <p14:tracePt t="91757" x="8445500" y="2820988"/>
          <p14:tracePt t="91764" x="8420100" y="2906713"/>
          <p14:tracePt t="91773" x="8394700" y="2990850"/>
          <p14:tracePt t="91781" x="8369300" y="3084513"/>
          <p14:tracePt t="91789" x="8359775" y="3170238"/>
          <p14:tracePt t="91797" x="8351838" y="3246438"/>
          <p14:tracePt t="91805" x="8334375" y="3322638"/>
          <p14:tracePt t="91812" x="8326438" y="3373438"/>
          <p14:tracePt t="91820" x="8318500" y="3433763"/>
          <p14:tracePt t="91828" x="8308975" y="3492500"/>
          <p14:tracePt t="91837" x="8308975" y="3552825"/>
          <p14:tracePt t="91845" x="8301038" y="3603625"/>
          <p14:tracePt t="91852" x="8301038" y="3654425"/>
          <p14:tracePt t="91861" x="8301038" y="3713163"/>
          <p14:tracePt t="91869" x="8301038" y="3773488"/>
          <p14:tracePt t="91878" x="8301038" y="3816350"/>
          <p14:tracePt t="91884" x="8291513" y="3867150"/>
          <p14:tracePt t="91895" x="8291513" y="3908425"/>
          <p14:tracePt t="91901" x="8291513" y="3968750"/>
          <p14:tracePt t="91911" x="8291513" y="4011613"/>
          <p14:tracePt t="91917" x="8283575" y="4070350"/>
          <p14:tracePt t="91927" x="8283575" y="4121150"/>
          <p14:tracePt t="91944" x="8283575" y="4214813"/>
          <p14:tracePt t="91949" x="8283575" y="4249738"/>
          <p14:tracePt t="91959" x="8283575" y="4275138"/>
          <p14:tracePt t="91988" x="8275638" y="4283075"/>
          <p14:tracePt t="92222" x="8275638" y="4275138"/>
          <p14:tracePt t="92230" x="8275638" y="4249738"/>
          <p14:tracePt t="92238" x="8275638" y="4214813"/>
          <p14:tracePt t="92247" x="8275638" y="4156075"/>
          <p14:tracePt t="92254" x="8283575" y="4087813"/>
          <p14:tracePt t="92264" x="8301038" y="4011613"/>
          <p14:tracePt t="92269" x="8318500" y="3925888"/>
          <p14:tracePt t="92277" x="8343900" y="3857625"/>
          <p14:tracePt t="92284" x="8359775" y="3773488"/>
          <p14:tracePt t="92293" x="8394700" y="3705225"/>
          <p14:tracePt t="92300" x="8410575" y="3611563"/>
          <p14:tracePt t="92310" x="8435975" y="3527425"/>
          <p14:tracePt t="92316" x="8462963" y="3441700"/>
          <p14:tracePt t="92326" x="8504238" y="3373438"/>
          <p14:tracePt t="92332" x="8529638" y="3305175"/>
          <p14:tracePt t="92343" x="8555038" y="3228975"/>
          <p14:tracePt t="92348" x="8580438" y="3160713"/>
          <p14:tracePt t="92356" x="8605838" y="3101975"/>
          <p14:tracePt t="92364" x="8623300" y="3041650"/>
          <p14:tracePt t="92372" x="8648700" y="2990850"/>
          <p14:tracePt t="92380" x="8666163" y="2932113"/>
          <p14:tracePt t="92388" x="8683625" y="2881313"/>
          <p14:tracePt t="92396" x="8691563" y="2830513"/>
          <p14:tracePt t="92404" x="8699500" y="2795588"/>
          <p14:tracePt t="92412" x="8716963" y="2752725"/>
          <p14:tracePt t="92420" x="8716963" y="2744788"/>
          <p14:tracePt t="92428" x="8716963" y="2711450"/>
          <p14:tracePt t="92436" x="8716963" y="2686050"/>
          <p14:tracePt t="92444" x="8734425" y="2660650"/>
          <p14:tracePt t="92452" x="8734425" y="2651125"/>
          <p14:tracePt t="92461" x="8734425" y="2625725"/>
          <p14:tracePt t="92468" x="8742363" y="2617788"/>
          <p14:tracePt t="92478" x="8750300" y="2600325"/>
          <p14:tracePt t="92484" x="8750300" y="2592388"/>
          <p14:tracePt t="92494" x="8759825" y="2574925"/>
          <p14:tracePt t="92511" x="8759825" y="2557463"/>
          <p14:tracePt t="92526" x="8759825" y="2549525"/>
          <p14:tracePt t="92548" x="8759825" y="2541588"/>
          <p14:tracePt t="92646" x="8759825" y="2532063"/>
          <p14:tracePt t="92678" x="8759825" y="2524125"/>
          <p14:tracePt t="92686" x="8767763" y="2506663"/>
          <p14:tracePt t="92695" x="8777288" y="2506663"/>
          <p14:tracePt t="92746" x="8777288" y="2498725"/>
          <p14:tracePt t="93251" x="8785225" y="2498725"/>
          <p14:tracePt t="93258" x="8793163" y="2498725"/>
          <p14:tracePt t="93269" x="8810625" y="2489200"/>
          <p14:tracePt t="93278" x="8853488" y="2463800"/>
          <p14:tracePt t="93283" x="8904288" y="2430463"/>
          <p14:tracePt t="93292" x="8963025" y="2397125"/>
          <p14:tracePt t="93297" x="9031288" y="2344738"/>
          <p14:tracePt t="93304" x="9099550" y="2293938"/>
          <p14:tracePt t="93312" x="9167813" y="2243138"/>
          <p14:tracePt t="93320" x="9244013" y="2192338"/>
          <p14:tracePt t="93328" x="9320213" y="2149475"/>
          <p14:tracePt t="93336" x="9380538" y="2108200"/>
          <p14:tracePt t="93344" x="9421813" y="2082800"/>
          <p14:tracePt t="93352" x="9421813" y="2073275"/>
          <p14:tracePt t="93393" x="9431338" y="2090738"/>
          <p14:tracePt t="93400" x="9431338" y="2098675"/>
          <p14:tracePt t="93409" x="9439275" y="2116138"/>
          <p14:tracePt t="93417" x="9456738" y="2174875"/>
          <p14:tracePt t="93426" x="9472613" y="2268538"/>
          <p14:tracePt t="93432" x="9490075" y="2387600"/>
          <p14:tracePt t="93442" x="9498013" y="2524125"/>
          <p14:tracePt t="93448" x="9523413" y="2719388"/>
          <p14:tracePt t="93459" x="9532938" y="2889250"/>
          <p14:tracePt t="93464" x="9550400" y="3033713"/>
          <p14:tracePt t="93473" x="9550400" y="3178175"/>
          <p14:tracePt t="93481" x="9550400" y="3314700"/>
          <p14:tracePt t="93488" x="9550400" y="3441700"/>
          <p14:tracePt t="93496" x="9550400" y="3552825"/>
          <p14:tracePt t="93505" x="9550400" y="3662363"/>
          <p14:tracePt t="93512" x="9550400" y="3781425"/>
          <p14:tracePt t="93520" x="9550400" y="3883025"/>
          <p14:tracePt t="93528" x="9550400" y="3976688"/>
          <p14:tracePt t="93536" x="9550400" y="4062413"/>
          <p14:tracePt t="93544" x="9550400" y="4130675"/>
          <p14:tracePt t="93553" x="9550400" y="4189413"/>
          <p14:tracePt t="93560" x="9550400" y="4232275"/>
          <p14:tracePt t="93568" x="9550400" y="4275138"/>
          <p14:tracePt t="93576" x="9550400" y="4291013"/>
          <p14:tracePt t="93584" x="9550400" y="4308475"/>
          <p14:tracePt t="93593" x="9550400" y="4316413"/>
          <p14:tracePt t="93601" x="9550400" y="4325938"/>
          <p14:tracePt t="93610" x="9550400" y="4333875"/>
          <p14:tracePt t="93682" x="9558338" y="4341813"/>
          <p14:tracePt t="93690" x="9566275" y="4325938"/>
          <p14:tracePt t="93699" x="9575800" y="4283075"/>
          <p14:tracePt t="93706" x="9601200" y="4197350"/>
          <p14:tracePt t="93713" x="9634538" y="4044950"/>
          <p14:tracePt t="93721" x="9659938" y="3824288"/>
          <p14:tracePt t="93729" x="9685338" y="3586163"/>
          <p14:tracePt t="93737" x="9710738" y="3365500"/>
          <p14:tracePt t="93744" x="9736138" y="3127375"/>
          <p14:tracePt t="93753" x="9779000" y="2881313"/>
          <p14:tracePt t="93761" x="9804400" y="2711450"/>
          <p14:tracePt t="93769" x="9829800" y="2557463"/>
          <p14:tracePt t="93778" x="9847263" y="2422525"/>
          <p14:tracePt t="93785" x="9864725" y="2311400"/>
          <p14:tracePt t="93794" x="9880600" y="2227263"/>
          <p14:tracePt t="93801" x="9890125" y="2159000"/>
          <p14:tracePt t="93810" x="9898063" y="2098675"/>
          <p14:tracePt t="93817" x="9906000" y="2065338"/>
          <p14:tracePt t="93826" x="9906000" y="2030413"/>
          <p14:tracePt t="93833" x="9915525" y="2022475"/>
          <p14:tracePt t="93842" x="9923463" y="2005013"/>
          <p14:tracePt t="93849" x="9923463" y="1997075"/>
          <p14:tracePt t="93859" x="9923463" y="1989138"/>
          <p14:tracePt t="93865" x="9923463" y="1979613"/>
          <p14:tracePt t="93875" x="9931400" y="1963738"/>
          <p14:tracePt t="93880" x="9931400" y="1946275"/>
          <p14:tracePt t="93888" x="9931400" y="1938338"/>
          <p14:tracePt t="93896" x="9931400" y="1920875"/>
          <p14:tracePt t="93905" x="9931400" y="1911350"/>
          <p14:tracePt t="93912" x="9940925" y="1903413"/>
          <p14:tracePt t="93920" x="9940925" y="1895475"/>
          <p14:tracePt t="93942" x="9940925" y="1885950"/>
          <p14:tracePt t="93953" x="9940925" y="1878013"/>
          <p14:tracePt t="94066" x="9940925" y="1885950"/>
          <p14:tracePt t="94075" x="9940925" y="1954213"/>
          <p14:tracePt t="94082" x="9940925" y="2065338"/>
          <p14:tracePt t="94090" x="9940925" y="2200275"/>
          <p14:tracePt t="94098" x="9915525" y="2379663"/>
          <p14:tracePt t="94106" x="9890125" y="2549525"/>
          <p14:tracePt t="94115" x="9864725" y="2711450"/>
          <p14:tracePt t="94122" x="9829800" y="2846388"/>
          <p14:tracePt t="94130" x="9812338" y="2949575"/>
          <p14:tracePt t="94137" x="9786938" y="3041650"/>
          <p14:tracePt t="94146" x="9771063" y="3119438"/>
          <p14:tracePt t="94152" x="9761538" y="3195638"/>
          <p14:tracePt t="94162" x="9761538" y="3246438"/>
          <p14:tracePt t="94169" x="9761538" y="3297238"/>
          <p14:tracePt t="94178" x="9761538" y="3348038"/>
          <p14:tracePt t="94185" x="9761538" y="3365500"/>
          <p14:tracePt t="94194" x="9761538" y="3373438"/>
          <p14:tracePt t="94201" x="9761538" y="3382963"/>
          <p14:tracePt t="94225" x="9761538" y="3390900"/>
          <p14:tracePt t="94233" x="9761538" y="3398838"/>
          <p14:tracePt t="94242" x="9761538" y="3416300"/>
          <p14:tracePt t="94264" x="9761538" y="3424238"/>
          <p14:tracePt t="94278" x="9761538" y="3433763"/>
          <p14:tracePt t="94448" x="9771063" y="3408363"/>
          <p14:tracePt t="94456" x="9771063" y="3382963"/>
          <p14:tracePt t="94464" x="9779000" y="3330575"/>
          <p14:tracePt t="94472" x="9786938" y="3263900"/>
          <p14:tracePt t="94481" x="9786938" y="3195638"/>
          <p14:tracePt t="94488" x="9786938" y="3109913"/>
          <p14:tracePt t="94496" x="9796463" y="3033713"/>
          <p14:tracePt t="94504" x="9796463" y="2940050"/>
          <p14:tracePt t="94512" x="9796463" y="2838450"/>
          <p14:tracePt t="94520" x="9796463" y="2752725"/>
          <p14:tracePt t="94528" x="9796463" y="2676525"/>
          <p14:tracePt t="94537" x="9796463" y="2592388"/>
          <p14:tracePt t="94544" x="9796463" y="2532063"/>
          <p14:tracePt t="94553" x="9796463" y="2489200"/>
          <p14:tracePt t="94560" x="9796463" y="2463800"/>
          <p14:tracePt t="94568" x="9796463" y="2455863"/>
          <p14:tracePt t="94576" x="9796463" y="2447925"/>
          <p14:tracePt t="94584" x="9796463" y="2438400"/>
          <p14:tracePt t="94658" x="9796463" y="2455863"/>
          <p14:tracePt t="94666" x="9796463" y="2481263"/>
          <p14:tracePt t="94676" x="9796463" y="2532063"/>
          <p14:tracePt t="94680" x="9786938" y="2617788"/>
          <p14:tracePt t="94689" x="9779000" y="2727325"/>
          <p14:tracePt t="94696" x="9771063" y="2855913"/>
          <p14:tracePt t="94704" x="9753600" y="3000375"/>
          <p14:tracePt t="94713" x="9736138" y="3144838"/>
          <p14:tracePt t="94720" x="9720263" y="3271838"/>
          <p14:tracePt t="94728" x="9702800" y="3390900"/>
          <p14:tracePt t="94736" x="9667875" y="3502025"/>
          <p14:tracePt t="94744" x="9652000" y="3603625"/>
          <p14:tracePt t="94752" x="9634538" y="3687763"/>
          <p14:tracePt t="94760" x="9626600" y="3756025"/>
          <p14:tracePt t="94769" x="9617075" y="3816350"/>
          <p14:tracePt t="94776" x="9609138" y="3857625"/>
          <p14:tracePt t="94784" x="9609138" y="3883025"/>
          <p14:tracePt t="94794" x="9609138" y="3892550"/>
          <p14:tracePt t="94800" x="9609138" y="3900488"/>
          <p14:tracePt t="94809" x="9609138" y="3908425"/>
          <p14:tracePt t="94932" x="9609138" y="3883025"/>
          <p14:tracePt t="94936" x="9609138" y="3867150"/>
          <p14:tracePt t="94944" x="9591675" y="3816350"/>
          <p14:tracePt t="94952" x="9566275" y="3730625"/>
          <p14:tracePt t="94960" x="9523413" y="3594100"/>
          <p14:tracePt t="94968" x="9464675" y="3433763"/>
          <p14:tracePt t="94976" x="9413875" y="3263900"/>
          <p14:tracePt t="94984" x="9353550" y="3076575"/>
          <p14:tracePt t="94992" x="9286875" y="2871788"/>
          <p14:tracePt t="95000" x="9209088" y="2676525"/>
          <p14:tracePt t="95010" x="9150350" y="2506663"/>
          <p14:tracePt t="95016" x="9117013" y="2405063"/>
          <p14:tracePt t="95026" x="9091613" y="2336800"/>
          <p14:tracePt t="95032" x="9082088" y="2286000"/>
          <p14:tracePt t="95041" x="9074150" y="2243138"/>
          <p14:tracePt t="95048" x="9074150" y="2235200"/>
          <p14:tracePt t="95059" x="9074150" y="2217738"/>
          <p14:tracePt t="95064" x="9074150" y="2200275"/>
          <p14:tracePt t="95074" x="9064625" y="2192338"/>
          <p14:tracePt t="95080" x="9064625" y="2184400"/>
          <p14:tracePt t="95088" x="9064625" y="2174875"/>
          <p14:tracePt t="95096" x="9056688" y="2166938"/>
          <p14:tracePt t="95185" x="9056688" y="2184400"/>
          <p14:tracePt t="95193" x="9048750" y="2209800"/>
          <p14:tracePt t="95200" x="9039225" y="2278063"/>
          <p14:tracePt t="95209" x="9031288" y="2371725"/>
          <p14:tracePt t="95216" x="9023350" y="2489200"/>
          <p14:tracePt t="95226" x="9005888" y="2643188"/>
          <p14:tracePt t="95232" x="8997950" y="2838450"/>
          <p14:tracePt t="95241" x="8972550" y="3033713"/>
          <p14:tracePt t="95248" x="8947150" y="3228975"/>
          <p14:tracePt t="95260" x="8929688" y="3355975"/>
          <p14:tracePt t="95265" x="8912225" y="3459163"/>
          <p14:tracePt t="95276" x="8886825" y="3552825"/>
          <p14:tracePt t="95280" x="8878888" y="3611563"/>
          <p14:tracePt t="95288" x="8869363" y="3671888"/>
          <p14:tracePt t="95296" x="8869363" y="3713163"/>
          <p14:tracePt t="95304" x="8861425" y="3748088"/>
          <p14:tracePt t="95320" x="8861425" y="3756025"/>
          <p14:tracePt t="95328" x="8861425" y="3763963"/>
          <p14:tracePt t="95344" x="8853488" y="3763963"/>
          <p14:tracePt t="95418" x="8818563" y="3756025"/>
          <p14:tracePt t="95428" x="8802688" y="3748088"/>
          <p14:tracePt t="95435" x="8734425" y="3713163"/>
          <p14:tracePt t="95446" x="8648700" y="3679825"/>
          <p14:tracePt t="95449" x="8529638" y="3619500"/>
          <p14:tracePt t="95462" x="8334375" y="3535363"/>
          <p14:tracePt t="95466" x="8156575" y="3492500"/>
          <p14:tracePt t="95473" x="7918450" y="3424238"/>
          <p14:tracePt t="95480" x="7662863" y="3348038"/>
          <p14:tracePt t="95488" x="7391400" y="3279775"/>
          <p14:tracePt t="95496" x="7145338" y="3221038"/>
          <p14:tracePt t="95504" x="6873875" y="3178175"/>
          <p14:tracePt t="95512" x="6626225" y="3144838"/>
          <p14:tracePt t="95520" x="6380163" y="3101975"/>
          <p14:tracePt t="95528" x="6159500" y="3059113"/>
          <p14:tracePt t="95536" x="5946775" y="3051175"/>
          <p14:tracePt t="95544" x="5776913" y="3033713"/>
          <p14:tracePt t="95552" x="5657850" y="3033713"/>
          <p14:tracePt t="95560" x="5538788" y="3033713"/>
          <p14:tracePt t="95568" x="5437188" y="3033713"/>
          <p14:tracePt t="95576" x="5343525" y="3033713"/>
          <p14:tracePt t="95584" x="5259388" y="3033713"/>
          <p14:tracePt t="95592" x="5183188" y="3025775"/>
          <p14:tracePt t="95600" x="5097463" y="3025775"/>
          <p14:tracePt t="95610" x="5046663" y="3025775"/>
          <p14:tracePt t="95616" x="4987925" y="3025775"/>
          <p14:tracePt t="95626" x="4927600" y="3025775"/>
          <p14:tracePt t="95632" x="4894263" y="3025775"/>
          <p14:tracePt t="95642" x="4884738" y="3025775"/>
          <p14:tracePt t="95648" x="4876800" y="3025775"/>
          <p14:tracePt t="95830" x="4876800" y="3016250"/>
          <p14:tracePt t="95838" x="4894263" y="3008313"/>
          <p14:tracePt t="95845" x="4945063" y="2990850"/>
          <p14:tracePt t="95852" x="5038725" y="2957513"/>
          <p14:tracePt t="95860" x="5241925" y="2897188"/>
          <p14:tracePt t="95868" x="5565775" y="2813050"/>
          <p14:tracePt t="95876" x="5930900" y="2693988"/>
          <p14:tracePt t="95884" x="6346825" y="2582863"/>
          <p14:tracePt t="95894" x="6762750" y="2430463"/>
          <p14:tracePt t="95900" x="7145338" y="2268538"/>
          <p14:tracePt t="95909" x="7518400" y="2116138"/>
          <p14:tracePt t="95916" x="7893050" y="1971675"/>
          <p14:tracePt t="95926" x="8266113" y="1860550"/>
          <p14:tracePt t="95942" x="9023350" y="1649413"/>
          <p14:tracePt t="95948" x="9312275" y="1606550"/>
          <p14:tracePt t="95958" x="9575800" y="1581150"/>
          <p14:tracePt t="95964" x="9761538" y="1563688"/>
          <p14:tracePt t="95974" x="9906000" y="1563688"/>
          <p14:tracePt t="95980" x="9983788" y="1563688"/>
          <p14:tracePt t="95988" x="10050463" y="1563688"/>
          <p14:tracePt t="95996" x="10059988" y="1563688"/>
          <p14:tracePt t="96004" x="10067925" y="1563688"/>
          <p14:tracePt t="96012" x="10075863" y="1563688"/>
          <p14:tracePt t="96020" x="10075863" y="1571625"/>
          <p14:tracePt t="96037" x="10085388" y="1571625"/>
          <p14:tracePt t="96044" x="10101263" y="1589088"/>
          <p14:tracePt t="96052" x="10118725" y="1597025"/>
          <p14:tracePt t="96060" x="10126663" y="1606550"/>
          <p14:tracePt t="96068" x="10161588" y="1631950"/>
          <p14:tracePt t="96076" x="10179050" y="1649413"/>
          <p14:tracePt t="96084" x="10186988" y="1657350"/>
          <p14:tracePt t="96093" x="10212388" y="1682750"/>
          <p14:tracePt t="96100" x="10212388" y="1690688"/>
          <p14:tracePt t="96111" x="10229850" y="1716088"/>
          <p14:tracePt t="96116" x="10229850" y="1741488"/>
          <p14:tracePt t="96126" x="10229850" y="1784350"/>
          <p14:tracePt t="96132" x="10237788" y="1870075"/>
          <p14:tracePt t="96142" x="10245725" y="1989138"/>
          <p14:tracePt t="96149" x="10255250" y="2149475"/>
          <p14:tracePt t="96159" x="10271125" y="2362200"/>
          <p14:tracePt t="96164" x="10288588" y="2600325"/>
          <p14:tracePt t="96176" x="10313988" y="2863850"/>
          <p14:tracePt t="96180" x="10323513" y="3101975"/>
          <p14:tracePt t="96189" x="10323513" y="3279775"/>
          <p14:tracePt t="96196" x="10323513" y="3424238"/>
          <p14:tracePt t="96204" x="10331450" y="3535363"/>
          <p14:tracePt t="96212" x="10348913" y="3636963"/>
          <p14:tracePt t="96221" x="10356850" y="3722688"/>
          <p14:tracePt t="96228" x="10364788" y="3790950"/>
          <p14:tracePt t="96236" x="10382250" y="3867150"/>
          <p14:tracePt t="96244" x="10399713" y="3943350"/>
          <p14:tracePt t="96253" x="10425113" y="4011613"/>
          <p14:tracePt t="96262" x="10450513" y="4087813"/>
          <p14:tracePt t="96268" x="10475913" y="4164013"/>
          <p14:tracePt t="96278" x="10493375" y="4249738"/>
          <p14:tracePt t="96284" x="10501313" y="4316413"/>
          <p14:tracePt t="96293" x="10509250" y="4384675"/>
          <p14:tracePt t="96300" x="10518775" y="4435475"/>
          <p14:tracePt t="96310" x="10518775" y="4470400"/>
          <p14:tracePt t="96318" x="10526713" y="4470400"/>
          <p14:tracePt t="96390" x="10526713" y="4460875"/>
          <p14:tracePt t="96398" x="10509250" y="4445000"/>
          <p14:tracePt t="96406" x="10483850" y="4410075"/>
          <p14:tracePt t="96414" x="10467975" y="4384675"/>
          <p14:tracePt t="96422" x="10425113" y="4341813"/>
          <p14:tracePt t="96431" x="10415588" y="4316413"/>
          <p14:tracePt t="96437" x="10399713" y="4283075"/>
          <p14:tracePt t="96444" x="10390188" y="4275138"/>
          <p14:tracePt t="96453" x="10374313" y="4249738"/>
          <p14:tracePt t="96460" x="10348913" y="4224338"/>
          <p14:tracePt t="96469" x="10339388" y="4189413"/>
          <p14:tracePt t="96477" x="10323513" y="4171950"/>
          <p14:tracePt t="96484" x="10323513" y="4164013"/>
          <p14:tracePt t="96493" x="10298113" y="4156075"/>
          <p14:tracePt t="96501" x="10288588" y="4156075"/>
          <p14:tracePt t="96510" x="10271125" y="4138613"/>
          <p14:tracePt t="96517" x="10237788" y="4138613"/>
          <p14:tracePt t="96526" x="10220325" y="4130675"/>
          <p14:tracePt t="96533" x="10186988" y="4130675"/>
          <p14:tracePt t="96542" x="10144125" y="4130675"/>
          <p14:tracePt t="96548" x="10118725" y="4130675"/>
          <p14:tracePt t="96564" x="10110788" y="4130675"/>
          <p14:tracePt t="96574" x="10101263" y="4130675"/>
          <p14:tracePt t="96580" x="10101263" y="4138613"/>
          <p14:tracePt t="96588" x="10085388" y="4138613"/>
          <p14:tracePt t="96612" x="10093325" y="4156075"/>
          <p14:tracePt t="96628" x="10101263" y="4164013"/>
          <p14:tracePt t="96636" x="10110788" y="4164013"/>
          <p14:tracePt t="96644" x="10118725" y="4164013"/>
          <p14:tracePt t="96652" x="10118725" y="4171950"/>
          <p14:tracePt t="96660" x="10126663" y="4181475"/>
          <p14:tracePt t="96668" x="10136188" y="4181475"/>
          <p14:tracePt t="96709" x="10144125" y="4181475"/>
          <p14:tracePt t="96717" x="10144125" y="4189413"/>
          <p14:tracePt t="96726" x="10136188" y="4197350"/>
          <p14:tracePt t="96733" x="10126663" y="4214813"/>
          <p14:tracePt t="96742" x="10118725" y="4224338"/>
          <p14:tracePt t="96749" x="10085388" y="4240213"/>
          <p14:tracePt t="96760" x="10067925" y="4249738"/>
          <p14:tracePt t="96765" x="10025063" y="4275138"/>
          <p14:tracePt t="96776" x="9940925" y="4300538"/>
          <p14:tracePt t="96781" x="9839325" y="4325938"/>
          <p14:tracePt t="96789" x="9728200" y="4341813"/>
          <p14:tracePt t="96797" x="9609138" y="4351338"/>
          <p14:tracePt t="96805" x="9490075" y="4351338"/>
          <p14:tracePt t="96813" x="9363075" y="4351338"/>
          <p14:tracePt t="96821" x="9261475" y="4351338"/>
          <p14:tracePt t="96829" x="9158288" y="4333875"/>
          <p14:tracePt t="96837" x="9031288" y="4300538"/>
          <p14:tracePt t="96846" x="8921750" y="4249738"/>
          <p14:tracePt t="96853" x="8802688" y="4189413"/>
          <p14:tracePt t="96861" x="8648700" y="4105275"/>
          <p14:tracePt t="96869" x="8529638" y="4037013"/>
          <p14:tracePt t="96879" x="8369300" y="3935413"/>
          <p14:tracePt t="96885" x="8250238" y="3849688"/>
          <p14:tracePt t="96894" x="8164513" y="3773488"/>
          <p14:tracePt t="96901" x="8088313" y="3697288"/>
          <p14:tracePt t="96910" x="8045450" y="3646488"/>
          <p14:tracePt t="96917" x="8020050" y="3594100"/>
          <p14:tracePt t="96929" x="8012113" y="3568700"/>
          <p14:tracePt t="96933" x="8004175" y="3543300"/>
          <p14:tracePt t="96942" x="8004175" y="3517900"/>
          <p14:tracePt t="96949" x="8004175" y="3484563"/>
          <p14:tracePt t="96961" x="8012113" y="3441700"/>
          <p14:tracePt t="96965" x="8012113" y="3408363"/>
          <p14:tracePt t="96976" x="8029575" y="3382963"/>
          <p14:tracePt t="96981" x="8054975" y="3340100"/>
          <p14:tracePt t="96992" x="8088313" y="3297238"/>
          <p14:tracePt t="96997" x="8139113" y="3254375"/>
          <p14:tracePt t="97005" x="8199438" y="3211513"/>
          <p14:tracePt t="97013" x="8266113" y="3170238"/>
          <p14:tracePt t="97021" x="8343900" y="3127375"/>
          <p14:tracePt t="97029" x="8435975" y="3101975"/>
          <p14:tracePt t="97037" x="8539163" y="3076575"/>
          <p14:tracePt t="97046" x="8648700" y="3041650"/>
          <p14:tracePt t="97053" x="8750300" y="3025775"/>
          <p14:tracePt t="97062" x="8843963" y="3016250"/>
          <p14:tracePt t="97069" x="8921750" y="3008313"/>
          <p14:tracePt t="97078" x="8988425" y="3000375"/>
          <p14:tracePt t="97085" x="9064625" y="3000375"/>
          <p14:tracePt t="97094" x="9142413" y="3008313"/>
          <p14:tracePt t="97101" x="9209088" y="3025775"/>
          <p14:tracePt t="97111" x="9261475" y="3051175"/>
          <p14:tracePt t="97117" x="9312275" y="3076575"/>
          <p14:tracePt t="97127" x="9353550" y="3109913"/>
          <p14:tracePt t="97133" x="9380538" y="3135313"/>
          <p14:tracePt t="97143" x="9421813" y="3160713"/>
          <p14:tracePt t="97148" x="9464675" y="3228975"/>
          <p14:tracePt t="97160" x="9498013" y="3289300"/>
          <p14:tracePt t="97165" x="9532938" y="3348038"/>
          <p14:tracePt t="97175" x="9575800" y="3408363"/>
          <p14:tracePt t="97181" x="9617075" y="3484563"/>
          <p14:tracePt t="97189" x="9659938" y="3543300"/>
          <p14:tracePt t="97196" x="9702800" y="3611563"/>
          <p14:tracePt t="97205" x="9728200" y="3662363"/>
          <p14:tracePt t="97213" x="9745663" y="3697288"/>
          <p14:tracePt t="97221" x="9761538" y="3722688"/>
          <p14:tracePt t="97228" x="9761538" y="3738563"/>
          <p14:tracePt t="97237" x="9761538" y="3748088"/>
          <p14:tracePt t="97244" x="9761538" y="3756025"/>
          <p14:tracePt t="97253" x="9761538" y="3773488"/>
          <p14:tracePt t="97260" x="9761538" y="3781425"/>
          <p14:tracePt t="97278" x="9761538" y="3798888"/>
          <p14:tracePt t="97284" x="9761538" y="3806825"/>
          <p14:tracePt t="97292" x="9761538" y="3816350"/>
          <p14:tracePt t="97310" x="9753600" y="3824288"/>
          <p14:tracePt t="97317" x="9745663" y="3832225"/>
          <p14:tracePt t="97326" x="9745663" y="3841750"/>
          <p14:tracePt t="97349" x="9745663" y="3849688"/>
          <p14:tracePt t="97359" x="9736138" y="3849688"/>
          <p14:tracePt t="97364" x="9736138" y="3867150"/>
          <p14:tracePt t="97376" x="9728200" y="3892550"/>
          <p14:tracePt t="97381" x="9728200" y="3925888"/>
          <p14:tracePt t="97388" x="9702800" y="3951288"/>
          <p14:tracePt t="97396" x="9694863" y="3968750"/>
          <p14:tracePt t="97405" x="9694863" y="3994150"/>
          <p14:tracePt t="97412" x="9685338" y="4037013"/>
          <p14:tracePt t="97421" x="9677400" y="4070350"/>
          <p14:tracePt t="97428" x="9667875" y="4105275"/>
          <p14:tracePt t="97436" x="9652000" y="4138613"/>
          <p14:tracePt t="97444" x="9652000" y="4164013"/>
          <p14:tracePt t="97452" x="9652000" y="4189413"/>
          <p14:tracePt t="97460" x="9642475" y="4214813"/>
          <p14:tracePt t="97469" x="9634538" y="4232275"/>
          <p14:tracePt t="97477" x="9634538" y="4240213"/>
          <p14:tracePt t="97485" x="9634538" y="4249738"/>
          <p14:tracePt t="97509" x="9634538" y="4257675"/>
          <p14:tracePt t="98063" x="9626600" y="4257675"/>
          <p14:tracePt t="98094" x="9617075" y="4257675"/>
          <p14:tracePt t="98101" x="9591675" y="4257675"/>
          <p14:tracePt t="98110" x="9566275" y="4240213"/>
          <p14:tracePt t="98117" x="9540875" y="4224338"/>
          <p14:tracePt t="98128" x="9523413" y="4197350"/>
          <p14:tracePt t="98133" x="9507538" y="4181475"/>
          <p14:tracePt t="98142" x="9482138" y="4164013"/>
          <p14:tracePt t="98148" x="9464675" y="4146550"/>
          <p14:tracePt t="98157" x="9456738" y="4130675"/>
          <p14:tracePt t="98164" x="9439275" y="4121150"/>
          <p14:tracePt t="98175" x="9439275" y="4105275"/>
          <p14:tracePt t="98192" x="9439275" y="4095750"/>
          <p14:tracePt t="98196" x="9431338" y="4087813"/>
          <p14:tracePt t="98204" x="9421813" y="4079875"/>
          <p14:tracePt t="98212" x="9421813" y="4062413"/>
          <p14:tracePt t="98220" x="9413875" y="4052888"/>
          <p14:tracePt t="98228" x="9396413" y="4027488"/>
          <p14:tracePt t="98236" x="9396413" y="4011613"/>
          <p14:tracePt t="98244" x="9388475" y="4002088"/>
          <p14:tracePt t="98252" x="9388475" y="3994150"/>
          <p14:tracePt t="98261" x="9380538" y="3986213"/>
          <p14:tracePt t="98382" x="9388475" y="3986213"/>
          <p14:tracePt t="98398" x="9396413" y="3986213"/>
          <p14:tracePt t="98406" x="9405938" y="3986213"/>
          <p14:tracePt t="98412" x="9431338" y="4011613"/>
          <p14:tracePt t="98420" x="9447213" y="4019550"/>
          <p14:tracePt t="98428" x="9464675" y="4019550"/>
          <p14:tracePt t="98436" x="9482138" y="4037013"/>
          <p14:tracePt t="98444" x="9498013" y="4044950"/>
          <p14:tracePt t="98452" x="9515475" y="4044950"/>
          <p14:tracePt t="98460" x="9532938" y="4044950"/>
          <p14:tracePt t="98468" x="9550400" y="4044950"/>
          <p14:tracePt t="98476" x="9575800" y="4044950"/>
          <p14:tracePt t="98484" x="9601200" y="4044950"/>
          <p14:tracePt t="98492" x="9626600" y="4044950"/>
          <p14:tracePt t="98500" x="9642475" y="4044950"/>
          <p14:tracePt t="98508" x="9652000" y="4044950"/>
          <p14:tracePt t="98517" x="9677400" y="4052888"/>
          <p14:tracePt t="98526" x="9685338" y="4052888"/>
          <p14:tracePt t="98532" x="9710738" y="4062413"/>
          <p14:tracePt t="98542" x="9728200" y="4070350"/>
          <p14:tracePt t="98548" x="9745663" y="4079875"/>
          <p14:tracePt t="98559" x="9753600" y="4087813"/>
          <p14:tracePt t="98565" x="9771063" y="4087813"/>
          <p14:tracePt t="98574" x="9804400" y="4095750"/>
          <p14:tracePt t="98580" x="9821863" y="4095750"/>
          <p14:tracePt t="98591" x="9839325" y="4095750"/>
          <p14:tracePt t="98597" x="9855200" y="4095750"/>
          <p14:tracePt t="98605" x="9872663" y="4105275"/>
          <p14:tracePt t="98612" x="9898063" y="4105275"/>
          <p14:tracePt t="98620" x="9906000" y="4105275"/>
          <p14:tracePt t="98629" x="9915525" y="4105275"/>
          <p14:tracePt t="98637" x="9923463" y="4105275"/>
          <p14:tracePt t="98645" x="9931400" y="4105275"/>
          <p14:tracePt t="98660" x="9948863" y="4105275"/>
          <p14:tracePt t="98677" x="9956800" y="4105275"/>
          <p14:tracePt t="98685" x="9966325" y="4105275"/>
          <p14:tracePt t="98693" x="9983788" y="4105275"/>
          <p14:tracePt t="98701" x="9991725" y="4105275"/>
          <p14:tracePt t="98709" x="9999663" y="4095750"/>
          <p14:tracePt t="98717" x="10009188" y="4095750"/>
          <p14:tracePt t="98726" x="10025063" y="4095750"/>
          <p14:tracePt t="98732" x="10042525" y="4095750"/>
          <p14:tracePt t="98742" x="10059988" y="4095750"/>
          <p14:tracePt t="98758" x="10067925" y="4095750"/>
          <p14:tracePt t="98774" x="10075863" y="4095750"/>
          <p14:tracePt t="98780" x="10085388" y="4095750"/>
          <p14:tracePt t="99090" x="10085388" y="4087813"/>
          <p14:tracePt t="99107" x="10075863" y="4079875"/>
          <p14:tracePt t="99115" x="10067925" y="4070350"/>
          <p14:tracePt t="99122" x="10042525" y="4052888"/>
          <p14:tracePt t="99129" x="10025063" y="4052888"/>
          <p14:tracePt t="99138" x="10017125" y="4044950"/>
          <p14:tracePt t="99148" x="9999663" y="4037013"/>
          <p14:tracePt t="99154" x="9991725" y="4027488"/>
          <p14:tracePt t="99162" x="9983788" y="4027488"/>
          <p14:tracePt t="99177" x="9974263" y="4027488"/>
          <p14:tracePt t="99185" x="9956800" y="4027488"/>
          <p14:tracePt t="99193" x="9948863" y="4027488"/>
          <p14:tracePt t="99200" x="9931400" y="4027488"/>
          <p14:tracePt t="99210" x="9923463" y="4027488"/>
          <p14:tracePt t="99217" x="9906000" y="4027488"/>
          <p14:tracePt t="99226" x="9880600" y="4027488"/>
          <p14:tracePt t="99233" x="9855200" y="4037013"/>
          <p14:tracePt t="99243" x="9839325" y="4044950"/>
          <p14:tracePt t="99249" x="9812338" y="4052888"/>
          <p14:tracePt t="99262" x="9771063" y="4062413"/>
          <p14:tracePt t="99264" x="9736138" y="4079875"/>
          <p14:tracePt t="99273" x="9685338" y="4087813"/>
          <p14:tracePt t="99280" x="9677400" y="4095750"/>
          <p14:tracePt t="99290" x="9659938" y="4105275"/>
          <p14:tracePt t="99296" x="9634538" y="4105275"/>
          <p14:tracePt t="99304" x="9626600" y="4105275"/>
          <p14:tracePt t="99312" x="9601200" y="4105275"/>
          <p14:tracePt t="99320" x="9591675" y="4105275"/>
          <p14:tracePt t="99328" x="9583738" y="4105275"/>
          <p14:tracePt t="99336" x="9566275" y="4105275"/>
          <p14:tracePt t="99352" x="9558338" y="4105275"/>
          <p14:tracePt t="99360" x="9523413" y="4087813"/>
          <p14:tracePt t="99368" x="9498013" y="4062413"/>
          <p14:tracePt t="99376" x="9464675" y="4037013"/>
          <p14:tracePt t="99384" x="9439275" y="4019550"/>
          <p14:tracePt t="99393" x="9421813" y="4002088"/>
          <p14:tracePt t="99400" x="9405938" y="3994150"/>
          <p14:tracePt t="99411" x="9396413" y="3976688"/>
          <p14:tracePt t="99416" x="9388475" y="3968750"/>
          <p14:tracePt t="99425" x="9388475" y="3960813"/>
          <p14:tracePt t="99433" x="9388475" y="3951288"/>
          <p14:tracePt t="99458" x="9388475" y="3943350"/>
          <p14:tracePt t="99464" x="9388475" y="3935413"/>
          <p14:tracePt t="99475" x="9396413" y="3917950"/>
          <p14:tracePt t="99480" x="9405938" y="3908425"/>
          <p14:tracePt t="99492" x="9421813" y="3892550"/>
          <p14:tracePt t="99496" x="9456738" y="3857625"/>
          <p14:tracePt t="99504" x="9472613" y="3841750"/>
          <p14:tracePt t="99512" x="9498013" y="3806825"/>
          <p14:tracePt t="99521" x="9523413" y="3781425"/>
          <p14:tracePt t="99528" x="9583738" y="3748088"/>
          <p14:tracePt t="99536" x="9591675" y="3730625"/>
          <p14:tracePt t="99544" x="9609138" y="3722688"/>
          <p14:tracePt t="99552" x="9634538" y="3722688"/>
          <p14:tracePt t="99560" x="9659938" y="3713163"/>
          <p14:tracePt t="99568" x="9685338" y="3705225"/>
          <p14:tracePt t="99576" x="9710738" y="3697288"/>
          <p14:tracePt t="99584" x="9736138" y="3697288"/>
          <p14:tracePt t="99592" x="9761538" y="3697288"/>
          <p14:tracePt t="99601" x="9786938" y="3697288"/>
          <p14:tracePt t="99608" x="9812338" y="3697288"/>
          <p14:tracePt t="99616" x="9839325" y="3697288"/>
          <p14:tracePt t="99625" x="9847263" y="3705225"/>
          <p14:tracePt t="99632" x="9855200" y="3713163"/>
          <p14:tracePt t="99642" x="9880600" y="3738563"/>
          <p14:tracePt t="99648" x="9906000" y="3756025"/>
          <p14:tracePt t="99658" x="9931400" y="3773488"/>
          <p14:tracePt t="99664" x="9948863" y="3790950"/>
          <p14:tracePt t="99675" x="9966325" y="3816350"/>
          <p14:tracePt t="99680" x="9983788" y="3832225"/>
          <p14:tracePt t="99688" x="9991725" y="3857625"/>
          <p14:tracePt t="99696" x="10009188" y="3867150"/>
          <p14:tracePt t="99707" x="10009188" y="3875088"/>
          <p14:tracePt t="99712" x="10009188" y="3883025"/>
          <p14:tracePt t="99720" x="10009188" y="3892550"/>
          <p14:tracePt t="99728" x="10009188" y="3900488"/>
          <p14:tracePt t="99736" x="10009188" y="3908425"/>
          <p14:tracePt t="99744" x="10009188" y="3917950"/>
          <p14:tracePt t="99753" x="9999663" y="3925888"/>
          <p14:tracePt t="99760" x="9999663" y="3935413"/>
          <p14:tracePt t="99776" x="9983788" y="3943350"/>
          <p14:tracePt t="99785" x="9983788" y="3951288"/>
          <p14:tracePt t="99792" x="9974263" y="3951288"/>
          <p14:tracePt t="99801" x="9956800" y="3951288"/>
          <p14:tracePt t="99809" x="9931400" y="3960813"/>
          <p14:tracePt t="99816" x="9890125" y="3968750"/>
          <p14:tracePt t="99826" x="9864725" y="3968750"/>
          <p14:tracePt t="99832" x="9821863" y="3976688"/>
          <p14:tracePt t="99841" x="9753600" y="3986213"/>
          <p14:tracePt t="99848" x="9677400" y="3986213"/>
          <p14:tracePt t="99858" x="9583738" y="3986213"/>
          <p14:tracePt t="99864" x="9490075" y="3986213"/>
          <p14:tracePt t="99873" x="9413875" y="3986213"/>
          <p14:tracePt t="99880" x="9345613" y="3968750"/>
          <p14:tracePt t="99891" x="9294813" y="3960813"/>
          <p14:tracePt t="99897" x="9261475" y="3951288"/>
          <p14:tracePt t="99905" x="9244013" y="3935413"/>
          <p14:tracePt t="99912" x="9236075" y="3925888"/>
          <p14:tracePt t="99927" x="9226550" y="3917950"/>
          <p14:tracePt t="99944" x="9226550" y="3908425"/>
          <p14:tracePt t="99952" x="9226550" y="3892550"/>
          <p14:tracePt t="99960" x="9226550" y="3883025"/>
          <p14:tracePt t="99969" x="9236075" y="3867150"/>
          <p14:tracePt t="99976" x="9244013" y="3849688"/>
          <p14:tracePt t="99992" x="9251950" y="3832225"/>
          <p14:tracePt t="100000" x="9261475" y="3824288"/>
          <p14:tracePt t="100066" x="9261475" y="3832225"/>
          <p14:tracePt t="100074" x="9244013" y="3841750"/>
          <p14:tracePt t="100082" x="9226550" y="3849688"/>
          <p14:tracePt t="100098" x="9209088" y="3857625"/>
          <p14:tracePt t="100107" x="9193213" y="3867150"/>
          <p14:tracePt t="100113" x="9175750" y="3883025"/>
          <p14:tracePt t="100121" x="9150350" y="3900488"/>
          <p14:tracePt t="100129" x="9132888" y="3935413"/>
          <p14:tracePt t="100137" x="9099550" y="3960813"/>
          <p14:tracePt t="100145" x="9064625" y="3986213"/>
          <p14:tracePt t="100153" x="9023350" y="4027488"/>
          <p14:tracePt t="100161" x="8997950" y="4062413"/>
          <p14:tracePt t="100169" x="8972550" y="4087813"/>
          <p14:tracePt t="100179" x="8955088" y="4113213"/>
          <p14:tracePt t="100185" x="8937625" y="4138613"/>
          <p14:tracePt t="100195" x="8937625" y="4164013"/>
          <p14:tracePt t="100201" x="8921750" y="4171950"/>
          <p14:tracePt t="100211" x="8921750" y="4181475"/>
          <p14:tracePt t="100227" x="8921750" y="4189413"/>
          <p14:tracePt t="100243" x="8921750" y="4197350"/>
          <p14:tracePt t="100278" x="8929688" y="4197350"/>
          <p14:tracePt t="100289" x="8937625" y="4189413"/>
          <p14:tracePt t="100297" x="8947150" y="4189413"/>
          <p14:tracePt t="100304" x="8947150" y="4181475"/>
          <p14:tracePt t="100312" x="8972550" y="4156075"/>
          <p14:tracePt t="100320" x="8988425" y="4130675"/>
          <p14:tracePt t="100328" x="9023350" y="4070350"/>
          <p14:tracePt t="100336" x="9074150" y="4002088"/>
          <p14:tracePt t="100344" x="9142413" y="3935413"/>
          <p14:tracePt t="100352" x="9209088" y="3857625"/>
          <p14:tracePt t="100360" x="9277350" y="3798888"/>
          <p14:tracePt t="100368" x="9353550" y="3756025"/>
          <p14:tracePt t="100376" x="9421813" y="3713163"/>
          <p14:tracePt t="100384" x="9498013" y="3679825"/>
          <p14:tracePt t="100392" x="9550400" y="3662363"/>
          <p14:tracePt t="100400" x="9583738" y="3654425"/>
          <p14:tracePt t="100410" x="9609138" y="3646488"/>
          <p14:tracePt t="100416" x="9617075" y="3646488"/>
          <p14:tracePt t="100425" x="9626600" y="3646488"/>
          <p14:tracePt t="100432" x="9642475" y="3646488"/>
          <p14:tracePt t="100441" x="9677400" y="3679825"/>
          <p14:tracePt t="100448" x="9702800" y="3697288"/>
          <p14:tracePt t="100458" x="9720263" y="3713163"/>
          <p14:tracePt t="100465" x="9753600" y="3748088"/>
          <p14:tracePt t="100475" x="9804400" y="3790950"/>
          <p14:tracePt t="100480" x="9847263" y="3832225"/>
          <p14:tracePt t="100491" x="9872663" y="3867150"/>
          <p14:tracePt t="100496" x="9906000" y="3892550"/>
          <p14:tracePt t="100506" x="9931400" y="3917950"/>
          <p14:tracePt t="100513" x="9956800" y="3925888"/>
          <p14:tracePt t="100520" x="9966325" y="3925888"/>
          <p14:tracePt t="100528" x="9974263" y="3935413"/>
          <p14:tracePt t="100544" x="9983788" y="3935413"/>
          <p14:tracePt t="100576" x="9991725" y="3935413"/>
          <p14:tracePt t="100584" x="10009188" y="3925888"/>
          <p14:tracePt t="100592" x="10017125" y="3917950"/>
          <p14:tracePt t="100601" x="10034588" y="3892550"/>
          <p14:tracePt t="100609" x="10042525" y="3875088"/>
          <p14:tracePt t="100616" x="10059988" y="3867150"/>
          <p14:tracePt t="100626" x="10059988" y="3849688"/>
          <p14:tracePt t="100632" x="10067925" y="3849688"/>
          <p14:tracePt t="100690" x="10067925" y="3841750"/>
          <p14:tracePt t="100698" x="10050463" y="3841750"/>
          <p14:tracePt t="100708" x="10025063" y="3841750"/>
          <p14:tracePt t="100714" x="10009188" y="3849688"/>
          <p14:tracePt t="100722" x="9966325" y="3849688"/>
          <p14:tracePt t="100730" x="9906000" y="3857625"/>
          <p14:tracePt t="100737" x="9839325" y="3867150"/>
          <p14:tracePt t="100745" x="9745663" y="3867150"/>
          <p14:tracePt t="100753" x="9659938" y="3867150"/>
          <p14:tracePt t="100760" x="9558338" y="3867150"/>
          <p14:tracePt t="100769" x="9439275" y="3867150"/>
          <p14:tracePt t="100776" x="9345613" y="3867150"/>
          <p14:tracePt t="100784" x="9244013" y="3867150"/>
          <p14:tracePt t="100793" x="9150350" y="3857625"/>
          <p14:tracePt t="100801" x="9064625" y="3849688"/>
          <p14:tracePt t="100810" x="8988425" y="3849688"/>
          <p14:tracePt t="100817" x="8921750" y="3849688"/>
          <p14:tracePt t="100827" x="8869363" y="3849688"/>
          <p14:tracePt t="100832" x="8836025" y="3867150"/>
          <p14:tracePt t="100842" x="8802688" y="3892550"/>
          <p14:tracePt t="100849" x="8777288" y="3908425"/>
          <p14:tracePt t="100859" x="8759825" y="3925888"/>
          <p14:tracePt t="100864" x="8724900" y="3943350"/>
          <p14:tracePt t="100875" x="8716963" y="3960813"/>
          <p14:tracePt t="100881" x="8691563" y="3976688"/>
          <p14:tracePt t="100891" x="8666163" y="3994150"/>
          <p14:tracePt t="100904" x="8658225" y="4002088"/>
          <p14:tracePt t="100912" x="8632825" y="4011613"/>
          <p14:tracePt t="100920" x="8623300" y="4019550"/>
          <p14:tracePt t="100928" x="8589963" y="4027488"/>
          <p14:tracePt t="100943" x="8572500" y="4027488"/>
          <p14:tracePt t="100944" x="8539163" y="4027488"/>
          <p14:tracePt t="100952" x="8478838" y="4019550"/>
          <p14:tracePt t="100960" x="8435975" y="3986213"/>
          <p14:tracePt t="100968" x="8385175" y="3935413"/>
          <p14:tracePt t="100976" x="8318500" y="3857625"/>
          <p14:tracePt t="100984" x="8250238" y="3763963"/>
          <p14:tracePt t="100992" x="8189913" y="3654425"/>
          <p14:tracePt t="101000" x="8147050" y="3560763"/>
          <p14:tracePt t="101008" x="8131175" y="3475038"/>
          <p14:tracePt t="101016" x="8121650" y="3416300"/>
          <p14:tracePt t="101026" x="8121650" y="3373438"/>
          <p14:tracePt t="101032" x="8121650" y="3322638"/>
          <p14:tracePt t="101042" x="8147050" y="3271838"/>
          <p14:tracePt t="101049" x="8174038" y="3238500"/>
          <p14:tracePt t="101057" x="8232775" y="3178175"/>
          <p14:tracePt t="101064" x="8291513" y="3144838"/>
          <p14:tracePt t="101073" x="8377238" y="3094038"/>
          <p14:tracePt t="101080" x="8462963" y="3041650"/>
          <p14:tracePt t="101090" x="8564563" y="3000375"/>
          <p14:tracePt t="101096" x="8683625" y="2957513"/>
          <p14:tracePt t="101105" x="8810625" y="2906713"/>
          <p14:tracePt t="101112" x="8912225" y="2855913"/>
          <p14:tracePt t="101120" x="9005888" y="2820988"/>
          <p14:tracePt t="101128" x="9107488" y="2778125"/>
          <p14:tracePt t="101136" x="9201150" y="2744788"/>
          <p14:tracePt t="101144" x="9286875" y="2711450"/>
          <p14:tracePt t="101153" x="9363075" y="2668588"/>
          <p14:tracePt t="101160" x="9421813" y="2625725"/>
          <p14:tracePt t="101168" x="9472613" y="2592388"/>
          <p14:tracePt t="101176" x="9523413" y="2566988"/>
          <p14:tracePt t="101184" x="9550400" y="2541588"/>
          <p14:tracePt t="101192" x="9583738" y="2524125"/>
          <p14:tracePt t="101200" x="9583738" y="2516188"/>
          <p14:tracePt t="101208" x="9591675" y="2516188"/>
          <p14:tracePt t="101216" x="9601200" y="2506663"/>
          <p14:tracePt t="101226" x="9609138" y="2506663"/>
          <p14:tracePt t="101249" x="9617075" y="2498725"/>
          <p14:tracePt t="101258" x="9634538" y="2489200"/>
          <p14:tracePt t="101267" x="9652000" y="2489200"/>
          <p14:tracePt t="101273" x="9677400" y="2473325"/>
          <p14:tracePt t="101280" x="9720263" y="2463800"/>
          <p14:tracePt t="101291" x="9745663" y="2447925"/>
          <p14:tracePt t="101296" x="9761538" y="2447925"/>
          <p14:tracePt t="101307" x="9796463" y="2438400"/>
          <p14:tracePt t="101313" x="9829800" y="2430463"/>
          <p14:tracePt t="101320" x="9872663" y="2422525"/>
          <p14:tracePt t="101328" x="9906000" y="2413000"/>
          <p14:tracePt t="101337" x="9940925" y="2413000"/>
          <p14:tracePt t="101344" x="9966325" y="2413000"/>
          <p14:tracePt t="101352" x="9991725" y="2413000"/>
          <p14:tracePt t="101360" x="10017125" y="2413000"/>
          <p14:tracePt t="101369" x="10025063" y="2413000"/>
          <p14:tracePt t="101376" x="10034588" y="2413000"/>
          <p14:tracePt t="101384" x="10042525" y="2413000"/>
          <p14:tracePt t="101393" x="10050463" y="2413000"/>
          <p14:tracePt t="101400" x="10059988" y="2413000"/>
          <p14:tracePt t="101409" x="10067925" y="2413000"/>
          <p14:tracePt t="101416" x="10085388" y="2413000"/>
          <p14:tracePt t="101425" x="10101263" y="2422525"/>
          <p14:tracePt t="101432" x="10118725" y="2422525"/>
          <p14:tracePt t="101442" x="10136188" y="2430463"/>
          <p14:tracePt t="101448" x="10153650" y="2438400"/>
          <p14:tracePt t="101458" x="10169525" y="2438400"/>
          <p14:tracePt t="101465" x="10186988" y="2447925"/>
          <p14:tracePt t="101480" x="10194925" y="2447925"/>
          <p14:tracePt t="101491" x="10204450" y="2447925"/>
          <p14:tracePt t="101634" x="10204450" y="2455863"/>
          <p14:tracePt t="101650" x="10194925" y="2455863"/>
          <p14:tracePt t="101660" x="10169525" y="2463800"/>
          <p14:tracePt t="101667" x="10144125" y="2463800"/>
          <p14:tracePt t="101679" x="10110788" y="2481263"/>
          <p14:tracePt t="101682" x="10075863" y="2481263"/>
          <p14:tracePt t="101694" x="10050463" y="2481263"/>
          <p14:tracePt t="101697" x="9999663" y="2498725"/>
          <p14:tracePt t="101710" x="9931400" y="2506663"/>
          <p14:tracePt t="101713" x="9847263" y="2524125"/>
          <p14:tracePt t="101723" x="9753600" y="2541588"/>
          <p14:tracePt t="101729" x="9659938" y="2549525"/>
          <p14:tracePt t="101737" x="9575800" y="2566988"/>
          <p14:tracePt t="101744" x="9490075" y="2574925"/>
          <p14:tracePt t="101752" x="9421813" y="2582863"/>
          <p14:tracePt t="101760" x="9363075" y="2582863"/>
          <p14:tracePt t="101769" x="9353550" y="2582863"/>
          <p14:tracePt t="101776" x="9337675" y="2582863"/>
          <p14:tracePt t="101784" x="9328150" y="2582863"/>
          <p14:tracePt t="101792" x="9320213" y="2582863"/>
          <p14:tracePt t="101801" x="9312275" y="2582863"/>
          <p14:tracePt t="101808" x="9312275" y="2574925"/>
          <p14:tracePt t="101825" x="9294813" y="2549525"/>
          <p14:tracePt t="101832" x="9277350" y="2532063"/>
          <p14:tracePt t="101842" x="9261475" y="2498725"/>
          <p14:tracePt t="101848" x="9236075" y="2463800"/>
          <p14:tracePt t="101859" x="9201150" y="2413000"/>
          <p14:tracePt t="101865" x="9175750" y="2371725"/>
          <p14:tracePt t="101873" x="9158288" y="2336800"/>
          <p14:tracePt t="101880" x="9158288" y="2328863"/>
          <p14:tracePt t="101891" x="9158288" y="2319338"/>
          <p14:tracePt t="101896" x="9158288" y="2311400"/>
          <p14:tracePt t="101905" x="9158288" y="2303463"/>
          <p14:tracePt t="101912" x="9158288" y="2293938"/>
          <p14:tracePt t="101926" x="9167813" y="2278063"/>
          <p14:tracePt t="101928" x="9175750" y="2268538"/>
          <p14:tracePt t="101936" x="9193213" y="2252663"/>
          <p14:tracePt t="101945" x="9209088" y="2243138"/>
          <p14:tracePt t="101953" x="9244013" y="2227263"/>
          <p14:tracePt t="101960" x="9261475" y="2227263"/>
          <p14:tracePt t="101968" x="9269413" y="2227263"/>
          <p14:tracePt t="101976" x="9294813" y="2217738"/>
          <p14:tracePt t="101991" x="9345613" y="2209800"/>
          <p14:tracePt t="101996" x="9396413" y="2200275"/>
          <p14:tracePt t="102004" x="9431338" y="2192338"/>
          <p14:tracePt t="102012" x="9472613" y="2192338"/>
          <p14:tracePt t="102020" x="9523413" y="2192338"/>
          <p14:tracePt t="102028" x="9566275" y="2192338"/>
          <p14:tracePt t="102036" x="9601200" y="2200275"/>
          <p14:tracePt t="102044" x="9609138" y="2200275"/>
          <p14:tracePt t="102052" x="9626600" y="2209800"/>
          <p14:tracePt t="102060" x="9642475" y="2227263"/>
          <p14:tracePt t="102068" x="9652000" y="2235200"/>
          <p14:tracePt t="102076" x="9667875" y="2260600"/>
          <p14:tracePt t="102084" x="9677400" y="2286000"/>
          <p14:tracePt t="102092" x="9685338" y="2293938"/>
          <p14:tracePt t="102100" x="9694863" y="2311400"/>
          <p14:tracePt t="102108" x="9710738" y="2336800"/>
          <p14:tracePt t="102116" x="9720263" y="2362200"/>
          <p14:tracePt t="102126" x="9720263" y="2371725"/>
          <p14:tracePt t="102132" x="9728200" y="2379663"/>
          <p14:tracePt t="102141" x="9728200" y="2387600"/>
          <p14:tracePt t="102148" x="9728200" y="2397125"/>
          <p14:tracePt t="102246" x="9745663" y="2405063"/>
          <p14:tracePt t="102253" x="9745663" y="2413000"/>
          <p14:tracePt t="102264" x="9753600" y="2422525"/>
          <p14:tracePt t="102292" x="9771063" y="2430463"/>
          <p14:tracePt t="102308" x="9786938" y="2438400"/>
          <p14:tracePt t="102316" x="9804400" y="2447925"/>
          <p14:tracePt t="102324" x="9812338" y="2463800"/>
          <p14:tracePt t="102332" x="9821863" y="2463800"/>
          <p14:tracePt t="102341" x="9829800" y="2473325"/>
          <p14:tracePt t="102358" x="9839325" y="2473325"/>
          <p14:tracePt t="102364" x="9847263" y="2473325"/>
          <p14:tracePt t="102374" x="9864725" y="2473325"/>
          <p14:tracePt t="102380" x="9880600" y="2473325"/>
          <p14:tracePt t="102391" x="9890125" y="2473325"/>
          <p14:tracePt t="102396" x="9898063" y="2473325"/>
          <p14:tracePt t="102406" x="9915525" y="2473325"/>
          <p14:tracePt t="102412" x="9940925" y="2473325"/>
          <p14:tracePt t="102428" x="9956800" y="2473325"/>
          <p14:tracePt t="102436" x="9966325" y="2473325"/>
          <p14:tracePt t="102445" x="9983788" y="2473325"/>
          <p14:tracePt t="102453" x="10009188" y="2473325"/>
          <p14:tracePt t="102485" x="10017125" y="2473325"/>
          <p14:tracePt t="102511" x="10034588" y="2473325"/>
          <p14:tracePt t="102526" x="10042525" y="2473325"/>
          <p14:tracePt t="102534" x="10059988" y="2473325"/>
          <p14:tracePt t="102550" x="10067925" y="2473325"/>
          <p14:tracePt t="102581" x="10075863" y="2473325"/>
          <p14:tracePt t="102678" x="10085388" y="2473325"/>
          <p14:tracePt t="102710" x="10093325" y="2473325"/>
          <p14:tracePt t="102742" x="10101263" y="2463800"/>
          <p14:tracePt t="102998" x="10101263" y="2455863"/>
          <p14:tracePt t="103007" x="10085388" y="2447925"/>
          <p14:tracePt t="103015" x="10075863" y="2438400"/>
          <p14:tracePt t="103022" x="10034588" y="2422525"/>
          <p14:tracePt t="103030" x="9999663" y="2405063"/>
          <p14:tracePt t="103037" x="9991725" y="2405063"/>
          <p14:tracePt t="103044" x="9948863" y="2397125"/>
          <p14:tracePt t="103052" x="9923463" y="2379663"/>
          <p14:tracePt t="103060" x="9898063" y="2379663"/>
          <p14:tracePt t="103068" x="9890125" y="2371725"/>
          <p14:tracePt t="103076" x="9864725" y="2354263"/>
          <p14:tracePt t="103125" x="9855200" y="2354263"/>
          <p14:tracePt t="103132" x="9847263" y="2354263"/>
          <p14:tracePt t="103141" x="9839325" y="2354263"/>
          <p14:tracePt t="103148" x="9812338" y="2354263"/>
          <p14:tracePt t="103158" x="9786938" y="2354263"/>
          <p14:tracePt t="103164" x="9771063" y="2354263"/>
          <p14:tracePt t="103174" x="9736138" y="2354263"/>
          <p14:tracePt t="103180" x="9685338" y="2354263"/>
          <p14:tracePt t="103191" x="9642475" y="2354263"/>
          <p14:tracePt t="103196" x="9583738" y="2354263"/>
          <p14:tracePt t="103207" x="9515475" y="2362200"/>
          <p14:tracePt t="103212" x="9431338" y="2371725"/>
          <p14:tracePt t="103220" x="9353550" y="2379663"/>
          <p14:tracePt t="103228" x="9286875" y="2387600"/>
          <p14:tracePt t="103236" x="9218613" y="2405063"/>
          <p14:tracePt t="103244" x="9158288" y="2413000"/>
          <p14:tracePt t="103252" x="9099550" y="2430463"/>
          <p14:tracePt t="103261" x="9048750" y="2447925"/>
          <p14:tracePt t="103268" x="8988425" y="2455863"/>
          <p14:tracePt t="103276" x="8937625" y="2473325"/>
          <p14:tracePt t="103284" x="8886825" y="2489200"/>
          <p14:tracePt t="103292" x="8853488" y="2516188"/>
          <p14:tracePt t="103300" x="8818563" y="2524125"/>
          <p14:tracePt t="103308" x="8777288" y="2549525"/>
          <p14:tracePt t="103316" x="8734425" y="2574925"/>
          <p14:tracePt t="103326" x="8691563" y="2600325"/>
          <p14:tracePt t="103334" x="8640763" y="2633663"/>
          <p14:tracePt t="103343" x="8580438" y="2660650"/>
          <p14:tracePt t="103350" x="8521700" y="2686050"/>
          <p14:tracePt t="103360" x="8470900" y="2711450"/>
          <p14:tracePt t="103366" x="8420100" y="2744788"/>
          <p14:tracePt t="103378" x="8369300" y="2770188"/>
          <p14:tracePt t="103382" x="8308975" y="2795588"/>
          <p14:tracePt t="103394" x="8250238" y="2820988"/>
          <p14:tracePt t="103397" x="8174038" y="2846388"/>
          <p14:tracePt t="103410" x="8105775" y="2863850"/>
          <p14:tracePt t="103416" x="8037513" y="2881313"/>
          <p14:tracePt t="103421" x="7977188" y="2889250"/>
          <p14:tracePt t="103429" x="7918450" y="2889250"/>
          <p14:tracePt t="103437" x="7885113" y="2889250"/>
          <p14:tracePt t="103445" x="7850188" y="2889250"/>
          <p14:tracePt t="103453" x="7816850" y="2889250"/>
          <p14:tracePt t="103461" x="7807325" y="2889250"/>
          <p14:tracePt t="103469" x="7799388" y="2889250"/>
          <p14:tracePt t="103477" x="7791450" y="2889250"/>
          <p14:tracePt t="103550" x="7791450" y="2871788"/>
          <p14:tracePt t="103558" x="7807325" y="2863850"/>
          <p14:tracePt t="103565" x="7824788" y="2846388"/>
          <p14:tracePt t="103578" x="7842250" y="2838450"/>
          <p14:tracePt t="103583" x="7867650" y="2813050"/>
          <p14:tracePt t="103594" x="7910513" y="2795588"/>
          <p14:tracePt t="103597" x="7935913" y="2795588"/>
          <p14:tracePt t="103610" x="7994650" y="2787650"/>
          <p14:tracePt t="103616" x="8088313" y="2787650"/>
          <p14:tracePt t="103622" x="8181975" y="2787650"/>
          <p14:tracePt t="103629" x="8283575" y="2778125"/>
          <p14:tracePt t="103637" x="8394700" y="2762250"/>
          <p14:tracePt t="103645" x="8513763" y="2762250"/>
          <p14:tracePt t="103653" x="8640763" y="2762250"/>
          <p14:tracePt t="103661" x="8750300" y="2752725"/>
          <p14:tracePt t="103669" x="8878888" y="2744788"/>
          <p14:tracePt t="103677" x="8980488" y="2736850"/>
          <p14:tracePt t="103685" x="9074150" y="2727325"/>
          <p14:tracePt t="103695" x="9132888" y="2719388"/>
          <p14:tracePt t="103701" x="9175750" y="2701925"/>
          <p14:tracePt t="103710" x="9218613" y="2686050"/>
          <p14:tracePt t="103717" x="9251950" y="2676525"/>
          <p14:tracePt t="103725" x="9277350" y="2668588"/>
          <p14:tracePt t="103733" x="9312275" y="2651125"/>
          <p14:tracePt t="103741" x="9320213" y="2643188"/>
          <p14:tracePt t="103748" x="9353550" y="2633663"/>
          <p14:tracePt t="103759" x="9371013" y="2625725"/>
          <p14:tracePt t="103764" x="9396413" y="2617788"/>
          <p14:tracePt t="103774" x="9431338" y="2617788"/>
          <p14:tracePt t="103780" x="9464675" y="2617788"/>
          <p14:tracePt t="103791" x="9498013" y="2617788"/>
          <p14:tracePt t="103796" x="9532938" y="2617788"/>
          <p14:tracePt t="103807" x="9566275" y="2617788"/>
          <p14:tracePt t="103812" x="9591675" y="2617788"/>
          <p14:tracePt t="103822" x="9617075" y="2617788"/>
          <p14:tracePt t="103828" x="9659938" y="2625725"/>
          <p14:tracePt t="103836" x="9694863" y="2633663"/>
          <p14:tracePt t="103844" x="9728200" y="2643188"/>
          <p14:tracePt t="103853" x="9771063" y="2660650"/>
          <p14:tracePt t="103860" x="9804400" y="2668588"/>
          <p14:tracePt t="103868" x="9839325" y="2668588"/>
          <p14:tracePt t="103876" x="9855200" y="2668588"/>
          <p14:tracePt t="103884" x="9880600" y="2676525"/>
          <p14:tracePt t="103892" x="9890125" y="2686050"/>
          <p14:tracePt t="103900" x="9898063" y="2686050"/>
          <p14:tracePt t="103916" x="9906000" y="2686050"/>
          <p14:tracePt t="103941" x="9966325" y="2701925"/>
          <p14:tracePt t="103949" x="9974263" y="2701925"/>
          <p14:tracePt t="103958" x="9983788" y="2701925"/>
          <p14:tracePt t="103964" x="10009188" y="2711450"/>
          <p14:tracePt t="103980" x="10017125" y="2711450"/>
          <p14:tracePt t="104004" x="10025063" y="2711450"/>
          <p14:tracePt t="104036" x="10034588" y="2711450"/>
          <p14:tracePt t="104044" x="10042525" y="2693988"/>
          <p14:tracePt t="104052" x="10050463" y="2686050"/>
          <p14:tracePt t="104060" x="10050463" y="2668588"/>
          <p14:tracePt t="104068" x="10050463" y="2651125"/>
          <p14:tracePt t="104076" x="10050463" y="2643188"/>
          <p14:tracePt t="104092" x="10050463" y="2625725"/>
          <p14:tracePt t="104100" x="10050463" y="2608263"/>
          <p14:tracePt t="104116" x="10050463" y="2592388"/>
          <p14:tracePt t="104125" x="10042525" y="2574925"/>
          <p14:tracePt t="104133" x="10034588" y="2574925"/>
          <p14:tracePt t="104142" x="10017125" y="2566988"/>
          <p14:tracePt t="104149" x="9999663" y="2557463"/>
          <p14:tracePt t="104158" x="9983788" y="2557463"/>
          <p14:tracePt t="104164" x="9966325" y="2557463"/>
          <p14:tracePt t="104173" x="9948863" y="2557463"/>
          <p14:tracePt t="104180" x="9931400" y="2557463"/>
          <p14:tracePt t="104190" x="9906000" y="2566988"/>
          <p14:tracePt t="104196" x="9890125" y="2574925"/>
          <p14:tracePt t="104207" x="9872663" y="2574925"/>
          <p14:tracePt t="104212" x="9839325" y="2582863"/>
          <p14:tracePt t="104221" x="9796463" y="2600325"/>
          <p14:tracePt t="104228" x="9753600" y="2608263"/>
          <p14:tracePt t="104236" x="9710738" y="2625725"/>
          <p14:tracePt t="104244" x="9677400" y="2633663"/>
          <p14:tracePt t="104254" x="9652000" y="2633663"/>
          <p14:tracePt t="104260" x="9626600" y="2643188"/>
          <p14:tracePt t="104374" x="9617075" y="2643188"/>
          <p14:tracePt t="104381" x="9591675" y="2643188"/>
          <p14:tracePt t="104392" x="9558338" y="2633663"/>
          <p14:tracePt t="104399" x="9532938" y="2633663"/>
          <p14:tracePt t="104411" x="9507538" y="2625725"/>
          <p14:tracePt t="104414" x="9482138" y="2617788"/>
          <p14:tracePt t="104426" x="9421813" y="2608263"/>
          <p14:tracePt t="104429" x="9380538" y="2608263"/>
          <p14:tracePt t="104438" x="9312275" y="2608263"/>
          <p14:tracePt t="104448" x="9251950" y="2608263"/>
          <p14:tracePt t="104454" x="9209088" y="2608263"/>
          <p14:tracePt t="104461" x="9158288" y="2608263"/>
          <p14:tracePt t="104469" x="9117013" y="2608263"/>
          <p14:tracePt t="104477" x="9099550" y="2608263"/>
          <p14:tracePt t="104484" x="9091613" y="2608263"/>
          <p14:tracePt t="104492" x="9082088" y="2608263"/>
          <p14:tracePt t="104550" x="9074150" y="2608263"/>
          <p14:tracePt t="104566" x="9064625" y="2608263"/>
          <p14:tracePt t="104575" x="9048750" y="2608263"/>
          <p14:tracePt t="104582" x="9031288" y="2617788"/>
          <p14:tracePt t="104595" x="9013825" y="2625725"/>
          <p14:tracePt t="104599" x="8997950" y="2633663"/>
          <p14:tracePt t="104610" x="8980488" y="2633663"/>
          <p14:tracePt t="104615" x="8963025" y="2643188"/>
          <p14:tracePt t="104661" x="8955088" y="2643188"/>
          <p14:tracePt t="104677" x="8955088" y="2625725"/>
          <p14:tracePt t="104685" x="8980488" y="2592388"/>
          <p14:tracePt t="104693" x="8988425" y="2574925"/>
          <p14:tracePt t="104701" x="9005888" y="2541588"/>
          <p14:tracePt t="104711" x="9031288" y="2506663"/>
          <p14:tracePt t="104717" x="9048750" y="2481263"/>
          <p14:tracePt t="104726" x="9074150" y="2438400"/>
          <p14:tracePt t="104733" x="9091613" y="2413000"/>
          <p14:tracePt t="104742" x="9124950" y="2371725"/>
          <p14:tracePt t="104749" x="9142413" y="2354263"/>
          <p14:tracePt t="104758" x="9150350" y="2336800"/>
          <p14:tracePt t="104765" x="9167813" y="2328863"/>
          <p14:tracePt t="104774" x="9183688" y="2303463"/>
          <p14:tracePt t="104781" x="9193213" y="2293938"/>
          <p14:tracePt t="104792" x="9201150" y="2278063"/>
          <p14:tracePt t="104797" x="9226550" y="2268538"/>
          <p14:tracePt t="104808" x="9244013" y="2252663"/>
          <p14:tracePt t="104813" x="9277350" y="2243138"/>
          <p14:tracePt t="104821" x="9320213" y="2227263"/>
          <p14:tracePt t="104829" x="9353550" y="2209800"/>
          <p14:tracePt t="104837" x="9396413" y="2200275"/>
          <p14:tracePt t="104845" x="9431338" y="2192338"/>
          <p14:tracePt t="104853" x="9472613" y="2174875"/>
          <p14:tracePt t="104861" x="9498013" y="2159000"/>
          <p14:tracePt t="104869" x="9532938" y="2149475"/>
          <p14:tracePt t="104879" x="9550400" y="2149475"/>
          <p14:tracePt t="104885" x="9575800" y="2149475"/>
          <p14:tracePt t="104894" x="9601200" y="2141538"/>
          <p14:tracePt t="104901" x="9642475" y="2133600"/>
          <p14:tracePt t="104909" x="9702800" y="2133600"/>
          <p14:tracePt t="104917" x="9761538" y="2133600"/>
          <p14:tracePt t="104926" x="9804400" y="2133600"/>
          <p14:tracePt t="104942" x="9898063" y="2133600"/>
          <p14:tracePt t="104949" x="9923463" y="2141538"/>
          <p14:tracePt t="104959" x="9966325" y="2141538"/>
          <p14:tracePt t="104965" x="9991725" y="2149475"/>
          <p14:tracePt t="104974" x="10009188" y="2159000"/>
          <p14:tracePt t="104982" x="10025063" y="2166938"/>
          <p14:tracePt t="104991" x="10050463" y="2166938"/>
          <p14:tracePt t="104997" x="10075863" y="2184400"/>
          <p14:tracePt t="105008" x="10110788" y="2192338"/>
          <p14:tracePt t="105013" x="10136188" y="2209800"/>
          <p14:tracePt t="105024" x="10144125" y="2209800"/>
          <p14:tracePt t="105029" x="10169525" y="2217738"/>
          <p14:tracePt t="105037" x="10186988" y="2235200"/>
          <p14:tracePt t="105045" x="10194925" y="2252663"/>
          <p14:tracePt t="105053" x="10204450" y="2252663"/>
          <p14:tracePt t="105065" x="10204450" y="2260600"/>
          <p14:tracePt t="105075" x="10220325" y="2278063"/>
          <p14:tracePt t="105091" x="10229850" y="2286000"/>
          <p14:tracePt t="105108" x="10229850" y="2303463"/>
          <p14:tracePt t="105125" x="10229850" y="2311400"/>
          <p14:tracePt t="105129" x="10229850" y="2319338"/>
          <p14:tracePt t="105137" x="10229850" y="2328863"/>
          <p14:tracePt t="105145" x="10229850" y="2336800"/>
          <p14:tracePt t="105161" x="10220325" y="2344738"/>
          <p14:tracePt t="105169" x="10212388" y="2354263"/>
          <p14:tracePt t="105177" x="10186988" y="2379663"/>
          <p14:tracePt t="105185" x="10169525" y="2387600"/>
          <p14:tracePt t="105193" x="10153650" y="2397125"/>
          <p14:tracePt t="105201" x="10126663" y="2405063"/>
          <p14:tracePt t="105209" x="10085388" y="2422525"/>
          <p14:tracePt t="105217" x="10050463" y="2447925"/>
          <p14:tracePt t="105226" x="10009188" y="2463800"/>
          <p14:tracePt t="105232" x="9974263" y="2473325"/>
          <p14:tracePt t="105242" x="9931400" y="2481263"/>
          <p14:tracePt t="105248" x="9906000" y="2481263"/>
          <p14:tracePt t="105257" x="9880600" y="2489200"/>
          <p14:tracePt t="105264" x="9872663" y="2489200"/>
          <p14:tracePt t="105273" x="9847263" y="2489200"/>
          <p14:tracePt t="105280" x="9839325" y="2489200"/>
          <p14:tracePt t="105290" x="9821863" y="2489200"/>
          <p14:tracePt t="105296" x="9796463" y="2489200"/>
          <p14:tracePt t="105306" x="9761538" y="2489200"/>
          <p14:tracePt t="105312" x="9736138" y="2481263"/>
          <p14:tracePt t="105320" x="9702800" y="2481263"/>
          <p14:tracePt t="105328" x="9642475" y="2473325"/>
          <p14:tracePt t="105336" x="9566275" y="2473325"/>
          <p14:tracePt t="105344" x="9472613" y="2463800"/>
          <p14:tracePt t="105352" x="9380538" y="2463800"/>
          <p14:tracePt t="105360" x="9294813" y="2463800"/>
          <p14:tracePt t="105368" x="9209088" y="2463800"/>
          <p14:tracePt t="105376" x="9124950" y="2473325"/>
          <p14:tracePt t="105384" x="9013825" y="2498725"/>
          <p14:tracePt t="105392" x="8921750" y="2524125"/>
          <p14:tracePt t="105400" x="8853488" y="2566988"/>
          <p14:tracePt t="105408" x="8777288" y="2600325"/>
          <p14:tracePt t="105416" x="8716963" y="2633663"/>
          <p14:tracePt t="105425" x="8666163" y="2668588"/>
          <p14:tracePt t="105432" x="8658225" y="2676525"/>
          <p14:tracePt t="105440" x="8640763" y="2711450"/>
          <p14:tracePt t="105448" x="8632825" y="2727325"/>
          <p14:tracePt t="105458" x="8632825" y="2762250"/>
          <p14:tracePt t="105464" x="8632825" y="2787650"/>
          <p14:tracePt t="105474" x="8632825" y="2830513"/>
          <p14:tracePt t="105480" x="8623300" y="2881313"/>
          <p14:tracePt t="105489" x="8615363" y="2922588"/>
          <p14:tracePt t="105496" x="8605838" y="2965450"/>
          <p14:tracePt t="105506" x="8597900" y="3008313"/>
          <p14:tracePt t="105512" x="8580438" y="3051175"/>
          <p14:tracePt t="105523" x="8564563" y="3084513"/>
          <p14:tracePt t="105528" x="8539163" y="3127375"/>
          <p14:tracePt t="105536" x="8521700" y="3152775"/>
          <p14:tracePt t="105544" x="8488363" y="3186113"/>
          <p14:tracePt t="105553" x="8453438" y="3203575"/>
          <p14:tracePt t="105560" x="8410575" y="3221038"/>
          <p14:tracePt t="105568" x="8359775" y="3228975"/>
          <p14:tracePt t="105576" x="8318500" y="3238500"/>
          <p14:tracePt t="105584" x="8266113" y="3238500"/>
          <p14:tracePt t="105592" x="8224838" y="3238500"/>
          <p14:tracePt t="105600" x="8174038" y="3228975"/>
          <p14:tracePt t="105608" x="8139113" y="3211513"/>
          <p14:tracePt t="105616" x="8096250" y="3178175"/>
          <p14:tracePt t="105624" x="8062913" y="3152775"/>
          <p14:tracePt t="105632" x="8037513" y="3119438"/>
          <p14:tracePt t="105642" x="8020050" y="3067050"/>
          <p14:tracePt t="105648" x="8012113" y="3008313"/>
          <p14:tracePt t="105657" x="7994650" y="2949575"/>
          <p14:tracePt t="105664" x="7986713" y="2889250"/>
          <p14:tracePt t="105674" x="7969250" y="2846388"/>
          <p14:tracePt t="105680" x="7951788" y="2805113"/>
          <p14:tracePt t="105689" x="7926388" y="2762250"/>
          <p14:tracePt t="105696" x="7900988" y="2727325"/>
          <p14:tracePt t="105707" x="7875588" y="2701925"/>
          <p14:tracePt t="105712" x="7832725" y="2676525"/>
          <p14:tracePt t="105720" x="7791450" y="2651125"/>
          <p14:tracePt t="105728" x="7748588" y="2633663"/>
          <p14:tracePt t="105737" x="7688263" y="2608263"/>
          <p14:tracePt t="105744" x="7604125" y="2592388"/>
          <p14:tracePt t="105752" x="7518400" y="2574925"/>
          <p14:tracePt t="105760" x="7442200" y="2557463"/>
          <p14:tracePt t="105768" x="7340600" y="2549525"/>
          <p14:tracePt t="105776" x="7229475" y="2541588"/>
          <p14:tracePt t="105784" x="7112000" y="2541588"/>
          <p14:tracePt t="105792" x="6958013" y="2524125"/>
          <p14:tracePt t="105800" x="6831013" y="2524125"/>
          <p14:tracePt t="105808" x="6711950" y="2516188"/>
          <p14:tracePt t="105816" x="6592888" y="2516188"/>
          <p14:tracePt t="105824" x="6491288" y="2516188"/>
          <p14:tracePt t="105832" x="6397625" y="2516188"/>
          <p14:tracePt t="105841" x="6303963" y="2516188"/>
          <p14:tracePt t="105848" x="6227763" y="2516188"/>
          <p14:tracePt t="105858" x="6142038" y="2516188"/>
          <p14:tracePt t="105864" x="6091238" y="2516188"/>
          <p14:tracePt t="105874" x="6049963" y="2516188"/>
          <p14:tracePt t="105880" x="6007100" y="2516188"/>
          <p14:tracePt t="105890" x="5964238" y="2524125"/>
          <p14:tracePt t="105897" x="5930900" y="2532063"/>
          <p14:tracePt t="105906" x="5905500" y="2549525"/>
          <p14:tracePt t="105912" x="5880100" y="2549525"/>
          <p14:tracePt t="105921" x="5845175" y="2566988"/>
          <p14:tracePt t="105928" x="5819775" y="2574925"/>
          <p14:tracePt t="105937" x="5802313" y="2582863"/>
          <p14:tracePt t="105944" x="5776913" y="2592388"/>
          <p14:tracePt t="105952" x="5768975" y="2600325"/>
          <p14:tracePt t="105968" x="5761038" y="2600325"/>
          <p14:tracePt t="106026" x="5776913" y="2592388"/>
          <p14:tracePt t="106033" x="5776913" y="2582863"/>
          <p14:tracePt t="106042" x="5802313" y="2566988"/>
          <p14:tracePt t="106049" x="5880100" y="2516188"/>
          <p14:tracePt t="106060" x="5981700" y="2455863"/>
          <p14:tracePt t="106066" x="6159500" y="2371725"/>
          <p14:tracePt t="106076" x="6415088" y="2278063"/>
          <p14:tracePt t="106082" x="6694488" y="2192338"/>
          <p14:tracePt t="106095" x="7018338" y="2116138"/>
          <p14:tracePt t="106098" x="7332663" y="2039938"/>
          <p14:tracePt t="106108" x="7654925" y="1979613"/>
          <p14:tracePt t="106113" x="7918450" y="1938338"/>
          <p14:tracePt t="106125" x="8181975" y="1895475"/>
          <p14:tracePt t="106129" x="8428038" y="1870075"/>
          <p14:tracePt t="106137" x="8683625" y="1852613"/>
          <p14:tracePt t="106145" x="8869363" y="1852613"/>
          <p14:tracePt t="106153" x="9064625" y="1860550"/>
          <p14:tracePt t="106161" x="9218613" y="1878013"/>
          <p14:tracePt t="106169" x="9328150" y="1903413"/>
          <p14:tracePt t="106177" x="9431338" y="1928813"/>
          <p14:tracePt t="106185" x="9507538" y="1946275"/>
          <p14:tracePt t="106194" x="9575800" y="1954213"/>
          <p14:tracePt t="106201" x="9634538" y="1971675"/>
          <p14:tracePt t="106211" x="9677400" y="1979613"/>
          <p14:tracePt t="106217" x="9710738" y="1979613"/>
          <p14:tracePt t="106227" x="9761538" y="1979613"/>
          <p14:tracePt t="106233" x="9796463" y="1979613"/>
          <p14:tracePt t="106242" x="9829800" y="1979613"/>
          <p14:tracePt t="106248" x="9864725" y="1979613"/>
          <p14:tracePt t="106258" x="9898063" y="1979613"/>
          <p14:tracePt t="106265" x="9915525" y="1979613"/>
          <p14:tracePt t="106275" x="9923463" y="1979613"/>
          <p14:tracePt t="106282" x="9948863" y="1979613"/>
          <p14:tracePt t="106294" x="9956800" y="1979613"/>
          <p14:tracePt t="106296" x="9974263" y="1971675"/>
          <p14:tracePt t="106308" x="9991725" y="1963738"/>
          <p14:tracePt t="106312" x="10009188" y="1954213"/>
          <p14:tracePt t="106320" x="10025063" y="1954213"/>
          <p14:tracePt t="106328" x="10050463" y="1954213"/>
          <p14:tracePt t="106336" x="10085388" y="1946275"/>
          <p14:tracePt t="106344" x="10126663" y="1938338"/>
          <p14:tracePt t="106352" x="10161588" y="1938338"/>
          <p14:tracePt t="106360" x="10194925" y="1938338"/>
          <p14:tracePt t="106368" x="10220325" y="1938338"/>
          <p14:tracePt t="106376" x="10245725" y="1938338"/>
          <p14:tracePt t="106384" x="10263188" y="1938338"/>
          <p14:tracePt t="106392" x="10271125" y="1938338"/>
          <p14:tracePt t="106400" x="10280650" y="1938338"/>
          <p14:tracePt t="106416" x="10288588" y="1938338"/>
          <p14:tracePt t="106424" x="10298113" y="1938338"/>
          <p14:tracePt t="106432" x="10323513" y="1954213"/>
          <p14:tracePt t="106440" x="10339388" y="1971675"/>
          <p14:tracePt t="106449" x="10374313" y="2014538"/>
          <p14:tracePt t="106457" x="10407650" y="2055813"/>
          <p14:tracePt t="106464" x="10442575" y="2116138"/>
          <p14:tracePt t="106474" x="10475913" y="2174875"/>
          <p14:tracePt t="106481" x="10501313" y="2227263"/>
          <p14:tracePt t="106495" x="10518775" y="2268538"/>
          <p14:tracePt t="106499" x="10526713" y="2303463"/>
          <p14:tracePt t="106511" x="10534650" y="2328863"/>
          <p14:tracePt t="106516" x="10534650" y="2336800"/>
          <p14:tracePt t="106524" x="10534650" y="2344738"/>
          <p14:tracePt t="106528" x="10534650" y="2354263"/>
          <p14:tracePt t="106537" x="10534650" y="2379663"/>
          <p14:tracePt t="106545" x="10534650" y="2387600"/>
          <p14:tracePt t="106561" x="10534650" y="2397125"/>
          <p14:tracePt t="106634" x="10534650" y="2405063"/>
          <p14:tracePt t="106642" x="10526713" y="2405063"/>
          <p14:tracePt t="106650" x="10501313" y="2397125"/>
          <p14:tracePt t="106660" x="10475913" y="2379663"/>
          <p14:tracePt t="106664" x="10450513" y="2371725"/>
          <p14:tracePt t="106674" x="10374313" y="2344738"/>
          <p14:tracePt t="106680" x="10280650" y="2311400"/>
          <p14:tracePt t="106689" x="10179050" y="2286000"/>
          <p14:tracePt t="106696" x="10025063" y="2243138"/>
          <p14:tracePt t="106705" x="9872663" y="2209800"/>
          <p14:tracePt t="106712" x="9642475" y="2159000"/>
          <p14:tracePt t="106720" x="9405938" y="2124075"/>
          <p14:tracePt t="106728" x="9142413" y="2116138"/>
          <p14:tracePt t="106736" x="8886825" y="2098675"/>
          <p14:tracePt t="106744" x="8674100" y="2108200"/>
          <p14:tracePt t="106752" x="8453438" y="2116138"/>
          <p14:tracePt t="106760" x="8283575" y="2141538"/>
          <p14:tracePt t="106768" x="8156575" y="2159000"/>
          <p14:tracePt t="106776" x="8037513" y="2166938"/>
          <p14:tracePt t="106784" x="7926388" y="2174875"/>
          <p14:tracePt t="106792" x="7816850" y="2192338"/>
          <p14:tracePt t="106800" x="7697788" y="2200275"/>
          <p14:tracePt t="106808" x="7586663" y="2209800"/>
          <p14:tracePt t="106816" x="7485063" y="2217738"/>
          <p14:tracePt t="106824" x="7383463" y="2217738"/>
          <p14:tracePt t="106832" x="7289800" y="2227263"/>
          <p14:tracePt t="106840" x="7204075" y="2235200"/>
          <p14:tracePt t="106848" x="7094538" y="2252663"/>
          <p14:tracePt t="106857" x="7008813" y="2286000"/>
          <p14:tracePt t="106864" x="6889750" y="2311400"/>
          <p14:tracePt t="106873" x="6788150" y="2344738"/>
          <p14:tracePt t="106880" x="6669088" y="2387600"/>
          <p14:tracePt t="106889" x="6542088" y="2438400"/>
          <p14:tracePt t="106896" x="6415088" y="2489200"/>
          <p14:tracePt t="106905" x="6278563" y="2574925"/>
          <p14:tracePt t="106912" x="6167438" y="2633663"/>
          <p14:tracePt t="106920" x="6040438" y="2693988"/>
          <p14:tracePt t="106928" x="5913438" y="2762250"/>
          <p14:tracePt t="106936" x="5802313" y="2813050"/>
          <p14:tracePt t="106944" x="5708650" y="2855913"/>
          <p14:tracePt t="106952" x="5632450" y="2897188"/>
          <p14:tracePt t="106960" x="5556250" y="2932113"/>
          <p14:tracePt t="106968" x="5497513" y="2965450"/>
          <p14:tracePt t="106976" x="5437188" y="2990850"/>
          <p14:tracePt t="106985" x="5386388" y="3016250"/>
          <p14:tracePt t="106994" x="5335588" y="3041650"/>
          <p14:tracePt t="107001" x="5318125" y="3051175"/>
          <p14:tracePt t="107010" x="5310188" y="3059113"/>
          <p14:tracePt t="107017" x="5302250" y="3059113"/>
          <p14:tracePt t="107027" x="5292725" y="3067050"/>
          <p14:tracePt t="107146" x="5292725" y="3059113"/>
          <p14:tracePt t="107154" x="5292725" y="3041650"/>
          <p14:tracePt t="107161" x="5292725" y="3008313"/>
          <p14:tracePt t="107170" x="5302250" y="2957513"/>
          <p14:tracePt t="107178" x="5335588" y="2906713"/>
          <p14:tracePt t="107186" x="5378450" y="2855913"/>
          <p14:tracePt t="107196" x="5437188" y="2795588"/>
          <p14:tracePt t="107202" x="5497513" y="2727325"/>
          <p14:tracePt t="107211" x="5581650" y="2668588"/>
          <p14:tracePt t="107217" x="5675313" y="2608263"/>
          <p14:tracePt t="107226" x="5786438" y="2557463"/>
          <p14:tracePt t="107232" x="5905500" y="2524125"/>
          <p14:tracePt t="107242" x="6015038" y="2489200"/>
          <p14:tracePt t="107248" x="6142038" y="2473325"/>
          <p14:tracePt t="107257" x="6286500" y="2463800"/>
          <p14:tracePt t="107264" x="6430963" y="2455863"/>
          <p14:tracePt t="107274" x="6626225" y="2438400"/>
          <p14:tracePt t="107281" x="6864350" y="2447925"/>
          <p14:tracePt t="107293" x="7102475" y="2455863"/>
          <p14:tracePt t="107296" x="7315200" y="2473325"/>
          <p14:tracePt t="107307" x="7527925" y="2481263"/>
          <p14:tracePt t="107312" x="7740650" y="2481263"/>
          <p14:tracePt t="107323" x="7943850" y="2481263"/>
          <p14:tracePt t="107329" x="8131175" y="2481263"/>
          <p14:tracePt t="107337" x="8291513" y="2481263"/>
          <p14:tracePt t="107344" x="8453438" y="2481263"/>
          <p14:tracePt t="107352" x="8580438" y="2481263"/>
          <p14:tracePt t="107360" x="8691563" y="2481263"/>
          <p14:tracePt t="107368" x="8793163" y="2481263"/>
          <p14:tracePt t="107376" x="8886825" y="2481263"/>
          <p14:tracePt t="107385" x="8963025" y="2481263"/>
          <p14:tracePt t="107392" x="9031288" y="2481263"/>
          <p14:tracePt t="107400" x="9099550" y="2481263"/>
          <p14:tracePt t="107408" x="9167813" y="2481263"/>
          <p14:tracePt t="107416" x="9236075" y="2481263"/>
          <p14:tracePt t="107424" x="9294813" y="2481263"/>
          <p14:tracePt t="107432" x="9353550" y="2473325"/>
          <p14:tracePt t="107441" x="9413875" y="2463800"/>
          <p14:tracePt t="107448" x="9472613" y="2455863"/>
          <p14:tracePt t="107458" x="9515475" y="2447925"/>
          <p14:tracePt t="107464" x="9566275" y="2438400"/>
          <p14:tracePt t="107474" x="9601200" y="2430463"/>
          <p14:tracePt t="107480" x="9642475" y="2430463"/>
          <p14:tracePt t="107490" x="9677400" y="2422525"/>
          <p14:tracePt t="107496" x="9710738" y="2413000"/>
          <p14:tracePt t="107506" x="9753600" y="2405063"/>
          <p14:tracePt t="107513" x="9779000" y="2387600"/>
          <p14:tracePt t="107522" x="9812338" y="2379663"/>
          <p14:tracePt t="107528" x="9839325" y="2371725"/>
          <p14:tracePt t="107539" x="9872663" y="2354263"/>
          <p14:tracePt t="107544" x="9898063" y="2344738"/>
          <p14:tracePt t="107553" x="9906000" y="2344738"/>
          <p14:tracePt t="107560" x="9923463" y="2336800"/>
          <p14:tracePt t="107576" x="9931400" y="2336800"/>
          <p14:tracePt t="107584" x="9948863" y="2336800"/>
          <p14:tracePt t="107600" x="9956800" y="2336800"/>
          <p14:tracePt t="107616" x="9974263" y="2336800"/>
          <p14:tracePt t="107624" x="9983788" y="2336800"/>
          <p14:tracePt t="107633" x="9991725" y="2344738"/>
          <p14:tracePt t="107641" x="9999663" y="2344738"/>
          <p14:tracePt t="107648" x="10017125" y="2362200"/>
          <p14:tracePt t="107659" x="10017125" y="2379663"/>
          <p14:tracePt t="107665" x="10042525" y="2387600"/>
          <p14:tracePt t="107675" x="10067925" y="2405063"/>
          <p14:tracePt t="107680" x="10075863" y="2422525"/>
          <p14:tracePt t="107691" x="10093325" y="2430463"/>
          <p14:tracePt t="107696" x="10093325" y="2438400"/>
          <p14:tracePt t="107707" x="10110788" y="2447925"/>
          <p14:tracePt t="107724" x="10118725" y="2455863"/>
          <p14:tracePt t="107818" x="10093325" y="2455863"/>
          <p14:tracePt t="107834" x="10067925" y="2455863"/>
          <p14:tracePt t="107843" x="10017125" y="2447925"/>
          <p14:tracePt t="107850" x="9940925" y="2447925"/>
          <p14:tracePt t="107860" x="9847263" y="2447925"/>
          <p14:tracePt t="107866" x="9745663" y="2447925"/>
          <p14:tracePt t="107876" x="9634538" y="2447925"/>
          <p14:tracePt t="107882" x="9523413" y="2447925"/>
          <p14:tracePt t="107893" x="9396413" y="2447925"/>
          <p14:tracePt t="107898" x="9226550" y="2455863"/>
          <p14:tracePt t="107909" x="9013825" y="2473325"/>
          <p14:tracePt t="107913" x="8767763" y="2498725"/>
          <p14:tracePt t="107931" x="8199438" y="2549525"/>
          <p14:tracePt t="107937" x="7935913" y="2592388"/>
          <p14:tracePt t="107944" x="7705725" y="2633663"/>
          <p14:tracePt t="107952" x="7510463" y="2668588"/>
          <p14:tracePt t="107960" x="7307263" y="2693988"/>
          <p14:tracePt t="107968" x="7153275" y="2727325"/>
          <p14:tracePt t="107976" x="6992938" y="2762250"/>
          <p14:tracePt t="107984" x="6856413" y="2795588"/>
          <p14:tracePt t="107992" x="6745288" y="2813050"/>
          <p14:tracePt t="108000" x="6626225" y="2846388"/>
          <p14:tracePt t="108008" x="6542088" y="2871788"/>
          <p14:tracePt t="108016" x="6456363" y="2906713"/>
          <p14:tracePt t="108024" x="6380163" y="2940050"/>
          <p14:tracePt t="108033" x="6311900" y="2982913"/>
          <p14:tracePt t="108040" x="6235700" y="3025775"/>
          <p14:tracePt t="108048" x="6176963" y="3067050"/>
          <p14:tracePt t="108058" x="6100763" y="3119438"/>
          <p14:tracePt t="108064" x="6040438" y="3160713"/>
          <p14:tracePt t="108075" x="5989638" y="3203575"/>
          <p14:tracePt t="108080" x="5946775" y="3238500"/>
          <p14:tracePt t="108091" x="5905500" y="3271838"/>
          <p14:tracePt t="108096" x="5880100" y="3297238"/>
          <p14:tracePt t="108106" x="5837238" y="3330575"/>
          <p14:tracePt t="108112" x="5827713" y="3348038"/>
          <p14:tracePt t="108123" x="5794375" y="3373438"/>
          <p14:tracePt t="108128" x="5786438" y="3382963"/>
          <p14:tracePt t="108140" x="5776913" y="3390900"/>
          <p14:tracePt t="108148" x="5768975" y="3398838"/>
          <p14:tracePt t="108174" x="5768975" y="3408363"/>
          <p14:tracePt t="108398" x="5786438" y="3390900"/>
          <p14:tracePt t="108406" x="5802313" y="3373438"/>
          <p14:tracePt t="108412" x="5827713" y="3340100"/>
          <p14:tracePt t="108422" x="5862638" y="3305175"/>
          <p14:tracePt t="108428" x="5905500" y="3254375"/>
          <p14:tracePt t="108437" x="5964238" y="3195638"/>
          <p14:tracePt t="108444" x="6040438" y="3127375"/>
          <p14:tracePt t="108452" x="6151563" y="3059113"/>
          <p14:tracePt t="108460" x="6278563" y="2990850"/>
          <p14:tracePt t="108468" x="6415088" y="2914650"/>
          <p14:tracePt t="108476" x="6567488" y="2846388"/>
          <p14:tracePt t="108484" x="6737350" y="2787650"/>
          <p14:tracePt t="108492" x="6924675" y="2719388"/>
          <p14:tracePt t="108500" x="7153275" y="2668588"/>
          <p14:tracePt t="108508" x="7400925" y="2608263"/>
          <p14:tracePt t="108516" x="7621588" y="2574925"/>
          <p14:tracePt t="108525" x="7816850" y="2549525"/>
          <p14:tracePt t="108532" x="8062913" y="2524125"/>
          <p14:tracePt t="108540" x="8283575" y="2498725"/>
          <p14:tracePt t="108548" x="8496300" y="2473325"/>
          <p14:tracePt t="108558" x="8666163" y="2455863"/>
          <p14:tracePt t="108564" x="8836025" y="2447925"/>
          <p14:tracePt t="108574" x="8963025" y="2447925"/>
          <p14:tracePt t="108580" x="9082088" y="2447925"/>
          <p14:tracePt t="108590" x="9183688" y="2447925"/>
          <p14:tracePt t="108596" x="9286875" y="2447925"/>
          <p14:tracePt t="108606" x="9380538" y="2447925"/>
          <p14:tracePt t="108612" x="9456738" y="2447925"/>
          <p14:tracePt t="108622" x="9515475" y="2447925"/>
          <p14:tracePt t="108628" x="9566275" y="2447925"/>
          <p14:tracePt t="108636" x="9626600" y="2447925"/>
          <p14:tracePt t="108644" x="9685338" y="2447925"/>
          <p14:tracePt t="108653" x="9745663" y="2447925"/>
          <p14:tracePt t="108661" x="9779000" y="2447925"/>
          <p14:tracePt t="108668" x="9812338" y="2447925"/>
          <p14:tracePt t="108676" x="9847263" y="2447925"/>
          <p14:tracePt t="108685" x="9880600" y="2447925"/>
          <p14:tracePt t="108692" x="9906000" y="2447925"/>
          <p14:tracePt t="108700" x="9931400" y="2447925"/>
          <p14:tracePt t="108708" x="9940925" y="2447925"/>
          <p14:tracePt t="108716" x="9966325" y="2438400"/>
          <p14:tracePt t="108724" x="9974263" y="2438400"/>
          <p14:tracePt t="108732" x="9991725" y="2438400"/>
          <p14:tracePt t="108741" x="9999663" y="2438400"/>
          <p14:tracePt t="108757" x="10009188" y="2438400"/>
          <p14:tracePt t="108956" x="10009188" y="2430463"/>
          <p14:tracePt t="108973" x="9999663" y="2422525"/>
          <p14:tracePt t="108980" x="9974263" y="2397125"/>
          <p14:tracePt t="108989" x="9966325" y="2379663"/>
          <p14:tracePt t="108997" x="9948863" y="2371725"/>
          <p14:tracePt t="109006" x="9915525" y="2354263"/>
          <p14:tracePt t="109012" x="9880600" y="2354263"/>
          <p14:tracePt t="109023" x="9855200" y="2344738"/>
          <p14:tracePt t="109028" x="9812338" y="2344738"/>
          <p14:tracePt t="109040" x="9745663" y="2344738"/>
          <p14:tracePt t="109044" x="9677400" y="2344738"/>
          <p14:tracePt t="109052" x="9591675" y="2344738"/>
          <p14:tracePt t="109060" x="9507538" y="2344738"/>
          <p14:tracePt t="109069" x="9413875" y="2344738"/>
          <p14:tracePt t="109076" x="9312275" y="2354263"/>
          <p14:tracePt t="109084" x="9183688" y="2379663"/>
          <p14:tracePt t="109092" x="9056688" y="2397125"/>
          <p14:tracePt t="109100" x="8921750" y="2413000"/>
          <p14:tracePt t="109108" x="8750300" y="2438400"/>
          <p14:tracePt t="109116" x="8572500" y="2463800"/>
          <p14:tracePt t="109124" x="8385175" y="2473325"/>
          <p14:tracePt t="109132" x="8139113" y="2498725"/>
          <p14:tracePt t="109142" x="7900988" y="2532063"/>
          <p14:tracePt t="109148" x="7646988" y="2541588"/>
          <p14:tracePt t="109158" x="7400925" y="2566988"/>
          <p14:tracePt t="109164" x="7178675" y="2592388"/>
          <p14:tracePt t="109173" x="7008813" y="2617788"/>
          <p14:tracePt t="109181" x="6831013" y="2643188"/>
          <p14:tracePt t="109190" x="6729413" y="2660650"/>
          <p14:tracePt t="109196" x="6618288" y="2668588"/>
          <p14:tracePt t="109206" x="6542088" y="2676525"/>
          <p14:tracePt t="109212" x="6465888" y="2686050"/>
          <p14:tracePt t="109222" x="6415088" y="2693988"/>
          <p14:tracePt t="109228" x="6372225" y="2701925"/>
          <p14:tracePt t="109236" x="6372225" y="2711450"/>
          <p14:tracePt t="109295" x="6380163" y="2711450"/>
          <p14:tracePt t="109308" x="6397625" y="2711450"/>
          <p14:tracePt t="109316" x="6430963" y="2719388"/>
          <p14:tracePt t="109324" x="6499225" y="2719388"/>
          <p14:tracePt t="109332" x="6592888" y="2719388"/>
          <p14:tracePt t="109340" x="6661150" y="2719388"/>
          <p14:tracePt t="109348" x="6754813" y="2719388"/>
          <p14:tracePt t="109357" x="6881813" y="2686050"/>
          <p14:tracePt t="109364" x="7000875" y="2651125"/>
          <p14:tracePt t="109374" x="7162800" y="2617788"/>
          <p14:tracePt t="109380" x="7340600" y="2582863"/>
          <p14:tracePt t="109390" x="7510463" y="2557463"/>
          <p14:tracePt t="109396" x="7646988" y="2532063"/>
          <p14:tracePt t="109406" x="7748588" y="2506663"/>
          <p14:tracePt t="109413" x="7850188" y="2481263"/>
          <p14:tracePt t="109422" x="7943850" y="2463800"/>
          <p14:tracePt t="109428" x="8020050" y="2455863"/>
          <p14:tracePt t="109436" x="8096250" y="2430463"/>
          <p14:tracePt t="109444" x="8164513" y="2413000"/>
          <p14:tracePt t="109452" x="8232775" y="2397125"/>
          <p14:tracePt t="109460" x="8318500" y="2379663"/>
          <p14:tracePt t="109468" x="8377238" y="2362200"/>
          <p14:tracePt t="109476" x="8435975" y="2344738"/>
          <p14:tracePt t="109484" x="8488363" y="2319338"/>
          <p14:tracePt t="109492" x="8539163" y="2293938"/>
          <p14:tracePt t="109500" x="8572500" y="2286000"/>
          <p14:tracePt t="109508" x="8615363" y="2268538"/>
          <p14:tracePt t="109516" x="8640763" y="2252663"/>
          <p14:tracePt t="109524" x="8666163" y="2235200"/>
          <p14:tracePt t="109532" x="8699500" y="2217738"/>
          <p14:tracePt t="109540" x="8716963" y="2200275"/>
          <p14:tracePt t="109548" x="8734425" y="2192338"/>
          <p14:tracePt t="109558" x="8759825" y="2166938"/>
          <p14:tracePt t="109564" x="8802688" y="2159000"/>
          <p14:tracePt t="109573" x="8836025" y="2149475"/>
          <p14:tracePt t="109580" x="8878888" y="2141538"/>
          <p14:tracePt t="109590" x="8921750" y="2133600"/>
          <p14:tracePt t="109596" x="8955088" y="2133600"/>
          <p14:tracePt t="109605" x="8972550" y="2133600"/>
          <p14:tracePt t="109612" x="8980488" y="2133600"/>
          <p14:tracePt t="109623" x="8988425" y="2133600"/>
          <p14:tracePt t="109628" x="8997950" y="2133600"/>
          <p14:tracePt t="109726" x="9005888" y="2133600"/>
          <p14:tracePt t="109734" x="9013825" y="2133600"/>
          <p14:tracePt t="109742" x="9023350" y="2133600"/>
          <p14:tracePt t="109750" x="9023350" y="2141538"/>
          <p14:tracePt t="109760" x="9039225" y="2149475"/>
          <p14:tracePt t="109766" x="9039225" y="2159000"/>
          <p14:tracePt t="109776" x="9056688" y="2174875"/>
          <p14:tracePt t="109782" x="9064625" y="2200275"/>
          <p14:tracePt t="109792" x="9082088" y="2209800"/>
          <p14:tracePt t="109797" x="9082088" y="2227263"/>
          <p14:tracePt t="109809" x="9091613" y="2235200"/>
          <p14:tracePt t="109813" x="9099550" y="2243138"/>
          <p14:tracePt t="109824" x="9107488" y="2252663"/>
          <p14:tracePt t="109829" x="9117013" y="2268538"/>
          <p14:tracePt t="109840" x="9132888" y="2286000"/>
          <p14:tracePt t="109845" x="9142413" y="2303463"/>
          <p14:tracePt t="109853" x="9158288" y="2319338"/>
          <p14:tracePt t="109869" x="9167813" y="2328863"/>
          <p14:tracePt t="109877" x="9175750" y="2336800"/>
          <p14:tracePt t="109885" x="9193213" y="2336800"/>
          <p14:tracePt t="109893" x="9209088" y="2344738"/>
          <p14:tracePt t="109901" x="9244013" y="2344738"/>
          <p14:tracePt t="109909" x="9277350" y="2354263"/>
          <p14:tracePt t="109917" x="9294813" y="2354263"/>
          <p14:tracePt t="109925" x="9320213" y="2354263"/>
          <p14:tracePt t="109934" x="9345613" y="2354263"/>
          <p14:tracePt t="109943" x="9371013" y="2354263"/>
          <p14:tracePt t="109949" x="9388475" y="2354263"/>
          <p14:tracePt t="109958" x="9413875" y="2354263"/>
          <p14:tracePt t="109965" x="9421813" y="2354263"/>
          <p14:tracePt t="109975" x="9431338" y="2354263"/>
          <p14:tracePt t="109997" x="9439275" y="2354263"/>
          <p14:tracePt t="110134" x="9413875" y="2371725"/>
          <p14:tracePt t="110143" x="9371013" y="2413000"/>
          <p14:tracePt t="110150" x="9345613" y="2422525"/>
          <p14:tracePt t="110160" x="9302750" y="2447925"/>
          <p14:tracePt t="110166" x="9251950" y="2463800"/>
          <p14:tracePt t="110176" x="9183688" y="2481263"/>
          <p14:tracePt t="110181" x="9117013" y="2498725"/>
          <p14:tracePt t="110191" x="9031288" y="2516188"/>
          <p14:tracePt t="110197" x="8972550" y="2524125"/>
          <p14:tracePt t="110206" x="8921750" y="2532063"/>
          <p14:tracePt t="110213" x="8878888" y="2541588"/>
          <p14:tracePt t="110224" x="8843963" y="2541588"/>
          <p14:tracePt t="110270" x="8836025" y="2541588"/>
          <p14:tracePt t="110289" x="8828088" y="2541588"/>
          <p14:tracePt t="110381" x="8818563" y="2541588"/>
          <p14:tracePt t="110398" x="8818563" y="2566988"/>
          <p14:tracePt t="110407" x="8818563" y="2582863"/>
          <p14:tracePt t="110412" x="8818563" y="2617788"/>
          <p14:tracePt t="110421" x="8818563" y="2676525"/>
          <p14:tracePt t="110428" x="8818563" y="2752725"/>
          <p14:tracePt t="110439" x="8818563" y="2846388"/>
          <p14:tracePt t="110444" x="8818563" y="2949575"/>
          <p14:tracePt t="110452" x="8802688" y="3059113"/>
          <p14:tracePt t="110460" x="8793163" y="3186113"/>
          <p14:tracePt t="110468" x="8785225" y="3297238"/>
          <p14:tracePt t="110476" x="8777288" y="3390900"/>
          <p14:tracePt t="110484" x="8767763" y="3467100"/>
          <p14:tracePt t="110492" x="8767763" y="3527425"/>
          <p14:tracePt t="110500" x="8767763" y="3560763"/>
          <p14:tracePt t="110508" x="8767763" y="3586163"/>
          <p14:tracePt t="110516" x="8767763" y="3594100"/>
          <p14:tracePt t="110524" x="8767763" y="3611563"/>
          <p14:tracePt t="110532" x="8785225" y="3636963"/>
          <p14:tracePt t="110540" x="8785225" y="3646488"/>
          <p14:tracePt t="110548" x="8785225" y="3654425"/>
          <p14:tracePt t="110564" x="8785225" y="3671888"/>
          <p14:tracePt t="110589" x="8785225" y="3679825"/>
          <p14:tracePt t="110622" x="8785225" y="3687763"/>
          <p14:tracePt t="110652" x="8777288" y="3705225"/>
          <p14:tracePt t="110660" x="8767763" y="3713163"/>
          <p14:tracePt t="110668" x="8750300" y="3730625"/>
          <p14:tracePt t="110676" x="8734425" y="3730625"/>
          <p14:tracePt t="110684" x="8691563" y="3738563"/>
          <p14:tracePt t="110692" x="8623300" y="3763963"/>
          <p14:tracePt t="110700" x="8521700" y="3790950"/>
          <p14:tracePt t="110708" x="8420100" y="3816350"/>
          <p14:tracePt t="110716" x="8283575" y="3841750"/>
          <p14:tracePt t="110724" x="8147050" y="3875088"/>
          <p14:tracePt t="110732" x="8012113" y="3908425"/>
          <p14:tracePt t="110740" x="7900988" y="3935413"/>
          <p14:tracePt t="110748" x="7740650" y="3968750"/>
          <p14:tracePt t="110758" x="7578725" y="4002088"/>
          <p14:tracePt t="110764" x="7400925" y="4037013"/>
          <p14:tracePt t="110773" x="7246938" y="4062413"/>
          <p14:tracePt t="110780" x="7119938" y="4070350"/>
          <p14:tracePt t="110791" x="7000875" y="4079875"/>
          <p14:tracePt t="110796" x="6873875" y="4079875"/>
          <p14:tracePt t="110806" x="6788150" y="4079875"/>
          <p14:tracePt t="110812" x="6704013" y="4079875"/>
          <p14:tracePt t="110823" x="6653213" y="4079875"/>
          <p14:tracePt t="110828" x="6600825" y="4079875"/>
          <p14:tracePt t="110860" x="6592888" y="4079875"/>
          <p14:tracePt t="110910" x="6584950" y="4079875"/>
          <p14:tracePt t="111030" x="6600825" y="4079875"/>
          <p14:tracePt t="111038" x="6626225" y="4079875"/>
          <p14:tracePt t="111047" x="6678613" y="4079875"/>
          <p14:tracePt t="111055" x="6737350" y="4070350"/>
          <p14:tracePt t="111060" x="6813550" y="4070350"/>
          <p14:tracePt t="111068" x="6915150" y="4062413"/>
          <p14:tracePt t="111076" x="7034213" y="4044950"/>
          <p14:tracePt t="111085" x="7145338" y="4037013"/>
          <p14:tracePt t="111092" x="7289800" y="4027488"/>
          <p14:tracePt t="111100" x="7459663" y="4019550"/>
          <p14:tracePt t="111108" x="7578725" y="4011613"/>
          <p14:tracePt t="111116" x="7731125" y="4011613"/>
          <p14:tracePt t="111124" x="7900988" y="3994150"/>
          <p14:tracePt t="111133" x="8045450" y="3986213"/>
          <p14:tracePt t="111140" x="8174038" y="3976688"/>
          <p14:tracePt t="111148" x="8283575" y="3968750"/>
          <p14:tracePt t="111158" x="8385175" y="3968750"/>
          <p14:tracePt t="111164" x="8470900" y="3960813"/>
          <p14:tracePt t="111173" x="8513763" y="3960813"/>
          <p14:tracePt t="111180" x="8547100" y="3960813"/>
          <p14:tracePt t="111190" x="8564563" y="3960813"/>
          <p14:tracePt t="111196" x="8564563" y="3951288"/>
          <p14:tracePt t="111206" x="8580438" y="3951288"/>
          <p14:tracePt t="111216" x="8605838" y="3951288"/>
          <p14:tracePt t="111224" x="8615363" y="3951288"/>
          <p14:tracePt t="111265" x="8623300" y="3951288"/>
          <p14:tracePt t="111295" x="8632825" y="3951288"/>
          <p14:tracePt t="111305" x="8640763" y="3951288"/>
          <p14:tracePt t="111308" x="8648700" y="3951288"/>
          <p14:tracePt t="111312" x="8666163" y="3951288"/>
          <p14:tracePt t="111321" x="8699500" y="3960813"/>
          <p14:tracePt t="111328" x="8742363" y="3968750"/>
          <p14:tracePt t="111338" x="8793163" y="3968750"/>
          <p14:tracePt t="111344" x="8853488" y="3968750"/>
          <p14:tracePt t="111355" x="8912225" y="3986213"/>
          <p14:tracePt t="111361" x="8955088" y="3994150"/>
          <p14:tracePt t="111368" x="9013825" y="3994150"/>
          <p14:tracePt t="111376" x="9074150" y="4002088"/>
          <p14:tracePt t="111384" x="9117013" y="4002088"/>
          <p14:tracePt t="111392" x="9167813" y="4002088"/>
          <p14:tracePt t="111400" x="9209088" y="4011613"/>
          <p14:tracePt t="111408" x="9269413" y="4027488"/>
          <p14:tracePt t="111416" x="9345613" y="4037013"/>
          <p14:tracePt t="111424" x="9413875" y="4044950"/>
          <p14:tracePt t="111432" x="9482138" y="4070350"/>
          <p14:tracePt t="111440" x="9550400" y="4087813"/>
          <p14:tracePt t="111448" x="9626600" y="4105275"/>
          <p14:tracePt t="111456" x="9694863" y="4121150"/>
          <p14:tracePt t="111464" x="9753600" y="4138613"/>
          <p14:tracePt t="111473" x="9804400" y="4146550"/>
          <p14:tracePt t="111481" x="9864725" y="4164013"/>
          <p14:tracePt t="111489" x="9923463" y="4181475"/>
          <p14:tracePt t="111496" x="9983788" y="4197350"/>
          <p14:tracePt t="111505" x="10017125" y="4206875"/>
          <p14:tracePt t="111512" x="10067925" y="4224338"/>
          <p14:tracePt t="111523" x="10093325" y="4232275"/>
          <p14:tracePt t="111528" x="10118725" y="4240213"/>
          <p14:tracePt t="111538" x="10126663" y="4240213"/>
          <p14:tracePt t="111545" x="10136188" y="4240213"/>
          <p14:tracePt t="111666" x="10136188" y="4249738"/>
          <p14:tracePt t="111674" x="10126663" y="4249738"/>
          <p14:tracePt t="111682" x="10118725" y="4249738"/>
          <p14:tracePt t="111691" x="10101263" y="4249738"/>
          <p14:tracePt t="111698" x="10067925" y="4257675"/>
          <p14:tracePt t="111708" x="10042525" y="4257675"/>
          <p14:tracePt t="111714" x="9999663" y="4257675"/>
          <p14:tracePt t="111726" x="9948863" y="4257675"/>
          <p14:tracePt t="111728" x="9872663" y="4265613"/>
          <p14:tracePt t="111739" x="9796463" y="4265613"/>
          <p14:tracePt t="111744" x="9694863" y="4265613"/>
          <p14:tracePt t="111752" x="9583738" y="4265613"/>
          <p14:tracePt t="111760" x="9472613" y="4265613"/>
          <p14:tracePt t="111768" x="9363075" y="4265613"/>
          <p14:tracePt t="111776" x="9269413" y="4265613"/>
          <p14:tracePt t="111784" x="9167813" y="4265613"/>
          <p14:tracePt t="111792" x="9064625" y="4265613"/>
          <p14:tracePt t="111800" x="8963025" y="4265613"/>
          <p14:tracePt t="111808" x="8861425" y="4265613"/>
          <p14:tracePt t="111816" x="8777288" y="4265613"/>
          <p14:tracePt t="111824" x="8683625" y="4265613"/>
          <p14:tracePt t="111832" x="8623300" y="4265613"/>
          <p14:tracePt t="111840" x="8547100" y="4265613"/>
          <p14:tracePt t="111848" x="8462963" y="4257675"/>
          <p14:tracePt t="111856" x="8385175" y="4257675"/>
          <p14:tracePt t="111864" x="8308975" y="4257675"/>
          <p14:tracePt t="111872" x="8224838" y="4249738"/>
          <p14:tracePt t="111880" x="8156575" y="4240213"/>
          <p14:tracePt t="111889" x="8088313" y="4232275"/>
          <p14:tracePt t="111896" x="8020050" y="4224338"/>
          <p14:tracePt t="111906" x="7961313" y="4214813"/>
          <p14:tracePt t="111912" x="7910513" y="4206875"/>
          <p14:tracePt t="111923" x="7875588" y="4189413"/>
          <p14:tracePt t="111940" x="7850188" y="4189413"/>
          <p14:tracePt t="111954" x="7824788" y="4181475"/>
          <p14:tracePt t="111960" x="7816850" y="4171950"/>
          <p14:tracePt t="111968" x="7799388" y="4164013"/>
          <p14:tracePt t="111976" x="7756525" y="4130675"/>
          <p14:tracePt t="111985" x="7740650" y="4121150"/>
          <p14:tracePt t="111992" x="7705725" y="4113213"/>
          <p14:tracePt t="112000" x="7680325" y="4105275"/>
          <p14:tracePt t="112008" x="7621588" y="4079875"/>
          <p14:tracePt t="112016" x="7570788" y="4052888"/>
          <p14:tracePt t="112024" x="7518400" y="4037013"/>
          <p14:tracePt t="112032" x="7477125" y="4011613"/>
          <p14:tracePt t="112042" x="7426325" y="3994150"/>
          <p14:tracePt t="112048" x="7373938" y="3968750"/>
          <p14:tracePt t="112056" x="7348538" y="3960813"/>
          <p14:tracePt t="112065" x="7315200" y="3943350"/>
          <p14:tracePt t="112074" x="7315200" y="3935413"/>
          <p14:tracePt t="112080" x="7297738" y="3935413"/>
          <p14:tracePt t="112097" x="7289800" y="3925888"/>
          <p14:tracePt t="112112" x="7281863" y="3925888"/>
          <p14:tracePt t="112129" x="7281863" y="3917950"/>
          <p14:tracePt t="112139" x="7281863" y="3908425"/>
          <p14:tracePt t="112155" x="7272338" y="3900488"/>
          <p14:tracePt t="112161" x="7264400" y="3883025"/>
          <p14:tracePt t="112177" x="7256463" y="3875088"/>
          <p14:tracePt t="112193" x="7256463" y="3867150"/>
          <p14:tracePt t="112338" x="7239000" y="3867150"/>
          <p14:tracePt t="112355" x="7229475" y="3875088"/>
          <p14:tracePt t="112410" x="7204075" y="3875088"/>
          <p14:tracePt t="112417" x="7196138" y="3875088"/>
          <p14:tracePt t="112426" x="7178675" y="3875088"/>
          <p14:tracePt t="112434" x="7153275" y="3875088"/>
          <p14:tracePt t="112444" x="7112000" y="3875088"/>
          <p14:tracePt t="112450" x="7077075" y="3892550"/>
          <p14:tracePt t="112460" x="7026275" y="3900488"/>
          <p14:tracePt t="112465" x="6992938" y="3908425"/>
          <p14:tracePt t="112475" x="6958013" y="3917950"/>
          <p14:tracePt t="112481" x="6915150" y="3917950"/>
          <p14:tracePt t="112490" x="6873875" y="3925888"/>
          <p14:tracePt t="112497" x="6838950" y="3935413"/>
          <p14:tracePt t="112506" x="6813550" y="3935413"/>
          <p14:tracePt t="112512" x="6780213" y="3943350"/>
          <p14:tracePt t="112523" x="6754813" y="3943350"/>
          <p14:tracePt t="112529" x="6729413" y="3943350"/>
          <p14:tracePt t="112539" x="6711950" y="3943350"/>
          <p14:tracePt t="112545" x="6686550" y="3943350"/>
          <p14:tracePt t="112555" x="6678613" y="3943350"/>
          <p14:tracePt t="112561" x="6653213" y="3943350"/>
          <p14:tracePt t="112569" x="6618288" y="3951288"/>
          <p14:tracePt t="112576" x="6600825" y="3951288"/>
          <p14:tracePt t="112585" x="6575425" y="3951288"/>
          <p14:tracePt t="112592" x="6534150" y="3960813"/>
          <p14:tracePt t="112600" x="6483350" y="3968750"/>
          <p14:tracePt t="112608" x="6448425" y="3968750"/>
          <p14:tracePt t="112617" x="6415088" y="3968750"/>
          <p14:tracePt t="112624" x="6380163" y="3968750"/>
          <p14:tracePt t="112632" x="6338888" y="3968750"/>
          <p14:tracePt t="112641" x="6321425" y="3968750"/>
          <p14:tracePt t="112648" x="6296025" y="3968750"/>
          <p14:tracePt t="112657" x="6278563" y="3968750"/>
          <p14:tracePt t="112665" x="6270625" y="3968750"/>
          <p14:tracePt t="112673" x="6253163" y="3968750"/>
          <p14:tracePt t="112681" x="6245225" y="3968750"/>
          <p14:tracePt t="112697" x="6227763" y="3968750"/>
          <p14:tracePt t="112754" x="6219825" y="3968750"/>
          <p14:tracePt t="112772" x="6219825" y="3960813"/>
          <p14:tracePt t="112786" x="6202363" y="3951288"/>
          <p14:tracePt t="112795" x="6202363" y="3943350"/>
          <p14:tracePt t="112801" x="6194425" y="3943350"/>
          <p14:tracePt t="112816" x="6194425" y="3935413"/>
          <p14:tracePt t="112824" x="6184900" y="3935413"/>
          <p14:tracePt t="112832" x="6184900" y="3925888"/>
          <p14:tracePt t="112848" x="6167438" y="3925888"/>
          <p14:tracePt t="112864" x="6159500" y="3917950"/>
          <p14:tracePt t="112994" x="6159500" y="3908425"/>
          <p14:tracePt t="113009" x="6167438" y="3900488"/>
          <p14:tracePt t="113018" x="6176963" y="3900488"/>
          <p14:tracePt t="113026" x="6202363" y="3900488"/>
          <p14:tracePt t="113034" x="6219825" y="3900488"/>
          <p14:tracePt t="113044" x="6245225" y="3900488"/>
          <p14:tracePt t="113050" x="6270625" y="3900488"/>
          <p14:tracePt t="113059" x="6303963" y="3900488"/>
          <p14:tracePt t="113066" x="6321425" y="3900488"/>
          <p14:tracePt t="113076" x="6354763" y="3900488"/>
          <p14:tracePt t="113081" x="6397625" y="3900488"/>
          <p14:tracePt t="113090" x="6448425" y="3900488"/>
          <p14:tracePt t="113096" x="6491288" y="3892550"/>
          <p14:tracePt t="113106" x="6542088" y="3883025"/>
          <p14:tracePt t="113113" x="6584950" y="3883025"/>
          <p14:tracePt t="113122" x="6626225" y="3875088"/>
          <p14:tracePt t="113128" x="6669088" y="3867150"/>
          <p14:tracePt t="113138" x="6711950" y="3857625"/>
          <p14:tracePt t="113145" x="6745288" y="3857625"/>
          <p14:tracePt t="113155" x="6770688" y="3857625"/>
          <p14:tracePt t="113160" x="6797675" y="3857625"/>
          <p14:tracePt t="113168" x="6823075" y="3857625"/>
          <p14:tracePt t="113177" x="6838950" y="3857625"/>
          <p14:tracePt t="113185" x="6856413" y="3857625"/>
          <p14:tracePt t="113192" x="6864350" y="3857625"/>
          <p14:tracePt t="113200" x="6873875" y="3857625"/>
          <p14:tracePt t="113250" x="6881813" y="3857625"/>
          <p14:tracePt t="113286" x="6889750" y="3857625"/>
          <p14:tracePt t="113300" x="6899275" y="3857625"/>
          <p14:tracePt t="113308" x="6907213" y="3857625"/>
          <p14:tracePt t="113323" x="6915150" y="3857625"/>
          <p14:tracePt t="113328" x="6932613" y="3857625"/>
          <p14:tracePt t="113339" x="6942138" y="3857625"/>
          <p14:tracePt t="113344" x="6958013" y="3867150"/>
          <p14:tracePt t="113355" x="6983413" y="3875088"/>
          <p14:tracePt t="113360" x="7018338" y="3875088"/>
          <p14:tracePt t="113368" x="7034213" y="3883025"/>
          <p14:tracePt t="113377" x="7051675" y="3883025"/>
          <p14:tracePt t="113384" x="7085013" y="3900488"/>
          <p14:tracePt t="113392" x="7094538" y="3900488"/>
          <p14:tracePt t="113401" x="7119938" y="3900488"/>
          <p14:tracePt t="113408" x="7145338" y="3908425"/>
          <p14:tracePt t="113424" x="7170738" y="3917950"/>
          <p14:tracePt t="113432" x="7178675" y="3925888"/>
          <p14:tracePt t="113440" x="7188200" y="3925888"/>
          <p14:tracePt t="113456" x="7196138" y="3925888"/>
          <p14:tracePt t="113464" x="7204075" y="3925888"/>
          <p14:tracePt t="113473" x="7213600" y="3925888"/>
          <p14:tracePt t="113480" x="7229475" y="3925888"/>
          <p14:tracePt t="113489" x="7246938" y="3925888"/>
          <p14:tracePt t="113496" x="7256463" y="3935413"/>
          <p14:tracePt t="113506" x="7264400" y="3935413"/>
          <p14:tracePt t="113512" x="7289800" y="3935413"/>
          <p14:tracePt t="113528" x="7297738" y="3935413"/>
          <p14:tracePt t="113554" x="7307263" y="3935413"/>
          <p14:tracePt t="113650" x="7297738" y="3935413"/>
          <p14:tracePt t="113666" x="7289800" y="3935413"/>
          <p14:tracePt t="113674" x="7264400" y="3925888"/>
          <p14:tracePt t="113682" x="7264400" y="3917950"/>
          <p14:tracePt t="113693" x="7256463" y="3917950"/>
          <p14:tracePt t="113698" x="7246938" y="3917950"/>
          <p14:tracePt t="113709" x="7239000" y="3908425"/>
          <p14:tracePt t="113778" x="7229475" y="3908425"/>
          <p14:tracePt t="113810" x="7221538" y="3908425"/>
          <p14:tracePt t="113825" x="7213600" y="3908425"/>
          <p14:tracePt t="113833" x="7204075" y="3908425"/>
          <p14:tracePt t="113842" x="7196138" y="3900488"/>
          <p14:tracePt t="113850" x="7188200" y="3892550"/>
          <p14:tracePt t="113874" x="7178675" y="3892550"/>
          <p14:tracePt t="113907" x="7170738" y="3892550"/>
          <p14:tracePt t="113921" x="7170738" y="3883025"/>
          <p14:tracePt t="113928" x="7162800" y="3883025"/>
          <p14:tracePt t="113937" x="7153275" y="3875088"/>
          <p14:tracePt t="113944" x="7145338" y="3875088"/>
          <p14:tracePt t="113952" x="7137400" y="3875088"/>
          <p14:tracePt t="113960" x="7127875" y="3875088"/>
          <p14:tracePt t="113968" x="7119938" y="3875088"/>
          <p14:tracePt t="113976" x="7112000" y="3875088"/>
          <p14:tracePt t="113984" x="7102475" y="3875088"/>
          <p14:tracePt t="114016" x="7094538" y="3875088"/>
          <p14:tracePt t="114024" x="7085013" y="3875088"/>
          <p14:tracePt t="114032" x="7077075" y="3875088"/>
          <p14:tracePt t="114040" x="7069138" y="3875088"/>
          <p14:tracePt t="114422" x="7069138" y="3867150"/>
          <p14:tracePt t="114446" x="7077075" y="3857625"/>
          <p14:tracePt t="114454" x="7085013" y="3857625"/>
          <p14:tracePt t="114460" x="7094538" y="3857625"/>
          <p14:tracePt t="114469" x="7119938" y="3857625"/>
          <p14:tracePt t="114476" x="7127875" y="3857625"/>
          <p14:tracePt t="114484" x="7137400" y="3857625"/>
          <p14:tracePt t="114492" x="7153275" y="3857625"/>
          <p14:tracePt t="114500" x="7170738" y="3857625"/>
          <p14:tracePt t="114508" x="7196138" y="3857625"/>
          <p14:tracePt t="114516" x="7213600" y="3857625"/>
          <p14:tracePt t="114524" x="7229475" y="3857625"/>
          <p14:tracePt t="114532" x="7246938" y="3857625"/>
          <p14:tracePt t="114540" x="7272338" y="3857625"/>
          <p14:tracePt t="114548" x="7297738" y="3857625"/>
          <p14:tracePt t="114556" x="7315200" y="3857625"/>
          <p14:tracePt t="114564" x="7348538" y="3857625"/>
          <p14:tracePt t="114572" x="7383463" y="3857625"/>
          <p14:tracePt t="114580" x="7434263" y="3857625"/>
          <p14:tracePt t="114589" x="7477125" y="3857625"/>
          <p14:tracePt t="114596" x="7527925" y="3857625"/>
          <p14:tracePt t="114605" x="7570788" y="3849688"/>
          <p14:tracePt t="114612" x="7604125" y="3841750"/>
          <p14:tracePt t="114622" x="7646988" y="3832225"/>
          <p14:tracePt t="114629" x="7654925" y="3832225"/>
          <p14:tracePt t="114638" x="7662863" y="3832225"/>
          <p14:tracePt t="114644" x="7672388" y="3832225"/>
          <p14:tracePt t="114661" x="7680325" y="3832225"/>
          <p14:tracePt t="114669" x="7688263" y="3832225"/>
          <p14:tracePt t="114774" x="7688263" y="3824288"/>
          <p14:tracePt t="114781" x="7697788" y="3824288"/>
          <p14:tracePt t="114790" x="7697788" y="3816350"/>
          <p14:tracePt t="114797" x="7715250" y="3806825"/>
          <p14:tracePt t="114808" x="7723188" y="3781425"/>
          <p14:tracePt t="114812" x="7740650" y="3738563"/>
          <p14:tracePt t="114822" x="7748588" y="3705225"/>
          <p14:tracePt t="114828" x="7773988" y="3662363"/>
          <p14:tracePt t="114837" x="7781925" y="3629025"/>
          <p14:tracePt t="114844" x="7781925" y="3611563"/>
          <p14:tracePt t="114855" x="7781925" y="3578225"/>
          <p14:tracePt t="114860" x="7791450" y="3517900"/>
          <p14:tracePt t="114868" x="7799388" y="3459163"/>
          <p14:tracePt t="114876" x="7807325" y="3398838"/>
          <p14:tracePt t="114884" x="7807325" y="3340100"/>
          <p14:tracePt t="114892" x="7807325" y="3279775"/>
          <p14:tracePt t="114900" x="7807325" y="3238500"/>
          <p14:tracePt t="114908" x="7807325" y="3195638"/>
          <p14:tracePt t="114916" x="7807325" y="3152775"/>
          <p14:tracePt t="114939" x="7807325" y="3084513"/>
          <p14:tracePt t="114940" x="7799388" y="3041650"/>
          <p14:tracePt t="114948" x="7791450" y="3008313"/>
          <p14:tracePt t="114956" x="7773988" y="2974975"/>
          <p14:tracePt t="114964" x="7766050" y="2940050"/>
          <p14:tracePt t="114974" x="7756525" y="2932113"/>
          <p14:tracePt t="114980" x="7748588" y="2922588"/>
          <p14:tracePt t="114989" x="7748588" y="2914650"/>
          <p14:tracePt t="115061" x="7748588" y="2906713"/>
          <p14:tracePt t="115092" x="7748588" y="2897188"/>
          <p14:tracePt t="115100" x="7748588" y="2889250"/>
          <p14:tracePt t="115132" x="7748588" y="2881313"/>
          <p14:tracePt t="115141" x="7748588" y="2871788"/>
          <p14:tracePt t="115165" x="7731125" y="2855913"/>
          <p14:tracePt t="115173" x="7723188" y="2830513"/>
          <p14:tracePt t="115181" x="7715250" y="2820988"/>
          <p14:tracePt t="115191" x="7705725" y="2813050"/>
          <p14:tracePt t="115197" x="7697788" y="2805113"/>
          <p14:tracePt t="115208" x="7688263" y="2795588"/>
          <p14:tracePt t="115213" x="7688263" y="2787650"/>
          <p14:tracePt t="115222" x="7672388" y="2787650"/>
          <p14:tracePt t="115229" x="7654925" y="2778125"/>
          <p14:tracePt t="115241" x="7621588" y="2778125"/>
          <p14:tracePt t="115245" x="7604125" y="2770188"/>
          <p14:tracePt t="115257" x="7561263" y="2770188"/>
          <p14:tracePt t="115261" x="7527925" y="2770188"/>
          <p14:tracePt t="115279" x="7416800" y="2762250"/>
          <p14:tracePt t="115289" x="7366000" y="2762250"/>
          <p14:tracePt t="115294" x="7307263" y="2752725"/>
          <p14:tracePt t="115301" x="7256463" y="2752725"/>
          <p14:tracePt t="115308" x="7213600" y="2752725"/>
          <p14:tracePt t="115317" x="7178675" y="2752725"/>
          <p14:tracePt t="115324" x="7170738" y="2752725"/>
          <p14:tracePt t="115542" x="7153275" y="2762250"/>
          <p14:tracePt t="115558" x="7127875" y="2787650"/>
          <p14:tracePt t="115565" x="7119938" y="2813050"/>
          <p14:tracePt t="115574" x="7102475" y="2846388"/>
          <p14:tracePt t="115581" x="7085013" y="2906713"/>
          <p14:tracePt t="115591" x="7059613" y="2982913"/>
          <p14:tracePt t="115596" x="7008813" y="3084513"/>
          <p14:tracePt t="115607" x="6967538" y="3186113"/>
          <p14:tracePt t="115613" x="6924675" y="3289300"/>
          <p14:tracePt t="115622" x="6889750" y="3382963"/>
          <p14:tracePt t="115629" x="6873875" y="3459163"/>
          <p14:tracePt t="115638" x="6856413" y="3517900"/>
          <p14:tracePt t="115645" x="6848475" y="3560763"/>
          <p14:tracePt t="115655" x="6838950" y="3594100"/>
          <p14:tracePt t="115661" x="6838950" y="3603625"/>
          <p14:tracePt t="115669" x="6838950" y="3611563"/>
          <p14:tracePt t="115676" x="6838950" y="3619500"/>
          <p14:tracePt t="115693" x="6838950" y="3629025"/>
          <p14:tracePt t="115701" x="6838950" y="3646488"/>
          <p14:tracePt t="115709" x="6838950" y="3654425"/>
          <p14:tracePt t="115717" x="6838950" y="3662363"/>
          <p14:tracePt t="115749" x="6848475" y="3662363"/>
          <p14:tracePt t="115814" x="6856413" y="3662363"/>
          <p14:tracePt t="115823" x="6864350" y="3662363"/>
          <p14:tracePt t="115829" x="6873875" y="3654425"/>
          <p14:tracePt t="115842" x="6873875" y="3619500"/>
          <p14:tracePt t="115845" x="6899275" y="3560763"/>
          <p14:tracePt t="115858" x="6942138" y="3475038"/>
          <p14:tracePt t="115861" x="6983413" y="3382963"/>
          <p14:tracePt t="115873" x="7059613" y="3238500"/>
          <p14:tracePt t="115877" x="7153275" y="3041650"/>
          <p14:tracePt t="115887" x="7239000" y="2863850"/>
          <p14:tracePt t="115894" x="7323138" y="2668588"/>
          <p14:tracePt t="115902" x="7408863" y="2498725"/>
          <p14:tracePt t="115910" x="7510463" y="2319338"/>
          <p14:tracePt t="115917" x="7578725" y="2184400"/>
          <p14:tracePt t="115938" x="7672388" y="2022475"/>
          <p14:tracePt t="115941" x="7705725" y="1954213"/>
          <p14:tracePt t="115948" x="7731125" y="1920875"/>
          <p14:tracePt t="115956" x="7748588" y="1885950"/>
          <p14:tracePt t="115964" x="7756525" y="1885950"/>
          <p14:tracePt t="115973" x="7756525" y="1878013"/>
          <p14:tracePt t="116022" x="7773988" y="1895475"/>
          <p14:tracePt t="116029" x="7773988" y="1920875"/>
          <p14:tracePt t="116037" x="7791450" y="1971675"/>
          <p14:tracePt t="116044" x="7824788" y="2039938"/>
          <p14:tracePt t="116055" x="7867650" y="2133600"/>
          <p14:tracePt t="116061" x="7910513" y="2235200"/>
          <p14:tracePt t="116068" x="7951788" y="2344738"/>
          <p14:tracePt t="116076" x="8004175" y="2438400"/>
          <p14:tracePt t="116084" x="8054975" y="2516188"/>
          <p14:tracePt t="116092" x="8105775" y="2582863"/>
          <p14:tracePt t="116100" x="8147050" y="2633663"/>
          <p14:tracePt t="116108" x="8189913" y="2676525"/>
          <p14:tracePt t="116116" x="8240713" y="2701925"/>
          <p14:tracePt t="116124" x="8266113" y="2719388"/>
          <p14:tracePt t="116132" x="8301038" y="2736850"/>
          <p14:tracePt t="116140" x="8326438" y="2736850"/>
          <p14:tracePt t="116148" x="8359775" y="2744788"/>
          <p14:tracePt t="116156" x="8385175" y="2744788"/>
          <p14:tracePt t="116164" x="8420100" y="2744788"/>
          <p14:tracePt t="116172" x="8462963" y="2736850"/>
          <p14:tracePt t="116180" x="8539163" y="2711450"/>
          <p14:tracePt t="116189" x="8605838" y="2668588"/>
          <p14:tracePt t="116196" x="8691563" y="2608263"/>
          <p14:tracePt t="116206" x="8802688" y="2541588"/>
          <p14:tracePt t="116212" x="8937625" y="2463800"/>
          <p14:tracePt t="116222" x="9082088" y="2371725"/>
          <p14:tracePt t="116228" x="9261475" y="2260600"/>
          <p14:tracePt t="116237" x="9439275" y="2149475"/>
          <p14:tracePt t="116244" x="9601200" y="2047875"/>
          <p14:tracePt t="116254" x="9761538" y="1938338"/>
          <p14:tracePt t="116260" x="9906000" y="1844675"/>
          <p14:tracePt t="116273" x="9999663" y="1784350"/>
          <p14:tracePt t="116276" x="10059988" y="1733550"/>
          <p14:tracePt t="116284" x="10110788" y="1700213"/>
          <p14:tracePt t="116292" x="10118725" y="1690688"/>
          <p14:tracePt t="116300" x="10126663" y="1690688"/>
          <p14:tracePt t="116438" x="10118725" y="1700213"/>
          <p14:tracePt t="116454" x="10093325" y="1733550"/>
          <p14:tracePt t="116463" x="10034588" y="1809750"/>
          <p14:tracePt t="116472" x="9966325" y="1903413"/>
          <p14:tracePt t="116478" x="9872663" y="2014538"/>
          <p14:tracePt t="116485" x="9728200" y="2184400"/>
          <p14:tracePt t="116493" x="9566275" y="2379663"/>
          <p14:tracePt t="116501" x="9388475" y="2557463"/>
          <p14:tracePt t="116509" x="9236075" y="2693988"/>
          <p14:tracePt t="116517" x="9064625" y="2838450"/>
          <p14:tracePt t="116524" x="8921750" y="2949575"/>
          <p14:tracePt t="116533" x="8793163" y="3051175"/>
          <p14:tracePt t="116541" x="8724900" y="3119438"/>
          <p14:tracePt t="116548" x="8658225" y="3178175"/>
          <p14:tracePt t="116557" x="8615363" y="3221038"/>
          <p14:tracePt t="116565" x="8589963" y="3271838"/>
          <p14:tracePt t="116574" x="8572500" y="3330575"/>
          <p14:tracePt t="116580" x="8564563" y="3390900"/>
          <p14:tracePt t="116590" x="8564563" y="3467100"/>
          <p14:tracePt t="116597" x="8572500" y="3560763"/>
          <p14:tracePt t="116606" x="8597900" y="3662363"/>
          <p14:tracePt t="116613" x="8623300" y="3756025"/>
          <p14:tracePt t="116622" x="8648700" y="3841750"/>
          <p14:tracePt t="116629" x="8674100" y="3900488"/>
          <p14:tracePt t="116638" x="8683625" y="3908425"/>
          <p14:tracePt t="116645" x="8691563" y="3925888"/>
          <p14:tracePt t="116655" x="8699500" y="3925888"/>
          <p14:tracePt t="116717" x="8699500" y="3900488"/>
          <p14:tracePt t="116726" x="8699500" y="3875088"/>
          <p14:tracePt t="116734" x="8699500" y="3816350"/>
          <p14:tracePt t="116742" x="8691563" y="3713163"/>
          <p14:tracePt t="116750" x="8666163" y="3586163"/>
          <p14:tracePt t="116759" x="8632825" y="3449638"/>
          <p14:tracePt t="116766" x="8605838" y="3330575"/>
          <p14:tracePt t="116774" x="8572500" y="3203575"/>
          <p14:tracePt t="116781" x="8539163" y="3067050"/>
          <p14:tracePt t="116790" x="8504238" y="2957513"/>
          <p14:tracePt t="116796" x="8462963" y="2855913"/>
          <p14:tracePt t="116806" x="8428038" y="2770188"/>
          <p14:tracePt t="116812" x="8394700" y="2719388"/>
          <p14:tracePt t="116822" x="8351838" y="2686050"/>
          <p14:tracePt t="116828" x="8326438" y="2676525"/>
          <p14:tracePt t="116838" x="8291513" y="2668588"/>
          <p14:tracePt t="116844" x="8250238" y="2668588"/>
          <p14:tracePt t="116855" x="8174038" y="2693988"/>
          <p14:tracePt t="116860" x="8062913" y="2744788"/>
          <p14:tracePt t="116869" x="7935913" y="2813050"/>
          <p14:tracePt t="116876" x="7799388" y="2906713"/>
          <p14:tracePt t="116884" x="7586663" y="3059113"/>
          <p14:tracePt t="116893" x="7400925" y="3211513"/>
          <p14:tracePt t="116900" x="7246938" y="3340100"/>
          <p14:tracePt t="116908" x="7119938" y="3449638"/>
          <p14:tracePt t="116917" x="7043738" y="3552825"/>
          <p14:tracePt t="116938" x="6942138" y="3722688"/>
          <p14:tracePt t="116940" x="6915150" y="3798888"/>
          <p14:tracePt t="116948" x="6899275" y="3875088"/>
          <p14:tracePt t="116956" x="6889750" y="3943350"/>
          <p14:tracePt t="116965" x="6889750" y="4019550"/>
          <p14:tracePt t="116973" x="6889750" y="4105275"/>
          <p14:tracePt t="116981" x="6889750" y="4181475"/>
          <p14:tracePt t="116990" x="6889750" y="4257675"/>
          <p14:tracePt t="116996" x="6889750" y="4325938"/>
          <p14:tracePt t="117006" x="6889750" y="4394200"/>
          <p14:tracePt t="117013" x="6881813" y="4452938"/>
          <p14:tracePt t="117022" x="6873875" y="4495800"/>
          <p14:tracePt t="117028" x="6864350" y="4521200"/>
          <p14:tracePt t="117038" x="6856413" y="4546600"/>
          <p14:tracePt t="117055" x="6848475" y="4554538"/>
          <p14:tracePt t="117060" x="6848475" y="4564063"/>
          <p14:tracePt t="117077" x="6838950" y="4564063"/>
          <p14:tracePt t="117086" x="6831013" y="4564063"/>
          <p14:tracePt t="117092" x="6813550" y="4564063"/>
          <p14:tracePt t="117100" x="6788150" y="4564063"/>
          <p14:tracePt t="117109" x="6762750" y="4554538"/>
          <p14:tracePt t="117116" x="6704013" y="4521200"/>
          <p14:tracePt t="117124" x="6643688" y="4478338"/>
          <p14:tracePt t="117133" x="6575425" y="4445000"/>
          <p14:tracePt t="117140" x="6516688" y="4410075"/>
          <p14:tracePt t="117148" x="6456363" y="4376738"/>
          <p14:tracePt t="117157" x="6380163" y="4333875"/>
          <p14:tracePt t="117164" x="6296025" y="4283075"/>
          <p14:tracePt t="117172" x="6227763" y="4240213"/>
          <p14:tracePt t="117180" x="6142038" y="4197350"/>
          <p14:tracePt t="117188" x="6083300" y="4171950"/>
          <p14:tracePt t="117196" x="6015038" y="4146550"/>
          <p14:tracePt t="117205" x="5938838" y="4113213"/>
          <p14:tracePt t="117212" x="5870575" y="4079875"/>
          <p14:tracePt t="117223" x="5786438" y="4037013"/>
          <p14:tracePt t="117228" x="5726113" y="4002088"/>
          <p14:tracePt t="117238" x="5641975" y="3968750"/>
          <p14:tracePt t="117244" x="5556250" y="3943350"/>
          <p14:tracePt t="117255" x="5472113" y="3917950"/>
          <p14:tracePt t="117260" x="5386388" y="3892550"/>
          <p14:tracePt t="117270" x="5302250" y="3875088"/>
          <p14:tracePt t="117276" x="5199063" y="3857625"/>
          <p14:tracePt t="117284" x="5097463" y="3841750"/>
          <p14:tracePt t="117294" x="4978400" y="3824288"/>
          <p14:tracePt t="117300" x="4876800" y="3806825"/>
          <p14:tracePt t="117308" x="4775200" y="3790950"/>
          <p14:tracePt t="117316" x="4699000" y="3781425"/>
          <p14:tracePt t="117324" x="4630738" y="3781425"/>
          <p14:tracePt t="117332" x="4579938" y="3781425"/>
          <p14:tracePt t="117349" x="4570413" y="3781425"/>
          <p14:tracePt t="117356" x="4562475" y="3781425"/>
          <p14:tracePt t="117385" x="4554538" y="3781425"/>
          <p14:tracePt t="117408" x="4545013" y="3781425"/>
          <p14:tracePt t="117417" x="4529138" y="3790950"/>
          <p14:tracePt t="117424" x="4519613" y="3790950"/>
          <p14:tracePt t="117432" x="4511675" y="3806825"/>
          <p14:tracePt t="117440" x="4503738" y="3806825"/>
          <p14:tracePt t="117448" x="4494213" y="3806825"/>
          <p14:tracePt t="117465" x="4494213" y="3816350"/>
          <p14:tracePt t="117480" x="4511675" y="3816350"/>
          <p14:tracePt t="117489" x="4519613" y="3816350"/>
          <p14:tracePt t="117497" x="4545013" y="3816350"/>
          <p14:tracePt t="117506" x="4613275" y="3798888"/>
          <p14:tracePt t="117512" x="4706938" y="3773488"/>
          <p14:tracePt t="117523" x="4818063" y="3748088"/>
          <p14:tracePt t="117529" x="4962525" y="3730625"/>
          <p14:tracePt t="117538" x="5183188" y="3705225"/>
          <p14:tracePt t="117544" x="5421313" y="3679825"/>
          <p14:tracePt t="117556" x="5616575" y="3654425"/>
          <p14:tracePt t="117561" x="5819775" y="3611563"/>
          <p14:tracePt t="117571" x="6040438" y="3586163"/>
          <p14:tracePt t="117577" x="6253163" y="3578225"/>
          <p14:tracePt t="117585" x="6448425" y="3552825"/>
          <p14:tracePt t="117593" x="6643688" y="3543300"/>
          <p14:tracePt t="117600" x="6780213" y="3543300"/>
          <p14:tracePt t="117608" x="6924675" y="3543300"/>
          <p14:tracePt t="117617" x="7043738" y="3535363"/>
          <p14:tracePt t="117624" x="7137400" y="3535363"/>
          <p14:tracePt t="117632" x="7204075" y="3535363"/>
          <p14:tracePt t="117640" x="7246938" y="3535363"/>
          <p14:tracePt t="117649" x="7297738" y="3535363"/>
          <p14:tracePt t="117656" x="7332663" y="3535363"/>
          <p14:tracePt t="117664" x="7358063" y="3535363"/>
          <p14:tracePt t="117672" x="7383463" y="3535363"/>
          <p14:tracePt t="117680" x="7408863" y="3535363"/>
          <p14:tracePt t="117689" x="7426325" y="3535363"/>
          <p14:tracePt t="117697" x="7434263" y="3535363"/>
          <p14:tracePt t="117705" x="7442200" y="3535363"/>
          <p14:tracePt t="117712" x="7459663" y="3535363"/>
          <p14:tracePt t="117722" x="7485063" y="3535363"/>
          <p14:tracePt t="117729" x="7493000" y="3535363"/>
          <p14:tracePt t="117738" x="7510463" y="3543300"/>
          <p14:tracePt t="117745" x="7553325" y="3560763"/>
          <p14:tracePt t="117755" x="7570788" y="3568700"/>
          <p14:tracePt t="117760" x="7604125" y="3594100"/>
          <p14:tracePt t="117772" x="7637463" y="3603625"/>
          <p14:tracePt t="117777" x="7654925" y="3611563"/>
          <p14:tracePt t="117787" x="7672388" y="3619500"/>
          <p14:tracePt t="117792" x="7680325" y="3636963"/>
          <p14:tracePt t="117800" x="7688263" y="3636963"/>
          <p14:tracePt t="117809" x="7697788" y="3646488"/>
          <p14:tracePt t="117817" x="7697788" y="3654425"/>
          <p14:tracePt t="117824" x="7705725" y="3662363"/>
          <p14:tracePt t="117832" x="7705725" y="3671888"/>
          <p14:tracePt t="117840" x="7705725" y="3679825"/>
          <p14:tracePt t="117849" x="7715250" y="3697288"/>
          <p14:tracePt t="117856" x="7723188" y="3713163"/>
          <p14:tracePt t="117864" x="7731125" y="3730625"/>
          <p14:tracePt t="117873" x="7740650" y="3756025"/>
          <p14:tracePt t="117881" x="7756525" y="3781425"/>
          <p14:tracePt t="117890" x="7756525" y="3790950"/>
          <p14:tracePt t="117896" x="7766050" y="3798888"/>
          <p14:tracePt t="117906" x="7773988" y="3806825"/>
          <p14:tracePt t="117944" x="7773988" y="3816350"/>
          <p14:tracePt t="118154" x="7781925" y="3816350"/>
          <p14:tracePt t="118161" x="7799388" y="3790950"/>
          <p14:tracePt t="118172" x="7807325" y="3773488"/>
          <p14:tracePt t="118176" x="7824788" y="3730625"/>
          <p14:tracePt t="118186" x="7885113" y="3654425"/>
          <p14:tracePt t="118192" x="7943850" y="3560763"/>
          <p14:tracePt t="118200" x="8012113" y="3449638"/>
          <p14:tracePt t="118208" x="8096250" y="3330575"/>
          <p14:tracePt t="118216" x="8189913" y="3228975"/>
          <p14:tracePt t="118224" x="8291513" y="3135313"/>
          <p14:tracePt t="118232" x="8420100" y="3033713"/>
          <p14:tracePt t="118240" x="8521700" y="2940050"/>
          <p14:tracePt t="118248" x="8623300" y="2855913"/>
          <p14:tracePt t="118256" x="8716963" y="2787650"/>
          <p14:tracePt t="118264" x="8793163" y="2736850"/>
          <p14:tracePt t="118272" x="8869363" y="2676525"/>
          <p14:tracePt t="118280" x="8921750" y="2633663"/>
          <p14:tracePt t="118289" x="8972550" y="2592388"/>
          <p14:tracePt t="118297" x="9013825" y="2549525"/>
          <p14:tracePt t="118305" x="9056688" y="2516188"/>
          <p14:tracePt t="118312" x="9099550" y="2473325"/>
          <p14:tracePt t="118322" x="9124950" y="2447925"/>
          <p14:tracePt t="118328" x="9158288" y="2413000"/>
          <p14:tracePt t="118338" x="9183688" y="2387600"/>
          <p14:tracePt t="118344" x="9218613" y="2354263"/>
          <p14:tracePt t="118354" x="9251950" y="2328863"/>
          <p14:tracePt t="118360" x="9269413" y="2311400"/>
          <p14:tracePt t="118376" x="9277350" y="2303463"/>
          <p14:tracePt t="118442" x="9277350" y="2319338"/>
          <p14:tracePt t="118450" x="9277350" y="2336800"/>
          <p14:tracePt t="118458" x="9277350" y="2354263"/>
          <p14:tracePt t="118466" x="9277350" y="2379663"/>
          <p14:tracePt t="118475" x="9286875" y="2405063"/>
          <p14:tracePt t="118481" x="9286875" y="2455863"/>
          <p14:tracePt t="118490" x="9294813" y="2532063"/>
          <p14:tracePt t="118497" x="9294813" y="2617788"/>
          <p14:tracePt t="118507" x="9294813" y="2701925"/>
          <p14:tracePt t="118513" x="9294813" y="2795588"/>
          <p14:tracePt t="118523" x="9294813" y="2881313"/>
          <p14:tracePt t="118529" x="9294813" y="2982913"/>
          <p14:tracePt t="118539" x="9294813" y="3076575"/>
          <p14:tracePt t="118545" x="9294813" y="3144838"/>
          <p14:tracePt t="118557" x="9294813" y="3203575"/>
          <p14:tracePt t="118561" x="9294813" y="3238500"/>
          <p14:tracePt t="118572" x="9294813" y="3263900"/>
          <p14:tracePt t="118577" x="9294813" y="3271838"/>
          <p14:tracePt t="118588" x="9294813" y="3279775"/>
          <p14:tracePt t="118698" x="9286875" y="3279775"/>
          <p14:tracePt t="118706" x="9277350" y="3271838"/>
          <p14:tracePt t="118714" x="9244013" y="3254375"/>
          <p14:tracePt t="118724" x="9124950" y="3211513"/>
          <p14:tracePt t="118730" x="8963025" y="3186113"/>
          <p14:tracePt t="118740" x="8734425" y="3109913"/>
          <p14:tracePt t="118746" x="8462963" y="3059113"/>
          <p14:tracePt t="118759" x="8189913" y="3000375"/>
          <p14:tracePt t="118762" x="7850188" y="2940050"/>
          <p14:tracePt t="118773" x="7493000" y="2889250"/>
          <p14:tracePt t="118777" x="7162800" y="2863850"/>
          <p14:tracePt t="118789" x="6831013" y="2813050"/>
          <p14:tracePt t="118793" x="6508750" y="2805113"/>
          <p14:tracePt t="118801" x="6270625" y="2787650"/>
          <p14:tracePt t="118809" x="6108700" y="2787650"/>
          <p14:tracePt t="118818" x="5981700" y="2787650"/>
          <p14:tracePt t="118825" x="5862638" y="2820988"/>
          <p14:tracePt t="118833" x="5776913" y="2846388"/>
          <p14:tracePt t="118841" x="5700713" y="2881313"/>
          <p14:tracePt t="118849" x="5649913" y="2906713"/>
          <p14:tracePt t="118857" x="5624513" y="2932113"/>
          <p14:tracePt t="118865" x="5599113" y="2949575"/>
          <p14:tracePt t="118874" x="5581650" y="2982913"/>
          <p14:tracePt t="118881" x="5565775" y="3016250"/>
          <p14:tracePt t="118890" x="5548313" y="3041650"/>
          <p14:tracePt t="118897" x="5538788" y="3084513"/>
          <p14:tracePt t="118906" x="5538788" y="3119438"/>
          <p14:tracePt t="118913" x="5530850" y="3152775"/>
          <p14:tracePt t="118923" x="5513388" y="3195638"/>
          <p14:tracePt t="118941" x="5480050" y="3271838"/>
          <p14:tracePt t="118945" x="5462588" y="3305175"/>
          <p14:tracePt t="118955" x="5437188" y="3355975"/>
          <p14:tracePt t="118961" x="5421313" y="3398838"/>
          <p14:tracePt t="118972" x="5394325" y="3449638"/>
          <p14:tracePt t="118977" x="5368925" y="3492500"/>
          <p14:tracePt t="118988" x="5353050" y="3517900"/>
          <p14:tracePt t="118993" x="5343525" y="3527425"/>
          <p14:tracePt t="119002" x="5335588" y="3535363"/>
          <p14:tracePt t="119057" x="5327650" y="3535363"/>
          <p14:tracePt t="119065" x="5310188" y="3535363"/>
          <p14:tracePt t="119083" x="5284788" y="3527425"/>
          <p14:tracePt t="119089" x="5249863" y="3509963"/>
          <p14:tracePt t="119097" x="5241925" y="3492500"/>
          <p14:tracePt t="119106" x="5208588" y="3467100"/>
          <p14:tracePt t="119113" x="5165725" y="3441700"/>
          <p14:tracePt t="119123" x="5140325" y="3433763"/>
          <p14:tracePt t="119129" x="5089525" y="3408363"/>
          <p14:tracePt t="119139" x="5038725" y="3390900"/>
          <p14:tracePt t="119145" x="4987925" y="3382963"/>
          <p14:tracePt t="119154" x="4962525" y="3373438"/>
          <p14:tracePt t="119352" x="4953000" y="3373438"/>
          <p14:tracePt t="119450" x="4935538" y="3373438"/>
          <p14:tracePt t="119466" x="4927600" y="3373438"/>
          <p14:tracePt t="119474" x="4919663" y="3373438"/>
          <p14:tracePt t="119482" x="4910138" y="3355975"/>
          <p14:tracePt t="119492" x="4902200" y="3355975"/>
          <p14:tracePt t="119497" x="4902200" y="3348038"/>
          <p14:tracePt t="119506" x="4894263" y="3348038"/>
          <p14:tracePt t="119512" x="4884738" y="3340100"/>
          <p14:tracePt t="119521" x="4884738" y="3330575"/>
          <p14:tracePt t="119528" x="4868863" y="3314700"/>
          <p14:tracePt t="119544" x="4851400" y="3305175"/>
          <p14:tracePt t="119554" x="4843463" y="3297238"/>
          <p14:tracePt t="119560" x="4833938" y="3297238"/>
          <p14:tracePt t="119571" x="4800600" y="3289300"/>
          <p14:tracePt t="119576" x="4783138" y="3279775"/>
          <p14:tracePt t="119587" x="4775200" y="3279775"/>
          <p14:tracePt t="119592" x="4757738" y="3271838"/>
          <p14:tracePt t="119600" x="4749800" y="3271838"/>
          <p14:tracePt t="119608" x="4740275" y="3271838"/>
          <p14:tracePt t="119616" x="4714875" y="3254375"/>
          <p14:tracePt t="119624" x="4706938" y="3254375"/>
          <p14:tracePt t="119632" x="4699000" y="3254375"/>
          <p14:tracePt t="119640" x="4689475" y="3254375"/>
          <p14:tracePt t="119649" x="4664075" y="3254375"/>
          <p14:tracePt t="119656" x="4630738" y="3254375"/>
          <p14:tracePt t="119664" x="4595813" y="3254375"/>
          <p14:tracePt t="119673" x="4554538" y="3254375"/>
          <p14:tracePt t="119681" x="4519613" y="3254375"/>
          <p14:tracePt t="119689" x="4494213" y="3254375"/>
          <p14:tracePt t="119697" x="4468813" y="3254375"/>
          <p14:tracePt t="119705" x="4451350" y="3254375"/>
          <p14:tracePt t="119712" x="4418013" y="3263900"/>
          <p14:tracePt t="119723" x="4384675" y="3271838"/>
          <p14:tracePt t="119729" x="4332288" y="3271838"/>
          <p14:tracePt t="119739" x="4291013" y="3279775"/>
          <p14:tracePt t="119744" x="4240213" y="3297238"/>
          <p14:tracePt t="119754" x="4205288" y="3297238"/>
          <p14:tracePt t="119761" x="4162425" y="3314700"/>
          <p14:tracePt t="119772" x="4095750" y="3330575"/>
          <p14:tracePt t="119776" x="4017963" y="3348038"/>
          <p14:tracePt t="119787" x="3941763" y="3382963"/>
          <p14:tracePt t="119793" x="3848100" y="3398838"/>
          <p14:tracePt t="119801" x="3746500" y="3416300"/>
          <p14:tracePt t="119808" x="3652838" y="3433763"/>
          <p14:tracePt t="119817" x="3559175" y="3449638"/>
          <p14:tracePt t="119825" x="3467100" y="3459163"/>
          <p14:tracePt t="119833" x="3381375" y="3459163"/>
          <p14:tracePt t="119841" x="3287713" y="3459163"/>
          <p14:tracePt t="119849" x="3203575" y="3459163"/>
          <p14:tracePt t="119856" x="3127375" y="3459163"/>
          <p14:tracePt t="119865" x="3059113" y="3459163"/>
          <p14:tracePt t="119872" x="3016250" y="3459163"/>
          <p14:tracePt t="119881" x="3008313" y="3459163"/>
          <p14:tracePt t="119889" x="2990850" y="3449638"/>
          <p14:tracePt t="119897" x="2982913" y="3441700"/>
          <p14:tracePt t="119905" x="2973388" y="3433763"/>
          <p14:tracePt t="119912" x="2965450" y="3424238"/>
          <p14:tracePt t="119924" x="2965450" y="3408363"/>
          <p14:tracePt t="119940" x="2965450" y="3330575"/>
          <p14:tracePt t="119945" x="2965450" y="3289300"/>
          <p14:tracePt t="119955" x="2990850" y="3228975"/>
          <p14:tracePt t="119961" x="3024188" y="3160713"/>
          <p14:tracePt t="119971" x="3067050" y="3094038"/>
          <p14:tracePt t="119976" x="3143250" y="3008313"/>
          <p14:tracePt t="119987" x="3228975" y="2932113"/>
          <p14:tracePt t="119993" x="3313113" y="2855913"/>
          <p14:tracePt t="120000" x="3398838" y="2787650"/>
          <p14:tracePt t="120008" x="3482975" y="2736850"/>
          <p14:tracePt t="120017" x="3594100" y="2686050"/>
          <p14:tracePt t="120025" x="3713163" y="2633663"/>
          <p14:tracePt t="120032" x="3873500" y="2592388"/>
          <p14:tracePt t="120040" x="4035425" y="2541588"/>
          <p14:tracePt t="120049" x="4214813" y="2506663"/>
          <p14:tracePt t="120056" x="4435475" y="2489200"/>
          <p14:tracePt t="120064" x="4595813" y="2481263"/>
          <p14:tracePt t="120074" x="4714875" y="2481263"/>
          <p14:tracePt t="120081" x="4826000" y="2481263"/>
          <p14:tracePt t="120089" x="4927600" y="2506663"/>
          <p14:tracePt t="120096" x="5013325" y="2541588"/>
          <p14:tracePt t="120106" x="5080000" y="2574925"/>
          <p14:tracePt t="120113" x="5122863" y="2617788"/>
          <p14:tracePt t="120122" x="5165725" y="2676525"/>
          <p14:tracePt t="120129" x="5199063" y="2736850"/>
          <p14:tracePt t="120138" x="5224463" y="2813050"/>
          <p14:tracePt t="120145" x="5249863" y="2881313"/>
          <p14:tracePt t="120154" x="5267325" y="2932113"/>
          <p14:tracePt t="120161" x="5292725" y="2982913"/>
          <p14:tracePt t="120173" x="5302250" y="3016250"/>
          <p14:tracePt t="120176" x="5310188" y="3041650"/>
          <p14:tracePt t="120187" x="5318125" y="3084513"/>
          <p14:tracePt t="120193" x="5327650" y="3109913"/>
          <p14:tracePt t="120202" x="5335588" y="3135313"/>
          <p14:tracePt t="120209" x="5343525" y="3178175"/>
          <p14:tracePt t="120217" x="5353050" y="3211513"/>
          <p14:tracePt t="120225" x="5368925" y="3263900"/>
          <p14:tracePt t="120233" x="5378450" y="3305175"/>
          <p14:tracePt t="120241" x="5394325" y="3348038"/>
          <p14:tracePt t="120249" x="5403850" y="3355975"/>
          <p14:tracePt t="120256" x="5403850" y="3365500"/>
          <p14:tracePt t="120265" x="5403850" y="3373438"/>
          <p14:tracePt t="120274" x="5403850" y="3382963"/>
          <p14:tracePt t="120297" x="5421313" y="3390900"/>
          <p14:tracePt t="120315" x="5429250" y="3398838"/>
          <p14:tracePt t="120534" x="5437188" y="3390900"/>
          <p14:tracePt t="120542" x="5446713" y="3373438"/>
          <p14:tracePt t="120550" x="5454650" y="3373438"/>
          <p14:tracePt t="120558" x="5462588" y="3355975"/>
          <p14:tracePt t="120565" x="5472113" y="3348038"/>
          <p14:tracePt t="120575" x="5480050" y="3340100"/>
          <p14:tracePt t="121142" x="5480050" y="3330575"/>
          <p14:tracePt t="121158" x="5472113" y="3322638"/>
          <p14:tracePt t="121166" x="5446713" y="3305175"/>
          <p14:tracePt t="121173" x="5429250" y="3263900"/>
          <p14:tracePt t="121180" x="5386388" y="3221038"/>
          <p14:tracePt t="121188" x="5360988" y="3178175"/>
          <p14:tracePt t="121197" x="5343525" y="3152775"/>
          <p14:tracePt t="121204" x="5327650" y="3127375"/>
          <p14:tracePt t="121212" x="5318125" y="3094038"/>
          <p14:tracePt t="121221" x="5310188" y="3067050"/>
          <p14:tracePt t="121228" x="5302250" y="3051175"/>
          <p14:tracePt t="121237" x="5302250" y="3025775"/>
          <p14:tracePt t="121245" x="5302250" y="2990850"/>
          <p14:tracePt t="121254" x="5302250" y="2957513"/>
          <p14:tracePt t="121260" x="5302250" y="2922588"/>
          <p14:tracePt t="121270" x="5302250" y="2871788"/>
          <p14:tracePt t="121276" x="5302250" y="2838450"/>
          <p14:tracePt t="121287" x="5302250" y="2805113"/>
          <p14:tracePt t="121292" x="5302250" y="2770188"/>
          <p14:tracePt t="121303" x="5302250" y="2744788"/>
          <p14:tracePt t="121309" x="5302250" y="2719388"/>
          <p14:tracePt t="121318" x="5302250" y="2693988"/>
          <p14:tracePt t="121325" x="5302250" y="2668588"/>
          <p14:tracePt t="121332" x="5302250" y="2643188"/>
          <p14:tracePt t="121340" x="5302250" y="2617788"/>
          <p14:tracePt t="121348" x="5292725" y="2592388"/>
          <p14:tracePt t="121356" x="5292725" y="2566988"/>
          <p14:tracePt t="121364" x="5292725" y="2541588"/>
          <p14:tracePt t="121372" x="5292725" y="2524125"/>
          <p14:tracePt t="121380" x="5292725" y="2498725"/>
          <p14:tracePt t="121388" x="5292725" y="2481263"/>
          <p14:tracePt t="121396" x="5292725" y="2455863"/>
          <p14:tracePt t="121404" x="5292725" y="2438400"/>
          <p14:tracePt t="121412" x="5292725" y="2422525"/>
          <p14:tracePt t="121421" x="5292725" y="2405063"/>
          <p14:tracePt t="121428" x="5292725" y="2387600"/>
          <p14:tracePt t="121437" x="5292725" y="2362200"/>
          <p14:tracePt t="121444" x="5284788" y="2336800"/>
          <p14:tracePt t="121454" x="5284788" y="2319338"/>
          <p14:tracePt t="121460" x="5284788" y="2293938"/>
          <p14:tracePt t="121470" x="5284788" y="2278063"/>
          <p14:tracePt t="121476" x="5276850" y="2268538"/>
          <p14:tracePt t="121486" x="5276850" y="2260600"/>
          <p14:tracePt t="121492" x="5276850" y="2252663"/>
          <p14:tracePt t="121501" x="5276850" y="2243138"/>
          <p14:tracePt t="121509" x="5276850" y="2235200"/>
          <p14:tracePt t="121524" x="5276850" y="2227263"/>
          <p14:tracePt t="121541" x="5276850" y="2217738"/>
          <p14:tracePt t="121719" x="5267325" y="2217738"/>
          <p14:tracePt t="121726" x="5267325" y="2227263"/>
          <p14:tracePt t="121742" x="5259388" y="2235200"/>
          <p14:tracePt t="121750" x="5249863" y="2260600"/>
          <p14:tracePt t="121759" x="5249863" y="2286000"/>
          <p14:tracePt t="121766" x="5249863" y="2311400"/>
          <p14:tracePt t="121774" x="5249863" y="2362200"/>
          <p14:tracePt t="121781" x="5249863" y="2422525"/>
          <p14:tracePt t="121789" x="5249863" y="2489200"/>
          <p14:tracePt t="121797" x="5249863" y="2574925"/>
          <p14:tracePt t="121806" x="5249863" y="2660650"/>
          <p14:tracePt t="121813" x="5249863" y="2727325"/>
          <p14:tracePt t="121822" x="5249863" y="2795588"/>
          <p14:tracePt t="121829" x="5249863" y="2863850"/>
          <p14:tracePt t="121839" x="5259388" y="2922588"/>
          <p14:tracePt t="121845" x="5259388" y="2965450"/>
          <p14:tracePt t="121854" x="5267325" y="2990850"/>
          <p14:tracePt t="121861" x="5267325" y="3016250"/>
          <p14:tracePt t="121872" x="5267325" y="3041650"/>
          <p14:tracePt t="121877" x="5276850" y="3059113"/>
          <p14:tracePt t="121889" x="5276850" y="3067050"/>
          <p14:tracePt t="121893" x="5276850" y="3084513"/>
          <p14:tracePt t="121904" x="5284788" y="3094038"/>
          <p14:tracePt t="121909" x="5284788" y="3109913"/>
          <p14:tracePt t="121925" x="5284788" y="3127375"/>
          <p14:tracePt t="121941" x="5284788" y="3135313"/>
          <p14:tracePt t="121942" x="5284788" y="3144838"/>
          <p14:tracePt t="121949" x="5284788" y="3152775"/>
          <p14:tracePt t="121957" x="5292725" y="3170238"/>
          <p14:tracePt t="121965" x="5292725" y="3178175"/>
          <p14:tracePt t="121981" x="5292725" y="3186113"/>
          <p14:tracePt t="121990" x="5292725" y="3195638"/>
          <p14:tracePt t="121997" x="5292725" y="3203575"/>
          <p14:tracePt t="122006" x="5292725" y="3211513"/>
          <p14:tracePt t="122013" x="5292725" y="3221038"/>
          <p14:tracePt t="122029" x="5292725" y="3228975"/>
          <p14:tracePt t="122045" x="5292725" y="3238500"/>
          <p14:tracePt t="122056" x="5292725" y="3246438"/>
          <p14:tracePt t="122061" x="5292725" y="3254375"/>
          <p14:tracePt t="122071" x="5292725" y="3263900"/>
          <p14:tracePt t="122077" x="5302250" y="3279775"/>
          <p14:tracePt t="122088" x="5302250" y="3289300"/>
          <p14:tracePt t="122093" x="5302250" y="3305175"/>
          <p14:tracePt t="122104" x="5302250" y="3314700"/>
          <p14:tracePt t="122109" x="5302250" y="3322638"/>
          <p14:tracePt t="122117" x="5302250" y="3330575"/>
          <p14:tracePt t="122125" x="5302250" y="3340100"/>
          <p14:tracePt t="122133" x="5302250" y="3348038"/>
          <p14:tracePt t="122141" x="5310188" y="3348038"/>
          <p14:tracePt t="122165" x="5310188" y="3355975"/>
          <p14:tracePt t="122181" x="5310188" y="3365500"/>
          <p14:tracePt t="122197" x="5310188" y="3382963"/>
          <p14:tracePt t="122206" x="5310188" y="3390900"/>
          <p14:tracePt t="122213" x="5310188" y="3398838"/>
          <p14:tracePt t="122222" x="5310188" y="3408363"/>
          <p14:tracePt t="122229" x="5310188" y="3416300"/>
          <p14:tracePt t="122239" x="5310188" y="3424238"/>
          <p14:tracePt t="122254" x="5302250" y="3433763"/>
          <p14:tracePt t="122261" x="5292725" y="3441700"/>
          <p14:tracePt t="122272" x="5284788" y="3449638"/>
          <p14:tracePt t="122277" x="5259388" y="3449638"/>
          <p14:tracePt t="122288" x="5241925" y="3449638"/>
          <p14:tracePt t="122293" x="5224463" y="3449638"/>
          <p14:tracePt t="122304" x="5199063" y="3449638"/>
          <p14:tracePt t="122309" x="5165725" y="3449638"/>
          <p14:tracePt t="122317" x="5140325" y="3449638"/>
          <p14:tracePt t="122325" x="5106988" y="3449638"/>
          <p14:tracePt t="122342" x="5029200" y="3416300"/>
          <p14:tracePt t="122350" x="5013325" y="3416300"/>
          <p14:tracePt t="122361" x="4995863" y="3373438"/>
          <p14:tracePt t="122364" x="4970463" y="3340100"/>
          <p14:tracePt t="122372" x="4953000" y="3305175"/>
          <p14:tracePt t="122380" x="4945063" y="3271838"/>
          <p14:tracePt t="122388" x="4927600" y="3228975"/>
          <p14:tracePt t="122396" x="4910138" y="3170238"/>
          <p14:tracePt t="122404" x="4894263" y="3101975"/>
          <p14:tracePt t="122412" x="4884738" y="3041650"/>
          <p14:tracePt t="122422" x="4884738" y="2974975"/>
          <p14:tracePt t="122428" x="4884738" y="2906713"/>
          <p14:tracePt t="122437" x="4884738" y="2820988"/>
          <p14:tracePt t="122444" x="4902200" y="2744788"/>
          <p14:tracePt t="122454" x="4927600" y="2660650"/>
          <p14:tracePt t="122460" x="4962525" y="2582863"/>
          <p14:tracePt t="122472" x="5013325" y="2498725"/>
          <p14:tracePt t="122476" x="5072063" y="2413000"/>
          <p14:tracePt t="122486" x="5132388" y="2336800"/>
          <p14:tracePt t="122492" x="5183188" y="2286000"/>
          <p14:tracePt t="122502" x="5249863" y="2227263"/>
          <p14:tracePt t="122508" x="5318125" y="2184400"/>
          <p14:tracePt t="122516" x="5386388" y="2149475"/>
          <p14:tracePt t="122524" x="5446713" y="2124075"/>
          <p14:tracePt t="122532" x="5497513" y="2108200"/>
          <p14:tracePt t="122540" x="5505450" y="2108200"/>
          <p14:tracePt t="122548" x="5513388" y="2108200"/>
          <p14:tracePt t="122556" x="5522913" y="2108200"/>
          <p14:tracePt t="122564" x="5530850" y="2116138"/>
          <p14:tracePt t="122572" x="5548313" y="2149475"/>
          <p14:tracePt t="122580" x="5556250" y="2166938"/>
          <p14:tracePt t="122588" x="5573713" y="2209800"/>
          <p14:tracePt t="122596" x="5607050" y="2286000"/>
          <p14:tracePt t="122604" x="5641975" y="2354263"/>
          <p14:tracePt t="122612" x="5692775" y="2463800"/>
          <p14:tracePt t="122621" x="5718175" y="2549525"/>
          <p14:tracePt t="122628" x="5761038" y="2651125"/>
          <p14:tracePt t="122637" x="5794375" y="2744788"/>
          <p14:tracePt t="122644" x="5819775" y="2838450"/>
          <p14:tracePt t="122654" x="5845175" y="2914650"/>
          <p14:tracePt t="122660" x="5853113" y="3000375"/>
          <p14:tracePt t="122669" x="5862638" y="3059113"/>
          <p14:tracePt t="122676" x="5862638" y="3119438"/>
          <p14:tracePt t="122686" x="5853113" y="3160713"/>
          <p14:tracePt t="122692" x="5837238" y="3203575"/>
          <p14:tracePt t="122700" x="5819775" y="3211513"/>
          <p14:tracePt t="122708" x="5802313" y="3238500"/>
          <p14:tracePt t="122717" x="5776913" y="3254375"/>
          <p14:tracePt t="122724" x="5743575" y="3271838"/>
          <p14:tracePt t="122732" x="5726113" y="3271838"/>
          <p14:tracePt t="122740" x="5718175" y="3271838"/>
          <p14:tracePt t="122749" x="5700713" y="3271838"/>
          <p14:tracePt t="122756" x="5675313" y="3271838"/>
          <p14:tracePt t="122764" x="5641975" y="3271838"/>
          <p14:tracePt t="122772" x="5591175" y="3271838"/>
          <p14:tracePt t="122780" x="5538788" y="3271838"/>
          <p14:tracePt t="122788" x="5480050" y="3263900"/>
          <p14:tracePt t="122796" x="5411788" y="3238500"/>
          <p14:tracePt t="122805" x="5378450" y="3221038"/>
          <p14:tracePt t="122813" x="5343525" y="3186113"/>
          <p14:tracePt t="122821" x="5302250" y="3152775"/>
          <p14:tracePt t="122837" x="5292725" y="3144838"/>
          <p14:tracePt t="122844" x="5292725" y="3135313"/>
          <p14:tracePt t="122854" x="5292725" y="3119438"/>
          <p14:tracePt t="122860" x="5292725" y="3101975"/>
          <p14:tracePt t="122870" x="5292725" y="3094038"/>
          <p14:tracePt t="122877" x="5292725" y="3067050"/>
          <p14:tracePt t="122887" x="5292725" y="3041650"/>
          <p14:tracePt t="122893" x="5302250" y="3016250"/>
          <p14:tracePt t="122903" x="5310188" y="3000375"/>
          <p14:tracePt t="122909" x="5335588" y="2982913"/>
          <p14:tracePt t="122916" x="5343525" y="2965450"/>
          <p14:tracePt t="122938" x="5386388" y="2940050"/>
          <p14:tracePt t="122940" x="5386388" y="2932113"/>
          <p14:tracePt t="122948" x="5394325" y="2932113"/>
          <p14:tracePt t="122981" x="5403850" y="2932113"/>
          <p14:tracePt t="122988" x="5411788" y="2932113"/>
          <p14:tracePt t="122996" x="5429250" y="2949575"/>
          <p14:tracePt t="123005" x="5446713" y="2974975"/>
          <p14:tracePt t="123013" x="5454650" y="3000375"/>
          <p14:tracePt t="123022" x="5462588" y="3025775"/>
          <p14:tracePt t="123029" x="5480050" y="3041650"/>
          <p14:tracePt t="123038" x="5480050" y="3059113"/>
          <p14:tracePt t="123044" x="5480050" y="3067050"/>
          <p14:tracePt t="123054" x="5497513" y="3084513"/>
          <p14:tracePt t="123070" x="5497513" y="3109913"/>
          <p14:tracePt t="123076" x="5497513" y="3119438"/>
          <p14:tracePt t="123086" x="5497513" y="3135313"/>
          <p14:tracePt t="123092" x="5497513" y="3160713"/>
          <p14:tracePt t="123102" x="5497513" y="3178175"/>
          <p14:tracePt t="123108" x="5497513" y="3195638"/>
          <p14:tracePt t="123117" x="5497513" y="3211513"/>
          <p14:tracePt t="123125" x="5497513" y="3221038"/>
          <p14:tracePt t="123132" x="5487988" y="3238500"/>
          <p14:tracePt t="123140" x="5480050" y="3263900"/>
          <p14:tracePt t="123149" x="5480050" y="3279775"/>
          <p14:tracePt t="123156" x="5472113" y="3297238"/>
          <p14:tracePt t="123164" x="5462588" y="3314700"/>
          <p14:tracePt t="123172" x="5446713" y="3348038"/>
          <p14:tracePt t="123180" x="5429250" y="3365500"/>
          <p14:tracePt t="123188" x="5411788" y="3382963"/>
          <p14:tracePt t="123197" x="5394325" y="3398838"/>
          <p14:tracePt t="123205" x="5378450" y="3433763"/>
          <p14:tracePt t="123213" x="5360988" y="3441700"/>
          <p14:tracePt t="123222" x="5343525" y="3449638"/>
          <p14:tracePt t="123228" x="5327650" y="3459163"/>
          <p14:tracePt t="123240" x="5302250" y="3467100"/>
          <p14:tracePt t="123244" x="5284788" y="3467100"/>
          <p14:tracePt t="123255" x="5259388" y="3467100"/>
          <p14:tracePt t="123260" x="5233988" y="3467100"/>
          <p14:tracePt t="123270" x="5199063" y="3459163"/>
          <p14:tracePt t="123277" x="5173663" y="3441700"/>
          <p14:tracePt t="123287" x="5148263" y="3424238"/>
          <p14:tracePt t="123292" x="5097463" y="3390900"/>
          <p14:tracePt t="123303" x="5046663" y="3348038"/>
          <p14:tracePt t="123309" x="5003800" y="3305175"/>
          <p14:tracePt t="123317" x="4953000" y="3246438"/>
          <p14:tracePt t="123324" x="4919663" y="3211513"/>
          <p14:tracePt t="123336" x="4894263" y="3170238"/>
          <p14:tracePt t="123342" x="4868863" y="3119438"/>
          <p14:tracePt t="123348" x="4843463" y="3051175"/>
          <p14:tracePt t="123356" x="4833938" y="2982913"/>
          <p14:tracePt t="123364" x="4818063" y="2897188"/>
          <p14:tracePt t="123372" x="4808538" y="2813050"/>
          <p14:tracePt t="123380" x="4808538" y="2727325"/>
          <p14:tracePt t="123388" x="4808538" y="2633663"/>
          <p14:tracePt t="123396" x="4826000" y="2541588"/>
          <p14:tracePt t="123404" x="4851400" y="2463800"/>
          <p14:tracePt t="123412" x="4876800" y="2379663"/>
          <p14:tracePt t="123421" x="4919663" y="2293938"/>
          <p14:tracePt t="123428" x="4945063" y="2227263"/>
          <p14:tracePt t="123437" x="4978400" y="2149475"/>
          <p14:tracePt t="123444" x="5013325" y="2090738"/>
          <p14:tracePt t="123454" x="5038725" y="2030413"/>
          <p14:tracePt t="123460" x="5072063" y="1989138"/>
          <p14:tracePt t="123470" x="5106988" y="1938338"/>
          <p14:tracePt t="123476" x="5132388" y="1911350"/>
          <p14:tracePt t="123485" x="5157788" y="1885950"/>
          <p14:tracePt t="123492" x="5191125" y="1860550"/>
          <p14:tracePt t="123503" x="5216525" y="1852613"/>
          <p14:tracePt t="123508" x="5241925" y="1844675"/>
          <p14:tracePt t="123516" x="5267325" y="1835150"/>
          <p14:tracePt t="123524" x="5292725" y="1835150"/>
          <p14:tracePt t="123533" x="5327650" y="1852613"/>
          <p14:tracePt t="123545" x="5353050" y="1870075"/>
          <p14:tracePt t="123554" x="5386388" y="1911350"/>
          <p14:tracePt t="123560" x="5421313" y="1971675"/>
          <p14:tracePt t="123570" x="5454650" y="2039938"/>
          <p14:tracePt t="123576" x="5497513" y="2108200"/>
          <p14:tracePt t="123587" x="5522913" y="2166938"/>
          <p14:tracePt t="123592" x="5556250" y="2252663"/>
          <p14:tracePt t="123600" x="5581650" y="2336800"/>
          <p14:tracePt t="123608" x="5599113" y="2397125"/>
          <p14:tracePt t="123616" x="5616575" y="2463800"/>
          <p14:tracePt t="123624" x="5624513" y="2532063"/>
          <p14:tracePt t="123632" x="5624513" y="2600325"/>
          <p14:tracePt t="123640" x="5624513" y="2660650"/>
          <p14:tracePt t="123648" x="5624513" y="2701925"/>
          <p14:tracePt t="123656" x="5607050" y="2752725"/>
          <p14:tracePt t="123664" x="5599113" y="2795588"/>
          <p14:tracePt t="123672" x="5573713" y="2820988"/>
          <p14:tracePt t="123680" x="5556250" y="2846388"/>
          <p14:tracePt t="123688" x="5522913" y="2863850"/>
          <p14:tracePt t="123696" x="5487988" y="2889250"/>
          <p14:tracePt t="123704" x="5454650" y="2897188"/>
          <p14:tracePt t="123712" x="5421313" y="2914650"/>
          <p14:tracePt t="123722" x="5394325" y="2914650"/>
          <p14:tracePt t="123728" x="5386388" y="2914650"/>
          <p14:tracePt t="123737" x="5368925" y="2914650"/>
          <p14:tracePt t="123744" x="5353050" y="2914650"/>
          <p14:tracePt t="123753" x="5343525" y="2914650"/>
          <p14:tracePt t="123760" x="5318125" y="2914650"/>
          <p14:tracePt t="123770" x="5310188" y="2906713"/>
          <p14:tracePt t="123776" x="5284788" y="2897188"/>
          <p14:tracePt t="123787" x="5259388" y="2871788"/>
          <p14:tracePt t="123792" x="5241925" y="2846388"/>
          <p14:tracePt t="123801" x="5241925" y="2830513"/>
          <p14:tracePt t="123808" x="5224463" y="2795588"/>
          <p14:tracePt t="123817" x="5199063" y="2752725"/>
          <p14:tracePt t="123824" x="5191125" y="2701925"/>
          <p14:tracePt t="123832" x="5173663" y="2651125"/>
          <p14:tracePt t="123840" x="5165725" y="2617788"/>
          <p14:tracePt t="123849" x="5165725" y="2592388"/>
          <p14:tracePt t="123856" x="5165725" y="2582863"/>
          <p14:tracePt t="123864" x="5165725" y="2574925"/>
          <p14:tracePt t="123872" x="5165725" y="2566988"/>
          <p14:tracePt t="123913" x="5173663" y="2566988"/>
          <p14:tracePt t="123921" x="5183188" y="2574925"/>
          <p14:tracePt t="123928" x="5199063" y="2600325"/>
          <p14:tracePt t="123938" x="5241925" y="2643188"/>
          <p14:tracePt t="123945" x="5249863" y="2668588"/>
          <p14:tracePt t="123955" x="5276850" y="2693988"/>
          <p14:tracePt t="123960" x="5302250" y="2736850"/>
          <p14:tracePt t="123970" x="5310188" y="2744788"/>
          <p14:tracePt t="123977" x="5318125" y="2752725"/>
          <p14:tracePt t="123987" x="5318125" y="2762250"/>
          <p14:tracePt t="123993" x="5318125" y="2770188"/>
          <p14:tracePt t="124041" x="5318125" y="2762250"/>
          <p14:tracePt t="124050" x="5318125" y="2752725"/>
          <p14:tracePt t="124059" x="5292725" y="2719388"/>
          <p14:tracePt t="124065" x="5267325" y="2693988"/>
          <p14:tracePt t="124073" x="5241925" y="2660650"/>
          <p14:tracePt t="124082" x="5199063" y="2625725"/>
          <p14:tracePt t="124091" x="5157788" y="2592388"/>
          <p14:tracePt t="124097" x="5114925" y="2574925"/>
          <p14:tracePt t="124108" x="5064125" y="2557463"/>
          <p14:tracePt t="124113" x="5021263" y="2549525"/>
          <p14:tracePt t="124122" x="4970463" y="2549525"/>
          <p14:tracePt t="124129" x="4919663" y="2549525"/>
          <p14:tracePt t="124139" x="4859338" y="2566988"/>
          <p14:tracePt t="124144" x="4791075" y="2600325"/>
          <p14:tracePt t="124154" x="4724400" y="2651125"/>
          <p14:tracePt t="124161" x="4664075" y="2711450"/>
          <p14:tracePt t="124170" x="4613275" y="2778125"/>
          <p14:tracePt t="124177" x="4570413" y="2855913"/>
          <p14:tracePt t="124188" x="4529138" y="2922588"/>
          <p14:tracePt t="124193" x="4503738" y="2982913"/>
          <p14:tracePt t="124203" x="4494213" y="3033713"/>
          <p14:tracePt t="124209" x="4486275" y="3084513"/>
          <p14:tracePt t="124217" x="4486275" y="3119438"/>
          <p14:tracePt t="124225" x="4503738" y="3144838"/>
          <p14:tracePt t="124233" x="4519613" y="3178175"/>
          <p14:tracePt t="124241" x="4537075" y="3203575"/>
          <p14:tracePt t="124249" x="4570413" y="3228975"/>
          <p14:tracePt t="124256" x="4595813" y="3246438"/>
          <p14:tracePt t="124265" x="4605338" y="3263900"/>
          <p14:tracePt t="124273" x="4630738" y="3271838"/>
          <p14:tracePt t="124281" x="4664075" y="3305175"/>
          <p14:tracePt t="124289" x="4681538" y="3314700"/>
          <p14:tracePt t="124297" x="4681538" y="3330575"/>
          <p14:tracePt t="124307" x="4689475" y="3340100"/>
          <p14:tracePt t="124313" x="4699000" y="3348038"/>
          <p14:tracePt t="124323" x="4699000" y="3355975"/>
          <p14:tracePt t="124341" x="4699000" y="3373438"/>
          <p14:tracePt t="124347" x="4699000" y="3390900"/>
          <p14:tracePt t="124355" x="4699000" y="3398838"/>
          <p14:tracePt t="124360" x="4699000" y="3408363"/>
          <p14:tracePt t="124370" x="4706938" y="3416300"/>
          <p14:tracePt t="124424" x="4714875" y="3416300"/>
          <p14:tracePt t="124433" x="4724400" y="3408363"/>
          <p14:tracePt t="124441" x="4732338" y="3408363"/>
          <p14:tracePt t="124449" x="4749800" y="3390900"/>
          <p14:tracePt t="124457" x="4765675" y="3373438"/>
          <p14:tracePt t="124465" x="4783138" y="3365500"/>
          <p14:tracePt t="124472" x="4818063" y="3340100"/>
          <p14:tracePt t="124481" x="4859338" y="3330575"/>
          <p14:tracePt t="124490" x="4910138" y="3314700"/>
          <p14:tracePt t="124497" x="4962525" y="3297238"/>
          <p14:tracePt t="124507" x="4995863" y="3279775"/>
          <p14:tracePt t="124513" x="5013325" y="3279775"/>
          <p14:tracePt t="124522" x="5021263" y="3263900"/>
          <p14:tracePt t="124529" x="5029200" y="3263900"/>
          <p14:tracePt t="124539" x="5038725" y="3263900"/>
          <p14:tracePt t="124554" x="5046663" y="3263900"/>
          <p14:tracePt t="124561" x="5054600" y="3263900"/>
          <p14:tracePt t="124577" x="5072063" y="3263900"/>
          <p14:tracePt t="124588" x="5080000" y="3263900"/>
          <p14:tracePt t="124593" x="5114925" y="3263900"/>
          <p14:tracePt t="124604" x="5148263" y="3263900"/>
          <p14:tracePt t="124609" x="5191125" y="3271838"/>
          <p14:tracePt t="124617" x="5208588" y="3271838"/>
          <p14:tracePt t="124624" x="5233988" y="3297238"/>
          <p14:tracePt t="124633" x="5241925" y="3297238"/>
          <p14:tracePt t="124641" x="5259388" y="3314700"/>
          <p14:tracePt t="124649" x="5259388" y="3322638"/>
          <p14:tracePt t="124657" x="5267325" y="3330575"/>
          <p14:tracePt t="124665" x="5267325" y="3348038"/>
          <p14:tracePt t="124672" x="5276850" y="3365500"/>
          <p14:tracePt t="124681" x="5284788" y="3382963"/>
          <p14:tracePt t="124688" x="5292725" y="3408363"/>
          <p14:tracePt t="124704" x="5292725" y="3416300"/>
          <p14:tracePt t="124712" x="5292725" y="3424238"/>
          <p14:tracePt t="124720" x="5292725" y="3441700"/>
          <p14:tracePt t="124728" x="5292725" y="3459163"/>
          <p14:tracePt t="124744" x="5284788" y="3475038"/>
          <p14:tracePt t="124754" x="5276850" y="3484563"/>
          <p14:tracePt t="124760" x="5259388" y="3492500"/>
          <p14:tracePt t="124770" x="5259388" y="3502025"/>
          <p14:tracePt t="124776" x="5249863" y="3502025"/>
          <p14:tracePt t="124786" x="5241925" y="3509963"/>
          <p14:tracePt t="124792" x="5233988" y="3517900"/>
          <p14:tracePt t="124808" x="5233988" y="3527425"/>
          <p14:tracePt t="124816" x="5224463" y="3527425"/>
          <p14:tracePt t="124824" x="5216525" y="3527425"/>
          <p14:tracePt t="124832" x="5199063" y="3543300"/>
          <p14:tracePt t="124840" x="5183188" y="3543300"/>
          <p14:tracePt t="124848" x="5173663" y="3543300"/>
          <p14:tracePt t="124856" x="5157788" y="3543300"/>
          <p14:tracePt t="124864" x="5140325" y="3543300"/>
          <p14:tracePt t="124872" x="5114925" y="3543300"/>
          <p14:tracePt t="124880" x="5080000" y="3543300"/>
          <p14:tracePt t="124888" x="5064125" y="3543300"/>
          <p14:tracePt t="124896" x="5029200" y="3527425"/>
          <p14:tracePt t="124904" x="5013325" y="3517900"/>
          <p14:tracePt t="124912" x="4987925" y="3502025"/>
          <p14:tracePt t="124935" x="4953000" y="3449638"/>
          <p14:tracePt t="124937" x="4935538" y="3424238"/>
          <p14:tracePt t="124944" x="4919663" y="3390900"/>
          <p14:tracePt t="124954" x="4910138" y="3365500"/>
          <p14:tracePt t="124960" x="4910138" y="3348038"/>
          <p14:tracePt t="124970" x="4910138" y="3314700"/>
          <p14:tracePt t="124976" x="4902200" y="3289300"/>
          <p14:tracePt t="124987" x="4902200" y="3263900"/>
          <p14:tracePt t="124992" x="4894263" y="3228975"/>
          <p14:tracePt t="125003" x="4894263" y="3203575"/>
          <p14:tracePt t="125008" x="4894263" y="3178175"/>
          <p14:tracePt t="125019" x="4894263" y="3160713"/>
          <p14:tracePt t="125024" x="4894263" y="3152775"/>
          <p14:tracePt t="125032" x="4894263" y="3127375"/>
          <p14:tracePt t="125040" x="4894263" y="3119438"/>
          <p14:tracePt t="125048" x="4894263" y="3109913"/>
          <p14:tracePt t="125064" x="4902200" y="3109913"/>
          <p14:tracePt t="125072" x="4910138" y="3101975"/>
          <p14:tracePt t="125080" x="4919663" y="3076575"/>
          <p14:tracePt t="125088" x="4927600" y="3076575"/>
          <p14:tracePt t="125096" x="4927600" y="3067050"/>
          <p14:tracePt t="125104" x="4935538" y="3067050"/>
          <p14:tracePt t="125112" x="4945063" y="3051175"/>
          <p14:tracePt t="125122" x="4962525" y="3033713"/>
          <p14:tracePt t="125128" x="4970463" y="3025775"/>
          <p14:tracePt t="125137" x="4987925" y="3008313"/>
          <p14:tracePt t="125144" x="5003800" y="3008313"/>
          <p14:tracePt t="125154" x="5021263" y="3000375"/>
          <p14:tracePt t="125160" x="5038725" y="2990850"/>
          <p14:tracePt t="125170" x="5046663" y="2982913"/>
          <p14:tracePt t="125176" x="5054600" y="2982913"/>
          <p14:tracePt t="125193" x="5072063" y="2982913"/>
          <p14:tracePt t="125208" x="5097463" y="2982913"/>
          <p14:tracePt t="125216" x="5114925" y="2982913"/>
          <p14:tracePt t="125224" x="5132388" y="2982913"/>
          <p14:tracePt t="125232" x="5148263" y="2982913"/>
          <p14:tracePt t="125249" x="5157788" y="2982913"/>
          <p14:tracePt t="125256" x="5173663" y="2982913"/>
          <p14:tracePt t="125272" x="5191125" y="2982913"/>
          <p14:tracePt t="125280" x="5208588" y="2982913"/>
          <p14:tracePt t="125324" x="5216525" y="2990850"/>
          <p14:tracePt t="125338" x="5224463" y="3008313"/>
          <p14:tracePt t="125345" x="5224463" y="3025775"/>
          <p14:tracePt t="125357" x="5233988" y="3059113"/>
          <p14:tracePt t="125366" x="5249863" y="3101975"/>
          <p14:tracePt t="125374" x="5249863" y="3135313"/>
          <p14:tracePt t="125376" x="5249863" y="3160713"/>
          <p14:tracePt t="125386" x="5267325" y="3186113"/>
          <p14:tracePt t="125393" x="5267325" y="3221038"/>
          <p14:tracePt t="125402" x="5267325" y="3246438"/>
          <p14:tracePt t="125408" x="5267325" y="3263900"/>
          <p14:tracePt t="125416" x="5267325" y="3289300"/>
          <p14:tracePt t="125425" x="5267325" y="3322638"/>
          <p14:tracePt t="125432" x="5267325" y="3348038"/>
          <p14:tracePt t="125440" x="5259388" y="3373438"/>
          <p14:tracePt t="125448" x="5259388" y="3398838"/>
          <p14:tracePt t="125456" x="5259388" y="3424238"/>
          <p14:tracePt t="125464" x="5249863" y="3449638"/>
          <p14:tracePt t="125472" x="5241925" y="3475038"/>
          <p14:tracePt t="125480" x="5224463" y="3509963"/>
          <p14:tracePt t="125488" x="5208588" y="3535363"/>
          <p14:tracePt t="125496" x="5183188" y="3560763"/>
          <p14:tracePt t="125504" x="5157788" y="3586163"/>
          <p14:tracePt t="125512" x="5114925" y="3611563"/>
          <p14:tracePt t="125520" x="5064125" y="3636963"/>
          <p14:tracePt t="125528" x="5038725" y="3646488"/>
          <p14:tracePt t="125538" x="5013325" y="3654425"/>
          <p14:tracePt t="125544" x="4987925" y="3662363"/>
          <p14:tracePt t="125554" x="4953000" y="3662363"/>
          <p14:tracePt t="125560" x="4910138" y="3662363"/>
          <p14:tracePt t="125570" x="4876800" y="3662363"/>
          <p14:tracePt t="125576" x="4868863" y="3654425"/>
          <p14:tracePt t="125586" x="4851400" y="3636963"/>
          <p14:tracePt t="125592" x="4833938" y="3611563"/>
          <p14:tracePt t="125602" x="4818063" y="3603625"/>
          <p14:tracePt t="125608" x="4818063" y="3578225"/>
          <p14:tracePt t="125620" x="4808538" y="3560763"/>
          <p14:tracePt t="125624" x="4808538" y="3535363"/>
          <p14:tracePt t="125632" x="4808538" y="3517900"/>
          <p14:tracePt t="125640" x="4808538" y="3484563"/>
          <p14:tracePt t="125649" x="4808538" y="3441700"/>
          <p14:tracePt t="125657" x="4808538" y="3390900"/>
          <p14:tracePt t="125664" x="4818063" y="3330575"/>
          <p14:tracePt t="125672" x="4843463" y="3289300"/>
          <p14:tracePt t="125681" x="4876800" y="3238500"/>
          <p14:tracePt t="125688" x="4894263" y="3211513"/>
          <p14:tracePt t="125696" x="4910138" y="3203575"/>
          <p14:tracePt t="125704" x="4910138" y="3195638"/>
          <p14:tracePt t="125722" x="4919663" y="3186113"/>
          <p14:tracePt t="125770" x="4927600" y="3186113"/>
          <p14:tracePt t="125977" x="4927600" y="3195638"/>
          <p14:tracePt t="125993" x="4927600" y="3203575"/>
          <p14:tracePt t="126001" x="4927600" y="3221038"/>
          <p14:tracePt t="126009" x="4919663" y="3221038"/>
          <p14:tracePt t="126018" x="4919663" y="3238500"/>
          <p14:tracePt t="126025" x="4919663" y="3246438"/>
          <p14:tracePt t="126032" x="4919663" y="3254375"/>
          <p14:tracePt t="126040" x="4910138" y="3263900"/>
          <p14:tracePt t="126056" x="4910138" y="3271838"/>
          <p14:tracePt t="126072" x="4910138" y="3279775"/>
          <p14:tracePt t="126137" x="4910138" y="3289300"/>
          <p14:tracePt t="126154" x="4910138" y="3297238"/>
          <p14:tracePt t="126631" x="4894263" y="3305175"/>
          <p14:tracePt t="126645" x="4876800" y="3322638"/>
          <p14:tracePt t="126655" x="4868863" y="3330575"/>
          <p14:tracePt t="126660" x="4859338" y="3340100"/>
          <p14:tracePt t="126964" x="4851400" y="3348038"/>
          <p14:tracePt t="126973" x="4851400" y="3355975"/>
          <p14:tracePt t="126980" x="4851400" y="3365500"/>
          <p14:tracePt t="127004" x="4843463" y="3373438"/>
          <p14:tracePt t="127094" x="4843463" y="3382963"/>
          <p14:tracePt t="127158" x="4843463" y="3390900"/>
          <p14:tracePt t="127173" x="4843463" y="3398838"/>
          <p14:tracePt t="127190" x="4843463" y="3408363"/>
          <p14:tracePt t="127198" x="4833938" y="3416300"/>
          <p14:tracePt t="127207" x="4833938" y="3424238"/>
          <p14:tracePt t="127213" x="4826000" y="3433763"/>
          <p14:tracePt t="127229" x="4826000" y="3441700"/>
          <p14:tracePt t="127239" x="4826000" y="3449638"/>
          <p14:tracePt t="127245" x="4808538" y="3467100"/>
          <p14:tracePt t="127254" x="4800600" y="3467100"/>
          <p14:tracePt t="127261" x="4800600" y="3475038"/>
          <p14:tracePt t="127271" x="4800600" y="3484563"/>
          <p14:tracePt t="127277" x="4783138" y="3492500"/>
          <p14:tracePt t="127287" x="4775200" y="3517900"/>
          <p14:tracePt t="127293" x="4765675" y="3517900"/>
          <p14:tracePt t="127305" x="4765675" y="3527425"/>
          <p14:tracePt t="127309" x="4757738" y="3535363"/>
          <p14:tracePt t="127320" x="4749800" y="3552825"/>
          <p14:tracePt t="127325" x="4740275" y="3552825"/>
          <p14:tracePt t="127333" x="4740275" y="3560763"/>
          <p14:tracePt t="127365" x="4732338" y="3568700"/>
          <p14:tracePt t="127614" x="4732338" y="3552825"/>
          <p14:tracePt t="127622" x="4732338" y="3543300"/>
          <p14:tracePt t="127638" x="4732338" y="3527425"/>
          <p14:tracePt t="127734" x="4732338" y="3517900"/>
          <p14:tracePt t="127756" x="4732338" y="3492500"/>
          <p14:tracePt t="127764" x="4706938" y="3484563"/>
          <p14:tracePt t="127772" x="4673600" y="3467100"/>
          <p14:tracePt t="127780" x="4638675" y="3459163"/>
          <p14:tracePt t="127788" x="4621213" y="3449638"/>
          <p14:tracePt t="127796" x="4579938" y="3433763"/>
          <p14:tracePt t="127804" x="4511675" y="3416300"/>
          <p14:tracePt t="127812" x="4443413" y="3408363"/>
          <p14:tracePt t="127820" x="4375150" y="3390900"/>
          <p14:tracePt t="127828" x="4316413" y="3382963"/>
          <p14:tracePt t="127837" x="4248150" y="3365500"/>
          <p14:tracePt t="127844" x="4187825" y="3355975"/>
          <p14:tracePt t="127853" x="4137025" y="3348038"/>
          <p14:tracePt t="127860" x="4086225" y="3340100"/>
          <p14:tracePt t="127870" x="4044950" y="3340100"/>
          <p14:tracePt t="127876" x="3984625" y="3330575"/>
          <p14:tracePt t="127886" x="3951288" y="3330575"/>
          <p14:tracePt t="127892" x="3916363" y="3330575"/>
          <p14:tracePt t="127905" x="3908425" y="3330575"/>
          <p14:tracePt t="127909" x="3883025" y="3322638"/>
          <p14:tracePt t="127921" x="3873500" y="3322638"/>
          <p14:tracePt t="127936" x="3840163" y="3305175"/>
          <p14:tracePt t="127940" x="3822700" y="3305175"/>
          <p14:tracePt t="127956" x="3814763" y="3297238"/>
          <p14:tracePt t="127972" x="3806825" y="3289300"/>
          <p14:tracePt t="127988" x="3806825" y="3279775"/>
          <p14:tracePt t="128004" x="3797300" y="3279775"/>
          <p14:tracePt t="128020" x="3789363" y="3279775"/>
          <p14:tracePt t="128028" x="3781425" y="3271838"/>
          <p14:tracePt t="128036" x="3763963" y="3263900"/>
          <p14:tracePt t="128044" x="3746500" y="3254375"/>
          <p14:tracePt t="128060" x="3729038" y="3254375"/>
          <p14:tracePt t="128070" x="3703638" y="3254375"/>
          <p14:tracePt t="128076" x="3687763" y="3254375"/>
          <p14:tracePt t="128086" x="3662363" y="3254375"/>
          <p14:tracePt t="128092" x="3652838" y="3254375"/>
          <p14:tracePt t="128102" x="3636963" y="3254375"/>
          <p14:tracePt t="128108" x="3619500" y="3246438"/>
          <p14:tracePt t="128119" x="3611563" y="3246438"/>
          <p14:tracePt t="128124" x="3602038" y="3246438"/>
          <p14:tracePt t="128135" x="3594100" y="3246438"/>
          <p14:tracePt t="128149" x="3586163" y="3246438"/>
          <p14:tracePt t="128172" x="3576638" y="3246438"/>
          <p14:tracePt t="128181" x="3568700" y="3246438"/>
          <p14:tracePt t="128188" x="3559175" y="3246438"/>
          <p14:tracePt t="128205" x="3551238" y="3246438"/>
          <p14:tracePt t="128228" x="3543300" y="3254375"/>
          <p14:tracePt t="128294" x="3533775" y="3254375"/>
          <p14:tracePt t="128357" x="3525838" y="3254375"/>
          <p14:tracePt t="128382" x="3517900" y="3246438"/>
          <p14:tracePt t="128393" x="3508375" y="3246438"/>
          <p14:tracePt t="128407" x="3500438" y="3238500"/>
          <p14:tracePt t="128437" x="3492500" y="3221038"/>
          <p14:tracePt t="128453" x="3492500" y="3211513"/>
          <p14:tracePt t="128485" x="3492500" y="3203575"/>
          <p14:tracePt t="128534" x="3492500" y="3195638"/>
          <p14:tracePt t="128710" x="3492500" y="3186113"/>
          <p14:tracePt t="128758" x="3500438" y="3186113"/>
          <p14:tracePt t="128766" x="3517900" y="3186113"/>
          <p14:tracePt t="128773" x="3525838" y="3186113"/>
          <p14:tracePt t="128781" x="3533775" y="3186113"/>
          <p14:tracePt t="128789" x="3551238" y="3186113"/>
          <p14:tracePt t="128797" x="3559175" y="3186113"/>
          <p14:tracePt t="128805" x="3568700" y="3186113"/>
          <p14:tracePt t="128813" x="3576638" y="3178175"/>
          <p14:tracePt t="128829" x="3586163" y="3178175"/>
          <p14:tracePt t="128838" x="3602038" y="3178175"/>
          <p14:tracePt t="128854" x="3611563" y="3178175"/>
          <p14:tracePt t="128871" x="3619500" y="3178175"/>
          <p14:tracePt t="128877" x="3627438" y="3170238"/>
          <p14:tracePt t="128888" x="3636963" y="3170238"/>
          <p14:tracePt t="128905" x="3644900" y="3170238"/>
          <p14:tracePt t="128909" x="3652838" y="3170238"/>
          <p14:tracePt t="128919" x="3662363" y="3170238"/>
          <p14:tracePt t="129044" x="3670300" y="3160713"/>
          <p14:tracePt t="129084" x="3678238" y="3160713"/>
          <p14:tracePt t="129092" x="3687763" y="3160713"/>
          <p14:tracePt t="129102" x="3695700" y="3160713"/>
          <p14:tracePt t="129125" x="3703638" y="3160713"/>
          <p14:tracePt t="129140" x="3713163" y="3160713"/>
          <p14:tracePt t="129149" x="3721100" y="3160713"/>
          <p14:tracePt t="129172" x="3738563" y="3160713"/>
          <p14:tracePt t="129181" x="3746500" y="3160713"/>
          <p14:tracePt t="129188" x="3756025" y="3160713"/>
          <p14:tracePt t="129197" x="3781425" y="3160713"/>
          <p14:tracePt t="129205" x="3789363" y="3160713"/>
          <p14:tracePt t="129213" x="3806825" y="3160713"/>
          <p14:tracePt t="129221" x="3814763" y="3160713"/>
          <p14:tracePt t="129229" x="3822700" y="3160713"/>
          <p14:tracePt t="129245" x="3832225" y="3160713"/>
          <p14:tracePt t="129255" x="3848100" y="3160713"/>
          <p14:tracePt t="129271" x="3857625" y="3160713"/>
          <p14:tracePt t="129286" x="3865563" y="3160713"/>
          <p14:tracePt t="129293" x="3873500" y="3160713"/>
          <p14:tracePt t="129302" x="3890963" y="3160713"/>
          <p14:tracePt t="129309" x="3916363" y="3160713"/>
          <p14:tracePt t="129320" x="3941763" y="3160713"/>
          <p14:tracePt t="129325" x="3959225" y="3160713"/>
          <p14:tracePt t="129335" x="3984625" y="3160713"/>
          <p14:tracePt t="129341" x="3992563" y="3160713"/>
          <p14:tracePt t="129357" x="4010025" y="3160713"/>
          <p14:tracePt t="129381" x="4017963" y="3160713"/>
          <p14:tracePt t="129390" x="4027488" y="3152775"/>
          <p14:tracePt t="129412" x="4035425" y="3152775"/>
          <p14:tracePt t="129420" x="4044950" y="3152775"/>
          <p14:tracePt t="129429" x="4052888" y="3152775"/>
          <p14:tracePt t="129436" x="4070350" y="3144838"/>
          <p14:tracePt t="129445" x="4095750" y="3144838"/>
          <p14:tracePt t="129453" x="4103688" y="3144838"/>
          <p14:tracePt t="129461" x="4129088" y="3135313"/>
          <p14:tracePt t="129470" x="4129088" y="3127375"/>
          <p14:tracePt t="129492" x="4137025" y="3127375"/>
          <p14:tracePt t="129541" x="4146550" y="3119438"/>
          <p14:tracePt t="129548" x="4154488" y="3119438"/>
          <p14:tracePt t="129564" x="4162425" y="3119438"/>
          <p14:tracePt t="129572" x="4179888" y="3109913"/>
          <p14:tracePt t="129580" x="4214813" y="3101975"/>
          <p14:tracePt t="129588" x="4230688" y="3094038"/>
          <p14:tracePt t="129596" x="4256088" y="3094038"/>
          <p14:tracePt t="129604" x="4265613" y="3094038"/>
          <p14:tracePt t="129612" x="4291013" y="3084513"/>
          <p14:tracePt t="129620" x="4316413" y="3084513"/>
          <p14:tracePt t="129628" x="4324350" y="3076575"/>
          <p14:tracePt t="129644" x="4332288" y="3076575"/>
          <p14:tracePt t="129722" x="4341813" y="3076575"/>
          <p14:tracePt t="129730" x="4349750" y="3076575"/>
          <p14:tracePt t="129755" x="4359275" y="3076575"/>
          <p14:tracePt t="129771" x="4367213" y="3076575"/>
          <p14:tracePt t="129794" x="4375150" y="3076575"/>
          <p14:tracePt t="129803" x="4384675" y="3076575"/>
          <p14:tracePt t="129819" x="4392613" y="3084513"/>
          <p14:tracePt t="129827" x="4400550" y="3094038"/>
          <p14:tracePt t="129834" x="4410075" y="3109913"/>
          <p14:tracePt t="129841" x="4418013" y="3109913"/>
          <p14:tracePt t="129850" x="4425950" y="3119438"/>
          <p14:tracePt t="129865" x="4425950" y="3127375"/>
          <p14:tracePt t="129873" x="4425950" y="3135313"/>
          <p14:tracePt t="129953" x="4425950" y="3144838"/>
          <p14:tracePt t="129961" x="4418013" y="3144838"/>
          <p14:tracePt t="129978" x="4410075" y="3152775"/>
          <p14:tracePt t="129994" x="4384675" y="3152775"/>
          <p14:tracePt t="130003" x="4367213" y="3152775"/>
          <p14:tracePt t="130009" x="4341813" y="3152775"/>
          <p14:tracePt t="130022" x="4298950" y="3144838"/>
          <p14:tracePt t="130024" x="4256088" y="3127375"/>
          <p14:tracePt t="130035" x="4214813" y="3127375"/>
          <p14:tracePt t="130041" x="4179888" y="3119438"/>
          <p14:tracePt t="130050" x="4171950" y="3119438"/>
          <p14:tracePt t="130056" x="4154488" y="3119438"/>
          <p14:tracePt t="130065" x="4154488" y="3109913"/>
          <p14:tracePt t="130072" x="4146550" y="3109913"/>
          <p14:tracePt t="130105" x="4137025" y="3109913"/>
          <p14:tracePt t="130121" x="4129088" y="3109913"/>
          <p14:tracePt t="130128" x="4121150" y="3109913"/>
          <p14:tracePt t="130136" x="4103688" y="3109913"/>
          <p14:tracePt t="130144" x="4086225" y="3109913"/>
          <p14:tracePt t="130153" x="4070350" y="3109913"/>
          <p14:tracePt t="130160" x="4052888" y="3109913"/>
          <p14:tracePt t="130169" x="4035425" y="3119438"/>
          <p14:tracePt t="130176" x="4027488" y="3119438"/>
          <p14:tracePt t="130186" x="4010025" y="3127375"/>
          <p14:tracePt t="130192" x="3992563" y="3144838"/>
          <p14:tracePt t="130204" x="3976688" y="3152775"/>
          <p14:tracePt t="130209" x="3951288" y="3152775"/>
          <p14:tracePt t="130218" x="3941763" y="3152775"/>
          <p14:tracePt t="130224" x="3933825" y="3160713"/>
          <p14:tracePt t="130234" x="3925888" y="3170238"/>
          <p14:tracePt t="130240" x="3916363" y="3170238"/>
          <p14:tracePt t="130248" x="3900488" y="3170238"/>
          <p14:tracePt t="130264" x="3883025" y="3170238"/>
          <p14:tracePt t="130280" x="3873500" y="3170238"/>
          <p14:tracePt t="130288" x="3865563" y="3170238"/>
          <p14:tracePt t="130296" x="3857625" y="3170238"/>
          <p14:tracePt t="130304" x="3848100" y="3170238"/>
          <p14:tracePt t="130320" x="3832225" y="3170238"/>
          <p14:tracePt t="130329" x="3806825" y="3170238"/>
          <p14:tracePt t="130336" x="3781425" y="3178175"/>
          <p14:tracePt t="130344" x="3763963" y="3178175"/>
          <p14:tracePt t="130352" x="3756025" y="3178175"/>
          <p14:tracePt t="130360" x="3729038" y="3178175"/>
          <p14:tracePt t="130370" x="3721100" y="3186113"/>
          <p14:tracePt t="130376" x="3695700" y="3195638"/>
          <p14:tracePt t="130387" x="3687763" y="3195638"/>
          <p14:tracePt t="130392" x="3670300" y="3195638"/>
          <p14:tracePt t="130402" x="3662363" y="3195638"/>
          <p14:tracePt t="130408" x="3644900" y="3195638"/>
          <p14:tracePt t="130418" x="3636963" y="3203575"/>
          <p14:tracePt t="130424" x="3627438" y="3203575"/>
          <p14:tracePt t="130434" x="3611563" y="3211513"/>
          <p14:tracePt t="130440" x="3586163" y="3221038"/>
          <p14:tracePt t="130448" x="3568700" y="3221038"/>
          <p14:tracePt t="130456" x="3551238" y="3221038"/>
          <p14:tracePt t="130465" x="3543300" y="3221038"/>
          <p14:tracePt t="130472" x="3525838" y="3228975"/>
          <p14:tracePt t="130480" x="3517900" y="3228975"/>
          <p14:tracePt t="130488" x="3508375" y="3228975"/>
          <p14:tracePt t="130496" x="3492500" y="3238500"/>
          <p14:tracePt t="130504" x="3482975" y="3238500"/>
          <p14:tracePt t="130520" x="3475038" y="3238500"/>
          <p14:tracePt t="130536" x="3467100" y="3238500"/>
          <p14:tracePt t="130587" x="3457575" y="3238500"/>
          <p14:tracePt t="130601" x="3449638" y="3246438"/>
          <p14:tracePt t="130666" x="3449638" y="3263900"/>
          <p14:tracePt t="130952" x="3449638" y="3254375"/>
          <p14:tracePt t="130961" x="3449638" y="3238500"/>
          <p14:tracePt t="130978" x="3449638" y="3221038"/>
          <p14:tracePt t="130987" x="3457575" y="3211513"/>
          <p14:tracePt t="130993" x="3457575" y="3203575"/>
          <p14:tracePt t="131010" x="3457575" y="3195638"/>
          <p14:tracePt t="131025" x="3457575" y="3186113"/>
          <p14:tracePt t="131037" x="3457575" y="3178175"/>
          <p14:tracePt t="131050" x="3467100" y="3160713"/>
          <p14:tracePt t="131057" x="3467100" y="3152775"/>
          <p14:tracePt t="131066" x="3467100" y="3144838"/>
          <p14:tracePt t="131098" x="3475038" y="3135313"/>
          <p14:tracePt t="131170" x="3475038" y="3127375"/>
          <p14:tracePt t="131234" x="3492500" y="3119438"/>
          <p14:tracePt t="131240" x="3508375" y="3101975"/>
          <p14:tracePt t="131248" x="3525838" y="3101975"/>
          <p14:tracePt t="131256" x="3543300" y="3094038"/>
          <p14:tracePt t="131264" x="3586163" y="3094038"/>
          <p14:tracePt t="131272" x="3670300" y="3094038"/>
          <p14:tracePt t="131280" x="3771900" y="3094038"/>
          <p14:tracePt t="131288" x="3873500" y="3094038"/>
          <p14:tracePt t="131296" x="3984625" y="3101975"/>
          <p14:tracePt t="131304" x="4095750" y="3109913"/>
          <p14:tracePt t="131312" x="4214813" y="3119438"/>
          <p14:tracePt t="131320" x="4316413" y="3127375"/>
          <p14:tracePt t="131328" x="4410075" y="3160713"/>
          <p14:tracePt t="131336" x="4494213" y="3178175"/>
          <p14:tracePt t="131344" x="4579938" y="3195638"/>
          <p14:tracePt t="131354" x="4673600" y="3211513"/>
          <p14:tracePt t="131360" x="4775200" y="3246438"/>
          <p14:tracePt t="131369" x="4868863" y="3271838"/>
          <p14:tracePt t="131376" x="4970463" y="3297238"/>
          <p14:tracePt t="131386" x="5080000" y="3348038"/>
          <p14:tracePt t="131393" x="5183188" y="3382963"/>
          <p14:tracePt t="131403" x="5241925" y="3408363"/>
          <p14:tracePt t="131410" x="5292725" y="3433763"/>
          <p14:tracePt t="131422" x="5343525" y="3459163"/>
          <p14:tracePt t="131425" x="5353050" y="3475038"/>
          <p14:tracePt t="131438" x="5360988" y="3475038"/>
          <p14:tracePt t="131443" x="5360988" y="3492500"/>
          <p14:tracePt t="131454" x="5368925" y="3502025"/>
          <p14:tracePt t="131458" x="5368925" y="3517900"/>
          <p14:tracePt t="131467" x="5378450" y="3517900"/>
          <p14:tracePt t="131474" x="5378450" y="3527425"/>
          <p14:tracePt t="131481" x="5378450" y="3535363"/>
          <p14:tracePt t="131489" x="5378450" y="3543300"/>
          <p14:tracePt t="131586" x="5378450" y="3535363"/>
          <p14:tracePt t="131602" x="5378450" y="3517900"/>
          <p14:tracePt t="131610" x="5378450" y="3475038"/>
          <p14:tracePt t="131620" x="5386388" y="3424238"/>
          <p14:tracePt t="131626" x="5403850" y="3365500"/>
          <p14:tracePt t="131636" x="5429250" y="3305175"/>
          <p14:tracePt t="131641" x="5454650" y="3246438"/>
          <p14:tracePt t="131651" x="5497513" y="3178175"/>
          <p14:tracePt t="131657" x="5538788" y="3119438"/>
          <p14:tracePt t="131666" x="5591175" y="3059113"/>
          <p14:tracePt t="131673" x="5624513" y="3016250"/>
          <p14:tracePt t="131681" x="5641975" y="3000375"/>
          <p14:tracePt t="131746" x="5641975" y="3008313"/>
          <p14:tracePt t="131762" x="5632450" y="3025775"/>
          <p14:tracePt t="131772" x="5624513" y="3041650"/>
          <p14:tracePt t="131779" x="5607050" y="3076575"/>
          <p14:tracePt t="131788" x="5573713" y="3135313"/>
          <p14:tracePt t="131794" x="5522913" y="3221038"/>
          <p14:tracePt t="131804" x="5462588" y="3297238"/>
          <p14:tracePt t="131809" x="5386388" y="3373438"/>
          <p14:tracePt t="131819" x="5310188" y="3449638"/>
          <p14:tracePt t="131825" x="5233988" y="3502025"/>
          <p14:tracePt t="131837" x="5148263" y="3552825"/>
          <p14:tracePt t="131841" x="5054600" y="3586163"/>
          <p14:tracePt t="131852" x="4978400" y="3611563"/>
          <p14:tracePt t="131857" x="4894263" y="3629025"/>
          <p14:tracePt t="131865" x="4800600" y="3636963"/>
          <p14:tracePt t="131873" x="4714875" y="3636963"/>
          <p14:tracePt t="131881" x="4630738" y="3636963"/>
          <p14:tracePt t="131890" x="4562475" y="3636963"/>
          <p14:tracePt t="131897" x="4511675" y="3636963"/>
          <p14:tracePt t="131905" x="4451350" y="3619500"/>
          <p14:tracePt t="131913" x="4400550" y="3603625"/>
          <p14:tracePt t="131922" x="4341813" y="3578225"/>
          <p14:tracePt t="131929" x="4291013" y="3560763"/>
          <p14:tracePt t="131938" x="4265613" y="3552825"/>
          <p14:tracePt t="131945" x="4240213" y="3543300"/>
          <p14:tracePt t="131954" x="4197350" y="3535363"/>
          <p14:tracePt t="131961" x="4162425" y="3527425"/>
          <p14:tracePt t="131970" x="4111625" y="3517900"/>
          <p14:tracePt t="131977" x="4070350" y="3509963"/>
          <p14:tracePt t="131986" x="4017963" y="3502025"/>
          <p14:tracePt t="131992" x="3976688" y="3502025"/>
          <p14:tracePt t="132003" x="3925888" y="3502025"/>
          <p14:tracePt t="132009" x="3857625" y="3475038"/>
          <p14:tracePt t="132019" x="3797300" y="3467100"/>
          <p14:tracePt t="132024" x="3738563" y="3467100"/>
          <p14:tracePt t="132036" x="3695700" y="3467100"/>
          <p14:tracePt t="132041" x="3644900" y="3467100"/>
          <p14:tracePt t="132052" x="3611563" y="3467100"/>
          <p14:tracePt t="132057" x="3576638" y="3467100"/>
          <p14:tracePt t="132065" x="3551238" y="3467100"/>
          <p14:tracePt t="132073" x="3525838" y="3459163"/>
          <p14:tracePt t="132081" x="3517900" y="3459163"/>
          <p14:tracePt t="132089" x="3508375" y="3459163"/>
          <p14:tracePt t="132097" x="3500438" y="3449638"/>
          <p14:tracePt t="132105" x="3475038" y="3433763"/>
          <p14:tracePt t="132113" x="3457575" y="3424238"/>
          <p14:tracePt t="132120" x="3441700" y="3416300"/>
          <p14:tracePt t="132128" x="3432175" y="3416300"/>
          <p14:tracePt t="132137" x="3414713" y="3416300"/>
          <p14:tracePt t="132144" x="3389313" y="3408363"/>
          <p14:tracePt t="132154" x="3363913" y="3408363"/>
          <p14:tracePt t="132161" x="3330575" y="3398838"/>
          <p14:tracePt t="132170" x="3313113" y="3398838"/>
          <p14:tracePt t="132177" x="3297238" y="3398838"/>
          <p14:tracePt t="132186" x="3279775" y="3398838"/>
          <p14:tracePt t="132192" x="3254375" y="3398838"/>
          <p14:tracePt t="132202" x="3228975" y="3390900"/>
          <p14:tracePt t="132209" x="3219450" y="3390900"/>
          <p14:tracePt t="132218" x="3203575" y="3390900"/>
          <p14:tracePt t="132236" x="3194050" y="3390900"/>
          <p14:tracePt t="132273" x="3194050" y="3382963"/>
          <p14:tracePt t="132306" x="3194050" y="3365500"/>
          <p14:tracePt t="132314" x="3219450" y="3348038"/>
          <p14:tracePt t="132323" x="3244850" y="3330575"/>
          <p14:tracePt t="132328" x="3270250" y="3322638"/>
          <p14:tracePt t="132336" x="3297238" y="3305175"/>
          <p14:tracePt t="132344" x="3322638" y="3289300"/>
          <p14:tracePt t="132352" x="3373438" y="3263900"/>
          <p14:tracePt t="132360" x="3457575" y="3228975"/>
          <p14:tracePt t="132369" x="3525838" y="3203575"/>
          <p14:tracePt t="132376" x="3586163" y="3186113"/>
          <p14:tracePt t="132386" x="3644900" y="3170238"/>
          <p14:tracePt t="132393" x="3703638" y="3152775"/>
          <p14:tracePt t="132403" x="3763963" y="3144838"/>
          <p14:tracePt t="132409" x="3814763" y="3135313"/>
          <p14:tracePt t="132419" x="3857625" y="3127375"/>
          <p14:tracePt t="132425" x="3883025" y="3127375"/>
          <p14:tracePt t="132436" x="3900488" y="3127375"/>
          <p14:tracePt t="132441" x="3916363" y="3119438"/>
          <p14:tracePt t="132452" x="3925888" y="3119438"/>
          <p14:tracePt t="132457" x="3941763" y="3109913"/>
          <p14:tracePt t="132465" x="3951288" y="3101975"/>
          <p14:tracePt t="132473" x="3967163" y="3101975"/>
          <p14:tracePt t="132481" x="3976688" y="3094038"/>
          <p14:tracePt t="132497" x="3984625" y="3094038"/>
          <p14:tracePt t="132505" x="3984625" y="3084513"/>
          <p14:tracePt t="132513" x="3992563" y="3076575"/>
          <p14:tracePt t="132521" x="4002088" y="3076575"/>
          <p14:tracePt t="132529" x="4010025" y="3076575"/>
          <p14:tracePt t="132537" x="4010025" y="3067050"/>
          <p14:tracePt t="132545" x="4027488" y="3067050"/>
          <p14:tracePt t="132561" x="4044950" y="3051175"/>
          <p14:tracePt t="132577" x="4070350" y="3033713"/>
          <p14:tracePt t="132593" x="4086225" y="3025775"/>
          <p14:tracePt t="132602" x="4121150" y="3016250"/>
          <p14:tracePt t="132609" x="4137025" y="3008313"/>
          <p14:tracePt t="132621" x="4154488" y="3000375"/>
          <p14:tracePt t="132625" x="4171950" y="2990850"/>
          <p14:tracePt t="132636" x="4187825" y="2990850"/>
          <p14:tracePt t="132640" x="4197350" y="2990850"/>
          <p14:tracePt t="132721" x="4214813" y="2990850"/>
          <p14:tracePt t="132737" x="4230688" y="2990850"/>
          <p14:tracePt t="132757" x="4240213" y="3000375"/>
          <p14:tracePt t="132789" x="4256088" y="3008313"/>
          <p14:tracePt t="132798" x="4256088" y="3016250"/>
          <p14:tracePt t="132806" x="4265613" y="3025775"/>
          <p14:tracePt t="132814" x="4281488" y="3051175"/>
          <p14:tracePt t="132822" x="4306888" y="3067050"/>
          <p14:tracePt t="132829" x="4324350" y="3084513"/>
          <p14:tracePt t="132838" x="4349750" y="3109913"/>
          <p14:tracePt t="132845" x="4384675" y="3127375"/>
          <p14:tracePt t="132854" x="4410075" y="3152775"/>
          <p14:tracePt t="132861" x="4468813" y="3170238"/>
          <p14:tracePt t="132870" x="4519613" y="3186113"/>
          <p14:tracePt t="132877" x="4570413" y="3203575"/>
          <p14:tracePt t="132886" x="4630738" y="3221038"/>
          <p14:tracePt t="132893" x="4689475" y="3238500"/>
          <p14:tracePt t="132903" x="4740275" y="3254375"/>
          <p14:tracePt t="132909" x="4808538" y="3279775"/>
          <p14:tracePt t="132918" x="4876800" y="3297238"/>
          <p14:tracePt t="132925" x="4970463" y="3322638"/>
          <p14:tracePt t="132937" x="5054600" y="3355975"/>
          <p14:tracePt t="132940" x="5148263" y="3373438"/>
          <p14:tracePt t="132949" x="5241925" y="3390900"/>
          <p14:tracePt t="132957" x="5343525" y="3398838"/>
          <p14:tracePt t="132965" x="5411788" y="3408363"/>
          <p14:tracePt t="132972" x="5480050" y="3408363"/>
          <p14:tracePt t="132980" x="5530850" y="3408363"/>
          <p14:tracePt t="132988" x="5581650" y="3408363"/>
          <p14:tracePt t="132996" x="5591175" y="3408363"/>
          <p14:tracePt t="133004" x="5599113" y="3408363"/>
          <p14:tracePt t="133012" x="5607050" y="3408363"/>
          <p14:tracePt t="133020" x="5616575" y="3416300"/>
          <p14:tracePt t="133044" x="5624513" y="3424238"/>
          <p14:tracePt t="133052" x="5624513" y="3433763"/>
          <p14:tracePt t="133060" x="5624513" y="3441700"/>
          <p14:tracePt t="133076" x="5624513" y="3459163"/>
          <p14:tracePt t="133085" x="5624513" y="3475038"/>
          <p14:tracePt t="133092" x="5616575" y="3492500"/>
          <p14:tracePt t="133102" x="5599113" y="3509963"/>
          <p14:tracePt t="133108" x="5573713" y="3535363"/>
          <p14:tracePt t="133117" x="5556250" y="3552825"/>
          <p14:tracePt t="133124" x="5522913" y="3578225"/>
          <p14:tracePt t="133135" x="5497513" y="3578225"/>
          <p14:tracePt t="133140" x="5462588" y="3578225"/>
          <p14:tracePt t="133150" x="5446713" y="3578225"/>
          <p14:tracePt t="133156" x="5421313" y="3578225"/>
          <p14:tracePt t="133164" x="5378450" y="3578225"/>
          <p14:tracePt t="133172" x="5327650" y="3568700"/>
          <p14:tracePt t="133180" x="5267325" y="3552825"/>
          <p14:tracePt t="133188" x="5216525" y="3517900"/>
          <p14:tracePt t="133196" x="5183188" y="3492500"/>
          <p14:tracePt t="133204" x="5140325" y="3467100"/>
          <p14:tracePt t="133213" x="5114925" y="3433763"/>
          <p14:tracePt t="133220" x="5106988" y="3416300"/>
          <p14:tracePt t="133228" x="5106988" y="3398838"/>
          <p14:tracePt t="133236" x="5106988" y="3390900"/>
          <p14:tracePt t="133245" x="5097463" y="3365500"/>
          <p14:tracePt t="133253" x="5080000" y="3340100"/>
          <p14:tracePt t="133261" x="5080000" y="3314700"/>
          <p14:tracePt t="133270" x="5080000" y="3289300"/>
          <p14:tracePt t="133276" x="5080000" y="3254375"/>
          <p14:tracePt t="133287" x="5080000" y="3228975"/>
          <p14:tracePt t="133292" x="5080000" y="3203575"/>
          <p14:tracePt t="133302" x="5097463" y="3195638"/>
          <p14:tracePt t="133308" x="5097463" y="3186113"/>
          <p14:tracePt t="133318" x="5114925" y="3170238"/>
          <p14:tracePt t="133325" x="5132388" y="3160713"/>
          <p14:tracePt t="133335" x="5157788" y="3152775"/>
          <p14:tracePt t="133341" x="5173663" y="3152775"/>
          <p14:tracePt t="133351" x="5191125" y="3152775"/>
          <p14:tracePt t="133357" x="5216525" y="3152775"/>
          <p14:tracePt t="133365" x="5241925" y="3152775"/>
          <p14:tracePt t="133373" x="5267325" y="3152775"/>
          <p14:tracePt t="133381" x="5310188" y="3160713"/>
          <p14:tracePt t="133391" x="5335588" y="3186113"/>
          <p14:tracePt t="133402" x="5360988" y="3203575"/>
          <p14:tracePt t="133407" x="5368925" y="3238500"/>
          <p14:tracePt t="133412" x="5386388" y="3263900"/>
          <p14:tracePt t="133420" x="5394325" y="3297238"/>
          <p14:tracePt t="133428" x="5411788" y="3340100"/>
          <p14:tracePt t="133436" x="5411788" y="3373438"/>
          <p14:tracePt t="133444" x="5411788" y="3408363"/>
          <p14:tracePt t="133452" x="5411788" y="3441700"/>
          <p14:tracePt t="133460" x="5411788" y="3467100"/>
          <p14:tracePt t="133469" x="5411788" y="3502025"/>
          <p14:tracePt t="133476" x="5411788" y="3535363"/>
          <p14:tracePt t="133485" x="5403850" y="3560763"/>
          <p14:tracePt t="133492" x="5394325" y="3568700"/>
          <p14:tracePt t="133501" x="5394325" y="3578225"/>
          <p14:tracePt t="133508" x="5386388" y="3578225"/>
          <p14:tracePt t="133517" x="5386388" y="3586163"/>
          <p14:tracePt t="133524" x="5378450" y="3594100"/>
          <p14:tracePt t="134014" x="5378450" y="3586163"/>
          <p14:tracePt t="134021" x="5378450" y="3578225"/>
          <p14:tracePt t="134030" x="5368925" y="3552825"/>
          <p14:tracePt t="134039" x="5360988" y="3543300"/>
          <p14:tracePt t="134046" x="5343525" y="3535363"/>
          <p14:tracePt t="134056" x="5318125" y="3509963"/>
          <p14:tracePt t="134065" x="5310188" y="3502025"/>
          <p14:tracePt t="134071" x="5310188" y="3484563"/>
          <p14:tracePt t="134076" x="5292725" y="3467100"/>
          <p14:tracePt t="134086" x="5292725" y="3459163"/>
          <p14:tracePt t="134092" x="5292725" y="3441700"/>
          <p14:tracePt t="134102" x="5284788" y="3416300"/>
          <p14:tracePt t="134108" x="5267325" y="3390900"/>
          <p14:tracePt t="134118" x="5267325" y="3382963"/>
          <p14:tracePt t="134124" x="5259388" y="3348038"/>
          <p14:tracePt t="134134" x="5259388" y="3322638"/>
          <p14:tracePt t="134140" x="5249863" y="3297238"/>
          <p14:tracePt t="134151" x="5241925" y="3263900"/>
          <p14:tracePt t="134156" x="5233988" y="3228975"/>
          <p14:tracePt t="134165" x="5233988" y="3186113"/>
          <p14:tracePt t="134172" x="5233988" y="3144838"/>
          <p14:tracePt t="134180" x="5233988" y="3094038"/>
          <p14:tracePt t="134188" x="5241925" y="3067050"/>
          <p14:tracePt t="134197" x="5249863" y="3041650"/>
          <p14:tracePt t="134204" x="5249863" y="3016250"/>
          <p14:tracePt t="134212" x="5249863" y="3008313"/>
          <p14:tracePt t="134220" x="5249863" y="2990850"/>
          <p14:tracePt t="134228" x="5249863" y="2982913"/>
          <p14:tracePt t="134236" x="5249863" y="2974975"/>
          <p14:tracePt t="134253" x="5241925" y="2974975"/>
          <p14:tracePt t="134269" x="5233988" y="2974975"/>
          <p14:tracePt t="134318" x="5224463" y="2974975"/>
          <p14:tracePt t="134334" x="5216525" y="2982913"/>
          <p14:tracePt t="134341" x="5208588" y="2982913"/>
          <p14:tracePt t="134351" x="5199063" y="3000375"/>
          <p14:tracePt t="134357" x="5191125" y="3000375"/>
          <p14:tracePt t="134381" x="5191125" y="3008313"/>
          <p14:tracePt t="134403" x="5191125" y="3016250"/>
          <p14:tracePt t="134408" x="5191125" y="3025775"/>
          <p14:tracePt t="134415" x="5183188" y="3025775"/>
          <p14:tracePt t="134422" x="5183188" y="3033713"/>
          <p14:tracePt t="134428" x="5165725" y="3041650"/>
          <p14:tracePt t="134436" x="5140325" y="3059113"/>
          <p14:tracePt t="134444" x="5132388" y="3084513"/>
          <p14:tracePt t="134452" x="5097463" y="3101975"/>
          <p14:tracePt t="134460" x="5089525" y="3109913"/>
          <p14:tracePt t="134470" x="5080000" y="3119438"/>
          <p14:tracePt t="134476" x="5072063" y="3119438"/>
          <p14:tracePt t="134486" x="5064125" y="3119438"/>
          <p14:tracePt t="134670" x="5064125" y="3109913"/>
          <p14:tracePt t="134694" x="5064125" y="3101975"/>
          <p14:tracePt t="134718" x="5072063" y="3101975"/>
          <p14:tracePt t="134734" x="5072063" y="3094038"/>
          <p14:tracePt t="134742" x="5089525" y="3084513"/>
          <p14:tracePt t="134752" x="5114925" y="3059113"/>
          <p14:tracePt t="134757" x="5132388" y="3033713"/>
          <p14:tracePt t="134765" x="5148263" y="3016250"/>
          <p14:tracePt t="134773" x="5173663" y="3000375"/>
          <p14:tracePt t="134781" x="5183188" y="2990850"/>
          <p14:tracePt t="134973" x="5191125" y="2982913"/>
          <p14:tracePt t="134998" x="5208588" y="2965450"/>
          <p14:tracePt t="135005" x="5224463" y="2940050"/>
          <p14:tracePt t="135014" x="5241925" y="2922588"/>
          <p14:tracePt t="135024" x="5267325" y="2906713"/>
          <p14:tracePt t="135030" x="5292725" y="2871788"/>
          <p14:tracePt t="135038" x="5327650" y="2846388"/>
          <p14:tracePt t="135045" x="5360988" y="2805113"/>
          <p14:tracePt t="135055" x="5394325" y="2778125"/>
          <p14:tracePt t="135061" x="5411788" y="2762250"/>
          <p14:tracePt t="135070" x="5446713" y="2736850"/>
          <p14:tracePt t="135077" x="5480050" y="2701925"/>
          <p14:tracePt t="135087" x="5522913" y="2668588"/>
          <p14:tracePt t="135093" x="5573713" y="2625725"/>
          <p14:tracePt t="135103" x="5624513" y="2592388"/>
          <p14:tracePt t="135109" x="5675313" y="2566988"/>
          <p14:tracePt t="135118" x="5708650" y="2549525"/>
          <p14:tracePt t="135124" x="5735638" y="2532063"/>
          <p14:tracePt t="135133" x="5743575" y="2532063"/>
          <p14:tracePt t="135141" x="5761038" y="2524125"/>
          <p14:tracePt t="135166" x="5768975" y="2516188"/>
          <p14:tracePt t="135180" x="5786438" y="2516188"/>
          <p14:tracePt t="135196" x="5794375" y="2506663"/>
          <p14:tracePt t="135204" x="5802313" y="2506663"/>
          <p14:tracePt t="135212" x="5811838" y="2506663"/>
          <p14:tracePt t="135220" x="5819775" y="2506663"/>
          <p14:tracePt t="135228" x="5819775" y="2498725"/>
          <p14:tracePt t="135236" x="5827713" y="2498725"/>
          <p14:tracePt t="135244" x="5845175" y="2498725"/>
          <p14:tracePt t="135252" x="5862638" y="2489200"/>
          <p14:tracePt t="135260" x="5870575" y="2489200"/>
          <p14:tracePt t="135268" x="5880100" y="2489200"/>
          <p14:tracePt t="135276" x="5895975" y="2489200"/>
          <p14:tracePt t="135286" x="5930900" y="2516188"/>
          <p14:tracePt t="135292" x="5972175" y="2541588"/>
          <p14:tracePt t="135301" x="6015038" y="2566988"/>
          <p14:tracePt t="135308" x="6032500" y="2592388"/>
          <p14:tracePt t="135318" x="6065838" y="2617788"/>
          <p14:tracePt t="135324" x="6091238" y="2643188"/>
          <p14:tracePt t="135333" x="6108700" y="2660650"/>
          <p14:tracePt t="135340" x="6134100" y="2686050"/>
          <p14:tracePt t="135356" x="6159500" y="2701925"/>
          <p14:tracePt t="135367" x="6176963" y="2719388"/>
          <p14:tracePt t="135373" x="6194425" y="2727325"/>
          <p14:tracePt t="135381" x="6194425" y="2736850"/>
          <p14:tracePt t="135388" x="6210300" y="2744788"/>
          <p14:tracePt t="135396" x="6219825" y="2752725"/>
          <p14:tracePt t="135405" x="6227763" y="2752725"/>
          <p14:tracePt t="135502" x="6235700" y="2752725"/>
          <p14:tracePt t="135510" x="6245225" y="2752725"/>
          <p14:tracePt t="135519" x="6261100" y="2752725"/>
          <p14:tracePt t="135537" x="6270625" y="2752725"/>
          <p14:tracePt t="135542" x="6278563" y="2752725"/>
          <p14:tracePt t="135551" x="6296025" y="2736850"/>
          <p14:tracePt t="135557" x="6338888" y="2719388"/>
          <p14:tracePt t="135564" x="6372225" y="2701925"/>
          <p14:tracePt t="135572" x="6397625" y="2686050"/>
          <p14:tracePt t="135580" x="6430963" y="2668588"/>
          <p14:tracePt t="135588" x="6483350" y="2643188"/>
          <p14:tracePt t="135596" x="6542088" y="2617788"/>
          <p14:tracePt t="135604" x="6600825" y="2582863"/>
          <p14:tracePt t="135612" x="6669088" y="2557463"/>
          <p14:tracePt t="135620" x="6737350" y="2532063"/>
          <p14:tracePt t="135628" x="6805613" y="2506663"/>
          <p14:tracePt t="135636" x="6864350" y="2489200"/>
          <p14:tracePt t="135644" x="6915150" y="2473325"/>
          <p14:tracePt t="135652" x="6967538" y="2455863"/>
          <p14:tracePt t="135660" x="7008813" y="2447925"/>
          <p14:tracePt t="135668" x="7059613" y="2438400"/>
          <p14:tracePt t="135676" x="7094538" y="2438400"/>
          <p14:tracePt t="135685" x="7127875" y="2430463"/>
          <p14:tracePt t="135692" x="7170738" y="2422525"/>
          <p14:tracePt t="135702" x="7213600" y="2422525"/>
          <p14:tracePt t="135708" x="7246938" y="2422525"/>
          <p14:tracePt t="135718" x="7272338" y="2422525"/>
          <p14:tracePt t="135724" x="7297738" y="2422525"/>
          <p14:tracePt t="135733" x="7323138" y="2422525"/>
          <p14:tracePt t="135740" x="7358063" y="2422525"/>
          <p14:tracePt t="135751" x="7391400" y="2422525"/>
          <p14:tracePt t="135756" x="7426325" y="2430463"/>
          <p14:tracePt t="135764" x="7459663" y="2447925"/>
          <p14:tracePt t="135772" x="7518400" y="2463800"/>
          <p14:tracePt t="135780" x="7570788" y="2481263"/>
          <p14:tracePt t="135788" x="7629525" y="2506663"/>
          <p14:tracePt t="135796" x="7688263" y="2524125"/>
          <p14:tracePt t="135804" x="7756525" y="2549525"/>
          <p14:tracePt t="135812" x="7832725" y="2566988"/>
          <p14:tracePt t="135824" x="7918450" y="2582863"/>
          <p14:tracePt t="135834" x="7994650" y="2592388"/>
          <p14:tracePt t="135840" x="8080375" y="2600325"/>
          <p14:tracePt t="135850" x="8147050" y="2600325"/>
          <p14:tracePt t="135856" x="8199438" y="2600325"/>
          <p14:tracePt t="135864" x="8250238" y="2600325"/>
          <p14:tracePt t="135872" x="8291513" y="2600325"/>
          <p14:tracePt t="135880" x="8343900" y="2592388"/>
          <p14:tracePt t="135888" x="8394700" y="2574925"/>
          <p14:tracePt t="135896" x="8435975" y="2566988"/>
          <p14:tracePt t="135904" x="8478838" y="2541588"/>
          <p14:tracePt t="135913" x="8504238" y="2524125"/>
          <p14:tracePt t="135920" x="8539163" y="2516188"/>
          <p14:tracePt t="135935" x="8555038" y="2516188"/>
          <p14:tracePt t="135937" x="8580438" y="2506663"/>
          <p14:tracePt t="135944" x="8597900" y="2498725"/>
          <p14:tracePt t="135952" x="8605838" y="2498725"/>
          <p14:tracePt t="135960" x="8615363" y="2498725"/>
          <p14:tracePt t="136002" x="8623300" y="2498725"/>
          <p14:tracePt t="136017" x="8632825" y="2498725"/>
          <p14:tracePt t="136035" x="8632825" y="2506663"/>
          <p14:tracePt t="136042" x="8640763" y="2506663"/>
          <p14:tracePt t="136054" x="8640763" y="2516188"/>
          <p14:tracePt t="136069" x="8648700" y="2524125"/>
          <p14:tracePt t="136162" x="8658225" y="2524125"/>
          <p14:tracePt t="136178" x="8648700" y="2516188"/>
          <p14:tracePt t="136187" x="8640763" y="2516188"/>
          <p14:tracePt t="136194" x="8623300" y="2506663"/>
          <p14:tracePt t="136205" x="8572500" y="2506663"/>
          <p14:tracePt t="136210" x="8488363" y="2506663"/>
          <p14:tracePt t="136219" x="8343900" y="2506663"/>
          <p14:tracePt t="136226" x="8147050" y="2532063"/>
          <p14:tracePt t="136238" x="7893050" y="2549525"/>
          <p14:tracePt t="136241" x="7586663" y="2557463"/>
          <p14:tracePt t="136254" x="7239000" y="2557463"/>
          <p14:tracePt t="136257" x="6889750" y="2557463"/>
          <p14:tracePt t="136269" x="6524625" y="2557463"/>
          <p14:tracePt t="136274" x="6202363" y="2557463"/>
          <p14:tracePt t="136282" x="5880100" y="2557463"/>
          <p14:tracePt t="136289" x="5599113" y="2557463"/>
          <p14:tracePt t="136297" x="5343525" y="2557463"/>
          <p14:tracePt t="136304" x="5165725" y="2557463"/>
          <p14:tracePt t="136312" x="5046663" y="2557463"/>
          <p14:tracePt t="136321" x="4970463" y="2557463"/>
          <p14:tracePt t="136329" x="4919663" y="2566988"/>
          <p14:tracePt t="136336" x="4884738" y="2574925"/>
          <p14:tracePt t="136345" x="4876800" y="2582863"/>
          <p14:tracePt t="136352" x="4868863" y="2582863"/>
          <p14:tracePt t="136361" x="4851400" y="2600325"/>
          <p14:tracePt t="136370" x="4843463" y="2608263"/>
          <p14:tracePt t="136377" x="4826000" y="2625725"/>
          <p14:tracePt t="136385" x="4818063" y="2643188"/>
          <p14:tracePt t="136393" x="4808538" y="2643188"/>
          <p14:tracePt t="136403" x="4800600" y="2660650"/>
          <p14:tracePt t="136421" x="4791075" y="2668588"/>
          <p14:tracePt t="136434" x="4791075" y="2686050"/>
          <p14:tracePt t="136441" x="4791075" y="2693988"/>
          <p14:tracePt t="136451" x="4791075" y="2701925"/>
          <p14:tracePt t="136457" x="4791075" y="2711450"/>
          <p14:tracePt t="136465" x="4791075" y="2719388"/>
          <p14:tracePt t="136472" x="4800600" y="2727325"/>
          <p14:tracePt t="136481" x="4800600" y="2736850"/>
          <p14:tracePt t="136489" x="4826000" y="2744788"/>
          <p14:tracePt t="136496" x="4833938" y="2744788"/>
          <p14:tracePt t="136504" x="4859338" y="2744788"/>
          <p14:tracePt t="136513" x="4884738" y="2752725"/>
          <p14:tracePt t="136521" x="4945063" y="2770188"/>
          <p14:tracePt t="136529" x="5003800" y="2778125"/>
          <p14:tracePt t="136536" x="5089525" y="2778125"/>
          <p14:tracePt t="136545" x="5199063" y="2778125"/>
          <p14:tracePt t="136552" x="5302250" y="2778125"/>
          <p14:tracePt t="136561" x="5421313" y="2778125"/>
          <p14:tracePt t="136569" x="5513388" y="2778125"/>
          <p14:tracePt t="136576" x="5632450" y="2778125"/>
          <p14:tracePt t="136586" x="5743575" y="2778125"/>
          <p14:tracePt t="136592" x="5845175" y="2770188"/>
          <p14:tracePt t="136602" x="5938838" y="2762250"/>
          <p14:tracePt t="136608" x="6040438" y="2752725"/>
          <p14:tracePt t="136618" x="6142038" y="2744788"/>
          <p14:tracePt t="136625" x="6235700" y="2736850"/>
          <p14:tracePt t="136636" x="6321425" y="2719388"/>
          <p14:tracePt t="136640" x="6405563" y="2711450"/>
          <p14:tracePt t="136652" x="6483350" y="2701925"/>
          <p14:tracePt t="136656" x="6542088" y="2686050"/>
          <p14:tracePt t="136664" x="6592888" y="2676525"/>
          <p14:tracePt t="136672" x="6653213" y="2660650"/>
          <p14:tracePt t="136680" x="6694488" y="2651125"/>
          <p14:tracePt t="136688" x="6737350" y="2651125"/>
          <p14:tracePt t="136696" x="6762750" y="2643188"/>
          <p14:tracePt t="136704" x="6797675" y="2633663"/>
          <p14:tracePt t="136712" x="6823075" y="2625725"/>
          <p14:tracePt t="136720" x="6864350" y="2617788"/>
          <p14:tracePt t="136728" x="6907213" y="2600325"/>
          <p14:tracePt t="136736" x="6958013" y="2574925"/>
          <p14:tracePt t="136744" x="7008813" y="2566988"/>
          <p14:tracePt t="136752" x="7059613" y="2541588"/>
          <p14:tracePt t="136760" x="7112000" y="2516188"/>
          <p14:tracePt t="136769" x="7153275" y="2489200"/>
          <p14:tracePt t="136777" x="7213600" y="2463800"/>
          <p14:tracePt t="136788" x="7256463" y="2447925"/>
          <p14:tracePt t="136793" x="7297738" y="2422525"/>
          <p14:tracePt t="136802" x="7340600" y="2405063"/>
          <p14:tracePt t="136808" x="7373938" y="2387600"/>
          <p14:tracePt t="136818" x="7416800" y="2379663"/>
          <p14:tracePt t="136824" x="7451725" y="2362200"/>
          <p14:tracePt t="136834" x="7502525" y="2354263"/>
          <p14:tracePt t="136840" x="7561263" y="2344738"/>
          <p14:tracePt t="136851" x="7629525" y="2328863"/>
          <p14:tracePt t="136856" x="7688263" y="2319338"/>
          <p14:tracePt t="136865" x="7756525" y="2311400"/>
          <p14:tracePt t="136872" x="7816850" y="2293938"/>
          <p14:tracePt t="136881" x="7885113" y="2278063"/>
          <p14:tracePt t="136888" x="7961313" y="2260600"/>
          <p14:tracePt t="136896" x="8029575" y="2243138"/>
          <p14:tracePt t="136904" x="8088313" y="2235200"/>
          <p14:tracePt t="136912" x="8147050" y="2217738"/>
          <p14:tracePt t="136920" x="8207375" y="2209800"/>
          <p14:tracePt t="136928" x="8275638" y="2192338"/>
          <p14:tracePt t="136936" x="8334375" y="2184400"/>
          <p14:tracePt t="136944" x="8385175" y="2174875"/>
          <p14:tracePt t="136952" x="8420100" y="2159000"/>
          <p14:tracePt t="136960" x="8462963" y="2141538"/>
          <p14:tracePt t="136968" x="8496300" y="2133600"/>
          <p14:tracePt t="136976" x="8521700" y="2124075"/>
          <p14:tracePt t="136986" x="8547100" y="2116138"/>
          <p14:tracePt t="136992" x="8572500" y="2108200"/>
          <p14:tracePt t="137002" x="8597900" y="2098675"/>
          <p14:tracePt t="137008" x="8615363" y="2098675"/>
          <p14:tracePt t="137018" x="8632825" y="2090738"/>
          <p14:tracePt t="137024" x="8640763" y="2090738"/>
          <p14:tracePt t="137035" x="8648700" y="2090738"/>
          <p14:tracePt t="137056" x="8658225" y="2090738"/>
          <p14:tracePt t="137067" x="8666163" y="2090738"/>
          <p14:tracePt t="137096" x="8666163" y="2116138"/>
          <p14:tracePt t="137104" x="8674100" y="2133600"/>
          <p14:tracePt t="137113" x="8683625" y="2159000"/>
          <p14:tracePt t="137121" x="8691563" y="2192338"/>
          <p14:tracePt t="137129" x="8699500" y="2252663"/>
          <p14:tracePt t="137137" x="8699500" y="2303463"/>
          <p14:tracePt t="137144" x="8699500" y="2344738"/>
          <p14:tracePt t="137152" x="8699500" y="2405063"/>
          <p14:tracePt t="137161" x="8699500" y="2447925"/>
          <p14:tracePt t="137169" x="8709025" y="2506663"/>
          <p14:tracePt t="137176" x="8709025" y="2557463"/>
          <p14:tracePt t="137186" x="8709025" y="2600325"/>
          <p14:tracePt t="137193" x="8709025" y="2651125"/>
          <p14:tracePt t="137202" x="8709025" y="2693988"/>
          <p14:tracePt t="137209" x="8709025" y="2744788"/>
          <p14:tracePt t="137219" x="8709025" y="2787650"/>
          <p14:tracePt t="137225" x="8709025" y="2846388"/>
          <p14:tracePt t="137234" x="8709025" y="2897188"/>
          <p14:tracePt t="137240" x="8709025" y="2957513"/>
          <p14:tracePt t="137253" x="8709025" y="3025775"/>
          <p14:tracePt t="137257" x="8709025" y="3094038"/>
          <p14:tracePt t="137268" x="8716963" y="3160713"/>
          <p14:tracePt t="137273" x="8734425" y="3254375"/>
          <p14:tracePt t="137281" x="8742363" y="3348038"/>
          <p14:tracePt t="137288" x="8742363" y="3416300"/>
          <p14:tracePt t="137297" x="8742363" y="3484563"/>
          <p14:tracePt t="137305" x="8742363" y="3552825"/>
          <p14:tracePt t="137313" x="8742363" y="3611563"/>
          <p14:tracePt t="137321" x="8742363" y="3662363"/>
          <p14:tracePt t="137329" x="8742363" y="3697288"/>
          <p14:tracePt t="137336" x="8742363" y="3738563"/>
          <p14:tracePt t="137345" x="8742363" y="3763963"/>
          <p14:tracePt t="137352" x="8750300" y="3790950"/>
          <p14:tracePt t="137370" x="8750300" y="3798888"/>
          <p14:tracePt t="137602" x="8750300" y="3773488"/>
          <p14:tracePt t="137610" x="8750300" y="3738563"/>
          <p14:tracePt t="137620" x="8750300" y="3687763"/>
          <p14:tracePt t="137625" x="8734425" y="3611563"/>
          <p14:tracePt t="137635" x="8716963" y="3484563"/>
          <p14:tracePt t="137641" x="8691563" y="3305175"/>
          <p14:tracePt t="137652" x="8683625" y="3119438"/>
          <p14:tracePt t="137657" x="8674100" y="2922588"/>
          <p14:tracePt t="137668" x="8674100" y="2719388"/>
          <p14:tracePt t="137673" x="8674100" y="2506663"/>
          <p14:tracePt t="137684" x="8674100" y="2293938"/>
          <p14:tracePt t="137689" x="8674100" y="2133600"/>
          <p14:tracePt t="137697" x="8683625" y="2005013"/>
          <p14:tracePt t="137705" x="8699500" y="1895475"/>
          <p14:tracePt t="137713" x="8716963" y="1809750"/>
          <p14:tracePt t="137721" x="8750300" y="1741488"/>
          <p14:tracePt t="137729" x="8759825" y="1690688"/>
          <p14:tracePt t="137738" x="8767763" y="1665288"/>
          <p14:tracePt t="137745" x="8767763" y="1657350"/>
          <p14:tracePt t="137752" x="8777288" y="1657350"/>
          <p14:tracePt t="137841" x="8777288" y="1665288"/>
          <p14:tracePt t="137848" x="8777288" y="1716088"/>
          <p14:tracePt t="137856" x="8767763" y="1793875"/>
          <p14:tracePt t="137865" x="8724900" y="1911350"/>
          <p14:tracePt t="137872" x="8666163" y="2082800"/>
          <p14:tracePt t="137880" x="8605838" y="2252663"/>
          <p14:tracePt t="137888" x="8529638" y="2422525"/>
          <p14:tracePt t="137896" x="8453438" y="2557463"/>
          <p14:tracePt t="137904" x="8385175" y="2686050"/>
          <p14:tracePt t="137912" x="8318500" y="2805113"/>
          <p14:tracePt t="137920" x="8258175" y="2881313"/>
          <p14:tracePt t="137935" x="8207375" y="2949575"/>
          <p14:tracePt t="137937" x="8156575" y="3000375"/>
          <p14:tracePt t="137944" x="8139113" y="3016250"/>
          <p14:tracePt t="137952" x="8113713" y="3033713"/>
          <p14:tracePt t="137961" x="8096250" y="3041650"/>
          <p14:tracePt t="137968" x="8062913" y="3051175"/>
          <p14:tracePt t="137976" x="8045450" y="3051175"/>
          <p14:tracePt t="137984" x="8029575" y="3051175"/>
          <p14:tracePt t="137992" x="8020050" y="3051175"/>
          <p14:tracePt t="138002" x="7977188" y="3025775"/>
          <p14:tracePt t="138009" x="7977188" y="3016250"/>
          <p14:tracePt t="138018" x="7951788" y="2990850"/>
          <p14:tracePt t="138024" x="7910513" y="2949575"/>
          <p14:tracePt t="138034" x="7893050" y="2922588"/>
          <p14:tracePt t="138040" x="7867650" y="2906713"/>
          <p14:tracePt t="138051" x="7842250" y="2871788"/>
          <p14:tracePt t="138056" x="7807325" y="2846388"/>
          <p14:tracePt t="138068" x="7773988" y="2813050"/>
          <p14:tracePt t="138072" x="7748588" y="2787650"/>
          <p14:tracePt t="138080" x="7715250" y="2762250"/>
          <p14:tracePt t="138088" x="7688263" y="2736850"/>
          <p14:tracePt t="138096" x="7680325" y="2736850"/>
          <p14:tracePt t="138104" x="7662863" y="2727325"/>
          <p14:tracePt t="138112" x="7637463" y="2719388"/>
          <p14:tracePt t="138120" x="7629525" y="2711450"/>
          <p14:tracePt t="138128" x="7621588" y="2711450"/>
          <p14:tracePt t="138136" x="7604125" y="2701925"/>
          <p14:tracePt t="138144" x="7578725" y="2701925"/>
          <p14:tracePt t="138152" x="7545388" y="2701925"/>
          <p14:tracePt t="138160" x="7493000" y="2701925"/>
          <p14:tracePt t="138168" x="7442200" y="2701925"/>
          <p14:tracePt t="138176" x="7400925" y="2701925"/>
          <p14:tracePt t="138184" x="7340600" y="2701925"/>
          <p14:tracePt t="138192" x="7307263" y="2701925"/>
          <p14:tracePt t="138202" x="7272338" y="2701925"/>
          <p14:tracePt t="138209" x="7229475" y="2701925"/>
          <p14:tracePt t="138218" x="7204075" y="2711450"/>
          <p14:tracePt t="138224" x="7188200" y="2719388"/>
          <p14:tracePt t="138235" x="7162800" y="2727325"/>
          <p14:tracePt t="138240" x="7119938" y="2744788"/>
          <p14:tracePt t="138249" x="7085013" y="2770188"/>
          <p14:tracePt t="138257" x="7034213" y="2795588"/>
          <p14:tracePt t="138267" x="6983413" y="2820988"/>
          <p14:tracePt t="138273" x="6932613" y="2846388"/>
          <p14:tracePt t="138280" x="6881813" y="2881313"/>
          <p14:tracePt t="138288" x="6838950" y="2897188"/>
          <p14:tracePt t="138297" x="6805613" y="2932113"/>
          <p14:tracePt t="138304" x="6770688" y="2957513"/>
          <p14:tracePt t="138313" x="6762750" y="2965450"/>
          <p14:tracePt t="138320" x="6745288" y="2982913"/>
          <p14:tracePt t="138336" x="6737350" y="2990850"/>
          <p14:tracePt t="138352" x="6737350" y="3008313"/>
          <p14:tracePt t="138360" x="6729413" y="3008313"/>
          <p14:tracePt t="138368" x="6719888" y="3016250"/>
          <p14:tracePt t="138386" x="6719888" y="3033713"/>
          <p14:tracePt t="138392" x="6719888" y="3041650"/>
          <p14:tracePt t="138401" x="6719888" y="3051175"/>
          <p14:tracePt t="138421" x="6711950" y="3051175"/>
          <p14:tracePt t="138449" x="6711950" y="3059113"/>
          <p14:tracePt t="138531" x="6711950" y="3067050"/>
          <p14:tracePt t="138578" x="6719888" y="3059113"/>
          <p14:tracePt t="138586" x="6719888" y="3051175"/>
          <p14:tracePt t="138594" x="6729413" y="3033713"/>
          <p14:tracePt t="138605" x="6745288" y="3025775"/>
          <p14:tracePt t="138610" x="6754813" y="3008313"/>
          <p14:tracePt t="138620" x="6780213" y="2990850"/>
          <p14:tracePt t="138626" x="6788150" y="2974975"/>
          <p14:tracePt t="138636" x="6813550" y="2949575"/>
          <p14:tracePt t="138641" x="6838950" y="2914650"/>
          <p14:tracePt t="138653" x="6881813" y="2897188"/>
          <p14:tracePt t="138657" x="6899275" y="2889250"/>
          <p14:tracePt t="138668" x="6932613" y="2863850"/>
          <p14:tracePt t="138674" x="6967538" y="2846388"/>
          <p14:tracePt t="138681" x="6992938" y="2838450"/>
          <p14:tracePt t="138689" x="7008813" y="2813050"/>
          <p14:tracePt t="138697" x="7026275" y="2813050"/>
          <p14:tracePt t="138705" x="7051675" y="2787650"/>
          <p14:tracePt t="138713" x="7069138" y="2778125"/>
          <p14:tracePt t="138721" x="7077075" y="2762250"/>
          <p14:tracePt t="138729" x="7102475" y="2752725"/>
          <p14:tracePt t="138738" x="7119938" y="2744788"/>
          <p14:tracePt t="138745" x="7137400" y="2736850"/>
          <p14:tracePt t="138755" x="7162800" y="2727325"/>
          <p14:tracePt t="138761" x="7178675" y="2719388"/>
          <p14:tracePt t="138770" x="7188200" y="2719388"/>
          <p14:tracePt t="138787" x="7204075" y="2711450"/>
          <p14:tracePt t="138803" x="7213600" y="2711450"/>
          <p14:tracePt t="138900" x="7213600" y="2701925"/>
          <p14:tracePt t="138917" x="7221538" y="2701925"/>
          <p14:tracePt t="139046" x="7229475" y="2701925"/>
          <p14:tracePt t="139053" x="7239000" y="2701925"/>
          <p14:tracePt t="139062" x="7256463" y="2711450"/>
          <p14:tracePt t="139071" x="7264400" y="2719388"/>
          <p14:tracePt t="139078" x="7289800" y="2727325"/>
          <p14:tracePt t="139089" x="7297738" y="2752725"/>
          <p14:tracePt t="139094" x="7323138" y="2778125"/>
          <p14:tracePt t="139103" x="7348538" y="2795588"/>
          <p14:tracePt t="139109" x="7383463" y="2830513"/>
          <p14:tracePt t="139119" x="7408863" y="2855913"/>
          <p14:tracePt t="139125" x="7442200" y="2871788"/>
          <p14:tracePt t="139134" x="7467600" y="2906713"/>
          <p14:tracePt t="139141" x="7510463" y="2940050"/>
          <p14:tracePt t="139151" x="7535863" y="2957513"/>
          <p14:tracePt t="139158" x="7570788" y="2982913"/>
          <p14:tracePt t="139167" x="7596188" y="3008313"/>
          <p14:tracePt t="139173" x="7629525" y="3025775"/>
          <p14:tracePt t="139184" x="7654925" y="3041650"/>
          <p14:tracePt t="139202" x="7715250" y="3067050"/>
          <p14:tracePt t="139204" x="7731125" y="3084513"/>
          <p14:tracePt t="139212" x="7766050" y="3084513"/>
          <p14:tracePt t="139220" x="7791450" y="3094038"/>
          <p14:tracePt t="139228" x="7816850" y="3101975"/>
          <p14:tracePt t="139236" x="7867650" y="3109913"/>
          <p14:tracePt t="139245" x="7926388" y="3109913"/>
          <p14:tracePt t="139252" x="7994650" y="3119438"/>
          <p14:tracePt t="139260" x="8062913" y="3119438"/>
          <p14:tracePt t="139269" x="8131175" y="3119438"/>
          <p14:tracePt t="139277" x="8207375" y="3109913"/>
          <p14:tracePt t="139285" x="8283575" y="3094038"/>
          <p14:tracePt t="139293" x="8351838" y="3076575"/>
          <p14:tracePt t="139302" x="8410575" y="3059113"/>
          <p14:tracePt t="139309" x="8470900" y="3041650"/>
          <p14:tracePt t="139319" x="8529638" y="3025775"/>
          <p14:tracePt t="139324" x="8580438" y="3008313"/>
          <p14:tracePt t="139335" x="8632825" y="2990850"/>
          <p14:tracePt t="139340" x="8683625" y="2965450"/>
          <p14:tracePt t="139350" x="8724900" y="2940050"/>
          <p14:tracePt t="139357" x="8767763" y="2914650"/>
          <p14:tracePt t="139368" x="8810625" y="2897188"/>
          <p14:tracePt t="139373" x="8861425" y="2863850"/>
          <p14:tracePt t="139384" x="8894763" y="2830513"/>
          <p14:tracePt t="139389" x="8937625" y="2805113"/>
          <p14:tracePt t="139396" x="8980488" y="2770188"/>
          <p14:tracePt t="139404" x="9013825" y="2727325"/>
          <p14:tracePt t="139413" x="9031288" y="2701925"/>
          <p14:tracePt t="139421" x="9048750" y="2668588"/>
          <p14:tracePt t="139429" x="9056688" y="2660650"/>
          <p14:tracePt t="139438" x="9074150" y="2643188"/>
          <p14:tracePt t="139447" x="9082088" y="2625725"/>
          <p14:tracePt t="139454" x="9091613" y="2600325"/>
          <p14:tracePt t="139460" x="9091613" y="2582863"/>
          <p14:tracePt t="139469" x="9091613" y="2566988"/>
          <p14:tracePt t="139476" x="9064625" y="2532063"/>
          <p14:tracePt t="139484" x="9039225" y="2498725"/>
          <p14:tracePt t="139492" x="8997950" y="2455863"/>
          <p14:tracePt t="139502" x="8955088" y="2430463"/>
          <p14:tracePt t="139508" x="8894763" y="2405063"/>
          <p14:tracePt t="139518" x="8843963" y="2387600"/>
          <p14:tracePt t="139524" x="8785225" y="2371725"/>
          <p14:tracePt t="139535" x="8734425" y="2362200"/>
          <p14:tracePt t="139540" x="8691563" y="2362200"/>
          <p14:tracePt t="139550" x="8632825" y="2362200"/>
          <p14:tracePt t="139556" x="8580438" y="2362200"/>
          <p14:tracePt t="139568" x="8504238" y="2362200"/>
          <p14:tracePt t="139572" x="8428038" y="2371725"/>
          <p14:tracePt t="139583" x="8359775" y="2387600"/>
          <p14:tracePt t="139588" x="8301038" y="2405063"/>
          <p14:tracePt t="139596" x="8224838" y="2430463"/>
          <p14:tracePt t="139604" x="8156575" y="2473325"/>
          <p14:tracePt t="139612" x="8080375" y="2524125"/>
          <p14:tracePt t="139620" x="8004175" y="2592388"/>
          <p14:tracePt t="139628" x="7918450" y="2693988"/>
          <p14:tracePt t="139636" x="7816850" y="2813050"/>
          <p14:tracePt t="139644" x="7715250" y="2974975"/>
          <p14:tracePt t="139652" x="7612063" y="3152775"/>
          <p14:tracePt t="139660" x="7493000" y="3355975"/>
          <p14:tracePt t="139668" x="7366000" y="3560763"/>
          <p14:tracePt t="139676" x="7246938" y="3763963"/>
          <p14:tracePt t="139684" x="7145338" y="3951288"/>
          <p14:tracePt t="139692" x="7043738" y="4105275"/>
          <p14:tracePt t="139702" x="6975475" y="4240213"/>
          <p14:tracePt t="139708" x="6924675" y="4333875"/>
          <p14:tracePt t="139718" x="6864350" y="4402138"/>
          <p14:tracePt t="139724" x="6831013" y="4470400"/>
          <p14:tracePt t="139734" x="6813550" y="4503738"/>
          <p14:tracePt t="139741" x="6813550" y="4521200"/>
          <p14:tracePt t="139754" x="6805613" y="4529138"/>
          <p14:tracePt t="139757" x="6805613" y="4538663"/>
          <p14:tracePt t="139767" x="6805613" y="4546600"/>
          <p14:tracePt t="139783" x="6805613" y="4554538"/>
          <p14:tracePt t="139894" x="6805613" y="4564063"/>
          <p14:tracePt t="139900" x="6813550" y="4564063"/>
          <p14:tracePt t="139908" x="6838950" y="4538663"/>
          <p14:tracePt t="139918" x="6889750" y="4460875"/>
          <p14:tracePt t="139924" x="6958013" y="4376738"/>
          <p14:tracePt t="139933" x="7051675" y="4257675"/>
          <p14:tracePt t="139940" x="7153275" y="4138613"/>
          <p14:tracePt t="139950" x="7281863" y="3994150"/>
          <p14:tracePt t="139956" x="7416800" y="3841750"/>
          <p14:tracePt t="139966" x="7535863" y="3713163"/>
          <p14:tracePt t="139972" x="7662863" y="3578225"/>
          <p14:tracePt t="139983" x="7791450" y="3467100"/>
          <p14:tracePt t="139988" x="7910513" y="3373438"/>
          <p14:tracePt t="139996" x="7994650" y="3314700"/>
          <p14:tracePt t="140004" x="8088313" y="3254375"/>
          <p14:tracePt t="140013" x="8189913" y="3203575"/>
          <p14:tracePt t="140020" x="8258175" y="3178175"/>
          <p14:tracePt t="140028" x="8334375" y="3160713"/>
          <p14:tracePt t="140036" x="8420100" y="3152775"/>
          <p14:tracePt t="140044" x="8478838" y="3152775"/>
          <p14:tracePt t="140052" x="8555038" y="3152775"/>
          <p14:tracePt t="140060" x="8623300" y="3170238"/>
          <p14:tracePt t="140068" x="8709025" y="3186113"/>
          <p14:tracePt t="140076" x="8802688" y="3221038"/>
          <p14:tracePt t="140084" x="8904288" y="3263900"/>
          <p14:tracePt t="140093" x="8997950" y="3314700"/>
          <p14:tracePt t="140101" x="9107488" y="3348038"/>
          <p14:tracePt t="140109" x="9209088" y="3390900"/>
          <p14:tracePt t="140118" x="9312275" y="3424238"/>
          <p14:tracePt t="140124" x="9413875" y="3449638"/>
          <p14:tracePt t="140134" x="9523413" y="3492500"/>
          <p14:tracePt t="140140" x="9642475" y="3543300"/>
          <p14:tracePt t="140150" x="9736138" y="3586163"/>
          <p14:tracePt t="140156" x="9855200" y="3636963"/>
          <p14:tracePt t="140168" x="9966325" y="3679825"/>
          <p14:tracePt t="140172" x="10059988" y="3713163"/>
          <p14:tracePt t="140183" x="10136188" y="3730625"/>
          <p14:tracePt t="140188" x="10194925" y="3738563"/>
          <p14:tracePt t="140197" x="10255250" y="3756025"/>
          <p14:tracePt t="140204" x="10288588" y="3763963"/>
          <p14:tracePt t="140212" x="10313988" y="3763963"/>
          <p14:tracePt t="140220" x="10323513" y="3763963"/>
          <p14:tracePt t="140245" x="10331450" y="3763963"/>
          <p14:tracePt t="140260" x="10339388" y="3763963"/>
          <p14:tracePt t="140268" x="10339388" y="3756025"/>
          <p14:tracePt t="140277" x="10356850" y="3730625"/>
          <p14:tracePt t="140284" x="10356850" y="3713163"/>
          <p14:tracePt t="140293" x="10356850" y="3679825"/>
          <p14:tracePt t="140301" x="10364788" y="3619500"/>
          <p14:tracePt t="140308" x="10382250" y="3535363"/>
          <p14:tracePt t="140318" x="10390188" y="3441700"/>
          <p14:tracePt t="140324" x="10390188" y="3348038"/>
          <p14:tracePt t="140335" x="10382250" y="3246438"/>
          <p14:tracePt t="140341" x="10356850" y="3135313"/>
          <p14:tracePt t="140350" x="10313988" y="3033713"/>
          <p14:tracePt t="140356" x="10245725" y="2906713"/>
          <p14:tracePt t="140367" x="10169525" y="2778125"/>
          <p14:tracePt t="140373" x="10093325" y="2643188"/>
          <p14:tracePt t="140383" x="10009188" y="2541588"/>
          <p14:tracePt t="140389" x="9923463" y="2463800"/>
          <p14:tracePt t="140396" x="9839325" y="2397125"/>
          <p14:tracePt t="140404" x="9745663" y="2354263"/>
          <p14:tracePt t="140412" x="9642475" y="2311400"/>
          <p14:tracePt t="140420" x="9515475" y="2293938"/>
          <p14:tracePt t="140430" x="9320213" y="2278063"/>
          <p14:tracePt t="140436" x="9132888" y="2278063"/>
          <p14:tracePt t="140444" x="8921750" y="2286000"/>
          <p14:tracePt t="140452" x="8674100" y="2336800"/>
          <p14:tracePt t="140460" x="8402638" y="2397125"/>
          <p14:tracePt t="140468" x="8105775" y="2473325"/>
          <p14:tracePt t="140476" x="7832725" y="2541588"/>
          <p14:tracePt t="140484" x="7545388" y="2651125"/>
          <p14:tracePt t="140492" x="7264400" y="2770188"/>
          <p14:tracePt t="140501" x="6992938" y="2906713"/>
          <p14:tracePt t="140508" x="6745288" y="3033713"/>
          <p14:tracePt t="140518" x="6516688" y="3178175"/>
          <p14:tracePt t="140524" x="6329363" y="3322638"/>
          <p14:tracePt t="140534" x="6159500" y="3467100"/>
          <p14:tracePt t="140540" x="6007100" y="3611563"/>
          <p14:tracePt t="140551" x="5895975" y="3713163"/>
          <p14:tracePt t="140556" x="5819775" y="3816350"/>
          <p14:tracePt t="140567" x="5751513" y="3892550"/>
          <p14:tracePt t="140572" x="5708650" y="3976688"/>
          <p14:tracePt t="140580" x="5675313" y="4037013"/>
          <p14:tracePt t="140588" x="5649913" y="4087813"/>
          <p14:tracePt t="140596" x="5632450" y="4113213"/>
          <p14:tracePt t="140604" x="5624513" y="4138613"/>
          <p14:tracePt t="140612" x="5624513" y="4146550"/>
          <p14:tracePt t="140758" x="5624513" y="4138613"/>
          <p14:tracePt t="140766" x="5624513" y="4121150"/>
          <p14:tracePt t="140772" x="5624513" y="4070350"/>
          <p14:tracePt t="140780" x="5632450" y="3986213"/>
          <p14:tracePt t="140788" x="5657850" y="3900488"/>
          <p14:tracePt t="140797" x="5718175" y="3806825"/>
          <p14:tracePt t="140804" x="5768975" y="3722688"/>
          <p14:tracePt t="140812" x="5827713" y="3654425"/>
          <p14:tracePt t="140820" x="5905500" y="3568700"/>
          <p14:tracePt t="140828" x="5997575" y="3502025"/>
          <p14:tracePt t="140836" x="6091238" y="3433763"/>
          <p14:tracePt t="140844" x="6176963" y="3373438"/>
          <p14:tracePt t="140852" x="6253163" y="3340100"/>
          <p14:tracePt t="140860" x="6311900" y="3314700"/>
          <p14:tracePt t="140868" x="6354763" y="3305175"/>
          <p14:tracePt t="140876" x="6372225" y="3305175"/>
          <p14:tracePt t="140884" x="6380163" y="3305175"/>
          <p14:tracePt t="140892" x="6389688" y="3305175"/>
          <p14:tracePt t="140900" x="6423025" y="3305175"/>
          <p14:tracePt t="140908" x="6440488" y="3305175"/>
          <p14:tracePt t="140917" x="6448425" y="3305175"/>
          <p14:tracePt t="140924" x="6465888" y="3305175"/>
          <p14:tracePt t="140933" x="6483350" y="3305175"/>
          <p14:tracePt t="140941" x="6491288" y="3305175"/>
          <p14:tracePt t="140950" x="6508750" y="3305175"/>
          <p14:tracePt t="140956" x="6516688" y="3305175"/>
          <p14:tracePt t="140972" x="6524625" y="3305175"/>
          <p14:tracePt t="140984" x="6542088" y="3305175"/>
          <p14:tracePt t="140988" x="6559550" y="3305175"/>
          <p14:tracePt t="140996" x="6584950" y="3289300"/>
          <p14:tracePt t="141004" x="6610350" y="3279775"/>
          <p14:tracePt t="141012" x="6635750" y="3263900"/>
          <p14:tracePt t="141020" x="6669088" y="3246438"/>
          <p14:tracePt t="141028" x="6704013" y="3211513"/>
          <p14:tracePt t="141036" x="6737350" y="3178175"/>
          <p14:tracePt t="141044" x="6754813" y="3144838"/>
          <p14:tracePt t="141052" x="6788150" y="3101975"/>
          <p14:tracePt t="141060" x="6813550" y="3059113"/>
          <p14:tracePt t="141068" x="6831013" y="3025775"/>
          <p14:tracePt t="141076" x="6864350" y="2974975"/>
          <p14:tracePt t="141086" x="6889750" y="2932113"/>
          <p14:tracePt t="141092" x="6907213" y="2881313"/>
          <p14:tracePt t="141102" x="6932613" y="2830513"/>
          <p14:tracePt t="141108" x="6942138" y="2795588"/>
          <p14:tracePt t="141118" x="6958013" y="2744788"/>
          <p14:tracePt t="141124" x="6967538" y="2711450"/>
          <p14:tracePt t="141133" x="6983413" y="2668588"/>
          <p14:tracePt t="141140" x="7000875" y="2633663"/>
          <p14:tracePt t="141150" x="7018338" y="2592388"/>
          <p14:tracePt t="141156" x="7026275" y="2566988"/>
          <p14:tracePt t="141166" x="7034213" y="2541588"/>
          <p14:tracePt t="141172" x="7043738" y="2516188"/>
          <p14:tracePt t="141183" x="7051675" y="2506663"/>
          <p14:tracePt t="141196" x="7051675" y="2498725"/>
          <p14:tracePt t="141204" x="7051675" y="2489200"/>
          <p14:tracePt t="141213" x="7059613" y="2489200"/>
          <p14:tracePt t="141358" x="7043738" y="2498725"/>
          <p14:tracePt t="141367" x="6992938" y="2566988"/>
          <p14:tracePt t="141374" x="6907213" y="2693988"/>
          <p14:tracePt t="141386" x="6762750" y="2881313"/>
          <p14:tracePt t="141390" x="6550025" y="3127375"/>
          <p14:tracePt t="141402" x="6296025" y="3390900"/>
          <p14:tracePt t="141406" x="6032500" y="3619500"/>
          <p14:tracePt t="141414" x="5776913" y="3816350"/>
          <p14:tracePt t="141423" x="5522913" y="3986213"/>
          <p14:tracePt t="141430" x="5267325" y="4087813"/>
          <p14:tracePt t="141442" x="5038725" y="4138613"/>
          <p14:tracePt t="141445" x="4859338" y="4171950"/>
          <p14:tracePt t="141452" x="4740275" y="4181475"/>
          <p14:tracePt t="141462" x="4656138" y="4189413"/>
          <p14:tracePt t="141470" x="4570413" y="4181475"/>
          <p14:tracePt t="141478" x="4562475" y="4171950"/>
          <p14:tracePt t="141487" x="4554538" y="4164013"/>
          <p14:tracePt t="141508" x="4554538" y="4146550"/>
          <p14:tracePt t="141519" x="4570413" y="4130675"/>
          <p14:tracePt t="141524" x="4595813" y="4113213"/>
          <p14:tracePt t="141535" x="4613275" y="4113213"/>
          <p14:tracePt t="141540" x="4664075" y="4105275"/>
          <p14:tracePt t="141550" x="4740275" y="4095750"/>
          <p14:tracePt t="141557" x="4833938" y="4087813"/>
          <p14:tracePt t="141567" x="4978400" y="4070350"/>
          <p14:tracePt t="141572" x="5122863" y="4062413"/>
          <p14:tracePt t="141583" x="5318125" y="4052888"/>
          <p14:tracePt t="141589" x="5556250" y="4027488"/>
          <p14:tracePt t="141599" x="5819775" y="3994150"/>
          <p14:tracePt t="141604" x="6075363" y="3986213"/>
          <p14:tracePt t="141612" x="6296025" y="3968750"/>
          <p14:tracePt t="141621" x="6456363" y="3960813"/>
          <p14:tracePt t="141629" x="6575425" y="3951288"/>
          <p14:tracePt t="141636" x="6661150" y="3951288"/>
          <p14:tracePt t="141644" x="6678613" y="3951288"/>
          <p14:tracePt t="141702" x="6686550" y="3951288"/>
          <p14:tracePt t="141718" x="6686550" y="3960813"/>
          <p14:tracePt t="141726" x="6686550" y="3968750"/>
          <p14:tracePt t="141735" x="6694488" y="3986213"/>
          <p14:tracePt t="141743" x="6704013" y="3994150"/>
          <p14:tracePt t="141751" x="6704013" y="4011613"/>
          <p14:tracePt t="141783" x="6711950" y="4011613"/>
          <p14:tracePt t="141814" x="6719888" y="4011613"/>
          <p14:tracePt t="141830" x="6729413" y="3986213"/>
          <p14:tracePt t="141838" x="6737350" y="3951288"/>
          <p14:tracePt t="141846" x="6754813" y="3892550"/>
          <p14:tracePt t="141854" x="6780213" y="3806825"/>
          <p14:tracePt t="141861" x="6813550" y="3713163"/>
          <p14:tracePt t="141869" x="6856413" y="3594100"/>
          <p14:tracePt t="141877" x="6915150" y="3449638"/>
          <p14:tracePt t="141885" x="6975475" y="3279775"/>
          <p14:tracePt t="141892" x="7034213" y="3119438"/>
          <p14:tracePt t="141902" x="7102475" y="2940050"/>
          <p14:tracePt t="141909" x="7178675" y="2770188"/>
          <p14:tracePt t="141918" x="7229475" y="2643188"/>
          <p14:tracePt t="141924" x="7281863" y="2549525"/>
          <p14:tracePt t="141935" x="7323138" y="2463800"/>
          <p14:tracePt t="141941" x="7366000" y="2397125"/>
          <p14:tracePt t="141951" x="7400925" y="2336800"/>
          <p14:tracePt t="141956" x="7434263" y="2286000"/>
          <p14:tracePt t="141967" x="7459663" y="2243138"/>
          <p14:tracePt t="141973" x="7467600" y="2217738"/>
          <p14:tracePt t="141983" x="7485063" y="2200275"/>
          <p14:tracePt t="141993" x="7493000" y="2184400"/>
          <p14:tracePt t="142002" x="7502525" y="2174875"/>
          <p14:tracePt t="142008" x="7510463" y="2174875"/>
          <p14:tracePt t="142018" x="7518400" y="2159000"/>
          <p14:tracePt t="142056" x="7527925" y="2159000"/>
          <p14:tracePt t="142072" x="7545388" y="2149475"/>
          <p14:tracePt t="142081" x="7553325" y="2149475"/>
          <p14:tracePt t="142088" x="7570788" y="2149475"/>
          <p14:tracePt t="142096" x="7604125" y="2149475"/>
          <p14:tracePt t="142104" x="7654925" y="2149475"/>
          <p14:tracePt t="142112" x="7723188" y="2166938"/>
          <p14:tracePt t="142120" x="7791450" y="2184400"/>
          <p14:tracePt t="142128" x="7910513" y="2200275"/>
          <p14:tracePt t="142136" x="8054975" y="2227263"/>
          <p14:tracePt t="142144" x="8215313" y="2235200"/>
          <p14:tracePt t="142152" x="8369300" y="2243138"/>
          <p14:tracePt t="142160" x="8529638" y="2260600"/>
          <p14:tracePt t="142168" x="8683625" y="2268538"/>
          <p14:tracePt t="142176" x="8802688" y="2268538"/>
          <p14:tracePt t="142184" x="8904288" y="2268538"/>
          <p14:tracePt t="142192" x="9005888" y="2268538"/>
          <p14:tracePt t="142200" x="9074150" y="2268538"/>
          <p14:tracePt t="142208" x="9132888" y="2268538"/>
          <p14:tracePt t="142217" x="9167813" y="2268538"/>
          <p14:tracePt t="142224" x="9193213" y="2268538"/>
          <p14:tracePt t="142234" x="9218613" y="2260600"/>
          <p14:tracePt t="142241" x="9236075" y="2252663"/>
          <p14:tracePt t="142250" x="9277350" y="2227263"/>
          <p14:tracePt t="142256" x="9302750" y="2200275"/>
          <p14:tracePt t="142266" x="9337675" y="2174875"/>
          <p14:tracePt t="142272" x="9363075" y="2149475"/>
          <p14:tracePt t="142283" x="9405938" y="2116138"/>
          <p14:tracePt t="142289" x="9413875" y="2098675"/>
          <p14:tracePt t="142297" x="9421813" y="2090738"/>
          <p14:tracePt t="142304" x="9431338" y="2082800"/>
          <p14:tracePt t="142337" x="9421813" y="2082800"/>
          <p14:tracePt t="142345" x="9405938" y="2082800"/>
          <p14:tracePt t="142352" x="9388475" y="2082800"/>
          <p14:tracePt t="142361" x="9353550" y="2082800"/>
          <p14:tracePt t="142369" x="9328150" y="2108200"/>
          <p14:tracePt t="142377" x="9294813" y="2149475"/>
          <p14:tracePt t="142385" x="9261475" y="2174875"/>
          <p14:tracePt t="142394" x="9244013" y="2200275"/>
          <p14:tracePt t="142402" x="9226550" y="2227263"/>
          <p14:tracePt t="142409" x="9201150" y="2268538"/>
          <p14:tracePt t="142419" x="9167813" y="2303463"/>
          <p14:tracePt t="142426" x="9150350" y="2336800"/>
          <p14:tracePt t="142438" x="9132888" y="2371725"/>
          <p14:tracePt t="142443" x="9117013" y="2413000"/>
          <p14:tracePt t="142449" x="9099550" y="2473325"/>
          <p14:tracePt t="142456" x="9091613" y="2549525"/>
          <p14:tracePt t="142467" x="9082088" y="2651125"/>
          <p14:tracePt t="142473" x="9074150" y="2778125"/>
          <p14:tracePt t="142481" x="9064625" y="2922588"/>
          <p14:tracePt t="142488" x="9048750" y="3109913"/>
          <p14:tracePt t="142498" x="9031288" y="3263900"/>
          <p14:tracePt t="142504" x="8997950" y="3398838"/>
          <p14:tracePt t="142512" x="8980488" y="3509963"/>
          <p14:tracePt t="142520" x="8963025" y="3586163"/>
          <p14:tracePt t="142529" x="8955088" y="3594100"/>
          <p14:tracePt t="142552" x="8947150" y="3603625"/>
          <p14:tracePt t="142602" x="8947150" y="3594100"/>
          <p14:tracePt t="142610" x="8947150" y="3578225"/>
          <p14:tracePt t="142618" x="8955088" y="3552825"/>
          <p14:tracePt t="142626" x="8972550" y="3509963"/>
          <p14:tracePt t="142635" x="8980488" y="3449638"/>
          <p14:tracePt t="142642" x="8997950" y="3382963"/>
          <p14:tracePt t="142651" x="9013825" y="3297238"/>
          <p14:tracePt t="142658" x="9031288" y="3211513"/>
          <p14:tracePt t="142670" x="9074150" y="3094038"/>
          <p14:tracePt t="142676" x="9124950" y="2949575"/>
          <p14:tracePt t="142686" x="9175750" y="2820988"/>
          <p14:tracePt t="142689" x="9236075" y="2693988"/>
          <p14:tracePt t="142699" x="9277350" y="2600325"/>
          <p14:tracePt t="142705" x="9328150" y="2516188"/>
          <p14:tracePt t="142714" x="9371013" y="2438400"/>
          <p14:tracePt t="142721" x="9413875" y="2387600"/>
          <p14:tracePt t="142729" x="9447213" y="2354263"/>
          <p14:tracePt t="142737" x="9482138" y="2303463"/>
          <p14:tracePt t="142745" x="9507538" y="2260600"/>
          <p14:tracePt t="142753" x="9523413" y="2227263"/>
          <p14:tracePt t="142761" x="9540875" y="2217738"/>
          <p14:tracePt t="142771" x="9540875" y="2209800"/>
          <p14:tracePt t="142777" x="9550400" y="2209800"/>
          <p14:tracePt t="142866" x="9550400" y="2217738"/>
          <p14:tracePt t="142874" x="9550400" y="2235200"/>
          <p14:tracePt t="142884" x="9550400" y="2278063"/>
          <p14:tracePt t="142890" x="9550400" y="2379663"/>
          <p14:tracePt t="142902" x="9550400" y="2516188"/>
          <p14:tracePt t="142905" x="9550400" y="2701925"/>
          <p14:tracePt t="142913" x="9550400" y="2940050"/>
          <p14:tracePt t="142921" x="9532938" y="3152775"/>
          <p14:tracePt t="142929" x="9490075" y="3355975"/>
          <p14:tracePt t="142937" x="9456738" y="3560763"/>
          <p14:tracePt t="142945" x="9421813" y="3738563"/>
          <p14:tracePt t="142952" x="9388475" y="3892550"/>
          <p14:tracePt t="142961" x="9363075" y="4011613"/>
          <p14:tracePt t="142969" x="9345613" y="4105275"/>
          <p14:tracePt t="142977" x="9337675" y="4181475"/>
          <p14:tracePt t="142986" x="9328150" y="4240213"/>
          <p14:tracePt t="142992" x="9320213" y="4275138"/>
          <p14:tracePt t="143130" x="9320213" y="4249738"/>
          <p14:tracePt t="143137" x="9320213" y="4214813"/>
          <p14:tracePt t="143146" x="9312275" y="4156075"/>
          <p14:tracePt t="143154" x="9294813" y="4079875"/>
          <p14:tracePt t="143160" x="9277350" y="3986213"/>
          <p14:tracePt t="143168" x="9251950" y="3883025"/>
          <p14:tracePt t="143176" x="9209088" y="3798888"/>
          <p14:tracePt t="143184" x="9183688" y="3697288"/>
          <p14:tracePt t="143192" x="9142413" y="3594100"/>
          <p14:tracePt t="143200" x="9091613" y="3502025"/>
          <p14:tracePt t="143218" x="9056688" y="3382963"/>
          <p14:tracePt t="143224" x="9048750" y="3322638"/>
          <p14:tracePt t="143234" x="9048750" y="3271838"/>
          <p14:tracePt t="143240" x="9048750" y="3211513"/>
          <p14:tracePt t="143250" x="9056688" y="3160713"/>
          <p14:tracePt t="143256" x="9064625" y="3101975"/>
          <p14:tracePt t="143265" x="9074150" y="3059113"/>
          <p14:tracePt t="143272" x="9074150" y="3008313"/>
          <p14:tracePt t="143283" x="9074150" y="2957513"/>
          <p14:tracePt t="143288" x="9074150" y="2906713"/>
          <p14:tracePt t="143296" x="9074150" y="2871788"/>
          <p14:tracePt t="143304" x="9074150" y="2838450"/>
          <p14:tracePt t="143312" x="9064625" y="2795588"/>
          <p14:tracePt t="143320" x="9048750" y="2778125"/>
          <p14:tracePt t="143328" x="9039225" y="2778125"/>
          <p14:tracePt t="143336" x="9039225" y="2770188"/>
          <p14:tracePt t="143626" x="9023350" y="2778125"/>
          <p14:tracePt t="143634" x="9013825" y="2813050"/>
          <p14:tracePt t="143642" x="8997950" y="2838450"/>
          <p14:tracePt t="143652" x="8980488" y="2863850"/>
          <p14:tracePt t="143658" x="8963025" y="2914650"/>
          <p14:tracePt t="143671" x="8947150" y="2949575"/>
          <p14:tracePt t="143675" x="8937625" y="2949575"/>
          <p14:tracePt t="143699" x="8929688" y="2940050"/>
          <p14:tracePt t="143704" x="8929688" y="2922588"/>
          <p14:tracePt t="143712" x="8929688" y="2914650"/>
          <p14:tracePt t="143720" x="8921750" y="2897188"/>
          <p14:tracePt t="143728" x="8921750" y="2889250"/>
          <p14:tracePt t="143736" x="8921750" y="2863850"/>
          <p14:tracePt t="143744" x="8921750" y="2846388"/>
          <p14:tracePt t="143752" x="8921750" y="2830513"/>
          <p14:tracePt t="143760" x="8921750" y="2813050"/>
          <p14:tracePt t="143768" x="8921750" y="2805113"/>
          <p14:tracePt t="143776" x="8912225" y="2778125"/>
          <p14:tracePt t="143793" x="8912225" y="2770188"/>
          <p14:tracePt t="143825" x="8912225" y="2762250"/>
          <p14:tracePt t="143858" x="8904288" y="2752725"/>
          <p14:tracePt t="143890" x="8904288" y="2744788"/>
          <p14:tracePt t="144288" x="8904288" y="2736850"/>
          <p14:tracePt t="144304" x="8904288" y="2719388"/>
          <p14:tracePt t="144313" x="8894763" y="2693988"/>
          <p14:tracePt t="144320" x="8894763" y="2660650"/>
          <p14:tracePt t="144328" x="8894763" y="2617788"/>
          <p14:tracePt t="144336" x="8894763" y="2592388"/>
          <p14:tracePt t="144345" x="8894763" y="2582863"/>
          <p14:tracePt t="144474" x="8894763" y="2592388"/>
          <p14:tracePt t="144482" x="8861425" y="2633663"/>
          <p14:tracePt t="144490" x="8853488" y="2651125"/>
          <p14:tracePt t="144498" x="8843963" y="2701925"/>
          <p14:tracePt t="144505" x="8836025" y="2770188"/>
          <p14:tracePt t="144515" x="8818563" y="2863850"/>
          <p14:tracePt t="144521" x="8810625" y="2957513"/>
          <p14:tracePt t="144529" x="8793163" y="3051175"/>
          <p14:tracePt t="144536" x="8777288" y="3144838"/>
          <p14:tracePt t="144545" x="8759825" y="3221038"/>
          <p14:tracePt t="144552" x="8750300" y="3305175"/>
          <p14:tracePt t="144561" x="8734425" y="3373438"/>
          <p14:tracePt t="144568" x="8724900" y="3441700"/>
          <p14:tracePt t="144576" x="8724900" y="3517900"/>
          <p14:tracePt t="144584" x="8724900" y="3603625"/>
          <p14:tracePt t="144593" x="8716963" y="3679825"/>
          <p14:tracePt t="144602" x="8699500" y="3763963"/>
          <p14:tracePt t="144609" x="8699500" y="3841750"/>
          <p14:tracePt t="144618" x="8699500" y="3908425"/>
          <p14:tracePt t="144625" x="8699500" y="3951288"/>
          <p14:tracePt t="144634" x="8699500" y="4002088"/>
          <p14:tracePt t="144641" x="8699500" y="4011613"/>
          <p14:tracePt t="144650" x="8699500" y="4027488"/>
          <p14:tracePt t="144762" x="8699500" y="4019550"/>
          <p14:tracePt t="144770" x="8699500" y="3951288"/>
          <p14:tracePt t="144778" x="8699500" y="3849688"/>
          <p14:tracePt t="144786" x="8716963" y="3679825"/>
          <p14:tracePt t="144794" x="8716963" y="3467100"/>
          <p14:tracePt t="144804" x="8716963" y="3170238"/>
          <p14:tracePt t="144810" x="8709025" y="2820988"/>
          <p14:tracePt t="144820" x="8674100" y="2489200"/>
          <p14:tracePt t="144825" x="8648700" y="2227263"/>
          <p14:tracePt t="144835" x="8605838" y="2005013"/>
          <p14:tracePt t="144840" x="8589963" y="1885950"/>
          <p14:tracePt t="144851" x="8580438" y="1819275"/>
          <p14:tracePt t="144856" x="8572500" y="1819275"/>
          <p14:tracePt t="144970" x="8564563" y="1827213"/>
          <p14:tracePt t="144979" x="8555038" y="1852613"/>
          <p14:tracePt t="144987" x="8555038" y="1878013"/>
          <p14:tracePt t="144994" x="8555038" y="1928813"/>
          <p14:tracePt t="145003" x="8555038" y="1997075"/>
          <p14:tracePt t="145009" x="8555038" y="2090738"/>
          <p14:tracePt t="145017" x="8555038" y="2184400"/>
          <p14:tracePt t="145025" x="8572500" y="2286000"/>
          <p14:tracePt t="145035" x="8580438" y="2371725"/>
          <p14:tracePt t="145041" x="8597900" y="2463800"/>
          <p14:tracePt t="145051" x="8615363" y="2557463"/>
          <p14:tracePt t="145056" x="8632825" y="2651125"/>
          <p14:tracePt t="145066" x="8648700" y="2736850"/>
          <p14:tracePt t="145077" x="8658225" y="2813050"/>
          <p14:tracePt t="145084" x="8674100" y="2897188"/>
          <p14:tracePt t="145092" x="8683625" y="2965450"/>
          <p14:tracePt t="145103" x="8709025" y="3041650"/>
          <p14:tracePt t="145108" x="8716963" y="3109913"/>
          <p14:tracePt t="145118" x="8724900" y="3186113"/>
          <p14:tracePt t="145124" x="8724900" y="3238500"/>
          <p14:tracePt t="145134" x="8724900" y="3271838"/>
          <p14:tracePt t="145141" x="8724900" y="3314700"/>
          <p14:tracePt t="145157" x="8724900" y="3322638"/>
          <p14:tracePt t="145188" x="8724900" y="3330575"/>
          <p14:tracePt t="145310" x="8724900" y="3314700"/>
          <p14:tracePt t="145318" x="8724900" y="3254375"/>
          <p14:tracePt t="145326" x="8716963" y="3144838"/>
          <p14:tracePt t="145335" x="8691563" y="2982913"/>
          <p14:tracePt t="145340" x="8658225" y="2830513"/>
          <p14:tracePt t="145350" x="8640763" y="2693988"/>
          <p14:tracePt t="145356" x="8623300" y="2592388"/>
          <p14:tracePt t="145366" x="8615363" y="2506663"/>
          <p14:tracePt t="145372" x="8597900" y="2430463"/>
          <p14:tracePt t="145381" x="8580438" y="2362200"/>
          <p14:tracePt t="145388" x="8572500" y="2303463"/>
          <p14:tracePt t="145399" x="8564563" y="2252663"/>
          <p14:tracePt t="145404" x="8555038" y="2209800"/>
          <p14:tracePt t="145413" x="8547100" y="2174875"/>
          <p14:tracePt t="145420" x="8529638" y="2141538"/>
          <p14:tracePt t="145435" x="8529638" y="2124075"/>
          <p14:tracePt t="145436" x="8521700" y="2116138"/>
          <p14:tracePt t="145446" x="8513763" y="2108200"/>
          <p14:tracePt t="145456" x="8504238" y="2108200"/>
          <p14:tracePt t="145542" x="8496300" y="2108200"/>
          <p14:tracePt t="145550" x="8488363" y="2108200"/>
          <p14:tracePt t="145558" x="8478838" y="2124075"/>
          <p14:tracePt t="145568" x="8462963" y="2124075"/>
          <p14:tracePt t="145574" x="8435975" y="2159000"/>
          <p14:tracePt t="145587" x="8428038" y="2166938"/>
          <p14:tracePt t="145589" x="8394700" y="2192338"/>
          <p14:tracePt t="145601" x="8385175" y="2209800"/>
          <p14:tracePt t="145605" x="8351838" y="2235200"/>
          <p14:tracePt t="145614" x="8326438" y="2278063"/>
          <p14:tracePt t="145621" x="8266113" y="2319338"/>
          <p14:tracePt t="145630" x="8232775" y="2354263"/>
          <p14:tracePt t="145638" x="8181975" y="2387600"/>
          <p14:tracePt t="145645" x="8139113" y="2413000"/>
          <p14:tracePt t="145653" x="8088313" y="2438400"/>
          <p14:tracePt t="145661" x="8037513" y="2463800"/>
          <p14:tracePt t="145669" x="7977188" y="2489200"/>
          <p14:tracePt t="145677" x="7918450" y="2506663"/>
          <p14:tracePt t="145687" x="7832725" y="2524125"/>
          <p14:tracePt t="145693" x="7766050" y="2541588"/>
          <p14:tracePt t="145702" x="7697788" y="2557463"/>
          <p14:tracePt t="145709" x="7612063" y="2566988"/>
          <p14:tracePt t="145718" x="7535863" y="2566988"/>
          <p14:tracePt t="145725" x="7459663" y="2566988"/>
          <p14:tracePt t="145734" x="7391400" y="2566988"/>
          <p14:tracePt t="145741" x="7315200" y="2541588"/>
          <p14:tracePt t="145751" x="7246938" y="2506663"/>
          <p14:tracePt t="145756" x="7178675" y="2455863"/>
          <p14:tracePt t="145767" x="7119938" y="2413000"/>
          <p14:tracePt t="145773" x="7043738" y="2371725"/>
          <p14:tracePt t="145784" x="6983413" y="2336800"/>
          <p14:tracePt t="145789" x="6915150" y="2286000"/>
          <p14:tracePt t="145799" x="6864350" y="2252663"/>
          <p14:tracePt t="145805" x="6813550" y="2227263"/>
          <p14:tracePt t="145814" x="6762750" y="2209800"/>
          <p14:tracePt t="145821" x="6729413" y="2209800"/>
          <p14:tracePt t="145829" x="6686550" y="2209800"/>
          <p14:tracePt t="145837" x="6678613" y="2209800"/>
          <p14:tracePt t="145845" x="6669088" y="2209800"/>
          <p14:tracePt t="145853" x="6653213" y="2217738"/>
          <p14:tracePt t="145860" x="6610350" y="2243138"/>
          <p14:tracePt t="145868" x="6584950" y="2260600"/>
          <p14:tracePt t="145876" x="6542088" y="2286000"/>
          <p14:tracePt t="145884" x="6483350" y="2328863"/>
          <p14:tracePt t="145892" x="6405563" y="2371725"/>
          <p14:tracePt t="145900" x="6321425" y="2430463"/>
          <p14:tracePt t="145908" x="6227763" y="2473325"/>
          <p14:tracePt t="145917" x="6126163" y="2524125"/>
          <p14:tracePt t="145924" x="6007100" y="2566988"/>
          <p14:tracePt t="145934" x="5913438" y="2608263"/>
          <p14:tracePt t="145952" x="5692775" y="2668588"/>
          <p14:tracePt t="145958" x="5591175" y="2686050"/>
          <p14:tracePt t="145967" x="5497513" y="2693988"/>
          <p14:tracePt t="145972" x="5394325" y="2693988"/>
          <p14:tracePt t="145982" x="5318125" y="2693988"/>
          <p14:tracePt t="145989" x="5249863" y="2693988"/>
          <p14:tracePt t="145999" x="5183188" y="2676525"/>
          <p14:tracePt t="146004" x="5132388" y="2660650"/>
          <p14:tracePt t="146013" x="5080000" y="2643188"/>
          <p14:tracePt t="146021" x="5054600" y="2633663"/>
          <p14:tracePt t="146029" x="5046663" y="2625725"/>
          <p14:tracePt t="146053" x="5046663" y="2617788"/>
          <p14:tracePt t="146134" x="5072063" y="2617788"/>
          <p14:tracePt t="146142" x="5089525" y="2625725"/>
          <p14:tracePt t="146151" x="5132388" y="2633663"/>
          <p14:tracePt t="146158" x="5216525" y="2651125"/>
          <p14:tracePt t="146168" x="5353050" y="2660650"/>
          <p14:tracePt t="146174" x="5591175" y="2660650"/>
          <p14:tracePt t="146186" x="5905500" y="2592388"/>
          <p14:tracePt t="146189" x="6270625" y="2498725"/>
          <p14:tracePt t="146200" x="6686550" y="2405063"/>
          <p14:tracePt t="146205" x="7119938" y="2303463"/>
          <p14:tracePt t="146216" x="7545388" y="2217738"/>
          <p14:tracePt t="146221" x="7951788" y="2159000"/>
          <p14:tracePt t="146229" x="8283575" y="2108200"/>
          <p14:tracePt t="146237" x="8597900" y="2065338"/>
          <p14:tracePt t="146245" x="8904288" y="2030413"/>
          <p14:tracePt t="146253" x="9193213" y="2005013"/>
          <p14:tracePt t="146261" x="9447213" y="1997075"/>
          <p14:tracePt t="146269" x="9694863" y="1963738"/>
          <p14:tracePt t="146277" x="9931400" y="1954213"/>
          <p14:tracePt t="146285" x="10093325" y="1938338"/>
          <p14:tracePt t="146293" x="10220325" y="1928813"/>
          <p14:tracePt t="146303" x="10323513" y="1911350"/>
          <p14:tracePt t="146309" x="10407650" y="1895475"/>
          <p14:tracePt t="146319" x="10467975" y="1878013"/>
          <p14:tracePt t="146325" x="10501313" y="1870075"/>
          <p14:tracePt t="146335" x="10526713" y="1860550"/>
          <p14:tracePt t="146341" x="10544175" y="1844675"/>
          <p14:tracePt t="146357" x="10552113" y="1844675"/>
          <p14:tracePt t="146373" x="10569575" y="1835150"/>
          <p14:tracePt t="146389" x="10577513" y="1835150"/>
          <p14:tracePt t="146405" x="10585450" y="1835150"/>
          <p14:tracePt t="146416" x="10594975" y="1835150"/>
          <p14:tracePt t="146430" x="10602913" y="1835150"/>
          <p14:tracePt t="146468" x="10602913" y="1860550"/>
          <p14:tracePt t="146476" x="10602913" y="1878013"/>
          <p14:tracePt t="146484" x="10602913" y="1903413"/>
          <p14:tracePt t="146492" x="10602913" y="1946275"/>
          <p14:tracePt t="146500" x="10577513" y="1997075"/>
          <p14:tracePt t="146508" x="10526713" y="2055813"/>
          <p14:tracePt t="146516" x="10475913" y="2116138"/>
          <p14:tracePt t="146524" x="10415588" y="2159000"/>
          <p14:tracePt t="146534" x="10339388" y="2200275"/>
          <p14:tracePt t="146540" x="10255250" y="2235200"/>
          <p14:tracePt t="146550" x="10161588" y="2278063"/>
          <p14:tracePt t="146556" x="10059988" y="2303463"/>
          <p14:tracePt t="146566" x="9956800" y="2319338"/>
          <p14:tracePt t="146572" x="9839325" y="2336800"/>
          <p14:tracePt t="146581" x="9694863" y="2336800"/>
          <p14:tracePt t="146588" x="9507538" y="2336800"/>
          <p14:tracePt t="146598" x="9320213" y="2328863"/>
          <p14:tracePt t="146604" x="9099550" y="2286000"/>
          <p14:tracePt t="146612" x="8937625" y="2260600"/>
          <p14:tracePt t="146620" x="8818563" y="2217738"/>
          <p14:tracePt t="146628" x="8666163" y="2149475"/>
          <p14:tracePt t="146636" x="8513763" y="2073275"/>
          <p14:tracePt t="146644" x="8394700" y="2022475"/>
          <p14:tracePt t="146652" x="8301038" y="1989138"/>
          <p14:tracePt t="146660" x="8215313" y="1963738"/>
          <p14:tracePt t="146668" x="8131175" y="1928813"/>
          <p14:tracePt t="146676" x="8062913" y="1920875"/>
          <p14:tracePt t="146684" x="7994650" y="1911350"/>
          <p14:tracePt t="146692" x="7935913" y="1903413"/>
          <p14:tracePt t="146700" x="7893050" y="1903413"/>
          <p14:tracePt t="146708" x="7875588" y="1911350"/>
          <p14:tracePt t="146716" x="7850188" y="1911350"/>
          <p14:tracePt t="146724" x="7816850" y="1920875"/>
          <p14:tracePt t="146733" x="7766050" y="1938338"/>
          <p14:tracePt t="146740" x="7697788" y="1971675"/>
          <p14:tracePt t="146750" x="7604125" y="2005013"/>
          <p14:tracePt t="146756" x="7510463" y="2055813"/>
          <p14:tracePt t="146766" x="7400925" y="2098675"/>
          <p14:tracePt t="146772" x="7281863" y="2149475"/>
          <p14:tracePt t="146781" x="7137400" y="2209800"/>
          <p14:tracePt t="146788" x="7018338" y="2235200"/>
          <p14:tracePt t="146798" x="6889750" y="2268538"/>
          <p14:tracePt t="146804" x="6780213" y="2286000"/>
          <p14:tracePt t="146816" x="6686550" y="2293938"/>
          <p14:tracePt t="146820" x="6610350" y="2303463"/>
          <p14:tracePt t="146828" x="6550025" y="2311400"/>
          <p14:tracePt t="146836" x="6499225" y="2311400"/>
          <p14:tracePt t="146844" x="6456363" y="2311400"/>
          <p14:tracePt t="146852" x="6415088" y="2311400"/>
          <p14:tracePt t="146860" x="6389688" y="2303463"/>
          <p14:tracePt t="146868" x="6364288" y="2293938"/>
          <p14:tracePt t="146876" x="6346825" y="2286000"/>
          <p14:tracePt t="146884" x="6321425" y="2278063"/>
          <p14:tracePt t="146892" x="6296025" y="2278063"/>
          <p14:tracePt t="146900" x="6270625" y="2268538"/>
          <p14:tracePt t="146908" x="6245225" y="2268538"/>
          <p14:tracePt t="146916" x="6210300" y="2268538"/>
          <p14:tracePt t="146934" x="6126163" y="2268538"/>
          <p14:tracePt t="146940" x="6083300" y="2268538"/>
          <p14:tracePt t="146949" x="6032500" y="2268538"/>
          <p14:tracePt t="146956" x="5989638" y="2268538"/>
          <p14:tracePt t="146966" x="5938838" y="2286000"/>
          <p14:tracePt t="146972" x="5888038" y="2303463"/>
          <p14:tracePt t="146982" x="5853113" y="2311400"/>
          <p14:tracePt t="146988" x="5819775" y="2328863"/>
          <p14:tracePt t="146999" x="5811838" y="2336800"/>
          <p14:tracePt t="147005" x="5802313" y="2344738"/>
          <p14:tracePt t="147029" x="5811838" y="2362200"/>
          <p14:tracePt t="147037" x="5819775" y="2371725"/>
          <p14:tracePt t="147044" x="5845175" y="2371725"/>
          <p14:tracePt t="147052" x="5888038" y="2387600"/>
          <p14:tracePt t="147061" x="5913438" y="2397125"/>
          <p14:tracePt t="147068" x="5981700" y="2413000"/>
          <p14:tracePt t="147076" x="6083300" y="2422525"/>
          <p14:tracePt t="147084" x="6227763" y="2430463"/>
          <p14:tracePt t="147093" x="6415088" y="2447925"/>
          <p14:tracePt t="147100" x="6643688" y="2447925"/>
          <p14:tracePt t="147108" x="6881813" y="2447925"/>
          <p14:tracePt t="147116" x="7178675" y="2447925"/>
          <p14:tracePt t="147124" x="7477125" y="2447925"/>
          <p14:tracePt t="147133" x="7781925" y="2463800"/>
          <p14:tracePt t="147140" x="8113713" y="2489200"/>
          <p14:tracePt t="147149" x="8470900" y="2541588"/>
          <p14:tracePt t="147156" x="8802688" y="2582863"/>
          <p14:tracePt t="147166" x="9031288" y="2633663"/>
          <p14:tracePt t="147172" x="9218613" y="2686050"/>
          <p14:tracePt t="147181" x="9380538" y="2744788"/>
          <p14:tracePt t="147188" x="9507538" y="2795588"/>
          <p14:tracePt t="147199" x="9609138" y="2838450"/>
          <p14:tracePt t="147204" x="9677400" y="2863850"/>
          <p14:tracePt t="147214" x="9720263" y="2881313"/>
          <p14:tracePt t="147221" x="9761538" y="2897188"/>
          <p14:tracePt t="147229" x="9771063" y="2906713"/>
          <p14:tracePt t="147236" x="9804400" y="2922588"/>
          <p14:tracePt t="147244" x="9821863" y="2940050"/>
          <p14:tracePt t="147252" x="9864725" y="2965450"/>
          <p14:tracePt t="147260" x="9898063" y="3000375"/>
          <p14:tracePt t="147268" x="9940925" y="3041650"/>
          <p14:tracePt t="147276" x="9956800" y="3059113"/>
          <p14:tracePt t="147284" x="9966325" y="3084513"/>
          <p14:tracePt t="147293" x="9983788" y="3127375"/>
          <p14:tracePt t="147300" x="9999663" y="3186113"/>
          <p14:tracePt t="147309" x="10009188" y="3228975"/>
          <p14:tracePt t="147318" x="10017125" y="3289300"/>
          <p14:tracePt t="147324" x="10025063" y="3340100"/>
          <p14:tracePt t="147333" x="10025063" y="3382963"/>
          <p14:tracePt t="147341" x="10025063" y="3416300"/>
          <p14:tracePt t="147350" x="10017125" y="3433763"/>
          <p14:tracePt t="147357" x="9991725" y="3449638"/>
          <p14:tracePt t="147366" x="9974263" y="3467100"/>
          <p14:tracePt t="147372" x="9940925" y="3484563"/>
          <p14:tracePt t="147382" x="9898063" y="3502025"/>
          <p14:tracePt t="147389" x="9872663" y="3502025"/>
          <p14:tracePt t="147399" x="9829800" y="3509963"/>
          <p14:tracePt t="147405" x="9761538" y="3517900"/>
          <p14:tracePt t="147415" x="9667875" y="3517900"/>
          <p14:tracePt t="147420" x="9591675" y="3517900"/>
          <p14:tracePt t="147434" x="9498013" y="3492500"/>
          <p14:tracePt t="147438" x="9396413" y="3459163"/>
          <p14:tracePt t="147445" x="9302750" y="3433763"/>
          <p14:tracePt t="147454" x="9218613" y="3416300"/>
          <p14:tracePt t="147462" x="9158288" y="3398838"/>
          <p14:tracePt t="147473" x="9107488" y="3390900"/>
          <p14:tracePt t="147487" x="9091613" y="3390900"/>
          <p14:tracePt t="147493" x="9056688" y="3390900"/>
          <p14:tracePt t="147500" x="9023350" y="3382963"/>
          <p14:tracePt t="147508" x="8997950" y="3382963"/>
          <p14:tracePt t="147517" x="8963025" y="3382963"/>
          <p14:tracePt t="147524" x="8929688" y="3382963"/>
          <p14:tracePt t="147534" x="8878888" y="3390900"/>
          <p14:tracePt t="147540" x="8818563" y="3408363"/>
          <p14:tracePt t="147550" x="8759825" y="3424238"/>
          <p14:tracePt t="147556" x="8709025" y="3433763"/>
          <p14:tracePt t="147566" x="8632825" y="3449638"/>
          <p14:tracePt t="147572" x="8555038" y="3459163"/>
          <p14:tracePt t="147582" x="8488363" y="3467100"/>
          <p14:tracePt t="147588" x="8435975" y="3475038"/>
          <p14:tracePt t="147597" x="8377238" y="3484563"/>
          <p14:tracePt t="147605" x="8318500" y="3484563"/>
          <p14:tracePt t="147615" x="8266113" y="3484563"/>
          <p14:tracePt t="147620" x="8215313" y="3484563"/>
          <p14:tracePt t="147628" x="8174038" y="3484563"/>
          <p14:tracePt t="147636" x="8105775" y="3475038"/>
          <p14:tracePt t="147644" x="8045450" y="3467100"/>
          <p14:tracePt t="147652" x="7986713" y="3449638"/>
          <p14:tracePt t="147660" x="7926388" y="3433763"/>
          <p14:tracePt t="147668" x="7859713" y="3408363"/>
          <p14:tracePt t="147676" x="7859713" y="3398838"/>
          <p14:tracePt t="147684" x="7816850" y="3390900"/>
          <p14:tracePt t="147692" x="7807325" y="3390900"/>
          <p14:tracePt t="147700" x="7781925" y="3390900"/>
          <p14:tracePt t="147708" x="7748588" y="3373438"/>
          <p14:tracePt t="147716" x="7697788" y="3355975"/>
          <p14:tracePt t="147724" x="7629525" y="3340100"/>
          <p14:tracePt t="147732" x="7527925" y="3314700"/>
          <p14:tracePt t="147740" x="7442200" y="3297238"/>
          <p14:tracePt t="147750" x="7340600" y="3271838"/>
          <p14:tracePt t="147756" x="7213600" y="3254375"/>
          <p14:tracePt t="147766" x="7059613" y="3238500"/>
          <p14:tracePt t="147772" x="6932613" y="3228975"/>
          <p14:tracePt t="147782" x="6797675" y="3211513"/>
          <p14:tracePt t="147788" x="6653213" y="3211513"/>
          <p14:tracePt t="147799" x="6508750" y="3221038"/>
          <p14:tracePt t="147804" x="6354763" y="3238500"/>
          <p14:tracePt t="147814" x="6219825" y="3271838"/>
          <p14:tracePt t="147820" x="6075363" y="3314700"/>
          <p14:tracePt t="147832" x="5956300" y="3355975"/>
          <p14:tracePt t="147836" x="5837238" y="3390900"/>
          <p14:tracePt t="147844" x="5735638" y="3433763"/>
          <p14:tracePt t="147852" x="5641975" y="3459163"/>
          <p14:tracePt t="147861" x="5556250" y="3484563"/>
          <p14:tracePt t="147868" x="5497513" y="3509963"/>
          <p14:tracePt t="147876" x="5462588" y="3517900"/>
          <p14:tracePt t="147884" x="5454650" y="3517900"/>
          <p14:tracePt t="147932" x="5454650" y="3509963"/>
          <p14:tracePt t="147941" x="5454650" y="3492500"/>
          <p14:tracePt t="147949" x="5454650" y="3459163"/>
          <p14:tracePt t="147956" x="5462588" y="3390900"/>
          <p14:tracePt t="147966" x="5487988" y="3314700"/>
          <p14:tracePt t="147972" x="5505450" y="3246438"/>
          <p14:tracePt t="147981" x="5530850" y="3186113"/>
          <p14:tracePt t="147988" x="5556250" y="3127375"/>
          <p14:tracePt t="147998" x="5591175" y="3059113"/>
          <p14:tracePt t="148004" x="5632450" y="3008313"/>
          <p14:tracePt t="148015" x="5692775" y="2957513"/>
          <p14:tracePt t="148020" x="5751513" y="2906713"/>
          <p14:tracePt t="148029" x="5837238" y="2846388"/>
          <p14:tracePt t="148036" x="5921375" y="2813050"/>
          <p14:tracePt t="148044" x="5997575" y="2770188"/>
          <p14:tracePt t="148052" x="6083300" y="2736850"/>
          <p14:tracePt t="148061" x="6176963" y="2711450"/>
          <p14:tracePt t="148068" x="6278563" y="2676525"/>
          <p14:tracePt t="148076" x="6397625" y="2660650"/>
          <p14:tracePt t="148084" x="6508750" y="2651125"/>
          <p14:tracePt t="148092" x="6600825" y="2643188"/>
          <p14:tracePt t="148102" x="6704013" y="2633663"/>
          <p14:tracePt t="148108" x="6805613" y="2633663"/>
          <p14:tracePt t="148118" x="6907213" y="2633663"/>
          <p14:tracePt t="148124" x="6983413" y="2633663"/>
          <p14:tracePt t="148133" x="7051675" y="2633663"/>
          <p14:tracePt t="148141" x="7112000" y="2633663"/>
          <p14:tracePt t="148153" x="7145338" y="2633663"/>
          <p14:tracePt t="148160" x="7170738" y="2633663"/>
          <p14:tracePt t="148168" x="7196138" y="2633663"/>
          <p14:tracePt t="148177" x="7204075" y="2633663"/>
          <p14:tracePt t="148184" x="7229475" y="2633663"/>
          <p14:tracePt t="148193" x="7239000" y="2633663"/>
          <p14:tracePt t="148200" x="7256463" y="2633663"/>
          <p14:tracePt t="148209" x="7281863" y="2633663"/>
          <p14:tracePt t="148216" x="7307263" y="2633663"/>
          <p14:tracePt t="148224" x="7315200" y="2633663"/>
          <p14:tracePt t="148233" x="7323138" y="2633663"/>
          <p14:tracePt t="148240" x="7332663" y="2633663"/>
          <p14:tracePt t="148497" x="7315200" y="2633663"/>
          <p14:tracePt t="148505" x="7307263" y="2633663"/>
          <p14:tracePt t="148515" x="7289800" y="2633663"/>
          <p14:tracePt t="148520" x="7256463" y="2633663"/>
          <p14:tracePt t="148530" x="7229475" y="2633663"/>
          <p14:tracePt t="148536" x="7196138" y="2633663"/>
          <p14:tracePt t="148544" x="7178675" y="2633663"/>
          <p14:tracePt t="148552" x="7127875" y="2633663"/>
          <p14:tracePt t="148560" x="7069138" y="2643188"/>
          <p14:tracePt t="148568" x="7000875" y="2651125"/>
          <p14:tracePt t="148576" x="6932613" y="2660650"/>
          <p14:tracePt t="148584" x="6856413" y="2668588"/>
          <p14:tracePt t="148592" x="6788150" y="2676525"/>
          <p14:tracePt t="148600" x="6729413" y="2676525"/>
          <p14:tracePt t="148608" x="6678613" y="2676525"/>
          <p14:tracePt t="148616" x="6643688" y="2676525"/>
          <p14:tracePt t="148624" x="6618288" y="2676525"/>
          <p14:tracePt t="148632" x="6610350" y="2676525"/>
          <p14:tracePt t="148640" x="6600825" y="2676525"/>
          <p14:tracePt t="148649" x="6600825" y="2668588"/>
          <p14:tracePt t="148666" x="6592888" y="2668588"/>
          <p14:tracePt t="149138" x="6610350" y="2668588"/>
          <p14:tracePt t="149146" x="6635750" y="2668588"/>
          <p14:tracePt t="149152" x="6653213" y="2668588"/>
          <p14:tracePt t="149160" x="6686550" y="2668588"/>
          <p14:tracePt t="149168" x="6737350" y="2660650"/>
          <p14:tracePt t="149177" x="6813550" y="2660650"/>
          <p14:tracePt t="149184" x="6915150" y="2660650"/>
          <p14:tracePt t="149192" x="7034213" y="2660650"/>
          <p14:tracePt t="149200" x="7188200" y="2660650"/>
          <p14:tracePt t="149208" x="7408863" y="2651125"/>
          <p14:tracePt t="149216" x="7621588" y="2633663"/>
          <p14:tracePt t="149224" x="7816850" y="2608263"/>
          <p14:tracePt t="149232" x="8004175" y="2600325"/>
          <p14:tracePt t="149240" x="8156575" y="2592388"/>
          <p14:tracePt t="149249" x="8275638" y="2592388"/>
          <p14:tracePt t="149256" x="8385175" y="2592388"/>
          <p14:tracePt t="149266" x="8478838" y="2592388"/>
          <p14:tracePt t="149272" x="8589963" y="2592388"/>
          <p14:tracePt t="149282" x="8699500" y="2592388"/>
          <p14:tracePt t="149288" x="8818563" y="2592388"/>
          <p14:tracePt t="149299" x="8921750" y="2600325"/>
          <p14:tracePt t="149304" x="9031288" y="2617788"/>
          <p14:tracePt t="149314" x="9132888" y="2625725"/>
          <p14:tracePt t="149320" x="9218613" y="2643188"/>
          <p14:tracePt t="149330" x="9277350" y="2651125"/>
          <p14:tracePt t="149337" x="9337675" y="2660650"/>
          <p14:tracePt t="149344" x="9371013" y="2660650"/>
          <p14:tracePt t="149352" x="9405938" y="2668588"/>
          <p14:tracePt t="149360" x="9413875" y="2668588"/>
          <p14:tracePt t="149369" x="9439275" y="2668588"/>
          <p14:tracePt t="149376" x="9464675" y="2686050"/>
          <p14:tracePt t="149384" x="9472613" y="2686050"/>
          <p14:tracePt t="149393" x="9498013" y="2693988"/>
          <p14:tracePt t="149401" x="9515475" y="2693988"/>
          <p14:tracePt t="149408" x="9540875" y="2693988"/>
          <p14:tracePt t="149416" x="9550400" y="2693988"/>
          <p14:tracePt t="149425" x="9575800" y="2693988"/>
          <p14:tracePt t="149432" x="9591675" y="2693988"/>
          <p14:tracePt t="149442" x="9609138" y="2693988"/>
          <p14:tracePt t="149450" x="9626600" y="2693988"/>
          <p14:tracePt t="149456" x="9634538" y="2693988"/>
          <p14:tracePt t="149466" x="9642475" y="2693988"/>
          <p14:tracePt t="149472" x="9652000" y="2693988"/>
          <p14:tracePt t="149482" x="9659938" y="2686050"/>
          <p14:tracePt t="149520" x="9667875" y="2686050"/>
          <p14:tracePt t="150210" x="9659938" y="2686050"/>
          <p14:tracePt t="150323" x="9642475" y="2686050"/>
          <p14:tracePt t="150331" x="9634538" y="2686050"/>
          <p14:tracePt t="150338" x="9617075" y="2686050"/>
          <p14:tracePt t="150346" x="9591675" y="2686050"/>
          <p14:tracePt t="150354" x="9566275" y="2686050"/>
          <p14:tracePt t="150362" x="9532938" y="2686050"/>
          <p14:tracePt t="150369" x="9464675" y="2686050"/>
          <p14:tracePt t="150377" x="9388475" y="2693988"/>
          <p14:tracePt t="150384" x="9302750" y="2719388"/>
          <p14:tracePt t="150393" x="9209088" y="2727325"/>
          <p14:tracePt t="150402" x="9142413" y="2736850"/>
          <p14:tracePt t="150409" x="9082088" y="2744788"/>
          <p14:tracePt t="150418" x="9048750" y="2744788"/>
          <p14:tracePt t="150425" x="9031288" y="2752725"/>
          <p14:tracePt t="150437" x="9031288" y="2762250"/>
          <p14:tracePt t="150465" x="9023350" y="2762250"/>
          <p14:tracePt t="150473" x="9013825" y="2762250"/>
          <p14:tracePt t="150482" x="9005888" y="2770188"/>
          <p14:tracePt t="150488" x="8997950" y="2770188"/>
          <p14:tracePt t="150498" x="8980488" y="2778125"/>
          <p14:tracePt t="150505" x="8963025" y="2795588"/>
          <p14:tracePt t="150516" x="8937625" y="2805113"/>
          <p14:tracePt t="150520" x="8912225" y="2813050"/>
          <p14:tracePt t="150531" x="8886825" y="2820988"/>
          <p14:tracePt t="150536" x="8861425" y="2820988"/>
          <p14:tracePt t="150545" x="8843963" y="2830513"/>
          <p14:tracePt t="150561" x="8836025" y="2830513"/>
          <p14:tracePt t="150577" x="8836025" y="2838450"/>
          <p14:tracePt t="150690" x="8828088" y="2838450"/>
          <p14:tracePt t="150738" x="8818563" y="2838450"/>
          <p14:tracePt t="150768" x="8810625" y="2838450"/>
          <p14:tracePt t="150962" x="8828088" y="2830513"/>
          <p14:tracePt t="150970" x="8836025" y="2830513"/>
          <p14:tracePt t="150978" x="8853488" y="2820988"/>
          <p14:tracePt t="150985" x="8886825" y="2805113"/>
          <p14:tracePt t="150992" x="8937625" y="2787650"/>
          <p14:tracePt t="151000" x="8997950" y="2762250"/>
          <p14:tracePt t="151008" x="9082088" y="2727325"/>
          <p14:tracePt t="151016" x="9150350" y="2686050"/>
          <p14:tracePt t="151024" x="9244013" y="2643188"/>
          <p14:tracePt t="151032" x="9337675" y="2582863"/>
          <p14:tracePt t="151040" x="9431338" y="2532063"/>
          <p14:tracePt t="151048" x="9532938" y="2481263"/>
          <p14:tracePt t="151056" x="9609138" y="2438400"/>
          <p14:tracePt t="151067" x="9685338" y="2413000"/>
          <p14:tracePt t="151072" x="9753600" y="2397125"/>
          <p14:tracePt t="151082" x="9812338" y="2387600"/>
          <p14:tracePt t="151088" x="9864725" y="2379663"/>
          <p14:tracePt t="151098" x="9898063" y="2371725"/>
          <p14:tracePt t="151104" x="9906000" y="2371725"/>
          <p14:tracePt t="151114" x="9923463" y="2371725"/>
          <p14:tracePt t="151120" x="9931400" y="2371725"/>
          <p14:tracePt t="151130" x="9940925" y="2371725"/>
          <p14:tracePt t="151136" x="9948863" y="2371725"/>
          <p14:tracePt t="151146" x="9966325" y="2379663"/>
          <p14:tracePt t="151152" x="9983788" y="2387600"/>
          <p14:tracePt t="151160" x="9999663" y="2405063"/>
          <p14:tracePt t="151168" x="10025063" y="2430463"/>
          <p14:tracePt t="151176" x="10059988" y="2463800"/>
          <p14:tracePt t="151184" x="10093325" y="2489200"/>
          <p14:tracePt t="151192" x="10110788" y="2524125"/>
          <p14:tracePt t="151201" x="10126663" y="2557463"/>
          <p14:tracePt t="151208" x="10144125" y="2617788"/>
          <p14:tracePt t="151216" x="10161588" y="2676525"/>
          <p14:tracePt t="151224" x="10169525" y="2752725"/>
          <p14:tracePt t="151232" x="10169525" y="2820988"/>
          <p14:tracePt t="151240" x="10153650" y="2881313"/>
          <p14:tracePt t="151249" x="10118725" y="2932113"/>
          <p14:tracePt t="151256" x="10085388" y="2974975"/>
          <p14:tracePt t="151268" x="10034588" y="3008313"/>
          <p14:tracePt t="151276" x="9983788" y="3025775"/>
          <p14:tracePt t="151284" x="9931400" y="3051175"/>
          <p14:tracePt t="151292" x="9890125" y="3067050"/>
          <p14:tracePt t="151300" x="9872663" y="3067050"/>
          <p14:tracePt t="151316" x="9864725" y="3067050"/>
          <p14:tracePt t="151324" x="9847263" y="3067050"/>
          <p14:tracePt t="151332" x="9829800" y="3051175"/>
          <p14:tracePt t="151340" x="9796463" y="3025775"/>
          <p14:tracePt t="151349" x="9761538" y="2990850"/>
          <p14:tracePt t="151356" x="9677400" y="2940050"/>
          <p14:tracePt t="151365" x="9583738" y="2897188"/>
          <p14:tracePt t="151372" x="9472613" y="2855913"/>
          <p14:tracePt t="151382" x="9294813" y="2805113"/>
          <p14:tracePt t="151388" x="9099550" y="2736850"/>
          <p14:tracePt t="151398" x="8937625" y="2693988"/>
          <p14:tracePt t="151404" x="8802688" y="2660650"/>
          <p14:tracePt t="151414" x="8699500" y="2643188"/>
          <p14:tracePt t="151420" x="8605838" y="2633663"/>
          <p14:tracePt t="151431" x="8529638" y="2625725"/>
          <p14:tracePt t="151437" x="8462963" y="2625725"/>
          <p14:tracePt t="151444" x="8402638" y="2625725"/>
          <p14:tracePt t="151452" x="8359775" y="2625725"/>
          <p14:tracePt t="151460" x="8308975" y="2625725"/>
          <p14:tracePt t="151468" x="8258175" y="2625725"/>
          <p14:tracePt t="151476" x="8181975" y="2625725"/>
          <p14:tracePt t="151484" x="8105775" y="2625725"/>
          <p14:tracePt t="151492" x="8012113" y="2633663"/>
          <p14:tracePt t="151500" x="7926388" y="2633663"/>
          <p14:tracePt t="151508" x="7824788" y="2633663"/>
          <p14:tracePt t="151516" x="7723188" y="2633663"/>
          <p14:tracePt t="151524" x="7621588" y="2633663"/>
          <p14:tracePt t="151532" x="7518400" y="2633663"/>
          <p14:tracePt t="151540" x="7408863" y="2633663"/>
          <p14:tracePt t="151549" x="7281863" y="2633663"/>
          <p14:tracePt t="151557" x="7170738" y="2643188"/>
          <p14:tracePt t="151565" x="7059613" y="2643188"/>
          <p14:tracePt t="151572" x="6950075" y="2643188"/>
          <p14:tracePt t="151582" x="6848475" y="2643188"/>
          <p14:tracePt t="151589" x="6729413" y="2643188"/>
          <p14:tracePt t="151598" x="6626225" y="2643188"/>
          <p14:tracePt t="151604" x="6542088" y="2643188"/>
          <p14:tracePt t="151614" x="6440488" y="2643188"/>
          <p14:tracePt t="151620" x="6346825" y="2643188"/>
          <p14:tracePt t="151631" x="6245225" y="2643188"/>
          <p14:tracePt t="151636" x="6159500" y="2643188"/>
          <p14:tracePt t="151645" x="6057900" y="2643188"/>
          <p14:tracePt t="151652" x="5964238" y="2643188"/>
          <p14:tracePt t="151661" x="5888038" y="2643188"/>
          <p14:tracePt t="151669" x="5819775" y="2643188"/>
          <p14:tracePt t="151676" x="5786438" y="2643188"/>
          <p14:tracePt t="151684" x="5761038" y="2643188"/>
          <p14:tracePt t="151693" x="5751513" y="2643188"/>
          <p14:tracePt t="151734" x="5743575" y="2643188"/>
          <p14:tracePt t="151750" x="5751513" y="2651125"/>
          <p14:tracePt t="151758" x="5794375" y="2676525"/>
          <p14:tracePt t="151768" x="5862638" y="2701925"/>
          <p14:tracePt t="151776" x="5972175" y="2727325"/>
          <p14:tracePt t="151784" x="6116638" y="2762250"/>
          <p14:tracePt t="151789" x="6329363" y="2770188"/>
          <p14:tracePt t="151799" x="6592888" y="2787650"/>
          <p14:tracePt t="151805" x="6873875" y="2795588"/>
          <p14:tracePt t="151816" x="7170738" y="2795588"/>
          <p14:tracePt t="151821" x="7467600" y="2795588"/>
          <p14:tracePt t="151831" x="7773988" y="2813050"/>
          <p14:tracePt t="151836" x="8054975" y="2830513"/>
          <p14:tracePt t="151844" x="8283575" y="2830513"/>
          <p14:tracePt t="151852" x="8462963" y="2855913"/>
          <p14:tracePt t="151860" x="8623300" y="2889250"/>
          <p14:tracePt t="151868" x="8724900" y="2914650"/>
          <p14:tracePt t="151876" x="8802688" y="2940050"/>
          <p14:tracePt t="151884" x="8869363" y="2974975"/>
          <p14:tracePt t="151892" x="8929688" y="3008313"/>
          <p14:tracePt t="151900" x="8980488" y="3041650"/>
          <p14:tracePt t="151908" x="9023350" y="3067050"/>
          <p14:tracePt t="151916" x="9048750" y="3094038"/>
          <p14:tracePt t="151924" x="9074150" y="3119438"/>
          <p14:tracePt t="151949" x="9117013" y="3178175"/>
          <p14:tracePt t="151956" x="9142413" y="3211513"/>
          <p14:tracePt t="151965" x="9158288" y="3246438"/>
          <p14:tracePt t="151973" x="9167813" y="3289300"/>
          <p14:tracePt t="151981" x="9167813" y="3305175"/>
          <p14:tracePt t="151988" x="9167813" y="3330575"/>
          <p14:tracePt t="151998" x="9167813" y="3373438"/>
          <p14:tracePt t="152004" x="9167813" y="3416300"/>
          <p14:tracePt t="152014" x="9158288" y="3467100"/>
          <p14:tracePt t="152020" x="9124950" y="3527425"/>
          <p14:tracePt t="152030" x="9091613" y="3578225"/>
          <p14:tracePt t="152036" x="9039225" y="3619500"/>
          <p14:tracePt t="152044" x="8988425" y="3671888"/>
          <p14:tracePt t="152052" x="8929688" y="3705225"/>
          <p14:tracePt t="152060" x="8869363" y="3730625"/>
          <p14:tracePt t="152068" x="8793163" y="3748088"/>
          <p14:tracePt t="152076" x="8734425" y="3756025"/>
          <p14:tracePt t="152084" x="8648700" y="3763963"/>
          <p14:tracePt t="152092" x="8555038" y="3763963"/>
          <p14:tracePt t="152100" x="8445500" y="3763963"/>
          <p14:tracePt t="152108" x="8318500" y="3763963"/>
          <p14:tracePt t="152116" x="8199438" y="3763963"/>
          <p14:tracePt t="152123" x="8054975" y="3756025"/>
          <p14:tracePt t="152132" x="7935913" y="3738563"/>
          <p14:tracePt t="152139" x="7832725" y="3730625"/>
          <p14:tracePt t="152151" x="7723188" y="3713163"/>
          <p14:tracePt t="152156" x="7646988" y="3705225"/>
          <p14:tracePt t="152166" x="7578725" y="3687763"/>
          <p14:tracePt t="152172" x="7527925" y="3679825"/>
          <p14:tracePt t="152181" x="7493000" y="3671888"/>
          <p14:tracePt t="152188" x="7467600" y="3662363"/>
          <p14:tracePt t="152198" x="7451725" y="3662363"/>
          <p14:tracePt t="152204" x="7451725" y="3654425"/>
          <p14:tracePt t="152214" x="7434263" y="3646488"/>
          <p14:tracePt t="152220" x="7400925" y="3611563"/>
          <p14:tracePt t="152231" x="7358063" y="3586163"/>
          <p14:tracePt t="152236" x="7315200" y="3552825"/>
          <p14:tracePt t="152244" x="7297738" y="3535363"/>
          <p14:tracePt t="152252" x="7256463" y="3509963"/>
          <p14:tracePt t="152260" x="7188200" y="3449638"/>
          <p14:tracePt t="152268" x="7112000" y="3373438"/>
          <p14:tracePt t="152276" x="7026275" y="3289300"/>
          <p14:tracePt t="152284" x="6958013" y="3221038"/>
          <p14:tracePt t="152292" x="6899275" y="3152775"/>
          <p14:tracePt t="152300" x="6848475" y="3101975"/>
          <p14:tracePt t="152308" x="6805613" y="3059113"/>
          <p14:tracePt t="152316" x="6797675" y="3051175"/>
          <p14:tracePt t="152323" x="6780213" y="3033713"/>
          <p14:tracePt t="152332" x="6780213" y="3025775"/>
          <p14:tracePt t="152340" x="6762750" y="3016250"/>
          <p14:tracePt t="152348" x="6762750" y="3008313"/>
          <p14:tracePt t="152355" x="6754813" y="3008313"/>
          <p14:tracePt t="152365" x="6745288" y="3000375"/>
          <p14:tracePt t="152372" x="6729413" y="3000375"/>
          <p14:tracePt t="152382" x="6704013" y="3000375"/>
          <p14:tracePt t="152388" x="6661150" y="3000375"/>
          <p14:tracePt t="152398" x="6584950" y="3000375"/>
          <p14:tracePt t="152404" x="6499225" y="3000375"/>
          <p14:tracePt t="152413" x="6397625" y="3008313"/>
          <p14:tracePt t="152420" x="6278563" y="3041650"/>
          <p14:tracePt t="152430" x="6134100" y="3094038"/>
          <p14:tracePt t="152437" x="5997575" y="3119438"/>
          <p14:tracePt t="152444" x="5888038" y="3152775"/>
          <p14:tracePt t="152452" x="5768975" y="3186113"/>
          <p14:tracePt t="152459" x="5675313" y="3211513"/>
          <p14:tracePt t="152468" x="5581650" y="3254375"/>
          <p14:tracePt t="152477" x="5505450" y="3289300"/>
          <p14:tracePt t="152484" x="5446713" y="3314700"/>
          <p14:tracePt t="152493" x="5437188" y="3322638"/>
          <p14:tracePt t="152500" x="5429250" y="3330575"/>
          <p14:tracePt t="152508" x="5421313" y="3330575"/>
          <p14:tracePt t="152516" x="5411788" y="3330575"/>
          <p14:tracePt t="152614" x="5411788" y="3322638"/>
          <p14:tracePt t="152622" x="5411788" y="3289300"/>
          <p14:tracePt t="152631" x="5403850" y="3263900"/>
          <p14:tracePt t="152639" x="5394325" y="3238500"/>
          <p14:tracePt t="152650" x="5378450" y="3211513"/>
          <p14:tracePt t="152653" x="5378450" y="3186113"/>
          <p14:tracePt t="152663" x="5368925" y="3170238"/>
          <p14:tracePt t="152678" x="5368925" y="3160713"/>
          <p14:tracePt t="152685" x="5368925" y="3152775"/>
          <p14:tracePt t="152693" x="5368925" y="3144838"/>
          <p14:tracePt t="152701" x="5378450" y="3127375"/>
          <p14:tracePt t="152709" x="5394325" y="3109913"/>
          <p14:tracePt t="152717" x="5403850" y="3101975"/>
          <p14:tracePt t="152756" x="5411788" y="3101975"/>
          <p14:tracePt t="152772" x="5411788" y="3109913"/>
          <p14:tracePt t="152781" x="5411788" y="3119438"/>
          <p14:tracePt t="152788" x="5403850" y="3135313"/>
          <p14:tracePt t="152798" x="5386388" y="3152775"/>
          <p14:tracePt t="152803" x="5360988" y="3178175"/>
          <p14:tracePt t="152814" x="5343525" y="3186113"/>
          <p14:tracePt t="152820" x="5327650" y="3203575"/>
          <p14:tracePt t="152836" x="5318125" y="3203575"/>
          <p14:tracePt t="152852" x="5310188" y="3203575"/>
          <p14:tracePt t="152859" x="5292725" y="3203575"/>
          <p14:tracePt t="152868" x="5284788" y="3203575"/>
          <p14:tracePt t="152876" x="5267325" y="3195638"/>
          <p14:tracePt t="152884" x="5267325" y="3186113"/>
          <p14:tracePt t="152892" x="5267325" y="3170238"/>
          <p14:tracePt t="152900" x="5267325" y="3152775"/>
          <p14:tracePt t="152908" x="5284788" y="3135313"/>
          <p14:tracePt t="152916" x="5302250" y="3119438"/>
          <p14:tracePt t="152933" x="5327650" y="3101975"/>
          <p14:tracePt t="152940" x="5335588" y="3101975"/>
          <p14:tracePt t="152948" x="5343525" y="3101975"/>
          <p14:tracePt t="152965" x="5353050" y="3101975"/>
          <p14:tracePt t="152972" x="5353050" y="3119438"/>
          <p14:tracePt t="152981" x="5353050" y="3135313"/>
          <p14:tracePt t="152988" x="5353050" y="3144838"/>
          <p14:tracePt t="152997" x="5353050" y="3152775"/>
          <p14:tracePt t="153014" x="5353050" y="3160713"/>
          <p14:tracePt t="153132" x="5360988" y="3152775"/>
          <p14:tracePt t="153140" x="5378450" y="3135313"/>
          <p14:tracePt t="153156" x="5386388" y="3119438"/>
          <p14:tracePt t="153165" x="5411788" y="3109913"/>
          <p14:tracePt t="153172" x="5429250" y="3101975"/>
          <p14:tracePt t="153182" x="5454650" y="3084513"/>
          <p14:tracePt t="153188" x="5472113" y="3067050"/>
          <p14:tracePt t="153198" x="5497513" y="3059113"/>
          <p14:tracePt t="153204" x="5530850" y="3041650"/>
          <p14:tracePt t="153214" x="5581650" y="3016250"/>
          <p14:tracePt t="153220" x="5641975" y="2990850"/>
          <p14:tracePt t="153231" x="5726113" y="2957513"/>
          <p14:tracePt t="153236" x="5802313" y="2922588"/>
          <p14:tracePt t="153247" x="5913438" y="2897188"/>
          <p14:tracePt t="153252" x="6024563" y="2871788"/>
          <p14:tracePt t="153261" x="6142038" y="2838450"/>
          <p14:tracePt t="153268" x="6270625" y="2820988"/>
          <p14:tracePt t="153276" x="6380163" y="2805113"/>
          <p14:tracePt t="153284" x="6483350" y="2795588"/>
          <p14:tracePt t="153292" x="6491288" y="2795588"/>
          <p14:tracePt t="153300" x="6499225" y="2795588"/>
          <p14:tracePt t="153364" x="6516688" y="2795588"/>
          <p14:tracePt t="153381" x="6534150" y="2795588"/>
          <p14:tracePt t="153388" x="6542088" y="2795588"/>
          <p14:tracePt t="153590" x="6542088" y="2787650"/>
          <p14:tracePt t="153598" x="6542088" y="2762250"/>
          <p14:tracePt t="153604" x="6542088" y="2744788"/>
          <p14:tracePt t="153613" x="6524625" y="2736850"/>
          <p14:tracePt t="153620" x="6508750" y="2727325"/>
          <p14:tracePt t="153631" x="6491288" y="2719388"/>
          <p14:tracePt t="153636" x="6465888" y="2719388"/>
          <p14:tracePt t="153646" x="6430963" y="2719388"/>
          <p14:tracePt t="153652" x="6415088" y="2719388"/>
          <p14:tracePt t="153660" x="6380163" y="2719388"/>
          <p14:tracePt t="153668" x="6329363" y="2719388"/>
          <p14:tracePt t="153676" x="6261100" y="2719388"/>
          <p14:tracePt t="153684" x="6202363" y="2719388"/>
          <p14:tracePt t="153692" x="6134100" y="2719388"/>
          <p14:tracePt t="153700" x="6083300" y="2719388"/>
          <p14:tracePt t="153708" x="6024563" y="2719388"/>
          <p14:tracePt t="153716" x="5989638" y="2719388"/>
          <p14:tracePt t="153724" x="5946775" y="2719388"/>
          <p14:tracePt t="153732" x="5938838" y="2727325"/>
          <p14:tracePt t="153740" x="5930900" y="2727325"/>
          <p14:tracePt t="153748" x="5905500" y="2736850"/>
          <p14:tracePt t="153755" x="5895975" y="2752725"/>
          <p14:tracePt t="153765" x="5880100" y="2762250"/>
          <p14:tracePt t="153772" x="5837238" y="2795588"/>
          <p14:tracePt t="153781" x="5811838" y="2830513"/>
          <p14:tracePt t="153788" x="5776913" y="2855913"/>
          <p14:tracePt t="153798" x="5735638" y="2897188"/>
          <p14:tracePt t="153804" x="5718175" y="2914650"/>
          <p14:tracePt t="153813" x="5692775" y="2940050"/>
          <p14:tracePt t="153820" x="5649913" y="2982913"/>
          <p14:tracePt t="153830" x="5616575" y="3025775"/>
          <p14:tracePt t="153836" x="5573713" y="3076575"/>
          <p14:tracePt t="153844" x="5548313" y="3109913"/>
          <p14:tracePt t="153852" x="5513388" y="3144838"/>
          <p14:tracePt t="153859" x="5487988" y="3186113"/>
          <p14:tracePt t="153868" x="5472113" y="3211513"/>
          <p14:tracePt t="153875" x="5446713" y="3246438"/>
          <p14:tracePt t="153884" x="5446713" y="3254375"/>
          <p14:tracePt t="153892" x="5437188" y="3263900"/>
          <p14:tracePt t="153900" x="5421313" y="3297238"/>
          <p14:tracePt t="153907" x="5411788" y="3322638"/>
          <p14:tracePt t="153918" x="5394325" y="3355975"/>
          <p14:tracePt t="153924" x="5378450" y="3398838"/>
          <p14:tracePt t="153947" x="5353050" y="3459163"/>
          <p14:tracePt t="153949" x="5335588" y="3484563"/>
          <p14:tracePt t="153956" x="5318125" y="3509963"/>
          <p14:tracePt t="153964" x="5310188" y="3535363"/>
          <p14:tracePt t="153973" x="5292725" y="3568700"/>
          <p14:tracePt t="153982" x="5284788" y="3586163"/>
          <p14:tracePt t="153989" x="5259388" y="3603625"/>
          <p14:tracePt t="154000" x="5249863" y="3603625"/>
          <p14:tracePt t="154005" x="5233988" y="3611563"/>
          <p14:tracePt t="154015" x="5216525" y="3619500"/>
          <p14:tracePt t="154020" x="5199063" y="3619500"/>
          <p14:tracePt t="154030" x="5157788" y="3629025"/>
          <p14:tracePt t="154036" x="5097463" y="3636963"/>
          <p14:tracePt t="154044" x="5021263" y="3636963"/>
          <p14:tracePt t="154052" x="4910138" y="3636963"/>
          <p14:tracePt t="154060" x="4775200" y="3636963"/>
          <p14:tracePt t="154068" x="4570413" y="3619500"/>
          <p14:tracePt t="154076" x="4359275" y="3594100"/>
          <p14:tracePt t="154084" x="4111625" y="3568700"/>
          <p14:tracePt t="154092" x="3865563" y="3527425"/>
          <p14:tracePt t="154100" x="3627438" y="3502025"/>
          <p14:tracePt t="154109" x="3424238" y="3467100"/>
          <p14:tracePt t="154116" x="3228975" y="3424238"/>
          <p14:tracePt t="154124" x="3049588" y="3390900"/>
          <p14:tracePt t="154132" x="2863850" y="3355975"/>
          <p14:tracePt t="154140" x="2744788" y="3314700"/>
          <p14:tracePt t="154148" x="2641600" y="3279775"/>
          <p14:tracePt t="154156" x="2574925" y="3263900"/>
          <p14:tracePt t="154165" x="2514600" y="3246438"/>
          <p14:tracePt t="154172" x="2497138" y="3238500"/>
          <p14:tracePt t="154182" x="2489200" y="3221038"/>
          <p14:tracePt t="154188" x="2481263" y="3221038"/>
          <p14:tracePt t="154197" x="2481263" y="3211513"/>
          <p14:tracePt t="154213" x="2481263" y="3203575"/>
          <p14:tracePt t="154220" x="2481263" y="3186113"/>
          <p14:tracePt t="154231" x="2481263" y="3178175"/>
          <p14:tracePt t="154236" x="2471738" y="3170238"/>
          <p14:tracePt t="154252" x="2471738" y="3160713"/>
          <p14:tracePt t="154260" x="2455863" y="3135313"/>
          <p14:tracePt t="154360" x="2446338" y="3127375"/>
          <p14:tracePt t="154376" x="2438400" y="3135313"/>
          <p14:tracePt t="154384" x="2420938" y="3152775"/>
          <p14:tracePt t="154392" x="2387600" y="3186113"/>
          <p14:tracePt t="154400" x="2370138" y="3195638"/>
          <p14:tracePt t="154408" x="2336800" y="3211513"/>
          <p14:tracePt t="154418" x="2293938" y="3246438"/>
          <p14:tracePt t="154424" x="2260600" y="3279775"/>
          <p14:tracePt t="154433" x="2225675" y="3314700"/>
          <p14:tracePt t="154441" x="2208213" y="3330575"/>
          <p14:tracePt t="154448" x="2192338" y="3348038"/>
          <p14:tracePt t="154456" x="2182813" y="3365500"/>
          <p14:tracePt t="154466" x="2182813" y="3390900"/>
          <p14:tracePt t="154472" x="2174875" y="3408363"/>
          <p14:tracePt t="154482" x="2166938" y="3433763"/>
          <p14:tracePt t="154488" x="2157413" y="3459163"/>
          <p14:tracePt t="154498" x="2157413" y="3492500"/>
          <p14:tracePt t="154504" x="2157413" y="3517900"/>
          <p14:tracePt t="154514" x="2157413" y="3560763"/>
          <p14:tracePt t="154520" x="2157413" y="3611563"/>
          <p14:tracePt t="154529" x="2166938" y="3671888"/>
          <p14:tracePt t="154536" x="2174875" y="3713163"/>
          <p14:tracePt t="154545" x="2182813" y="3748088"/>
          <p14:tracePt t="154553" x="2192338" y="3781425"/>
          <p14:tracePt t="154568" x="2200275" y="3790950"/>
          <p14:tracePt t="154616" x="2200275" y="3773488"/>
          <p14:tracePt t="154625" x="2182813" y="3722688"/>
          <p14:tracePt t="154633" x="2166938" y="3654425"/>
          <p14:tracePt t="154641" x="2149475" y="3552825"/>
          <p14:tracePt t="154651" x="2124075" y="3449638"/>
          <p14:tracePt t="154657" x="2098675" y="3348038"/>
          <p14:tracePt t="154667" x="2090738" y="3254375"/>
          <p14:tracePt t="154674" x="2090738" y="3152775"/>
          <p14:tracePt t="154682" x="2098675" y="3059113"/>
          <p14:tracePt t="154689" x="2116138" y="2949575"/>
          <p14:tracePt t="154699" x="2124075" y="2846388"/>
          <p14:tracePt t="154705" x="2141538" y="2727325"/>
          <p14:tracePt t="154714" x="2157413" y="2633663"/>
          <p14:tracePt t="154721" x="2174875" y="2532063"/>
          <p14:tracePt t="154732" x="2192338" y="2455863"/>
          <p14:tracePt t="154737" x="2225675" y="2371725"/>
          <p14:tracePt t="154747" x="2251075" y="2303463"/>
          <p14:tracePt t="154753" x="2268538" y="2243138"/>
          <p14:tracePt t="154761" x="2286000" y="2200275"/>
          <p14:tracePt t="154769" x="2301875" y="2149475"/>
          <p14:tracePt t="154777" x="2336800" y="2108200"/>
          <p14:tracePt t="154785" x="2362200" y="2073275"/>
          <p14:tracePt t="154793" x="2395538" y="2030413"/>
          <p14:tracePt t="154800" x="2430463" y="1989138"/>
          <p14:tracePt t="154809" x="2455863" y="1963738"/>
          <p14:tracePt t="154817" x="2481263" y="1928813"/>
          <p14:tracePt t="154825" x="2489200" y="1920875"/>
          <p14:tracePt t="154832" x="2524125" y="1903413"/>
          <p14:tracePt t="154840" x="2549525" y="1903413"/>
          <p14:tracePt t="154856" x="2557463" y="1903413"/>
          <p14:tracePt t="154864" x="2565400" y="1903413"/>
          <p14:tracePt t="154871" x="2574925" y="1903413"/>
          <p14:tracePt t="154914" x="2574925" y="1911350"/>
          <p14:tracePt t="154920" x="2574925" y="1938338"/>
          <p14:tracePt t="154928" x="2565400" y="1971675"/>
          <p14:tracePt t="154936" x="2557463" y="1997075"/>
          <p14:tracePt t="154944" x="2524125" y="2047875"/>
          <p14:tracePt t="154952" x="2463800" y="2116138"/>
          <p14:tracePt t="154960" x="2405063" y="2209800"/>
          <p14:tracePt t="154968" x="2327275" y="2319338"/>
          <p14:tracePt t="154975" x="2217738" y="2481263"/>
          <p14:tracePt t="154984" x="2106613" y="2643188"/>
          <p14:tracePt t="154992" x="2005013" y="2805113"/>
          <p14:tracePt t="155000" x="1936750" y="2957513"/>
          <p14:tracePt t="155008" x="1868488" y="3084513"/>
          <p14:tracePt t="155016" x="1843088" y="3195638"/>
          <p14:tracePt t="155024" x="1827213" y="3297238"/>
          <p14:tracePt t="155032" x="1817688" y="3398838"/>
          <p14:tracePt t="155041" x="1817688" y="3502025"/>
          <p14:tracePt t="155048" x="1843088" y="3594100"/>
          <p14:tracePt t="155056" x="1868488" y="3687763"/>
          <p14:tracePt t="155064" x="1920875" y="3790950"/>
          <p14:tracePt t="155072" x="1946275" y="3875088"/>
          <p14:tracePt t="155082" x="1979613" y="3943350"/>
          <p14:tracePt t="155088" x="2005013" y="4019550"/>
          <p14:tracePt t="155098" x="2038350" y="4079875"/>
          <p14:tracePt t="155104" x="2047875" y="4113213"/>
          <p14:tracePt t="155114" x="2055813" y="4156075"/>
          <p14:tracePt t="155120" x="2073275" y="4181475"/>
          <p14:tracePt t="155136" x="2073275" y="4189413"/>
          <p14:tracePt t="155290" x="2081213" y="4189413"/>
          <p14:tracePt t="155299" x="2090738" y="4164013"/>
          <p14:tracePt t="155305" x="2090738" y="4146550"/>
          <p14:tracePt t="155315" x="2106613" y="4113213"/>
          <p14:tracePt t="155322" x="2124075" y="4052888"/>
          <p14:tracePt t="155335" x="2141538" y="3994150"/>
          <p14:tracePt t="155339" x="2157413" y="3943350"/>
          <p14:tracePt t="155350" x="2166938" y="3908425"/>
          <p14:tracePt t="155353" x="2174875" y="3875088"/>
          <p14:tracePt t="155365" x="2174875" y="3857625"/>
          <p14:tracePt t="155370" x="2182813" y="3841750"/>
          <p14:tracePt t="155378" x="2192338" y="3824288"/>
          <p14:tracePt t="155387" x="2192338" y="3816350"/>
          <p14:tracePt t="155393" x="2192338" y="3806825"/>
          <p14:tracePt t="155409" x="2192338" y="3798888"/>
          <p14:tracePt t="155417" x="2200275" y="3790950"/>
          <p14:tracePt t="155425" x="2208213" y="3773488"/>
          <p14:tracePt t="155433" x="2208213" y="3763963"/>
          <p14:tracePt t="155441" x="2208213" y="3756025"/>
          <p14:tracePt t="155452" x="2208213" y="3748088"/>
          <p14:tracePt t="155467" x="2208213" y="3738563"/>
          <p14:tracePt t="155673" x="2217738" y="3730625"/>
          <p14:tracePt t="155681" x="2217738" y="3722688"/>
          <p14:tracePt t="155688" x="2225675" y="3722688"/>
          <p14:tracePt t="155704" x="2235200" y="3705225"/>
          <p14:tracePt t="155721" x="2243138" y="3697288"/>
          <p14:tracePt t="155736" x="2251075" y="3697288"/>
          <p14:tracePt t="155746" x="2260600" y="3687763"/>
          <p14:tracePt t="155752" x="2268538" y="3679825"/>
          <p14:tracePt t="155764" x="2286000" y="3671888"/>
          <p14:tracePt t="155768" x="2286000" y="3662363"/>
          <p14:tracePt t="155777" x="2293938" y="3646488"/>
          <p14:tracePt t="155785" x="2301875" y="3646488"/>
          <p14:tracePt t="155792" x="2311400" y="3646488"/>
          <p14:tracePt t="155800" x="2319338" y="3636963"/>
          <p14:tracePt t="155809" x="2336800" y="3629025"/>
          <p14:tracePt t="155816" x="2344738" y="3629025"/>
          <p14:tracePt t="155824" x="2352675" y="3629025"/>
          <p14:tracePt t="155832" x="2362200" y="3629025"/>
          <p14:tracePt t="155841" x="2395538" y="3629025"/>
          <p14:tracePt t="155849" x="2413000" y="3629025"/>
          <p14:tracePt t="155857" x="2430463" y="3646488"/>
          <p14:tracePt t="155865" x="2455863" y="3662363"/>
          <p14:tracePt t="155873" x="2481263" y="3687763"/>
          <p14:tracePt t="155882" x="2497138" y="3713163"/>
          <p14:tracePt t="155889" x="2514600" y="3722688"/>
          <p14:tracePt t="155898" x="2524125" y="3748088"/>
          <p14:tracePt t="155904" x="2524125" y="3763963"/>
          <p14:tracePt t="155914" x="2524125" y="3781425"/>
          <p14:tracePt t="155921" x="2524125" y="3798888"/>
          <p14:tracePt t="155932" x="2524125" y="3806825"/>
          <p14:tracePt t="155936" x="2506663" y="3841750"/>
          <p14:tracePt t="155947" x="2489200" y="3857625"/>
          <p14:tracePt t="155952" x="2463800" y="3867150"/>
          <p14:tracePt t="155963" x="2430463" y="3875088"/>
          <p14:tracePt t="155968" x="2413000" y="3875088"/>
          <p14:tracePt t="155976" x="2395538" y="3875088"/>
          <p14:tracePt t="155985" x="2379663" y="3875088"/>
          <p14:tracePt t="155993" x="2362200" y="3875088"/>
          <p14:tracePt t="156000" x="2352675" y="3867150"/>
          <p14:tracePt t="156008" x="2344738" y="3849688"/>
          <p14:tracePt t="156016" x="2344738" y="3824288"/>
          <p14:tracePt t="156025" x="2327275" y="3773488"/>
          <p14:tracePt t="156032" x="2319338" y="3697288"/>
          <p14:tracePt t="156040" x="2301875" y="3603625"/>
          <p14:tracePt t="156048" x="2293938" y="3502025"/>
          <p14:tracePt t="156057" x="2311400" y="3382963"/>
          <p14:tracePt t="156066" x="2336800" y="3289300"/>
          <p14:tracePt t="156072" x="2370138" y="3221038"/>
          <p14:tracePt t="156081" x="2405063" y="3178175"/>
          <p14:tracePt t="156089" x="2413000" y="3170238"/>
          <p14:tracePt t="156098" x="2430463" y="3170238"/>
          <p14:tracePt t="156105" x="2455863" y="3170238"/>
          <p14:tracePt t="156114" x="2481263" y="3178175"/>
          <p14:tracePt t="156120" x="2506663" y="3211513"/>
          <p14:tracePt t="156131" x="2524125" y="3221038"/>
          <p14:tracePt t="156136" x="2540000" y="3238500"/>
          <p14:tracePt t="156147" x="2557463" y="3263900"/>
          <p14:tracePt t="156153" x="2574925" y="3289300"/>
          <p14:tracePt t="156163" x="2600325" y="3314700"/>
          <p14:tracePt t="156169" x="2616200" y="3340100"/>
          <p14:tracePt t="156176" x="2633663" y="3355975"/>
          <p14:tracePt t="156184" x="2641600" y="3365500"/>
          <p14:tracePt t="156192" x="2651125" y="3373438"/>
          <p14:tracePt t="156264" x="2651125" y="3382963"/>
          <p14:tracePt t="156272" x="2651125" y="3390900"/>
          <p14:tracePt t="156344" x="2641600" y="3390900"/>
          <p14:tracePt t="156689" x="2633663" y="3390900"/>
          <p14:tracePt t="156704" x="2633663" y="3398838"/>
          <p14:tracePt t="156770" x="2625725" y="3408363"/>
          <p14:tracePt t="156786" x="2616200" y="3408363"/>
          <p14:tracePt t="156802" x="2616200" y="3416300"/>
          <p14:tracePt t="156834" x="2616200" y="3424238"/>
          <p14:tracePt t="156842" x="2608263" y="3433763"/>
          <p14:tracePt t="156851" x="2608263" y="3441700"/>
          <p14:tracePt t="156883" x="2608263" y="3449638"/>
          <p14:tracePt t="156898" x="2600325" y="3449638"/>
          <p14:tracePt t="157026" x="2600325" y="3459163"/>
          <p14:tracePt t="157234" x="2590800" y="3459163"/>
          <p14:tracePt t="157242" x="2582863" y="3459163"/>
          <p14:tracePt t="157328" x="2582863" y="3441700"/>
          <p14:tracePt t="157337" x="2582863" y="3424238"/>
          <p14:tracePt t="157346" x="2600325" y="3398838"/>
          <p14:tracePt t="157361" x="2616200" y="3373438"/>
          <p14:tracePt t="157368" x="2616200" y="3355975"/>
          <p14:tracePt t="157376" x="2625725" y="3340100"/>
          <p14:tracePt t="157384" x="2651125" y="3322638"/>
          <p14:tracePt t="157392" x="2651125" y="3314700"/>
          <p14:tracePt t="157400" x="2668588" y="3289300"/>
          <p14:tracePt t="157408" x="2693988" y="3271838"/>
          <p14:tracePt t="157416" x="2719388" y="3254375"/>
          <p14:tracePt t="157430" x="2735263" y="3228975"/>
          <p14:tracePt t="157436" x="2752725" y="3211513"/>
          <p14:tracePt t="157449" x="2786063" y="3178175"/>
          <p14:tracePt t="157453" x="2828925" y="3160713"/>
          <p14:tracePt t="157460" x="2846388" y="3144838"/>
          <p14:tracePt t="157468" x="2879725" y="3119438"/>
          <p14:tracePt t="157476" x="2930525" y="3084513"/>
          <p14:tracePt t="157484" x="2982913" y="3059113"/>
          <p14:tracePt t="157492" x="3033713" y="3041650"/>
          <p14:tracePt t="157500" x="3059113" y="3025775"/>
          <p14:tracePt t="157508" x="3067050" y="3025775"/>
          <p14:tracePt t="157574" x="3092450" y="3025775"/>
          <p14:tracePt t="157583" x="3109913" y="3025775"/>
          <p14:tracePt t="157590" x="3135313" y="3051175"/>
          <p14:tracePt t="157601" x="3152775" y="3076575"/>
          <p14:tracePt t="157606" x="3186113" y="3119438"/>
          <p14:tracePt t="157616" x="3228975" y="3160713"/>
          <p14:tracePt t="157622" x="3254375" y="3186113"/>
          <p14:tracePt t="157634" x="3287713" y="3228975"/>
          <p14:tracePt t="157640" x="3313113" y="3271838"/>
          <p14:tracePt t="157648" x="3338513" y="3297238"/>
          <p14:tracePt t="157653" x="3338513" y="3314700"/>
          <p14:tracePt t="157669" x="3338513" y="3322638"/>
          <p14:tracePt t="157678" x="3348038" y="3322638"/>
          <p14:tracePt t="157701" x="3363913" y="3322638"/>
          <p14:tracePt t="157716" x="3381375" y="3322638"/>
          <p14:tracePt t="157725" x="3414713" y="3314700"/>
          <p14:tracePt t="157733" x="3457575" y="3289300"/>
          <p14:tracePt t="157741" x="3517900" y="3254375"/>
          <p14:tracePt t="157749" x="3611563" y="3186113"/>
          <p14:tracePt t="157757" x="3756025" y="3109913"/>
          <p14:tracePt t="157767" x="3951288" y="3016250"/>
          <p14:tracePt t="157773" x="4121150" y="2949575"/>
          <p14:tracePt t="157782" x="4265613" y="2889250"/>
          <p14:tracePt t="157789" x="4392613" y="2846388"/>
          <p14:tracePt t="157799" x="4468813" y="2820988"/>
          <p14:tracePt t="157805" x="4529138" y="2805113"/>
          <p14:tracePt t="157829" x="4537075" y="2795588"/>
          <p14:tracePt t="157862" x="4545013" y="2795588"/>
          <p14:tracePt t="157869" x="4554538" y="2795588"/>
          <p14:tracePt t="157879" x="4570413" y="2805113"/>
          <p14:tracePt t="157886" x="4579938" y="2805113"/>
          <p14:tracePt t="157894" x="4595813" y="2813050"/>
          <p14:tracePt t="157903" x="4630738" y="2820988"/>
          <p14:tracePt t="157910" x="4664075" y="2820988"/>
          <p14:tracePt t="157933" x="4783138" y="2830513"/>
          <p14:tracePt t="157941" x="4826000" y="2838450"/>
          <p14:tracePt t="157948" x="4859338" y="2838450"/>
          <p14:tracePt t="157957" x="4894263" y="2838450"/>
          <p14:tracePt t="157965" x="4927600" y="2846388"/>
          <p14:tracePt t="157972" x="4962525" y="2846388"/>
          <p14:tracePt t="157982" x="5003800" y="2855913"/>
          <p14:tracePt t="157989" x="5046663" y="2855913"/>
          <p14:tracePt t="157998" x="5097463" y="2863850"/>
          <p14:tracePt t="158005" x="5157788" y="2871788"/>
          <p14:tracePt t="158015" x="5216525" y="2881313"/>
          <p14:tracePt t="158020" x="5276850" y="2889250"/>
          <p14:tracePt t="158031" x="5310188" y="2889250"/>
          <p14:tracePt t="158037" x="5318125" y="2897188"/>
          <p14:tracePt t="158048" x="5327650" y="2897188"/>
          <p14:tracePt t="158053" x="5327650" y="2906713"/>
          <p14:tracePt t="158085" x="5335588" y="2914650"/>
          <p14:tracePt t="158093" x="5343525" y="2922588"/>
          <p14:tracePt t="158100" x="5343525" y="2940050"/>
          <p14:tracePt t="158109" x="5353050" y="2957513"/>
          <p14:tracePt t="158125" x="5360988" y="2974975"/>
          <p14:tracePt t="158132" x="5378450" y="2990850"/>
          <p14:tracePt t="158230" x="5378450" y="3000375"/>
          <p14:tracePt t="158246" x="5378450" y="3008313"/>
          <p14:tracePt t="158253" x="5378450" y="3016250"/>
          <p14:tracePt t="158263" x="5378450" y="3033713"/>
          <p14:tracePt t="158276" x="5378450" y="3051175"/>
          <p14:tracePt t="158284" x="5368925" y="3059113"/>
          <p14:tracePt t="158292" x="5368925" y="3067050"/>
          <p14:tracePt t="158300" x="5353050" y="3076575"/>
          <p14:tracePt t="158316" x="5335588" y="3094038"/>
          <p14:tracePt t="158324" x="5318125" y="3109913"/>
          <p14:tracePt t="158332" x="5310188" y="3119438"/>
          <p14:tracePt t="158340" x="5276850" y="3135313"/>
          <p14:tracePt t="158348" x="5259388" y="3152775"/>
          <p14:tracePt t="158356" x="5233988" y="3186113"/>
          <p14:tracePt t="158364" x="5199063" y="3228975"/>
          <p14:tracePt t="158372" x="5165725" y="3271838"/>
          <p14:tracePt t="158380" x="5122863" y="3314700"/>
          <p14:tracePt t="158388" x="5080000" y="3340100"/>
          <p14:tracePt t="158398" x="5054600" y="3355975"/>
          <p14:tracePt t="158404" x="5013325" y="3373438"/>
          <p14:tracePt t="158413" x="4978400" y="3390900"/>
          <p14:tracePt t="158421" x="4953000" y="3390900"/>
          <p14:tracePt t="158430" x="4910138" y="3408363"/>
          <p14:tracePt t="158436" x="4876800" y="3416300"/>
          <p14:tracePt t="158446" x="4818063" y="3424238"/>
          <p14:tracePt t="158453" x="4757738" y="3424238"/>
          <p14:tracePt t="158461" x="4681538" y="3424238"/>
          <p14:tracePt t="158469" x="4613275" y="3424238"/>
          <p14:tracePt t="158477" x="4519613" y="3416300"/>
          <p14:tracePt t="158484" x="4435475" y="3390900"/>
          <p14:tracePt t="158492" x="4384675" y="3365500"/>
          <p14:tracePt t="158500" x="4375150" y="3355975"/>
          <p14:tracePt t="158516" x="4375150" y="3348038"/>
          <p14:tracePt t="158524" x="4375150" y="3340100"/>
          <p14:tracePt t="158532" x="4400550" y="3305175"/>
          <p14:tracePt t="158540" x="4418013" y="3279775"/>
          <p14:tracePt t="158548" x="4443413" y="3263900"/>
          <p14:tracePt t="158556" x="4476750" y="3221038"/>
          <p14:tracePt t="158564" x="4537075" y="3186113"/>
          <p14:tracePt t="158572" x="4621213" y="3144838"/>
          <p14:tracePt t="158580" x="4699000" y="3119438"/>
          <p14:tracePt t="158588" x="4800600" y="3094038"/>
          <p14:tracePt t="158597" x="4919663" y="3059113"/>
          <p14:tracePt t="158604" x="4995863" y="3041650"/>
          <p14:tracePt t="158614" x="5054600" y="3033713"/>
          <p14:tracePt t="158620" x="5097463" y="3025775"/>
          <p14:tracePt t="158630" x="5106988" y="3025775"/>
          <p14:tracePt t="158636" x="5122863" y="3033713"/>
          <p14:tracePt t="158645" x="5132388" y="3051175"/>
          <p14:tracePt t="158652" x="5132388" y="3076575"/>
          <p14:tracePt t="158663" x="5132388" y="3094038"/>
          <p14:tracePt t="158668" x="5132388" y="3109913"/>
          <p14:tracePt t="158679" x="5132388" y="3135313"/>
          <p14:tracePt t="158685" x="5132388" y="3160713"/>
          <p14:tracePt t="158692" x="5132388" y="3178175"/>
          <p14:tracePt t="158709" x="5132388" y="3195638"/>
          <p14:tracePt t="158813" x="5132388" y="3186113"/>
          <p14:tracePt t="158830" x="5132388" y="3178175"/>
          <p14:tracePt t="158854" x="5132388" y="3170238"/>
          <p14:tracePt t="158870" x="5132388" y="3160713"/>
          <p14:tracePt t="158879" x="5140325" y="3152775"/>
          <p14:tracePt t="158886" x="5148263" y="3144838"/>
          <p14:tracePt t="158894" x="5157788" y="3135313"/>
          <p14:tracePt t="158902" x="5173663" y="3119438"/>
          <p14:tracePt t="158916" x="5183188" y="3109913"/>
          <p14:tracePt t="158924" x="5199063" y="3094038"/>
          <p14:tracePt t="158945" x="5241925" y="3051175"/>
          <p14:tracePt t="158949" x="5267325" y="3033713"/>
          <p14:tracePt t="158956" x="5267325" y="3016250"/>
          <p14:tracePt t="158965" x="5284788" y="2982913"/>
          <p14:tracePt t="158973" x="5310188" y="2914650"/>
          <p14:tracePt t="158981" x="5343525" y="2855913"/>
          <p14:tracePt t="158989" x="5368925" y="2770188"/>
          <p14:tracePt t="158998" x="5403850" y="2686050"/>
          <p14:tracePt t="159004" x="5421313" y="2592388"/>
          <p14:tracePt t="159015" x="5437188" y="2498725"/>
          <p14:tracePt t="159020" x="5454650" y="2413000"/>
          <p14:tracePt t="159030" x="5480050" y="2336800"/>
          <p14:tracePt t="159036" x="5513388" y="2260600"/>
          <p14:tracePt t="159045" x="5548313" y="2200275"/>
          <p14:tracePt t="159052" x="5573713" y="2149475"/>
          <p14:tracePt t="159063" x="5599113" y="2116138"/>
          <p14:tracePt t="159068" x="5624513" y="2090738"/>
          <p14:tracePt t="159079" x="5641975" y="2065338"/>
          <p14:tracePt t="159084" x="5667375" y="2039938"/>
          <p14:tracePt t="159093" x="5692775" y="2030413"/>
          <p14:tracePt t="159100" x="5718175" y="2014538"/>
          <p14:tracePt t="159108" x="5751513" y="1997075"/>
          <p14:tracePt t="159116" x="5776913" y="1989138"/>
          <p14:tracePt t="159124" x="5794375" y="1989138"/>
          <p14:tracePt t="159132" x="5802313" y="1989138"/>
          <p14:tracePt t="159141" x="5819775" y="1989138"/>
          <p14:tracePt t="159148" x="5827713" y="1989138"/>
          <p14:tracePt t="159156" x="5862638" y="2005013"/>
          <p14:tracePt t="159164" x="5870575" y="2022475"/>
          <p14:tracePt t="159173" x="5895975" y="2047875"/>
          <p14:tracePt t="159181" x="5913438" y="2090738"/>
          <p14:tracePt t="159188" x="5930900" y="2116138"/>
          <p14:tracePt t="159198" x="5946775" y="2159000"/>
          <p14:tracePt t="159204" x="5956300" y="2174875"/>
          <p14:tracePt t="159214" x="5981700" y="2200275"/>
          <p14:tracePt t="159220" x="6007100" y="2252663"/>
          <p14:tracePt t="159231" x="6032500" y="2293938"/>
          <p14:tracePt t="159237" x="6049963" y="2336800"/>
          <p14:tracePt t="159245" x="6065838" y="2362200"/>
          <p14:tracePt t="159252" x="6075363" y="2371725"/>
          <p14:tracePt t="159263" x="6075363" y="2379663"/>
          <p14:tracePt t="159269" x="6083300" y="2379663"/>
          <p14:tracePt t="159285" x="6091238" y="2397125"/>
          <p14:tracePt t="159301" x="6091238" y="2405063"/>
          <p14:tracePt t="159316" x="6100763" y="2405063"/>
          <p14:tracePt t="159398" x="6108700" y="2413000"/>
          <p14:tracePt t="159444" x="6126163" y="2413000"/>
          <p14:tracePt t="159452" x="6134100" y="2413000"/>
          <p14:tracePt t="159460" x="6159500" y="2397125"/>
          <p14:tracePt t="159468" x="6202363" y="2379663"/>
          <p14:tracePt t="159478" x="6219825" y="2371725"/>
          <p14:tracePt t="159484" x="6278563" y="2354263"/>
          <p14:tracePt t="159495" x="6346825" y="2336800"/>
          <p14:tracePt t="159505" x="6440488" y="2319338"/>
          <p14:tracePt t="159510" x="6542088" y="2293938"/>
          <p14:tracePt t="159519" x="6653213" y="2278063"/>
          <p14:tracePt t="159525" x="6770688" y="2260600"/>
          <p14:tracePt t="159533" x="6881813" y="2252663"/>
          <p14:tracePt t="159541" x="6983413" y="2243138"/>
          <p14:tracePt t="159548" x="7077075" y="2243138"/>
          <p14:tracePt t="159556" x="7162800" y="2235200"/>
          <p14:tracePt t="159566" x="7229475" y="2235200"/>
          <p14:tracePt t="159573" x="7297738" y="2235200"/>
          <p14:tracePt t="159582" x="7383463" y="2235200"/>
          <p14:tracePt t="159589" x="7459663" y="2235200"/>
          <p14:tracePt t="159598" x="7535863" y="2235200"/>
          <p14:tracePt t="159604" x="7629525" y="2235200"/>
          <p14:tracePt t="159614" x="7705725" y="2235200"/>
          <p14:tracePt t="159621" x="7799388" y="2235200"/>
          <p14:tracePt t="159630" x="7859713" y="2235200"/>
          <p14:tracePt t="159637" x="7926388" y="2252663"/>
          <p14:tracePt t="159646" x="7977188" y="2260600"/>
          <p14:tracePt t="159652" x="8037513" y="2268538"/>
          <p14:tracePt t="159664" x="8113713" y="2278063"/>
          <p14:tracePt t="159669" x="8207375" y="2286000"/>
          <p14:tracePt t="159679" x="8275638" y="2286000"/>
          <p14:tracePt t="159684" x="8334375" y="2286000"/>
          <p14:tracePt t="159693" x="8377238" y="2286000"/>
          <p14:tracePt t="159701" x="8385175" y="2286000"/>
          <p14:tracePt t="159708" x="8402638" y="2286000"/>
          <p14:tracePt t="159717" x="8410575" y="2286000"/>
          <p14:tracePt t="159732" x="8428038" y="2293938"/>
          <p14:tracePt t="159741" x="8435975" y="2293938"/>
          <p14:tracePt t="159748" x="8445500" y="2303463"/>
          <p14:tracePt t="159822" x="8445500" y="2328863"/>
          <p14:tracePt t="159830" x="8428038" y="2336800"/>
          <p14:tracePt t="159839" x="8369300" y="2371725"/>
          <p14:tracePt t="159851" x="8258175" y="2422525"/>
          <p14:tracePt t="159855" x="8045450" y="2463800"/>
          <p14:tracePt t="159866" x="7731125" y="2532063"/>
          <p14:tracePt t="159869" x="7348538" y="2592388"/>
          <p14:tracePt t="159880" x="6992938" y="2633663"/>
          <p14:tracePt t="159885" x="6762750" y="2711450"/>
          <p14:tracePt t="159893" x="6559550" y="2744788"/>
          <p14:tracePt t="159901" x="6423025" y="2778125"/>
          <p14:tracePt t="159909" x="6311900" y="2795588"/>
          <p14:tracePt t="159917" x="6219825" y="2813050"/>
          <p14:tracePt t="159934" x="6108700" y="2846388"/>
          <p14:tracePt t="159941" x="6083300" y="2855913"/>
          <p14:tracePt t="159949" x="6057900" y="2863850"/>
          <p14:tracePt t="159957" x="6032500" y="2871788"/>
          <p14:tracePt t="159967" x="6015038" y="2889250"/>
          <p14:tracePt t="160005" x="6015038" y="2897188"/>
          <p14:tracePt t="160021" x="6015038" y="2906713"/>
          <p14:tracePt t="160031" x="6040438" y="2914650"/>
          <p14:tracePt t="160037" x="6065838" y="2914650"/>
          <p14:tracePt t="160046" x="6100763" y="2922588"/>
          <p14:tracePt t="160053" x="6167438" y="2932113"/>
          <p14:tracePt t="160064" x="6270625" y="2940050"/>
          <p14:tracePt t="160069" x="6380163" y="2957513"/>
          <p14:tracePt t="160077" x="6559550" y="2990850"/>
          <p14:tracePt t="160085" x="6762750" y="3025775"/>
          <p14:tracePt t="160094" x="6992938" y="3084513"/>
          <p14:tracePt t="160102" x="7246938" y="3152775"/>
          <p14:tracePt t="160109" x="7408863" y="3195638"/>
          <p14:tracePt t="160117" x="7553325" y="3254375"/>
          <p14:tracePt t="160125" x="7646988" y="3289300"/>
          <p14:tracePt t="160133" x="7688263" y="3322638"/>
          <p14:tracePt t="160141" x="7715250" y="3355975"/>
          <p14:tracePt t="160149" x="7715250" y="3390900"/>
          <p14:tracePt t="160157" x="7715250" y="3449638"/>
          <p14:tracePt t="160165" x="7680325" y="3527425"/>
          <p14:tracePt t="160173" x="7612063" y="3611563"/>
          <p14:tracePt t="160182" x="7518400" y="3697288"/>
          <p14:tracePt t="160189" x="7373938" y="3790950"/>
          <p14:tracePt t="160199" x="7178675" y="3867150"/>
          <p14:tracePt t="160205" x="6975475" y="3917950"/>
          <p14:tracePt t="160214" x="6770688" y="3968750"/>
          <p14:tracePt t="160221" x="6610350" y="4019550"/>
          <p14:tracePt t="160230" x="6430963" y="4052888"/>
          <p14:tracePt t="160237" x="6296025" y="4087813"/>
          <p14:tracePt t="160246" x="6194425" y="4113213"/>
          <p14:tracePt t="160253" x="6100763" y="4138613"/>
          <p14:tracePt t="160264" x="6024563" y="4156075"/>
          <p14:tracePt t="160269" x="5981700" y="4171950"/>
          <p14:tracePt t="160277" x="5938838" y="4189413"/>
          <p14:tracePt t="160285" x="5930900" y="4197350"/>
          <p14:tracePt t="160309" x="5930900" y="4206875"/>
          <p14:tracePt t="160325" x="5921375" y="4224338"/>
          <p14:tracePt t="160333" x="5921375" y="4232275"/>
          <p14:tracePt t="160341" x="5921375" y="4240213"/>
          <p14:tracePt t="160349" x="5938838" y="4283075"/>
          <p14:tracePt t="160357" x="5946775" y="4300538"/>
          <p14:tracePt t="160365" x="5989638" y="4325938"/>
          <p14:tracePt t="160373" x="6015038" y="4325938"/>
          <p14:tracePt t="160382" x="6065838" y="4333875"/>
          <p14:tracePt t="160389" x="6142038" y="4341813"/>
          <p14:tracePt t="160399" x="6270625" y="4341813"/>
          <p14:tracePt t="160405" x="6389688" y="4341813"/>
          <p14:tracePt t="160415" x="6534150" y="4341813"/>
          <p14:tracePt t="160421" x="6694488" y="4341813"/>
          <p14:tracePt t="160430" x="6838950" y="4341813"/>
          <p14:tracePt t="160437" x="7000875" y="4341813"/>
          <p14:tracePt t="160446" x="7162800" y="4341813"/>
          <p14:tracePt t="160453" x="7307263" y="4341813"/>
          <p14:tracePt t="160464" x="7416800" y="4341813"/>
          <p14:tracePt t="160469" x="7527925" y="4341813"/>
          <p14:tracePt t="160477" x="7612063" y="4341813"/>
          <p14:tracePt t="160486" x="7688263" y="4341813"/>
          <p14:tracePt t="160492" x="7756525" y="4333875"/>
          <p14:tracePt t="160505" x="7816850" y="4333875"/>
          <p14:tracePt t="160513" x="7875588" y="4325938"/>
          <p14:tracePt t="160520" x="7943850" y="4308475"/>
          <p14:tracePt t="160529" x="8004175" y="4300538"/>
          <p14:tracePt t="160536" x="8062913" y="4283075"/>
          <p14:tracePt t="160546" x="8121650" y="4275138"/>
          <p14:tracePt t="160552" x="8189913" y="4257675"/>
          <p14:tracePt t="160562" x="8240713" y="4240213"/>
          <p14:tracePt t="160568" x="8291513" y="4224338"/>
          <p14:tracePt t="160579" x="8334375" y="4206875"/>
          <p14:tracePt t="160584" x="8377238" y="4189413"/>
          <p14:tracePt t="160593" x="8402638" y="4171950"/>
          <p14:tracePt t="160600" x="8435975" y="4138613"/>
          <p14:tracePt t="160608" x="8478838" y="4087813"/>
          <p14:tracePt t="160616" x="8521700" y="4011613"/>
          <p14:tracePt t="160624" x="8572500" y="3917950"/>
          <p14:tracePt t="160632" x="8640763" y="3781425"/>
          <p14:tracePt t="160640" x="8709025" y="3552825"/>
          <p14:tracePt t="160648" x="8777288" y="3271838"/>
          <p14:tracePt t="160656" x="8853488" y="2974975"/>
          <p14:tracePt t="160664" x="8937625" y="2701925"/>
          <p14:tracePt t="160672" x="9013825" y="2422525"/>
          <p14:tracePt t="160680" x="9064625" y="2174875"/>
          <p14:tracePt t="160689" x="9124950" y="1946275"/>
          <p14:tracePt t="160698" x="9167813" y="1784350"/>
          <p14:tracePt t="160704" x="9193213" y="1690688"/>
          <p14:tracePt t="160713" x="9236075" y="1614488"/>
          <p14:tracePt t="160720" x="9244013" y="1606550"/>
          <p14:tracePt t="160730" x="9251950" y="1597025"/>
          <p14:tracePt t="160810" x="9251950" y="1606550"/>
          <p14:tracePt t="160818" x="9269413" y="1639888"/>
          <p14:tracePt t="160826" x="9294813" y="1708150"/>
          <p14:tracePt t="160834" x="9312275" y="1793875"/>
          <p14:tracePt t="160842" x="9345613" y="1938338"/>
          <p14:tracePt t="160850" x="9396413" y="2141538"/>
          <p14:tracePt t="160857" x="9456738" y="2311400"/>
          <p14:tracePt t="160866" x="9507538" y="2489200"/>
          <p14:tracePt t="160873" x="9550400" y="2633663"/>
          <p14:tracePt t="160882" x="9591675" y="2752725"/>
          <p14:tracePt t="160889" x="9626600" y="2855913"/>
          <p14:tracePt t="160899" x="9659938" y="2957513"/>
          <p14:tracePt t="160905" x="9702800" y="3025775"/>
          <p14:tracePt t="160915" x="9736138" y="3084513"/>
          <p14:tracePt t="160921" x="9736138" y="3101975"/>
          <p14:tracePt t="160932" x="9761538" y="3119438"/>
          <p14:tracePt t="160936" x="9779000" y="3135313"/>
          <p14:tracePt t="160946" x="9796463" y="3152775"/>
          <p14:tracePt t="160953" x="9804400" y="3160713"/>
          <p14:tracePt t="160963" x="9829800" y="3178175"/>
          <p14:tracePt t="160968" x="9839325" y="3178175"/>
          <p14:tracePt t="160980" x="9880600" y="3186113"/>
          <p14:tracePt t="160985" x="9915525" y="3195638"/>
          <p14:tracePt t="160993" x="9923463" y="3211513"/>
          <p14:tracePt t="161001" x="9948863" y="3211513"/>
          <p14:tracePt t="161009" x="9966325" y="3221038"/>
          <p14:tracePt t="161016" x="9974263" y="3221038"/>
          <p14:tracePt t="161024" x="9983788" y="3221038"/>
          <p14:tracePt t="161048" x="9999663" y="3221038"/>
          <p14:tracePt t="161065" x="10009188" y="3221038"/>
          <p14:tracePt t="161072" x="10025063" y="3221038"/>
          <p14:tracePt t="161081" x="10025063" y="3211513"/>
          <p14:tracePt t="161145" x="10017125" y="3211513"/>
          <p14:tracePt t="161154" x="9983788" y="3221038"/>
          <p14:tracePt t="161164" x="9923463" y="3263900"/>
          <p14:tracePt t="161171" x="9847263" y="3330575"/>
          <p14:tracePt t="161182" x="9771063" y="3390900"/>
          <p14:tracePt t="161185" x="9702800" y="3467100"/>
          <p14:tracePt t="161198" x="9634538" y="3543300"/>
          <p14:tracePt t="161201" x="9575800" y="3619500"/>
          <p14:tracePt t="161210" x="9532938" y="3713163"/>
          <p14:tracePt t="161220" x="9472613" y="3781425"/>
          <p14:tracePt t="161225" x="9439275" y="3849688"/>
          <p14:tracePt t="161232" x="9413875" y="3900488"/>
          <p14:tracePt t="161241" x="9405938" y="3925888"/>
          <p14:tracePt t="161248" x="9396413" y="3951288"/>
          <p14:tracePt t="161256" x="9396413" y="3968750"/>
          <p14:tracePt t="161265" x="9396413" y="3976688"/>
          <p14:tracePt t="161272" x="9396413" y="4002088"/>
          <p14:tracePt t="161281" x="9405938" y="4002088"/>
          <p14:tracePt t="161289" x="9413875" y="4011613"/>
          <p14:tracePt t="161298" x="9413875" y="4019550"/>
          <p14:tracePt t="161305" x="9413875" y="4027488"/>
          <p14:tracePt t="161320" x="9413875" y="4037013"/>
          <p14:tracePt t="161330" x="9380538" y="4037013"/>
          <p14:tracePt t="161337" x="9363075" y="4027488"/>
          <p14:tracePt t="161346" x="9312275" y="4011613"/>
          <p14:tracePt t="161352" x="9251950" y="3986213"/>
          <p14:tracePt t="161363" x="9193213" y="3960813"/>
          <p14:tracePt t="161369" x="9132888" y="3943350"/>
          <p14:tracePt t="161379" x="9074150" y="3925888"/>
          <p14:tracePt t="161384" x="9005888" y="3908425"/>
          <p14:tracePt t="161393" x="8937625" y="3908425"/>
          <p14:tracePt t="161401" x="8886825" y="3908425"/>
          <p14:tracePt t="161408" x="8828088" y="3917950"/>
          <p14:tracePt t="161416" x="8785225" y="3925888"/>
          <p14:tracePt t="161425" x="8734425" y="3925888"/>
          <p14:tracePt t="161432" x="8709025" y="3943350"/>
          <p14:tracePt t="161440" x="8699500" y="3951288"/>
          <p14:tracePt t="161465" x="8716963" y="3935413"/>
          <p14:tracePt t="161474" x="8724900" y="3935413"/>
          <p14:tracePt t="161482" x="8759825" y="3917950"/>
          <p14:tracePt t="161488" x="8802688" y="3841750"/>
          <p14:tracePt t="161497" x="8869363" y="3730625"/>
          <p14:tracePt t="161504" x="8997950" y="3527425"/>
          <p14:tracePt t="161513" x="9167813" y="3314700"/>
          <p14:tracePt t="161520" x="9405938" y="3025775"/>
          <p14:tracePt t="161530" x="9659938" y="2846388"/>
          <p14:tracePt t="161536" x="9771063" y="2787650"/>
          <p14:tracePt t="161721" x="9779000" y="2787650"/>
          <p14:tracePt t="161730" x="9786938" y="2787650"/>
          <p14:tracePt t="161738" x="9796463" y="2787650"/>
          <p14:tracePt t="161748" x="9812338" y="2795588"/>
          <p14:tracePt t="161754" x="9829800" y="2813050"/>
          <p14:tracePt t="161766" x="9839325" y="2830513"/>
          <p14:tracePt t="161769" x="9855200" y="2846388"/>
          <p14:tracePt t="161781" x="9890125" y="2871788"/>
          <p14:tracePt t="161785" x="9915525" y="2881313"/>
          <p14:tracePt t="161794" x="9931400" y="2889250"/>
          <p14:tracePt t="161801" x="9940925" y="2889250"/>
          <p14:tracePt t="161809" x="9956800" y="2897188"/>
          <p14:tracePt t="161817" x="9991725" y="2906713"/>
          <p14:tracePt t="161825" x="10017125" y="2906713"/>
          <p14:tracePt t="161833" x="10042525" y="2906713"/>
          <p14:tracePt t="161841" x="10075863" y="2922588"/>
          <p14:tracePt t="161848" x="10126663" y="2940050"/>
          <p14:tracePt t="161857" x="10179050" y="2957513"/>
          <p14:tracePt t="161864" x="10229850" y="2974975"/>
          <p14:tracePt t="161872" x="10271125" y="2990850"/>
          <p14:tracePt t="161882" x="10313988" y="3000375"/>
          <p14:tracePt t="161898" x="10331450" y="3008313"/>
          <p14:tracePt t="161905" x="10339388" y="3016250"/>
          <p14:tracePt t="161946" x="10348913" y="3016250"/>
          <p14:tracePt t="161961" x="10364788" y="3033713"/>
          <p14:tracePt t="161968" x="10390188" y="3041650"/>
          <p14:tracePt t="161978" x="10407650" y="3051175"/>
          <p14:tracePt t="161985" x="10425113" y="3059113"/>
          <p14:tracePt t="161995" x="10442575" y="3067050"/>
          <p14:tracePt t="162001" x="10450513" y="3067050"/>
          <p14:tracePt t="162194" x="10433050" y="3067050"/>
          <p14:tracePt t="162202" x="10399713" y="3076575"/>
          <p14:tracePt t="162210" x="10356850" y="3084513"/>
          <p14:tracePt t="162219" x="10323513" y="3084513"/>
          <p14:tracePt t="162226" x="10263188" y="3094038"/>
          <p14:tracePt t="162234" x="10194925" y="3094038"/>
          <p14:tracePt t="162242" x="10110788" y="3094038"/>
          <p14:tracePt t="162249" x="9999663" y="3094038"/>
          <p14:tracePt t="162256" x="9880600" y="3094038"/>
          <p14:tracePt t="162264" x="9745663" y="3094038"/>
          <p14:tracePt t="162272" x="9609138" y="3094038"/>
          <p14:tracePt t="162281" x="9464675" y="3094038"/>
          <p14:tracePt t="162288" x="9294813" y="3094038"/>
          <p14:tracePt t="162297" x="9107488" y="3076575"/>
          <p14:tracePt t="162305" x="8921750" y="3076575"/>
          <p14:tracePt t="162314" x="8709025" y="3076575"/>
          <p14:tracePt t="162321" x="8504238" y="3076575"/>
          <p14:tracePt t="162330" x="8291513" y="3076575"/>
          <p14:tracePt t="162337" x="8105775" y="3076575"/>
          <p14:tracePt t="162347" x="7943850" y="3076575"/>
          <p14:tracePt t="162352" x="7773988" y="3094038"/>
          <p14:tracePt t="162364" x="7646988" y="3135313"/>
          <p14:tracePt t="162369" x="7527925" y="3186113"/>
          <p14:tracePt t="162379" x="7416800" y="3228975"/>
          <p14:tracePt t="162384" x="7348538" y="3271838"/>
          <p14:tracePt t="162396" x="7281863" y="3322638"/>
          <p14:tracePt t="162401" x="7229475" y="3373438"/>
          <p14:tracePt t="162409" x="7188200" y="3441700"/>
          <p14:tracePt t="162416" x="7145338" y="3509963"/>
          <p14:tracePt t="162425" x="7085013" y="3586163"/>
          <p14:tracePt t="162433" x="7043738" y="3654425"/>
          <p14:tracePt t="162441" x="7008813" y="3722688"/>
          <p14:tracePt t="162449" x="6992938" y="3781425"/>
          <p14:tracePt t="162457" x="6967538" y="3832225"/>
          <p14:tracePt t="162465" x="6950075" y="3867150"/>
          <p14:tracePt t="162472" x="6942138" y="3892550"/>
          <p14:tracePt t="162484" x="6924675" y="3917950"/>
          <p14:tracePt t="162489" x="6924675" y="3943350"/>
          <p14:tracePt t="162497" x="6915150" y="3968750"/>
          <p14:tracePt t="162504" x="6907213" y="4002088"/>
          <p14:tracePt t="162513" x="6899275" y="4037013"/>
          <p14:tracePt t="162520" x="6889750" y="4062413"/>
          <p14:tracePt t="162530" x="6889750" y="4087813"/>
          <p14:tracePt t="162536" x="6889750" y="4095750"/>
          <p14:tracePt t="162546" x="6889750" y="4105275"/>
          <p14:tracePt t="162618" x="6881813" y="4113213"/>
          <p14:tracePt t="162656" x="6881813" y="4130675"/>
          <p14:tracePt t="162664" x="6881813" y="4156075"/>
          <p14:tracePt t="162672" x="6881813" y="4164013"/>
          <p14:tracePt t="162680" x="6881813" y="4181475"/>
          <p14:tracePt t="162688" x="6881813" y="4206875"/>
          <p14:tracePt t="162697" x="6873875" y="4224338"/>
          <p14:tracePt t="162704" x="6873875" y="4240213"/>
          <p14:tracePt t="162713" x="6873875" y="4257675"/>
          <p14:tracePt t="162720" x="6873875" y="4275138"/>
          <p14:tracePt t="162729" x="6881813" y="4308475"/>
          <p14:tracePt t="162736" x="6889750" y="4333875"/>
          <p14:tracePt t="162746" x="6915150" y="4376738"/>
          <p14:tracePt t="162752" x="6942138" y="4410075"/>
          <p14:tracePt t="162761" x="6950075" y="4445000"/>
          <p14:tracePt t="162768" x="6967538" y="4470400"/>
          <p14:tracePt t="162842" x="6967538" y="4478338"/>
          <p14:tracePt t="162849" x="6967538" y="4486275"/>
          <p14:tracePt t="162858" x="6958013" y="4503738"/>
          <p14:tracePt t="162867" x="6958013" y="4521200"/>
          <p14:tracePt t="162874" x="6950075" y="4529138"/>
          <p14:tracePt t="162884" x="6950075" y="4538663"/>
          <p14:tracePt t="162889" x="6942138" y="4546600"/>
          <p14:tracePt t="162898" x="6942138" y="4554538"/>
          <p14:tracePt t="162937" x="6932613" y="4564063"/>
          <p14:tracePt t="162986" x="6924675" y="4564063"/>
          <p14:tracePt t="162995" x="6915150" y="4538663"/>
          <p14:tracePt t="163004" x="6899275" y="4452938"/>
          <p14:tracePt t="163012" x="6873875" y="4341813"/>
          <p14:tracePt t="163019" x="6838950" y="4224338"/>
          <p14:tracePt t="163026" x="6813550" y="4121150"/>
          <p14:tracePt t="163033" x="6797675" y="4037013"/>
          <p14:tracePt t="163041" x="6788150" y="4027488"/>
          <p14:tracePt t="163049" x="6780213" y="4019550"/>
          <p14:tracePt t="163057" x="6770688" y="4002088"/>
          <p14:tracePt t="163067" x="6770688" y="3994150"/>
          <p14:tracePt t="163073" x="6770688" y="3986213"/>
          <p14:tracePt t="163082" x="6745288" y="3968750"/>
          <p14:tracePt t="163098" x="6745288" y="3960813"/>
          <p14:tracePt t="163115" x="6737350" y="3951288"/>
          <p14:tracePt t="163130" x="6737350" y="3943350"/>
          <p14:tracePt t="163137" x="6737350" y="3925888"/>
          <p14:tracePt t="163146" x="6737350" y="3908425"/>
          <p14:tracePt t="163153" x="6729413" y="3883025"/>
          <p14:tracePt t="163165" x="6729413" y="3875088"/>
          <p14:tracePt t="163169" x="6729413" y="3857625"/>
          <p14:tracePt t="163180" x="6729413" y="3832225"/>
          <p14:tracePt t="163185" x="6719888" y="3798888"/>
          <p14:tracePt t="163197" x="6711950" y="3773488"/>
          <p14:tracePt t="163201" x="6704013" y="3748088"/>
          <p14:tracePt t="163209" x="6704013" y="3722688"/>
          <p14:tracePt t="163217" x="6694488" y="3687763"/>
          <p14:tracePt t="163225" x="6686550" y="3662363"/>
          <p14:tracePt t="163234" x="6686550" y="3654425"/>
          <p14:tracePt t="163241" x="6686550" y="3629025"/>
          <p14:tracePt t="163249" x="6678613" y="3611563"/>
          <p14:tracePt t="163257" x="6678613" y="3586163"/>
          <p14:tracePt t="163265" x="6678613" y="3568700"/>
          <p14:tracePt t="163273" x="6678613" y="3552825"/>
          <p14:tracePt t="163281" x="6678613" y="3535363"/>
          <p14:tracePt t="163297" x="6678613" y="3527425"/>
          <p14:tracePt t="163337" x="6678613" y="3517900"/>
          <p14:tracePt t="163346" x="6678613" y="3509963"/>
          <p14:tracePt t="163353" x="6686550" y="3509963"/>
          <p14:tracePt t="163418" x="6694488" y="3517900"/>
          <p14:tracePt t="163426" x="6694488" y="3527425"/>
          <p14:tracePt t="163434" x="6694488" y="3535363"/>
          <p14:tracePt t="163442" x="6694488" y="3560763"/>
          <p14:tracePt t="163451" x="6704013" y="3603625"/>
          <p14:tracePt t="163457" x="6704013" y="3619500"/>
          <p14:tracePt t="163465" x="6711950" y="3671888"/>
          <p14:tracePt t="163473" x="6729413" y="3738563"/>
          <p14:tracePt t="163484" x="6737350" y="3798888"/>
          <p14:tracePt t="163489" x="6745288" y="3875088"/>
          <p14:tracePt t="163496" x="6745288" y="3968750"/>
          <p14:tracePt t="163504" x="6745288" y="4062413"/>
          <p14:tracePt t="163512" x="6745288" y="4138613"/>
          <p14:tracePt t="163520" x="6745288" y="4214813"/>
          <p14:tracePt t="163529" x="6745288" y="4283075"/>
          <p14:tracePt t="163537" x="6745288" y="4368800"/>
          <p14:tracePt t="163545" x="6745288" y="4452938"/>
          <p14:tracePt t="163552" x="6745288" y="4554538"/>
          <p14:tracePt t="163560" x="6745288" y="4657725"/>
          <p14:tracePt t="163568" x="6745288" y="4759325"/>
          <p14:tracePt t="163580" x="6745288" y="4852988"/>
          <p14:tracePt t="163588" x="6745288" y="4919663"/>
          <p14:tracePt t="163596" x="6737350" y="4962525"/>
          <p14:tracePt t="163604" x="6729413" y="5005388"/>
          <p14:tracePt t="163613" x="6719888" y="5013325"/>
          <p14:tracePt t="163620" x="6711950" y="5022850"/>
          <p14:tracePt t="163740" x="6711950" y="4997450"/>
          <p14:tracePt t="163748" x="6711950" y="4972050"/>
          <p14:tracePt t="163756" x="6711950" y="4919663"/>
          <p14:tracePt t="163764" x="6711950" y="4852988"/>
          <p14:tracePt t="163772" x="6704013" y="4749800"/>
          <p14:tracePt t="163780" x="6704013" y="4657725"/>
          <p14:tracePt t="163788" x="6694488" y="4579938"/>
          <p14:tracePt t="163796" x="6694488" y="4513263"/>
          <p14:tracePt t="163804" x="6694488" y="4445000"/>
          <p14:tracePt t="163813" x="6694488" y="4384675"/>
          <p14:tracePt t="163820" x="6694488" y="4341813"/>
          <p14:tracePt t="163829" x="6694488" y="4308475"/>
          <p14:tracePt t="163836" x="6694488" y="4257675"/>
          <p14:tracePt t="163846" x="6694488" y="4224338"/>
          <p14:tracePt t="163852" x="6694488" y="4189413"/>
          <p14:tracePt t="163862" x="6694488" y="4181475"/>
          <p14:tracePt t="163868" x="6694488" y="4171950"/>
          <p14:tracePt t="163879" x="6694488" y="4156075"/>
          <p14:tracePt t="163884" x="6694488" y="4138613"/>
          <p14:tracePt t="163892" x="6704013" y="4105275"/>
          <p14:tracePt t="163900" x="6704013" y="4062413"/>
          <p14:tracePt t="163909" x="6711950" y="4027488"/>
          <p14:tracePt t="163916" x="6711950" y="4002088"/>
          <p14:tracePt t="163924" x="6711950" y="3960813"/>
          <p14:tracePt t="163932" x="6719888" y="3892550"/>
          <p14:tracePt t="163947" x="6729413" y="3824288"/>
          <p14:tracePt t="163948" x="6745288" y="3722688"/>
          <p14:tracePt t="163956" x="6762750" y="3603625"/>
          <p14:tracePt t="163964" x="6780213" y="3467100"/>
          <p14:tracePt t="163972" x="6788150" y="3297238"/>
          <p14:tracePt t="163980" x="6797675" y="3144838"/>
          <p14:tracePt t="163988" x="6823075" y="3000375"/>
          <p14:tracePt t="163996" x="6856413" y="2813050"/>
          <p14:tracePt t="164004" x="6889750" y="2617788"/>
          <p14:tracePt t="164014" x="6932613" y="2438400"/>
          <p14:tracePt t="164020" x="6975475" y="2252663"/>
          <p14:tracePt t="164029" x="7018338" y="2073275"/>
          <p14:tracePt t="164036" x="7051675" y="1911350"/>
          <p14:tracePt t="164047" x="7069138" y="1784350"/>
          <p14:tracePt t="164052" x="7102475" y="1649413"/>
          <p14:tracePt t="164062" x="7137400" y="1487488"/>
          <p14:tracePt t="164069" x="7170738" y="1308100"/>
          <p14:tracePt t="164078" x="7204075" y="1130300"/>
          <p14:tracePt t="164084" x="7239000" y="993775"/>
          <p14:tracePt t="164092" x="7256463" y="866775"/>
          <p14:tracePt t="164100" x="7281863" y="714375"/>
          <p14:tracePt t="164109" x="7297738" y="560388"/>
          <p14:tracePt t="164116" x="7307263" y="433388"/>
          <p14:tracePt t="164124" x="7315200" y="331788"/>
          <p14:tracePt t="164132" x="7340600" y="220663"/>
          <p14:tracePt t="164140" x="7358063" y="119063"/>
          <p14:tracePt t="164148" x="7366000" y="25400"/>
          <p14:tracePt t="164751" x="7400925" y="246063"/>
          <p14:tracePt t="164758" x="7416800" y="509588"/>
          <p14:tracePt t="164766" x="7416800" y="781050"/>
          <p14:tracePt t="164774" x="7416800" y="1062038"/>
          <p14:tracePt t="164783" x="7416800" y="1343025"/>
          <p14:tracePt t="164790" x="7408863" y="1622425"/>
          <p14:tracePt t="164797" x="7383463" y="1903413"/>
          <p14:tracePt t="164804" x="7366000" y="2166938"/>
          <p14:tracePt t="164814" x="7340600" y="2455863"/>
          <p14:tracePt t="164820" x="7289800" y="2813050"/>
          <p14:tracePt t="164829" x="7264400" y="3135313"/>
          <p14:tracePt t="164836" x="7229475" y="3449638"/>
          <p14:tracePt t="164845" x="7204075" y="3756025"/>
          <p14:tracePt t="164852" x="7178675" y="4019550"/>
          <p14:tracePt t="164862" x="7145338" y="4240213"/>
          <p14:tracePt t="164868" x="7127875" y="4410075"/>
          <p14:tracePt t="164879" x="7119938" y="4529138"/>
          <p14:tracePt t="164884" x="7112000" y="4640263"/>
          <p14:tracePt t="164894" x="7112000" y="4716463"/>
          <p14:tracePt t="164900" x="7112000" y="4784725"/>
          <p14:tracePt t="164908" x="7112000" y="4843463"/>
          <p14:tracePt t="164916" x="7112000" y="4886325"/>
          <p14:tracePt t="164929" x="7112000" y="4919663"/>
          <p14:tracePt t="164932" x="7112000" y="4946650"/>
          <p14:tracePt t="164940" x="7112000" y="4972050"/>
          <p14:tracePt t="164956" x="7112000" y="4979988"/>
          <p14:tracePt t="165054" x="7112000" y="4962525"/>
          <p14:tracePt t="165070" x="7112000" y="4929188"/>
          <p14:tracePt t="165078" x="7119938" y="4818063"/>
          <p14:tracePt t="165086" x="7145338" y="4622800"/>
          <p14:tracePt t="165097" x="7170738" y="4359275"/>
          <p14:tracePt t="165101" x="7188200" y="4011613"/>
          <p14:tracePt t="165108" x="7188200" y="3662363"/>
          <p14:tracePt t="165116" x="7204075" y="3314700"/>
          <p14:tracePt t="165125" x="7239000" y="2982913"/>
          <p14:tracePt t="165132" x="7264400" y="2651125"/>
          <p14:tracePt t="165140" x="7307263" y="2387600"/>
          <p14:tracePt t="165148" x="7358063" y="2159000"/>
          <p14:tracePt t="165156" x="7408863" y="1971675"/>
          <p14:tracePt t="165164" x="7451725" y="1827213"/>
          <p14:tracePt t="165173" x="7493000" y="1733550"/>
          <p14:tracePt t="165180" x="7527925" y="1674813"/>
          <p14:tracePt t="165188" x="7553325" y="1622425"/>
          <p14:tracePt t="165196" x="7561263" y="1622425"/>
          <p14:tracePt t="165205" x="7586663" y="1597025"/>
          <p14:tracePt t="165213" x="7604125" y="1589088"/>
          <p14:tracePt t="165220" x="7612063" y="1581150"/>
          <p14:tracePt t="165229" x="7629525" y="1571625"/>
          <p14:tracePt t="165236" x="7637463" y="1563688"/>
          <p14:tracePt t="165245" x="7654925" y="1546225"/>
          <p14:tracePt t="165252" x="7680325" y="1530350"/>
          <p14:tracePt t="165262" x="7705725" y="1520825"/>
          <p14:tracePt t="165268" x="7748588" y="1520825"/>
          <p14:tracePt t="165278" x="7816850" y="1520825"/>
          <p14:tracePt t="165285" x="7910513" y="1520825"/>
          <p14:tracePt t="165295" x="8004175" y="1530350"/>
          <p14:tracePt t="165300" x="8088313" y="1563688"/>
          <p14:tracePt t="165309" x="8199438" y="1589088"/>
          <p14:tracePt t="165317" x="8334375" y="1639888"/>
          <p14:tracePt t="165324" x="8470900" y="1682750"/>
          <p14:tracePt t="165332" x="8648700" y="1758950"/>
          <p14:tracePt t="165340" x="8793163" y="1827213"/>
          <p14:tracePt t="165348" x="8947150" y="1885950"/>
          <p14:tracePt t="165356" x="9099550" y="1971675"/>
          <p14:tracePt t="165364" x="9236075" y="2047875"/>
          <p14:tracePt t="165373" x="9337675" y="2141538"/>
          <p14:tracePt t="165380" x="9421813" y="2227263"/>
          <p14:tracePt t="165388" x="9472613" y="2311400"/>
          <p14:tracePt t="165398" x="9515475" y="2405063"/>
          <p14:tracePt t="165405" x="9550400" y="2506663"/>
          <p14:tracePt t="165414" x="9566275" y="2608263"/>
          <p14:tracePt t="165420" x="9575800" y="2719388"/>
          <p14:tracePt t="165429" x="9575800" y="2820988"/>
          <p14:tracePt t="165437" x="9558338" y="2922588"/>
          <p14:tracePt t="165446" x="9523413" y="3025775"/>
          <p14:tracePt t="165452" x="9490075" y="3119438"/>
          <p14:tracePt t="165462" x="9456738" y="3186113"/>
          <p14:tracePt t="165468" x="9405938" y="3263900"/>
          <p14:tracePt t="165483" x="9396413" y="3271838"/>
          <p14:tracePt t="165486" x="9388475" y="3279775"/>
          <p14:tracePt t="165526" x="9371013" y="3279775"/>
          <p14:tracePt t="165537" x="9353550" y="3263900"/>
          <p14:tracePt t="165544" x="9302750" y="3211513"/>
          <p14:tracePt t="165550" x="9218613" y="3127375"/>
          <p14:tracePt t="165558" x="9117013" y="3033713"/>
          <p14:tracePt t="165568" x="9013825" y="2957513"/>
          <p14:tracePt t="165574" x="8912225" y="2871788"/>
          <p14:tracePt t="165582" x="8750300" y="2762250"/>
          <p14:tracePt t="165589" x="8597900" y="2676525"/>
          <p14:tracePt t="165598" x="8428038" y="2600325"/>
          <p14:tracePt t="165604" x="8301038" y="2566988"/>
          <p14:tracePt t="165614" x="8189913" y="2532063"/>
          <p14:tracePt t="165621" x="8080375" y="2516188"/>
          <p14:tracePt t="165630" x="7961313" y="2506663"/>
          <p14:tracePt t="165636" x="7850188" y="2498725"/>
          <p14:tracePt t="165646" x="7748588" y="2489200"/>
          <p14:tracePt t="165653" x="7646988" y="2489200"/>
          <p14:tracePt t="165662" x="7553325" y="2489200"/>
          <p14:tracePt t="165669" x="7477125" y="2489200"/>
          <p14:tracePt t="165678" x="7383463" y="2489200"/>
          <p14:tracePt t="165685" x="7315200" y="2498725"/>
          <p14:tracePt t="165696" x="7229475" y="2524125"/>
          <p14:tracePt t="165701" x="7127875" y="2549525"/>
          <p14:tracePt t="165709" x="7008813" y="2592388"/>
          <p14:tracePt t="165716" x="6907213" y="2625725"/>
          <p14:tracePt t="165725" x="6805613" y="2668588"/>
          <p14:tracePt t="165733" x="6686550" y="2693988"/>
          <p14:tracePt t="165741" x="6584950" y="2727325"/>
          <p14:tracePt t="165748" x="6499225" y="2752725"/>
          <p14:tracePt t="165757" x="6430963" y="2770188"/>
          <p14:tracePt t="165765" x="6423025" y="2778125"/>
          <p14:tracePt t="165773" x="6405563" y="2778125"/>
          <p14:tracePt t="165789" x="6397625" y="2778125"/>
          <p14:tracePt t="165956" x="6397625" y="2770188"/>
          <p14:tracePt t="165964" x="6405563" y="2762250"/>
          <p14:tracePt t="165973" x="6415088" y="2762250"/>
          <p14:tracePt t="165980" x="6423025" y="2744788"/>
          <p14:tracePt t="165988" x="6448425" y="2719388"/>
          <p14:tracePt t="165996" x="6491288" y="2693988"/>
          <p14:tracePt t="166005" x="6534150" y="2668588"/>
          <p14:tracePt t="166012" x="6542088" y="2651125"/>
          <p14:tracePt t="166020" x="6567488" y="2633663"/>
          <p14:tracePt t="166030" x="6592888" y="2617788"/>
          <p14:tracePt t="166037" x="6618288" y="2592388"/>
          <p14:tracePt t="166045" x="6661150" y="2582863"/>
          <p14:tracePt t="166052" x="6719888" y="2566988"/>
          <p14:tracePt t="166062" x="6780213" y="2549525"/>
          <p14:tracePt t="166068" x="6838950" y="2541588"/>
          <p14:tracePt t="166077" x="6907213" y="2524125"/>
          <p14:tracePt t="166084" x="6967538" y="2506663"/>
          <p14:tracePt t="166097" x="7059613" y="2473325"/>
          <p14:tracePt t="166100" x="7145338" y="2455863"/>
          <p14:tracePt t="166112" x="7246938" y="2430463"/>
          <p14:tracePt t="166116" x="7358063" y="2413000"/>
          <p14:tracePt t="166124" x="7485063" y="2387600"/>
          <p14:tracePt t="166132" x="7646988" y="2354263"/>
          <p14:tracePt t="166140" x="7816850" y="2336800"/>
          <p14:tracePt t="166148" x="7961313" y="2319338"/>
          <p14:tracePt t="166157" x="8088313" y="2319338"/>
          <p14:tracePt t="166164" x="8199438" y="2319338"/>
          <p14:tracePt t="166172" x="8301038" y="2319338"/>
          <p14:tracePt t="166180" x="8402638" y="2319338"/>
          <p14:tracePt t="166188" x="8504238" y="2336800"/>
          <p14:tracePt t="166196" x="8572500" y="2344738"/>
          <p14:tracePt t="166204" x="8658225" y="2354263"/>
          <p14:tracePt t="166212" x="8716963" y="2362200"/>
          <p14:tracePt t="166220" x="8793163" y="2371725"/>
          <p14:tracePt t="166229" x="8878888" y="2387600"/>
          <p14:tracePt t="166236" x="8988425" y="2413000"/>
          <p14:tracePt t="166246" x="9091613" y="2430463"/>
          <p14:tracePt t="166252" x="9226550" y="2463800"/>
          <p14:tracePt t="166261" x="9380538" y="2498725"/>
          <p14:tracePt t="166268" x="9540875" y="2532063"/>
          <p14:tracePt t="166277" x="9634538" y="2549525"/>
          <p14:tracePt t="166284" x="9736138" y="2557463"/>
          <p14:tracePt t="166295" x="9821863" y="2566988"/>
          <p14:tracePt t="166300" x="9906000" y="2574925"/>
          <p14:tracePt t="166308" x="9966325" y="2582863"/>
          <p14:tracePt t="166316" x="9974263" y="2582863"/>
          <p14:tracePt t="166325" x="9983788" y="2582863"/>
          <p14:tracePt t="166340" x="9983788" y="2549525"/>
          <p14:tracePt t="166348" x="9983788" y="2524125"/>
          <p14:tracePt t="166357" x="9999663" y="2481263"/>
          <p14:tracePt t="166364" x="10025063" y="2405063"/>
          <p14:tracePt t="166372" x="10050463" y="2328863"/>
          <p14:tracePt t="166380" x="10093325" y="2209800"/>
          <p14:tracePt t="166388" x="10126663" y="2124075"/>
          <p14:tracePt t="166396" x="10179050" y="2047875"/>
          <p14:tracePt t="166404" x="10204450" y="1989138"/>
          <p14:tracePt t="166414" x="10204450" y="1920875"/>
          <p14:tracePt t="166558" x="10194925" y="1920875"/>
          <p14:tracePt t="166582" x="10179050" y="1938338"/>
          <p14:tracePt t="166590" x="10161588" y="1954213"/>
          <p14:tracePt t="166599" x="10153650" y="1963738"/>
          <p14:tracePt t="166605" x="10136188" y="1979613"/>
          <p14:tracePt t="166616" x="10126663" y="2005013"/>
          <p14:tracePt t="166621" x="10101263" y="2030413"/>
          <p14:tracePt t="166631" x="10093325" y="2073275"/>
          <p14:tracePt t="166641" x="10067925" y="2108200"/>
          <p14:tracePt t="166649" x="10067925" y="2133600"/>
          <p14:tracePt t="166657" x="10059988" y="2174875"/>
          <p14:tracePt t="166665" x="10042525" y="2227263"/>
          <p14:tracePt t="166673" x="10034588" y="2278063"/>
          <p14:tracePt t="166681" x="10025063" y="2336800"/>
          <p14:tracePt t="166689" x="10017125" y="2413000"/>
          <p14:tracePt t="166698" x="10009188" y="2481263"/>
          <p14:tracePt t="166705" x="10009188" y="2557463"/>
          <p14:tracePt t="166715" x="10009188" y="2617788"/>
          <p14:tracePt t="166721" x="10009188" y="2660650"/>
          <p14:tracePt t="166730" x="10025063" y="2701925"/>
          <p14:tracePt t="166738" x="10025063" y="2736850"/>
          <p14:tracePt t="166747" x="10034588" y="2762250"/>
          <p14:tracePt t="166753" x="10042525" y="2778125"/>
          <p14:tracePt t="166762" x="10042525" y="2795588"/>
          <p14:tracePt t="166778" x="10042525" y="2805113"/>
          <p14:tracePt t="166800" x="10042525" y="2813050"/>
          <p14:tracePt t="166811" x="10042525" y="2820988"/>
          <p14:tracePt t="166816" x="10042525" y="2830513"/>
          <p14:tracePt t="166825" x="10042525" y="2838450"/>
          <p14:tracePt t="166832" x="10042525" y="2855913"/>
          <p14:tracePt t="166840" x="10042525" y="2871788"/>
          <p14:tracePt t="166848" x="10042525" y="2881313"/>
          <p14:tracePt t="166864" x="10042525" y="2889250"/>
          <p14:tracePt t="166880" x="10050463" y="2897188"/>
          <p14:tracePt t="167040" x="10025063" y="2897188"/>
          <p14:tracePt t="167048" x="9974263" y="2897188"/>
          <p14:tracePt t="167056" x="9872663" y="2897188"/>
          <p14:tracePt t="167064" x="9753600" y="2897188"/>
          <p14:tracePt t="167072" x="9591675" y="2881313"/>
          <p14:tracePt t="167080" x="9431338" y="2846388"/>
          <p14:tracePt t="167088" x="9269413" y="2805113"/>
          <p14:tracePt t="167096" x="9064625" y="2752725"/>
          <p14:tracePt t="167104" x="8836025" y="2693988"/>
          <p14:tracePt t="167112" x="8658225" y="2660650"/>
          <p14:tracePt t="167120" x="8445500" y="2592388"/>
          <p14:tracePt t="167129" x="8215313" y="2524125"/>
          <p14:tracePt t="167136" x="8029575" y="2463800"/>
          <p14:tracePt t="167146" x="7867650" y="2430463"/>
          <p14:tracePt t="167152" x="7731125" y="2397125"/>
          <p14:tracePt t="167162" x="7621588" y="2371725"/>
          <p14:tracePt t="167168" x="7518400" y="2354263"/>
          <p14:tracePt t="167178" x="7434263" y="2344738"/>
          <p14:tracePt t="167184" x="7391400" y="2336800"/>
          <p14:tracePt t="167194" x="7366000" y="2336800"/>
          <p14:tracePt t="167200" x="7358063" y="2336800"/>
          <p14:tracePt t="167225" x="7340600" y="2344738"/>
          <p14:tracePt t="167232" x="7323138" y="2371725"/>
          <p14:tracePt t="167241" x="7289800" y="2430463"/>
          <p14:tracePt t="167248" x="7264400" y="2516188"/>
          <p14:tracePt t="167256" x="7213600" y="2617788"/>
          <p14:tracePt t="167264" x="7162800" y="2736850"/>
          <p14:tracePt t="167272" x="7119938" y="2863850"/>
          <p14:tracePt t="167280" x="7069138" y="3008313"/>
          <p14:tracePt t="167289" x="7008813" y="3152775"/>
          <p14:tracePt t="167296" x="6950075" y="3297238"/>
          <p14:tracePt t="167304" x="6889750" y="3433763"/>
          <p14:tracePt t="167313" x="6831013" y="3578225"/>
          <p14:tracePt t="167320" x="6780213" y="3705225"/>
          <p14:tracePt t="167330" x="6737350" y="3841750"/>
          <p14:tracePt t="167336" x="6704013" y="3976688"/>
          <p14:tracePt t="167345" x="6686550" y="4130675"/>
          <p14:tracePt t="167352" x="6669088" y="4275138"/>
          <p14:tracePt t="167363" x="6653213" y="4410075"/>
          <p14:tracePt t="167368" x="6635750" y="4538663"/>
          <p14:tracePt t="167379" x="6626225" y="4648200"/>
          <p14:tracePt t="167385" x="6600825" y="4741863"/>
          <p14:tracePt t="167395" x="6584950" y="4810125"/>
          <p14:tracePt t="167400" x="6575425" y="4868863"/>
          <p14:tracePt t="167410" x="6559550" y="4919663"/>
          <p14:tracePt t="167417" x="6550025" y="4962525"/>
          <p14:tracePt t="167424" x="6542088" y="4972050"/>
          <p14:tracePt t="167432" x="6542088" y="4979988"/>
          <p14:tracePt t="167441" x="6534150" y="4987925"/>
          <p14:tracePt t="167490" x="6524625" y="4997450"/>
          <p14:tracePt t="167529" x="6524625" y="4972050"/>
          <p14:tracePt t="167538" x="6524625" y="4878388"/>
          <p14:tracePt t="167547" x="6524625" y="4691063"/>
          <p14:tracePt t="167554" x="6534150" y="4384675"/>
          <p14:tracePt t="167563" x="6550025" y="4019550"/>
          <p14:tracePt t="167570" x="6567488" y="3619500"/>
          <p14:tracePt t="167582" x="6567488" y="3297238"/>
          <p14:tracePt t="167586" x="6567488" y="3067050"/>
          <p14:tracePt t="167597" x="6567488" y="2940050"/>
          <p14:tracePt t="167602" x="6559550" y="2855913"/>
          <p14:tracePt t="167613" x="6542088" y="2770188"/>
          <p14:tracePt t="167617" x="6516688" y="2719388"/>
          <p14:tracePt t="167626" x="6499225" y="2676525"/>
          <p14:tracePt t="167632" x="6473825" y="2660650"/>
          <p14:tracePt t="167641" x="6448425" y="2643188"/>
          <p14:tracePt t="167649" x="6423025" y="2625725"/>
          <p14:tracePt t="167657" x="6380163" y="2608263"/>
          <p14:tracePt t="167664" x="6346825" y="2600325"/>
          <p14:tracePt t="167673" x="6286500" y="2592388"/>
          <p14:tracePt t="167680" x="6219825" y="2582863"/>
          <p14:tracePt t="167689" x="6134100" y="2582863"/>
          <p14:tracePt t="167696" x="6049963" y="2582863"/>
          <p14:tracePt t="167704" x="5964238" y="2582863"/>
          <p14:tracePt t="167713" x="5888038" y="2582863"/>
          <p14:tracePt t="167721" x="5794375" y="2582863"/>
          <p14:tracePt t="167730" x="5718175" y="2592388"/>
          <p14:tracePt t="167737" x="5649913" y="2608263"/>
          <p14:tracePt t="167746" x="5573713" y="2625725"/>
          <p14:tracePt t="167752" x="5505450" y="2651125"/>
          <p14:tracePt t="167762" x="5437188" y="2668588"/>
          <p14:tracePt t="167768" x="5360988" y="2686050"/>
          <p14:tracePt t="167778" x="5284788" y="2693988"/>
          <p14:tracePt t="167785" x="5224463" y="2711450"/>
          <p14:tracePt t="167795" x="5165725" y="2719388"/>
          <p14:tracePt t="167801" x="5106988" y="2727325"/>
          <p14:tracePt t="167811" x="5064125" y="2727325"/>
          <p14:tracePt t="167816" x="5013325" y="2727325"/>
          <p14:tracePt t="167825" x="4970463" y="2727325"/>
          <p14:tracePt t="167833" x="4935538" y="2727325"/>
          <p14:tracePt t="167840" x="4894263" y="2719388"/>
          <p14:tracePt t="167849" x="4859338" y="2701925"/>
          <p14:tracePt t="167857" x="4826000" y="2686050"/>
          <p14:tracePt t="167865" x="4800600" y="2660650"/>
          <p14:tracePt t="167873" x="4765675" y="2625725"/>
          <p14:tracePt t="167880" x="4740275" y="2600325"/>
          <p14:tracePt t="167888" x="4732338" y="2582863"/>
          <p14:tracePt t="167897" x="4724400" y="2582863"/>
          <p14:tracePt t="167936" x="4714875" y="2582863"/>
          <p14:tracePt t="167976" x="4714875" y="2600325"/>
          <p14:tracePt t="167984" x="4714875" y="2608263"/>
          <p14:tracePt t="167993" x="4714875" y="2625725"/>
          <p14:tracePt t="168001" x="4714875" y="2643188"/>
          <p14:tracePt t="168009" x="4714875" y="2668588"/>
          <p14:tracePt t="168016" x="4714875" y="2686050"/>
          <p14:tracePt t="168024" x="4714875" y="2693988"/>
          <p14:tracePt t="168032" x="4724400" y="2711450"/>
          <p14:tracePt t="168040" x="4732338" y="2711450"/>
          <p14:tracePt t="168048" x="4740275" y="2727325"/>
          <p14:tracePt t="168057" x="4757738" y="2752725"/>
          <p14:tracePt t="168064" x="4783138" y="2795588"/>
          <p14:tracePt t="168072" x="4791075" y="2813050"/>
          <p14:tracePt t="168080" x="4800600" y="2830513"/>
          <p14:tracePt t="168088" x="4818063" y="2863850"/>
          <p14:tracePt t="168096" x="4826000" y="2897188"/>
          <p14:tracePt t="168104" x="4826000" y="2906713"/>
          <p14:tracePt t="168112" x="4826000" y="2940050"/>
          <p14:tracePt t="168120" x="4826000" y="2957513"/>
          <p14:tracePt t="168129" x="4833938" y="2974975"/>
          <p14:tracePt t="168145" x="4833938" y="2990850"/>
          <p14:tracePt t="168152" x="4833938" y="3000375"/>
          <p14:tracePt t="168162" x="4833938" y="3008313"/>
          <p14:tracePt t="168168" x="4808538" y="3033713"/>
          <p14:tracePt t="168184" x="4791075" y="3041650"/>
          <p14:tracePt t="168193" x="4783138" y="3041650"/>
          <p14:tracePt t="168200" x="4765675" y="3041650"/>
          <p14:tracePt t="168209" x="4740275" y="3051175"/>
          <p14:tracePt t="168216" x="4714875" y="3051175"/>
          <p14:tracePt t="168224" x="4673600" y="3051175"/>
          <p14:tracePt t="168232" x="4595813" y="3041650"/>
          <p14:tracePt t="168240" x="4511675" y="2990850"/>
          <p14:tracePt t="168248" x="4392613" y="2922588"/>
          <p14:tracePt t="168256" x="4240213" y="2855913"/>
          <p14:tracePt t="168264" x="4027488" y="2778125"/>
          <p14:tracePt t="168272" x="3814763" y="2711450"/>
          <p14:tracePt t="168280" x="3627438" y="2660650"/>
          <p14:tracePt t="168288" x="3492500" y="2617788"/>
          <p14:tracePt t="168296" x="3355975" y="2582863"/>
          <p14:tracePt t="168304" x="3254375" y="2566988"/>
          <p14:tracePt t="168312" x="3186113" y="2557463"/>
          <p14:tracePt t="168320" x="3117850" y="2557463"/>
          <p14:tracePt t="168330" x="3041650" y="2557463"/>
          <p14:tracePt t="168336" x="2998788" y="2557463"/>
          <p14:tracePt t="168345" x="2940050" y="2574925"/>
          <p14:tracePt t="168352" x="2889250" y="2600325"/>
          <p14:tracePt t="168362" x="2838450" y="2625725"/>
          <p14:tracePt t="168368" x="2778125" y="2651125"/>
          <p14:tracePt t="168378" x="2727325" y="2686050"/>
          <p14:tracePt t="168384" x="2676525" y="2727325"/>
          <p14:tracePt t="168393" x="2625725" y="2762250"/>
          <p14:tracePt t="168400" x="2574925" y="2805113"/>
          <p14:tracePt t="168410" x="2506663" y="2846388"/>
          <p14:tracePt t="168416" x="2446338" y="2897188"/>
          <p14:tracePt t="168424" x="2370138" y="2940050"/>
          <p14:tracePt t="168432" x="2293938" y="2974975"/>
          <p14:tracePt t="168440" x="2225675" y="3000375"/>
          <p14:tracePt t="168448" x="2157413" y="3025775"/>
          <p14:tracePt t="168456" x="2098675" y="3041650"/>
          <p14:tracePt t="168464" x="2047875" y="3051175"/>
          <p14:tracePt t="168473" x="2005013" y="3067050"/>
          <p14:tracePt t="168481" x="1979613" y="3076575"/>
          <p14:tracePt t="168491" x="1946275" y="3084513"/>
          <p14:tracePt t="168538" x="1954213" y="3084513"/>
          <p14:tracePt t="168546" x="1971675" y="3084513"/>
          <p14:tracePt t="168554" x="2005013" y="3084513"/>
          <p14:tracePt t="168564" x="2081213" y="3076575"/>
          <p14:tracePt t="168571" x="2182813" y="3059113"/>
          <p14:tracePt t="168579" x="2344738" y="3033713"/>
          <p14:tracePt t="168586" x="2540000" y="3008313"/>
          <p14:tracePt t="168598" x="2828925" y="2982913"/>
          <p14:tracePt t="168603" x="3160713" y="2940050"/>
          <p14:tracePt t="168615" x="3559175" y="2906713"/>
          <p14:tracePt t="168619" x="3941763" y="2855913"/>
          <p14:tracePt t="168625" x="4341813" y="2830513"/>
          <p14:tracePt t="168633" x="4664075" y="2795588"/>
          <p14:tracePt t="168642" x="4953000" y="2778125"/>
          <p14:tracePt t="168649" x="5157788" y="2778125"/>
          <p14:tracePt t="168657" x="5302250" y="2787650"/>
          <p14:tracePt t="168665" x="5411788" y="2805113"/>
          <p14:tracePt t="168673" x="5487988" y="2820988"/>
          <p14:tracePt t="168681" x="5538788" y="2838450"/>
          <p14:tracePt t="168689" x="5573713" y="2855913"/>
          <p14:tracePt t="168698" x="5616575" y="2881313"/>
          <p14:tracePt t="168705" x="5657850" y="2906713"/>
          <p14:tracePt t="168714" x="5700713" y="2940050"/>
          <p14:tracePt t="168721" x="5735638" y="2965450"/>
          <p14:tracePt t="168730" x="5768975" y="2982913"/>
          <p14:tracePt t="168736" x="5811838" y="3000375"/>
          <p14:tracePt t="168747" x="5870575" y="3008313"/>
          <p14:tracePt t="168753" x="5956300" y="3008313"/>
          <p14:tracePt t="168762" x="6057900" y="3000375"/>
          <p14:tracePt t="168768" x="6184900" y="2974975"/>
          <p14:tracePt t="168779" x="6397625" y="2906713"/>
          <p14:tracePt t="168785" x="6626225" y="2820988"/>
          <p14:tracePt t="168795" x="6924675" y="2752725"/>
          <p14:tracePt t="168800" x="7221538" y="2676525"/>
          <p14:tracePt t="168812" x="7535863" y="2633663"/>
          <p14:tracePt t="168817" x="7850188" y="2582863"/>
          <p14:tracePt t="168824" x="8156575" y="2557463"/>
          <p14:tracePt t="168832" x="8462963" y="2541588"/>
          <p14:tracePt t="168840" x="8785225" y="2541588"/>
          <p14:tracePt t="168848" x="9107488" y="2549525"/>
          <p14:tracePt t="168856" x="9464675" y="2582863"/>
          <p14:tracePt t="168864" x="9779000" y="2625725"/>
          <p14:tracePt t="168872" x="10085388" y="2651125"/>
          <p14:tracePt t="168880" x="10348913" y="2693988"/>
          <p14:tracePt t="168888" x="10569575" y="2719388"/>
          <p14:tracePt t="168896" x="10807700" y="2752725"/>
          <p14:tracePt t="168904" x="11071225" y="2778125"/>
          <p14:tracePt t="168913" x="11333163" y="2805113"/>
          <p14:tracePt t="168921" x="11647488" y="2846388"/>
          <p14:tracePt t="170373" x="11776075" y="3697288"/>
          <p14:tracePt t="170380" x="11436350" y="3806825"/>
          <p14:tracePt t="170389" x="11061700" y="3917950"/>
          <p14:tracePt t="170396" x="10663238" y="4062413"/>
          <p14:tracePt t="170405" x="10245725" y="4214813"/>
          <p14:tracePt t="170413" x="9829800" y="4368800"/>
          <p14:tracePt t="170421" x="9388475" y="4538663"/>
          <p14:tracePt t="170430" x="9005888" y="4699000"/>
          <p14:tracePt t="170437" x="8632825" y="4868863"/>
          <p14:tracePt t="170446" x="8250238" y="5048250"/>
          <p14:tracePt t="170453" x="7918450" y="5192713"/>
          <p14:tracePt t="170462" x="7570788" y="5319713"/>
          <p14:tracePt t="170469" x="7229475" y="5380038"/>
          <p14:tracePt t="170479" x="6915150" y="5421313"/>
          <p14:tracePt t="170487" x="6635750" y="5438775"/>
          <p14:tracePt t="170499" x="6397625" y="5446713"/>
          <p14:tracePt t="170503" x="6202363" y="5438775"/>
          <p14:tracePt t="170517" x="5845175" y="5311775"/>
          <p14:tracePt t="170528" x="5649913" y="5200650"/>
          <p14:tracePt t="170534" x="5487988" y="5106988"/>
          <p14:tracePt t="170542" x="5335588" y="5022850"/>
          <p14:tracePt t="170550" x="5173663" y="4937125"/>
          <p14:tracePt t="170558" x="5064125" y="4878388"/>
          <p14:tracePt t="170564" x="4970463" y="4835525"/>
          <p14:tracePt t="170573" x="4910138" y="4792663"/>
          <p14:tracePt t="170581" x="4859338" y="4759325"/>
          <p14:tracePt t="170589" x="4808538" y="4733925"/>
          <p14:tracePt t="170596" x="4757738" y="4716463"/>
          <p14:tracePt t="170605" x="4714875" y="4708525"/>
          <p14:tracePt t="170614" x="4656138" y="4691063"/>
          <p14:tracePt t="170620" x="4579938" y="4683125"/>
          <p14:tracePt t="170630" x="4503738" y="4673600"/>
          <p14:tracePt t="170636" x="4400550" y="4657725"/>
          <p14:tracePt t="170645" x="4256088" y="4640263"/>
          <p14:tracePt t="170653" x="4060825" y="4630738"/>
          <p14:tracePt t="170661" x="3883025" y="4630738"/>
          <p14:tracePt t="170669" x="3644900" y="4630738"/>
          <p14:tracePt t="170678" x="3414713" y="4630738"/>
          <p14:tracePt t="170684" x="3160713" y="4630738"/>
          <p14:tracePt t="170694" x="2930525" y="4630738"/>
          <p14:tracePt t="170701" x="2701925" y="4630738"/>
          <p14:tracePt t="170712" x="2446338" y="4630738"/>
          <p14:tracePt t="170717" x="2166938" y="4630738"/>
          <p14:tracePt t="170728" x="1885950" y="4630738"/>
          <p14:tracePt t="170733" x="1622425" y="4597400"/>
          <p14:tracePt t="170741" x="1358900" y="4572000"/>
          <p14:tracePt t="170749" x="1163638" y="4546600"/>
          <p14:tracePt t="170757" x="1011238" y="4529138"/>
          <p14:tracePt t="170764" x="874713" y="4495800"/>
          <p14:tracePt t="170772" x="773113" y="4470400"/>
          <p14:tracePt t="170781" x="688975" y="4427538"/>
          <p14:tracePt t="170789" x="628650" y="4394200"/>
          <p14:tracePt t="170796" x="603250" y="4359275"/>
          <p14:tracePt t="170805" x="577850" y="4316413"/>
          <p14:tracePt t="170813" x="544513" y="4240213"/>
          <p14:tracePt t="170821" x="527050" y="4164013"/>
          <p14:tracePt t="170830" x="509588" y="4070350"/>
          <p14:tracePt t="170837" x="501650" y="3951288"/>
          <p14:tracePt t="170846" x="492125" y="3816350"/>
          <p14:tracePt t="170852" x="492125" y="3671888"/>
          <p14:tracePt t="170861" x="492125" y="3535363"/>
          <p14:tracePt t="170868" x="527050" y="3390900"/>
          <p14:tracePt t="170878" x="603250" y="3254375"/>
          <p14:tracePt t="170884" x="714375" y="3109913"/>
          <p14:tracePt t="170894" x="866775" y="2974975"/>
          <p14:tracePt t="170900" x="1138238" y="2795588"/>
          <p14:tracePt t="170910" x="1520825" y="2625725"/>
          <p14:tracePt t="170916" x="2012950" y="2524125"/>
          <p14:tracePt t="170924" x="2608263" y="2413000"/>
          <p14:tracePt t="170945" x="3900488" y="2328863"/>
          <p14:tracePt t="170948" x="4554538" y="2354263"/>
          <p14:tracePt t="170956" x="5140325" y="2463800"/>
          <p14:tracePt t="170964" x="5735638" y="2608263"/>
          <p14:tracePt t="170972" x="6296025" y="2711450"/>
          <p14:tracePt t="170980" x="6770688" y="2795588"/>
          <p14:tracePt t="170988" x="7221538" y="2863850"/>
          <p14:tracePt t="170996" x="7578725" y="2906713"/>
          <p14:tracePt t="171005" x="7885113" y="2940050"/>
          <p14:tracePt t="171012" x="8147050" y="2949575"/>
          <p14:tracePt t="171020" x="8351838" y="2949575"/>
          <p14:tracePt t="171029" x="8521700" y="2949575"/>
          <p14:tracePt t="171037" x="8640763" y="2949575"/>
          <p14:tracePt t="171045" x="8777288" y="2922588"/>
          <p14:tracePt t="171053" x="8912225" y="2881313"/>
          <p14:tracePt t="171061" x="9039225" y="2820988"/>
          <p14:tracePt t="171068" x="9209088" y="2762250"/>
          <p14:tracePt t="171078" x="9345613" y="2719388"/>
          <p14:tracePt t="171085" x="9482138" y="2701925"/>
          <p14:tracePt t="171093" x="9591675" y="2693988"/>
          <p14:tracePt t="171100" x="9694863" y="2686050"/>
          <p14:tracePt t="171110" x="9796463" y="2686050"/>
          <p14:tracePt t="171117" x="9890125" y="2686050"/>
          <p14:tracePt t="171127" x="9966325" y="2701925"/>
          <p14:tracePt t="171132" x="10042525" y="2736850"/>
          <p14:tracePt t="171140" x="10110788" y="2787650"/>
          <p14:tracePt t="171148" x="10194925" y="2838450"/>
          <p14:tracePt t="171156" x="10280650" y="2906713"/>
          <p14:tracePt t="171164" x="10364788" y="2974975"/>
          <p14:tracePt t="171173" x="10458450" y="3041650"/>
          <p14:tracePt t="171180" x="10560050" y="3094038"/>
          <p14:tracePt t="171188" x="10679113" y="3170238"/>
          <p14:tracePt t="171196" x="10790238" y="3221038"/>
          <p14:tracePt t="171205" x="10934700" y="3263900"/>
          <p14:tracePt t="171212" x="11104563" y="3322638"/>
          <p14:tracePt t="171220" x="11266488" y="3355975"/>
          <p14:tracePt t="171228" x="11418888" y="3373438"/>
          <p14:tracePt t="171236" x="11537950" y="3382963"/>
          <p14:tracePt t="171246" x="11657013" y="3390900"/>
          <p14:tracePt t="171252" x="11766550" y="3390900"/>
          <p14:tracePt t="171262" x="11844338" y="3390900"/>
          <p14:tracePt t="171269" x="11903075" y="3390900"/>
          <p14:tracePt t="171278" x="11953875" y="3382963"/>
          <p14:tracePt t="171285" x="11996738" y="3365500"/>
          <p14:tracePt t="171294" x="12047538" y="3348038"/>
          <p14:tracePt t="171301" x="12098338" y="3330575"/>
          <p14:tracePt t="171309" x="12158663" y="3322638"/>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a:bodyPr>
          <a:lstStyle/>
          <a:p>
            <a:pPr algn="r" rtl="1">
              <a:lnSpc>
                <a:spcPct val="200000"/>
              </a:lnSpc>
            </a:pPr>
            <a:r>
              <a:rPr lang="ar-IQ" sz="2400" dirty="0"/>
              <a:t>خیلی از موارد مربوط به فاز تحلیل نرم‌افزار</a:t>
            </a:r>
            <a:r>
              <a:rPr lang="fa-IR" sz="2400" dirty="0"/>
              <a:t> </a:t>
            </a:r>
            <a:r>
              <a:rPr lang="fa-IR" sz="2400" b="1" dirty="0"/>
              <a:t>مطابق</a:t>
            </a:r>
            <a:r>
              <a:rPr lang="fa-IR" sz="2400" dirty="0"/>
              <a:t> با</a:t>
            </a:r>
            <a:r>
              <a:rPr lang="ar-IQ" sz="2400" dirty="0"/>
              <a:t> </a:t>
            </a:r>
            <a:r>
              <a:rPr lang="fa-IR" sz="2400" b="1" dirty="0"/>
              <a:t>فصل‌های</a:t>
            </a:r>
            <a:r>
              <a:rPr lang="ar-IQ" sz="2400" b="1" dirty="0"/>
              <a:t> </a:t>
            </a:r>
            <a:r>
              <a:rPr lang="fa-IR" sz="2400" b="1" dirty="0"/>
              <a:t>قبل </a:t>
            </a:r>
            <a:r>
              <a:rPr lang="fa-IR" sz="2400" dirty="0"/>
              <a:t>است</a:t>
            </a:r>
            <a:r>
              <a:rPr lang="ar-IQ" sz="2400" dirty="0"/>
              <a:t>. </a:t>
            </a:r>
            <a:endParaRPr lang="fa-IR" sz="2400" dirty="0"/>
          </a:p>
          <a:p>
            <a:pPr algn="r" rtl="1">
              <a:lnSpc>
                <a:spcPct val="200000"/>
              </a:lnSpc>
            </a:pPr>
            <a:r>
              <a:rPr lang="ar-IQ" sz="2400" dirty="0"/>
              <a:t>توسعه این پروژه بر اساس </a:t>
            </a:r>
            <a:r>
              <a:rPr lang="ar-IQ" sz="2400" b="1" dirty="0"/>
              <a:t>ترکیبی</a:t>
            </a:r>
            <a:r>
              <a:rPr lang="ar-IQ" sz="2400" dirty="0"/>
              <a:t> از مدل</a:t>
            </a:r>
            <a:r>
              <a:rPr lang="fa-IR" sz="2400" dirty="0"/>
              <a:t>‌های </a:t>
            </a:r>
            <a:r>
              <a:rPr lang="fa-IR" sz="2400" b="1" dirty="0"/>
              <a:t>مهندسی نرم‌افزار </a:t>
            </a:r>
            <a:r>
              <a:rPr lang="fa-IR" sz="2400" dirty="0"/>
              <a:t>انجام شده است.</a:t>
            </a:r>
          </a:p>
          <a:p>
            <a:pPr algn="r" rtl="1">
              <a:lnSpc>
                <a:spcPct val="200000"/>
              </a:lnSpc>
            </a:pPr>
            <a:r>
              <a:rPr lang="fa-IR" sz="2400" dirty="0"/>
              <a:t>مدل </a:t>
            </a:r>
            <a:r>
              <a:rPr lang="en-US" sz="2400" b="1" dirty="0"/>
              <a:t>RAD</a:t>
            </a:r>
            <a:r>
              <a:rPr lang="fa-IR" sz="2400" dirty="0"/>
              <a:t> </a:t>
            </a:r>
            <a:r>
              <a:rPr lang="ar-IQ" sz="2400" dirty="0"/>
              <a:t>همراه با تکنیک‌های </a:t>
            </a:r>
            <a:r>
              <a:rPr lang="ar-IQ" sz="2400" b="1" dirty="0"/>
              <a:t>پروتوتایپ</a:t>
            </a:r>
            <a:r>
              <a:rPr lang="ar-IQ" sz="2400" dirty="0"/>
              <a:t> به‌خصوص</a:t>
            </a:r>
            <a:r>
              <a:rPr lang="en-US" sz="2400" b="1" dirty="0"/>
              <a:t>MVP</a:t>
            </a:r>
            <a:r>
              <a:rPr lang="fa-IR" sz="2400" b="1" dirty="0"/>
              <a:t> </a:t>
            </a:r>
            <a:r>
              <a:rPr lang="fa-IR" sz="2400" dirty="0"/>
              <a:t>از جمله موارد مورد استفاده است.</a:t>
            </a:r>
            <a:r>
              <a:rPr lang="en-US" sz="2400" dirty="0"/>
              <a:t> </a:t>
            </a:r>
            <a:r>
              <a:rPr lang="fa-IR" sz="2400" dirty="0"/>
              <a:t> </a:t>
            </a:r>
          </a:p>
          <a:p>
            <a:pPr algn="r" rtl="1">
              <a:lnSpc>
                <a:spcPct val="200000"/>
              </a:lnSpc>
            </a:pPr>
            <a:r>
              <a:rPr lang="fa-IR" sz="2400" dirty="0"/>
              <a:t>تحلیل سامانه بر </a:t>
            </a:r>
            <a:r>
              <a:rPr lang="ar-IQ" sz="2400" dirty="0"/>
              <a:t>مبنای سناریو </a:t>
            </a:r>
            <a:r>
              <a:rPr lang="ar-IQ" sz="2400" b="1" dirty="0"/>
              <a:t>خانه هوشمند </a:t>
            </a:r>
            <a:r>
              <a:rPr lang="ar-IQ" sz="2400" dirty="0"/>
              <a:t>صورت‌گرفته است.</a:t>
            </a:r>
          </a:p>
          <a:p>
            <a:pPr algn="r" rtl="1">
              <a:lnSpc>
                <a:spcPct val="200000"/>
              </a:lnSpc>
            </a:pPr>
            <a:endParaRPr lang="ar-IQ" sz="2400" dirty="0"/>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28</a:t>
            </a:fld>
            <a:endParaRPr lang="en-US" dirty="0"/>
          </a:p>
        </p:txBody>
      </p:sp>
      <p:graphicFrame>
        <p:nvGraphicFramePr>
          <p:cNvPr id="5" name="Content Placeholder 4">
            <a:extLst>
              <a:ext uri="{FF2B5EF4-FFF2-40B4-BE49-F238E27FC236}">
                <a16:creationId xmlns:a16="http://schemas.microsoft.com/office/drawing/2014/main" id="{0C8BE09E-7B68-4B25-8EA6-4D2CB5AA7E9F}"/>
              </a:ext>
            </a:extLst>
          </p:cNvPr>
          <p:cNvGraphicFramePr>
            <a:graphicFrameLocks/>
          </p:cNvGraphicFramePr>
          <p:nvPr>
            <p:extLst>
              <p:ext uri="{D42A27DB-BD31-4B8C-83A1-F6EECF244321}">
                <p14:modId xmlns:p14="http://schemas.microsoft.com/office/powerpoint/2010/main" val="2062041379"/>
              </p:ext>
            </p:extLst>
          </p:nvPr>
        </p:nvGraphicFramePr>
        <p:xfrm>
          <a:off x="752856" y="722059"/>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7290792"/>
      </p:ext>
    </p:extLst>
  </p:cSld>
  <p:clrMapOvr>
    <a:masterClrMapping/>
  </p:clrMapOvr>
  <mc:AlternateContent xmlns:mc="http://schemas.openxmlformats.org/markup-compatibility/2006" xmlns:p14="http://schemas.microsoft.com/office/powerpoint/2010/main">
    <mc:Choice Requires="p14">
      <p:transition spd="slow" p14:dur="2000" advTm="122490"/>
    </mc:Choice>
    <mc:Fallback xmlns="">
      <p:transition spd="slow" advTm="122490"/>
    </mc:Fallback>
  </mc:AlternateContent>
  <p:extLst>
    <p:ext uri="{3A86A75C-4F4B-4683-9AE1-C65F6400EC91}">
      <p14:laserTraceLst xmlns:p14="http://schemas.microsoft.com/office/powerpoint/2010/main">
        <p14:tracePtLst>
          <p14:tracePt t="24797" x="11818938" y="2055813"/>
          <p14:tracePt t="24803" x="11444288" y="2065338"/>
          <p14:tracePt t="24811" x="11028363" y="2082800"/>
          <p14:tracePt t="24819" x="10569575" y="2082800"/>
          <p14:tracePt t="24827" x="10153650" y="2098675"/>
          <p14:tracePt t="24835" x="9728200" y="2116138"/>
          <p14:tracePt t="24843" x="9363075" y="2116138"/>
          <p14:tracePt t="24851" x="9013825" y="2116138"/>
          <p14:tracePt t="24858" x="8691563" y="2116138"/>
          <p14:tracePt t="24866" x="8435975" y="2116138"/>
          <p14:tracePt t="24875" x="8258175" y="2116138"/>
          <p14:tracePt t="24882" x="8113713" y="2116138"/>
          <p14:tracePt t="24893" x="7951788" y="2116138"/>
          <p14:tracePt t="24898" x="7740650" y="2116138"/>
          <p14:tracePt t="24908" x="7535863" y="2116138"/>
          <p14:tracePt t="24915" x="7348538" y="2116138"/>
          <p14:tracePt t="24924" x="7137400" y="2116138"/>
          <p14:tracePt t="24931" x="6932613" y="2116138"/>
          <p14:tracePt t="24940" x="6678613" y="2116138"/>
          <p14:tracePt t="24947" x="6423025" y="2116138"/>
          <p14:tracePt t="24957" x="6126163" y="2116138"/>
          <p14:tracePt t="24962" x="5819775" y="2116138"/>
          <p14:tracePt t="24974" x="5565775" y="2116138"/>
          <p14:tracePt t="24978" x="5327650" y="2098675"/>
          <p14:tracePt t="24986" x="5140325" y="2098675"/>
          <p14:tracePt t="24994" x="4953000" y="2098675"/>
          <p14:tracePt t="25001" x="4765675" y="2098675"/>
          <p14:tracePt t="25009" x="4579938" y="2098675"/>
          <p14:tracePt t="25017" x="4400550" y="2098675"/>
          <p14:tracePt t="25025" x="4214813" y="2098675"/>
          <p14:tracePt t="25033" x="4044950" y="2098675"/>
          <p14:tracePt t="25041" x="3865563" y="2098675"/>
          <p14:tracePt t="25050" x="3695700" y="2098675"/>
          <p14:tracePt t="25058" x="3543300" y="2116138"/>
          <p14:tracePt t="25065" x="3363913" y="2149475"/>
          <p14:tracePt t="25074" x="3203575" y="2192338"/>
          <p14:tracePt t="25082" x="3033713" y="2268538"/>
          <p14:tracePt t="25091" x="2879725" y="2354263"/>
          <p14:tracePt t="25097" x="2719388" y="2438400"/>
          <p14:tracePt t="25108" x="2524125" y="2541588"/>
          <p14:tracePt t="25113" x="2344738" y="2633663"/>
          <p14:tracePt t="25124" x="2166938" y="2736850"/>
          <p14:tracePt t="25130" x="2022475" y="2830513"/>
          <p14:tracePt t="25139" x="1911350" y="2897188"/>
          <p14:tracePt t="25146" x="1817688" y="2965450"/>
          <p14:tracePt t="25155" x="1749425" y="3016250"/>
          <p14:tracePt t="25161" x="1708150" y="3076575"/>
          <p14:tracePt t="25173" x="1682750" y="3109913"/>
          <p14:tracePt t="25178" x="1682750" y="3127375"/>
          <p14:tracePt t="25186" x="1682750" y="3135313"/>
          <p14:tracePt t="25194" x="1682750" y="3144838"/>
          <p14:tracePt t="25202" x="1690688" y="3152775"/>
          <p14:tracePt t="25210" x="1708150" y="3152775"/>
          <p14:tracePt t="25218" x="1733550" y="3160713"/>
          <p14:tracePt t="25227" x="1749425" y="3160713"/>
          <p14:tracePt t="25234" x="1776413" y="3160713"/>
          <p14:tracePt t="25242" x="1827213" y="3160713"/>
          <p14:tracePt t="25250" x="1920875" y="3119438"/>
          <p14:tracePt t="25258" x="2055813" y="3084513"/>
          <p14:tracePt t="25266" x="2311400" y="3008313"/>
          <p14:tracePt t="25274" x="2633663" y="2906713"/>
          <p14:tracePt t="25282" x="3049588" y="2787650"/>
          <p14:tracePt t="25291" x="3525838" y="2686050"/>
          <p14:tracePt t="25298" x="4060825" y="2651125"/>
          <p14:tracePt t="25307" x="4595813" y="2582863"/>
          <p14:tracePt t="25314" x="5183188" y="2524125"/>
          <p14:tracePt t="25326" x="5802313" y="2473325"/>
          <p14:tracePt t="25334" x="6430963" y="2422525"/>
          <p14:tracePt t="25342" x="7077075" y="2387600"/>
          <p14:tracePt t="25350" x="7662863" y="2328863"/>
          <p14:tracePt t="25358" x="8215313" y="2293938"/>
          <p14:tracePt t="25366" x="8802688" y="2243138"/>
          <p14:tracePt t="25374" x="9353550" y="2209800"/>
          <p14:tracePt t="25382" x="10009188" y="2174875"/>
          <p14:tracePt t="25393" x="10739438" y="2133600"/>
          <p14:tracePt t="25397" x="11418888" y="2082800"/>
          <p14:tracePt t="25407" x="12106275" y="2047875"/>
          <p14:tracePt t="25713" x="11682413" y="2286000"/>
          <p14:tracePt t="25719" x="11477625" y="2336800"/>
          <p14:tracePt t="25726" x="11342688" y="2362200"/>
          <p14:tracePt t="25734" x="11266488" y="2371725"/>
          <p14:tracePt t="25742" x="11256963" y="2371725"/>
          <p14:tracePt t="25750" x="11249025" y="2371725"/>
          <p14:tracePt t="25774" x="11256963" y="2397125"/>
          <p14:tracePt t="25783" x="11256963" y="2405063"/>
          <p14:tracePt t="25791" x="11274425" y="2405063"/>
          <p14:tracePt t="25798" x="11291888" y="2397125"/>
          <p14:tracePt t="25808" x="11299825" y="2354263"/>
          <p14:tracePt t="25815" x="11342688" y="2319338"/>
          <p14:tracePt t="25824" x="11385550" y="2293938"/>
          <p14:tracePt t="25830" x="11401425" y="2268538"/>
          <p14:tracePt t="26032" x="11410950" y="2268538"/>
          <p14:tracePt t="26048" x="11436350" y="2268538"/>
          <p14:tracePt t="26057" x="11461750" y="2268538"/>
          <p14:tracePt t="26062" x="11503025" y="2303463"/>
          <p14:tracePt t="26071" x="11537950" y="2319338"/>
          <p14:tracePt t="26077" x="11555413" y="2328863"/>
          <p14:tracePt t="26085" x="11580813" y="2328863"/>
          <p14:tracePt t="26093" x="11622088" y="2328863"/>
          <p14:tracePt t="26101" x="11664950" y="2328863"/>
          <p14:tracePt t="26109" x="11715750" y="2328863"/>
          <p14:tracePt t="26117" x="11766550" y="2328863"/>
          <p14:tracePt t="26125" x="11852275" y="2293938"/>
          <p14:tracePt t="26134" x="11936413" y="2260600"/>
          <p14:tracePt t="26142" x="12030075" y="2235200"/>
          <p14:tracePt t="26150" x="12106275" y="2200275"/>
          <p14:tracePt t="37750" x="12022138" y="2625725"/>
          <p14:tracePt t="37758" x="11953875" y="2701925"/>
          <p14:tracePt t="37766" x="11885613" y="2770188"/>
          <p14:tracePt t="37774" x="11834813" y="2838450"/>
          <p14:tracePt t="37782" x="11784013" y="2881313"/>
          <p14:tracePt t="37790" x="11750675" y="2922588"/>
          <p14:tracePt t="37798" x="11741150" y="2932113"/>
          <p14:tracePt t="37806" x="11725275" y="2949575"/>
          <p14:tracePt t="37822" x="11715750" y="2957513"/>
          <p14:tracePt t="37830" x="11707813" y="2957513"/>
          <p14:tracePt t="37838" x="11707813" y="2965450"/>
          <p14:tracePt t="37845" x="11690350" y="2982913"/>
          <p14:tracePt t="37855" x="11664950" y="2990850"/>
          <p14:tracePt t="37861" x="11657013" y="3008313"/>
          <p14:tracePt t="37871" x="11631613" y="3016250"/>
          <p14:tracePt t="37877" x="11606213" y="3025775"/>
          <p14:tracePt t="37889" x="11580813" y="3025775"/>
          <p14:tracePt t="37893" x="11555413" y="3033713"/>
          <p14:tracePt t="37903" x="11520488" y="3033713"/>
          <p14:tracePt t="37910" x="11461750" y="3041650"/>
          <p14:tracePt t="37920" x="11410950" y="3041650"/>
          <p14:tracePt t="37926" x="11342688" y="3041650"/>
          <p14:tracePt t="37937" x="11256963" y="3041650"/>
          <p14:tracePt t="37942" x="11188700" y="3041650"/>
          <p14:tracePt t="37950" x="11104563" y="3041650"/>
          <p14:tracePt t="37958" x="10985500" y="3041650"/>
          <p14:tracePt t="37966" x="10848975" y="3041650"/>
          <p14:tracePt t="37974" x="10637838" y="3059113"/>
          <p14:tracePt t="37982" x="10382250" y="3067050"/>
          <p14:tracePt t="37990" x="10093325" y="3084513"/>
          <p14:tracePt t="37998" x="9796463" y="3101975"/>
          <p14:tracePt t="38006" x="9490075" y="3094038"/>
          <p14:tracePt t="38014" x="9209088" y="3094038"/>
          <p14:tracePt t="38021" x="8904288" y="3076575"/>
          <p14:tracePt t="38030" x="8648700" y="3059113"/>
          <p14:tracePt t="38038" x="8462963" y="3059113"/>
          <p14:tracePt t="38046" x="8275638" y="3059113"/>
          <p14:tracePt t="38054" x="8113713" y="3059113"/>
          <p14:tracePt t="38062" x="7943850" y="3067050"/>
          <p14:tracePt t="38072" x="7773988" y="3076575"/>
          <p14:tracePt t="38078" x="7596188" y="3109913"/>
          <p14:tracePt t="38089" x="7391400" y="3152775"/>
          <p14:tracePt t="38094" x="7196138" y="3186113"/>
          <p14:tracePt t="38104" x="7018338" y="3211513"/>
          <p14:tracePt t="38110" x="6838950" y="3246438"/>
          <p14:tracePt t="38120" x="6686550" y="3279775"/>
          <p14:tracePt t="38126" x="6524625" y="3314700"/>
          <p14:tracePt t="38137" x="6372225" y="3348038"/>
          <p14:tracePt t="38142" x="6210300" y="3382963"/>
          <p14:tracePt t="38150" x="6032500" y="3416300"/>
          <p14:tracePt t="38158" x="5827713" y="3467100"/>
          <p14:tracePt t="38166" x="5599113" y="3527425"/>
          <p14:tracePt t="38174" x="5335588" y="3552825"/>
          <p14:tracePt t="38182" x="5064125" y="3594100"/>
          <p14:tracePt t="38190" x="4783138" y="3619500"/>
          <p14:tracePt t="38198" x="4545013" y="3636963"/>
          <p14:tracePt t="38206" x="4281488" y="3646488"/>
          <p14:tracePt t="38214" x="4070350" y="3646488"/>
          <p14:tracePt t="38223" x="3925888" y="3636963"/>
          <p14:tracePt t="38230" x="3814763" y="3629025"/>
          <p14:tracePt t="38239" x="3721100" y="3619500"/>
          <p14:tracePt t="38246" x="3644900" y="3603625"/>
          <p14:tracePt t="38255" x="3586163" y="3586163"/>
          <p14:tracePt t="38262" x="3543300" y="3578225"/>
          <p14:tracePt t="38271" x="3500438" y="3552825"/>
          <p14:tracePt t="38277" x="3492500" y="3535363"/>
          <p14:tracePt t="38288" x="3475038" y="3517900"/>
          <p14:tracePt t="38293" x="3457575" y="3509963"/>
          <p14:tracePt t="38304" x="3457575" y="3502025"/>
          <p14:tracePt t="38310" x="3457575" y="3492500"/>
          <p14:tracePt t="38320" x="3457575" y="3484563"/>
          <p14:tracePt t="38326" x="3457575" y="3467100"/>
          <p14:tracePt t="38334" x="3457575" y="3459163"/>
          <p14:tracePt t="38342" x="3475038" y="3424238"/>
          <p14:tracePt t="38350" x="3492500" y="3382963"/>
          <p14:tracePt t="38358" x="3508375" y="3355975"/>
          <p14:tracePt t="38366" x="3551238" y="3314700"/>
          <p14:tracePt t="38374" x="3627438" y="3254375"/>
          <p14:tracePt t="38382" x="3738563" y="3186113"/>
          <p14:tracePt t="38390" x="3916363" y="3101975"/>
          <p14:tracePt t="38398" x="4111625" y="3008313"/>
          <p14:tracePt t="38406" x="4367213" y="2922588"/>
          <p14:tracePt t="38414" x="4689475" y="2846388"/>
          <p14:tracePt t="38421" x="5029200" y="2752725"/>
          <p14:tracePt t="38432" x="5386388" y="2686050"/>
          <p14:tracePt t="38438" x="5768975" y="2625725"/>
          <p14:tracePt t="38446" x="6151563" y="2574925"/>
          <p14:tracePt t="38454" x="6559550" y="2516188"/>
          <p14:tracePt t="38462" x="6958013" y="2463800"/>
          <p14:tracePt t="38471" x="7307263" y="2430463"/>
          <p14:tracePt t="38478" x="7688263" y="2405063"/>
          <p14:tracePt t="38488" x="8037513" y="2387600"/>
          <p14:tracePt t="38493" x="8410575" y="2371725"/>
          <p14:tracePt t="38505" x="8802688" y="2336800"/>
          <p14:tracePt t="38510" x="9193213" y="2243138"/>
          <p14:tracePt t="38520" x="9626600" y="2159000"/>
          <p14:tracePt t="38526" x="9999663" y="2116138"/>
          <p14:tracePt t="38534" x="10339388" y="2047875"/>
          <p14:tracePt t="38542" x="10612438" y="1997075"/>
          <p14:tracePt t="38550" x="10858500" y="1938338"/>
          <p14:tracePt t="38558" x="11071225" y="1870075"/>
          <p14:tracePt t="38566" x="11215688" y="1819275"/>
          <p14:tracePt t="38574" x="11360150" y="1776413"/>
          <p14:tracePt t="38582" x="11452225" y="1733550"/>
          <p14:tracePt t="38590" x="11537950" y="1708150"/>
          <p14:tracePt t="38598" x="11631613" y="1682750"/>
          <p14:tracePt t="38606" x="11699875" y="1657350"/>
          <p14:tracePt t="38614" x="11758613" y="1639888"/>
          <p14:tracePt t="38622" x="11809413" y="1622425"/>
          <p14:tracePt t="38630" x="11834813" y="1606550"/>
          <p14:tracePt t="38639" x="11860213" y="1589088"/>
          <p14:tracePt t="38646" x="11885613" y="1581150"/>
          <p14:tracePt t="38656" x="11911013" y="1571625"/>
          <p14:tracePt t="38662" x="11936413" y="1563688"/>
          <p14:tracePt t="38671" x="11961813" y="1546225"/>
          <p14:tracePt t="38678" x="11996738" y="1530350"/>
          <p14:tracePt t="38688" x="12022138" y="1520825"/>
          <p14:tracePt t="38694" x="12047538" y="1512888"/>
          <p14:tracePt t="38704" x="12072938" y="1504950"/>
          <p14:tracePt t="38710" x="12090400" y="1495425"/>
          <p14:tracePt t="38720" x="12098338" y="1495425"/>
          <p14:tracePt t="38726" x="12106275" y="1495425"/>
          <p14:tracePt t="38737" x="12115800" y="1495425"/>
          <p14:tracePt t="38742" x="12123738" y="1487488"/>
          <p14:tracePt t="38758" x="12133263" y="1487488"/>
          <p14:tracePt t="38774" x="12133263" y="1477963"/>
          <p14:tracePt t="38782" x="12141200" y="1470025"/>
          <p14:tracePt t="38790" x="12149138" y="1470025"/>
          <p14:tracePt t="38805" x="12158663" y="1462088"/>
          <p14:tracePt t="38822" x="12166600" y="1462088"/>
          <p14:tracePt t="38830" x="12166600" y="1452563"/>
          <p14:tracePt t="39339" x="12158663" y="1452563"/>
          <p14:tracePt t="39347" x="12141200" y="1452563"/>
          <p14:tracePt t="39356" x="12123738" y="1477963"/>
          <p14:tracePt t="39362" x="12080875" y="1512888"/>
          <p14:tracePt t="39371" x="12039600" y="1555750"/>
          <p14:tracePt t="39378" x="12014200" y="1597025"/>
          <p14:tracePt t="39387" x="11996738" y="1649413"/>
          <p14:tracePt t="39394" x="11961813" y="1708150"/>
          <p14:tracePt t="39403" x="11936413" y="1784350"/>
          <p14:tracePt t="39410" x="11920538" y="1844675"/>
          <p14:tracePt t="39422" x="11903075" y="1911350"/>
          <p14:tracePt t="39426" x="11895138" y="1979613"/>
          <p14:tracePt t="39439" x="11895138" y="2065338"/>
          <p14:tracePt t="39442" x="11895138" y="2149475"/>
          <p14:tracePt t="39450" x="11895138" y="2252663"/>
          <p14:tracePt t="39458" x="11895138" y="2344738"/>
          <p14:tracePt t="39466" x="11895138" y="2430463"/>
          <p14:tracePt t="39474" x="11895138" y="2524125"/>
          <p14:tracePt t="39482" x="11895138" y="2592388"/>
          <p14:tracePt t="39490" x="11885613" y="2660650"/>
          <p14:tracePt t="39498" x="11877675" y="2711450"/>
          <p14:tracePt t="39506" x="11877675" y="2719388"/>
          <p14:tracePt t="39514" x="11860213" y="2736850"/>
          <p14:tracePt t="39522" x="11852275" y="2752725"/>
          <p14:tracePt t="39530" x="11834813" y="2762250"/>
          <p14:tracePt t="39538" x="11818938" y="2787650"/>
          <p14:tracePt t="39556" x="11801475" y="2805113"/>
          <p14:tracePt t="39562" x="11776075" y="2838450"/>
          <p14:tracePt t="39571" x="11766550" y="2855913"/>
          <p14:tracePt t="39578" x="11750675" y="2863850"/>
          <p14:tracePt t="39588" x="11733213" y="2881313"/>
          <p14:tracePt t="39594" x="11707813" y="2889250"/>
          <p14:tracePt t="39604" x="11674475" y="2889250"/>
          <p14:tracePt t="39610" x="11657013" y="2906713"/>
          <p14:tracePt t="39621" x="11631613" y="2906713"/>
          <p14:tracePt t="39626" x="11606213" y="2906713"/>
          <p14:tracePt t="39637" x="11596688" y="2906713"/>
          <p14:tracePt t="39642" x="11580813" y="2914650"/>
          <p14:tracePt t="39650" x="11555413" y="2914650"/>
          <p14:tracePt t="39658" x="11520488" y="2922588"/>
          <p14:tracePt t="39666" x="11477625" y="2932113"/>
          <p14:tracePt t="39674" x="11436350" y="2940050"/>
          <p14:tracePt t="39682" x="11385550" y="2957513"/>
          <p14:tracePt t="39690" x="11317288" y="2965450"/>
          <p14:tracePt t="39698" x="11249025" y="2974975"/>
          <p14:tracePt t="39706" x="11163300" y="2990850"/>
          <p14:tracePt t="39714" x="11079163" y="3008313"/>
          <p14:tracePt t="39722" x="11002963" y="3025775"/>
          <p14:tracePt t="39730" x="10917238" y="3051175"/>
          <p14:tracePt t="39738" x="10841038" y="3067050"/>
          <p14:tracePt t="39746" x="10764838" y="3084513"/>
          <p14:tracePt t="39755" x="10696575" y="3109913"/>
          <p14:tracePt t="39762" x="10628313" y="3135313"/>
          <p14:tracePt t="39772" x="10544175" y="3160713"/>
          <p14:tracePt t="39778" x="10475913" y="3186113"/>
          <p14:tracePt t="39787" x="10399713" y="3203575"/>
          <p14:tracePt t="39793" x="10339388" y="3238500"/>
          <p14:tracePt t="39804" x="10280650" y="3254375"/>
          <p14:tracePt t="39810" x="10220325" y="3271838"/>
          <p14:tracePt t="39820" x="10161588" y="3289300"/>
          <p14:tracePt t="39826" x="10101263" y="3314700"/>
          <p14:tracePt t="39837" x="10050463" y="3330575"/>
          <p14:tracePt t="39842" x="9991725" y="3348038"/>
          <p14:tracePt t="39852" x="9956800" y="3355975"/>
          <p14:tracePt t="39858" x="9915525" y="3365500"/>
          <p14:tracePt t="39866" x="9890125" y="3373438"/>
          <p14:tracePt t="39964" x="9915525" y="3355975"/>
          <p14:tracePt t="39972" x="9931400" y="3348038"/>
          <p14:tracePt t="39981" x="9983788" y="3322638"/>
          <p14:tracePt t="39987" x="10050463" y="3297238"/>
          <p14:tracePt t="39994" x="10144125" y="3271838"/>
          <p14:tracePt t="40003" x="10271125" y="3238500"/>
          <p14:tracePt t="40009" x="10450513" y="3203575"/>
          <p14:tracePt t="40019" x="10628313" y="3178175"/>
          <p14:tracePt t="40025" x="10848975" y="3135313"/>
          <p14:tracePt t="40034" x="11028363" y="3101975"/>
          <p14:tracePt t="40041" x="11249025" y="3076575"/>
          <p14:tracePt t="40050" x="11418888" y="3051175"/>
          <p14:tracePt t="40058" x="11588750" y="3041650"/>
          <p14:tracePt t="40066" x="11741150" y="3025775"/>
          <p14:tracePt t="40074" x="11877675" y="3000375"/>
          <p14:tracePt t="40082" x="11996738" y="2990850"/>
          <p14:tracePt t="40090" x="12115800" y="2974975"/>
          <p14:tracePt t="40854" x="11903075" y="3067050"/>
          <p14:tracePt t="40860" x="11733213" y="3211513"/>
          <p14:tracePt t="40869" x="11545888" y="3355975"/>
          <p14:tracePt t="40888" x="11282363" y="3552825"/>
          <p14:tracePt t="40889" x="11198225" y="3629025"/>
          <p14:tracePt t="40898" x="11129963" y="3679825"/>
          <p14:tracePt t="40914" x="11122025" y="3687763"/>
          <p14:tracePt t="40946" x="11112500" y="3687763"/>
          <p14:tracePt t="40996" x="11104563" y="3687763"/>
          <p14:tracePt t="41002" x="11071225" y="3679825"/>
          <p14:tracePt t="41010" x="11044238" y="3671888"/>
          <p14:tracePt t="41019" x="11010900" y="3654425"/>
          <p14:tracePt t="41026" x="10977563" y="3636963"/>
          <p14:tracePt t="41036" x="10926763" y="3619500"/>
          <p14:tracePt t="41042" x="10866438" y="3603625"/>
          <p14:tracePt t="41052" x="10807700" y="3594100"/>
          <p14:tracePt t="41058" x="10729913" y="3586163"/>
          <p14:tracePt t="41065" x="10637838" y="3578225"/>
          <p14:tracePt t="41073" x="10526713" y="3568700"/>
          <p14:tracePt t="41082" x="10382250" y="3560763"/>
          <p14:tracePt t="41089" x="10245725" y="3560763"/>
          <p14:tracePt t="41097" x="10034588" y="3560763"/>
          <p14:tracePt t="41105" x="9829800" y="3560763"/>
          <p14:tracePt t="41113" x="9575800" y="3560763"/>
          <p14:tracePt t="41121" x="9363075" y="3560763"/>
          <p14:tracePt t="41130" x="9201150" y="3560763"/>
          <p14:tracePt t="41138" x="9039225" y="3560763"/>
          <p14:tracePt t="41146" x="8912225" y="3560763"/>
          <p14:tracePt t="41154" x="8810625" y="3560763"/>
          <p14:tracePt t="41162" x="8709025" y="3560763"/>
          <p14:tracePt t="41171" x="8623300" y="3560763"/>
          <p14:tracePt t="41178" x="8539163" y="3568700"/>
          <p14:tracePt t="41187" x="8462963" y="3578225"/>
          <p14:tracePt t="41194" x="8385175" y="3594100"/>
          <p14:tracePt t="41203" x="8326438" y="3611563"/>
          <p14:tracePt t="41210" x="8258175" y="3629025"/>
          <p14:tracePt t="41219" x="8207375" y="3646488"/>
          <p14:tracePt t="41226" x="8156575" y="3662363"/>
          <p14:tracePt t="41236" x="8113713" y="3679825"/>
          <p14:tracePt t="41242" x="8062913" y="3697288"/>
          <p14:tracePt t="41253" x="8012113" y="3705225"/>
          <p14:tracePt t="41258" x="8004175" y="3705225"/>
          <p14:tracePt t="41266" x="7994650" y="3713163"/>
          <p14:tracePt t="41274" x="7986713" y="3722688"/>
          <p14:tracePt t="41396" x="7986713" y="3713163"/>
          <p14:tracePt t="41404" x="7994650" y="3679825"/>
          <p14:tracePt t="41411" x="8037513" y="3646488"/>
          <p14:tracePt t="41424" x="8062913" y="3611563"/>
          <p14:tracePt t="41427" x="8113713" y="3568700"/>
          <p14:tracePt t="41449" x="8250238" y="3484563"/>
          <p14:tracePt t="41460" x="8445500" y="3390900"/>
          <p14:tracePt t="41465" x="8580438" y="3322638"/>
          <p14:tracePt t="41474" x="8777288" y="3246438"/>
          <p14:tracePt t="41482" x="8988425" y="3178175"/>
          <p14:tracePt t="41490" x="9236075" y="3127375"/>
          <p14:tracePt t="41498" x="9482138" y="3101975"/>
          <p14:tracePt t="41505" x="9736138" y="3084513"/>
          <p14:tracePt t="41513" x="9999663" y="3067050"/>
          <p14:tracePt t="41521" x="10280650" y="3059113"/>
          <p14:tracePt t="41529" x="10509250" y="3041650"/>
          <p14:tracePt t="41538" x="10679113" y="3033713"/>
          <p14:tracePt t="41545" x="10858500" y="3000375"/>
          <p14:tracePt t="41554" x="11010900" y="2974975"/>
          <p14:tracePt t="41561" x="11129963" y="2965450"/>
          <p14:tracePt t="41571" x="11231563" y="2949575"/>
          <p14:tracePt t="41577" x="11307763" y="2932113"/>
          <p14:tracePt t="41587" x="11385550" y="2914650"/>
          <p14:tracePt t="41593" x="11444288" y="2897188"/>
          <p14:tracePt t="41603" x="11495088" y="2871788"/>
          <p14:tracePt t="41609" x="11545888" y="2838450"/>
          <p14:tracePt t="41620" x="11606213" y="2795588"/>
          <p14:tracePt t="41625" x="11664950" y="2752725"/>
          <p14:tracePt t="41635" x="11741150" y="2701925"/>
          <p14:tracePt t="41641" x="11826875" y="2633663"/>
          <p14:tracePt t="41649" x="11903075" y="2557463"/>
          <p14:tracePt t="41658" x="11961813" y="2498725"/>
          <p14:tracePt t="41665" x="12030075" y="2430463"/>
          <p14:tracePt t="41673" x="12080875" y="2379663"/>
          <p14:tracePt t="41682" x="12133263" y="2336800"/>
          <p14:tracePt t="41689" x="12166600" y="2303463"/>
          <p14:tracePt t="46486" x="12004675" y="2787650"/>
          <p14:tracePt t="46494" x="11885613" y="3051175"/>
          <p14:tracePt t="46503" x="11766550" y="3340100"/>
          <p14:tracePt t="46510" x="11631613" y="3629025"/>
          <p14:tracePt t="46520" x="11495088" y="3892550"/>
          <p14:tracePt t="46526" x="11376025" y="4138613"/>
          <p14:tracePt t="46536" x="11291888" y="4308475"/>
          <p14:tracePt t="46542" x="11206163" y="4470400"/>
          <p14:tracePt t="46552" x="11147425" y="4564063"/>
          <p14:tracePt t="46558" x="11104563" y="4648200"/>
          <p14:tracePt t="46568" x="11061700" y="4708525"/>
          <p14:tracePt t="46574" x="11053763" y="4716463"/>
          <p14:tracePt t="46582" x="11036300" y="4733925"/>
          <p14:tracePt t="46590" x="11028363" y="4741863"/>
          <p14:tracePt t="46598" x="11018838" y="4749800"/>
          <p14:tracePt t="46606" x="11002963" y="4784725"/>
          <p14:tracePt t="46614" x="11002963" y="4802188"/>
          <p14:tracePt t="46622" x="10985500" y="4827588"/>
          <p14:tracePt t="46630" x="10985500" y="4835525"/>
          <p14:tracePt t="46638" x="10977563" y="4852988"/>
          <p14:tracePt t="46653" x="10968038" y="4860925"/>
          <p14:tracePt t="46662" x="10968038" y="4878388"/>
          <p14:tracePt t="46670" x="10960100" y="4878388"/>
          <p14:tracePt t="46727" x="10952163" y="4878388"/>
          <p14:tracePt t="46736" x="10942638" y="4878388"/>
          <p14:tracePt t="46743" x="10934700" y="4878388"/>
          <p14:tracePt t="46752" x="10926763" y="4868863"/>
          <p14:tracePt t="46758" x="10909300" y="4843463"/>
          <p14:tracePt t="46768" x="10891838" y="4818063"/>
          <p14:tracePt t="46774" x="10883900" y="4792663"/>
          <p14:tracePt t="46784" x="10866438" y="4749800"/>
          <p14:tracePt t="46790" x="10858500" y="4716463"/>
          <p14:tracePt t="46798" x="10848975" y="4699000"/>
          <p14:tracePt t="46806" x="10841038" y="4683125"/>
          <p14:tracePt t="46814" x="10823575" y="4640263"/>
          <p14:tracePt t="46822" x="10815638" y="4614863"/>
          <p14:tracePt t="46830" x="10798175" y="4554538"/>
          <p14:tracePt t="46838" x="10782300" y="4495800"/>
          <p14:tracePt t="46846" x="10756900" y="4445000"/>
          <p14:tracePt t="46854" x="10729913" y="4384675"/>
          <p14:tracePt t="46862" x="10714038" y="4333875"/>
          <p14:tracePt t="46870" x="10704513" y="4300538"/>
          <p14:tracePt t="46878" x="10688638" y="4257675"/>
          <p14:tracePt t="46887" x="10671175" y="4224338"/>
          <p14:tracePt t="46894" x="10653713" y="4197350"/>
          <p14:tracePt t="46903" x="10645775" y="4164013"/>
          <p14:tracePt t="46909" x="10637838" y="4138613"/>
          <p14:tracePt t="46921" x="10637838" y="4130675"/>
          <p14:tracePt t="46925" x="10628313" y="4105275"/>
          <p14:tracePt t="46936" x="10628313" y="4095750"/>
          <p14:tracePt t="47016" x="10620375" y="4087813"/>
          <p14:tracePt t="47048" x="10612438" y="4087813"/>
          <p14:tracePt t="47056" x="10602913" y="4087813"/>
          <p14:tracePt t="47064" x="10577513" y="4095750"/>
          <p14:tracePt t="47074" x="10552113" y="4105275"/>
          <p14:tracePt t="47079" x="10501313" y="4121150"/>
          <p14:tracePt t="47089" x="10433050" y="4138613"/>
          <p14:tracePt t="47096" x="10339388" y="4156075"/>
          <p14:tracePt t="47106" x="10255250" y="4171950"/>
          <p14:tracePt t="47111" x="10194925" y="4197350"/>
          <p14:tracePt t="47120" x="10161588" y="4214813"/>
          <p14:tracePt t="47126" x="10118725" y="4224338"/>
          <p14:tracePt t="47135" x="10085388" y="4224338"/>
          <p14:tracePt t="47143" x="10050463" y="4232275"/>
          <p14:tracePt t="47153" x="10042525" y="4232275"/>
          <p14:tracePt t="47158" x="10034588" y="4232275"/>
          <p14:tracePt t="47239" x="10025063" y="4232275"/>
          <p14:tracePt t="47320" x="10017125" y="4232275"/>
          <p14:tracePt t="47337" x="10025063" y="4224338"/>
          <p14:tracePt t="47343" x="10059988" y="4214813"/>
          <p14:tracePt t="47354" x="10101263" y="4214813"/>
          <p14:tracePt t="47360" x="10136188" y="4214813"/>
          <p14:tracePt t="47372" x="10153650" y="4214813"/>
          <p14:tracePt t="47375" x="10186988" y="4214813"/>
          <p14:tracePt t="47387" x="10229850" y="4206875"/>
          <p14:tracePt t="47391" x="10280650" y="4197350"/>
          <p14:tracePt t="47401" x="10339388" y="4189413"/>
          <p14:tracePt t="47410" x="10390188" y="4181475"/>
          <p14:tracePt t="47416" x="10425113" y="4181475"/>
          <p14:tracePt t="47425" x="10450513" y="4181475"/>
          <p14:tracePt t="47447" x="10458450" y="4181475"/>
          <p14:tracePt t="47493" x="10475913" y="4181475"/>
          <p14:tracePt t="47502" x="10483850" y="4181475"/>
          <p14:tracePt t="47509" x="10493375" y="4181475"/>
          <p14:tracePt t="47518" x="10509250" y="4181475"/>
          <p14:tracePt t="47655" x="10501313" y="4181475"/>
          <p14:tracePt t="47663" x="10475913" y="4181475"/>
          <p14:tracePt t="47673" x="10442575" y="4181475"/>
          <p14:tracePt t="47679" x="10425113" y="4171950"/>
          <p14:tracePt t="47689" x="10390188" y="4164013"/>
          <p14:tracePt t="47694" x="10364788" y="4156075"/>
          <p14:tracePt t="47704" x="10348913" y="4146550"/>
          <p14:tracePt t="47710" x="10331450" y="4138613"/>
          <p14:tracePt t="47721" x="10313988" y="4130675"/>
          <p14:tracePt t="47726" x="10306050" y="4113213"/>
          <p14:tracePt t="47736" x="10298113" y="4105275"/>
          <p14:tracePt t="47754" x="10288588" y="4095750"/>
          <p14:tracePt t="47848" x="10280650" y="4095750"/>
          <p14:tracePt t="47856" x="10280650" y="4087813"/>
          <p14:tracePt t="47896" x="10271125" y="4087813"/>
          <p14:tracePt t="47931" x="10255250" y="4087813"/>
          <p14:tracePt t="47940" x="10245725" y="4095750"/>
          <p14:tracePt t="47947" x="10237788" y="4095750"/>
          <p14:tracePt t="47963" x="10229850" y="4105275"/>
          <p14:tracePt t="47974" x="10220325" y="4113213"/>
          <p14:tracePt t="48092" x="10229850" y="4121150"/>
          <p14:tracePt t="48100" x="10237788" y="4130675"/>
          <p14:tracePt t="48108" x="10245725" y="4130675"/>
          <p14:tracePt t="48116" x="10255250" y="4130675"/>
          <p14:tracePt t="48139" x="10263188" y="4130675"/>
          <p14:tracePt t="48380" x="10271125" y="4130675"/>
          <p14:tracePt t="48476" x="10263188" y="4130675"/>
          <p14:tracePt t="48508" x="10255250" y="4130675"/>
          <p14:tracePt t="48514" x="10237788" y="4095750"/>
          <p14:tracePt t="48522" x="10237788" y="4070350"/>
          <p14:tracePt t="48530" x="10237788" y="4037013"/>
          <p14:tracePt t="48538" x="10237788" y="3994150"/>
          <p14:tracePt t="48546" x="10245725" y="3943350"/>
          <p14:tracePt t="48553" x="10255250" y="3908425"/>
          <p14:tracePt t="48562" x="10263188" y="3900488"/>
          <p14:tracePt t="48804" x="10263188" y="3908425"/>
          <p14:tracePt t="48812" x="10263188" y="3925888"/>
          <p14:tracePt t="48820" x="10255250" y="3951288"/>
          <p14:tracePt t="48828" x="10229850" y="3994150"/>
          <p14:tracePt t="48838" x="10204450" y="4027488"/>
          <p14:tracePt t="48843" x="10186988" y="4062413"/>
          <p14:tracePt t="48853" x="10179050" y="4062413"/>
          <p14:tracePt t="48859" x="10179050" y="4070350"/>
          <p14:tracePt t="48907" x="10169525" y="4070350"/>
          <p14:tracePt t="48988" x="10161588" y="4070350"/>
          <p14:tracePt t="49004" x="10153650" y="4052888"/>
          <p14:tracePt t="49022" x="10153650" y="4044950"/>
          <p14:tracePt t="49029" x="10144125" y="4037013"/>
          <p14:tracePt t="49037" x="10144125" y="4027488"/>
          <p14:tracePt t="49412" x="10144125" y="4019550"/>
          <p14:tracePt t="49836" x="10136188" y="4019550"/>
          <p14:tracePt t="49844" x="10126663" y="4019550"/>
          <p14:tracePt t="49853" x="10110788" y="4019550"/>
          <p14:tracePt t="49858" x="10101263" y="4019550"/>
          <p14:tracePt t="49868" x="10085388" y="4019550"/>
          <p14:tracePt t="49874" x="10075863" y="4019550"/>
          <p14:tracePt t="49885" x="10059988" y="4019550"/>
          <p14:tracePt t="49890" x="10034588" y="4019550"/>
          <p14:tracePt t="49898" x="10017125" y="4027488"/>
          <p14:tracePt t="49906" x="10009188" y="4027488"/>
          <p14:tracePt t="49914" x="9983788" y="4037013"/>
          <p14:tracePt t="49922" x="9966325" y="4044950"/>
          <p14:tracePt t="49930" x="9956800" y="4044950"/>
          <p14:tracePt t="49938" x="9940925" y="4052888"/>
          <p14:tracePt t="49946" x="9915525" y="4062413"/>
          <p14:tracePt t="49954" x="9880600" y="4079875"/>
          <p14:tracePt t="49962" x="9847263" y="4087813"/>
          <p14:tracePt t="49970" x="9829800" y="4095750"/>
          <p14:tracePt t="49978" x="9804400" y="4095750"/>
          <p14:tracePt t="49985" x="9771063" y="4105275"/>
          <p14:tracePt t="49994" x="9745663" y="4105275"/>
          <p14:tracePt t="50002" x="9720263" y="4105275"/>
          <p14:tracePt t="50010" x="9694863" y="4105275"/>
          <p14:tracePt t="50019" x="9685338" y="4105275"/>
          <p14:tracePt t="50026" x="9667875" y="4105275"/>
          <p14:tracePt t="50035" x="9659938" y="4105275"/>
          <p14:tracePt t="50042" x="9652000" y="4105275"/>
          <p14:tracePt t="50156" x="9642475" y="4105275"/>
          <p14:tracePt t="50172" x="9634538" y="4113213"/>
          <p14:tracePt t="50188" x="9626600" y="4121150"/>
          <p14:tracePt t="50196" x="9617075" y="4130675"/>
          <p14:tracePt t="50206" x="9601200" y="4138613"/>
          <p14:tracePt t="50212" x="9583738" y="4146550"/>
          <p14:tracePt t="50222" x="9575800" y="4156075"/>
          <p14:tracePt t="50227" x="9558338" y="4171950"/>
          <p14:tracePt t="50237" x="9523413" y="4189413"/>
          <p14:tracePt t="50243" x="9515475" y="4189413"/>
          <p14:tracePt t="50252" x="9498013" y="4206875"/>
          <p14:tracePt t="50258" x="9464675" y="4214813"/>
          <p14:tracePt t="50270" x="9447213" y="4214813"/>
          <p14:tracePt t="50275" x="9431338" y="4232275"/>
          <p14:tracePt t="50285" x="9413875" y="4240213"/>
          <p14:tracePt t="50291" x="9380538" y="4249738"/>
          <p14:tracePt t="50299" x="9353550" y="4257675"/>
          <p14:tracePt t="50306" x="9328150" y="4265613"/>
          <p14:tracePt t="50315" x="9302750" y="4275138"/>
          <p14:tracePt t="50323" x="9277350" y="4291013"/>
          <p14:tracePt t="50331" x="9244013" y="4308475"/>
          <p14:tracePt t="50338" x="9209088" y="4316413"/>
          <p14:tracePt t="50347" x="9158288" y="4333875"/>
          <p14:tracePt t="50356" x="9124950" y="4351338"/>
          <p14:tracePt t="50363" x="9074150" y="4359275"/>
          <p14:tracePt t="50373" x="9031288" y="4376738"/>
          <p14:tracePt t="50378" x="8997950" y="4384675"/>
          <p14:tracePt t="50387" x="8972550" y="4394200"/>
          <p14:tracePt t="50394" x="8937625" y="4394200"/>
          <p14:tracePt t="50405" x="8912225" y="4394200"/>
          <p14:tracePt t="50410" x="8886825" y="4394200"/>
          <p14:tracePt t="50420" x="8878888" y="4394200"/>
          <p14:tracePt t="50426" x="8861425" y="4394200"/>
          <p14:tracePt t="50436" x="8853488" y="4384675"/>
          <p14:tracePt t="50442" x="8836025" y="4376738"/>
          <p14:tracePt t="50452" x="8836025" y="4368800"/>
          <p14:tracePt t="50458" x="8828088" y="4368800"/>
          <p14:tracePt t="50470" x="8802688" y="4351338"/>
          <p14:tracePt t="50474" x="8785225" y="4333875"/>
          <p14:tracePt t="50485" x="8777288" y="4333875"/>
          <p14:tracePt t="50491" x="8759825" y="4316413"/>
          <p14:tracePt t="50501" x="8734425" y="4308475"/>
          <p14:tracePt t="50506" x="8716963" y="4291013"/>
          <p14:tracePt t="50524" x="8666163" y="4224338"/>
          <p14:tracePt t="50529" x="8658225" y="4224338"/>
          <p14:tracePt t="50537" x="8648700" y="4214813"/>
          <p14:tracePt t="50546" x="8648700" y="4189413"/>
          <p14:tracePt t="50554" x="8648700" y="4181475"/>
          <p14:tracePt t="50562" x="8648700" y="4156075"/>
          <p14:tracePt t="50570" x="8648700" y="4130675"/>
          <p14:tracePt t="50578" x="8648700" y="4095750"/>
          <p14:tracePt t="50586" x="8648700" y="4079875"/>
          <p14:tracePt t="50594" x="8658225" y="4037013"/>
          <p14:tracePt t="50602" x="8691563" y="3976688"/>
          <p14:tracePt t="50610" x="8734425" y="3908425"/>
          <p14:tracePt t="50619" x="8785225" y="3849688"/>
          <p14:tracePt t="50625" x="8853488" y="3773488"/>
          <p14:tracePt t="50636" x="8929688" y="3705225"/>
          <p14:tracePt t="50642" x="9013825" y="3646488"/>
          <p14:tracePt t="50651" x="9107488" y="3586163"/>
          <p14:tracePt t="50658" x="9209088" y="3535363"/>
          <p14:tracePt t="50667" x="9328150" y="3502025"/>
          <p14:tracePt t="50673" x="9447213" y="3459163"/>
          <p14:tracePt t="50684" x="9591675" y="3416300"/>
          <p14:tracePt t="50690" x="9728200" y="3382963"/>
          <p14:tracePt t="50697" x="9839325" y="3373438"/>
          <p14:tracePt t="50705" x="9948863" y="3365500"/>
          <p14:tracePt t="50713" x="10050463" y="3355975"/>
          <p14:tracePt t="50721" x="10169525" y="3348038"/>
          <p14:tracePt t="50729" x="10255250" y="3348038"/>
          <p14:tracePt t="50737" x="10356850" y="3348038"/>
          <p14:tracePt t="50746" x="10450513" y="3348038"/>
          <p14:tracePt t="50753" x="10518775" y="3348038"/>
          <p14:tracePt t="50762" x="10577513" y="3373438"/>
          <p14:tracePt t="50769" x="10620375" y="3398838"/>
          <p14:tracePt t="50778" x="10645775" y="3416300"/>
          <p14:tracePt t="50786" x="10653713" y="3424238"/>
          <p14:tracePt t="50794" x="10663238" y="3449638"/>
          <p14:tracePt t="50803" x="10663238" y="3475038"/>
          <p14:tracePt t="50810" x="10663238" y="3502025"/>
          <p14:tracePt t="50819" x="10663238" y="3527425"/>
          <p14:tracePt t="50826" x="10663238" y="3560763"/>
          <p14:tracePt t="50835" x="10663238" y="3594100"/>
          <p14:tracePt t="50842" x="10663238" y="3646488"/>
          <p14:tracePt t="50851" x="10663238" y="3697288"/>
          <p14:tracePt t="50858" x="10663238" y="3738563"/>
          <p14:tracePt t="50867" x="10663238" y="3798888"/>
          <p14:tracePt t="50874" x="10663238" y="3857625"/>
          <p14:tracePt t="50885" x="10663238" y="3908425"/>
          <p14:tracePt t="50890" x="10663238" y="3960813"/>
          <p14:tracePt t="50902" x="10663238" y="4002088"/>
          <p14:tracePt t="50906" x="10653713" y="4052888"/>
          <p14:tracePt t="50914" x="10637838" y="4095750"/>
          <p14:tracePt t="50922" x="10637838" y="4105275"/>
          <p14:tracePt t="50930" x="10637838" y="4113213"/>
          <p14:tracePt t="50938" x="10628313" y="4138613"/>
          <p14:tracePt t="50946" x="10628313" y="4146550"/>
          <p14:tracePt t="50954" x="10628313" y="4156075"/>
          <p14:tracePt t="50962" x="10637838" y="4171950"/>
          <p14:tracePt t="50970" x="10645775" y="4189413"/>
          <p14:tracePt t="50987" x="10663238" y="4189413"/>
          <p14:tracePt t="51006" x="10671175" y="4197350"/>
          <p14:tracePt t="51030" x="10688638" y="4197350"/>
          <p14:tracePt t="51070" x="10696575" y="4197350"/>
          <p14:tracePt t="51136" x="10704513" y="4197350"/>
          <p14:tracePt t="51144" x="10696575" y="4171950"/>
          <p14:tracePt t="51152" x="10679113" y="4146550"/>
          <p14:tracePt t="51161" x="10637838" y="4113213"/>
          <p14:tracePt t="51172" x="10585450" y="4087813"/>
          <p14:tracePt t="51174" x="10552113" y="4070350"/>
          <p14:tracePt t="51185" x="10509250" y="4037013"/>
          <p14:tracePt t="51190" x="10483850" y="4019550"/>
          <p14:tracePt t="51201" x="10475913" y="4019550"/>
          <p14:tracePt t="51206" x="10467975" y="4019550"/>
          <p14:tracePt t="51238" x="10450513" y="4044950"/>
          <p14:tracePt t="51246" x="10433050" y="4079875"/>
          <p14:tracePt t="51254" x="10399713" y="4146550"/>
          <p14:tracePt t="51262" x="10348913" y="4240213"/>
          <p14:tracePt t="51270" x="10298113" y="4351338"/>
          <p14:tracePt t="51278" x="10245725" y="4445000"/>
          <p14:tracePt t="51287" x="10204450" y="4538663"/>
          <p14:tracePt t="51294" x="10169525" y="4630738"/>
          <p14:tracePt t="51303" x="10153650" y="4708525"/>
          <p14:tracePt t="51310" x="10136188" y="4792663"/>
          <p14:tracePt t="51320" x="10118725" y="4843463"/>
          <p14:tracePt t="51326" x="10110788" y="4878388"/>
          <p14:tracePt t="51335" x="10110788" y="4903788"/>
          <p14:tracePt t="51342" x="10110788" y="4911725"/>
          <p14:tracePt t="51358" x="10101263" y="4911725"/>
          <p14:tracePt t="51415" x="10067925" y="4911725"/>
          <p14:tracePt t="51423" x="10025063" y="4878388"/>
          <p14:tracePt t="51431" x="9999663" y="4852988"/>
          <p14:tracePt t="51439" x="9940925" y="4818063"/>
          <p14:tracePt t="51447" x="9890125" y="4784725"/>
          <p14:tracePt t="51457" x="9847263" y="4749800"/>
          <p14:tracePt t="51463" x="9821863" y="4716463"/>
          <p14:tracePt t="51472" x="9812338" y="4699000"/>
          <p14:tracePt t="51479" x="9812338" y="4673600"/>
          <p14:tracePt t="51488" x="9812338" y="4657725"/>
          <p14:tracePt t="51495" x="9812338" y="4622800"/>
          <p14:tracePt t="51505" x="9812338" y="4589463"/>
          <p14:tracePt t="51511" x="9821863" y="4572000"/>
          <p14:tracePt t="51521" x="9829800" y="4546600"/>
          <p14:tracePt t="51526" x="9864725" y="4495800"/>
          <p14:tracePt t="51536" x="9906000" y="4452938"/>
          <p14:tracePt t="51542" x="9956800" y="4410075"/>
          <p14:tracePt t="51551" x="10025063" y="4351338"/>
          <p14:tracePt t="51558" x="10085388" y="4316413"/>
          <p14:tracePt t="51567" x="10161588" y="4283075"/>
          <p14:tracePt t="51574" x="10229850" y="4249738"/>
          <p14:tracePt t="51584" x="10306050" y="4206875"/>
          <p14:tracePt t="51590" x="10374313" y="4181475"/>
          <p14:tracePt t="51601" x="10442575" y="4164013"/>
          <p14:tracePt t="51606" x="10518775" y="4146550"/>
          <p14:tracePt t="51614" x="10577513" y="4130675"/>
          <p14:tracePt t="51622" x="10620375" y="4113213"/>
          <p14:tracePt t="51630" x="10663238" y="4105275"/>
          <p14:tracePt t="51646" x="10671175" y="4105275"/>
          <p14:tracePt t="52002" x="10671175" y="4095750"/>
          <p14:tracePt t="52015" x="10671175" y="4079875"/>
          <p14:tracePt t="52024" x="10679113" y="4052888"/>
          <p14:tracePt t="52031" x="10679113" y="4011613"/>
          <p14:tracePt t="52041" x="10679113" y="3951288"/>
          <p14:tracePt t="52047" x="10653713" y="3892550"/>
          <p14:tracePt t="52055" x="10620375" y="3841750"/>
          <p14:tracePt t="52063" x="10602913" y="3806825"/>
          <p14:tracePt t="52072" x="10594975" y="3806825"/>
          <p14:tracePt t="52079" x="10585450" y="3806825"/>
          <p14:tracePt t="52088" x="10569575" y="3798888"/>
          <p14:tracePt t="52110" x="10560050" y="3798888"/>
          <p14:tracePt t="52135" x="10534650" y="3816350"/>
          <p14:tracePt t="52143" x="10526713" y="3849688"/>
          <p14:tracePt t="52153" x="10501313" y="3867150"/>
          <p14:tracePt t="52159" x="10458450" y="3917950"/>
          <p14:tracePt t="52170" x="10407650" y="3994150"/>
          <p14:tracePt t="52175" x="10348913" y="4079875"/>
          <p14:tracePt t="52186" x="10280650" y="4164013"/>
          <p14:tracePt t="52190" x="10220325" y="4232275"/>
          <p14:tracePt t="52202" x="10161588" y="4308475"/>
          <p14:tracePt t="52207" x="10110788" y="4376738"/>
          <p14:tracePt t="52216" x="10059988" y="4427538"/>
          <p14:tracePt t="52223" x="9999663" y="4478338"/>
          <p14:tracePt t="52231" x="9940925" y="4513263"/>
          <p14:tracePt t="52238" x="9872663" y="4546600"/>
          <p14:tracePt t="52247" x="9796463" y="4579938"/>
          <p14:tracePt t="52254" x="9720263" y="4597400"/>
          <p14:tracePt t="52262" x="9652000" y="4605338"/>
          <p14:tracePt t="52272" x="9591675" y="4614863"/>
          <p14:tracePt t="52279" x="9540875" y="4614863"/>
          <p14:tracePt t="52288" x="9490075" y="4605338"/>
          <p14:tracePt t="52294" x="9447213" y="4579938"/>
          <p14:tracePt t="52304" x="9405938" y="4554538"/>
          <p14:tracePt t="52311" x="9363075" y="4521200"/>
          <p14:tracePt t="52321" x="9337675" y="4503738"/>
          <p14:tracePt t="52326" x="9312275" y="4478338"/>
          <p14:tracePt t="52336" x="9302750" y="4452938"/>
          <p14:tracePt t="52343" x="9286875" y="4410075"/>
          <p14:tracePt t="52353" x="9269413" y="4368800"/>
          <p14:tracePt t="52359" x="9251950" y="4316413"/>
          <p14:tracePt t="52368" x="9218613" y="4257675"/>
          <p14:tracePt t="52374" x="9175750" y="4206875"/>
          <p14:tracePt t="52386" x="9132888" y="4164013"/>
          <p14:tracePt t="52391" x="9082088" y="4130675"/>
          <p14:tracePt t="52402" x="9023350" y="4087813"/>
          <p14:tracePt t="52407" x="8947150" y="4062413"/>
          <p14:tracePt t="52415" x="8869363" y="4044950"/>
          <p14:tracePt t="52422" x="8785225" y="4037013"/>
          <p14:tracePt t="52431" x="8683625" y="4027488"/>
          <p14:tracePt t="52438" x="8580438" y="4027488"/>
          <p14:tracePt t="52447" x="8478838" y="4027488"/>
          <p14:tracePt t="52454" x="8377238" y="4027488"/>
          <p14:tracePt t="52463" x="8250238" y="4044950"/>
          <p14:tracePt t="52471" x="8113713" y="4079875"/>
          <p14:tracePt t="52479" x="7977188" y="4121150"/>
          <p14:tracePt t="52488" x="7832725" y="4164013"/>
          <p14:tracePt t="52494" x="7688263" y="4206875"/>
          <p14:tracePt t="52503" x="7586663" y="4240213"/>
          <p14:tracePt t="52511" x="7485063" y="4275138"/>
          <p14:tracePt t="52519" x="7366000" y="4316413"/>
          <p14:tracePt t="52528" x="7246938" y="4341813"/>
          <p14:tracePt t="52539" x="7137400" y="4359275"/>
          <p14:tracePt t="52542" x="7026275" y="4384675"/>
          <p14:tracePt t="52552" x="6932613" y="4410075"/>
          <p14:tracePt t="52558" x="6848475" y="4427538"/>
          <p14:tracePt t="52568" x="6780213" y="4435475"/>
          <p14:tracePt t="52574" x="6719888" y="4445000"/>
          <p14:tracePt t="52584" x="6678613" y="4445000"/>
          <p14:tracePt t="52590" x="6661150" y="4445000"/>
          <p14:tracePt t="52601" x="6643688" y="4435475"/>
          <p14:tracePt t="52606" x="6635750" y="4427538"/>
          <p14:tracePt t="52615" x="6626225" y="4427538"/>
          <p14:tracePt t="52646" x="6626225" y="4410075"/>
          <p14:tracePt t="52654" x="6653213" y="4376738"/>
          <p14:tracePt t="52662" x="6669088" y="4359275"/>
          <p14:tracePt t="52669" x="6711950" y="4325938"/>
          <p14:tracePt t="52678" x="6788150" y="4291013"/>
          <p14:tracePt t="52686" x="6889750" y="4265613"/>
          <p14:tracePt t="52694" x="7034213" y="4232275"/>
          <p14:tracePt t="52702" x="7264400" y="4189413"/>
          <p14:tracePt t="52710" x="7570788" y="4146550"/>
          <p14:tracePt t="52719" x="7900988" y="4130675"/>
          <p14:tracePt t="52726" x="8250238" y="4121150"/>
          <p14:tracePt t="52735" x="8555038" y="4121150"/>
          <p14:tracePt t="52742" x="8836025" y="4138613"/>
          <p14:tracePt t="52751" x="9099550" y="4164013"/>
          <p14:tracePt t="52758" x="9286875" y="4181475"/>
          <p14:tracePt t="52767" x="9439275" y="4189413"/>
          <p14:tracePt t="52774" x="9583738" y="4197350"/>
          <p14:tracePt t="52784" x="9694863" y="4206875"/>
          <p14:tracePt t="52790" x="9796463" y="4214813"/>
          <p14:tracePt t="52800" x="9890125" y="4206875"/>
          <p14:tracePt t="52806" x="9991725" y="4181475"/>
          <p14:tracePt t="52814" x="10085388" y="4138613"/>
          <p14:tracePt t="52822" x="10169525" y="4095750"/>
          <p14:tracePt t="52829" x="10245725" y="4037013"/>
          <p14:tracePt t="52837" x="10313988" y="3986213"/>
          <p14:tracePt t="52845" x="10390188" y="3935413"/>
          <p14:tracePt t="52853" x="10458450" y="3908425"/>
          <p14:tracePt t="52861" x="10534650" y="3892550"/>
          <p14:tracePt t="52869" x="10577513" y="3883025"/>
          <p14:tracePt t="52878" x="10637838" y="3883025"/>
          <p14:tracePt t="52886" x="10679113" y="3883025"/>
          <p14:tracePt t="52895" x="10729913" y="3883025"/>
          <p14:tracePt t="52901" x="10764838" y="3883025"/>
          <p14:tracePt t="52910" x="10798175" y="3883025"/>
          <p14:tracePt t="52918" x="10841038" y="3908425"/>
          <p14:tracePt t="52926" x="10883900" y="3943350"/>
          <p14:tracePt t="52935" x="10883900" y="3951288"/>
          <p14:tracePt t="52941" x="10917238" y="3994150"/>
          <p14:tracePt t="52952" x="10934700" y="4011613"/>
          <p14:tracePt t="52957" x="10968038" y="4044950"/>
          <p14:tracePt t="52968" x="11002963" y="4079875"/>
          <p14:tracePt t="52974" x="11028363" y="4105275"/>
          <p14:tracePt t="52984" x="11053763" y="4121150"/>
          <p14:tracePt t="52990" x="11053763" y="4130675"/>
          <p14:tracePt t="53024" x="11053763" y="4138613"/>
          <p14:tracePt t="53030" x="11044238" y="4146550"/>
          <p14:tracePt t="53038" x="11010900" y="4146550"/>
          <p14:tracePt t="53046" x="10968038" y="4138613"/>
          <p14:tracePt t="53054" x="10952163" y="4121150"/>
          <p14:tracePt t="53062" x="10901363" y="4105275"/>
          <p14:tracePt t="53070" x="10841038" y="4070350"/>
          <p14:tracePt t="53078" x="10782300" y="4019550"/>
          <p14:tracePt t="53086" x="10729913" y="3976688"/>
          <p14:tracePt t="53094" x="10679113" y="3935413"/>
          <p14:tracePt t="53103" x="10637838" y="3892550"/>
          <p14:tracePt t="53110" x="10569575" y="3849688"/>
          <p14:tracePt t="53120" x="10493375" y="3816350"/>
          <p14:tracePt t="53126" x="10399713" y="3790950"/>
          <p14:tracePt t="53136" x="10280650" y="3781425"/>
          <p14:tracePt t="53142" x="10144125" y="3781425"/>
          <p14:tracePt t="53152" x="9966325" y="3816350"/>
          <p14:tracePt t="53158" x="9779000" y="3857625"/>
          <p14:tracePt t="53168" x="9575800" y="3908425"/>
          <p14:tracePt t="53174" x="9363075" y="3976688"/>
          <p14:tracePt t="53184" x="9167813" y="4070350"/>
          <p14:tracePt t="53190" x="8972550" y="4164013"/>
          <p14:tracePt t="53200" x="8777288" y="4257675"/>
          <p14:tracePt t="53206" x="8597900" y="4341813"/>
          <p14:tracePt t="53215" x="8470900" y="4410075"/>
          <p14:tracePt t="53222" x="8359775" y="4470400"/>
          <p14:tracePt t="53230" x="8266113" y="4503738"/>
          <p14:tracePt t="53238" x="8181975" y="4529138"/>
          <p14:tracePt t="53246" x="8113713" y="4546600"/>
          <p14:tracePt t="53254" x="8029575" y="4564063"/>
          <p14:tracePt t="53262" x="7951788" y="4579938"/>
          <p14:tracePt t="53270" x="7875588" y="4579938"/>
          <p14:tracePt t="53278" x="7799388" y="4579938"/>
          <p14:tracePt t="53286" x="7731125" y="4572000"/>
          <p14:tracePt t="53294" x="7662863" y="4546600"/>
          <p14:tracePt t="53303" x="7596188" y="4521200"/>
          <p14:tracePt t="53310" x="7510463" y="4495800"/>
          <p14:tracePt t="53320" x="7434263" y="4470400"/>
          <p14:tracePt t="53326" x="7391400" y="4452938"/>
          <p14:tracePt t="53335" x="7348538" y="4427538"/>
          <p14:tracePt t="53342" x="7340600" y="4419600"/>
          <p14:tracePt t="53352" x="7332663" y="4410075"/>
          <p14:tracePt t="53358" x="7315200" y="4394200"/>
          <p14:tracePt t="53368" x="7307263" y="4394200"/>
          <p14:tracePt t="53406" x="7307263" y="4384675"/>
          <p14:tracePt t="53414" x="7315200" y="4368800"/>
          <p14:tracePt t="53422" x="7366000" y="4368800"/>
          <p14:tracePt t="53430" x="7467600" y="4359275"/>
          <p14:tracePt t="53438" x="7621588" y="4359275"/>
          <p14:tracePt t="53446" x="7850188" y="4359275"/>
          <p14:tracePt t="53454" x="8199438" y="4359275"/>
          <p14:tracePt t="53462" x="8564563" y="4359275"/>
          <p14:tracePt t="53470" x="9005888" y="4359275"/>
          <p14:tracePt t="53478" x="9396413" y="4359275"/>
          <p14:tracePt t="53486" x="9761538" y="4359275"/>
          <p14:tracePt t="53494" x="10136188" y="4359275"/>
          <p14:tracePt t="53503" x="10458450" y="4359275"/>
          <p14:tracePt t="53510" x="10764838" y="4325938"/>
          <p14:tracePt t="53518" x="11018838" y="4316413"/>
          <p14:tracePt t="53528" x="11241088" y="4291013"/>
          <p14:tracePt t="53536" x="11368088" y="4265613"/>
          <p14:tracePt t="53542" x="11487150" y="4249738"/>
          <p14:tracePt t="53552" x="11580813" y="4224338"/>
          <p14:tracePt t="53558" x="11639550" y="4197350"/>
          <p14:tracePt t="53568" x="11690350" y="4164013"/>
          <p14:tracePt t="53574" x="11733213" y="4138613"/>
          <p14:tracePt t="53585" x="11741150" y="4121150"/>
          <p14:tracePt t="53590" x="11758613" y="4095750"/>
          <p14:tracePt t="53601" x="11766550" y="4062413"/>
          <p14:tracePt t="53606" x="11776075" y="4037013"/>
          <p14:tracePt t="53614" x="11784013" y="4027488"/>
          <p14:tracePt t="53622" x="11784013" y="4019550"/>
          <p14:tracePt t="53671" x="11750675" y="4027488"/>
          <p14:tracePt t="53679" x="11699875" y="4062413"/>
          <p14:tracePt t="53689" x="11614150" y="4130675"/>
          <p14:tracePt t="53695" x="11487150" y="4214813"/>
          <p14:tracePt t="53704" x="11325225" y="4308475"/>
          <p14:tracePt t="53710" x="11147425" y="4427538"/>
          <p14:tracePt t="53718" x="10968038" y="4529138"/>
          <p14:tracePt t="53726" x="10747375" y="4630738"/>
          <p14:tracePt t="53735" x="10534650" y="4708525"/>
          <p14:tracePt t="53742" x="10331450" y="4759325"/>
          <p14:tracePt t="53752" x="10194925" y="4792663"/>
          <p14:tracePt t="53758" x="10059988" y="4810125"/>
          <p14:tracePt t="53768" x="9956800" y="4818063"/>
          <p14:tracePt t="53774" x="9872663" y="4818063"/>
          <p14:tracePt t="53785" x="9796463" y="4818063"/>
          <p14:tracePt t="53790" x="9736138" y="4802188"/>
          <p14:tracePt t="53802" x="9685338" y="4767263"/>
          <p14:tracePt t="53806" x="9659938" y="4749800"/>
          <p14:tracePt t="53814" x="9626600" y="4716463"/>
          <p14:tracePt t="53822" x="9601200" y="4683125"/>
          <p14:tracePt t="53830" x="9591675" y="4683125"/>
          <p14:tracePt t="53838" x="9591675" y="4673600"/>
          <p14:tracePt t="53846" x="9575800" y="4665663"/>
          <p14:tracePt t="53854" x="9566275" y="4657725"/>
          <p14:tracePt t="53863" x="9558338" y="4648200"/>
          <p14:tracePt t="53870" x="9532938" y="4630738"/>
          <p14:tracePt t="53878" x="9515475" y="4630738"/>
          <p14:tracePt t="53887" x="9498013" y="4614863"/>
          <p14:tracePt t="53894" x="9490075" y="4614863"/>
          <p14:tracePt t="53902" x="9464675" y="4614863"/>
          <p14:tracePt t="53910" x="9439275" y="4614863"/>
          <p14:tracePt t="53918" x="9413875" y="4614863"/>
          <p14:tracePt t="53925" x="9353550" y="4630738"/>
          <p14:tracePt t="53935" x="9269413" y="4640263"/>
          <p14:tracePt t="53941" x="9193213" y="4648200"/>
          <p14:tracePt t="53952" x="9107488" y="4657725"/>
          <p14:tracePt t="53957" x="9031288" y="4665663"/>
          <p14:tracePt t="53968" x="8963025" y="4665663"/>
          <p14:tracePt t="53974" x="8894763" y="4673600"/>
          <p14:tracePt t="53983" x="8836025" y="4683125"/>
          <p14:tracePt t="53990" x="8785225" y="4691063"/>
          <p14:tracePt t="54000" x="8750300" y="4691063"/>
          <p14:tracePt t="54006" x="8724900" y="4691063"/>
          <p14:tracePt t="54017" x="8716963" y="4691063"/>
          <p14:tracePt t="54022" x="8709025" y="4691063"/>
          <p14:tracePt t="54030" x="8699500" y="4691063"/>
          <p14:tracePt t="54038" x="8691563" y="4691063"/>
          <p14:tracePt t="54046" x="8666163" y="4691063"/>
          <p14:tracePt t="54054" x="8648700" y="4691063"/>
          <p14:tracePt t="54067" x="8640763" y="4691063"/>
          <p14:tracePt t="54074" x="8632825" y="4691063"/>
          <p14:tracePt t="54090" x="8623300" y="4691063"/>
          <p14:tracePt t="54101" x="8615363" y="4683125"/>
          <p14:tracePt t="54106" x="8605838" y="4683125"/>
          <p14:tracePt t="54117" x="8597900" y="4665663"/>
          <p14:tracePt t="54130" x="8589963" y="4665663"/>
          <p14:tracePt t="54163" x="8589963" y="4657725"/>
          <p14:tracePt t="54170" x="8597900" y="4622800"/>
          <p14:tracePt t="54178" x="8632825" y="4597400"/>
          <p14:tracePt t="54186" x="8658225" y="4572000"/>
          <p14:tracePt t="54204" x="8666163" y="4572000"/>
          <p14:tracePt t="54308" x="8674100" y="4572000"/>
          <p14:tracePt t="54323" x="8699500" y="4597400"/>
          <p14:tracePt t="54332" x="8785225" y="4665663"/>
          <p14:tracePt t="54340" x="8878888" y="4733925"/>
          <p14:tracePt t="54347" x="8972550" y="4802188"/>
          <p14:tracePt t="54357" x="9099550" y="4860925"/>
          <p14:tracePt t="54363" x="9175750" y="4903788"/>
          <p14:tracePt t="54371" x="9261475" y="4919663"/>
          <p14:tracePt t="54379" x="9328150" y="4929188"/>
          <p14:tracePt t="54388" x="9380538" y="4937125"/>
          <p14:tracePt t="54394" x="9464675" y="4937125"/>
          <p14:tracePt t="54402" x="9540875" y="4937125"/>
          <p14:tracePt t="54411" x="9583738" y="4929188"/>
          <p14:tracePt t="54419" x="9634538" y="4911725"/>
          <p14:tracePt t="54426" x="9685338" y="4894263"/>
          <p14:tracePt t="54436" x="9720263" y="4878388"/>
          <p14:tracePt t="54442" x="9745663" y="4868863"/>
          <p14:tracePt t="54452" x="9761538" y="4852988"/>
          <p14:tracePt t="54458" x="9771063" y="4843463"/>
          <p14:tracePt t="54468" x="9771063" y="4827588"/>
          <p14:tracePt t="54474" x="9786938" y="4792663"/>
          <p14:tracePt t="54485" x="9812338" y="4759325"/>
          <p14:tracePt t="54490" x="9839325" y="4724400"/>
          <p14:tracePt t="54501" x="9864725" y="4708525"/>
          <p14:tracePt t="54506" x="9890125" y="4683125"/>
          <p14:tracePt t="54518" x="9940925" y="4657725"/>
          <p14:tracePt t="54524" x="9991725" y="4630738"/>
          <p14:tracePt t="54538" x="10042525" y="4605338"/>
          <p14:tracePt t="54540" x="10093325" y="4589463"/>
          <p14:tracePt t="54546" x="10136188" y="4589463"/>
          <p14:tracePt t="54553" x="10179050" y="4579938"/>
          <p14:tracePt t="54562" x="10212388" y="4572000"/>
          <p14:tracePt t="54571" x="10237788" y="4564063"/>
          <p14:tracePt t="54578" x="10245725" y="4564063"/>
          <p14:tracePt t="54586" x="10263188" y="4564063"/>
          <p14:tracePt t="54594" x="10288588" y="4564063"/>
          <p14:tracePt t="54602" x="10298113" y="4564063"/>
          <p14:tracePt t="54610" x="10331450" y="4572000"/>
          <p14:tracePt t="54618" x="10339388" y="4572000"/>
          <p14:tracePt t="54626" x="10356850" y="4572000"/>
          <p14:tracePt t="54635" x="10364788" y="4572000"/>
          <p14:tracePt t="54674" x="10374313" y="4579938"/>
          <p14:tracePt t="54731" x="10399713" y="4589463"/>
          <p14:tracePt t="54739" x="10425113" y="4605338"/>
          <p14:tracePt t="54748" x="10442575" y="4614863"/>
          <p14:tracePt t="54756" x="10442575" y="4622800"/>
          <p14:tracePt t="54916" x="10433050" y="4622800"/>
          <p14:tracePt t="54932" x="10407650" y="4597400"/>
          <p14:tracePt t="54940" x="10374313" y="4554538"/>
          <p14:tracePt t="54947" x="10348913" y="4529138"/>
          <p14:tracePt t="54956" x="10331450" y="4495800"/>
          <p14:tracePt t="54964" x="10306050" y="4460875"/>
          <p14:tracePt t="54972" x="10280650" y="4410075"/>
          <p14:tracePt t="54978" x="10255250" y="4359275"/>
          <p14:tracePt t="54987" x="10237788" y="4316413"/>
          <p14:tracePt t="54994" x="10212388" y="4283075"/>
          <p14:tracePt t="55001" x="10204450" y="4265613"/>
          <p14:tracePt t="55009" x="10204450" y="4249738"/>
          <p14:tracePt t="55018" x="10194925" y="4214813"/>
          <p14:tracePt t="55025" x="10194925" y="4189413"/>
          <p14:tracePt t="55034" x="10237788" y="4156075"/>
          <p14:tracePt t="55041" x="10255250" y="4146550"/>
          <p14:tracePt t="55051" x="10280650" y="4130675"/>
          <p14:tracePt t="55058" x="10323513" y="4105275"/>
          <p14:tracePt t="55067" x="10382250" y="4079875"/>
          <p14:tracePt t="55074" x="10442575" y="4052888"/>
          <p14:tracePt t="55083" x="10501313" y="4044950"/>
          <p14:tracePt t="55090" x="10552113" y="4027488"/>
          <p14:tracePt t="55100" x="10585450" y="4027488"/>
          <p14:tracePt t="55106" x="10612438" y="4027488"/>
          <p14:tracePt t="55114" x="10620375" y="4027488"/>
          <p14:tracePt t="55300" x="10637838" y="4027488"/>
          <p14:tracePt t="55307" x="10663238" y="4052888"/>
          <p14:tracePt t="55318" x="10688638" y="4079875"/>
          <p14:tracePt t="55325" x="10704513" y="4113213"/>
          <p14:tracePt t="55333" x="10721975" y="4138613"/>
          <p14:tracePt t="55340" x="10721975" y="4146550"/>
          <p14:tracePt t="55347" x="10714038" y="4164013"/>
          <p14:tracePt t="55354" x="10704513" y="4164013"/>
          <p14:tracePt t="55363" x="10688638" y="4164013"/>
          <p14:tracePt t="55378" x="10679113" y="4164013"/>
          <p14:tracePt t="55394" x="10671175" y="4164013"/>
          <p14:tracePt t="55410" x="10663238" y="4164013"/>
          <p14:tracePt t="55435" x="10653713" y="4164013"/>
          <p14:tracePt t="55442" x="10637838" y="4164013"/>
          <p14:tracePt t="55451" x="10602913" y="4164013"/>
          <p14:tracePt t="55458" x="10569575" y="4156075"/>
          <p14:tracePt t="55468" x="10544175" y="4156075"/>
          <p14:tracePt t="55474" x="10509250" y="4156075"/>
          <p14:tracePt t="55485" x="10467975" y="4146550"/>
          <p14:tracePt t="55491" x="10433050" y="4138613"/>
          <p14:tracePt t="55501" x="10390188" y="4130675"/>
          <p14:tracePt t="55506" x="10348913" y="4130675"/>
          <p14:tracePt t="55517" x="10298113" y="4121150"/>
          <p14:tracePt t="55523" x="10245725" y="4121150"/>
          <p14:tracePt t="55531" x="10194925" y="4113213"/>
          <p14:tracePt t="55539" x="10126663" y="4113213"/>
          <p14:tracePt t="55548" x="10067925" y="4105275"/>
          <p14:tracePt t="55556" x="9999663" y="4105275"/>
          <p14:tracePt t="55563" x="9940925" y="4105275"/>
          <p14:tracePt t="55572" x="9898063" y="4105275"/>
          <p14:tracePt t="55579" x="9847263" y="4121150"/>
          <p14:tracePt t="55586" x="9812338" y="4138613"/>
          <p14:tracePt t="55594" x="9779000" y="4164013"/>
          <p14:tracePt t="55604" x="9745663" y="4171950"/>
          <p14:tracePt t="55611" x="9710738" y="4197350"/>
          <p14:tracePt t="55619" x="9677400" y="4232275"/>
          <p14:tracePt t="55626" x="9659938" y="4249738"/>
          <p14:tracePt t="55636" x="9642475" y="4275138"/>
          <p14:tracePt t="55642" x="9617075" y="4300538"/>
          <p14:tracePt t="55653" x="9601200" y="4325938"/>
          <p14:tracePt t="55658" x="9566275" y="4351338"/>
          <p14:tracePt t="55669" x="9540875" y="4368800"/>
          <p14:tracePt t="55675" x="9507538" y="4394200"/>
          <p14:tracePt t="55684" x="9482138" y="4419600"/>
          <p14:tracePt t="55691" x="9472613" y="4419600"/>
          <p14:tracePt t="55701" x="9456738" y="4427538"/>
          <p14:tracePt t="55730" x="9439275" y="4435475"/>
          <p14:tracePt t="56186" x="9439275" y="4427538"/>
          <p14:tracePt t="56194" x="9421813" y="4394200"/>
          <p14:tracePt t="56202" x="9396413" y="4341813"/>
          <p14:tracePt t="56210" x="9353550" y="4265613"/>
          <p14:tracePt t="56218" x="9302750" y="4181475"/>
          <p14:tracePt t="56225" x="9261475" y="4095750"/>
          <p14:tracePt t="56235" x="9218613" y="4037013"/>
          <p14:tracePt t="56241" x="9183688" y="3986213"/>
          <p14:tracePt t="56251" x="9183688" y="3976688"/>
          <p14:tracePt t="56257" x="9167813" y="3968750"/>
          <p14:tracePt t="56268" x="9158288" y="3968750"/>
          <p14:tracePt t="56273" x="9132888" y="3960813"/>
          <p14:tracePt t="56284" x="9117013" y="3960813"/>
          <p14:tracePt t="56289" x="9091613" y="3960813"/>
          <p14:tracePt t="56301" x="9074150" y="3968750"/>
          <p14:tracePt t="56305" x="9056688" y="4002088"/>
          <p14:tracePt t="56314" x="9039225" y="4019550"/>
          <p14:tracePt t="56322" x="9005888" y="4044950"/>
          <p14:tracePt t="56330" x="8972550" y="4070350"/>
          <p14:tracePt t="56338" x="8947150" y="4087813"/>
          <p14:tracePt t="56346" x="8912225" y="4113213"/>
          <p14:tracePt t="56354" x="8861425" y="4146550"/>
          <p14:tracePt t="56362" x="8802688" y="4206875"/>
          <p14:tracePt t="56370" x="8734425" y="4249738"/>
          <p14:tracePt t="56378" x="8674100" y="4291013"/>
          <p14:tracePt t="56386" x="8623300" y="4333875"/>
          <p14:tracePt t="56394" x="8580438" y="4368800"/>
          <p14:tracePt t="56402" x="8539163" y="4394200"/>
          <p14:tracePt t="56409" x="8513763" y="4419600"/>
          <p14:tracePt t="56417" x="8496300" y="4419600"/>
          <p14:tracePt t="56425" x="8496300" y="4427538"/>
          <p14:tracePt t="56435" x="8488363" y="4427538"/>
          <p14:tracePt t="56442" x="8470900" y="4435475"/>
          <p14:tracePt t="56458" x="8462963" y="4445000"/>
          <p14:tracePt t="56490" x="8453438" y="4445000"/>
          <p14:tracePt t="56507" x="8420100" y="4427538"/>
          <p14:tracePt t="56516" x="8377238" y="4394200"/>
          <p14:tracePt t="56523" x="8334375" y="4341813"/>
          <p14:tracePt t="56529" x="8258175" y="4265613"/>
          <p14:tracePt t="56539" x="8174038" y="4189413"/>
          <p14:tracePt t="56548" x="8088313" y="4113213"/>
          <p14:tracePt t="56555" x="8004175" y="4037013"/>
          <p14:tracePt t="56564" x="7918450" y="3968750"/>
          <p14:tracePt t="56573" x="7850188" y="3935413"/>
          <p14:tracePt t="56579" x="7791450" y="3908425"/>
          <p14:tracePt t="56589" x="7740650" y="3900488"/>
          <p14:tracePt t="56594" x="7688263" y="3900488"/>
          <p14:tracePt t="56601" x="7621588" y="3908425"/>
          <p14:tracePt t="56610" x="7545388" y="3935413"/>
          <p14:tracePt t="56618" x="7451725" y="3976688"/>
          <p14:tracePt t="56626" x="7340600" y="4019550"/>
          <p14:tracePt t="56634" x="7204075" y="4070350"/>
          <p14:tracePt t="56642" x="7102475" y="4121150"/>
          <p14:tracePt t="56652" x="7008813" y="4171950"/>
          <p14:tracePt t="56658" x="6924675" y="4214813"/>
          <p14:tracePt t="56668" x="6864350" y="4249738"/>
          <p14:tracePt t="56674" x="6813550" y="4275138"/>
          <p14:tracePt t="56684" x="6770688" y="4291013"/>
          <p14:tracePt t="56690" x="6745288" y="4308475"/>
          <p14:tracePt t="56700" x="6737350" y="4308475"/>
          <p14:tracePt t="56706" x="6729413" y="4308475"/>
          <p14:tracePt t="56714" x="6719888" y="4316413"/>
          <p14:tracePt t="56762" x="6711950" y="4316413"/>
          <p14:tracePt t="56796" x="6694488" y="4316413"/>
          <p14:tracePt t="56812" x="6678613" y="4316413"/>
          <p14:tracePt t="56820" x="6661150" y="4316413"/>
          <p14:tracePt t="56827" x="6643688" y="4316413"/>
          <p14:tracePt t="56837" x="6618288" y="4316413"/>
          <p14:tracePt t="56843" x="6592888" y="4316413"/>
          <p14:tracePt t="56851" x="6567488" y="4316413"/>
          <p14:tracePt t="56858" x="6567488" y="4308475"/>
          <p14:tracePt t="56885" x="6567488" y="4300538"/>
          <p14:tracePt t="56890" x="6567488" y="4283075"/>
          <p14:tracePt t="56901" x="6584950" y="4249738"/>
          <p14:tracePt t="56906" x="6610350" y="4240213"/>
          <p14:tracePt t="56917" x="6643688" y="4206875"/>
          <p14:tracePt t="56922" x="6694488" y="4164013"/>
          <p14:tracePt t="56933" x="6754813" y="4130675"/>
          <p14:tracePt t="56938" x="6838950" y="4087813"/>
          <p14:tracePt t="56946" x="6932613" y="4052888"/>
          <p14:tracePt t="56954" x="7034213" y="4027488"/>
          <p14:tracePt t="56963" x="7145338" y="3986213"/>
          <p14:tracePt t="56970" x="7256463" y="3960813"/>
          <p14:tracePt t="56978" x="7383463" y="3925888"/>
          <p14:tracePt t="56986" x="7493000" y="3908425"/>
          <p14:tracePt t="56995" x="7596188" y="3892550"/>
          <p14:tracePt t="57002" x="7697788" y="3883025"/>
          <p14:tracePt t="57010" x="7791450" y="3875088"/>
          <p14:tracePt t="57019" x="7867650" y="3867150"/>
          <p14:tracePt t="57027" x="7943850" y="3857625"/>
          <p14:tracePt t="57035" x="8029575" y="3857625"/>
          <p14:tracePt t="57042" x="8096250" y="3857625"/>
          <p14:tracePt t="57051" x="8139113" y="3849688"/>
          <p14:tracePt t="57059" x="8189913" y="3849688"/>
          <p14:tracePt t="57069" x="8224838" y="3849688"/>
          <p14:tracePt t="57074" x="8250238" y="3849688"/>
          <p14:tracePt t="57085" x="8266113" y="3849688"/>
          <p14:tracePt t="57091" x="8275638" y="3841750"/>
          <p14:tracePt t="57102" x="8291513" y="3841750"/>
          <p14:tracePt t="57132" x="8301038" y="3841750"/>
          <p14:tracePt t="57214" x="8308975" y="3832225"/>
          <p14:tracePt t="57221" x="8318500" y="3832225"/>
          <p14:tracePt t="57262" x="8326438" y="3806825"/>
          <p14:tracePt t="57270" x="8351838" y="3763963"/>
          <p14:tracePt t="57278" x="8359775" y="3748088"/>
          <p14:tracePt t="57286" x="8369300" y="3713163"/>
          <p14:tracePt t="57294" x="8385175" y="3697288"/>
          <p14:tracePt t="57302" x="8402638" y="3671888"/>
          <p14:tracePt t="57310" x="8410575" y="3654425"/>
          <p14:tracePt t="57318" x="8420100" y="3629025"/>
          <p14:tracePt t="57326" x="8428038" y="3611563"/>
          <p14:tracePt t="57335" x="8435975" y="3603625"/>
          <p14:tracePt t="57342" x="8453438" y="3578225"/>
          <p14:tracePt t="57352" x="8462963" y="3578225"/>
          <p14:tracePt t="57358" x="8462963" y="3560763"/>
          <p14:tracePt t="57368" x="8470900" y="3543300"/>
          <p14:tracePt t="57373" x="8478838" y="3527425"/>
          <p14:tracePt t="57384" x="8488363" y="3502025"/>
          <p14:tracePt t="57390" x="8504238" y="3492500"/>
          <p14:tracePt t="57399" x="8504238" y="3475038"/>
          <p14:tracePt t="57406" x="8513763" y="3459163"/>
          <p14:tracePt t="57416" x="8521700" y="3449638"/>
          <p14:tracePt t="57422" x="8521700" y="3441700"/>
          <p14:tracePt t="57438" x="8529638" y="3433763"/>
          <p14:tracePt t="57470" x="8529638" y="3424238"/>
          <p14:tracePt t="57550" x="8539163" y="3416300"/>
          <p14:tracePt t="57567" x="8547100" y="3408363"/>
          <p14:tracePt t="57574" x="8564563" y="3390900"/>
          <p14:tracePt t="57584" x="8572500" y="3373438"/>
          <p14:tracePt t="57590" x="8580438" y="3355975"/>
          <p14:tracePt t="57601" x="8589963" y="3348038"/>
          <p14:tracePt t="57607" x="8597900" y="3330575"/>
          <p14:tracePt t="57618" x="8597900" y="3297238"/>
          <p14:tracePt t="57622" x="8605838" y="3254375"/>
          <p14:tracePt t="57632" x="8605838" y="3238500"/>
          <p14:tracePt t="57638" x="8605838" y="3228975"/>
          <p14:tracePt t="57647" x="8605838" y="3203575"/>
          <p14:tracePt t="57654" x="8597900" y="3186113"/>
          <p14:tracePt t="57663" x="8572500" y="3144838"/>
          <p14:tracePt t="57670" x="8529638" y="3127375"/>
          <p14:tracePt t="57678" x="8504238" y="3127375"/>
          <p14:tracePt t="57686" x="8462963" y="3127375"/>
          <p14:tracePt t="57694" x="8402638" y="3119438"/>
          <p14:tracePt t="57702" x="8334375" y="3119438"/>
          <p14:tracePt t="57710" x="8266113" y="3119438"/>
          <p14:tracePt t="57719" x="8207375" y="3119438"/>
          <p14:tracePt t="57726" x="8147050" y="3135313"/>
          <p14:tracePt t="57734" x="8080375" y="3152775"/>
          <p14:tracePt t="57742" x="8020050" y="3178175"/>
          <p14:tracePt t="57751" x="7943850" y="3211513"/>
          <p14:tracePt t="57758" x="7859713" y="3254375"/>
          <p14:tracePt t="57768" x="7773988" y="3322638"/>
          <p14:tracePt t="57775" x="7705725" y="3382963"/>
          <p14:tracePt t="57785" x="7637463" y="3449638"/>
          <p14:tracePt t="57790" x="7596188" y="3517900"/>
          <p14:tracePt t="57800" x="7561263" y="3568700"/>
          <p14:tracePt t="57807" x="7545388" y="3619500"/>
          <p14:tracePt t="57816" x="7535863" y="3646488"/>
          <p14:tracePt t="57822" x="7527925" y="3671888"/>
          <p14:tracePt t="57834" x="7527925" y="3679825"/>
          <p14:tracePt t="57838" x="7527925" y="3697288"/>
          <p14:tracePt t="57847" x="7527925" y="3713163"/>
          <p14:tracePt t="57854" x="7545388" y="3748088"/>
          <p14:tracePt t="57862" x="7545388" y="3773488"/>
          <p14:tracePt t="57870" x="7553325" y="3790950"/>
          <p14:tracePt t="57878" x="7561263" y="3816350"/>
          <p14:tracePt t="57900" x="7561263" y="3857625"/>
          <p14:tracePt t="57903" x="7561263" y="3875088"/>
          <p14:tracePt t="57911" x="7561263" y="3900488"/>
          <p14:tracePt t="57918" x="7561263" y="3925888"/>
          <p14:tracePt t="57926" x="7561263" y="3935413"/>
          <p14:tracePt t="57935" x="7561263" y="3951288"/>
          <p14:tracePt t="57943" x="7553325" y="3976688"/>
          <p14:tracePt t="57951" x="7553325" y="3986213"/>
          <p14:tracePt t="57958" x="7545388" y="4019550"/>
          <p14:tracePt t="57968" x="7527925" y="4052888"/>
          <p14:tracePt t="57974" x="7527925" y="4062413"/>
          <p14:tracePt t="57983" x="7518400" y="4087813"/>
          <p14:tracePt t="57990" x="7510463" y="4113213"/>
          <p14:tracePt t="58001" x="7510463" y="4130675"/>
          <p14:tracePt t="58018" x="7493000" y="4146550"/>
          <p14:tracePt t="58034" x="7485063" y="4156075"/>
          <p14:tracePt t="58047" x="7485063" y="4164013"/>
          <p14:tracePt t="58054" x="7485063" y="4171950"/>
          <p14:tracePt t="58063" x="7477125" y="4171950"/>
          <p14:tracePt t="58078" x="7477125" y="4181475"/>
          <p14:tracePt t="58095" x="7459663" y="4189413"/>
          <p14:tracePt t="58102" x="7451725" y="4197350"/>
          <p14:tracePt t="58110" x="7442200" y="4206875"/>
          <p14:tracePt t="58120" x="7426325" y="4214813"/>
          <p14:tracePt t="58126" x="7416800" y="4214813"/>
          <p14:tracePt t="58135" x="7400925" y="4224338"/>
          <p14:tracePt t="58142" x="7383463" y="4224338"/>
          <p14:tracePt t="58152" x="7358063" y="4224338"/>
          <p14:tracePt t="58158" x="7323138" y="4224338"/>
          <p14:tracePt t="58168" x="7281863" y="4232275"/>
          <p14:tracePt t="58174" x="7229475" y="4240213"/>
          <p14:tracePt t="58184" x="7178675" y="4240213"/>
          <p14:tracePt t="58191" x="7112000" y="4240213"/>
          <p14:tracePt t="58200" x="7043738" y="4240213"/>
          <p14:tracePt t="58206" x="6958013" y="4240213"/>
          <p14:tracePt t="58217" x="6907213" y="4240213"/>
          <p14:tracePt t="58222" x="6838950" y="4240213"/>
          <p14:tracePt t="58233" x="6780213" y="4240213"/>
          <p14:tracePt t="58239" x="6719888" y="4240213"/>
          <p14:tracePt t="58246" x="6678613" y="4240213"/>
          <p14:tracePt t="58254" x="6643688" y="4240213"/>
          <p14:tracePt t="58262" x="6618288" y="4224338"/>
          <p14:tracePt t="58301" x="6618288" y="4214813"/>
          <p14:tracePt t="58318" x="6618288" y="4206875"/>
          <p14:tracePt t="58326" x="6618288" y="4181475"/>
          <p14:tracePt t="58333" x="6635750" y="4164013"/>
          <p14:tracePt t="58342" x="6678613" y="4130675"/>
          <p14:tracePt t="58350" x="6745288" y="4095750"/>
          <p14:tracePt t="58358" x="6838950" y="4052888"/>
          <p14:tracePt t="58367" x="6932613" y="4019550"/>
          <p14:tracePt t="58374" x="7059613" y="4002088"/>
          <p14:tracePt t="58383" x="7188200" y="3986213"/>
          <p14:tracePt t="58390" x="7307263" y="3986213"/>
          <p14:tracePt t="58401" x="7459663" y="3986213"/>
          <p14:tracePt t="58406" x="7596188" y="4002088"/>
          <p14:tracePt t="58416" x="7697788" y="4027488"/>
          <p14:tracePt t="58422" x="7766050" y="4052888"/>
          <p14:tracePt t="58430" x="7832725" y="4095750"/>
          <p14:tracePt t="58438" x="7867650" y="4130675"/>
          <p14:tracePt t="58446" x="7885113" y="4146550"/>
          <p14:tracePt t="58454" x="7893050" y="4164013"/>
          <p14:tracePt t="58462" x="7893050" y="4181475"/>
          <p14:tracePt t="58470" x="7893050" y="4189413"/>
          <p14:tracePt t="58478" x="7893050" y="4206875"/>
          <p14:tracePt t="58486" x="7893050" y="4224338"/>
          <p14:tracePt t="58494" x="7867650" y="4257675"/>
          <p14:tracePt t="58502" x="7842250" y="4283075"/>
          <p14:tracePt t="58510" x="7807325" y="4316413"/>
          <p14:tracePt t="58517" x="7781925" y="4341813"/>
          <p14:tracePt t="58527" x="7748588" y="4359275"/>
          <p14:tracePt t="58536" x="7705725" y="4384675"/>
          <p14:tracePt t="58542" x="7672388" y="4402138"/>
          <p14:tracePt t="58551" x="7654925" y="4410075"/>
          <p14:tracePt t="58558" x="7629525" y="4410075"/>
          <p14:tracePt t="58567" x="7612063" y="4419600"/>
          <p14:tracePt t="58574" x="7604125" y="4419600"/>
          <p14:tracePt t="58584" x="7596188" y="4419600"/>
          <p14:tracePt t="58632" x="7596188" y="4410075"/>
          <p14:tracePt t="58638" x="7604125" y="4394200"/>
          <p14:tracePt t="58646" x="7612063" y="4368800"/>
          <p14:tracePt t="58654" x="7621588" y="4351338"/>
          <p14:tracePt t="58662" x="7637463" y="4325938"/>
          <p14:tracePt t="58670" x="7646988" y="4291013"/>
          <p14:tracePt t="58679" x="7672388" y="4265613"/>
          <p14:tracePt t="58686" x="7688263" y="4249738"/>
          <p14:tracePt t="58694" x="7705725" y="4224338"/>
          <p14:tracePt t="58702" x="7715250" y="4224338"/>
          <p14:tracePt t="58751" x="7697788" y="4224338"/>
          <p14:tracePt t="58767" x="7672388" y="4224338"/>
          <p14:tracePt t="58774" x="7621588" y="4224338"/>
          <p14:tracePt t="58783" x="7561263" y="4224338"/>
          <p14:tracePt t="58790" x="7510463" y="4224338"/>
          <p14:tracePt t="58799" x="7451725" y="4206875"/>
          <p14:tracePt t="58806" x="7383463" y="4181475"/>
          <p14:tracePt t="58818" x="7307263" y="4138613"/>
          <p14:tracePt t="58822" x="7256463" y="4105275"/>
          <p14:tracePt t="58834" x="7188200" y="4062413"/>
          <p14:tracePt t="58838" x="7119938" y="3994150"/>
          <p14:tracePt t="58846" x="7043738" y="3935413"/>
          <p14:tracePt t="58854" x="6975475" y="3867150"/>
          <p14:tracePt t="58862" x="6932613" y="3816350"/>
          <p14:tracePt t="58871" x="6907213" y="3781425"/>
          <p14:tracePt t="58879" x="6907213" y="3773488"/>
          <p14:tracePt t="58886" x="6907213" y="3763963"/>
          <p14:tracePt t="58894" x="6942138" y="3748088"/>
          <p14:tracePt t="58902" x="6958013" y="3748088"/>
          <p14:tracePt t="58910" x="6983413" y="3738563"/>
          <p14:tracePt t="58918" x="7018338" y="3722688"/>
          <p14:tracePt t="58926" x="7059613" y="3705225"/>
          <p14:tracePt t="58934" x="7119938" y="3687763"/>
          <p14:tracePt t="58942" x="7170738" y="3679825"/>
          <p14:tracePt t="58951" x="7213600" y="3671888"/>
          <p14:tracePt t="58958" x="7264400" y="3662363"/>
          <p14:tracePt t="58968" x="7297738" y="3654425"/>
          <p14:tracePt t="58974" x="7323138" y="3646488"/>
          <p14:tracePt t="58983" x="7332663" y="3646488"/>
          <p14:tracePt t="58990" x="7348538" y="3646488"/>
          <p14:tracePt t="58999" x="7373938" y="3646488"/>
          <p14:tracePt t="59006" x="7400925" y="3646488"/>
          <p14:tracePt t="59016" x="7434263" y="3636963"/>
          <p14:tracePt t="59022" x="7467600" y="3619500"/>
          <p14:tracePt t="59033" x="7510463" y="3603625"/>
          <p14:tracePt t="59038" x="7570788" y="3578225"/>
          <p14:tracePt t="59046" x="7646988" y="3552825"/>
          <p14:tracePt t="59054" x="7731125" y="3502025"/>
          <p14:tracePt t="59062" x="7816850" y="3467100"/>
          <p14:tracePt t="59070" x="7900988" y="3433763"/>
          <p14:tracePt t="59078" x="8004175" y="3382963"/>
          <p14:tracePt t="59086" x="8121650" y="3348038"/>
          <p14:tracePt t="59094" x="8266113" y="3289300"/>
          <p14:tracePt t="59102" x="8428038" y="3238500"/>
          <p14:tracePt t="59110" x="8615363" y="3195638"/>
          <p14:tracePt t="59118" x="8810625" y="3170238"/>
          <p14:tracePt t="59126" x="9005888" y="3152775"/>
          <p14:tracePt t="59135" x="9167813" y="3144838"/>
          <p14:tracePt t="59142" x="9337675" y="3144838"/>
          <p14:tracePt t="59151" x="9456738" y="3144838"/>
          <p14:tracePt t="59158" x="9591675" y="3144838"/>
          <p14:tracePt t="59168" x="9710738" y="3144838"/>
          <p14:tracePt t="59174" x="9812338" y="3144838"/>
          <p14:tracePt t="59184" x="9906000" y="3144838"/>
          <p14:tracePt t="59190" x="10009188" y="3144838"/>
          <p14:tracePt t="59200" x="10126663" y="3144838"/>
          <p14:tracePt t="59206" x="10237788" y="3144838"/>
          <p14:tracePt t="59216" x="10356850" y="3144838"/>
          <p14:tracePt t="59222" x="10493375" y="3144838"/>
          <p14:tracePt t="59233" x="10637838" y="3144838"/>
          <p14:tracePt t="59239" x="10798175" y="3144838"/>
          <p14:tracePt t="59246" x="10926763" y="3135313"/>
          <p14:tracePt t="59254" x="11036300" y="3119438"/>
          <p14:tracePt t="59263" x="11155363" y="3094038"/>
          <p14:tracePt t="59270" x="11256963" y="3076575"/>
          <p14:tracePt t="59278" x="11350625" y="3059113"/>
          <p14:tracePt t="59286" x="11426825" y="3041650"/>
          <p14:tracePt t="59295" x="11495088" y="3033713"/>
          <p14:tracePt t="59302" x="11555413" y="3016250"/>
          <p14:tracePt t="59310" x="11606213" y="3000375"/>
          <p14:tracePt t="59319" x="11657013" y="2982913"/>
          <p14:tracePt t="59326" x="11707813" y="2965450"/>
          <p14:tracePt t="59335" x="11750675" y="2949575"/>
          <p14:tracePt t="59342" x="11818938" y="2922588"/>
          <p14:tracePt t="59350" x="11860213" y="2897188"/>
          <p14:tracePt t="59357" x="11911013" y="2863850"/>
          <p14:tracePt t="59367" x="11953875" y="2838450"/>
          <p14:tracePt t="59373" x="11988800" y="2820988"/>
          <p14:tracePt t="59383" x="12014200" y="2805113"/>
          <p14:tracePt t="59389" x="12030075" y="2795588"/>
          <p14:tracePt t="59399" x="12047538" y="2778125"/>
          <p14:tracePt t="59406" x="12080875" y="2770188"/>
          <p14:tracePt t="59416" x="12090400" y="2752725"/>
          <p14:tracePt t="59422" x="12098338" y="2744788"/>
          <p14:tracePt t="59430" x="12123738" y="2736850"/>
          <p14:tracePt t="59437" x="12133263" y="2727325"/>
          <p14:tracePt t="59447" x="12141200" y="2711450"/>
          <p14:tracePt t="59454" x="12149138" y="2701925"/>
          <p14:tracePt t="59462" x="12158663" y="2693988"/>
          <p14:tracePt t="59470" x="12166600" y="2686050"/>
          <p14:tracePt t="59478" x="12174538" y="2676525"/>
          <p14:tracePt t="59494" x="12184063" y="2668588"/>
          <p14:tracePt t="62481" x="12174538" y="2660650"/>
          <p14:tracePt t="62488" x="12141200" y="2676525"/>
          <p14:tracePt t="62496" x="12123738" y="2686050"/>
          <p14:tracePt t="62502" x="12080875" y="2701925"/>
          <p14:tracePt t="62510" x="11996738" y="2727325"/>
          <p14:tracePt t="62518" x="11860213" y="2787650"/>
          <p14:tracePt t="62526" x="11639550" y="2897188"/>
          <p14:tracePt t="62533" x="11350625" y="3067050"/>
          <p14:tracePt t="62542" x="11010900" y="3246438"/>
          <p14:tracePt t="62553" x="10671175" y="3416300"/>
          <p14:tracePt t="62557" x="10364788" y="3560763"/>
          <p14:tracePt t="62566" x="10050463" y="3697288"/>
          <p14:tracePt t="62573" x="9786938" y="3816350"/>
          <p14:tracePt t="62582" x="9575800" y="3908425"/>
          <p14:tracePt t="62589" x="9396413" y="4002088"/>
          <p14:tracePt t="62600" x="9226550" y="4070350"/>
          <p14:tracePt t="62605" x="9048750" y="4146550"/>
          <p14:tracePt t="62616" x="8878888" y="4224338"/>
          <p14:tracePt t="62623" x="8666163" y="4283075"/>
          <p14:tracePt t="62636" x="8504238" y="4333875"/>
          <p14:tracePt t="62638" x="8369300" y="4376738"/>
          <p14:tracePt t="62650" x="8258175" y="4410075"/>
          <p14:tracePt t="62655" x="8147050" y="4445000"/>
          <p14:tracePt t="62663" x="8045450" y="4460875"/>
          <p14:tracePt t="62670" x="7977188" y="4470400"/>
          <p14:tracePt t="62679" x="7926388" y="4478338"/>
          <p14:tracePt t="62686" x="7900988" y="4478338"/>
          <p14:tracePt t="62726" x="7893050" y="4478338"/>
          <p14:tracePt t="62743" x="7885113" y="4478338"/>
          <p14:tracePt t="62751" x="7875588" y="4478338"/>
          <p14:tracePt t="62759" x="7850188" y="4478338"/>
          <p14:tracePt t="62768" x="7816850" y="4478338"/>
          <p14:tracePt t="62775" x="7756525" y="4470400"/>
          <p14:tracePt t="62784" x="7688263" y="4470400"/>
          <p14:tracePt t="62791" x="7604125" y="4486275"/>
          <p14:tracePt t="62801" x="7510463" y="4513263"/>
          <p14:tracePt t="62807" x="7400925" y="4546600"/>
          <p14:tracePt t="62817" x="7272338" y="4572000"/>
          <p14:tracePt t="62823" x="7112000" y="4605338"/>
          <p14:tracePt t="62833" x="6950075" y="4640263"/>
          <p14:tracePt t="62839" x="6838950" y="4657725"/>
          <p14:tracePt t="62850" x="6729413" y="4691063"/>
          <p14:tracePt t="62854" x="6618288" y="4716463"/>
          <p14:tracePt t="62862" x="6516688" y="4733925"/>
          <p14:tracePt t="62870" x="6456363" y="4759325"/>
          <p14:tracePt t="62887" x="6311900" y="4810125"/>
          <p14:tracePt t="62894" x="6245225" y="4835525"/>
          <p14:tracePt t="62903" x="6159500" y="4852988"/>
          <p14:tracePt t="62911" x="6091238" y="4878388"/>
          <p14:tracePt t="62920" x="6032500" y="4903788"/>
          <p14:tracePt t="62926" x="5981700" y="4919663"/>
          <p14:tracePt t="62937" x="5913438" y="4946650"/>
          <p14:tracePt t="62943" x="5827713" y="4962525"/>
          <p14:tracePt t="62954" x="5751513" y="4979988"/>
          <p14:tracePt t="62959" x="5667375" y="5005388"/>
          <p14:tracePt t="62968" x="5599113" y="5022850"/>
          <p14:tracePt t="62975" x="5538788" y="5038725"/>
          <p14:tracePt t="62983" x="5487988" y="5064125"/>
          <p14:tracePt t="62990" x="5437188" y="5081588"/>
          <p14:tracePt t="63001" x="5378450" y="5099050"/>
          <p14:tracePt t="63007" x="5318125" y="5124450"/>
          <p14:tracePt t="63016" x="5267325" y="5141913"/>
          <p14:tracePt t="63022" x="5216525" y="5157788"/>
          <p14:tracePt t="63034" x="5165725" y="5183188"/>
          <p14:tracePt t="63039" x="5140325" y="5200650"/>
          <p14:tracePt t="63050" x="5132388" y="5208588"/>
          <p14:tracePt t="63055" x="5122863" y="5218113"/>
          <p14:tracePt t="63063" x="5122863" y="5226050"/>
          <p14:tracePt t="63079" x="5122863" y="5235575"/>
          <p14:tracePt t="63086" x="5132388" y="5235575"/>
          <p14:tracePt t="63095" x="5140325" y="5243513"/>
          <p14:tracePt t="63102" x="5148263" y="5243513"/>
          <p14:tracePt t="63111" x="5157788" y="5243513"/>
          <p14:tracePt t="63118" x="5165725" y="5251450"/>
          <p14:tracePt t="63127" x="5183188" y="5251450"/>
          <p14:tracePt t="63135" x="5208588" y="5251450"/>
          <p14:tracePt t="63143" x="5276850" y="5251450"/>
          <p14:tracePt t="63152" x="5394325" y="5251450"/>
          <p14:tracePt t="63159" x="5548313" y="5251450"/>
          <p14:tracePt t="63168" x="5776913" y="5251450"/>
          <p14:tracePt t="63175" x="6091238" y="5226050"/>
          <p14:tracePt t="63184" x="6440488" y="5192713"/>
          <p14:tracePt t="63190" x="6889750" y="5149850"/>
          <p14:tracePt t="63200" x="7358063" y="5099050"/>
          <p14:tracePt t="63207" x="7799388" y="5081588"/>
          <p14:tracePt t="63216" x="8240713" y="5064125"/>
          <p14:tracePt t="63222" x="8683625" y="5030788"/>
          <p14:tracePt t="63233" x="9082088" y="4962525"/>
          <p14:tracePt t="63239" x="9472613" y="4886325"/>
          <p14:tracePt t="63251" x="9829800" y="4827588"/>
          <p14:tracePt t="63254" x="10169525" y="4759325"/>
          <p14:tracePt t="63263" x="10509250" y="4699000"/>
          <p14:tracePt t="63271" x="10823575" y="4640263"/>
          <p14:tracePt t="63279" x="11112500" y="4579938"/>
          <p14:tracePt t="63287" x="11350625" y="4513263"/>
          <p14:tracePt t="63295" x="11530013" y="4460875"/>
          <p14:tracePt t="63303" x="11674475" y="4419600"/>
          <p14:tracePt t="63311" x="11784013" y="4394200"/>
          <p14:tracePt t="63320" x="11877675" y="4368800"/>
          <p14:tracePt t="63327" x="11953875" y="4341813"/>
          <p14:tracePt t="63336" x="12014200" y="4316413"/>
          <p14:tracePt t="63343" x="12065000" y="4291013"/>
          <p14:tracePt t="63352" x="12098338" y="4283075"/>
          <p14:tracePt t="63359" x="12133263" y="4265613"/>
          <p14:tracePt t="63368" x="12141200" y="4257675"/>
          <p14:tracePt t="63375" x="12149138" y="4249738"/>
          <p14:tracePt t="63385" x="12149138" y="4240213"/>
          <p14:tracePt t="63391" x="12158663" y="4232275"/>
          <p14:tracePt t="63401" x="12174538" y="4224338"/>
          <p14:tracePt t="63407" x="12184063" y="4197350"/>
          <p14:tracePt t="63833" x="12055475" y="4189413"/>
          <p14:tracePt t="63838" x="11945938" y="4257675"/>
          <p14:tracePt t="63850" x="11852275" y="4308475"/>
          <p14:tracePt t="63854" x="11758613" y="4341813"/>
          <p14:tracePt t="63863" x="11657013" y="4376738"/>
          <p14:tracePt t="63870" x="11512550" y="4394200"/>
          <p14:tracePt t="63879" x="11333163" y="4419600"/>
          <p14:tracePt t="63902" x="10306050" y="4495800"/>
          <p14:tracePt t="63910" x="9923463" y="4529138"/>
          <p14:tracePt t="63918" x="9550400" y="4554538"/>
          <p14:tracePt t="63927" x="9132888" y="4572000"/>
          <p14:tracePt t="63934" x="8785225" y="4589463"/>
          <p14:tracePt t="63943" x="8453438" y="4564063"/>
          <p14:tracePt t="63950" x="8080375" y="4538663"/>
          <p14:tracePt t="63958" x="7748588" y="4503738"/>
          <p14:tracePt t="63967" x="7459663" y="4460875"/>
          <p14:tracePt t="63974" x="7196138" y="4445000"/>
          <p14:tracePt t="63984" x="7008813" y="4452938"/>
          <p14:tracePt t="63990" x="6823075" y="4452938"/>
          <p14:tracePt t="64000" x="6653213" y="4452938"/>
          <p14:tracePt t="64007" x="6483350" y="4435475"/>
          <p14:tracePt t="64016" x="6364288" y="4427538"/>
          <p14:tracePt t="64022" x="6245225" y="4427538"/>
          <p14:tracePt t="64033" x="6167438" y="4427538"/>
          <p14:tracePt t="64038" x="6100763" y="4419600"/>
          <p14:tracePt t="64049" x="6049963" y="4410075"/>
          <p14:tracePt t="64054" x="6024563" y="4410075"/>
          <p14:tracePt t="64070" x="6007100" y="4402138"/>
          <p14:tracePt t="64136" x="5997575" y="4402138"/>
          <p14:tracePt t="64143" x="5981700" y="4402138"/>
          <p14:tracePt t="64152" x="5956300" y="4402138"/>
          <p14:tracePt t="64160" x="5938838" y="4394200"/>
          <p14:tracePt t="64175" x="5921375" y="4394200"/>
          <p14:tracePt t="64186" x="5921375" y="4384675"/>
          <p14:tracePt t="64191" x="5913438" y="4384675"/>
          <p14:tracePt t="64248" x="5895975" y="4376738"/>
          <p14:tracePt t="64264" x="5888038" y="4376738"/>
          <p14:tracePt t="64328" x="5880100" y="4368800"/>
          <p14:tracePt t="64337" x="5870575" y="4368800"/>
          <p14:tracePt t="64360" x="5862638" y="4359275"/>
          <p14:tracePt t="64368" x="5837238" y="4359275"/>
          <p14:tracePt t="64375" x="5819775" y="4341813"/>
          <p14:tracePt t="64384" x="5811838" y="4341813"/>
          <p14:tracePt t="64390" x="5802313" y="4333875"/>
          <p14:tracePt t="64399" x="5786438" y="4325938"/>
          <p14:tracePt t="64406" x="5776913" y="4316413"/>
          <p14:tracePt t="64417" x="5768975" y="4316413"/>
          <p14:tracePt t="64422" x="5751513" y="4316413"/>
          <p14:tracePt t="64432" x="5743575" y="4308475"/>
          <p14:tracePt t="64439" x="5735638" y="4308475"/>
          <p14:tracePt t="64450" x="5726113" y="4291013"/>
          <p14:tracePt t="64455" x="5718175" y="4291013"/>
          <p14:tracePt t="64462" x="5700713" y="4283075"/>
          <p14:tracePt t="64470" x="5692775" y="4275138"/>
          <p14:tracePt t="64479" x="5683250" y="4275138"/>
          <p14:tracePt t="64486" x="5667375" y="4275138"/>
          <p14:tracePt t="64495" x="5649913" y="4249738"/>
          <p14:tracePt t="64502" x="5641975" y="4240213"/>
          <p14:tracePt t="64510" x="5624513" y="4240213"/>
          <p14:tracePt t="64518" x="5607050" y="4240213"/>
          <p14:tracePt t="64527" x="5591175" y="4232275"/>
          <p14:tracePt t="64534" x="5581650" y="4232275"/>
          <p14:tracePt t="64543" x="5565775" y="4232275"/>
          <p14:tracePt t="64555" x="5556250" y="4232275"/>
          <p14:tracePt t="64566" x="5548313" y="4232275"/>
          <p14:tracePt t="64574" x="5530850" y="4232275"/>
          <p14:tracePt t="64582" x="5513388" y="4224338"/>
          <p14:tracePt t="64600" x="5505450" y="4214813"/>
          <p14:tracePt t="64606" x="5497513" y="4214813"/>
          <p14:tracePt t="64616" x="5487988" y="4214813"/>
          <p14:tracePt t="64622" x="5480050" y="4214813"/>
          <p14:tracePt t="64638" x="5462588" y="4214813"/>
          <p14:tracePt t="64654" x="5454650" y="4214813"/>
          <p14:tracePt t="64699" x="5446713" y="4214813"/>
          <p14:tracePt t="64923" x="5437188" y="4214813"/>
          <p14:tracePt t="64972" x="5429250" y="4214813"/>
          <p14:tracePt t="65268" x="5421313" y="4214813"/>
          <p14:tracePt t="65275" x="5411788" y="4214813"/>
          <p14:tracePt t="65284" x="5386388" y="4214813"/>
          <p14:tracePt t="65291" x="5360988" y="4214813"/>
          <p14:tracePt t="65302" x="5353050" y="4214813"/>
          <p14:tracePt t="65307" x="5343525" y="4214813"/>
          <p14:tracePt t="65363" x="5343525" y="4206875"/>
          <p14:tracePt t="65443" x="5353050" y="4206875"/>
          <p14:tracePt t="65451" x="5368925" y="4206875"/>
          <p14:tracePt t="65460" x="5378450" y="4206875"/>
          <p14:tracePt t="65470" x="5386388" y="4206875"/>
          <p14:tracePt t="65476" x="5403850" y="4214813"/>
          <p14:tracePt t="65486" x="5421313" y="4214813"/>
          <p14:tracePt t="65491" x="5429250" y="4214813"/>
          <p14:tracePt t="65500" x="5454650" y="4224338"/>
          <p14:tracePt t="65506" x="5472113" y="4224338"/>
          <p14:tracePt t="65517" x="5505450" y="4232275"/>
          <p14:tracePt t="65533" x="5522913" y="4232275"/>
          <p14:tracePt t="65539" x="5530850" y="4232275"/>
          <p14:tracePt t="65603" x="5548313" y="4232275"/>
          <p14:tracePt t="65716" x="5556250" y="4232275"/>
          <p14:tracePt t="65723" x="5573713" y="4232275"/>
          <p14:tracePt t="65730" x="5591175" y="4224338"/>
          <p14:tracePt t="65747" x="5599113" y="4224338"/>
          <p14:tracePt t="65754" x="5616575" y="4214813"/>
          <p14:tracePt t="65765" x="5624513" y="4206875"/>
          <p14:tracePt t="65770" x="5657850" y="4181475"/>
          <p14:tracePt t="65777" x="5667375" y="4164013"/>
          <p14:tracePt t="65785" x="5675313" y="4156075"/>
          <p14:tracePt t="65793" x="5675313" y="4138613"/>
          <p14:tracePt t="65801" x="5683250" y="4138613"/>
          <p14:tracePt t="65809" x="5683250" y="4130675"/>
          <p14:tracePt t="65817" x="5692775" y="4121150"/>
          <p14:tracePt t="65825" x="5692775" y="4113213"/>
          <p14:tracePt t="65833" x="5700713" y="4113213"/>
          <p14:tracePt t="65842" x="5700713" y="4105275"/>
          <p14:tracePt t="65850" x="5708650" y="4095750"/>
          <p14:tracePt t="65858" x="5718175" y="4087813"/>
          <p14:tracePt t="65865" x="5718175" y="4079875"/>
          <p14:tracePt t="65882" x="5726113" y="4062413"/>
          <p14:tracePt t="65955" x="5735638" y="4062413"/>
          <p14:tracePt t="66084" x="5726113" y="4062413"/>
          <p14:tracePt t="66091" x="5718175" y="4062413"/>
          <p14:tracePt t="66100" x="5708650" y="4062413"/>
          <p14:tracePt t="66106" x="5700713" y="4062413"/>
          <p14:tracePt t="66115" x="5692775" y="4062413"/>
          <p14:tracePt t="66122" x="5683250" y="4062413"/>
          <p14:tracePt t="66132" x="5667375" y="4062413"/>
          <p14:tracePt t="66138" x="5657850" y="4062413"/>
          <p14:tracePt t="66148" x="5649913" y="4062413"/>
          <p14:tracePt t="66154" x="5641975" y="4062413"/>
          <p14:tracePt t="66164" x="5624513" y="4062413"/>
          <p14:tracePt t="66170" x="5616575" y="4062413"/>
          <p14:tracePt t="66178" x="5607050" y="4070350"/>
          <p14:tracePt t="66194" x="5591175" y="4079875"/>
          <p14:tracePt t="66202" x="5573713" y="4087813"/>
          <p14:tracePt t="66210" x="5565775" y="4087813"/>
          <p14:tracePt t="66218" x="5556250" y="4087813"/>
          <p14:tracePt t="66226" x="5538788" y="4105275"/>
          <p14:tracePt t="66234" x="5522913" y="4105275"/>
          <p14:tracePt t="66242" x="5522913" y="4130675"/>
          <p14:tracePt t="66250" x="5513388" y="4130675"/>
          <p14:tracePt t="66267" x="5497513" y="4130675"/>
          <p14:tracePt t="66274" x="5487988" y="4138613"/>
          <p14:tracePt t="66284" x="5480050" y="4138613"/>
          <p14:tracePt t="66306" x="5472113" y="4138613"/>
          <p14:tracePt t="66322" x="5472113" y="4146550"/>
          <p14:tracePt t="66332" x="5462588" y="4146550"/>
          <p14:tracePt t="66338" x="5462588" y="4156075"/>
          <p14:tracePt t="66370" x="5454650" y="4164013"/>
          <p14:tracePt t="66484" x="5462588" y="4164013"/>
          <p14:tracePt t="66516" x="5472113" y="4164013"/>
          <p14:tracePt t="66533" x="5480050" y="4146550"/>
          <p14:tracePt t="66541" x="5497513" y="4146550"/>
          <p14:tracePt t="66550" x="5505450" y="4138613"/>
          <p14:tracePt t="66554" x="5522913" y="4121150"/>
          <p14:tracePt t="66570" x="5565775" y="4095750"/>
          <p14:tracePt t="66579" x="5581650" y="4070350"/>
          <p14:tracePt t="66586" x="5599113" y="4052888"/>
          <p14:tracePt t="66594" x="5616575" y="4044950"/>
          <p14:tracePt t="66601" x="5632450" y="4027488"/>
          <p14:tracePt t="66610" x="5641975" y="4019550"/>
          <p14:tracePt t="66626" x="5649913" y="4011613"/>
          <p14:tracePt t="66634" x="5649913" y="4002088"/>
          <p14:tracePt t="66756" x="5657850" y="4002088"/>
          <p14:tracePt t="66788" x="5667375" y="4011613"/>
          <p14:tracePt t="66795" x="5667375" y="4019550"/>
          <p14:tracePt t="66804" x="5667375" y="4044950"/>
          <p14:tracePt t="66812" x="5675313" y="4070350"/>
          <p14:tracePt t="66820" x="5675313" y="4087813"/>
          <p14:tracePt t="66826" x="5675313" y="4113213"/>
          <p14:tracePt t="66834" x="5683250" y="4121150"/>
          <p14:tracePt t="66842" x="5683250" y="4130675"/>
          <p14:tracePt t="66850" x="5683250" y="4146550"/>
          <p14:tracePt t="66866" x="5683250" y="4156075"/>
          <p14:tracePt t="67010" x="5683250" y="4146550"/>
          <p14:tracePt t="67025" x="5692775" y="4138613"/>
          <p14:tracePt t="67033" x="5700713" y="4130675"/>
          <p14:tracePt t="67042" x="5718175" y="4121150"/>
          <p14:tracePt t="67050" x="5726113" y="4105275"/>
          <p14:tracePt t="67058" x="5743575" y="4095750"/>
          <p14:tracePt t="67066" x="5761038" y="4070350"/>
          <p14:tracePt t="67074" x="5776913" y="4037013"/>
          <p14:tracePt t="67083" x="5794375" y="4011613"/>
          <p14:tracePt t="67090" x="5827713" y="3976688"/>
          <p14:tracePt t="67099" x="5837238" y="3960813"/>
          <p14:tracePt t="67106" x="5853113" y="3943350"/>
          <p14:tracePt t="67116" x="5870575" y="3908425"/>
          <p14:tracePt t="67122" x="5895975" y="3892550"/>
          <p14:tracePt t="67132" x="5895975" y="3883025"/>
          <p14:tracePt t="67138" x="5913438" y="3867150"/>
          <p14:tracePt t="67147" x="5921375" y="3849688"/>
          <p14:tracePt t="67154" x="5930900" y="3849688"/>
          <p14:tracePt t="67165" x="5930900" y="3832225"/>
          <p14:tracePt t="67219" x="5938838" y="3832225"/>
          <p14:tracePt t="67270" x="5946775" y="3832225"/>
          <p14:tracePt t="67275" x="5956300" y="3832225"/>
          <p14:tracePt t="67284" x="5956300" y="3841750"/>
          <p14:tracePt t="67291" x="5956300" y="3867150"/>
          <p14:tracePt t="67302" x="5956300" y="3883025"/>
          <p14:tracePt t="67308" x="5956300" y="3908425"/>
          <p14:tracePt t="67317" x="5956300" y="3935413"/>
          <p14:tracePt t="67324" x="5956300" y="3960813"/>
          <p14:tracePt t="67333" x="5956300" y="3994150"/>
          <p14:tracePt t="67339" x="5956300" y="4027488"/>
          <p14:tracePt t="67351" x="5956300" y="4070350"/>
          <p14:tracePt t="67355" x="5956300" y="4121150"/>
          <p14:tracePt t="67368" x="5956300" y="4156075"/>
          <p14:tracePt t="67371" x="5946775" y="4206875"/>
          <p14:tracePt t="67383" x="5946775" y="4214813"/>
          <p14:tracePt t="67386" x="5946775" y="4232275"/>
          <p14:tracePt t="67395" x="5946775" y="4249738"/>
          <p14:tracePt t="67402" x="5946775" y="4265613"/>
          <p14:tracePt t="67411" x="5946775" y="4275138"/>
          <p14:tracePt t="67418" x="5946775" y="4283075"/>
          <p14:tracePt t="67506" x="5946775" y="4291013"/>
          <p14:tracePt t="67604" x="5946775" y="4283075"/>
          <p14:tracePt t="67619" x="5946775" y="4275138"/>
          <p14:tracePt t="67627" x="5946775" y="4265613"/>
          <p14:tracePt t="67636" x="5946775" y="4240213"/>
          <p14:tracePt t="67643" x="5946775" y="4232275"/>
          <p14:tracePt t="67651" x="5946775" y="4214813"/>
          <p14:tracePt t="67658" x="5946775" y="4197350"/>
          <p14:tracePt t="67666" x="5946775" y="4181475"/>
          <p14:tracePt t="67674" x="5946775" y="4171950"/>
          <p14:tracePt t="67682" x="5946775" y="4156075"/>
          <p14:tracePt t="67690" x="5946775" y="4138613"/>
          <p14:tracePt t="67700" x="5946775" y="4121150"/>
          <p14:tracePt t="67706" x="5946775" y="4105275"/>
          <p14:tracePt t="67716" x="5938838" y="4079875"/>
          <p14:tracePt t="67722" x="5938838" y="4052888"/>
          <p14:tracePt t="67734" x="5930900" y="4027488"/>
          <p14:tracePt t="67742" x="5930900" y="4002088"/>
          <p14:tracePt t="67750" x="5930900" y="3976688"/>
          <p14:tracePt t="67758" x="5930900" y="3951288"/>
          <p14:tracePt t="67766" x="5930900" y="3908425"/>
          <p14:tracePt t="67774" x="5930900" y="3875088"/>
          <p14:tracePt t="67782" x="5938838" y="3849688"/>
          <p14:tracePt t="67790" x="5946775" y="3824288"/>
          <p14:tracePt t="67800" x="5946775" y="3798888"/>
          <p14:tracePt t="67806" x="5956300" y="3790950"/>
          <p14:tracePt t="67816" x="5972175" y="3773488"/>
          <p14:tracePt t="67823" x="5981700" y="3763963"/>
          <p14:tracePt t="67832" x="5989638" y="3730625"/>
          <p14:tracePt t="67838" x="5989638" y="3713163"/>
          <p14:tracePt t="67849" x="5997575" y="3687763"/>
          <p14:tracePt t="67854" x="6007100" y="3679825"/>
          <p14:tracePt t="67864" x="6007100" y="3671888"/>
          <p14:tracePt t="67882" x="6007100" y="3662363"/>
          <p14:tracePt t="68006" x="6007100" y="3687763"/>
          <p14:tracePt t="68022" x="6007100" y="3705225"/>
          <p14:tracePt t="68031" x="6007100" y="3730625"/>
          <p14:tracePt t="68038" x="6015038" y="3756025"/>
          <p14:tracePt t="68047" x="6024563" y="3773488"/>
          <p14:tracePt t="68054" x="6024563" y="3816350"/>
          <p14:tracePt t="68064" x="6024563" y="3832225"/>
          <p14:tracePt t="68070" x="6024563" y="3857625"/>
          <p14:tracePt t="68081" x="6032500" y="3892550"/>
          <p14:tracePt t="68086" x="6032500" y="3935413"/>
          <p14:tracePt t="68094" x="6032500" y="3994150"/>
          <p14:tracePt t="68102" x="6015038" y="4062413"/>
          <p14:tracePt t="68110" x="5997575" y="4138613"/>
          <p14:tracePt t="68118" x="5972175" y="4206875"/>
          <p14:tracePt t="68127" x="5938838" y="4265613"/>
          <p14:tracePt t="68134" x="5913438" y="4325938"/>
          <p14:tracePt t="68142" x="5880100" y="4376738"/>
          <p14:tracePt t="68152" x="5845175" y="4427538"/>
          <p14:tracePt t="68159" x="5802313" y="4470400"/>
          <p14:tracePt t="68168" x="5735638" y="4521200"/>
          <p14:tracePt t="68175" x="5675313" y="4554538"/>
          <p14:tracePt t="68183" x="5616575" y="4579938"/>
          <p14:tracePt t="68190" x="5556250" y="4605338"/>
          <p14:tracePt t="68201" x="5497513" y="4622800"/>
          <p14:tracePt t="68207" x="5437188" y="4640263"/>
          <p14:tracePt t="68217" x="5378450" y="4648200"/>
          <p14:tracePt t="68222" x="5318125" y="4648200"/>
          <p14:tracePt t="68233" x="5276850" y="4648200"/>
          <p14:tracePt t="68239" x="5216525" y="4648200"/>
          <p14:tracePt t="68249" x="5157788" y="4630738"/>
          <p14:tracePt t="68255" x="5072063" y="4597400"/>
          <p14:tracePt t="68265" x="4978400" y="4554538"/>
          <p14:tracePt t="68271" x="4894263" y="4521200"/>
          <p14:tracePt t="68279" x="4826000" y="4470400"/>
          <p14:tracePt t="68286" x="4749800" y="4435475"/>
          <p14:tracePt t="68295" x="4689475" y="4394200"/>
          <p14:tracePt t="68302" x="4630738" y="4359275"/>
          <p14:tracePt t="68311" x="4579938" y="4325938"/>
          <p14:tracePt t="68318" x="4554538" y="4291013"/>
          <p14:tracePt t="68326" x="4537075" y="4265613"/>
          <p14:tracePt t="68335" x="4537075" y="4232275"/>
          <p14:tracePt t="68342" x="4537075" y="4171950"/>
          <p14:tracePt t="68350" x="4562475" y="4095750"/>
          <p14:tracePt t="68359" x="4595813" y="4019550"/>
          <p14:tracePt t="68367" x="4646613" y="3935413"/>
          <p14:tracePt t="68375" x="4699000" y="3849688"/>
          <p14:tracePt t="68383" x="4757738" y="3773488"/>
          <p14:tracePt t="68391" x="4818063" y="3697288"/>
          <p14:tracePt t="68400" x="4884738" y="3636963"/>
          <p14:tracePt t="68407" x="4953000" y="3578225"/>
          <p14:tracePt t="68416" x="5021263" y="3527425"/>
          <p14:tracePt t="68422" x="5080000" y="3492500"/>
          <p14:tracePt t="68432" x="5140325" y="3459163"/>
          <p14:tracePt t="68439" x="5208588" y="3424238"/>
          <p14:tracePt t="68450" x="5267325" y="3398838"/>
          <p14:tracePt t="68455" x="5318125" y="3382963"/>
          <p14:tracePt t="68466" x="5353050" y="3373438"/>
          <p14:tracePt t="68471" x="5378450" y="3365500"/>
          <p14:tracePt t="68482" x="5411788" y="3355975"/>
          <p14:tracePt t="68487" x="5462588" y="3365500"/>
          <p14:tracePt t="68495" x="5505450" y="3382963"/>
          <p14:tracePt t="68502" x="5538788" y="3416300"/>
          <p14:tracePt t="68511" x="5607050" y="3459163"/>
          <p14:tracePt t="68518" x="5657850" y="3502025"/>
          <p14:tracePt t="68527" x="5683250" y="3527425"/>
          <p14:tracePt t="68536" x="5735638" y="3568700"/>
          <p14:tracePt t="68542" x="5776913" y="3611563"/>
          <p14:tracePt t="68552" x="5811838" y="3636963"/>
          <p14:tracePt t="68558" x="5853113" y="3679825"/>
          <p14:tracePt t="68570" x="5880100" y="3722688"/>
          <p14:tracePt t="68574" x="5895975" y="3756025"/>
          <p14:tracePt t="68582" x="5905500" y="3790950"/>
          <p14:tracePt t="68590" x="5913438" y="3816350"/>
          <p14:tracePt t="68600" x="5913438" y="3841750"/>
          <p14:tracePt t="68607" x="5913438" y="3867150"/>
          <p14:tracePt t="68618" x="5913438" y="3883025"/>
          <p14:tracePt t="68623" x="5905500" y="3900488"/>
          <p14:tracePt t="68634" x="5888038" y="3917950"/>
          <p14:tracePt t="68640" x="5862638" y="3943350"/>
          <p14:tracePt t="68652" x="5827713" y="3968750"/>
          <p14:tracePt t="68657" x="5794375" y="3986213"/>
          <p14:tracePt t="68668" x="5751513" y="4019550"/>
          <p14:tracePt t="68672" x="5708650" y="4052888"/>
          <p14:tracePt t="68681" x="5683250" y="4087813"/>
          <p14:tracePt t="68686" x="5641975" y="4121150"/>
          <p14:tracePt t="68695" x="5591175" y="4138613"/>
          <p14:tracePt t="68702" x="5530850" y="4171950"/>
          <p14:tracePt t="68711" x="5472113" y="4189413"/>
          <p14:tracePt t="68718" x="5411788" y="4197350"/>
          <p14:tracePt t="68726" x="5353050" y="4197350"/>
          <p14:tracePt t="68734" x="5292725" y="4197350"/>
          <p14:tracePt t="68742" x="5233988" y="4189413"/>
          <p14:tracePt t="68750" x="5191125" y="4171950"/>
          <p14:tracePt t="68758" x="5140325" y="4138613"/>
          <p14:tracePt t="68768" x="5064125" y="4079875"/>
          <p14:tracePt t="68774" x="4987925" y="4011613"/>
          <p14:tracePt t="68783" x="4910138" y="3925888"/>
          <p14:tracePt t="68791" x="4843463" y="3832225"/>
          <p14:tracePt t="68800" x="4765675" y="3738563"/>
          <p14:tracePt t="68807" x="4714875" y="3654425"/>
          <p14:tracePt t="68816" x="4681538" y="3568700"/>
          <p14:tracePt t="68822" x="4664075" y="3509963"/>
          <p14:tracePt t="68832" x="4656138" y="3449638"/>
          <p14:tracePt t="68838" x="4646613" y="3398838"/>
          <p14:tracePt t="68848" x="4646613" y="3365500"/>
          <p14:tracePt t="68855" x="4656138" y="3322638"/>
          <p14:tracePt t="68865" x="4681538" y="3271838"/>
          <p14:tracePt t="68870" x="4706938" y="3221038"/>
          <p14:tracePt t="68881" x="4749800" y="3178175"/>
          <p14:tracePt t="68887" x="4800600" y="3135313"/>
          <p14:tracePt t="68895" x="4859338" y="3084513"/>
          <p14:tracePt t="68902" x="4935538" y="3051175"/>
          <p14:tracePt t="68910" x="5003800" y="3016250"/>
          <p14:tracePt t="68918" x="5097463" y="2990850"/>
          <p14:tracePt t="68927" x="5191125" y="2949575"/>
          <p14:tracePt t="68934" x="5276850" y="2922588"/>
          <p14:tracePt t="68951" x="5497513" y="2863850"/>
          <p14:tracePt t="68958" x="5607050" y="2846388"/>
          <p14:tracePt t="68968" x="5751513" y="2830513"/>
          <p14:tracePt t="68975" x="5930900" y="2805113"/>
          <p14:tracePt t="68984" x="6142038" y="2778125"/>
          <p14:tracePt t="68990" x="6405563" y="2752725"/>
          <p14:tracePt t="69000" x="6737350" y="2719388"/>
          <p14:tracePt t="69006" x="7112000" y="2686050"/>
          <p14:tracePt t="69016" x="7535863" y="2660650"/>
          <p14:tracePt t="69022" x="8012113" y="2574925"/>
          <p14:tracePt t="69031" x="8529638" y="2506663"/>
          <p14:tracePt t="69037" x="9091613" y="2397125"/>
          <p14:tracePt t="69048" x="9720263" y="2328863"/>
          <p14:tracePt t="69053" x="10415588" y="2286000"/>
          <p14:tracePt t="69063" x="11087100" y="2217738"/>
          <p14:tracePt t="69069" x="11741150" y="2159000"/>
          <p14:tracePt t="72656" x="11647488" y="2871788"/>
          <p14:tracePt t="72664" x="11147425" y="2990850"/>
          <p14:tracePt t="72671" x="10671175" y="3094038"/>
          <p14:tracePt t="72684" x="10280650" y="3211513"/>
          <p14:tracePt t="72687" x="9915525" y="3305175"/>
          <p14:tracePt t="72698" x="9575800" y="3382963"/>
          <p14:tracePt t="72702" x="9261475" y="3424238"/>
          <p14:tracePt t="72710" x="8988425" y="3484563"/>
          <p14:tracePt t="72718" x="8767763" y="3509963"/>
          <p14:tracePt t="72726" x="8589963" y="3560763"/>
          <p14:tracePt t="72734" x="8410575" y="3594100"/>
          <p14:tracePt t="72742" x="8258175" y="3619500"/>
          <p14:tracePt t="72750" x="8096250" y="3662363"/>
          <p14:tracePt t="72758" x="7969250" y="3705225"/>
          <p14:tracePt t="72766" x="7824788" y="3756025"/>
          <p14:tracePt t="72774" x="7662863" y="3824288"/>
          <p14:tracePt t="72784" x="7553325" y="3883025"/>
          <p14:tracePt t="72790" x="7451725" y="3943350"/>
          <p14:tracePt t="72800" x="7340600" y="4027488"/>
          <p14:tracePt t="72807" x="7256463" y="4095750"/>
          <p14:tracePt t="72815" x="7153275" y="4171950"/>
          <p14:tracePt t="72822" x="7069138" y="4249738"/>
          <p14:tracePt t="72832" x="7000875" y="4316413"/>
          <p14:tracePt t="72839" x="6932613" y="4368800"/>
          <p14:tracePt t="72848" x="6881813" y="4419600"/>
          <p14:tracePt t="72855" x="6831013" y="4452938"/>
          <p14:tracePt t="72864" x="6788150" y="4478338"/>
          <p14:tracePt t="72870" x="6745288" y="4495800"/>
          <p14:tracePt t="72880" x="6704013" y="4513263"/>
          <p14:tracePt t="72899" x="6669088" y="4529138"/>
          <p14:tracePt t="72902" x="6653213" y="4529138"/>
          <p14:tracePt t="72911" x="6626225" y="4529138"/>
          <p14:tracePt t="72918" x="6610350" y="4529138"/>
          <p14:tracePt t="72927" x="6584950" y="4529138"/>
          <p14:tracePt t="72934" x="6550025" y="4529138"/>
          <p14:tracePt t="72942" x="6508750" y="4529138"/>
          <p14:tracePt t="72950" x="6448425" y="4529138"/>
          <p14:tracePt t="72958" x="6405563" y="4529138"/>
          <p14:tracePt t="72966" x="6354763" y="4529138"/>
          <p14:tracePt t="72975" x="6311900" y="4529138"/>
          <p14:tracePt t="72982" x="6261100" y="4529138"/>
          <p14:tracePt t="72990" x="6227763" y="4529138"/>
          <p14:tracePt t="72998" x="6184900" y="4521200"/>
          <p14:tracePt t="73008" x="6159500" y="4513263"/>
          <p14:tracePt t="73015" x="6159500" y="4503738"/>
          <p14:tracePt t="73022" x="6134100" y="4495800"/>
          <p14:tracePt t="73032" x="6091238" y="4470400"/>
          <p14:tracePt t="73038" x="6065838" y="4460875"/>
          <p14:tracePt t="73048" x="6040438" y="4445000"/>
          <p14:tracePt t="73055" x="6015038" y="4427538"/>
          <p14:tracePt t="73065" x="5997575" y="4427538"/>
          <p14:tracePt t="73070" x="5972175" y="4410075"/>
          <p14:tracePt t="73081" x="5930900" y="4384675"/>
          <p14:tracePt t="73086" x="5921375" y="4384675"/>
          <p14:tracePt t="73097" x="5905500" y="4359275"/>
          <p14:tracePt t="73102" x="5895975" y="4359275"/>
          <p14:tracePt t="73110" x="5888038" y="4351338"/>
          <p14:tracePt t="73118" x="5888038" y="4341813"/>
          <p14:tracePt t="73142" x="5888038" y="4333875"/>
          <p14:tracePt t="73158" x="5888038" y="4325938"/>
          <p14:tracePt t="73166" x="5895975" y="4300538"/>
          <p14:tracePt t="73174" x="5913438" y="4300538"/>
          <p14:tracePt t="73182" x="5930900" y="4265613"/>
          <p14:tracePt t="73190" x="5930900" y="4240213"/>
          <p14:tracePt t="73199" x="5946775" y="4232275"/>
          <p14:tracePt t="73206" x="5946775" y="4224338"/>
          <p14:tracePt t="73238" x="5946775" y="4214813"/>
          <p14:tracePt t="73317" x="5921375" y="4214813"/>
          <p14:tracePt t="73325" x="5905500" y="4214813"/>
          <p14:tracePt t="73334" x="5880100" y="4214813"/>
          <p14:tracePt t="73342" x="5862638" y="4214813"/>
          <p14:tracePt t="73350" x="5837238" y="4214813"/>
          <p14:tracePt t="73358" x="5811838" y="4214813"/>
          <p14:tracePt t="73366" x="5786438" y="4214813"/>
          <p14:tracePt t="73374" x="5751513" y="4214813"/>
          <p14:tracePt t="73381" x="5718175" y="4224338"/>
          <p14:tracePt t="73390" x="5667375" y="4240213"/>
          <p14:tracePt t="73399" x="5607050" y="4257675"/>
          <p14:tracePt t="73406" x="5538788" y="4275138"/>
          <p14:tracePt t="73415" x="5472113" y="4291013"/>
          <p14:tracePt t="73422" x="5394325" y="4308475"/>
          <p14:tracePt t="73431" x="5310188" y="4316413"/>
          <p14:tracePt t="73438" x="5224463" y="4316413"/>
          <p14:tracePt t="73447" x="5157788" y="4316413"/>
          <p14:tracePt t="73453" x="5106988" y="4316413"/>
          <p14:tracePt t="73463" x="5054600" y="4316413"/>
          <p14:tracePt t="73470" x="5021263" y="4316413"/>
          <p14:tracePt t="73480" x="5003800" y="4316413"/>
          <p14:tracePt t="73486" x="4978400" y="4300538"/>
          <p14:tracePt t="73496" x="4970463" y="4291013"/>
          <p14:tracePt t="73502" x="4962525" y="4291013"/>
          <p14:tracePt t="73510" x="4953000" y="4291013"/>
          <p14:tracePt t="73526" x="4927600" y="4265613"/>
          <p14:tracePt t="73534" x="4927600" y="4257675"/>
          <p14:tracePt t="73542" x="4919663" y="4240213"/>
          <p14:tracePt t="73550" x="4910138" y="4206875"/>
          <p14:tracePt t="73558" x="4910138" y="4181475"/>
          <p14:tracePt t="73568" x="4910138" y="4164013"/>
          <p14:tracePt t="73575" x="4910138" y="4121150"/>
          <p14:tracePt t="73581" x="4935538" y="4062413"/>
          <p14:tracePt t="73589" x="4970463" y="3986213"/>
          <p14:tracePt t="73598" x="5003800" y="3925888"/>
          <p14:tracePt t="73606" x="5038725" y="3875088"/>
          <p14:tracePt t="73615" x="5064125" y="3832225"/>
          <p14:tracePt t="73622" x="5106988" y="3806825"/>
          <p14:tracePt t="73632" x="5140325" y="3781425"/>
          <p14:tracePt t="73638" x="5173663" y="3763963"/>
          <p14:tracePt t="73648" x="5199063" y="3756025"/>
          <p14:tracePt t="73654" x="5241925" y="3748088"/>
          <p14:tracePt t="73663" x="5267325" y="3748088"/>
          <p14:tracePt t="73670" x="5276850" y="3748088"/>
          <p14:tracePt t="73680" x="5302250" y="3748088"/>
          <p14:tracePt t="73686" x="5343525" y="3748088"/>
          <p14:tracePt t="73695" x="5386388" y="3763963"/>
          <p14:tracePt t="73701" x="5462588" y="3798888"/>
          <p14:tracePt t="73710" x="5522913" y="3841750"/>
          <p14:tracePt t="73718" x="5581650" y="3883025"/>
          <p14:tracePt t="73726" x="5632450" y="3917950"/>
          <p14:tracePt t="73734" x="5675313" y="3951288"/>
          <p14:tracePt t="73741" x="5708650" y="3976688"/>
          <p14:tracePt t="73750" x="5726113" y="4002088"/>
          <p14:tracePt t="73758" x="5735638" y="4019550"/>
          <p14:tracePt t="73766" x="5743575" y="4044950"/>
          <p14:tracePt t="73774" x="5743575" y="4070350"/>
          <p14:tracePt t="73782" x="5743575" y="4105275"/>
          <p14:tracePt t="73790" x="5726113" y="4146550"/>
          <p14:tracePt t="73798" x="5700713" y="4189413"/>
          <p14:tracePt t="73805" x="5667375" y="4257675"/>
          <p14:tracePt t="73814" x="5624513" y="4308475"/>
          <p14:tracePt t="73822" x="5573713" y="4351338"/>
          <p14:tracePt t="73832" x="5522913" y="4394200"/>
          <p14:tracePt t="73838" x="5472113" y="4419600"/>
          <p14:tracePt t="73847" x="5421313" y="4445000"/>
          <p14:tracePt t="73854" x="5368925" y="4470400"/>
          <p14:tracePt t="73864" x="5318125" y="4486275"/>
          <p14:tracePt t="73869" x="5284788" y="4503738"/>
          <p14:tracePt t="73879" x="5267325" y="4503738"/>
          <p14:tracePt t="73899" x="5259388" y="4503738"/>
          <p14:tracePt t="73942" x="5249863" y="4495800"/>
          <p14:tracePt t="73950" x="5241925" y="4495800"/>
          <p14:tracePt t="73958" x="5241925" y="4486275"/>
          <p14:tracePt t="73966" x="5249863" y="4478338"/>
          <p14:tracePt t="73974" x="5259388" y="4470400"/>
          <p14:tracePt t="73990" x="5267325" y="4452938"/>
          <p14:tracePt t="73998" x="5276850" y="4452938"/>
          <p14:tracePt t="74006" x="5292725" y="4435475"/>
          <p14:tracePt t="74014" x="5310188" y="4427538"/>
          <p14:tracePt t="74022" x="5318125" y="4410075"/>
          <p14:tracePt t="74038" x="5327650" y="4394200"/>
          <p14:tracePt t="74048" x="5335588" y="4384675"/>
          <p14:tracePt t="74054" x="5343525" y="4384675"/>
          <p14:tracePt t="74070" x="5353050" y="4376738"/>
          <p14:tracePt t="74086" x="5360988" y="4368800"/>
          <p14:tracePt t="74102" x="5368925" y="4368800"/>
          <p14:tracePt t="74126" x="5378450" y="4359275"/>
          <p14:tracePt t="74248" x="5386388" y="4351338"/>
          <p14:tracePt t="74328" x="5394325" y="4341813"/>
          <p14:tracePt t="74373" x="5394325" y="4333875"/>
          <p14:tracePt t="74471" x="5403850" y="4333875"/>
          <p14:tracePt t="74536" x="5403850" y="4325938"/>
          <p14:tracePt t="74615" x="5411788" y="4325938"/>
          <p14:tracePt t="74774" x="5411788" y="4316413"/>
          <p14:tracePt t="74792" x="5421313" y="4308475"/>
          <p14:tracePt t="74799" x="5421313" y="4300538"/>
          <p14:tracePt t="74891" x="5429250" y="4291013"/>
          <p14:tracePt t="74919" x="5437188" y="4291013"/>
          <p14:tracePt t="74927" x="5446713" y="4291013"/>
          <p14:tracePt t="74937" x="5446713" y="4283075"/>
          <p14:tracePt t="74943" x="5454650" y="4275138"/>
          <p14:tracePt t="74950" x="5462588" y="4275138"/>
          <p14:tracePt t="74958" x="5462588" y="4265613"/>
          <p14:tracePt t="74982" x="5472113" y="4257675"/>
          <p14:tracePt t="75063" x="5472113" y="4232275"/>
          <p14:tracePt t="75071" x="5472113" y="4224338"/>
          <p14:tracePt t="75082" x="5497513" y="4197350"/>
          <p14:tracePt t="75088" x="5530850" y="4138613"/>
          <p14:tracePt t="75100" x="5565775" y="4087813"/>
          <p14:tracePt t="75102" x="5591175" y="4052888"/>
          <p14:tracePt t="75908" x="5599113" y="4044950"/>
          <p14:tracePt t="75922" x="5632450" y="4019550"/>
          <p14:tracePt t="75930" x="5641975" y="4002088"/>
          <p14:tracePt t="75938" x="5657850" y="3986213"/>
          <p14:tracePt t="75947" x="5700713" y="3968750"/>
          <p14:tracePt t="75954" x="5761038" y="3951288"/>
          <p14:tracePt t="75964" x="5794375" y="3935413"/>
          <p14:tracePt t="75970" x="5870575" y="3908425"/>
          <p14:tracePt t="75979" x="5946775" y="3892550"/>
          <p14:tracePt t="75986" x="6007100" y="3867150"/>
          <p14:tracePt t="75996" x="6083300" y="3857625"/>
          <p14:tracePt t="76002" x="6142038" y="3841750"/>
          <p14:tracePt t="76013" x="6202363" y="3832225"/>
          <p14:tracePt t="76018" x="6245225" y="3824288"/>
          <p14:tracePt t="76026" x="6296025" y="3816350"/>
          <p14:tracePt t="76034" x="6329363" y="3816350"/>
          <p14:tracePt t="76042" x="6380163" y="3798888"/>
          <p14:tracePt t="76050" x="6415088" y="3798888"/>
          <p14:tracePt t="76058" x="6448425" y="3790950"/>
          <p14:tracePt t="76066" x="6491288" y="3781425"/>
          <p14:tracePt t="76074" x="6524625" y="3781425"/>
          <p14:tracePt t="76082" x="6550025" y="3773488"/>
          <p14:tracePt t="76090" x="6575425" y="3763963"/>
          <p14:tracePt t="76097" x="6584950" y="3763963"/>
          <p14:tracePt t="76106" x="6592888" y="3756025"/>
          <p14:tracePt t="76114" x="6600825" y="3756025"/>
          <p14:tracePt t="76122" x="6626225" y="3748088"/>
          <p14:tracePt t="76131" x="6661150" y="3738563"/>
          <p14:tracePt t="76138" x="6694488" y="3730625"/>
          <p14:tracePt t="76147" x="6737350" y="3722688"/>
          <p14:tracePt t="76154" x="6762750" y="3722688"/>
          <p14:tracePt t="76164" x="6780213" y="3722688"/>
          <p14:tracePt t="76170" x="6797675" y="3713163"/>
          <p14:tracePt t="76180" x="6805613" y="3705225"/>
          <p14:tracePt t="76197" x="6813550" y="3705225"/>
          <p14:tracePt t="76202" x="6831013" y="3705225"/>
          <p14:tracePt t="76213" x="6838950" y="3705225"/>
          <p14:tracePt t="76218" x="6848475" y="3705225"/>
          <p14:tracePt t="76226" x="6856413" y="3705225"/>
          <p14:tracePt t="76242" x="6864350" y="3705225"/>
          <p14:tracePt t="76250" x="6873875" y="3705225"/>
          <p14:tracePt t="77371" x="6899275" y="3705225"/>
          <p14:tracePt t="77381" x="6924675" y="3705225"/>
          <p14:tracePt t="77388" x="6992938" y="3705225"/>
          <p14:tracePt t="77399" x="7094538" y="3705225"/>
          <p14:tracePt t="77404" x="7221538" y="3705225"/>
          <p14:tracePt t="77416" x="7340600" y="3722688"/>
          <p14:tracePt t="77418" x="7467600" y="3730625"/>
          <p14:tracePt t="77426" x="7578725" y="3730625"/>
          <p14:tracePt t="77434" x="7723188" y="3748088"/>
          <p14:tracePt t="77442" x="7867650" y="3756025"/>
          <p14:tracePt t="77450" x="8004175" y="3790950"/>
          <p14:tracePt t="77458" x="8181975" y="3824288"/>
          <p14:tracePt t="77466" x="8318500" y="3849688"/>
          <p14:tracePt t="77474" x="8453438" y="3875088"/>
          <p14:tracePt t="77482" x="8572500" y="3917950"/>
          <p14:tracePt t="77490" x="8674100" y="3943350"/>
          <p14:tracePt t="77498" x="8777288" y="3976688"/>
          <p14:tracePt t="77506" x="8861425" y="4011613"/>
          <p14:tracePt t="77513" x="8912225" y="4044950"/>
          <p14:tracePt t="77522" x="8997950" y="4079875"/>
          <p14:tracePt t="77532" x="9064625" y="4130675"/>
          <p14:tracePt t="77538" x="9142413" y="4181475"/>
          <p14:tracePt t="77547" x="9201150" y="4224338"/>
          <p14:tracePt t="77553" x="9286875" y="4291013"/>
          <p14:tracePt t="77564" x="9371013" y="4359275"/>
          <p14:tracePt t="77569" x="9472613" y="4419600"/>
          <p14:tracePt t="77579" x="9540875" y="4470400"/>
          <p14:tracePt t="77585" x="9617075" y="4521200"/>
          <p14:tracePt t="77596" x="9685338" y="4564063"/>
          <p14:tracePt t="77602" x="9753600" y="4589463"/>
          <p14:tracePt t="77612" x="9796463" y="4605338"/>
          <p14:tracePt t="77618" x="9839325" y="4622800"/>
          <p14:tracePt t="77626" x="9847263" y="4622800"/>
          <p14:tracePt t="77634" x="9855200" y="4622800"/>
          <p14:tracePt t="77642" x="9880600" y="4630738"/>
          <p14:tracePt t="77650" x="9906000" y="4630738"/>
          <p14:tracePt t="77657" x="9931400" y="4630738"/>
          <p14:tracePt t="77666" x="9956800" y="4630738"/>
          <p14:tracePt t="77673" x="9991725" y="4630738"/>
          <p14:tracePt t="77681" x="10034588" y="4630738"/>
          <p14:tracePt t="77689" x="10075863" y="4630738"/>
          <p14:tracePt t="77698" x="10136188" y="4630738"/>
          <p14:tracePt t="77705" x="10194925" y="4622800"/>
          <p14:tracePt t="77714" x="10255250" y="4614863"/>
          <p14:tracePt t="77721" x="10313988" y="4605338"/>
          <p14:tracePt t="77730" x="10323513" y="4605338"/>
          <p14:tracePt t="77738" x="10356850" y="4597400"/>
          <p14:tracePt t="77747" x="10407650" y="4589463"/>
          <p14:tracePt t="77753" x="10433050" y="4572000"/>
          <p14:tracePt t="77764" x="10442575" y="4572000"/>
          <p14:tracePt t="77770" x="10458450" y="4572000"/>
          <p14:tracePt t="77779" x="10483850" y="4572000"/>
          <p14:tracePt t="77786" x="10501313" y="4554538"/>
          <p14:tracePt t="77796" x="10518775" y="4546600"/>
          <p14:tracePt t="77802" x="10534650" y="4538663"/>
          <p14:tracePt t="77813" x="10569575" y="4521200"/>
          <p14:tracePt t="77818" x="10594975" y="4521200"/>
          <p14:tracePt t="77829" x="10620375" y="4521200"/>
          <p14:tracePt t="77834" x="10653713" y="4521200"/>
          <p14:tracePt t="77842" x="10704513" y="4521200"/>
          <p14:tracePt t="77850" x="10790238" y="4546600"/>
          <p14:tracePt t="77858" x="10874375" y="4579938"/>
          <p14:tracePt t="77866" x="10968038" y="4622800"/>
          <p14:tracePt t="77874" x="11061700" y="4657725"/>
          <p14:tracePt t="77882" x="11155363" y="4699000"/>
          <p14:tracePt t="77899" x="11317288" y="4749800"/>
          <p14:tracePt t="77906" x="11376025" y="4775200"/>
          <p14:tracePt t="77914" x="11436350" y="4792663"/>
          <p14:tracePt t="77922" x="11477625" y="4818063"/>
          <p14:tracePt t="77931" x="11512550" y="4827588"/>
          <p14:tracePt t="77938" x="11555413" y="4843463"/>
          <p14:tracePt t="77947" x="11563350" y="4843463"/>
          <p14:tracePt t="77954" x="11571288" y="4852988"/>
          <p14:tracePt t="77964" x="11596688" y="4860925"/>
          <p14:tracePt t="77970" x="11606213" y="4868863"/>
          <p14:tracePt t="77980" x="11622088" y="4878388"/>
          <p14:tracePt t="77986" x="11631613" y="4894263"/>
          <p14:tracePt t="77995" x="11639550" y="4903788"/>
          <p14:tracePt t="78002" x="11639550" y="4911725"/>
          <p14:tracePt t="78076" x="11647488" y="4929188"/>
          <p14:tracePt t="78083" x="11657013" y="4937125"/>
          <p14:tracePt t="78091" x="11657013" y="4946650"/>
          <p14:tracePt t="78101" x="11657013" y="4954588"/>
          <p14:tracePt t="78117" x="11657013" y="4962525"/>
          <p14:tracePt t="78140" x="11657013" y="4972050"/>
          <p14:tracePt t="78150" x="11647488" y="4979988"/>
          <p14:tracePt t="78156" x="11639550" y="4979988"/>
          <p14:tracePt t="78333" x="11631613" y="4979988"/>
          <p14:tracePt t="78424" x="11614150" y="4979988"/>
          <p14:tracePt t="78431" x="11588750" y="4972050"/>
          <p14:tracePt t="78440" x="11571288" y="4954588"/>
          <p14:tracePt t="78450" x="11555413" y="4937125"/>
          <p14:tracePt t="78456" x="11530013" y="4929188"/>
          <p14:tracePt t="78465" x="11512550" y="4929188"/>
          <p14:tracePt t="78471" x="11487150" y="4911725"/>
          <p14:tracePt t="78481" x="11477625" y="4903788"/>
          <p14:tracePt t="78487" x="11452225" y="4903788"/>
          <p14:tracePt t="78500" x="11426825" y="4894263"/>
          <p14:tracePt t="78503" x="11410950" y="4878388"/>
          <p14:tracePt t="78516" x="11393488" y="4868863"/>
          <p14:tracePt t="78521" x="11376025" y="4860925"/>
          <p14:tracePt t="78528" x="11350625" y="4852988"/>
          <p14:tracePt t="78535" x="11317288" y="4843463"/>
          <p14:tracePt t="78542" x="11299825" y="4827588"/>
          <p14:tracePt t="78550" x="11282363" y="4827588"/>
          <p14:tracePt t="78561" x="11274425" y="4810125"/>
          <p14:tracePt t="78566" x="11249025" y="4802188"/>
          <p14:tracePt t="78590" x="11249025" y="4792663"/>
          <p14:tracePt t="78621" x="11231563" y="4775200"/>
          <p14:tracePt t="78630" x="11231563" y="4767263"/>
          <p14:tracePt t="78637" x="11231563" y="4741863"/>
          <p14:tracePt t="78646" x="11206163" y="4708525"/>
          <p14:tracePt t="78653" x="11198225" y="4691063"/>
          <p14:tracePt t="78663" x="11198225" y="4683125"/>
          <p14:tracePt t="78670" x="11180763" y="4665663"/>
          <p14:tracePt t="78685" x="11163300" y="4648200"/>
          <p14:tracePt t="78702" x="11163300" y="4640263"/>
          <p14:tracePt t="78718" x="11163300" y="4622800"/>
          <p14:tracePt t="78734" x="11163300" y="4605338"/>
          <p14:tracePt t="78742" x="11163300" y="4597400"/>
          <p14:tracePt t="78766" x="11155363" y="4589463"/>
          <p14:tracePt t="78774" x="11129963" y="4564063"/>
          <p14:tracePt t="78782" x="11096625" y="4546600"/>
          <p14:tracePt t="78790" x="11036300" y="4503738"/>
          <p14:tracePt t="78798" x="10942638" y="4470400"/>
          <p14:tracePt t="78806" x="10790238" y="4427538"/>
          <p14:tracePt t="78814" x="10594975" y="4402138"/>
          <p14:tracePt t="78822" x="10313988" y="4376738"/>
          <p14:tracePt t="78831" x="9931400" y="4325938"/>
          <p14:tracePt t="78838" x="9490075" y="4291013"/>
          <p14:tracePt t="78847" x="9142413" y="4275138"/>
          <p14:tracePt t="78854" x="8767763" y="4265613"/>
          <p14:tracePt t="78863" x="8445500" y="4265613"/>
          <p14:tracePt t="78870" x="8139113" y="4265613"/>
          <p14:tracePt t="78880" x="7859713" y="4283075"/>
          <p14:tracePt t="78898" x="7315200" y="4325938"/>
          <p14:tracePt t="78902" x="7000875" y="4384675"/>
          <p14:tracePt t="78913" x="6754813" y="4410075"/>
          <p14:tracePt t="78918" x="6559550" y="4452938"/>
          <p14:tracePt t="78929" x="6364288" y="4460875"/>
          <p14:tracePt t="78934" x="6194425" y="4470400"/>
          <p14:tracePt t="78942" x="6075363" y="4470400"/>
          <p14:tracePt t="78950" x="5964238" y="4470400"/>
          <p14:tracePt t="78958" x="5862638" y="4478338"/>
          <p14:tracePt t="78966" x="5768975" y="4478338"/>
          <p14:tracePt t="78974" x="5700713" y="4478338"/>
          <p14:tracePt t="78982" x="5641975" y="4478338"/>
          <p14:tracePt t="78990" x="5599113" y="4478338"/>
          <p14:tracePt t="78998" x="5573713" y="4478338"/>
          <p14:tracePt t="79006" x="5556250" y="4478338"/>
          <p14:tracePt t="79022" x="5548313" y="4478338"/>
          <p14:tracePt t="79030" x="5538788" y="4478338"/>
          <p14:tracePt t="79168" x="5538788" y="4460875"/>
          <p14:tracePt t="79184" x="5538788" y="4452938"/>
          <p14:tracePt t="79191" x="5530850" y="4445000"/>
          <p14:tracePt t="79360" x="5505450" y="4445000"/>
          <p14:tracePt t="79367" x="5487988" y="4445000"/>
          <p14:tracePt t="79376" x="5462588" y="4452938"/>
          <p14:tracePt t="79382" x="5446713" y="4460875"/>
          <p14:tracePt t="79390" x="5411788" y="4470400"/>
          <p14:tracePt t="79398" x="5386388" y="4478338"/>
          <p14:tracePt t="79406" x="5360988" y="4478338"/>
          <p14:tracePt t="79414" x="5335588" y="4478338"/>
          <p14:tracePt t="79422" x="5310188" y="4486275"/>
          <p14:tracePt t="79438" x="5302250" y="4495800"/>
          <p14:tracePt t="79446" x="5292725" y="4495800"/>
          <p14:tracePt t="79454" x="5284788" y="4495800"/>
          <p14:tracePt t="79463" x="5276850" y="4495800"/>
          <p14:tracePt t="79470" x="5259388" y="4495800"/>
          <p14:tracePt t="79480" x="5233988" y="4495800"/>
          <p14:tracePt t="79496" x="5216525" y="4486275"/>
          <p14:tracePt t="79502" x="5191125" y="4478338"/>
          <p14:tracePt t="79512" x="5191125" y="4470400"/>
          <p14:tracePt t="79518" x="5183188" y="4470400"/>
          <p14:tracePt t="79529" x="5165725" y="4452938"/>
          <p14:tracePt t="79534" x="5165725" y="4435475"/>
          <p14:tracePt t="79542" x="5165725" y="4410075"/>
          <p14:tracePt t="79550" x="5165725" y="4384675"/>
          <p14:tracePt t="79562" x="5165725" y="4359275"/>
          <p14:tracePt t="79567" x="5165725" y="4333875"/>
          <p14:tracePt t="79574" x="5165725" y="4300538"/>
          <p14:tracePt t="79582" x="5165725" y="4257675"/>
          <p14:tracePt t="79590" x="5173663" y="4214813"/>
          <p14:tracePt t="79598" x="5191125" y="4181475"/>
          <p14:tracePt t="79606" x="5216525" y="4138613"/>
          <p14:tracePt t="79614" x="5233988" y="4095750"/>
          <p14:tracePt t="79622" x="5249863" y="4070350"/>
          <p14:tracePt t="79629" x="5259388" y="4062413"/>
          <p14:tracePt t="79638" x="5267325" y="4044950"/>
          <p14:tracePt t="79647" x="5276850" y="4037013"/>
          <p14:tracePt t="79654" x="5276850" y="4027488"/>
          <p14:tracePt t="79663" x="5284788" y="4019550"/>
          <p14:tracePt t="79670" x="5284788" y="4011613"/>
          <p14:tracePt t="79758" x="5292725" y="4011613"/>
          <p14:tracePt t="79774" x="5310188" y="4011613"/>
          <p14:tracePt t="79782" x="5327650" y="4011613"/>
          <p14:tracePt t="79790" x="5353050" y="4027488"/>
          <p14:tracePt t="79798" x="5386388" y="4052888"/>
          <p14:tracePt t="79806" x="5411788" y="4095750"/>
          <p14:tracePt t="79814" x="5429250" y="4121150"/>
          <p14:tracePt t="79822" x="5446713" y="4130675"/>
          <p14:tracePt t="79832" x="5480050" y="4164013"/>
          <p14:tracePt t="79838" x="5505450" y="4206875"/>
          <p14:tracePt t="79847" x="5538788" y="4249738"/>
          <p14:tracePt t="79854" x="5573713" y="4283075"/>
          <p14:tracePt t="79863" x="5581650" y="4291013"/>
          <p14:tracePt t="79870" x="5599113" y="4300538"/>
          <p14:tracePt t="79880" x="5599113" y="4308475"/>
          <p14:tracePt t="79898" x="5632450" y="4341813"/>
          <p14:tracePt t="79902" x="5641975" y="4351338"/>
          <p14:tracePt t="79913" x="5657850" y="4359275"/>
          <p14:tracePt t="79918" x="5675313" y="4359275"/>
          <p14:tracePt t="79929" x="5708650" y="4359275"/>
          <p14:tracePt t="79934" x="5735638" y="4359275"/>
          <p14:tracePt t="79943" x="5761038" y="4368800"/>
          <p14:tracePt t="79950" x="5776913" y="4376738"/>
          <p14:tracePt t="79958" x="5786438" y="4376738"/>
          <p14:tracePt t="79966" x="5802313" y="4376738"/>
          <p14:tracePt t="79975" x="5837238" y="4376738"/>
          <p14:tracePt t="79982" x="5895975" y="4376738"/>
          <p14:tracePt t="79990" x="5956300" y="4376738"/>
          <p14:tracePt t="79998" x="6024563" y="4351338"/>
          <p14:tracePt t="80007" x="6116638" y="4333875"/>
          <p14:tracePt t="80014" x="6210300" y="4316413"/>
          <p14:tracePt t="80022" x="6296025" y="4300538"/>
          <p14:tracePt t="80031" x="6389688" y="4283075"/>
          <p14:tracePt t="80038" x="6473825" y="4257675"/>
          <p14:tracePt t="80047" x="6567488" y="4224338"/>
          <p14:tracePt t="80055" x="6678613" y="4206875"/>
          <p14:tracePt t="80064" x="6813550" y="4189413"/>
          <p14:tracePt t="80070" x="6967538" y="4171950"/>
          <p14:tracePt t="80080" x="7112000" y="4164013"/>
          <p14:tracePt t="80088" x="7229475" y="4164013"/>
          <p14:tracePt t="80095" x="7373938" y="4156075"/>
          <p14:tracePt t="80101" x="7596188" y="4113213"/>
          <p14:tracePt t="80112" x="7816850" y="4087813"/>
          <p14:tracePt t="80117" x="8012113" y="4079875"/>
          <p14:tracePt t="80128" x="8207375" y="4052888"/>
          <p14:tracePt t="80134" x="8377238" y="4027488"/>
          <p14:tracePt t="80142" x="8572500" y="4002088"/>
          <p14:tracePt t="80150" x="8810625" y="3994150"/>
          <p14:tracePt t="80158" x="9039225" y="3994150"/>
          <p14:tracePt t="80166" x="9294813" y="3994150"/>
          <p14:tracePt t="80174" x="9626600" y="3976688"/>
          <p14:tracePt t="80182" x="9999663" y="3960813"/>
          <p14:tracePt t="80190" x="10390188" y="3943350"/>
          <p14:tracePt t="80198" x="10747375" y="3917950"/>
          <p14:tracePt t="80206" x="11096625" y="3883025"/>
          <p14:tracePt t="80214" x="11469688" y="3857625"/>
          <p14:tracePt t="80222" x="11844338" y="3841750"/>
          <p14:tracePt t="80230" x="12184063" y="3790950"/>
          <p14:tracePt t="81336" x="11988800" y="3738563"/>
          <p14:tracePt t="81348" x="11826875" y="3773488"/>
          <p14:tracePt t="81355" x="11690350" y="3806825"/>
          <p14:tracePt t="81365" x="11580813" y="3832225"/>
          <p14:tracePt t="81372" x="11487150" y="3857625"/>
          <p14:tracePt t="81381" x="11410950" y="3883025"/>
          <p14:tracePt t="81388" x="11360150" y="3917950"/>
          <p14:tracePt t="81397" x="11325225" y="3943350"/>
          <p14:tracePt t="81403" x="11291888" y="3968750"/>
          <p14:tracePt t="81415" x="11282363" y="3968750"/>
          <p14:tracePt t="81419" x="11266488" y="3976688"/>
          <p14:tracePt t="81432" x="11256963" y="3994150"/>
          <p14:tracePt t="81434" x="11223625" y="3994150"/>
          <p14:tracePt t="81445" x="11180763" y="4011613"/>
          <p14:tracePt t="81451" x="11163300" y="4019550"/>
          <p14:tracePt t="81459" x="11137900" y="4037013"/>
          <p14:tracePt t="81466" x="11087100" y="4062413"/>
          <p14:tracePt t="81475" x="11018838" y="4070350"/>
          <p14:tracePt t="81483" x="10952163" y="4087813"/>
          <p14:tracePt t="81490" x="10901363" y="4113213"/>
          <p14:tracePt t="81501" x="10841038" y="4121150"/>
          <p14:tracePt t="81506" x="10772775" y="4130675"/>
          <p14:tracePt t="81516" x="10704513" y="4130675"/>
          <p14:tracePt t="81522" x="10602913" y="4130675"/>
          <p14:tracePt t="81530" x="10501313" y="4121150"/>
          <p14:tracePt t="81539" x="10390188" y="4105275"/>
          <p14:tracePt t="81548" x="10288588" y="4095750"/>
          <p14:tracePt t="81554" x="10194925" y="4070350"/>
          <p14:tracePt t="81566" x="10110788" y="4052888"/>
          <p14:tracePt t="81570" x="10017125" y="4019550"/>
          <p14:tracePt t="81580" x="9923463" y="4002088"/>
          <p14:tracePt t="81585" x="9855200" y="3986213"/>
          <p14:tracePt t="81596" x="9761538" y="3976688"/>
          <p14:tracePt t="81602" x="9652000" y="3968750"/>
          <p14:tracePt t="81611" x="9532938" y="3968750"/>
          <p14:tracePt t="81618" x="9413875" y="3960813"/>
          <p14:tracePt t="81627" x="9251950" y="3951288"/>
          <p14:tracePt t="81634" x="9082088" y="3935413"/>
          <p14:tracePt t="81642" x="8921750" y="3935413"/>
          <p14:tracePt t="81650" x="8785225" y="3935413"/>
          <p14:tracePt t="81658" x="8615363" y="3935413"/>
          <p14:tracePt t="81666" x="8453438" y="3935413"/>
          <p14:tracePt t="81674" x="8266113" y="3935413"/>
          <p14:tracePt t="81682" x="8062913" y="3935413"/>
          <p14:tracePt t="81690" x="7900988" y="3935413"/>
          <p14:tracePt t="81698" x="7688263" y="3935413"/>
          <p14:tracePt t="81706" x="7518400" y="3943350"/>
          <p14:tracePt t="81714" x="7332663" y="3951288"/>
          <p14:tracePt t="81721" x="7188200" y="3951288"/>
          <p14:tracePt t="81730" x="7026275" y="3951288"/>
          <p14:tracePt t="81738" x="6881813" y="3951288"/>
          <p14:tracePt t="81746" x="6762750" y="3951288"/>
          <p14:tracePt t="81754" x="6635750" y="3951288"/>
          <p14:tracePt t="81763" x="6499225" y="3960813"/>
          <p14:tracePt t="81770" x="6311900" y="3960813"/>
          <p14:tracePt t="81779" x="6126163" y="3960813"/>
          <p14:tracePt t="81786" x="5938838" y="3960813"/>
          <p14:tracePt t="81795" x="5768975" y="3976688"/>
          <p14:tracePt t="81801" x="5632450" y="3976688"/>
          <p14:tracePt t="81811" x="5487988" y="3976688"/>
          <p14:tracePt t="81818" x="5343525" y="3968750"/>
          <p14:tracePt t="81827" x="5233988" y="3951288"/>
          <p14:tracePt t="81833" x="5106988" y="3943350"/>
          <p14:tracePt t="81841" x="4995863" y="3935413"/>
          <p14:tracePt t="81849" x="4902200" y="3925888"/>
          <p14:tracePt t="81857" x="4818063" y="3908425"/>
          <p14:tracePt t="81865" x="4808538" y="3908425"/>
          <p14:tracePt t="81874" x="4791075" y="3908425"/>
          <p14:tracePt t="81881" x="4775200" y="3900488"/>
          <p14:tracePt t="82003" x="4783138" y="3883025"/>
          <p14:tracePt t="82012" x="4791075" y="3875088"/>
          <p14:tracePt t="82019" x="4808538" y="3857625"/>
          <p14:tracePt t="82032" x="4868863" y="3824288"/>
          <p14:tracePt t="82034" x="4970463" y="3781425"/>
          <p14:tracePt t="82045" x="5089525" y="3738563"/>
          <p14:tracePt t="82050" x="5276850" y="3687763"/>
          <p14:tracePt t="82058" x="5505450" y="3629025"/>
          <p14:tracePt t="82066" x="5743575" y="3603625"/>
          <p14:tracePt t="82074" x="6057900" y="3560763"/>
          <p14:tracePt t="82082" x="6415088" y="3527425"/>
          <p14:tracePt t="82090" x="6737350" y="3517900"/>
          <p14:tracePt t="82098" x="7085013" y="3502025"/>
          <p14:tracePt t="82105" x="7416800" y="3484563"/>
          <p14:tracePt t="82113" x="7740650" y="3467100"/>
          <p14:tracePt t="82122" x="8045450" y="3459163"/>
          <p14:tracePt t="82130" x="8394700" y="3441700"/>
          <p14:tracePt t="82138" x="8699500" y="3449638"/>
          <p14:tracePt t="82146" x="8921750" y="3475038"/>
          <p14:tracePt t="82154" x="9132888" y="3502025"/>
          <p14:tracePt t="82163" x="9328150" y="3527425"/>
          <p14:tracePt t="82170" x="9507538" y="3543300"/>
          <p14:tracePt t="82179" x="9659938" y="3568700"/>
          <p14:tracePt t="82186" x="9761538" y="3578225"/>
          <p14:tracePt t="82195" x="9855200" y="3586163"/>
          <p14:tracePt t="82202" x="9931400" y="3594100"/>
          <p14:tracePt t="82213" x="9991725" y="3594100"/>
          <p14:tracePt t="82218" x="10034588" y="3594100"/>
          <p14:tracePt t="82228" x="10067925" y="3594100"/>
          <p14:tracePt t="82233" x="10093325" y="3594100"/>
          <p14:tracePt t="82245" x="10126663" y="3603625"/>
          <p14:tracePt t="82250" x="10186988" y="3603625"/>
          <p14:tracePt t="82258" x="10245725" y="3611563"/>
          <p14:tracePt t="82266" x="10323513" y="3619500"/>
          <p14:tracePt t="82274" x="10407650" y="3629025"/>
          <p14:tracePt t="82282" x="10509250" y="3654425"/>
          <p14:tracePt t="82290" x="10602913" y="3671888"/>
          <p14:tracePt t="82297" x="10704513" y="3687763"/>
          <p14:tracePt t="82306" x="10782300" y="3697288"/>
          <p14:tracePt t="82314" x="10874375" y="3705225"/>
          <p14:tracePt t="82322" x="10960100" y="3713163"/>
          <p14:tracePt t="82330" x="11028363" y="3713163"/>
          <p14:tracePt t="82338" x="11079163" y="3713163"/>
          <p14:tracePt t="82347" x="11129963" y="3713163"/>
          <p14:tracePt t="82354" x="11172825" y="3713163"/>
          <p14:tracePt t="82362" x="11206163" y="3713163"/>
          <p14:tracePt t="82370" x="11256963" y="3713163"/>
          <p14:tracePt t="82379" x="11317288" y="3713163"/>
          <p14:tracePt t="82386" x="11385550" y="3713163"/>
          <p14:tracePt t="82395" x="11477625" y="3713163"/>
          <p14:tracePt t="82402" x="11580813" y="3713163"/>
          <p14:tracePt t="82411" x="11682413" y="3713163"/>
          <p14:tracePt t="82418" x="11784013" y="3705225"/>
          <p14:tracePt t="82428" x="11885613" y="3687763"/>
          <p14:tracePt t="82434" x="12004675" y="3687763"/>
          <p14:tracePt t="82444" x="12123738" y="3687763"/>
          <p14:tracePt t="84529" x="11826875" y="4011613"/>
          <p14:tracePt t="84535" x="11631613" y="3986213"/>
          <p14:tracePt t="84549" x="11393488" y="3960813"/>
          <p14:tracePt t="84552" x="11129963" y="3935413"/>
          <p14:tracePt t="84568" x="10552113" y="3857625"/>
          <p14:tracePt t="84574" x="10271125" y="3849688"/>
          <p14:tracePt t="84582" x="9991725" y="3832225"/>
          <p14:tracePt t="84590" x="9753600" y="3824288"/>
          <p14:tracePt t="84598" x="9498013" y="3806825"/>
          <p14:tracePt t="84606" x="9261475" y="3806825"/>
          <p14:tracePt t="84614" x="9056688" y="3806825"/>
          <p14:tracePt t="84622" x="8843963" y="3806825"/>
          <p14:tracePt t="84630" x="8640763" y="3806825"/>
          <p14:tracePt t="84638" x="8453438" y="3806825"/>
          <p14:tracePt t="84646" x="8240713" y="3806825"/>
          <p14:tracePt t="84654" x="8012113" y="3806825"/>
          <p14:tracePt t="84662" x="7766050" y="3841750"/>
          <p14:tracePt t="84670" x="7510463" y="3849688"/>
          <p14:tracePt t="84679" x="7272338" y="3867150"/>
          <p14:tracePt t="84686" x="7043738" y="3867150"/>
          <p14:tracePt t="84696" x="6831013" y="3867150"/>
          <p14:tracePt t="84702" x="6618288" y="3867150"/>
          <p14:tracePt t="84712" x="6440488" y="3867150"/>
          <p14:tracePt t="84718" x="6311900" y="3867150"/>
          <p14:tracePt t="84728" x="6202363" y="3867150"/>
          <p14:tracePt t="84734" x="6083300" y="3849688"/>
          <p14:tracePt t="84745" x="5981700" y="3824288"/>
          <p14:tracePt t="84750" x="5905500" y="3816350"/>
          <p14:tracePt t="84760" x="5845175" y="3790950"/>
          <p14:tracePt t="84766" x="5794375" y="3773488"/>
          <p14:tracePt t="84774" x="5776913" y="3763963"/>
          <p14:tracePt t="84831" x="5802313" y="3738563"/>
          <p14:tracePt t="84839" x="5819775" y="3730625"/>
          <p14:tracePt t="84849" x="5862638" y="3713163"/>
          <p14:tracePt t="84855" x="5946775" y="3705225"/>
          <p14:tracePt t="84866" x="6083300" y="3697288"/>
          <p14:tracePt t="84871" x="6278563" y="3671888"/>
          <p14:tracePt t="84883" x="6567488" y="3646488"/>
          <p14:tracePt t="84886" x="6873875" y="3629025"/>
          <p14:tracePt t="84896" x="7196138" y="3611563"/>
          <p14:tracePt t="84902" x="7612063" y="3611563"/>
          <p14:tracePt t="84912" x="8070850" y="3611563"/>
          <p14:tracePt t="84918" x="8470900" y="3636963"/>
          <p14:tracePt t="84929" x="8802688" y="3679825"/>
          <p14:tracePt t="84934" x="9091613" y="3713163"/>
          <p14:tracePt t="84944" x="9277350" y="3722688"/>
          <p14:tracePt t="84950" x="9421813" y="3722688"/>
          <p14:tracePt t="84958" x="9532938" y="3730625"/>
          <p14:tracePt t="84966" x="9652000" y="3738563"/>
          <p14:tracePt t="84975" x="9736138" y="3748088"/>
          <p14:tracePt t="84982" x="9786938" y="3748088"/>
          <p14:tracePt t="84990" x="9829800" y="3748088"/>
          <p14:tracePt t="84998" x="9839325" y="3748088"/>
          <p14:tracePt t="85006" x="9864725" y="3738563"/>
          <p14:tracePt t="85014" x="9890125" y="3697288"/>
          <p14:tracePt t="85022" x="9915525" y="3679825"/>
          <p14:tracePt t="85030" x="9940925" y="3646488"/>
          <p14:tracePt t="85038" x="9966325" y="3586163"/>
          <p14:tracePt t="85047" x="10009188" y="3517900"/>
          <p14:tracePt t="85054" x="10085388" y="3467100"/>
          <p14:tracePt t="85280" x="10101263" y="3467100"/>
          <p14:tracePt t="85295" x="10110788" y="3475038"/>
          <p14:tracePt t="85302" x="10118725" y="3475038"/>
          <p14:tracePt t="85311" x="10126663" y="3484563"/>
          <p14:tracePt t="85318" x="10144125" y="3484563"/>
          <p14:tracePt t="85328" x="10186988" y="3502025"/>
          <p14:tracePt t="85334" x="10220325" y="3527425"/>
          <p14:tracePt t="85345" x="10263188" y="3552825"/>
          <p14:tracePt t="85350" x="10313988" y="3586163"/>
          <p14:tracePt t="85358" x="10399713" y="3629025"/>
          <p14:tracePt t="85366" x="10483850" y="3687763"/>
          <p14:tracePt t="85374" x="10577513" y="3763963"/>
          <p14:tracePt t="85382" x="10663238" y="3841750"/>
          <p14:tracePt t="85390" x="10747375" y="3908425"/>
          <p14:tracePt t="85398" x="10841038" y="3994150"/>
          <p14:tracePt t="85406" x="10934700" y="4070350"/>
          <p14:tracePt t="85414" x="10993438" y="4130675"/>
          <p14:tracePt t="85422" x="11079163" y="4189413"/>
          <p14:tracePt t="85430" x="11137900" y="4232275"/>
          <p14:tracePt t="85438" x="11198225" y="4291013"/>
          <p14:tracePt t="85445" x="11249025" y="4341813"/>
          <p14:tracePt t="85454" x="11282363" y="4384675"/>
          <p14:tracePt t="85462" x="11299825" y="4394200"/>
          <p14:tracePt t="85470" x="11325225" y="4419600"/>
          <p14:tracePt t="85479" x="11342688" y="4435475"/>
          <p14:tracePt t="85486" x="11360150" y="4445000"/>
          <p14:tracePt t="85495" x="11360150" y="4470400"/>
          <p14:tracePt t="85502" x="11368088" y="4486275"/>
          <p14:tracePt t="85512" x="11376025" y="4486275"/>
          <p14:tracePt t="85518" x="11376025" y="4495800"/>
          <p14:tracePt t="85727" x="11376025" y="4503738"/>
          <p14:tracePt t="85742" x="11360150" y="4503738"/>
          <p14:tracePt t="85750" x="11350625" y="4503738"/>
          <p14:tracePt t="85759" x="11325225" y="4503738"/>
          <p14:tracePt t="85766" x="11291888" y="4495800"/>
          <p14:tracePt t="85774" x="11249025" y="4478338"/>
          <p14:tracePt t="85782" x="11215688" y="4460875"/>
          <p14:tracePt t="85790" x="11206163" y="4460875"/>
          <p14:tracePt t="85798" x="11198225" y="4460875"/>
          <p14:tracePt t="85822" x="11188700" y="4452938"/>
          <p14:tracePt t="85838" x="11163300" y="4435475"/>
          <p14:tracePt t="85846" x="11155363" y="4410075"/>
          <p14:tracePt t="85854" x="11137900" y="4384675"/>
          <p14:tracePt t="85863" x="11137900" y="4359275"/>
          <p14:tracePt t="85870" x="11129963" y="4341813"/>
          <p14:tracePt t="85880" x="11122025" y="4316413"/>
          <p14:tracePt t="85897" x="11112500" y="4283075"/>
          <p14:tracePt t="85902" x="11112500" y="4265613"/>
          <p14:tracePt t="85912" x="11112500" y="4257675"/>
          <p14:tracePt t="85918" x="11112500" y="4249738"/>
          <p14:tracePt t="86320" x="11104563" y="4249738"/>
          <p14:tracePt t="86328" x="11096625" y="4249738"/>
          <p14:tracePt t="86335" x="11071225" y="4249738"/>
          <p14:tracePt t="86349" x="11044238" y="4249738"/>
          <p14:tracePt t="86351" x="11028363" y="4232275"/>
          <p14:tracePt t="86364" x="11010900" y="4224338"/>
          <p14:tracePt t="86368" x="10993438" y="4206875"/>
          <p14:tracePt t="86376" x="10968038" y="4189413"/>
          <p14:tracePt t="86384" x="10968038" y="4181475"/>
          <p14:tracePt t="86391" x="10960100" y="4171950"/>
          <p14:tracePt t="86398" x="10960100" y="4156075"/>
          <p14:tracePt t="86406" x="10960100" y="4130675"/>
          <p14:tracePt t="86414" x="10993438" y="4087813"/>
          <p14:tracePt t="86423" x="11028363" y="4037013"/>
          <p14:tracePt t="86430" x="11053763" y="3986213"/>
          <p14:tracePt t="86438" x="11087100" y="3935413"/>
          <p14:tracePt t="86446" x="11129963" y="3892550"/>
          <p14:tracePt t="86455" x="11163300" y="3857625"/>
          <p14:tracePt t="86464" x="11188700" y="3832225"/>
          <p14:tracePt t="86470" x="11198225" y="3824288"/>
          <p14:tracePt t="86561" x="11206163" y="3824288"/>
          <p14:tracePt t="86581" x="11206163" y="3832225"/>
          <p14:tracePt t="86586" x="11198225" y="3849688"/>
          <p14:tracePt t="86600" x="11180763" y="3883025"/>
          <p14:tracePt t="86605" x="11172825" y="3892550"/>
          <p14:tracePt t="86638" x="11163300" y="3892550"/>
          <p14:tracePt t="86646" x="11155363" y="3892550"/>
          <p14:tracePt t="86695" x="11137900" y="3892550"/>
          <p14:tracePt t="86735" x="11129963" y="3892550"/>
          <p14:tracePt t="86744" x="11122025" y="3900488"/>
          <p14:tracePt t="86750" x="11112500" y="3908425"/>
          <p14:tracePt t="86759" x="11112500" y="3935413"/>
          <p14:tracePt t="86766" x="11112500" y="3951288"/>
          <p14:tracePt t="86774" x="11096625" y="3960813"/>
          <p14:tracePt t="86782" x="11087100" y="3976688"/>
          <p14:tracePt t="86790" x="11087100" y="4002088"/>
          <p14:tracePt t="86798" x="11087100" y="4044950"/>
          <p14:tracePt t="86806" x="11087100" y="4062413"/>
          <p14:tracePt t="86814" x="11079163" y="4121150"/>
          <p14:tracePt t="86822" x="11061700" y="4214813"/>
          <p14:tracePt t="86830" x="11036300" y="4291013"/>
          <p14:tracePt t="86838" x="11018838" y="4376738"/>
          <p14:tracePt t="86845" x="11002963" y="4478338"/>
          <p14:tracePt t="86854" x="10985500" y="4546600"/>
          <p14:tracePt t="86862" x="10977563" y="4614863"/>
          <p14:tracePt t="86870" x="10968038" y="4665663"/>
          <p14:tracePt t="86879" x="10960100" y="4699000"/>
          <p14:tracePt t="86886" x="10952163" y="4741863"/>
          <p14:tracePt t="86896" x="10952163" y="4775200"/>
          <p14:tracePt t="86903" x="10952163" y="4810125"/>
          <p14:tracePt t="86913" x="10952163" y="4818063"/>
          <p14:tracePt t="86920" x="10952163" y="4835525"/>
          <p14:tracePt t="86932" x="10952163" y="4852988"/>
          <p14:tracePt t="87120" x="10952163" y="4868863"/>
          <p14:tracePt t="87129" x="10968038" y="4894263"/>
          <p14:tracePt t="87137" x="10968038" y="4911725"/>
          <p14:tracePt t="87145" x="10968038" y="4946650"/>
          <p14:tracePt t="87151" x="10968038" y="4972050"/>
          <p14:tracePt t="87164" x="10968038" y="4997450"/>
          <p14:tracePt t="87167" x="10977563" y="5022850"/>
          <p14:tracePt t="87175" x="10977563" y="5030788"/>
          <p14:tracePt t="87182" x="10977563" y="5038725"/>
          <p14:tracePt t="87198" x="10977563" y="5048250"/>
          <p14:tracePt t="87205" x="10985500" y="5064125"/>
          <p14:tracePt t="87222" x="10993438" y="5081588"/>
          <p14:tracePt t="87230" x="10993438" y="5106988"/>
          <p14:tracePt t="87245" x="11002963" y="5116513"/>
          <p14:tracePt t="87351" x="11002963" y="5124450"/>
          <p14:tracePt t="87360" x="11002963" y="5141913"/>
          <p14:tracePt t="87370" x="10993438" y="5149850"/>
          <p14:tracePt t="87376" x="10977563" y="5167313"/>
          <p14:tracePt t="87391" x="10968038" y="5175250"/>
          <p14:tracePt t="87399" x="10968038" y="5183188"/>
          <p14:tracePt t="87684" x="10960100" y="5183188"/>
          <p14:tracePt t="87692" x="10952163" y="5183188"/>
          <p14:tracePt t="87698" x="10942638" y="5183188"/>
          <p14:tracePt t="87706" x="10917238" y="5175250"/>
          <p14:tracePt t="87714" x="10901363" y="5167313"/>
          <p14:tracePt t="87722" x="10874375" y="5141913"/>
          <p14:tracePt t="87730" x="10858500" y="5141913"/>
          <p14:tracePt t="87738" x="10833100" y="5132388"/>
          <p14:tracePt t="87754" x="10823575" y="5132388"/>
          <p14:tracePt t="87762" x="10807700" y="5116513"/>
          <p14:tracePt t="87770" x="10798175" y="5116513"/>
          <p14:tracePt t="87778" x="10790238" y="5116513"/>
          <p14:tracePt t="87802" x="10782300" y="5106988"/>
          <p14:tracePt t="87988" x="10790238" y="5081588"/>
          <p14:tracePt t="87996" x="10807700" y="5048250"/>
          <p14:tracePt t="88003" x="10823575" y="4987925"/>
          <p14:tracePt t="88013" x="10858500" y="4911725"/>
          <p14:tracePt t="88019" x="10891838" y="4792663"/>
          <p14:tracePt t="88029" x="10917238" y="4683125"/>
          <p14:tracePt t="88036" x="10934700" y="4564063"/>
          <p14:tracePt t="88047" x="10942638" y="4460875"/>
          <p14:tracePt t="88052" x="10952163" y="4359275"/>
          <p14:tracePt t="88064" x="10952163" y="4257675"/>
          <p14:tracePt t="88069" x="10952163" y="4171950"/>
          <p14:tracePt t="88075" x="10952163" y="4105275"/>
          <p14:tracePt t="88082" x="10952163" y="4052888"/>
          <p14:tracePt t="88091" x="10952163" y="4027488"/>
          <p14:tracePt t="88106" x="10952163" y="4019550"/>
          <p14:tracePt t="88164" x="10952163" y="4037013"/>
          <p14:tracePt t="88171" x="10952163" y="4070350"/>
          <p14:tracePt t="88180" x="10934700" y="4156075"/>
          <p14:tracePt t="88187" x="10909300" y="4300538"/>
          <p14:tracePt t="88198" x="10823575" y="4564063"/>
          <p14:tracePt t="88203" x="10739438" y="4818063"/>
          <p14:tracePt t="88213" x="10663238" y="5073650"/>
          <p14:tracePt t="88219" x="10594975" y="5302250"/>
          <p14:tracePt t="88228" x="10544175" y="5489575"/>
          <p14:tracePt t="88234" x="10509250" y="5608638"/>
          <p14:tracePt t="88246" x="10467975" y="5684838"/>
          <p14:tracePt t="88251" x="10442575" y="5753100"/>
          <p14:tracePt t="88263" x="10425113" y="5788025"/>
          <p14:tracePt t="88266" x="10415588" y="5795963"/>
          <p14:tracePt t="88321" x="10407650" y="5803900"/>
          <p14:tracePt t="88329" x="10390188" y="5803900"/>
          <p14:tracePt t="88338" x="10374313" y="5803900"/>
          <p14:tracePt t="88346" x="10348913" y="5803900"/>
          <p14:tracePt t="88354" x="10323513" y="5803900"/>
          <p14:tracePt t="88361" x="10298113" y="5803900"/>
          <p14:tracePt t="88370" x="10263188" y="5803900"/>
          <p14:tracePt t="88378" x="10204450" y="5788025"/>
          <p14:tracePt t="88386" x="10126663" y="5770563"/>
          <p14:tracePt t="88395" x="10017125" y="5745163"/>
          <p14:tracePt t="88402" x="9864725" y="5684838"/>
          <p14:tracePt t="88412" x="9702800" y="5626100"/>
          <p14:tracePt t="88419" x="9532938" y="5549900"/>
          <p14:tracePt t="88430" x="9380538" y="5497513"/>
          <p14:tracePt t="88434" x="9236075" y="5438775"/>
          <p14:tracePt t="88444" x="9117013" y="5405438"/>
          <p14:tracePt t="88449" x="8997950" y="5362575"/>
          <p14:tracePt t="88461" x="8886825" y="5302250"/>
          <p14:tracePt t="88465" x="8793163" y="5251450"/>
          <p14:tracePt t="88473" x="8699500" y="5226050"/>
          <p14:tracePt t="88481" x="8640763" y="5200650"/>
          <p14:tracePt t="88489" x="8597900" y="5183188"/>
          <p14:tracePt t="88497" x="8572500" y="5175250"/>
          <p14:tracePt t="88505" x="8564563" y="5175250"/>
          <p14:tracePt t="88530" x="8555038" y="5167313"/>
          <p14:tracePt t="88579" x="8555038" y="5157788"/>
          <p14:tracePt t="88884" x="8564563" y="5141913"/>
          <p14:tracePt t="88891" x="8572500" y="5116513"/>
          <p14:tracePt t="88898" x="8589963" y="5073650"/>
          <p14:tracePt t="88906" x="8615363" y="5022850"/>
          <p14:tracePt t="88914" x="8640763" y="4972050"/>
          <p14:tracePt t="88922" x="8674100" y="4919663"/>
          <p14:tracePt t="88930" x="8724900" y="4860925"/>
          <p14:tracePt t="88938" x="8767763" y="4818063"/>
          <p14:tracePt t="88946" x="8818563" y="4775200"/>
          <p14:tracePt t="88954" x="8878888" y="4724400"/>
          <p14:tracePt t="88962" x="8929688" y="4657725"/>
          <p14:tracePt t="88970" x="9005888" y="4579938"/>
          <p14:tracePt t="88978" x="9056688" y="4513263"/>
          <p14:tracePt t="88985" x="9117013" y="4445000"/>
          <p14:tracePt t="88996" x="9175750" y="4394200"/>
          <p14:tracePt t="89002" x="9244013" y="4325938"/>
          <p14:tracePt t="89011" x="9286875" y="4275138"/>
          <p14:tracePt t="89018" x="9328150" y="4232275"/>
          <p14:tracePt t="89027" x="9363075" y="4197350"/>
          <p14:tracePt t="89034" x="9396413" y="4181475"/>
          <p14:tracePt t="89043" x="9421813" y="4156075"/>
          <p14:tracePt t="89050" x="9456738" y="4130675"/>
          <p14:tracePt t="89061" x="9490075" y="4095750"/>
          <p14:tracePt t="89066" x="9515475" y="4070350"/>
          <p14:tracePt t="89076" x="9532938" y="4052888"/>
          <p14:tracePt t="89082" x="9558338" y="4037013"/>
          <p14:tracePt t="89090" x="9583738" y="4011613"/>
          <p14:tracePt t="89098" x="9591675" y="4011613"/>
          <p14:tracePt t="89107" x="9601200" y="4002088"/>
          <p14:tracePt t="89114" x="9609138" y="3994150"/>
          <p14:tracePt t="89138" x="9617075" y="3986213"/>
          <p14:tracePt t="89146" x="9617075" y="3976688"/>
          <p14:tracePt t="89154" x="9617075" y="3968750"/>
          <p14:tracePt t="89170" x="9634538" y="3960813"/>
          <p14:tracePt t="89178" x="9642475" y="3960813"/>
          <p14:tracePt t="89186" x="9652000" y="3960813"/>
          <p14:tracePt t="89195" x="9667875" y="3935413"/>
          <p14:tracePt t="89202" x="9710738" y="3908425"/>
          <p14:tracePt t="89211" x="9728200" y="3900488"/>
          <p14:tracePt t="89218" x="9779000" y="3875088"/>
          <p14:tracePt t="89228" x="9829800" y="3841750"/>
          <p14:tracePt t="89234" x="9890125" y="3806825"/>
          <p14:tracePt t="89244" x="9956800" y="3773488"/>
          <p14:tracePt t="89250" x="10025063" y="3738563"/>
          <p14:tracePt t="89260" x="10075863" y="3713163"/>
          <p14:tracePt t="89266" x="10110788" y="3687763"/>
          <p14:tracePt t="89275" x="10136188" y="3671888"/>
          <p14:tracePt t="89282" x="10153650" y="3654425"/>
          <p14:tracePt t="89298" x="10161588" y="3654425"/>
          <p14:tracePt t="89306" x="10161588" y="3646488"/>
          <p14:tracePt t="89393" x="10179050" y="3646488"/>
          <p14:tracePt t="89411" x="10204450" y="3671888"/>
          <p14:tracePt t="89418" x="10212388" y="3705225"/>
          <p14:tracePt t="89426" x="10237788" y="3781425"/>
          <p14:tracePt t="89434" x="10288588" y="3892550"/>
          <p14:tracePt t="89443" x="10339388" y="4011613"/>
          <p14:tracePt t="89450" x="10390188" y="4113213"/>
          <p14:tracePt t="89460" x="10433050" y="4197350"/>
          <p14:tracePt t="89466" x="10467975" y="4275138"/>
          <p14:tracePt t="89477" x="10501313" y="4333875"/>
          <p14:tracePt t="89482" x="10526713" y="4384675"/>
          <p14:tracePt t="89490" x="10569575" y="4452938"/>
          <p14:tracePt t="89498" x="10602913" y="4529138"/>
          <p14:tracePt t="89506" x="10637838" y="4597400"/>
          <p14:tracePt t="89514" x="10688638" y="4673600"/>
          <p14:tracePt t="89522" x="10704513" y="4724400"/>
          <p14:tracePt t="89530" x="10721975" y="4759325"/>
          <p14:tracePt t="89538" x="10729913" y="4784725"/>
          <p14:tracePt t="89545" x="10729913" y="4792663"/>
          <p14:tracePt t="89554" x="10729913" y="4802188"/>
          <p14:tracePt t="89667" x="10729913" y="4810125"/>
          <p14:tracePt t="89683" x="10729913" y="4818063"/>
          <p14:tracePt t="89699" x="10721975" y="4835525"/>
          <p14:tracePt t="89708" x="10721975" y="4843463"/>
          <p14:tracePt t="89716" x="10721975" y="4852988"/>
          <p14:tracePt t="89723" x="10704513" y="4860925"/>
          <p14:tracePt t="89738" x="10696575" y="4878388"/>
          <p14:tracePt t="89770" x="10696575" y="4886325"/>
          <p14:tracePt t="89778" x="10688638" y="4886325"/>
          <p14:tracePt t="89787" x="10679113" y="4903788"/>
          <p14:tracePt t="89795" x="10663238" y="4903788"/>
          <p14:tracePt t="89802" x="10637838" y="4903788"/>
          <p14:tracePt t="89811" x="10612438" y="4911725"/>
          <p14:tracePt t="89819" x="10569575" y="4919663"/>
          <p14:tracePt t="89828" x="10518775" y="4929188"/>
          <p14:tracePt t="89834" x="10483850" y="4937125"/>
          <p14:tracePt t="89845" x="10450513" y="4946650"/>
          <p14:tracePt t="89851" x="10399713" y="4946650"/>
          <p14:tracePt t="89861" x="10364788" y="4946650"/>
          <p14:tracePt t="89866" x="10339388" y="4946650"/>
          <p14:tracePt t="89878" x="10306050" y="4946650"/>
          <p14:tracePt t="89895" x="10212388" y="4946650"/>
          <p14:tracePt t="89898" x="10179050" y="4946650"/>
          <p14:tracePt t="89906" x="10126663" y="4946650"/>
          <p14:tracePt t="89914" x="10075863" y="4946650"/>
          <p14:tracePt t="89922" x="10017125" y="4937125"/>
          <p14:tracePt t="89930" x="9956800" y="4937125"/>
          <p14:tracePt t="89939" x="9890125" y="4929188"/>
          <p14:tracePt t="89946" x="9821863" y="4919663"/>
          <p14:tracePt t="89954" x="9753600" y="4919663"/>
          <p14:tracePt t="89962" x="9694863" y="4919663"/>
          <p14:tracePt t="89971" x="9634538" y="4919663"/>
          <p14:tracePt t="89979" x="9583738" y="4946650"/>
          <p14:tracePt t="89987" x="9532938" y="4987925"/>
          <p14:tracePt t="89996" x="9490075" y="5022850"/>
          <p14:tracePt t="90002" x="9431338" y="5048250"/>
          <p14:tracePt t="90012" x="9371013" y="5064125"/>
          <p14:tracePt t="90018" x="9320213" y="5091113"/>
          <p14:tracePt t="90028" x="9286875" y="5106988"/>
          <p14:tracePt t="90034" x="9226550" y="5132388"/>
          <p14:tracePt t="90043" x="9158288" y="5157788"/>
          <p14:tracePt t="90050" x="9082088" y="5183188"/>
          <p14:tracePt t="90061" x="8997950" y="5200650"/>
          <p14:tracePt t="90066" x="8904288" y="5208588"/>
          <p14:tracePt t="90077" x="8818563" y="5218113"/>
          <p14:tracePt t="90082" x="8699500" y="5226050"/>
          <p14:tracePt t="90090" x="8580438" y="5235575"/>
          <p14:tracePt t="90098" x="8470900" y="5235575"/>
          <p14:tracePt t="90106" x="8343900" y="5235575"/>
          <p14:tracePt t="90116" x="8199438" y="5235575"/>
          <p14:tracePt t="90122" x="8088313" y="5226050"/>
          <p14:tracePt t="90130" x="7943850" y="5192713"/>
          <p14:tracePt t="90138" x="7807325" y="5167313"/>
          <p14:tracePt t="90146" x="7672388" y="5141913"/>
          <p14:tracePt t="90155" x="7545388" y="5124450"/>
          <p14:tracePt t="90163" x="7426325" y="5116513"/>
          <p14:tracePt t="90170" x="7297738" y="5116513"/>
          <p14:tracePt t="90180" x="7153275" y="5124450"/>
          <p14:tracePt t="90186" x="6983413" y="5132388"/>
          <p14:tracePt t="90195" x="6838950" y="5157788"/>
          <p14:tracePt t="90202" x="6704013" y="5175250"/>
          <p14:tracePt t="90212" x="6508750" y="5200650"/>
          <p14:tracePt t="90219" x="6270625" y="5226050"/>
          <p14:tracePt t="90228" x="6015038" y="5286375"/>
          <p14:tracePt t="90234" x="5743575" y="5345113"/>
          <p14:tracePt t="90243" x="5411788" y="5387975"/>
          <p14:tracePt t="90251" x="5122863" y="5430838"/>
          <p14:tracePt t="90261" x="4800600" y="5507038"/>
          <p14:tracePt t="90266" x="4468813" y="5549900"/>
          <p14:tracePt t="90277" x="4111625" y="5600700"/>
          <p14:tracePt t="90282" x="3781425" y="5626100"/>
          <p14:tracePt t="90291" x="3475038" y="5676900"/>
          <p14:tracePt t="90298" x="3168650" y="5684838"/>
          <p14:tracePt t="90306" x="2922588" y="5719763"/>
          <p14:tracePt t="90314" x="2709863" y="5727700"/>
          <p14:tracePt t="90322" x="2497138" y="5745163"/>
          <p14:tracePt t="90330" x="2362200" y="5745163"/>
          <p14:tracePt t="90338" x="2243138" y="5745163"/>
          <p14:tracePt t="90346" x="2157413" y="5745163"/>
          <p14:tracePt t="90354" x="2073275" y="5735638"/>
          <p14:tracePt t="90362" x="2005013" y="5719763"/>
          <p14:tracePt t="90370" x="1946275" y="5702300"/>
          <p14:tracePt t="90379" x="1885950" y="5694363"/>
          <p14:tracePt t="90386" x="1835150" y="5684838"/>
          <p14:tracePt t="90396" x="1792288" y="5684838"/>
          <p14:tracePt t="90402" x="1741488" y="5684838"/>
          <p14:tracePt t="90412" x="1708150" y="5676900"/>
          <p14:tracePt t="90418" x="1682750" y="5668963"/>
          <p14:tracePt t="90428" x="1657350" y="5668963"/>
          <p14:tracePt t="90434" x="1647825" y="5668963"/>
          <p14:tracePt t="90444" x="1639888" y="5659438"/>
          <p14:tracePt t="90449" x="1631950" y="5659438"/>
          <p14:tracePt t="90459" x="1606550" y="5641975"/>
          <p14:tracePt t="90465" x="1597025" y="5641975"/>
          <p14:tracePt t="90481" x="1589088" y="5641975"/>
          <p14:tracePt t="90490" x="1589088" y="5634038"/>
          <p14:tracePt t="90733" x="1597025" y="5626100"/>
          <p14:tracePt t="90743" x="1614488" y="5616575"/>
          <p14:tracePt t="90750" x="1622425" y="5600700"/>
          <p14:tracePt t="90759" x="1631950" y="5600700"/>
          <p14:tracePt t="90765" x="1639888" y="5600700"/>
          <p14:tracePt t="90984" x="1647825" y="5591175"/>
          <p14:tracePt t="90992" x="1673225" y="5591175"/>
          <p14:tracePt t="90998" x="1776413" y="5557838"/>
          <p14:tracePt t="91006" x="1946275" y="5507038"/>
          <p14:tracePt t="91014" x="2166938" y="5405438"/>
          <p14:tracePt t="91022" x="2387600" y="5294313"/>
          <p14:tracePt t="91030" x="2608263" y="5183188"/>
          <p14:tracePt t="91038" x="2811463" y="5081588"/>
          <p14:tracePt t="91046" x="3016250" y="4954588"/>
          <p14:tracePt t="91054" x="3194050" y="4852988"/>
          <p14:tracePt t="91061" x="3381375" y="4733925"/>
          <p14:tracePt t="91070" x="3568700" y="4589463"/>
          <p14:tracePt t="91078" x="3746500" y="4410075"/>
          <p14:tracePt t="91086" x="3908425" y="4232275"/>
          <p14:tracePt t="91095" x="4052888" y="4044950"/>
          <p14:tracePt t="91102" x="4197350" y="3875088"/>
          <p14:tracePt t="91111" x="4324350" y="3722688"/>
          <p14:tracePt t="91118" x="4443413" y="3594100"/>
          <p14:tracePt t="91127" x="4545013" y="3492500"/>
          <p14:tracePt t="91134" x="4673600" y="3373438"/>
          <p14:tracePt t="91145" x="4833938" y="3271838"/>
          <p14:tracePt t="91150" x="4970463" y="3195638"/>
          <p14:tracePt t="91159" x="5122863" y="3127375"/>
          <p14:tracePt t="91166" x="5249863" y="3076575"/>
          <p14:tracePt t="91176" x="5343525" y="3041650"/>
          <p14:tracePt t="91182" x="5446713" y="3025775"/>
          <p14:tracePt t="91193" x="5530850" y="3016250"/>
          <p14:tracePt t="91198" x="5591175" y="3016250"/>
          <p14:tracePt t="91206" x="5641975" y="3016250"/>
          <p14:tracePt t="91214" x="5683250" y="3016250"/>
          <p14:tracePt t="91222" x="5726113" y="3041650"/>
          <p14:tracePt t="91230" x="5751513" y="3067050"/>
          <p14:tracePt t="91238" x="5786438" y="3109913"/>
          <p14:tracePt t="91246" x="5827713" y="3186113"/>
          <p14:tracePt t="91254" x="5853113" y="3279775"/>
          <p14:tracePt t="91263" x="5880100" y="3390900"/>
          <p14:tracePt t="91270" x="5905500" y="3517900"/>
          <p14:tracePt t="91279" x="5930900" y="3636963"/>
          <p14:tracePt t="91286" x="5946775" y="3738563"/>
          <p14:tracePt t="91294" x="5964238" y="3832225"/>
          <p14:tracePt t="91302" x="5981700" y="3925888"/>
          <p14:tracePt t="91311" x="5997575" y="3986213"/>
          <p14:tracePt t="91317" x="6007100" y="4037013"/>
          <p14:tracePt t="91328" x="6024563" y="4087813"/>
          <p14:tracePt t="91334" x="6040438" y="4138613"/>
          <p14:tracePt t="91344" x="6065838" y="4181475"/>
          <p14:tracePt t="91349" x="6091238" y="4214813"/>
          <p14:tracePt t="91361" x="6116638" y="4249738"/>
          <p14:tracePt t="91366" x="6134100" y="4283075"/>
          <p14:tracePt t="91376" x="6151563" y="4300538"/>
          <p14:tracePt t="91382" x="6176963" y="4316413"/>
          <p14:tracePt t="91390" x="6210300" y="4325938"/>
          <p14:tracePt t="91398" x="6227763" y="4325938"/>
          <p14:tracePt t="91406" x="6270625" y="4333875"/>
          <p14:tracePt t="91414" x="6321425" y="4333875"/>
          <p14:tracePt t="91422" x="6405563" y="4333875"/>
          <p14:tracePt t="91430" x="6524625" y="4333875"/>
          <p14:tracePt t="91438" x="6694488" y="4333875"/>
          <p14:tracePt t="91446" x="6932613" y="4333875"/>
          <p14:tracePt t="91454" x="7204075" y="4333875"/>
          <p14:tracePt t="91462" x="7510463" y="4351338"/>
          <p14:tracePt t="91470" x="7832725" y="4351338"/>
          <p14:tracePt t="91478" x="8156575" y="4351338"/>
          <p14:tracePt t="91486" x="8478838" y="4341813"/>
          <p14:tracePt t="91494" x="8785225" y="4325938"/>
          <p14:tracePt t="91502" x="9107488" y="4325938"/>
          <p14:tracePt t="91511" x="9456738" y="4325938"/>
          <p14:tracePt t="91518" x="9753600" y="4325938"/>
          <p14:tracePt t="91527" x="9983788" y="4325938"/>
          <p14:tracePt t="91533" x="10153650" y="4325938"/>
          <p14:tracePt t="91543" x="10288588" y="4325938"/>
          <p14:tracePt t="91549" x="10433050" y="4325938"/>
          <p14:tracePt t="91559" x="10544175" y="4325938"/>
          <p14:tracePt t="91566" x="10637838" y="4325938"/>
          <p14:tracePt t="91576" x="10721975" y="4325938"/>
          <p14:tracePt t="91582" x="10815638" y="4325938"/>
          <p14:tracePt t="91593" x="10917238" y="4333875"/>
          <p14:tracePt t="91598" x="11010900" y="4351338"/>
          <p14:tracePt t="91606" x="11096625" y="4359275"/>
          <p14:tracePt t="91614" x="11188700" y="4359275"/>
          <p14:tracePt t="91622" x="11282363" y="4359275"/>
          <p14:tracePt t="91629" x="11350625" y="4359275"/>
          <p14:tracePt t="91637" x="11401425" y="4359275"/>
          <p14:tracePt t="91646" x="11418888" y="4359275"/>
          <p14:tracePt t="91653" x="11426825" y="4359275"/>
          <p14:tracePt t="91662" x="11436350" y="4359275"/>
          <p14:tracePt t="91669" x="11444288" y="4359275"/>
          <p14:tracePt t="91752" x="11452225" y="4368800"/>
          <p14:tracePt t="91768" x="11452225" y="4394200"/>
          <p14:tracePt t="91776" x="11444288" y="4460875"/>
          <p14:tracePt t="91784" x="11426825" y="4546600"/>
          <p14:tracePt t="91792" x="11410950" y="4622800"/>
          <p14:tracePt t="91798" x="11376025" y="4708525"/>
          <p14:tracePt t="91807" x="11342688" y="4792663"/>
          <p14:tracePt t="91814" x="11307763" y="4860925"/>
          <p14:tracePt t="91823" x="11282363" y="4919663"/>
          <p14:tracePt t="91830" x="11249025" y="4972050"/>
          <p14:tracePt t="91839" x="11223625" y="5013325"/>
          <p14:tracePt t="91847" x="11206163" y="5048250"/>
          <p14:tracePt t="91854" x="11172825" y="5073650"/>
          <p14:tracePt t="91864" x="11163300" y="5091113"/>
          <p14:tracePt t="91871" x="11129963" y="5106988"/>
          <p14:tracePt t="91879" x="11104563" y="5124450"/>
          <p14:tracePt t="91886" x="11079163" y="5132388"/>
          <p14:tracePt t="91896" x="11053763" y="5149850"/>
          <p14:tracePt t="91902" x="11018838" y="5167313"/>
          <p14:tracePt t="91911" x="10993438" y="5167313"/>
          <p14:tracePt t="91918" x="10960100" y="5167313"/>
          <p14:tracePt t="91929" x="10891838" y="5167313"/>
          <p14:tracePt t="91935" x="10848975" y="5167313"/>
          <p14:tracePt t="91944" x="10764838" y="5167313"/>
          <p14:tracePt t="91950" x="10688638" y="5167313"/>
          <p14:tracePt t="91960" x="10602913" y="5157788"/>
          <p14:tracePt t="91966" x="10544175" y="5149850"/>
          <p14:tracePt t="91978" x="10475913" y="5132388"/>
          <p14:tracePt t="91982" x="10407650" y="5116513"/>
          <p14:tracePt t="91994" x="10348913" y="5099050"/>
          <p14:tracePt t="91998" x="10306050" y="5081588"/>
          <p14:tracePt t="92007" x="10280650" y="5073650"/>
          <p14:tracePt t="92014" x="10271125" y="5056188"/>
          <p14:tracePt t="92022" x="10245725" y="5048250"/>
          <p14:tracePt t="92030" x="10212388" y="5022850"/>
          <p14:tracePt t="92038" x="10186988" y="5013325"/>
          <p14:tracePt t="92046" x="10153650" y="5013325"/>
          <p14:tracePt t="92054" x="10101263" y="5005388"/>
          <p14:tracePt t="92064" x="10059988" y="5005388"/>
          <p14:tracePt t="92070" x="10009188" y="5005388"/>
          <p14:tracePt t="92079" x="9940925" y="5005388"/>
          <p14:tracePt t="92086" x="9864725" y="5005388"/>
          <p14:tracePt t="92095" x="9779000" y="5005388"/>
          <p14:tracePt t="92103" x="9702800" y="5005388"/>
          <p14:tracePt t="92111" x="9609138" y="5013325"/>
          <p14:tracePt t="92118" x="9515475" y="5030788"/>
          <p14:tracePt t="92129" x="9413875" y="5038725"/>
          <p14:tracePt t="92134" x="9337675" y="5048250"/>
          <p14:tracePt t="92144" x="9261475" y="5048250"/>
          <p14:tracePt t="92150" x="9193213" y="5056188"/>
          <p14:tracePt t="92160" x="9142413" y="5064125"/>
          <p14:tracePt t="92166" x="9107488" y="5064125"/>
          <p14:tracePt t="92177" x="9074150" y="5064125"/>
          <p14:tracePt t="92183" x="9031288" y="5073650"/>
          <p14:tracePt t="92193" x="9005888" y="5073650"/>
          <p14:tracePt t="92198" x="8972550" y="5073650"/>
          <p14:tracePt t="92207" x="8947150" y="5073650"/>
          <p14:tracePt t="92223" x="8937625" y="5073650"/>
          <p14:tracePt t="92239" x="8921750" y="5073650"/>
          <p14:tracePt t="92246" x="8904288" y="5073650"/>
          <p14:tracePt t="92254" x="8878888" y="5073650"/>
          <p14:tracePt t="92262" x="8861425" y="5073650"/>
          <p14:tracePt t="92270" x="8836025" y="5073650"/>
          <p14:tracePt t="92279" x="8810625" y="5073650"/>
          <p14:tracePt t="92286" x="8759825" y="5073650"/>
          <p14:tracePt t="92295" x="8716963" y="5073650"/>
          <p14:tracePt t="92302" x="8658225" y="5073650"/>
          <p14:tracePt t="92311" x="8597900" y="5073650"/>
          <p14:tracePt t="92318" x="8555038" y="5081588"/>
          <p14:tracePt t="92328" x="8521700" y="5081588"/>
          <p14:tracePt t="92334" x="8470900" y="5081588"/>
          <p14:tracePt t="92344" x="8428038" y="5081588"/>
          <p14:tracePt t="92350" x="8377238" y="5081588"/>
          <p14:tracePt t="92360" x="8343900" y="5081588"/>
          <p14:tracePt t="92367" x="8301038" y="5081588"/>
          <p14:tracePt t="92378" x="8266113" y="5081588"/>
          <p14:tracePt t="92382" x="8250238" y="5081588"/>
          <p14:tracePt t="92519" x="8250238" y="5073650"/>
          <p14:tracePt t="92527" x="8258175" y="5064125"/>
          <p14:tracePt t="92535" x="8283575" y="5038725"/>
          <p14:tracePt t="92546" x="8308975" y="5022850"/>
          <p14:tracePt t="92550" x="8326438" y="5005388"/>
          <p14:tracePt t="92561" x="8359775" y="4987925"/>
          <p14:tracePt t="92566" x="8385175" y="4954588"/>
          <p14:tracePt t="92577" x="8410575" y="4937125"/>
          <p14:tracePt t="92582" x="8420100" y="4911725"/>
          <p14:tracePt t="92590" x="8428038" y="4868863"/>
          <p14:tracePt t="92597" x="8428038" y="4843463"/>
          <p14:tracePt t="92944" x="8435975" y="4843463"/>
          <p14:tracePt t="92951" x="8445500" y="4843463"/>
          <p14:tracePt t="92975" x="8462963" y="4843463"/>
          <p14:tracePt t="92992" x="8470900" y="4852988"/>
          <p14:tracePt t="93001" x="8478838" y="4860925"/>
          <p14:tracePt t="93009" x="8488363" y="4860925"/>
          <p14:tracePt t="93022" x="8488363" y="4868863"/>
          <p14:tracePt t="93055" x="8488363" y="4886325"/>
          <p14:tracePt t="93062" x="8488363" y="4894263"/>
          <p14:tracePt t="93103" x="8488363" y="4903788"/>
          <p14:tracePt t="93119" x="8488363" y="4911725"/>
          <p14:tracePt t="93129" x="8478838" y="4919663"/>
          <p14:tracePt t="93145" x="8470900" y="4937125"/>
          <p14:tracePt t="93151" x="8462963" y="4954588"/>
          <p14:tracePt t="93167" x="8453438" y="4972050"/>
          <p14:tracePt t="93177" x="8445500" y="4979988"/>
          <p14:tracePt t="93183" x="8445500" y="4997450"/>
          <p14:tracePt t="93194" x="8435975" y="5013325"/>
          <p14:tracePt t="93199" x="8428038" y="5038725"/>
          <p14:tracePt t="93207" x="8420100" y="5038725"/>
          <p14:tracePt t="93214" x="8410575" y="5048250"/>
          <p14:tracePt t="93231" x="8410575" y="5064125"/>
          <p14:tracePt t="93247" x="8402638" y="5073650"/>
          <p14:tracePt t="93311" x="8394700" y="5073650"/>
          <p14:tracePt t="93328" x="8385175" y="5073650"/>
          <p14:tracePt t="93334" x="8377238" y="5073650"/>
          <p14:tracePt t="93343" x="8369300" y="5073650"/>
          <p14:tracePt t="93350" x="8359775" y="5073650"/>
          <p14:tracePt t="93366" x="8351838" y="5073650"/>
          <p14:tracePt t="93392" x="8343900" y="5073650"/>
          <p14:tracePt t="93406" x="8334375" y="5073650"/>
          <p14:tracePt t="93414" x="8326438" y="5073650"/>
          <p14:tracePt t="93521" x="8318500" y="5073650"/>
          <p14:tracePt t="93530" x="8308975" y="5073650"/>
          <p14:tracePt t="93568" x="8301038" y="5073650"/>
          <p14:tracePt t="93979" x="8308975" y="5073650"/>
          <p14:tracePt t="93987" x="8318500" y="5073650"/>
          <p14:tracePt t="93996" x="8326438" y="5073650"/>
          <p14:tracePt t="94003" x="8351838" y="5073650"/>
          <p14:tracePt t="94014" x="8369300" y="5073650"/>
          <p14:tracePt t="94019" x="8402638" y="5091113"/>
          <p14:tracePt t="94029" x="8488363" y="5116513"/>
          <p14:tracePt t="94035" x="8572500" y="5141913"/>
          <p14:tracePt t="94043" x="8648700" y="5167313"/>
          <p14:tracePt t="94050" x="8734425" y="5192713"/>
          <p14:tracePt t="94060" x="8802688" y="5208588"/>
          <p14:tracePt t="94066" x="8861425" y="5235575"/>
          <p14:tracePt t="94076" x="8912225" y="5243513"/>
          <p14:tracePt t="94082" x="8921750" y="5243513"/>
          <p14:tracePt t="94155" x="8937625" y="5243513"/>
          <p14:tracePt t="94172" x="8947150" y="5243513"/>
          <p14:tracePt t="94182" x="8972550" y="5243513"/>
          <p14:tracePt t="94188" x="8997950" y="5243513"/>
          <p14:tracePt t="94197" x="9005888" y="5243513"/>
          <p14:tracePt t="94203" x="9013825" y="5243513"/>
          <p14:tracePt t="94211" x="9031288" y="5235575"/>
          <p14:tracePt t="94218" x="9039225" y="5235575"/>
          <p14:tracePt t="94228" x="9056688" y="5235575"/>
          <p14:tracePt t="94244" x="9074150" y="5226050"/>
          <p14:tracePt t="94250" x="9082088" y="5218113"/>
          <p14:tracePt t="94260" x="9091613" y="5218113"/>
          <p14:tracePt t="94266" x="9107488" y="5218113"/>
          <p14:tracePt t="94277" x="9132888" y="5208588"/>
          <p14:tracePt t="94282" x="9167813" y="5200650"/>
          <p14:tracePt t="94293" x="9201150" y="5192713"/>
          <p14:tracePt t="94298" x="9244013" y="5183188"/>
          <p14:tracePt t="94306" x="9269413" y="5175250"/>
          <p14:tracePt t="94314" x="9294813" y="5167313"/>
          <p14:tracePt t="94322" x="9320213" y="5157788"/>
          <p14:tracePt t="94412" x="9328150" y="5157788"/>
          <p14:tracePt t="94430" x="9320213" y="5157788"/>
          <p14:tracePt t="94436" x="9312275" y="5157788"/>
          <p14:tracePt t="94445" x="9286875" y="5157788"/>
          <p14:tracePt t="94451" x="9261475" y="5157788"/>
          <p14:tracePt t="94460" x="9236075" y="5157788"/>
          <p14:tracePt t="94467" x="9209088" y="5157788"/>
          <p14:tracePt t="94478" x="9175750" y="5157788"/>
          <p14:tracePt t="94482" x="9142413" y="5157788"/>
          <p14:tracePt t="94494" x="9107488" y="5157788"/>
          <p14:tracePt t="94498" x="9091613" y="5149850"/>
          <p14:tracePt t="94507" x="9074150" y="5149850"/>
          <p14:tracePt t="94514" x="9056688" y="5141913"/>
          <p14:tracePt t="94523" x="9048750" y="5132388"/>
          <p14:tracePt t="94530" x="9039225" y="5132388"/>
          <p14:tracePt t="94538" x="9031288" y="5124450"/>
          <p14:tracePt t="94546" x="9023350" y="5116513"/>
          <p14:tracePt t="94555" x="9013825" y="5116513"/>
          <p14:tracePt t="94562" x="9005888" y="5116513"/>
          <p14:tracePt t="94578" x="8997950" y="5106988"/>
          <p14:tracePt t="94586" x="8980488" y="5106988"/>
          <p14:tracePt t="94594" x="8972550" y="5106988"/>
          <p14:tracePt t="94605" x="8947150" y="5099050"/>
          <p14:tracePt t="94613" x="8937625" y="5099050"/>
          <p14:tracePt t="94618" x="8921750" y="5099050"/>
          <p14:tracePt t="94627" x="8894763" y="5099050"/>
          <p14:tracePt t="94634" x="8878888" y="5099050"/>
          <p14:tracePt t="94643" x="8869363" y="5106988"/>
          <p14:tracePt t="94649" x="8853488" y="5116513"/>
          <p14:tracePt t="94659" x="8828088" y="5116513"/>
          <p14:tracePt t="94666" x="8810625" y="5132388"/>
          <p14:tracePt t="94682" x="8793163" y="5132388"/>
          <p14:tracePt t="94697" x="8785225" y="5132388"/>
          <p14:tracePt t="94729" x="8777288" y="5132388"/>
          <p14:tracePt t="94737" x="8767763" y="5132388"/>
          <p14:tracePt t="94745" x="8759825" y="5132388"/>
          <p14:tracePt t="94762" x="8742363" y="5132388"/>
          <p14:tracePt t="94770" x="8734425" y="5132388"/>
          <p14:tracePt t="94778" x="8724900" y="5132388"/>
          <p14:tracePt t="94786" x="8716963" y="5132388"/>
          <p14:tracePt t="94794" x="8709025" y="5124450"/>
          <p14:tracePt t="94802" x="8699500" y="5124450"/>
          <p14:tracePt t="94810" x="8683625" y="5124450"/>
          <p14:tracePt t="94818" x="8666163" y="5116513"/>
          <p14:tracePt t="94827" x="8640763" y="5106988"/>
          <p14:tracePt t="94834" x="8623300" y="5106988"/>
          <p14:tracePt t="94844" x="8589963" y="5106988"/>
          <p14:tracePt t="94850" x="8555038" y="5106988"/>
          <p14:tracePt t="94859" x="8496300" y="5106988"/>
          <p14:tracePt t="94866" x="8435975" y="5124450"/>
          <p14:tracePt t="94878" x="8351838" y="5141913"/>
          <p14:tracePt t="94882" x="8266113" y="5157788"/>
          <p14:tracePt t="94891" x="8174038" y="5183188"/>
          <p14:tracePt t="94898" x="8070850" y="5192713"/>
          <p14:tracePt t="94906" x="7951788" y="5200650"/>
          <p14:tracePt t="94914" x="7850188" y="5208588"/>
          <p14:tracePt t="94922" x="7748588" y="5208588"/>
          <p14:tracePt t="94930" x="7672388" y="5208588"/>
          <p14:tracePt t="94938" x="7596188" y="5208588"/>
          <p14:tracePt t="94946" x="7527925" y="5208588"/>
          <p14:tracePt t="94954" x="7459663" y="5208588"/>
          <p14:tracePt t="94962" x="7400925" y="5208588"/>
          <p14:tracePt t="94970" x="7366000" y="5208588"/>
          <p14:tracePt t="94978" x="7323138" y="5208588"/>
          <p14:tracePt t="94986" x="7297738" y="5208588"/>
          <p14:tracePt t="94994" x="7264400" y="5208588"/>
          <p14:tracePt t="95002" x="7204075" y="5218113"/>
          <p14:tracePt t="95010" x="7153275" y="5235575"/>
          <p14:tracePt t="95018" x="7085013" y="5251450"/>
          <p14:tracePt t="95027" x="6992938" y="5276850"/>
          <p14:tracePt t="95034" x="6873875" y="5294313"/>
          <p14:tracePt t="95044" x="6745288" y="5327650"/>
          <p14:tracePt t="95050" x="6600825" y="5370513"/>
          <p14:tracePt t="95060" x="6465888" y="5413375"/>
          <p14:tracePt t="95066" x="6321425" y="5456238"/>
          <p14:tracePt t="95075" x="6142038" y="5497513"/>
          <p14:tracePt t="95082" x="5964238" y="5532438"/>
          <p14:tracePt t="95092" x="5827713" y="5549900"/>
          <p14:tracePt t="95098" x="5708650" y="5557838"/>
          <p14:tracePt t="95106" x="5599113" y="5565775"/>
          <p14:tracePt t="95114" x="5487988" y="5575300"/>
          <p14:tracePt t="95122" x="5411788" y="5591175"/>
          <p14:tracePt t="95130" x="5343525" y="5591175"/>
          <p14:tracePt t="95138" x="5284788" y="5591175"/>
          <p14:tracePt t="95146" x="5241925" y="5591175"/>
          <p14:tracePt t="95154" x="5233988" y="5591175"/>
          <p14:tracePt t="95162" x="5216525" y="5583238"/>
          <p14:tracePt t="95170" x="5208588" y="5583238"/>
          <p14:tracePt t="95210" x="5199063" y="5583238"/>
          <p14:tracePt t="95244" x="5208588" y="5565775"/>
          <p14:tracePt t="95251" x="5216525" y="5557838"/>
          <p14:tracePt t="95261" x="5233988" y="5549900"/>
          <p14:tracePt t="95266" x="5276850" y="5514975"/>
          <p14:tracePt t="95276" x="5335588" y="5489575"/>
          <p14:tracePt t="95282" x="5446713" y="5472113"/>
          <p14:tracePt t="95291" x="5599113" y="5464175"/>
          <p14:tracePt t="95298" x="5811838" y="5446713"/>
          <p14:tracePt t="95306" x="6091238" y="5430838"/>
          <p14:tracePt t="95314" x="6440488" y="5430838"/>
          <p14:tracePt t="95322" x="6838950" y="5438775"/>
          <p14:tracePt t="95330" x="7256463" y="5472113"/>
          <p14:tracePt t="95338" x="7705725" y="5524500"/>
          <p14:tracePt t="95346" x="8189913" y="5575300"/>
          <p14:tracePt t="95354" x="8666163" y="5626100"/>
          <p14:tracePt t="95362" x="9107488" y="5694363"/>
          <p14:tracePt t="95370" x="9515475" y="5735638"/>
          <p14:tracePt t="95378" x="9796463" y="5753100"/>
          <p14:tracePt t="95386" x="10059988" y="5778500"/>
          <p14:tracePt t="95393" x="10229850" y="5795963"/>
          <p14:tracePt t="95402" x="10339388" y="5803900"/>
          <p14:tracePt t="95411" x="10433050" y="5803900"/>
          <p14:tracePt t="95418" x="10501313" y="5803900"/>
          <p14:tracePt t="95427" x="10560050" y="5813425"/>
          <p14:tracePt t="95434" x="10612438" y="5813425"/>
          <p14:tracePt t="95443" x="10645775" y="5813425"/>
          <p14:tracePt t="95450" x="10688638" y="5813425"/>
          <p14:tracePt t="95460" x="10721975" y="5813425"/>
          <p14:tracePt t="95466" x="10764838" y="5813425"/>
          <p14:tracePt t="95476" x="10798175" y="5813425"/>
          <p14:tracePt t="95482" x="10833100" y="5813425"/>
          <p14:tracePt t="95492" x="10858500" y="5813425"/>
          <p14:tracePt t="95498" x="10883900" y="5813425"/>
          <p14:tracePt t="95509" x="10909300" y="5813425"/>
          <p14:tracePt t="95514" x="10942638" y="5813425"/>
          <p14:tracePt t="95522" x="10985500" y="5803900"/>
          <p14:tracePt t="95530" x="11010900" y="5795963"/>
          <p14:tracePt t="95538" x="11044238" y="5778500"/>
          <p14:tracePt t="95546" x="11071225" y="5778500"/>
          <p14:tracePt t="95554" x="11087100" y="5770563"/>
          <p14:tracePt t="95570" x="11104563" y="5761038"/>
          <p14:tracePt t="95612" x="11112500" y="5745163"/>
          <p14:tracePt t="95675" x="11112500" y="5735638"/>
          <p14:tracePt t="95817" x="11122025" y="5735638"/>
          <p14:tracePt t="95826" x="11129963" y="5735638"/>
          <p14:tracePt t="96204" x="11104563" y="5735638"/>
          <p14:tracePt t="96211" x="11096625" y="5735638"/>
          <p14:tracePt t="96220" x="11061700" y="5719763"/>
          <p14:tracePt t="96230" x="11044238" y="5719763"/>
          <p14:tracePt t="96235" x="11018838" y="5684838"/>
          <p14:tracePt t="96246" x="10985500" y="5659438"/>
          <p14:tracePt t="96250" x="10977563" y="5641975"/>
          <p14:tracePt t="96260" x="10960100" y="5626100"/>
          <p14:tracePt t="96267" x="10942638" y="5600700"/>
          <p14:tracePt t="96277" x="10926763" y="5583238"/>
          <p14:tracePt t="96283" x="10909300" y="5549900"/>
          <p14:tracePt t="96294" x="10891838" y="5532438"/>
          <p14:tracePt t="96299" x="10858500" y="5497513"/>
          <p14:tracePt t="96310" x="10815638" y="5456238"/>
          <p14:tracePt t="96315" x="10790238" y="5438775"/>
          <p14:tracePt t="96323" x="10756900" y="5395913"/>
          <p14:tracePt t="96330" x="10714038" y="5345113"/>
          <p14:tracePt t="96339" x="10704513" y="5337175"/>
          <p14:tracePt t="96347" x="10671175" y="5319713"/>
          <p14:tracePt t="96362" x="10653713" y="5302250"/>
          <p14:tracePt t="96372" x="10645775" y="5302250"/>
          <p14:tracePt t="96378" x="10620375" y="5294313"/>
          <p14:tracePt t="96387" x="10602913" y="5286375"/>
          <p14:tracePt t="96395" x="10594975" y="5286375"/>
          <p14:tracePt t="96402" x="10577513" y="5286375"/>
          <p14:tracePt t="96412" x="10534650" y="5268913"/>
          <p14:tracePt t="96419" x="10509250" y="5268913"/>
          <p14:tracePt t="96428" x="10483850" y="5251450"/>
          <p14:tracePt t="96434" x="10450513" y="5251450"/>
          <p14:tracePt t="96444" x="10425113" y="5251450"/>
          <p14:tracePt t="96451" x="10407650" y="5243513"/>
          <p14:tracePt t="96461" x="10382250" y="5243513"/>
          <p14:tracePt t="96467" x="10364788" y="5235575"/>
          <p14:tracePt t="96478" x="10356850" y="5235575"/>
          <p14:tracePt t="96483" x="10331450" y="5235575"/>
          <p14:tracePt t="96493" x="10298113" y="5218113"/>
          <p14:tracePt t="96499" x="10245725" y="5200650"/>
          <p14:tracePt t="96510" x="10179050" y="5192713"/>
          <p14:tracePt t="96515" x="10093325" y="5175250"/>
          <p14:tracePt t="96524" x="10017125" y="5167313"/>
          <p14:tracePt t="96530" x="9915525" y="5157788"/>
          <p14:tracePt t="96539" x="9804400" y="5149850"/>
          <p14:tracePt t="96547" x="9702800" y="5141913"/>
          <p14:tracePt t="96555" x="9601200" y="5141913"/>
          <p14:tracePt t="96563" x="9498013" y="5141913"/>
          <p14:tracePt t="96571" x="9405938" y="5141913"/>
          <p14:tracePt t="96579" x="9328150" y="5141913"/>
          <p14:tracePt t="96587" x="9226550" y="5132388"/>
          <p14:tracePt t="96596" x="9124950" y="5132388"/>
          <p14:tracePt t="96602" x="9048750" y="5132388"/>
          <p14:tracePt t="96616" x="8963025" y="5132388"/>
          <p14:tracePt t="96621" x="8912225" y="5132388"/>
          <p14:tracePt t="96629" x="8853488" y="5132388"/>
          <p14:tracePt t="96633" x="8793163" y="5132388"/>
          <p14:tracePt t="96644" x="8734425" y="5132388"/>
          <p14:tracePt t="96650" x="8674100" y="5124450"/>
          <p14:tracePt t="96660" x="8632825" y="5116513"/>
          <p14:tracePt t="96666" x="8580438" y="5116513"/>
          <p14:tracePt t="96676" x="8547100" y="5116513"/>
          <p14:tracePt t="96682" x="8496300" y="5116513"/>
          <p14:tracePt t="96691" x="8435975" y="5116513"/>
          <p14:tracePt t="96699" x="8402638" y="5116513"/>
          <p14:tracePt t="96706" x="8369300" y="5116513"/>
          <p14:tracePt t="96718" x="8318500" y="5116513"/>
          <p14:tracePt t="96727" x="8275638" y="5116513"/>
          <p14:tracePt t="96734" x="8215313" y="5116513"/>
          <p14:tracePt t="96744" x="8181975" y="5116513"/>
          <p14:tracePt t="96750" x="8147050" y="5116513"/>
          <p14:tracePt t="96760" x="8113713" y="5116513"/>
          <p14:tracePt t="96766" x="8105775" y="5116513"/>
          <p14:tracePt t="97152" x="8096250" y="5116513"/>
          <p14:tracePt t="97168" x="8070850" y="5106988"/>
          <p14:tracePt t="97184" x="8054975" y="5091113"/>
          <p14:tracePt t="97194" x="8037513" y="5091113"/>
          <p14:tracePt t="97216" x="8029575" y="5081588"/>
          <p14:tracePt t="97231" x="8029575" y="5073650"/>
          <p14:tracePt t="97264" x="8029575" y="5064125"/>
          <p14:tracePt t="97271" x="8020050" y="5064125"/>
          <p14:tracePt t="97296" x="8020050" y="5056188"/>
          <p14:tracePt t="97312" x="8012113" y="5038725"/>
          <p14:tracePt t="97319" x="8012113" y="5030788"/>
          <p14:tracePt t="97329" x="8012113" y="5022850"/>
          <p14:tracePt t="97335" x="8012113" y="5013325"/>
          <p14:tracePt t="97359" x="8012113" y="4997450"/>
          <p14:tracePt t="97376" x="8012113" y="4987925"/>
          <p14:tracePt t="97568" x="8012113" y="4979988"/>
          <p14:tracePt t="97647" x="8004175" y="4987925"/>
          <p14:tracePt t="97655" x="7994650" y="4987925"/>
          <p14:tracePt t="97664" x="7986713" y="4997450"/>
          <p14:tracePt t="97671" x="7977188" y="4997450"/>
          <p14:tracePt t="97694" x="7961313" y="4997450"/>
          <p14:tracePt t="97702" x="7951788" y="4997450"/>
          <p14:tracePt t="97718" x="7935913" y="5005388"/>
          <p14:tracePt t="97727" x="7918450" y="5005388"/>
          <p14:tracePt t="97734" x="7910513" y="5005388"/>
          <p14:tracePt t="97744" x="7893050" y="5005388"/>
          <p14:tracePt t="97751" x="7867650" y="5013325"/>
          <p14:tracePt t="97760" x="7842250" y="5013325"/>
          <p14:tracePt t="97776" x="7824788" y="5013325"/>
          <p14:tracePt t="97782" x="7791450" y="5013325"/>
          <p14:tracePt t="97793" x="7766050" y="5013325"/>
          <p14:tracePt t="97799" x="7723188" y="5013325"/>
          <p14:tracePt t="97810" x="7688263" y="5013325"/>
          <p14:tracePt t="97814" x="7654925" y="5013325"/>
          <p14:tracePt t="97825" x="7604125" y="5013325"/>
          <p14:tracePt t="97831" x="7553325" y="5013325"/>
          <p14:tracePt t="97838" x="7493000" y="5013325"/>
          <p14:tracePt t="97846" x="7434263" y="5013325"/>
          <p14:tracePt t="97854" x="7373938" y="5013325"/>
          <p14:tracePt t="97862" x="7323138" y="5013325"/>
          <p14:tracePt t="97870" x="7256463" y="5013325"/>
          <p14:tracePt t="97878" x="7188200" y="5013325"/>
          <p14:tracePt t="97895" x="7112000" y="5013325"/>
          <p14:tracePt t="97902" x="7077075" y="5013325"/>
          <p14:tracePt t="97911" x="7043738" y="5013325"/>
          <p14:tracePt t="97918" x="7000875" y="5013325"/>
          <p14:tracePt t="97926" x="6967538" y="5013325"/>
          <p14:tracePt t="97933" x="6924675" y="5013325"/>
          <p14:tracePt t="97942" x="6889750" y="5013325"/>
          <p14:tracePt t="97949" x="6856413" y="5013325"/>
          <p14:tracePt t="97960" x="6831013" y="5013325"/>
          <p14:tracePt t="97965" x="6788150" y="5013325"/>
          <p14:tracePt t="97976" x="6754813" y="5013325"/>
          <p14:tracePt t="97982" x="6729413" y="5013325"/>
          <p14:tracePt t="97992" x="6704013" y="5022850"/>
          <p14:tracePt t="97998" x="6678613" y="5022850"/>
          <p14:tracePt t="98010" x="6661150" y="5022850"/>
          <p14:tracePt t="98014" x="6635750" y="5022850"/>
          <p14:tracePt t="98024" x="6610350" y="5030788"/>
          <p14:tracePt t="98030" x="6584950" y="5030788"/>
          <p14:tracePt t="98038" x="6559550" y="5030788"/>
          <p14:tracePt t="98046" x="6534150" y="5038725"/>
          <p14:tracePt t="98054" x="6508750" y="5038725"/>
          <p14:tracePt t="98062" x="6483350" y="5038725"/>
          <p14:tracePt t="98069" x="6456363" y="5048250"/>
          <p14:tracePt t="98078" x="6430963" y="5048250"/>
          <p14:tracePt t="98086" x="6397625" y="5056188"/>
          <p14:tracePt t="98094" x="6364288" y="5064125"/>
          <p14:tracePt t="98102" x="6329363" y="5073650"/>
          <p14:tracePt t="98110" x="6286500" y="5073650"/>
          <p14:tracePt t="98118" x="6253163" y="5081588"/>
          <p14:tracePt t="98127" x="6219825" y="5091113"/>
          <p14:tracePt t="98134" x="6184900" y="5091113"/>
          <p14:tracePt t="98143" x="6142038" y="5099050"/>
          <p14:tracePt t="98150" x="6100763" y="5106988"/>
          <p14:tracePt t="98160" x="6049963" y="5116513"/>
          <p14:tracePt t="98166" x="5997575" y="5124450"/>
          <p14:tracePt t="98175" x="5956300" y="5124450"/>
          <p14:tracePt t="98182" x="5895975" y="5124450"/>
          <p14:tracePt t="98191" x="5853113" y="5132388"/>
          <p14:tracePt t="98198" x="5794375" y="5141913"/>
          <p14:tracePt t="98208" x="5743575" y="5141913"/>
          <p14:tracePt t="98214" x="5692775" y="5149850"/>
          <p14:tracePt t="98222" x="5632450" y="5157788"/>
          <p14:tracePt t="98230" x="5573713" y="5157788"/>
          <p14:tracePt t="98239" x="5522913" y="5157788"/>
          <p14:tracePt t="98246" x="5472113" y="5157788"/>
          <p14:tracePt t="98254" x="5411788" y="5157788"/>
          <p14:tracePt t="98262" x="5360988" y="5157788"/>
          <p14:tracePt t="98270" x="5318125" y="5157788"/>
          <p14:tracePt t="98278" x="5249863" y="5157788"/>
          <p14:tracePt t="98286" x="5191125" y="5157788"/>
          <p14:tracePt t="98294" x="5140325" y="5157788"/>
          <p14:tracePt t="98302" x="5089525" y="5157788"/>
          <p14:tracePt t="98310" x="5029200" y="5157788"/>
          <p14:tracePt t="98318" x="4987925" y="5157788"/>
          <p14:tracePt t="98326" x="4953000" y="5157788"/>
          <p14:tracePt t="98334" x="4919663" y="5157788"/>
          <p14:tracePt t="98342" x="4876800" y="5157788"/>
          <p14:tracePt t="98350" x="4843463" y="5157788"/>
          <p14:tracePt t="98359" x="4800600" y="5167313"/>
          <p14:tracePt t="98366" x="4749800" y="5167313"/>
          <p14:tracePt t="98376" x="4714875" y="5175250"/>
          <p14:tracePt t="98382" x="4681538" y="5175250"/>
          <p14:tracePt t="98393" x="4638675" y="5175250"/>
          <p14:tracePt t="98398" x="4630738" y="5175250"/>
          <p14:tracePt t="98408" x="4613275" y="5175250"/>
          <p14:tracePt t="98414" x="4605338" y="5183188"/>
          <p14:tracePt t="98431" x="4595813" y="5183188"/>
          <p14:tracePt t="98438" x="4587875" y="5183188"/>
          <p14:tracePt t="98463" x="4587875" y="5192713"/>
          <p14:tracePt t="98528" x="4579938" y="5192713"/>
          <p14:tracePt t="99247" x="4587875" y="5192713"/>
          <p14:tracePt t="99256" x="4638675" y="5175250"/>
          <p14:tracePt t="99264" x="4740275" y="5132388"/>
          <p14:tracePt t="99271" x="4902200" y="5056188"/>
          <p14:tracePt t="99281" x="5165725" y="4937125"/>
          <p14:tracePt t="99286" x="5472113" y="4792663"/>
          <p14:tracePt t="99294" x="5845175" y="4648200"/>
          <p14:tracePt t="99302" x="6219825" y="4521200"/>
          <p14:tracePt t="99310" x="6592888" y="4394200"/>
          <p14:tracePt t="99318" x="7034213" y="4224338"/>
          <p14:tracePt t="99326" x="7451725" y="4087813"/>
          <p14:tracePt t="99334" x="7885113" y="3968750"/>
          <p14:tracePt t="99342" x="8318500" y="3867150"/>
          <p14:tracePt t="99350" x="8699500" y="3806825"/>
          <p14:tracePt t="99359" x="9091613" y="3722688"/>
          <p14:tracePt t="99366" x="9447213" y="3662363"/>
          <p14:tracePt t="99376" x="9804400" y="3603625"/>
          <p14:tracePt t="99382" x="10118725" y="3552825"/>
          <p14:tracePt t="99391" x="10407650" y="3509963"/>
          <p14:tracePt t="99398" x="10679113" y="3467100"/>
          <p14:tracePt t="99409" x="10926763" y="3416300"/>
          <p14:tracePt t="99414" x="11172825" y="3373438"/>
          <p14:tracePt t="99422" x="11393488" y="3330575"/>
          <p14:tracePt t="99430" x="11571288" y="3314700"/>
          <p14:tracePt t="99438" x="11682413" y="3279775"/>
          <p14:tracePt t="99446" x="11776075" y="3271838"/>
          <p14:tracePt t="99454" x="11852275" y="3263900"/>
          <p14:tracePt t="99462" x="11928475" y="3254375"/>
          <p14:tracePt t="99470" x="11971338" y="3238500"/>
          <p14:tracePt t="99478" x="12014200" y="3228975"/>
          <p14:tracePt t="99486" x="12047538" y="3228975"/>
          <p14:tracePt t="99494" x="12090400" y="3228975"/>
          <p14:tracePt t="99502" x="12141200" y="3228975"/>
          <p14:tracePt t="99509" x="12174538" y="3228975"/>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a:bodyPr>
          <a:lstStyle/>
          <a:p>
            <a:pPr algn="r" rtl="1">
              <a:lnSpc>
                <a:spcPct val="200000"/>
              </a:lnSpc>
            </a:pPr>
            <a:r>
              <a:rPr lang="ar-IQ" sz="2400" dirty="0"/>
              <a:t>یک مدل فرایند توسعه نرم‌افزار </a:t>
            </a:r>
            <a:r>
              <a:rPr lang="ar-IQ" sz="2400" b="1" dirty="0"/>
              <a:t>متوالی</a:t>
            </a:r>
            <a:r>
              <a:rPr lang="ar-IQ" sz="2400" dirty="0"/>
              <a:t> </a:t>
            </a:r>
            <a:r>
              <a:rPr lang="ar-IQ" sz="2400" b="1" dirty="0"/>
              <a:t>خطی</a:t>
            </a:r>
            <a:r>
              <a:rPr lang="ar-IQ" sz="2400" dirty="0"/>
              <a:t> است</a:t>
            </a:r>
            <a:r>
              <a:rPr lang="fa-IR" sz="2400" dirty="0"/>
              <a:t>.</a:t>
            </a:r>
          </a:p>
          <a:p>
            <a:pPr algn="r" rtl="1">
              <a:lnSpc>
                <a:spcPct val="200000"/>
              </a:lnSpc>
            </a:pPr>
            <a:r>
              <a:rPr lang="ar-IQ" sz="2400" dirty="0"/>
              <a:t>بر چرخه توسعه </a:t>
            </a:r>
            <a:r>
              <a:rPr lang="ar-IQ" sz="2400" b="1" dirty="0"/>
              <a:t>مختصر</a:t>
            </a:r>
            <a:r>
              <a:rPr lang="ar-IQ" sz="2400" dirty="0"/>
              <a:t> با استفاده از رویکرد </a:t>
            </a:r>
            <a:r>
              <a:rPr lang="ar-IQ" sz="2400" b="1" dirty="0"/>
              <a:t>ساختِ مبتنی بر عنصر </a:t>
            </a:r>
            <a:r>
              <a:rPr lang="ar-IQ" sz="2400" dirty="0"/>
              <a:t>تأکید دارد.</a:t>
            </a:r>
            <a:endParaRPr lang="fa-IR" sz="2400" dirty="0"/>
          </a:p>
          <a:p>
            <a:pPr algn="r" rtl="1">
              <a:lnSpc>
                <a:spcPct val="200000"/>
              </a:lnSpc>
            </a:pPr>
            <a:r>
              <a:rPr lang="fa-IR" sz="2400" b="1" dirty="0"/>
              <a:t>استفاده مجدد از اجزا </a:t>
            </a:r>
            <a:r>
              <a:rPr lang="fa-IR" sz="2400" dirty="0"/>
              <a:t>یکی از اصول </a:t>
            </a:r>
            <a:r>
              <a:rPr lang="fa-IR" sz="2400" b="1" dirty="0"/>
              <a:t>اساسی</a:t>
            </a:r>
            <a:r>
              <a:rPr lang="fa-IR" sz="2400" dirty="0"/>
              <a:t> آن است.</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29</a:t>
            </a:fld>
            <a:endParaRPr lang="en-US" dirty="0"/>
          </a:p>
        </p:txBody>
      </p:sp>
      <p:graphicFrame>
        <p:nvGraphicFramePr>
          <p:cNvPr id="5" name="Content Placeholder 4">
            <a:extLst>
              <a:ext uri="{FF2B5EF4-FFF2-40B4-BE49-F238E27FC236}">
                <a16:creationId xmlns:a16="http://schemas.microsoft.com/office/drawing/2014/main" id="{0C8BE09E-7B68-4B25-8EA6-4D2CB5AA7E9F}"/>
              </a:ext>
            </a:extLst>
          </p:cNvPr>
          <p:cNvGraphicFramePr>
            <a:graphicFrameLocks/>
          </p:cNvGraphicFramePr>
          <p:nvPr>
            <p:extLst>
              <p:ext uri="{D42A27DB-BD31-4B8C-83A1-F6EECF244321}">
                <p14:modId xmlns:p14="http://schemas.microsoft.com/office/powerpoint/2010/main" val="2832055150"/>
              </p:ext>
            </p:extLst>
          </p:nvPr>
        </p:nvGraphicFramePr>
        <p:xfrm>
          <a:off x="752856" y="722059"/>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3231766"/>
      </p:ext>
    </p:extLst>
  </p:cSld>
  <p:clrMapOvr>
    <a:masterClrMapping/>
  </p:clrMapOvr>
  <mc:AlternateContent xmlns:mc="http://schemas.openxmlformats.org/markup-compatibility/2006" xmlns:p14="http://schemas.microsoft.com/office/powerpoint/2010/main">
    <mc:Choice Requires="p14">
      <p:transition spd="slow" p14:dur="2000" advTm="106842"/>
    </mc:Choice>
    <mc:Fallback xmlns="">
      <p:transition spd="slow" advTm="106842"/>
    </mc:Fallback>
  </mc:AlternateContent>
  <p:extLst>
    <p:ext uri="{3A86A75C-4F4B-4683-9AE1-C65F6400EC91}">
      <p14:laserTraceLst xmlns:p14="http://schemas.microsoft.com/office/powerpoint/2010/main">
        <p14:tracePtLst>
          <p14:tracePt t="970" x="11707813" y="2516188"/>
          <p14:tracePt t="976" x="11401425" y="2387600"/>
          <p14:tracePt t="986" x="11079163" y="2278063"/>
          <p14:tracePt t="990" x="10756900" y="2184400"/>
          <p14:tracePt t="998" x="10493375" y="2090738"/>
          <p14:tracePt t="1006" x="10237788" y="1989138"/>
          <p14:tracePt t="1014" x="9974263" y="1885950"/>
          <p14:tracePt t="1022" x="9736138" y="1801813"/>
          <p14:tracePt t="1030" x="9540875" y="1725613"/>
          <p14:tracePt t="1038" x="9396413" y="1657350"/>
          <p14:tracePt t="1046" x="9286875" y="1606550"/>
          <p14:tracePt t="1054" x="9193213" y="1555750"/>
          <p14:tracePt t="1070" x="9167813" y="1546225"/>
          <p14:tracePt t="1078" x="9142413" y="1538288"/>
          <p14:tracePt t="1086" x="9132888" y="1538288"/>
          <p14:tracePt t="1094" x="9132888" y="1530350"/>
          <p14:tracePt t="1103" x="9117013" y="1512888"/>
          <p14:tracePt t="1111" x="9091613" y="1495425"/>
          <p14:tracePt t="1119" x="9091613" y="1487488"/>
          <p14:tracePt t="1127" x="9074150" y="1470025"/>
          <p14:tracePt t="1135" x="9064625" y="1470025"/>
          <p14:tracePt t="1153" x="9056688" y="1470025"/>
          <p14:tracePt t="1158" x="9048750" y="1470025"/>
          <p14:tracePt t="1169" x="9031288" y="1462088"/>
          <p14:tracePt t="1187" x="9013825" y="1452563"/>
          <p14:tracePt t="1190" x="8972550" y="1444625"/>
          <p14:tracePt t="1202" x="8886825" y="1444625"/>
          <p14:tracePt t="1206" x="8802688" y="1444625"/>
          <p14:tracePt t="1214" x="8699500" y="1444625"/>
          <p14:tracePt t="1222" x="8597900" y="1444625"/>
          <p14:tracePt t="1230" x="8504238" y="1444625"/>
          <p14:tracePt t="1239" x="8428038" y="1444625"/>
          <p14:tracePt t="1247" x="8334375" y="1444625"/>
          <p14:tracePt t="1254" x="8240713" y="1452563"/>
          <p14:tracePt t="1263" x="8164513" y="1452563"/>
          <p14:tracePt t="1270" x="8096250" y="1462088"/>
          <p14:tracePt t="1279" x="8029575" y="1462088"/>
          <p14:tracePt t="1286" x="7969250" y="1470025"/>
          <p14:tracePt t="1294" x="7910513" y="1470025"/>
          <p14:tracePt t="1303" x="7842250" y="1477963"/>
          <p14:tracePt t="1311" x="7781925" y="1487488"/>
          <p14:tracePt t="1319" x="7715250" y="1487488"/>
          <p14:tracePt t="1326" x="7662863" y="1487488"/>
          <p14:tracePt t="1337" x="7604125" y="1487488"/>
          <p14:tracePt t="1342" x="7570788" y="1487488"/>
          <p14:tracePt t="1352" x="7535863" y="1487488"/>
          <p14:tracePt t="1359" x="7510463" y="1487488"/>
          <p14:tracePt t="1369" x="7485063" y="1487488"/>
          <p14:tracePt t="1375" x="7459663" y="1487488"/>
          <p14:tracePt t="1385" x="7434263" y="1487488"/>
          <p14:tracePt t="1390" x="7408863" y="1487488"/>
          <p14:tracePt t="1399" x="7400925" y="1487488"/>
          <p14:tracePt t="1407" x="7391400" y="1487488"/>
          <p14:tracePt t="1488" x="7391400" y="1477963"/>
          <p14:tracePt t="1512" x="7400925" y="1477963"/>
          <p14:tracePt t="1520" x="7408863" y="1462088"/>
          <p14:tracePt t="1528" x="7434263" y="1452563"/>
          <p14:tracePt t="1538" x="7451725" y="1444625"/>
          <p14:tracePt t="1544" x="7477125" y="1436688"/>
          <p14:tracePt t="1554" x="7527925" y="1427163"/>
          <p14:tracePt t="1559" x="7586663" y="1427163"/>
          <p14:tracePt t="1569" x="7662863" y="1427163"/>
          <p14:tracePt t="1576" x="7756525" y="1427163"/>
          <p14:tracePt t="1587" x="7875588" y="1427163"/>
          <p14:tracePt t="1591" x="8012113" y="1462088"/>
          <p14:tracePt t="1603" x="8215313" y="1512888"/>
          <p14:tracePt t="1607" x="8435975" y="1555750"/>
          <p14:tracePt t="1616" x="8734425" y="1622425"/>
          <p14:tracePt t="1623" x="9023350" y="1674813"/>
          <p14:tracePt t="1631" x="9363075" y="1716088"/>
          <p14:tracePt t="1639" x="9736138" y="1758950"/>
          <p14:tracePt t="1649" x="10075863" y="1809750"/>
          <p14:tracePt t="1655" x="10364788" y="1852613"/>
          <p14:tracePt t="1663" x="10653713" y="1911350"/>
          <p14:tracePt t="1672" x="10901363" y="1954213"/>
          <p14:tracePt t="1679" x="11172825" y="1997075"/>
          <p14:tracePt t="1688" x="11342688" y="2014538"/>
          <p14:tracePt t="1695" x="11495088" y="2039938"/>
          <p14:tracePt t="1704" x="11606213" y="2047875"/>
          <p14:tracePt t="1712" x="11725275" y="2065338"/>
          <p14:tracePt t="1721" x="11818938" y="2082800"/>
          <p14:tracePt t="1727" x="11895138" y="2108200"/>
          <p14:tracePt t="1737" x="11953875" y="2116138"/>
          <p14:tracePt t="1743" x="12022138" y="2124075"/>
          <p14:tracePt t="1753" x="12090400" y="2124075"/>
          <p14:tracePt t="1760" x="12149138" y="2133600"/>
          <p14:tracePt t="2864" x="11834813" y="2770188"/>
          <p14:tracePt t="2873" x="11631613" y="2727325"/>
          <p14:tracePt t="2880" x="11360150" y="2676525"/>
          <p14:tracePt t="2889" x="11155363" y="2625725"/>
          <p14:tracePt t="2895" x="10926763" y="2566988"/>
          <p14:tracePt t="2904" x="10721975" y="2516188"/>
          <p14:tracePt t="2911" x="10534650" y="2455863"/>
          <p14:tracePt t="2920" x="10433050" y="2413000"/>
          <p14:tracePt t="2927" x="10339388" y="2379663"/>
          <p14:tracePt t="2937" x="10323513" y="2371725"/>
          <p14:tracePt t="2943" x="10313988" y="2371725"/>
          <p14:tracePt t="2953" x="10298113" y="2354263"/>
          <p14:tracePt t="2959" x="10288588" y="2344738"/>
          <p14:tracePt t="2969" x="10280650" y="2336800"/>
          <p14:tracePt t="2975" x="10271125" y="2328863"/>
          <p14:tracePt t="2986" x="10263188" y="2319338"/>
          <p14:tracePt t="2991" x="10245725" y="2303463"/>
          <p14:tracePt t="3002" x="10229850" y="2293938"/>
          <p14:tracePt t="3007" x="10212388" y="2278063"/>
          <p14:tracePt t="3018" x="10186988" y="2268538"/>
          <p14:tracePt t="3023" x="10153650" y="2260600"/>
          <p14:tracePt t="3031" x="10136188" y="2252663"/>
          <p14:tracePt t="3039" x="10101263" y="2235200"/>
          <p14:tracePt t="3047" x="10075863" y="2227263"/>
          <p14:tracePt t="3055" x="10050463" y="2227263"/>
          <p14:tracePt t="3063" x="10025063" y="2227263"/>
          <p14:tracePt t="3071" x="9991725" y="2227263"/>
          <p14:tracePt t="3079" x="9956800" y="2227263"/>
          <p14:tracePt t="3087" x="9890125" y="2227263"/>
          <p14:tracePt t="3095" x="9829800" y="2243138"/>
          <p14:tracePt t="3103" x="9771063" y="2260600"/>
          <p14:tracePt t="3111" x="9694863" y="2268538"/>
          <p14:tracePt t="3120" x="9626600" y="2286000"/>
          <p14:tracePt t="3127" x="9566275" y="2303463"/>
          <p14:tracePt t="3136" x="9498013" y="2319338"/>
          <p14:tracePt t="3142" x="9396413" y="2336800"/>
          <p14:tracePt t="3151" x="9302750" y="2354263"/>
          <p14:tracePt t="3158" x="9183688" y="2379663"/>
          <p14:tracePt t="3168" x="9039225" y="2405063"/>
          <p14:tracePt t="3174" x="8912225" y="2430463"/>
          <p14:tracePt t="3187" x="8759825" y="2447925"/>
          <p14:tracePt t="3190" x="8605838" y="2473325"/>
          <p14:tracePt t="3203" x="8453438" y="2489200"/>
          <p14:tracePt t="3207" x="8326438" y="2498725"/>
          <p14:tracePt t="3217" x="8207375" y="2516188"/>
          <p14:tracePt t="3223" x="8096250" y="2516188"/>
          <p14:tracePt t="3231" x="7994650" y="2506663"/>
          <p14:tracePt t="3239" x="7910513" y="2506663"/>
          <p14:tracePt t="3247" x="7832725" y="2506663"/>
          <p14:tracePt t="3255" x="7748588" y="2489200"/>
          <p14:tracePt t="3263" x="7680325" y="2473325"/>
          <p14:tracePt t="3271" x="7629525" y="2455863"/>
          <p14:tracePt t="3279" x="7570788" y="2430463"/>
          <p14:tracePt t="3286" x="7510463" y="2405063"/>
          <p14:tracePt t="3295" x="7459663" y="2379663"/>
          <p14:tracePt t="3302" x="7416800" y="2354263"/>
          <p14:tracePt t="3311" x="7408863" y="2344738"/>
          <p14:tracePt t="3320" x="7391400" y="2319338"/>
          <p14:tracePt t="3326" x="7391400" y="2278063"/>
          <p14:tracePt t="3336" x="7383463" y="2243138"/>
          <p14:tracePt t="3343" x="7373938" y="2166938"/>
          <p14:tracePt t="3353" x="7373938" y="2073275"/>
          <p14:tracePt t="3359" x="7373938" y="1963738"/>
          <p14:tracePt t="3369" x="7373938" y="1827213"/>
          <p14:tracePt t="3375" x="7383463" y="1674813"/>
          <p14:tracePt t="3385" x="7416800" y="1538288"/>
          <p14:tracePt t="3391" x="7459663" y="1419225"/>
          <p14:tracePt t="3401" x="7502525" y="1325563"/>
          <p14:tracePt t="3407" x="7553325" y="1241425"/>
          <p14:tracePt t="3418" x="7604125" y="1163638"/>
          <p14:tracePt t="3423" x="7637463" y="1104900"/>
          <p14:tracePt t="3431" x="7688263" y="1062038"/>
          <p14:tracePt t="3439" x="7731125" y="1019175"/>
          <p14:tracePt t="3447" x="7766050" y="977900"/>
          <p14:tracePt t="3455" x="7791450" y="942975"/>
          <p14:tracePt t="3463" x="7807325" y="935038"/>
          <p14:tracePt t="3471" x="7824788" y="917575"/>
          <p14:tracePt t="3479" x="7842250" y="917575"/>
          <p14:tracePt t="3486" x="7867650" y="909638"/>
          <p14:tracePt t="3495" x="7910513" y="909638"/>
          <p14:tracePt t="3503" x="7943850" y="909638"/>
          <p14:tracePt t="3511" x="7977188" y="909638"/>
          <p14:tracePt t="3519" x="8029575" y="935038"/>
          <p14:tracePt t="3527" x="8080375" y="952500"/>
          <p14:tracePt t="3535" x="8139113" y="977900"/>
          <p14:tracePt t="3543" x="8207375" y="1011238"/>
          <p14:tracePt t="3552" x="8301038" y="1062038"/>
          <p14:tracePt t="3559" x="8410575" y="1112838"/>
          <p14:tracePt t="3568" x="8580438" y="1189038"/>
          <p14:tracePt t="3575" x="8828088" y="1292225"/>
          <p14:tracePt t="3584" x="9107488" y="1393825"/>
          <p14:tracePt t="3591" x="9431338" y="1487488"/>
          <p14:tracePt t="3602" x="9745663" y="1563688"/>
          <p14:tracePt t="3606" x="10085388" y="1639888"/>
          <p14:tracePt t="3618" x="10407650" y="1700213"/>
          <p14:tracePt t="3623" x="10671175" y="1741488"/>
          <p14:tracePt t="3631" x="10917238" y="1793875"/>
          <p14:tracePt t="3639" x="11104563" y="1835150"/>
          <p14:tracePt t="3647" x="11215688" y="1852613"/>
          <p14:tracePt t="3654" x="11307763" y="1870075"/>
          <p14:tracePt t="3663" x="11376025" y="1885950"/>
          <p14:tracePt t="3671" x="11461750" y="1911350"/>
          <p14:tracePt t="3679" x="11520488" y="1928813"/>
          <p14:tracePt t="3687" x="11571288" y="1954213"/>
          <p14:tracePt t="3695" x="11631613" y="1979613"/>
          <p14:tracePt t="3702" x="11690350" y="2005013"/>
          <p14:tracePt t="3711" x="11750675" y="2039938"/>
          <p14:tracePt t="3720" x="11809413" y="2065338"/>
          <p14:tracePt t="3726" x="11869738" y="2098675"/>
          <p14:tracePt t="3736" x="11936413" y="2124075"/>
          <p14:tracePt t="3743" x="11996738" y="2149475"/>
          <p14:tracePt t="3752" x="12047538" y="2174875"/>
          <p14:tracePt t="3759" x="12098338" y="2200275"/>
          <p14:tracePt t="3769" x="12133263" y="2227263"/>
          <p14:tracePt t="3775" x="12174538" y="2243138"/>
          <p14:tracePt t="3884" x="12039600" y="2498725"/>
          <p14:tracePt t="3889" x="11928475" y="2557463"/>
          <p14:tracePt t="3895" x="11826875" y="2600325"/>
          <p14:tracePt t="3903" x="11725275" y="2625725"/>
          <p14:tracePt t="3911" x="11622088" y="2651125"/>
          <p14:tracePt t="3923" x="11512550" y="2660650"/>
          <p14:tracePt t="3931" x="11410950" y="2668588"/>
          <p14:tracePt t="3939" x="11333163" y="2668588"/>
          <p14:tracePt t="3947" x="11266488" y="2668588"/>
          <p14:tracePt t="3955" x="11206163" y="2668588"/>
          <p14:tracePt t="3963" x="11147425" y="2660650"/>
          <p14:tracePt t="3971" x="11087100" y="2643188"/>
          <p14:tracePt t="3979" x="11053763" y="2633663"/>
          <p14:tracePt t="3986" x="11010900" y="2617788"/>
          <p14:tracePt t="3995" x="10977563" y="2600325"/>
          <p14:tracePt t="4004" x="10934700" y="2592388"/>
          <p14:tracePt t="4010" x="10909300" y="2574925"/>
          <p14:tracePt t="4020" x="10883900" y="2574925"/>
          <p14:tracePt t="4027" x="10858500" y="2566988"/>
          <p14:tracePt t="4036" x="10841038" y="2557463"/>
          <p14:tracePt t="4043" x="10823575" y="2549525"/>
          <p14:tracePt t="4052" x="10815638" y="2549525"/>
          <p14:tracePt t="4058" x="10790238" y="2549525"/>
          <p14:tracePt t="4075" x="10756900" y="2549525"/>
          <p14:tracePt t="4084" x="10729913" y="2549525"/>
          <p14:tracePt t="4091" x="10704513" y="2532063"/>
          <p14:tracePt t="4102" x="10679113" y="2524125"/>
          <p14:tracePt t="4106" x="10663238" y="2524125"/>
          <p14:tracePt t="4117" x="10637838" y="2524125"/>
          <p14:tracePt t="4123" x="10594975" y="2524125"/>
          <p14:tracePt t="4132" x="10560050" y="2524125"/>
          <p14:tracePt t="4139" x="10493375" y="2524125"/>
          <p14:tracePt t="4146" x="10425113" y="2524125"/>
          <p14:tracePt t="4154" x="10364788" y="2524125"/>
          <p14:tracePt t="4163" x="10298113" y="2524125"/>
          <p14:tracePt t="4171" x="10229850" y="2524125"/>
          <p14:tracePt t="4187" x="10101263" y="2524125"/>
          <p14:tracePt t="4194" x="10034588" y="2524125"/>
          <p14:tracePt t="4203" x="9966325" y="2524125"/>
          <p14:tracePt t="4210" x="9915525" y="2524125"/>
          <p14:tracePt t="4219" x="9855200" y="2524125"/>
          <p14:tracePt t="4226" x="9812338" y="2524125"/>
          <p14:tracePt t="4235" x="9771063" y="2524125"/>
          <p14:tracePt t="4242" x="9728200" y="2524125"/>
          <p14:tracePt t="4251" x="9659938" y="2524125"/>
          <p14:tracePt t="4258" x="9583738" y="2524125"/>
          <p14:tracePt t="4268" x="9498013" y="2524125"/>
          <p14:tracePt t="4274" x="9447213" y="2524125"/>
          <p14:tracePt t="4284" x="9396413" y="2524125"/>
          <p14:tracePt t="4291" x="9353550" y="2524125"/>
          <p14:tracePt t="4300" x="9302750" y="2524125"/>
          <p14:tracePt t="4307" x="9269413" y="2524125"/>
          <p14:tracePt t="4317" x="9236075" y="2516188"/>
          <p14:tracePt t="4323" x="9218613" y="2516188"/>
          <p14:tracePt t="4330" x="9193213" y="2498725"/>
          <p14:tracePt t="4355" x="9175750" y="2498725"/>
          <p14:tracePt t="4370" x="9167813" y="2498725"/>
          <p14:tracePt t="4386" x="9150350" y="2498725"/>
          <p14:tracePt t="4395" x="9142413" y="2498725"/>
          <p14:tracePt t="4403" x="9124950" y="2498725"/>
          <p14:tracePt t="4411" x="9091613" y="2498725"/>
          <p14:tracePt t="4420" x="9039225" y="2498725"/>
          <p14:tracePt t="4428" x="8997950" y="2506663"/>
          <p14:tracePt t="4436" x="8937625" y="2524125"/>
          <p14:tracePt t="4443" x="8878888" y="2541588"/>
          <p14:tracePt t="4452" x="8828088" y="2549525"/>
          <p14:tracePt t="4459" x="8767763" y="2557463"/>
          <p14:tracePt t="4469" x="8759825" y="2566988"/>
          <p14:tracePt t="4475" x="8734425" y="2574925"/>
          <p14:tracePt t="4486" x="8709025" y="2582863"/>
          <p14:tracePt t="4503" x="8699500" y="2582863"/>
          <p14:tracePt t="4507" x="8699500" y="2592388"/>
          <p14:tracePt t="4518" x="8691563" y="2592388"/>
          <p14:tracePt t="4532" x="8683625" y="2592388"/>
          <p14:tracePt t="4539" x="8674100" y="2592388"/>
          <p14:tracePt t="4547" x="8666163" y="2592388"/>
          <p14:tracePt t="4555" x="8658225" y="2592388"/>
          <p14:tracePt t="4563" x="8648700" y="2600325"/>
          <p14:tracePt t="4579" x="8640763" y="2600325"/>
          <p14:tracePt t="4595" x="8632825" y="2600325"/>
          <p14:tracePt t="4820" x="8640763" y="2592388"/>
          <p14:tracePt t="4828" x="8658225" y="2582863"/>
          <p14:tracePt t="4837" x="8666163" y="2566988"/>
          <p14:tracePt t="4846" x="8683625" y="2566988"/>
          <p14:tracePt t="4855" x="8691563" y="2549525"/>
          <p14:tracePt t="4860" x="8709025" y="2549525"/>
          <p14:tracePt t="4870" x="8724900" y="2532063"/>
          <p14:tracePt t="4875" x="8750300" y="2524125"/>
          <p14:tracePt t="4885" x="8777288" y="2516188"/>
          <p14:tracePt t="4891" x="8793163" y="2506663"/>
          <p14:tracePt t="4902" x="8818563" y="2506663"/>
          <p14:tracePt t="4907" x="8861425" y="2498725"/>
          <p14:tracePt t="4919" x="8912225" y="2489200"/>
          <p14:tracePt t="4923" x="8955088" y="2481263"/>
          <p14:tracePt t="4931" x="8980488" y="2481263"/>
          <p14:tracePt t="4939" x="9031288" y="2473325"/>
          <p14:tracePt t="4948" x="9074150" y="2463800"/>
          <p14:tracePt t="4955" x="9124950" y="2463800"/>
          <p14:tracePt t="4966" x="9183688" y="2463800"/>
          <p14:tracePt t="4972" x="9251950" y="2455863"/>
          <p14:tracePt t="4979" x="9328150" y="2438400"/>
          <p14:tracePt t="4987" x="9388475" y="2430463"/>
          <p14:tracePt t="4995" x="9456738" y="2422525"/>
          <p14:tracePt t="5004" x="9540875" y="2413000"/>
          <p14:tracePt t="5011" x="9617075" y="2405063"/>
          <p14:tracePt t="5021" x="9677400" y="2397125"/>
          <p14:tracePt t="5027" x="9736138" y="2387600"/>
          <p14:tracePt t="5036" x="9796463" y="2379663"/>
          <p14:tracePt t="5043" x="9839325" y="2371725"/>
          <p14:tracePt t="5053" x="9872663" y="2371725"/>
          <p14:tracePt t="5059" x="9906000" y="2371725"/>
          <p14:tracePt t="5070" x="9931400" y="2371725"/>
          <p14:tracePt t="5075" x="9956800" y="2371725"/>
          <p14:tracePt t="5085" x="9974263" y="2371725"/>
          <p14:tracePt t="5091" x="9999663" y="2371725"/>
          <p14:tracePt t="5107" x="10009188" y="2371725"/>
          <p14:tracePt t="5123" x="10025063" y="2371725"/>
          <p14:tracePt t="5132" x="10034588" y="2371725"/>
          <p14:tracePt t="5139" x="10050463" y="2371725"/>
          <p14:tracePt t="5148" x="10067925" y="2371725"/>
          <p14:tracePt t="5155" x="10085388" y="2371725"/>
          <p14:tracePt t="5163" x="10101263" y="2371725"/>
          <p14:tracePt t="5186" x="10110788" y="2371725"/>
          <p14:tracePt t="5436" x="10101263" y="2371725"/>
          <p14:tracePt t="5444" x="10075863" y="2371725"/>
          <p14:tracePt t="5453" x="10042525" y="2371725"/>
          <p14:tracePt t="5460" x="10009188" y="2362200"/>
          <p14:tracePt t="5470" x="9940925" y="2362200"/>
          <p14:tracePt t="5476" x="9847263" y="2362200"/>
          <p14:tracePt t="5488" x="9745663" y="2362200"/>
          <p14:tracePt t="5492" x="9626600" y="2362200"/>
          <p14:tracePt t="5504" x="9498013" y="2354263"/>
          <p14:tracePt t="5507" x="9388475" y="2344738"/>
          <p14:tracePt t="5519" x="9286875" y="2344738"/>
          <p14:tracePt t="5524" x="9201150" y="2344738"/>
          <p14:tracePt t="5536" x="9124950" y="2344738"/>
          <p14:tracePt t="5540" x="9082088" y="2344738"/>
          <p14:tracePt t="5549" x="9064625" y="2344738"/>
          <p14:tracePt t="5620" x="9048750" y="2344738"/>
          <p14:tracePt t="5628" x="9031288" y="2344738"/>
          <p14:tracePt t="5637" x="9013825" y="2344738"/>
          <p14:tracePt t="5644" x="8988425" y="2344738"/>
          <p14:tracePt t="5655" x="8963025" y="2344738"/>
          <p14:tracePt t="5659" x="8929688" y="2354263"/>
          <p14:tracePt t="5669" x="8894763" y="2371725"/>
          <p14:tracePt t="5675" x="8861425" y="2379663"/>
          <p14:tracePt t="5685" x="8810625" y="2397125"/>
          <p14:tracePt t="5691" x="8759825" y="2397125"/>
          <p14:tracePt t="5703" x="8716963" y="2405063"/>
          <p14:tracePt t="5707" x="8666163" y="2413000"/>
          <p14:tracePt t="5718" x="8615363" y="2422525"/>
          <p14:tracePt t="5723" x="8572500" y="2430463"/>
          <p14:tracePt t="5735" x="8521700" y="2438400"/>
          <p14:tracePt t="5739" x="8478838" y="2438400"/>
          <p14:tracePt t="5748" x="8428038" y="2438400"/>
          <p14:tracePt t="5755" x="8394700" y="2438400"/>
          <p14:tracePt t="5763" x="8359775" y="2447925"/>
          <p14:tracePt t="5771" x="8351838" y="2447925"/>
          <p14:tracePt t="5779" x="8334375" y="2447925"/>
          <p14:tracePt t="6108" x="8326438" y="2455863"/>
          <p14:tracePt t="6251" x="8334375" y="2455863"/>
          <p14:tracePt t="6259" x="8394700" y="2438400"/>
          <p14:tracePt t="6269" x="8521700" y="2422525"/>
          <p14:tracePt t="6276" x="8750300" y="2354263"/>
          <p14:tracePt t="6287" x="9005888" y="2278063"/>
          <p14:tracePt t="6292" x="9251950" y="2227263"/>
          <p14:tracePt t="6304" x="9456738" y="2192338"/>
          <p14:tracePt t="6308" x="9659938" y="2149475"/>
          <p14:tracePt t="6321" x="9855200" y="2124075"/>
          <p14:tracePt t="6325" x="10059988" y="2090738"/>
          <p14:tracePt t="6334" x="10245725" y="2073275"/>
          <p14:tracePt t="6339" x="10458450" y="2065338"/>
          <p14:tracePt t="6347" x="10620375" y="2065338"/>
          <p14:tracePt t="6355" x="10815638" y="2047875"/>
          <p14:tracePt t="6363" x="10977563" y="2047875"/>
          <p14:tracePt t="6370" x="11104563" y="2047875"/>
          <p14:tracePt t="6378" x="11206163" y="2047875"/>
          <p14:tracePt t="6386" x="11307763" y="2039938"/>
          <p14:tracePt t="6394" x="11385550" y="2030413"/>
          <p14:tracePt t="6402" x="11444288" y="2022475"/>
          <p14:tracePt t="6410" x="11503025" y="2014538"/>
          <p14:tracePt t="6418" x="11545888" y="2005013"/>
          <p14:tracePt t="6426" x="11596688" y="1997075"/>
          <p14:tracePt t="6435" x="11647488" y="1989138"/>
          <p14:tracePt t="6442" x="11699875" y="1971675"/>
          <p14:tracePt t="6452" x="11733213" y="1963738"/>
          <p14:tracePt t="6458" x="11766550" y="1954213"/>
          <p14:tracePt t="6468" x="11809413" y="1946275"/>
          <p14:tracePt t="6474" x="11844338" y="1938338"/>
          <p14:tracePt t="6484" x="11877675" y="1920875"/>
          <p14:tracePt t="6490" x="11920538" y="1911350"/>
          <p14:tracePt t="6499" x="11961813" y="1911350"/>
          <p14:tracePt t="6506" x="12004675" y="1895475"/>
          <p14:tracePt t="6516" x="12030075" y="1878013"/>
          <p14:tracePt t="6522" x="12065000" y="1860550"/>
          <p14:tracePt t="6533" x="12072938" y="1860550"/>
          <p14:tracePt t="6547" x="12072938" y="1852613"/>
          <p14:tracePt t="6554" x="12090400" y="1844675"/>
          <p14:tracePt t="6562" x="12098338" y="1835150"/>
          <p14:tracePt t="6570" x="12123738" y="1801813"/>
          <p14:tracePt t="6578" x="12149138" y="1776413"/>
          <p14:tracePt t="6586" x="12166600" y="1751013"/>
          <p14:tracePt t="6595" x="12184063" y="1716088"/>
          <p14:tracePt t="13729" x="11920538" y="2438400"/>
          <p14:tracePt t="13737" x="11766550" y="2524125"/>
          <p14:tracePt t="13743" x="11647488" y="2600325"/>
          <p14:tracePt t="13752" x="11555413" y="2668588"/>
          <p14:tracePt t="13759" x="11469688" y="2752725"/>
          <p14:tracePt t="13766" x="11393488" y="2830513"/>
          <p14:tracePt t="13775" x="11317288" y="2914650"/>
          <p14:tracePt t="13784" x="11241088" y="2990850"/>
          <p14:tracePt t="13790" x="11188700" y="3076575"/>
          <p14:tracePt t="13800" x="11129963" y="3135313"/>
          <p14:tracePt t="13806" x="11087100" y="3211513"/>
          <p14:tracePt t="13816" x="11044238" y="3279775"/>
          <p14:tracePt t="13822" x="10993438" y="3355975"/>
          <p14:tracePt t="13831" x="10952163" y="3424238"/>
          <p14:tracePt t="13838" x="10917238" y="3492500"/>
          <p14:tracePt t="13848" x="10891838" y="3535363"/>
          <p14:tracePt t="13854" x="10866438" y="3578225"/>
          <p14:tracePt t="13862" x="10841038" y="3611563"/>
          <p14:tracePt t="13870" x="10833100" y="3636963"/>
          <p14:tracePt t="13878" x="10815638" y="3662363"/>
          <p14:tracePt t="13886" x="10807700" y="3679825"/>
          <p14:tracePt t="13894" x="10790238" y="3687763"/>
          <p14:tracePt t="13902" x="10772775" y="3697288"/>
          <p14:tracePt t="13910" x="10764838" y="3697288"/>
          <p14:tracePt t="13918" x="10756900" y="3705225"/>
          <p14:tracePt t="13926" x="10747375" y="3705225"/>
          <p14:tracePt t="13934" x="10739438" y="3705225"/>
          <p14:tracePt t="13942" x="10729913" y="3705225"/>
          <p14:tracePt t="13950" x="10721975" y="3705225"/>
          <p14:tracePt t="13958" x="10714038" y="3705225"/>
          <p14:tracePt t="13966" x="10704513" y="3705225"/>
          <p14:tracePt t="13975" x="10696575" y="3697288"/>
          <p14:tracePt t="13983" x="10696575" y="3687763"/>
          <p14:tracePt t="13991" x="10679113" y="3687763"/>
          <p14:tracePt t="14000" x="10671175" y="3687763"/>
          <p14:tracePt t="14006" x="10653713" y="3679825"/>
          <p14:tracePt t="14015" x="10653713" y="3671888"/>
          <p14:tracePt t="14022" x="10620375" y="3629025"/>
          <p14:tracePt t="14031" x="10612438" y="3619500"/>
          <p14:tracePt t="14039" x="10594975" y="3594100"/>
          <p14:tracePt t="14048" x="10552113" y="3552825"/>
          <p14:tracePt t="14054" x="10526713" y="3527425"/>
          <p14:tracePt t="14067" x="10493375" y="3502025"/>
          <p14:tracePt t="14071" x="10442575" y="3467100"/>
          <p14:tracePt t="14079" x="10399713" y="3441700"/>
          <p14:tracePt t="14086" x="10374313" y="3433763"/>
          <p14:tracePt t="14094" x="10348913" y="3424238"/>
          <p14:tracePt t="14103" x="10323513" y="3424238"/>
          <p14:tracePt t="14111" x="10298113" y="3424238"/>
          <p14:tracePt t="14118" x="10271125" y="3424238"/>
          <p14:tracePt t="14126" x="10245725" y="3424238"/>
          <p14:tracePt t="14134" x="10220325" y="3424238"/>
          <p14:tracePt t="14142" x="10186988" y="3424238"/>
          <p14:tracePt t="14150" x="10136188" y="3433763"/>
          <p14:tracePt t="14158" x="10093325" y="3449638"/>
          <p14:tracePt t="14166" x="10034588" y="3459163"/>
          <p14:tracePt t="14174" x="9948863" y="3467100"/>
          <p14:tracePt t="14184" x="9872663" y="3484563"/>
          <p14:tracePt t="14200" x="9694863" y="3517900"/>
          <p14:tracePt t="14207" x="9617075" y="3552825"/>
          <p14:tracePt t="14216" x="9515475" y="3578225"/>
          <p14:tracePt t="14222" x="9439275" y="3594100"/>
          <p14:tracePt t="14231" x="9371013" y="3611563"/>
          <p14:tracePt t="14239" x="9302750" y="3619500"/>
          <p14:tracePt t="14249" x="9244013" y="3629025"/>
          <p14:tracePt t="14256" x="9201150" y="3646488"/>
          <p14:tracePt t="14264" x="9167813" y="3654425"/>
          <p14:tracePt t="14270" x="9142413" y="3662363"/>
          <p14:tracePt t="14278" x="9132888" y="3662363"/>
          <p14:tracePt t="14286" x="9117013" y="3662363"/>
          <p14:tracePt t="14310" x="9117013" y="3654425"/>
          <p14:tracePt t="14350" x="9117013" y="3636963"/>
          <p14:tracePt t="14358" x="9124950" y="3611563"/>
          <p14:tracePt t="14366" x="9150350" y="3560763"/>
          <p14:tracePt t="14374" x="9193213" y="3492500"/>
          <p14:tracePt t="14383" x="9251950" y="3441700"/>
          <p14:tracePt t="14390" x="9320213" y="3390900"/>
          <p14:tracePt t="14400" x="9396413" y="3330575"/>
          <p14:tracePt t="14406" x="9515475" y="3289300"/>
          <p14:tracePt t="14417" x="9694863" y="3246438"/>
          <p14:tracePt t="14422" x="9940925" y="3203575"/>
          <p14:tracePt t="14431" x="10255250" y="3160713"/>
          <p14:tracePt t="14438" x="10585450" y="3109913"/>
          <p14:tracePt t="14449" x="10934700" y="3094038"/>
          <p14:tracePt t="14455" x="11282363" y="3094038"/>
          <p14:tracePt t="14462" x="11639550" y="3119438"/>
          <p14:tracePt t="14470" x="11988800" y="3152775"/>
          <p14:tracePt t="15868" x="12072938" y="2676525"/>
          <p14:tracePt t="15876" x="12014200" y="2736850"/>
          <p14:tracePt t="15885" x="11953875" y="2795588"/>
          <p14:tracePt t="15891" x="11911013" y="2846388"/>
          <p14:tracePt t="15900" x="11869738" y="2889250"/>
          <p14:tracePt t="15907" x="11844338" y="2922588"/>
          <p14:tracePt t="15917" x="11818938" y="2940050"/>
          <p14:tracePt t="15923" x="11809413" y="2957513"/>
          <p14:tracePt t="15932" x="11784013" y="2974975"/>
          <p14:tracePt t="15939" x="11776075" y="2982913"/>
          <p14:tracePt t="15950" x="11758613" y="2990850"/>
          <p14:tracePt t="15954" x="11741150" y="3000375"/>
          <p14:tracePt t="15965" x="11725275" y="3016250"/>
          <p14:tracePt t="15970" x="11707813" y="3025775"/>
          <p14:tracePt t="15978" x="11690350" y="3051175"/>
          <p14:tracePt t="15986" x="11674475" y="3051175"/>
          <p14:tracePt t="15994" x="11657013" y="3076575"/>
          <p14:tracePt t="16002" x="11647488" y="3094038"/>
          <p14:tracePt t="16010" x="11631613" y="3101975"/>
          <p14:tracePt t="16018" x="11622088" y="3101975"/>
          <p14:tracePt t="16026" x="11614150" y="3109913"/>
          <p14:tracePt t="16034" x="11606213" y="3119438"/>
          <p14:tracePt t="16043" x="11596688" y="3127375"/>
          <p14:tracePt t="16058" x="11588750" y="3135313"/>
          <p14:tracePt t="16154" x="11580813" y="3135313"/>
          <p14:tracePt t="16170" x="11571288" y="3144838"/>
          <p14:tracePt t="16179" x="11563350" y="3144838"/>
          <p14:tracePt t="16187" x="11563350" y="3152775"/>
          <p14:tracePt t="16219" x="11555413" y="3152775"/>
          <p14:tracePt t="16227" x="11545888" y="3152775"/>
          <p14:tracePt t="16234" x="11520488" y="3152775"/>
          <p14:tracePt t="16252" x="11512550" y="3152775"/>
          <p14:tracePt t="16260" x="11495088" y="3144838"/>
          <p14:tracePt t="16269" x="11487150" y="3144838"/>
          <p14:tracePt t="16274" x="11461750" y="3119438"/>
          <p14:tracePt t="16283" x="11426825" y="3094038"/>
          <p14:tracePt t="16291" x="11401425" y="3067050"/>
          <p14:tracePt t="16299" x="11368088" y="3059113"/>
          <p14:tracePt t="16307" x="11350625" y="3041650"/>
          <p14:tracePt t="16317" x="11317288" y="3025775"/>
          <p14:tracePt t="16322" x="11291888" y="3016250"/>
          <p14:tracePt t="16333" x="11256963" y="2990850"/>
          <p14:tracePt t="16338" x="11231563" y="2982913"/>
          <p14:tracePt t="16349" x="11206163" y="2965450"/>
          <p14:tracePt t="16355" x="11163300" y="2965450"/>
          <p14:tracePt t="16364" x="11147425" y="2965450"/>
          <p14:tracePt t="16370" x="11122025" y="2957513"/>
          <p14:tracePt t="16379" x="11104563" y="2957513"/>
          <p14:tracePt t="16387" x="11079163" y="2957513"/>
          <p14:tracePt t="16395" x="11071225" y="2957513"/>
          <p14:tracePt t="16402" x="11053763" y="2957513"/>
          <p14:tracePt t="16411" x="11036300" y="2957513"/>
          <p14:tracePt t="16418" x="11010900" y="2965450"/>
          <p14:tracePt t="16426" x="11002963" y="2965450"/>
          <p14:tracePt t="16434" x="10977563" y="2990850"/>
          <p14:tracePt t="16442" x="10968038" y="3016250"/>
          <p14:tracePt t="16450" x="10960100" y="3025775"/>
          <p14:tracePt t="16459" x="10952163" y="3033713"/>
          <p14:tracePt t="16466" x="10942638" y="3051175"/>
          <p14:tracePt t="16474" x="10934700" y="3067050"/>
          <p14:tracePt t="16483" x="10917238" y="3084513"/>
          <p14:tracePt t="16491" x="10909300" y="3101975"/>
          <p14:tracePt t="16499" x="10909300" y="3109913"/>
          <p14:tracePt t="16506" x="10909300" y="3119438"/>
          <p14:tracePt t="16516" x="10909300" y="3127375"/>
          <p14:tracePt t="16523" x="10901363" y="3127375"/>
          <p14:tracePt t="16531" x="10901363" y="3135313"/>
          <p14:tracePt t="16538" x="10901363" y="3144838"/>
          <p14:tracePt t="16548" x="10901363" y="3152775"/>
          <p14:tracePt t="16555" x="10901363" y="3170238"/>
          <p14:tracePt t="16565" x="10901363" y="3178175"/>
          <p14:tracePt t="16570" x="10901363" y="3186113"/>
          <p14:tracePt t="16579" x="10917238" y="3195638"/>
          <p14:tracePt t="16587" x="10926763" y="3195638"/>
          <p14:tracePt t="16595" x="10934700" y="3203575"/>
          <p14:tracePt t="16603" x="10960100" y="3203575"/>
          <p14:tracePt t="16610" x="10993438" y="3203575"/>
          <p14:tracePt t="16618" x="11028363" y="3170238"/>
          <p14:tracePt t="16626" x="11071225" y="3127375"/>
          <p14:tracePt t="16635" x="11104563" y="3101975"/>
          <p14:tracePt t="16642" x="11147425" y="3059113"/>
          <p14:tracePt t="16650" x="11223625" y="2990850"/>
          <p14:tracePt t="16659" x="11299825" y="2906713"/>
          <p14:tracePt t="16666" x="11385550" y="2820988"/>
          <p14:tracePt t="16674" x="11469688" y="2736850"/>
          <p14:tracePt t="16683" x="11545888" y="2651125"/>
          <p14:tracePt t="16690" x="11614150" y="2566988"/>
          <p14:tracePt t="16700" x="11674475" y="2498725"/>
          <p14:tracePt t="16706" x="11725275" y="2447925"/>
          <p14:tracePt t="16716" x="11776075" y="2405063"/>
          <p14:tracePt t="16722" x="11809413" y="2379663"/>
          <p14:tracePt t="16733" x="11834813" y="2362200"/>
          <p14:tracePt t="16739" x="11869738" y="2344738"/>
          <p14:tracePt t="16748" x="11885613" y="2336800"/>
          <p14:tracePt t="16754" x="11895138" y="2328863"/>
          <p14:tracePt t="16766" x="11911013" y="2319338"/>
          <p14:tracePt t="16771" x="11920538" y="2311400"/>
          <p14:tracePt t="16781" x="11928475" y="2303463"/>
          <p14:tracePt t="16787" x="11936413" y="2303463"/>
          <p14:tracePt t="16827" x="11945938" y="2303463"/>
          <p14:tracePt t="16835" x="11953875" y="2303463"/>
          <p14:tracePt t="16843" x="11961813" y="2303463"/>
          <p14:tracePt t="16859" x="11979275" y="2303463"/>
          <p14:tracePt t="16875" x="11988800" y="2303463"/>
          <p14:tracePt t="16884" x="11996738" y="2303463"/>
          <p14:tracePt t="16891" x="12022138" y="2303463"/>
          <p14:tracePt t="16901" x="12030075" y="2303463"/>
          <p14:tracePt t="16907" x="12047538" y="2303463"/>
          <p14:tracePt t="16917" x="12065000" y="2303463"/>
          <p14:tracePt t="16923" x="12080875" y="2303463"/>
          <p14:tracePt t="16932" x="12098338" y="2319338"/>
          <p14:tracePt t="16939" x="12106275" y="2319338"/>
          <p14:tracePt t="16949" x="12123738" y="2319338"/>
          <p14:tracePt t="16955" x="12133263" y="2319338"/>
          <p14:tracePt t="16966" x="12141200" y="2319338"/>
          <p14:tracePt t="16971" x="12174538" y="2336800"/>
          <p14:tracePt t="31366" x="12004675" y="2897188"/>
          <p14:tracePt t="31372" x="11852275" y="3186113"/>
          <p14:tracePt t="31381" x="11791950" y="3297238"/>
          <p14:tracePt t="31387" x="11791950" y="3305175"/>
          <p14:tracePt t="31428" x="11791950" y="3297238"/>
          <p14:tracePt t="34908" x="11791950" y="3322638"/>
          <p14:tracePt t="34916" x="11791950" y="3330575"/>
          <p14:tracePt t="34924" x="11776075" y="3502025"/>
          <p14:tracePt t="34933" x="11776075" y="3619500"/>
          <p14:tracePt t="34950" x="11776075" y="3629025"/>
          <p14:tracePt t="35601" x="11776075" y="3646488"/>
          <p14:tracePt t="35616" x="11784013" y="3646488"/>
          <p14:tracePt t="35624" x="11818938" y="3646488"/>
          <p14:tracePt t="35631" x="11860213" y="3654425"/>
          <p14:tracePt t="35638" x="11945938" y="3679825"/>
          <p14:tracePt t="35647" x="12022138" y="3713163"/>
          <p14:tracePt t="35655" x="12090400" y="3713163"/>
          <p14:tracePt t="35662" x="12149138" y="3730625"/>
          <p14:tracePt t="37902" x="12115800" y="4027488"/>
          <p14:tracePt t="37911" x="12072938" y="4002088"/>
          <p14:tracePt t="37918" x="12030075" y="3968750"/>
          <p14:tracePt t="37928" x="11988800" y="3943350"/>
          <p14:tracePt t="37934" x="11936413" y="3908425"/>
          <p14:tracePt t="37944" x="11903075" y="3875088"/>
          <p14:tracePt t="37950" x="11834813" y="3824288"/>
          <p14:tracePt t="37960" x="11776075" y="3773488"/>
          <p14:tracePt t="37966" x="11707813" y="3722688"/>
          <p14:tracePt t="37974" x="11657013" y="3679825"/>
          <p14:tracePt t="37983" x="11606213" y="3636963"/>
          <p14:tracePt t="37991" x="11606213" y="3629025"/>
          <p14:tracePt t="37998" x="11588750" y="3611563"/>
          <p14:tracePt t="38006" x="11571288" y="3603625"/>
          <p14:tracePt t="38015" x="11571288" y="3594100"/>
          <p14:tracePt t="38030" x="11571288" y="3586163"/>
          <p14:tracePt t="38039" x="11571288" y="3578225"/>
          <p14:tracePt t="38046" x="11571288" y="3568700"/>
          <p14:tracePt t="38054" x="11571288" y="3560763"/>
          <p14:tracePt t="38071" x="11571288" y="3543300"/>
          <p14:tracePt t="38079" x="11580813" y="3543300"/>
          <p14:tracePt t="38087" x="11588750" y="3527425"/>
          <p14:tracePt t="38102" x="11596688" y="3517900"/>
          <p14:tracePt t="38113" x="11614150" y="3509963"/>
          <p14:tracePt t="38119" x="11614150" y="3502025"/>
          <p14:tracePt t="38128" x="11631613" y="3492500"/>
          <p14:tracePt t="38134" x="11639550" y="3484563"/>
          <p14:tracePt t="38146" x="11657013" y="3475038"/>
          <p14:tracePt t="38150" x="11657013" y="3467100"/>
          <p14:tracePt t="38161" x="11664950" y="3467100"/>
          <p14:tracePt t="38167" x="11682413" y="3449638"/>
          <p14:tracePt t="38183" x="11699875" y="3441700"/>
          <p14:tracePt t="38190" x="11699875" y="3433763"/>
          <p14:tracePt t="38198" x="11707813" y="3433763"/>
          <p14:tracePt t="38916" x="11707813" y="3441700"/>
          <p14:tracePt t="38924" x="11707813" y="3449638"/>
          <p14:tracePt t="38955" x="11699875" y="3449638"/>
          <p14:tracePt t="38962" x="11699875" y="3433763"/>
          <p14:tracePt t="38970" x="11699875" y="3408363"/>
          <p14:tracePt t="38978" x="11715750" y="3390900"/>
          <p14:tracePt t="38986" x="11758613" y="3340100"/>
          <p14:tracePt t="38995" x="11791950" y="3297238"/>
          <p14:tracePt t="39003" x="11844338" y="3228975"/>
          <p14:tracePt t="39013" x="11852275" y="3228975"/>
          <p14:tracePt t="39308" x="11826875" y="3228975"/>
          <p14:tracePt t="39316" x="11826875" y="3238500"/>
          <p14:tracePt t="39324" x="11809413" y="3246438"/>
          <p14:tracePt t="39330" x="11776075" y="3263900"/>
          <p14:tracePt t="39338" x="11766550" y="3279775"/>
          <p14:tracePt t="39346" x="11766550" y="3289300"/>
          <p14:tracePt t="39355" x="11766550" y="3314700"/>
          <p14:tracePt t="39362" x="11766550" y="3330575"/>
          <p14:tracePt t="39370" x="11776075" y="3340100"/>
          <p14:tracePt t="39378" x="11791950" y="3355975"/>
          <p14:tracePt t="39386" x="11791950" y="3373438"/>
          <p14:tracePt t="39394" x="11801475" y="3373438"/>
          <p14:tracePt t="39402" x="11809413" y="3390900"/>
          <p14:tracePt t="39483" x="11818938" y="3390900"/>
          <p14:tracePt t="39500" x="11826875" y="3390900"/>
          <p14:tracePt t="39507" x="11834813" y="3382963"/>
          <p14:tracePt t="39515" x="11844338" y="3382963"/>
          <p14:tracePt t="39548" x="11852275" y="3373438"/>
          <p14:tracePt t="39556" x="11860213" y="3373438"/>
          <p14:tracePt t="39564" x="11860213" y="3365500"/>
          <p14:tracePt t="39572" x="11869738" y="3355975"/>
          <p14:tracePt t="39587" x="11877675" y="3348038"/>
          <p14:tracePt t="39765" x="11860213" y="3348038"/>
          <p14:tracePt t="39772" x="11834813" y="3355975"/>
          <p14:tracePt t="39781" x="11758613" y="3373438"/>
          <p14:tracePt t="39788" x="11664950" y="3390900"/>
          <p14:tracePt t="39798" x="11537950" y="3408363"/>
          <p14:tracePt t="39804" x="11393488" y="3424238"/>
          <p14:tracePt t="39815" x="11223625" y="3433763"/>
          <p14:tracePt t="39820" x="11061700" y="3433763"/>
          <p14:tracePt t="39829" x="10942638" y="3433763"/>
          <p14:tracePt t="39834" x="10858500" y="3433763"/>
          <p14:tracePt t="39845" x="10790238" y="3433763"/>
          <p14:tracePt t="39850" x="10747375" y="3433763"/>
          <p14:tracePt t="39867" x="10729913" y="3424238"/>
          <p14:tracePt t="39877" x="10721975" y="3424238"/>
          <p14:tracePt t="40036" x="10721975" y="3433763"/>
          <p14:tracePt t="40046" x="10704513" y="3433763"/>
          <p14:tracePt t="40052" x="10671175" y="3441700"/>
          <p14:tracePt t="40063" x="10602913" y="3459163"/>
          <p14:tracePt t="40068" x="10483850" y="3475038"/>
          <p14:tracePt t="40081" x="10331450" y="3502025"/>
          <p14:tracePt t="40086" x="10067925" y="3509963"/>
          <p14:tracePt t="40092" x="9736138" y="3543300"/>
          <p14:tracePt t="40100" x="9337675" y="3578225"/>
          <p14:tracePt t="40107" x="8853488" y="3594100"/>
          <p14:tracePt t="40115" x="8369300" y="3611563"/>
          <p14:tracePt t="40123" x="7926388" y="3629025"/>
          <p14:tracePt t="40131" x="7485063" y="3636963"/>
          <p14:tracePt t="40139" x="7051675" y="3636963"/>
          <p14:tracePt t="40146" x="6635750" y="3636963"/>
          <p14:tracePt t="40155" x="6245225" y="3636963"/>
          <p14:tracePt t="40162" x="5853113" y="3636963"/>
          <p14:tracePt t="40171" x="5487988" y="3636963"/>
          <p14:tracePt t="40179" x="5114925" y="3636963"/>
          <p14:tracePt t="40197" x="4630738" y="3636963"/>
          <p14:tracePt t="40203" x="4443413" y="3636963"/>
          <p14:tracePt t="40212" x="4273550" y="3636963"/>
          <p14:tracePt t="40219" x="4137025" y="3636963"/>
          <p14:tracePt t="40229" x="3976688" y="3636963"/>
          <p14:tracePt t="40235" x="3832225" y="3636963"/>
          <p14:tracePt t="40244" x="3713163" y="3636963"/>
          <p14:tracePt t="40252" x="3602038" y="3636963"/>
          <p14:tracePt t="40266" x="3500438" y="3636963"/>
          <p14:tracePt t="40268" x="3373438" y="3636963"/>
          <p14:tracePt t="40276" x="3262313" y="3636963"/>
          <p14:tracePt t="40282" x="3152775" y="3636963"/>
          <p14:tracePt t="40294" x="3033713" y="3636963"/>
          <p14:tracePt t="40298" x="2922588" y="3636963"/>
          <p14:tracePt t="40306" x="2811463" y="3646488"/>
          <p14:tracePt t="40314" x="2684463" y="3671888"/>
          <p14:tracePt t="40323" x="2557463" y="3679825"/>
          <p14:tracePt t="40331" x="2446338" y="3687763"/>
          <p14:tracePt t="40338" x="2362200" y="3697288"/>
          <p14:tracePt t="40347" x="2311400" y="3697288"/>
          <p14:tracePt t="40354" x="2276475" y="3697288"/>
          <p14:tracePt t="40396" x="2268538" y="3697288"/>
          <p14:tracePt t="40414" x="2268538" y="3662363"/>
          <p14:tracePt t="40421" x="2293938" y="3636963"/>
          <p14:tracePt t="40429" x="2336800" y="3568700"/>
          <p14:tracePt t="40436" x="2405063" y="3502025"/>
          <p14:tracePt t="40445" x="2489200" y="3408363"/>
          <p14:tracePt t="40451" x="2590800" y="3322638"/>
          <p14:tracePt t="40460" x="2735263" y="3211513"/>
          <p14:tracePt t="40466" x="2897188" y="3119438"/>
          <p14:tracePt t="40476" x="3100388" y="2990850"/>
          <p14:tracePt t="40482" x="3363913" y="2871788"/>
          <p14:tracePt t="40490" x="3644900" y="2770188"/>
          <p14:tracePt t="40498" x="3984625" y="2676525"/>
          <p14:tracePt t="40506" x="4367213" y="2608263"/>
          <p14:tracePt t="40515" x="4791075" y="2582863"/>
          <p14:tracePt t="40522" x="5233988" y="2566988"/>
          <p14:tracePt t="40530" x="5718175" y="2566988"/>
          <p14:tracePt t="40538" x="6151563" y="2566988"/>
          <p14:tracePt t="40546" x="6542088" y="2566988"/>
          <p14:tracePt t="40554" x="6942138" y="2574925"/>
          <p14:tracePt t="40562" x="7307263" y="2582863"/>
          <p14:tracePt t="40570" x="7697788" y="2582863"/>
          <p14:tracePt t="40578" x="8096250" y="2617788"/>
          <p14:tracePt t="40586" x="8445500" y="2633663"/>
          <p14:tracePt t="40594" x="8793163" y="2651125"/>
          <p14:tracePt t="40602" x="9117013" y="2651125"/>
          <p14:tracePt t="40611" x="9396413" y="2651125"/>
          <p14:tracePt t="40618" x="9634538" y="2643188"/>
          <p14:tracePt t="40628" x="9839325" y="2608263"/>
          <p14:tracePt t="40635" x="10017125" y="2574925"/>
          <p14:tracePt t="40644" x="10179050" y="2516188"/>
          <p14:tracePt t="40650" x="10331450" y="2455863"/>
          <p14:tracePt t="40660" x="10493375" y="2397125"/>
          <p14:tracePt t="40667" x="10671175" y="2303463"/>
          <p14:tracePt t="40677" x="10823575" y="2235200"/>
          <p14:tracePt t="40683" x="11002963" y="2149475"/>
          <p14:tracePt t="40690" x="11155363" y="2065338"/>
          <p14:tracePt t="40698" x="11307763" y="1979613"/>
          <p14:tracePt t="40707" x="11444288" y="1920875"/>
          <p14:tracePt t="40715" x="11571288" y="1852613"/>
          <p14:tracePt t="40723" x="11699875" y="1801813"/>
          <p14:tracePt t="40730" x="11801475" y="1766888"/>
          <p14:tracePt t="40738" x="11895138" y="1751013"/>
          <p14:tracePt t="40746" x="12004675" y="1741488"/>
          <p14:tracePt t="40754" x="12115800" y="1733550"/>
          <p14:tracePt t="40940" x="11945938" y="3763963"/>
          <p14:tracePt t="40947" x="11818938" y="3781425"/>
          <p14:tracePt t="40955" x="11707813" y="3790950"/>
          <p14:tracePt t="40963" x="11588750" y="3798888"/>
          <p14:tracePt t="40971" x="11477625" y="3790950"/>
          <p14:tracePt t="40980" x="11385550" y="3756025"/>
          <p14:tracePt t="40987" x="11291888" y="3705225"/>
          <p14:tracePt t="40996" x="11215688" y="3629025"/>
          <p14:tracePt t="41003" x="11137900" y="3535363"/>
          <p14:tracePt t="41013" x="11071225" y="3408363"/>
          <p14:tracePt t="41019" x="10993438" y="3228975"/>
          <p14:tracePt t="41030" x="10917238" y="3016250"/>
          <p14:tracePt t="41035" x="10848975" y="2762250"/>
          <p14:tracePt t="41044" x="10790238" y="2516188"/>
          <p14:tracePt t="41051" x="10756900" y="2354263"/>
          <p14:tracePt t="41060" x="10729913" y="2243138"/>
          <p14:tracePt t="41067" x="10714038" y="2227263"/>
          <p14:tracePt t="41083" x="10704513" y="2217738"/>
          <p14:tracePt t="41093" x="10688638" y="2227263"/>
          <p14:tracePt t="41099" x="10637838" y="2243138"/>
          <p14:tracePt t="41107" x="10483850" y="2354263"/>
          <p14:tracePt t="41115" x="10161588" y="2582863"/>
          <p14:tracePt t="41123" x="9702800" y="2914650"/>
          <p14:tracePt t="41131" x="9107488" y="3254375"/>
          <p14:tracePt t="41139" x="8496300" y="3568700"/>
          <p14:tracePt t="41146" x="7867650" y="3867150"/>
          <p14:tracePt t="41155" x="7221538" y="4138613"/>
          <p14:tracePt t="41163" x="6592888" y="4419600"/>
          <p14:tracePt t="41171" x="6032500" y="4630738"/>
          <p14:tracePt t="41180" x="5607050" y="4843463"/>
          <p14:tracePt t="41187" x="5267325" y="4997450"/>
          <p14:tracePt t="41196" x="5003800" y="5149850"/>
          <p14:tracePt t="41214" x="4732338" y="5353050"/>
          <p14:tracePt t="41219" x="4681538" y="5472113"/>
          <p14:tracePt t="41228" x="4664075" y="5608638"/>
          <p14:tracePt t="41235" x="4646613" y="5753100"/>
          <p14:tracePt t="41245" x="4689475" y="5957888"/>
          <p14:tracePt t="41253" x="4740275" y="6143625"/>
          <p14:tracePt t="41260" x="4791075" y="6305550"/>
          <p14:tracePt t="41266" x="4818063" y="6407150"/>
          <p14:tracePt t="41276" x="4833938" y="6475413"/>
          <p14:tracePt t="41283" x="4843463" y="6483350"/>
          <p14:tracePt t="41315" x="4833938" y="6483350"/>
          <p14:tracePt t="41323" x="4826000" y="6483350"/>
          <p14:tracePt t="41330" x="4808538" y="6457950"/>
          <p14:tracePt t="41339" x="4791075" y="6416675"/>
          <p14:tracePt t="41347" x="4765675" y="6338888"/>
          <p14:tracePt t="41355" x="4724400" y="6229350"/>
          <p14:tracePt t="41363" x="4656138" y="6059488"/>
          <p14:tracePt t="41371" x="4554538" y="5803900"/>
          <p14:tracePt t="41379" x="4460875" y="5540375"/>
          <p14:tracePt t="41386" x="4306888" y="5294313"/>
          <p14:tracePt t="41396" x="4179888" y="5064125"/>
          <p14:tracePt t="41402" x="4078288" y="4784725"/>
          <p14:tracePt t="41412" x="4027488" y="4579938"/>
          <p14:tracePt t="41419" x="4027488" y="4410075"/>
          <p14:tracePt t="41429" x="4044950" y="4265613"/>
          <p14:tracePt t="41439" x="4111625" y="4113213"/>
          <p14:tracePt t="41447" x="4222750" y="3951288"/>
          <p14:tracePt t="41455" x="4384675" y="3773488"/>
          <p14:tracePt t="41463" x="4621213" y="3560763"/>
          <p14:tracePt t="41470" x="4927600" y="3355975"/>
          <p14:tracePt t="41480" x="5327650" y="3170238"/>
          <p14:tracePt t="41487" x="5837238" y="3016250"/>
          <p14:tracePt t="41495" x="6354763" y="2897188"/>
          <p14:tracePt t="41503" x="6924675" y="2770188"/>
          <p14:tracePt t="41512" x="7467600" y="2701925"/>
          <p14:tracePt t="41519" x="7961313" y="2651125"/>
          <p14:tracePt t="41528" x="8377238" y="2633663"/>
          <p14:tracePt t="41535" x="8716963" y="2633663"/>
          <p14:tracePt t="41544" x="9005888" y="2651125"/>
          <p14:tracePt t="41550" x="9261475" y="2719388"/>
          <p14:tracePt t="41560" x="9464675" y="2778125"/>
          <p14:tracePt t="41566" x="9626600" y="2820988"/>
          <p14:tracePt t="41576" x="9728200" y="2846388"/>
          <p14:tracePt t="41582" x="9821863" y="2881313"/>
          <p14:tracePt t="41590" x="9880600" y="2897188"/>
          <p14:tracePt t="41598" x="9940925" y="2906713"/>
          <p14:tracePt t="41607" x="10025063" y="2906713"/>
          <p14:tracePt t="41615" x="10118725" y="2871788"/>
          <p14:tracePt t="41622" x="10220325" y="2838450"/>
          <p14:tracePt t="41630" x="10339388" y="2778125"/>
          <p14:tracePt t="41639" x="10458450" y="2701925"/>
          <p14:tracePt t="41647" x="10577513" y="2600325"/>
          <p14:tracePt t="41654" x="10679113" y="2524125"/>
          <p14:tracePt t="41662" x="10790238" y="2413000"/>
          <p14:tracePt t="41671" x="10917238" y="2311400"/>
          <p14:tracePt t="41678" x="11044238" y="2192338"/>
          <p14:tracePt t="41687" x="11163300" y="2108200"/>
          <p14:tracePt t="41694" x="11282363" y="2022475"/>
          <p14:tracePt t="41702" x="11393488" y="1946275"/>
          <p14:tracePt t="41712" x="11503025" y="1895475"/>
          <p14:tracePt t="41718" x="11606213" y="1844675"/>
          <p14:tracePt t="41727" x="11715750" y="1793875"/>
          <p14:tracePt t="41735" x="11818938" y="1751013"/>
          <p14:tracePt t="41744" x="11903075" y="1716088"/>
          <p14:tracePt t="41750" x="11971338" y="1690688"/>
          <p14:tracePt t="41760" x="12030075" y="1674813"/>
          <p14:tracePt t="41766" x="12090400" y="1657350"/>
          <p14:tracePt t="41776" x="12141200" y="1649413"/>
          <p14:tracePt t="41782" x="12174538" y="1631950"/>
          <p14:tracePt t="43872" x="11988800" y="2235200"/>
          <p14:tracePt t="43881" x="11758613" y="2268538"/>
          <p14:tracePt t="43887" x="11563350" y="2311400"/>
          <p14:tracePt t="43898" x="11342688" y="2319338"/>
          <p14:tracePt t="43904" x="11129963" y="2336800"/>
          <p14:tracePt t="43914" x="11010900" y="2328863"/>
          <p14:tracePt t="43919" x="10901363" y="2311400"/>
          <p14:tracePt t="43930" x="10815638" y="2293938"/>
          <p14:tracePt t="43936" x="10729913" y="2268538"/>
          <p14:tracePt t="43945" x="10663238" y="2243138"/>
          <p14:tracePt t="43951" x="10594975" y="2209800"/>
          <p14:tracePt t="43961" x="10544175" y="2174875"/>
          <p14:tracePt t="43967" x="10493375" y="2141538"/>
          <p14:tracePt t="43979" x="10458450" y="2116138"/>
          <p14:tracePt t="43983" x="10425113" y="2098675"/>
          <p14:tracePt t="43995" x="10415588" y="2098675"/>
          <p14:tracePt t="43999" x="10407650" y="2098675"/>
          <p14:tracePt t="44015" x="10399713" y="2098675"/>
          <p14:tracePt t="44024" x="10382250" y="2116138"/>
          <p14:tracePt t="44031" x="10339388" y="2192338"/>
          <p14:tracePt t="44039" x="10271125" y="2311400"/>
          <p14:tracePt t="44047" x="10169525" y="2516188"/>
          <p14:tracePt t="44055" x="10034588" y="2762250"/>
          <p14:tracePt t="44065" x="9890125" y="3033713"/>
          <p14:tracePt t="44071" x="9736138" y="3297238"/>
          <p14:tracePt t="44081" x="9558338" y="3535363"/>
          <p14:tracePt t="44087" x="9405938" y="3748088"/>
          <p14:tracePt t="44097" x="9251950" y="3935413"/>
          <p14:tracePt t="44103" x="9091613" y="4130675"/>
          <p14:tracePt t="44112" x="8955088" y="4265613"/>
          <p14:tracePt t="44119" x="8853488" y="4368800"/>
          <p14:tracePt t="44128" x="8742363" y="4470400"/>
          <p14:tracePt t="44134" x="8623300" y="4554538"/>
          <p14:tracePt t="44144" x="8513763" y="4614863"/>
          <p14:tracePt t="44151" x="8410575" y="4657725"/>
          <p14:tracePt t="44161" x="8291513" y="4691063"/>
          <p14:tracePt t="44167" x="8215313" y="4708525"/>
          <p14:tracePt t="44176" x="8121650" y="4724400"/>
          <p14:tracePt t="44183" x="7994650" y="4733925"/>
          <p14:tracePt t="44196" x="7842250" y="4733925"/>
          <p14:tracePt t="44199" x="7637463" y="4733925"/>
          <p14:tracePt t="44210" x="7426325" y="4733925"/>
          <p14:tracePt t="44215" x="7213600" y="4733925"/>
          <p14:tracePt t="44223" x="6967538" y="4708525"/>
          <p14:tracePt t="44231" x="6704013" y="4665663"/>
          <p14:tracePt t="44239" x="6430963" y="4605338"/>
          <p14:tracePt t="44247" x="6210300" y="4564063"/>
          <p14:tracePt t="44255" x="5989638" y="4529138"/>
          <p14:tracePt t="44263" x="5761038" y="4486275"/>
          <p14:tracePt t="44276" x="5530850" y="4435475"/>
          <p14:tracePt t="44280" x="5259388" y="4359275"/>
          <p14:tracePt t="44286" x="4945063" y="4300538"/>
          <p14:tracePt t="44294" x="4613275" y="4257675"/>
          <p14:tracePt t="44302" x="4324350" y="4240213"/>
          <p14:tracePt t="44311" x="4095750" y="4232275"/>
          <p14:tracePt t="44318" x="3840163" y="4232275"/>
          <p14:tracePt t="44328" x="3586163" y="4232275"/>
          <p14:tracePt t="44334" x="3279775" y="4232275"/>
          <p14:tracePt t="44344" x="2947988" y="4265613"/>
          <p14:tracePt t="44351" x="2590800" y="4291013"/>
          <p14:tracePt t="44360" x="2268538" y="4325938"/>
          <p14:tracePt t="44366" x="1928813" y="4368800"/>
          <p14:tracePt t="44376" x="1597025" y="4419600"/>
          <p14:tracePt t="44383" x="1333500" y="4445000"/>
          <p14:tracePt t="44392" x="1112838" y="4470400"/>
          <p14:tracePt t="44398" x="900113" y="4478338"/>
          <p14:tracePt t="44409" x="704850" y="4495800"/>
          <p14:tracePt t="44415" x="585788" y="4503738"/>
          <p14:tracePt t="44423" x="492125" y="4513263"/>
          <p14:tracePt t="44430" x="433388" y="4513263"/>
          <p14:tracePt t="44438" x="425450" y="4513263"/>
          <p14:tracePt t="44483" x="415925" y="4513263"/>
          <p14:tracePt t="44500" x="415925" y="4503738"/>
          <p14:tracePt t="44509" x="415925" y="4486275"/>
          <p14:tracePt t="44516" x="415925" y="4470400"/>
          <p14:tracePt t="44525" x="441325" y="4452938"/>
          <p14:tracePt t="44531" x="458788" y="4419600"/>
          <p14:tracePt t="44538" x="492125" y="4402138"/>
          <p14:tracePt t="44546" x="509588" y="4394200"/>
          <p14:tracePt t="44555" x="544513" y="4359275"/>
          <p14:tracePt t="44563" x="611188" y="4308475"/>
          <p14:tracePt t="44570" x="688975" y="4240213"/>
          <p14:tracePt t="44578" x="798513" y="4171950"/>
          <p14:tracePt t="44586" x="968375" y="4095750"/>
          <p14:tracePt t="44596" x="1181100" y="4019550"/>
          <p14:tracePt t="44602" x="1452563" y="3960813"/>
          <p14:tracePt t="44612" x="1766888" y="3900488"/>
          <p14:tracePt t="44618" x="2098675" y="3857625"/>
          <p14:tracePt t="44628" x="2481263" y="3824288"/>
          <p14:tracePt t="44635" x="2879725" y="3790950"/>
          <p14:tracePt t="44643" x="3313113" y="3773488"/>
          <p14:tracePt t="44651" x="3756025" y="3773488"/>
          <p14:tracePt t="44660" x="4162425" y="3773488"/>
          <p14:tracePt t="44666" x="4562475" y="3763963"/>
          <p14:tracePt t="44676" x="4927600" y="3763963"/>
          <p14:tracePt t="44683" x="5276850" y="3748088"/>
          <p14:tracePt t="44692" x="5581650" y="3730625"/>
          <p14:tracePt t="44698" x="5862638" y="3713163"/>
          <p14:tracePt t="44710" x="6100763" y="3705225"/>
          <p14:tracePt t="44715" x="6321425" y="3679825"/>
          <p14:tracePt t="44722" x="6491288" y="3671888"/>
          <p14:tracePt t="44730" x="6610350" y="3654425"/>
          <p14:tracePt t="44739" x="6729413" y="3654425"/>
          <p14:tracePt t="44747" x="6813550" y="3654425"/>
          <p14:tracePt t="44754" x="6899275" y="3654425"/>
          <p14:tracePt t="44762" x="6975475" y="3654425"/>
          <p14:tracePt t="44770" x="7043738" y="3654425"/>
          <p14:tracePt t="44778" x="7085013" y="3654425"/>
          <p14:tracePt t="44786" x="7137400" y="3654425"/>
          <p14:tracePt t="44794" x="7162800" y="3654425"/>
          <p14:tracePt t="44802" x="7170738" y="3654425"/>
          <p14:tracePt t="44810" x="7188200" y="3654425"/>
          <p14:tracePt t="44818" x="7196138" y="3654425"/>
          <p14:tracePt t="44834" x="7204075" y="3646488"/>
          <p14:tracePt t="44843" x="7213600" y="3646488"/>
          <p14:tracePt t="44850" x="7229475" y="3646488"/>
          <p14:tracePt t="44866" x="7256463" y="3636963"/>
          <p14:tracePt t="44883" x="7264400" y="3636963"/>
          <p14:tracePt t="44892" x="7272338" y="3636963"/>
          <p14:tracePt t="44898" x="7272338" y="3629025"/>
          <p14:tracePt t="44980" x="7272338" y="3603625"/>
          <p14:tracePt t="44988" x="7272338" y="3586163"/>
          <p14:tracePt t="44996" x="7264400" y="3552825"/>
          <p14:tracePt t="45004" x="7246938" y="3535363"/>
          <p14:tracePt t="45015" x="7239000" y="3527425"/>
          <p14:tracePt t="45019" x="7221538" y="3509963"/>
          <p14:tracePt t="45075" x="7213600" y="3502025"/>
          <p14:tracePt t="45083" x="7196138" y="3502025"/>
          <p14:tracePt t="45092" x="7178675" y="3502025"/>
          <p14:tracePt t="45099" x="7112000" y="3502025"/>
          <p14:tracePt t="45111" x="7008813" y="3527425"/>
          <p14:tracePt t="45115" x="6881813" y="3543300"/>
          <p14:tracePt t="45124" x="6661150" y="3568700"/>
          <p14:tracePt t="45131" x="6430963" y="3578225"/>
          <p14:tracePt t="45139" x="6142038" y="3594100"/>
          <p14:tracePt t="45147" x="5888038" y="3611563"/>
          <p14:tracePt t="45155" x="5607050" y="3611563"/>
          <p14:tracePt t="45163" x="5310188" y="3611563"/>
          <p14:tracePt t="45171" x="5029200" y="3611563"/>
          <p14:tracePt t="45179" x="4757738" y="3611563"/>
          <p14:tracePt t="45195" x="4359275" y="3619500"/>
          <p14:tracePt t="45203" x="4205288" y="3629025"/>
          <p14:tracePt t="45212" x="4060825" y="3646488"/>
          <p14:tracePt t="45219" x="3951288" y="3654425"/>
          <p14:tracePt t="45228" x="3857625" y="3654425"/>
          <p14:tracePt t="45235" x="3781425" y="3662363"/>
          <p14:tracePt t="45245" x="3713163" y="3662363"/>
          <p14:tracePt t="45251" x="3652838" y="3662363"/>
          <p14:tracePt t="45261" x="3594100" y="3662363"/>
          <p14:tracePt t="45267" x="3551238" y="3679825"/>
          <p14:tracePt t="45282" x="3492500" y="3687763"/>
          <p14:tracePt t="45283" x="3432175" y="3713163"/>
          <p14:tracePt t="45294" x="3338513" y="3738563"/>
          <p14:tracePt t="45298" x="3228975" y="3773488"/>
          <p14:tracePt t="45310" x="3100388" y="3806825"/>
          <p14:tracePt t="45314" x="2940050" y="3841750"/>
          <p14:tracePt t="45322" x="2786063" y="3875088"/>
          <p14:tracePt t="45331" x="2651125" y="3892550"/>
          <p14:tracePt t="45339" x="2540000" y="3917950"/>
          <p14:tracePt t="45346" x="2430463" y="3925888"/>
          <p14:tracePt t="45354" x="2336800" y="3925888"/>
          <p14:tracePt t="45362" x="2268538" y="3925888"/>
          <p14:tracePt t="45370" x="2208213" y="3925888"/>
          <p14:tracePt t="45378" x="2174875" y="3925888"/>
          <p14:tracePt t="45460" x="2166938" y="3917950"/>
          <p14:tracePt t="45478" x="2166938" y="3908425"/>
          <p14:tracePt t="45485" x="2166938" y="3900488"/>
          <p14:tracePt t="45494" x="2166938" y="3892550"/>
          <p14:tracePt t="45509" x="2166938" y="3883025"/>
          <p14:tracePt t="45523" x="2200275" y="3857625"/>
          <p14:tracePt t="45531" x="2217738" y="3841750"/>
          <p14:tracePt t="45539" x="2260600" y="3816350"/>
          <p14:tracePt t="45547" x="2327275" y="3781425"/>
          <p14:tracePt t="45555" x="2420938" y="3756025"/>
          <p14:tracePt t="45562" x="2549525" y="3738563"/>
          <p14:tracePt t="45570" x="2744788" y="3713163"/>
          <p14:tracePt t="45578" x="3024188" y="3697288"/>
          <p14:tracePt t="45587" x="3355975" y="3687763"/>
          <p14:tracePt t="45594" x="3756025" y="3654425"/>
          <p14:tracePt t="45603" x="4214813" y="3636963"/>
          <p14:tracePt t="45612" x="4775200" y="3603625"/>
          <p14:tracePt t="45619" x="5302250" y="3586163"/>
          <p14:tracePt t="45627" x="5811838" y="3552825"/>
          <p14:tracePt t="45635" x="6303963" y="3517900"/>
          <p14:tracePt t="45643" x="6770688" y="3467100"/>
          <p14:tracePt t="45651" x="7127875" y="3398838"/>
          <p14:tracePt t="45660" x="7485063" y="3373438"/>
          <p14:tracePt t="45667" x="7816850" y="3322638"/>
          <p14:tracePt t="45676" x="8147050" y="3297238"/>
          <p14:tracePt t="45683" x="8496300" y="3279775"/>
          <p14:tracePt t="45693" x="8810625" y="3238500"/>
          <p14:tracePt t="45699" x="9107488" y="3178175"/>
          <p14:tracePt t="45709" x="9353550" y="3135313"/>
          <p14:tracePt t="45714" x="9550400" y="3101975"/>
          <p14:tracePt t="45724" x="9736138" y="3051175"/>
          <p14:tracePt t="45731" x="9872663" y="3016250"/>
          <p14:tracePt t="45739" x="9983788" y="3000375"/>
          <p14:tracePt t="45746" x="10075863" y="2974975"/>
          <p14:tracePt t="45755" x="10161588" y="2957513"/>
          <p14:tracePt t="45763" x="10220325" y="2949575"/>
          <p14:tracePt t="45771" x="10263188" y="2940050"/>
          <p14:tracePt t="45778" x="10280650" y="2932113"/>
          <p14:tracePt t="45787" x="10298113" y="2932113"/>
          <p14:tracePt t="45794" x="10306050" y="2932113"/>
          <p14:tracePt t="45802" x="10313988" y="2932113"/>
          <p14:tracePt t="45811" x="10331450" y="2922588"/>
          <p14:tracePt t="45819" x="10364788" y="2889250"/>
          <p14:tracePt t="45829" x="10407650" y="2846388"/>
          <p14:tracePt t="45834" x="10415588" y="2838450"/>
          <p14:tracePt t="45843" x="10442575" y="2813050"/>
          <p14:tracePt t="45850" x="10483850" y="2787650"/>
          <p14:tracePt t="45860" x="10493375" y="2787650"/>
          <p14:tracePt t="45866" x="10509250" y="2744788"/>
          <p14:tracePt t="45875" x="10518775" y="2711450"/>
          <p14:tracePt t="45882" x="10526713" y="2701925"/>
          <p14:tracePt t="45996" x="10518775" y="2711450"/>
          <p14:tracePt t="46004" x="10509250" y="2727325"/>
          <p14:tracePt t="46013" x="10509250" y="2770188"/>
          <p14:tracePt t="46020" x="10501313" y="2813050"/>
          <p14:tracePt t="46031" x="10501313" y="2820988"/>
          <p14:tracePt t="46036" x="10501313" y="2855913"/>
          <p14:tracePt t="46048" x="10509250" y="2863850"/>
          <p14:tracePt t="46051" x="10526713" y="2871788"/>
          <p14:tracePt t="46062" x="10544175" y="2881313"/>
          <p14:tracePt t="46067" x="10560050" y="2889250"/>
          <p14:tracePt t="46078" x="10594975" y="2897188"/>
          <p14:tracePt t="46083" x="10612438" y="2897188"/>
          <p14:tracePt t="46094" x="10645775" y="2897188"/>
          <p14:tracePt t="46099" x="10679113" y="2897188"/>
          <p14:tracePt t="46110" x="10714038" y="2897188"/>
          <p14:tracePt t="46115" x="10764838" y="2897188"/>
          <p14:tracePt t="46126" x="10798175" y="2897188"/>
          <p14:tracePt t="46131" x="10848975" y="2897188"/>
          <p14:tracePt t="46139" x="10926763" y="2906713"/>
          <p14:tracePt t="46147" x="10993438" y="2906713"/>
          <p14:tracePt t="46155" x="11061700" y="2914650"/>
          <p14:tracePt t="46163" x="11137900" y="2914650"/>
          <p14:tracePt t="46171" x="11206163" y="2914650"/>
          <p14:tracePt t="46179" x="11307763" y="2922588"/>
          <p14:tracePt t="46187" x="11436350" y="2932113"/>
          <p14:tracePt t="46196" x="11596688" y="2949575"/>
          <p14:tracePt t="46213" x="11903075" y="3000375"/>
          <p14:tracePt t="46219" x="12072938" y="3016250"/>
          <p14:tracePt t="50850" x="12133263" y="4146550"/>
          <p14:tracePt t="50859" x="12072938" y="4146550"/>
          <p14:tracePt t="50866" x="12022138" y="4146550"/>
          <p14:tracePt t="50876" x="11961813" y="4146550"/>
          <p14:tracePt t="50882" x="11895138" y="4156075"/>
          <p14:tracePt t="50892" x="11826875" y="4171950"/>
          <p14:tracePt t="50898" x="11766550" y="4189413"/>
          <p14:tracePt t="50908" x="11725275" y="4214813"/>
          <p14:tracePt t="50915" x="11674475" y="4240213"/>
          <p14:tracePt t="50924" x="11606213" y="4275138"/>
          <p14:tracePt t="50930" x="11545888" y="4308475"/>
          <p14:tracePt t="50940" x="11477625" y="4359275"/>
          <p14:tracePt t="50946" x="11393488" y="4402138"/>
          <p14:tracePt t="50954" x="11317288" y="4445000"/>
          <p14:tracePt t="50963" x="11231563" y="4486275"/>
          <p14:tracePt t="50971" x="11137900" y="4513263"/>
          <p14:tracePt t="50978" x="11053763" y="4538663"/>
          <p14:tracePt t="50987" x="10977563" y="4554538"/>
          <p14:tracePt t="50994" x="10883900" y="4579938"/>
          <p14:tracePt t="51002" x="10815638" y="4589463"/>
          <p14:tracePt t="51010" x="10747375" y="4597400"/>
          <p14:tracePt t="51018" x="10688638" y="4597400"/>
          <p14:tracePt t="51026" x="10653713" y="4597400"/>
          <p14:tracePt t="51035" x="10585450" y="4597400"/>
          <p14:tracePt t="51042" x="10518775" y="4589463"/>
          <p14:tracePt t="51050" x="10425113" y="4589463"/>
          <p14:tracePt t="51059" x="10306050" y="4572000"/>
          <p14:tracePt t="51066" x="10161588" y="4564063"/>
          <p14:tracePt t="51076" x="9991725" y="4554538"/>
          <p14:tracePt t="51082" x="9771063" y="4529138"/>
          <p14:tracePt t="51092" x="9558338" y="4503738"/>
          <p14:tracePt t="51098" x="9405938" y="4478338"/>
          <p14:tracePt t="51108" x="9261475" y="4435475"/>
          <p14:tracePt t="51114" x="9124950" y="4394200"/>
          <p14:tracePt t="51125" x="9005888" y="4368800"/>
          <p14:tracePt t="51130" x="8912225" y="4333875"/>
          <p14:tracePt t="51138" x="8836025" y="4316413"/>
          <p14:tracePt t="51146" x="8759825" y="4300538"/>
          <p14:tracePt t="51154" x="8699500" y="4283075"/>
          <p14:tracePt t="51162" x="8666163" y="4265613"/>
          <p14:tracePt t="51170" x="8615363" y="4257675"/>
          <p14:tracePt t="51178" x="8605838" y="4257675"/>
          <p14:tracePt t="51186" x="8580438" y="4249738"/>
          <p14:tracePt t="51208" x="8580438" y="4240213"/>
          <p14:tracePt t="51323" x="8572500" y="4240213"/>
          <p14:tracePt t="51340" x="8572500" y="4224338"/>
          <p14:tracePt t="51348" x="8572500" y="4214813"/>
          <p14:tracePt t="51355" x="8564563" y="4214813"/>
          <p14:tracePt t="51370" x="8564563" y="4206875"/>
          <p14:tracePt t="51378" x="8564563" y="4197350"/>
          <p14:tracePt t="51386" x="8555038" y="4181475"/>
          <p14:tracePt t="51402" x="8547100" y="4171950"/>
          <p14:tracePt t="51435" x="8547100" y="4164013"/>
          <p14:tracePt t="51538" x="8547100" y="4156075"/>
          <p14:tracePt t="51546" x="8547100" y="4146550"/>
          <p14:tracePt t="51610" x="8547100" y="4138613"/>
          <p14:tracePt t="51643" x="8547100" y="4130675"/>
          <p14:tracePt t="51650" x="8555038" y="4130675"/>
          <p14:tracePt t="51659" x="8564563" y="4121150"/>
          <p14:tracePt t="51666" x="8572500" y="4121150"/>
          <p14:tracePt t="51676" x="8572500" y="4113213"/>
          <p14:tracePt t="51683" x="8589963" y="4105275"/>
          <p14:tracePt t="51692" x="8597900" y="4095750"/>
          <p14:tracePt t="51698" x="8605838" y="4095750"/>
          <p14:tracePt t="51723" x="8615363" y="4087813"/>
          <p14:tracePt t="52139" x="8623300" y="4087813"/>
          <p14:tracePt t="52162" x="8640763" y="4087813"/>
          <p14:tracePt t="52170" x="8648700" y="4087813"/>
          <p14:tracePt t="52179" x="8666163" y="4087813"/>
          <p14:tracePt t="52192" x="8683625" y="4087813"/>
          <p14:tracePt t="52194" x="8699500" y="4095750"/>
          <p14:tracePt t="52203" x="8724900" y="4095750"/>
          <p14:tracePt t="52210" x="8759825" y="4105275"/>
          <p14:tracePt t="52218" x="8802688" y="4121150"/>
          <p14:tracePt t="52226" x="8853488" y="4138613"/>
          <p14:tracePt t="52234" x="8904288" y="4156075"/>
          <p14:tracePt t="52242" x="8937625" y="4171950"/>
          <p14:tracePt t="52251" x="8988425" y="4197350"/>
          <p14:tracePt t="52259" x="9048750" y="4214813"/>
          <p14:tracePt t="52266" x="9099550" y="4232275"/>
          <p14:tracePt t="52275" x="9150350" y="4240213"/>
          <p14:tracePt t="52282" x="9183688" y="4257675"/>
          <p14:tracePt t="52293" x="9218613" y="4283075"/>
          <p14:tracePt t="52298" x="9244013" y="4300538"/>
          <p14:tracePt t="52308" x="9269413" y="4308475"/>
          <p14:tracePt t="52314" x="9312275" y="4316413"/>
          <p14:tracePt t="52323" x="9337675" y="4325938"/>
          <p14:tracePt t="52330" x="9345613" y="4333875"/>
          <p14:tracePt t="52342" x="9363075" y="4341813"/>
          <p14:tracePt t="52362" x="9380538" y="4341813"/>
          <p14:tracePt t="52379" x="9396413" y="4351338"/>
          <p14:tracePt t="52394" x="9413875" y="4351338"/>
          <p14:tracePt t="52403" x="9439275" y="4351338"/>
          <p14:tracePt t="52410" x="9490075" y="4359275"/>
          <p14:tracePt t="52418" x="9558338" y="4368800"/>
          <p14:tracePt t="52426" x="9642475" y="4376738"/>
          <p14:tracePt t="52434" x="9720263" y="4384675"/>
          <p14:tracePt t="52442" x="9804400" y="4394200"/>
          <p14:tracePt t="52451" x="9880600" y="4394200"/>
          <p14:tracePt t="52459" x="9974263" y="4394200"/>
          <p14:tracePt t="52467" x="10050463" y="4394200"/>
          <p14:tracePt t="52476" x="10126663" y="4394200"/>
          <p14:tracePt t="52482" x="10212388" y="4394200"/>
          <p14:tracePt t="52492" x="10288588" y="4394200"/>
          <p14:tracePt t="52498" x="10356850" y="4394200"/>
          <p14:tracePt t="52508" x="10415588" y="4394200"/>
          <p14:tracePt t="52515" x="10458450" y="4394200"/>
          <p14:tracePt t="52525" x="10509250" y="4394200"/>
          <p14:tracePt t="52530" x="10577513" y="4394200"/>
          <p14:tracePt t="52541" x="10653713" y="4394200"/>
          <p14:tracePt t="52547" x="10747375" y="4394200"/>
          <p14:tracePt t="52554" x="10848975" y="4394200"/>
          <p14:tracePt t="52562" x="10934700" y="4394200"/>
          <p14:tracePt t="52570" x="11044238" y="4394200"/>
          <p14:tracePt t="52578" x="11147425" y="4394200"/>
          <p14:tracePt t="52586" x="11215688" y="4394200"/>
          <p14:tracePt t="52594" x="11307763" y="4394200"/>
          <p14:tracePt t="52602" x="11376025" y="4394200"/>
          <p14:tracePt t="52610" x="11444288" y="4394200"/>
          <p14:tracePt t="52618" x="11487150" y="4394200"/>
          <p14:tracePt t="52626" x="11545888" y="4394200"/>
          <p14:tracePt t="52634" x="11596688" y="4394200"/>
          <p14:tracePt t="52643" x="11639550" y="4394200"/>
          <p14:tracePt t="52650" x="11699875" y="4394200"/>
          <p14:tracePt t="52659" x="11741150" y="4394200"/>
          <p14:tracePt t="52666" x="11791950" y="4394200"/>
          <p14:tracePt t="52675" x="11834813" y="4394200"/>
          <p14:tracePt t="52682" x="11844338" y="4394200"/>
          <p14:tracePt t="52692" x="11860213" y="4394200"/>
          <p14:tracePt t="52746" x="11869738" y="4394200"/>
          <p14:tracePt t="52905" x="11877675" y="4394200"/>
          <p14:tracePt t="52912" x="11877675" y="4402138"/>
          <p14:tracePt t="52920" x="11877675" y="4419600"/>
          <p14:tracePt t="52929" x="11877675" y="4435475"/>
          <p14:tracePt t="52936" x="11877675" y="4452938"/>
          <p14:tracePt t="52946" x="11895138" y="4486275"/>
          <p14:tracePt t="52952" x="11895138" y="4503738"/>
          <p14:tracePt t="52961" x="11911013" y="4529138"/>
          <p14:tracePt t="52967" x="11920538" y="4529138"/>
          <p14:tracePt t="52978" x="11928475" y="4529138"/>
          <p14:tracePt t="52983" x="11953875" y="4554538"/>
          <p14:tracePt t="53041" x="11961813" y="4564063"/>
          <p14:tracePt t="53057" x="11971338" y="4564063"/>
          <p14:tracePt t="53073" x="11979275" y="4564063"/>
          <p14:tracePt t="53080" x="11988800" y="4572000"/>
          <p14:tracePt t="53104" x="11988800" y="4589463"/>
          <p14:tracePt t="53113" x="11979275" y="4622800"/>
          <p14:tracePt t="53120" x="11961813" y="4640263"/>
          <p14:tracePt t="53130" x="11945938" y="4657725"/>
          <p14:tracePt t="53135" x="11920538" y="4665663"/>
          <p14:tracePt t="53144" x="11895138" y="4708525"/>
          <p14:tracePt t="53151" x="11869738" y="4759325"/>
          <p14:tracePt t="53160" x="11834813" y="4792663"/>
          <p14:tracePt t="53167" x="11826875" y="4792663"/>
          <p14:tracePt t="53177" x="11818938" y="4792663"/>
          <p14:tracePt t="53210" x="11801475" y="4792663"/>
          <p14:tracePt t="53215" x="11791950" y="4792663"/>
          <p14:tracePt t="53224" x="11766550" y="4784725"/>
          <p14:tracePt t="53230" x="11758613" y="4775200"/>
          <p14:tracePt t="53238" x="11741150" y="4741863"/>
          <p14:tracePt t="53246" x="11733213" y="4716463"/>
          <p14:tracePt t="53254" x="11715750" y="4648200"/>
          <p14:tracePt t="53262" x="11690350" y="4554538"/>
          <p14:tracePt t="53270" x="11690350" y="4452938"/>
          <p14:tracePt t="53280" x="11715750" y="4325938"/>
          <p14:tracePt t="53286" x="11741150" y="4130675"/>
          <p14:tracePt t="53294" x="11791950" y="3900488"/>
          <p14:tracePt t="53302" x="11852275" y="3671888"/>
          <p14:tracePt t="53310" x="11885613" y="3467100"/>
          <p14:tracePt t="53318" x="11920538" y="3330575"/>
          <p14:tracePt t="53326" x="11936413" y="3203575"/>
          <p14:tracePt t="53334" x="11945938" y="3076575"/>
          <p14:tracePt t="53343" x="11953875" y="2974975"/>
          <p14:tracePt t="53350" x="11953875" y="2871788"/>
          <p14:tracePt t="53359" x="11953875" y="2795588"/>
          <p14:tracePt t="53366" x="11945938" y="2736850"/>
          <p14:tracePt t="53376" x="11945938" y="2701925"/>
          <p14:tracePt t="53382" x="11936413" y="2676525"/>
          <p14:tracePt t="53392" x="11928475" y="2668588"/>
          <p14:tracePt t="53454" x="11920538" y="2668588"/>
          <p14:tracePt t="53462" x="11911013" y="2676525"/>
          <p14:tracePt t="53470" x="11877675" y="2701925"/>
          <p14:tracePt t="53478" x="11826875" y="2736850"/>
          <p14:tracePt t="53486" x="11784013" y="2770188"/>
          <p14:tracePt t="53494" x="11741150" y="2813050"/>
          <p14:tracePt t="53502" x="11699875" y="2863850"/>
          <p14:tracePt t="53510" x="11664950" y="2914650"/>
          <p14:tracePt t="53518" x="11647488" y="2949575"/>
          <p14:tracePt t="53526" x="11631613" y="2990850"/>
          <p14:tracePt t="53535" x="11614150" y="3025775"/>
          <p14:tracePt t="53543" x="11614150" y="3067050"/>
          <p14:tracePt t="53551" x="11614150" y="3109913"/>
          <p14:tracePt t="53560" x="11614150" y="3160713"/>
          <p14:tracePt t="53567" x="11614150" y="3203575"/>
          <p14:tracePt t="53575" x="11614150" y="3271838"/>
          <p14:tracePt t="53583" x="11622088" y="3355975"/>
          <p14:tracePt t="53592" x="11622088" y="3433763"/>
          <p14:tracePt t="53599" x="11622088" y="3527425"/>
          <p14:tracePt t="53607" x="11622088" y="3611563"/>
          <p14:tracePt t="53615" x="11606213" y="3713163"/>
          <p14:tracePt t="53624" x="11596688" y="3806825"/>
          <p14:tracePt t="53631" x="11580813" y="3900488"/>
          <p14:tracePt t="53642" x="11563350" y="3986213"/>
          <p14:tracePt t="53647" x="11545888" y="4044950"/>
          <p14:tracePt t="53657" x="11530013" y="4087813"/>
          <p14:tracePt t="53663" x="11520488" y="4121150"/>
          <p14:tracePt t="53678" x="11512550" y="4130675"/>
          <p14:tracePt t="53711" x="11512550" y="4146550"/>
          <p14:tracePt t="53719" x="11512550" y="4156075"/>
          <p14:tracePt t="53726" x="11512550" y="4171950"/>
          <p14:tracePt t="53735" x="11503025" y="4181475"/>
          <p14:tracePt t="53743" x="11503025" y="4197350"/>
          <p14:tracePt t="53759" x="11503025" y="4206875"/>
          <p14:tracePt t="53792" x="11495088" y="4214813"/>
          <p14:tracePt t="53936" x="11487150" y="4214813"/>
          <p14:tracePt t="53952" x="11477625" y="4214813"/>
          <p14:tracePt t="53966" x="11461750" y="4214813"/>
          <p14:tracePt t="53975" x="11444288" y="4214813"/>
          <p14:tracePt t="53982" x="11418888" y="4206875"/>
          <p14:tracePt t="53992" x="11401425" y="4206875"/>
          <p14:tracePt t="53998" x="11368088" y="4197350"/>
          <p14:tracePt t="54007" x="11350625" y="4189413"/>
          <p14:tracePt t="54024" x="11333163" y="4189413"/>
          <p14:tracePt t="54030" x="11317288" y="4181475"/>
          <p14:tracePt t="54040" x="11307763" y="4181475"/>
          <p14:tracePt t="54046" x="11291888" y="4171950"/>
          <p14:tracePt t="54054" x="11282363" y="4171950"/>
          <p14:tracePt t="54062" x="11266488" y="4171950"/>
          <p14:tracePt t="54078" x="11256963" y="4164013"/>
          <p14:tracePt t="54158" x="11249025" y="4156075"/>
          <p14:tracePt t="54183" x="11241088" y="4130675"/>
          <p14:tracePt t="54192" x="11223625" y="4105275"/>
          <p14:tracePt t="54199" x="11215688" y="4079875"/>
          <p14:tracePt t="54207" x="11180763" y="4044950"/>
          <p14:tracePt t="54214" x="11147425" y="4002088"/>
          <p14:tracePt t="54223" x="11122025" y="3960813"/>
          <p14:tracePt t="54231" x="11096625" y="3917950"/>
          <p14:tracePt t="54241" x="11079163" y="3867150"/>
          <p14:tracePt t="54246" x="11061700" y="3816350"/>
          <p14:tracePt t="54258" x="11061700" y="3756025"/>
          <p14:tracePt t="54263" x="11036300" y="3679825"/>
          <p14:tracePt t="54273" x="11028363" y="3594100"/>
          <p14:tracePt t="54278" x="11018838" y="3517900"/>
          <p14:tracePt t="54287" x="11018838" y="3416300"/>
          <p14:tracePt t="54294" x="11018838" y="3289300"/>
          <p14:tracePt t="54303" x="11018838" y="3178175"/>
          <p14:tracePt t="54310" x="11018838" y="3067050"/>
          <p14:tracePt t="54318" x="11036300" y="2940050"/>
          <p14:tracePt t="54326" x="11044238" y="2830513"/>
          <p14:tracePt t="54334" x="11061700" y="2727325"/>
          <p14:tracePt t="54342" x="11071225" y="2633663"/>
          <p14:tracePt t="54351" x="11087100" y="2532063"/>
          <p14:tracePt t="54360" x="11096625" y="2438400"/>
          <p14:tracePt t="54366" x="11104563" y="2371725"/>
          <p14:tracePt t="54377" x="11122025" y="2303463"/>
          <p14:tracePt t="54382" x="11155363" y="2209800"/>
          <p14:tracePt t="54392" x="11180763" y="2116138"/>
          <p14:tracePt t="54399" x="11215688" y="2030413"/>
          <p14:tracePt t="54408" x="11266488" y="1938338"/>
          <p14:tracePt t="54415" x="11307763" y="1852613"/>
          <p14:tracePt t="54423" x="11368088" y="1793875"/>
          <p14:tracePt t="54430" x="11418888" y="1725613"/>
          <p14:tracePt t="54442" x="11452225" y="1682750"/>
          <p14:tracePt t="54446" x="11487150" y="1649413"/>
          <p14:tracePt t="54454" x="11520488" y="1614488"/>
          <p14:tracePt t="54462" x="11555413" y="1589088"/>
          <p14:tracePt t="54470" x="11596688" y="1563688"/>
          <p14:tracePt t="54478" x="11622088" y="1546225"/>
          <p14:tracePt t="54486" x="11664950" y="1520825"/>
          <p14:tracePt t="54494" x="11690350" y="1504950"/>
          <p14:tracePt t="54502" x="11715750" y="1495425"/>
          <p14:tracePt t="54510" x="11741150" y="1470025"/>
          <p14:tracePt t="54526" x="11750675" y="1452563"/>
          <p14:tracePt t="54534" x="11758613" y="1452563"/>
          <p14:tracePt t="54542" x="11766550" y="1444625"/>
          <p14:tracePt t="54550" x="11776075" y="1436688"/>
          <p14:tracePt t="54926" x="11766550" y="1452563"/>
          <p14:tracePt t="54942" x="11758613" y="1462088"/>
          <p14:tracePt t="54950" x="11750675" y="1470025"/>
          <p14:tracePt t="54958" x="11741150" y="1477963"/>
          <p14:tracePt t="54966" x="11733213" y="1504950"/>
          <p14:tracePt t="54975" x="11725275" y="1538288"/>
          <p14:tracePt t="54982" x="11715750" y="1555750"/>
          <p14:tracePt t="54992" x="11690350" y="1597025"/>
          <p14:tracePt t="54998" x="11674475" y="1649413"/>
          <p14:tracePt t="55008" x="11657013" y="1708150"/>
          <p14:tracePt t="55014" x="11639550" y="1776413"/>
          <p14:tracePt t="55024" x="11631613" y="1844675"/>
          <p14:tracePt t="55031" x="11614150" y="1928813"/>
          <p14:tracePt t="55041" x="11606213" y="2022475"/>
          <p14:tracePt t="55047" x="11571288" y="2116138"/>
          <p14:tracePt t="55055" x="11555413" y="2227263"/>
          <p14:tracePt t="55062" x="11545888" y="2387600"/>
          <p14:tracePt t="55071" x="11537950" y="2549525"/>
          <p14:tracePt t="55078" x="11520488" y="2719388"/>
          <p14:tracePt t="55086" x="11520488" y="2846388"/>
          <p14:tracePt t="55095" x="11520488" y="2957513"/>
          <p14:tracePt t="55102" x="11512550" y="3059113"/>
          <p14:tracePt t="55110" x="11503025" y="3144838"/>
          <p14:tracePt t="55118" x="11487150" y="3221038"/>
          <p14:tracePt t="55126" x="11469688" y="3279775"/>
          <p14:tracePt t="55134" x="11461750" y="3330575"/>
          <p14:tracePt t="55143" x="11461750" y="3365500"/>
          <p14:tracePt t="55150" x="11452225" y="3416300"/>
          <p14:tracePt t="55158" x="11426825" y="3459163"/>
          <p14:tracePt t="55166" x="11418888" y="3492500"/>
          <p14:tracePt t="55175" x="11410950" y="3527425"/>
          <p14:tracePt t="55182" x="11393488" y="3552825"/>
          <p14:tracePt t="55192" x="11376025" y="3578225"/>
          <p14:tracePt t="55209" x="11360150" y="3594100"/>
          <p14:tracePt t="55214" x="11360150" y="3611563"/>
          <p14:tracePt t="55225" x="11350625" y="3619500"/>
          <p14:tracePt t="55230" x="11342688" y="3654425"/>
          <p14:tracePt t="55239" x="11325225" y="3697288"/>
          <p14:tracePt t="55246" x="11325225" y="3722688"/>
          <p14:tracePt t="55254" x="11317288" y="3756025"/>
          <p14:tracePt t="55262" x="11307763" y="3763963"/>
          <p14:tracePt t="55270" x="11299825" y="3781425"/>
          <p14:tracePt t="55294" x="11282363" y="3790950"/>
          <p14:tracePt t="55303" x="11282363" y="3798888"/>
          <p14:tracePt t="55334" x="11282363" y="3816350"/>
          <p14:tracePt t="55342" x="11256963" y="3857625"/>
          <p14:tracePt t="55351" x="11249025" y="3875088"/>
          <p14:tracePt t="55358" x="11231563" y="3908425"/>
          <p14:tracePt t="55366" x="11198225" y="3968750"/>
          <p14:tracePt t="55375" x="11163300" y="4019550"/>
          <p14:tracePt t="55382" x="11129963" y="4087813"/>
          <p14:tracePt t="55392" x="11096625" y="4138613"/>
          <p14:tracePt t="55398" x="11044238" y="4197350"/>
          <p14:tracePt t="55408" x="11010900" y="4249738"/>
          <p14:tracePt t="55414" x="10985500" y="4291013"/>
          <p14:tracePt t="55424" x="10968038" y="4316413"/>
          <p14:tracePt t="55430" x="10942638" y="4351338"/>
          <p14:tracePt t="55440" x="10942638" y="4359275"/>
          <p14:tracePt t="55447" x="10934700" y="4376738"/>
          <p14:tracePt t="55459" x="10926763" y="4384675"/>
          <p14:tracePt t="55464" x="10917238" y="4402138"/>
          <p14:tracePt t="55476" x="10909300" y="4419600"/>
          <p14:tracePt t="55480" x="10909300" y="4427538"/>
          <p14:tracePt t="55489" x="10901363" y="4435475"/>
          <p14:tracePt t="55504" x="10891838" y="4452938"/>
          <p14:tracePt t="55519" x="10883900" y="4470400"/>
          <p14:tracePt t="55526" x="10874375" y="4470400"/>
          <p14:tracePt t="55550" x="10874375" y="4478338"/>
          <p14:tracePt t="55566" x="10866438" y="4486275"/>
          <p14:tracePt t="55980" x="10866438" y="4470400"/>
          <p14:tracePt t="55988" x="10883900" y="4452938"/>
          <p14:tracePt t="55994" x="10901363" y="4427538"/>
          <p14:tracePt t="56003" x="10917238" y="4410075"/>
          <p14:tracePt t="56010" x="10917238" y="4402138"/>
          <p14:tracePt t="56018" x="10926763" y="4376738"/>
          <p14:tracePt t="56026" x="10934700" y="4368800"/>
          <p14:tracePt t="56034" x="10942638" y="4359275"/>
          <p14:tracePt t="56042" x="10952163" y="4341813"/>
          <p14:tracePt t="56051" x="10960100" y="4333875"/>
          <p14:tracePt t="56058" x="10960100" y="4316413"/>
          <p14:tracePt t="56075" x="10960100" y="4308475"/>
          <p14:tracePt t="56082" x="10968038" y="4300538"/>
          <p14:tracePt t="56396" x="10968038" y="4291013"/>
          <p14:tracePt t="56642" x="10960100" y="4291013"/>
          <p14:tracePt t="56650" x="10926763" y="4291013"/>
          <p14:tracePt t="56658" x="10883900" y="4291013"/>
          <p14:tracePt t="56667" x="10833100" y="4291013"/>
          <p14:tracePt t="56675" x="10790238" y="4291013"/>
          <p14:tracePt t="56683" x="10739438" y="4291013"/>
          <p14:tracePt t="56691" x="10704513" y="4291013"/>
          <p14:tracePt t="56698" x="10671175" y="4291013"/>
          <p14:tracePt t="56708" x="10620375" y="4291013"/>
          <p14:tracePt t="56715" x="10577513" y="4300538"/>
          <p14:tracePt t="56724" x="10526713" y="4316413"/>
          <p14:tracePt t="56730" x="10467975" y="4325938"/>
          <p14:tracePt t="56741" x="10425113" y="4333875"/>
          <p14:tracePt t="56747" x="10374313" y="4341813"/>
          <p14:tracePt t="56757" x="10331450" y="4351338"/>
          <p14:tracePt t="56762" x="10288588" y="4359275"/>
          <p14:tracePt t="56773" x="10245725" y="4368800"/>
          <p14:tracePt t="56779" x="10237788" y="4376738"/>
          <p14:tracePt t="56787" x="10229850" y="4376738"/>
          <p14:tracePt t="56794" x="10220325" y="4376738"/>
          <p14:tracePt t="56956" x="10212388" y="4376738"/>
          <p14:tracePt t="56973" x="10194925" y="4376738"/>
          <p14:tracePt t="56988" x="10179050" y="4376738"/>
          <p14:tracePt t="57004" x="10161588" y="4359275"/>
          <p14:tracePt t="57013" x="10153650" y="4359275"/>
          <p14:tracePt t="57020" x="10153650" y="4333875"/>
          <p14:tracePt t="57027" x="10153650" y="4325938"/>
          <p14:tracePt t="57035" x="10136188" y="4325938"/>
          <p14:tracePt t="57051" x="10136188" y="4316413"/>
          <p14:tracePt t="57060" x="10136188" y="4308475"/>
          <p14:tracePt t="57164" x="10136188" y="4300538"/>
          <p14:tracePt t="58944" x="10136188" y="4291013"/>
          <p14:tracePt t="60392" x="10153650" y="4275138"/>
          <p14:tracePt t="60410" x="10186988" y="4240213"/>
          <p14:tracePt t="60417" x="10194925" y="4232275"/>
          <p14:tracePt t="60427" x="10212388" y="4214813"/>
          <p14:tracePt t="60433" x="10229850" y="4197350"/>
          <p14:tracePt t="60441" x="10237788" y="4189413"/>
          <p14:tracePt t="60446" x="10245725" y="4181475"/>
          <p14:tracePt t="60457" x="10255250" y="4181475"/>
          <p14:tracePt t="60568" x="10263188" y="4164013"/>
          <p14:tracePt t="60576" x="10271125" y="4156075"/>
          <p14:tracePt t="60584" x="10306050" y="4138613"/>
          <p14:tracePt t="60594" x="10323513" y="4130675"/>
          <p14:tracePt t="60600" x="10331450" y="4121150"/>
          <p14:tracePt t="60610" x="10348913" y="4113213"/>
          <p14:tracePt t="60615" x="10356850" y="4113213"/>
          <p14:tracePt t="60625" x="10374313" y="4095750"/>
          <p14:tracePt t="60631" x="10382250" y="4095750"/>
          <p14:tracePt t="60641" x="10390188" y="4095750"/>
          <p14:tracePt t="60760" x="10374313" y="4095750"/>
          <p14:tracePt t="60768" x="10356850" y="4095750"/>
          <p14:tracePt t="60777" x="10331450" y="4095750"/>
          <p14:tracePt t="60784" x="10306050" y="4095750"/>
          <p14:tracePt t="60796" x="10280650" y="4105275"/>
          <p14:tracePt t="60805" x="10255250" y="4113213"/>
          <p14:tracePt t="60813" x="10229850" y="4121150"/>
          <p14:tracePt t="60820" x="10169525" y="4138613"/>
          <p14:tracePt t="60828" x="10118725" y="4146550"/>
          <p14:tracePt t="60835" x="10067925" y="4156075"/>
          <p14:tracePt t="60843" x="9999663" y="4164013"/>
          <p14:tracePt t="60851" x="9931400" y="4171950"/>
          <p14:tracePt t="60859" x="9864725" y="4189413"/>
          <p14:tracePt t="60866" x="9804400" y="4197350"/>
          <p14:tracePt t="60875" x="9745663" y="4206875"/>
          <p14:tracePt t="60882" x="9736138" y="4206875"/>
          <p14:tracePt t="60890" x="9710738" y="4206875"/>
          <p14:tracePt t="60898" x="9685338" y="4206875"/>
          <p14:tracePt t="60907" x="9642475" y="4206875"/>
          <p14:tracePt t="60914" x="9591675" y="4206875"/>
          <p14:tracePt t="60924" x="9550400" y="4206875"/>
          <p14:tracePt t="60930" x="9507538" y="4197350"/>
          <p14:tracePt t="60940" x="9447213" y="4181475"/>
          <p14:tracePt t="60946" x="9405938" y="4164013"/>
          <p14:tracePt t="60955" x="9337675" y="4138613"/>
          <p14:tracePt t="60962" x="9277350" y="4121150"/>
          <p14:tracePt t="60973" x="9236075" y="4105275"/>
          <p14:tracePt t="60978" x="9158288" y="4087813"/>
          <p14:tracePt t="60989" x="9117013" y="4079875"/>
          <p14:tracePt t="60995" x="9056688" y="4079875"/>
          <p14:tracePt t="61003" x="8997950" y="4070350"/>
          <p14:tracePt t="61010" x="8955088" y="4070350"/>
          <p14:tracePt t="61018" x="8886825" y="4070350"/>
          <p14:tracePt t="61026" x="8802688" y="4079875"/>
          <p14:tracePt t="61034" x="8709025" y="4095750"/>
          <p14:tracePt t="61042" x="8615363" y="4130675"/>
          <p14:tracePt t="61051" x="8521700" y="4156075"/>
          <p14:tracePt t="61058" x="8402638" y="4206875"/>
          <p14:tracePt t="61066" x="8283575" y="4240213"/>
          <p14:tracePt t="61074" x="8174038" y="4275138"/>
          <p14:tracePt t="61083" x="8062913" y="4300538"/>
          <p14:tracePt t="61090" x="7951788" y="4333875"/>
          <p14:tracePt t="61099" x="7832725" y="4368800"/>
          <p14:tracePt t="61108" x="7731125" y="4384675"/>
          <p14:tracePt t="61114" x="7637463" y="4419600"/>
          <p14:tracePt t="61123" x="7535863" y="4435475"/>
          <p14:tracePt t="61131" x="7434263" y="4445000"/>
          <p14:tracePt t="61140" x="7332663" y="4445000"/>
          <p14:tracePt t="61146" x="7229475" y="4452938"/>
          <p14:tracePt t="61157" x="7137400" y="4452938"/>
          <p14:tracePt t="61162" x="7051675" y="4452938"/>
          <p14:tracePt t="61173" x="6958013" y="4452938"/>
          <p14:tracePt t="61179" x="6848475" y="4452938"/>
          <p14:tracePt t="61191" x="6729413" y="4452938"/>
          <p14:tracePt t="61195" x="6626225" y="4452938"/>
          <p14:tracePt t="61203" x="6516688" y="4445000"/>
          <p14:tracePt t="61210" x="6389688" y="4410075"/>
          <p14:tracePt t="61218" x="6270625" y="4384675"/>
          <p14:tracePt t="61227" x="6159500" y="4368800"/>
          <p14:tracePt t="61235" x="6057900" y="4333875"/>
          <p14:tracePt t="61243" x="5946775" y="4308475"/>
          <p14:tracePt t="61251" x="5870575" y="4275138"/>
          <p14:tracePt t="61258" x="5794375" y="4249738"/>
          <p14:tracePt t="61266" x="5786438" y="4232275"/>
          <p14:tracePt t="61276" x="5761038" y="4214813"/>
          <p14:tracePt t="61282" x="5751513" y="4214813"/>
          <p14:tracePt t="61291" x="5751513" y="4206875"/>
          <p14:tracePt t="61324" x="5751513" y="4189413"/>
          <p14:tracePt t="61339" x="5751513" y="4164013"/>
          <p14:tracePt t="61347" x="5776913" y="4095750"/>
          <p14:tracePt t="61356" x="5827713" y="4002088"/>
          <p14:tracePt t="61362" x="5895975" y="3892550"/>
          <p14:tracePt t="61373" x="6024563" y="3738563"/>
          <p14:tracePt t="61379" x="6116638" y="3603625"/>
          <p14:tracePt t="61390" x="6235700" y="3449638"/>
          <p14:tracePt t="61395" x="6389688" y="3297238"/>
          <p14:tracePt t="61403" x="6584950" y="3152775"/>
          <p14:tracePt t="61410" x="6762750" y="3033713"/>
          <p14:tracePt t="61418" x="6975475" y="2889250"/>
          <p14:tracePt t="61427" x="7196138" y="2795588"/>
          <p14:tracePt t="61434" x="7451725" y="2693988"/>
          <p14:tracePt t="61443" x="7672388" y="2660650"/>
          <p14:tracePt t="61451" x="7935913" y="2625725"/>
          <p14:tracePt t="61458" x="8174038" y="2617788"/>
          <p14:tracePt t="61466" x="8435975" y="2600325"/>
          <p14:tracePt t="61474" x="8640763" y="2600325"/>
          <p14:tracePt t="61482" x="8878888" y="2600325"/>
          <p14:tracePt t="61491" x="9107488" y="2600325"/>
          <p14:tracePt t="61499" x="9363075" y="2600325"/>
          <p14:tracePt t="61507" x="9523413" y="2600325"/>
          <p14:tracePt t="61515" x="9677400" y="2617788"/>
          <p14:tracePt t="61524" x="9829800" y="2633663"/>
          <p14:tracePt t="61530" x="9956800" y="2660650"/>
          <p14:tracePt t="61541" x="10059988" y="2676525"/>
          <p14:tracePt t="61547" x="10144125" y="2693988"/>
          <p14:tracePt t="61556" x="10229850" y="2727325"/>
          <p14:tracePt t="61563" x="10288588" y="2744788"/>
          <p14:tracePt t="61573" x="10331450" y="2762250"/>
          <p14:tracePt t="61579" x="10374313" y="2770188"/>
          <p14:tracePt t="61587" x="10407650" y="2787650"/>
          <p14:tracePt t="61595" x="10415588" y="2787650"/>
          <p14:tracePt t="61602" x="10433050" y="2787650"/>
          <p14:tracePt t="61611" x="10442575" y="2787650"/>
          <p14:tracePt t="61619" x="10467975" y="2787650"/>
          <p14:tracePt t="61626" x="10518775" y="2787650"/>
          <p14:tracePt t="61634" x="10594975" y="2787650"/>
          <p14:tracePt t="61642" x="10696575" y="2787650"/>
          <p14:tracePt t="61650" x="10823575" y="2787650"/>
          <p14:tracePt t="61658" x="10952163" y="2778125"/>
          <p14:tracePt t="61667" x="11053763" y="2736850"/>
          <p14:tracePt t="61674" x="11155363" y="2701925"/>
          <p14:tracePt t="61682" x="11274425" y="2660650"/>
          <p14:tracePt t="61691" x="11393488" y="2633663"/>
          <p14:tracePt t="61699" x="11495088" y="2600325"/>
          <p14:tracePt t="61708" x="11588750" y="2574925"/>
          <p14:tracePt t="61714" x="11647488" y="2566988"/>
          <p14:tracePt t="61724" x="11657013" y="2557463"/>
          <p14:tracePt t="61731" x="11690350" y="2524125"/>
          <p14:tracePt t="61741" x="11715750" y="2516188"/>
          <p14:tracePt t="61747" x="11750675" y="2498725"/>
          <p14:tracePt t="61756" x="11791950" y="2489200"/>
          <p14:tracePt t="61763" x="11844338" y="2473325"/>
          <p14:tracePt t="61773" x="11885613" y="2455863"/>
          <p14:tracePt t="61779" x="11928475" y="2447925"/>
          <p14:tracePt t="61788" x="11936413" y="2447925"/>
          <p14:tracePt t="61794" x="11961813" y="2447925"/>
          <p14:tracePt t="61803" x="11971338" y="2447925"/>
          <p14:tracePt t="61811" x="11979275" y="2447925"/>
          <p14:tracePt t="61818" x="11988800" y="2463800"/>
          <p14:tracePt t="61826" x="11996738" y="2463800"/>
          <p14:tracePt t="61835" x="11996738" y="2473325"/>
          <p14:tracePt t="61875" x="12022138" y="2473325"/>
          <p14:tracePt t="61884" x="12039600" y="2473325"/>
          <p14:tracePt t="61892" x="12065000" y="2473325"/>
          <p14:tracePt t="61900" x="12090400" y="2473325"/>
          <p14:tracePt t="61909" x="12106275" y="2473325"/>
          <p14:tracePt t="61915" x="12115800" y="2473325"/>
          <p14:tracePt t="61927" x="12133263" y="2473325"/>
          <p14:tracePt t="61931" x="12149138" y="2481263"/>
          <p14:tracePt t="61941" x="12166600" y="2498725"/>
          <p14:tracePt t="61971" x="12184063" y="2498725"/>
          <p14:tracePt t="71969" x="12022138" y="4614863"/>
          <p14:tracePt t="71978" x="11971338" y="4529138"/>
          <p14:tracePt t="71984" x="11953875" y="4452938"/>
          <p14:tracePt t="71994" x="11953875" y="4384675"/>
          <p14:tracePt t="72000" x="11953875" y="4308475"/>
          <p14:tracePt t="72008" x="11971338" y="4240213"/>
          <p14:tracePt t="72015" x="11996738" y="4181475"/>
          <p14:tracePt t="72023" x="12030075" y="4105275"/>
          <p14:tracePt t="72031" x="12080875" y="4011613"/>
          <p14:tracePt t="72040" x="12123738" y="3900488"/>
          <p14:tracePt t="75619" x="11961813" y="4095750"/>
          <p14:tracePt t="75626" x="11869738" y="4156075"/>
          <p14:tracePt t="75635" x="11791950" y="4224338"/>
          <p14:tracePt t="75642" x="11733213" y="4265613"/>
          <p14:tracePt t="75655" x="11690350" y="4308475"/>
          <p14:tracePt t="75663" x="11657013" y="4341813"/>
          <p14:tracePt t="75671" x="11639550" y="4368800"/>
          <p14:tracePt t="75679" x="11596688" y="4402138"/>
          <p14:tracePt t="75688" x="11563350" y="4435475"/>
          <p14:tracePt t="75694" x="11520488" y="4478338"/>
          <p14:tracePt t="75704" x="11469688" y="4503738"/>
          <p14:tracePt t="75710" x="11436350" y="4529138"/>
          <p14:tracePt t="75720" x="11376025" y="4546600"/>
          <p14:tracePt t="75726" x="11325225" y="4564063"/>
          <p14:tracePt t="75738" x="11274425" y="4579938"/>
          <p14:tracePt t="75742" x="11223625" y="4589463"/>
          <p14:tracePt t="75753" x="11163300" y="4597400"/>
          <p14:tracePt t="75759" x="11112500" y="4597400"/>
          <p14:tracePt t="75767" x="11044238" y="4605338"/>
          <p14:tracePt t="75774" x="10952163" y="4605338"/>
          <p14:tracePt t="75782" x="10883900" y="4605338"/>
          <p14:tracePt t="75791" x="10790238" y="4605338"/>
          <p14:tracePt t="75798" x="10688638" y="4589463"/>
          <p14:tracePt t="75807" x="10594975" y="4564063"/>
          <p14:tracePt t="75815" x="10493375" y="4546600"/>
          <p14:tracePt t="75822" x="10390188" y="4513263"/>
          <p14:tracePt t="75831" x="10271125" y="4486275"/>
          <p14:tracePt t="75838" x="10169525" y="4445000"/>
          <p14:tracePt t="75846" x="10059988" y="4419600"/>
          <p14:tracePt t="75856" x="9966325" y="4394200"/>
          <p14:tracePt t="75862" x="9880600" y="4359275"/>
          <p14:tracePt t="75872" x="9786938" y="4325938"/>
          <p14:tracePt t="75878" x="9702800" y="4283075"/>
          <p14:tracePt t="75888" x="9652000" y="4249738"/>
          <p14:tracePt t="75894" x="9601200" y="4224338"/>
          <p14:tracePt t="75905" x="9550400" y="4197350"/>
          <p14:tracePt t="75910" x="9515475" y="4189413"/>
          <p14:tracePt t="75920" x="9482138" y="4181475"/>
          <p14:tracePt t="75927" x="9456738" y="4171950"/>
          <p14:tracePt t="75937" x="9431338" y="4171950"/>
          <p14:tracePt t="75943" x="9380538" y="4171950"/>
          <p14:tracePt t="75953" x="9328150" y="4197350"/>
          <p14:tracePt t="75958" x="9269413" y="4214813"/>
          <p14:tracePt t="75966" x="9193213" y="4240213"/>
          <p14:tracePt t="75974" x="9117013" y="4265613"/>
          <p14:tracePt t="75982" x="9048750" y="4283075"/>
          <p14:tracePt t="75990" x="8963025" y="4316413"/>
          <p14:tracePt t="75999" x="8886825" y="4333875"/>
          <p14:tracePt t="76006" x="8818563" y="4351338"/>
          <p14:tracePt t="76014" x="8742363" y="4368800"/>
          <p14:tracePt t="76022" x="8674100" y="4376738"/>
          <p14:tracePt t="76030" x="8605838" y="4376738"/>
          <p14:tracePt t="76038" x="8529638" y="4376738"/>
          <p14:tracePt t="76047" x="8445500" y="4376738"/>
          <p14:tracePt t="76054" x="8377238" y="4376738"/>
          <p14:tracePt t="76062" x="8301038" y="4376738"/>
          <p14:tracePt t="76071" x="8224838" y="4376738"/>
          <p14:tracePt t="76079" x="8121650" y="4376738"/>
          <p14:tracePt t="76087" x="8020050" y="4376738"/>
          <p14:tracePt t="76094" x="7893050" y="4376738"/>
          <p14:tracePt t="76105" x="7773988" y="4368800"/>
          <p14:tracePt t="76111" x="7646988" y="4359275"/>
          <p14:tracePt t="76120" x="7535863" y="4333875"/>
          <p14:tracePt t="76127" x="7416800" y="4316413"/>
          <p14:tracePt t="76136" x="7289800" y="4300538"/>
          <p14:tracePt t="76142" x="7170738" y="4291013"/>
          <p14:tracePt t="76150" x="7051675" y="4291013"/>
          <p14:tracePt t="76159" x="6942138" y="4291013"/>
          <p14:tracePt t="76166" x="6864350" y="4291013"/>
          <p14:tracePt t="76174" x="6762750" y="4291013"/>
          <p14:tracePt t="76188" x="6661150" y="4291013"/>
          <p14:tracePt t="76190" x="6550025" y="4291013"/>
          <p14:tracePt t="76198" x="6456363" y="4300538"/>
          <p14:tracePt t="76206" x="6354763" y="4308475"/>
          <p14:tracePt t="76214" x="6253163" y="4316413"/>
          <p14:tracePt t="76222" x="6159500" y="4316413"/>
          <p14:tracePt t="76231" x="6075363" y="4316413"/>
          <p14:tracePt t="76238" x="6015038" y="4316413"/>
          <p14:tracePt t="76246" x="5956300" y="4316413"/>
          <p14:tracePt t="76255" x="5946775" y="4316413"/>
          <p14:tracePt t="76263" x="5930900" y="4316413"/>
          <p14:tracePt t="76271" x="5913438" y="4308475"/>
          <p14:tracePt t="76278" x="5913438" y="4300538"/>
          <p14:tracePt t="76288" x="5895975" y="4300538"/>
          <p14:tracePt t="76304" x="5888038" y="4300538"/>
          <p14:tracePt t="76310" x="5870575" y="4291013"/>
          <p14:tracePt t="76343" x="5862638" y="4283075"/>
          <p14:tracePt t="76704" x="5888038" y="4275138"/>
          <p14:tracePt t="76712" x="5913438" y="4257675"/>
          <p14:tracePt t="76721" x="5972175" y="4240213"/>
          <p14:tracePt t="76727" x="6032500" y="4224338"/>
          <p14:tracePt t="76737" x="6065838" y="4224338"/>
          <p14:tracePt t="76742" x="6108700" y="4214813"/>
          <p14:tracePt t="76753" x="6142038" y="4206875"/>
          <p14:tracePt t="76759" x="6167438" y="4197350"/>
          <p14:tracePt t="76766" x="6202363" y="4197350"/>
          <p14:tracePt t="76774" x="6261100" y="4189413"/>
          <p14:tracePt t="76782" x="6338888" y="4181475"/>
          <p14:tracePt t="76790" x="6430963" y="4164013"/>
          <p14:tracePt t="76798" x="6550025" y="4156075"/>
          <p14:tracePt t="76807" x="6704013" y="4138613"/>
          <p14:tracePt t="76814" x="6889750" y="4138613"/>
          <p14:tracePt t="76822" x="7077075" y="4138613"/>
          <p14:tracePt t="76831" x="7264400" y="4138613"/>
          <p14:tracePt t="76838" x="7451725" y="4138613"/>
          <p14:tracePt t="76846" x="7621588" y="4146550"/>
          <p14:tracePt t="76854" x="7766050" y="4156075"/>
          <p14:tracePt t="76863" x="7893050" y="4171950"/>
          <p14:tracePt t="76872" x="8012113" y="4206875"/>
          <p14:tracePt t="76878" x="8113713" y="4232275"/>
          <p14:tracePt t="76889" x="8207375" y="4249738"/>
          <p14:tracePt t="76894" x="8275638" y="4265613"/>
          <p14:tracePt t="76905" x="8369300" y="4275138"/>
          <p14:tracePt t="76911" x="8445500" y="4283075"/>
          <p14:tracePt t="76920" x="8529638" y="4291013"/>
          <p14:tracePt t="76926" x="8605838" y="4308475"/>
          <p14:tracePt t="76936" x="8699500" y="4308475"/>
          <p14:tracePt t="76942" x="8785225" y="4308475"/>
          <p14:tracePt t="76950" x="8869363" y="4308475"/>
          <p14:tracePt t="76958" x="8955088" y="4316413"/>
          <p14:tracePt t="76966" x="9048750" y="4316413"/>
          <p14:tracePt t="76974" x="9124950" y="4325938"/>
          <p14:tracePt t="76982" x="9218613" y="4333875"/>
          <p14:tracePt t="76990" x="9312275" y="4341813"/>
          <p14:tracePt t="76999" x="9413875" y="4341813"/>
          <p14:tracePt t="77007" x="9523413" y="4341813"/>
          <p14:tracePt t="77015" x="9634538" y="4341813"/>
          <p14:tracePt t="77023" x="9736138" y="4341813"/>
          <p14:tracePt t="77030" x="9864725" y="4341813"/>
          <p14:tracePt t="77038" x="9983788" y="4341813"/>
          <p14:tracePt t="77046" x="10110788" y="4341813"/>
          <p14:tracePt t="77054" x="10220325" y="4341813"/>
          <p14:tracePt t="77063" x="10331450" y="4341813"/>
          <p14:tracePt t="77071" x="10433050" y="4341813"/>
          <p14:tracePt t="77079" x="10534650" y="4333875"/>
          <p14:tracePt t="77087" x="10628313" y="4325938"/>
          <p14:tracePt t="77094" x="10704513" y="4308475"/>
          <p14:tracePt t="77104" x="10790238" y="4291013"/>
          <p14:tracePt t="77110" x="10858500" y="4275138"/>
          <p14:tracePt t="77119" x="10942638" y="4249738"/>
          <p14:tracePt t="77127" x="11036300" y="4214813"/>
          <p14:tracePt t="77135" x="11122025" y="4181475"/>
          <p14:tracePt t="77143" x="11198225" y="4156075"/>
          <p14:tracePt t="77154" x="11282363" y="4121150"/>
          <p14:tracePt t="77158" x="11350625" y="4095750"/>
          <p14:tracePt t="77167" x="11436350" y="4070350"/>
          <p14:tracePt t="77174" x="11520488" y="4044950"/>
          <p14:tracePt t="77182" x="11614150" y="4027488"/>
          <p14:tracePt t="77203" x="11741150" y="4002088"/>
          <p14:tracePt t="77207" x="11809413" y="3994150"/>
          <p14:tracePt t="77214" x="11877675" y="3986213"/>
          <p14:tracePt t="77222" x="11936413" y="3976688"/>
          <p14:tracePt t="77231" x="12004675" y="3968750"/>
          <p14:tracePt t="77238" x="12065000" y="3960813"/>
          <p14:tracePt t="77246" x="12133263" y="395128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CF07-5D8B-4E7B-84FA-583B59144497}"/>
              </a:ext>
            </a:extLst>
          </p:cNvPr>
          <p:cNvSpPr>
            <a:spLocks noGrp="1"/>
          </p:cNvSpPr>
          <p:nvPr>
            <p:ph type="title"/>
          </p:nvPr>
        </p:nvSpPr>
        <p:spPr/>
        <p:txBody>
          <a:bodyPr/>
          <a:lstStyle/>
          <a:p>
            <a:pPr algn="r" rtl="1"/>
            <a:r>
              <a:rPr lang="fa-IR" dirty="0"/>
              <a:t>فهرست مطالب</a:t>
            </a:r>
            <a:endParaRPr lang="en-US" dirty="0"/>
          </a:p>
        </p:txBody>
      </p:sp>
      <p:graphicFrame>
        <p:nvGraphicFramePr>
          <p:cNvPr id="5" name="Content Placeholder 4">
            <a:extLst>
              <a:ext uri="{FF2B5EF4-FFF2-40B4-BE49-F238E27FC236}">
                <a16:creationId xmlns:a16="http://schemas.microsoft.com/office/drawing/2014/main" id="{C7D6D6EC-782F-4929-A733-43EEDF648A56}"/>
              </a:ext>
            </a:extLst>
          </p:cNvPr>
          <p:cNvGraphicFramePr>
            <a:graphicFrameLocks noGrp="1"/>
          </p:cNvGraphicFramePr>
          <p:nvPr>
            <p:ph idx="1"/>
            <p:extLst>
              <p:ext uri="{D42A27DB-BD31-4B8C-83A1-F6EECF244321}">
                <p14:modId xmlns:p14="http://schemas.microsoft.com/office/powerpoint/2010/main" val="3044204524"/>
              </p:ext>
            </p:extLst>
          </p:nvPr>
        </p:nvGraphicFramePr>
        <p:xfrm>
          <a:off x="667512" y="1453896"/>
          <a:ext cx="10686288" cy="4882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621540"/>
      </p:ext>
    </p:extLst>
  </p:cSld>
  <p:clrMapOvr>
    <a:masterClrMapping/>
  </p:clrMapOvr>
  <mc:AlternateContent xmlns:mc="http://schemas.openxmlformats.org/markup-compatibility/2006" xmlns:p14="http://schemas.microsoft.com/office/powerpoint/2010/main">
    <mc:Choice Requires="p14">
      <p:transition spd="slow" p14:dur="2000" advTm="875604"/>
    </mc:Choice>
    <mc:Fallback xmlns="">
      <p:transition spd="slow" advTm="875604"/>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fontScale="92500"/>
          </a:bodyPr>
          <a:lstStyle/>
          <a:p>
            <a:pPr algn="r" rtl="1">
              <a:lnSpc>
                <a:spcPct val="150000"/>
              </a:lnSpc>
            </a:pPr>
            <a:r>
              <a:rPr lang="fa-IR" sz="2400" b="1" dirty="0"/>
              <a:t>مدل‌سازی کسب‌وکار</a:t>
            </a:r>
            <a:r>
              <a:rPr lang="fa-IR" sz="2400" dirty="0"/>
              <a:t>: چه داده‌هایی فرایند کسب‌وکار را هدایت می‌کنند؟ چه داده‌هایی تولید می‌شوند؟ چه کسی آن را تولید می‌کند؟ اطلاعات به کجا می‌رود؟ چه کسی آن را پردازش می‌کند و ...</a:t>
            </a:r>
          </a:p>
          <a:p>
            <a:pPr algn="r" rtl="1">
              <a:lnSpc>
                <a:spcPct val="150000"/>
              </a:lnSpc>
            </a:pPr>
            <a:r>
              <a:rPr lang="fa-IR" sz="2400" b="1" dirty="0"/>
              <a:t>مدل‌سازی داده‌ها</a:t>
            </a:r>
            <a:r>
              <a:rPr lang="fa-IR" sz="2400" dirty="0"/>
              <a:t>: تبیین اشیاء داده، صفات و ارتباطات با پالایش داده‌های مدل کسب‌وکار</a:t>
            </a:r>
          </a:p>
          <a:p>
            <a:pPr algn="r" rtl="1">
              <a:lnSpc>
                <a:spcPct val="150000"/>
              </a:lnSpc>
            </a:pPr>
            <a:r>
              <a:rPr lang="fa-IR" sz="2400" b="1" dirty="0"/>
              <a:t>مدل‌سازی فرایند</a:t>
            </a:r>
            <a:r>
              <a:rPr lang="fa-IR" sz="2400" dirty="0"/>
              <a:t>: تعریف روتین‌های </a:t>
            </a:r>
            <a:r>
              <a:rPr lang="fa-IR" sz="2400" b="1" dirty="0"/>
              <a:t>پردازشی</a:t>
            </a:r>
            <a:r>
              <a:rPr lang="fa-IR" sz="2400" dirty="0"/>
              <a:t> برای </a:t>
            </a:r>
            <a:r>
              <a:rPr lang="fa-IR" sz="2400" b="1" dirty="0"/>
              <a:t>افزودن</a:t>
            </a:r>
            <a:r>
              <a:rPr lang="fa-IR" sz="2400" dirty="0"/>
              <a:t>، </a:t>
            </a:r>
            <a:r>
              <a:rPr lang="fa-IR" sz="2400" b="1" dirty="0"/>
              <a:t>اصلاح</a:t>
            </a:r>
            <a:r>
              <a:rPr lang="fa-IR" sz="2400" dirty="0"/>
              <a:t>، </a:t>
            </a:r>
            <a:r>
              <a:rPr lang="fa-IR" sz="2400" b="1" dirty="0"/>
              <a:t>حذف</a:t>
            </a:r>
            <a:r>
              <a:rPr lang="fa-IR" sz="2400" dirty="0"/>
              <a:t> یا </a:t>
            </a:r>
            <a:r>
              <a:rPr lang="fa-IR" sz="2400" b="1" dirty="0"/>
              <a:t>بازیابی</a:t>
            </a:r>
            <a:r>
              <a:rPr lang="fa-IR" sz="2400" dirty="0"/>
              <a:t> </a:t>
            </a:r>
            <a:r>
              <a:rPr lang="fa-IR" sz="2400" b="1" dirty="0"/>
              <a:t>اشیاء</a:t>
            </a:r>
            <a:r>
              <a:rPr lang="fa-IR" sz="2400" dirty="0"/>
              <a:t> داده و رسیدن به </a:t>
            </a:r>
            <a:r>
              <a:rPr lang="fa-IR" sz="2400" b="1" dirty="0"/>
              <a:t>عملکرد</a:t>
            </a:r>
            <a:r>
              <a:rPr lang="fa-IR" sz="2400" dirty="0"/>
              <a:t> مورد نیاز کاربر.</a:t>
            </a:r>
          </a:p>
          <a:p>
            <a:pPr algn="r" rtl="1">
              <a:lnSpc>
                <a:spcPct val="150000"/>
              </a:lnSpc>
            </a:pPr>
            <a:r>
              <a:rPr lang="fa-IR" sz="2400" b="1" dirty="0"/>
              <a:t>تولید برنامه</a:t>
            </a:r>
            <a:r>
              <a:rPr lang="fa-IR" sz="2400" dirty="0"/>
              <a:t>:تسهیل تولید با استفاده از ابزارهای خودکار نظیر ابزارهای تولید کد (</a:t>
            </a:r>
            <a:r>
              <a:rPr lang="en-US" sz="2400" dirty="0"/>
              <a:t>Code Generation Tools</a:t>
            </a:r>
            <a:r>
              <a:rPr lang="fa-IR" sz="2400" dirty="0"/>
              <a:t>) </a:t>
            </a:r>
          </a:p>
          <a:p>
            <a:pPr algn="r" rtl="1">
              <a:lnSpc>
                <a:spcPct val="150000"/>
              </a:lnSpc>
            </a:pPr>
            <a:r>
              <a:rPr lang="fa-IR" sz="2400" b="1" dirty="0"/>
              <a:t>تست و گردش</a:t>
            </a:r>
            <a:r>
              <a:rPr lang="fa-IR" sz="2400" dirty="0"/>
              <a:t>: کاهش زمان تست و عیب‌یابی با تست‌های مجزای هر بخش در عین تست‌های نهایی کلی</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30</a:t>
            </a:fld>
            <a:endParaRPr lang="en-US" dirty="0"/>
          </a:p>
        </p:txBody>
      </p:sp>
      <p:graphicFrame>
        <p:nvGraphicFramePr>
          <p:cNvPr id="5" name="Content Placeholder 4">
            <a:extLst>
              <a:ext uri="{FF2B5EF4-FFF2-40B4-BE49-F238E27FC236}">
                <a16:creationId xmlns:a16="http://schemas.microsoft.com/office/drawing/2014/main" id="{0C8BE09E-7B68-4B25-8EA6-4D2CB5AA7E9F}"/>
              </a:ext>
            </a:extLst>
          </p:cNvPr>
          <p:cNvGraphicFramePr>
            <a:graphicFrameLocks/>
          </p:cNvGraphicFramePr>
          <p:nvPr>
            <p:extLst>
              <p:ext uri="{D42A27DB-BD31-4B8C-83A1-F6EECF244321}">
                <p14:modId xmlns:p14="http://schemas.microsoft.com/office/powerpoint/2010/main" val="3721029594"/>
              </p:ext>
            </p:extLst>
          </p:nvPr>
        </p:nvGraphicFramePr>
        <p:xfrm>
          <a:off x="752856" y="722059"/>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600764"/>
      </p:ext>
    </p:extLst>
  </p:cSld>
  <p:clrMapOvr>
    <a:masterClrMapping/>
  </p:clrMapOvr>
  <mc:AlternateContent xmlns:mc="http://schemas.openxmlformats.org/markup-compatibility/2006" xmlns:p14="http://schemas.microsoft.com/office/powerpoint/2010/main">
    <mc:Choice Requires="p14">
      <p:transition spd="slow" p14:dur="2000" advTm="191585"/>
    </mc:Choice>
    <mc:Fallback xmlns="">
      <p:transition spd="slow" advTm="191585"/>
    </mc:Fallback>
  </mc:AlternateContent>
  <p:extLst>
    <p:ext uri="{3A86A75C-4F4B-4683-9AE1-C65F6400EC91}">
      <p14:laserTraceLst xmlns:p14="http://schemas.microsoft.com/office/powerpoint/2010/main">
        <p14:tracePtLst>
          <p14:tracePt t="1516" x="11426825" y="1708150"/>
          <p14:tracePt t="1524" x="11018838" y="1649413"/>
          <p14:tracePt t="1532" x="10612438" y="1581150"/>
          <p14:tracePt t="1540" x="10212388" y="1530350"/>
          <p14:tracePt t="1548" x="9855200" y="1504950"/>
          <p14:tracePt t="1556" x="9550400" y="1452563"/>
          <p14:tracePt t="1564" x="9286875" y="1444625"/>
          <p14:tracePt t="1572" x="9117013" y="1427163"/>
          <p14:tracePt t="1580" x="8937625" y="1427163"/>
          <p14:tracePt t="1588" x="8785225" y="1436688"/>
          <p14:tracePt t="1598" x="8605838" y="1470025"/>
          <p14:tracePt t="1604" x="8445500" y="1512888"/>
          <p14:tracePt t="1613" x="8283575" y="1563688"/>
          <p14:tracePt t="1620" x="8139113" y="1614488"/>
          <p14:tracePt t="1629" x="7926388" y="1682750"/>
          <p14:tracePt t="1636" x="7723188" y="1733550"/>
          <p14:tracePt t="1646" x="7553325" y="1793875"/>
          <p14:tracePt t="1652" x="7366000" y="1860550"/>
          <p14:tracePt t="1662" x="7204075" y="1903413"/>
          <p14:tracePt t="1668" x="7051675" y="1963738"/>
          <p14:tracePt t="1678" x="6932613" y="1997075"/>
          <p14:tracePt t="1684" x="6823075" y="2030413"/>
          <p14:tracePt t="1695" x="6719888" y="2055813"/>
          <p14:tracePt t="1700" x="6618288" y="2065338"/>
          <p14:tracePt t="1711" x="6534150" y="2073275"/>
          <p14:tracePt t="1716" x="6456363" y="2082800"/>
          <p14:tracePt t="1724" x="6397625" y="2082800"/>
          <p14:tracePt t="1732" x="6338888" y="2082800"/>
          <p14:tracePt t="1740" x="6296025" y="2082800"/>
          <p14:tracePt t="1748" x="6235700" y="2073275"/>
          <p14:tracePt t="1756" x="6176963" y="2047875"/>
          <p14:tracePt t="1764" x="6091238" y="2005013"/>
          <p14:tracePt t="1772" x="6007100" y="1946275"/>
          <p14:tracePt t="1780" x="5930900" y="1903413"/>
          <p14:tracePt t="1788" x="5862638" y="1852613"/>
          <p14:tracePt t="1797" x="5786438" y="1809750"/>
          <p14:tracePt t="1804" x="5743575" y="1776413"/>
          <p14:tracePt t="1813" x="5718175" y="1758950"/>
          <p14:tracePt t="1820" x="5708650" y="1741488"/>
          <p14:tracePt t="1836" x="5708650" y="1733550"/>
          <p14:tracePt t="1846" x="5708650" y="1725613"/>
          <p14:tracePt t="1852" x="5708650" y="1708150"/>
          <p14:tracePt t="1862" x="5718175" y="1690688"/>
          <p14:tracePt t="1868" x="5735638" y="1665288"/>
          <p14:tracePt t="1879" x="5776913" y="1649413"/>
          <p14:tracePt t="1884" x="5794375" y="1639888"/>
          <p14:tracePt t="1897" x="5827713" y="1622425"/>
          <p14:tracePt t="1900" x="5895975" y="1606550"/>
          <p14:tracePt t="1908" x="6015038" y="1589088"/>
          <p14:tracePt t="1916" x="6142038" y="1555750"/>
          <p14:tracePt t="1924" x="6311900" y="1546225"/>
          <p14:tracePt t="1932" x="6534150" y="1520825"/>
          <p14:tracePt t="1940" x="6788150" y="1504950"/>
          <p14:tracePt t="1948" x="7094538" y="1504950"/>
          <p14:tracePt t="1956" x="7391400" y="1504950"/>
          <p14:tracePt t="1964" x="7697788" y="1495425"/>
          <p14:tracePt t="1971" x="7994650" y="1495425"/>
          <p14:tracePt t="1979" x="8318500" y="1495425"/>
          <p14:tracePt t="1987" x="8666163" y="1504950"/>
          <p14:tracePt t="1996" x="9013825" y="1504950"/>
          <p14:tracePt t="2003" x="9363075" y="1512888"/>
          <p14:tracePt t="2012" x="9685338" y="1512888"/>
          <p14:tracePt t="2019" x="10009188" y="1512888"/>
          <p14:tracePt t="2028" x="10298113" y="1462088"/>
          <p14:tracePt t="2035" x="10526713" y="1427163"/>
          <p14:tracePt t="2046" x="10747375" y="1385888"/>
          <p14:tracePt t="2051" x="10934700" y="1333500"/>
          <p14:tracePt t="2062" x="11053763" y="1300163"/>
          <p14:tracePt t="2068" x="11155363" y="1257300"/>
          <p14:tracePt t="2078" x="11249025" y="1223963"/>
          <p14:tracePt t="2083" x="11333163" y="1181100"/>
          <p14:tracePt t="2094" x="11418888" y="1155700"/>
          <p14:tracePt t="2099" x="11503025" y="1130300"/>
          <p14:tracePt t="2107" x="11588750" y="1104900"/>
          <p14:tracePt t="2116" x="11682413" y="1069975"/>
          <p14:tracePt t="2123" x="11776075" y="1044575"/>
          <p14:tracePt t="2131" x="11869738" y="1019175"/>
          <p14:tracePt t="2139" x="11971338" y="993775"/>
          <p14:tracePt t="2147" x="12065000" y="968375"/>
          <p14:tracePt t="2155" x="12158663" y="952500"/>
          <p14:tracePt t="3632" x="11928475" y="3211513"/>
          <p14:tracePt t="3640" x="11674475" y="3127375"/>
          <p14:tracePt t="3648" x="11410950" y="3025775"/>
          <p14:tracePt t="3656" x="11147425" y="2914650"/>
          <p14:tracePt t="3665" x="10952163" y="2820988"/>
          <p14:tracePt t="3672" x="10782300" y="2744788"/>
          <p14:tracePt t="3679" x="10653713" y="2693988"/>
          <p14:tracePt t="3688" x="10569575" y="2643188"/>
          <p14:tracePt t="3695" x="10509250" y="2617788"/>
          <p14:tracePt t="3704" x="10467975" y="2592388"/>
          <p14:tracePt t="3711" x="10442575" y="2557463"/>
          <p14:tracePt t="3720" x="10433050" y="2532063"/>
          <p14:tracePt t="3729" x="10425113" y="2506663"/>
          <p14:tracePt t="3735" x="10425113" y="2481263"/>
          <p14:tracePt t="3746" x="10425113" y="2447925"/>
          <p14:tracePt t="3751" x="10425113" y="2397125"/>
          <p14:tracePt t="3762" x="10425113" y="2354263"/>
          <p14:tracePt t="3768" x="10425113" y="2303463"/>
          <p14:tracePt t="3777" x="10425113" y="2268538"/>
          <p14:tracePt t="3784" x="10425113" y="2235200"/>
          <p14:tracePt t="3795" x="10415588" y="2209800"/>
          <p14:tracePt t="3800" x="10407650" y="2192338"/>
          <p14:tracePt t="3811" x="10390188" y="2166938"/>
          <p14:tracePt t="3816" x="10356850" y="2133600"/>
          <p14:tracePt t="3824" x="10331450" y="2108200"/>
          <p14:tracePt t="3832" x="10306050" y="2090738"/>
          <p14:tracePt t="3840" x="10271125" y="2082800"/>
          <p14:tracePt t="3848" x="10245725" y="2073275"/>
          <p14:tracePt t="3856" x="10212388" y="2065338"/>
          <p14:tracePt t="3864" x="10169525" y="2065338"/>
          <p14:tracePt t="3872" x="10118725" y="2065338"/>
          <p14:tracePt t="3880" x="10042525" y="2065338"/>
          <p14:tracePt t="3895" x="9940925" y="2065338"/>
          <p14:tracePt t="3896" x="9812338" y="2065338"/>
          <p14:tracePt t="3904" x="9677400" y="2073275"/>
          <p14:tracePt t="3912" x="9464675" y="2082800"/>
          <p14:tracePt t="3920" x="9226550" y="2082800"/>
          <p14:tracePt t="3929" x="8988425" y="2108200"/>
          <p14:tracePt t="3936" x="8683625" y="2141538"/>
          <p14:tracePt t="3946" x="8351838" y="2166938"/>
          <p14:tracePt t="3952" x="8045450" y="2200275"/>
          <p14:tracePt t="3962" x="7662863" y="2227263"/>
          <p14:tracePt t="3968" x="7315200" y="2260600"/>
          <p14:tracePt t="3977" x="7051675" y="2286000"/>
          <p14:tracePt t="3984" x="6788150" y="2319338"/>
          <p14:tracePt t="3993" x="6592888" y="2336800"/>
          <p14:tracePt t="4000" x="6440488" y="2354263"/>
          <p14:tracePt t="4010" x="6338888" y="2362200"/>
          <p14:tracePt t="4016" x="6329363" y="2362200"/>
          <p14:tracePt t="4048" x="6329363" y="2371725"/>
          <p14:tracePt t="4056" x="6338888" y="2371725"/>
          <p14:tracePt t="4064" x="6372225" y="2379663"/>
          <p14:tracePt t="4073" x="6389688" y="2379663"/>
          <p14:tracePt t="4080" x="6430963" y="2362200"/>
          <p14:tracePt t="4088" x="6508750" y="2328863"/>
          <p14:tracePt t="4096" x="6626225" y="2286000"/>
          <p14:tracePt t="4104" x="6907213" y="2217738"/>
          <p14:tracePt t="4114" x="7196138" y="2159000"/>
          <p14:tracePt t="4120" x="7485063" y="2116138"/>
          <p14:tracePt t="4129" x="7781925" y="2055813"/>
          <p14:tracePt t="4137" x="8029575" y="1997075"/>
          <p14:tracePt t="4146" x="8215313" y="1954213"/>
          <p14:tracePt t="4152" x="8369300" y="1870075"/>
          <p14:tracePt t="4163" x="8521700" y="1793875"/>
          <p14:tracePt t="4168" x="8691563" y="1733550"/>
          <p14:tracePt t="4179" x="8802688" y="1674813"/>
          <p14:tracePt t="4185" x="8894763" y="1631950"/>
          <p14:tracePt t="4195" x="8963025" y="1563688"/>
          <p14:tracePt t="4200" x="9023350" y="1512888"/>
          <p14:tracePt t="4210" x="9082088" y="1462088"/>
          <p14:tracePt t="4216" x="9132888" y="1401763"/>
          <p14:tracePt t="4224" x="9158288" y="1368425"/>
          <p14:tracePt t="4231" x="9175750" y="1282700"/>
          <p14:tracePt t="4239" x="9201150" y="1257300"/>
          <p14:tracePt t="4247" x="9236075" y="1206500"/>
          <p14:tracePt t="4255" x="9269413" y="1163638"/>
          <p14:tracePt t="4263" x="9320213" y="1122363"/>
          <p14:tracePt t="4271" x="9363075" y="1069975"/>
          <p14:tracePt t="4280" x="9363075" y="1062038"/>
          <p14:tracePt t="4432" x="9396413" y="1087438"/>
          <p14:tracePt t="4440" x="9431338" y="1130300"/>
          <p14:tracePt t="4448" x="9464675" y="1173163"/>
          <p14:tracePt t="4456" x="9464675" y="1181100"/>
          <p14:tracePt t="4512" x="9464675" y="1198563"/>
          <p14:tracePt t="4521" x="9464675" y="1206500"/>
          <p14:tracePt t="4537" x="9456738" y="1206500"/>
          <p14:tracePt t="4546" x="9413875" y="1206500"/>
          <p14:tracePt t="4553" x="9328150" y="1216025"/>
          <p14:tracePt t="4563" x="9218613" y="1231900"/>
          <p14:tracePt t="4569" x="9082088" y="1231900"/>
          <p14:tracePt t="4578" x="8912225" y="1223963"/>
          <p14:tracePt t="4585" x="8750300" y="1181100"/>
          <p14:tracePt t="4597" x="8580438" y="1122363"/>
          <p14:tracePt t="4601" x="8435975" y="1079500"/>
          <p14:tracePt t="4613" x="8318500" y="1036638"/>
          <p14:tracePt t="4619" x="8215313" y="985838"/>
          <p14:tracePt t="4625" x="8113713" y="952500"/>
          <p14:tracePt t="4633" x="8029575" y="909638"/>
          <p14:tracePt t="4642" x="8020050" y="909638"/>
          <p14:tracePt t="4649" x="8012113" y="909638"/>
          <p14:tracePt t="4673" x="8029575" y="909638"/>
          <p14:tracePt t="4680" x="8062913" y="917575"/>
          <p14:tracePt t="4688" x="8105775" y="942975"/>
          <p14:tracePt t="4697" x="8121650" y="968375"/>
          <p14:tracePt t="4705" x="8156575" y="993775"/>
          <p14:tracePt t="4713" x="8189913" y="1044575"/>
          <p14:tracePt t="4720" x="8250238" y="1122363"/>
          <p14:tracePt t="4729" x="8318500" y="1173163"/>
          <p14:tracePt t="4736" x="8428038" y="1249363"/>
          <p14:tracePt t="4747" x="8572500" y="1300163"/>
          <p14:tracePt t="4753" x="8716963" y="1360488"/>
          <p14:tracePt t="4762" x="8836025" y="1401763"/>
          <p14:tracePt t="4769" x="8955088" y="1419225"/>
          <p14:tracePt t="4778" x="9048750" y="1444625"/>
          <p14:tracePt t="4784" x="9117013" y="1462088"/>
          <p14:tracePt t="4795" x="9183688" y="1470025"/>
          <p14:tracePt t="4801" x="9244013" y="1477963"/>
          <p14:tracePt t="4812" x="9294813" y="1487488"/>
          <p14:tracePt t="4816" x="9337675" y="1504950"/>
          <p14:tracePt t="4825" x="9380538" y="1512888"/>
          <p14:tracePt t="4832" x="9413875" y="1520825"/>
          <p14:tracePt t="4841" x="9456738" y="1538288"/>
          <p14:tracePt t="4848" x="9490075" y="1563688"/>
          <p14:tracePt t="4857" x="9540875" y="1597025"/>
          <p14:tracePt t="4864" x="9591675" y="1614488"/>
          <p14:tracePt t="4872" x="9642475" y="1665288"/>
          <p14:tracePt t="4883" x="9710738" y="1716088"/>
          <p14:tracePt t="4888" x="9761538" y="1766888"/>
          <p14:tracePt t="4898" x="9821863" y="1835150"/>
          <p14:tracePt t="4904" x="9872663" y="1885950"/>
          <p14:tracePt t="4913" x="9906000" y="1928813"/>
          <p14:tracePt t="4920" x="9966325" y="1979613"/>
          <p14:tracePt t="4931" x="10009188" y="2030413"/>
          <p14:tracePt t="4936" x="10042525" y="2073275"/>
          <p14:tracePt t="4945" x="10085388" y="2116138"/>
          <p14:tracePt t="4952" x="10126663" y="2166938"/>
          <p14:tracePt t="4962" x="10186988" y="2217738"/>
          <p14:tracePt t="4968" x="10229850" y="2252663"/>
          <p14:tracePt t="4978" x="10271125" y="2286000"/>
          <p14:tracePt t="4984" x="10298113" y="2311400"/>
          <p14:tracePt t="4993" x="10331450" y="2328863"/>
          <p14:tracePt t="5000" x="10348913" y="2344738"/>
          <p14:tracePt t="5011" x="10364788" y="2344738"/>
          <p14:tracePt t="5016" x="10374313" y="2344738"/>
          <p14:tracePt t="5025" x="10382250" y="2344738"/>
          <p14:tracePt t="5032" x="10382250" y="2354263"/>
          <p14:tracePt t="5041" x="10407650" y="2362200"/>
          <p14:tracePt t="5048" x="10450513" y="2371725"/>
          <p14:tracePt t="5056" x="10467975" y="2379663"/>
          <p14:tracePt t="5064" x="10493375" y="2387600"/>
          <p14:tracePt t="5072" x="10552113" y="2405063"/>
          <p14:tracePt t="5080" x="10637838" y="2430463"/>
          <p14:tracePt t="5089" x="10714038" y="2447925"/>
          <p14:tracePt t="5096" x="10798175" y="2455863"/>
          <p14:tracePt t="5104" x="10848975" y="2463800"/>
          <p14:tracePt t="5112" x="10926763" y="2463800"/>
          <p14:tracePt t="5120" x="10968038" y="2463800"/>
          <p14:tracePt t="5128" x="11002963" y="2463800"/>
          <p14:tracePt t="5136" x="11018838" y="2447925"/>
          <p14:tracePt t="5145" x="11028363" y="2438400"/>
          <p14:tracePt t="5152" x="11044238" y="2422525"/>
          <p14:tracePt t="5162" x="11044238" y="2413000"/>
          <p14:tracePt t="5168" x="11044238" y="2405063"/>
          <p14:tracePt t="5178" x="11061700" y="2397125"/>
          <p14:tracePt t="5184" x="11061700" y="2387600"/>
          <p14:tracePt t="5194" x="11061700" y="2379663"/>
          <p14:tracePt t="5257" x="11061700" y="2397125"/>
          <p14:tracePt t="5265" x="11061700" y="2422525"/>
          <p14:tracePt t="5274" x="11061700" y="2463800"/>
          <p14:tracePt t="5281" x="11061700" y="2524125"/>
          <p14:tracePt t="5289" x="11071225" y="2592388"/>
          <p14:tracePt t="5297" x="11071225" y="2651125"/>
          <p14:tracePt t="5304" x="11071225" y="2711450"/>
          <p14:tracePt t="5312" x="11071225" y="2770188"/>
          <p14:tracePt t="5319" x="11061700" y="2820988"/>
          <p14:tracePt t="5328" x="11053763" y="2881313"/>
          <p14:tracePt t="5335" x="11044238" y="2957513"/>
          <p14:tracePt t="5346" x="11044238" y="3033713"/>
          <p14:tracePt t="5351" x="11044238" y="3119438"/>
          <p14:tracePt t="5362" x="11044238" y="3221038"/>
          <p14:tracePt t="5368" x="11044238" y="3322638"/>
          <p14:tracePt t="5377" x="11044238" y="3424238"/>
          <p14:tracePt t="5383" x="11044238" y="3535363"/>
          <p14:tracePt t="5394" x="11044238" y="3654425"/>
          <p14:tracePt t="5400" x="11053763" y="3763963"/>
          <p14:tracePt t="5409" x="11061700" y="3875088"/>
          <p14:tracePt t="5415" x="11071225" y="3968750"/>
          <p14:tracePt t="5424" x="11079163" y="4062413"/>
          <p14:tracePt t="5432" x="11087100" y="4156075"/>
          <p14:tracePt t="5440" x="11096625" y="4232275"/>
          <p14:tracePt t="5448" x="11112500" y="4341813"/>
          <p14:tracePt t="5456" x="11147425" y="4452938"/>
          <p14:tracePt t="5464" x="11163300" y="4564063"/>
          <p14:tracePt t="5473" x="11180763" y="4691063"/>
          <p14:tracePt t="5480" x="11198225" y="4818063"/>
          <p14:tracePt t="5488" x="11223625" y="4937125"/>
          <p14:tracePt t="5496" x="11241088" y="5048250"/>
          <p14:tracePt t="5504" x="11256963" y="5149850"/>
          <p14:tracePt t="5512" x="11282363" y="5243513"/>
          <p14:tracePt t="5519" x="11317288" y="5327650"/>
          <p14:tracePt t="5530" x="11333163" y="5387975"/>
          <p14:tracePt t="5536" x="11350625" y="5456238"/>
          <p14:tracePt t="5545" x="11368088" y="5524500"/>
          <p14:tracePt t="5556" x="11393488" y="5600700"/>
          <p14:tracePt t="5564" x="11436350" y="5694363"/>
          <p14:tracePt t="5572" x="11495088" y="5803900"/>
          <p14:tracePt t="5580" x="11555413" y="5915025"/>
          <p14:tracePt t="5587" x="11622088" y="6024563"/>
          <p14:tracePt t="5596" x="11674475" y="6118225"/>
          <p14:tracePt t="5604" x="11725275" y="6221413"/>
          <p14:tracePt t="5612" x="11766550" y="6313488"/>
          <p14:tracePt t="5620" x="11809413" y="6407150"/>
          <p14:tracePt t="5630" x="11852275" y="6492875"/>
          <p14:tracePt t="5636" x="11911013" y="6577013"/>
          <p14:tracePt t="5646" x="11953875" y="6637338"/>
          <p14:tracePt t="5651" x="11988800" y="6705600"/>
          <p14:tracePt t="5661" x="12014200" y="6738938"/>
          <p14:tracePt t="5668" x="12039600" y="6781800"/>
          <p14:tracePt t="5678" x="12055475" y="6807200"/>
          <p14:tracePt t="5684" x="12072938" y="6840538"/>
          <p14:tracePt t="5693" x="12080875" y="6840538"/>
          <p14:tracePt t="5700" x="12080875" y="6850063"/>
          <p14:tracePt t="5798" x="12090400" y="6824663"/>
          <p14:tracePt t="5813" x="12090400" y="6781800"/>
          <p14:tracePt t="5821" x="12106275" y="6680200"/>
          <p14:tracePt t="5830" x="12115800" y="6526213"/>
          <p14:tracePt t="5837" x="12133263" y="6246813"/>
          <p14:tracePt t="5847" x="12149138" y="5940425"/>
          <p14:tracePt t="5853" x="12141200" y="5540375"/>
          <p14:tracePt t="5864" x="12090400" y="5116513"/>
          <p14:tracePt t="5869" x="12055475" y="4716463"/>
          <p14:tracePt t="5880" x="12030075" y="4325938"/>
          <p14:tracePt t="5898" x="11903075" y="3671888"/>
          <p14:tracePt t="5901" x="11852275" y="3416300"/>
          <p14:tracePt t="5912" x="11784013" y="3186113"/>
          <p14:tracePt t="5917" x="11733213" y="3025775"/>
          <p14:tracePt t="5927" x="11707813" y="2922588"/>
          <p14:tracePt t="5932" x="11690350" y="2846388"/>
          <p14:tracePt t="5942" x="11682413" y="2795588"/>
          <p14:tracePt t="5948" x="11674475" y="2744788"/>
          <p14:tracePt t="5958" x="11674475" y="2701925"/>
          <p14:tracePt t="5966" x="11674475" y="2643188"/>
          <p14:tracePt t="5972" x="11674475" y="2592388"/>
          <p14:tracePt t="5980" x="11674475" y="2549525"/>
          <p14:tracePt t="5988" x="11674475" y="2516188"/>
          <p14:tracePt t="5996" x="11674475" y="2506663"/>
          <p14:tracePt t="6005" x="11664950" y="2498725"/>
          <p14:tracePt t="6014" x="11664950" y="2489200"/>
          <p14:tracePt t="6052" x="11657013" y="2524125"/>
          <p14:tracePt t="6062" x="11647488" y="2549525"/>
          <p14:tracePt t="6069" x="11631613" y="2651125"/>
          <p14:tracePt t="6078" x="11614150" y="2795588"/>
          <p14:tracePt t="6085" x="11571288" y="3016250"/>
          <p14:tracePt t="6097" x="11530013" y="3238500"/>
          <p14:tracePt t="6101" x="11495088" y="3467100"/>
          <p14:tracePt t="6111" x="11436350" y="3687763"/>
          <p14:tracePt t="6117" x="11385550" y="3943350"/>
          <p14:tracePt t="6128" x="11342688" y="4164013"/>
          <p14:tracePt t="6133" x="11299825" y="4410075"/>
          <p14:tracePt t="6141" x="11266488" y="4630738"/>
          <p14:tracePt t="6148" x="11241088" y="4827588"/>
          <p14:tracePt t="6157" x="11215688" y="4979988"/>
          <p14:tracePt t="6164" x="11198225" y="5099050"/>
          <p14:tracePt t="6173" x="11188700" y="5200650"/>
          <p14:tracePt t="6181" x="11180763" y="5302250"/>
          <p14:tracePt t="6189" x="11180763" y="5405438"/>
          <p14:tracePt t="6197" x="11180763" y="5507038"/>
          <p14:tracePt t="6204" x="11180763" y="5591175"/>
          <p14:tracePt t="6212" x="11180763" y="5684838"/>
          <p14:tracePt t="6220" x="11180763" y="5745163"/>
          <p14:tracePt t="6229" x="11180763" y="5788025"/>
          <p14:tracePt t="6236" x="11180763" y="5795963"/>
          <p14:tracePt t="6333" x="11180763" y="5788025"/>
          <p14:tracePt t="6342" x="11180763" y="5753100"/>
          <p14:tracePt t="6348" x="11180763" y="5727700"/>
          <p14:tracePt t="6356" x="11180763" y="5676900"/>
          <p14:tracePt t="6364" x="11180763" y="5608638"/>
          <p14:tracePt t="6372" x="11172825" y="5532438"/>
          <p14:tracePt t="6379" x="11172825" y="5481638"/>
          <p14:tracePt t="6388" x="11172825" y="5395913"/>
          <p14:tracePt t="6395" x="11155363" y="5294313"/>
          <p14:tracePt t="6403" x="11137900" y="5167313"/>
          <p14:tracePt t="6411" x="11129963" y="5022850"/>
          <p14:tracePt t="6419" x="11122025" y="4894263"/>
          <p14:tracePt t="6428" x="11087100" y="4733925"/>
          <p14:tracePt t="6435" x="11061700" y="4564063"/>
          <p14:tracePt t="6445" x="11053763" y="4394200"/>
          <p14:tracePt t="6452" x="11053763" y="4249738"/>
          <p14:tracePt t="6461" x="11053763" y="4087813"/>
          <p14:tracePt t="6468" x="11053763" y="3925888"/>
          <p14:tracePt t="6479" x="11053763" y="3781425"/>
          <p14:tracePt t="6483" x="11053763" y="3671888"/>
          <p14:tracePt t="6493" x="11061700" y="3568700"/>
          <p14:tracePt t="6500" x="11071225" y="3492500"/>
          <p14:tracePt t="6509" x="11096625" y="3433763"/>
          <p14:tracePt t="6516" x="11112500" y="3382963"/>
          <p14:tracePt t="6526" x="11137900" y="3330575"/>
          <p14:tracePt t="6531" x="11163300" y="3279775"/>
          <p14:tracePt t="6540" x="11180763" y="3221038"/>
          <p14:tracePt t="6548" x="11188700" y="3160713"/>
          <p14:tracePt t="6556" x="11188700" y="3127375"/>
          <p14:tracePt t="6564" x="11198225" y="3076575"/>
          <p14:tracePt t="6572" x="11215688" y="3033713"/>
          <p14:tracePt t="6580" x="11231563" y="2974975"/>
          <p14:tracePt t="6588" x="11249025" y="2914650"/>
          <p14:tracePt t="6596" x="11266488" y="2863850"/>
          <p14:tracePt t="6604" x="11317288" y="2830513"/>
          <p14:tracePt t="6612" x="11368088" y="2787650"/>
          <p14:tracePt t="6619" x="11401425" y="2744788"/>
          <p14:tracePt t="6628" x="11401425" y="2736850"/>
          <p14:tracePt t="6758" x="11418888" y="2727325"/>
          <p14:tracePt t="6765" x="11436350" y="2727325"/>
          <p14:tracePt t="6773" x="11444288" y="2719388"/>
          <p14:tracePt t="6781" x="11461750" y="2727325"/>
          <p14:tracePt t="6806" x="11469688" y="2727325"/>
          <p14:tracePt t="6815" x="11469688" y="2736850"/>
          <p14:tracePt t="6822" x="11477625" y="2736850"/>
          <p14:tracePt t="6837" x="11487150" y="2736850"/>
          <p14:tracePt t="6853" x="11495088" y="2736850"/>
          <p14:tracePt t="6862" x="11503025" y="2736850"/>
          <p14:tracePt t="6869" x="11520488" y="2736850"/>
          <p14:tracePt t="6878" x="11545888" y="2727325"/>
          <p14:tracePt t="6897" x="11606213" y="2660650"/>
          <p14:tracePt t="6901" x="11622088" y="2643188"/>
          <p14:tracePt t="6912" x="11647488" y="2617788"/>
          <p14:tracePt t="6917" x="11690350" y="2574925"/>
          <p14:tracePt t="6927" x="11733213" y="2541588"/>
          <p14:tracePt t="6933" x="11776075" y="2506663"/>
          <p14:tracePt t="6941" x="11801475" y="2463800"/>
          <p14:tracePt t="6948" x="11818938" y="2455863"/>
          <p14:tracePt t="6956" x="11818938" y="2447925"/>
          <p14:tracePt t="6965" x="11826875" y="2447925"/>
          <p14:tracePt t="7158" x="11834813" y="2438400"/>
          <p14:tracePt t="7174" x="11852275" y="2422525"/>
          <p14:tracePt t="7182" x="11885613" y="2405063"/>
          <p14:tracePt t="7189" x="11945938" y="2387600"/>
          <p14:tracePt t="7198" x="12030075" y="2354263"/>
          <p14:tracePt t="7205" x="12098338" y="2328863"/>
          <p14:tracePt t="7214" x="12184063" y="2293938"/>
          <p14:tracePt t="13487" x="11776075" y="2328863"/>
          <p14:tracePt t="13495" x="11520488" y="2311400"/>
          <p14:tracePt t="13503" x="11241088" y="2303463"/>
          <p14:tracePt t="13512" x="10934700" y="2286000"/>
          <p14:tracePt t="13520" x="10628313" y="2268538"/>
          <p14:tracePt t="13528" x="10374313" y="2260600"/>
          <p14:tracePt t="13536" x="10110788" y="2227263"/>
          <p14:tracePt t="13544" x="9906000" y="2192338"/>
          <p14:tracePt t="13552" x="9779000" y="2174875"/>
          <p14:tracePt t="13560" x="9667875" y="2133600"/>
          <p14:tracePt t="13568" x="9575800" y="2098675"/>
          <p14:tracePt t="13577" x="9566275" y="2082800"/>
          <p14:tracePt t="13584" x="9540875" y="2065338"/>
          <p14:tracePt t="13593" x="9507538" y="2047875"/>
          <p14:tracePt t="13600" x="9472613" y="2022475"/>
          <p14:tracePt t="13610" x="9431338" y="2014538"/>
          <p14:tracePt t="13616" x="9396413" y="2014538"/>
          <p14:tracePt t="13625" x="9380538" y="2005013"/>
          <p14:tracePt t="13632" x="9328150" y="1997075"/>
          <p14:tracePt t="13641" x="9251950" y="1989138"/>
          <p14:tracePt t="13648" x="9175750" y="1989138"/>
          <p14:tracePt t="13658" x="9074150" y="2005013"/>
          <p14:tracePt t="13664" x="8937625" y="2039938"/>
          <p14:tracePt t="13672" x="8759825" y="2073275"/>
          <p14:tracePt t="13680" x="8555038" y="2141538"/>
          <p14:tracePt t="13688" x="8301038" y="2192338"/>
          <p14:tracePt t="13696" x="8045450" y="2260600"/>
          <p14:tracePt t="13704" x="7816850" y="2336800"/>
          <p14:tracePt t="13712" x="7561263" y="2405063"/>
          <p14:tracePt t="13720" x="7340600" y="2438400"/>
          <p14:tracePt t="13728" x="7077075" y="2473325"/>
          <p14:tracePt t="13736" x="6907213" y="2481263"/>
          <p14:tracePt t="13744" x="6788150" y="2481263"/>
          <p14:tracePt t="13752" x="6686550" y="2481263"/>
          <p14:tracePt t="13761" x="6592888" y="2463800"/>
          <p14:tracePt t="13767" x="6524625" y="2455863"/>
          <p14:tracePt t="13777" x="6440488" y="2438400"/>
          <p14:tracePt t="13783" x="6354763" y="2405063"/>
          <p14:tracePt t="13793" x="6278563" y="2379663"/>
          <p14:tracePt t="13799" x="6194425" y="2362200"/>
          <p14:tracePt t="13809" x="6116638" y="2336800"/>
          <p14:tracePt t="13815" x="5997575" y="2319338"/>
          <p14:tracePt t="13825" x="5853113" y="2286000"/>
          <p14:tracePt t="13831" x="5708650" y="2278063"/>
          <p14:tracePt t="13841" x="5513388" y="2260600"/>
          <p14:tracePt t="13847" x="5302250" y="2260600"/>
          <p14:tracePt t="13856" x="5097463" y="2260600"/>
          <p14:tracePt t="13863" x="4808538" y="2286000"/>
          <p14:tracePt t="13871" x="4503738" y="2328863"/>
          <p14:tracePt t="13879" x="4187825" y="2354263"/>
          <p14:tracePt t="13893" x="3883025" y="2387600"/>
          <p14:tracePt t="13895" x="3594100" y="2413000"/>
          <p14:tracePt t="13903" x="3373438" y="2455863"/>
          <p14:tracePt t="13911" x="3228975" y="2463800"/>
          <p14:tracePt t="13919" x="3117850" y="2473325"/>
          <p14:tracePt t="13927" x="3016250" y="2481263"/>
          <p14:tracePt t="13936" x="2930525" y="2481263"/>
          <p14:tracePt t="13943" x="2846388" y="2481263"/>
          <p14:tracePt t="13951" x="2744788" y="2481263"/>
          <p14:tracePt t="13960" x="2651125" y="2481263"/>
          <p14:tracePt t="13968" x="2549525" y="2481263"/>
          <p14:tracePt t="13976" x="2446338" y="2481263"/>
          <p14:tracePt t="13984" x="2344738" y="2481263"/>
          <p14:tracePt t="13993" x="2260600" y="2481263"/>
          <p14:tracePt t="14000" x="2166938" y="2481263"/>
          <p14:tracePt t="14010" x="2098675" y="2473325"/>
          <p14:tracePt t="14016" x="2005013" y="2463800"/>
          <p14:tracePt t="14026" x="1928813" y="2463800"/>
          <p14:tracePt t="14031" x="1843088" y="2455863"/>
          <p14:tracePt t="14041" x="1792288" y="2455863"/>
          <p14:tracePt t="14047" x="1741488" y="2447925"/>
          <p14:tracePt t="14058" x="1733550" y="2447925"/>
          <p14:tracePt t="14137" x="1749425" y="2447925"/>
          <p14:tracePt t="14145" x="1776413" y="2430463"/>
          <p14:tracePt t="14153" x="1827213" y="2430463"/>
          <p14:tracePt t="14163" x="1911350" y="2405063"/>
          <p14:tracePt t="14169" x="2055813" y="2387600"/>
          <p14:tracePt t="14179" x="2260600" y="2362200"/>
          <p14:tracePt t="14185" x="2540000" y="2336800"/>
          <p14:tracePt t="14195" x="2889250" y="2319338"/>
          <p14:tracePt t="14200" x="3262313" y="2303463"/>
          <p14:tracePt t="14211" x="3678238" y="2286000"/>
          <p14:tracePt t="14216" x="4121150" y="2268538"/>
          <p14:tracePt t="14226" x="4537075" y="2252663"/>
          <p14:tracePt t="14232" x="5046663" y="2235200"/>
          <p14:tracePt t="14242" x="5513388" y="2200275"/>
          <p14:tracePt t="14248" x="5997575" y="2184400"/>
          <p14:tracePt t="14259" x="6440488" y="2174875"/>
          <p14:tracePt t="14264" x="6924675" y="2159000"/>
          <p14:tracePt t="14272" x="7408863" y="2141538"/>
          <p14:tracePt t="14279" x="7850188" y="2124075"/>
          <p14:tracePt t="14287" x="8308975" y="2124075"/>
          <p14:tracePt t="14295" x="8750300" y="2108200"/>
          <p14:tracePt t="14303" x="9150350" y="2055813"/>
          <p14:tracePt t="14311" x="9550400" y="2022475"/>
          <p14:tracePt t="14319" x="9974263" y="1997075"/>
          <p14:tracePt t="14327" x="10407650" y="1979613"/>
          <p14:tracePt t="14335" x="10782300" y="1979613"/>
          <p14:tracePt t="14343" x="11188700" y="1979613"/>
          <p14:tracePt t="14351" x="11631613" y="1979613"/>
          <p14:tracePt t="14360" x="12022138" y="1979613"/>
          <p14:tracePt t="27349" x="11801475" y="2805113"/>
          <p14:tracePt t="27357" x="11530013" y="2736850"/>
          <p14:tracePt t="27364" x="11256963" y="2693988"/>
          <p14:tracePt t="27375" x="10942638" y="2651125"/>
          <p14:tracePt t="27380" x="10704513" y="2617788"/>
          <p14:tracePt t="27390" x="10467975" y="2608263"/>
          <p14:tracePt t="27400" x="10255250" y="2592388"/>
          <p14:tracePt t="27410" x="10042525" y="2582863"/>
          <p14:tracePt t="27416" x="9855200" y="2582863"/>
          <p14:tracePt t="27425" x="9659938" y="2582863"/>
          <p14:tracePt t="27431" x="9447213" y="2600325"/>
          <p14:tracePt t="27441" x="9302750" y="2608263"/>
          <p14:tracePt t="27447" x="9175750" y="2617788"/>
          <p14:tracePt t="27458" x="9056688" y="2625725"/>
          <p14:tracePt t="27463" x="8929688" y="2633663"/>
          <p14:tracePt t="27473" x="8810625" y="2633663"/>
          <p14:tracePt t="27481" x="8716963" y="2633663"/>
          <p14:tracePt t="27490" x="8623300" y="2633663"/>
          <p14:tracePt t="27496" x="8539163" y="2633663"/>
          <p14:tracePt t="27505" x="8470900" y="2633663"/>
          <p14:tracePt t="27512" x="8402638" y="2633663"/>
          <p14:tracePt t="27523" x="8334375" y="2633663"/>
          <p14:tracePt t="27528" x="8258175" y="2651125"/>
          <p14:tracePt t="27536" x="8181975" y="2668588"/>
          <p14:tracePt t="27544" x="8080375" y="2676525"/>
          <p14:tracePt t="27552" x="7969250" y="2686050"/>
          <p14:tracePt t="27560" x="7850188" y="2693988"/>
          <p14:tracePt t="27568" x="7715250" y="2701925"/>
          <p14:tracePt t="27576" x="7561263" y="2727325"/>
          <p14:tracePt t="27584" x="7383463" y="2744788"/>
          <p14:tracePt t="27592" x="7188200" y="2770188"/>
          <p14:tracePt t="27600" x="6950075" y="2795588"/>
          <p14:tracePt t="27608" x="6711950" y="2820988"/>
          <p14:tracePt t="27616" x="6465888" y="2855913"/>
          <p14:tracePt t="27624" x="6245225" y="2881313"/>
          <p14:tracePt t="27632" x="6032500" y="2906713"/>
          <p14:tracePt t="27641" x="5794375" y="2914650"/>
          <p14:tracePt t="27648" x="5581650" y="2914650"/>
          <p14:tracePt t="27657" x="5378450" y="2914650"/>
          <p14:tracePt t="27664" x="5191125" y="2914650"/>
          <p14:tracePt t="27673" x="5021263" y="2914650"/>
          <p14:tracePt t="27680" x="4894263" y="2897188"/>
          <p14:tracePt t="27690" x="4791075" y="2871788"/>
          <p14:tracePt t="27696" x="4706938" y="2855913"/>
          <p14:tracePt t="27705" x="4646613" y="2838450"/>
          <p14:tracePt t="27712" x="4595813" y="2820988"/>
          <p14:tracePt t="27736" x="4587875" y="2813050"/>
          <p14:tracePt t="27760" x="4595813" y="2795588"/>
          <p14:tracePt t="27768" x="4630738" y="2787650"/>
          <p14:tracePt t="27775" x="4664075" y="2770188"/>
          <p14:tracePt t="27783" x="4740275" y="2762250"/>
          <p14:tracePt t="27791" x="4868863" y="2762250"/>
          <p14:tracePt t="27799" x="5038725" y="2752725"/>
          <p14:tracePt t="27807" x="5327650" y="2719388"/>
          <p14:tracePt t="27815" x="5657850" y="2693988"/>
          <p14:tracePt t="27823" x="6032500" y="2660650"/>
          <p14:tracePt t="27832" x="6430963" y="2625725"/>
          <p14:tracePt t="27840" x="6856413" y="2582863"/>
          <p14:tracePt t="27848" x="7323138" y="2549525"/>
          <p14:tracePt t="27856" x="7766050" y="2498725"/>
          <p14:tracePt t="27864" x="8215313" y="2430463"/>
          <p14:tracePt t="27873" x="8666163" y="2362200"/>
          <p14:tracePt t="27892" x="9694863" y="2227263"/>
          <p14:tracePt t="27896" x="10118725" y="2174875"/>
          <p14:tracePt t="27906" x="10501313" y="2133600"/>
          <p14:tracePt t="27912" x="10833100" y="2098675"/>
          <p14:tracePt t="27922" x="11096625" y="2073275"/>
          <p14:tracePt t="27928" x="11360150" y="2047875"/>
          <p14:tracePt t="27936" x="11512550" y="2014538"/>
          <p14:tracePt t="27944" x="11664950" y="1989138"/>
          <p14:tracePt t="27952" x="11766550" y="1971675"/>
          <p14:tracePt t="27960" x="11877675" y="1954213"/>
          <p14:tracePt t="27968" x="11945938" y="1938338"/>
          <p14:tracePt t="27976" x="12014200" y="1920875"/>
          <p14:tracePt t="27984" x="12072938" y="1911350"/>
          <p14:tracePt t="27992" x="12141200" y="1903413"/>
          <p14:tracePt t="35528" x="11393488" y="3578225"/>
          <p14:tracePt t="35532" x="11018838" y="3722688"/>
          <p14:tracePt t="35539" x="10577513" y="3857625"/>
          <p14:tracePt t="35548" x="10169525" y="3951288"/>
          <p14:tracePt t="35556" x="9786938" y="4019550"/>
          <p14:tracePt t="35564" x="9456738" y="4044950"/>
          <p14:tracePt t="35572" x="9218613" y="4062413"/>
          <p14:tracePt t="35580" x="9048750" y="4070350"/>
          <p14:tracePt t="35589" x="8912225" y="4070350"/>
          <p14:tracePt t="35596" x="8785225" y="4070350"/>
          <p14:tracePt t="35606" x="8674100" y="4070350"/>
          <p14:tracePt t="35612" x="8564563" y="4070350"/>
          <p14:tracePt t="35621" x="8445500" y="4052888"/>
          <p14:tracePt t="35628" x="8343900" y="4037013"/>
          <p14:tracePt t="35638" x="8240713" y="4011613"/>
          <p14:tracePt t="35644" x="8156575" y="3994150"/>
          <p14:tracePt t="35654" x="8088313" y="3976688"/>
          <p14:tracePt t="35660" x="8029575" y="3960813"/>
          <p14:tracePt t="35671" x="7977188" y="3935413"/>
          <p14:tracePt t="35676" x="7943850" y="3925888"/>
          <p14:tracePt t="35684" x="7893050" y="3900488"/>
          <p14:tracePt t="35692" x="7842250" y="3875088"/>
          <p14:tracePt t="35700" x="7791450" y="3849688"/>
          <p14:tracePt t="35708" x="7731125" y="3832225"/>
          <p14:tracePt t="35716" x="7680325" y="3824288"/>
          <p14:tracePt t="35724" x="7612063" y="3806825"/>
          <p14:tracePt t="35732" x="7527925" y="3790950"/>
          <p14:tracePt t="35740" x="7451725" y="3773488"/>
          <p14:tracePt t="35748" x="7358063" y="3773488"/>
          <p14:tracePt t="35756" x="7256463" y="3763963"/>
          <p14:tracePt t="35764" x="7153275" y="3763963"/>
          <p14:tracePt t="35773" x="7051675" y="3763963"/>
          <p14:tracePt t="35780" x="6967538" y="3763963"/>
          <p14:tracePt t="35789" x="6899275" y="3763963"/>
          <p14:tracePt t="35796" x="6848475" y="3756025"/>
          <p14:tracePt t="35805" x="6805613" y="3756025"/>
          <p14:tracePt t="35812" x="6780213" y="3756025"/>
          <p14:tracePt t="35822" x="6737350" y="3748088"/>
          <p14:tracePt t="35828" x="6711950" y="3738563"/>
          <p14:tracePt t="35837" x="6704013" y="3738563"/>
          <p14:tracePt t="35844" x="6694488" y="3730625"/>
          <p14:tracePt t="35855" x="6686550" y="3730625"/>
          <p14:tracePt t="35871" x="6669088" y="3722688"/>
          <p14:tracePt t="35889" x="6626225" y="3705225"/>
          <p14:tracePt t="35892" x="6592888" y="3697288"/>
          <p14:tracePt t="35900" x="6575425" y="3687763"/>
          <p14:tracePt t="35908" x="6567488" y="3687763"/>
          <p14:tracePt t="35916" x="6559550" y="3687763"/>
          <p14:tracePt t="35924" x="6542088" y="3679825"/>
          <p14:tracePt t="35982" x="6550025" y="3679825"/>
          <p14:tracePt t="35991" x="6575425" y="3654425"/>
          <p14:tracePt t="35997" x="6600825" y="3646488"/>
          <p14:tracePt t="36008" x="6653213" y="3629025"/>
          <p14:tracePt t="36013" x="6737350" y="3594100"/>
          <p14:tracePt t="36024" x="6848475" y="3568700"/>
          <p14:tracePt t="36029" x="7018338" y="3527425"/>
          <p14:tracePt t="36042" x="7221538" y="3484563"/>
          <p14:tracePt t="36048" x="7451725" y="3475038"/>
          <p14:tracePt t="36055" x="7731125" y="3459163"/>
          <p14:tracePt t="36060" x="8020050" y="3449638"/>
          <p14:tracePt t="36070" x="8318500" y="3433763"/>
          <p14:tracePt t="36076" x="8640763" y="3433763"/>
          <p14:tracePt t="36085" x="8886825" y="3408363"/>
          <p14:tracePt t="36092" x="9082088" y="3382963"/>
          <p14:tracePt t="36100" x="9226550" y="3373438"/>
          <p14:tracePt t="36108" x="9302750" y="3373438"/>
          <p14:tracePt t="36117" x="9363075" y="3373438"/>
          <p14:tracePt t="36124" x="9413875" y="3373438"/>
          <p14:tracePt t="36140" x="9421813" y="3365500"/>
          <p14:tracePt t="36222" x="9421813" y="3355975"/>
          <p14:tracePt t="36229" x="9456738" y="3340100"/>
          <p14:tracePt t="36239" x="9490075" y="3322638"/>
          <p14:tracePt t="36247" x="9515475" y="3314700"/>
          <p14:tracePt t="36258" x="9540875" y="3305175"/>
          <p14:tracePt t="36260" x="9558338" y="3297238"/>
          <p14:tracePt t="36270" x="9583738" y="3289300"/>
          <p14:tracePt t="36276" x="9617075" y="3279775"/>
          <p14:tracePt t="36284" x="9667875" y="3271838"/>
          <p14:tracePt t="36292" x="9720263" y="3263900"/>
          <p14:tracePt t="36300" x="9753600" y="3254375"/>
          <p14:tracePt t="36308" x="9786938" y="3246438"/>
          <p14:tracePt t="36316" x="9796463" y="3246438"/>
          <p14:tracePt t="36387" x="9771063" y="3263900"/>
          <p14:tracePt t="36395" x="9736138" y="3289300"/>
          <p14:tracePt t="36404" x="9710738" y="3297238"/>
          <p14:tracePt t="36412" x="9667875" y="3322638"/>
          <p14:tracePt t="36422" x="9601200" y="3348038"/>
          <p14:tracePt t="36428" x="9523413" y="3382963"/>
          <p14:tracePt t="36437" x="9431338" y="3424238"/>
          <p14:tracePt t="36444" x="9328150" y="3449638"/>
          <p14:tracePt t="36454" x="9226550" y="3475038"/>
          <p14:tracePt t="36460" x="9107488" y="3502025"/>
          <p14:tracePt t="36468" x="9013825" y="3517900"/>
          <p14:tracePt t="36476" x="8937625" y="3527425"/>
          <p14:tracePt t="36484" x="8869363" y="3535363"/>
          <p14:tracePt t="36492" x="8810625" y="3543300"/>
          <p14:tracePt t="36500" x="8750300" y="3543300"/>
          <p14:tracePt t="36508" x="8716963" y="3543300"/>
          <p14:tracePt t="36516" x="8699500" y="3535363"/>
          <p14:tracePt t="36524" x="8699500" y="3527425"/>
          <p14:tracePt t="36532" x="8691563" y="3517900"/>
          <p14:tracePt t="36540" x="8683625" y="3509963"/>
          <p14:tracePt t="36548" x="8674100" y="3509963"/>
          <p14:tracePt t="36564" x="8658225" y="3502025"/>
          <p14:tracePt t="36572" x="8640763" y="3484563"/>
          <p14:tracePt t="36580" x="8615363" y="3484563"/>
          <p14:tracePt t="36589" x="8589963" y="3475038"/>
          <p14:tracePt t="36596" x="8555038" y="3475038"/>
          <p14:tracePt t="36605" x="8496300" y="3475038"/>
          <p14:tracePt t="36612" x="8420100" y="3475038"/>
          <p14:tracePt t="36621" x="8326438" y="3492500"/>
          <p14:tracePt t="36628" x="8224838" y="3502025"/>
          <p14:tracePt t="36637" x="8139113" y="3502025"/>
          <p14:tracePt t="36644" x="8020050" y="3509963"/>
          <p14:tracePt t="36655" x="7935913" y="3509963"/>
          <p14:tracePt t="36660" x="7867650" y="3509963"/>
          <p14:tracePt t="36670" x="7799388" y="3509963"/>
          <p14:tracePt t="36676" x="7748588" y="3509963"/>
          <p14:tracePt t="36684" x="7715250" y="3509963"/>
          <p14:tracePt t="36692" x="7705725" y="3509963"/>
          <p14:tracePt t="36700" x="7680325" y="3509963"/>
          <p14:tracePt t="36708" x="7672388" y="3502025"/>
          <p14:tracePt t="36716" x="7654925" y="3492500"/>
          <p14:tracePt t="36724" x="7637463" y="3492500"/>
          <p14:tracePt t="36732" x="7612063" y="3492500"/>
          <p14:tracePt t="36740" x="7578725" y="3492500"/>
          <p14:tracePt t="36748" x="7561263" y="3492500"/>
          <p14:tracePt t="36756" x="7535863" y="3492500"/>
          <p14:tracePt t="36764" x="7510463" y="3492500"/>
          <p14:tracePt t="36772" x="7459663" y="3492500"/>
          <p14:tracePt t="36780" x="7416800" y="3492500"/>
          <p14:tracePt t="36788" x="7358063" y="3492500"/>
          <p14:tracePt t="36796" x="7297738" y="3492500"/>
          <p14:tracePt t="36806" x="7256463" y="3492500"/>
          <p14:tracePt t="36812" x="7204075" y="3502025"/>
          <p14:tracePt t="36828" x="7196138" y="3509963"/>
          <p14:tracePt t="36885" x="7213600" y="3509963"/>
          <p14:tracePt t="36894" x="7256463" y="3509963"/>
          <p14:tracePt t="36902" x="7323138" y="3484563"/>
          <p14:tracePt t="36908" x="7442200" y="3441700"/>
          <p14:tracePt t="36916" x="7629525" y="3390900"/>
          <p14:tracePt t="36924" x="7893050" y="3348038"/>
          <p14:tracePt t="36932" x="8207375" y="3305175"/>
          <p14:tracePt t="36939" x="8564563" y="3238500"/>
          <p14:tracePt t="36948" x="8972550" y="3178175"/>
          <p14:tracePt t="36955" x="9396413" y="3127375"/>
          <p14:tracePt t="36964" x="9847263" y="3059113"/>
          <p14:tracePt t="36972" x="10313988" y="3008313"/>
          <p14:tracePt t="36980" x="10739438" y="2957513"/>
          <p14:tracePt t="36988" x="11122025" y="2914650"/>
          <p14:tracePt t="36996" x="11418888" y="2838450"/>
          <p14:tracePt t="37005" x="11682413" y="2778125"/>
          <p14:tracePt t="37012" x="11996738" y="2736850"/>
          <p14:tracePt t="37798" x="11911013" y="2897188"/>
          <p14:tracePt t="37808" x="11682413" y="2965450"/>
          <p14:tracePt t="37814" x="11385550" y="3025775"/>
          <p14:tracePt t="37822" x="11071225" y="3101975"/>
          <p14:tracePt t="37828" x="10729913" y="3160713"/>
          <p14:tracePt t="37837" x="10390188" y="3211513"/>
          <p14:tracePt t="37844" x="10118725" y="3271838"/>
          <p14:tracePt t="37854" x="9855200" y="3305175"/>
          <p14:tracePt t="37860" x="9652000" y="3348038"/>
          <p14:tracePt t="37871" x="9523413" y="3365500"/>
          <p14:tracePt t="37876" x="9431338" y="3382963"/>
          <p14:tracePt t="37888" x="9371013" y="3398838"/>
          <p14:tracePt t="37892" x="9320213" y="3416300"/>
          <p14:tracePt t="37900" x="9277350" y="3433763"/>
          <p14:tracePt t="37908" x="9218613" y="3449638"/>
          <p14:tracePt t="37916" x="9167813" y="3475038"/>
          <p14:tracePt t="37924" x="9117013" y="3492500"/>
          <p14:tracePt t="37932" x="9064625" y="3509963"/>
          <p14:tracePt t="37940" x="9039225" y="3517900"/>
          <p14:tracePt t="37948" x="9005888" y="3517900"/>
          <p14:tracePt t="37956" x="8980488" y="3527425"/>
          <p14:tracePt t="37964" x="8955088" y="3527425"/>
          <p14:tracePt t="37972" x="8921750" y="3527425"/>
          <p14:tracePt t="37980" x="8886825" y="3535363"/>
          <p14:tracePt t="37988" x="8843963" y="3535363"/>
          <p14:tracePt t="37996" x="8802688" y="3543300"/>
          <p14:tracePt t="38006" x="8759825" y="3560763"/>
          <p14:tracePt t="38012" x="8724900" y="3578225"/>
          <p14:tracePt t="38021" x="8674100" y="3594100"/>
          <p14:tracePt t="38028" x="8658225" y="3603625"/>
          <p14:tracePt t="38037" x="8632825" y="3611563"/>
          <p14:tracePt t="38044" x="8623300" y="3611563"/>
          <p14:tracePt t="38054" x="8597900" y="3619500"/>
          <p14:tracePt t="38060" x="8572500" y="3619500"/>
          <p14:tracePt t="38070" x="8547100" y="3619500"/>
          <p14:tracePt t="38076" x="8521700" y="3619500"/>
          <p14:tracePt t="38085" x="8513763" y="3619500"/>
          <p14:tracePt t="38092" x="8488363" y="3619500"/>
          <p14:tracePt t="38100" x="8462963" y="3619500"/>
          <p14:tracePt t="38116" x="8453438" y="3619500"/>
          <p14:tracePt t="38124" x="8445500" y="3611563"/>
          <p14:tracePt t="38140" x="8435975" y="3611563"/>
          <p14:tracePt t="38148" x="8428038" y="3611563"/>
          <p14:tracePt t="38156" x="8410575" y="3603625"/>
          <p14:tracePt t="38164" x="8394700" y="3603625"/>
          <p14:tracePt t="38172" x="8385175" y="3594100"/>
          <p14:tracePt t="38180" x="8369300" y="3578225"/>
          <p14:tracePt t="38188" x="8334375" y="3568700"/>
          <p14:tracePt t="38196" x="8318500" y="3560763"/>
          <p14:tracePt t="38206" x="8291513" y="3552825"/>
          <p14:tracePt t="38211" x="8258175" y="3543300"/>
          <p14:tracePt t="38222" x="8215313" y="3535363"/>
          <p14:tracePt t="38228" x="8174038" y="3527425"/>
          <p14:tracePt t="38237" x="8131175" y="3517900"/>
          <p14:tracePt t="38243" x="8096250" y="3509963"/>
          <p14:tracePt t="38254" x="8070850" y="3502025"/>
          <p14:tracePt t="38260" x="8045450" y="3502025"/>
          <p14:tracePt t="38270" x="8029575" y="3492500"/>
          <p14:tracePt t="38276" x="8020050" y="3492500"/>
          <p14:tracePt t="38287" x="8012113" y="3492500"/>
          <p14:tracePt t="38292" x="8004175" y="3492500"/>
          <p14:tracePt t="38299" x="7986713" y="3492500"/>
          <p14:tracePt t="38308" x="7969250" y="3502025"/>
          <p14:tracePt t="38316" x="7943850" y="3502025"/>
          <p14:tracePt t="38324" x="7910513" y="3517900"/>
          <p14:tracePt t="38332" x="7842250" y="3535363"/>
          <p14:tracePt t="38340" x="7781925" y="3560763"/>
          <p14:tracePt t="38348" x="7697788" y="3578225"/>
          <p14:tracePt t="38356" x="7629525" y="3603625"/>
          <p14:tracePt t="38364" x="7553325" y="3619500"/>
          <p14:tracePt t="38372" x="7510463" y="3636963"/>
          <p14:tracePt t="38380" x="7477125" y="3654425"/>
          <p14:tracePt t="38527" x="7477125" y="3662363"/>
          <p14:tracePt t="38543" x="7493000" y="3662363"/>
          <p14:tracePt t="38552" x="7502525" y="3662363"/>
          <p14:tracePt t="38722" x="7510463" y="3671888"/>
          <p14:tracePt t="38802" x="7518400" y="3671888"/>
          <p14:tracePt t="38810" x="7527925" y="3654425"/>
          <p14:tracePt t="38818" x="7553325" y="3629025"/>
          <p14:tracePt t="38827" x="7570788" y="3594100"/>
          <p14:tracePt t="38834" x="7604125" y="3568700"/>
          <p14:tracePt t="38843" x="7646988" y="3527425"/>
          <p14:tracePt t="38849" x="7680325" y="3492500"/>
          <p14:tracePt t="38858" x="7715250" y="3459163"/>
          <p14:tracePt t="38864" x="7731125" y="3449638"/>
          <p14:tracePt t="38872" x="7731125" y="3441700"/>
          <p14:tracePt t="38888" x="7740650" y="3441700"/>
          <p14:tracePt t="39042" x="7748588" y="3433763"/>
          <p14:tracePt t="39544" x="7748588" y="3424238"/>
          <p14:tracePt t="39656" x="7773988" y="3416300"/>
          <p14:tracePt t="39664" x="7773988" y="3408363"/>
          <p14:tracePt t="39672" x="7807325" y="3398838"/>
          <p14:tracePt t="39681" x="7824788" y="3373438"/>
          <p14:tracePt t="39690" x="7867650" y="3355975"/>
          <p14:tracePt t="39696" x="7926388" y="3340100"/>
          <p14:tracePt t="39706" x="8004175" y="3305175"/>
          <p14:tracePt t="39712" x="8080375" y="3289300"/>
          <p14:tracePt t="39722" x="8174038" y="3271838"/>
          <p14:tracePt t="39729" x="8266113" y="3254375"/>
          <p14:tracePt t="39738" x="8359775" y="3246438"/>
          <p14:tracePt t="39744" x="8445500" y="3221038"/>
          <p14:tracePt t="39756" x="8555038" y="3186113"/>
          <p14:tracePt t="39761" x="8648700" y="3170238"/>
          <p14:tracePt t="39771" x="8734425" y="3144838"/>
          <p14:tracePt t="39777" x="8818563" y="3127375"/>
          <p14:tracePt t="39785" x="8904288" y="3109913"/>
          <p14:tracePt t="39793" x="8972550" y="3094038"/>
          <p14:tracePt t="39801" x="9023350" y="3076575"/>
          <p14:tracePt t="39808" x="9064625" y="3059113"/>
          <p14:tracePt t="39816" x="9117013" y="3041650"/>
          <p14:tracePt t="39825" x="9167813" y="3025775"/>
          <p14:tracePt t="39833" x="9209088" y="3000375"/>
          <p14:tracePt t="39840" x="9236075" y="2990850"/>
          <p14:tracePt t="39848" x="9269413" y="2965450"/>
          <p14:tracePt t="39858" x="9312275" y="2949575"/>
          <p14:tracePt t="39864" x="9353550" y="2932113"/>
          <p14:tracePt t="39874" x="9380538" y="2906713"/>
          <p14:tracePt t="39890" x="9482138" y="2846388"/>
          <p14:tracePt t="39897" x="9532938" y="2830513"/>
          <p14:tracePt t="39907" x="9591675" y="2805113"/>
          <p14:tracePt t="39912" x="9634538" y="2778125"/>
          <p14:tracePt t="39922" x="9677400" y="2762250"/>
          <p14:tracePt t="39929" x="9728200" y="2744788"/>
          <p14:tracePt t="39938" x="9779000" y="2727325"/>
          <p14:tracePt t="39945" x="9829800" y="2719388"/>
          <p14:tracePt t="39960" x="9847263" y="2701925"/>
          <p14:tracePt t="39972" x="9855200" y="2701925"/>
          <p14:tracePt t="40034" x="9847263" y="2711450"/>
          <p14:tracePt t="40041" x="9839325" y="2727325"/>
          <p14:tracePt t="40049" x="9812338" y="2770188"/>
          <p14:tracePt t="40058" x="9779000" y="2846388"/>
          <p14:tracePt t="40065" x="9728200" y="2922588"/>
          <p14:tracePt t="40075" x="9642475" y="3025775"/>
          <p14:tracePt t="40082" x="9550400" y="3127375"/>
          <p14:tracePt t="40090" x="9472613" y="3211513"/>
          <p14:tracePt t="40096" x="9388475" y="3279775"/>
          <p14:tracePt t="40105" x="9277350" y="3348038"/>
          <p14:tracePt t="40112" x="9167813" y="3416300"/>
          <p14:tracePt t="40121" x="9074150" y="3459163"/>
          <p14:tracePt t="40128" x="8955088" y="3502025"/>
          <p14:tracePt t="40138" x="8869363" y="3517900"/>
          <p14:tracePt t="40144" x="8785225" y="3527425"/>
          <p14:tracePt t="40154" x="8742363" y="3535363"/>
          <p14:tracePt t="40160" x="8691563" y="3535363"/>
          <p14:tracePt t="40170" x="8683625" y="3535363"/>
          <p14:tracePt t="40176" x="8658225" y="3517900"/>
          <p14:tracePt t="40185" x="8632825" y="3502025"/>
          <p14:tracePt t="40192" x="8615363" y="3475038"/>
          <p14:tracePt t="40201" x="8597900" y="3441700"/>
          <p14:tracePt t="40208" x="8589963" y="3408363"/>
          <p14:tracePt t="40216" x="8589963" y="3390900"/>
          <p14:tracePt t="40224" x="8589963" y="3373438"/>
          <p14:tracePt t="40232" x="8589963" y="3355975"/>
          <p14:tracePt t="40240" x="8589963" y="3348038"/>
          <p14:tracePt t="40281" x="8572500" y="3348038"/>
          <p14:tracePt t="40297" x="8539163" y="3355975"/>
          <p14:tracePt t="40306" x="8521700" y="3365500"/>
          <p14:tracePt t="40312" x="8478838" y="3382963"/>
          <p14:tracePt t="40322" x="8435975" y="3398838"/>
          <p14:tracePt t="40329" x="8377238" y="3416300"/>
          <p14:tracePt t="40338" x="8318500" y="3433763"/>
          <p14:tracePt t="40345" x="8266113" y="3433763"/>
          <p14:tracePt t="40354" x="8224838" y="3433763"/>
          <p14:tracePt t="40361" x="8181975" y="3433763"/>
          <p14:tracePt t="40377" x="8174038" y="3433763"/>
          <p14:tracePt t="40425" x="8189913" y="3408363"/>
          <p14:tracePt t="40441" x="8224838" y="3373438"/>
          <p14:tracePt t="40449" x="8250238" y="3355975"/>
          <p14:tracePt t="40458" x="8283575" y="3322638"/>
          <p14:tracePt t="40465" x="8334375" y="3279775"/>
          <p14:tracePt t="40476" x="8420100" y="3238500"/>
          <p14:tracePt t="40481" x="8539163" y="3195638"/>
          <p14:tracePt t="40491" x="8699500" y="3152775"/>
          <p14:tracePt t="40500" x="8929688" y="3109913"/>
          <p14:tracePt t="40509" x="9236075" y="3084513"/>
          <p14:tracePt t="40512" x="9652000" y="3051175"/>
          <p14:tracePt t="40523" x="10093325" y="3051175"/>
          <p14:tracePt t="40528" x="10552113" y="3059113"/>
          <p14:tracePt t="40538" x="11044238" y="3094038"/>
          <p14:tracePt t="40544" x="11461750" y="3119438"/>
          <p14:tracePt t="40554" x="11818938" y="3152775"/>
          <p14:tracePt t="40561" x="12123738" y="3186113"/>
          <p14:tracePt t="41058" x="11350625" y="4452938"/>
          <p14:tracePt t="41065" x="10926763" y="4521200"/>
          <p14:tracePt t="41074" x="10552113" y="4546600"/>
          <p14:tracePt t="41080" x="10271125" y="4564063"/>
          <p14:tracePt t="41089" x="9983788" y="4529138"/>
          <p14:tracePt t="41096" x="9728200" y="4470400"/>
          <p14:tracePt t="41105" x="9550400" y="4435475"/>
          <p14:tracePt t="41112" x="9380538" y="4376738"/>
          <p14:tracePt t="41121" x="9269413" y="4351338"/>
          <p14:tracePt t="41128" x="9175750" y="4300538"/>
          <p14:tracePt t="41138" x="9117013" y="4265613"/>
          <p14:tracePt t="41144" x="9064625" y="4240213"/>
          <p14:tracePt t="41154" x="9031288" y="4206875"/>
          <p14:tracePt t="41160" x="9005888" y="4189413"/>
          <p14:tracePt t="41171" x="8988425" y="4171950"/>
          <p14:tracePt t="41176" x="8980488" y="4164013"/>
          <p14:tracePt t="41187" x="8955088" y="4164013"/>
          <p14:tracePt t="41193" x="8921750" y="4164013"/>
          <p14:tracePt t="41200" x="8886825" y="4164013"/>
          <p14:tracePt t="41208" x="8828088" y="4164013"/>
          <p14:tracePt t="41216" x="8716963" y="4171950"/>
          <p14:tracePt t="41224" x="8555038" y="4197350"/>
          <p14:tracePt t="41232" x="8334375" y="4224338"/>
          <p14:tracePt t="41240" x="8096250" y="4249738"/>
          <p14:tracePt t="41248" x="7850188" y="4291013"/>
          <p14:tracePt t="41256" x="7586663" y="4316413"/>
          <p14:tracePt t="41264" x="7340600" y="4359275"/>
          <p14:tracePt t="41272" x="7145338" y="4384675"/>
          <p14:tracePt t="41280" x="6967538" y="4402138"/>
          <p14:tracePt t="41289" x="6823075" y="4419600"/>
          <p14:tracePt t="41297" x="6694488" y="4427538"/>
          <p14:tracePt t="41305" x="6592888" y="4435475"/>
          <p14:tracePt t="41312" x="6516688" y="4445000"/>
          <p14:tracePt t="41321" x="6440488" y="4445000"/>
          <p14:tracePt t="41328" x="6389688" y="4445000"/>
          <p14:tracePt t="41338" x="6354763" y="4452938"/>
          <p14:tracePt t="41344" x="6346825" y="4452938"/>
          <p14:tracePt t="41482" x="6364288" y="4435475"/>
          <p14:tracePt t="41497" x="6380163" y="4427538"/>
          <p14:tracePt t="41504" x="6430963" y="4394200"/>
          <p14:tracePt t="41512" x="6524625" y="4359275"/>
          <p14:tracePt t="41521" x="6643688" y="4308475"/>
          <p14:tracePt t="41528" x="6848475" y="4257675"/>
          <p14:tracePt t="41537" x="7119938" y="4197350"/>
          <p14:tracePt t="41548" x="7451725" y="4146550"/>
          <p14:tracePt t="41556" x="7807325" y="4105275"/>
          <p14:tracePt t="41564" x="8164513" y="4062413"/>
          <p14:tracePt t="41571" x="8504238" y="4011613"/>
          <p14:tracePt t="41580" x="8861425" y="3968750"/>
          <p14:tracePt t="41588" x="9158288" y="3951288"/>
          <p14:tracePt t="41596" x="9464675" y="3935413"/>
          <p14:tracePt t="41604" x="9745663" y="3935413"/>
          <p14:tracePt t="41611" x="10017125" y="3935413"/>
          <p14:tracePt t="41621" x="10255250" y="3935413"/>
          <p14:tracePt t="41628" x="10458450" y="3935413"/>
          <p14:tracePt t="41637" x="10671175" y="3935413"/>
          <p14:tracePt t="41644" x="10833100" y="3935413"/>
          <p14:tracePt t="41653" x="10960100" y="3935413"/>
          <p14:tracePt t="41660" x="11061700" y="3925888"/>
          <p14:tracePt t="41670" x="11112500" y="3917950"/>
          <p14:tracePt t="41676" x="11198225" y="3908425"/>
          <p14:tracePt t="41687" x="11256963" y="3900488"/>
          <p14:tracePt t="41692" x="11317288" y="3883025"/>
          <p14:tracePt t="41700" x="11376025" y="3875088"/>
          <p14:tracePt t="41707" x="11410950" y="3867150"/>
          <p14:tracePt t="41715" x="11436350" y="3857625"/>
          <p14:tracePt t="41723" x="11461750" y="3849688"/>
          <p14:tracePt t="41731" x="11477625" y="3841750"/>
          <p14:tracePt t="41739" x="11495088" y="3832225"/>
          <p14:tracePt t="41747" x="11503025" y="3832225"/>
          <p14:tracePt t="41755" x="11512550" y="3824288"/>
          <p14:tracePt t="41771" x="11520488" y="3816350"/>
          <p14:tracePt t="41780" x="11537950" y="3806825"/>
          <p14:tracePt t="41788" x="11545888" y="3806825"/>
          <p14:tracePt t="41796" x="11545888" y="3798888"/>
          <p14:tracePt t="41804" x="11555413" y="3798888"/>
          <p14:tracePt t="41811" x="11563350" y="3781425"/>
          <p14:tracePt t="41821" x="11588750" y="3773488"/>
          <p14:tracePt t="41828" x="11606213" y="3756025"/>
          <p14:tracePt t="41838" x="11631613" y="3738563"/>
          <p14:tracePt t="41844" x="11647488" y="3722688"/>
          <p14:tracePt t="41853" x="11664950" y="3687763"/>
          <p14:tracePt t="41860" x="11707813" y="3654425"/>
          <p14:tracePt t="41869" x="11715750" y="3619500"/>
          <p14:tracePt t="41876" x="11741150" y="3586163"/>
          <p14:tracePt t="41888" x="11776075" y="3535363"/>
          <p14:tracePt t="41892" x="11809413" y="3484563"/>
          <p14:tracePt t="41902" x="11844338" y="3416300"/>
          <p14:tracePt t="41907" x="11877675" y="3365500"/>
          <p14:tracePt t="41915" x="11911013" y="3305175"/>
          <p14:tracePt t="41924" x="11953875" y="3221038"/>
          <p14:tracePt t="41932" x="11996738" y="3119438"/>
          <p14:tracePt t="41940" x="12055475" y="3008313"/>
          <p14:tracePt t="41948" x="12106275" y="2922588"/>
          <p14:tracePt t="41956" x="12149138" y="2838450"/>
          <p14:tracePt t="42646" x="12065000" y="2582863"/>
          <p14:tracePt t="42655" x="11877675" y="2668588"/>
          <p14:tracePt t="42660" x="11614150" y="2762250"/>
          <p14:tracePt t="42670" x="11266488" y="2889250"/>
          <p14:tracePt t="42676" x="10891838" y="3025775"/>
          <p14:tracePt t="42686" x="10526713" y="3119438"/>
          <p14:tracePt t="42692" x="10186988" y="3195638"/>
          <p14:tracePt t="42701" x="9880600" y="3289300"/>
          <p14:tracePt t="42708" x="9609138" y="3355975"/>
          <p14:tracePt t="42716" x="9380538" y="3416300"/>
          <p14:tracePt t="42724" x="9158288" y="3449638"/>
          <p14:tracePt t="42732" x="8929688" y="3492500"/>
          <p14:tracePt t="42740" x="8734425" y="3517900"/>
          <p14:tracePt t="42748" x="8580438" y="3535363"/>
          <p14:tracePt t="42756" x="8462963" y="3543300"/>
          <p14:tracePt t="42764" x="8351838" y="3543300"/>
          <p14:tracePt t="42772" x="8258175" y="3543300"/>
          <p14:tracePt t="42780" x="8189913" y="3543300"/>
          <p14:tracePt t="42788" x="8131175" y="3543300"/>
          <p14:tracePt t="42795" x="8080375" y="3535363"/>
          <p14:tracePt t="42811" x="8054975" y="3535363"/>
          <p14:tracePt t="42821" x="8045450" y="3527425"/>
          <p14:tracePt t="42827" x="8020050" y="3527425"/>
          <p14:tracePt t="42837" x="8012113" y="3527425"/>
          <p14:tracePt t="42843" x="7994650" y="3527425"/>
          <p14:tracePt t="42860" x="7986713" y="3527425"/>
          <p14:tracePt t="42887" x="7969250" y="3527425"/>
          <p14:tracePt t="42892" x="7951788" y="3535363"/>
          <p14:tracePt t="42900" x="7918450" y="3552825"/>
          <p14:tracePt t="42908" x="7893050" y="3552825"/>
          <p14:tracePt t="42919" x="7875588" y="3552825"/>
          <p14:tracePt t="42924" x="7850188" y="3560763"/>
          <p14:tracePt t="42932" x="7824788" y="3568700"/>
          <p14:tracePt t="42940" x="7799388" y="3578225"/>
          <p14:tracePt t="42948" x="7791450" y="3586163"/>
          <p14:tracePt t="42956" x="7773988" y="3586163"/>
          <p14:tracePt t="42964" x="7773988" y="3594100"/>
          <p14:tracePt t="42996" x="7766050" y="3594100"/>
          <p14:tracePt t="43013" x="7756525" y="3603625"/>
          <p14:tracePt t="43172" x="7756525" y="3594100"/>
          <p14:tracePt t="43188" x="7756525" y="3578225"/>
          <p14:tracePt t="43205" x="7748588" y="3568700"/>
          <p14:tracePt t="43213" x="7748588" y="3560763"/>
          <p14:tracePt t="43222" x="7740650" y="3560763"/>
          <p14:tracePt t="43229" x="7731125" y="3560763"/>
          <p14:tracePt t="43240" x="7723188" y="3543300"/>
          <p14:tracePt t="43255" x="7705725" y="3535363"/>
          <p14:tracePt t="43261" x="7688263" y="3535363"/>
          <p14:tracePt t="43273" x="7662863" y="3517900"/>
          <p14:tracePt t="43288" x="7646988" y="3509963"/>
          <p14:tracePt t="43303" x="7637463" y="3509963"/>
          <p14:tracePt t="43398" x="7629525" y="3492500"/>
          <p14:tracePt t="43406" x="7621588" y="3484563"/>
          <p14:tracePt t="43413" x="7586663" y="3467100"/>
          <p14:tracePt t="43429" x="7570788" y="3467100"/>
          <p14:tracePt t="43439" x="7561263" y="3467100"/>
          <p14:tracePt t="43445" x="7535863" y="3449638"/>
          <p14:tracePt t="43455" x="7527925" y="3449638"/>
          <p14:tracePt t="43462" x="7510463" y="3449638"/>
          <p14:tracePt t="43473" x="7502525" y="3441700"/>
          <p14:tracePt t="43477" x="7467600" y="3424238"/>
          <p14:tracePt t="43489" x="7434263" y="3408363"/>
          <p14:tracePt t="43496" x="7391400" y="3382963"/>
          <p14:tracePt t="43508" x="7358063" y="3365500"/>
          <p14:tracePt t="43516" x="7348538" y="3348038"/>
          <p14:tracePt t="43524" x="7315200" y="3330575"/>
          <p14:tracePt t="43532" x="7315200" y="3322638"/>
          <p14:tracePt t="43540" x="7297738" y="3297238"/>
          <p14:tracePt t="43548" x="7289800" y="3289300"/>
          <p14:tracePt t="43556" x="7289800" y="3279775"/>
          <p14:tracePt t="43563" x="7281863" y="3263900"/>
          <p14:tracePt t="43580" x="7272338" y="3238500"/>
          <p14:tracePt t="43588" x="7264400" y="3228975"/>
          <p14:tracePt t="43596" x="7264400" y="3211513"/>
          <p14:tracePt t="43604" x="7264400" y="3195638"/>
          <p14:tracePt t="43612" x="7264400" y="3170238"/>
          <p14:tracePt t="43620" x="7264400" y="3152775"/>
          <p14:tracePt t="43628" x="7264400" y="3144838"/>
          <p14:tracePt t="43637" x="7264400" y="3127375"/>
          <p14:tracePt t="43644" x="7272338" y="3101975"/>
          <p14:tracePt t="43653" x="7289800" y="3067050"/>
          <p14:tracePt t="43660" x="7315200" y="3041650"/>
          <p14:tracePt t="43669" x="7348538" y="3008313"/>
          <p14:tracePt t="43676" x="7383463" y="2982913"/>
          <p14:tracePt t="43686" x="7434263" y="2949575"/>
          <p14:tracePt t="43692" x="7485063" y="2922588"/>
          <p14:tracePt t="43703" x="7535863" y="2897188"/>
          <p14:tracePt t="43708" x="7586663" y="2863850"/>
          <p14:tracePt t="43716" x="7637463" y="2838450"/>
          <p14:tracePt t="43724" x="7680325" y="2830513"/>
          <p14:tracePt t="43732" x="7688263" y="2813050"/>
          <p14:tracePt t="43740" x="7697788" y="2805113"/>
          <p14:tracePt t="43748" x="7705725" y="2805113"/>
          <p14:tracePt t="43797" x="7715250" y="2805113"/>
          <p14:tracePt t="43813" x="7715250" y="2820988"/>
          <p14:tracePt t="43822" x="7715250" y="2830513"/>
          <p14:tracePt t="43829" x="7723188" y="2846388"/>
          <p14:tracePt t="43839" x="7723188" y="2889250"/>
          <p14:tracePt t="43845" x="7723188" y="2906713"/>
          <p14:tracePt t="43855" x="7723188" y="2940050"/>
          <p14:tracePt t="43861" x="7731125" y="3000375"/>
          <p14:tracePt t="43872" x="7740650" y="3067050"/>
          <p14:tracePt t="43889" x="7731125" y="3211513"/>
          <p14:tracePt t="43891" x="7715250" y="3297238"/>
          <p14:tracePt t="43899" x="7680325" y="3365500"/>
          <p14:tracePt t="43907" x="7654925" y="3424238"/>
          <p14:tracePt t="43915" x="7637463" y="3484563"/>
          <p14:tracePt t="43923" x="7629525" y="3527425"/>
          <p14:tracePt t="43931" x="7612063" y="3560763"/>
          <p14:tracePt t="43939" x="7604125" y="3603625"/>
          <p14:tracePt t="43948" x="7596188" y="3629025"/>
          <p14:tracePt t="43956" x="7596188" y="3636963"/>
          <p14:tracePt t="43964" x="7596188" y="3646488"/>
          <p14:tracePt t="43972" x="7586663" y="3654425"/>
          <p14:tracePt t="43980" x="7578725" y="3662363"/>
          <p14:tracePt t="43988" x="7578725" y="3671888"/>
          <p14:tracePt t="43996" x="7561263" y="3679825"/>
          <p14:tracePt t="44004" x="7561263" y="3697288"/>
          <p14:tracePt t="44012" x="7545388" y="3705225"/>
          <p14:tracePt t="44020" x="7535863" y="3713163"/>
          <p14:tracePt t="44028" x="7518400" y="3722688"/>
          <p14:tracePt t="44037" x="7518400" y="3730625"/>
          <p14:tracePt t="44044" x="7510463" y="3730625"/>
          <p14:tracePt t="44068" x="7502525" y="3730625"/>
          <p14:tracePt t="44085" x="7493000" y="3730625"/>
          <p14:tracePt t="44092" x="7485063" y="3730625"/>
          <p14:tracePt t="44117" x="7477125" y="3722688"/>
          <p14:tracePt t="44124" x="7477125" y="3713163"/>
          <p14:tracePt t="44132" x="7477125" y="3705225"/>
          <p14:tracePt t="44149" x="7467600" y="3705225"/>
          <p14:tracePt t="44165" x="7459663" y="3697288"/>
          <p14:tracePt t="44172" x="7459663" y="3687763"/>
          <p14:tracePt t="44180" x="7459663" y="3671888"/>
          <p14:tracePt t="44188" x="7451725" y="3654425"/>
          <p14:tracePt t="44197" x="7442200" y="3654425"/>
          <p14:tracePt t="44205" x="7442200" y="3646488"/>
          <p14:tracePt t="44212" x="7434263" y="3619500"/>
          <p14:tracePt t="44222" x="7426325" y="3603625"/>
          <p14:tracePt t="44228" x="7426325" y="3578225"/>
          <p14:tracePt t="44238" x="7408863" y="3560763"/>
          <p14:tracePt t="44245" x="7400925" y="3535363"/>
          <p14:tracePt t="44255" x="7383463" y="3517900"/>
          <p14:tracePt t="44260" x="7373938" y="3509963"/>
          <p14:tracePt t="44270" x="7366000" y="3492500"/>
          <p14:tracePt t="44276" x="7340600" y="3475038"/>
          <p14:tracePt t="44287" x="7332663" y="3467100"/>
          <p14:tracePt t="44292" x="7332663" y="3459163"/>
          <p14:tracePt t="44302" x="7315200" y="3449638"/>
          <p14:tracePt t="44308" x="7307263" y="3433763"/>
          <p14:tracePt t="44316" x="7307263" y="3424238"/>
          <p14:tracePt t="44324" x="7289800" y="3416300"/>
          <p14:tracePt t="44332" x="7289800" y="3408363"/>
          <p14:tracePt t="44340" x="7281863" y="3398838"/>
          <p14:tracePt t="44437" x="7272338" y="3398838"/>
          <p14:tracePt t="44445" x="7264400" y="3398838"/>
          <p14:tracePt t="44455" x="7264400" y="3390900"/>
          <p14:tracePt t="44461" x="7256463" y="3390900"/>
          <p14:tracePt t="44475" x="7239000" y="3390900"/>
          <p14:tracePt t="44478" x="7213600" y="3390900"/>
          <p14:tracePt t="44495" x="7094538" y="3416300"/>
          <p14:tracePt t="44508" x="6942138" y="3441700"/>
          <p14:tracePt t="44516" x="6864350" y="3467100"/>
          <p14:tracePt t="44524" x="6797675" y="3484563"/>
          <p14:tracePt t="44531" x="6719888" y="3517900"/>
          <p14:tracePt t="44539" x="6643688" y="3543300"/>
          <p14:tracePt t="44548" x="6584950" y="3560763"/>
          <p14:tracePt t="44556" x="6534150" y="3586163"/>
          <p14:tracePt t="44564" x="6499225" y="3611563"/>
          <p14:tracePt t="44572" x="6465888" y="3629025"/>
          <p14:tracePt t="44580" x="6456363" y="3636963"/>
          <p14:tracePt t="44588" x="6448425" y="3636963"/>
          <p14:tracePt t="44596" x="6448425" y="3654425"/>
          <p14:tracePt t="44603" x="6440488" y="3654425"/>
          <p14:tracePt t="44616" x="6440488" y="3662363"/>
          <p14:tracePt t="44624" x="6440488" y="3679825"/>
          <p14:tracePt t="44632" x="6430963" y="3687763"/>
          <p14:tracePt t="44640" x="6430963" y="3705225"/>
          <p14:tracePt t="44664" x="6430963" y="3713163"/>
          <p14:tracePt t="44672" x="6423025" y="3722688"/>
          <p14:tracePt t="44696" x="6423025" y="3730625"/>
          <p14:tracePt t="44728" x="6423025" y="3738563"/>
          <p14:tracePt t="44777" x="6430963" y="3738563"/>
          <p14:tracePt t="44786" x="6448425" y="3730625"/>
          <p14:tracePt t="44794" x="6456363" y="3722688"/>
          <p14:tracePt t="44803" x="6465888" y="3713163"/>
          <p14:tracePt t="44810" x="6473825" y="3705225"/>
          <p14:tracePt t="44816" x="6491288" y="3687763"/>
          <p14:tracePt t="44824" x="6499225" y="3671888"/>
          <p14:tracePt t="44832" x="6516688" y="3654425"/>
          <p14:tracePt t="44840" x="6534150" y="3629025"/>
          <p14:tracePt t="44848" x="6559550" y="3594100"/>
          <p14:tracePt t="44856" x="6575425" y="3552825"/>
          <p14:tracePt t="44864" x="6592888" y="3552825"/>
          <p14:tracePt t="44872" x="6600825" y="3527425"/>
          <p14:tracePt t="44889" x="6635750" y="3484563"/>
          <p14:tracePt t="44896" x="6661150" y="3441700"/>
          <p14:tracePt t="44904" x="6686550" y="3408363"/>
          <p14:tracePt t="44912" x="6704013" y="3390900"/>
          <p14:tracePt t="44921" x="6711950" y="3365500"/>
          <p14:tracePt t="44937" x="6719888" y="3355975"/>
          <p14:tracePt t="45097" x="6719888" y="3348038"/>
          <p14:tracePt t="45113" x="6711950" y="3348038"/>
          <p14:tracePt t="45122" x="6711950" y="3355975"/>
          <p14:tracePt t="45130" x="6704013" y="3355975"/>
          <p14:tracePt t="45162" x="6694488" y="3365500"/>
          <p14:tracePt t="45171" x="6694488" y="3373438"/>
          <p14:tracePt t="45178" x="6694488" y="3382963"/>
          <p14:tracePt t="45289" x="6694488" y="3390900"/>
          <p14:tracePt t="45322" x="6686550" y="3390900"/>
          <p14:tracePt t="45329" x="6678613" y="3390900"/>
          <p14:tracePt t="45338" x="6661150" y="3390900"/>
          <p14:tracePt t="45345" x="6653213" y="3390900"/>
          <p14:tracePt t="45356" x="6626225" y="3390900"/>
          <p14:tracePt t="45362" x="6618288" y="3390900"/>
          <p14:tracePt t="45372" x="6600825" y="3390900"/>
          <p14:tracePt t="45377" x="6584950" y="3390900"/>
          <p14:tracePt t="45390" x="6559550" y="3390900"/>
          <p14:tracePt t="45392" x="6542088" y="3390900"/>
          <p14:tracePt t="45405" x="6508750" y="3390900"/>
          <p14:tracePt t="45409" x="6491288" y="3398838"/>
          <p14:tracePt t="45417" x="6483350" y="3408363"/>
          <p14:tracePt t="45425" x="6456363" y="3408363"/>
          <p14:tracePt t="45433" x="6423025" y="3408363"/>
          <p14:tracePt t="45440" x="6380163" y="3408363"/>
          <p14:tracePt t="45449" x="6321425" y="3408363"/>
          <p14:tracePt t="45457" x="6261100" y="3398838"/>
          <p14:tracePt t="45465" x="6202363" y="3390900"/>
          <p14:tracePt t="45473" x="6167438" y="3382963"/>
          <p14:tracePt t="45481" x="6134100" y="3382963"/>
          <p14:tracePt t="45490" x="6108700" y="3373438"/>
          <p14:tracePt t="45500" x="6065838" y="3365500"/>
          <p14:tracePt t="45513" x="6015038" y="3355975"/>
          <p14:tracePt t="45520" x="5997575" y="3355975"/>
          <p14:tracePt t="45528" x="5972175" y="3348038"/>
          <p14:tracePt t="45537" x="5946775" y="3348038"/>
          <p14:tracePt t="45544" x="5913438" y="3348038"/>
          <p14:tracePt t="45553" x="5870575" y="3340100"/>
          <p14:tracePt t="45560" x="5819775" y="3330575"/>
          <p14:tracePt t="45570" x="5786438" y="3322638"/>
          <p14:tracePt t="45576" x="5761038" y="3322638"/>
          <p14:tracePt t="45586" x="5735638" y="3322638"/>
          <p14:tracePt t="45592" x="5718175" y="3322638"/>
          <p14:tracePt t="45608" x="5708650" y="3322638"/>
          <p14:tracePt t="45616" x="5708650" y="3314700"/>
          <p14:tracePt t="45656" x="5708650" y="3305175"/>
          <p14:tracePt t="45664" x="5708650" y="3297238"/>
          <p14:tracePt t="45672" x="5708650" y="3279775"/>
          <p14:tracePt t="45680" x="5735638" y="3263900"/>
          <p14:tracePt t="45688" x="5761038" y="3238500"/>
          <p14:tracePt t="45699" x="5794375" y="3238500"/>
          <p14:tracePt t="45707" x="5819775" y="3228975"/>
          <p14:tracePt t="45712" x="5870575" y="3221038"/>
          <p14:tracePt t="45721" x="5946775" y="3211513"/>
          <p14:tracePt t="45728" x="6091238" y="3203575"/>
          <p14:tracePt t="45737" x="6278563" y="3186113"/>
          <p14:tracePt t="45744" x="6516688" y="3186113"/>
          <p14:tracePt t="45754" x="6770688" y="3186113"/>
          <p14:tracePt t="45760" x="7043738" y="3186113"/>
          <p14:tracePt t="45770" x="7323138" y="3186113"/>
          <p14:tracePt t="45776" x="7596188" y="3186113"/>
          <p14:tracePt t="45786" x="7850188" y="3186113"/>
          <p14:tracePt t="45792" x="8062913" y="3186113"/>
          <p14:tracePt t="45803" x="8224838" y="3186113"/>
          <p14:tracePt t="45808" x="8351838" y="3186113"/>
          <p14:tracePt t="45816" x="8453438" y="3186113"/>
          <p14:tracePt t="45824" x="8521700" y="3186113"/>
          <p14:tracePt t="45832" x="8564563" y="3186113"/>
          <p14:tracePt t="45840" x="8572500" y="3186113"/>
          <p14:tracePt t="45848" x="8580438" y="3186113"/>
          <p14:tracePt t="45856" x="8589963" y="3186113"/>
          <p14:tracePt t="45887" x="8597900" y="3186113"/>
          <p14:tracePt t="45888" x="8605838" y="3186113"/>
          <p14:tracePt t="45896" x="8615363" y="3186113"/>
          <p14:tracePt t="45904" x="8632825" y="3186113"/>
          <p14:tracePt t="45912" x="8666163" y="3203575"/>
          <p14:tracePt t="45928" x="8691563" y="3211513"/>
          <p14:tracePt t="45944" x="8709025" y="3211513"/>
          <p14:tracePt t="45954" x="8716963" y="3211513"/>
          <p14:tracePt t="45960" x="8742363" y="3211513"/>
          <p14:tracePt t="45976" x="8750300" y="3211513"/>
          <p14:tracePt t="46018" x="8767763" y="3195638"/>
          <p14:tracePt t="46024" x="8767763" y="3178175"/>
          <p14:tracePt t="46032" x="8767763" y="3170238"/>
          <p14:tracePt t="46040" x="8767763" y="3152775"/>
          <p14:tracePt t="46048" x="8767763" y="3119438"/>
          <p14:tracePt t="46056" x="8767763" y="3101975"/>
          <p14:tracePt t="46064" x="8759825" y="3076575"/>
          <p14:tracePt t="46071" x="8750300" y="3051175"/>
          <p14:tracePt t="46079" x="8734425" y="3033713"/>
          <p14:tracePt t="46088" x="8709025" y="3000375"/>
          <p14:tracePt t="46095" x="8674100" y="2974975"/>
          <p14:tracePt t="46104" x="8658225" y="2965450"/>
          <p14:tracePt t="46111" x="8623300" y="2940050"/>
          <p14:tracePt t="46121" x="8564563" y="2906713"/>
          <p14:tracePt t="46128" x="8504238" y="2871788"/>
          <p14:tracePt t="46137" x="8445500" y="2838450"/>
          <p14:tracePt t="46144" x="8359775" y="2805113"/>
          <p14:tracePt t="46153" x="8283575" y="2778125"/>
          <p14:tracePt t="46160" x="8189913" y="2752725"/>
          <p14:tracePt t="46169" x="8088313" y="2736850"/>
          <p14:tracePt t="46176" x="7969250" y="2719388"/>
          <p14:tracePt t="46185" x="7859713" y="2686050"/>
          <p14:tracePt t="46192" x="7740650" y="2676525"/>
          <p14:tracePt t="46203" x="7621588" y="2668588"/>
          <p14:tracePt t="46208" x="7493000" y="2660650"/>
          <p14:tracePt t="46216" x="7383463" y="2651125"/>
          <p14:tracePt t="46224" x="7289800" y="2651125"/>
          <p14:tracePt t="46232" x="7221538" y="2651125"/>
          <p14:tracePt t="46240" x="7162800" y="2651125"/>
          <p14:tracePt t="46248" x="7112000" y="2676525"/>
          <p14:tracePt t="46256" x="7077075" y="2693988"/>
          <p14:tracePt t="46264" x="7043738" y="2727325"/>
          <p14:tracePt t="46272" x="7008813" y="2770188"/>
          <p14:tracePt t="46280" x="6983413" y="2830513"/>
          <p14:tracePt t="46288" x="6942138" y="2914650"/>
          <p14:tracePt t="46296" x="6899275" y="3000375"/>
          <p14:tracePt t="46304" x="6864350" y="3076575"/>
          <p14:tracePt t="46312" x="6831013" y="3170238"/>
          <p14:tracePt t="46321" x="6788150" y="3254375"/>
          <p14:tracePt t="46328" x="6754813" y="3340100"/>
          <p14:tracePt t="46338" x="6729413" y="3424238"/>
          <p14:tracePt t="46344" x="6686550" y="3502025"/>
          <p14:tracePt t="46354" x="6653213" y="3586163"/>
          <p14:tracePt t="46360" x="6618288" y="3646488"/>
          <p14:tracePt t="46371" x="6584950" y="3722688"/>
          <p14:tracePt t="46376" x="6550025" y="3781425"/>
          <p14:tracePt t="46386" x="6516688" y="3832225"/>
          <p14:tracePt t="46392" x="6483350" y="3867150"/>
          <p14:tracePt t="46403" x="6473825" y="3875088"/>
          <p14:tracePt t="46408" x="6465888" y="3883025"/>
          <p14:tracePt t="46419" x="6456363" y="3883025"/>
          <p14:tracePt t="46424" x="6448425" y="3892550"/>
          <p14:tracePt t="46509" x="6430963" y="3883025"/>
          <p14:tracePt t="46526" x="6415088" y="3857625"/>
          <p14:tracePt t="46530" x="6389688" y="3841750"/>
          <p14:tracePt t="46540" x="6372225" y="3824288"/>
          <p14:tracePt t="46543" x="6354763" y="3798888"/>
          <p14:tracePt t="46554" x="6321425" y="3781425"/>
          <p14:tracePt t="46560" x="6321425" y="3773488"/>
          <p14:tracePt t="46569" x="6286500" y="3738563"/>
          <p14:tracePt t="46576" x="6270625" y="3730625"/>
          <p14:tracePt t="46586" x="6245225" y="3713163"/>
          <p14:tracePt t="46592" x="6210300" y="3687763"/>
          <p14:tracePt t="46603" x="6142038" y="3654425"/>
          <p14:tracePt t="46608" x="6083300" y="3629025"/>
          <p14:tracePt t="46618" x="6007100" y="3603625"/>
          <p14:tracePt t="46624" x="5930900" y="3586163"/>
          <p14:tracePt t="46632" x="5853113" y="3560763"/>
          <p14:tracePt t="46640" x="5768975" y="3543300"/>
          <p14:tracePt t="46648" x="5692775" y="3527425"/>
          <p14:tracePt t="46656" x="5616575" y="3502025"/>
          <p14:tracePt t="46664" x="5556250" y="3484563"/>
          <p14:tracePt t="46672" x="5487988" y="3475038"/>
          <p14:tracePt t="46680" x="5421313" y="3467100"/>
          <p14:tracePt t="46688" x="5353050" y="3467100"/>
          <p14:tracePt t="46696" x="5284788" y="3467100"/>
          <p14:tracePt t="46704" x="5191125" y="3467100"/>
          <p14:tracePt t="46712" x="5080000" y="3467100"/>
          <p14:tracePt t="46720" x="4970463" y="3467100"/>
          <p14:tracePt t="46728" x="4851400" y="3467100"/>
          <p14:tracePt t="46736" x="4740275" y="3467100"/>
          <p14:tracePt t="46744" x="4638675" y="3475038"/>
          <p14:tracePt t="46753" x="4537075" y="3484563"/>
          <p14:tracePt t="46760" x="4443413" y="3509963"/>
          <p14:tracePt t="46769" x="4341813" y="3543300"/>
          <p14:tracePt t="46776" x="4240213" y="3568700"/>
          <p14:tracePt t="46785" x="4121150" y="3594100"/>
          <p14:tracePt t="46792" x="3992563" y="3619500"/>
          <p14:tracePt t="46802" x="3857625" y="3646488"/>
          <p14:tracePt t="46808" x="3746500" y="3679825"/>
          <p14:tracePt t="46818" x="3627438" y="3697288"/>
          <p14:tracePt t="46824" x="3525838" y="3722688"/>
          <p14:tracePt t="46833" x="3424238" y="3763963"/>
          <p14:tracePt t="46840" x="3322638" y="3790950"/>
          <p14:tracePt t="46848" x="3228975" y="3806825"/>
          <p14:tracePt t="46856" x="3135313" y="3832225"/>
          <p14:tracePt t="46864" x="3059113" y="3867150"/>
          <p14:tracePt t="46872" x="3016250" y="3883025"/>
          <p14:tracePt t="46880" x="2998788" y="3883025"/>
          <p14:tracePt t="46962" x="3008313" y="3883025"/>
          <p14:tracePt t="46970" x="3033713" y="3867150"/>
          <p14:tracePt t="46977" x="3074988" y="3832225"/>
          <p14:tracePt t="46990" x="3109913" y="3806825"/>
          <p14:tracePt t="46995" x="3178175" y="3748088"/>
          <p14:tracePt t="47006" x="3305175" y="3697288"/>
          <p14:tracePt t="47010" x="3492500" y="3636963"/>
          <p14:tracePt t="47021" x="3738563" y="3578225"/>
          <p14:tracePt t="47026" x="4044950" y="3492500"/>
          <p14:tracePt t="47034" x="4359275" y="3416300"/>
          <p14:tracePt t="47042" x="4724400" y="3355975"/>
          <p14:tracePt t="47048" x="5013325" y="3297238"/>
          <p14:tracePt t="47056" x="5353050" y="3228975"/>
          <p14:tracePt t="47064" x="5708650" y="3170238"/>
          <p14:tracePt t="47072" x="6049963" y="3127375"/>
          <p14:tracePt t="47080" x="6372225" y="3094038"/>
          <p14:tracePt t="47088" x="6678613" y="3076575"/>
          <p14:tracePt t="47097" x="6983413" y="3076575"/>
          <p14:tracePt t="47104" x="7188200" y="3076575"/>
          <p14:tracePt t="47112" x="7348538" y="3076575"/>
          <p14:tracePt t="47121" x="7493000" y="3076575"/>
          <p14:tracePt t="47128" x="7604125" y="3076575"/>
          <p14:tracePt t="47138" x="7680325" y="3076575"/>
          <p14:tracePt t="47144" x="7740650" y="3076575"/>
          <p14:tracePt t="47153" x="7791450" y="3076575"/>
          <p14:tracePt t="47170" x="7799388" y="3076575"/>
          <p14:tracePt t="47175" x="7807325" y="3076575"/>
          <p14:tracePt t="47207" x="7824788" y="3076575"/>
          <p14:tracePt t="47216" x="7832725" y="3076575"/>
          <p14:tracePt t="47224" x="7850188" y="3076575"/>
          <p14:tracePt t="47232" x="7885113" y="3067050"/>
          <p14:tracePt t="47240" x="7918450" y="3051175"/>
          <p14:tracePt t="47248" x="7969250" y="3016250"/>
          <p14:tracePt t="47256" x="8054975" y="2974975"/>
          <p14:tracePt t="47264" x="8139113" y="2949575"/>
          <p14:tracePt t="47271" x="8250238" y="2906713"/>
          <p14:tracePt t="47280" x="8351838" y="2871788"/>
          <p14:tracePt t="47560" x="8351838" y="2889250"/>
          <p14:tracePt t="47570" x="8351838" y="2897188"/>
          <p14:tracePt t="47750" x="8359775" y="2897188"/>
          <p14:tracePt t="47757" x="8369300" y="2897188"/>
          <p14:tracePt t="48062" x="8359775" y="2881313"/>
          <p14:tracePt t="48070" x="8343900" y="2871788"/>
          <p14:tracePt t="48079" x="8318500" y="2855913"/>
          <p14:tracePt t="48090" x="8291513" y="2830513"/>
          <p14:tracePt t="48092" x="8266113" y="2805113"/>
          <p14:tracePt t="48102" x="8250238" y="2805113"/>
          <p14:tracePt t="48107" x="8232775" y="2787650"/>
          <p14:tracePt t="48120" x="8224838" y="2787650"/>
          <p14:tracePt t="48124" x="8215313" y="2778125"/>
          <p14:tracePt t="48132" x="8215313" y="2770188"/>
          <p14:tracePt t="48140" x="8207375" y="2770188"/>
          <p14:tracePt t="48172" x="8199438" y="2762250"/>
          <p14:tracePt t="48381" x="8199438" y="2752725"/>
          <p14:tracePt t="48646" x="8189913" y="2752725"/>
          <p14:tracePt t="48662" x="8164513" y="2752725"/>
          <p14:tracePt t="48671" x="8131175" y="2752725"/>
          <p14:tracePt t="48677" x="8096250" y="2762250"/>
          <p14:tracePt t="48689" x="8054975" y="2762250"/>
          <p14:tracePt t="48693" x="7977188" y="2770188"/>
          <p14:tracePt t="48704" x="7885113" y="2787650"/>
          <p14:tracePt t="48709" x="7740650" y="2813050"/>
          <p14:tracePt t="48720" x="7570788" y="2830513"/>
          <p14:tracePt t="48724" x="7383463" y="2881313"/>
          <p14:tracePt t="48734" x="7178675" y="2922588"/>
          <p14:tracePt t="48741" x="7000875" y="2965450"/>
          <p14:tracePt t="48749" x="6838950" y="3016250"/>
          <p14:tracePt t="48756" x="6704013" y="3033713"/>
          <p14:tracePt t="48765" x="6600825" y="3076575"/>
          <p14:tracePt t="48772" x="6516688" y="3101975"/>
          <p14:tracePt t="48781" x="6448425" y="3119438"/>
          <p14:tracePt t="48789" x="6405563" y="3135313"/>
          <p14:tracePt t="48796" x="6397625" y="3144838"/>
          <p14:tracePt t="48806" x="6380163" y="3152775"/>
          <p14:tracePt t="48813" x="6372225" y="3152775"/>
          <p14:tracePt t="48829" x="6372225" y="3160713"/>
          <p14:tracePt t="48838" x="6364288" y="3170238"/>
          <p14:tracePt t="48855" x="6364288" y="3195638"/>
          <p14:tracePt t="48860" x="6364288" y="3203575"/>
          <p14:tracePt t="48871" x="6338888" y="3238500"/>
          <p14:tracePt t="48888" x="6311900" y="3297238"/>
          <p14:tracePt t="48892" x="6303963" y="3314700"/>
          <p14:tracePt t="48904" x="6286500" y="3340100"/>
          <p14:tracePt t="48909" x="6261100" y="3382963"/>
          <p14:tracePt t="48920" x="6245225" y="3424238"/>
          <p14:tracePt t="48925" x="6219825" y="3449638"/>
          <p14:tracePt t="48933" x="6176963" y="3492500"/>
          <p14:tracePt t="48942" x="6151563" y="3527425"/>
          <p14:tracePt t="48948" x="6116638" y="3568700"/>
          <p14:tracePt t="48956" x="6083300" y="3603625"/>
          <p14:tracePt t="48965" x="6049963" y="3636963"/>
          <p14:tracePt t="48973" x="6024563" y="3662363"/>
          <p14:tracePt t="48981" x="6015038" y="3662363"/>
          <p14:tracePt t="48988" x="5997575" y="3671888"/>
          <p14:tracePt t="48997" x="5997575" y="3679825"/>
          <p14:tracePt t="49005" x="5981700" y="3679825"/>
          <p14:tracePt t="49022" x="5972175" y="3679825"/>
          <p14:tracePt t="49045" x="5964238" y="3679825"/>
          <p14:tracePt t="49054" x="5956300" y="3679825"/>
          <p14:tracePt t="49061" x="5946775" y="3679825"/>
          <p14:tracePt t="49070" x="5946775" y="3671888"/>
          <p14:tracePt t="49076" x="5946775" y="3662363"/>
          <p14:tracePt t="49086" x="5946775" y="3654425"/>
          <p14:tracePt t="49093" x="5946775" y="3629025"/>
          <p14:tracePt t="49104" x="5946775" y="3611563"/>
          <p14:tracePt t="49109" x="5956300" y="3586163"/>
          <p14:tracePt t="49121" x="5972175" y="3578225"/>
          <p14:tracePt t="49125" x="5972175" y="3568700"/>
          <p14:tracePt t="49136" x="5981700" y="3560763"/>
          <p14:tracePt t="49150" x="5989638" y="3560763"/>
          <p14:tracePt t="49156" x="5997575" y="3552825"/>
          <p14:tracePt t="49165" x="6007100" y="3552825"/>
          <p14:tracePt t="49173" x="6015038" y="3552825"/>
          <p14:tracePt t="49181" x="6032500" y="3535363"/>
          <p14:tracePt t="49188" x="6057900" y="3535363"/>
          <p14:tracePt t="49196" x="6083300" y="3535363"/>
          <p14:tracePt t="49205" x="6100763" y="3527425"/>
          <p14:tracePt t="49213" x="6108700" y="3527425"/>
          <p14:tracePt t="49222" x="6134100" y="3527425"/>
          <p14:tracePt t="49229" x="6142038" y="3527425"/>
          <p14:tracePt t="49238" x="6159500" y="3527425"/>
          <p14:tracePt t="49245" x="6176963" y="3527425"/>
          <p14:tracePt t="49254" x="6184900" y="3527425"/>
          <p14:tracePt t="49260" x="6202363" y="3527425"/>
          <p14:tracePt t="49271" x="6219825" y="3527425"/>
          <p14:tracePt t="49277" x="6235700" y="3517900"/>
          <p14:tracePt t="49286" x="6245225" y="3509963"/>
          <p14:tracePt t="49292" x="6253163" y="3509963"/>
          <p14:tracePt t="49302" x="6270625" y="3509963"/>
          <p14:tracePt t="49308" x="6286500" y="3492500"/>
          <p14:tracePt t="49323" x="6303963" y="3475038"/>
          <p14:tracePt t="49331" x="6311900" y="3467100"/>
          <p14:tracePt t="49339" x="6329363" y="3459163"/>
          <p14:tracePt t="49347" x="6364288" y="3441700"/>
          <p14:tracePt t="49355" x="6389688" y="3424238"/>
          <p14:tracePt t="49363" x="6405563" y="3408363"/>
          <p14:tracePt t="49372" x="6430963" y="3390900"/>
          <p14:tracePt t="49380" x="6456363" y="3382963"/>
          <p14:tracePt t="49388" x="6483350" y="3365500"/>
          <p14:tracePt t="49403" x="6499225" y="3355975"/>
          <p14:tracePt t="49412" x="6508750" y="3348038"/>
          <p14:tracePt t="49419" x="6516688" y="3340100"/>
          <p14:tracePt t="49476" x="6524625" y="3340100"/>
          <p14:tracePt t="49486" x="6534150" y="3340100"/>
          <p14:tracePt t="49492" x="6542088" y="3340100"/>
          <p14:tracePt t="49505" x="6559550" y="3340100"/>
          <p14:tracePt t="49510" x="6575425" y="3340100"/>
          <p14:tracePt t="49521" x="6584950" y="3340100"/>
          <p14:tracePt t="49526" x="6610350" y="3340100"/>
          <p14:tracePt t="49532" x="6635750" y="3340100"/>
          <p14:tracePt t="49540" x="6643688" y="3340100"/>
          <p14:tracePt t="49548" x="6661150" y="3340100"/>
          <p14:tracePt t="49556" x="6686550" y="3340100"/>
          <p14:tracePt t="49564" x="6729413" y="3340100"/>
          <p14:tracePt t="49572" x="6762750" y="3340100"/>
          <p14:tracePt t="49579" x="6805613" y="3340100"/>
          <p14:tracePt t="49588" x="6831013" y="3340100"/>
          <p14:tracePt t="49596" x="6864350" y="3340100"/>
          <p14:tracePt t="49604" x="6889750" y="3340100"/>
          <p14:tracePt t="49612" x="6924675" y="3340100"/>
          <p14:tracePt t="49619" x="6983413" y="3340100"/>
          <p14:tracePt t="49628" x="7043738" y="3340100"/>
          <p14:tracePt t="49636" x="7112000" y="3330575"/>
          <p14:tracePt t="49644" x="7170738" y="3322638"/>
          <p14:tracePt t="49653" x="7246938" y="3305175"/>
          <p14:tracePt t="49660" x="7332663" y="3289300"/>
          <p14:tracePt t="49669" x="7408863" y="3271838"/>
          <p14:tracePt t="49676" x="7485063" y="3246438"/>
          <p14:tracePt t="49685" x="7561263" y="3228975"/>
          <p14:tracePt t="49692" x="7646988" y="3195638"/>
          <p14:tracePt t="49701" x="7715250" y="3186113"/>
          <p14:tracePt t="49708" x="7781925" y="3178175"/>
          <p14:tracePt t="49718" x="7875588" y="3170238"/>
          <p14:tracePt t="49724" x="7885113" y="3170238"/>
          <p14:tracePt t="49733" x="7910513" y="3170238"/>
          <p14:tracePt t="49740" x="7935913" y="3170238"/>
          <p14:tracePt t="49748" x="7969250" y="3170238"/>
          <p14:tracePt t="49756" x="8012113" y="3170238"/>
          <p14:tracePt t="49764" x="8054975" y="3170238"/>
          <p14:tracePt t="49772" x="8113713" y="3170238"/>
          <p14:tracePt t="49780" x="8181975" y="3178175"/>
          <p14:tracePt t="49788" x="8250238" y="3178175"/>
          <p14:tracePt t="49796" x="8334375" y="3178175"/>
          <p14:tracePt t="49804" x="8420100" y="3178175"/>
          <p14:tracePt t="49812" x="8513763" y="3178175"/>
          <p14:tracePt t="49819" x="8605838" y="3178175"/>
          <p14:tracePt t="49828" x="8691563" y="3170238"/>
          <p14:tracePt t="49836" x="8785225" y="3144838"/>
          <p14:tracePt t="49844" x="8894763" y="3109913"/>
          <p14:tracePt t="49853" x="8997950" y="3084513"/>
          <p14:tracePt t="49860" x="9107488" y="3059113"/>
          <p14:tracePt t="49870" x="9201150" y="3016250"/>
          <p14:tracePt t="49876" x="9294813" y="2990850"/>
          <p14:tracePt t="49886" x="9371013" y="2965450"/>
          <p14:tracePt t="49892" x="9431338" y="2949575"/>
          <p14:tracePt t="49902" x="9472613" y="2940050"/>
          <p14:tracePt t="49908" x="9515475" y="2932113"/>
          <p14:tracePt t="49918" x="9540875" y="2922588"/>
          <p14:tracePt t="49924" x="9566275" y="2922588"/>
          <p14:tracePt t="49940" x="9575800" y="2922588"/>
          <p14:tracePt t="50046" x="9583738" y="2922588"/>
          <p14:tracePt t="50061" x="9583738" y="2914650"/>
          <p14:tracePt t="50070" x="9566275" y="2914650"/>
          <p14:tracePt t="50077" x="9558338" y="2914650"/>
          <p14:tracePt t="50089" x="9523413" y="2906713"/>
          <p14:tracePt t="50094" x="9490075" y="2889250"/>
          <p14:tracePt t="50105" x="9421813" y="2863850"/>
          <p14:tracePt t="50109" x="9363075" y="2838450"/>
          <p14:tracePt t="50123" x="9294813" y="2813050"/>
          <p14:tracePt t="50128" x="9236075" y="2770188"/>
          <p14:tracePt t="50137" x="9142413" y="2736850"/>
          <p14:tracePt t="50140" x="8988425" y="2686050"/>
          <p14:tracePt t="50150" x="8759825" y="2625725"/>
          <p14:tracePt t="50156" x="8564563" y="2600325"/>
          <p14:tracePt t="50165" x="8343900" y="2574925"/>
          <p14:tracePt t="50172" x="8156575" y="2566988"/>
          <p14:tracePt t="50181" x="7935913" y="2557463"/>
          <p14:tracePt t="50188" x="7723188" y="2557463"/>
          <p14:tracePt t="50197" x="7510463" y="2566988"/>
          <p14:tracePt t="50205" x="7289800" y="2608263"/>
          <p14:tracePt t="50213" x="7077075" y="2676525"/>
          <p14:tracePt t="50222" x="6899275" y="2762250"/>
          <p14:tracePt t="50229" x="6745288" y="2863850"/>
          <p14:tracePt t="50238" x="6600825" y="2965450"/>
          <p14:tracePt t="50244" x="6465888" y="3101975"/>
          <p14:tracePt t="50254" x="6329363" y="3254375"/>
          <p14:tracePt t="50261" x="6219825" y="3398838"/>
          <p14:tracePt t="50271" x="6134100" y="3517900"/>
          <p14:tracePt t="50276" x="6065838" y="3611563"/>
          <p14:tracePt t="50286" x="6015038" y="3671888"/>
          <p14:tracePt t="50292" x="5964238" y="3730625"/>
          <p14:tracePt t="50301" x="5913438" y="3781425"/>
          <p14:tracePt t="50308" x="5862638" y="3824288"/>
          <p14:tracePt t="50320" x="5811838" y="3867150"/>
          <p14:tracePt t="50324" x="5761038" y="3900488"/>
          <p14:tracePt t="50335" x="5692775" y="3925888"/>
          <p14:tracePt t="50340" x="5632450" y="3943350"/>
          <p14:tracePt t="50349" x="5556250" y="3960813"/>
          <p14:tracePt t="50356" x="5480050" y="3968750"/>
          <p14:tracePt t="50364" x="5411788" y="3976688"/>
          <p14:tracePt t="50372" x="5318125" y="3976688"/>
          <p14:tracePt t="50380" x="5224463" y="3960813"/>
          <p14:tracePt t="50388" x="5132388" y="3917950"/>
          <p14:tracePt t="50395" x="5038725" y="3857625"/>
          <p14:tracePt t="50403" x="4962525" y="3806825"/>
          <p14:tracePt t="50411" x="4910138" y="3763963"/>
          <p14:tracePt t="50419" x="4876800" y="3722688"/>
          <p14:tracePt t="50427" x="4868863" y="3697288"/>
          <p14:tracePt t="50436" x="4868863" y="3671888"/>
          <p14:tracePt t="50443" x="4868863" y="3646488"/>
          <p14:tracePt t="50453" x="4902200" y="3594100"/>
          <p14:tracePt t="50460" x="4962525" y="3552825"/>
          <p14:tracePt t="50469" x="5029200" y="3502025"/>
          <p14:tracePt t="50476" x="5122863" y="3467100"/>
          <p14:tracePt t="50485" x="5241925" y="3424238"/>
          <p14:tracePt t="50492" x="5394325" y="3408363"/>
          <p14:tracePt t="50504" x="5472113" y="3390900"/>
          <p14:tracePt t="50507" x="5480050" y="3390900"/>
          <p14:tracePt t="50517" x="5530850" y="3373438"/>
          <p14:tracePt t="50524" x="5616575" y="3365500"/>
          <p14:tracePt t="50533" x="5768975" y="3365500"/>
          <p14:tracePt t="50540" x="6007100" y="3365500"/>
          <p14:tracePt t="50548" x="6235700" y="3365500"/>
          <p14:tracePt t="50555" x="6491288" y="3365500"/>
          <p14:tracePt t="50563" x="6823075" y="3390900"/>
          <p14:tracePt t="50572" x="7119938" y="3390900"/>
          <p14:tracePt t="50580" x="7383463" y="3416300"/>
          <p14:tracePt t="50588" x="7596188" y="3416300"/>
          <p14:tracePt t="50596" x="7756525" y="3416300"/>
          <p14:tracePt t="50604" x="8020050" y="3398838"/>
          <p14:tracePt t="50612" x="8232775" y="3382963"/>
          <p14:tracePt t="50619" x="8453438" y="3355975"/>
          <p14:tracePt t="50628" x="8632825" y="3322638"/>
          <p14:tracePt t="50637" x="8810625" y="3289300"/>
          <p14:tracePt t="50644" x="8988425" y="3246438"/>
          <p14:tracePt t="50653" x="9175750" y="3203575"/>
          <p14:tracePt t="50660" x="9353550" y="3152775"/>
          <p14:tracePt t="50669" x="9515475" y="3119438"/>
          <p14:tracePt t="50676" x="9710738" y="3094038"/>
          <p14:tracePt t="50686" x="9872663" y="3059113"/>
          <p14:tracePt t="50691" x="9999663" y="3041650"/>
          <p14:tracePt t="50701" x="10101263" y="3033713"/>
          <p14:tracePt t="50708" x="10204450" y="3008313"/>
          <p14:tracePt t="50718" x="10288588" y="2982913"/>
          <p14:tracePt t="50724" x="10364788" y="2957513"/>
          <p14:tracePt t="50732" x="10433050" y="2932113"/>
          <p14:tracePt t="50740" x="10493375" y="2906713"/>
          <p14:tracePt t="50753" x="10552113" y="2881313"/>
          <p14:tracePt t="50760" x="10620375" y="2863850"/>
          <p14:tracePt t="50770" x="10671175" y="2838450"/>
          <p14:tracePt t="50776" x="10729913" y="2820988"/>
          <p14:tracePt t="50785" x="10782300" y="2795588"/>
          <p14:tracePt t="50792" x="10823575" y="2770188"/>
          <p14:tracePt t="50801" x="10874375" y="2744788"/>
          <p14:tracePt t="50808" x="10909300" y="2711450"/>
          <p14:tracePt t="50819" x="10952163" y="2686050"/>
          <p14:tracePt t="50824" x="10977563" y="2676525"/>
          <p14:tracePt t="50835" x="11018838" y="2651125"/>
          <p14:tracePt t="50840" x="11044238" y="2633663"/>
          <p14:tracePt t="50848" x="11061700" y="2625725"/>
          <p14:tracePt t="50856" x="11079163" y="2608263"/>
          <p14:tracePt t="50864" x="11087100" y="2600325"/>
          <p14:tracePt t="50872" x="11112500" y="2592388"/>
          <p14:tracePt t="50880" x="11129963" y="2582863"/>
          <p14:tracePt t="50888" x="11147425" y="2566988"/>
          <p14:tracePt t="50896" x="11155363" y="2566988"/>
          <p14:tracePt t="50904" x="11172825" y="2557463"/>
          <p14:tracePt t="50912" x="11180763" y="2549525"/>
          <p14:tracePt t="50920" x="11188700" y="2549525"/>
          <p14:tracePt t="50928" x="11188700" y="2541588"/>
          <p14:tracePt t="50951" x="11198225" y="2541588"/>
          <p14:tracePt t="50976" x="11206163" y="2532063"/>
          <p14:tracePt t="51178" x="11198225" y="2532063"/>
          <p14:tracePt t="51188" x="11147425" y="2532063"/>
          <p14:tracePt t="51196" x="11061700" y="2532063"/>
          <p14:tracePt t="51204" x="10926763" y="2532063"/>
          <p14:tracePt t="51210" x="10688638" y="2532063"/>
          <p14:tracePt t="51222" x="10415588" y="2532063"/>
          <p14:tracePt t="51224" x="10059988" y="2489200"/>
          <p14:tracePt t="51236" x="9659938" y="2455863"/>
          <p14:tracePt t="51241" x="9261475" y="2422525"/>
          <p14:tracePt t="51252" x="8843963" y="2397125"/>
          <p14:tracePt t="51257" x="8420100" y="2379663"/>
          <p14:tracePt t="51265" x="8012113" y="2379663"/>
          <p14:tracePt t="51274" x="7612063" y="2387600"/>
          <p14:tracePt t="51281" x="7297738" y="2447925"/>
          <p14:tracePt t="51289" x="7127875" y="2506663"/>
          <p14:tracePt t="51297" x="6983413" y="2557463"/>
          <p14:tracePt t="51304" x="6856413" y="2625725"/>
          <p14:tracePt t="51313" x="6770688" y="2693988"/>
          <p14:tracePt t="51322" x="6711950" y="2762250"/>
          <p14:tracePt t="51328" x="6669088" y="2846388"/>
          <p14:tracePt t="51338" x="6653213" y="2932113"/>
          <p14:tracePt t="51345" x="6635750" y="2990850"/>
          <p14:tracePt t="51353" x="6618288" y="3051175"/>
          <p14:tracePt t="51361" x="6610350" y="3119438"/>
          <p14:tracePt t="51370" x="6610350" y="3186113"/>
          <p14:tracePt t="51376" x="6610350" y="3246438"/>
          <p14:tracePt t="51387" x="6610350" y="3305175"/>
          <p14:tracePt t="51393" x="6600825" y="3348038"/>
          <p14:tracePt t="51402" x="6584950" y="3416300"/>
          <p14:tracePt t="51409" x="6542088" y="3492500"/>
          <p14:tracePt t="51419" x="6508750" y="3578225"/>
          <p14:tracePt t="51425" x="6448425" y="3636963"/>
          <p14:tracePt t="51436" x="6380163" y="3713163"/>
          <p14:tracePt t="51441" x="6311900" y="3781425"/>
          <p14:tracePt t="51448" x="6253163" y="3832225"/>
          <p14:tracePt t="51456" x="6202363" y="3875088"/>
          <p14:tracePt t="51464" x="6159500" y="3908425"/>
          <p14:tracePt t="51472" x="6108700" y="3935413"/>
          <p14:tracePt t="51480" x="6049963" y="3960813"/>
          <p14:tracePt t="51488" x="5997575" y="3968750"/>
          <p14:tracePt t="51496" x="5956300" y="3976688"/>
          <p14:tracePt t="51503" x="5913438" y="3986213"/>
          <p14:tracePt t="51511" x="5905500" y="3986213"/>
          <p14:tracePt t="51527" x="5880100" y="3986213"/>
          <p14:tracePt t="51536" x="5862638" y="3968750"/>
          <p14:tracePt t="51544" x="5853113" y="3960813"/>
          <p14:tracePt t="51552" x="5845175" y="3925888"/>
          <p14:tracePt t="51560" x="5845175" y="3917950"/>
          <p14:tracePt t="51570" x="5837238" y="3875088"/>
          <p14:tracePt t="51576" x="5819775" y="3816350"/>
          <p14:tracePt t="51586" x="5811838" y="3748088"/>
          <p14:tracePt t="51591" x="5802313" y="3687763"/>
          <p14:tracePt t="51602" x="5794375" y="3629025"/>
          <p14:tracePt t="51608" x="5786438" y="3568700"/>
          <p14:tracePt t="51617" x="5786438" y="3527425"/>
          <p14:tracePt t="51624" x="5786438" y="3484563"/>
          <p14:tracePt t="51634" x="5786438" y="3467100"/>
          <p14:tracePt t="51639" x="5786438" y="3441700"/>
          <p14:tracePt t="51647" x="5786438" y="3433763"/>
          <p14:tracePt t="51655" x="5786438" y="3424238"/>
          <p14:tracePt t="51663" x="5786438" y="3416300"/>
          <p14:tracePt t="51671" x="5786438" y="3390900"/>
          <p14:tracePt t="51679" x="5786438" y="3382963"/>
          <p14:tracePt t="51687" x="5794375" y="3373438"/>
          <p14:tracePt t="51695" x="5802313" y="3355975"/>
          <p14:tracePt t="51703" x="5811838" y="3355975"/>
          <p14:tracePt t="51712" x="5837238" y="3340100"/>
          <p14:tracePt t="51720" x="5862638" y="3305175"/>
          <p14:tracePt t="51727" x="5905500" y="3279775"/>
          <p14:tracePt t="51737" x="5921375" y="3271838"/>
          <p14:tracePt t="51743" x="5946775" y="3254375"/>
          <p14:tracePt t="51754" x="5989638" y="3238500"/>
          <p14:tracePt t="51761" x="6040438" y="3228975"/>
          <p14:tracePt t="51771" x="6100763" y="3221038"/>
          <p14:tracePt t="51777" x="6142038" y="3211513"/>
          <p14:tracePt t="51787" x="6194425" y="3203575"/>
          <p14:tracePt t="51793" x="6202363" y="3203575"/>
          <p14:tracePt t="51802" x="6235700" y="3203575"/>
          <p14:tracePt t="51809" x="6261100" y="3203575"/>
          <p14:tracePt t="51821" x="6296025" y="3203575"/>
          <p14:tracePt t="51825" x="6311900" y="3203575"/>
          <p14:tracePt t="51837" x="6329363" y="3203575"/>
          <p14:tracePt t="51841" x="6372225" y="3203575"/>
          <p14:tracePt t="51852" x="6423025" y="3203575"/>
          <p14:tracePt t="51857" x="6465888" y="3203575"/>
          <p14:tracePt t="51865" x="6516688" y="3203575"/>
          <p14:tracePt t="51873" x="6575425" y="3203575"/>
          <p14:tracePt t="51881" x="6626225" y="3211513"/>
          <p14:tracePt t="51889" x="6704013" y="3221038"/>
          <p14:tracePt t="51897" x="6780213" y="3238500"/>
          <p14:tracePt t="51905" x="6873875" y="3254375"/>
          <p14:tracePt t="51913" x="6958013" y="3271838"/>
          <p14:tracePt t="51922" x="7034213" y="3279775"/>
          <p14:tracePt t="51929" x="7102475" y="3289300"/>
          <p14:tracePt t="51937" x="7153275" y="3289300"/>
          <p14:tracePt t="51945" x="7196138" y="3297238"/>
          <p14:tracePt t="51954" x="7221538" y="3297238"/>
          <p14:tracePt t="51960" x="7239000" y="3297238"/>
          <p14:tracePt t="51970" x="7239000" y="3314700"/>
          <p14:tracePt t="51976" x="7239000" y="3322638"/>
          <p14:tracePt t="51986" x="7264400" y="3322638"/>
          <p14:tracePt t="51992" x="7272338" y="3322638"/>
          <p14:tracePt t="52002" x="7289800" y="3322638"/>
          <p14:tracePt t="52008" x="7307263" y="3322638"/>
          <p14:tracePt t="52019" x="7340600" y="3322638"/>
          <p14:tracePt t="52025" x="7366000" y="3322638"/>
          <p14:tracePt t="52036" x="7383463" y="3305175"/>
          <p14:tracePt t="52040" x="7400925" y="3297238"/>
          <p14:tracePt t="52052" x="7416800" y="3279775"/>
          <p14:tracePt t="52073" x="7510463" y="3203575"/>
          <p14:tracePt t="52081" x="7545388" y="3160713"/>
          <p14:tracePt t="52089" x="7570788" y="3119438"/>
          <p14:tracePt t="52097" x="7578725" y="3084513"/>
          <p14:tracePt t="52106" x="7596188" y="3041650"/>
          <p14:tracePt t="52113" x="7596188" y="3033713"/>
          <p14:tracePt t="52122" x="7596188" y="3025775"/>
          <p14:tracePt t="52145" x="7578725" y="3025775"/>
          <p14:tracePt t="52154" x="7553325" y="3016250"/>
          <p14:tracePt t="52161" x="7493000" y="3016250"/>
          <p14:tracePt t="52170" x="7400925" y="3033713"/>
          <p14:tracePt t="52176" x="7281863" y="3076575"/>
          <p14:tracePt t="52187" x="7119938" y="3135313"/>
          <p14:tracePt t="52193" x="6907213" y="3186113"/>
          <p14:tracePt t="52202" x="6678613" y="3254375"/>
          <p14:tracePt t="52209" x="6483350" y="3330575"/>
          <p14:tracePt t="52220" x="6253163" y="3398838"/>
          <p14:tracePt t="52225" x="6075363" y="3449638"/>
          <p14:tracePt t="52236" x="5921375" y="3502025"/>
          <p14:tracePt t="52241" x="5819775" y="3543300"/>
          <p14:tracePt t="52252" x="5761038" y="3568700"/>
          <p14:tracePt t="52256" x="5708650" y="3594100"/>
          <p14:tracePt t="52265" x="5700713" y="3603625"/>
          <p14:tracePt t="52273" x="5683250" y="3619500"/>
          <p14:tracePt t="52281" x="5683250" y="3636963"/>
          <p14:tracePt t="52289" x="5675313" y="3654425"/>
          <p14:tracePt t="52296" x="5667375" y="3679825"/>
          <p14:tracePt t="52304" x="5641975" y="3713163"/>
          <p14:tracePt t="52312" x="5616575" y="3748088"/>
          <p14:tracePt t="52320" x="5573713" y="3790950"/>
          <p14:tracePt t="52328" x="5538788" y="3832225"/>
          <p14:tracePt t="52337" x="5497513" y="3867150"/>
          <p14:tracePt t="52344" x="5454650" y="3892550"/>
          <p14:tracePt t="52353" x="5394325" y="3917950"/>
          <p14:tracePt t="52360" x="5343525" y="3935413"/>
          <p14:tracePt t="52369" x="5302250" y="3943350"/>
          <p14:tracePt t="52376" x="5259388" y="3943350"/>
          <p14:tracePt t="52386" x="5233988" y="3943350"/>
          <p14:tracePt t="52392" x="5224463" y="3935413"/>
          <p14:tracePt t="52402" x="5208588" y="3935413"/>
          <p14:tracePt t="52408" x="5191125" y="3917950"/>
          <p14:tracePt t="52419" x="5173663" y="3892550"/>
          <p14:tracePt t="52424" x="5165725" y="3883025"/>
          <p14:tracePt t="52434" x="5165725" y="3867150"/>
          <p14:tracePt t="52440" x="5157788" y="3832225"/>
          <p14:tracePt t="52448" x="5157788" y="3816350"/>
          <p14:tracePt t="52456" x="5140325" y="3773488"/>
          <p14:tracePt t="52464" x="5132388" y="3722688"/>
          <p14:tracePt t="52472" x="5132388" y="3654425"/>
          <p14:tracePt t="52480" x="5132388" y="3611563"/>
          <p14:tracePt t="52488" x="5132388" y="3568700"/>
          <p14:tracePt t="52497" x="5132388" y="3509963"/>
          <p14:tracePt t="52505" x="5132388" y="3449638"/>
          <p14:tracePt t="52512" x="5132388" y="3408363"/>
          <p14:tracePt t="52519" x="5132388" y="3373438"/>
          <p14:tracePt t="52528" x="5132388" y="3330575"/>
          <p14:tracePt t="52536" x="5140325" y="3322638"/>
          <p14:tracePt t="52544" x="5140325" y="3314700"/>
          <p14:tracePt t="52552" x="5148263" y="3314700"/>
          <p14:tracePt t="52560" x="5157788" y="3305175"/>
          <p14:tracePt t="52672" x="5173663" y="3305175"/>
          <p14:tracePt t="52680" x="5183188" y="3305175"/>
          <p14:tracePt t="52688" x="5199063" y="3314700"/>
          <p14:tracePt t="52696" x="5233988" y="3330575"/>
          <p14:tracePt t="52704" x="5233988" y="3355975"/>
          <p14:tracePt t="52712" x="5233988" y="3365500"/>
          <p14:tracePt t="52720" x="5249863" y="3382963"/>
          <p14:tracePt t="52729" x="5276850" y="3390900"/>
          <p14:tracePt t="52738" x="5284788" y="3416300"/>
          <p14:tracePt t="52745" x="5292725" y="3441700"/>
          <p14:tracePt t="52754" x="5302250" y="3475038"/>
          <p14:tracePt t="52761" x="5318125" y="3502025"/>
          <p14:tracePt t="52770" x="5343525" y="3552825"/>
          <p14:tracePt t="52777" x="5368925" y="3603625"/>
          <p14:tracePt t="52786" x="5394325" y="3646488"/>
          <p14:tracePt t="52792" x="5429250" y="3697288"/>
          <p14:tracePt t="52803" x="5454650" y="3738563"/>
          <p14:tracePt t="52808" x="5462588" y="3748088"/>
          <p14:tracePt t="52820" x="5480050" y="3763963"/>
          <p14:tracePt t="52825" x="5522913" y="3798888"/>
          <p14:tracePt t="52836" x="5565775" y="3832225"/>
          <p14:tracePt t="52840" x="5581650" y="3841750"/>
          <p14:tracePt t="52849" x="5607050" y="3867150"/>
          <p14:tracePt t="52856" x="5649913" y="3892550"/>
          <p14:tracePt t="52865" x="5667375" y="3892550"/>
          <p14:tracePt t="52887" x="5718175" y="3908425"/>
          <p14:tracePt t="52889" x="5743575" y="3908425"/>
          <p14:tracePt t="52896" x="5768975" y="3908425"/>
          <p14:tracePt t="52904" x="5794375" y="3908425"/>
          <p14:tracePt t="52913" x="5819775" y="3908425"/>
          <p14:tracePt t="52922" x="5862638" y="3908425"/>
          <p14:tracePt t="52929" x="5895975" y="3900488"/>
          <p14:tracePt t="52937" x="5946775" y="3883025"/>
          <p14:tracePt t="52945" x="5989638" y="3867150"/>
          <p14:tracePt t="52953" x="6049963" y="3849688"/>
          <p14:tracePt t="52961" x="6100763" y="3816350"/>
          <p14:tracePt t="52971" x="6151563" y="3781425"/>
          <p14:tracePt t="52976" x="6210300" y="3748088"/>
          <p14:tracePt t="52986" x="6270625" y="3713163"/>
          <p14:tracePt t="52992" x="6321425" y="3679825"/>
          <p14:tracePt t="53002" x="6372225" y="3646488"/>
          <p14:tracePt t="53009" x="6423025" y="3611563"/>
          <p14:tracePt t="53019" x="6465888" y="3594100"/>
          <p14:tracePt t="53024" x="6473825" y="3586163"/>
          <p14:tracePt t="53036" x="6483350" y="3578225"/>
          <p14:tracePt t="53052" x="6491288" y="3568700"/>
          <p14:tracePt t="53065" x="6491288" y="3560763"/>
          <p14:tracePt t="53080" x="6491288" y="3552825"/>
          <p14:tracePt t="53088" x="6491288" y="3543300"/>
          <p14:tracePt t="53169" x="6483350" y="3535363"/>
          <p14:tracePt t="53393" x="6473825" y="3543300"/>
          <p14:tracePt t="53402" x="6465888" y="3543300"/>
          <p14:tracePt t="53408" x="6448425" y="3552825"/>
          <p14:tracePt t="53417" x="6415088" y="3568700"/>
          <p14:tracePt t="53424" x="6389688" y="3586163"/>
          <p14:tracePt t="53434" x="6346825" y="3603625"/>
          <p14:tracePt t="53440" x="6329363" y="3603625"/>
          <p14:tracePt t="53450" x="6311900" y="3611563"/>
          <p14:tracePt t="53456" x="6296025" y="3611563"/>
          <p14:tracePt t="53464" x="6270625" y="3611563"/>
          <p14:tracePt t="53472" x="6253163" y="3611563"/>
          <p14:tracePt t="53480" x="6219825" y="3611563"/>
          <p14:tracePt t="53488" x="6194425" y="3611563"/>
          <p14:tracePt t="53496" x="6159500" y="3611563"/>
          <p14:tracePt t="53505" x="6134100" y="3619500"/>
          <p14:tracePt t="53511" x="6108700" y="3619500"/>
          <p14:tracePt t="53520" x="6083300" y="3619500"/>
          <p14:tracePt t="53528" x="6049963" y="3619500"/>
          <p14:tracePt t="53536" x="6024563" y="3619500"/>
          <p14:tracePt t="53544" x="6015038" y="3619500"/>
          <p14:tracePt t="53552" x="5997575" y="3619500"/>
          <p14:tracePt t="53560" x="5989638" y="3619500"/>
          <p14:tracePt t="53568" x="5989638" y="3611563"/>
          <p14:tracePt t="53576" x="5981700" y="3611563"/>
          <p14:tracePt t="53585" x="5972175" y="3611563"/>
          <p14:tracePt t="53602" x="5964238" y="3603625"/>
          <p14:tracePt t="53647" x="5956300" y="3603625"/>
          <p14:tracePt t="53878" x="5946775" y="3594100"/>
          <p14:tracePt t="53917" x="5938838" y="3594100"/>
          <p14:tracePt t="53925" x="5930900" y="3586163"/>
          <p14:tracePt t="53972" x="5930900" y="3568700"/>
          <p14:tracePt t="53980" x="5930900" y="3560763"/>
          <p14:tracePt t="54004" x="5930900" y="3552825"/>
          <p14:tracePt t="54012" x="5930900" y="3543300"/>
          <p14:tracePt t="54020" x="5938838" y="3517900"/>
          <p14:tracePt t="54036" x="5938838" y="3509963"/>
          <p14:tracePt t="54045" x="5956300" y="3492500"/>
          <p14:tracePt t="54053" x="5956300" y="3484563"/>
          <p14:tracePt t="54060" x="5964238" y="3467100"/>
          <p14:tracePt t="54070" x="5972175" y="3467100"/>
          <p14:tracePt t="54092" x="5989638" y="3459163"/>
          <p14:tracePt t="54117" x="5997575" y="3459163"/>
          <p14:tracePt t="54124" x="5997575" y="3449638"/>
          <p14:tracePt t="54150" x="6007100" y="3449638"/>
          <p14:tracePt t="54172" x="6015038" y="3449638"/>
          <p14:tracePt t="54197" x="6024563" y="3449638"/>
          <p14:tracePt t="54308" x="6032500" y="3449638"/>
          <p14:tracePt t="54504" x="6032500" y="3459163"/>
          <p14:tracePt t="54523" x="5997575" y="3467100"/>
          <p14:tracePt t="54529" x="5989638" y="3475038"/>
          <p14:tracePt t="54535" x="5972175" y="3484563"/>
          <p14:tracePt t="54540" x="5956300" y="3484563"/>
          <p14:tracePt t="54552" x="5946775" y="3484563"/>
          <p14:tracePt t="54558" x="5913438" y="3502025"/>
          <p14:tracePt t="54564" x="5888038" y="3517900"/>
          <p14:tracePt t="54573" x="5845175" y="3517900"/>
          <p14:tracePt t="54581" x="5794375" y="3517900"/>
          <p14:tracePt t="54589" x="5743575" y="3517900"/>
          <p14:tracePt t="54597" x="5700713" y="3517900"/>
          <p14:tracePt t="54613" x="5675313" y="3517900"/>
          <p14:tracePt t="54620" x="5649913" y="3502025"/>
          <p14:tracePt t="54628" x="5607050" y="3492500"/>
          <p14:tracePt t="54637" x="5599113" y="3475038"/>
          <p14:tracePt t="54645" x="5591175" y="3467100"/>
          <p14:tracePt t="54654" x="5581650" y="3467100"/>
          <p14:tracePt t="54660" x="5573713" y="3467100"/>
          <p14:tracePt t="54671" x="5573713" y="3459163"/>
          <p14:tracePt t="54708" x="5556250" y="3459163"/>
          <p14:tracePt t="54718" x="5548313" y="3459163"/>
          <p14:tracePt t="54724" x="5538788" y="3459163"/>
          <p14:tracePt t="54734" x="5522913" y="3459163"/>
          <p14:tracePt t="54739" x="5505450" y="3459163"/>
          <p14:tracePt t="54747" x="5480050" y="3459163"/>
          <p14:tracePt t="54755" x="5437188" y="3459163"/>
          <p14:tracePt t="54763" x="5368925" y="3459163"/>
          <p14:tracePt t="54771" x="5310188" y="3459163"/>
          <p14:tracePt t="54779" x="5241925" y="3459163"/>
          <p14:tracePt t="54787" x="5173663" y="3459163"/>
          <p14:tracePt t="54796" x="5106988" y="3459163"/>
          <p14:tracePt t="54804" x="5029200" y="3459163"/>
          <p14:tracePt t="54812" x="4927600" y="3459163"/>
          <p14:tracePt t="54820" x="4833938" y="3459163"/>
          <p14:tracePt t="54828" x="4740275" y="3467100"/>
          <p14:tracePt t="54836" x="4673600" y="3467100"/>
          <p14:tracePt t="54844" x="4613275" y="3475038"/>
          <p14:tracePt t="54852" x="4570413" y="3492500"/>
          <p14:tracePt t="54860" x="4519613" y="3502025"/>
          <p14:tracePt t="54869" x="4486275" y="3502025"/>
          <p14:tracePt t="54891" x="4443413" y="3509963"/>
          <p14:tracePt t="54894" x="4418013" y="3517900"/>
          <p14:tracePt t="54905" x="4400550" y="3527425"/>
          <p14:tracePt t="54909" x="4392613" y="3527425"/>
          <p14:tracePt t="54918" x="4367213" y="3535363"/>
          <p14:tracePt t="54925" x="4349750" y="3543300"/>
          <p14:tracePt t="54936" x="4324350" y="3560763"/>
          <p14:tracePt t="54941" x="4281488" y="3586163"/>
          <p14:tracePt t="54952" x="4265613" y="3594100"/>
          <p14:tracePt t="54957" x="4230688" y="3611563"/>
          <p14:tracePt t="54968" x="4179888" y="3629025"/>
          <p14:tracePt t="54972" x="4146550" y="3636963"/>
          <p14:tracePt t="54981" x="4103688" y="3654425"/>
          <p14:tracePt t="54990" x="4070350" y="3671888"/>
          <p14:tracePt t="54997" x="4027488" y="3687763"/>
          <p14:tracePt t="55005" x="3992563" y="3697288"/>
          <p14:tracePt t="55013" x="3951288" y="3705225"/>
          <p14:tracePt t="55022" x="3900488" y="3722688"/>
          <p14:tracePt t="55029" x="3865563" y="3738563"/>
          <p14:tracePt t="55038" x="3814763" y="3748088"/>
          <p14:tracePt t="55044" x="3756025" y="3756025"/>
          <p14:tracePt t="55053" x="3703638" y="3763963"/>
          <p14:tracePt t="55061" x="3619500" y="3773488"/>
          <p14:tracePt t="55070" x="3543300" y="3781425"/>
          <p14:tracePt t="55077" x="3457575" y="3790950"/>
          <p14:tracePt t="55086" x="3381375" y="3790950"/>
          <p14:tracePt t="55093" x="3287713" y="3790950"/>
          <p14:tracePt t="55102" x="3203575" y="3790950"/>
          <p14:tracePt t="55109" x="3109913" y="3790950"/>
          <p14:tracePt t="55118" x="3033713" y="3790950"/>
          <p14:tracePt t="55125" x="2940050" y="3790950"/>
          <p14:tracePt t="55135" x="2863850" y="3790950"/>
          <p14:tracePt t="55140" x="2778125" y="3781425"/>
          <p14:tracePt t="55152" x="2735263" y="3773488"/>
          <p14:tracePt t="55156" x="2684463" y="3763963"/>
          <p14:tracePt t="55165" x="2659063" y="3756025"/>
          <p14:tracePt t="55172" x="2651125" y="3756025"/>
          <p14:tracePt t="55221" x="2651125" y="3738563"/>
          <p14:tracePt t="55229" x="2651125" y="3713163"/>
          <p14:tracePt t="55237" x="2651125" y="3679825"/>
          <p14:tracePt t="55245" x="2684463" y="3654425"/>
          <p14:tracePt t="55253" x="2701925" y="3636963"/>
          <p14:tracePt t="55261" x="2727325" y="3611563"/>
          <p14:tracePt t="55270" x="2752725" y="3611563"/>
          <p14:tracePt t="55276" x="2778125" y="3586163"/>
          <p14:tracePt t="55286" x="2803525" y="3586163"/>
          <p14:tracePt t="55292" x="2838450" y="3578225"/>
          <p14:tracePt t="55302" x="2854325" y="3578225"/>
          <p14:tracePt t="55308" x="2879725" y="3578225"/>
          <p14:tracePt t="55318" x="2922588" y="3568700"/>
          <p14:tracePt t="55324" x="2982913" y="3552825"/>
          <p14:tracePt t="55336" x="3041650" y="3543300"/>
          <p14:tracePt t="55340" x="3109913" y="3543300"/>
          <p14:tracePt t="55351" x="3194050" y="3543300"/>
          <p14:tracePt t="55356" x="3262313" y="3543300"/>
          <p14:tracePt t="55368" x="3355975" y="3543300"/>
          <p14:tracePt t="55372" x="3475038" y="3543300"/>
          <p14:tracePt t="55380" x="3594100" y="3543300"/>
          <p14:tracePt t="55388" x="3721100" y="3543300"/>
          <p14:tracePt t="55397" x="3857625" y="3543300"/>
          <p14:tracePt t="55404" x="3984625" y="3527425"/>
          <p14:tracePt t="55412" x="4078288" y="3502025"/>
          <p14:tracePt t="55420" x="4197350" y="3475038"/>
          <p14:tracePt t="55428" x="4265613" y="3441700"/>
          <p14:tracePt t="55436" x="4359275" y="3398838"/>
          <p14:tracePt t="55444" x="4451350" y="3382963"/>
          <p14:tracePt t="55454" x="4545013" y="3365500"/>
          <p14:tracePt t="55460" x="4646613" y="3348038"/>
          <p14:tracePt t="55471" x="4775200" y="3322638"/>
          <p14:tracePt t="55476" x="4927600" y="3305175"/>
          <p14:tracePt t="55485" x="5029200" y="3289300"/>
          <p14:tracePt t="55494" x="5140325" y="3254375"/>
          <p14:tracePt t="55508" x="5497513" y="3160713"/>
          <p14:tracePt t="55517" x="5735638" y="3094038"/>
          <p14:tracePt t="55524" x="5972175" y="3051175"/>
          <p14:tracePt t="55533" x="6219825" y="3016250"/>
          <p14:tracePt t="55539" x="6448425" y="2957513"/>
          <p14:tracePt t="55550" x="6669088" y="2922588"/>
          <p14:tracePt t="55556" x="6889750" y="2897188"/>
          <p14:tracePt t="55564" x="7069138" y="2871788"/>
          <p14:tracePt t="55572" x="7196138" y="2855913"/>
          <p14:tracePt t="55580" x="7323138" y="2838450"/>
          <p14:tracePt t="55588" x="7426325" y="2830513"/>
          <p14:tracePt t="55596" x="7502525" y="2813050"/>
          <p14:tracePt t="55604" x="7561263" y="2805113"/>
          <p14:tracePt t="55611" x="7596188" y="2795588"/>
          <p14:tracePt t="55620" x="7629525" y="2795588"/>
          <p14:tracePt t="55628" x="7680325" y="2787650"/>
          <p14:tracePt t="55636" x="7731125" y="2770188"/>
          <p14:tracePt t="55643" x="7791450" y="2752725"/>
          <p14:tracePt t="55652" x="7859713" y="2727325"/>
          <p14:tracePt t="55660" x="7943850" y="2686050"/>
          <p14:tracePt t="55668" x="8037513" y="2643188"/>
          <p14:tracePt t="55676" x="8121650" y="2608263"/>
          <p14:tracePt t="55684" x="8181975" y="2592388"/>
          <p14:tracePt t="55692" x="8232775" y="2574925"/>
          <p14:tracePt t="55701" x="8301038" y="2566988"/>
          <p14:tracePt t="55708" x="8394700" y="2549525"/>
          <p14:tracePt t="55717" x="8462963" y="2532063"/>
          <p14:tracePt t="55724" x="8529638" y="2524125"/>
          <p14:tracePt t="55732" x="8589963" y="2516188"/>
          <p14:tracePt t="55740" x="8648700" y="2498725"/>
          <p14:tracePt t="55751" x="8699500" y="2473325"/>
          <p14:tracePt t="55756" x="8724900" y="2447925"/>
          <p14:tracePt t="55764" x="8750300" y="2430463"/>
          <p14:tracePt t="55772" x="8759825" y="2422525"/>
          <p14:tracePt t="55780" x="8777288" y="2422525"/>
          <p14:tracePt t="55788" x="8793163" y="2422525"/>
          <p14:tracePt t="55796" x="8802688" y="2413000"/>
          <p14:tracePt t="55804" x="8818563" y="2405063"/>
          <p14:tracePt t="55812" x="8836025" y="2405063"/>
          <p14:tracePt t="55820" x="8861425" y="2379663"/>
          <p14:tracePt t="55827" x="8878888" y="2362200"/>
          <p14:tracePt t="55835" x="8894763" y="2354263"/>
          <p14:tracePt t="55843" x="8929688" y="2344738"/>
          <p14:tracePt t="55851" x="8963025" y="2336800"/>
          <p14:tracePt t="55859" x="8988425" y="2336800"/>
          <p14:tracePt t="55868" x="9023350" y="2319338"/>
          <p14:tracePt t="55876" x="9074150" y="2303463"/>
          <p14:tracePt t="55885" x="9107488" y="2286000"/>
          <p14:tracePt t="55892" x="9150350" y="2268538"/>
          <p14:tracePt t="55901" x="9183688" y="2260600"/>
          <p14:tracePt t="55908" x="9226550" y="2252663"/>
          <p14:tracePt t="55918" x="9236075" y="2252663"/>
          <p14:tracePt t="55924" x="9251950" y="2252663"/>
          <p14:tracePt t="55933" x="9261475" y="2252663"/>
          <p14:tracePt t="55940" x="9286875" y="2235200"/>
          <p14:tracePt t="55950" x="9312275" y="2227263"/>
          <p14:tracePt t="55956" x="9320213" y="2227263"/>
          <p14:tracePt t="55964" x="9345613" y="2227263"/>
          <p14:tracePt t="55972" x="9363075" y="2227263"/>
          <p14:tracePt t="55980" x="9388475" y="2227263"/>
          <p14:tracePt t="55988" x="9431338" y="2227263"/>
          <p14:tracePt t="55996" x="9482138" y="2227263"/>
          <p14:tracePt t="56004" x="9515475" y="2227263"/>
          <p14:tracePt t="56020" x="9550400" y="2227263"/>
          <p14:tracePt t="56028" x="9566275" y="2227263"/>
          <p14:tracePt t="56053" x="9575800" y="2227263"/>
          <p14:tracePt t="56061" x="9583738" y="2227263"/>
          <p14:tracePt t="56086" x="9591675" y="2227263"/>
          <p14:tracePt t="56103" x="9601200" y="2227263"/>
          <p14:tracePt t="56109" x="9617075" y="2227263"/>
          <p14:tracePt t="56134" x="9626600" y="2227263"/>
          <p14:tracePt t="56150" x="9634538" y="2227263"/>
          <p14:tracePt t="56157" x="9659938" y="2227263"/>
          <p14:tracePt t="56166" x="9667875" y="2227263"/>
          <p14:tracePt t="56182" x="9677400" y="2227263"/>
          <p14:tracePt t="56374" x="9667875" y="2227263"/>
          <p14:tracePt t="56381" x="9652000" y="2227263"/>
          <p14:tracePt t="56387" x="9575800" y="2243138"/>
          <p14:tracePt t="56396" x="9464675" y="2268538"/>
          <p14:tracePt t="56404" x="9353550" y="2286000"/>
          <p14:tracePt t="56412" x="9218613" y="2319338"/>
          <p14:tracePt t="56420" x="9082088" y="2344738"/>
          <p14:tracePt t="56428" x="8929688" y="2371725"/>
          <p14:tracePt t="56436" x="8777288" y="2397125"/>
          <p14:tracePt t="56444" x="8623300" y="2413000"/>
          <p14:tracePt t="56452" x="8453438" y="2438400"/>
          <p14:tracePt t="56459" x="8232775" y="2463800"/>
          <p14:tracePt t="56468" x="8037513" y="2489200"/>
          <p14:tracePt t="56476" x="7816850" y="2524125"/>
          <p14:tracePt t="56484" x="7637463" y="2549525"/>
          <p14:tracePt t="56493" x="7467600" y="2557463"/>
          <p14:tracePt t="56501" x="7358063" y="2582863"/>
          <p14:tracePt t="56508" x="7272338" y="2600325"/>
          <p14:tracePt t="56517" x="7196138" y="2617788"/>
          <p14:tracePt t="56524" x="7127875" y="2625725"/>
          <p14:tracePt t="56534" x="7059613" y="2633663"/>
          <p14:tracePt t="56540" x="6983413" y="2651125"/>
          <p14:tracePt t="56550" x="6932613" y="2676525"/>
          <p14:tracePt t="56556" x="6881813" y="2711450"/>
          <p14:tracePt t="56566" x="6823075" y="2744788"/>
          <p14:tracePt t="56572" x="6770688" y="2778125"/>
          <p14:tracePt t="56580" x="6678613" y="2830513"/>
          <p14:tracePt t="56588" x="6584950" y="2871788"/>
          <p14:tracePt t="56596" x="6483350" y="2922588"/>
          <p14:tracePt t="56604" x="6338888" y="2974975"/>
          <p14:tracePt t="56612" x="6194425" y="3033713"/>
          <p14:tracePt t="56620" x="6015038" y="3135313"/>
          <p14:tracePt t="56628" x="5819775" y="3211513"/>
          <p14:tracePt t="56636" x="5624513" y="3305175"/>
          <p14:tracePt t="56644" x="5394325" y="3373438"/>
          <p14:tracePt t="56652" x="5191125" y="3424238"/>
          <p14:tracePt t="56660" x="5013325" y="3459163"/>
          <p14:tracePt t="56668" x="4818063" y="3517900"/>
          <p14:tracePt t="56676" x="4699000" y="3578225"/>
          <p14:tracePt t="56685" x="4587875" y="3611563"/>
          <p14:tracePt t="56692" x="4503738" y="3654425"/>
          <p14:tracePt t="56701" x="4443413" y="3697288"/>
          <p14:tracePt t="56708" x="4410075" y="3713163"/>
          <p14:tracePt t="56717" x="4400550" y="3722688"/>
          <p14:tracePt t="56724" x="4392613" y="3730625"/>
          <p14:tracePt t="56756" x="4410075" y="3748088"/>
          <p14:tracePt t="56766" x="4425950" y="3763963"/>
          <p14:tracePt t="56773" x="4443413" y="3763963"/>
          <p14:tracePt t="56781" x="4468813" y="3773488"/>
          <p14:tracePt t="56788" x="4503738" y="3790950"/>
          <p14:tracePt t="56796" x="4579938" y="3798888"/>
          <p14:tracePt t="56804" x="4664075" y="3806825"/>
          <p14:tracePt t="56813" x="4765675" y="3816350"/>
          <p14:tracePt t="56821" x="4884738" y="3824288"/>
          <p14:tracePt t="56828" x="5021263" y="3824288"/>
          <p14:tracePt t="56838" x="5173663" y="3816350"/>
          <p14:tracePt t="56845" x="5302250" y="3790950"/>
          <p14:tracePt t="56854" x="5411788" y="3781425"/>
          <p14:tracePt t="56861" x="5530850" y="3773488"/>
          <p14:tracePt t="56869" x="5624513" y="3763963"/>
          <p14:tracePt t="56876" x="5692775" y="3756025"/>
          <p14:tracePt t="56886" x="5751513" y="3748088"/>
          <p14:tracePt t="56900" x="5794375" y="3748088"/>
          <p14:tracePt t="56904" x="5802313" y="3748088"/>
          <p14:tracePt t="56913" x="5819775" y="3748088"/>
          <p14:tracePt t="56919" x="5827713" y="3748088"/>
          <p14:tracePt t="56927" x="5837238" y="3748088"/>
          <p14:tracePt t="57025" x="5837238" y="3738563"/>
          <p14:tracePt t="57034" x="5827713" y="3705225"/>
          <p14:tracePt t="57040" x="5819775" y="3705225"/>
          <p14:tracePt t="57050" x="5802313" y="3687763"/>
          <p14:tracePt t="57057" x="5794375" y="3679825"/>
          <p14:tracePt t="57065" x="5786438" y="3679825"/>
          <p14:tracePt t="57073" x="5768975" y="3671888"/>
          <p14:tracePt t="57081" x="5708650" y="3654425"/>
          <p14:tracePt t="57088" x="5649913" y="3636963"/>
          <p14:tracePt t="57097" x="5573713" y="3629025"/>
          <p14:tracePt t="57104" x="5513388" y="3611563"/>
          <p14:tracePt t="57113" x="5472113" y="3594100"/>
          <p14:tracePt t="57120" x="5446713" y="3586163"/>
          <p14:tracePt t="57128" x="5437188" y="3578225"/>
          <p14:tracePt t="57145" x="5429250" y="3568700"/>
          <p14:tracePt t="57176" x="5411788" y="3552825"/>
          <p14:tracePt t="57185" x="5411788" y="3543300"/>
          <p14:tracePt t="57193" x="5403850" y="3543300"/>
          <p14:tracePt t="57202" x="5378450" y="3535363"/>
          <p14:tracePt t="57209" x="5353050" y="3535363"/>
          <p14:tracePt t="57218" x="5327650" y="3535363"/>
          <p14:tracePt t="57224" x="5259388" y="3535363"/>
          <p14:tracePt t="57233" x="5191125" y="3543300"/>
          <p14:tracePt t="57240" x="5114925" y="3543300"/>
          <p14:tracePt t="57250" x="5029200" y="3552825"/>
          <p14:tracePt t="57256" x="4987925" y="3568700"/>
          <p14:tracePt t="57266" x="4978400" y="3578225"/>
          <p14:tracePt t="57297" x="4987925" y="3578225"/>
          <p14:tracePt t="57304" x="5013325" y="3578225"/>
          <p14:tracePt t="57312" x="5072063" y="3560763"/>
          <p14:tracePt t="57320" x="5191125" y="3527425"/>
          <p14:tracePt t="57328" x="5386388" y="3449638"/>
          <p14:tracePt t="57336" x="5616575" y="3382963"/>
          <p14:tracePt t="57344" x="5895975" y="3289300"/>
          <p14:tracePt t="57354" x="6134100" y="3203575"/>
          <p14:tracePt t="57360" x="6415088" y="3119438"/>
          <p14:tracePt t="57369" x="6686550" y="3033713"/>
          <p14:tracePt t="57376" x="6950075" y="2949575"/>
          <p14:tracePt t="57385" x="7221538" y="2855913"/>
          <p14:tracePt t="57392" x="7518400" y="2795588"/>
          <p14:tracePt t="57402" x="7842250" y="2701925"/>
          <p14:tracePt t="57408" x="8131175" y="2651125"/>
          <p14:tracePt t="57418" x="8377238" y="2608263"/>
          <p14:tracePt t="57424" x="8555038" y="2566988"/>
          <p14:tracePt t="57433" x="8699500" y="2524125"/>
          <p14:tracePt t="57440" x="8828088" y="2473325"/>
          <p14:tracePt t="57451" x="8929688" y="2438400"/>
          <p14:tracePt t="57456" x="9013825" y="2387600"/>
          <p14:tracePt t="57467" x="9091613" y="2344738"/>
          <p14:tracePt t="57473" x="9158288" y="2311400"/>
          <p14:tracePt t="57480" x="9218613" y="2278063"/>
          <p14:tracePt t="57488" x="9261475" y="2243138"/>
          <p14:tracePt t="57496" x="9312275" y="2217738"/>
          <p14:tracePt t="57507" x="9353550" y="2184400"/>
          <p14:tracePt t="57512" x="9396413" y="2149475"/>
          <p14:tracePt t="57519" x="9447213" y="2108200"/>
          <p14:tracePt t="57528" x="9490075" y="2073275"/>
          <p14:tracePt t="57535" x="9523413" y="2039938"/>
          <p14:tracePt t="57544" x="9558338" y="2022475"/>
          <p14:tracePt t="57552" x="9566275" y="2005013"/>
          <p14:tracePt t="57560" x="9583738" y="1997075"/>
          <p14:tracePt t="57576" x="9591675" y="1989138"/>
          <p14:tracePt t="57632" x="9617075" y="1989138"/>
          <p14:tracePt t="57641" x="9642475" y="1979613"/>
          <p14:tracePt t="57651" x="9702800" y="1963738"/>
          <p14:tracePt t="57656" x="9786938" y="1946275"/>
          <p14:tracePt t="57668" x="9880600" y="1911350"/>
          <p14:tracePt t="57673" x="9923463" y="1895475"/>
          <p14:tracePt t="57681" x="10042525" y="1878013"/>
          <p14:tracePt t="57688" x="10212388" y="1870075"/>
          <p14:tracePt t="57696" x="10407650" y="1870075"/>
          <p14:tracePt t="57705" x="10645775" y="1895475"/>
          <p14:tracePt t="57713" x="10848975" y="1938338"/>
          <p14:tracePt t="57720" x="10952163" y="1954213"/>
          <p14:tracePt t="57729" x="11061700" y="1963738"/>
          <p14:tracePt t="57738" x="11129963" y="1963738"/>
          <p14:tracePt t="57744" x="11215688" y="1963738"/>
          <p14:tracePt t="57753" x="11266488" y="1963738"/>
          <p14:tracePt t="57761" x="11333163" y="1963738"/>
          <p14:tracePt t="57770" x="11393488" y="1979613"/>
          <p14:tracePt t="57776" x="11410950" y="1979613"/>
          <p14:tracePt t="58113" x="11452225" y="1989138"/>
          <p14:tracePt t="58122" x="11614150" y="2124075"/>
          <p14:tracePt t="58129" x="11707813" y="2133600"/>
          <p14:tracePt t="58139" x="11809413" y="2116138"/>
          <p14:tracePt t="58145" x="11895138" y="2073275"/>
          <p14:tracePt t="58157" x="11911013" y="2073275"/>
          <p14:tracePt t="58161" x="11979275" y="2098675"/>
          <p14:tracePt t="58170" x="12030075" y="2174875"/>
          <p14:tracePt t="58176" x="12072938" y="2209800"/>
          <p14:tracePt t="58185" x="12080875" y="2209800"/>
          <p14:tracePt t="58618" x="12098338" y="2209800"/>
          <p14:tracePt t="58635" x="12106275" y="2209800"/>
          <p14:tracePt t="58649" x="12115800" y="2209800"/>
          <p14:tracePt t="58664" x="12123738" y="2209800"/>
          <p14:tracePt t="58672" x="12133263" y="2209800"/>
          <p14:tracePt t="58680" x="12141200" y="2209800"/>
          <p14:tracePt t="58712" x="12149138" y="2209800"/>
          <p14:tracePt t="58729" x="12158663" y="2209800"/>
          <p14:tracePt t="58737" x="12166600" y="2209800"/>
          <p14:tracePt t="58762" x="12184063" y="2200275"/>
          <p14:tracePt t="62307" x="12039600" y="2787650"/>
          <p14:tracePt t="62316" x="11945938" y="2846388"/>
          <p14:tracePt t="62323" x="11818938" y="2940050"/>
          <p14:tracePt t="62333" x="11674475" y="3041650"/>
          <p14:tracePt t="62339" x="11503025" y="3170238"/>
          <p14:tracePt t="62350" x="11333163" y="3314700"/>
          <p14:tracePt t="62356" x="11163300" y="3441700"/>
          <p14:tracePt t="62365" x="11018838" y="3568700"/>
          <p14:tracePt t="62372" x="10901363" y="3654425"/>
          <p14:tracePt t="62382" x="10815638" y="3713163"/>
          <p14:tracePt t="62388" x="10739438" y="3756025"/>
          <p14:tracePt t="62396" x="10688638" y="3798888"/>
          <p14:tracePt t="62404" x="10645775" y="3832225"/>
          <p14:tracePt t="62412" x="10620375" y="3857625"/>
          <p14:tracePt t="62420" x="10594975" y="3875088"/>
          <p14:tracePt t="62428" x="10594975" y="3883025"/>
          <p14:tracePt t="62436" x="10577513" y="3892550"/>
          <p14:tracePt t="62444" x="10577513" y="3900488"/>
          <p14:tracePt t="62452" x="10560050" y="3917950"/>
          <p14:tracePt t="62459" x="10560050" y="3925888"/>
          <p14:tracePt t="62467" x="10552113" y="3943350"/>
          <p14:tracePt t="62475" x="10544175" y="3960813"/>
          <p14:tracePt t="62484" x="10534650" y="3968750"/>
          <p14:tracePt t="62491" x="10518775" y="3994150"/>
          <p14:tracePt t="62501" x="10518775" y="4002088"/>
          <p14:tracePt t="62509" x="10518775" y="4019550"/>
          <p14:tracePt t="62516" x="10509250" y="4044950"/>
          <p14:tracePt t="62523" x="10501313" y="4044950"/>
          <p14:tracePt t="62534" x="10493375" y="4070350"/>
          <p14:tracePt t="62539" x="10493375" y="4079875"/>
          <p14:tracePt t="62550" x="10483850" y="4095750"/>
          <p14:tracePt t="62556" x="10475913" y="4113213"/>
          <p14:tracePt t="62566" x="10467975" y="4121150"/>
          <p14:tracePt t="62572" x="10467975" y="4130675"/>
          <p14:tracePt t="62583" x="10467975" y="4138613"/>
          <p14:tracePt t="62634" x="10467975" y="4146550"/>
          <p14:tracePt t="62640" x="10467975" y="4156075"/>
          <p14:tracePt t="62729" x="10467975" y="4164013"/>
          <p14:tracePt t="62810" x="10483850" y="4164013"/>
          <p14:tracePt t="62817" x="10493375" y="4164013"/>
          <p14:tracePt t="62825" x="10501313" y="4164013"/>
          <p14:tracePt t="62836" x="10534650" y="4156075"/>
          <p14:tracePt t="62842" x="10552113" y="4146550"/>
          <p14:tracePt t="62852" x="10594975" y="4138613"/>
          <p14:tracePt t="62858" x="10645775" y="4130675"/>
          <p14:tracePt t="62869" x="10696575" y="4121150"/>
          <p14:tracePt t="62873" x="10739438" y="4113213"/>
          <p14:tracePt t="62886" x="10815638" y="4095750"/>
          <p14:tracePt t="62899" x="10917238" y="4079875"/>
          <p14:tracePt t="62906" x="10977563" y="4070350"/>
          <p14:tracePt t="62912" x="11028363" y="4062413"/>
          <p14:tracePt t="62920" x="11061700" y="4062413"/>
          <p14:tracePt t="62928" x="11071225" y="4062413"/>
          <p14:tracePt t="62952" x="11079163" y="4062413"/>
          <p14:tracePt t="62985" x="11087100" y="4062413"/>
          <p14:tracePt t="62992" x="11096625" y="4062413"/>
          <p14:tracePt t="63001" x="11104563" y="4062413"/>
          <p14:tracePt t="63009" x="11122025" y="4062413"/>
          <p14:tracePt t="63025" x="11155363" y="4062413"/>
          <p14:tracePt t="63035" x="11163300" y="4062413"/>
          <p14:tracePt t="63040" x="11180763" y="4062413"/>
          <p14:tracePt t="63050" x="11188700" y="4062413"/>
          <p14:tracePt t="63146" x="11163300" y="4079875"/>
          <p14:tracePt t="63153" x="11137900" y="4105275"/>
          <p14:tracePt t="63161" x="11112500" y="4113213"/>
          <p14:tracePt t="63170" x="11061700" y="4130675"/>
          <p14:tracePt t="63177" x="10985500" y="4146550"/>
          <p14:tracePt t="63185" x="10874375" y="4164013"/>
          <p14:tracePt t="63192" x="10772775" y="4189413"/>
          <p14:tracePt t="63201" x="10645775" y="4206875"/>
          <p14:tracePt t="63209" x="10526713" y="4214813"/>
          <p14:tracePt t="63217" x="10425113" y="4214813"/>
          <p14:tracePt t="63224" x="10298113" y="4214813"/>
          <p14:tracePt t="63234" x="10186988" y="4214813"/>
          <p14:tracePt t="63242" x="10093325" y="4214813"/>
          <p14:tracePt t="63250" x="10017125" y="4214813"/>
          <p14:tracePt t="63256" x="9956800" y="4214813"/>
          <p14:tracePt t="63267" x="9923463" y="4214813"/>
          <p14:tracePt t="63273" x="9898063" y="4214813"/>
          <p14:tracePt t="63283" x="9890125" y="4214813"/>
          <p14:tracePt t="63288" x="9872663" y="4206875"/>
          <p14:tracePt t="63296" x="9864725" y="4189413"/>
          <p14:tracePt t="63320" x="9855200" y="4189413"/>
          <p14:tracePt t="63328" x="9839325" y="4181475"/>
          <p14:tracePt t="63336" x="9839325" y="4171950"/>
          <p14:tracePt t="63345" x="9821863" y="4164013"/>
          <p14:tracePt t="63352" x="9812338" y="4164013"/>
          <p14:tracePt t="63369" x="9804400" y="4156075"/>
          <p14:tracePt t="63376" x="9796463" y="4146550"/>
          <p14:tracePt t="63498" x="9804400" y="4146550"/>
          <p14:tracePt t="63512" x="9829800" y="4164013"/>
          <p14:tracePt t="63520" x="9847263" y="4164013"/>
          <p14:tracePt t="63674" x="9847263" y="4171950"/>
          <p14:tracePt t="63682" x="9812338" y="4181475"/>
          <p14:tracePt t="63690" x="9771063" y="4189413"/>
          <p14:tracePt t="63699" x="9702800" y="4197350"/>
          <p14:tracePt t="63706" x="9652000" y="4197350"/>
          <p14:tracePt t="63713" x="9634538" y="4197350"/>
          <p14:tracePt t="63728" x="9626600" y="4197350"/>
          <p14:tracePt t="63752" x="9591675" y="4189413"/>
          <p14:tracePt t="63760" x="9575800" y="4189413"/>
          <p14:tracePt t="63768" x="9550400" y="4189413"/>
          <p14:tracePt t="63776" x="9515475" y="4189413"/>
          <p14:tracePt t="63784" x="9507538" y="4181475"/>
          <p14:tracePt t="63801" x="9507538" y="4164013"/>
          <p14:tracePt t="64201" x="9490075" y="4189413"/>
          <p14:tracePt t="64209" x="9490075" y="4197350"/>
          <p14:tracePt t="64218" x="9482138" y="4206875"/>
          <p14:tracePt t="64251" x="9482138" y="4214813"/>
          <p14:tracePt t="64258" x="9490075" y="4214813"/>
          <p14:tracePt t="64682" x="9490075" y="4197350"/>
          <p14:tracePt t="64689" x="9490075" y="4171950"/>
          <p14:tracePt t="64699" x="9490075" y="4130675"/>
          <p14:tracePt t="64705" x="9490075" y="4062413"/>
          <p14:tracePt t="64718" x="9498013" y="3976688"/>
          <p14:tracePt t="64721" x="9515475" y="3908425"/>
          <p14:tracePt t="64730" x="9550400" y="3841750"/>
          <p14:tracePt t="64739" x="9583738" y="3763963"/>
          <p14:tracePt t="64744" x="9626600" y="3697288"/>
          <p14:tracePt t="64754" x="9677400" y="3619500"/>
          <p14:tracePt t="64760" x="9728200" y="3560763"/>
          <p14:tracePt t="64768" x="9779000" y="3502025"/>
          <p14:tracePt t="64776" x="9821863" y="3459163"/>
          <p14:tracePt t="64784" x="9829800" y="3449638"/>
          <p14:tracePt t="64793" x="9847263" y="3416300"/>
          <p14:tracePt t="64801" x="9864725" y="3398838"/>
          <p14:tracePt t="64808" x="9872663" y="3382963"/>
          <p14:tracePt t="64817" x="9880600" y="3348038"/>
          <p14:tracePt t="64824" x="9890125" y="3340100"/>
          <p14:tracePt t="64833" x="9898063" y="3340100"/>
          <p14:tracePt t="64841" x="9915525" y="3322638"/>
          <p14:tracePt t="64850" x="9940925" y="3322638"/>
          <p14:tracePt t="64856" x="9956800" y="3305175"/>
          <p14:tracePt t="64865" x="9991725" y="3297238"/>
          <p14:tracePt t="64872" x="10009188" y="3297238"/>
          <p14:tracePt t="64884" x="10017125" y="3279775"/>
          <p14:tracePt t="64902" x="10042525" y="3271838"/>
          <p14:tracePt t="64913" x="10059988" y="3271838"/>
          <p14:tracePt t="64968" x="10067925" y="3263900"/>
          <p14:tracePt t="64976" x="10075863" y="3263900"/>
          <p14:tracePt t="65002" x="10085388" y="3263900"/>
          <p14:tracePt t="65009" x="10093325" y="3238500"/>
          <p14:tracePt t="65018" x="10101263" y="3238500"/>
          <p14:tracePt t="65036" x="10118725" y="3238500"/>
          <p14:tracePt t="65041" x="10126663" y="3238500"/>
          <p14:tracePt t="65051" x="10136188" y="3238500"/>
          <p14:tracePt t="65057" x="10144125" y="3238500"/>
          <p14:tracePt t="65066" x="10153650" y="3238500"/>
          <p14:tracePt t="65178" x="10161588" y="3238500"/>
          <p14:tracePt t="65234" x="10179050" y="3246438"/>
          <p14:tracePt t="65257" x="10194925" y="3254375"/>
          <p14:tracePt t="65266" x="10194925" y="3263900"/>
          <p14:tracePt t="65337" x="10204450" y="3263900"/>
          <p14:tracePt t="65345" x="10212388" y="3263900"/>
          <p14:tracePt t="65633" x="10204450" y="3263900"/>
          <p14:tracePt t="65641" x="10194925" y="3263900"/>
          <p14:tracePt t="65653" x="10169525" y="3263900"/>
          <p14:tracePt t="65661" x="10161588" y="3263900"/>
          <p14:tracePt t="65669" x="10153650" y="3263900"/>
          <p14:tracePt t="65685" x="10126663" y="3263900"/>
          <p14:tracePt t="65703" x="10118725" y="3254375"/>
          <p14:tracePt t="65718" x="10101263" y="3254375"/>
          <p14:tracePt t="65725" x="10093325" y="3254375"/>
          <p14:tracePt t="65735" x="10085388" y="3254375"/>
          <p14:tracePt t="65741" x="10067925" y="3254375"/>
          <p14:tracePt t="65751" x="10025063" y="3271838"/>
          <p14:tracePt t="65757" x="9991725" y="3297238"/>
          <p14:tracePt t="65766" x="9948863" y="3305175"/>
          <p14:tracePt t="65773" x="9915525" y="3314700"/>
          <p14:tracePt t="65784" x="9890125" y="3330575"/>
          <p14:tracePt t="65789" x="9847263" y="3348038"/>
          <p14:tracePt t="65801" x="9821863" y="3365500"/>
          <p14:tracePt t="65804" x="9761538" y="3382963"/>
          <p14:tracePt t="65817" x="9710738" y="3408363"/>
          <p14:tracePt t="65820" x="9667875" y="3424238"/>
          <p14:tracePt t="65829" x="9659938" y="3441700"/>
          <p14:tracePt t="65839" x="9642475" y="3441700"/>
          <p14:tracePt t="65844" x="9642475" y="3449638"/>
          <p14:tracePt t="65877" x="9634538" y="3449638"/>
          <p14:tracePt t="65892" x="9626600" y="3467100"/>
          <p14:tracePt t="65900" x="9617075" y="3475038"/>
          <p14:tracePt t="65908" x="9609138" y="3492500"/>
          <p14:tracePt t="65918" x="9591675" y="3517900"/>
          <p14:tracePt t="65924" x="9583738" y="3543300"/>
          <p14:tracePt t="65934" x="9566275" y="3578225"/>
          <p14:tracePt t="65940" x="9540875" y="3619500"/>
          <p14:tracePt t="65950" x="9507538" y="3662363"/>
          <p14:tracePt t="65957" x="9490075" y="3687763"/>
          <p14:tracePt t="65966" x="9464675" y="3730625"/>
          <p14:tracePt t="65972" x="9447213" y="3738563"/>
          <p14:tracePt t="65983" x="9439275" y="3756025"/>
          <p14:tracePt t="65989" x="9431338" y="3756025"/>
          <p14:tracePt t="66000" x="9421813" y="3773488"/>
          <p14:tracePt t="66004" x="9413875" y="3781425"/>
          <p14:tracePt t="66015" x="9405938" y="3790950"/>
          <p14:tracePt t="66021" x="9388475" y="3790950"/>
          <p14:tracePt t="66036" x="9371013" y="3806825"/>
          <p14:tracePt t="66044" x="9353550" y="3824288"/>
          <p14:tracePt t="66052" x="9320213" y="3867150"/>
          <p14:tracePt t="66060" x="9312275" y="3875088"/>
          <p14:tracePt t="66069" x="9286875" y="3892550"/>
          <p14:tracePt t="66076" x="9277350" y="3908425"/>
          <p14:tracePt t="66086" x="9269413" y="3917950"/>
          <p14:tracePt t="66092" x="9261475" y="3925888"/>
          <p14:tracePt t="66101" x="9251950" y="3925888"/>
          <p14:tracePt t="66109" x="9244013" y="3925888"/>
          <p14:tracePt t="66118" x="9244013" y="3935413"/>
          <p14:tracePt t="66292" x="9244013" y="3943350"/>
          <p14:tracePt t="66437" x="9244013" y="3951288"/>
          <p14:tracePt t="67133" x="9236075" y="3951288"/>
          <p14:tracePt t="67142" x="9226550" y="3951288"/>
          <p14:tracePt t="67156" x="9218613" y="3951288"/>
          <p14:tracePt t="67188" x="9209088" y="3951288"/>
          <p14:tracePt t="67204" x="9201150" y="3951288"/>
          <p14:tracePt t="67220" x="9193213" y="3951288"/>
          <p14:tracePt t="67230" x="9183688" y="3951288"/>
          <p14:tracePt t="67236" x="9175750" y="3951288"/>
          <p14:tracePt t="67245" x="9167813" y="3951288"/>
          <p14:tracePt t="67252" x="9158288" y="3951288"/>
          <p14:tracePt t="67261" x="9150350" y="3960813"/>
          <p14:tracePt t="67268" x="9142413" y="3960813"/>
          <p14:tracePt t="67277" x="9124950" y="3968750"/>
          <p14:tracePt t="67286" x="9099550" y="3968750"/>
          <p14:tracePt t="67292" x="9091613" y="3968750"/>
          <p14:tracePt t="67301" x="9056688" y="3968750"/>
          <p14:tracePt t="67308" x="9039225" y="3968750"/>
          <p14:tracePt t="67319" x="8997950" y="3976688"/>
          <p14:tracePt t="67324" x="8912225" y="3976688"/>
          <p14:tracePt t="67334" x="8810625" y="3986213"/>
          <p14:tracePt t="67341" x="8691563" y="3986213"/>
          <p14:tracePt t="67350" x="8564563" y="3994150"/>
          <p14:tracePt t="67356" x="8428038" y="3994150"/>
          <p14:tracePt t="67366" x="8266113" y="3994150"/>
          <p14:tracePt t="67372" x="8080375" y="3994150"/>
          <p14:tracePt t="67382" x="7867650" y="4002088"/>
          <p14:tracePt t="67389" x="7629525" y="4019550"/>
          <p14:tracePt t="67399" x="7400925" y="4019550"/>
          <p14:tracePt t="67405" x="7188200" y="4019550"/>
          <p14:tracePt t="67415" x="6907213" y="4027488"/>
          <p14:tracePt t="67420" x="6626225" y="4044950"/>
          <p14:tracePt t="67429" x="6321425" y="4062413"/>
          <p14:tracePt t="67436" x="5972175" y="4079875"/>
          <p14:tracePt t="67444" x="5667375" y="4105275"/>
          <p14:tracePt t="67452" x="5335588" y="4138613"/>
          <p14:tracePt t="67460" x="5046663" y="4164013"/>
          <p14:tracePt t="67468" x="4740275" y="4181475"/>
          <p14:tracePt t="67476" x="4460875" y="4189413"/>
          <p14:tracePt t="67484" x="4205288" y="4206875"/>
          <p14:tracePt t="67493" x="3976688" y="4206875"/>
          <p14:tracePt t="67502" x="3756025" y="4214813"/>
          <p14:tracePt t="67509" x="3543300" y="4232275"/>
          <p14:tracePt t="67518" x="3305175" y="4240213"/>
          <p14:tracePt t="67524" x="3100388" y="4240213"/>
          <p14:tracePt t="67538" x="2914650" y="4240213"/>
          <p14:tracePt t="67542" x="2684463" y="4240213"/>
          <p14:tracePt t="67549" x="2524125" y="4240213"/>
          <p14:tracePt t="67556" x="2379663" y="4240213"/>
          <p14:tracePt t="67566" x="2268538" y="4240213"/>
          <p14:tracePt t="67572" x="2174875" y="4240213"/>
          <p14:tracePt t="67581" x="2106613" y="4240213"/>
          <p14:tracePt t="67588" x="2047875" y="4240213"/>
          <p14:tracePt t="67599" x="2038350" y="4240213"/>
          <p14:tracePt t="67603" x="2022475" y="4240213"/>
          <p14:tracePt t="67614" x="2012950" y="4240213"/>
          <p14:tracePt t="67628" x="1979613" y="4240213"/>
          <p14:tracePt t="67636" x="1962150" y="4240213"/>
          <p14:tracePt t="67644" x="1928813" y="4240213"/>
          <p14:tracePt t="67652" x="1878013" y="4240213"/>
          <p14:tracePt t="67660" x="1827213" y="4240213"/>
          <p14:tracePt t="67667" x="1766888" y="4240213"/>
          <p14:tracePt t="67676" x="1716088" y="4240213"/>
          <p14:tracePt t="67683" x="1657350" y="4240213"/>
          <p14:tracePt t="67691" x="1606550" y="4240213"/>
          <p14:tracePt t="67699" x="1571625" y="4240213"/>
          <p14:tracePt t="67707" x="1538288" y="4240213"/>
          <p14:tracePt t="67716" x="1503363" y="4240213"/>
          <p14:tracePt t="67723" x="1495425" y="4240213"/>
          <p14:tracePt t="67749" x="1487488" y="4240213"/>
          <p14:tracePt t="67804" x="1503363" y="4240213"/>
          <p14:tracePt t="67813" x="1520825" y="4240213"/>
          <p14:tracePt t="67821" x="1563688" y="4240213"/>
          <p14:tracePt t="67830" x="1622425" y="4240213"/>
          <p14:tracePt t="67836" x="1690688" y="4240213"/>
          <p14:tracePt t="67845" x="1784350" y="4240213"/>
          <p14:tracePt t="67853" x="1911350" y="4240213"/>
          <p14:tracePt t="67860" x="2065338" y="4240213"/>
          <p14:tracePt t="67868" x="2276475" y="4240213"/>
          <p14:tracePt t="67884" x="2803525" y="4240213"/>
          <p14:tracePt t="67892" x="3109913" y="4249738"/>
          <p14:tracePt t="67900" x="3432175" y="4249738"/>
          <p14:tracePt t="67908" x="3832225" y="4265613"/>
          <p14:tracePt t="67917" x="4248150" y="4283075"/>
          <p14:tracePt t="67924" x="4646613" y="4333875"/>
          <p14:tracePt t="67934" x="5072063" y="4376738"/>
          <p14:tracePt t="67940" x="5472113" y="4410075"/>
          <p14:tracePt t="67950" x="5870575" y="4445000"/>
          <p14:tracePt t="67956" x="6303963" y="4445000"/>
          <p14:tracePt t="67967" x="6745288" y="4460875"/>
          <p14:tracePt t="67972" x="7162800" y="4460875"/>
          <p14:tracePt t="67984" x="7527925" y="4460875"/>
          <p14:tracePt t="67989" x="7893050" y="4460875"/>
          <p14:tracePt t="67999" x="8240713" y="4460875"/>
          <p14:tracePt t="68005" x="8589963" y="4460875"/>
          <p14:tracePt t="68016" x="8955088" y="4460875"/>
          <p14:tracePt t="68021" x="9277350" y="4470400"/>
          <p14:tracePt t="68028" x="9617075" y="4521200"/>
          <p14:tracePt t="68036" x="9923463" y="4546600"/>
          <p14:tracePt t="68044" x="10186988" y="4579938"/>
          <p14:tracePt t="68052" x="10407650" y="4614863"/>
          <p14:tracePt t="68061" x="10585450" y="4648200"/>
          <p14:tracePt t="68068" x="10704513" y="4673600"/>
          <p14:tracePt t="68076" x="10807700" y="4683125"/>
          <p14:tracePt t="68085" x="10874375" y="4699000"/>
          <p14:tracePt t="68092" x="10942638" y="4708525"/>
          <p14:tracePt t="68102" x="10993438" y="4716463"/>
          <p14:tracePt t="68109" x="11053763" y="4716463"/>
          <p14:tracePt t="68118" x="11096625" y="4724400"/>
          <p14:tracePt t="68124" x="11155363" y="4724400"/>
          <p14:tracePt t="68134" x="11198225" y="4724400"/>
          <p14:tracePt t="68141" x="11249025" y="4733925"/>
          <p14:tracePt t="68150" x="11307763" y="4733925"/>
          <p14:tracePt t="68156" x="11376025" y="4733925"/>
          <p14:tracePt t="68165" x="11418888" y="4733925"/>
          <p14:tracePt t="68172" x="11452225" y="4733925"/>
          <p14:tracePt t="68182" x="11469688" y="4733925"/>
          <p14:tracePt t="68199" x="11477625" y="4733925"/>
          <p14:tracePt t="68214" x="11487150" y="4733925"/>
          <p14:tracePt t="68220" x="11495088" y="4733925"/>
          <p14:tracePt t="68229" x="11495088" y="4724400"/>
          <p14:tracePt t="68244" x="11503025" y="4724400"/>
          <p14:tracePt t="68252" x="11530013" y="4708525"/>
          <p14:tracePt t="68260" x="11545888" y="4691063"/>
          <p14:tracePt t="68268" x="11563350" y="4673600"/>
          <p14:tracePt t="68276" x="11580813" y="4657725"/>
          <p14:tracePt t="68284" x="11596688" y="4640263"/>
          <p14:tracePt t="68292" x="11606213" y="4622800"/>
          <p14:tracePt t="68300" x="11622088" y="4605338"/>
          <p14:tracePt t="68308" x="11631613" y="4597400"/>
          <p14:tracePt t="68317" x="11639550" y="4589463"/>
          <p14:tracePt t="68356" x="11639550" y="4579938"/>
          <p14:tracePt t="68365" x="11639550" y="4572000"/>
          <p14:tracePt t="68372" x="11639550" y="4554538"/>
          <p14:tracePt t="68382" x="11639550" y="4546600"/>
          <p14:tracePt t="68388" x="11622088" y="4546600"/>
          <p14:tracePt t="68399" x="11606213" y="4538663"/>
          <p14:tracePt t="68404" x="11596688" y="4529138"/>
          <p14:tracePt t="68415" x="11571288" y="4521200"/>
          <p14:tracePt t="68420" x="11530013" y="4513263"/>
          <p14:tracePt t="68429" x="11512550" y="4503738"/>
          <p14:tracePt t="68436" x="11469688" y="4503738"/>
          <p14:tracePt t="68444" x="11401425" y="4503738"/>
          <p14:tracePt t="68452" x="11333163" y="4503738"/>
          <p14:tracePt t="68460" x="11266488" y="4503738"/>
          <p14:tracePt t="68468" x="11206163" y="4521200"/>
          <p14:tracePt t="68476" x="11129963" y="4538663"/>
          <p14:tracePt t="68484" x="11071225" y="4554538"/>
          <p14:tracePt t="68492" x="11010900" y="4572000"/>
          <p14:tracePt t="68501" x="10977563" y="4589463"/>
          <p14:tracePt t="68508" x="10952163" y="4605338"/>
          <p14:tracePt t="68517" x="10926763" y="4614863"/>
          <p14:tracePt t="68524" x="10917238" y="4614863"/>
          <p14:tracePt t="68536" x="10909300" y="4614863"/>
          <p14:tracePt t="68541" x="10891838" y="4614863"/>
          <p14:tracePt t="68553" x="10891838" y="4622800"/>
          <p14:tracePt t="68581" x="10883900" y="4622800"/>
          <p14:tracePt t="68588" x="10874375" y="4622800"/>
          <p14:tracePt t="68597" x="10858500" y="4622800"/>
          <p14:tracePt t="68604" x="10848975" y="4622800"/>
          <p14:tracePt t="68615" x="10815638" y="4622800"/>
          <p14:tracePt t="68620" x="10790238" y="4622800"/>
          <p14:tracePt t="68629" x="10772775" y="4622800"/>
          <p14:tracePt t="68636" x="10739438" y="4622800"/>
          <p14:tracePt t="68644" x="10671175" y="4622800"/>
          <p14:tracePt t="68652" x="10577513" y="4622800"/>
          <p14:tracePt t="68660" x="10483850" y="4622800"/>
          <p14:tracePt t="68668" x="10374313" y="4622800"/>
          <p14:tracePt t="68682" x="10263188" y="4614863"/>
          <p14:tracePt t="68688" x="10136188" y="4605338"/>
          <p14:tracePt t="68699" x="10025063" y="4597400"/>
          <p14:tracePt t="68705" x="9915525" y="4579938"/>
          <p14:tracePt t="68715" x="9812338" y="4579938"/>
          <p14:tracePt t="68720" x="9720263" y="4579938"/>
          <p14:tracePt t="68730" x="9652000" y="4579938"/>
          <p14:tracePt t="68736" x="9583738" y="4579938"/>
          <p14:tracePt t="68744" x="9507538" y="4579938"/>
          <p14:tracePt t="68752" x="9421813" y="4579938"/>
          <p14:tracePt t="68760" x="9337675" y="4579938"/>
          <p14:tracePt t="68768" x="9236075" y="4597400"/>
          <p14:tracePt t="68776" x="9132888" y="4605338"/>
          <p14:tracePt t="68783" x="9039225" y="4614863"/>
          <p14:tracePt t="68791" x="8947150" y="4622800"/>
          <p14:tracePt t="68799" x="8853488" y="4630738"/>
          <p14:tracePt t="68807" x="8777288" y="4640263"/>
          <p14:tracePt t="68816" x="8683625" y="4640263"/>
          <p14:tracePt t="68823" x="8674100" y="4648200"/>
          <p14:tracePt t="68832" x="8648700" y="4648200"/>
          <p14:tracePt t="68840" x="8615363" y="4648200"/>
          <p14:tracePt t="68848" x="8580438" y="4648200"/>
          <p14:tracePt t="68856" x="8547100" y="4648200"/>
          <p14:tracePt t="68865" x="8496300" y="4648200"/>
          <p14:tracePt t="68872" x="8462963" y="4648200"/>
          <p14:tracePt t="68882" x="8420100" y="4630738"/>
          <p14:tracePt t="68888" x="8394700" y="4622800"/>
          <p14:tracePt t="68898" x="8369300" y="4614863"/>
          <p14:tracePt t="68904" x="8359775" y="4605338"/>
          <p14:tracePt t="68914" x="8351838" y="4597400"/>
          <p14:tracePt t="68920" x="8343900" y="4597400"/>
          <p14:tracePt t="68927" x="8334375" y="4597400"/>
          <p14:tracePt t="68985" x="8334375" y="4579938"/>
          <p14:tracePt t="68993" x="8351838" y="4554538"/>
          <p14:tracePt t="69003" x="8377238" y="4538663"/>
          <p14:tracePt t="69009" x="8420100" y="4486275"/>
          <p14:tracePt t="69019" x="8470900" y="4427538"/>
          <p14:tracePt t="69025" x="8555038" y="4368800"/>
          <p14:tracePt t="69035" x="8683625" y="4291013"/>
          <p14:tracePt t="69042" x="8853488" y="4214813"/>
          <p14:tracePt t="69052" x="9048750" y="4138613"/>
          <p14:tracePt t="69056" x="9277350" y="4070350"/>
          <p14:tracePt t="69066" x="9583738" y="3986213"/>
          <p14:tracePt t="69072" x="9880600" y="3892550"/>
          <p14:tracePt t="69082" x="10220325" y="3816350"/>
          <p14:tracePt t="69088" x="10560050" y="3738563"/>
          <p14:tracePt t="69099" x="10866438" y="3646488"/>
          <p14:tracePt t="69104" x="11137900" y="3560763"/>
          <p14:tracePt t="69115" x="11401425" y="3459163"/>
          <p14:tracePt t="69120" x="11555413" y="3373438"/>
          <p14:tracePt t="69128" x="11674475" y="3297238"/>
          <p14:tracePt t="69136" x="11766550" y="3228975"/>
          <p14:tracePt t="69145" x="11852275" y="3178175"/>
          <p14:tracePt t="69152" x="11928475" y="3144838"/>
          <p14:tracePt t="69161" x="11996738" y="3101975"/>
          <p14:tracePt t="69168" x="12047538" y="3067050"/>
          <p14:tracePt t="69176" x="12106275" y="3033713"/>
          <p14:tracePt t="69184" x="12149138" y="3008313"/>
          <p14:tracePt t="70219" x="12166600" y="4325938"/>
          <p14:tracePt t="70225" x="12166600" y="4316413"/>
          <p14:tracePt t="70235" x="12158663" y="4316413"/>
          <p14:tracePt t="70241" x="12149138" y="4316413"/>
          <p14:tracePt t="70251" x="12133263" y="4308475"/>
          <p14:tracePt t="70256" x="12115800" y="4300538"/>
          <p14:tracePt t="70272" x="12098338" y="4300538"/>
          <p14:tracePt t="70282" x="12065000" y="4291013"/>
          <p14:tracePt t="70288" x="11988800" y="4283075"/>
          <p14:tracePt t="70298" x="11885613" y="4275138"/>
          <p14:tracePt t="70304" x="11741150" y="4249738"/>
          <p14:tracePt t="70315" x="11555413" y="4240213"/>
          <p14:tracePt t="70321" x="11266488" y="4197350"/>
          <p14:tracePt t="70329" x="10985500" y="4181475"/>
          <p14:tracePt t="70336" x="10704513" y="4171950"/>
          <p14:tracePt t="70345" x="10390188" y="4138613"/>
          <p14:tracePt t="70352" x="10067925" y="4121150"/>
          <p14:tracePt t="70360" x="9736138" y="4113213"/>
          <p14:tracePt t="70368" x="9371013" y="4095750"/>
          <p14:tracePt t="70377" x="9013825" y="4079875"/>
          <p14:tracePt t="70384" x="8734425" y="4062413"/>
          <p14:tracePt t="70392" x="8435975" y="4062413"/>
          <p14:tracePt t="70400" x="8131175" y="4070350"/>
          <p14:tracePt t="70408" x="7807325" y="4087813"/>
          <p14:tracePt t="70416" x="7467600" y="4130675"/>
          <p14:tracePt t="70424" x="7170738" y="4146550"/>
          <p14:tracePt t="70433" x="6924675" y="4171950"/>
          <p14:tracePt t="70440" x="6686550" y="4197350"/>
          <p14:tracePt t="70450" x="6516688" y="4214813"/>
          <p14:tracePt t="70456" x="6389688" y="4224338"/>
          <p14:tracePt t="70466" x="6303963" y="4224338"/>
          <p14:tracePt t="70473" x="6296025" y="4224338"/>
          <p14:tracePt t="70483" x="6286500" y="4224338"/>
          <p14:tracePt t="70488" x="6278563" y="4224338"/>
          <p14:tracePt t="70794" x="6296025" y="4224338"/>
          <p14:tracePt t="70801" x="6303963" y="4224338"/>
          <p14:tracePt t="70808" x="6338888" y="4232275"/>
          <p14:tracePt t="70815" x="6389688" y="4240213"/>
          <p14:tracePt t="70824" x="6465888" y="4249738"/>
          <p14:tracePt t="70832" x="6559550" y="4265613"/>
          <p14:tracePt t="70840" x="6626225" y="4283075"/>
          <p14:tracePt t="70848" x="6704013" y="4291013"/>
          <p14:tracePt t="70856" x="6754813" y="4300538"/>
          <p14:tracePt t="70865" x="6813550" y="4308475"/>
          <p14:tracePt t="70871" x="6864350" y="4316413"/>
          <p14:tracePt t="70883" x="6924675" y="4325938"/>
          <p14:tracePt t="70888" x="6992938" y="4325938"/>
          <p14:tracePt t="70898" x="7059613" y="4325938"/>
          <p14:tracePt t="70904" x="7137400" y="4325938"/>
          <p14:tracePt t="70914" x="7256463" y="4316413"/>
          <p14:tracePt t="70919" x="7366000" y="4300538"/>
          <p14:tracePt t="70928" x="7477125" y="4283075"/>
          <p14:tracePt t="70935" x="7621588" y="4265613"/>
          <p14:tracePt t="70943" x="7756525" y="4240213"/>
          <p14:tracePt t="70951" x="7867650" y="4224338"/>
          <p14:tracePt t="70959" x="8012113" y="4206875"/>
          <p14:tracePt t="70967" x="8139113" y="4181475"/>
          <p14:tracePt t="70975" x="8250238" y="4156075"/>
          <p14:tracePt t="70984" x="8351838" y="4138613"/>
          <p14:tracePt t="70992" x="8453438" y="4113213"/>
          <p14:tracePt t="71000" x="8547100" y="4079875"/>
          <p14:tracePt t="71008" x="8623300" y="4062413"/>
          <p14:tracePt t="71015" x="8691563" y="4052888"/>
          <p14:tracePt t="71024" x="8750300" y="4044950"/>
          <p14:tracePt t="71032" x="8793163" y="4037013"/>
          <p14:tracePt t="71040" x="8818563" y="4037013"/>
          <p14:tracePt t="71048" x="8843963" y="4037013"/>
          <p14:tracePt t="71056" x="8869363" y="4037013"/>
          <p14:tracePt t="71065" x="8886825" y="4037013"/>
          <p14:tracePt t="71082" x="8904288" y="4037013"/>
          <p14:tracePt t="71113" x="8912225" y="4037013"/>
          <p14:tracePt t="71145" x="8929688" y="4037013"/>
          <p14:tracePt t="71161" x="8937625" y="4037013"/>
          <p14:tracePt t="71290" x="8921750" y="4037013"/>
          <p14:tracePt t="71296" x="8912225" y="4027488"/>
          <p14:tracePt t="71304" x="8904288" y="4027488"/>
          <p14:tracePt t="71320" x="8894763" y="4027488"/>
          <p14:tracePt t="71328" x="8886825" y="4027488"/>
          <p14:tracePt t="71335" x="8886825" y="4019550"/>
          <p14:tracePt t="71384" x="8878888" y="4019550"/>
          <p14:tracePt t="71400" x="8869363" y="4019550"/>
          <p14:tracePt t="71409" x="8853488" y="4019550"/>
          <p14:tracePt t="71416" x="8843963" y="4027488"/>
          <p14:tracePt t="71424" x="8828088" y="4027488"/>
          <p14:tracePt t="71433" x="8818563" y="4037013"/>
          <p14:tracePt t="71483" x="8810625" y="4037013"/>
          <p14:tracePt t="71497" x="8793163" y="4037013"/>
          <p14:tracePt t="71503" x="8785225" y="4037013"/>
          <p14:tracePt t="71513" x="8767763" y="4037013"/>
          <p14:tracePt t="71519" x="8742363" y="4037013"/>
          <p14:tracePt t="71530" x="8734425" y="4037013"/>
          <p14:tracePt t="71536" x="8699500" y="4037013"/>
          <p14:tracePt t="71544" x="8683625" y="4037013"/>
          <p14:tracePt t="71552" x="8666163" y="4037013"/>
          <p14:tracePt t="71560" x="8632825" y="4027488"/>
          <p14:tracePt t="71568" x="8580438" y="4019550"/>
          <p14:tracePt t="71576" x="8539163" y="4019550"/>
          <p14:tracePt t="71584" x="8488363" y="4019550"/>
          <p14:tracePt t="71592" x="8420100" y="4027488"/>
          <p14:tracePt t="71599" x="8343900" y="4037013"/>
          <p14:tracePt t="71608" x="8258175" y="4052888"/>
          <p14:tracePt t="71615" x="8164513" y="4070350"/>
          <p14:tracePt t="71624" x="8070850" y="4087813"/>
          <p14:tracePt t="71633" x="7986713" y="4105275"/>
          <p14:tracePt t="71640" x="7893050" y="4113213"/>
          <p14:tracePt t="71649" x="7799388" y="4121150"/>
          <p14:tracePt t="71656" x="7723188" y="4121150"/>
          <p14:tracePt t="71665" x="7629525" y="4121150"/>
          <p14:tracePt t="71672" x="7553325" y="4130675"/>
          <p14:tracePt t="71681" x="7485063" y="4138613"/>
          <p14:tracePt t="71688" x="7416800" y="4138613"/>
          <p14:tracePt t="71698" x="7332663" y="4138613"/>
          <p14:tracePt t="71704" x="7264400" y="4138613"/>
          <p14:tracePt t="71715" x="7204075" y="4146550"/>
          <p14:tracePt t="71720" x="7145338" y="4156075"/>
          <p14:tracePt t="71731" x="7112000" y="4156075"/>
          <p14:tracePt t="71736" x="7069138" y="4164013"/>
          <p14:tracePt t="71744" x="7034213" y="4164013"/>
          <p14:tracePt t="71752" x="6983413" y="4171950"/>
          <p14:tracePt t="71760" x="6924675" y="4181475"/>
          <p14:tracePt t="71768" x="6848475" y="4189413"/>
          <p14:tracePt t="71776" x="6754813" y="4197350"/>
          <p14:tracePt t="71788" x="6653213" y="4224338"/>
          <p14:tracePt t="71798" x="6550025" y="4240213"/>
          <p14:tracePt t="71804" x="6423025" y="4249738"/>
          <p14:tracePt t="71814" x="6311900" y="4257675"/>
          <p14:tracePt t="71820" x="6184900" y="4257675"/>
          <p14:tracePt t="71831" x="6075363" y="4257675"/>
          <p14:tracePt t="71836" x="5964238" y="4257675"/>
          <p14:tracePt t="71844" x="5862638" y="4257675"/>
          <p14:tracePt t="71852" x="5761038" y="4257675"/>
          <p14:tracePt t="71860" x="5649913" y="4265613"/>
          <p14:tracePt t="71868" x="5530850" y="4275138"/>
          <p14:tracePt t="71876" x="5411788" y="4283075"/>
          <p14:tracePt t="71898" x="5054600" y="4316413"/>
          <p14:tracePt t="71900" x="4884738" y="4333875"/>
          <p14:tracePt t="71908" x="4673600" y="4341813"/>
          <p14:tracePt t="71916" x="4486275" y="4341813"/>
          <p14:tracePt t="71924" x="4298950" y="4341813"/>
          <p14:tracePt t="71932" x="4111625" y="4341813"/>
          <p14:tracePt t="71940" x="3992563" y="4341813"/>
          <p14:tracePt t="71949" x="3883025" y="4341813"/>
          <p14:tracePt t="71956" x="3797300" y="4341813"/>
          <p14:tracePt t="71965" x="3721100" y="4341813"/>
          <p14:tracePt t="71972" x="3662363" y="4341813"/>
          <p14:tracePt t="71981" x="3619500" y="4341813"/>
          <p14:tracePt t="71988" x="3594100" y="4341813"/>
          <p14:tracePt t="71998" x="3586163" y="4341813"/>
          <p14:tracePt t="72068" x="3594100" y="4325938"/>
          <p14:tracePt t="72083" x="3611563" y="4300538"/>
          <p14:tracePt t="72092" x="3627438" y="4275138"/>
          <p14:tracePt t="72100" x="3670300" y="4257675"/>
          <p14:tracePt t="72108" x="3721100" y="4206875"/>
          <p14:tracePt t="72116" x="3771900" y="4164013"/>
          <p14:tracePt t="72124" x="3832225" y="4113213"/>
          <p14:tracePt t="72131" x="3900488" y="4070350"/>
          <p14:tracePt t="72140" x="3984625" y="4019550"/>
          <p14:tracePt t="72149" x="4129088" y="3994150"/>
          <p14:tracePt t="72156" x="4281488" y="3960813"/>
          <p14:tracePt t="72165" x="4486275" y="3917950"/>
          <p14:tracePt t="72172" x="4681538" y="3892550"/>
          <p14:tracePt t="72181" x="4884738" y="3857625"/>
          <p14:tracePt t="72188" x="5106988" y="3816350"/>
          <p14:tracePt t="72197" x="5302250" y="3790950"/>
          <p14:tracePt t="72204" x="5497513" y="3781425"/>
          <p14:tracePt t="72213" x="5632450" y="3781425"/>
          <p14:tracePt t="72220" x="5776913" y="3781425"/>
          <p14:tracePt t="72230" x="5880100" y="3781425"/>
          <p14:tracePt t="72236" x="5981700" y="3781425"/>
          <p14:tracePt t="72246" x="6065838" y="3781425"/>
          <p14:tracePt t="72252" x="6159500" y="3781425"/>
          <p14:tracePt t="72260" x="6235700" y="3781425"/>
          <p14:tracePt t="72268" x="6329363" y="3790950"/>
          <p14:tracePt t="72276" x="6423025" y="3806825"/>
          <p14:tracePt t="72284" x="6516688" y="3824288"/>
          <p14:tracePt t="72292" x="6610350" y="3832225"/>
          <p14:tracePt t="72300" x="6694488" y="3841750"/>
          <p14:tracePt t="72308" x="6788150" y="3857625"/>
          <p14:tracePt t="72316" x="6889750" y="3875088"/>
          <p14:tracePt t="72324" x="7008813" y="3892550"/>
          <p14:tracePt t="72332" x="7112000" y="3908425"/>
          <p14:tracePt t="72341" x="7239000" y="3925888"/>
          <p14:tracePt t="72348" x="7383463" y="3943350"/>
          <p14:tracePt t="72356" x="7535863" y="3960813"/>
          <p14:tracePt t="72367" x="7705725" y="3986213"/>
          <p14:tracePt t="72372" x="7859713" y="3994150"/>
          <p14:tracePt t="72381" x="8012113" y="4019550"/>
          <p14:tracePt t="72388" x="8156575" y="4027488"/>
          <p14:tracePt t="72397" x="8301038" y="4037013"/>
          <p14:tracePt t="72404" x="8410575" y="4037013"/>
          <p14:tracePt t="72414" x="8513763" y="4037013"/>
          <p14:tracePt t="72420" x="8615363" y="4037013"/>
          <p14:tracePt t="72430" x="8709025" y="4037013"/>
          <p14:tracePt t="72436" x="8777288" y="4037013"/>
          <p14:tracePt t="72446" x="8843963" y="4037013"/>
          <p14:tracePt t="72452" x="8912225" y="4037013"/>
          <p14:tracePt t="72460" x="8980488" y="4019550"/>
          <p14:tracePt t="72468" x="9039225" y="4002088"/>
          <p14:tracePt t="72476" x="9091613" y="3986213"/>
          <p14:tracePt t="72484" x="9142413" y="3960813"/>
          <p14:tracePt t="72492" x="9183688" y="3935413"/>
          <p14:tracePt t="72500" x="9209088" y="3925888"/>
          <p14:tracePt t="72508" x="9236075" y="3900488"/>
          <p14:tracePt t="72516" x="9277350" y="3883025"/>
          <p14:tracePt t="72524" x="9320213" y="3867150"/>
          <p14:tracePt t="72532" x="9371013" y="3832225"/>
          <p14:tracePt t="72540" x="9421813" y="3798888"/>
          <p14:tracePt t="72549" x="9472613" y="3756025"/>
          <p14:tracePt t="72556" x="9532938" y="3705225"/>
          <p14:tracePt t="72566" x="9609138" y="3662363"/>
          <p14:tracePt t="72572" x="9694863" y="3603625"/>
          <p14:tracePt t="72582" x="9761538" y="3552825"/>
          <p14:tracePt t="72588" x="9829800" y="3509963"/>
          <p14:tracePt t="72598" x="9898063" y="3449638"/>
          <p14:tracePt t="72604" x="9966325" y="3398838"/>
          <p14:tracePt t="72614" x="10017125" y="3355975"/>
          <p14:tracePt t="72620" x="10067925" y="3305175"/>
          <p14:tracePt t="72630" x="10110788" y="3271838"/>
          <p14:tracePt t="72636" x="10136188" y="3238500"/>
          <p14:tracePt t="72643" x="10169525" y="3203575"/>
          <p14:tracePt t="72652" x="10179050" y="3203575"/>
          <p14:tracePt t="72660" x="10186988" y="3195638"/>
          <p14:tracePt t="72668" x="10194925" y="3186113"/>
          <p14:tracePt t="72676" x="10204450" y="3186113"/>
          <p14:tracePt t="72684" x="10212388" y="3186113"/>
          <p14:tracePt t="72692" x="10220325" y="3186113"/>
          <p14:tracePt t="72700" x="10229850" y="3186113"/>
          <p14:tracePt t="72708" x="10237788" y="3186113"/>
          <p14:tracePt t="72716" x="10255250" y="3195638"/>
          <p14:tracePt t="72724" x="10263188" y="3203575"/>
          <p14:tracePt t="72731" x="10271125" y="3211513"/>
          <p14:tracePt t="72740" x="10288588" y="3221038"/>
          <p14:tracePt t="72748" x="10288588" y="3238500"/>
          <p14:tracePt t="72756" x="10306050" y="3263900"/>
          <p14:tracePt t="72765" x="10331450" y="3297238"/>
          <p14:tracePt t="72772" x="10364788" y="3348038"/>
          <p14:tracePt t="72781" x="10415588" y="3424238"/>
          <p14:tracePt t="72788" x="10467975" y="3492500"/>
          <p14:tracePt t="72798" x="10518775" y="3568700"/>
          <p14:tracePt t="72804" x="10560050" y="3629025"/>
          <p14:tracePt t="72814" x="10602913" y="3697288"/>
          <p14:tracePt t="72820" x="10637838" y="3763963"/>
          <p14:tracePt t="72829" x="10663238" y="3824288"/>
          <p14:tracePt t="72836" x="10688638" y="3875088"/>
          <p14:tracePt t="72844" x="10704513" y="3917950"/>
          <p14:tracePt t="72852" x="10714038" y="3951288"/>
          <p14:tracePt t="72860" x="10721975" y="3976688"/>
          <p14:tracePt t="72868" x="10721975" y="4002088"/>
          <p14:tracePt t="72876" x="10714038" y="4027488"/>
          <p14:tracePt t="72884" x="10696575" y="4070350"/>
          <p14:tracePt t="72892" x="10663238" y="4121150"/>
          <p14:tracePt t="72900" x="10628313" y="4171950"/>
          <p14:tracePt t="72908" x="10577513" y="4232275"/>
          <p14:tracePt t="72915" x="10526713" y="4300538"/>
          <p14:tracePt t="72924" x="10458450" y="4359275"/>
          <p14:tracePt t="72933" x="10374313" y="4427538"/>
          <p14:tracePt t="72940" x="10288588" y="4495800"/>
          <p14:tracePt t="72949" x="10212388" y="4546600"/>
          <p14:tracePt t="72956" x="10118725" y="4605338"/>
          <p14:tracePt t="72964" x="10025063" y="4657725"/>
          <p14:tracePt t="72972" x="9931400" y="4691063"/>
          <p14:tracePt t="72981" x="9847263" y="4724400"/>
          <p14:tracePt t="72999" x="9710738" y="4749800"/>
          <p14:tracePt t="73004" x="9642475" y="4759325"/>
          <p14:tracePt t="73015" x="9575800" y="4767263"/>
          <p14:tracePt t="73020" x="9490075" y="4775200"/>
          <p14:tracePt t="73030" x="9413875" y="4792663"/>
          <p14:tracePt t="73036" x="9328150" y="4802188"/>
          <p14:tracePt t="73047" x="9244013" y="4802188"/>
          <p14:tracePt t="73052" x="9150350" y="4802188"/>
          <p14:tracePt t="73060" x="9074150" y="4802188"/>
          <p14:tracePt t="73067" x="9005888" y="4802188"/>
          <p14:tracePt t="73075" x="8921750" y="4802188"/>
          <p14:tracePt t="73083" x="8843963" y="4802188"/>
          <p14:tracePt t="73091" x="8750300" y="4784725"/>
          <p14:tracePt t="73099" x="8658225" y="4775200"/>
          <p14:tracePt t="73107" x="8572500" y="4767263"/>
          <p14:tracePt t="73115" x="8521700" y="4767263"/>
          <p14:tracePt t="73123" x="8462963" y="4759325"/>
          <p14:tracePt t="73132" x="8394700" y="4741863"/>
          <p14:tracePt t="73140" x="8318500" y="4724400"/>
          <p14:tracePt t="73149" x="8258175" y="4708525"/>
          <p14:tracePt t="73155" x="8199438" y="4691063"/>
          <p14:tracePt t="73165" x="8156575" y="4665663"/>
          <p14:tracePt t="73171" x="8113713" y="4657725"/>
          <p14:tracePt t="73182" x="8080375" y="4630738"/>
          <p14:tracePt t="73187" x="8037513" y="4605338"/>
          <p14:tracePt t="73198" x="7994650" y="4579938"/>
          <p14:tracePt t="73203" x="7961313" y="4564063"/>
          <p14:tracePt t="73214" x="7910513" y="4546600"/>
          <p14:tracePt t="73219" x="7859713" y="4538663"/>
          <p14:tracePt t="73231" x="7807325" y="4529138"/>
          <p14:tracePt t="73236" x="7731125" y="4521200"/>
          <p14:tracePt t="73247" x="7654925" y="4521200"/>
          <p14:tracePt t="73251" x="7586663" y="4521200"/>
          <p14:tracePt t="73260" x="7493000" y="4521200"/>
          <p14:tracePt t="73268" x="7408863" y="4521200"/>
          <p14:tracePt t="73276" x="7323138" y="4521200"/>
          <p14:tracePt t="73284" x="7239000" y="4521200"/>
          <p14:tracePt t="73292" x="7178675" y="4529138"/>
          <p14:tracePt t="73300" x="7112000" y="4554538"/>
          <p14:tracePt t="73308" x="7026275" y="4579938"/>
          <p14:tracePt t="73316" x="6932613" y="4597400"/>
          <p14:tracePt t="73324" x="6831013" y="4622800"/>
          <p14:tracePt t="73331" x="6737350" y="4657725"/>
          <p14:tracePt t="73340" x="6643688" y="4683125"/>
          <p14:tracePt t="73349" x="6550025" y="4708525"/>
          <p14:tracePt t="73356" x="6456363" y="4749800"/>
          <p14:tracePt t="73366" x="6364288" y="4767263"/>
          <p14:tracePt t="73372" x="6286500" y="4784725"/>
          <p14:tracePt t="73382" x="6202363" y="4810125"/>
          <p14:tracePt t="73388" x="6134100" y="4827588"/>
          <p14:tracePt t="73398" x="6040438" y="4835525"/>
          <p14:tracePt t="73404" x="5946775" y="4843463"/>
          <p14:tracePt t="73414" x="5853113" y="4852988"/>
          <p14:tracePt t="73420" x="5768975" y="4852988"/>
          <p14:tracePt t="73431" x="5683250" y="4852988"/>
          <p14:tracePt t="73436" x="5632450" y="4852988"/>
          <p14:tracePt t="73444" x="5573713" y="4852988"/>
          <p14:tracePt t="73452" x="5530850" y="4852988"/>
          <p14:tracePt t="73460" x="5513388" y="4852988"/>
          <p14:tracePt t="73468" x="5480050" y="4843463"/>
          <p14:tracePt t="73476" x="5437188" y="4818063"/>
          <p14:tracePt t="73484" x="5411788" y="4792663"/>
          <p14:tracePt t="73492" x="5394325" y="4767263"/>
          <p14:tracePt t="73500" x="5386388" y="4749800"/>
          <p14:tracePt t="73508" x="5368925" y="4716463"/>
          <p14:tracePt t="73516" x="5360988" y="4673600"/>
          <p14:tracePt t="73524" x="5353050" y="4640263"/>
          <p14:tracePt t="73532" x="5353050" y="4589463"/>
          <p14:tracePt t="73540" x="5353050" y="4546600"/>
          <p14:tracePt t="73548" x="5353050" y="4486275"/>
          <p14:tracePt t="73556" x="5353050" y="4419600"/>
          <p14:tracePt t="73566" x="5353050" y="4359275"/>
          <p14:tracePt t="73574" x="5378450" y="4300538"/>
          <p14:tracePt t="73581" x="5411788" y="4249738"/>
          <p14:tracePt t="73588" x="5454650" y="4206875"/>
          <p14:tracePt t="73598" x="5505450" y="4164013"/>
          <p14:tracePt t="73604" x="5573713" y="4130675"/>
          <p14:tracePt t="73614" x="5649913" y="4095750"/>
          <p14:tracePt t="73620" x="5751513" y="4044950"/>
          <p14:tracePt t="73630" x="5845175" y="4011613"/>
          <p14:tracePt t="73636" x="5964238" y="3960813"/>
          <p14:tracePt t="73647" x="6108700" y="3900488"/>
          <p14:tracePt t="73652" x="6303963" y="3824288"/>
          <p14:tracePt t="73660" x="6473825" y="3748088"/>
          <p14:tracePt t="73668" x="6678613" y="3697288"/>
          <p14:tracePt t="73676" x="6899275" y="3662363"/>
          <p14:tracePt t="73684" x="7162800" y="3578225"/>
          <p14:tracePt t="73692" x="7348538" y="3502025"/>
          <p14:tracePt t="73700" x="7485063" y="3416300"/>
          <p14:tracePt t="73707" x="7621588" y="3355975"/>
          <p14:tracePt t="73715" x="7705725" y="3297238"/>
          <p14:tracePt t="73724" x="7773988" y="3246438"/>
          <p14:tracePt t="73732" x="7842250" y="3195638"/>
          <p14:tracePt t="73740" x="7875588" y="3160713"/>
          <p14:tracePt t="73750" x="7910513" y="3135313"/>
          <p14:tracePt t="73756" x="7918450" y="3119438"/>
          <p14:tracePt t="73765" x="7935913" y="3101975"/>
          <p14:tracePt t="73772" x="7943850" y="3076575"/>
          <p14:tracePt t="73782" x="7961313" y="3067050"/>
          <p14:tracePt t="73788" x="7969250" y="3051175"/>
          <p14:tracePt t="73797" x="7977188" y="3051175"/>
          <p14:tracePt t="73804" x="7986713" y="3033713"/>
          <p14:tracePt t="73814" x="7986713" y="3025775"/>
          <p14:tracePt t="73820" x="7986713" y="3016250"/>
          <p14:tracePt t="73831" x="7994650" y="2990850"/>
          <p14:tracePt t="73836" x="8012113" y="2957513"/>
          <p14:tracePt t="73847" x="8020050" y="2949575"/>
          <p14:tracePt t="73852" x="8037513" y="2932113"/>
          <p14:tracePt t="73860" x="8045450" y="2914650"/>
          <p14:tracePt t="73868" x="8062913" y="2889250"/>
          <p14:tracePt t="73876" x="8070850" y="2881313"/>
          <p14:tracePt t="73884" x="8088313" y="2863850"/>
          <p14:tracePt t="73892" x="8096250" y="2863850"/>
          <p14:tracePt t="73900" x="8096250" y="2855913"/>
          <p14:tracePt t="73908" x="8105775" y="2846388"/>
          <p14:tracePt t="74252" x="8096250" y="2846388"/>
          <p14:tracePt t="74260" x="8080375" y="2846388"/>
          <p14:tracePt t="74268" x="8070850" y="2846388"/>
          <p14:tracePt t="74277" x="8045450" y="2846388"/>
          <p14:tracePt t="74284" x="8004175" y="2846388"/>
          <p14:tracePt t="74292" x="7969250" y="2846388"/>
          <p14:tracePt t="74300" x="7935913" y="2855913"/>
          <p14:tracePt t="74308" x="7893050" y="2871788"/>
          <p14:tracePt t="74316" x="7867650" y="2906713"/>
          <p14:tracePt t="74324" x="7842250" y="2949575"/>
          <p14:tracePt t="74333" x="7799388" y="3008313"/>
          <p14:tracePt t="74340" x="7766050" y="3067050"/>
          <p14:tracePt t="74349" x="7740650" y="3144838"/>
          <p14:tracePt t="74356" x="7715250" y="3211513"/>
          <p14:tracePt t="74365" x="7688263" y="3271838"/>
          <p14:tracePt t="74372" x="7662863" y="3348038"/>
          <p14:tracePt t="74381" x="7646988" y="3390900"/>
          <p14:tracePt t="74388" x="7629525" y="3449638"/>
          <p14:tracePt t="74398" x="7612063" y="3502025"/>
          <p14:tracePt t="74404" x="7604125" y="3552825"/>
          <p14:tracePt t="74413" x="7596188" y="3586163"/>
          <p14:tracePt t="74420" x="7586663" y="3594100"/>
          <p14:tracePt t="74431" x="7586663" y="3611563"/>
          <p14:tracePt t="74436" x="7586663" y="3629025"/>
          <p14:tracePt t="74447" x="7578725" y="3654425"/>
          <p14:tracePt t="74452" x="7570788" y="3687763"/>
          <p14:tracePt t="74461" x="7561263" y="3738563"/>
          <p14:tracePt t="74468" x="7553325" y="3798888"/>
          <p14:tracePt t="74476" x="7535863" y="3867150"/>
          <p14:tracePt t="74484" x="7518400" y="3935413"/>
          <p14:tracePt t="74493" x="7493000" y="4011613"/>
          <p14:tracePt t="74500" x="7467600" y="4070350"/>
          <p14:tracePt t="74508" x="7442200" y="4130675"/>
          <p14:tracePt t="74517" x="7434263" y="4138613"/>
          <p14:tracePt t="74524" x="7416800" y="4171950"/>
          <p14:tracePt t="74532" x="7400925" y="4181475"/>
          <p14:tracePt t="74541" x="7391400" y="4197350"/>
          <p14:tracePt t="74548" x="7373938" y="4197350"/>
          <p14:tracePt t="74556" x="7366000" y="4214813"/>
          <p14:tracePt t="74565" x="7340600" y="4224338"/>
          <p14:tracePt t="74573" x="7323138" y="4232275"/>
          <p14:tracePt t="74584" x="7297738" y="4240213"/>
          <p14:tracePt t="74587" x="7281863" y="4249738"/>
          <p14:tracePt t="74600" x="7272338" y="4257675"/>
          <p14:tracePt t="74605" x="7264400" y="4257675"/>
          <p14:tracePt t="74618" x="7256463" y="4257675"/>
          <p14:tracePt t="74623" x="7239000" y="4257675"/>
          <p14:tracePt t="74632" x="7221538" y="4257675"/>
          <p14:tracePt t="74636" x="7196138" y="4257675"/>
          <p14:tracePt t="74648" x="7170738" y="4257675"/>
          <p14:tracePt t="74652" x="7145338" y="4257675"/>
          <p14:tracePt t="74661" x="7119938" y="4257675"/>
          <p14:tracePt t="74668" x="7094538" y="4257675"/>
          <p14:tracePt t="74676" x="7077075" y="4257675"/>
          <p14:tracePt t="74684" x="7051675" y="4257675"/>
          <p14:tracePt t="74693" x="7034213" y="4257675"/>
          <p14:tracePt t="74700" x="7026275" y="4257675"/>
          <p14:tracePt t="74716" x="7008813" y="4257675"/>
          <p14:tracePt t="74732" x="7000875" y="4249738"/>
          <p14:tracePt t="74740" x="6992938" y="4240213"/>
          <p14:tracePt t="74749" x="6983413" y="4240213"/>
          <p14:tracePt t="74756" x="6983413" y="4232275"/>
          <p14:tracePt t="74765" x="6975475" y="4232275"/>
          <p14:tracePt t="74773" x="6967538" y="4232275"/>
          <p14:tracePt t="74782" x="6958013" y="4224338"/>
          <p14:tracePt t="74788" x="6950075" y="4224338"/>
          <p14:tracePt t="74798" x="6950075" y="4214813"/>
          <p14:tracePt t="74804" x="6942138" y="4214813"/>
          <p14:tracePt t="74814" x="6932613" y="4206875"/>
          <p14:tracePt t="74820" x="6924675" y="4197350"/>
          <p14:tracePt t="74847" x="6915150" y="4197350"/>
          <p14:tracePt t="74897" x="6907213" y="4197350"/>
          <p14:tracePt t="74905" x="6881813" y="4214813"/>
          <p14:tracePt t="74915" x="6848475" y="4257675"/>
          <p14:tracePt t="74922" x="6823075" y="4265613"/>
          <p14:tracePt t="74932" x="6788150" y="4308475"/>
          <p14:tracePt t="74937" x="6745288" y="4359275"/>
          <p14:tracePt t="74949" x="6686550" y="4419600"/>
          <p14:tracePt t="74952" x="6643688" y="4486275"/>
          <p14:tracePt t="74961" x="6592888" y="4546600"/>
          <p14:tracePt t="74969" x="6550025" y="4597400"/>
          <p14:tracePt t="74977" x="6516688" y="4640263"/>
          <p14:tracePt t="74986" x="6483350" y="4683125"/>
          <p14:tracePt t="74993" x="6456363" y="4716463"/>
          <p14:tracePt t="75000" x="6448425" y="4733925"/>
          <p14:tracePt t="75018" x="6440488" y="4749800"/>
          <p14:tracePt t="75025" x="6423025" y="4759325"/>
          <p14:tracePt t="75034" x="6423025" y="4767263"/>
          <p14:tracePt t="75041" x="6415088" y="4775200"/>
          <p14:tracePt t="75057" x="6405563" y="4784725"/>
          <p14:tracePt t="75073" x="6405563" y="4792663"/>
          <p14:tracePt t="75089" x="6397625" y="4802188"/>
          <p14:tracePt t="75099" x="6380163" y="4802188"/>
          <p14:tracePt t="75104" x="6372225" y="4810125"/>
          <p14:tracePt t="75114" x="6354763" y="4818063"/>
          <p14:tracePt t="75120" x="6329363" y="4827588"/>
          <p14:tracePt t="75132" x="6321425" y="4827588"/>
          <p14:tracePt t="75136" x="6303963" y="4827588"/>
          <p14:tracePt t="75148" x="6296025" y="4827588"/>
          <p14:tracePt t="75511" x="6296025" y="4818063"/>
          <p14:tracePt t="75519" x="6296025" y="4810125"/>
          <p14:tracePt t="75527" x="6296025" y="4792663"/>
          <p14:tracePt t="75544" x="6296025" y="4775200"/>
          <p14:tracePt t="75551" x="6296025" y="4759325"/>
          <p14:tracePt t="75559" x="6296025" y="4724400"/>
          <p14:tracePt t="75567" x="6296025" y="4691063"/>
          <p14:tracePt t="75576" x="6296025" y="4665663"/>
          <p14:tracePt t="75584" x="6296025" y="4622800"/>
          <p14:tracePt t="75592" x="6296025" y="4589463"/>
          <p14:tracePt t="75600" x="6296025" y="4572000"/>
          <p14:tracePt t="75608" x="6296025" y="4554538"/>
          <p14:tracePt t="75616" x="6296025" y="4529138"/>
          <p14:tracePt t="75632" x="6296025" y="4513263"/>
          <p14:tracePt t="75639" x="6296025" y="4486275"/>
          <p14:tracePt t="75648" x="6303963" y="4470400"/>
          <p14:tracePt t="75656" x="6303963" y="4452938"/>
          <p14:tracePt t="75664" x="6311900" y="4445000"/>
          <p14:tracePt t="75672" x="6321425" y="4435475"/>
          <p14:tracePt t="75688" x="6321425" y="4427538"/>
          <p14:tracePt t="75704" x="6321425" y="4419600"/>
          <p14:tracePt t="75799" x="6321425" y="4410075"/>
          <p14:tracePt t="75815" x="6321425" y="4394200"/>
          <p14:tracePt t="75831" x="6321425" y="4384675"/>
          <p14:tracePt t="75879" x="6321425" y="4376738"/>
          <p14:tracePt t="75887" x="6321425" y="4368800"/>
          <p14:tracePt t="75897" x="6321425" y="4359275"/>
          <p14:tracePt t="75904" x="6321425" y="4351338"/>
          <p14:tracePt t="75928" x="6311900" y="4325938"/>
          <p14:tracePt t="75936" x="6311900" y="4316413"/>
          <p14:tracePt t="75946" x="6278563" y="4308475"/>
          <p14:tracePt t="75952" x="6253163" y="4308475"/>
          <p14:tracePt t="75962" x="6219825" y="4308475"/>
          <p14:tracePt t="75968" x="6159500" y="4308475"/>
          <p14:tracePt t="75976" x="6091238" y="4316413"/>
          <p14:tracePt t="75984" x="5989638" y="4333875"/>
          <p14:tracePt t="75992" x="5895975" y="4341813"/>
          <p14:tracePt t="76000" x="5802313" y="4351338"/>
          <p14:tracePt t="76008" x="5726113" y="4359275"/>
          <p14:tracePt t="76016" x="5641975" y="4368800"/>
          <p14:tracePt t="76024" x="5556250" y="4376738"/>
          <p14:tracePt t="76032" x="5472113" y="4376738"/>
          <p14:tracePt t="76040" x="5411788" y="4376738"/>
          <p14:tracePt t="76048" x="5378450" y="4376738"/>
          <p14:tracePt t="76167" x="5378450" y="4351338"/>
          <p14:tracePt t="76175" x="5403850" y="4300538"/>
          <p14:tracePt t="76183" x="5462588" y="4232275"/>
          <p14:tracePt t="76191" x="5522913" y="4146550"/>
          <p14:tracePt t="76199" x="5581650" y="4070350"/>
          <p14:tracePt t="76207" x="5657850" y="4002088"/>
          <p14:tracePt t="76215" x="5743575" y="3951288"/>
          <p14:tracePt t="76223" x="5819775" y="3892550"/>
          <p14:tracePt t="76231" x="5880100" y="3841750"/>
          <p14:tracePt t="76239" x="5964238" y="3798888"/>
          <p14:tracePt t="76248" x="6040438" y="3781425"/>
          <p14:tracePt t="76255" x="6126163" y="3763963"/>
          <p14:tracePt t="76264" x="6219825" y="3748088"/>
          <p14:tracePt t="76271" x="6303963" y="3738563"/>
          <p14:tracePt t="76281" x="6389688" y="3730625"/>
          <p14:tracePt t="76287" x="6465888" y="3722688"/>
          <p14:tracePt t="76296" x="6550025" y="3722688"/>
          <p14:tracePt t="76303" x="6626225" y="3722688"/>
          <p14:tracePt t="76314" x="6686550" y="3722688"/>
          <p14:tracePt t="76319" x="6719888" y="3722688"/>
          <p14:tracePt t="76329" x="6762750" y="3738563"/>
          <p14:tracePt t="76335" x="6770688" y="3738563"/>
          <p14:tracePt t="76346" x="6780213" y="3756025"/>
          <p14:tracePt t="76359" x="6780213" y="3763963"/>
          <p14:tracePt t="76368" x="6780213" y="3781425"/>
          <p14:tracePt t="76376" x="6780213" y="3816350"/>
          <p14:tracePt t="76384" x="6780213" y="3841750"/>
          <p14:tracePt t="76392" x="6770688" y="3875088"/>
          <p14:tracePt t="76400" x="6745288" y="3900488"/>
          <p14:tracePt t="76408" x="6729413" y="3951288"/>
          <p14:tracePt t="76415" x="6704013" y="4002088"/>
          <p14:tracePt t="76424" x="6678613" y="4044950"/>
          <p14:tracePt t="76432" x="6661150" y="4087813"/>
          <p14:tracePt t="76440" x="6635750" y="4138613"/>
          <p14:tracePt t="76447" x="6610350" y="4181475"/>
          <p14:tracePt t="76456" x="6575425" y="4214813"/>
          <p14:tracePt t="76465" x="6550025" y="4240213"/>
          <p14:tracePt t="76472" x="6524625" y="4257675"/>
          <p14:tracePt t="76481" x="6483350" y="4275138"/>
          <p14:tracePt t="76488" x="6448425" y="4283075"/>
          <p14:tracePt t="76498" x="6397625" y="4291013"/>
          <p14:tracePt t="76504" x="6364288" y="4291013"/>
          <p14:tracePt t="76513" x="6311900" y="4291013"/>
          <p14:tracePt t="76520" x="6278563" y="4291013"/>
          <p14:tracePt t="76530" x="6253163" y="4291013"/>
          <p14:tracePt t="76536" x="6219825" y="4283075"/>
          <p14:tracePt t="76546" x="6184900" y="4249738"/>
          <p14:tracePt t="76552" x="6151563" y="4206875"/>
          <p14:tracePt t="76562" x="6116638" y="4146550"/>
          <p14:tracePt t="76568" x="6075363" y="4087813"/>
          <p14:tracePt t="76576" x="6049963" y="4037013"/>
          <p14:tracePt t="76584" x="6024563" y="3960813"/>
          <p14:tracePt t="76592" x="5997575" y="3900488"/>
          <p14:tracePt t="76601" x="5981700" y="3841750"/>
          <p14:tracePt t="76607" x="5964238" y="3781425"/>
          <p14:tracePt t="76616" x="5946775" y="3713163"/>
          <p14:tracePt t="76624" x="5938838" y="3654425"/>
          <p14:tracePt t="76631" x="5930900" y="3594100"/>
          <p14:tracePt t="76639" x="5921375" y="3535363"/>
          <p14:tracePt t="76649" x="5913438" y="3502025"/>
          <p14:tracePt t="76655" x="5905500" y="3467100"/>
          <p14:tracePt t="76664" x="5895975" y="3424238"/>
          <p14:tracePt t="76671" x="5888038" y="3390900"/>
          <p14:tracePt t="76681" x="5888038" y="3365500"/>
          <p14:tracePt t="76687" x="5888038" y="3355975"/>
          <p14:tracePt t="76697" x="5870575" y="3340100"/>
          <p14:tracePt t="76714" x="5870575" y="3330575"/>
          <p14:tracePt t="76729" x="5862638" y="3330575"/>
          <p14:tracePt t="76735" x="5845175" y="3314700"/>
          <p14:tracePt t="76746" x="5837238" y="3314700"/>
          <p14:tracePt t="76751" x="5827713" y="3314700"/>
          <p14:tracePt t="76775" x="5811838" y="3314700"/>
          <p14:tracePt t="76791" x="5794375" y="3314700"/>
          <p14:tracePt t="76799" x="5786438" y="3314700"/>
          <p14:tracePt t="76808" x="5776913" y="3322638"/>
          <p14:tracePt t="76816" x="5761038" y="3365500"/>
          <p14:tracePt t="76824" x="5735638" y="3390900"/>
          <p14:tracePt t="76832" x="5718175" y="3408363"/>
          <p14:tracePt t="76840" x="5700713" y="3441700"/>
          <p14:tracePt t="76848" x="5667375" y="3492500"/>
          <p14:tracePt t="76856" x="5641975" y="3543300"/>
          <p14:tracePt t="76864" x="5616575" y="3594100"/>
          <p14:tracePt t="76872" x="5581650" y="3654425"/>
          <p14:tracePt t="76881" x="5556250" y="3705225"/>
          <p14:tracePt t="76888" x="5530850" y="3756025"/>
          <p14:tracePt t="76897" x="5513388" y="3798888"/>
          <p14:tracePt t="76904" x="5497513" y="3849688"/>
          <p14:tracePt t="76914" x="5480050" y="3900488"/>
          <p14:tracePt t="76920" x="5462588" y="3951288"/>
          <p14:tracePt t="76929" x="5446713" y="3994150"/>
          <p14:tracePt t="76936" x="5437188" y="4044950"/>
          <p14:tracePt t="76946" x="5421313" y="4095750"/>
          <p14:tracePt t="76952" x="5403850" y="4146550"/>
          <p14:tracePt t="76960" x="5394325" y="4181475"/>
          <p14:tracePt t="76968" x="5394325" y="4214813"/>
          <p14:tracePt t="76976" x="5378450" y="4257675"/>
          <p14:tracePt t="76984" x="5368925" y="4283075"/>
          <p14:tracePt t="76992" x="5353050" y="4316413"/>
          <p14:tracePt t="77000" x="5343525" y="4351338"/>
          <p14:tracePt t="77008" x="5327650" y="4359275"/>
          <p14:tracePt t="77016" x="5318125" y="4368800"/>
          <p14:tracePt t="77024" x="5302250" y="4384675"/>
          <p14:tracePt t="77032" x="5284788" y="4410075"/>
          <p14:tracePt t="77040" x="5267325" y="4427538"/>
          <p14:tracePt t="77049" x="5241925" y="4445000"/>
          <p14:tracePt t="77056" x="5216525" y="4478338"/>
          <p14:tracePt t="77065" x="5183188" y="4495800"/>
          <p14:tracePt t="77082" x="5140325" y="4538663"/>
          <p14:tracePt t="77088" x="5140325" y="4546600"/>
          <p14:tracePt t="77097" x="5122863" y="4546600"/>
          <p14:tracePt t="77104" x="5106988" y="4546600"/>
          <p14:tracePt t="77114" x="5089525" y="4538663"/>
          <p14:tracePt t="77129" x="5080000" y="4529138"/>
          <p14:tracePt t="77136" x="5080000" y="4521200"/>
          <p14:tracePt t="77146" x="5080000" y="4503738"/>
          <p14:tracePt t="77152" x="5072063" y="4478338"/>
          <p14:tracePt t="77160" x="5072063" y="4445000"/>
          <p14:tracePt t="77168" x="5072063" y="4402138"/>
          <p14:tracePt t="77176" x="5072063" y="4376738"/>
          <p14:tracePt t="77184" x="5064125" y="4325938"/>
          <p14:tracePt t="77192" x="5064125" y="4283075"/>
          <p14:tracePt t="77200" x="5064125" y="4214813"/>
          <p14:tracePt t="77208" x="5072063" y="4164013"/>
          <p14:tracePt t="77216" x="5097463" y="4113213"/>
          <p14:tracePt t="77224" x="5122863" y="4052888"/>
          <p14:tracePt t="77232" x="5157788" y="4002088"/>
          <p14:tracePt t="77239" x="5199063" y="3960813"/>
          <p14:tracePt t="77248" x="5249863" y="3908425"/>
          <p14:tracePt t="77255" x="5292725" y="3875088"/>
          <p14:tracePt t="77265" x="5343525" y="3832225"/>
          <p14:tracePt t="77281" x="5360988" y="3816350"/>
          <p14:tracePt t="77287" x="5378450" y="3790950"/>
          <p14:tracePt t="77296" x="5421313" y="3756025"/>
          <p14:tracePt t="77303" x="5462588" y="3722688"/>
          <p14:tracePt t="77313" x="5487988" y="3679825"/>
          <p14:tracePt t="77319" x="5513388" y="3629025"/>
          <p14:tracePt t="77329" x="5530850" y="3586163"/>
          <p14:tracePt t="77335" x="5538788" y="3543300"/>
          <p14:tracePt t="77345" x="5548313" y="3492500"/>
          <p14:tracePt t="77351" x="5556250" y="3416300"/>
          <p14:tracePt t="77359" x="5556250" y="3348038"/>
          <p14:tracePt t="77368" x="5556250" y="3279775"/>
          <p14:tracePt t="77375" x="5548313" y="3221038"/>
          <p14:tracePt t="77383" x="5538788" y="3170238"/>
          <p14:tracePt t="77392" x="5513388" y="3119438"/>
          <p14:tracePt t="77400" x="5480050" y="3059113"/>
          <p14:tracePt t="77407" x="5446713" y="3016250"/>
          <p14:tracePt t="77415" x="5437188" y="3008313"/>
          <p14:tracePt t="77423" x="5394325" y="2982913"/>
          <p14:tracePt t="77431" x="5368925" y="2965450"/>
          <p14:tracePt t="77439" x="5360988" y="2965450"/>
          <p14:tracePt t="77448" x="5335588" y="2949575"/>
          <p14:tracePt t="77456" x="5327650" y="2949575"/>
          <p14:tracePt t="77464" x="5302250" y="2949575"/>
          <p14:tracePt t="77472" x="5292725" y="2949575"/>
          <p14:tracePt t="77481" x="5284788" y="2949575"/>
          <p14:tracePt t="77487" x="5276850" y="2949575"/>
          <p14:tracePt t="77497" x="5267325" y="2949575"/>
          <p14:tracePt t="77504" x="5259388" y="2949575"/>
          <p14:tracePt t="77514" x="5249863" y="2949575"/>
          <p14:tracePt t="77520" x="5241925" y="2949575"/>
          <p14:tracePt t="77530" x="5224463" y="2949575"/>
          <p14:tracePt t="77535" x="5191125" y="2965450"/>
          <p14:tracePt t="77547" x="5157788" y="2982913"/>
          <p14:tracePt t="77551" x="5140325" y="2990850"/>
          <p14:tracePt t="77560" x="5097463" y="3000375"/>
          <p14:tracePt t="77567" x="5054600" y="3008313"/>
          <p14:tracePt t="77576" x="5013325" y="3025775"/>
          <p14:tracePt t="77583" x="4978400" y="3033713"/>
          <p14:tracePt t="77592" x="4935538" y="3051175"/>
          <p14:tracePt t="77602" x="4927600" y="3051175"/>
          <p14:tracePt t="77607" x="4919663" y="3059113"/>
          <p14:tracePt t="77615" x="4910138" y="3059113"/>
          <p14:tracePt t="77624" x="4910138" y="3067050"/>
          <p14:tracePt t="77640" x="4902200" y="3076575"/>
          <p14:tracePt t="77648" x="4876800" y="3109913"/>
          <p14:tracePt t="77655" x="4876800" y="3135313"/>
          <p14:tracePt t="77664" x="4843463" y="3178175"/>
          <p14:tracePt t="77671" x="4826000" y="3211513"/>
          <p14:tracePt t="77681" x="4818063" y="3228975"/>
          <p14:tracePt t="77687" x="4800600" y="3263900"/>
          <p14:tracePt t="77697" x="4783138" y="3297238"/>
          <p14:tracePt t="77704" x="4765675" y="3340100"/>
          <p14:tracePt t="77713" x="4757738" y="3373438"/>
          <p14:tracePt t="77720" x="4749800" y="3424238"/>
          <p14:tracePt t="77730" x="4732338" y="3459163"/>
          <p14:tracePt t="77735" x="4724400" y="3475038"/>
          <p14:tracePt t="77747" x="4714875" y="3502025"/>
          <p14:tracePt t="77752" x="4706938" y="3535363"/>
          <p14:tracePt t="77760" x="4706938" y="3543300"/>
          <p14:tracePt t="77767" x="4706938" y="3560763"/>
          <p14:tracePt t="77776" x="4699000" y="3560763"/>
          <p14:tracePt t="77784" x="4699000" y="3568700"/>
          <p14:tracePt t="77791" x="4699000" y="3586163"/>
          <p14:tracePt t="77799" x="4699000" y="3603625"/>
          <p14:tracePt t="77807" x="4699000" y="3636963"/>
          <p14:tracePt t="77816" x="4689475" y="3662363"/>
          <p14:tracePt t="77823" x="4681538" y="3697288"/>
          <p14:tracePt t="77831" x="4673600" y="3738563"/>
          <p14:tracePt t="77839" x="4664075" y="3756025"/>
          <p14:tracePt t="77849" x="4656138" y="3781425"/>
          <p14:tracePt t="77855" x="4656138" y="3816350"/>
          <p14:tracePt t="77864" x="4656138" y="3849688"/>
          <p14:tracePt t="77872" x="4646613" y="3900488"/>
          <p14:tracePt t="77897" x="4613275" y="4052888"/>
          <p14:tracePt t="77904" x="4595813" y="4095750"/>
          <p14:tracePt t="77913" x="4587875" y="4130675"/>
          <p14:tracePt t="77919" x="4579938" y="4181475"/>
          <p14:tracePt t="77930" x="4579938" y="4189413"/>
          <p14:tracePt t="77936" x="4554538" y="4206875"/>
          <p14:tracePt t="77948" x="4545013" y="4224338"/>
          <p14:tracePt t="77955" x="4529138" y="4232275"/>
          <p14:tracePt t="77965" x="4519613" y="4249738"/>
          <p14:tracePt t="77971" x="4511675" y="4257675"/>
          <p14:tracePt t="77981" x="4503738" y="4265613"/>
          <p14:tracePt t="77987" x="4494213" y="4265613"/>
          <p14:tracePt t="78003" x="4476750" y="4265613"/>
          <p14:tracePt t="78013" x="4468813" y="4265613"/>
          <p14:tracePt t="78019" x="4435475" y="4265613"/>
          <p14:tracePt t="78030" x="4410075" y="4257675"/>
          <p14:tracePt t="78036" x="4384675" y="4249738"/>
          <p14:tracePt t="78047" x="4359275" y="4224338"/>
          <p14:tracePt t="78051" x="4324350" y="4189413"/>
          <p14:tracePt t="78067" x="4324350" y="4181475"/>
          <p14:tracePt t="78075" x="4324350" y="4171950"/>
          <p14:tracePt t="78084" x="4324350" y="4156075"/>
          <p14:tracePt t="78091" x="4324350" y="4138613"/>
          <p14:tracePt t="78100" x="4332288" y="4130675"/>
          <p14:tracePt t="78108" x="4359275" y="4113213"/>
          <p14:tracePt t="78116" x="4375150" y="4087813"/>
          <p14:tracePt t="78124" x="4384675" y="4087813"/>
          <p14:tracePt t="78131" x="4392613" y="4079875"/>
          <p14:tracePt t="78139" x="4418013" y="4062413"/>
          <p14:tracePt t="78148" x="4443413" y="4044950"/>
          <p14:tracePt t="78155" x="4460875" y="4044950"/>
          <p14:tracePt t="78165" x="4486275" y="4037013"/>
          <p14:tracePt t="78172" x="4529138" y="4027488"/>
          <p14:tracePt t="78181" x="4562475" y="4019550"/>
          <p14:tracePt t="78187" x="4605338" y="4019550"/>
          <p14:tracePt t="78197" x="4673600" y="4019550"/>
          <p14:tracePt t="78203" x="4757738" y="4019550"/>
          <p14:tracePt t="78213" x="4859338" y="4027488"/>
          <p14:tracePt t="78219" x="4970463" y="4027488"/>
          <p14:tracePt t="78230" x="5080000" y="4027488"/>
          <p14:tracePt t="78235" x="5216525" y="4027488"/>
          <p14:tracePt t="78246" x="5386388" y="4027488"/>
          <p14:tracePt t="78251" x="5497513" y="4027488"/>
          <p14:tracePt t="78259" x="5565775" y="4037013"/>
          <p14:tracePt t="78267" x="5632450" y="4037013"/>
          <p14:tracePt t="78275" x="5708650" y="4037013"/>
          <p14:tracePt t="78284" x="5786438" y="4027488"/>
          <p14:tracePt t="78292" x="5845175" y="4011613"/>
          <p14:tracePt t="78299" x="5895975" y="3986213"/>
          <p14:tracePt t="78307" x="5921375" y="3968750"/>
          <p14:tracePt t="78316" x="5946775" y="3943350"/>
          <p14:tracePt t="78323" x="5972175" y="3908425"/>
          <p14:tracePt t="78331" x="5981700" y="3832225"/>
          <p14:tracePt t="78339" x="5989638" y="3773488"/>
          <p14:tracePt t="78347" x="5989638" y="3705225"/>
          <p14:tracePt t="78355" x="5956300" y="3603625"/>
          <p14:tracePt t="78365" x="5895975" y="3475038"/>
          <p14:tracePt t="78371" x="5827713" y="3382963"/>
          <p14:tracePt t="78381" x="5761038" y="3305175"/>
          <p14:tracePt t="78387" x="5657850" y="3228975"/>
          <p14:tracePt t="78397" x="5581650" y="3178175"/>
          <p14:tracePt t="78404" x="5472113" y="3119438"/>
          <p14:tracePt t="78415" x="5360988" y="3067050"/>
          <p14:tracePt t="78419" x="5284788" y="3033713"/>
          <p14:tracePt t="78430" x="5199063" y="3008313"/>
          <p14:tracePt t="78435" x="5140325" y="2974975"/>
          <p14:tracePt t="78445" x="5072063" y="2965450"/>
          <p14:tracePt t="78452" x="5013325" y="2957513"/>
          <p14:tracePt t="78460" x="4978400" y="2957513"/>
          <p14:tracePt t="78467" x="4962525" y="2957513"/>
          <p14:tracePt t="78475" x="4953000" y="2957513"/>
          <p14:tracePt t="78484" x="4945063" y="2965450"/>
          <p14:tracePt t="78500" x="4945063" y="2974975"/>
          <p14:tracePt t="78507" x="4927600" y="3000375"/>
          <p14:tracePt t="78516" x="4919663" y="3025775"/>
          <p14:tracePt t="78523" x="4902200" y="3059113"/>
          <p14:tracePt t="78532" x="4876800" y="3119438"/>
          <p14:tracePt t="78539" x="4833938" y="3195638"/>
          <p14:tracePt t="78548" x="4808538" y="3297238"/>
          <p14:tracePt t="78556" x="4765675" y="3433763"/>
          <p14:tracePt t="78564" x="4732338" y="3552825"/>
          <p14:tracePt t="78571" x="4681538" y="3713163"/>
          <p14:tracePt t="78581" x="4646613" y="3875088"/>
          <p14:tracePt t="78587" x="4621213" y="3986213"/>
          <p14:tracePt t="78598" x="4587875" y="4105275"/>
          <p14:tracePt t="78603" x="4570413" y="4206875"/>
          <p14:tracePt t="78613" x="4562475" y="4283075"/>
          <p14:tracePt t="78621" x="4554538" y="4341813"/>
          <p14:tracePt t="78631" x="4545013" y="4394200"/>
          <p14:tracePt t="78635" x="4537075" y="4435475"/>
          <p14:tracePt t="78646" x="4519613" y="4495800"/>
          <p14:tracePt t="78652" x="4511675" y="4546600"/>
          <p14:tracePt t="78662" x="4494213" y="4597400"/>
          <p14:tracePt t="78668" x="4486275" y="4648200"/>
          <p14:tracePt t="78676" x="4468813" y="4691063"/>
          <p14:tracePt t="78684" x="4443413" y="4733925"/>
          <p14:tracePt t="78692" x="4418013" y="4775200"/>
          <p14:tracePt t="78699" x="4392613" y="4802188"/>
          <p14:tracePt t="78708" x="4384675" y="4818063"/>
          <p14:tracePt t="78715" x="4367213" y="4827588"/>
          <p14:tracePt t="78724" x="4349750" y="4835525"/>
          <p14:tracePt t="78731" x="4341813" y="4835525"/>
          <p14:tracePt t="78747" x="4332288" y="4835525"/>
          <p14:tracePt t="78780" x="4324350" y="4835525"/>
          <p14:tracePt t="78797" x="4316413" y="4810125"/>
          <p14:tracePt t="78804" x="4316413" y="4775200"/>
          <p14:tracePt t="78814" x="4316413" y="4716463"/>
          <p14:tracePt t="78820" x="4316413" y="4648200"/>
          <p14:tracePt t="78830" x="4316413" y="4564063"/>
          <p14:tracePt t="78836" x="4341813" y="4495800"/>
          <p14:tracePt t="78846" x="4392613" y="4410075"/>
          <p14:tracePt t="78852" x="4451350" y="4341813"/>
          <p14:tracePt t="78863" x="4519613" y="4275138"/>
          <p14:tracePt t="78868" x="4587875" y="4214813"/>
          <p14:tracePt t="78876" x="4673600" y="4171950"/>
          <p14:tracePt t="78884" x="4765675" y="4121150"/>
          <p14:tracePt t="78892" x="4859338" y="4087813"/>
          <p14:tracePt t="78900" x="4970463" y="4062413"/>
          <p14:tracePt t="78907" x="5072063" y="4044950"/>
          <p14:tracePt t="78915" x="5165725" y="4019550"/>
          <p14:tracePt t="78923" x="5241925" y="4011613"/>
          <p14:tracePt t="78931" x="5335588" y="4002088"/>
          <p14:tracePt t="78939" x="5403850" y="4002088"/>
          <p14:tracePt t="78947" x="5454650" y="4002088"/>
          <p14:tracePt t="78955" x="5505450" y="4002088"/>
          <p14:tracePt t="78964" x="5530850" y="3994150"/>
          <p14:tracePt t="78971" x="5556250" y="3960813"/>
          <p14:tracePt t="78981" x="5581650" y="3943350"/>
          <p14:tracePt t="78987" x="5624513" y="3925888"/>
          <p14:tracePt t="78997" x="5649913" y="3917950"/>
          <p14:tracePt t="79003" x="5675313" y="3900488"/>
          <p14:tracePt t="79013" x="5700713" y="3892550"/>
          <p14:tracePt t="79019" x="5708650" y="3883025"/>
          <p14:tracePt t="79029" x="5718175" y="3875088"/>
          <p14:tracePt t="79035" x="5718175" y="3867150"/>
          <p14:tracePt t="79046" x="5743575" y="3824288"/>
          <p14:tracePt t="79052" x="5743575" y="3798888"/>
          <p14:tracePt t="79062" x="5751513" y="3756025"/>
          <p14:tracePt t="79068" x="5751513" y="3687763"/>
          <p14:tracePt t="79076" x="5751513" y="3611563"/>
          <p14:tracePt t="79084" x="5735638" y="3509963"/>
          <p14:tracePt t="79092" x="5708650" y="3416300"/>
          <p14:tracePt t="79100" x="5667375" y="3330575"/>
          <p14:tracePt t="79108" x="5616575" y="3254375"/>
          <p14:tracePt t="79116" x="5581650" y="3195638"/>
          <p14:tracePt t="79124" x="5548313" y="3152775"/>
          <p14:tracePt t="79131" x="5513388" y="3127375"/>
          <p14:tracePt t="79140" x="5472113" y="3119438"/>
          <p14:tracePt t="79148" x="5437188" y="3109913"/>
          <p14:tracePt t="79156" x="5403850" y="3109913"/>
          <p14:tracePt t="79164" x="5353050" y="3109913"/>
          <p14:tracePt t="79172" x="5310188" y="3109913"/>
          <p14:tracePt t="79180" x="5259388" y="3119438"/>
          <p14:tracePt t="79188" x="5208588" y="3127375"/>
          <p14:tracePt t="79197" x="5157788" y="3160713"/>
          <p14:tracePt t="79204" x="5106988" y="3203575"/>
          <p14:tracePt t="79213" x="5046663" y="3254375"/>
          <p14:tracePt t="79220" x="4978400" y="3305175"/>
          <p14:tracePt t="79229" x="4910138" y="3382963"/>
          <p14:tracePt t="79236" x="4843463" y="3475038"/>
          <p14:tracePt t="79246" x="4757738" y="3594100"/>
          <p14:tracePt t="79252" x="4673600" y="3713163"/>
          <p14:tracePt t="79262" x="4595813" y="3824288"/>
          <p14:tracePt t="79268" x="4529138" y="3943350"/>
          <p14:tracePt t="79278" x="4451350" y="4052888"/>
          <p14:tracePt t="79284" x="4392613" y="4146550"/>
          <p14:tracePt t="79292" x="4341813" y="4232275"/>
          <p14:tracePt t="79300" x="4291013" y="4308475"/>
          <p14:tracePt t="79308" x="4248150" y="4368800"/>
          <p14:tracePt t="79316" x="4214813" y="4419600"/>
          <p14:tracePt t="79324" x="4179888" y="4460875"/>
          <p14:tracePt t="79332" x="4162425" y="4495800"/>
          <p14:tracePt t="79340" x="4146550" y="4503738"/>
          <p14:tracePt t="79348" x="4137025" y="4513263"/>
          <p14:tracePt t="79356" x="4121150" y="4521200"/>
          <p14:tracePt t="79403" x="4111625" y="4503738"/>
          <p14:tracePt t="79419" x="4111625" y="4470400"/>
          <p14:tracePt t="79429" x="4111625" y="4402138"/>
          <p14:tracePt t="79435" x="4111625" y="4316413"/>
          <p14:tracePt t="79444" x="4111625" y="4214813"/>
          <p14:tracePt t="79451" x="4111625" y="4113213"/>
          <p14:tracePt t="79462" x="4111625" y="4011613"/>
          <p14:tracePt t="79467" x="4111625" y="3917950"/>
          <p14:tracePt t="79475" x="4111625" y="3832225"/>
          <p14:tracePt t="79483" x="4137025" y="3748088"/>
          <p14:tracePt t="79491" x="4171950" y="3654425"/>
          <p14:tracePt t="79499" x="4205288" y="3568700"/>
          <p14:tracePt t="79507" x="4240213" y="3502025"/>
          <p14:tracePt t="79515" x="4265613" y="3424238"/>
          <p14:tracePt t="79523" x="4291013" y="3365500"/>
          <p14:tracePt t="79531" x="4324350" y="3305175"/>
          <p14:tracePt t="79539" x="4359275" y="3238500"/>
          <p14:tracePt t="79547" x="4400550" y="3170238"/>
          <p14:tracePt t="79556" x="4443413" y="3119438"/>
          <p14:tracePt t="79563" x="4486275" y="3084513"/>
          <p14:tracePt t="79571" x="4537075" y="3041650"/>
          <p14:tracePt t="79581" x="4595813" y="3008313"/>
          <p14:tracePt t="79587" x="4664075" y="2965450"/>
          <p14:tracePt t="79596" x="4724400" y="2932113"/>
          <p14:tracePt t="79603" x="4783138" y="2906713"/>
          <p14:tracePt t="79613" x="4843463" y="2863850"/>
          <p14:tracePt t="79619" x="4894263" y="2846388"/>
          <p14:tracePt t="79630" x="4945063" y="2820988"/>
          <p14:tracePt t="79636" x="4987925" y="2795588"/>
          <p14:tracePt t="79645" x="5021263" y="2770188"/>
          <p14:tracePt t="79652" x="5064125" y="2744788"/>
          <p14:tracePt t="79663" x="5097463" y="2727325"/>
          <p14:tracePt t="79668" x="5122863" y="2701925"/>
          <p14:tracePt t="79679" x="5148263" y="2686050"/>
          <p14:tracePt t="79684" x="5183188" y="2668588"/>
          <p14:tracePt t="79692" x="5224463" y="2643188"/>
          <p14:tracePt t="79700" x="5249863" y="2617788"/>
          <p14:tracePt t="79708" x="5292725" y="2592388"/>
          <p14:tracePt t="79715" x="5327650" y="2574925"/>
          <p14:tracePt t="79723" x="5368925" y="2549525"/>
          <p14:tracePt t="79732" x="5411788" y="2532063"/>
          <p14:tracePt t="79740" x="5437188" y="2506663"/>
          <p14:tracePt t="79748" x="5446713" y="2506663"/>
          <p14:tracePt t="79958" x="5429250" y="2506663"/>
          <p14:tracePt t="79964" x="5403850" y="2498725"/>
          <p14:tracePt t="79971" x="5386388" y="2489200"/>
          <p14:tracePt t="79980" x="5360988" y="2489200"/>
          <p14:tracePt t="79987" x="5327650" y="2481263"/>
          <p14:tracePt t="79997" x="5292725" y="2481263"/>
          <p14:tracePt t="80003" x="5267325" y="2481263"/>
          <p14:tracePt t="80013" x="5233988" y="2481263"/>
          <p14:tracePt t="80019" x="5157788" y="2498725"/>
          <p14:tracePt t="80029" x="5064125" y="2532063"/>
          <p14:tracePt t="80035" x="4962525" y="2557463"/>
          <p14:tracePt t="80045" x="4859338" y="2582863"/>
          <p14:tracePt t="80051" x="4757738" y="2625725"/>
          <p14:tracePt t="80062" x="4664075" y="2660650"/>
          <p14:tracePt t="80067" x="4570413" y="2701925"/>
          <p14:tracePt t="80075" x="4486275" y="2736850"/>
          <p14:tracePt t="80083" x="4410075" y="2762250"/>
          <p14:tracePt t="80091" x="4359275" y="2795588"/>
          <p14:tracePt t="80099" x="4324350" y="2820988"/>
          <p14:tracePt t="80107" x="4291013" y="2863850"/>
          <p14:tracePt t="80115" x="4265613" y="2897188"/>
          <p14:tracePt t="80123" x="4240213" y="2932113"/>
          <p14:tracePt t="80131" x="4214813" y="2974975"/>
          <p14:tracePt t="80140" x="4187825" y="3025775"/>
          <p14:tracePt t="80148" x="4171950" y="3084513"/>
          <p14:tracePt t="80156" x="4146550" y="3144838"/>
          <p14:tracePt t="80164" x="4129088" y="3211513"/>
          <p14:tracePt t="80172" x="4103688" y="3297238"/>
          <p14:tracePt t="80180" x="4095750" y="3382963"/>
          <p14:tracePt t="80188" x="4086225" y="3475038"/>
          <p14:tracePt t="80197" x="4070350" y="3568700"/>
          <p14:tracePt t="80204" x="4060825" y="3671888"/>
          <p14:tracePt t="80213" x="4052888" y="3773488"/>
          <p14:tracePt t="80220" x="4052888" y="3883025"/>
          <p14:tracePt t="80229" x="4044950" y="4011613"/>
          <p14:tracePt t="80236" x="4035425" y="4113213"/>
          <p14:tracePt t="80246" x="4017963" y="4214813"/>
          <p14:tracePt t="80251" x="3992563" y="4291013"/>
          <p14:tracePt t="80263" x="3984625" y="4368800"/>
          <p14:tracePt t="80268" x="3967163" y="4427538"/>
          <p14:tracePt t="80276" x="3951288" y="4470400"/>
          <p14:tracePt t="80284" x="3951288" y="4513263"/>
          <p14:tracePt t="80292" x="3933825" y="4538663"/>
          <p14:tracePt t="80300" x="3916363" y="4579938"/>
          <p14:tracePt t="80308" x="3908425" y="4589463"/>
          <p14:tracePt t="80316" x="3890963" y="4597400"/>
          <p14:tracePt t="80324" x="3873500" y="4622800"/>
          <p14:tracePt t="80332" x="3857625" y="4630738"/>
          <p14:tracePt t="80340" x="3832225" y="4657725"/>
          <p14:tracePt t="80348" x="3814763" y="4657725"/>
          <p14:tracePt t="80356" x="3789363" y="4665663"/>
          <p14:tracePt t="80363" x="3763963" y="4683125"/>
          <p14:tracePt t="80372" x="3738563" y="4683125"/>
          <p14:tracePt t="80380" x="3721100" y="4691063"/>
          <p14:tracePt t="80388" x="3695700" y="4691063"/>
          <p14:tracePt t="80397" x="3662363" y="4708525"/>
          <p14:tracePt t="80404" x="3627438" y="4708525"/>
          <p14:tracePt t="80413" x="3611563" y="4708525"/>
          <p14:tracePt t="80420" x="3586163" y="4708525"/>
          <p14:tracePt t="80429" x="3559175" y="4708525"/>
          <p14:tracePt t="80436" x="3533775" y="4708525"/>
          <p14:tracePt t="80445" x="3533775" y="4699000"/>
          <p14:tracePt t="80452" x="3517900" y="4691063"/>
          <p14:tracePt t="80468" x="3508375" y="4691063"/>
          <p14:tracePt t="80476" x="3508375" y="4673600"/>
          <p14:tracePt t="80484" x="3508375" y="4657725"/>
          <p14:tracePt t="80492" x="3508375" y="4630738"/>
          <p14:tracePt t="80500" x="3508375" y="4605338"/>
          <p14:tracePt t="80508" x="3508375" y="4579938"/>
          <p14:tracePt t="80516" x="3508375" y="4546600"/>
          <p14:tracePt t="80524" x="3517900" y="4513263"/>
          <p14:tracePt t="80532" x="3533775" y="4478338"/>
          <p14:tracePt t="80541" x="3551238" y="4452938"/>
          <p14:tracePt t="80548" x="3559175" y="4435475"/>
          <p14:tracePt t="80556" x="3576638" y="4410075"/>
          <p14:tracePt t="80564" x="3594100" y="4402138"/>
          <p14:tracePt t="80572" x="3611563" y="4384675"/>
          <p14:tracePt t="80581" x="3636963" y="4359275"/>
          <p14:tracePt t="80588" x="3670300" y="4325938"/>
          <p14:tracePt t="80598" x="3687763" y="4325938"/>
          <p14:tracePt t="80603" x="3729038" y="4308475"/>
          <p14:tracePt t="80613" x="3763963" y="4283075"/>
          <p14:tracePt t="80620" x="3806825" y="4265613"/>
          <p14:tracePt t="80630" x="3857625" y="4249738"/>
          <p14:tracePt t="80636" x="3908425" y="4224338"/>
          <p14:tracePt t="80647" x="3967163" y="4206875"/>
          <p14:tracePt t="80652" x="4010025" y="4181475"/>
          <p14:tracePt t="80662" x="4052888" y="4164013"/>
          <p14:tracePt t="80668" x="4086225" y="4146550"/>
          <p14:tracePt t="80675" x="4121150" y="4130675"/>
          <p14:tracePt t="80683" x="4146550" y="4113213"/>
          <p14:tracePt t="80691" x="4171950" y="4095750"/>
          <p14:tracePt t="80699" x="4179888" y="4087813"/>
          <p14:tracePt t="80707" x="4187825" y="4070350"/>
          <p14:tracePt t="80715" x="4197350" y="4070350"/>
          <p14:tracePt t="80796" x="4197350" y="4079875"/>
          <p14:tracePt t="80804" x="4162425" y="4095750"/>
          <p14:tracePt t="80814" x="4111625" y="4146550"/>
          <p14:tracePt t="80821" x="4035425" y="4206875"/>
          <p14:tracePt t="80830" x="3933825" y="4257675"/>
          <p14:tracePt t="80837" x="3832225" y="4283075"/>
          <p14:tracePt t="80847" x="3738563" y="4300538"/>
          <p14:tracePt t="80853" x="3652838" y="4316413"/>
          <p14:tracePt t="80865" x="3602038" y="4325938"/>
          <p14:tracePt t="80869" x="3551238" y="4325938"/>
          <p14:tracePt t="80883" x="3525838" y="4325938"/>
          <p14:tracePt t="80887" x="3500438" y="4308475"/>
          <p14:tracePt t="80892" x="3482975" y="4291013"/>
          <p14:tracePt t="80900" x="3475038" y="4283075"/>
          <p14:tracePt t="80908" x="3457575" y="4257675"/>
          <p14:tracePt t="80916" x="3457575" y="4249738"/>
          <p14:tracePt t="80924" x="3449638" y="4206875"/>
          <p14:tracePt t="80932" x="3449638" y="4189413"/>
          <p14:tracePt t="80940" x="3449638" y="4156075"/>
          <p14:tracePt t="80948" x="3449638" y="4113213"/>
          <p14:tracePt t="80956" x="3457575" y="4062413"/>
          <p14:tracePt t="80966" x="3482975" y="4011613"/>
          <p14:tracePt t="80972" x="3508375" y="3986213"/>
          <p14:tracePt t="80981" x="3533775" y="3951288"/>
          <p14:tracePt t="80988" x="3576638" y="3925888"/>
          <p14:tracePt t="80998" x="3636963" y="3900488"/>
          <p14:tracePt t="81004" x="3695700" y="3883025"/>
          <p14:tracePt t="81014" x="3756025" y="3875088"/>
          <p14:tracePt t="81025" x="3806825" y="3867150"/>
          <p14:tracePt t="81032" x="3814763" y="3867150"/>
          <p14:tracePt t="81040" x="3822700" y="3867150"/>
          <p14:tracePt t="81064" x="3832225" y="3867150"/>
          <p14:tracePt t="81122" x="3840163" y="3867150"/>
          <p14:tracePt t="81169" x="3840163" y="3875088"/>
          <p14:tracePt t="81185" x="3840163" y="3883025"/>
          <p14:tracePt t="81217" x="3832225" y="3892550"/>
          <p14:tracePt t="81225" x="3781425" y="3892550"/>
          <p14:tracePt t="81233" x="3703638" y="3892550"/>
          <p14:tracePt t="81242" x="3594100" y="3892550"/>
          <p14:tracePt t="81249" x="3492500" y="3892550"/>
          <p14:tracePt t="81257" x="3406775" y="3892550"/>
          <p14:tracePt t="81265" x="3338513" y="3892550"/>
          <p14:tracePt t="81273" x="3297238" y="3883025"/>
          <p14:tracePt t="81282" x="3297238" y="3875088"/>
          <p14:tracePt t="81297" x="3297238" y="3857625"/>
          <p14:tracePt t="81304" x="3297238" y="3832225"/>
          <p14:tracePt t="81313" x="3297238" y="3816350"/>
          <p14:tracePt t="81321" x="3322638" y="3790950"/>
          <p14:tracePt t="81330" x="3363913" y="3756025"/>
          <p14:tracePt t="81336" x="3414713" y="3705225"/>
          <p14:tracePt t="81346" x="3475038" y="3654425"/>
          <p14:tracePt t="81352" x="3551238" y="3619500"/>
          <p14:tracePt t="81363" x="3619500" y="3578225"/>
          <p14:tracePt t="81368" x="3703638" y="3543300"/>
          <p14:tracePt t="81379" x="3781425" y="3502025"/>
          <p14:tracePt t="81384" x="3848100" y="3475038"/>
          <p14:tracePt t="81393" x="3908425" y="3459163"/>
          <p14:tracePt t="81400" x="3941763" y="3441700"/>
          <p14:tracePt t="81408" x="3951288" y="3441700"/>
          <p14:tracePt t="81416" x="3959225" y="3441700"/>
          <p14:tracePt t="81586" x="3951288" y="3441700"/>
          <p14:tracePt t="81595" x="3951288" y="3433763"/>
          <p14:tracePt t="81602" x="3933825" y="3433763"/>
          <p14:tracePt t="81614" x="3925888" y="3433763"/>
          <p14:tracePt t="81619" x="3916363" y="3433763"/>
          <p14:tracePt t="81631" x="3900488" y="3433763"/>
          <p14:tracePt t="81633" x="3873500" y="3449638"/>
          <p14:tracePt t="81640" x="3848100" y="3475038"/>
          <p14:tracePt t="81648" x="3814763" y="3517900"/>
          <p14:tracePt t="81655" x="3781425" y="3543300"/>
          <p14:tracePt t="81664" x="3763963" y="3560763"/>
          <p14:tracePt t="81671" x="3746500" y="3586163"/>
          <p14:tracePt t="81680" x="3738563" y="3611563"/>
          <p14:tracePt t="81688" x="3721100" y="3636963"/>
          <p14:tracePt t="81697" x="3713163" y="3687763"/>
          <p14:tracePt t="81704" x="3713163" y="3722688"/>
          <p14:tracePt t="81713" x="3713163" y="3748088"/>
          <p14:tracePt t="81720" x="3713163" y="3781425"/>
          <p14:tracePt t="81730" x="3713163" y="3816350"/>
          <p14:tracePt t="81735" x="3713163" y="3841750"/>
          <p14:tracePt t="81745" x="3713163" y="3849688"/>
          <p14:tracePt t="81751" x="3713163" y="3857625"/>
          <p14:tracePt t="81840" x="3713163" y="3867150"/>
          <p14:tracePt t="81848" x="3721100" y="3875088"/>
          <p14:tracePt t="81874" x="3738563" y="3883025"/>
          <p14:tracePt t="81890" x="3746500" y="3892550"/>
          <p14:tracePt t="81899" x="3756025" y="3892550"/>
          <p14:tracePt t="81936" x="3756025" y="3900488"/>
          <p14:tracePt t="81953" x="3763963" y="3900488"/>
          <p14:tracePt t="81986" x="3763963" y="3908425"/>
          <p14:tracePt t="82001" x="3763963" y="3925888"/>
          <p14:tracePt t="82009" x="3746500" y="3935413"/>
          <p14:tracePt t="82018" x="3729038" y="3943350"/>
          <p14:tracePt t="82025" x="3721100" y="3943350"/>
          <p14:tracePt t="82032" x="3713163" y="3943350"/>
          <p14:tracePt t="82040" x="3695700" y="3951288"/>
          <p14:tracePt t="82048" x="3670300" y="3951288"/>
          <p14:tracePt t="82056" x="3652838" y="3960813"/>
          <p14:tracePt t="82064" x="3627438" y="3960813"/>
          <p14:tracePt t="82072" x="3602038" y="3960813"/>
          <p14:tracePt t="82080" x="3594100" y="3960813"/>
          <p14:tracePt t="82088" x="3586163" y="3960813"/>
          <p14:tracePt t="82096" x="3568700" y="3960813"/>
          <p14:tracePt t="82104" x="3559175" y="3960813"/>
          <p14:tracePt t="82113" x="3551238" y="3960813"/>
          <p14:tracePt t="82120" x="3533775" y="3960813"/>
          <p14:tracePt t="82129" x="3525838" y="3951288"/>
          <p14:tracePt t="82136" x="3517900" y="3951288"/>
          <p14:tracePt t="82145" x="3508375" y="3951288"/>
          <p14:tracePt t="82152" x="3500438" y="3943350"/>
          <p14:tracePt t="82162" x="3492500" y="3935413"/>
          <p14:tracePt t="82168" x="3475038" y="3935413"/>
          <p14:tracePt t="82179" x="3449638" y="3935413"/>
          <p14:tracePt t="82184" x="3424238" y="3935413"/>
          <p14:tracePt t="82192" x="3381375" y="3943350"/>
          <p14:tracePt t="82200" x="3355975" y="3951288"/>
          <p14:tracePt t="82208" x="3330575" y="3976688"/>
          <p14:tracePt t="82216" x="3287713" y="4002088"/>
          <p14:tracePt t="82224" x="3254375" y="4027488"/>
          <p14:tracePt t="82232" x="3211513" y="4070350"/>
          <p14:tracePt t="82240" x="3160713" y="4130675"/>
          <p14:tracePt t="82248" x="3109913" y="4181475"/>
          <p14:tracePt t="82256" x="3059113" y="4240213"/>
          <p14:tracePt t="82264" x="3008313" y="4291013"/>
          <p14:tracePt t="82272" x="2965450" y="4341813"/>
          <p14:tracePt t="82280" x="2940050" y="4376738"/>
          <p14:tracePt t="82288" x="2930525" y="4384675"/>
          <p14:tracePt t="82298" x="2930525" y="4394200"/>
          <p14:tracePt t="82352" x="2930525" y="4402138"/>
          <p14:tracePt t="82490" x="2930525" y="4384675"/>
          <p14:tracePt t="82496" x="2930525" y="4368800"/>
          <p14:tracePt t="82513" x="2930525" y="4359275"/>
          <p14:tracePt t="82529" x="2930525" y="4341813"/>
          <p14:tracePt t="82536" x="2930525" y="4333875"/>
          <p14:tracePt t="82552" x="2930525" y="4325938"/>
          <p14:tracePt t="82563" x="2940050" y="4316413"/>
          <p14:tracePt t="82568" x="2955925" y="4283075"/>
          <p14:tracePt t="82579" x="2973388" y="4275138"/>
          <p14:tracePt t="82584" x="2982913" y="4265613"/>
          <p14:tracePt t="82592" x="3008313" y="4240213"/>
          <p14:tracePt t="82600" x="3024188" y="4232275"/>
          <p14:tracePt t="82611" x="3024188" y="4224338"/>
          <p14:tracePt t="82618" x="3033713" y="4224338"/>
          <p14:tracePt t="82921" x="3033713" y="4214813"/>
          <p14:tracePt t="82937" x="3049588" y="4189413"/>
          <p14:tracePt t="82947" x="3059113" y="4189413"/>
          <p14:tracePt t="82953" x="3059113" y="4181475"/>
          <p14:tracePt t="83018" x="3067050" y="4181475"/>
          <p14:tracePt t="83050" x="3067050" y="4171950"/>
          <p14:tracePt t="83065" x="3074988" y="4164013"/>
          <p14:tracePt t="83082" x="3084513" y="4146550"/>
          <p14:tracePt t="83089" x="3084513" y="4138613"/>
          <p14:tracePt t="83099" x="3092450" y="4130675"/>
          <p14:tracePt t="83105" x="3100388" y="4130675"/>
          <p14:tracePt t="83116" x="3109913" y="4113213"/>
          <p14:tracePt t="83121" x="3109913" y="4105275"/>
          <p14:tracePt t="83131" x="3117850" y="4087813"/>
          <p14:tracePt t="83136" x="3127375" y="4087813"/>
          <p14:tracePt t="83146" x="3143250" y="4079875"/>
          <p14:tracePt t="83152" x="3152775" y="4062413"/>
          <p14:tracePt t="83162" x="3160713" y="4052888"/>
          <p14:tracePt t="83168" x="3168650" y="4052888"/>
          <p14:tracePt t="83193" x="3178175" y="4037013"/>
          <p14:tracePt t="83200" x="3178175" y="4027488"/>
          <p14:tracePt t="83208" x="3186113" y="4011613"/>
          <p14:tracePt t="83216" x="3194050" y="4002088"/>
          <p14:tracePt t="83224" x="3211513" y="3986213"/>
          <p14:tracePt t="83257" x="3219450" y="3976688"/>
          <p14:tracePt t="83273" x="3228975" y="3968750"/>
          <p14:tracePt t="83281" x="3236913" y="3960813"/>
          <p14:tracePt t="83297" x="3254375" y="3951288"/>
          <p14:tracePt t="83305" x="3270250" y="3943350"/>
          <p14:tracePt t="83315" x="3279775" y="3935413"/>
          <p14:tracePt t="83321" x="3297238" y="3935413"/>
          <p14:tracePt t="83330" x="3322638" y="3925888"/>
          <p14:tracePt t="83353" x="3330575" y="3917950"/>
          <p14:tracePt t="83364" x="3338513" y="3917950"/>
          <p14:tracePt t="83369" x="3348038" y="3917950"/>
          <p14:tracePt t="83379" x="3355975" y="3917950"/>
          <p14:tracePt t="83385" x="3363913" y="3917950"/>
          <p14:tracePt t="83393" x="3373438" y="3917950"/>
          <p14:tracePt t="83449" x="3381375" y="3917950"/>
          <p14:tracePt t="83457" x="3389313" y="3917950"/>
          <p14:tracePt t="83622" x="3373438" y="3917950"/>
          <p14:tracePt t="83630" x="3363913" y="3917950"/>
          <p14:tracePt t="83632" x="3355975" y="3917950"/>
          <p14:tracePt t="83639" x="3338513" y="3917950"/>
          <p14:tracePt t="83648" x="3313113" y="3917950"/>
          <p14:tracePt t="83656" x="3270250" y="3917950"/>
          <p14:tracePt t="83664" x="3236913" y="3917950"/>
          <p14:tracePt t="83672" x="3203575" y="3917950"/>
          <p14:tracePt t="83679" x="3168650" y="3917950"/>
          <p14:tracePt t="83688" x="3152775" y="3917950"/>
          <p14:tracePt t="83696" x="3127375" y="3925888"/>
          <p14:tracePt t="83704" x="3084513" y="3935413"/>
          <p14:tracePt t="83713" x="3033713" y="3951288"/>
          <p14:tracePt t="83720" x="2973388" y="3968750"/>
          <p14:tracePt t="83730" x="2922588" y="3976688"/>
          <p14:tracePt t="83736" x="2863850" y="3986213"/>
          <p14:tracePt t="83746" x="2803525" y="3994150"/>
          <p14:tracePt t="83752" x="2744788" y="4002088"/>
          <p14:tracePt t="83762" x="2693988" y="4011613"/>
          <p14:tracePt t="83768" x="2668588" y="4019550"/>
          <p14:tracePt t="83779" x="2641600" y="4019550"/>
          <p14:tracePt t="83784" x="2633663" y="4019550"/>
          <p14:tracePt t="83795" x="2625725" y="4019550"/>
          <p14:tracePt t="83800" x="2616200" y="4019550"/>
          <p14:tracePt t="83816" x="2608263" y="4019550"/>
          <p14:tracePt t="83880" x="2600325" y="4019550"/>
          <p14:tracePt t="83903" x="2600325" y="4011613"/>
          <p14:tracePt t="83912" x="2608263" y="4002088"/>
          <p14:tracePt t="83919" x="2616200" y="3994150"/>
          <p14:tracePt t="83928" x="2633663" y="3986213"/>
          <p14:tracePt t="83935" x="2641600" y="3976688"/>
          <p14:tracePt t="83946" x="2668588" y="3960813"/>
          <p14:tracePt t="83952" x="2693988" y="3943350"/>
          <p14:tracePt t="83961" x="2727325" y="3908425"/>
          <p14:tracePt t="83967" x="2744788" y="3892550"/>
          <p14:tracePt t="83979" x="2786063" y="3857625"/>
          <p14:tracePt t="83983" x="2838450" y="3816350"/>
          <p14:tracePt t="83991" x="2889250" y="3790950"/>
          <p14:tracePt t="83999" x="2930525" y="3773488"/>
          <p14:tracePt t="84007" x="2998788" y="3748088"/>
          <p14:tracePt t="84015" x="3049588" y="3722688"/>
          <p14:tracePt t="84023" x="3109913" y="3687763"/>
          <p14:tracePt t="84032" x="3186113" y="3662363"/>
          <p14:tracePt t="84039" x="3279775" y="3636963"/>
          <p14:tracePt t="84048" x="3373438" y="3611563"/>
          <p14:tracePt t="84056" x="3475038" y="3586163"/>
          <p14:tracePt t="84063" x="3594100" y="3560763"/>
          <p14:tracePt t="84072" x="3721100" y="3527425"/>
          <p14:tracePt t="84080" x="3857625" y="3492500"/>
          <p14:tracePt t="84095" x="4017963" y="3449638"/>
          <p14:tracePt t="84100" x="4248150" y="3398838"/>
          <p14:tracePt t="84108" x="4503738" y="3322638"/>
          <p14:tracePt t="84116" x="4800600" y="3254375"/>
          <p14:tracePt t="84124" x="5072063" y="3195638"/>
          <p14:tracePt t="84132" x="5368925" y="3101975"/>
          <p14:tracePt t="84140" x="5667375" y="3033713"/>
          <p14:tracePt t="84148" x="5938838" y="2974975"/>
          <p14:tracePt t="84156" x="6219825" y="2897188"/>
          <p14:tracePt t="84164" x="6465888" y="2830513"/>
          <p14:tracePt t="84172" x="6669088" y="2795588"/>
          <p14:tracePt t="84180" x="7000875" y="2762250"/>
          <p14:tracePt t="84188" x="7221538" y="2719388"/>
          <p14:tracePt t="84197" x="7383463" y="2676525"/>
          <p14:tracePt t="84204" x="7518400" y="2643188"/>
          <p14:tracePt t="84214" x="7612063" y="2608263"/>
          <p14:tracePt t="84220" x="7705725" y="2582863"/>
          <p14:tracePt t="84229" x="7816850" y="2549525"/>
          <p14:tracePt t="84236" x="7910513" y="2524125"/>
          <p14:tracePt t="84246" x="7994650" y="2506663"/>
          <p14:tracePt t="84252" x="8105775" y="2489200"/>
          <p14:tracePt t="84261" x="8181975" y="2463800"/>
          <p14:tracePt t="84268" x="8275638" y="2447925"/>
          <p14:tracePt t="84279" x="8343900" y="2438400"/>
          <p14:tracePt t="84284" x="8435975" y="2430463"/>
          <p14:tracePt t="84292" x="8529638" y="2422525"/>
          <p14:tracePt t="84300" x="8640763" y="2413000"/>
          <p14:tracePt t="84308" x="8750300" y="2397125"/>
          <p14:tracePt t="84316" x="8912225" y="2371725"/>
          <p14:tracePt t="84324" x="9031288" y="2354263"/>
          <p14:tracePt t="84332" x="9150350" y="2344738"/>
          <p14:tracePt t="84340" x="9277350" y="2344738"/>
          <p14:tracePt t="84348" x="9380538" y="2344738"/>
          <p14:tracePt t="84356" x="9490075" y="2328863"/>
          <p14:tracePt t="84363" x="9609138" y="2319338"/>
          <p14:tracePt t="84372" x="9710738" y="2344738"/>
          <p14:tracePt t="84379" x="9786938" y="2362200"/>
          <p14:tracePt t="84388" x="9855200" y="2397125"/>
          <p14:tracePt t="84396" x="9898063" y="2413000"/>
          <p14:tracePt t="84404" x="9948863" y="2430463"/>
          <p14:tracePt t="84413" x="9966325" y="2438400"/>
          <p14:tracePt t="84420" x="9974263" y="2438400"/>
          <p14:tracePt t="84445" x="9991725" y="2438400"/>
          <p14:tracePt t="84461" x="10017125" y="2473325"/>
          <p14:tracePt t="84468" x="10034588" y="2473325"/>
          <p14:tracePt t="84478" x="10050463" y="2498725"/>
          <p14:tracePt t="84484" x="10067925" y="2516188"/>
          <p14:tracePt t="84495" x="10085388" y="2524125"/>
          <p14:tracePt t="84500" x="10093325" y="2549525"/>
          <p14:tracePt t="84508" x="10110788" y="2566988"/>
          <p14:tracePt t="84516" x="10110788" y="2574925"/>
          <p14:tracePt t="84524" x="10118725" y="2592388"/>
          <p14:tracePt t="84540" x="10126663" y="2617788"/>
          <p14:tracePt t="84548" x="10136188" y="2643188"/>
          <p14:tracePt t="84555" x="10153650" y="2668588"/>
          <p14:tracePt t="84564" x="10161588" y="2693988"/>
          <p14:tracePt t="84572" x="10161588" y="2711450"/>
          <p14:tracePt t="84580" x="10161588" y="2719388"/>
          <p14:tracePt t="84588" x="10179050" y="2744788"/>
          <p14:tracePt t="84596" x="10179050" y="2770188"/>
          <p14:tracePt t="84604" x="10179050" y="2795588"/>
          <p14:tracePt t="84621" x="10179050" y="2805113"/>
          <p14:tracePt t="84632" x="10179050" y="2813050"/>
          <p14:tracePt t="84653" x="10179050" y="2820988"/>
          <p14:tracePt t="84666" x="10179050" y="2830513"/>
          <p14:tracePt t="84669" x="10169525" y="2846388"/>
          <p14:tracePt t="84681" x="10153650" y="2863850"/>
          <p14:tracePt t="84685" x="10118725" y="2897188"/>
          <p14:tracePt t="84698" x="10110788" y="2906713"/>
          <p14:tracePt t="84703" x="10093325" y="2922588"/>
          <p14:tracePt t="84709" x="10067925" y="2965450"/>
          <p14:tracePt t="84716" x="10050463" y="2965450"/>
          <p14:tracePt t="84725" x="10017125" y="2990850"/>
          <p14:tracePt t="84732" x="9991725" y="3008313"/>
          <p14:tracePt t="84741" x="9974263" y="3025775"/>
          <p14:tracePt t="84748" x="9940925" y="3041650"/>
          <p14:tracePt t="84756" x="9923463" y="3051175"/>
          <p14:tracePt t="84766" x="9915525" y="3059113"/>
          <p14:tracePt t="84772" x="9906000" y="3067050"/>
          <p14:tracePt t="84781" x="9898063" y="3076575"/>
          <p14:tracePt t="84789" x="9890125" y="3076575"/>
          <p14:tracePt t="84798" x="9890125" y="3094038"/>
          <p14:tracePt t="84805" x="9880600" y="3094038"/>
          <p14:tracePt t="84815" x="9864725" y="3109913"/>
          <p14:tracePt t="84821" x="9821863" y="3144838"/>
          <p14:tracePt t="84830" x="9804400" y="3152775"/>
          <p14:tracePt t="84836" x="9779000" y="3170238"/>
          <p14:tracePt t="84846" x="9736138" y="3186113"/>
          <p14:tracePt t="84852" x="9710738" y="3203575"/>
          <p14:tracePt t="84861" x="9677400" y="3221038"/>
          <p14:tracePt t="84869" x="9652000" y="3228975"/>
          <p14:tracePt t="84880" x="9642475" y="3238500"/>
          <p14:tracePt t="84884" x="9634538" y="3238500"/>
          <p14:tracePt t="84925" x="9626600" y="3246438"/>
          <p14:tracePt t="84940" x="9634538" y="3263900"/>
          <p14:tracePt t="84948" x="9642475" y="3263900"/>
          <p14:tracePt t="84956" x="9659938" y="3263900"/>
          <p14:tracePt t="84964" x="9685338" y="3271838"/>
          <p14:tracePt t="84972" x="9710738" y="3271838"/>
          <p14:tracePt t="84980" x="9753600" y="3271838"/>
          <p14:tracePt t="84987" x="9812338" y="3271838"/>
          <p14:tracePt t="84995" x="9898063" y="3263900"/>
          <p14:tracePt t="85003" x="9991725" y="3238500"/>
          <p14:tracePt t="85012" x="10093325" y="3211513"/>
          <p14:tracePt t="85019" x="10212388" y="3186113"/>
          <p14:tracePt t="85030" x="10339388" y="3160713"/>
          <p14:tracePt t="85036" x="10483850" y="3119438"/>
          <p14:tracePt t="85045" x="10637838" y="3084513"/>
          <p14:tracePt t="85052" x="10790238" y="3059113"/>
          <p14:tracePt t="85062" x="10952163" y="3025775"/>
          <p14:tracePt t="85068" x="11112500" y="2982913"/>
          <p14:tracePt t="85077" x="11291888" y="2940050"/>
          <p14:tracePt t="85084" x="11444288" y="2922588"/>
          <p14:tracePt t="85092" x="11571288" y="2914650"/>
          <p14:tracePt t="85100" x="11664950" y="2881313"/>
          <p14:tracePt t="85108" x="11750675" y="2855913"/>
          <p14:tracePt t="85116" x="11818938" y="2855913"/>
          <p14:tracePt t="85124" x="11895138" y="2855913"/>
          <p14:tracePt t="85132" x="11936413" y="2855913"/>
          <p14:tracePt t="85140" x="11961813" y="2846388"/>
          <p14:tracePt t="85148" x="11961813" y="2838450"/>
          <p14:tracePt t="85156" x="11971338" y="2838450"/>
          <p14:tracePt t="85164" x="11996738" y="2830513"/>
          <p14:tracePt t="85172" x="11996738" y="2787650"/>
          <p14:tracePt t="85180" x="12014200" y="2762250"/>
          <p14:tracePt t="85188" x="12022138" y="2752725"/>
          <p14:tracePt t="85438" x="12039600" y="2752725"/>
          <p14:tracePt t="85446" x="12047538" y="2752725"/>
          <p14:tracePt t="85453" x="12072938" y="2752725"/>
          <p14:tracePt t="85464" x="12080875" y="2752725"/>
          <p14:tracePt t="85469" x="12098338" y="2752725"/>
          <p14:tracePt t="85483" x="12133263" y="2752725"/>
          <p14:tracePt t="85486" x="12141200" y="2752725"/>
          <p14:tracePt t="85497" x="12166600" y="2752725"/>
          <p14:tracePt t="85501" x="12174538" y="2752725"/>
          <p14:tracePt t="88602" x="11674475" y="4402138"/>
          <p14:tracePt t="88609" x="11291888" y="4316413"/>
          <p14:tracePt t="88616" x="10952163" y="4257675"/>
          <p14:tracePt t="88628" x="10645775" y="4232275"/>
          <p14:tracePt t="88634" x="10425113" y="4206875"/>
          <p14:tracePt t="88654" x="10186988" y="4164013"/>
          <p14:tracePt t="88656" x="10118725" y="4156075"/>
          <p14:tracePt t="88664" x="10110788" y="4156075"/>
          <p14:tracePt t="88754" x="10101263" y="4156075"/>
          <p14:tracePt t="88770" x="10101263" y="4164013"/>
          <p14:tracePt t="88784" x="10110788" y="4171950"/>
          <p14:tracePt t="88793" x="10110788" y="4181475"/>
          <p14:tracePt t="88800" x="10110788" y="4189413"/>
          <p14:tracePt t="88811" x="10110788" y="4197350"/>
          <p14:tracePt t="88816" x="10118725" y="4206875"/>
          <p14:tracePt t="88824" x="10126663" y="4214813"/>
          <p14:tracePt t="88832" x="10126663" y="4224338"/>
          <p14:tracePt t="88848" x="10136188" y="4232275"/>
          <p14:tracePt t="88864" x="10136188" y="4240213"/>
          <p14:tracePt t="89026" x="10144125" y="4240213"/>
          <p14:tracePt t="89040" x="10153650" y="4240213"/>
          <p14:tracePt t="89056" x="10153650" y="4232275"/>
          <p14:tracePt t="89072" x="10153650" y="4224338"/>
          <p14:tracePt t="89080" x="10161588" y="4214813"/>
          <p14:tracePt t="89088" x="10179050" y="4197350"/>
          <p14:tracePt t="89096" x="10186988" y="4171950"/>
          <p14:tracePt t="89104" x="10204450" y="4138613"/>
          <p14:tracePt t="89114" x="10237788" y="4079875"/>
          <p14:tracePt t="89120" x="10288588" y="4011613"/>
          <p14:tracePt t="89130" x="10339388" y="3951288"/>
          <p14:tracePt t="89136" x="10390188" y="3900488"/>
          <p14:tracePt t="89145" x="10458450" y="3841750"/>
          <p14:tracePt t="89152" x="10509250" y="3790950"/>
          <p14:tracePt t="89162" x="10560050" y="3738563"/>
          <p14:tracePt t="89168" x="10612438" y="3697288"/>
          <p14:tracePt t="89179" x="10663238" y="3662363"/>
          <p14:tracePt t="89184" x="10704513" y="3636963"/>
          <p14:tracePt t="89195" x="10714038" y="3636963"/>
          <p14:tracePt t="89200" x="10721975" y="3619500"/>
          <p14:tracePt t="89295" x="10729913" y="3619500"/>
          <p14:tracePt t="89303" x="10739438" y="3629025"/>
          <p14:tracePt t="89311" x="10747375" y="3646488"/>
          <p14:tracePt t="89320" x="10772775" y="3687763"/>
          <p14:tracePt t="89328" x="10782300" y="3730625"/>
          <p14:tracePt t="89336" x="10798175" y="3773488"/>
          <p14:tracePt t="89344" x="10823575" y="3798888"/>
          <p14:tracePt t="89352" x="10848975" y="3867150"/>
          <p14:tracePt t="89361" x="10874375" y="3960813"/>
          <p14:tracePt t="89368" x="10891838" y="4044950"/>
          <p14:tracePt t="89377" x="10934700" y="4164013"/>
          <p14:tracePt t="89383" x="10977563" y="4283075"/>
          <p14:tracePt t="89393" x="11010900" y="4410075"/>
          <p14:tracePt t="89400" x="11053763" y="4529138"/>
          <p14:tracePt t="89410" x="11104563" y="4648200"/>
          <p14:tracePt t="89416" x="11155363" y="4775200"/>
          <p14:tracePt t="89426" x="11215688" y="4919663"/>
          <p14:tracePt t="89431" x="11282363" y="5073650"/>
          <p14:tracePt t="89439" x="11368088" y="5235575"/>
          <p14:tracePt t="89448" x="11444288" y="5362575"/>
          <p14:tracePt t="89456" x="11495088" y="5472113"/>
          <p14:tracePt t="89464" x="11537950" y="5540375"/>
          <p14:tracePt t="89472" x="11580813" y="5608638"/>
          <p14:tracePt t="89480" x="11606213" y="5659438"/>
          <p14:tracePt t="89488" x="11622088" y="5694363"/>
          <p14:tracePt t="89496" x="11631613" y="5702300"/>
          <p14:tracePt t="89617" x="11631613" y="5694363"/>
          <p14:tracePt t="89634" x="11631613" y="5684838"/>
          <p14:tracePt t="89646" x="11631613" y="5676900"/>
          <p14:tracePt t="89657" x="11614150" y="5641975"/>
          <p14:tracePt t="89663" x="11596688" y="5626100"/>
          <p14:tracePt t="89671" x="11580813" y="5608638"/>
          <p14:tracePt t="89672" x="11555413" y="5575300"/>
          <p14:tracePt t="89680" x="11520488" y="5540375"/>
          <p14:tracePt t="89687" x="11461750" y="5497513"/>
          <p14:tracePt t="89695" x="11385550" y="5456238"/>
          <p14:tracePt t="89703" x="11291888" y="5395913"/>
          <p14:tracePt t="89712" x="11172825" y="5362575"/>
          <p14:tracePt t="89720" x="11044238" y="5302250"/>
          <p14:tracePt t="89728" x="10909300" y="5260975"/>
          <p14:tracePt t="89736" x="10798175" y="5243513"/>
          <p14:tracePt t="89745" x="10696575" y="5235575"/>
          <p14:tracePt t="89752" x="10612438" y="5226050"/>
          <p14:tracePt t="89761" x="10534650" y="5218113"/>
          <p14:tracePt t="89768" x="10493375" y="5208588"/>
          <p14:tracePt t="89777" x="10458450" y="5200650"/>
          <p14:tracePt t="89784" x="10450513" y="5200650"/>
          <p14:tracePt t="89809" x="10442575" y="5192713"/>
          <p14:tracePt t="89970" x="10450513" y="5192713"/>
          <p14:tracePt t="89978" x="10458450" y="5192713"/>
          <p14:tracePt t="90494" x="10458450" y="5183188"/>
          <p14:tracePt t="90501" x="10458450" y="5175250"/>
          <p14:tracePt t="90512" x="10475913" y="5149850"/>
          <p14:tracePt t="90518" x="10475913" y="5124450"/>
          <p14:tracePt t="90530" x="10483850" y="5091113"/>
          <p14:tracePt t="90532" x="10501313" y="5048250"/>
          <p14:tracePt t="90541" x="10501313" y="5013325"/>
          <p14:tracePt t="90548" x="10501313" y="4979988"/>
          <p14:tracePt t="90556" x="10509250" y="4911725"/>
          <p14:tracePt t="90564" x="10518775" y="4827588"/>
          <p14:tracePt t="90572" x="10544175" y="4749800"/>
          <p14:tracePt t="90580" x="10560050" y="4640263"/>
          <p14:tracePt t="90588" x="10585450" y="4538663"/>
          <p14:tracePt t="90596" x="10602913" y="4435475"/>
          <p14:tracePt t="90604" x="10637838" y="4341813"/>
          <p14:tracePt t="90613" x="10663238" y="4257675"/>
          <p14:tracePt t="90620" x="10688638" y="4214813"/>
          <p14:tracePt t="90630" x="10696575" y="4181475"/>
          <p14:tracePt t="90636" x="10704513" y="4181475"/>
          <p14:tracePt t="90646" x="10714038" y="4171950"/>
          <p14:tracePt t="90653" x="10721975" y="4164013"/>
          <p14:tracePt t="90662" x="10721975" y="4156075"/>
          <p14:tracePt t="90749" x="10729913" y="4156075"/>
          <p14:tracePt t="90765" x="10756900" y="4164013"/>
          <p14:tracePt t="90773" x="10756900" y="4181475"/>
          <p14:tracePt t="90780" x="10756900" y="4197350"/>
          <p14:tracePt t="90788" x="10756900" y="4214813"/>
          <p14:tracePt t="90796" x="10764838" y="4240213"/>
          <p14:tracePt t="90804" x="10764838" y="4257675"/>
          <p14:tracePt t="90811" x="10782300" y="4291013"/>
          <p14:tracePt t="90820" x="10782300" y="4308475"/>
          <p14:tracePt t="90828" x="10790238" y="4341813"/>
          <p14:tracePt t="90836" x="10798175" y="4384675"/>
          <p14:tracePt t="90845" x="10807700" y="4435475"/>
          <p14:tracePt t="90852" x="10823575" y="4495800"/>
          <p14:tracePt t="90861" x="10833100" y="4554538"/>
          <p14:tracePt t="90868" x="10841038" y="4597400"/>
          <p14:tracePt t="90878" x="10841038" y="4622800"/>
          <p14:tracePt t="90894" x="10858500" y="4665663"/>
          <p14:tracePt t="90900" x="10858500" y="4683125"/>
          <p14:tracePt t="90941" x="10858500" y="4691063"/>
          <p14:tracePt t="90956" x="10866438" y="4691063"/>
          <p14:tracePt t="90973" x="10866438" y="4699000"/>
          <p14:tracePt t="90980" x="10866438" y="4708525"/>
          <p14:tracePt t="90989" x="10866438" y="4733925"/>
          <p14:tracePt t="90996" x="10874375" y="4775200"/>
          <p14:tracePt t="91005" x="10874375" y="4802188"/>
          <p14:tracePt t="91014" x="10883900" y="4810125"/>
          <p14:tracePt t="91020" x="10883900" y="4843463"/>
          <p14:tracePt t="91030" x="10891838" y="4852988"/>
          <p14:tracePt t="91037" x="10891838" y="4878388"/>
          <p14:tracePt t="91045" x="10891838" y="4894263"/>
          <p14:tracePt t="91052" x="10891838" y="4919663"/>
          <p14:tracePt t="91062" x="10891838" y="4937125"/>
          <p14:tracePt t="91069" x="10891838" y="4946650"/>
          <p14:tracePt t="91078" x="10891838" y="4962525"/>
          <p14:tracePt t="91084" x="10891838" y="4979988"/>
          <p14:tracePt t="91094" x="10891838" y="5005388"/>
          <p14:tracePt t="91101" x="10891838" y="5038725"/>
          <p14:tracePt t="91111" x="10891838" y="5056188"/>
          <p14:tracePt t="91117" x="10901363" y="5099050"/>
          <p14:tracePt t="91128" x="10917238" y="5132388"/>
          <p14:tracePt t="91132" x="10926763" y="5167313"/>
          <p14:tracePt t="91140" x="10934700" y="5200650"/>
          <p14:tracePt t="91605" x="10909300" y="5200650"/>
          <p14:tracePt t="91613" x="10901363" y="5192713"/>
          <p14:tracePt t="91621" x="10883900" y="5183188"/>
          <p14:tracePt t="91631" x="10848975" y="5175250"/>
          <p14:tracePt t="91637" x="10790238" y="5141913"/>
          <p14:tracePt t="91647" x="10739438" y="5116513"/>
          <p14:tracePt t="91654" x="10688638" y="5091113"/>
          <p14:tracePt t="91663" x="10663238" y="5056188"/>
          <p14:tracePt t="91700" x="10663238" y="5038725"/>
          <p14:tracePt t="91709" x="10671175" y="5030788"/>
          <p14:tracePt t="91716" x="10679113" y="5013325"/>
          <p14:tracePt t="91727" x="10704513" y="4997450"/>
          <p14:tracePt t="91731" x="10721975" y="4979988"/>
          <p14:tracePt t="91739" x="10739438" y="4962525"/>
          <p14:tracePt t="91748" x="10747375" y="4954588"/>
          <p14:tracePt t="91756" x="10756900" y="4954588"/>
          <p14:tracePt t="91838" x="10747375" y="4954588"/>
          <p14:tracePt t="91861" x="10739438" y="4954588"/>
          <p14:tracePt t="91869" x="10729913" y="4954588"/>
          <p14:tracePt t="92222" x="10739438" y="4954588"/>
          <p14:tracePt t="92238" x="10739438" y="4962525"/>
          <p14:tracePt t="92246" x="10729913" y="4987925"/>
          <p14:tracePt t="92253" x="10721975" y="5005388"/>
          <p14:tracePt t="92264" x="10704513" y="5038725"/>
          <p14:tracePt t="92270" x="10688638" y="5073650"/>
          <p14:tracePt t="92281" x="10688638" y="5106988"/>
          <p14:tracePt t="92285" x="10671175" y="5124450"/>
          <p14:tracePt t="92294" x="10679113" y="5149850"/>
          <p14:tracePt t="92300" x="10679113" y="5157788"/>
          <p14:tracePt t="92732" x="10688638" y="5157788"/>
          <p14:tracePt t="92748" x="10688638" y="5167313"/>
          <p14:tracePt t="92756" x="10679113" y="5175250"/>
          <p14:tracePt t="92764" x="10671175" y="5183188"/>
          <p14:tracePt t="92772" x="10663238" y="5183188"/>
          <p14:tracePt t="92780" x="10663238" y="5192713"/>
          <p14:tracePt t="92788" x="10628313" y="5192713"/>
          <p14:tracePt t="92804" x="10612438" y="5200650"/>
          <p14:tracePt t="92812" x="10594975" y="5200650"/>
          <p14:tracePt t="92820" x="10594975" y="5208588"/>
          <p14:tracePt t="92828" x="10585450" y="5208588"/>
          <p14:tracePt t="92836" x="10577513" y="5208588"/>
          <p14:tracePt t="92844" x="10569575" y="5208588"/>
          <p14:tracePt t="92852" x="10552113" y="5208588"/>
          <p14:tracePt t="92868" x="10544175" y="5208588"/>
          <p14:tracePt t="92877" x="10526713" y="5208588"/>
          <p14:tracePt t="92895" x="10493375" y="5208588"/>
          <p14:tracePt t="92900" x="10475913" y="5208588"/>
          <p14:tracePt t="92909" x="10467975" y="5208588"/>
          <p14:tracePt t="92916" x="10458450" y="5208588"/>
          <p14:tracePt t="92927" x="10442575" y="5208588"/>
          <p14:tracePt t="92931" x="10433050" y="5208588"/>
          <p14:tracePt t="92943" x="10425113" y="5208588"/>
          <p14:tracePt t="92948" x="10399713" y="5208588"/>
          <p14:tracePt t="92956" x="10382250" y="5208588"/>
          <p14:tracePt t="92964" x="10348913" y="5200650"/>
          <p14:tracePt t="92972" x="10339388" y="5200650"/>
          <p14:tracePt t="92980" x="10331450" y="5200650"/>
          <p14:tracePt t="93004" x="10323513" y="5200650"/>
          <p14:tracePt t="93020" x="10313988" y="5200650"/>
          <p14:tracePt t="93084" x="10306050" y="5200650"/>
          <p14:tracePt t="93198" x="10298113" y="5192713"/>
          <p14:tracePt t="93262" x="10298113" y="5183188"/>
          <p14:tracePt t="93344" x="10298113" y="5175250"/>
          <p14:tracePt t="93369" x="10306050" y="5167313"/>
          <p14:tracePt t="93386" x="10331450" y="5167313"/>
          <p14:tracePt t="93395" x="10356850" y="5167313"/>
          <p14:tracePt t="93400" x="10364788" y="5167313"/>
          <p14:tracePt t="93411" x="10390188" y="5167313"/>
          <p14:tracePt t="93415" x="10415588" y="5175250"/>
          <p14:tracePt t="93427" x="10442575" y="5175250"/>
          <p14:tracePt t="93432" x="10467975" y="5175250"/>
          <p14:tracePt t="93442" x="10483850" y="5175250"/>
          <p14:tracePt t="93448" x="10509250" y="5167313"/>
          <p14:tracePt t="93456" x="10560050" y="5157788"/>
          <p14:tracePt t="93464" x="10602913" y="5149850"/>
          <p14:tracePt t="93472" x="10653713" y="5141913"/>
          <p14:tracePt t="93480" x="10688638" y="5141913"/>
          <p14:tracePt t="93488" x="10696575" y="5141913"/>
          <p14:tracePt t="93496" x="10714038" y="5141913"/>
          <p14:tracePt t="93504" x="10729913" y="5141913"/>
          <p14:tracePt t="93600" x="10714038" y="5141913"/>
          <p14:tracePt t="93609" x="10688638" y="5141913"/>
          <p14:tracePt t="93616" x="10663238" y="5141913"/>
          <p14:tracePt t="93625" x="10637838" y="5141913"/>
          <p14:tracePt t="93632" x="10602913" y="5132388"/>
          <p14:tracePt t="93642" x="10577513" y="5132388"/>
          <p14:tracePt t="93648" x="10560050" y="5124450"/>
          <p14:tracePt t="93655" x="10526713" y="5116513"/>
          <p14:tracePt t="93664" x="10493375" y="5106988"/>
          <p14:tracePt t="93672" x="10467975" y="5099050"/>
          <p14:tracePt t="93680" x="10433050" y="5091113"/>
          <p14:tracePt t="93696" x="10425113" y="5081588"/>
          <p14:tracePt t="93744" x="10433050" y="5064125"/>
          <p14:tracePt t="93752" x="10442575" y="5056188"/>
          <p14:tracePt t="93761" x="10458450" y="5048250"/>
          <p14:tracePt t="93768" x="10493375" y="5048250"/>
          <p14:tracePt t="93778" x="10509250" y="5048250"/>
          <p14:tracePt t="93784" x="10534650" y="5048250"/>
          <p14:tracePt t="93794" x="10569575" y="5048250"/>
          <p14:tracePt t="93800" x="10612438" y="5048250"/>
          <p14:tracePt t="93812" x="10645775" y="5048250"/>
          <p14:tracePt t="93816" x="10704513" y="5048250"/>
          <p14:tracePt t="93828" x="10747375" y="5048250"/>
          <p14:tracePt t="93832" x="10772775" y="5048250"/>
          <p14:tracePt t="93841" x="10790238" y="5048250"/>
          <p14:tracePt t="93848" x="10798175" y="5048250"/>
          <p14:tracePt t="93857" x="10807700" y="5056188"/>
          <p14:tracePt t="93872" x="10841038" y="5064125"/>
          <p14:tracePt t="93893" x="10848975" y="5073650"/>
          <p14:tracePt t="93904" x="10858500" y="5073650"/>
          <p14:tracePt t="93920" x="10858500" y="5081588"/>
          <p14:tracePt t="93952" x="10858500" y="5091113"/>
          <p14:tracePt t="93962" x="10858500" y="5099050"/>
          <p14:tracePt t="93969" x="10858500" y="5132388"/>
          <p14:tracePt t="93978" x="10858500" y="5149850"/>
          <p14:tracePt t="93984" x="10833100" y="5192713"/>
          <p14:tracePt t="93995" x="10807700" y="5226050"/>
          <p14:tracePt t="94001" x="10782300" y="5268913"/>
          <p14:tracePt t="94012" x="10764838" y="5311775"/>
          <p14:tracePt t="94017" x="10729913" y="5345113"/>
          <p14:tracePt t="94028" x="10704513" y="5387975"/>
          <p14:tracePt t="94033" x="10696575" y="5405438"/>
          <p14:tracePt t="94041" x="10679113" y="5413375"/>
          <p14:tracePt t="94048" x="10671175" y="5421313"/>
          <p14:tracePt t="94056" x="10663238" y="5430838"/>
          <p14:tracePt t="94162" x="10653713" y="5430838"/>
          <p14:tracePt t="94169" x="10645775" y="5438775"/>
          <p14:tracePt t="94179" x="10628313" y="5438775"/>
          <p14:tracePt t="94185" x="10620375" y="5438775"/>
          <p14:tracePt t="94196" x="10612438" y="5456238"/>
          <p14:tracePt t="94201" x="10585450" y="5464175"/>
          <p14:tracePt t="94214" x="10569575" y="5481638"/>
          <p14:tracePt t="94218" x="10552113" y="5489575"/>
          <p14:tracePt t="94230" x="10534650" y="5507038"/>
          <p14:tracePt t="94235" x="10526713" y="5514975"/>
          <p14:tracePt t="94245" x="10518775" y="5540375"/>
          <p14:tracePt t="94248" x="10518775" y="5557838"/>
          <p14:tracePt t="94256" x="10518775" y="5583238"/>
          <p14:tracePt t="94264" x="10518775" y="5600700"/>
          <p14:tracePt t="94273" x="10518775" y="5616575"/>
          <p14:tracePt t="94280" x="10518775" y="5626100"/>
          <p14:tracePt t="94288" x="10518775" y="5641975"/>
          <p14:tracePt t="94296" x="10518775" y="5659438"/>
          <p14:tracePt t="94304" x="10518775" y="5684838"/>
          <p14:tracePt t="94312" x="10534650" y="5702300"/>
          <p14:tracePt t="94320" x="10544175" y="5719763"/>
          <p14:tracePt t="94328" x="10552113" y="5735638"/>
          <p14:tracePt t="94337" x="10560050" y="5761038"/>
          <p14:tracePt t="94346" x="10569575" y="5778500"/>
          <p14:tracePt t="94352" x="10577513" y="5795963"/>
          <p14:tracePt t="94361" x="10585450" y="5821363"/>
          <p14:tracePt t="94368" x="10585450" y="5829300"/>
          <p14:tracePt t="94377" x="10594975" y="5872163"/>
          <p14:tracePt t="94394" x="10594975" y="5880100"/>
          <p14:tracePt t="94400" x="10594975" y="5905500"/>
          <p14:tracePt t="94410" x="10602913" y="5922963"/>
          <p14:tracePt t="94416" x="10602913" y="5940425"/>
          <p14:tracePt t="94432" x="10602913" y="5948363"/>
          <p14:tracePt t="94448" x="10602913" y="5957888"/>
          <p14:tracePt t="94497" x="10602913" y="5965825"/>
          <p14:tracePt t="94537" x="10585450" y="5965825"/>
          <p14:tracePt t="94544" x="10560050" y="5957888"/>
          <p14:tracePt t="94552" x="10544175" y="5940425"/>
          <p14:tracePt t="94561" x="10534650" y="5932488"/>
          <p14:tracePt t="94568" x="10509250" y="5905500"/>
          <p14:tracePt t="94577" x="10475913" y="5889625"/>
          <p14:tracePt t="94584" x="10467975" y="5880100"/>
          <p14:tracePt t="94593" x="10433050" y="5846763"/>
          <p14:tracePt t="94600" x="10399713" y="5838825"/>
          <p14:tracePt t="94610" x="10382250" y="5829300"/>
          <p14:tracePt t="94615" x="10356850" y="5829300"/>
          <p14:tracePt t="94626" x="10331450" y="5829300"/>
          <p14:tracePt t="94631" x="10313988" y="5829300"/>
          <p14:tracePt t="94639" x="10288588" y="5829300"/>
          <p14:tracePt t="94647" x="10255250" y="5829300"/>
          <p14:tracePt t="94655" x="10229850" y="5829300"/>
          <p14:tracePt t="94663" x="10186988" y="5829300"/>
          <p14:tracePt t="94672" x="10144125" y="5838825"/>
          <p14:tracePt t="94680" x="10093325" y="5864225"/>
          <p14:tracePt t="94688" x="10042525" y="5880100"/>
          <p14:tracePt t="94696" x="9991725" y="5905500"/>
          <p14:tracePt t="94704" x="9948863" y="5922963"/>
          <p14:tracePt t="94712" x="9898063" y="5948363"/>
          <p14:tracePt t="94720" x="9864725" y="5965825"/>
          <p14:tracePt t="94728" x="9829800" y="5991225"/>
          <p14:tracePt t="94735" x="9821863" y="5991225"/>
          <p14:tracePt t="94745" x="9812338" y="5999163"/>
          <p14:tracePt t="94751" x="9804400" y="6008688"/>
          <p14:tracePt t="94889" x="9804400" y="5999163"/>
          <p14:tracePt t="94899" x="9804400" y="5991225"/>
          <p14:tracePt t="94905" x="9804400" y="5973763"/>
          <p14:tracePt t="94913" x="9821863" y="5948363"/>
          <p14:tracePt t="94921" x="9839325" y="5915025"/>
          <p14:tracePt t="94931" x="9855200" y="5897563"/>
          <p14:tracePt t="94937" x="9880600" y="5854700"/>
          <p14:tracePt t="94948" x="9915525" y="5829300"/>
          <p14:tracePt t="94953" x="9966325" y="5770563"/>
          <p14:tracePt t="94962" x="10050463" y="5719763"/>
          <p14:tracePt t="94969" x="10136188" y="5659438"/>
          <p14:tracePt t="94979" x="10229850" y="5616575"/>
          <p14:tracePt t="94985" x="10348913" y="5575300"/>
          <p14:tracePt t="94995" x="10467975" y="5532438"/>
          <p14:tracePt t="95001" x="10594975" y="5481638"/>
          <p14:tracePt t="95011" x="10688638" y="5446713"/>
          <p14:tracePt t="95017" x="10782300" y="5421313"/>
          <p14:tracePt t="95028" x="10858500" y="5395913"/>
          <p14:tracePt t="95033" x="10917238" y="5380038"/>
          <p14:tracePt t="95045" x="10960100" y="5370513"/>
          <p14:tracePt t="95049" x="10968038" y="5362575"/>
          <p14:tracePt t="95058" x="10985500" y="5353050"/>
          <p14:tracePt t="95066" x="10993438" y="5353050"/>
          <p14:tracePt t="95072" x="11002963" y="5353050"/>
          <p14:tracePt t="95080" x="11010900" y="5353050"/>
          <p14:tracePt t="95088" x="11028363" y="5353050"/>
          <p14:tracePt t="95282" x="11018838" y="5353050"/>
          <p14:tracePt t="95290" x="11010900" y="5353050"/>
          <p14:tracePt t="95296" x="10985500" y="5353050"/>
          <p14:tracePt t="95304" x="10917238" y="5353050"/>
          <p14:tracePt t="95312" x="10815638" y="5353050"/>
          <p14:tracePt t="95320" x="10721975" y="5353050"/>
          <p14:tracePt t="95328" x="10663238" y="5345113"/>
          <p14:tracePt t="95336" x="10612438" y="5319713"/>
          <p14:tracePt t="95344" x="10552113" y="5302250"/>
          <p14:tracePt t="95352" x="10552113" y="5294313"/>
          <p14:tracePt t="95361" x="10509250" y="5286375"/>
          <p14:tracePt t="95368" x="10458450" y="5268913"/>
          <p14:tracePt t="95377" x="10399713" y="5243513"/>
          <p14:tracePt t="95384" x="10348913" y="5218113"/>
          <p14:tracePt t="95393" x="10298113" y="5192713"/>
          <p14:tracePt t="95399" x="10263188" y="5167313"/>
          <p14:tracePt t="95410" x="10229850" y="5141913"/>
          <p14:tracePt t="95416" x="10220325" y="5132388"/>
          <p14:tracePt t="95426" x="10220325" y="5124450"/>
          <p14:tracePt t="95432" x="10212388" y="5106988"/>
          <p14:tracePt t="95443" x="10212388" y="5091113"/>
          <p14:tracePt t="95448" x="10204450" y="5073650"/>
          <p14:tracePt t="95456" x="10204450" y="5048250"/>
          <p14:tracePt t="95464" x="10194925" y="5005388"/>
          <p14:tracePt t="95472" x="10194925" y="4929188"/>
          <p14:tracePt t="95480" x="10204450" y="4843463"/>
          <p14:tracePt t="95488" x="10220325" y="4699000"/>
          <p14:tracePt t="95496" x="10237788" y="4630738"/>
          <p14:tracePt t="95586" x="10245725" y="4622800"/>
          <p14:tracePt t="95602" x="10271125" y="4622800"/>
          <p14:tracePt t="95611" x="10288588" y="4622800"/>
          <p14:tracePt t="95616" x="10306050" y="4622800"/>
          <p14:tracePt t="95625" x="10323513" y="4630738"/>
          <p14:tracePt t="95632" x="10331450" y="4640263"/>
          <p14:tracePt t="95642" x="10348913" y="4657725"/>
          <p14:tracePt t="95647" x="10356850" y="4665663"/>
          <p14:tracePt t="95656" x="10364788" y="4673600"/>
          <p14:tracePt t="95664" x="10364788" y="4699000"/>
          <p14:tracePt t="95672" x="10374313" y="4733925"/>
          <p14:tracePt t="95680" x="10390188" y="4784725"/>
          <p14:tracePt t="95687" x="10399713" y="4792663"/>
          <p14:tracePt t="95695" x="10415588" y="4818063"/>
          <p14:tracePt t="95703" x="10458450" y="4843463"/>
          <p14:tracePt t="95711" x="10493375" y="4878388"/>
          <p14:tracePt t="95719" x="10518775" y="4903788"/>
          <p14:tracePt t="95727" x="10544175" y="4929188"/>
          <p14:tracePt t="95735" x="10552113" y="4954588"/>
          <p14:tracePt t="95744" x="10577513" y="5013325"/>
          <p14:tracePt t="95751" x="10602913" y="5081588"/>
          <p14:tracePt t="95761" x="10637838" y="5167313"/>
          <p14:tracePt t="95768" x="10653713" y="5235575"/>
          <p14:tracePt t="95777" x="10679113" y="5311775"/>
          <p14:tracePt t="95784" x="10704513" y="5380038"/>
          <p14:tracePt t="95793" x="10721975" y="5430838"/>
          <p14:tracePt t="95800" x="10729913" y="5430838"/>
          <p14:tracePt t="95953" x="10729913" y="5438775"/>
          <p14:tracePt t="95970" x="10756900" y="5438775"/>
          <p14:tracePt t="95979" x="10772775" y="5438775"/>
          <p14:tracePt t="95985" x="10815638" y="5438775"/>
          <p14:tracePt t="95995" x="10901363" y="5421313"/>
          <p14:tracePt t="96000" x="10977563" y="5405438"/>
          <p14:tracePt t="96009" x="11044238" y="5395913"/>
          <p14:tracePt t="96016" x="11104563" y="5387975"/>
          <p14:tracePt t="96027" x="11163300" y="5370513"/>
          <p14:tracePt t="96032" x="11215688" y="5362575"/>
          <p14:tracePt t="96044" x="11249025" y="5345113"/>
          <p14:tracePt t="96048" x="11299825" y="5327650"/>
          <p14:tracePt t="96059" x="11360150" y="5311775"/>
          <p14:tracePt t="96064" x="11426825" y="5294313"/>
          <p14:tracePt t="96072" x="11503025" y="5276850"/>
          <p14:tracePt t="96080" x="11580813" y="5251450"/>
          <p14:tracePt t="96088" x="11657013" y="5226050"/>
          <p14:tracePt t="96096" x="11725275" y="5200650"/>
          <p14:tracePt t="96104" x="11784013" y="5175250"/>
          <p14:tracePt t="96112" x="11834813" y="5149850"/>
          <p14:tracePt t="96120" x="11869738" y="5132388"/>
          <p14:tracePt t="96128" x="11877675" y="5124450"/>
          <p14:tracePt t="96136" x="11885613" y="5124450"/>
          <p14:tracePt t="96146" x="11903075" y="5116513"/>
          <p14:tracePt t="96152" x="11903075" y="5106988"/>
          <p14:tracePt t="96194" x="11911013" y="5106988"/>
          <p14:tracePt t="96258" x="11920538" y="5106988"/>
          <p14:tracePt t="96274" x="11928475" y="5106988"/>
          <p14:tracePt t="96282" x="11945938" y="5106988"/>
          <p14:tracePt t="96289" x="11961813" y="5106988"/>
          <p14:tracePt t="96297" x="11971338" y="5106988"/>
          <p14:tracePt t="96306" x="11979275" y="5106988"/>
          <p14:tracePt t="96313" x="11988800" y="5106988"/>
          <p14:tracePt t="96321" x="11996738" y="5106988"/>
          <p14:tracePt t="96329" x="12030075" y="5099050"/>
          <p14:tracePt t="96337" x="12047538" y="5081588"/>
          <p14:tracePt t="96346" x="12072938" y="5073650"/>
          <p14:tracePt t="96353" x="12090400" y="5056188"/>
          <p14:tracePt t="96362" x="12115800" y="5022850"/>
          <p14:tracePt t="96368" x="12133263" y="5013325"/>
          <p14:tracePt t="96378" x="12149138" y="4997450"/>
          <p14:tracePt t="96385" x="12184063" y="4954588"/>
          <p14:tracePt t="106614" x="12080875" y="4759325"/>
          <p14:tracePt t="106621" x="11988800" y="4767263"/>
          <p14:tracePt t="106630" x="11885613" y="4775200"/>
          <p14:tracePt t="106636" x="11809413" y="4802188"/>
          <p14:tracePt t="106644" x="11725275" y="4810125"/>
          <p14:tracePt t="106652" x="11639550" y="4810125"/>
          <p14:tracePt t="106660" x="11545888" y="4810125"/>
          <p14:tracePt t="106668" x="11477625" y="4810125"/>
          <p14:tracePt t="106676" x="11426825" y="4810125"/>
          <p14:tracePt t="106684" x="11418888" y="4802188"/>
          <p14:tracePt t="106692" x="11385550" y="4775200"/>
          <p14:tracePt t="106700" x="11376025" y="4775200"/>
          <p14:tracePt t="106712" x="11350625" y="4767263"/>
          <p14:tracePt t="106716" x="11325225" y="4741863"/>
          <p14:tracePt t="106734" x="11325225" y="4708525"/>
          <p14:tracePt t="106743" x="11333163" y="4673600"/>
          <p14:tracePt t="106750" x="11350625" y="4630738"/>
          <p14:tracePt t="107069" x="11350625" y="4648200"/>
          <p14:tracePt t="107076" x="11350625" y="4657725"/>
          <p14:tracePt t="107084" x="11350625" y="4673600"/>
          <p14:tracePt t="107092" x="11350625" y="4691063"/>
          <p14:tracePt t="107100" x="11360150" y="4716463"/>
          <p14:tracePt t="107108" x="11368088" y="4724400"/>
          <p14:tracePt t="107116" x="11360150" y="4733925"/>
          <p14:tracePt t="107126" x="11350625" y="4749800"/>
          <p14:tracePt t="107132" x="11333163" y="4775200"/>
          <p14:tracePt t="107142" x="11317288" y="4792663"/>
          <p14:tracePt t="107148" x="11299825" y="4835525"/>
          <p14:tracePt t="107158" x="11266488" y="4886325"/>
          <p14:tracePt t="107164" x="11231563" y="4937125"/>
          <p14:tracePt t="107175" x="11198225" y="4954588"/>
          <p14:tracePt t="107662" x="11188700" y="4954588"/>
          <p14:tracePt t="107669" x="11180763" y="4946650"/>
          <p14:tracePt t="107676" x="11155363" y="4929188"/>
          <p14:tracePt t="107692" x="11122025" y="4919663"/>
          <p14:tracePt t="107701" x="11104563" y="4911725"/>
          <p14:tracePt t="107708" x="11053763" y="4894263"/>
          <p14:tracePt t="107716" x="11002963" y="4886325"/>
          <p14:tracePt t="107725" x="10926763" y="4878388"/>
          <p14:tracePt t="107732" x="10841038" y="4868863"/>
          <p14:tracePt t="107741" x="10721975" y="4868863"/>
          <p14:tracePt t="107748" x="10612438" y="4868863"/>
          <p14:tracePt t="107757" x="10493375" y="4868863"/>
          <p14:tracePt t="107764" x="10390188" y="4868863"/>
          <p14:tracePt t="107773" x="10288588" y="4868863"/>
          <p14:tracePt t="107780" x="10186988" y="4868863"/>
          <p14:tracePt t="107790" x="10085388" y="4886325"/>
          <p14:tracePt t="107796" x="9983788" y="4894263"/>
          <p14:tracePt t="107806" x="9880600" y="4903788"/>
          <p14:tracePt t="107812" x="9779000" y="4929188"/>
          <p14:tracePt t="107820" x="9694863" y="4946650"/>
          <p14:tracePt t="107828" x="9626600" y="4954588"/>
          <p14:tracePt t="107836" x="9558338" y="4954588"/>
          <p14:tracePt t="107844" x="9507538" y="4962525"/>
          <p14:tracePt t="107852" x="9464675" y="4972050"/>
          <p14:tracePt t="107860" x="9421813" y="4987925"/>
          <p14:tracePt t="107868" x="9396413" y="4997450"/>
          <p14:tracePt t="107876" x="9371013" y="5005388"/>
          <p14:tracePt t="107893" x="9302750" y="5030788"/>
          <p14:tracePt t="107900" x="9277350" y="5048250"/>
          <p14:tracePt t="107909" x="9244013" y="5064125"/>
          <p14:tracePt t="107916" x="9218613" y="5073650"/>
          <p14:tracePt t="107925" x="9193213" y="5091113"/>
          <p14:tracePt t="107932" x="9150350" y="5106988"/>
          <p14:tracePt t="107941" x="9099550" y="5132388"/>
          <p14:tracePt t="107948" x="9031288" y="5157788"/>
          <p14:tracePt t="107958" x="8972550" y="5183188"/>
          <p14:tracePt t="107964" x="8894763" y="5208588"/>
          <p14:tracePt t="107973" x="8843963" y="5235575"/>
          <p14:tracePt t="107980" x="8793163" y="5260975"/>
          <p14:tracePt t="107991" x="8759825" y="5276850"/>
          <p14:tracePt t="107996" x="8709025" y="5294313"/>
          <p14:tracePt t="108007" x="8666163" y="5302250"/>
          <p14:tracePt t="108012" x="8605838" y="5311775"/>
          <p14:tracePt t="108020" x="8555038" y="5319713"/>
          <p14:tracePt t="108028" x="8496300" y="5319713"/>
          <p14:tracePt t="108036" x="8420100" y="5319713"/>
          <p14:tracePt t="108044" x="8326438" y="5319713"/>
          <p14:tracePt t="108052" x="8240713" y="5319713"/>
          <p14:tracePt t="108060" x="8139113" y="5319713"/>
          <p14:tracePt t="108068" x="8045450" y="5319713"/>
          <p14:tracePt t="108076" x="7943850" y="5319713"/>
          <p14:tracePt t="108084" x="7832725" y="5311775"/>
          <p14:tracePt t="108092" x="7723188" y="5302250"/>
          <p14:tracePt t="108100" x="7621588" y="5294313"/>
          <p14:tracePt t="108108" x="7527925" y="5294313"/>
          <p14:tracePt t="108116" x="7467600" y="5286375"/>
          <p14:tracePt t="108125" x="7391400" y="5276850"/>
          <p14:tracePt t="108132" x="7332663" y="5268913"/>
          <p14:tracePt t="108142" x="7289800" y="5260975"/>
          <p14:tracePt t="108148" x="7246938" y="5251450"/>
          <p14:tracePt t="108158" x="7213600" y="5251450"/>
          <p14:tracePt t="108164" x="7162800" y="5251450"/>
          <p14:tracePt t="108174" x="7127875" y="5251450"/>
          <p14:tracePt t="108180" x="7094538" y="5251450"/>
          <p14:tracePt t="108190" x="7059613" y="5251450"/>
          <p14:tracePt t="108196" x="7000875" y="5251450"/>
          <p14:tracePt t="108207" x="6942138" y="5251450"/>
          <p14:tracePt t="108212" x="6889750" y="5251450"/>
          <p14:tracePt t="108220" x="6823075" y="5251450"/>
          <p14:tracePt t="108228" x="6754813" y="5251450"/>
          <p14:tracePt t="108236" x="6669088" y="5251450"/>
          <p14:tracePt t="108244" x="6584950" y="5260975"/>
          <p14:tracePt t="108252" x="6491288" y="5268913"/>
          <p14:tracePt t="108260" x="6389688" y="5268913"/>
          <p14:tracePt t="108268" x="6303963" y="5294313"/>
          <p14:tracePt t="108275" x="6227763" y="5311775"/>
          <p14:tracePt t="108284" x="6176963" y="5327650"/>
          <p14:tracePt t="108292" x="6116638" y="5337175"/>
          <p14:tracePt t="108300" x="6040438" y="5337175"/>
          <p14:tracePt t="108309" x="5956300" y="5337175"/>
          <p14:tracePt t="108316" x="5880100" y="5337175"/>
          <p14:tracePt t="108324" x="5811838" y="5345113"/>
          <p14:tracePt t="108332" x="5761038" y="5353050"/>
          <p14:tracePt t="108341" x="5726113" y="5353050"/>
          <p14:tracePt t="108729" x="5735638" y="5345113"/>
          <p14:tracePt t="108737" x="5743575" y="5345113"/>
          <p14:tracePt t="108745" x="5811838" y="5319713"/>
          <p14:tracePt t="108753" x="5895975" y="5294313"/>
          <p14:tracePt t="108760" x="6024563" y="5268913"/>
          <p14:tracePt t="108769" x="6227763" y="5226050"/>
          <p14:tracePt t="108777" x="6448425" y="5192713"/>
          <p14:tracePt t="108785" x="6678613" y="5132388"/>
          <p14:tracePt t="108793" x="6924675" y="5091113"/>
          <p14:tracePt t="108800" x="7196138" y="5038725"/>
          <p14:tracePt t="108809" x="7442200" y="4979988"/>
          <p14:tracePt t="108817" x="7715250" y="4919663"/>
          <p14:tracePt t="108826" x="8029575" y="4878388"/>
          <p14:tracePt t="108833" x="8291513" y="4835525"/>
          <p14:tracePt t="108842" x="8615363" y="4775200"/>
          <p14:tracePt t="108848" x="8894763" y="4749800"/>
          <p14:tracePt t="108862" x="9209088" y="4708525"/>
          <p14:tracePt t="108864" x="9498013" y="4657725"/>
          <p14:tracePt t="108877" x="9812338" y="4614863"/>
          <p14:tracePt t="108890" x="10323513" y="4546600"/>
          <p14:tracePt t="108896" x="10569575" y="4503738"/>
          <p14:tracePt t="108908" x="10721975" y="4470400"/>
          <p14:tracePt t="108912" x="10874375" y="4452938"/>
          <p14:tracePt t="108920" x="11002963" y="4427538"/>
          <p14:tracePt t="108928" x="11122025" y="4410075"/>
          <p14:tracePt t="108936" x="11215688" y="4394200"/>
          <p14:tracePt t="108944" x="11282363" y="4384675"/>
          <p14:tracePt t="108952" x="11350625" y="4384675"/>
          <p14:tracePt t="108960" x="11418888" y="4384675"/>
          <p14:tracePt t="108968" x="11461750" y="4384675"/>
          <p14:tracePt t="108976" x="11512550" y="4384675"/>
          <p14:tracePt t="108984" x="11555413" y="4384675"/>
          <p14:tracePt t="108992" x="11588750" y="4384675"/>
          <p14:tracePt t="109000" x="11622088" y="4384675"/>
          <p14:tracePt t="109008" x="11657013" y="4384675"/>
          <p14:tracePt t="109016" x="11699875" y="4384675"/>
          <p14:tracePt t="109024" x="11725275" y="4384675"/>
          <p14:tracePt t="109032" x="11750675" y="4384675"/>
          <p14:tracePt t="109042" x="11776075" y="4384675"/>
          <p14:tracePt t="109048" x="11791950" y="4384675"/>
          <p14:tracePt t="109057" x="11809413" y="4402138"/>
          <p14:tracePt t="109064" x="11844338" y="4427538"/>
          <p14:tracePt t="109074" x="11903075" y="4478338"/>
          <p14:tracePt t="109080" x="11953875" y="4521200"/>
          <p14:tracePt t="109090" x="12004675" y="4579938"/>
          <p14:tracePt t="109096" x="12065000" y="4657725"/>
          <p14:tracePt t="109106" x="12115800" y="4724400"/>
          <p14:tracePt t="109378" x="11555413" y="5557838"/>
          <p14:tracePt t="109385" x="11206163" y="5557838"/>
          <p14:tracePt t="109394" x="10815638" y="5557838"/>
          <p14:tracePt t="109402" x="10382250" y="5557838"/>
          <p14:tracePt t="109411" x="9983788" y="5575300"/>
          <p14:tracePt t="109417" x="9591675" y="5575300"/>
          <p14:tracePt t="109427" x="9183688" y="5575300"/>
          <p14:tracePt t="109433" x="8793163" y="5575300"/>
          <p14:tracePt t="109442" x="8351838" y="5575300"/>
          <p14:tracePt t="109448" x="7893050" y="5565775"/>
          <p14:tracePt t="109458" x="7493000" y="5549900"/>
          <p14:tracePt t="109464" x="7077075" y="5532438"/>
          <p14:tracePt t="109474" x="6711950" y="5532438"/>
          <p14:tracePt t="109481" x="6364288" y="5532438"/>
          <p14:tracePt t="109492" x="6083300" y="5532438"/>
          <p14:tracePt t="109496" x="5827713" y="5532438"/>
          <p14:tracePt t="109508" x="5624513" y="5532438"/>
          <p14:tracePt t="109513" x="5411788" y="5532438"/>
          <p14:tracePt t="109525" x="5224463" y="5532438"/>
          <p14:tracePt t="109528" x="5064125" y="5532438"/>
          <p14:tracePt t="109537" x="4945063" y="5532438"/>
          <p14:tracePt t="109545" x="4843463" y="5532438"/>
          <p14:tracePt t="109553" x="4724400" y="5532438"/>
          <p14:tracePt t="109560" x="4638675" y="5532438"/>
          <p14:tracePt t="109569" x="4537075" y="5532438"/>
          <p14:tracePt t="109576" x="4435475" y="5532438"/>
          <p14:tracePt t="109584" x="4324350" y="5532438"/>
          <p14:tracePt t="109593" x="4214813" y="5532438"/>
          <p14:tracePt t="109601" x="4095750" y="5532438"/>
          <p14:tracePt t="109609" x="3992563" y="5532438"/>
          <p14:tracePt t="109617" x="3916363" y="5532438"/>
          <p14:tracePt t="109626" x="3848100" y="5532438"/>
          <p14:tracePt t="109632" x="3781425" y="5532438"/>
          <p14:tracePt t="109642" x="3729038" y="5524500"/>
          <p14:tracePt t="109648" x="3695700" y="5514975"/>
          <p14:tracePt t="109658" x="3687763" y="5514975"/>
          <p14:tracePt t="109664" x="3678238" y="5514975"/>
          <p14:tracePt t="109673" x="3662363" y="5514975"/>
          <p14:tracePt t="109689" x="3652838" y="5514975"/>
          <p14:tracePt t="109707" x="3652838" y="5507038"/>
          <p14:tracePt t="109720" x="3652838" y="5489575"/>
          <p14:tracePt t="109728" x="3662363" y="5464175"/>
          <p14:tracePt t="109736" x="3678238" y="5456238"/>
          <p14:tracePt t="109744" x="3678238" y="5446713"/>
          <p14:tracePt t="109963" x="3687763" y="5446713"/>
          <p14:tracePt t="109970" x="3695700" y="5446713"/>
          <p14:tracePt t="109976" x="3713163" y="5446713"/>
          <p14:tracePt t="109984" x="3729038" y="5446713"/>
          <p14:tracePt t="110000" x="3756025" y="5456238"/>
          <p14:tracePt t="110007" x="3771900" y="5456238"/>
          <p14:tracePt t="110016" x="3781425" y="5456238"/>
          <p14:tracePt t="110024" x="3797300" y="5456238"/>
          <p14:tracePt t="110032" x="3822700" y="5456238"/>
          <p14:tracePt t="110041" x="3832225" y="5456238"/>
          <p14:tracePt t="110048" x="3848100" y="5456238"/>
          <p14:tracePt t="110057" x="3857625" y="5464175"/>
          <p14:tracePt t="110064" x="3883025" y="5472113"/>
          <p14:tracePt t="110074" x="3908425" y="5472113"/>
          <p14:tracePt t="110080" x="3951288" y="5481638"/>
          <p14:tracePt t="110089" x="4010025" y="5489575"/>
          <p14:tracePt t="110096" x="4095750" y="5489575"/>
          <p14:tracePt t="110106" x="4171950" y="5489575"/>
          <p14:tracePt t="110112" x="4265613" y="5489575"/>
          <p14:tracePt t="110122" x="4375150" y="5472113"/>
          <p14:tracePt t="110128" x="4486275" y="5456238"/>
          <p14:tracePt t="110136" x="4595813" y="5438775"/>
          <p14:tracePt t="110144" x="4689475" y="5405438"/>
          <p14:tracePt t="110152" x="4775200" y="5380038"/>
          <p14:tracePt t="110160" x="4859338" y="5353050"/>
          <p14:tracePt t="110168" x="4935538" y="5327650"/>
          <p14:tracePt t="110176" x="5003800" y="5286375"/>
          <p14:tracePt t="110184" x="5072063" y="5260975"/>
          <p14:tracePt t="110192" x="5157788" y="5218113"/>
          <p14:tracePt t="110200" x="5241925" y="5175250"/>
          <p14:tracePt t="110208" x="5310188" y="5141913"/>
          <p14:tracePt t="110216" x="5403850" y="5116513"/>
          <p14:tracePt t="110225" x="5487988" y="5091113"/>
          <p14:tracePt t="110232" x="5556250" y="5064125"/>
          <p14:tracePt t="110241" x="5632450" y="5030788"/>
          <p14:tracePt t="110248" x="5683250" y="5005388"/>
          <p14:tracePt t="110257" x="5735638" y="4979988"/>
          <p14:tracePt t="110264" x="5786438" y="4946650"/>
          <p14:tracePt t="110274" x="5837238" y="4929188"/>
          <p14:tracePt t="110280" x="5888038" y="4903788"/>
          <p14:tracePt t="110290" x="5930900" y="4878388"/>
          <p14:tracePt t="110296" x="5972175" y="4852988"/>
          <p14:tracePt t="110306" x="5997575" y="4835525"/>
          <p14:tracePt t="110312" x="6015038" y="4827588"/>
          <p14:tracePt t="110323" x="6024563" y="4818063"/>
          <p14:tracePt t="110328" x="6040438" y="4810125"/>
          <p14:tracePt t="110716" x="6015038" y="4792663"/>
          <p14:tracePt t="110728" x="5981700" y="4775200"/>
          <p14:tracePt t="110734" x="5981700" y="4767263"/>
          <p14:tracePt t="110739" x="5972175" y="4759325"/>
          <p14:tracePt t="110743" x="5938838" y="4759325"/>
          <p14:tracePt t="110752" x="5905500" y="4741863"/>
          <p14:tracePt t="110759" x="5870575" y="4741863"/>
          <p14:tracePt t="110767" x="5845175" y="4741863"/>
          <p14:tracePt t="110775" x="5776913" y="4741863"/>
          <p14:tracePt t="110783" x="5632450" y="4767263"/>
          <p14:tracePt t="110791" x="5386388" y="4810125"/>
          <p14:tracePt t="110799" x="5080000" y="4852988"/>
          <p14:tracePt t="110808" x="4714875" y="4929188"/>
          <p14:tracePt t="110816" x="4222750" y="4997450"/>
          <p14:tracePt t="110824" x="3721100" y="5064125"/>
          <p14:tracePt t="110832" x="3186113" y="5141913"/>
          <p14:tracePt t="110840" x="2625725" y="5208588"/>
          <p14:tracePt t="110848" x="2065338" y="5276850"/>
          <p14:tracePt t="110857" x="1520825" y="5345113"/>
          <p14:tracePt t="110864" x="1011238" y="5413375"/>
          <p14:tracePt t="110874" x="560388" y="5464175"/>
          <p14:tracePt t="110880" x="136525" y="5514975"/>
          <p14:tracePt t="111275" x="161925" y="5081588"/>
          <p14:tracePt t="111283" x="271463" y="5091113"/>
          <p14:tracePt t="111293" x="382588" y="5106988"/>
          <p14:tracePt t="111296" x="501650" y="5106988"/>
          <p14:tracePt t="111306" x="603250" y="5106988"/>
          <p14:tracePt t="111313" x="704850" y="5099050"/>
          <p14:tracePt t="111323" x="815975" y="5091113"/>
          <p14:tracePt t="111329" x="925513" y="5073650"/>
          <p14:tracePt t="111336" x="1062038" y="5048250"/>
          <p14:tracePt t="111344" x="1173163" y="5013325"/>
          <p14:tracePt t="111353" x="1325563" y="4972050"/>
          <p14:tracePt t="111360" x="1477963" y="4954588"/>
          <p14:tracePt t="111368" x="1647825" y="4929188"/>
          <p14:tracePt t="111376" x="1827213" y="4903788"/>
          <p14:tracePt t="111385" x="1997075" y="4894263"/>
          <p14:tracePt t="111392" x="2116138" y="4886325"/>
          <p14:tracePt t="111400" x="2243138" y="4886325"/>
          <p14:tracePt t="111410" x="2352675" y="4886325"/>
          <p14:tracePt t="111416" x="2463800" y="4886325"/>
          <p14:tracePt t="111425" x="2532063" y="4886325"/>
          <p14:tracePt t="111433" x="2582863" y="4886325"/>
          <p14:tracePt t="111442" x="2625725" y="4886325"/>
          <p14:tracePt t="111448" x="2676525" y="4886325"/>
          <p14:tracePt t="111458" x="2727325" y="4886325"/>
          <p14:tracePt t="111464" x="2786063" y="4886325"/>
          <p14:tracePt t="111474" x="2846388" y="4894263"/>
          <p14:tracePt t="111481" x="2922588" y="4903788"/>
          <p14:tracePt t="111491" x="3016250" y="4919663"/>
          <p14:tracePt t="111497" x="3109913" y="4929188"/>
          <p14:tracePt t="111507" x="3219450" y="4937125"/>
          <p14:tracePt t="111512" x="3348038" y="4937125"/>
          <p14:tracePt t="111522" x="3467100" y="4937125"/>
          <p14:tracePt t="111528" x="3627438" y="4946650"/>
          <p14:tracePt t="111537" x="3840163" y="4946650"/>
          <p14:tracePt t="111548" x="4052888" y="4962525"/>
          <p14:tracePt t="111558" x="4240213" y="4962525"/>
          <p14:tracePt t="111564" x="4425950" y="4972050"/>
          <p14:tracePt t="111574" x="4595813" y="4979988"/>
          <p14:tracePt t="111580" x="4808538" y="4979988"/>
          <p14:tracePt t="111590" x="4987925" y="4979988"/>
          <p14:tracePt t="111597" x="5183188" y="4979988"/>
          <p14:tracePt t="111607" x="5335588" y="4946650"/>
          <p14:tracePt t="111612" x="5462588" y="4903788"/>
          <p14:tracePt t="111624" x="5556250" y="4868863"/>
          <p14:tracePt t="111630" x="5624513" y="4843463"/>
          <p14:tracePt t="111636" x="5667375" y="4810125"/>
          <p14:tracePt t="111644" x="5667375" y="4802188"/>
          <p14:tracePt t="111653" x="5667375" y="4767263"/>
          <p14:tracePt t="111660" x="5675313" y="4749800"/>
          <p14:tracePt t="111668" x="5675313" y="4733925"/>
          <p14:tracePt t="112029" x="5708650" y="4724400"/>
          <p14:tracePt t="112038" x="5708650" y="4716463"/>
          <p14:tracePt t="112046" x="5880100" y="4683125"/>
          <p14:tracePt t="112053" x="6083300" y="4640263"/>
          <p14:tracePt t="112063" x="6354763" y="4572000"/>
          <p14:tracePt t="112069" x="6788150" y="4486275"/>
          <p14:tracePt t="112076" x="7289800" y="4384675"/>
          <p14:tracePt t="112084" x="7824788" y="4316413"/>
          <p14:tracePt t="112092" x="8359775" y="4240213"/>
          <p14:tracePt t="112100" x="8912225" y="4121150"/>
          <p14:tracePt t="112108" x="9251950" y="4044950"/>
          <p14:tracePt t="112117" x="9261475" y="4037013"/>
          <p14:tracePt t="112509" x="9269413" y="4037013"/>
          <p14:tracePt t="112518" x="9286875" y="4037013"/>
          <p14:tracePt t="112526" x="9302750" y="4037013"/>
          <p14:tracePt t="112534" x="9328150" y="4037013"/>
          <p14:tracePt t="112543" x="9353550" y="4044950"/>
          <p14:tracePt t="112549" x="9380538" y="4044950"/>
          <p14:tracePt t="112560" x="9396413" y="4044950"/>
          <p14:tracePt t="112566" x="9431338" y="4044950"/>
          <p14:tracePt t="112576" x="9447213" y="4044950"/>
          <p14:tracePt t="112580" x="9515475" y="4044950"/>
          <p14:tracePt t="112589" x="9601200" y="4052888"/>
          <p14:tracePt t="112596" x="9720263" y="4070350"/>
          <p14:tracePt t="112607" x="9847263" y="4105275"/>
          <p14:tracePt t="112612" x="10017125" y="4164013"/>
          <p14:tracePt t="112623" x="10126663" y="4189413"/>
          <p14:tracePt t="112628" x="10220325" y="4214813"/>
          <p14:tracePt t="112636" x="10331450" y="4265613"/>
          <p14:tracePt t="112644" x="10433050" y="4300538"/>
          <p14:tracePt t="112652" x="10526713" y="4351338"/>
          <p14:tracePt t="112660" x="10612438" y="4384675"/>
          <p14:tracePt t="112668" x="10679113" y="4435475"/>
          <p14:tracePt t="112676" x="10756900" y="4478338"/>
          <p14:tracePt t="112684" x="10807700" y="4521200"/>
          <p14:tracePt t="112692" x="10815638" y="4529138"/>
          <p14:tracePt t="112700" x="10823575" y="4546600"/>
          <p14:tracePt t="112707" x="10841038" y="4579938"/>
          <p14:tracePt t="112716" x="10841038" y="4597400"/>
          <p14:tracePt t="112725" x="10848975" y="4622800"/>
          <p14:tracePt t="112732" x="10866438" y="4648200"/>
          <p14:tracePt t="112740" x="10883900" y="4691063"/>
          <p14:tracePt t="112748" x="10901363" y="4724400"/>
          <p14:tracePt t="112757" x="10917238" y="4775200"/>
          <p14:tracePt t="112764" x="10942638" y="4818063"/>
          <p14:tracePt t="112774" x="10960100" y="4843463"/>
          <p14:tracePt t="112780" x="10968038" y="4868863"/>
          <p14:tracePt t="112790" x="10968038" y="4886325"/>
          <p14:tracePt t="112796" x="10977563" y="4894263"/>
          <p14:tracePt t="112806" x="10977563" y="4903788"/>
          <p14:tracePt t="112823" x="10977563" y="4911725"/>
          <p14:tracePt t="112844" x="10977563" y="4919663"/>
          <p14:tracePt t="112955" x="10985500" y="4929188"/>
          <p14:tracePt t="112963" x="10985500" y="4937125"/>
          <p14:tracePt t="113862" x="10993438" y="4937125"/>
          <p14:tracePt t="113870" x="10993438" y="4919663"/>
          <p14:tracePt t="113876" x="11002963" y="4886325"/>
          <p14:tracePt t="113884" x="11036300" y="4868863"/>
          <p14:tracePt t="113892" x="11036300" y="4843463"/>
          <p14:tracePt t="113900" x="11053763" y="4827588"/>
          <p14:tracePt t="113908" x="11061700" y="4818063"/>
          <p14:tracePt t="113916" x="11071225" y="4802188"/>
          <p14:tracePt t="113923" x="11104563" y="4792663"/>
          <p14:tracePt t="113932" x="11129963" y="4749800"/>
          <p14:tracePt t="113940" x="11137900" y="4733925"/>
          <p14:tracePt t="113948" x="11147425" y="4708525"/>
          <p14:tracePt t="113957" x="11163300" y="4657725"/>
          <p14:tracePt t="113964" x="11180763" y="4614863"/>
          <p14:tracePt t="113974" x="11198225" y="4589463"/>
          <p14:tracePt t="113980" x="11215688" y="4564063"/>
          <p14:tracePt t="113990" x="11231563" y="4538663"/>
          <p14:tracePt t="113995" x="11241088" y="4513263"/>
          <p14:tracePt t="114005" x="11249025" y="4486275"/>
          <p14:tracePt t="114011" x="11256963" y="4452938"/>
          <p14:tracePt t="114022" x="11266488" y="4427538"/>
          <p14:tracePt t="114027" x="11274425" y="4394200"/>
          <p14:tracePt t="114035" x="11307763" y="4376738"/>
          <p14:tracePt t="114043" x="11325225" y="4341813"/>
          <p14:tracePt t="114051" x="11350625" y="4316413"/>
          <p14:tracePt t="114060" x="11368088" y="4283075"/>
          <p14:tracePt t="114068" x="11393488" y="4240213"/>
          <p14:tracePt t="114076" x="11410950" y="4189413"/>
          <p14:tracePt t="114084" x="11426825" y="4130675"/>
          <p14:tracePt t="114092" x="11444288" y="4070350"/>
          <p14:tracePt t="114099" x="11461750" y="4011613"/>
          <p14:tracePt t="114108" x="11469688" y="3960813"/>
          <p14:tracePt t="114116" x="11477625" y="3908425"/>
          <p14:tracePt t="114123" x="11477625" y="3867150"/>
          <p14:tracePt t="114131" x="11477625" y="3857625"/>
          <p14:tracePt t="114141" x="11461750" y="3832225"/>
          <p14:tracePt t="114148" x="11461750" y="3824288"/>
          <p14:tracePt t="114157" x="11461750" y="3816350"/>
          <p14:tracePt t="114164" x="11461750" y="3798888"/>
          <p14:tracePt t="114173" x="11461750" y="3790950"/>
          <p14:tracePt t="114180" x="11461750" y="3781425"/>
          <p14:tracePt t="114189" x="11461750" y="3773488"/>
          <p14:tracePt t="114206" x="11461750" y="3763963"/>
          <p14:tracePt t="114228" x="11461750" y="3756025"/>
          <p14:tracePt t="114490" x="11469688" y="3756025"/>
          <p14:tracePt t="114497" x="11477625" y="3756025"/>
          <p14:tracePt t="114508" x="11477625" y="3763963"/>
          <p14:tracePt t="114512" x="11477625" y="3790950"/>
          <p14:tracePt t="114522" x="11477625" y="3798888"/>
          <p14:tracePt t="114528" x="11477625" y="3816350"/>
          <p14:tracePt t="114538" x="11477625" y="3824288"/>
          <p14:tracePt t="114544" x="11477625" y="3832225"/>
          <p14:tracePt t="114552" x="11477625" y="3841750"/>
          <p14:tracePt t="114568" x="11487150" y="3849688"/>
          <p14:tracePt t="114576" x="11503025" y="3857625"/>
          <p14:tracePt t="114600" x="11520488" y="3867150"/>
          <p14:tracePt t="114616" x="11530013" y="3867150"/>
          <p14:tracePt t="114624" x="11537950" y="3867150"/>
          <p14:tracePt t="114632" x="11545888" y="3867150"/>
          <p14:tracePt t="114640" x="11555413" y="3875088"/>
          <p14:tracePt t="114648" x="11563350" y="3892550"/>
          <p14:tracePt t="114657" x="11580813" y="3892550"/>
          <p14:tracePt t="114664" x="11588750" y="3908425"/>
          <p14:tracePt t="114673" x="11596688" y="3908425"/>
          <p14:tracePt t="114696" x="11606213" y="3917950"/>
          <p14:tracePt t="114954" x="11614150" y="3917950"/>
          <p14:tracePt t="114977" x="11614150" y="3892550"/>
          <p14:tracePt t="114986" x="11614150" y="3857625"/>
          <p14:tracePt t="114994" x="11614150" y="3816350"/>
          <p14:tracePt t="115001" x="11614150" y="3781425"/>
          <p14:tracePt t="115011" x="11606213" y="3756025"/>
          <p14:tracePt t="115016" x="11606213" y="3748088"/>
          <p14:tracePt t="115024" x="11596688" y="3730625"/>
          <p14:tracePt t="115032" x="11596688" y="3722688"/>
          <p14:tracePt t="115064" x="11588750" y="3705225"/>
          <p14:tracePt t="115208" x="11596688" y="3687763"/>
          <p14:tracePt t="115216" x="11606213" y="3679825"/>
          <p14:tracePt t="115232" x="11622088" y="3679825"/>
          <p14:tracePt t="115248" x="11631613" y="3679825"/>
          <p14:tracePt t="115938" x="11639550" y="3679825"/>
          <p14:tracePt t="116129" x="11664950" y="3687763"/>
          <p14:tracePt t="116138" x="11674475" y="3697288"/>
          <p14:tracePt t="116143" x="11690350" y="3713163"/>
          <p14:tracePt t="116151" x="11707813" y="3722688"/>
          <p14:tracePt t="116159" x="11750675" y="3756025"/>
          <p14:tracePt t="116167" x="11809413" y="3806825"/>
          <p14:tracePt t="116175" x="11860213" y="3857625"/>
          <p14:tracePt t="116183" x="11928475" y="3917950"/>
          <p14:tracePt t="116191" x="11988800" y="3960813"/>
          <p14:tracePt t="116199" x="12039600" y="4011613"/>
          <p14:tracePt t="116207" x="12090400" y="4052888"/>
          <p14:tracePt t="116216" x="12106275" y="4070350"/>
          <p14:tracePt t="116224" x="12133263" y="4095750"/>
          <p14:tracePt t="116232" x="12149138" y="4121150"/>
          <p14:tracePt t="119024" x="11971338" y="4011613"/>
          <p14:tracePt t="119030" x="11844338" y="3892550"/>
          <p14:tracePt t="119040" x="11741150" y="3816350"/>
          <p14:tracePt t="119045" x="11682413" y="3738563"/>
          <p14:tracePt t="119056" x="11606213" y="3662363"/>
          <p14:tracePt t="119061" x="11545888" y="3594100"/>
          <p14:tracePt t="119069" x="11487150" y="3509963"/>
          <p14:tracePt t="119076" x="11418888" y="3433763"/>
          <p14:tracePt t="119085" x="11376025" y="3355975"/>
          <p14:tracePt t="119092" x="11368088" y="3355975"/>
          <p14:tracePt t="119101" x="11342688" y="3305175"/>
          <p14:tracePt t="119108" x="11317288" y="3254375"/>
          <p14:tracePt t="119117" x="11299825" y="3221038"/>
          <p14:tracePt t="119125" x="11282363" y="3178175"/>
          <p14:tracePt t="119132" x="11274425" y="3144838"/>
          <p14:tracePt t="119142" x="11266488" y="3101975"/>
          <p14:tracePt t="119149" x="11266488" y="3076575"/>
          <p14:tracePt t="119158" x="11266488" y="3051175"/>
          <p14:tracePt t="119174" x="11266488" y="3033713"/>
          <p14:tracePt t="119371" x="11266488" y="3051175"/>
          <p14:tracePt t="119379" x="11266488" y="3084513"/>
          <p14:tracePt t="119388" x="11266488" y="3109913"/>
          <p14:tracePt t="119395" x="11266488" y="3135313"/>
          <p14:tracePt t="119406" x="11249025" y="3160713"/>
          <p14:tracePt t="119411" x="11223625" y="3211513"/>
          <p14:tracePt t="119422" x="11188700" y="3279775"/>
          <p14:tracePt t="119427" x="11155363" y="3355975"/>
          <p14:tracePt t="119439" x="11112500" y="3424238"/>
          <p14:tracePt t="119444" x="11079163" y="3543300"/>
          <p14:tracePt t="119454" x="11018838" y="3654425"/>
          <p14:tracePt t="119460" x="10942638" y="3773488"/>
          <p14:tracePt t="119468" x="10833100" y="3908425"/>
          <p14:tracePt t="119476" x="10696575" y="4062413"/>
          <p14:tracePt t="119484" x="10544175" y="4197350"/>
          <p14:tracePt t="119492" x="10356850" y="4351338"/>
          <p14:tracePt t="119500" x="10212388" y="4478338"/>
          <p14:tracePt t="119507" x="9983788" y="4597400"/>
          <p14:tracePt t="119516" x="9761538" y="4716463"/>
          <p14:tracePt t="119524" x="9515475" y="4827588"/>
          <p14:tracePt t="119532" x="9286875" y="4911725"/>
          <p14:tracePt t="119540" x="9039225" y="5005388"/>
          <p14:tracePt t="119548" x="8793163" y="5081588"/>
          <p14:tracePt t="119555" x="8470900" y="5141913"/>
          <p14:tracePt t="119564" x="8181975" y="5183188"/>
          <p14:tracePt t="119572" x="7918450" y="5208588"/>
          <p14:tracePt t="119580" x="7680325" y="5235575"/>
          <p14:tracePt t="119589" x="7493000" y="5251450"/>
          <p14:tracePt t="119596" x="7366000" y="5251450"/>
          <p14:tracePt t="119605" x="7264400" y="5251450"/>
          <p14:tracePt t="119612" x="7162800" y="5235575"/>
          <p14:tracePt t="119621" x="7051675" y="5226050"/>
          <p14:tracePt t="119628" x="6932613" y="5218113"/>
          <p14:tracePt t="119638" x="6813550" y="5218113"/>
          <p14:tracePt t="119644" x="6711950" y="5218113"/>
          <p14:tracePt t="119654" x="6618288" y="5218113"/>
          <p14:tracePt t="119660" x="6516688" y="5226050"/>
          <p14:tracePt t="119670" x="6415088" y="5251450"/>
          <p14:tracePt t="119676" x="6311900" y="5276850"/>
          <p14:tracePt t="119684" x="6176963" y="5311775"/>
          <p14:tracePt t="119692" x="5997575" y="5353050"/>
          <p14:tracePt t="119700" x="5768975" y="5395913"/>
          <p14:tracePt t="119708" x="5497513" y="5464175"/>
          <p14:tracePt t="119716" x="5216525" y="5575300"/>
          <p14:tracePt t="119724" x="4919663" y="5634038"/>
          <p14:tracePt t="119733" x="4706938" y="5659438"/>
          <p14:tracePt t="119740" x="4468813" y="5668963"/>
          <p14:tracePt t="119748" x="4256088" y="5668963"/>
          <p14:tracePt t="119756" x="4086225" y="5668963"/>
          <p14:tracePt t="119764" x="3976688" y="5651500"/>
          <p14:tracePt t="119772" x="3883025" y="5626100"/>
          <p14:tracePt t="119780" x="3814763" y="5608638"/>
          <p14:tracePt t="119789" x="3738563" y="5583238"/>
          <p14:tracePt t="119796" x="3695700" y="5565775"/>
          <p14:tracePt t="119805" x="3687763" y="5557838"/>
          <p14:tracePt t="119812" x="3678238" y="5549900"/>
          <p14:tracePt t="119822" x="3678238" y="5540375"/>
          <p14:tracePt t="119838" x="3670300" y="5532438"/>
          <p14:tracePt t="119854" x="3670300" y="5524500"/>
          <p14:tracePt t="119916" x="3662363" y="5524500"/>
          <p14:tracePt t="119925" x="3662363" y="5514975"/>
          <p14:tracePt t="119933" x="3678238" y="5489575"/>
          <p14:tracePt t="119943" x="3729038" y="5464175"/>
          <p14:tracePt t="119949" x="3789363" y="5421313"/>
          <p14:tracePt t="119958" x="3873500" y="5387975"/>
          <p14:tracePt t="119965" x="3976688" y="5345113"/>
          <p14:tracePt t="119974" x="4129088" y="5319713"/>
          <p14:tracePt t="119981" x="4332288" y="5268913"/>
          <p14:tracePt t="119992" x="4529138" y="5243513"/>
          <p14:tracePt t="119997" x="4749800" y="5218113"/>
          <p14:tracePt t="120007" x="5029200" y="5200650"/>
          <p14:tracePt t="120012" x="5335588" y="5183188"/>
          <p14:tracePt t="120022" x="5700713" y="5183188"/>
          <p14:tracePt t="120028" x="6065838" y="5183188"/>
          <p14:tracePt t="120039" x="6456363" y="5183188"/>
          <p14:tracePt t="120044" x="6856413" y="5157788"/>
          <p14:tracePt t="120055" x="7256463" y="5141913"/>
          <p14:tracePt t="120060" x="7578725" y="5124450"/>
          <p14:tracePt t="120070" x="7935913" y="5073650"/>
          <p14:tracePt t="120077" x="8207375" y="5030788"/>
          <p14:tracePt t="120084" x="8402638" y="4997450"/>
          <p14:tracePt t="120092" x="8580438" y="4962525"/>
          <p14:tracePt t="120100" x="8750300" y="4946650"/>
          <p14:tracePt t="120108" x="8912225" y="4946650"/>
          <p14:tracePt t="120116" x="9064625" y="4937125"/>
          <p14:tracePt t="120124" x="9236075" y="4919663"/>
          <p14:tracePt t="120132" x="9353550" y="4894263"/>
          <p14:tracePt t="120140" x="9456738" y="4868863"/>
          <p14:tracePt t="120148" x="9550400" y="4810125"/>
          <p14:tracePt t="120158" x="9642475" y="4767263"/>
          <p14:tracePt t="120164" x="9736138" y="4733925"/>
          <p14:tracePt t="120173" x="9821863" y="4699000"/>
          <p14:tracePt t="120180" x="9872663" y="4665663"/>
          <p14:tracePt t="120189" x="9923463" y="4640263"/>
          <p14:tracePt t="120196" x="9983788" y="4605338"/>
          <p14:tracePt t="120207" x="10034588" y="4572000"/>
          <p14:tracePt t="120212" x="10085388" y="4546600"/>
          <p14:tracePt t="120222" x="10136188" y="4521200"/>
          <p14:tracePt t="120228" x="10169525" y="4495800"/>
          <p14:tracePt t="120239" x="10194925" y="4478338"/>
          <p14:tracePt t="120244" x="10212388" y="4460875"/>
          <p14:tracePt t="120255" x="10229850" y="4435475"/>
          <p14:tracePt t="120260" x="10263188" y="4410075"/>
          <p14:tracePt t="120268" x="10288588" y="4384675"/>
          <p14:tracePt t="120276" x="10331450" y="4351338"/>
          <p14:tracePt t="120285" x="10382250" y="4316413"/>
          <p14:tracePt t="120292" x="10450513" y="4283075"/>
          <p14:tracePt t="120300" x="10509250" y="4249738"/>
          <p14:tracePt t="120308" x="10569575" y="4214813"/>
          <p14:tracePt t="120316" x="10628313" y="4171950"/>
          <p14:tracePt t="120324" x="10704513" y="4121150"/>
          <p14:tracePt t="120332" x="10764838" y="4079875"/>
          <p14:tracePt t="120340" x="10815638" y="4037013"/>
          <p14:tracePt t="120348" x="10883900" y="3994150"/>
          <p14:tracePt t="120357" x="10934700" y="3943350"/>
          <p14:tracePt t="120364" x="10985500" y="3908425"/>
          <p14:tracePt t="120374" x="11036300" y="3867150"/>
          <p14:tracePt t="120380" x="11087100" y="3824288"/>
          <p14:tracePt t="120389" x="11147425" y="3790950"/>
          <p14:tracePt t="120396" x="11155363" y="3790950"/>
          <p14:tracePt t="120412" x="11163300" y="3781425"/>
          <p14:tracePt t="120422" x="11198225" y="3756025"/>
          <p14:tracePt t="120428" x="11215688" y="3738563"/>
          <p14:tracePt t="120438" x="11223625" y="3730625"/>
          <p14:tracePt t="120444" x="11249025" y="3713163"/>
          <p14:tracePt t="120455" x="11256963" y="3705225"/>
          <p14:tracePt t="120464" x="11266488" y="3687763"/>
          <p14:tracePt t="120472" x="11282363" y="3679825"/>
          <p14:tracePt t="120479" x="11282363" y="3671888"/>
          <p14:tracePt t="120496" x="11299825" y="3654425"/>
          <p14:tracePt t="120511" x="11317288" y="3646488"/>
          <p14:tracePt t="120522" x="11342688" y="3629025"/>
          <p14:tracePt t="120529" x="11350625" y="3611563"/>
          <p14:tracePt t="120542" x="11360150" y="3594100"/>
          <p14:tracePt t="120546" x="11368088" y="3594100"/>
          <p14:tracePt t="120555" x="11376025" y="3586163"/>
          <p14:tracePt t="120560" x="11376025" y="3578225"/>
          <p14:tracePt t="120572" x="11385550" y="3578225"/>
          <p14:tracePt t="120576" x="11393488" y="3568700"/>
          <p14:tracePt t="120584" x="11401425" y="3568700"/>
          <p14:tracePt t="120592" x="11418888" y="3552825"/>
          <p14:tracePt t="120601" x="11436350" y="3543300"/>
          <p14:tracePt t="120608" x="11444288" y="3527425"/>
          <p14:tracePt t="120616" x="11452225" y="3527425"/>
          <p14:tracePt t="120656" x="11461750" y="3527425"/>
          <p14:tracePt t="120673" x="11461750" y="3535363"/>
          <p14:tracePt t="120681" x="11436350" y="3560763"/>
          <p14:tracePt t="120690" x="11410950" y="3586163"/>
          <p14:tracePt t="120697" x="11376025" y="3619500"/>
          <p14:tracePt t="120706" x="11360150" y="3629025"/>
          <p14:tracePt t="120713" x="11325225" y="3636963"/>
          <p14:tracePt t="120724" x="11282363" y="3654425"/>
          <p14:tracePt t="120731" x="11256963" y="3671888"/>
          <p14:tracePt t="120743" x="11249025" y="3671888"/>
          <p14:tracePt t="120749" x="11223625" y="3671888"/>
          <p14:tracePt t="120771" x="11206163" y="3654425"/>
          <p14:tracePt t="121234" x="11180763" y="3671888"/>
          <p14:tracePt t="121250" x="11163300" y="3687763"/>
          <p14:tracePt t="121257" x="11129963" y="3713163"/>
          <p14:tracePt t="121264" x="11087100" y="3748088"/>
          <p14:tracePt t="121272" x="11061700" y="3763963"/>
          <p14:tracePt t="121280" x="11044238" y="3790950"/>
          <p14:tracePt t="121289" x="11028363" y="3790950"/>
          <p14:tracePt t="121296" x="11018838" y="3798888"/>
          <p14:tracePt t="121306" x="11010900" y="3798888"/>
          <p14:tracePt t="121328" x="11002963" y="3816350"/>
          <p14:tracePt t="121338" x="11002963" y="3832225"/>
          <p14:tracePt t="121344" x="10993438" y="3867150"/>
          <p14:tracePt t="121354" x="10985500" y="3900488"/>
          <p14:tracePt t="121360" x="10985500" y="3917950"/>
          <p14:tracePt t="121370" x="10977563" y="3943350"/>
          <p14:tracePt t="121377" x="10968038" y="3976688"/>
          <p14:tracePt t="121385" x="10960100" y="4002088"/>
          <p14:tracePt t="121392" x="10952163" y="4037013"/>
          <p14:tracePt t="121401" x="10942638" y="4079875"/>
          <p14:tracePt t="121408" x="10934700" y="4105275"/>
          <p14:tracePt t="121416" x="10926763" y="4130675"/>
          <p14:tracePt t="121424" x="10917238" y="4156075"/>
          <p14:tracePt t="121432" x="10917238" y="4189413"/>
          <p14:tracePt t="121440" x="10909300" y="4232275"/>
          <p14:tracePt t="121448" x="10909300" y="4283075"/>
          <p14:tracePt t="121457" x="10909300" y="4376738"/>
          <p14:tracePt t="121464" x="10917238" y="4452938"/>
          <p14:tracePt t="121472" x="10934700" y="4538663"/>
          <p14:tracePt t="121480" x="10960100" y="4605338"/>
          <p14:tracePt t="121490" x="10977563" y="4691063"/>
          <p14:tracePt t="121496" x="11002963" y="4749800"/>
          <p14:tracePt t="121506" x="11028363" y="4810125"/>
          <p14:tracePt t="121512" x="11053763" y="4868863"/>
          <p14:tracePt t="121522" x="11079163" y="4937125"/>
          <p14:tracePt t="121528" x="11096625" y="4972050"/>
          <p14:tracePt t="121538" x="11112500" y="5022850"/>
          <p14:tracePt t="121544" x="11137900" y="5073650"/>
          <p14:tracePt t="121555" x="11172825" y="5124450"/>
          <p14:tracePt t="121559" x="11215688" y="5183188"/>
          <p14:tracePt t="121567" x="11256963" y="5243513"/>
          <p14:tracePt t="121575" x="11282363" y="5311775"/>
          <p14:tracePt t="121583" x="11307763" y="5370513"/>
          <p14:tracePt t="121591" x="11325225" y="5413375"/>
          <p14:tracePt t="121599" x="11333163" y="5464175"/>
          <p14:tracePt t="121607" x="11350625" y="5507038"/>
          <p14:tracePt t="121616" x="11368088" y="5532438"/>
          <p14:tracePt t="121624" x="11376025" y="5549900"/>
          <p14:tracePt t="121632" x="11376025" y="5565775"/>
          <p14:tracePt t="121640" x="11376025" y="5591175"/>
          <p14:tracePt t="121648" x="11376025" y="5608638"/>
          <p14:tracePt t="121656" x="11376025" y="5634038"/>
          <p14:tracePt t="121664" x="11368088" y="5659438"/>
          <p14:tracePt t="121672" x="11350625" y="5684838"/>
          <p14:tracePt t="121680" x="11333163" y="5710238"/>
          <p14:tracePt t="121688" x="11307763" y="5719763"/>
          <p14:tracePt t="121696" x="11274425" y="5735638"/>
          <p14:tracePt t="121706" x="11241088" y="5761038"/>
          <p14:tracePt t="121712" x="11188700" y="5778500"/>
          <p14:tracePt t="121722" x="11137900" y="5795963"/>
          <p14:tracePt t="121728" x="11096625" y="5803900"/>
          <p14:tracePt t="121739" x="11036300" y="5803900"/>
          <p14:tracePt t="121744" x="10977563" y="5803900"/>
          <p14:tracePt t="121754" x="10909300" y="5803900"/>
          <p14:tracePt t="121760" x="10833100" y="5803900"/>
          <p14:tracePt t="121770" x="10729913" y="5803900"/>
          <p14:tracePt t="121776" x="10569575" y="5788025"/>
          <p14:tracePt t="121784" x="10348913" y="5745163"/>
          <p14:tracePt t="121792" x="10085388" y="5659438"/>
          <p14:tracePt t="121800" x="9804400" y="5540375"/>
          <p14:tracePt t="121808" x="9490075" y="5405438"/>
          <p14:tracePt t="121816" x="9183688" y="5243513"/>
          <p14:tracePt t="121824" x="8904288" y="5081588"/>
          <p14:tracePt t="121832" x="8691563" y="4903788"/>
          <p14:tracePt t="121840" x="8521700" y="4759325"/>
          <p14:tracePt t="121848" x="8435975" y="4673600"/>
          <p14:tracePt t="121856" x="8385175" y="4622800"/>
          <p14:tracePt t="121864" x="8351838" y="4579938"/>
          <p14:tracePt t="121873" x="8334375" y="4572000"/>
          <p14:tracePt t="121880" x="8334375" y="4564063"/>
          <p14:tracePt t="121889" x="8326438" y="4564063"/>
          <p14:tracePt t="121896" x="8326438" y="4554538"/>
          <p14:tracePt t="121905" x="8318500" y="4554538"/>
          <p14:tracePt t="121928" x="8301038" y="4554538"/>
          <p14:tracePt t="121938" x="8283575" y="4538663"/>
          <p14:tracePt t="121944" x="8266113" y="4538663"/>
          <p14:tracePt t="121955" x="8232775" y="4538663"/>
          <p14:tracePt t="121960" x="8147050" y="4546600"/>
          <p14:tracePt t="121970" x="8054975" y="4597400"/>
          <p14:tracePt t="121976" x="7900988" y="4665663"/>
          <p14:tracePt t="121984" x="7731125" y="4733925"/>
          <p14:tracePt t="121992" x="7535863" y="4827588"/>
          <p14:tracePt t="122000" x="7400925" y="4894263"/>
          <p14:tracePt t="122008" x="7272338" y="4954588"/>
          <p14:tracePt t="122016" x="7178675" y="5005388"/>
          <p14:tracePt t="122024" x="7102475" y="5038725"/>
          <p14:tracePt t="122032" x="7059613" y="5056188"/>
          <p14:tracePt t="122040" x="7051675" y="5064125"/>
          <p14:tracePt t="122064" x="7043738" y="5064125"/>
          <p14:tracePt t="122080" x="7051675" y="5081588"/>
          <p14:tracePt t="122096" x="7085013" y="5099050"/>
          <p14:tracePt t="122105" x="7112000" y="5099050"/>
          <p14:tracePt t="122112" x="7127875" y="5099050"/>
          <p14:tracePt t="122122" x="7162800" y="5099050"/>
          <p14:tracePt t="122128" x="7229475" y="5099050"/>
          <p14:tracePt t="122138" x="7315200" y="5099050"/>
          <p14:tracePt t="122144" x="7383463" y="5091113"/>
          <p14:tracePt t="122155" x="7477125" y="5073650"/>
          <p14:tracePt t="122171" x="7654925" y="5056188"/>
          <p14:tracePt t="122176" x="7756525" y="5048250"/>
          <p14:tracePt t="122184" x="7859713" y="5038725"/>
          <p14:tracePt t="122192" x="7961313" y="5038725"/>
          <p14:tracePt t="122200" x="8088313" y="5030788"/>
          <p14:tracePt t="122208" x="8207375" y="5022850"/>
          <p14:tracePt t="122216" x="8351838" y="5005388"/>
          <p14:tracePt t="122224" x="8504238" y="4987925"/>
          <p14:tracePt t="122232" x="8632825" y="4972050"/>
          <p14:tracePt t="122240" x="8750300" y="4937125"/>
          <p14:tracePt t="122248" x="8853488" y="4911725"/>
          <p14:tracePt t="122256" x="8947150" y="4886325"/>
          <p14:tracePt t="122264" x="9031288" y="4843463"/>
          <p14:tracePt t="122272" x="9099550" y="4818063"/>
          <p14:tracePt t="122280" x="9150350" y="4802188"/>
          <p14:tracePt t="122289" x="9209088" y="4792663"/>
          <p14:tracePt t="122296" x="9251950" y="4784725"/>
          <p14:tracePt t="122305" x="9269413" y="4784725"/>
          <p14:tracePt t="122311" x="9286875" y="4775200"/>
          <p14:tracePt t="122321" x="9302750" y="4775200"/>
          <p14:tracePt t="122327" x="9328150" y="4767263"/>
          <p14:tracePt t="122339" x="9337675" y="4767263"/>
          <p14:tracePt t="122344" x="9353550" y="4759325"/>
          <p14:tracePt t="122354" x="9380538" y="4759325"/>
          <p14:tracePt t="122360" x="9396413" y="4759325"/>
          <p14:tracePt t="122371" x="9421813" y="4759325"/>
          <p14:tracePt t="122376" x="9456738" y="4759325"/>
          <p14:tracePt t="122384" x="9490075" y="4767263"/>
          <p14:tracePt t="122392" x="9507538" y="4775200"/>
          <p14:tracePt t="122400" x="9558338" y="4784725"/>
          <p14:tracePt t="122408" x="9601200" y="4792663"/>
          <p14:tracePt t="122416" x="9659938" y="4792663"/>
          <p14:tracePt t="122424" x="9745663" y="4818063"/>
          <p14:tracePt t="122432" x="9812338" y="4835525"/>
          <p14:tracePt t="122439" x="9880600" y="4852988"/>
          <p14:tracePt t="122448" x="9966325" y="4860925"/>
          <p14:tracePt t="122456" x="10050463" y="4868863"/>
          <p14:tracePt t="122464" x="10136188" y="4868863"/>
          <p14:tracePt t="122473" x="10212388" y="4868863"/>
          <p14:tracePt t="122480" x="10288588" y="4868863"/>
          <p14:tracePt t="122488" x="10374313" y="4868863"/>
          <p14:tracePt t="122496" x="10450513" y="4868863"/>
          <p14:tracePt t="122505" x="10526713" y="4868863"/>
          <p14:tracePt t="122512" x="10620375" y="4868863"/>
          <p14:tracePt t="122522" x="10688638" y="4860925"/>
          <p14:tracePt t="122528" x="10782300" y="4860925"/>
          <p14:tracePt t="122538" x="10874375" y="4852988"/>
          <p14:tracePt t="122544" x="10960100" y="4835525"/>
          <p14:tracePt t="122554" x="11053763" y="4818063"/>
          <p14:tracePt t="122560" x="11122025" y="4802188"/>
          <p14:tracePt t="122568" x="11198225" y="4784725"/>
          <p14:tracePt t="122576" x="11249025" y="4767263"/>
          <p14:tracePt t="122584" x="11291888" y="4759325"/>
          <p14:tracePt t="122592" x="11333163" y="4749800"/>
          <p14:tracePt t="122600" x="11368088" y="4733925"/>
          <p14:tracePt t="122608" x="11410950" y="4716463"/>
          <p14:tracePt t="122616" x="11436350" y="4708525"/>
          <p14:tracePt t="122624" x="11461750" y="4699000"/>
          <p14:tracePt t="122632" x="11487150" y="4683125"/>
          <p14:tracePt t="122640" x="11512550" y="4673600"/>
          <p14:tracePt t="122647" x="11530013" y="4673600"/>
          <p14:tracePt t="122655" x="11530013" y="4657725"/>
          <p14:tracePt t="122672" x="11555413" y="4640263"/>
          <p14:tracePt t="122679" x="11563350" y="4640263"/>
          <p14:tracePt t="122688" x="11571288" y="4640263"/>
          <p14:tracePt t="122695" x="11580813" y="4630738"/>
          <p14:tracePt t="123042" x="11588750" y="4622800"/>
          <p14:tracePt t="123049" x="11614150" y="4622800"/>
          <p14:tracePt t="123059" x="11647488" y="4605338"/>
          <p14:tracePt t="123065" x="11699875" y="4589463"/>
          <p14:tracePt t="123075" x="11766550" y="4572000"/>
          <p14:tracePt t="123081" x="11834813" y="4554538"/>
          <p14:tracePt t="123091" x="11936413" y="4513263"/>
          <p14:tracePt t="123097" x="12055475" y="4478338"/>
          <p14:tracePt t="124221" x="11877675" y="4741863"/>
          <p14:tracePt t="124228" x="11657013" y="4716463"/>
          <p14:tracePt t="124236" x="11487150" y="4708525"/>
          <p14:tracePt t="124244" x="11317288" y="4699000"/>
          <p14:tracePt t="124255" x="11129963" y="4699000"/>
          <p14:tracePt t="124260" x="10968038" y="4699000"/>
          <p14:tracePt t="124270" x="10823575" y="4699000"/>
          <p14:tracePt t="124276" x="10653713" y="4724400"/>
          <p14:tracePt t="124287" x="10518775" y="4741863"/>
          <p14:tracePt t="124291" x="10407650" y="4767263"/>
          <p14:tracePt t="124300" x="10313988" y="4802188"/>
          <p14:tracePt t="124308" x="10220325" y="4827588"/>
          <p14:tracePt t="124316" x="10144125" y="4852988"/>
          <p14:tracePt t="124324" x="10101263" y="4868863"/>
          <p14:tracePt t="124332" x="10101263" y="4878388"/>
          <p14:tracePt t="124340" x="10093325" y="4894263"/>
          <p14:tracePt t="124349" x="10093325" y="4919663"/>
          <p14:tracePt t="124356" x="10093325" y="4946650"/>
          <p14:tracePt t="124364" x="10085388" y="4962525"/>
          <p14:tracePt t="124371" x="10075863" y="4987925"/>
          <p14:tracePt t="124380" x="10067925" y="5013325"/>
          <p14:tracePt t="124388" x="10067925" y="5048250"/>
          <p14:tracePt t="124396" x="10067925" y="5081588"/>
          <p14:tracePt t="124404" x="10067925" y="5116513"/>
          <p14:tracePt t="124412" x="10067925" y="5167313"/>
          <p14:tracePt t="124421" x="10067925" y="5192713"/>
          <p14:tracePt t="124428" x="10067925" y="5218113"/>
          <p14:tracePt t="124437" x="10067925" y="5235575"/>
          <p14:tracePt t="124455" x="10059988" y="5251450"/>
          <p14:tracePt t="124460" x="10059988" y="5268913"/>
          <p14:tracePt t="124476" x="10042525" y="5294313"/>
          <p14:tracePt t="124484" x="10034588" y="5311775"/>
          <p14:tracePt t="124492" x="10017125" y="5327650"/>
          <p14:tracePt t="124501" x="10009188" y="5337175"/>
          <p14:tracePt t="124508" x="9991725" y="5345113"/>
          <p14:tracePt t="124516" x="9974263" y="5353050"/>
          <p14:tracePt t="124524" x="9966325" y="5362575"/>
          <p14:tracePt t="124532" x="9948863" y="5362575"/>
          <p14:tracePt t="124540" x="9923463" y="5370513"/>
          <p14:tracePt t="124548" x="9906000" y="5370513"/>
          <p14:tracePt t="124556" x="9880600" y="5370513"/>
          <p14:tracePt t="124564" x="9855200" y="5370513"/>
          <p14:tracePt t="124572" x="9829800" y="5370513"/>
          <p14:tracePt t="124580" x="9804400" y="5362575"/>
          <p14:tracePt t="124588" x="9796463" y="5362575"/>
          <p14:tracePt t="124596" x="9779000" y="5345113"/>
          <p14:tracePt t="124612" x="9761538" y="5327650"/>
          <p14:tracePt t="124622" x="9745663" y="5319713"/>
          <p14:tracePt t="124628" x="9720263" y="5302250"/>
          <p14:tracePt t="124638" x="9694863" y="5286375"/>
          <p14:tracePt t="124644" x="9685338" y="5268913"/>
          <p14:tracePt t="124653" x="9667875" y="5251450"/>
          <p14:tracePt t="124660" x="9642475" y="5243513"/>
          <p14:tracePt t="124671" x="9634538" y="5226050"/>
          <p14:tracePt t="124676" x="9601200" y="5208588"/>
          <p14:tracePt t="124686" x="9583738" y="5200650"/>
          <p14:tracePt t="124692" x="9583738" y="5192713"/>
          <p14:tracePt t="124701" x="9566275" y="5183188"/>
          <p14:tracePt t="124716" x="9558338" y="5183188"/>
          <p14:tracePt t="124724" x="9558338" y="5175250"/>
          <p14:tracePt t="124773" x="9550400" y="5167313"/>
          <p14:tracePt t="124884" x="9575800" y="5149850"/>
          <p14:tracePt t="124893" x="9601200" y="5132388"/>
          <p14:tracePt t="124901" x="9667875" y="5116513"/>
          <p14:tracePt t="124908" x="9753600" y="5073650"/>
          <p14:tracePt t="124916" x="9906000" y="5022850"/>
          <p14:tracePt t="124924" x="10110788" y="4962525"/>
          <p14:tracePt t="124933" x="10356850" y="4929188"/>
          <p14:tracePt t="124940" x="10620375" y="4894263"/>
          <p14:tracePt t="124948" x="10841038" y="4868863"/>
          <p14:tracePt t="124958" x="11036300" y="4852988"/>
          <p14:tracePt t="124964" x="11274425" y="4818063"/>
          <p14:tracePt t="124974" x="11512550" y="4810125"/>
          <p14:tracePt t="124981" x="11707813" y="4792663"/>
          <p14:tracePt t="124989" x="11852275" y="4784725"/>
          <p14:tracePt t="124996" x="11961813" y="4784725"/>
          <p14:tracePt t="125006" x="12065000" y="4784725"/>
          <p14:tracePt t="125013" x="12158663" y="4784725"/>
          <p14:tracePt t="126715" x="11622088" y="6746875"/>
          <p14:tracePt t="126833" x="11122025" y="6772275"/>
          <p14:tracePt t="126840" x="11172825" y="6713538"/>
          <p14:tracePt t="126848" x="11256963" y="6637338"/>
          <p14:tracePt t="126856" x="11307763" y="6602413"/>
          <p14:tracePt t="127481" x="11325225" y="6602413"/>
          <p14:tracePt t="127487" x="11333163" y="6602413"/>
          <p14:tracePt t="127496" x="11333163" y="6619875"/>
          <p14:tracePt t="127504" x="11325225" y="6637338"/>
          <p14:tracePt t="127512" x="11307763" y="6688138"/>
          <p14:tracePt t="127521" x="11282363" y="6746875"/>
          <p14:tracePt t="127528" x="11241088" y="6807200"/>
          <p14:tracePt t="127809" x="11715750" y="6815138"/>
          <p14:tracePt t="127817" x="11725275" y="6799263"/>
          <p14:tracePt t="127824" x="11733213" y="6799263"/>
          <p14:tracePt t="128056" x="11715750" y="6799263"/>
          <p14:tracePt t="128064" x="11682413" y="6799263"/>
          <p14:tracePt t="128080" x="11674475" y="6799263"/>
          <p14:tracePt t="128088" x="11674475" y="6781800"/>
          <p14:tracePt t="128096" x="11674475" y="6756400"/>
          <p14:tracePt t="128104" x="11715750" y="6696075"/>
          <p14:tracePt t="128112" x="11741150" y="6619875"/>
          <p14:tracePt t="128121" x="11758613" y="6551613"/>
          <p14:tracePt t="128128" x="11776075" y="6483350"/>
          <p14:tracePt t="128138" x="11784013" y="6416675"/>
          <p14:tracePt t="128144" x="11801475" y="6323013"/>
          <p14:tracePt t="128153" x="11852275" y="6221413"/>
          <p14:tracePt t="128160" x="11911013" y="6076950"/>
          <p14:tracePt t="128170" x="12039600" y="5973763"/>
          <p14:tracePt t="128176" x="12166600" y="5864225"/>
          <p14:tracePt t="133519" x="12030075" y="5659438"/>
          <p14:tracePt t="133526" x="11920538" y="5634038"/>
          <p14:tracePt t="133536" x="11809413" y="5600700"/>
          <p14:tracePt t="133541" x="11725275" y="5583238"/>
          <p14:tracePt t="133549" x="11631613" y="5575300"/>
          <p14:tracePt t="133556" x="11537950" y="5565775"/>
          <p14:tracePt t="133565" x="11461750" y="5565775"/>
          <p14:tracePt t="133572" x="11360150" y="5565775"/>
          <p14:tracePt t="133581" x="11282363" y="5565775"/>
          <p14:tracePt t="133588" x="11188700" y="5565775"/>
          <p14:tracePt t="133597" x="11112500" y="5565775"/>
          <p14:tracePt t="133604" x="11010900" y="5565775"/>
          <p14:tracePt t="133612" x="10891838" y="5565775"/>
          <p14:tracePt t="133621" x="10782300" y="5565775"/>
          <p14:tracePt t="133628" x="10679113" y="5557838"/>
          <p14:tracePt t="133637" x="10602913" y="5549900"/>
          <p14:tracePt t="133644" x="10544175" y="5532438"/>
          <p14:tracePt t="133655" x="10501313" y="5507038"/>
          <p14:tracePt t="133661" x="10475913" y="5481638"/>
          <p14:tracePt t="133671" x="10458450" y="5464175"/>
          <p14:tracePt t="133676" x="10458450" y="5438775"/>
          <p14:tracePt t="133686" x="10458450" y="5405438"/>
          <p14:tracePt t="133693" x="10475913" y="5380038"/>
          <p14:tracePt t="133704" x="10475913" y="5370513"/>
          <p14:tracePt t="134022" x="10483850" y="5370513"/>
          <p14:tracePt t="134029" x="10509250" y="5370513"/>
          <p14:tracePt t="134055" x="10526713" y="5380038"/>
          <p14:tracePt t="134062" x="10534650" y="5387975"/>
          <p14:tracePt t="134086" x="10544175" y="5395913"/>
          <p14:tracePt t="134517" x="10560050" y="5395913"/>
          <p14:tracePt t="134525" x="10569575" y="5395913"/>
          <p14:tracePt t="134534" x="10577513" y="5395913"/>
          <p14:tracePt t="134540" x="10577513" y="5405438"/>
          <p14:tracePt t="137543" x="10569575" y="5413375"/>
          <p14:tracePt t="137556" x="10501313" y="5405438"/>
          <p14:tracePt t="137563" x="10442575" y="5395913"/>
          <p14:tracePt t="137572" x="10399713" y="5387975"/>
          <p14:tracePt t="137580" x="10348913" y="5370513"/>
          <p14:tracePt t="137587" x="10298113" y="5362575"/>
          <p14:tracePt t="137595" x="10263188" y="5353050"/>
          <p14:tracePt t="137603" x="10237788" y="5337175"/>
          <p14:tracePt t="137611" x="10194925" y="5319713"/>
          <p14:tracePt t="137619" x="10186988" y="5319713"/>
          <p14:tracePt t="137627" x="10161588" y="5319713"/>
          <p14:tracePt t="137636" x="10153650" y="5319713"/>
          <p14:tracePt t="137643" x="10136188" y="5311775"/>
          <p14:tracePt t="137652" x="10126663" y="5302250"/>
          <p14:tracePt t="137660" x="10118725" y="5302250"/>
          <p14:tracePt t="137796" x="10101263" y="5311775"/>
          <p14:tracePt t="137804" x="10042525" y="5370513"/>
          <p14:tracePt t="137812" x="9915525" y="5456238"/>
          <p14:tracePt t="137820" x="9745663" y="5583238"/>
          <p14:tracePt t="137828" x="9601200" y="5753100"/>
          <p14:tracePt t="137836" x="9388475" y="6016625"/>
          <p14:tracePt t="137844" x="9124950" y="6229350"/>
          <p14:tracePt t="137852" x="8853488" y="6416675"/>
          <p14:tracePt t="137860" x="8589963" y="6611938"/>
          <p14:tracePt t="137869" x="8359775" y="6756400"/>
          <p14:tracePt t="137876" x="8189913" y="6840538"/>
          <p14:tracePt t="138262" x="5599113" y="6807200"/>
          <p14:tracePt t="138270" x="5599113" y="6789738"/>
          <p14:tracePt t="138276" x="5599113" y="6764338"/>
          <p14:tracePt t="138285" x="5607050" y="6721475"/>
          <p14:tracePt t="138292" x="5632450" y="6670675"/>
          <p14:tracePt t="138302" x="5649913" y="6637338"/>
          <p14:tracePt t="138308" x="5683250" y="6586538"/>
          <p14:tracePt t="138318" x="5718175" y="6535738"/>
          <p14:tracePt t="138324" x="5751513" y="6483350"/>
          <p14:tracePt t="138335" x="5786438" y="6432550"/>
          <p14:tracePt t="138340" x="5819775" y="6381750"/>
          <p14:tracePt t="138350" x="5862638" y="6313488"/>
          <p14:tracePt t="138356" x="5880100" y="6280150"/>
          <p14:tracePt t="138365" x="5895975" y="6237288"/>
          <p14:tracePt t="138372" x="5913438" y="6203950"/>
          <p14:tracePt t="138380" x="5930900" y="6169025"/>
          <p14:tracePt t="138388" x="5938838" y="6135688"/>
          <p14:tracePt t="138396" x="5938838" y="6110288"/>
          <p14:tracePt t="138404" x="5946775" y="6084888"/>
          <p14:tracePt t="138413" x="5956300" y="6059488"/>
          <p14:tracePt t="138420" x="5956300" y="6024563"/>
          <p14:tracePt t="138428" x="5964238" y="5983288"/>
          <p14:tracePt t="138437" x="5964238" y="5957888"/>
          <p14:tracePt t="138444" x="5964238" y="5932488"/>
          <p14:tracePt t="138453" x="5964238" y="5905500"/>
          <p14:tracePt t="138461" x="5964238" y="5880100"/>
          <p14:tracePt t="138469" x="5964238" y="5864225"/>
          <p14:tracePt t="138476" x="5956300" y="5854700"/>
          <p14:tracePt t="138486" x="5956300" y="5838825"/>
          <p14:tracePt t="138492" x="5956300" y="5829300"/>
          <p14:tracePt t="138502" x="5946775" y="5829300"/>
          <p14:tracePt t="138508" x="5938838" y="5821363"/>
          <p14:tracePt t="138598" x="5938838" y="5813425"/>
          <p14:tracePt t="138614" x="5946775" y="5813425"/>
          <p14:tracePt t="138622" x="5956300" y="5813425"/>
          <p14:tracePt t="138630" x="5989638" y="5829300"/>
          <p14:tracePt t="138854" x="5972175" y="5829300"/>
          <p14:tracePt t="138861" x="5930900" y="5829300"/>
          <p14:tracePt t="138873" x="5895975" y="5813425"/>
          <p14:tracePt t="138878" x="5837238" y="5803900"/>
          <p14:tracePt t="138888" x="5768975" y="5795963"/>
          <p14:tracePt t="138901" x="5599113" y="5795963"/>
          <p14:tracePt t="138909" x="5522913" y="5795963"/>
          <p14:tracePt t="138920" x="5437188" y="5795963"/>
          <p14:tracePt t="138925" x="5353050" y="5795963"/>
          <p14:tracePt t="138936" x="5267325" y="5795963"/>
          <p14:tracePt t="138941" x="5191125" y="5795963"/>
          <p14:tracePt t="138953" x="5097463" y="5795963"/>
          <p14:tracePt t="138957" x="5038725" y="5803900"/>
          <p14:tracePt t="138965" x="4970463" y="5821363"/>
          <p14:tracePt t="138973" x="4894263" y="5838825"/>
          <p14:tracePt t="138981" x="4833938" y="5854700"/>
          <p14:tracePt t="138988" x="4775200" y="5872163"/>
          <p14:tracePt t="138996" x="4714875" y="5880100"/>
          <p14:tracePt t="139004" x="4656138" y="5880100"/>
          <p14:tracePt t="139013" x="4595813" y="5880100"/>
          <p14:tracePt t="139021" x="4562475" y="5880100"/>
          <p14:tracePt t="139029" x="4554538" y="5880100"/>
          <p14:tracePt t="139036" x="4545013" y="5880100"/>
          <p14:tracePt t="139045" x="4519613" y="5880100"/>
          <p14:tracePt t="139061" x="4486275" y="5897563"/>
          <p14:tracePt t="139070" x="4468813" y="5897563"/>
          <p14:tracePt t="139077" x="4435475" y="5897563"/>
          <p14:tracePt t="139087" x="4384675" y="5922963"/>
          <p14:tracePt t="139092" x="4306888" y="5965825"/>
          <p14:tracePt t="139102" x="4240213" y="5999163"/>
          <p14:tracePt t="139109" x="4154488" y="6042025"/>
          <p14:tracePt t="139120" x="4052888" y="6092825"/>
          <p14:tracePt t="139124" x="3959225" y="6135688"/>
          <p14:tracePt t="139136" x="3865563" y="6186488"/>
          <p14:tracePt t="139141" x="3763963" y="6246813"/>
          <p14:tracePt t="139152" x="3695700" y="6288088"/>
          <p14:tracePt t="139157" x="3627438" y="6330950"/>
          <p14:tracePt t="139165" x="3627438" y="6338888"/>
          <p14:tracePt t="139173" x="3619500" y="6338888"/>
          <p14:tracePt t="139188" x="3619500" y="6356350"/>
          <p14:tracePt t="139204" x="3619500" y="6365875"/>
          <p14:tracePt t="139220" x="3619500" y="6373813"/>
          <p14:tracePt t="139270" x="3627438" y="6373813"/>
          <p14:tracePt t="139277" x="3636963" y="6373813"/>
          <p14:tracePt t="139286" x="3652838" y="6365875"/>
          <p14:tracePt t="139293" x="3687763" y="6338888"/>
          <p14:tracePt t="139302" x="3738563" y="6288088"/>
          <p14:tracePt t="139308" x="3806825" y="6211888"/>
          <p14:tracePt t="139318" x="3873500" y="6118225"/>
          <p14:tracePt t="139324" x="3959225" y="6016625"/>
          <p14:tracePt t="139335" x="4052888" y="5915025"/>
          <p14:tracePt t="139340" x="4146550" y="5803900"/>
          <p14:tracePt t="139352" x="4256088" y="5702300"/>
          <p14:tracePt t="139356" x="4306888" y="5641975"/>
          <p14:tracePt t="139365" x="4384675" y="5575300"/>
          <p14:tracePt t="139372" x="4460875" y="5507038"/>
          <p14:tracePt t="139380" x="4537075" y="5446713"/>
          <p14:tracePt t="139388" x="4605338" y="5413375"/>
          <p14:tracePt t="139396" x="4664075" y="5380038"/>
          <p14:tracePt t="139404" x="4732338" y="5353050"/>
          <p14:tracePt t="139412" x="4775200" y="5345113"/>
          <p14:tracePt t="139420" x="4808538" y="5337175"/>
          <p14:tracePt t="139428" x="4833938" y="5337175"/>
          <p14:tracePt t="139437" x="4859338" y="5337175"/>
          <p14:tracePt t="139444" x="4884738" y="5337175"/>
          <p14:tracePt t="139452" x="4910138" y="5337175"/>
          <p14:tracePt t="139460" x="4927600" y="5337175"/>
          <p14:tracePt t="139468" x="4953000" y="5353050"/>
          <p14:tracePt t="139476" x="4995863" y="5362575"/>
          <p14:tracePt t="139485" x="5029200" y="5387975"/>
          <p14:tracePt t="139492" x="5072063" y="5405438"/>
          <p14:tracePt t="139502" x="5122863" y="5430838"/>
          <p14:tracePt t="139508" x="5183188" y="5456238"/>
          <p14:tracePt t="139518" x="5259388" y="5481638"/>
          <p14:tracePt t="139524" x="5353050" y="5497513"/>
          <p14:tracePt t="139534" x="5454650" y="5507038"/>
          <p14:tracePt t="139540" x="5556250" y="5524500"/>
          <p14:tracePt t="139551" x="5683250" y="5514975"/>
          <p14:tracePt t="139556" x="5811838" y="5497513"/>
          <p14:tracePt t="139565" x="5964238" y="5481638"/>
          <p14:tracePt t="139572" x="6126163" y="5430838"/>
          <p14:tracePt t="139580" x="6311900" y="5370513"/>
          <p14:tracePt t="139588" x="6499225" y="5302250"/>
          <p14:tracePt t="139596" x="6678613" y="5235575"/>
          <p14:tracePt t="139604" x="6848475" y="5157788"/>
          <p14:tracePt t="139612" x="7018338" y="5081588"/>
          <p14:tracePt t="139621" x="7145338" y="5022850"/>
          <p14:tracePt t="139628" x="7297738" y="4946650"/>
          <p14:tracePt t="139636" x="7434263" y="4886325"/>
          <p14:tracePt t="139644" x="7596188" y="4827588"/>
          <p14:tracePt t="139653" x="7766050" y="4749800"/>
          <p14:tracePt t="139660" x="7918450" y="4691063"/>
          <p14:tracePt t="139670" x="8062913" y="4640263"/>
          <p14:tracePt t="139676" x="8174038" y="4579938"/>
          <p14:tracePt t="139685" x="8301038" y="4529138"/>
          <p14:tracePt t="139692" x="8410575" y="4460875"/>
          <p14:tracePt t="139701" x="8547100" y="4384675"/>
          <p14:tracePt t="139708" x="8716963" y="4300538"/>
          <p14:tracePt t="139718" x="8894763" y="4206875"/>
          <p14:tracePt t="139724" x="9031288" y="4121150"/>
          <p14:tracePt t="139733" x="9236075" y="3994150"/>
          <p14:tracePt t="139739" x="9421813" y="3875088"/>
          <p14:tracePt t="139750" x="9609138" y="3738563"/>
          <p14:tracePt t="139756" x="9812338" y="3619500"/>
          <p14:tracePt t="139768" x="9999663" y="3502025"/>
          <p14:tracePt t="139775" x="10179050" y="3382963"/>
          <p14:tracePt t="139785" x="10339388" y="3289300"/>
          <p14:tracePt t="139791" x="10458450" y="3195638"/>
          <p14:tracePt t="139802" x="10577513" y="3127375"/>
          <p14:tracePt t="139809" x="10671175" y="3059113"/>
          <p14:tracePt t="139819" x="10756900" y="3008313"/>
          <p14:tracePt t="139825" x="10815638" y="2974975"/>
          <p14:tracePt t="139837" x="10874375" y="2940050"/>
          <p14:tracePt t="139841" x="10926763" y="2914650"/>
          <p14:tracePt t="139853" x="10977563" y="2881313"/>
          <p14:tracePt t="139857" x="11018838" y="2846388"/>
          <p14:tracePt t="139865" x="11053763" y="2830513"/>
          <p14:tracePt t="139872" x="11079163" y="2805113"/>
          <p14:tracePt t="139881" x="11096625" y="2795588"/>
          <p14:tracePt t="139890" x="11096625" y="2787650"/>
          <p14:tracePt t="139897" x="11122025" y="2778125"/>
          <p14:tracePt t="139904" x="11147425" y="2770188"/>
          <p14:tracePt t="139913" x="11163300" y="2752725"/>
          <p14:tracePt t="139921" x="11180763" y="2752725"/>
          <p14:tracePt t="139929" x="11180763" y="2744788"/>
          <p14:tracePt t="139937" x="11188700" y="2744788"/>
          <p14:tracePt t="139944" x="11206163" y="2736850"/>
          <p14:tracePt t="139954" x="11215688" y="2727325"/>
          <p14:tracePt t="139961" x="11223625" y="2727325"/>
          <p14:tracePt t="139970" x="11231563" y="2727325"/>
          <p14:tracePt t="139977" x="11241088" y="2727325"/>
          <p14:tracePt t="139987" x="11256963" y="2719388"/>
          <p14:tracePt t="139993" x="11282363" y="2701925"/>
          <p14:tracePt t="140002" x="11299825" y="2693988"/>
          <p14:tracePt t="140009" x="11333163" y="2668588"/>
          <p14:tracePt t="140018" x="11436350" y="2668588"/>
          <p14:tracePt t="140025" x="11520488" y="2668588"/>
          <p14:tracePt t="140036" x="11631613" y="2693988"/>
          <p14:tracePt t="140041" x="11715750" y="2686050"/>
          <p14:tracePt t="140266" x="11725275" y="2711450"/>
          <p14:tracePt t="140276" x="11725275" y="2813050"/>
          <p14:tracePt t="140283" x="11715750" y="2914650"/>
          <p14:tracePt t="140290" x="11690350" y="3008313"/>
          <p14:tracePt t="140296" x="11664950" y="3067050"/>
          <p14:tracePt t="140304" x="11647488" y="3084513"/>
          <p14:tracePt t="140312" x="11639550" y="3101975"/>
          <p14:tracePt t="140320" x="11631613" y="3101975"/>
          <p14:tracePt t="140328" x="11622088" y="3119438"/>
          <p14:tracePt t="140335" x="11614150" y="3127375"/>
          <p14:tracePt t="140344" x="11596688" y="3135313"/>
          <p14:tracePt t="140351" x="11588750" y="3135313"/>
          <p14:tracePt t="140360" x="11580813" y="3135313"/>
          <p14:tracePt t="140368" x="11555413" y="3127375"/>
          <p14:tracePt t="140376" x="11537950" y="3127375"/>
          <p14:tracePt t="140384" x="11503025" y="3101975"/>
          <p14:tracePt t="140392" x="11477625" y="3094038"/>
          <p14:tracePt t="140402" x="11469688" y="3094038"/>
          <p14:tracePt t="140408" x="11461750" y="3094038"/>
          <p14:tracePt t="140418" x="11444288" y="3084513"/>
          <p14:tracePt t="140424" x="11426825" y="3084513"/>
          <p14:tracePt t="140433" x="11410950" y="3084513"/>
          <p14:tracePt t="140440" x="11385550" y="3084513"/>
          <p14:tracePt t="140450" x="11342688" y="3076575"/>
          <p14:tracePt t="140456" x="11299825" y="3067050"/>
          <p14:tracePt t="140464" x="11256963" y="3059113"/>
          <p14:tracePt t="140472" x="11206163" y="3051175"/>
          <p14:tracePt t="140480" x="11147425" y="3033713"/>
          <p14:tracePt t="140488" x="11087100" y="3025775"/>
          <p14:tracePt t="140496" x="11044238" y="3016250"/>
          <p14:tracePt t="140504" x="10993438" y="3000375"/>
          <p14:tracePt t="140512" x="10942638" y="2982913"/>
          <p14:tracePt t="140519" x="10909300" y="2974975"/>
          <p14:tracePt t="140528" x="10866438" y="2965450"/>
          <p14:tracePt t="140536" x="10841038" y="2965450"/>
          <p14:tracePt t="140544" x="10807700" y="2957513"/>
          <p14:tracePt t="140551" x="10772775" y="2949575"/>
          <p14:tracePt t="140560" x="10747375" y="2940050"/>
          <p14:tracePt t="140569" x="10721975" y="2940050"/>
          <p14:tracePt t="140576" x="10714038" y="2940050"/>
          <p14:tracePt t="140585" x="10704513" y="2922588"/>
          <p14:tracePt t="140592" x="10696575" y="2922588"/>
          <p14:tracePt t="140617" x="10688638" y="2922588"/>
          <p14:tracePt t="140634" x="10679113" y="2922588"/>
          <p14:tracePt t="140649" x="10671175" y="2922588"/>
          <p14:tracePt t="140664" x="10645775" y="2940050"/>
          <p14:tracePt t="140672" x="10620375" y="2982913"/>
          <p14:tracePt t="140680" x="10612438" y="3000375"/>
          <p14:tracePt t="140688" x="10577513" y="3041650"/>
          <p14:tracePt t="140696" x="10534650" y="3119438"/>
          <p14:tracePt t="140704" x="10467975" y="3195638"/>
          <p14:tracePt t="140713" x="10407650" y="3271838"/>
          <p14:tracePt t="140720" x="10356850" y="3355975"/>
          <p14:tracePt t="140728" x="10298113" y="3441700"/>
          <p14:tracePt t="140736" x="10237788" y="3527425"/>
          <p14:tracePt t="140746" x="10204450" y="3568700"/>
          <p14:tracePt t="140755" x="10194925" y="3568700"/>
          <p14:tracePt t="140792" x="10186988" y="3568700"/>
          <p14:tracePt t="140801" x="10179050" y="3568700"/>
          <p14:tracePt t="140817" x="10169525" y="3568700"/>
          <p14:tracePt t="140969" x="10136188" y="3594100"/>
          <p14:tracePt t="140977" x="10110788" y="3611563"/>
          <p14:tracePt t="140986" x="10059988" y="3636963"/>
          <p14:tracePt t="140995" x="10009188" y="3679825"/>
          <p14:tracePt t="141004" x="9956800" y="3722688"/>
          <p14:tracePt t="141009" x="9890125" y="3763963"/>
          <p14:tracePt t="141021" x="9821863" y="3816350"/>
          <p14:tracePt t="141025" x="9771063" y="3849688"/>
          <p14:tracePt t="141035" x="9702800" y="3892550"/>
          <p14:tracePt t="141043" x="9642475" y="3925888"/>
          <p14:tracePt t="141053" x="9575800" y="3968750"/>
          <p14:tracePt t="141057" x="9523413" y="4002088"/>
          <p14:tracePt t="141065" x="9472613" y="4037013"/>
          <p14:tracePt t="141074" x="9421813" y="4070350"/>
          <p14:tracePt t="141081" x="9371013" y="4095750"/>
          <p14:tracePt t="141088" x="9320213" y="4113213"/>
          <p14:tracePt t="141097" x="9277350" y="4130675"/>
          <p14:tracePt t="141104" x="9244013" y="4146550"/>
          <p14:tracePt t="141113" x="9218613" y="4164013"/>
          <p14:tracePt t="141122" x="9183688" y="4164013"/>
          <p14:tracePt t="141128" x="9158288" y="4171950"/>
          <p14:tracePt t="141138" x="9124950" y="4189413"/>
          <p14:tracePt t="141144" x="9082088" y="4214813"/>
          <p14:tracePt t="141154" x="9031288" y="4240213"/>
          <p14:tracePt t="141161" x="8997950" y="4257675"/>
          <p14:tracePt t="141171" x="8947150" y="4291013"/>
          <p14:tracePt t="141177" x="8894763" y="4316413"/>
          <p14:tracePt t="141187" x="8843963" y="4351338"/>
          <p14:tracePt t="141193" x="8810625" y="4376738"/>
          <p14:tracePt t="141203" x="8785225" y="4402138"/>
          <p14:tracePt t="141209" x="8767763" y="4402138"/>
          <p14:tracePt t="141218" x="8759825" y="4410075"/>
          <p14:tracePt t="141255" x="8750300" y="4410075"/>
          <p14:tracePt t="141416" x="8759825" y="4410075"/>
          <p14:tracePt t="141424" x="8767763" y="4410075"/>
          <p14:tracePt t="141434" x="8836025" y="4394200"/>
          <p14:tracePt t="141440" x="9023350" y="4341813"/>
          <p14:tracePt t="141450" x="9431338" y="4249738"/>
          <p14:tracePt t="141456" x="9906000" y="4146550"/>
          <p14:tracePt t="141464" x="10382250" y="4044950"/>
          <p14:tracePt t="141472" x="10764838" y="3976688"/>
          <p14:tracePt t="141480" x="11010900" y="3951288"/>
          <p14:tracePt t="141488" x="11112500" y="3935413"/>
          <p14:tracePt t="141496" x="11180763" y="3917950"/>
          <p14:tracePt t="141504" x="11188700" y="3908425"/>
          <p14:tracePt t="141512" x="11198225" y="3892550"/>
          <p14:tracePt t="141520" x="11223625" y="3849688"/>
          <p14:tracePt t="141528" x="11282363" y="3763963"/>
          <p14:tracePt t="141536" x="11385550" y="3687763"/>
          <p14:tracePt t="141544" x="11512550" y="3568700"/>
          <p14:tracePt t="141551" x="11588750" y="3467100"/>
          <p14:tracePt t="141560" x="11682413" y="3390900"/>
          <p14:tracePt t="141568" x="11776075" y="3348038"/>
          <p14:tracePt t="141575" x="11784013" y="3330575"/>
          <p14:tracePt t="141585" x="11791950" y="3330575"/>
          <p14:tracePt t="141607" x="11801475" y="3322638"/>
          <p14:tracePt t="141617" x="11834813" y="3297238"/>
          <p14:tracePt t="141623" x="11869738" y="3271838"/>
          <p14:tracePt t="141633" x="11895138" y="3246438"/>
          <p14:tracePt t="141639" x="11936413" y="3228975"/>
          <p14:tracePt t="141650" x="11953875" y="3203575"/>
          <p14:tracePt t="141655" x="11988800" y="3178175"/>
          <p14:tracePt t="141663" x="12004675" y="3160713"/>
          <p14:tracePt t="141671" x="12022138" y="3152775"/>
          <p14:tracePt t="141679" x="12047538" y="3127375"/>
          <p14:tracePt t="141695" x="12055475" y="3119438"/>
          <p14:tracePt t="141711" x="12055475" y="3109913"/>
          <p14:tracePt t="141772" x="12055475" y="3101975"/>
          <p14:tracePt t="141776" x="12030075" y="3119438"/>
          <p14:tracePt t="141785" x="11988800" y="3135313"/>
          <p14:tracePt t="141792" x="11911013" y="3160713"/>
          <p14:tracePt t="141803" x="11776075" y="3203575"/>
          <p14:tracePt t="141808" x="11563350" y="3263900"/>
          <p14:tracePt t="141818" x="11291888" y="3355975"/>
          <p14:tracePt t="141824" x="10985500" y="3441700"/>
          <p14:tracePt t="141836" x="10782300" y="3484563"/>
          <p14:tracePt t="141935" x="10798175" y="3459163"/>
          <p14:tracePt t="141943" x="10815638" y="3424238"/>
          <p14:tracePt t="141952" x="10848975" y="3373438"/>
          <p14:tracePt t="141960" x="10909300" y="3322638"/>
          <p14:tracePt t="141968" x="10977563" y="3271838"/>
          <p14:tracePt t="141976" x="11087100" y="3221038"/>
          <p14:tracePt t="141985" x="11241088" y="3170238"/>
          <p14:tracePt t="141991" x="11469688" y="3101975"/>
          <p14:tracePt t="142001" x="11699875" y="3033713"/>
          <p14:tracePt t="142007" x="11945938" y="2974975"/>
          <p14:tracePt t="142535" x="10569575" y="3730625"/>
          <p14:tracePt t="142543" x="9566275" y="4011613"/>
          <p14:tracePt t="142551" x="8843963" y="4138613"/>
          <p14:tracePt t="142559" x="8488363" y="4189413"/>
          <p14:tracePt t="142568" x="8359775" y="4197350"/>
          <p14:tracePt t="142575" x="8351838" y="4197350"/>
          <p14:tracePt t="142631" x="8334375" y="4164013"/>
          <p14:tracePt t="142639" x="8308975" y="4095750"/>
          <p14:tracePt t="142648" x="8275638" y="3994150"/>
          <p14:tracePt t="142656" x="8199438" y="3883025"/>
          <p14:tracePt t="142664" x="8070850" y="3713163"/>
          <p14:tracePt t="142673" x="7943850" y="3586163"/>
          <p14:tracePt t="142680" x="7766050" y="3348038"/>
          <p14:tracePt t="142688" x="7637463" y="3178175"/>
          <p14:tracePt t="142696" x="7553325" y="3059113"/>
          <p14:tracePt t="142703" x="7510463" y="2974975"/>
          <p14:tracePt t="142712" x="7467600" y="2906713"/>
          <p14:tracePt t="142719" x="7451725" y="2820988"/>
          <p14:tracePt t="142728" x="7451725" y="2813050"/>
          <p14:tracePt t="142735" x="7451725" y="2805113"/>
          <p14:tracePt t="144363" x="7467600" y="2813050"/>
          <p14:tracePt t="144371" x="7502525" y="2820988"/>
          <p14:tracePt t="144379" x="7586663" y="2863850"/>
          <p14:tracePt t="144387" x="7680325" y="2897188"/>
          <p14:tracePt t="144395" x="7773988" y="2957513"/>
          <p14:tracePt t="144404" x="7850188" y="3016250"/>
          <p14:tracePt t="144411" x="7900988" y="3094038"/>
          <p14:tracePt t="144420" x="7951788" y="3186113"/>
          <p14:tracePt t="144427" x="7977188" y="3271838"/>
          <p14:tracePt t="144436" x="7994650" y="3348038"/>
          <p14:tracePt t="144443" x="8004175" y="3408363"/>
          <p14:tracePt t="144452" x="8012113" y="3449638"/>
          <p14:tracePt t="144516" x="8020050" y="3459163"/>
          <p14:tracePt t="144548" x="8037513" y="3467100"/>
          <p14:tracePt t="144556" x="8054975" y="3484563"/>
          <p14:tracePt t="144565" x="8070850" y="3484563"/>
          <p14:tracePt t="144572" x="8088313" y="3492500"/>
          <p14:tracePt t="144805" x="8105775" y="3492500"/>
          <p14:tracePt t="144813" x="8139113" y="3467100"/>
          <p14:tracePt t="144820" x="8156575" y="3449638"/>
          <p14:tracePt t="144829" x="8207375" y="3416300"/>
          <p14:tracePt t="144837" x="8283575" y="3355975"/>
          <p14:tracePt t="144845" x="8377238" y="3297238"/>
          <p14:tracePt t="144854" x="8504238" y="3228975"/>
          <p14:tracePt t="144861" x="8683625" y="3135313"/>
          <p14:tracePt t="144870" x="8861425" y="3016250"/>
          <p14:tracePt t="144887" x="9167813" y="2813050"/>
          <p14:tracePt t="144892" x="9269413" y="2736850"/>
          <p14:tracePt t="144902" x="9328150" y="2676525"/>
          <p14:tracePt t="144908" x="9396413" y="2625725"/>
          <p14:tracePt t="144917" x="9456738" y="2574925"/>
          <p14:tracePt t="144923" x="9523413" y="2506663"/>
          <p14:tracePt t="144933" x="9609138" y="2438400"/>
          <p14:tracePt t="144939" x="9702800" y="2362200"/>
          <p14:tracePt t="144949" x="9821863" y="2293938"/>
          <p14:tracePt t="144955" x="9999663" y="2184400"/>
          <p14:tracePt t="144966" x="10220325" y="2055813"/>
          <p14:tracePt t="144972" x="10467975" y="1946275"/>
          <p14:tracePt t="144979" x="10747375" y="1860550"/>
          <p14:tracePt t="144988" x="11061700" y="1801813"/>
          <p14:tracePt t="144995" x="11376025" y="1741488"/>
          <p14:tracePt t="145004" x="11614150" y="1708150"/>
          <p14:tracePt t="145011" x="11818938" y="1682750"/>
          <p14:tracePt t="145020" x="11979275" y="1674813"/>
          <p14:tracePt t="145027" x="12106275" y="1665288"/>
          <p14:tracePt t="145426" x="12115800" y="1716088"/>
          <p14:tracePt t="145435" x="12047538" y="1741488"/>
          <p14:tracePt t="145442" x="11988800" y="1766888"/>
          <p14:tracePt t="145454" x="11920538" y="1827213"/>
          <p14:tracePt t="145456" x="11818938" y="1878013"/>
          <p14:tracePt t="145467" x="11707813" y="1963738"/>
          <p14:tracePt t="145472" x="11588750" y="2065338"/>
          <p14:tracePt t="145484" x="11461750" y="2184400"/>
          <p14:tracePt t="145488" x="11282363" y="2328863"/>
          <p14:tracePt t="145497" x="11137900" y="2498725"/>
          <p14:tracePt t="145504" x="10993438" y="2686050"/>
          <p14:tracePt t="145512" x="10841038" y="2881313"/>
          <p14:tracePt t="145520" x="10729913" y="3041650"/>
          <p14:tracePt t="145528" x="10612438" y="3203575"/>
          <p14:tracePt t="145536" x="10534650" y="3340100"/>
          <p14:tracePt t="145544" x="10475913" y="3475038"/>
          <p14:tracePt t="145552" x="10415588" y="3594100"/>
          <p14:tracePt t="145560" x="10390188" y="3713163"/>
          <p14:tracePt t="145568" x="10348913" y="3832225"/>
          <p14:tracePt t="145577" x="10323513" y="3935413"/>
          <p14:tracePt t="145585" x="10263188" y="4044950"/>
          <p14:tracePt t="145591" x="10220325" y="4146550"/>
          <p14:tracePt t="145601" x="10186988" y="4240213"/>
          <p14:tracePt t="145607" x="10161588" y="4333875"/>
          <p14:tracePt t="145617" x="10136188" y="4410075"/>
          <p14:tracePt t="145623" x="10110788" y="4495800"/>
          <p14:tracePt t="145634" x="10075863" y="4579938"/>
          <p14:tracePt t="145640" x="10042525" y="4665663"/>
          <p14:tracePt t="145650" x="9991725" y="4767263"/>
          <p14:tracePt t="145655" x="9948863" y="4860925"/>
          <p14:tracePt t="145665" x="9898063" y="4962525"/>
          <p14:tracePt t="145671" x="9839325" y="5064125"/>
          <p14:tracePt t="145679" x="9796463" y="5141913"/>
          <p14:tracePt t="145687" x="9753600" y="5218113"/>
          <p14:tracePt t="145695" x="9694863" y="5276850"/>
          <p14:tracePt t="145703" x="9634538" y="5337175"/>
          <p14:tracePt t="145711" x="9583738" y="5387975"/>
          <p14:tracePt t="145720" x="9507538" y="5438775"/>
          <p14:tracePt t="145727" x="9431338" y="5497513"/>
          <p14:tracePt t="145736" x="9345613" y="5540375"/>
          <p14:tracePt t="145743" x="9277350" y="5583238"/>
          <p14:tracePt t="145751" x="9209088" y="5608638"/>
          <p14:tracePt t="145759" x="9132888" y="5626100"/>
          <p14:tracePt t="145770" x="9074150" y="5634038"/>
          <p14:tracePt t="145775" x="9005888" y="5641975"/>
          <p14:tracePt t="145785" x="8937625" y="5641975"/>
          <p14:tracePt t="145792" x="8869363" y="5641975"/>
          <p14:tracePt t="145801" x="8793163" y="5641975"/>
          <p14:tracePt t="145807" x="8699500" y="5626100"/>
          <p14:tracePt t="145817" x="8605838" y="5591175"/>
          <p14:tracePt t="145824" x="8513763" y="5575300"/>
          <p14:tracePt t="145834" x="8428038" y="5549900"/>
          <p14:tracePt t="145839" x="8318500" y="5524500"/>
          <p14:tracePt t="145849" x="8156575" y="5497513"/>
          <p14:tracePt t="145856" x="8029575" y="5489575"/>
          <p14:tracePt t="145866" x="7859713" y="5481638"/>
          <p14:tracePt t="145885" x="7518400" y="5456238"/>
          <p14:tracePt t="145887" x="7383463" y="5456238"/>
          <p14:tracePt t="145896" x="7256463" y="5456238"/>
          <p14:tracePt t="145904" x="7137400" y="5456238"/>
          <p14:tracePt t="145912" x="7018338" y="5456238"/>
          <p14:tracePt t="145920" x="6907213" y="5456238"/>
          <p14:tracePt t="145927" x="6805613" y="5456238"/>
          <p14:tracePt t="145935" x="6711950" y="5456238"/>
          <p14:tracePt t="145943" x="6626225" y="5464175"/>
          <p14:tracePt t="145951" x="6534150" y="5464175"/>
          <p14:tracePt t="145960" x="6430963" y="5472113"/>
          <p14:tracePt t="145968" x="6329363" y="5481638"/>
          <p14:tracePt t="145976" x="6235700" y="5507038"/>
          <p14:tracePt t="145984" x="6167438" y="5524500"/>
          <p14:tracePt t="145992" x="6083300" y="5549900"/>
          <p14:tracePt t="146001" x="6007100" y="5575300"/>
          <p14:tracePt t="146008" x="5930900" y="5600700"/>
          <p14:tracePt t="146017" x="5853113" y="5626100"/>
          <p14:tracePt t="146024" x="5776913" y="5668963"/>
          <p14:tracePt t="146034" x="5708650" y="5702300"/>
          <p14:tracePt t="146040" x="5616575" y="5735638"/>
          <p14:tracePt t="146050" x="5522913" y="5770563"/>
          <p14:tracePt t="146056" x="5429250" y="5795963"/>
          <p14:tracePt t="146067" x="5335588" y="5821363"/>
          <p14:tracePt t="146072" x="5233988" y="5854700"/>
          <p14:tracePt t="146080" x="5122863" y="5880100"/>
          <p14:tracePt t="146088" x="5029200" y="5905500"/>
          <p14:tracePt t="146096" x="4953000" y="5932488"/>
          <p14:tracePt t="146104" x="4868863" y="5957888"/>
          <p14:tracePt t="146112" x="4808538" y="5973763"/>
          <p14:tracePt t="146120" x="4749800" y="5983288"/>
          <p14:tracePt t="146128" x="4689475" y="5983288"/>
          <p14:tracePt t="146136" x="4656138" y="5983288"/>
          <p14:tracePt t="146144" x="4630738" y="5983288"/>
          <p14:tracePt t="146152" x="4605338" y="5983288"/>
          <p14:tracePt t="146160" x="4595813" y="5973763"/>
          <p14:tracePt t="146168" x="4587875" y="5965825"/>
          <p14:tracePt t="146175" x="4579938" y="5957888"/>
          <p14:tracePt t="146184" x="4545013" y="5922963"/>
          <p14:tracePt t="146191" x="4529138" y="5905500"/>
          <p14:tracePt t="146202" x="4511675" y="5864225"/>
          <p14:tracePt t="146207" x="4486275" y="5803900"/>
          <p14:tracePt t="146217" x="4468813" y="5735638"/>
          <p14:tracePt t="146223" x="4460875" y="5668963"/>
          <p14:tracePt t="146234" x="4451350" y="5616575"/>
          <p14:tracePt t="146240" x="4451350" y="5575300"/>
          <p14:tracePt t="146249" x="4451350" y="5532438"/>
          <p14:tracePt t="146256" x="4468813" y="5497513"/>
          <p14:tracePt t="146266" x="4494213" y="5456238"/>
          <p14:tracePt t="146272" x="4537075" y="5413375"/>
          <p14:tracePt t="146282" x="4579938" y="5362575"/>
          <p14:tracePt t="146287" x="4630738" y="5302250"/>
          <p14:tracePt t="146296" x="4706938" y="5226050"/>
          <p14:tracePt t="146304" x="4808538" y="5132388"/>
          <p14:tracePt t="146311" x="4970463" y="5022850"/>
          <p14:tracePt t="146319" x="5157788" y="4886325"/>
          <p14:tracePt t="146328" x="5378450" y="4759325"/>
          <p14:tracePt t="146335" x="5599113" y="4665663"/>
          <p14:tracePt t="146343" x="5811838" y="4579938"/>
          <p14:tracePt t="146352" x="6040438" y="4529138"/>
          <p14:tracePt t="146360" x="6227763" y="4478338"/>
          <p14:tracePt t="146368" x="6380163" y="4460875"/>
          <p14:tracePt t="146376" x="6483350" y="4445000"/>
          <p14:tracePt t="146384" x="6584950" y="4427538"/>
          <p14:tracePt t="146392" x="6661150" y="4419600"/>
          <p14:tracePt t="146400" x="6745288" y="4419600"/>
          <p14:tracePt t="146408" x="6813550" y="4419600"/>
          <p14:tracePt t="146417" x="6881813" y="4419600"/>
          <p14:tracePt t="146424" x="6958013" y="4427538"/>
          <p14:tracePt t="146434" x="7034213" y="4452938"/>
          <p14:tracePt t="146440" x="7102475" y="4478338"/>
          <p14:tracePt t="146449" x="7170738" y="4503738"/>
          <p14:tracePt t="146456" x="7246938" y="4529138"/>
          <p14:tracePt t="146466" x="7315200" y="4564063"/>
          <p14:tracePt t="146472" x="7400925" y="4605338"/>
          <p14:tracePt t="146482" x="7477125" y="4648200"/>
          <p14:tracePt t="146488" x="7535863" y="4691063"/>
          <p14:tracePt t="146495" x="7621588" y="4749800"/>
          <p14:tracePt t="146504" x="7688263" y="4792663"/>
          <p14:tracePt t="146511" x="7756525" y="4835525"/>
          <p14:tracePt t="146520" x="7807325" y="4886325"/>
          <p14:tracePt t="146528" x="7859713" y="4919663"/>
          <p14:tracePt t="146536" x="7910513" y="4954588"/>
          <p14:tracePt t="146544" x="7926388" y="4972050"/>
          <p14:tracePt t="146552" x="7935913" y="4972050"/>
          <p14:tracePt t="146560" x="7935913" y="4979988"/>
          <p14:tracePt t="146568" x="7935913" y="4987925"/>
          <p14:tracePt t="146576" x="7951788" y="4997450"/>
          <p14:tracePt t="146633" x="7969250" y="4997450"/>
          <p14:tracePt t="146641" x="7986713" y="4979988"/>
          <p14:tracePt t="146650" x="8037513" y="4954588"/>
          <p14:tracePt t="146658" x="8113713" y="4903788"/>
          <p14:tracePt t="146670" x="8199438" y="4827588"/>
          <p14:tracePt t="146673" x="8283575" y="4749800"/>
          <p14:tracePt t="146684" x="8359775" y="4665663"/>
          <p14:tracePt t="146689" x="8420100" y="4579938"/>
          <p14:tracePt t="146700" x="8470900" y="4521200"/>
          <p14:tracePt t="146705" x="8504238" y="4470400"/>
          <p14:tracePt t="146713" x="8504238" y="4460875"/>
          <p14:tracePt t="146728" x="8504238" y="4452938"/>
          <p14:tracePt t="146752" x="8488363" y="4452938"/>
          <p14:tracePt t="146761" x="8410575" y="4452938"/>
          <p14:tracePt t="146769" x="8301038" y="4470400"/>
          <p14:tracePt t="146783" x="8131175" y="4538663"/>
          <p14:tracePt t="146789" x="7910513" y="4648200"/>
          <p14:tracePt t="146795" x="7662863" y="4784725"/>
          <p14:tracePt t="146804" x="7434263" y="4911725"/>
          <p14:tracePt t="146809" x="7229475" y="5030788"/>
          <p14:tracePt t="146819" x="7043738" y="5167313"/>
          <p14:tracePt t="146824" x="6899275" y="5286375"/>
          <p14:tracePt t="146835" x="6788150" y="5395913"/>
          <p14:tracePt t="146840" x="6729413" y="5489575"/>
          <p14:tracePt t="146849" x="6704013" y="5591175"/>
          <p14:tracePt t="146856" x="6686550" y="5694363"/>
          <p14:tracePt t="146866" x="6678613" y="5803900"/>
          <p14:tracePt t="146872" x="6678613" y="5897563"/>
          <p14:tracePt t="146882" x="6678613" y="5999163"/>
          <p14:tracePt t="146901" x="6643688" y="6161088"/>
          <p14:tracePt t="146904" x="6618288" y="6246813"/>
          <p14:tracePt t="146912" x="6567488" y="6323013"/>
          <p14:tracePt t="146920" x="6499225" y="6381750"/>
          <p14:tracePt t="146928" x="6430963" y="6432550"/>
          <p14:tracePt t="146936" x="6354763" y="6457950"/>
          <p14:tracePt t="146944" x="6286500" y="6467475"/>
          <p14:tracePt t="146952" x="6219825" y="6475413"/>
          <p14:tracePt t="146960" x="6159500" y="6467475"/>
          <p14:tracePt t="146968" x="6083300" y="6442075"/>
          <p14:tracePt t="146976" x="6024563" y="6391275"/>
          <p14:tracePt t="146984" x="5946775" y="6338888"/>
          <p14:tracePt t="146992" x="5888038" y="6297613"/>
          <p14:tracePt t="147000" x="5837238" y="6237288"/>
          <p14:tracePt t="147008" x="5819775" y="6229350"/>
          <p14:tracePt t="147017" x="5819775" y="6221413"/>
          <p14:tracePt t="147040" x="5827713" y="6211888"/>
          <p14:tracePt t="147050" x="5837238" y="6194425"/>
          <p14:tracePt t="147056" x="5880100" y="6169025"/>
          <p14:tracePt t="147066" x="5895975" y="6143625"/>
          <p14:tracePt t="147072" x="5938838" y="6127750"/>
          <p14:tracePt t="147082" x="5997575" y="6102350"/>
          <p14:tracePt t="147088" x="6075363" y="6067425"/>
          <p14:tracePt t="147096" x="6167438" y="6042025"/>
          <p14:tracePt t="147104" x="6278563" y="5999163"/>
          <p14:tracePt t="147112" x="6380163" y="5973763"/>
          <p14:tracePt t="147120" x="6483350" y="5940425"/>
          <p14:tracePt t="147128" x="6600825" y="5897563"/>
          <p14:tracePt t="147136" x="6711950" y="5872163"/>
          <p14:tracePt t="147144" x="6848475" y="5838825"/>
          <p14:tracePt t="147152" x="6958013" y="5813425"/>
          <p14:tracePt t="147160" x="7094538" y="5770563"/>
          <p14:tracePt t="147168" x="7213600" y="5727700"/>
          <p14:tracePt t="147176" x="7332663" y="5684838"/>
          <p14:tracePt t="147184" x="7426325" y="5659438"/>
          <p14:tracePt t="147192" x="7510463" y="5626100"/>
          <p14:tracePt t="147200" x="7596188" y="5583238"/>
          <p14:tracePt t="147208" x="7662863" y="5549900"/>
          <p14:tracePt t="147218" x="7731125" y="5507038"/>
          <p14:tracePt t="147224" x="7781925" y="5472113"/>
          <p14:tracePt t="147234" x="7807325" y="5446713"/>
          <p14:tracePt t="147240" x="7816850" y="5446713"/>
          <p14:tracePt t="147256" x="7816850" y="5438775"/>
          <p14:tracePt t="147271" x="7824788" y="5438775"/>
          <p14:tracePt t="147978" x="7832725" y="5430838"/>
          <p14:tracePt t="147986" x="7842250" y="5430838"/>
          <p14:tracePt t="148003" x="7885113" y="5387975"/>
          <p14:tracePt t="148008" x="7900988" y="5370513"/>
          <p14:tracePt t="148017" x="7943850" y="5345113"/>
          <p14:tracePt t="148024" x="7961313" y="5327650"/>
          <p14:tracePt t="148033" x="7994650" y="5294313"/>
          <p14:tracePt t="148040" x="8045450" y="5251450"/>
          <p14:tracePt t="148050" x="8105775" y="5208588"/>
          <p14:tracePt t="148060" x="8156575" y="5149850"/>
          <p14:tracePt t="148067" x="8224838" y="5106988"/>
          <p14:tracePt t="148076" x="8275638" y="5064125"/>
          <p14:tracePt t="148083" x="8326438" y="5022850"/>
          <p14:tracePt t="148092" x="8385175" y="4979988"/>
          <p14:tracePt t="148101" x="8462963" y="4929188"/>
          <p14:tracePt t="148108" x="8529638" y="4886325"/>
          <p14:tracePt t="148117" x="8615363" y="4852988"/>
          <p14:tracePt t="148124" x="8699500" y="4810125"/>
          <p14:tracePt t="148133" x="8793163" y="4792663"/>
          <p14:tracePt t="148140" x="8869363" y="4775200"/>
          <p14:tracePt t="148149" x="8929688" y="4759325"/>
          <p14:tracePt t="148155" x="8980488" y="4741863"/>
          <p14:tracePt t="148165" x="8997950" y="4733925"/>
          <p14:tracePt t="148172" x="9023350" y="4716463"/>
          <p14:tracePt t="148182" x="9048750" y="4699000"/>
          <p14:tracePt t="148188" x="9091613" y="4673600"/>
          <p14:tracePt t="148196" x="9117013" y="4648200"/>
          <p14:tracePt t="148204" x="9132888" y="4622800"/>
          <p14:tracePt t="148212" x="9150350" y="4572000"/>
          <p14:tracePt t="148220" x="9167813" y="4529138"/>
          <p14:tracePt t="148228" x="9175750" y="4503738"/>
          <p14:tracePt t="148236" x="9193213" y="4478338"/>
          <p14:tracePt t="148244" x="9201150" y="4452938"/>
          <p14:tracePt t="148252" x="9209088" y="4427538"/>
          <p14:tracePt t="148268" x="9209088" y="4419600"/>
          <p14:tracePt t="148461" x="9201150" y="4427538"/>
          <p14:tracePt t="148468" x="9193213" y="4460875"/>
          <p14:tracePt t="148476" x="9183688" y="4478338"/>
          <p14:tracePt t="148485" x="9167813" y="4495800"/>
          <p14:tracePt t="148491" x="9167813" y="4513263"/>
          <p14:tracePt t="148501" x="9158288" y="4529138"/>
          <p14:tracePt t="148523" x="9167813" y="4538663"/>
          <p14:tracePt t="148533" x="9175750" y="4538663"/>
          <p14:tracePt t="148539" x="9193213" y="4538663"/>
          <p14:tracePt t="148550" x="9209088" y="4538663"/>
          <p14:tracePt t="148555" x="9218613" y="4538663"/>
          <p14:tracePt t="148565" x="9226550" y="4538663"/>
          <p14:tracePt t="148572" x="9244013" y="4538663"/>
          <p14:tracePt t="148588" x="9269413" y="4554538"/>
          <p14:tracePt t="148599" x="9277350" y="4554538"/>
          <p14:tracePt t="148604" x="9286875" y="4554538"/>
          <p14:tracePt t="148612" x="9302750" y="4564063"/>
          <p14:tracePt t="148620" x="9320213" y="4579938"/>
          <p14:tracePt t="148628" x="9328150" y="4579938"/>
          <p14:tracePt t="148636" x="9353550" y="4589463"/>
          <p14:tracePt t="148644" x="9353550" y="4597400"/>
          <p14:tracePt t="148652" x="9371013" y="4605338"/>
          <p14:tracePt t="148660" x="9388475" y="4614863"/>
          <p14:tracePt t="148668" x="9396413" y="4614863"/>
          <p14:tracePt t="148676" x="9396413" y="4622800"/>
          <p14:tracePt t="148683" x="9413875" y="4622800"/>
          <p14:tracePt t="148692" x="9421813" y="4622800"/>
          <p14:tracePt t="148700" x="9431338" y="4630738"/>
          <p14:tracePt t="148708" x="9439275" y="4640263"/>
          <p14:tracePt t="149182" x="9431338" y="4640263"/>
          <p14:tracePt t="149189" x="9413875" y="4640263"/>
          <p14:tracePt t="149200" x="9396413" y="4640263"/>
          <p14:tracePt t="149212" x="9388475" y="4640263"/>
          <p14:tracePt t="149220" x="9371013" y="4640263"/>
          <p14:tracePt t="149542" x="9371013" y="4630738"/>
          <p14:tracePt t="149590" x="9380538" y="4622800"/>
          <p14:tracePt t="150954" x="9371013" y="4622800"/>
          <p14:tracePt t="150961" x="9363075" y="4614863"/>
          <p14:tracePt t="150970" x="9353550" y="4614863"/>
          <p14:tracePt t="150978" x="9345613" y="4605338"/>
          <p14:tracePt t="150985" x="9328150" y="4605338"/>
          <p14:tracePt t="150992" x="9312275" y="4589463"/>
          <p14:tracePt t="150999" x="9302750" y="4589463"/>
          <p14:tracePt t="151008" x="9294813" y="4589463"/>
          <p14:tracePt t="151016" x="9277350" y="4589463"/>
          <p14:tracePt t="151024" x="9269413" y="4589463"/>
          <p14:tracePt t="151033" x="9251950" y="4589463"/>
          <p14:tracePt t="151040" x="9226550" y="4589463"/>
          <p14:tracePt t="151049" x="9193213" y="4589463"/>
          <p14:tracePt t="151056" x="9150350" y="4605338"/>
          <p14:tracePt t="151066" x="9074150" y="4657725"/>
          <p14:tracePt t="151072" x="8988425" y="4733925"/>
          <p14:tracePt t="151081" x="8894763" y="4827588"/>
          <p14:tracePt t="151088" x="8793163" y="4903788"/>
          <p14:tracePt t="151099" x="8666163" y="5005388"/>
          <p14:tracePt t="151104" x="8572500" y="5073650"/>
          <p14:tracePt t="151112" x="8496300" y="5116513"/>
          <p14:tracePt t="151120" x="8428038" y="5167313"/>
          <p14:tracePt t="151128" x="8359775" y="5208588"/>
          <p14:tracePt t="151136" x="8301038" y="5260975"/>
          <p14:tracePt t="151143" x="8240713" y="5319713"/>
          <p14:tracePt t="151152" x="8174038" y="5370513"/>
          <p14:tracePt t="151160" x="8131175" y="5430838"/>
          <p14:tracePt t="151168" x="8080375" y="5489575"/>
          <p14:tracePt t="151176" x="8012113" y="5549900"/>
          <p14:tracePt t="151184" x="7961313" y="5616575"/>
          <p14:tracePt t="151192" x="7893050" y="5676900"/>
          <p14:tracePt t="151200" x="7832725" y="5753100"/>
          <p14:tracePt t="151208" x="7756525" y="5821363"/>
          <p14:tracePt t="151216" x="7688263" y="5872163"/>
          <p14:tracePt t="151224" x="7629525" y="5948363"/>
          <p14:tracePt t="151234" x="7553325" y="6024563"/>
          <p14:tracePt t="151240" x="7477125" y="6092825"/>
          <p14:tracePt t="151250" x="7408863" y="6178550"/>
          <p14:tracePt t="151256" x="7348538" y="6254750"/>
          <p14:tracePt t="151266" x="7281863" y="6330950"/>
          <p14:tracePt t="151272" x="7229475" y="6381750"/>
          <p14:tracePt t="151283" x="7188200" y="6424613"/>
          <p14:tracePt t="151288" x="7178675" y="6432550"/>
          <p14:tracePt t="151297" x="7170738" y="6432550"/>
          <p14:tracePt t="151304" x="7162800" y="6432550"/>
          <p14:tracePt t="151352" x="7153275" y="6432550"/>
          <p14:tracePt t="151386" x="7145338" y="6432550"/>
          <p14:tracePt t="151393" x="7137400" y="6432550"/>
          <p14:tracePt t="151402" x="7127875" y="6432550"/>
          <p14:tracePt t="151435" x="7112000" y="6432550"/>
          <p14:tracePt t="151452" x="7102475" y="6432550"/>
          <p14:tracePt t="151481" x="7112000" y="6424613"/>
          <p14:tracePt t="151498" x="7127875" y="6424613"/>
          <p14:tracePt t="151504" x="7145338" y="6416675"/>
          <p14:tracePt t="151512" x="7162800" y="6407150"/>
          <p14:tracePt t="151519" x="7204075" y="6381750"/>
          <p14:tracePt t="151527" x="7221538" y="6365875"/>
          <p14:tracePt t="151535" x="7281863" y="6330950"/>
          <p14:tracePt t="151543" x="7348538" y="6272213"/>
          <p14:tracePt t="151551" x="7391400" y="6229350"/>
          <p14:tracePt t="151930" x="7400925" y="6229350"/>
          <p14:tracePt t="151946" x="7408863" y="6237288"/>
          <p14:tracePt t="151954" x="7416800" y="6246813"/>
          <p14:tracePt t="151961" x="7426325" y="6254750"/>
          <p14:tracePt t="151970" x="7434263" y="6262688"/>
          <p14:tracePt t="151977" x="7442200" y="6280150"/>
          <p14:tracePt t="151986" x="7451725" y="6288088"/>
          <p14:tracePt t="151993" x="7451725" y="6297613"/>
          <p14:tracePt t="152009" x="7477125" y="6313488"/>
          <p14:tracePt t="152018" x="7485063" y="6313488"/>
          <p14:tracePt t="152025" x="7493000" y="6323013"/>
          <p14:tracePt t="152035" x="7502525" y="6330950"/>
          <p14:tracePt t="152040" x="7527925" y="6330950"/>
          <p14:tracePt t="152050" x="7535863" y="6330950"/>
          <p14:tracePt t="152057" x="7561263" y="6356350"/>
          <p14:tracePt t="152066" x="7596188" y="6365875"/>
          <p14:tracePt t="152073" x="7604125" y="6381750"/>
          <p14:tracePt t="152082" x="7612063" y="6391275"/>
          <p14:tracePt t="152089" x="7629525" y="6407150"/>
          <p14:tracePt t="152104" x="7637463" y="6407150"/>
          <p14:tracePt t="152115" x="7654925" y="6407150"/>
          <p14:tracePt t="152120" x="7688263" y="6407150"/>
          <p14:tracePt t="152128" x="7723188" y="6407150"/>
          <p14:tracePt t="152137" x="7740650" y="6399213"/>
          <p14:tracePt t="152144" x="7766050" y="6381750"/>
          <p14:tracePt t="152153" x="7773988" y="6381750"/>
          <p14:tracePt t="152160" x="7799388" y="6373813"/>
          <p14:tracePt t="152168" x="7807325" y="6365875"/>
          <p14:tracePt t="152217" x="7816850" y="6365875"/>
          <p14:tracePt t="152459" x="7832725" y="6356350"/>
          <p14:tracePt t="152473" x="7842250" y="6338888"/>
          <p14:tracePt t="152482" x="7850188" y="6313488"/>
          <p14:tracePt t="152488" x="7885113" y="6254750"/>
          <p14:tracePt t="152498" x="7918450" y="6169025"/>
          <p14:tracePt t="152504" x="7951788" y="6076950"/>
          <p14:tracePt t="152515" x="7994650" y="5983288"/>
          <p14:tracePt t="152520" x="8037513" y="5889625"/>
          <p14:tracePt t="152528" x="8070850" y="5788025"/>
          <p14:tracePt t="152536" x="8121650" y="5676900"/>
          <p14:tracePt t="152544" x="8181975" y="5583238"/>
          <p14:tracePt t="152552" x="8224838" y="5497513"/>
          <p14:tracePt t="152560" x="8266113" y="5421313"/>
          <p14:tracePt t="152568" x="8308975" y="5370513"/>
          <p14:tracePt t="152576" x="8369300" y="5319713"/>
          <p14:tracePt t="152583" x="8420100" y="5286375"/>
          <p14:tracePt t="152592" x="8488363" y="5251450"/>
          <p14:tracePt t="152600" x="8529638" y="5235575"/>
          <p14:tracePt t="152607" x="8580438" y="5208588"/>
          <p14:tracePt t="152617" x="8632825" y="5192713"/>
          <p14:tracePt t="152623" x="8691563" y="5175250"/>
          <p14:tracePt t="152632" x="8742363" y="5157788"/>
          <p14:tracePt t="152639" x="8793163" y="5149850"/>
          <p14:tracePt t="152649" x="8836025" y="5141913"/>
          <p14:tracePt t="152655" x="8869363" y="5132388"/>
          <p14:tracePt t="152666" x="8921750" y="5132388"/>
          <p14:tracePt t="152681" x="8963025" y="5132388"/>
          <p14:tracePt t="152688" x="8997950" y="5141913"/>
          <p14:tracePt t="152698" x="9039225" y="5167313"/>
          <p14:tracePt t="152704" x="9082088" y="5192713"/>
          <p14:tracePt t="152714" x="9132888" y="5235575"/>
          <p14:tracePt t="152720" x="9183688" y="5294313"/>
          <p14:tracePt t="152728" x="9251950" y="5362575"/>
          <p14:tracePt t="152736" x="9302750" y="5413375"/>
          <p14:tracePt t="152744" x="9363075" y="5472113"/>
          <p14:tracePt t="152752" x="9405938" y="5514975"/>
          <p14:tracePt t="152760" x="9431338" y="5549900"/>
          <p14:tracePt t="152768" x="9439275" y="5549900"/>
          <p14:tracePt t="152776" x="9439275" y="5557838"/>
          <p14:tracePt t="152784" x="9447213" y="5557838"/>
          <p14:tracePt t="152793" x="9447213" y="5575300"/>
          <p14:tracePt t="152799" x="9447213" y="5591175"/>
          <p14:tracePt t="152808" x="9447213" y="5616575"/>
          <p14:tracePt t="152816" x="9447213" y="5634038"/>
          <p14:tracePt t="152824" x="9431338" y="5659438"/>
          <p14:tracePt t="152832" x="9421813" y="5676900"/>
          <p14:tracePt t="152840" x="9405938" y="5702300"/>
          <p14:tracePt t="152849" x="9396413" y="5702300"/>
          <p14:tracePt t="152856" x="9388475" y="5719763"/>
          <p14:tracePt t="152865" x="9380538" y="5719763"/>
          <p14:tracePt t="152872" x="9380538" y="5727700"/>
          <p14:tracePt t="152904" x="9371013" y="5727700"/>
          <p14:tracePt t="152953" x="9363075" y="5727700"/>
          <p14:tracePt t="152969" x="9345613" y="5727700"/>
          <p14:tracePt t="152986" x="9328150" y="5727700"/>
          <p14:tracePt t="152993" x="9294813" y="5727700"/>
          <p14:tracePt t="153002" x="9277350" y="5719763"/>
          <p14:tracePt t="153009" x="9251950" y="5710238"/>
          <p14:tracePt t="153020" x="9226550" y="5702300"/>
          <p14:tracePt t="153024" x="9201150" y="5702300"/>
          <p14:tracePt t="153034" x="9175750" y="5702300"/>
          <p14:tracePt t="153040" x="9158288" y="5702300"/>
          <p14:tracePt t="153049" x="9132888" y="5702300"/>
          <p14:tracePt t="153056" x="9107488" y="5702300"/>
          <p14:tracePt t="153066" x="9082088" y="5702300"/>
          <p14:tracePt t="153072" x="9048750" y="5702300"/>
          <p14:tracePt t="153082" x="9013825" y="5702300"/>
          <p14:tracePt t="153088" x="8963025" y="5702300"/>
          <p14:tracePt t="153098" x="8904288" y="5719763"/>
          <p14:tracePt t="153104" x="8843963" y="5735638"/>
          <p14:tracePt t="153115" x="8777288" y="5753100"/>
          <p14:tracePt t="153120" x="8724900" y="5778500"/>
          <p14:tracePt t="153128" x="8674100" y="5795963"/>
          <p14:tracePt t="153136" x="8623300" y="5813425"/>
          <p14:tracePt t="153144" x="8589963" y="5829300"/>
          <p14:tracePt t="153152" x="8555038" y="5854700"/>
          <p14:tracePt t="153160" x="8529638" y="5864225"/>
          <p14:tracePt t="153168" x="8529638" y="5872163"/>
          <p14:tracePt t="153176" x="8513763" y="5880100"/>
          <p14:tracePt t="153184" x="8504238" y="5897563"/>
          <p14:tracePt t="153192" x="8488363" y="5897563"/>
          <p14:tracePt t="153200" x="8478838" y="5905500"/>
          <p14:tracePt t="153216" x="8462963" y="5922963"/>
          <p14:tracePt t="153224" x="8435975" y="5932488"/>
          <p14:tracePt t="153233" x="8428038" y="5940425"/>
          <p14:tracePt t="153240" x="8420100" y="5940425"/>
          <p14:tracePt t="153249" x="8402638" y="5948363"/>
          <p14:tracePt t="153256" x="8385175" y="5948363"/>
          <p14:tracePt t="153266" x="8359775" y="5957888"/>
          <p14:tracePt t="153283" x="8343900" y="5957888"/>
          <p14:tracePt t="153288" x="8334375" y="5957888"/>
          <p14:tracePt t="153298" x="8326438" y="5957888"/>
          <p14:tracePt t="153304" x="8308975" y="5957888"/>
          <p14:tracePt t="153314" x="8291513" y="5957888"/>
          <p14:tracePt t="153320" x="8250238" y="5948363"/>
          <p14:tracePt t="153328" x="8224838" y="5932488"/>
          <p14:tracePt t="153336" x="8189913" y="5915025"/>
          <p14:tracePt t="153344" x="8156575" y="5905500"/>
          <p14:tracePt t="153352" x="8131175" y="5905500"/>
          <p14:tracePt t="153360" x="8105775" y="5897563"/>
          <p14:tracePt t="153368" x="8096250" y="5897563"/>
          <p14:tracePt t="153376" x="8080375" y="5897563"/>
          <p14:tracePt t="153384" x="8045450" y="5889625"/>
          <p14:tracePt t="153392" x="8029575" y="5889625"/>
          <p14:tracePt t="153400" x="7994650" y="5872163"/>
          <p14:tracePt t="153416" x="7986713" y="5872163"/>
          <p14:tracePt t="153424" x="7977188" y="5872163"/>
          <p14:tracePt t="153474" x="7961313" y="5872163"/>
          <p14:tracePt t="153482" x="7951788" y="5872163"/>
          <p14:tracePt t="153489" x="7935913" y="5872163"/>
          <p14:tracePt t="153500" x="7900988" y="5880100"/>
          <p14:tracePt t="153505" x="7859713" y="5889625"/>
          <p14:tracePt t="153519" x="7842250" y="5897563"/>
          <p14:tracePt t="153522" x="7799388" y="5905500"/>
          <p14:tracePt t="153528" x="7756525" y="5905500"/>
          <p14:tracePt t="153536" x="7697788" y="5915025"/>
          <p14:tracePt t="153545" x="7646988" y="5915025"/>
          <p14:tracePt t="153552" x="7604125" y="5915025"/>
          <p14:tracePt t="153560" x="7561263" y="5915025"/>
          <p14:tracePt t="153568" x="7535863" y="5915025"/>
          <p14:tracePt t="153581" x="7510463" y="5915025"/>
          <p14:tracePt t="153588" x="7485063" y="5915025"/>
          <p14:tracePt t="153599" x="7467600" y="5915025"/>
          <p14:tracePt t="153616" x="7459663" y="5915025"/>
          <p14:tracePt t="153636" x="7451725" y="5915025"/>
          <p14:tracePt t="153644" x="7442200" y="5915025"/>
          <p14:tracePt t="153652" x="7416800" y="5915025"/>
          <p14:tracePt t="153661" x="7383463" y="5915025"/>
          <p14:tracePt t="153668" x="7358063" y="5915025"/>
          <p14:tracePt t="153676" x="7323138" y="5915025"/>
          <p14:tracePt t="153684" x="7272338" y="5915025"/>
          <p14:tracePt t="153692" x="7221538" y="5915025"/>
          <p14:tracePt t="153700" x="7145338" y="5922963"/>
          <p14:tracePt t="153708" x="7085013" y="5940425"/>
          <p14:tracePt t="153715" x="7043738" y="5957888"/>
          <p14:tracePt t="153723" x="6992938" y="5973763"/>
          <p14:tracePt t="153733" x="6975475" y="5983288"/>
          <p14:tracePt t="153739" x="6975475" y="5991225"/>
          <p14:tracePt t="153934" x="6983413" y="5991225"/>
          <p14:tracePt t="153941" x="6992938" y="5983288"/>
          <p14:tracePt t="153950" x="7018338" y="5965825"/>
          <p14:tracePt t="153968" x="7051675" y="5940425"/>
          <p14:tracePt t="153973" x="7077075" y="5922963"/>
          <p14:tracePt t="153985" x="7112000" y="5897563"/>
          <p14:tracePt t="153989" x="7170738" y="5864225"/>
          <p14:tracePt t="154001" x="7246938" y="5829300"/>
          <p14:tracePt t="154005" x="7340600" y="5778500"/>
          <p14:tracePt t="154018" x="7442200" y="5745163"/>
          <p14:tracePt t="154024" x="7545388" y="5702300"/>
          <p14:tracePt t="154030" x="7672388" y="5651500"/>
          <p14:tracePt t="154037" x="7832725" y="5608638"/>
          <p14:tracePt t="154044" x="7986713" y="5575300"/>
          <p14:tracePt t="154052" x="8164513" y="5540375"/>
          <p14:tracePt t="154061" x="8326438" y="5507038"/>
          <p14:tracePt t="154068" x="8435975" y="5481638"/>
          <p14:tracePt t="154076" x="8555038" y="5472113"/>
          <p14:tracePt t="154084" x="8658225" y="5464175"/>
          <p14:tracePt t="154092" x="8759825" y="5456238"/>
          <p14:tracePt t="154100" x="8869363" y="5446713"/>
          <p14:tracePt t="154108" x="8997950" y="5438775"/>
          <p14:tracePt t="154117" x="9117013" y="5438775"/>
          <p14:tracePt t="154124" x="9286875" y="5438775"/>
          <p14:tracePt t="154134" x="9456738" y="5430838"/>
          <p14:tracePt t="154140" x="9642475" y="5430838"/>
          <p14:tracePt t="154150" x="9796463" y="5405438"/>
          <p14:tracePt t="154156" x="9940925" y="5395913"/>
          <p14:tracePt t="154166" x="10067925" y="5387975"/>
          <p14:tracePt t="154172" x="10179050" y="5380038"/>
          <p14:tracePt t="154182" x="10280650" y="5362575"/>
          <p14:tracePt t="154188" x="10374313" y="5353050"/>
          <p14:tracePt t="154199" x="10467975" y="5353050"/>
          <p14:tracePt t="154204" x="10552113" y="5353050"/>
          <p14:tracePt t="154216" x="10637838" y="5345113"/>
          <p14:tracePt t="154220" x="10714038" y="5337175"/>
          <p14:tracePt t="154232" x="10772775" y="5337175"/>
          <p14:tracePt t="154236" x="10841038" y="5327650"/>
          <p14:tracePt t="154244" x="10909300" y="5311775"/>
          <p14:tracePt t="154252" x="10977563" y="5302250"/>
          <p14:tracePt t="154261" x="11036300" y="5294313"/>
          <p14:tracePt t="154268" x="11096625" y="5276850"/>
          <p14:tracePt t="154276" x="11147425" y="5268913"/>
          <p14:tracePt t="154285" x="11206163" y="5260975"/>
          <p14:tracePt t="154292" x="11266488" y="5251450"/>
          <p14:tracePt t="154301" x="11333163" y="5251450"/>
          <p14:tracePt t="154308" x="11401425" y="5251450"/>
          <p14:tracePt t="154317" x="11477625" y="5251450"/>
          <p14:tracePt t="154324" x="11555413" y="5251450"/>
          <p14:tracePt t="154333" x="11622088" y="5251450"/>
          <p14:tracePt t="154340" x="11682413" y="5251450"/>
          <p14:tracePt t="154349" x="11750675" y="5251450"/>
          <p14:tracePt t="154357" x="11809413" y="5260975"/>
          <p14:tracePt t="154366" x="11852275" y="5276850"/>
          <p14:tracePt t="154372" x="11877675" y="5294313"/>
          <p14:tracePt t="154382" x="11920538" y="5319713"/>
          <p14:tracePt t="154388" x="11953875" y="5345113"/>
          <p14:tracePt t="154399" x="11996738" y="5380038"/>
          <p14:tracePt t="154404" x="12030075" y="5421313"/>
          <p14:tracePt t="154416" x="12055475" y="5472113"/>
          <p14:tracePt t="154420" x="12106275" y="5557838"/>
          <p14:tracePt t="154428" x="12133263" y="5626100"/>
          <p14:tracePt t="154436" x="12141200" y="5684838"/>
          <p14:tracePt t="154444" x="12133263" y="5753100"/>
          <p14:tracePt t="154452" x="12098338" y="5838825"/>
          <p14:tracePt t="154460" x="12047538" y="5915025"/>
          <p14:tracePt t="154468" x="11971338" y="5973763"/>
          <p14:tracePt t="154476" x="11877675" y="6042025"/>
          <p14:tracePt t="154484" x="11733213" y="6118225"/>
          <p14:tracePt t="154492" x="11503025" y="6186488"/>
          <p14:tracePt t="154500" x="11206163" y="6246813"/>
          <p14:tracePt t="154508" x="10874375" y="6280150"/>
          <p14:tracePt t="154515" x="10509250" y="6288088"/>
          <p14:tracePt t="154524" x="10136188" y="6305550"/>
          <p14:tracePt t="154534" x="9761538" y="6297613"/>
          <p14:tracePt t="154541" x="9421813" y="6237288"/>
          <p14:tracePt t="154549" x="9056688" y="6143625"/>
          <p14:tracePt t="154556" x="8716963" y="6049963"/>
          <p14:tracePt t="154566" x="8359775" y="5922963"/>
          <p14:tracePt t="154572" x="8105775" y="5821363"/>
          <p14:tracePt t="154582" x="7885113" y="5710238"/>
          <p14:tracePt t="154588" x="7766050" y="5634038"/>
          <p14:tracePt t="154597" x="7688263" y="5557838"/>
          <p14:tracePt t="154604" x="7646988" y="5489575"/>
          <p14:tracePt t="154615" x="7621588" y="5405438"/>
          <p14:tracePt t="154620" x="7612063" y="5327650"/>
          <p14:tracePt t="154628" x="7604125" y="5235575"/>
          <p14:tracePt t="154636" x="7604125" y="5157788"/>
          <p14:tracePt t="154644" x="7612063" y="5064125"/>
          <p14:tracePt t="154652" x="7654925" y="4972050"/>
          <p14:tracePt t="154660" x="7715250" y="4886325"/>
          <p14:tracePt t="154668" x="7781925" y="4810125"/>
          <p14:tracePt t="154676" x="7867650" y="4741863"/>
          <p14:tracePt t="154684" x="7969250" y="4683125"/>
          <p14:tracePt t="154692" x="8121650" y="4614863"/>
          <p14:tracePt t="154700" x="8283575" y="4572000"/>
          <p14:tracePt t="154708" x="8462963" y="4538663"/>
          <p14:tracePt t="154717" x="8615363" y="4513263"/>
          <p14:tracePt t="154724" x="8759825" y="4503738"/>
          <p14:tracePt t="154733" x="8912225" y="4495800"/>
          <p14:tracePt t="154740" x="9031288" y="4495800"/>
          <p14:tracePt t="154749" x="9132888" y="4495800"/>
          <p14:tracePt t="154756" x="9226550" y="4513263"/>
          <p14:tracePt t="154766" x="9286875" y="4538663"/>
          <p14:tracePt t="154771" x="9345613" y="4564063"/>
          <p14:tracePt t="154782" x="9388475" y="4589463"/>
          <p14:tracePt t="154787" x="9413875" y="4605338"/>
          <p14:tracePt t="154797" x="9439275" y="4640263"/>
          <p14:tracePt t="154803" x="9456738" y="4665663"/>
          <p14:tracePt t="154813" x="9464675" y="4683125"/>
          <p14:tracePt t="154819" x="9482138" y="4716463"/>
          <p14:tracePt t="154828" x="9490075" y="4741863"/>
          <p14:tracePt t="154835" x="9490075" y="4767263"/>
          <p14:tracePt t="154843" x="9490075" y="4802188"/>
          <p14:tracePt t="154852" x="9490075" y="4827588"/>
          <p14:tracePt t="154860" x="9490075" y="4852988"/>
          <p14:tracePt t="154868" x="9472613" y="4868863"/>
          <p14:tracePt t="154875" x="9464675" y="4886325"/>
          <p14:tracePt t="154884" x="9447213" y="4903788"/>
          <p14:tracePt t="154901" x="9439275" y="4929188"/>
          <p14:tracePt t="154908" x="9439275" y="4937125"/>
          <p14:tracePt t="154916" x="9431338" y="4937125"/>
          <p14:tracePt t="155357" x="9413875" y="4937125"/>
          <p14:tracePt t="155373" x="9380538" y="4937125"/>
          <p14:tracePt t="155383" x="9353550" y="4937125"/>
          <p14:tracePt t="155396" x="9345613" y="4937125"/>
          <p14:tracePt t="155404" x="9320213" y="4937125"/>
          <p14:tracePt t="155420" x="9302750" y="4929188"/>
          <p14:tracePt t="155428" x="9269413" y="4919663"/>
          <p14:tracePt t="155435" x="9244013" y="4911725"/>
          <p14:tracePt t="155444" x="9226550" y="4903788"/>
          <p14:tracePt t="155451" x="9209088" y="4903788"/>
          <p14:tracePt t="155468" x="9175750" y="4903788"/>
          <p14:tracePt t="155476" x="9150350" y="4903788"/>
          <p14:tracePt t="155484" x="9132888" y="4903788"/>
          <p14:tracePt t="155492" x="9099550" y="4903788"/>
          <p14:tracePt t="155499" x="9074150" y="4903788"/>
          <p14:tracePt t="155508" x="9056688" y="4903788"/>
          <p14:tracePt t="155516" x="9031288" y="4903788"/>
          <p14:tracePt t="155524" x="8997950" y="4903788"/>
          <p14:tracePt t="155532" x="8947150" y="4911725"/>
          <p14:tracePt t="155540" x="8878888" y="4919663"/>
          <p14:tracePt t="155549" x="8810625" y="4929188"/>
          <p14:tracePt t="155556" x="8750300" y="4937125"/>
          <p14:tracePt t="155566" x="8683625" y="4954588"/>
          <p14:tracePt t="155572" x="8623300" y="4972050"/>
          <p14:tracePt t="155582" x="8547100" y="4979988"/>
          <p14:tracePt t="155588" x="8470900" y="4987925"/>
          <p14:tracePt t="155597" x="8410575" y="4997450"/>
          <p14:tracePt t="155604" x="8402638" y="5005388"/>
          <p14:tracePt t="155615" x="8377238" y="5005388"/>
          <p14:tracePt t="155620" x="8359775" y="5005388"/>
          <p14:tracePt t="155632" x="8351838" y="5022850"/>
          <p14:tracePt t="155636" x="8343900" y="5022850"/>
          <p14:tracePt t="155660" x="8334375" y="5022850"/>
          <p14:tracePt t="155676" x="8326438" y="5022850"/>
          <p14:tracePt t="155684" x="8318500" y="5038725"/>
          <p14:tracePt t="155692" x="8301038" y="5048250"/>
          <p14:tracePt t="155700" x="8258175" y="5056188"/>
          <p14:tracePt t="155708" x="8240713" y="5073650"/>
          <p14:tracePt t="155716" x="8199438" y="5099050"/>
          <p14:tracePt t="155724" x="8181975" y="5116513"/>
          <p14:tracePt t="155734" x="8139113" y="5149850"/>
          <p14:tracePt t="155740" x="8105775" y="5183188"/>
          <p14:tracePt t="155750" x="8062913" y="5218113"/>
          <p14:tracePt t="155756" x="8037513" y="5226050"/>
          <p14:tracePt t="155767" x="8020050" y="5251450"/>
          <p14:tracePt t="155772" x="7994650" y="5276850"/>
          <p14:tracePt t="155783" x="7977188" y="5286375"/>
          <p14:tracePt t="155788" x="7961313" y="5286375"/>
          <p14:tracePt t="155799" x="7951788" y="5286375"/>
          <p14:tracePt t="155805" x="7935913" y="5286375"/>
          <p14:tracePt t="155818" x="7900988" y="5260975"/>
          <p14:tracePt t="155820" x="7875588" y="5251450"/>
          <p14:tracePt t="155832" x="7875588" y="5243513"/>
          <p14:tracePt t="155836" x="7867650" y="5226050"/>
          <p14:tracePt t="155844" x="7867650" y="5192713"/>
          <p14:tracePt t="155852" x="7875588" y="5132388"/>
          <p14:tracePt t="155860" x="7900988" y="5048250"/>
          <p14:tracePt t="155868" x="7926388" y="4987925"/>
          <p14:tracePt t="155876" x="7935913" y="4954588"/>
          <p14:tracePt t="155897" x="7935913" y="4946650"/>
          <p14:tracePt t="156078" x="7943850" y="4946650"/>
          <p14:tracePt t="156126" x="7951788" y="4962525"/>
          <p14:tracePt t="156134" x="7977188" y="4972050"/>
          <p14:tracePt t="156141" x="7994650" y="4972050"/>
          <p14:tracePt t="156151" x="8004175" y="4979988"/>
          <p14:tracePt t="156158" x="8029575" y="4979988"/>
          <p14:tracePt t="156168" x="8045450" y="4979988"/>
          <p14:tracePt t="156172" x="8070850" y="4987925"/>
          <p14:tracePt t="156182" x="8113713" y="4997450"/>
          <p14:tracePt t="156189" x="8164513" y="4997450"/>
          <p14:tracePt t="156198" x="8207375" y="4997450"/>
          <p14:tracePt t="156205" x="8258175" y="4997450"/>
          <p14:tracePt t="156216" x="8301038" y="4997450"/>
          <p14:tracePt t="156221" x="8334375" y="5005388"/>
          <p14:tracePt t="156233" x="8377238" y="5013325"/>
          <p14:tracePt t="156236" x="8385175" y="5013325"/>
          <p14:tracePt t="156245" x="8420100" y="5022850"/>
          <p14:tracePt t="156253" x="8435975" y="5022850"/>
          <p14:tracePt t="156261" x="8470900" y="5030788"/>
          <p14:tracePt t="156268" x="8521700" y="5048250"/>
          <p14:tracePt t="156276" x="8597900" y="5073650"/>
          <p14:tracePt t="156284" x="8666163" y="5106988"/>
          <p14:tracePt t="156292" x="8759825" y="5157788"/>
          <p14:tracePt t="156300" x="8843963" y="5200650"/>
          <p14:tracePt t="156308" x="8980488" y="5268913"/>
          <p14:tracePt t="156316" x="9117013" y="5345113"/>
          <p14:tracePt t="156324" x="9261475" y="5438775"/>
          <p14:tracePt t="156333" x="9380538" y="5540375"/>
          <p14:tracePt t="156340" x="9550400" y="5659438"/>
          <p14:tracePt t="156349" x="9710738" y="5770563"/>
          <p14:tracePt t="156356" x="9829800" y="5854700"/>
          <p14:tracePt t="156366" x="9915525" y="5932488"/>
          <p14:tracePt t="156372" x="9974263" y="5983288"/>
          <p14:tracePt t="156382" x="10009188" y="6016625"/>
          <p14:tracePt t="156388" x="10009188" y="6024563"/>
          <p14:tracePt t="156413" x="9999663" y="6042025"/>
          <p14:tracePt t="156420" x="9991725" y="6049963"/>
          <p14:tracePt t="156436" x="9983788" y="6067425"/>
          <p14:tracePt t="156444" x="9966325" y="6076950"/>
          <p14:tracePt t="156452" x="9956800" y="6092825"/>
          <p14:tracePt t="156460" x="9931400" y="6110288"/>
          <p14:tracePt t="156468" x="9906000" y="6135688"/>
          <p14:tracePt t="156476" x="9890125" y="6153150"/>
          <p14:tracePt t="156484" x="9855200" y="6169025"/>
          <p14:tracePt t="156492" x="9839325" y="6186488"/>
          <p14:tracePt t="156500" x="9804400" y="6194425"/>
          <p14:tracePt t="156508" x="9779000" y="6203950"/>
          <p14:tracePt t="156516" x="9753600" y="6203950"/>
          <p14:tracePt t="156524" x="9736138" y="6211888"/>
          <p14:tracePt t="156533" x="9694863" y="6211888"/>
          <p14:tracePt t="156540" x="9677400" y="6203950"/>
          <p14:tracePt t="156549" x="9659938" y="6194425"/>
          <p14:tracePt t="156556" x="9652000" y="6194425"/>
          <p14:tracePt t="156565" x="9626600" y="6178550"/>
          <p14:tracePt t="156572" x="9617075" y="6178550"/>
          <p14:tracePt t="156583" x="9591675" y="6178550"/>
          <p14:tracePt t="156588" x="9575800" y="6178550"/>
          <p14:tracePt t="156598" x="9540875" y="6178550"/>
          <p14:tracePt t="156604" x="9482138" y="6178550"/>
          <p14:tracePt t="156616" x="9413875" y="6178550"/>
          <p14:tracePt t="156620" x="9328150" y="6178550"/>
          <p14:tracePt t="156631" x="9201150" y="6178550"/>
          <p14:tracePt t="156636" x="9091613" y="6186488"/>
          <p14:tracePt t="156645" x="8947150" y="6203950"/>
          <p14:tracePt t="156656" x="8742363" y="6254750"/>
          <p14:tracePt t="156666" x="8496300" y="6297613"/>
          <p14:tracePt t="156672" x="8232775" y="6323013"/>
          <p14:tracePt t="156682" x="7977188" y="6399213"/>
          <p14:tracePt t="156688" x="7781925" y="6416675"/>
          <p14:tracePt t="156697" x="7561263" y="6442075"/>
          <p14:tracePt t="156704" x="7366000" y="6467475"/>
          <p14:tracePt t="156715" x="7213600" y="6492875"/>
          <p14:tracePt t="156720" x="7085013" y="6510338"/>
          <p14:tracePt t="156731" x="6967538" y="6535738"/>
          <p14:tracePt t="156736" x="6838950" y="6551613"/>
          <p14:tracePt t="156744" x="6711950" y="6569075"/>
          <p14:tracePt t="156752" x="6584950" y="6577013"/>
          <p14:tracePt t="156760" x="6430963" y="6577013"/>
          <p14:tracePt t="156768" x="6311900" y="6577013"/>
          <p14:tracePt t="156776" x="6184900" y="6577013"/>
          <p14:tracePt t="156784" x="6075363" y="6577013"/>
          <p14:tracePt t="156792" x="5964238" y="6577013"/>
          <p14:tracePt t="156800" x="5827713" y="6551613"/>
          <p14:tracePt t="156811" x="5700713" y="6526213"/>
          <p14:tracePt t="156816" x="5581650" y="6492875"/>
          <p14:tracePt t="156824" x="5497513" y="6457950"/>
          <p14:tracePt t="156832" x="5437188" y="6432550"/>
          <p14:tracePt t="156840" x="5386388" y="6399213"/>
          <p14:tracePt t="156849" x="5343525" y="6365875"/>
          <p14:tracePt t="156856" x="5327650" y="6348413"/>
          <p14:tracePt t="156865" x="5318125" y="6305550"/>
          <p14:tracePt t="156872" x="5310188" y="6254750"/>
          <p14:tracePt t="156882" x="5310188" y="6186488"/>
          <p14:tracePt t="156900" x="5403850" y="6042025"/>
          <p14:tracePt t="156904" x="5480050" y="5957888"/>
          <p14:tracePt t="156914" x="5565775" y="5889625"/>
          <p14:tracePt t="156920" x="5675313" y="5813425"/>
          <p14:tracePt t="156930" x="5811838" y="5727700"/>
          <p14:tracePt t="156936" x="5938838" y="5659438"/>
          <p14:tracePt t="156944" x="6049963" y="5600700"/>
          <p14:tracePt t="156952" x="6202363" y="5540375"/>
          <p14:tracePt t="156960" x="6338888" y="5497513"/>
          <p14:tracePt t="156967" x="6483350" y="5456238"/>
          <p14:tracePt t="156975" x="6635750" y="5421313"/>
          <p14:tracePt t="156983" x="6797675" y="5387975"/>
          <p14:tracePt t="156991" x="6942138" y="5380038"/>
          <p14:tracePt t="156999" x="7137400" y="5362575"/>
          <p14:tracePt t="157007" x="7297738" y="5362575"/>
          <p14:tracePt t="157015" x="7485063" y="5362575"/>
          <p14:tracePt t="157023" x="7646988" y="5362575"/>
          <p14:tracePt t="157032" x="7859713" y="5370513"/>
          <p14:tracePt t="157040" x="8054975" y="5395913"/>
          <p14:tracePt t="157048" x="8207375" y="5413375"/>
          <p14:tracePt t="157056" x="8334375" y="5421313"/>
          <p14:tracePt t="157065" x="8445500" y="5446713"/>
          <p14:tracePt t="157072" x="8580438" y="5472113"/>
          <p14:tracePt t="157082" x="8691563" y="5489575"/>
          <p14:tracePt t="157088" x="8793163" y="5507038"/>
          <p14:tracePt t="157097" x="8886825" y="5532438"/>
          <p14:tracePt t="157104" x="8980488" y="5557838"/>
          <p14:tracePt t="157115" x="9074150" y="5583238"/>
          <p14:tracePt t="157120" x="9142413" y="5600700"/>
          <p14:tracePt t="157129" x="9201150" y="5616575"/>
          <p14:tracePt t="157136" x="9251950" y="5634038"/>
          <p14:tracePt t="157147" x="9261475" y="5634038"/>
          <p14:tracePt t="157152" x="9286875" y="5651500"/>
          <p14:tracePt t="157160" x="9294813" y="5651500"/>
          <p14:tracePt t="157168" x="9320213" y="5668963"/>
          <p14:tracePt t="157176" x="9345613" y="5668963"/>
          <p14:tracePt t="157184" x="9363075" y="5676900"/>
          <p14:tracePt t="157191" x="9380538" y="5684838"/>
          <p14:tracePt t="157200" x="9388475" y="5694363"/>
          <p14:tracePt t="157208" x="9396413" y="5694363"/>
          <p14:tracePt t="157216" x="9405938" y="5694363"/>
          <p14:tracePt t="157224" x="9413875" y="5694363"/>
          <p14:tracePt t="157232" x="9431338" y="5694363"/>
          <p14:tracePt t="157240" x="9447213" y="5694363"/>
          <p14:tracePt t="157248" x="9464675" y="5694363"/>
          <p14:tracePt t="157256" x="9490075" y="5694363"/>
          <p14:tracePt t="157264" x="9532938" y="5694363"/>
          <p14:tracePt t="157272" x="9601200" y="5694363"/>
          <p14:tracePt t="157281" x="9685338" y="5676900"/>
          <p14:tracePt t="157288" x="9779000" y="5641975"/>
          <p14:tracePt t="157297" x="9915525" y="5591175"/>
          <p14:tracePt t="157304" x="10059988" y="5540375"/>
          <p14:tracePt t="157313" x="10229850" y="5481638"/>
          <p14:tracePt t="157320" x="10415588" y="5395913"/>
          <p14:tracePt t="157331" x="10653713" y="5327650"/>
          <p14:tracePt t="157336" x="10874375" y="5294313"/>
          <p14:tracePt t="157344" x="11053763" y="5260975"/>
          <p14:tracePt t="157352" x="11155363" y="5226050"/>
          <p14:tracePt t="157360" x="11231563" y="5208588"/>
          <p14:tracePt t="157368" x="11282363" y="5200650"/>
          <p14:tracePt t="157376" x="11325225" y="5200650"/>
          <p14:tracePt t="157392" x="11333163" y="5200650"/>
          <p14:tracePt t="157400" x="11342688" y="5200650"/>
          <p14:tracePt t="157408" x="11350625" y="5218113"/>
          <p14:tracePt t="157416" x="11360150" y="5226050"/>
          <p14:tracePt t="157424" x="11376025" y="5243513"/>
          <p14:tracePt t="157431" x="11385550" y="5268913"/>
          <p14:tracePt t="157440" x="11410950" y="5294313"/>
          <p14:tracePt t="157449" x="11436350" y="5311775"/>
          <p14:tracePt t="157456" x="11461750" y="5345113"/>
          <p14:tracePt t="157466" x="11487150" y="5362575"/>
          <p14:tracePt t="157472" x="11495088" y="5387975"/>
          <p14:tracePt t="157481" x="11512550" y="5395913"/>
          <p14:tracePt t="157487" x="11512550" y="5405438"/>
          <p14:tracePt t="157498" x="11512550" y="5413375"/>
          <p14:tracePt t="157504" x="11512550" y="5430838"/>
          <p14:tracePt t="157514" x="11512550" y="5456238"/>
          <p14:tracePt t="157520" x="11512550" y="5489575"/>
          <p14:tracePt t="157531" x="11512550" y="5507038"/>
          <p14:tracePt t="157536" x="11512550" y="5524500"/>
          <p14:tracePt t="157544" x="11503025" y="5549900"/>
          <p14:tracePt t="157552" x="11487150" y="5583238"/>
          <p14:tracePt t="157560" x="11477625" y="5608638"/>
          <p14:tracePt t="157568" x="11444288" y="5641975"/>
          <p14:tracePt t="157576" x="11410950" y="5668963"/>
          <p14:tracePt t="157584" x="11385550" y="5710238"/>
          <p14:tracePt t="157592" x="11342688" y="5745163"/>
          <p14:tracePt t="157600" x="11291888" y="5778500"/>
          <p14:tracePt t="157608" x="11241088" y="5803900"/>
          <p14:tracePt t="157617" x="11188700" y="5821363"/>
          <p14:tracePt t="157624" x="11137900" y="5838825"/>
          <p14:tracePt t="157634" x="11096625" y="5846763"/>
          <p14:tracePt t="157640" x="11079163" y="5846763"/>
          <p14:tracePt t="157649" x="11053763" y="5846763"/>
          <p14:tracePt t="157656" x="11028363" y="5846763"/>
          <p14:tracePt t="157665" x="11010900" y="5854700"/>
          <p14:tracePt t="157672" x="10993438" y="5854700"/>
          <p14:tracePt t="157682" x="10952163" y="5854700"/>
          <p14:tracePt t="157688" x="10917238" y="5854700"/>
          <p14:tracePt t="157697" x="10858500" y="5854700"/>
          <p14:tracePt t="157704" x="10815638" y="5854700"/>
          <p14:tracePt t="157715" x="10764838" y="5854700"/>
          <p14:tracePt t="157720" x="10688638" y="5854700"/>
          <p14:tracePt t="157731" x="10594975" y="5854700"/>
          <p14:tracePt t="157736" x="10493375" y="5854700"/>
          <p14:tracePt t="157744" x="10390188" y="5854700"/>
          <p14:tracePt t="157753" x="10288588" y="5846763"/>
          <p14:tracePt t="157760" x="10186988" y="5829300"/>
          <p14:tracePt t="157768" x="10085388" y="5821363"/>
          <p14:tracePt t="157776" x="9983788" y="5803900"/>
          <p14:tracePt t="157784" x="9890125" y="5795963"/>
          <p14:tracePt t="157792" x="9804400" y="5795963"/>
          <p14:tracePt t="157800" x="9720263" y="5795963"/>
          <p14:tracePt t="157808" x="9642475" y="5795963"/>
          <p14:tracePt t="157816" x="9566275" y="5788025"/>
          <p14:tracePt t="157824" x="9482138" y="5788025"/>
          <p14:tracePt t="157835" x="9413875" y="5788025"/>
          <p14:tracePt t="157839" x="9345613" y="5788025"/>
          <p14:tracePt t="157848" x="9269413" y="5788025"/>
          <p14:tracePt t="157855" x="9167813" y="5778500"/>
          <p14:tracePt t="157865" x="9064625" y="5778500"/>
          <p14:tracePt t="157872" x="8947150" y="5778500"/>
          <p14:tracePt t="157882" x="8802688" y="5778500"/>
          <p14:tracePt t="157888" x="8640763" y="5778500"/>
          <p14:tracePt t="157897" x="8478838" y="5778500"/>
          <p14:tracePt t="157904" x="8291513" y="5778500"/>
          <p14:tracePt t="157913" x="8105775" y="5778500"/>
          <p14:tracePt t="157920" x="7935913" y="5788025"/>
          <p14:tracePt t="157930" x="7748588" y="5795963"/>
          <p14:tracePt t="157936" x="7553325" y="5803900"/>
          <p14:tracePt t="157946" x="7340600" y="5821363"/>
          <p14:tracePt t="157952" x="7170738" y="5829300"/>
          <p14:tracePt t="157960" x="7000875" y="5838825"/>
          <p14:tracePt t="157968" x="6856413" y="5864225"/>
          <p14:tracePt t="157976" x="6737350" y="5872163"/>
          <p14:tracePt t="157984" x="6635750" y="5880100"/>
          <p14:tracePt t="157992" x="6534150" y="5889625"/>
          <p14:tracePt t="158000" x="6440488" y="5897563"/>
          <p14:tracePt t="158008" x="6329363" y="5915025"/>
          <p14:tracePt t="158016" x="6202363" y="5922963"/>
          <p14:tracePt t="158024" x="6065838" y="5932488"/>
          <p14:tracePt t="158032" x="5938838" y="5940425"/>
          <p14:tracePt t="158040" x="5802313" y="5940425"/>
          <p14:tracePt t="158049" x="5573713" y="5940425"/>
          <p14:tracePt t="158055" x="5284788" y="5922963"/>
          <p14:tracePt t="158064" x="4978400" y="5889625"/>
          <p14:tracePt t="158071" x="4664075" y="5829300"/>
          <p14:tracePt t="158082" x="4349750" y="5770563"/>
          <p14:tracePt t="158087" x="4060825" y="5727700"/>
          <p14:tracePt t="158098" x="3814763" y="5684838"/>
          <p14:tracePt t="158103" x="3670300" y="5676900"/>
          <p14:tracePt t="158113" x="3576638" y="5659438"/>
          <p14:tracePt t="158120" x="3492500" y="5651500"/>
          <p14:tracePt t="158226" x="3500438" y="5634038"/>
          <p14:tracePt t="158234" x="3533775" y="5626100"/>
          <p14:tracePt t="158241" x="3568700" y="5608638"/>
          <p14:tracePt t="158251" x="3652838" y="5557838"/>
          <p14:tracePt t="158258" x="3814763" y="5481638"/>
          <p14:tracePt t="158268" x="4103688" y="5327650"/>
          <p14:tracePt t="158273" x="4435475" y="5183188"/>
          <p14:tracePt t="158283" x="4818063" y="5005388"/>
          <p14:tracePt t="158288" x="5191125" y="4835525"/>
          <p14:tracePt t="158298" x="5616575" y="4648200"/>
          <p14:tracePt t="158303" x="6075363" y="4513263"/>
          <p14:tracePt t="158315" x="6600825" y="4410075"/>
          <p14:tracePt t="158320" x="7145338" y="4325938"/>
          <p14:tracePt t="158330" x="7697788" y="4275138"/>
          <p14:tracePt t="158335" x="8301038" y="4257675"/>
          <p14:tracePt t="158347" x="8894763" y="4265613"/>
          <p14:tracePt t="158352" x="9431338" y="4300538"/>
          <p14:tracePt t="158360" x="9948863" y="4368800"/>
          <p14:tracePt t="158368" x="10450513" y="4470400"/>
          <p14:tracePt t="158376" x="10858500" y="4572000"/>
          <p14:tracePt t="158384" x="11163300" y="4657725"/>
          <p14:tracePt t="158392" x="11393488" y="4724400"/>
          <p14:tracePt t="158400" x="11596688" y="4775200"/>
          <p14:tracePt t="158408" x="11758613" y="4827588"/>
          <p14:tracePt t="158416" x="11895138" y="4852988"/>
          <p14:tracePt t="158424" x="11996738" y="4886325"/>
          <p14:tracePt t="158431" x="12090400" y="4903788"/>
          <p14:tracePt t="158440" x="12184063" y="4929188"/>
          <p14:tracePt t="158731" x="11920538" y="5735638"/>
          <p14:tracePt t="158737" x="11733213" y="5745163"/>
          <p14:tracePt t="158751" x="11537950" y="5761038"/>
          <p14:tracePt t="158755" x="11368088" y="5770563"/>
          <p14:tracePt t="158761" x="11188700" y="5770563"/>
          <p14:tracePt t="158770" x="11044238" y="5770563"/>
          <p14:tracePt t="158776" x="10942638" y="5770563"/>
          <p14:tracePt t="158784" x="10807700" y="5770563"/>
          <p14:tracePt t="158792" x="10679113" y="5770563"/>
          <p14:tracePt t="158800" x="10612438" y="5770563"/>
          <p14:tracePt t="158808" x="10544175" y="5753100"/>
          <p14:tracePt t="158816" x="10458450" y="5735638"/>
          <p14:tracePt t="158824" x="10382250" y="5719763"/>
          <p14:tracePt t="158834" x="10313988" y="5694363"/>
          <p14:tracePt t="158840" x="10263188" y="5668963"/>
          <p14:tracePt t="158850" x="10220325" y="5641975"/>
          <p14:tracePt t="158856" x="10169525" y="5616575"/>
          <p14:tracePt t="158864" x="10136188" y="5600700"/>
          <p14:tracePt t="158872" x="10101263" y="5583238"/>
          <p14:tracePt t="158882" x="10075863" y="5565775"/>
          <p14:tracePt t="158888" x="10067925" y="5557838"/>
          <p14:tracePt t="158897" x="10059988" y="5557838"/>
          <p14:tracePt t="158904" x="10050463" y="5557838"/>
          <p14:tracePt t="158961" x="10050463" y="5540375"/>
          <p14:tracePt t="158969" x="10075863" y="5532438"/>
          <p14:tracePt t="158977" x="10101263" y="5524500"/>
          <p14:tracePt t="158986" x="10144125" y="5514975"/>
          <p14:tracePt t="158993" x="10179050" y="5507038"/>
          <p14:tracePt t="159002" x="10204450" y="5507038"/>
          <p14:tracePt t="159009" x="10237788" y="5507038"/>
          <p14:tracePt t="159018" x="10288588" y="5497513"/>
          <p14:tracePt t="159025" x="10331450" y="5489575"/>
          <p14:tracePt t="159032" x="10399713" y="5489575"/>
          <p14:tracePt t="159041" x="10458450" y="5481638"/>
          <p14:tracePt t="159050" x="10518775" y="5481638"/>
          <p14:tracePt t="159057" x="10560050" y="5481638"/>
          <p14:tracePt t="159067" x="10620375" y="5481638"/>
          <p14:tracePt t="159072" x="10663238" y="5481638"/>
          <p14:tracePt t="159082" x="10714038" y="5481638"/>
          <p14:tracePt t="159088" x="10747375" y="5489575"/>
          <p14:tracePt t="159098" x="10772775" y="5489575"/>
          <p14:tracePt t="159104" x="10798175" y="5489575"/>
          <p14:tracePt t="159114" x="10815638" y="5489575"/>
          <p14:tracePt t="159120" x="10833100" y="5507038"/>
          <p14:tracePt t="159135" x="10841038" y="5514975"/>
          <p14:tracePt t="159152" x="10841038" y="5524500"/>
          <p14:tracePt t="159159" x="10833100" y="5540375"/>
          <p14:tracePt t="159167" x="10798175" y="5565775"/>
          <p14:tracePt t="159176" x="10729913" y="5600700"/>
          <p14:tracePt t="159184" x="10663238" y="5626100"/>
          <p14:tracePt t="159192" x="10577513" y="5651500"/>
          <p14:tracePt t="159200" x="10501313" y="5676900"/>
          <p14:tracePt t="159208" x="10415588" y="5684838"/>
          <p14:tracePt t="159216" x="10339388" y="5694363"/>
          <p14:tracePt t="159224" x="10271125" y="5694363"/>
          <p14:tracePt t="159232" x="10204450" y="5694363"/>
          <p14:tracePt t="159239" x="10153650" y="5694363"/>
          <p14:tracePt t="159264" x="10136188" y="5694363"/>
          <p14:tracePt t="159297" x="10136188" y="5684838"/>
          <p14:tracePt t="159303" x="10169525" y="5659438"/>
          <p14:tracePt t="159313" x="10204450" y="5641975"/>
          <p14:tracePt t="159319" x="10220325" y="5634038"/>
          <p14:tracePt t="159331" x="10245725" y="5634038"/>
          <p14:tracePt t="159335" x="10280650" y="5634038"/>
          <p14:tracePt t="159344" x="10306050" y="5634038"/>
          <p14:tracePt t="159351" x="10313988" y="5634038"/>
          <p14:tracePt t="159440" x="10306050" y="5634038"/>
          <p14:tracePt t="159448" x="10298113" y="5634038"/>
          <p14:tracePt t="159457" x="10280650" y="5634038"/>
          <p14:tracePt t="159466" x="10255250" y="5634038"/>
          <p14:tracePt t="159473" x="10237788" y="5634038"/>
          <p14:tracePt t="159483" x="10204450" y="5634038"/>
          <p14:tracePt t="159489" x="10144125" y="5634038"/>
          <p14:tracePt t="159498" x="10067925" y="5634038"/>
          <p14:tracePt t="159505" x="9966325" y="5634038"/>
          <p14:tracePt t="159516" x="9855200" y="5634038"/>
          <p14:tracePt t="159521" x="9728200" y="5616575"/>
          <p14:tracePt t="159532" x="9591675" y="5608638"/>
          <p14:tracePt t="159537" x="9472613" y="5600700"/>
          <p14:tracePt t="159549" x="9388475" y="5600700"/>
          <p14:tracePt t="159553" x="9302750" y="5591175"/>
          <p14:tracePt t="159561" x="9251950" y="5591175"/>
          <p14:tracePt t="159570" x="9193213" y="5583238"/>
          <p14:tracePt t="159577" x="9150350" y="5575300"/>
          <p14:tracePt t="159585" x="9124950" y="5575300"/>
          <p14:tracePt t="159593" x="9091613" y="5575300"/>
          <p14:tracePt t="159601" x="9056688" y="5575300"/>
          <p14:tracePt t="159609" x="9013825" y="5575300"/>
          <p14:tracePt t="159617" x="8947150" y="5575300"/>
          <p14:tracePt t="159625" x="8878888" y="5575300"/>
          <p14:tracePt t="159633" x="8785225" y="5575300"/>
          <p14:tracePt t="159641" x="8674100" y="5565775"/>
          <p14:tracePt t="159651" x="8580438" y="5565775"/>
          <p14:tracePt t="159657" x="8470900" y="5565775"/>
          <p14:tracePt t="159667" x="8351838" y="5565775"/>
          <p14:tracePt t="159673" x="8174038" y="5565775"/>
          <p14:tracePt t="159684" x="7969250" y="5565775"/>
          <p14:tracePt t="159689" x="7756525" y="5565775"/>
          <p14:tracePt t="159699" x="7527925" y="5565775"/>
          <p14:tracePt t="159704" x="7315200" y="5575300"/>
          <p14:tracePt t="159713" x="7102475" y="5575300"/>
          <p14:tracePt t="159721" x="6889750" y="5583238"/>
          <p14:tracePt t="159732" x="6686550" y="5583238"/>
          <p14:tracePt t="159740" x="6516688" y="5583238"/>
          <p14:tracePt t="159749" x="6380163" y="5583238"/>
          <p14:tracePt t="159756" x="6219825" y="5583238"/>
          <p14:tracePt t="159766" x="6032500" y="5583238"/>
          <p14:tracePt t="159773" x="5870575" y="5583238"/>
          <p14:tracePt t="159783" x="5683250" y="5583238"/>
          <p14:tracePt t="159788" x="5472113" y="5583238"/>
          <p14:tracePt t="159799" x="5284788" y="5583238"/>
          <p14:tracePt t="159805" x="5097463" y="5583238"/>
          <p14:tracePt t="159814" x="4919663" y="5583238"/>
          <p14:tracePt t="159820" x="4791075" y="5591175"/>
          <p14:tracePt t="159831" x="4664075" y="5600700"/>
          <p14:tracePt t="159837" x="4545013" y="5608638"/>
          <p14:tracePt t="159855" x="4316413" y="5634038"/>
          <p14:tracePt t="159860" x="4187825" y="5641975"/>
          <p14:tracePt t="159868" x="4060825" y="5659438"/>
          <p14:tracePt t="159876" x="3941763" y="5668963"/>
          <p14:tracePt t="159898" x="3721100" y="5684838"/>
          <p14:tracePt t="159900" x="3611563" y="5702300"/>
          <p14:tracePt t="159908" x="3500438" y="5702300"/>
          <p14:tracePt t="159916" x="3406775" y="5702300"/>
          <p14:tracePt t="159924" x="3330575" y="5702300"/>
          <p14:tracePt t="159932" x="3254375" y="5702300"/>
          <p14:tracePt t="159940" x="3160713" y="5702300"/>
          <p14:tracePt t="159948" x="3084513" y="5702300"/>
          <p14:tracePt t="159956" x="2990850" y="5702300"/>
          <p14:tracePt t="159964" x="2897188" y="5702300"/>
          <p14:tracePt t="159972" x="2828925" y="5702300"/>
          <p14:tracePt t="159981" x="2820988" y="5702300"/>
          <p14:tracePt t="159988" x="2795588" y="5694363"/>
          <p14:tracePt t="159997" x="2786063" y="5684838"/>
          <p14:tracePt t="160004" x="2778125" y="5684838"/>
          <p14:tracePt t="160013" x="2760663" y="5676900"/>
          <p14:tracePt t="160052" x="2760663" y="5668963"/>
          <p14:tracePt t="160060" x="2760663" y="5659438"/>
          <p14:tracePt t="160068" x="2760663" y="5626100"/>
          <p14:tracePt t="160077" x="2795588" y="5557838"/>
          <p14:tracePt t="160084" x="2854325" y="5446713"/>
          <p14:tracePt t="160092" x="2947988" y="5311775"/>
          <p14:tracePt t="160100" x="3041650" y="5149850"/>
          <p14:tracePt t="160109" x="3152775" y="4972050"/>
          <p14:tracePt t="160117" x="3254375" y="4767263"/>
          <p14:tracePt t="160125" x="3363913" y="4564063"/>
          <p14:tracePt t="160134" x="3475038" y="4341813"/>
          <p14:tracePt t="160141" x="3602038" y="4095750"/>
          <p14:tracePt t="160150" x="3763963" y="3849688"/>
          <p14:tracePt t="160157" x="3908425" y="3636963"/>
          <p14:tracePt t="160166" x="4010025" y="3459163"/>
          <p14:tracePt t="160172" x="4103688" y="3297238"/>
          <p14:tracePt t="160182" x="4187825" y="3144838"/>
          <p14:tracePt t="160189" x="4273550" y="2990850"/>
          <p14:tracePt t="160198" x="4359275" y="2813050"/>
          <p14:tracePt t="160204" x="4435475" y="2660650"/>
          <p14:tracePt t="160214" x="4503738" y="2506663"/>
          <p14:tracePt t="160220" x="4554538" y="2362200"/>
          <p14:tracePt t="160230" x="4613275" y="2235200"/>
          <p14:tracePt t="160235" x="4681538" y="2090738"/>
          <p14:tracePt t="160244" x="4757738" y="1954213"/>
          <p14:tracePt t="160251" x="4833938" y="1819275"/>
          <p14:tracePt t="160259" x="4902200" y="1725613"/>
          <p14:tracePt t="160267" x="4995863" y="1622425"/>
          <p14:tracePt t="160275" x="5080000" y="1538288"/>
          <p14:tracePt t="160284" x="5173663" y="1477963"/>
          <p14:tracePt t="160292" x="5259388" y="1452563"/>
          <p14:tracePt t="160300" x="5318125" y="1436688"/>
          <p14:tracePt t="160308" x="5360988" y="1427163"/>
          <p14:tracePt t="160316" x="5378450" y="1427163"/>
          <p14:tracePt t="160372" x="5386388" y="1419225"/>
          <p14:tracePt t="160381" x="5403850" y="1393825"/>
          <p14:tracePt t="160388" x="5446713" y="1368425"/>
          <p14:tracePt t="160397" x="5462588" y="1360488"/>
          <p14:tracePt t="160404" x="5480050" y="1350963"/>
          <p14:tracePt t="160415" x="5522913" y="1333500"/>
          <p14:tracePt t="160420" x="5591175" y="1308100"/>
          <p14:tracePt t="160431" x="5675313" y="1282700"/>
          <p14:tracePt t="160436" x="5776913" y="1257300"/>
          <p14:tracePt t="160448" x="5888038" y="1223963"/>
          <p14:tracePt t="160452" x="6007100" y="1198563"/>
          <p14:tracePt t="160460" x="6151563" y="1163638"/>
          <p14:tracePt t="160468" x="6296025" y="1122363"/>
          <p14:tracePt t="160477" x="6456363" y="1079500"/>
          <p14:tracePt t="160484" x="6618288" y="1028700"/>
          <p14:tracePt t="160493" x="6754813" y="1003300"/>
          <p14:tracePt t="160500" x="6889750" y="968375"/>
          <p14:tracePt t="160508" x="7000875" y="952500"/>
          <p14:tracePt t="160517" x="7112000" y="925513"/>
          <p14:tracePt t="160524" x="7188200" y="917575"/>
          <p14:tracePt t="160534" x="7256463" y="909638"/>
          <p14:tracePt t="160540" x="7315200" y="900113"/>
          <p14:tracePt t="160548" x="7358063" y="900113"/>
          <p14:tracePt t="160556" x="7400925" y="900113"/>
          <p14:tracePt t="160565" x="7426325" y="900113"/>
          <p14:tracePt t="160581" x="7434263" y="900113"/>
          <p14:tracePt t="160598" x="7451725" y="925513"/>
          <p14:tracePt t="160604" x="7459663" y="935038"/>
          <p14:tracePt t="160614" x="7459663" y="952500"/>
          <p14:tracePt t="160620" x="7459663" y="985838"/>
          <p14:tracePt t="160631" x="7477125" y="1054100"/>
          <p14:tracePt t="160636" x="7502525" y="1122363"/>
          <p14:tracePt t="160647" x="7527925" y="1231900"/>
          <p14:tracePt t="160652" x="7553325" y="1343025"/>
          <p14:tracePt t="160662" x="7586663" y="1462088"/>
          <p14:tracePt t="160668" x="7621588" y="1589088"/>
          <p14:tracePt t="160676" x="7680325" y="1733550"/>
          <p14:tracePt t="160684" x="7740650" y="1903413"/>
          <p14:tracePt t="160692" x="7824788" y="2055813"/>
          <p14:tracePt t="160700" x="7900988" y="2192338"/>
          <p14:tracePt t="160708" x="7986713" y="2293938"/>
          <p14:tracePt t="160716" x="8088313" y="2422525"/>
          <p14:tracePt t="160724" x="8181975" y="2524125"/>
          <p14:tracePt t="160732" x="8258175" y="2608263"/>
          <p14:tracePt t="160740" x="8351838" y="2701925"/>
          <p14:tracePt t="160748" x="8521700" y="2813050"/>
          <p14:tracePt t="160756" x="8709025" y="2949575"/>
          <p14:tracePt t="160766" x="8912225" y="3084513"/>
          <p14:tracePt t="160772" x="9117013" y="3211513"/>
          <p14:tracePt t="160782" x="9320213" y="3330575"/>
          <p14:tracePt t="160788" x="9507538" y="3433763"/>
          <p14:tracePt t="160798" x="9677400" y="3527425"/>
          <p14:tracePt t="160804" x="9804400" y="3578225"/>
          <p14:tracePt t="160813" x="9898063" y="3611563"/>
          <p14:tracePt t="160820" x="9999663" y="3662363"/>
          <p14:tracePt t="160831" x="10067925" y="3687763"/>
          <p14:tracePt t="160838" x="10136188" y="3722688"/>
          <p14:tracePt t="160851" x="10204450" y="3748088"/>
          <p14:tracePt t="160853" x="10288588" y="3773488"/>
          <p14:tracePt t="160860" x="10348913" y="3798888"/>
          <p14:tracePt t="160868" x="10433050" y="3824288"/>
          <p14:tracePt t="160876" x="10501313" y="3841750"/>
          <p14:tracePt t="160897" x="10645775" y="3867150"/>
          <p14:tracePt t="160900" x="10696575" y="3867150"/>
          <p14:tracePt t="160908" x="10764838" y="3867150"/>
          <p14:tracePt t="160916" x="10833100" y="3867150"/>
          <p14:tracePt t="160924" x="10891838" y="3867150"/>
          <p14:tracePt t="160932" x="10934700" y="3867150"/>
          <p14:tracePt t="160940" x="10985500" y="3867150"/>
          <p14:tracePt t="160948" x="11036300" y="3867150"/>
          <p14:tracePt t="160956" x="11071225" y="3857625"/>
          <p14:tracePt t="160964" x="11122025" y="3841750"/>
          <p14:tracePt t="160972" x="11172825" y="3816350"/>
          <p14:tracePt t="160981" x="11231563" y="3763963"/>
          <p14:tracePt t="160988" x="11291888" y="3697288"/>
          <p14:tracePt t="160997" x="11360150" y="3636963"/>
          <p14:tracePt t="161004" x="11426825" y="3527425"/>
          <p14:tracePt t="161014" x="11418888" y="3484563"/>
          <p14:tracePt t="161019" x="11172825" y="3424238"/>
          <p14:tracePt t="161030" x="11071225" y="3449638"/>
          <p14:tracePt t="161036" x="11061700" y="3459163"/>
          <p14:tracePt t="161231" x="11071225" y="3467100"/>
          <p14:tracePt t="161238" x="11071225" y="3502025"/>
          <p14:tracePt t="161247" x="11071225" y="3509963"/>
          <p14:tracePt t="161252" x="11071225" y="3527425"/>
          <p14:tracePt t="161259" x="11053763" y="3568700"/>
          <p14:tracePt t="161268" x="11002963" y="3662363"/>
          <p14:tracePt t="161276" x="10952163" y="3738563"/>
          <p14:tracePt t="161284" x="10917238" y="3790950"/>
          <p14:tracePt t="161299" x="10917238" y="3806825"/>
          <p14:tracePt t="161315" x="10917238" y="3816350"/>
          <p14:tracePt t="161323" x="10917238" y="3849688"/>
          <p14:tracePt t="161331" x="10917238" y="3867150"/>
          <p14:tracePt t="161339" x="10909300" y="3892550"/>
          <p14:tracePt t="161348" x="10909300" y="3908425"/>
          <p14:tracePt t="161355" x="10891838" y="3925888"/>
          <p14:tracePt t="161364" x="10891838" y="3943350"/>
          <p14:tracePt t="161371" x="10891838" y="3951288"/>
          <p14:tracePt t="161381" x="10891838" y="3968750"/>
          <p14:tracePt t="161398" x="10891838" y="3986213"/>
          <p14:tracePt t="161404" x="10901363" y="3986213"/>
          <p14:tracePt t="161414" x="10901363" y="3994150"/>
          <p14:tracePt t="161420" x="10909300" y="3994150"/>
          <p14:tracePt t="161429" x="10909300" y="4002088"/>
          <p14:tracePt t="161678" x="10901363" y="4002088"/>
          <p14:tracePt t="161766" x="10883900" y="4011613"/>
          <p14:tracePt t="161775" x="10874375" y="4011613"/>
          <p14:tracePt t="161783" x="10874375" y="4019550"/>
          <p14:tracePt t="161789" x="10874375" y="4027488"/>
          <p14:tracePt t="161800" x="10866438" y="4027488"/>
          <p14:tracePt t="161832" x="10866438" y="4037013"/>
          <p14:tracePt t="161838" x="10858500" y="4052888"/>
          <p14:tracePt t="161855" x="10858500" y="4079875"/>
          <p14:tracePt t="161866" x="10848975" y="4105275"/>
          <p14:tracePt t="161868" x="10848975" y="4121150"/>
          <p14:tracePt t="161882" x="10841038" y="4146550"/>
          <p14:tracePt t="161884" x="10833100" y="4171950"/>
          <p14:tracePt t="161892" x="10833100" y="4189413"/>
          <p14:tracePt t="161900" x="10823575" y="4197350"/>
          <p14:tracePt t="161908" x="10823575" y="4224338"/>
          <p14:tracePt t="161916" x="10823575" y="4257675"/>
          <p14:tracePt t="161924" x="10823575" y="4275138"/>
          <p14:tracePt t="161932" x="10823575" y="4291013"/>
          <p14:tracePt t="161940" x="10823575" y="4316413"/>
          <p14:tracePt t="161948" x="10823575" y="4351338"/>
          <p14:tracePt t="161956" x="10823575" y="4394200"/>
          <p14:tracePt t="161964" x="10823575" y="4445000"/>
          <p14:tracePt t="161972" x="10823575" y="4486275"/>
          <p14:tracePt t="161980" x="10823575" y="4529138"/>
          <p14:tracePt t="161988" x="10815638" y="4579938"/>
          <p14:tracePt t="161997" x="10807700" y="4630738"/>
          <p14:tracePt t="162004" x="10807700" y="4665663"/>
          <p14:tracePt t="162013" x="10807700" y="4699000"/>
          <p14:tracePt t="162020" x="10807700" y="4733925"/>
          <p14:tracePt t="162030" x="10807700" y="4767263"/>
          <p14:tracePt t="162036" x="10807700" y="4792663"/>
          <p14:tracePt t="162046" x="10807700" y="4827588"/>
          <p14:tracePt t="162052" x="10807700" y="4878388"/>
          <p14:tracePt t="162063" x="10807700" y="4911725"/>
          <p14:tracePt t="162068" x="10807700" y="4946650"/>
          <p14:tracePt t="162076" x="10807700" y="4997450"/>
          <p14:tracePt t="162084" x="10807700" y="5030788"/>
          <p14:tracePt t="162093" x="10815638" y="5073650"/>
          <p14:tracePt t="162100" x="10823575" y="5124450"/>
          <p14:tracePt t="162108" x="10833100" y="5157788"/>
          <p14:tracePt t="162116" x="10848975" y="5200650"/>
          <p14:tracePt t="162124" x="10858500" y="5235575"/>
          <p14:tracePt t="162132" x="10858500" y="5260975"/>
          <p14:tracePt t="162140" x="10866438" y="5286375"/>
          <p14:tracePt t="162148" x="10866438" y="5311775"/>
          <p14:tracePt t="162156" x="10874375" y="5337175"/>
          <p14:tracePt t="162164" x="10883900" y="5362575"/>
          <p14:tracePt t="162172" x="10891838" y="5387975"/>
          <p14:tracePt t="162181" x="10891838" y="5413375"/>
          <p14:tracePt t="162188" x="10901363" y="5438775"/>
          <p14:tracePt t="162198" x="10909300" y="5464175"/>
          <p14:tracePt t="162204" x="10909300" y="5472113"/>
          <p14:tracePt t="162213" x="10917238" y="5489575"/>
          <p14:tracePt t="162220" x="10917238" y="5514975"/>
          <p14:tracePt t="162231" x="10934700" y="5540375"/>
          <p14:tracePt t="162236" x="10942638" y="5565775"/>
          <p14:tracePt t="162247" x="10942638" y="5600700"/>
          <p14:tracePt t="162252" x="10942638" y="5616575"/>
          <p14:tracePt t="162262" x="10952163" y="5641975"/>
          <p14:tracePt t="162268" x="10960100" y="5668963"/>
          <p14:tracePt t="162277" x="10968038" y="5684838"/>
          <p14:tracePt t="162284" x="10968038" y="5710238"/>
          <p14:tracePt t="162292" x="10977563" y="5727700"/>
          <p14:tracePt t="162300" x="10977563" y="5735638"/>
          <p14:tracePt t="162308" x="10977563" y="5753100"/>
          <p14:tracePt t="162316" x="10977563" y="5770563"/>
          <p14:tracePt t="162324" x="10977563" y="5778500"/>
          <p14:tracePt t="162332" x="10960100" y="5795963"/>
          <p14:tracePt t="162340" x="10942638" y="5821363"/>
          <p14:tracePt t="162348" x="10926763" y="5838825"/>
          <p14:tracePt t="162356" x="10901363" y="5864225"/>
          <p14:tracePt t="162364" x="10858500" y="5897563"/>
          <p14:tracePt t="162372" x="10833100" y="5915025"/>
          <p14:tracePt t="162381" x="10815638" y="5922963"/>
          <p14:tracePt t="162388" x="10790238" y="5940425"/>
          <p14:tracePt t="162397" x="10739438" y="5965825"/>
          <p14:tracePt t="162403" x="10671175" y="5991225"/>
          <p14:tracePt t="162413" x="10594975" y="6008688"/>
          <p14:tracePt t="162419" x="10501313" y="6034088"/>
          <p14:tracePt t="162430" x="10407650" y="6059488"/>
          <p14:tracePt t="162435" x="10313988" y="6076950"/>
          <p14:tracePt t="162447" x="10212388" y="6084888"/>
          <p14:tracePt t="162452" x="10101263" y="6084888"/>
          <p14:tracePt t="162460" x="9966325" y="6084888"/>
          <p14:tracePt t="162468" x="9821863" y="6084888"/>
          <p14:tracePt t="162476" x="9659938" y="6084888"/>
          <p14:tracePt t="162483" x="9523413" y="6084888"/>
          <p14:tracePt t="162492" x="9328150" y="6076950"/>
          <p14:tracePt t="162500" x="9158288" y="6059488"/>
          <p14:tracePt t="162507" x="9005888" y="6042025"/>
          <p14:tracePt t="162516" x="8861425" y="6024563"/>
          <p14:tracePt t="162524" x="8683625" y="5999163"/>
          <p14:tracePt t="162531" x="8488363" y="5973763"/>
          <p14:tracePt t="162540" x="8258175" y="5922963"/>
          <p14:tracePt t="162547" x="8037513" y="5897563"/>
          <p14:tracePt t="162556" x="7842250" y="5872163"/>
          <p14:tracePt t="162564" x="7646988" y="5846763"/>
          <p14:tracePt t="162572" x="7434263" y="5838825"/>
          <p14:tracePt t="162580" x="7239000" y="5821363"/>
          <p14:tracePt t="162588" x="7051675" y="5813425"/>
          <p14:tracePt t="162597" x="6889750" y="5813425"/>
          <p14:tracePt t="162604" x="6805613" y="5813425"/>
          <p14:tracePt t="162614" x="6737350" y="5813425"/>
          <p14:tracePt t="162620" x="6661150" y="5813425"/>
          <p14:tracePt t="162629" x="6584950" y="5813425"/>
          <p14:tracePt t="162636" x="6524625" y="5821363"/>
          <p14:tracePt t="162646" x="6465888" y="5829300"/>
          <p14:tracePt t="162652" x="6430963" y="5838825"/>
          <p14:tracePt t="162660" x="6415088" y="5846763"/>
          <p14:tracePt t="162668" x="6415088" y="5854700"/>
          <p14:tracePt t="162692" x="6405563" y="5854700"/>
          <p14:tracePt t="163042" x="6397625" y="5854700"/>
          <p14:tracePt t="163080" x="6389688" y="5872163"/>
          <p14:tracePt t="163121" x="6380163" y="5880100"/>
          <p14:tracePt t="163138" x="6372225" y="5880100"/>
          <p14:tracePt t="163169" x="6372225" y="5889625"/>
          <p14:tracePt t="163185" x="6380163" y="5889625"/>
          <p14:tracePt t="163362" x="6389688" y="5889625"/>
          <p14:tracePt t="163658" x="6354763" y="5880100"/>
          <p14:tracePt t="163666" x="6321425" y="5872163"/>
          <p14:tracePt t="163673" x="6296025" y="5864225"/>
          <p14:tracePt t="163684" x="6245225" y="5846763"/>
          <p14:tracePt t="163688" x="6235700" y="5838825"/>
          <p14:tracePt t="163697" x="6219825" y="5829300"/>
          <p14:tracePt t="163704" x="6176963" y="5813425"/>
          <p14:tracePt t="163713" x="6116638" y="5795963"/>
          <p14:tracePt t="163720" x="6057900" y="5788025"/>
          <p14:tracePt t="163730" x="6007100" y="5778500"/>
          <p14:tracePt t="163736" x="5964238" y="5778500"/>
          <p14:tracePt t="163853" x="5956300" y="5778500"/>
          <p14:tracePt t="163868" x="5938838" y="5778500"/>
          <p14:tracePt t="163883" x="5921375" y="5788025"/>
          <p14:tracePt t="163887" x="5905500" y="5803900"/>
          <p14:tracePt t="163898" x="5880100" y="5813425"/>
          <p14:tracePt t="163904" x="5837238" y="5838825"/>
          <p14:tracePt t="163913" x="5819775" y="5846763"/>
          <p14:tracePt t="163920" x="5802313" y="5872163"/>
          <p14:tracePt t="163929" x="5768975" y="5880100"/>
          <p14:tracePt t="163936" x="5743575" y="5880100"/>
          <p14:tracePt t="163945" x="5718175" y="5889625"/>
          <p14:tracePt t="163952" x="5692775" y="5889625"/>
          <p14:tracePt t="163963" x="5667375" y="5889625"/>
          <p14:tracePt t="163968" x="5641975" y="5889625"/>
          <p14:tracePt t="163976" x="5632450" y="5889625"/>
          <p14:tracePt t="163984" x="5616575" y="5889625"/>
          <p14:tracePt t="163993" x="5599113" y="5889625"/>
          <p14:tracePt t="164000" x="5565775" y="5880100"/>
          <p14:tracePt t="164008" x="5556250" y="5872163"/>
          <p14:tracePt t="164016" x="5538788" y="5864225"/>
          <p14:tracePt t="164024" x="5513388" y="5864225"/>
          <p14:tracePt t="164032" x="5505450" y="5864225"/>
          <p14:tracePt t="164040" x="5497513" y="5854700"/>
          <p14:tracePt t="164056" x="5487988" y="5854700"/>
          <p14:tracePt t="164088" x="5472113" y="5854700"/>
          <p14:tracePt t="164104" x="5462588" y="5854700"/>
          <p14:tracePt t="164113" x="5454650" y="5854700"/>
          <p14:tracePt t="164120" x="5446713" y="5854700"/>
          <p14:tracePt t="164130" x="5437188" y="5854700"/>
          <p14:tracePt t="164152" x="5429250" y="5854700"/>
          <p14:tracePt t="164185" x="5421313" y="5854700"/>
          <p14:tracePt t="164226" x="5411788" y="5854700"/>
          <p14:tracePt t="164250" x="5403850" y="5854700"/>
          <p14:tracePt t="164266" x="5394325" y="5854700"/>
          <p14:tracePt t="164296" x="5386388" y="5854700"/>
          <p14:tracePt t="164304" x="5378450" y="5854700"/>
          <p14:tracePt t="164344" x="5368925" y="5846763"/>
          <p14:tracePt t="164672" x="5360988" y="5838825"/>
          <p14:tracePt t="164681" x="5360988" y="5829300"/>
          <p14:tracePt t="164689" x="5343525" y="5813425"/>
          <p14:tracePt t="164705" x="5327650" y="5795963"/>
          <p14:tracePt t="164715" x="5318125" y="5795963"/>
          <p14:tracePt t="164721" x="5310188" y="5788025"/>
          <p14:tracePt t="164733" x="5302250" y="5778500"/>
          <p14:tracePt t="164737" x="5284788" y="5778500"/>
          <p14:tracePt t="164753" x="5276850" y="5778500"/>
          <p14:tracePt t="164766" x="5267325" y="5778500"/>
          <p14:tracePt t="164769" x="5241925" y="5788025"/>
          <p14:tracePt t="164782" x="5224463" y="5788025"/>
          <p14:tracePt t="164785" x="5208588" y="5803900"/>
          <p14:tracePt t="164795" x="5191125" y="5813425"/>
          <p14:tracePt t="164801" x="5165725" y="5829300"/>
          <p14:tracePt t="164810" x="5148263" y="5838825"/>
          <p14:tracePt t="164818" x="5140325" y="5846763"/>
          <p14:tracePt t="164825" x="5122863" y="5864225"/>
          <p14:tracePt t="164832" x="5114925" y="5864225"/>
          <p14:tracePt t="164840" x="5106988" y="5880100"/>
          <p14:tracePt t="164850" x="5097463" y="5880100"/>
          <p14:tracePt t="164856" x="5089525" y="5889625"/>
          <p14:tracePt t="164864" x="5072063" y="5897563"/>
          <p14:tracePt t="164881" x="5054600" y="5915025"/>
          <p14:tracePt t="164888" x="5046663" y="5922963"/>
          <p14:tracePt t="164913" x="5038725" y="5932488"/>
          <p14:tracePt t="164929" x="5029200" y="5932488"/>
          <p14:tracePt t="164947" x="5013325" y="5940425"/>
          <p14:tracePt t="164952" x="4978400" y="5948363"/>
          <p14:tracePt t="164962" x="4935538" y="5957888"/>
          <p14:tracePt t="164968" x="4919663" y="5957888"/>
          <p14:tracePt t="164979" x="4894263" y="5957888"/>
          <p14:tracePt t="164984" x="4859338" y="5965825"/>
          <p14:tracePt t="164992" x="4851400" y="5973763"/>
          <p14:tracePt t="165000" x="4833938" y="5983288"/>
          <p14:tracePt t="165008" x="4808538" y="5983288"/>
          <p14:tracePt t="165016" x="4783138" y="5991225"/>
          <p14:tracePt t="165024" x="4749800" y="5991225"/>
          <p14:tracePt t="165032" x="4699000" y="5999163"/>
          <p14:tracePt t="165040" x="4664075" y="6008688"/>
          <p14:tracePt t="165048" x="4630738" y="6008688"/>
          <p14:tracePt t="165056" x="4605338" y="6008688"/>
          <p14:tracePt t="165064" x="4579938" y="6008688"/>
          <p14:tracePt t="165072" x="4554538" y="6008688"/>
          <p14:tracePt t="165080" x="4529138" y="6008688"/>
          <p14:tracePt t="165088" x="4511675" y="6008688"/>
          <p14:tracePt t="165097" x="4486275" y="6008688"/>
          <p14:tracePt t="165104" x="4451350" y="6008688"/>
          <p14:tracePt t="165113" x="4418013" y="5999163"/>
          <p14:tracePt t="165120" x="4392613" y="5991225"/>
          <p14:tracePt t="165130" x="4384675" y="5983288"/>
          <p14:tracePt t="165136" x="4341813" y="5940425"/>
          <p14:tracePt t="165145" x="4324350" y="5932488"/>
          <p14:tracePt t="165152" x="4306888" y="5905500"/>
          <p14:tracePt t="165163" x="4273550" y="5880100"/>
          <p14:tracePt t="165168" x="4240213" y="5854700"/>
          <p14:tracePt t="165179" x="4230688" y="5854700"/>
          <p14:tracePt t="165184" x="4205288" y="5846763"/>
          <p14:tracePt t="165193" x="4162425" y="5838825"/>
          <p14:tracePt t="165200" x="4103688" y="5829300"/>
          <p14:tracePt t="165208" x="4044950" y="5829300"/>
          <p14:tracePt t="165216" x="3976688" y="5829300"/>
          <p14:tracePt t="165224" x="3908425" y="5829300"/>
          <p14:tracePt t="165232" x="3840163" y="5829300"/>
          <p14:tracePt t="165240" x="3771900" y="5829300"/>
          <p14:tracePt t="165248" x="3713163" y="5838825"/>
          <p14:tracePt t="165256" x="3652838" y="5846763"/>
          <p14:tracePt t="165264" x="3594100" y="5846763"/>
          <p14:tracePt t="165272" x="3517900" y="5854700"/>
          <p14:tracePt t="165282" x="3457575" y="5854700"/>
          <p14:tracePt t="165288" x="3414713" y="5854700"/>
          <p14:tracePt t="165297" x="3363913" y="5864225"/>
          <p14:tracePt t="165304" x="3338513" y="5864225"/>
          <p14:tracePt t="165313" x="3330575" y="5864225"/>
          <p14:tracePt t="165320" x="3322638" y="5864225"/>
          <p14:tracePt t="165330" x="3313113" y="5872163"/>
          <p14:tracePt t="165336" x="3305175" y="5872163"/>
          <p14:tracePt t="165352" x="3297238" y="5872163"/>
          <p14:tracePt t="165362" x="3262313" y="5872163"/>
          <p14:tracePt t="165368" x="3236913" y="5872163"/>
          <p14:tracePt t="165379" x="3211513" y="5872163"/>
          <p14:tracePt t="165384" x="3152775" y="5872163"/>
          <p14:tracePt t="165392" x="3074988" y="5897563"/>
          <p14:tracePt t="165400" x="2990850" y="5905500"/>
          <p14:tracePt t="165408" x="2889250" y="5922963"/>
          <p14:tracePt t="165416" x="2786063" y="5940425"/>
          <p14:tracePt t="165424" x="2676525" y="5948363"/>
          <p14:tracePt t="165432" x="2557463" y="5965825"/>
          <p14:tracePt t="165440" x="2455863" y="5991225"/>
          <p14:tracePt t="165449" x="2352675" y="6008688"/>
          <p14:tracePt t="165456" x="2251075" y="6024563"/>
          <p14:tracePt t="165464" x="2157413" y="6042025"/>
          <p14:tracePt t="165472" x="2073275" y="6049963"/>
          <p14:tracePt t="165482" x="1987550" y="6059488"/>
          <p14:tracePt t="165488" x="1911350" y="6067425"/>
          <p14:tracePt t="165497" x="1827213" y="6076950"/>
          <p14:tracePt t="165504" x="1749425" y="6076950"/>
          <p14:tracePt t="165513" x="1657350" y="6076950"/>
          <p14:tracePt t="165520" x="1571625" y="6076950"/>
          <p14:tracePt t="165530" x="1487488" y="6084888"/>
          <p14:tracePt t="165536" x="1409700" y="6084888"/>
          <p14:tracePt t="165545" x="1350963" y="6084888"/>
          <p14:tracePt t="165552" x="1290638" y="6084888"/>
          <p14:tracePt t="165563" x="1239838" y="6084888"/>
          <p14:tracePt t="165568" x="1189038" y="6084888"/>
          <p14:tracePt t="165579" x="1163638" y="6084888"/>
          <p14:tracePt t="165600" x="1155700" y="6084888"/>
          <p14:tracePt t="165607" x="1147763" y="6059488"/>
          <p14:tracePt t="165623" x="1147763" y="6034088"/>
          <p14:tracePt t="165631" x="1138238" y="5999163"/>
          <p14:tracePt t="165639" x="1130300" y="5973763"/>
          <p14:tracePt t="165647" x="1120775" y="5948363"/>
          <p14:tracePt t="165655" x="1120775" y="5915025"/>
          <p14:tracePt t="165663" x="1120775" y="5880100"/>
          <p14:tracePt t="165672" x="1120775" y="5854700"/>
          <p14:tracePt t="165681" x="1120775" y="5829300"/>
          <p14:tracePt t="165688" x="1130300" y="5821363"/>
          <p14:tracePt t="165696" x="1147763" y="5813425"/>
          <p14:tracePt t="165704" x="1173163" y="5788025"/>
          <p14:tracePt t="165713" x="1189038" y="5770563"/>
          <p14:tracePt t="165720" x="1231900" y="5770563"/>
          <p14:tracePt t="165730" x="1317625" y="5761038"/>
          <p14:tracePt t="165736" x="1435100" y="5745163"/>
          <p14:tracePt t="165746" x="1597025" y="5745163"/>
          <p14:tracePt t="165752" x="1801813" y="5745163"/>
          <p14:tracePt t="165762" x="2030413" y="5745163"/>
          <p14:tracePt t="165768" x="2268538" y="5745163"/>
          <p14:tracePt t="165778" x="2524125" y="5745163"/>
          <p14:tracePt t="165784" x="2778125" y="5745163"/>
          <p14:tracePt t="165792" x="3008313" y="5753100"/>
          <p14:tracePt t="165800" x="3254375" y="5795963"/>
          <p14:tracePt t="165808" x="3467100" y="5803900"/>
          <p14:tracePt t="165816" x="3695700" y="5846763"/>
          <p14:tracePt t="165824" x="3890963" y="5880100"/>
          <p14:tracePt t="165832" x="4027488" y="5915025"/>
          <p14:tracePt t="165840" x="4121150" y="5932488"/>
          <p14:tracePt t="165849" x="4205288" y="5940425"/>
          <p14:tracePt t="165856" x="4265613" y="5948363"/>
          <p14:tracePt t="165864" x="4306888" y="5957888"/>
          <p14:tracePt t="165872" x="4359275" y="5965825"/>
          <p14:tracePt t="165898" x="4410075" y="5983288"/>
          <p14:tracePt t="165900" x="4435475" y="5983288"/>
          <p14:tracePt t="165908" x="4460875" y="5983288"/>
          <p14:tracePt t="165916" x="4486275" y="5983288"/>
          <p14:tracePt t="165924" x="4494213" y="5983288"/>
          <p14:tracePt t="165932" x="4511675" y="5983288"/>
          <p14:tracePt t="165940" x="4537075" y="5983288"/>
          <p14:tracePt t="165948" x="4554538" y="5983288"/>
          <p14:tracePt t="165956" x="4579938" y="5983288"/>
          <p14:tracePt t="165964" x="4605338" y="5983288"/>
          <p14:tracePt t="165972" x="4630738" y="5983288"/>
          <p14:tracePt t="165980" x="4646613" y="5983288"/>
          <p14:tracePt t="165988" x="4673600" y="5983288"/>
          <p14:tracePt t="165996" x="4689475" y="5983288"/>
          <p14:tracePt t="166004" x="4706938" y="5983288"/>
          <p14:tracePt t="166013" x="4714875" y="5983288"/>
          <p14:tracePt t="166020" x="4740275" y="5983288"/>
          <p14:tracePt t="166150" x="4740275" y="5973763"/>
          <p14:tracePt t="166157" x="4732338" y="5973763"/>
          <p14:tracePt t="166166" x="4724400" y="5965825"/>
          <p14:tracePt t="166173" x="4706938" y="5965825"/>
          <p14:tracePt t="166183" x="4699000" y="5965825"/>
          <p14:tracePt t="166190" x="4664075" y="5957888"/>
          <p14:tracePt t="166199" x="4630738" y="5940425"/>
          <p14:tracePt t="166205" x="4595813" y="5932488"/>
          <p14:tracePt t="166215" x="4554538" y="5922963"/>
          <p14:tracePt t="166220" x="4529138" y="5905500"/>
          <p14:tracePt t="166230" x="4476750" y="5897563"/>
          <p14:tracePt t="166236" x="4435475" y="5897563"/>
          <p14:tracePt t="166246" x="4384675" y="5897563"/>
          <p14:tracePt t="166252" x="4332288" y="5897563"/>
          <p14:tracePt t="166263" x="4281488" y="5897563"/>
          <p14:tracePt t="166269" x="4222750" y="5889625"/>
          <p14:tracePt t="166279" x="4162425" y="5889625"/>
          <p14:tracePt t="166285" x="4129088" y="5889625"/>
          <p14:tracePt t="166292" x="4095750" y="5880100"/>
          <p14:tracePt t="166300" x="4060825" y="5880100"/>
          <p14:tracePt t="166308" x="4052888" y="5880100"/>
          <p14:tracePt t="166365" x="4044950" y="5880100"/>
          <p14:tracePt t="166373" x="4017963" y="5880100"/>
          <p14:tracePt t="166382" x="3992563" y="5889625"/>
          <p14:tracePt t="166389" x="3959225" y="5897563"/>
          <p14:tracePt t="166400" x="3933825" y="5905500"/>
          <p14:tracePt t="166406" x="3890963" y="5915025"/>
          <p14:tracePt t="166415" x="3848100" y="5922963"/>
          <p14:tracePt t="166420" x="3797300" y="5922963"/>
          <p14:tracePt t="166430" x="3756025" y="5922963"/>
          <p14:tracePt t="166437" x="3721100" y="5922963"/>
          <p14:tracePt t="166446" x="3687763" y="5922963"/>
          <p14:tracePt t="166452" x="3644900" y="5922963"/>
          <p14:tracePt t="166469" x="3636963" y="5922963"/>
          <p14:tracePt t="166485" x="3627438" y="5922963"/>
          <p14:tracePt t="166500" x="3619500" y="5922963"/>
          <p14:tracePt t="166509" x="3611563" y="5922963"/>
          <p14:tracePt t="166582" x="3602038" y="5922963"/>
          <p14:tracePt t="166589" x="3594100" y="5922963"/>
          <p14:tracePt t="166598" x="3586163" y="5915025"/>
          <p14:tracePt t="166691" x="3576638" y="5915025"/>
          <p14:tracePt t="166699" x="3568700" y="5915025"/>
          <p14:tracePt t="166707" x="3551238" y="5915025"/>
          <p14:tracePt t="166715" x="3543300" y="5915025"/>
          <p14:tracePt t="166723" x="3533775" y="5915025"/>
          <p14:tracePt t="166739" x="3517900" y="5915025"/>
          <p14:tracePt t="166748" x="3508375" y="5922963"/>
          <p14:tracePt t="166756" x="3500438" y="5922963"/>
          <p14:tracePt t="166764" x="3492500" y="5922963"/>
          <p14:tracePt t="166772" x="3467100" y="5922963"/>
          <p14:tracePt t="166779" x="3457575" y="5922963"/>
          <p14:tracePt t="166788" x="3441700" y="5922963"/>
          <p14:tracePt t="166796" x="3414713" y="5915025"/>
          <p14:tracePt t="166804" x="3398838" y="5905500"/>
          <p14:tracePt t="166812" x="3389313" y="5897563"/>
          <p14:tracePt t="166820" x="3363913" y="5880100"/>
          <p14:tracePt t="166829" x="3348038" y="5864225"/>
          <p14:tracePt t="166836" x="3305175" y="5854700"/>
          <p14:tracePt t="166845" x="3279775" y="5854700"/>
          <p14:tracePt t="166853" x="3244850" y="5854700"/>
          <p14:tracePt t="166861" x="3219450" y="5854700"/>
          <p14:tracePt t="166868" x="3186113" y="5854700"/>
          <p14:tracePt t="166878" x="3168650" y="5864225"/>
          <p14:tracePt t="166895" x="3084513" y="5880100"/>
          <p14:tracePt t="166900" x="3041650" y="5889625"/>
          <p14:tracePt t="166908" x="2990850" y="5897563"/>
          <p14:tracePt t="166916" x="2930525" y="5897563"/>
          <p14:tracePt t="166923" x="2889250" y="5897563"/>
          <p14:tracePt t="166932" x="2854325" y="5897563"/>
          <p14:tracePt t="166940" x="2828925" y="5897563"/>
          <p14:tracePt t="166948" x="2820988" y="5897563"/>
          <p14:tracePt t="166955" x="2811463" y="5897563"/>
          <p14:tracePt t="166963" x="2803525" y="5897563"/>
          <p14:tracePt t="166972" x="2795588" y="5897563"/>
          <p14:tracePt t="166980" x="2778125" y="5897563"/>
          <p14:tracePt t="166996" x="2770188" y="5897563"/>
          <p14:tracePt t="167004" x="2752725" y="5897563"/>
          <p14:tracePt t="167013" x="2727325" y="5880100"/>
          <p14:tracePt t="167020" x="2719388" y="5872163"/>
          <p14:tracePt t="167030" x="2676525" y="5864225"/>
          <p14:tracePt t="167046" x="2659063" y="5854700"/>
          <p14:tracePt t="167052" x="2633663" y="5854700"/>
          <p14:tracePt t="167062" x="2600325" y="5854700"/>
          <p14:tracePt t="167068" x="2574925" y="5854700"/>
          <p14:tracePt t="167078" x="2549525" y="5854700"/>
          <p14:tracePt t="167084" x="2524125" y="5854700"/>
          <p14:tracePt t="167095" x="2514600" y="5854700"/>
          <p14:tracePt t="167100" x="2506663" y="5854700"/>
          <p14:tracePt t="167108" x="2497138" y="5854700"/>
          <p14:tracePt t="167124" x="2489200" y="5854700"/>
          <p14:tracePt t="167132" x="2489200" y="5864225"/>
          <p14:tracePt t="167156" x="2481263" y="5872163"/>
          <p14:tracePt t="167325" x="2489200" y="5880100"/>
          <p14:tracePt t="167333" x="2514600" y="5880100"/>
          <p14:tracePt t="167350" x="2524125" y="5880100"/>
          <p14:tracePt t="167357" x="2524125" y="5889625"/>
          <p14:tracePt t="167367" x="2532063" y="5889625"/>
          <p14:tracePt t="167398" x="2540000" y="5889625"/>
          <p14:tracePt t="167405" x="2549525" y="5889625"/>
          <p14:tracePt t="167416" x="2549525" y="5897563"/>
          <p14:tracePt t="167432" x="2557463" y="5897563"/>
          <p14:tracePt t="167438" x="2557463" y="5915025"/>
          <p14:tracePt t="167450" x="2557463" y="5940425"/>
          <p14:tracePt t="167453" x="2540000" y="5965825"/>
          <p14:tracePt t="167466" x="2497138" y="5983288"/>
          <p14:tracePt t="167469" x="2471738" y="5999163"/>
          <p14:tracePt t="167482" x="2446338" y="6008688"/>
          <p14:tracePt t="167484" x="2413000" y="6016625"/>
          <p14:tracePt t="167495" x="2387600" y="6016625"/>
          <p14:tracePt t="167509" x="2370138" y="6008688"/>
          <p14:tracePt t="167516" x="2344738" y="5991225"/>
          <p14:tracePt t="167525" x="2311400" y="5973763"/>
          <p14:tracePt t="167533" x="2286000" y="5948363"/>
          <p14:tracePt t="167541" x="2251075" y="5922963"/>
          <p14:tracePt t="167550" x="2251075" y="5915025"/>
          <p14:tracePt t="167557" x="2251075" y="5897563"/>
          <p14:tracePt t="168262" x="2268538" y="5905500"/>
          <p14:tracePt t="168270" x="2293938" y="5905500"/>
          <p14:tracePt t="168279" x="2319338" y="5922963"/>
          <p14:tracePt t="168283" x="2336800" y="5940425"/>
          <p14:tracePt t="168340" x="2352675" y="5940425"/>
          <p14:tracePt t="168348" x="2362200" y="5940425"/>
          <p14:tracePt t="168356" x="2370138" y="5940425"/>
          <p14:tracePt t="168364" x="2379663" y="5940425"/>
          <p14:tracePt t="168372" x="2387600" y="5948363"/>
          <p14:tracePt t="168381" x="2405063" y="5957888"/>
          <p14:tracePt t="168388" x="2413000" y="5957888"/>
          <p14:tracePt t="168397" x="2420938" y="5957888"/>
          <p14:tracePt t="168454" x="2430463" y="5965825"/>
          <p14:tracePt t="168462" x="2438400" y="5965825"/>
          <p14:tracePt t="168470" x="2455863" y="5973763"/>
          <p14:tracePt t="168480" x="2481263" y="5983288"/>
          <p14:tracePt t="168486" x="2506663" y="5999163"/>
          <p14:tracePt t="169825" x="2514600" y="5999163"/>
          <p14:tracePt t="169842" x="2565400" y="5999163"/>
          <p14:tracePt t="169851" x="2659063" y="5991225"/>
          <p14:tracePt t="169860" x="2803525" y="5983288"/>
          <p14:tracePt t="169870" x="3033713" y="5965825"/>
          <p14:tracePt t="169874" x="3313113" y="5965825"/>
          <p14:tracePt t="169881" x="3594100" y="5957888"/>
          <p14:tracePt t="169888" x="3873500" y="5957888"/>
          <p14:tracePt t="169896" x="4129088" y="5957888"/>
          <p14:tracePt t="169903" x="4359275" y="5957888"/>
          <p14:tracePt t="169913" x="4519613" y="5957888"/>
          <p14:tracePt t="169919" x="4630738" y="5957888"/>
          <p14:tracePt t="169929" x="4740275" y="5932488"/>
          <p14:tracePt t="170402" x="4740275" y="5940425"/>
          <p14:tracePt t="170411" x="4732338" y="5948363"/>
          <p14:tracePt t="170416" x="4732338" y="5973763"/>
          <p14:tracePt t="170424" x="4724400" y="5991225"/>
          <p14:tracePt t="170432" x="4724400" y="6008688"/>
          <p14:tracePt t="170440" x="4732338" y="6016625"/>
          <p14:tracePt t="170448" x="4765675" y="6034088"/>
          <p14:tracePt t="170456" x="4826000" y="6067425"/>
          <p14:tracePt t="170464" x="4894263" y="6084888"/>
          <p14:tracePt t="170472" x="4987925" y="6102350"/>
          <p14:tracePt t="170480" x="5054600" y="6110288"/>
          <p14:tracePt t="170488" x="5157788" y="6118225"/>
          <p14:tracePt t="170496" x="5259388" y="6127750"/>
          <p14:tracePt t="170504" x="5394325" y="6127750"/>
          <p14:tracePt t="170512" x="5565775" y="6127750"/>
          <p14:tracePt t="170520" x="5776913" y="6118225"/>
          <p14:tracePt t="170529" x="6040438" y="6084888"/>
          <p14:tracePt t="170536" x="6329363" y="6076950"/>
          <p14:tracePt t="170546" x="6635750" y="6024563"/>
          <p14:tracePt t="170552" x="6950075" y="5999163"/>
          <p14:tracePt t="170561" x="7256463" y="5957888"/>
          <p14:tracePt t="170568" x="7586663" y="5922963"/>
          <p14:tracePt t="170578" x="7918450" y="5880100"/>
          <p14:tracePt t="170584" x="8240713" y="5821363"/>
          <p14:tracePt t="170595" x="8488363" y="5753100"/>
          <p14:tracePt t="170600" x="8734425" y="5651500"/>
          <p14:tracePt t="170608" x="8878888" y="5583238"/>
          <p14:tracePt t="170616" x="8988425" y="5524500"/>
          <p14:tracePt t="170624" x="9074150" y="5472113"/>
          <p14:tracePt t="170632" x="9132888" y="5438775"/>
          <p14:tracePt t="170640" x="9183688" y="5413375"/>
          <p14:tracePt t="170648" x="9226550" y="5387975"/>
          <p14:tracePt t="170656" x="9261475" y="5370513"/>
          <p14:tracePt t="170664" x="9286875" y="5345113"/>
          <p14:tracePt t="170672" x="9294813" y="5345113"/>
          <p14:tracePt t="170680" x="9294813" y="5337175"/>
          <p14:tracePt t="170688" x="9302750" y="5327650"/>
          <p14:tracePt t="170696" x="9312275" y="5327650"/>
          <p14:tracePt t="170912" x="9320213" y="5327650"/>
          <p14:tracePt t="170920" x="9328150" y="5327650"/>
          <p14:tracePt t="170976" x="9320213" y="5327650"/>
          <p14:tracePt t="170983" x="9320213" y="5337175"/>
          <p14:tracePt t="170992" x="9312275" y="5337175"/>
          <p14:tracePt t="170999" x="9312275" y="5353050"/>
          <p14:tracePt t="171007" x="9286875" y="5380038"/>
          <p14:tracePt t="171015" x="9277350" y="5405438"/>
          <p14:tracePt t="171023" x="9244013" y="5446713"/>
          <p14:tracePt t="171031" x="9193213" y="5524500"/>
          <p14:tracePt t="171040" x="9124950" y="5591175"/>
          <p14:tracePt t="171048" x="9056688" y="5668963"/>
          <p14:tracePt t="171056" x="8980488" y="5745163"/>
          <p14:tracePt t="171064" x="8912225" y="5821363"/>
          <p14:tracePt t="171072" x="8836025" y="5872163"/>
          <p14:tracePt t="171080" x="8759825" y="5932488"/>
          <p14:tracePt t="171088" x="8674100" y="5973763"/>
          <p14:tracePt t="171095" x="8597900" y="6034088"/>
          <p14:tracePt t="171104" x="8521700" y="6076950"/>
          <p14:tracePt t="171113" x="8435975" y="6102350"/>
          <p14:tracePt t="171120" x="8359775" y="6135688"/>
          <p14:tracePt t="171130" x="8275638" y="6161088"/>
          <p14:tracePt t="171136" x="8189913" y="6186488"/>
          <p14:tracePt t="171146" x="8113713" y="6203950"/>
          <p14:tracePt t="171152" x="8020050" y="6237288"/>
          <p14:tracePt t="171162" x="7935913" y="6254750"/>
          <p14:tracePt t="171169" x="7832725" y="6272213"/>
          <p14:tracePt t="171182" x="7731125" y="6280150"/>
          <p14:tracePt t="171187" x="7621588" y="6288088"/>
          <p14:tracePt t="171198" x="7518400" y="6297613"/>
          <p14:tracePt t="171203" x="7400925" y="6305550"/>
          <p14:tracePt t="171209" x="7315200" y="6313488"/>
          <p14:tracePt t="171216" x="7229475" y="6313488"/>
          <p14:tracePt t="171224" x="7162800" y="6323013"/>
          <p14:tracePt t="171232" x="7094538" y="6323013"/>
          <p14:tracePt t="171240" x="7018338" y="6323013"/>
          <p14:tracePt t="171248" x="6950075" y="6330950"/>
          <p14:tracePt t="171256" x="6881813" y="6330950"/>
          <p14:tracePt t="171264" x="6813550" y="6330950"/>
          <p14:tracePt t="171272" x="6754813" y="6330950"/>
          <p14:tracePt t="171280" x="6694488" y="6330950"/>
          <p14:tracePt t="171288" x="6653213" y="6330950"/>
          <p14:tracePt t="171296" x="6618288" y="6330950"/>
          <p14:tracePt t="171304" x="6600825" y="6330950"/>
          <p14:tracePt t="171316" x="6592888" y="6330950"/>
          <p14:tracePt t="171324" x="6584950" y="6330950"/>
          <p14:tracePt t="171413" x="6575425" y="6323013"/>
          <p14:tracePt t="171421" x="6584950" y="6313488"/>
          <p14:tracePt t="171431" x="6600825" y="6288088"/>
          <p14:tracePt t="171437" x="6626225" y="6262688"/>
          <p14:tracePt t="171448" x="6643688" y="6254750"/>
          <p14:tracePt t="171453" x="6643688" y="6246813"/>
          <p14:tracePt t="172030" x="6669088" y="6262688"/>
          <p14:tracePt t="172038" x="6678613" y="6262688"/>
          <p14:tracePt t="172047" x="6762750" y="6272213"/>
          <p14:tracePt t="172052" x="6881813" y="6280150"/>
          <p14:tracePt t="172062" x="7077075" y="6288088"/>
          <p14:tracePt t="172068" x="7229475" y="6262688"/>
          <p14:tracePt t="172077" x="7366000" y="6203950"/>
          <p14:tracePt t="172083" x="7408863" y="6118225"/>
          <p14:tracePt t="172094" x="7408863" y="6024563"/>
          <p14:tracePt t="172099" x="7408863" y="5915025"/>
          <p14:tracePt t="172108" x="7373938" y="5753100"/>
          <p14:tracePt t="172116" x="7366000" y="5608638"/>
          <p14:tracePt t="172124" x="7366000" y="5438775"/>
          <p14:tracePt t="172132" x="7366000" y="5327650"/>
          <p14:tracePt t="172140" x="7408863" y="5192713"/>
          <p14:tracePt t="172148" x="7426325" y="5064125"/>
          <p14:tracePt t="172156" x="7451725" y="4886325"/>
          <p14:tracePt t="172164" x="7459663" y="4741863"/>
          <p14:tracePt t="172526" x="7459663" y="4708525"/>
          <p14:tracePt t="172533" x="7459663" y="4699000"/>
          <p14:tracePt t="172542" x="7434263" y="4708525"/>
          <p14:tracePt t="172548" x="7400925" y="4724400"/>
          <p14:tracePt t="172556" x="7400925" y="4741863"/>
          <p14:tracePt t="172604" x="7416800" y="4741863"/>
          <p14:tracePt t="172613" x="7426325" y="4741863"/>
          <p14:tracePt t="172637" x="7434263" y="4741863"/>
          <p14:tracePt t="172646" x="7442200" y="4741863"/>
          <p14:tracePt t="172653" x="7467600" y="4724400"/>
          <p14:tracePt t="172663" x="7467600" y="4716463"/>
          <p14:tracePt t="172669" x="7485063" y="4708525"/>
          <p14:tracePt t="172685" x="7502525" y="4699000"/>
          <p14:tracePt t="172697" x="7502525" y="4691063"/>
          <p14:tracePt t="172766" x="7510463" y="4683125"/>
          <p14:tracePt t="173038" x="7493000" y="4683125"/>
          <p14:tracePt t="173045" x="7485063" y="4683125"/>
          <p14:tracePt t="173054" x="7477125" y="4683125"/>
          <p14:tracePt t="173063" x="7467600" y="4683125"/>
          <p14:tracePt t="173100" x="7485063" y="4691063"/>
          <p14:tracePt t="173109" x="7493000" y="4691063"/>
          <p14:tracePt t="173124" x="7527925" y="4708525"/>
          <p14:tracePt t="173132" x="7586663" y="4733925"/>
          <p14:tracePt t="173141" x="7654925" y="4749800"/>
          <p14:tracePt t="173148" x="7740650" y="4775200"/>
          <p14:tracePt t="173156" x="7799388" y="4802188"/>
          <p14:tracePt t="173164" x="7850188" y="4818063"/>
          <p14:tracePt t="173171" x="7859713" y="4818063"/>
          <p14:tracePt t="173179" x="7875588" y="4835525"/>
          <p14:tracePt t="173187" x="7893050" y="4835525"/>
          <p14:tracePt t="173195" x="7900988" y="4835525"/>
          <p14:tracePt t="173203" x="7910513" y="4835525"/>
          <p14:tracePt t="173212" x="7926388" y="4827588"/>
          <p14:tracePt t="173220" x="7926388" y="4802188"/>
          <p14:tracePt t="173228" x="7943850" y="4767263"/>
          <p14:tracePt t="173236" x="7969250" y="4741863"/>
          <p14:tracePt t="173246" x="7994650" y="4699000"/>
          <p14:tracePt t="173253" x="8020050" y="4657725"/>
          <p14:tracePt t="173263" x="8045450" y="4630738"/>
          <p14:tracePt t="173269" x="8045450" y="4622800"/>
          <p14:tracePt t="173406" x="8062913" y="4622800"/>
          <p14:tracePt t="173421" x="8062913" y="4648200"/>
          <p14:tracePt t="173430" x="8062913" y="4665663"/>
          <p14:tracePt t="173437" x="8062913" y="4683125"/>
          <p14:tracePt t="173448" x="8062913" y="4699000"/>
          <p14:tracePt t="173454" x="8080375" y="4699000"/>
          <p14:tracePt t="173466" x="8147050" y="4699000"/>
          <p14:tracePt t="173469" x="8224838" y="4691063"/>
          <p14:tracePt t="173480" x="8283575" y="4673600"/>
          <p14:tracePt t="173486" x="8334375" y="4657725"/>
          <p14:tracePt t="173498" x="8369300" y="4640263"/>
          <p14:tracePt t="173501" x="8402638" y="4622800"/>
          <p14:tracePt t="173514" x="8410575" y="4605338"/>
          <p14:tracePt t="173518" x="8420100" y="4605338"/>
          <p14:tracePt t="173525" x="8420100" y="4597400"/>
          <p14:tracePt t="174126" x="8428038" y="4597400"/>
          <p14:tracePt t="174157" x="8428038" y="4605338"/>
          <p14:tracePt t="174166" x="8428038" y="4630738"/>
          <p14:tracePt t="174173" x="8428038" y="4640263"/>
          <p14:tracePt t="174182" x="8428038" y="4648200"/>
          <p14:tracePt t="174190" x="8428038" y="4665663"/>
          <p14:tracePt t="174199" x="8428038" y="4699000"/>
          <p14:tracePt t="174205" x="8428038" y="4733925"/>
          <p14:tracePt t="174213" x="8428038" y="4775200"/>
          <p14:tracePt t="174220" x="8428038" y="4802188"/>
          <p14:tracePt t="174229" x="8420100" y="4810125"/>
          <p14:tracePt t="174236" x="8410575" y="4818063"/>
          <p14:tracePt t="174245" x="8410575" y="4827588"/>
          <p14:tracePt t="174283" x="8394700" y="4827588"/>
          <p14:tracePt t="174292" x="8385175" y="4827588"/>
          <p14:tracePt t="174299" x="8369300" y="4827588"/>
          <p14:tracePt t="174310" x="8359775" y="4818063"/>
          <p14:tracePt t="174316" x="8334375" y="4802188"/>
          <p14:tracePt t="174332" x="8326438" y="4792663"/>
          <p14:tracePt t="174339" x="8326438" y="4784725"/>
          <p14:tracePt t="174450" x="8283575" y="4792663"/>
          <p14:tracePt t="174457" x="8275638" y="4792663"/>
          <p14:tracePt t="174465" x="8240713" y="4810125"/>
          <p14:tracePt t="174474" x="8199438" y="4835525"/>
          <p14:tracePt t="174482" x="8156575" y="4868863"/>
          <p14:tracePt t="174489" x="8156575" y="4878388"/>
          <p14:tracePt t="174497" x="8156575" y="4886325"/>
          <p14:tracePt t="174504" x="8164513" y="4894263"/>
          <p14:tracePt t="174513" x="8189913" y="4894263"/>
          <p14:tracePt t="174521" x="8215313" y="4894263"/>
          <p14:tracePt t="174530" x="8232775" y="4894263"/>
          <p14:tracePt t="174536" x="8266113" y="4903788"/>
          <p14:tracePt t="174546" x="8343900" y="4919663"/>
          <p14:tracePt t="174553" x="8420100" y="4937125"/>
          <p14:tracePt t="174562" x="8513763" y="4954588"/>
          <p14:tracePt t="174568" x="8623300" y="4962525"/>
          <p14:tracePt t="174578" x="8742363" y="4962525"/>
          <p14:tracePt t="174585" x="8878888" y="4972050"/>
          <p14:tracePt t="174596" x="9039225" y="4972050"/>
          <p14:tracePt t="174600" x="9261475" y="4979988"/>
          <p14:tracePt t="174612" x="9447213" y="4997450"/>
          <p14:tracePt t="174617" x="9642475" y="5005388"/>
          <p14:tracePt t="174625" x="9839325" y="5030788"/>
          <p14:tracePt t="174633" x="10075863" y="5056188"/>
          <p14:tracePt t="174641" x="10374313" y="5116513"/>
          <p14:tracePt t="174649" x="10688638" y="5192713"/>
          <p14:tracePt t="174657" x="11053763" y="5286375"/>
          <p14:tracePt t="174664" x="11418888" y="5370513"/>
          <p14:tracePt t="174673" x="11766550" y="5464175"/>
          <p14:tracePt t="174680" x="12106275" y="5557838"/>
          <p14:tracePt t="176547" x="11877675" y="6424613"/>
          <p14:tracePt t="176553" x="11622088" y="6424613"/>
          <p14:tracePt t="176562" x="11350625" y="6424613"/>
          <p14:tracePt t="176568" x="11071225" y="6424613"/>
          <p14:tracePt t="176579" x="10747375" y="6424613"/>
          <p14:tracePt t="176584" x="10467975" y="6442075"/>
          <p14:tracePt t="176594" x="10136188" y="6467475"/>
          <p14:tracePt t="176600" x="9779000" y="6500813"/>
          <p14:tracePt t="176611" x="9405938" y="6518275"/>
          <p14:tracePt t="176616" x="9039225" y="6535738"/>
          <p14:tracePt t="176627" x="8691563" y="6543675"/>
          <p14:tracePt t="176632" x="8385175" y="6543675"/>
          <p14:tracePt t="176641" x="8062913" y="6543675"/>
          <p14:tracePt t="176648" x="7723188" y="6543675"/>
          <p14:tracePt t="176656" x="7366000" y="6543675"/>
          <p14:tracePt t="176664" x="7018338" y="6526213"/>
          <p14:tracePt t="176673" x="6669088" y="6510338"/>
          <p14:tracePt t="176680" x="6227763" y="6475413"/>
          <p14:tracePt t="176688" x="5853113" y="6457950"/>
          <p14:tracePt t="176696" x="5505450" y="6450013"/>
          <p14:tracePt t="176705" x="5183188" y="6432550"/>
          <p14:tracePt t="176712" x="4859338" y="6432550"/>
          <p14:tracePt t="176721" x="4621213" y="6432550"/>
          <p14:tracePt t="176728" x="4435475" y="6432550"/>
          <p14:tracePt t="176737" x="4222750" y="6432550"/>
          <p14:tracePt t="176745" x="4035425" y="6432550"/>
          <p14:tracePt t="176752" x="3857625" y="6432550"/>
          <p14:tracePt t="176762" x="3652838" y="6457950"/>
          <p14:tracePt t="176768" x="3467100" y="6475413"/>
          <p14:tracePt t="176778" x="3254375" y="6483350"/>
          <p14:tracePt t="176784" x="2990850" y="6500813"/>
          <p14:tracePt t="176793" x="2752725" y="6526213"/>
          <p14:tracePt t="176800" x="2489200" y="6551613"/>
          <p14:tracePt t="176811" x="2200275" y="6577013"/>
          <p14:tracePt t="176816" x="1852613" y="6611938"/>
          <p14:tracePt t="176827" x="1571625" y="6627813"/>
          <p14:tracePt t="176832" x="1282700" y="6637338"/>
          <p14:tracePt t="176841" x="1003300" y="6654800"/>
          <p14:tracePt t="176848" x="798513" y="6654800"/>
          <p14:tracePt t="176856" x="636588" y="6654800"/>
          <p14:tracePt t="176864" x="433388" y="6637338"/>
          <p14:tracePt t="176873" x="288925" y="6619875"/>
          <p14:tracePt t="176881" x="169863" y="6586538"/>
          <p14:tracePt t="176890" x="85725" y="6551613"/>
          <p14:tracePt t="176899" x="42863" y="6510338"/>
          <p14:tracePt t="176913" x="17463" y="6442075"/>
          <p14:tracePt t="176920" x="17463" y="6399213"/>
          <p14:tracePt t="176927" x="33338" y="6323013"/>
          <p14:tracePt t="176936" x="68263" y="6246813"/>
          <p14:tracePt t="176944" x="136525" y="6161088"/>
          <p14:tracePt t="176952" x="220663" y="6092825"/>
          <p14:tracePt t="176961" x="347663" y="6016625"/>
          <p14:tracePt t="176968" x="544513" y="5922963"/>
          <p14:tracePt t="176978" x="806450" y="5821363"/>
          <p14:tracePt t="176984" x="1147763" y="5745163"/>
          <p14:tracePt t="176993" x="1597025" y="5676900"/>
          <p14:tracePt t="177000" x="2090738" y="5626100"/>
          <p14:tracePt t="177010" x="2641600" y="5591175"/>
          <p14:tracePt t="177016" x="3236913" y="5591175"/>
          <p14:tracePt t="177026" x="3908425" y="5626100"/>
          <p14:tracePt t="177032" x="4562475" y="5710238"/>
          <p14:tracePt t="177040" x="5216525" y="5803900"/>
          <p14:tracePt t="177048" x="5870575" y="5880100"/>
          <p14:tracePt t="177056" x="6524625" y="5965825"/>
          <p14:tracePt t="177064" x="7137400" y="6059488"/>
          <p14:tracePt t="177072" x="7654925" y="6143625"/>
          <p14:tracePt t="177080" x="8105775" y="6211888"/>
          <p14:tracePt t="177088" x="8462963" y="6288088"/>
          <p14:tracePt t="177096" x="8716963" y="6356350"/>
          <p14:tracePt t="177104" x="8853488" y="6391275"/>
          <p14:tracePt t="177112" x="8947150" y="6407150"/>
          <p14:tracePt t="177120" x="8955088" y="6407150"/>
          <p14:tracePt t="177128" x="8963025" y="6407150"/>
          <p14:tracePt t="177144" x="8980488" y="6407150"/>
          <p14:tracePt t="177152" x="8988425" y="6416675"/>
          <p14:tracePt t="177161" x="8997950" y="6416675"/>
          <p14:tracePt t="177168" x="9013825" y="6416675"/>
          <p14:tracePt t="177177" x="9031288" y="6416675"/>
          <p14:tracePt t="177194" x="9039225" y="6416675"/>
          <p14:tracePt t="177211" x="9048750" y="6407150"/>
          <p14:tracePt t="177216" x="9056688" y="6399213"/>
          <p14:tracePt t="177227" x="9064625" y="6399213"/>
          <p14:tracePt t="177232" x="9074150" y="6399213"/>
          <p14:tracePt t="177240" x="9082088" y="6381750"/>
          <p14:tracePt t="177248" x="9099550" y="6365875"/>
          <p14:tracePt t="177256" x="9117013" y="6365875"/>
          <p14:tracePt t="177264" x="9132888" y="6356350"/>
          <p14:tracePt t="177272" x="9158288" y="6348413"/>
          <p14:tracePt t="177280" x="9175750" y="6348413"/>
          <p14:tracePt t="177312" x="9183688" y="6348413"/>
          <p14:tracePt t="177320" x="9193213" y="6348413"/>
          <p14:tracePt t="177336" x="9201150" y="6348413"/>
          <p14:tracePt t="177344" x="9209088" y="6348413"/>
          <p14:tracePt t="177352" x="9226550" y="6348413"/>
          <p14:tracePt t="177361" x="9236075" y="6348413"/>
          <p14:tracePt t="177368" x="9244013" y="6348413"/>
          <p14:tracePt t="177377" x="9251950" y="6348413"/>
          <p14:tracePt t="177384" x="9269413" y="6348413"/>
          <p14:tracePt t="177393" x="9277350" y="6348413"/>
          <p14:tracePt t="177416" x="9286875" y="6348413"/>
          <p14:tracePt t="177973" x="9277350" y="6348413"/>
          <p14:tracePt t="177990" x="9269413" y="6348413"/>
          <p14:tracePt t="177996" x="9251950" y="6348413"/>
          <p14:tracePt t="178004" x="9244013" y="6338888"/>
          <p14:tracePt t="178012" x="9236075" y="6338888"/>
          <p14:tracePt t="178052" x="9244013" y="6330950"/>
          <p14:tracePt t="178069" x="9251950" y="6330950"/>
          <p14:tracePt t="178078" x="9261475" y="6330950"/>
          <p14:tracePt t="178085" x="9277350" y="6323013"/>
          <p14:tracePt t="178094" x="9302750" y="6323013"/>
          <p14:tracePt t="178101" x="9312275" y="6305550"/>
          <p14:tracePt t="178612" x="9294813" y="6313488"/>
          <p14:tracePt t="178620" x="9286875" y="6313488"/>
          <p14:tracePt t="178628" x="9269413" y="6313488"/>
          <p14:tracePt t="178636" x="9251950" y="6305550"/>
          <p14:tracePt t="178652" x="9244013" y="6305550"/>
          <p14:tracePt t="178660" x="9218613" y="6297613"/>
          <p14:tracePt t="178668" x="9201150" y="6288088"/>
          <p14:tracePt t="178679" x="9175750" y="6280150"/>
          <p14:tracePt t="178684" x="9142413" y="6262688"/>
          <p14:tracePt t="178694" x="9117013" y="6262688"/>
          <p14:tracePt t="178700" x="9082088" y="6262688"/>
          <p14:tracePt t="178725" x="9064625" y="6262688"/>
          <p14:tracePt t="178732" x="9023350" y="6262688"/>
          <p14:tracePt t="178740" x="8947150" y="6280150"/>
          <p14:tracePt t="178748" x="8878888" y="6288088"/>
          <p14:tracePt t="178757" x="8818563" y="6297613"/>
          <p14:tracePt t="178764" x="8759825" y="6305550"/>
          <p14:tracePt t="178772" x="8724900" y="6305550"/>
          <p14:tracePt t="178780" x="8691563" y="6305550"/>
          <p14:tracePt t="178853" x="8683625" y="6305550"/>
          <p14:tracePt t="179414" x="8683625" y="6313488"/>
          <p14:tracePt t="179421" x="8674100" y="6313488"/>
          <p14:tracePt t="179430" x="8658225" y="6330950"/>
          <p14:tracePt t="179437" x="8640763" y="6338888"/>
          <p14:tracePt t="179449" x="8605838" y="6356350"/>
          <p14:tracePt t="179452" x="8564563" y="6365875"/>
          <p14:tracePt t="179461" x="8539163" y="6381750"/>
          <p14:tracePt t="179468" x="8529638" y="6391275"/>
          <p14:tracePt t="179478" x="8496300" y="6399213"/>
          <p14:tracePt t="179484" x="8478838" y="6399213"/>
          <p14:tracePt t="179493" x="8445500" y="6399213"/>
          <p14:tracePt t="179500" x="8394700" y="6399213"/>
          <p14:tracePt t="179509" x="8318500" y="6399213"/>
          <p14:tracePt t="179516" x="8189913" y="6399213"/>
          <p14:tracePt t="179526" x="8020050" y="6416675"/>
          <p14:tracePt t="179532" x="7756525" y="6424613"/>
          <p14:tracePt t="179540" x="7434263" y="6442075"/>
          <p14:tracePt t="179548" x="7034213" y="6457950"/>
          <p14:tracePt t="179557" x="6643688" y="6457950"/>
          <p14:tracePt t="179564" x="6184900" y="6450013"/>
          <p14:tracePt t="179572" x="5743575" y="6432550"/>
          <p14:tracePt t="179580" x="5327650" y="6416675"/>
          <p14:tracePt t="179588" x="4953000" y="6399213"/>
          <p14:tracePt t="179596" x="4605338" y="6391275"/>
          <p14:tracePt t="179604" x="4273550" y="6356350"/>
          <p14:tracePt t="179611" x="3992563" y="6338888"/>
          <p14:tracePt t="179620" x="3756025" y="6330950"/>
          <p14:tracePt t="179627" x="3586163" y="6313488"/>
          <p14:tracePt t="179635" x="3475038" y="6313488"/>
          <p14:tracePt t="179645" x="3406775" y="6313488"/>
          <p14:tracePt t="179651" x="3373438" y="6313488"/>
          <p14:tracePt t="179661" x="3355975" y="6323013"/>
          <p14:tracePt t="179677" x="3338513" y="6348413"/>
          <p14:tracePt t="179683" x="3305175" y="6391275"/>
          <p14:tracePt t="179694" x="3279775" y="6407150"/>
          <p14:tracePt t="179700" x="3254375" y="6442075"/>
          <p14:tracePt t="179709" x="3211513" y="6483350"/>
          <p14:tracePt t="179716" x="3168650" y="6526213"/>
          <p14:tracePt t="179726" x="3117850" y="6577013"/>
          <p14:tracePt t="179731" x="3049588" y="6637338"/>
          <p14:tracePt t="179743" x="2965450" y="6688138"/>
          <p14:tracePt t="179748" x="2871788" y="6756400"/>
          <p14:tracePt t="179756" x="2752725" y="6815138"/>
          <p14:tracePt t="179836" x="2132013" y="6832600"/>
          <p14:tracePt t="179844" x="2116138" y="6789738"/>
          <p14:tracePt t="179852" x="2098675" y="6756400"/>
          <p14:tracePt t="179862" x="2073275" y="6705600"/>
          <p14:tracePt t="179868" x="2038350" y="6645275"/>
          <p14:tracePt t="179877" x="2012950" y="6594475"/>
          <p14:tracePt t="179884" x="1997075" y="6543675"/>
          <p14:tracePt t="179898" x="1979613" y="6492875"/>
          <p14:tracePt t="179902" x="1962150" y="6457950"/>
          <p14:tracePt t="179910" x="1954213" y="6407150"/>
          <p14:tracePt t="179916" x="1954213" y="6373813"/>
          <p14:tracePt t="179926" x="1954213" y="6338888"/>
          <p14:tracePt t="179931" x="1946275" y="6313488"/>
          <p14:tracePt t="179942" x="1946275" y="6297613"/>
          <p14:tracePt t="179948" x="1946275" y="6280150"/>
          <p14:tracePt t="179964" x="1946275" y="6262688"/>
          <p14:tracePt t="179972" x="1954213" y="6254750"/>
          <p14:tracePt t="179980" x="1962150" y="6237288"/>
          <p14:tracePt t="179988" x="1971675" y="6229350"/>
          <p14:tracePt t="179996" x="1987550" y="6203950"/>
          <p14:tracePt t="180004" x="1997075" y="6194425"/>
          <p14:tracePt t="180012" x="2022475" y="6178550"/>
          <p14:tracePt t="180020" x="2038350" y="6161088"/>
          <p14:tracePt t="180027" x="2055813" y="6153150"/>
          <p14:tracePt t="180036" x="2073275" y="6153150"/>
          <p14:tracePt t="180045" x="2098675" y="6143625"/>
          <p14:tracePt t="180052" x="2157413" y="6143625"/>
          <p14:tracePt t="180061" x="2235200" y="6143625"/>
          <p14:tracePt t="180068" x="2327275" y="6143625"/>
          <p14:tracePt t="180077" x="2430463" y="6143625"/>
          <p14:tracePt t="180084" x="2532063" y="6143625"/>
          <p14:tracePt t="180094" x="2668588" y="6143625"/>
          <p14:tracePt t="180100" x="2803525" y="6161088"/>
          <p14:tracePt t="180110" x="2940050" y="6194425"/>
          <p14:tracePt t="180116" x="3041650" y="6211888"/>
          <p14:tracePt t="180126" x="3143250" y="6246813"/>
          <p14:tracePt t="180132" x="3236913" y="6280150"/>
          <p14:tracePt t="180143" x="3330575" y="6323013"/>
          <p14:tracePt t="180148" x="3414713" y="6348413"/>
          <p14:tracePt t="180156" x="3482975" y="6373813"/>
          <p14:tracePt t="180164" x="3543300" y="6399213"/>
          <p14:tracePt t="180172" x="3594100" y="6416675"/>
          <p14:tracePt t="180180" x="3627438" y="6424613"/>
          <p14:tracePt t="180188" x="3670300" y="6432550"/>
          <p14:tracePt t="180196" x="3703638" y="6432550"/>
          <p14:tracePt t="180204" x="3738563" y="6432550"/>
          <p14:tracePt t="180212" x="3763963" y="6432550"/>
          <p14:tracePt t="180220" x="3789363" y="6432550"/>
          <p14:tracePt t="180228" x="3814763" y="6432550"/>
          <p14:tracePt t="180236" x="3840163" y="6432550"/>
          <p14:tracePt t="180244" x="3857625" y="6432550"/>
          <p14:tracePt t="180252" x="3865563" y="6432550"/>
          <p14:tracePt t="180260" x="3873500" y="6432550"/>
          <p14:tracePt t="180310" x="3883025" y="6432550"/>
          <p14:tracePt t="180316" x="3890963" y="6432550"/>
          <p14:tracePt t="180325" x="3900488" y="6432550"/>
          <p14:tracePt t="180332" x="3908425" y="6432550"/>
          <p14:tracePt t="180348" x="3925888" y="6432550"/>
          <p14:tracePt t="180356" x="3933825" y="6432550"/>
          <p14:tracePt t="180364" x="3941763" y="6432550"/>
          <p14:tracePt t="180372" x="3959225" y="6432550"/>
          <p14:tracePt t="180380" x="3967163" y="6424613"/>
          <p14:tracePt t="180389" x="3992563" y="6416675"/>
          <p14:tracePt t="180396" x="4002088" y="6407150"/>
          <p14:tracePt t="180404" x="4035425" y="6399213"/>
          <p14:tracePt t="180413" x="4060825" y="6381750"/>
          <p14:tracePt t="180421" x="4086225" y="6356350"/>
          <p14:tracePt t="180428" x="4111625" y="6348413"/>
          <p14:tracePt t="180437" x="4146550" y="6330950"/>
          <p14:tracePt t="180446" x="4187825" y="6305550"/>
          <p14:tracePt t="180453" x="4214813" y="6288088"/>
          <p14:tracePt t="180462" x="4256088" y="6272213"/>
          <p14:tracePt t="180468" x="4281488" y="6254750"/>
          <p14:tracePt t="180477" x="4306888" y="6246813"/>
          <p14:tracePt t="180484" x="4324350" y="6229350"/>
          <p14:tracePt t="180494" x="4359275" y="6211888"/>
          <p14:tracePt t="180500" x="4384675" y="6203950"/>
          <p14:tracePt t="180510" x="4410075" y="6178550"/>
          <p14:tracePt t="180516" x="4443413" y="6169025"/>
          <p14:tracePt t="180527" x="4476750" y="6153150"/>
          <p14:tracePt t="180532" x="4529138" y="6135688"/>
          <p14:tracePt t="180545" x="4579938" y="6118225"/>
          <p14:tracePt t="180548" x="4638675" y="6102350"/>
          <p14:tracePt t="180557" x="4699000" y="6092825"/>
          <p14:tracePt t="180569" x="4749800" y="6084888"/>
          <p14:tracePt t="180578" x="4808538" y="6076950"/>
          <p14:tracePt t="180584" x="4868863" y="6076950"/>
          <p14:tracePt t="180594" x="4919663" y="6076950"/>
          <p14:tracePt t="180601" x="4970463" y="6067425"/>
          <p14:tracePt t="180610" x="5029200" y="6067425"/>
          <p14:tracePt t="180617" x="5097463" y="6067425"/>
          <p14:tracePt t="180627" x="5165725" y="6067425"/>
          <p14:tracePt t="180632" x="5249863" y="6067425"/>
          <p14:tracePt t="180644" x="5327650" y="6067425"/>
          <p14:tracePt t="180649" x="5411788" y="6067425"/>
          <p14:tracePt t="180657" x="5480050" y="6067425"/>
          <p14:tracePt t="180664" x="5565775" y="6067425"/>
          <p14:tracePt t="180673" x="5632450" y="6067425"/>
          <p14:tracePt t="180680" x="5692775" y="6067425"/>
          <p14:tracePt t="180689" x="5743575" y="6067425"/>
          <p14:tracePt t="180696" x="5827713" y="6067425"/>
          <p14:tracePt t="180704" x="5895975" y="6067425"/>
          <p14:tracePt t="180712" x="5972175" y="6067425"/>
          <p14:tracePt t="180720" x="6049963" y="6067425"/>
          <p14:tracePt t="180727" x="6116638" y="6067425"/>
          <p14:tracePt t="180735" x="6219825" y="6067425"/>
          <p14:tracePt t="180744" x="6329363" y="6067425"/>
          <p14:tracePt t="180751" x="6473825" y="6067425"/>
          <p14:tracePt t="180761" x="6610350" y="6067425"/>
          <p14:tracePt t="180767" x="6754813" y="6067425"/>
          <p14:tracePt t="180777" x="6873875" y="6067425"/>
          <p14:tracePt t="180784" x="7000875" y="6067425"/>
          <p14:tracePt t="180794" x="7119938" y="6067425"/>
          <p14:tracePt t="180800" x="7256463" y="6067425"/>
          <p14:tracePt t="180810" x="7477125" y="6049963"/>
          <p14:tracePt t="180815" x="7654925" y="6049963"/>
          <p14:tracePt t="180826" x="7893050" y="6049963"/>
          <p14:tracePt t="180831" x="8096250" y="6049963"/>
          <p14:tracePt t="180840" x="8291513" y="6042025"/>
          <p14:tracePt t="180847" x="8478838" y="6034088"/>
          <p14:tracePt t="180855" x="8623300" y="6034088"/>
          <p14:tracePt t="180863" x="8767763" y="6016625"/>
          <p14:tracePt t="180871" x="8894763" y="6008688"/>
          <p14:tracePt t="180893" x="9107488" y="5991225"/>
          <p14:tracePt t="180896" x="9201150" y="5983288"/>
          <p14:tracePt t="180904" x="9277350" y="5973763"/>
          <p14:tracePt t="180911" x="9337675" y="5965825"/>
          <p14:tracePt t="180920" x="9396413" y="5965825"/>
          <p14:tracePt t="180928" x="9431338" y="5965825"/>
          <p14:tracePt t="180944" x="9439275" y="5965825"/>
          <p14:tracePt t="180952" x="9447213" y="5965825"/>
          <p14:tracePt t="180993" x="9456738" y="5965825"/>
          <p14:tracePt t="181010" x="9472613" y="5965825"/>
          <p14:tracePt t="181016" x="9498013" y="5973763"/>
          <p14:tracePt t="181032" x="9507538" y="5973763"/>
          <p14:tracePt t="181041" x="9550400" y="5991225"/>
          <p14:tracePt t="181048" x="9566275" y="5991225"/>
          <p14:tracePt t="181057" x="9575800" y="5999163"/>
          <p14:tracePt t="181064" x="9591675" y="5999163"/>
          <p14:tracePt t="181210" x="9601200" y="5999163"/>
          <p14:tracePt t="181929" x="9583738" y="5999163"/>
          <p14:tracePt t="181937" x="9558338" y="5999163"/>
          <p14:tracePt t="181946" x="9532938" y="5999163"/>
          <p14:tracePt t="181953" x="9523413" y="6016625"/>
          <p14:tracePt t="181961" x="9515475" y="6016625"/>
          <p14:tracePt t="181979" x="9507538" y="6024563"/>
          <p14:tracePt t="181985" x="9490075" y="6042025"/>
          <p14:tracePt t="181995" x="9464675" y="6042025"/>
          <p14:tracePt t="182001" x="9421813" y="6042025"/>
          <p14:tracePt t="182011" x="9363075" y="6049963"/>
          <p14:tracePt t="182017" x="9269413" y="6059488"/>
          <p14:tracePt t="182028" x="9142413" y="6092825"/>
          <p14:tracePt t="182033" x="8963025" y="6118225"/>
          <p14:tracePt t="182045" x="8750300" y="6127750"/>
          <p14:tracePt t="182048" x="8589963" y="6161088"/>
          <p14:tracePt t="182060" x="8470900" y="6169025"/>
          <p14:tracePt t="182065" x="8343900" y="6178550"/>
          <p14:tracePt t="182074" x="8240713" y="6178550"/>
          <p14:tracePt t="182080" x="8164513" y="6178550"/>
          <p14:tracePt t="182089" x="8113713" y="6169025"/>
          <p14:tracePt t="182097" x="8080375" y="6161088"/>
          <p14:tracePt t="182105" x="8070850" y="6161088"/>
          <p14:tracePt t="182113" x="8062913" y="6143625"/>
          <p14:tracePt t="182121" x="8045450" y="6135688"/>
          <p14:tracePt t="182130" x="8045450" y="6127750"/>
          <p14:tracePt t="182137" x="8037513" y="6127750"/>
          <p14:tracePt t="182146" x="8012113" y="6110288"/>
          <p14:tracePt t="182153" x="7994650" y="6110288"/>
          <p14:tracePt t="182162" x="7961313" y="6084888"/>
          <p14:tracePt t="182168" x="7918450" y="6067425"/>
          <p14:tracePt t="182178" x="7885113" y="6042025"/>
          <p14:tracePt t="182185" x="7842250" y="6034088"/>
          <p14:tracePt t="182195" x="7773988" y="6008688"/>
          <p14:tracePt t="182200" x="7672388" y="5999163"/>
          <p14:tracePt t="182210" x="7561263" y="5991225"/>
          <p14:tracePt t="182217" x="7434263" y="5983288"/>
          <p14:tracePt t="182226" x="7297738" y="5983288"/>
          <p14:tracePt t="182232" x="7153275" y="5983288"/>
          <p14:tracePt t="182243" x="6992938" y="5983288"/>
          <p14:tracePt t="182249" x="6831013" y="5983288"/>
          <p14:tracePt t="182260" x="6686550" y="5983288"/>
          <p14:tracePt t="182265" x="6567488" y="5983288"/>
          <p14:tracePt t="182276" x="6430963" y="5983288"/>
          <p14:tracePt t="182280" x="6311900" y="5983288"/>
          <p14:tracePt t="182289" x="6202363" y="5983288"/>
          <p14:tracePt t="182296" x="6100763" y="5991225"/>
          <p14:tracePt t="182304" x="6024563" y="5999163"/>
          <p14:tracePt t="182311" x="5964238" y="6008688"/>
          <p14:tracePt t="182319" x="5905500" y="6024563"/>
          <p14:tracePt t="182327" x="5853113" y="6042025"/>
          <p14:tracePt t="182336" x="5802313" y="6059488"/>
          <p14:tracePt t="182344" x="5768975" y="6084888"/>
          <p14:tracePt t="182352" x="5718175" y="6110288"/>
          <p14:tracePt t="182360" x="5641975" y="6135688"/>
          <p14:tracePt t="182367" x="5573713" y="6169025"/>
          <p14:tracePt t="182378" x="5497513" y="6203950"/>
          <p14:tracePt t="182384" x="5403850" y="6229350"/>
          <p14:tracePt t="182393" x="5318125" y="6246813"/>
          <p14:tracePt t="182400" x="5208588" y="6262688"/>
          <p14:tracePt t="182409" x="5097463" y="6280150"/>
          <p14:tracePt t="182417" x="4995863" y="6297613"/>
          <p14:tracePt t="182430" x="4894263" y="6305550"/>
          <p14:tracePt t="182436" x="4818063" y="6305550"/>
          <p14:tracePt t="182446" x="4714875" y="6305550"/>
          <p14:tracePt t="182450" x="4646613" y="6305550"/>
          <p14:tracePt t="182462" x="4595813" y="6305550"/>
          <p14:tracePt t="182465" x="4545013" y="6305550"/>
          <p14:tracePt t="182474" x="4529138" y="6305550"/>
          <p14:tracePt t="182481" x="4503738" y="6297613"/>
          <p14:tracePt t="182489" x="4476750" y="6288088"/>
          <p14:tracePt t="182496" x="4418013" y="6272213"/>
          <p14:tracePt t="182505" x="4349750" y="6246813"/>
          <p14:tracePt t="182512" x="4265613" y="6229350"/>
          <p14:tracePt t="182522" x="4179888" y="6211888"/>
          <p14:tracePt t="182529" x="4078288" y="6194425"/>
          <p14:tracePt t="182536" x="3967163" y="6186488"/>
          <p14:tracePt t="182546" x="3857625" y="6178550"/>
          <p14:tracePt t="182553" x="3713163" y="6161088"/>
          <p14:tracePt t="182561" x="3602038" y="6161088"/>
          <p14:tracePt t="182568" x="3508375" y="6161088"/>
          <p14:tracePt t="182578" x="3424238" y="6161088"/>
          <p14:tracePt t="182584" x="3338513" y="6161088"/>
          <p14:tracePt t="182594" x="3270250" y="6161088"/>
          <p14:tracePt t="182600" x="3228975" y="6161088"/>
          <p14:tracePt t="182611" x="3194050" y="6161088"/>
          <p14:tracePt t="182616" x="3160713" y="6161088"/>
          <p14:tracePt t="182627" x="3135313" y="6161088"/>
          <p14:tracePt t="182632" x="3117850" y="6161088"/>
          <p14:tracePt t="182648" x="3084513" y="6161088"/>
          <p14:tracePt t="182660" x="3049588" y="6161088"/>
          <p14:tracePt t="182664" x="3024188" y="6161088"/>
          <p14:tracePt t="182673" x="2998788" y="6161088"/>
          <p14:tracePt t="182680" x="2982913" y="6161088"/>
          <p14:tracePt t="182688" x="2965450" y="6161088"/>
          <p14:tracePt t="182697" x="2940050" y="6161088"/>
          <p14:tracePt t="182705" x="2914650" y="6161088"/>
          <p14:tracePt t="182712" x="2905125" y="6161088"/>
          <p14:tracePt t="182777" x="2905125" y="6153150"/>
          <p14:tracePt t="182785" x="2940050" y="6118225"/>
          <p14:tracePt t="182795" x="2965450" y="6092825"/>
          <p14:tracePt t="182803" x="3033713" y="6059488"/>
          <p14:tracePt t="182811" x="3127375" y="6024563"/>
          <p14:tracePt t="182818" x="3254375" y="5991225"/>
          <p14:tracePt t="182830" x="3432175" y="5957888"/>
          <p14:tracePt t="182835" x="3627438" y="5948363"/>
          <p14:tracePt t="182846" x="3840163" y="5922963"/>
          <p14:tracePt t="182850" x="4103688" y="5889625"/>
          <p14:tracePt t="182856" x="4435475" y="5880100"/>
          <p14:tracePt t="182864" x="4826000" y="5864225"/>
          <p14:tracePt t="182877" x="5241925" y="5846763"/>
          <p14:tracePt t="182879" x="5683250" y="5829300"/>
          <p14:tracePt t="182887" x="6126163" y="5795963"/>
          <p14:tracePt t="182895" x="6575425" y="5745163"/>
          <p14:tracePt t="182904" x="6975475" y="5719763"/>
          <p14:tracePt t="182911" x="7348538" y="5702300"/>
          <p14:tracePt t="182919" x="7680325" y="5668963"/>
          <p14:tracePt t="182928" x="7986713" y="5641975"/>
          <p14:tracePt t="182936" x="8266113" y="5626100"/>
          <p14:tracePt t="182943" x="8504238" y="5616575"/>
          <p14:tracePt t="182952" x="8699500" y="5591175"/>
          <p14:tracePt t="182960" x="8853488" y="5565775"/>
          <p14:tracePt t="182968" x="8963025" y="5549900"/>
          <p14:tracePt t="182977" x="9048750" y="5532438"/>
          <p14:tracePt t="182984" x="9107488" y="5524500"/>
          <p14:tracePt t="182993" x="9117013" y="5514975"/>
          <p14:tracePt t="183000" x="9132888" y="5507038"/>
          <p14:tracePt t="183009" x="9142413" y="5507038"/>
          <p14:tracePt t="183026" x="9158288" y="5497513"/>
          <p14:tracePt t="183032" x="9158288" y="5489575"/>
          <p14:tracePt t="183043" x="9183688" y="5489575"/>
          <p14:tracePt t="183048" x="9193213" y="5489575"/>
          <p14:tracePt t="183058" x="9209088" y="5481638"/>
          <p14:tracePt t="183064" x="9226550" y="5472113"/>
          <p14:tracePt t="183072" x="9236075" y="5464175"/>
          <p14:tracePt t="183080" x="9269413" y="5464175"/>
          <p14:tracePt t="183088" x="9286875" y="5456238"/>
          <p14:tracePt t="183096" x="9320213" y="5446713"/>
          <p14:tracePt t="183104" x="9363075" y="5438775"/>
          <p14:tracePt t="183112" x="9380538" y="5438775"/>
          <p14:tracePt t="183120" x="9396413" y="5430838"/>
          <p14:tracePt t="183128" x="9421813" y="5430838"/>
          <p14:tracePt t="183136" x="9447213" y="5430838"/>
          <p14:tracePt t="183144" x="9482138" y="5430838"/>
          <p14:tracePt t="183152" x="9507538" y="5430838"/>
          <p14:tracePt t="183160" x="9532938" y="5430838"/>
          <p14:tracePt t="183168" x="9550400" y="5430838"/>
          <p14:tracePt t="183177" x="9566275" y="5430838"/>
          <p14:tracePt t="183184" x="9583738" y="5430838"/>
          <p14:tracePt t="183194" x="9591675" y="5430838"/>
          <p14:tracePt t="183200" x="9609138" y="5446713"/>
          <p14:tracePt t="183209" x="9626600" y="5456238"/>
          <p14:tracePt t="183216" x="9642475" y="5472113"/>
          <p14:tracePt t="183226" x="9652000" y="5472113"/>
          <p14:tracePt t="183232" x="9659938" y="5489575"/>
          <p14:tracePt t="183242" x="9659938" y="5497513"/>
          <p14:tracePt t="183248" x="9667875" y="5507038"/>
          <p14:tracePt t="183259" x="9677400" y="5507038"/>
          <p14:tracePt t="183305" x="9677400" y="5514975"/>
          <p14:tracePt t="183312" x="9677400" y="5549900"/>
          <p14:tracePt t="183320" x="9659938" y="5575300"/>
          <p14:tracePt t="183328" x="9634538" y="5600700"/>
          <p14:tracePt t="183336" x="9601200" y="5641975"/>
          <p14:tracePt t="183344" x="9558338" y="5684838"/>
          <p14:tracePt t="183353" x="9507538" y="5719763"/>
          <p14:tracePt t="183360" x="9456738" y="5753100"/>
          <p14:tracePt t="183368" x="9405938" y="5788025"/>
          <p14:tracePt t="183377" x="9345613" y="5829300"/>
          <p14:tracePt t="183384" x="9277350" y="5864225"/>
          <p14:tracePt t="183394" x="9218613" y="5889625"/>
          <p14:tracePt t="183400" x="9150350" y="5915025"/>
          <p14:tracePt t="183410" x="9082088" y="5932488"/>
          <p14:tracePt t="183416" x="9005888" y="5948363"/>
          <p14:tracePt t="183426" x="8937625" y="5957888"/>
          <p14:tracePt t="183432" x="8878888" y="5965825"/>
          <p14:tracePt t="183443" x="8810625" y="5965825"/>
          <p14:tracePt t="183448" x="8742363" y="5965825"/>
          <p14:tracePt t="183456" x="8683625" y="5965825"/>
          <p14:tracePt t="183464" x="8632825" y="5965825"/>
          <p14:tracePt t="183473" x="8572500" y="5965825"/>
          <p14:tracePt t="183480" x="8529638" y="5957888"/>
          <p14:tracePt t="183488" x="8521700" y="5957888"/>
          <p14:tracePt t="183496" x="8521700" y="5948363"/>
          <p14:tracePt t="183554" x="8521700" y="5932488"/>
          <p14:tracePt t="183566" x="8539163" y="5905500"/>
          <p14:tracePt t="183574" x="8564563" y="5880100"/>
          <p14:tracePt t="183582" x="8589963" y="5854700"/>
          <p14:tracePt t="183589" x="8605838" y="5846763"/>
          <p14:tracePt t="183596" x="8605838" y="5838825"/>
          <p14:tracePt t="183604" x="8615363" y="5838825"/>
          <p14:tracePt t="183805" x="8615363" y="5829300"/>
          <p14:tracePt t="183822" x="8632825" y="5838825"/>
          <p14:tracePt t="183828" x="8648700" y="5838825"/>
          <p14:tracePt t="183836" x="8658225" y="5846763"/>
          <p14:tracePt t="183844" x="8666163" y="5846763"/>
          <p14:tracePt t="184060" x="8691563" y="5846763"/>
          <p14:tracePt t="184068" x="8691563" y="5838825"/>
          <p14:tracePt t="184077" x="8699500" y="5813425"/>
          <p14:tracePt t="184093" x="8699500" y="5803900"/>
          <p14:tracePt t="184101" x="8709025" y="5788025"/>
          <p14:tracePt t="184111" x="8709025" y="5770563"/>
          <p14:tracePt t="184117" x="8709025" y="5761038"/>
          <p14:tracePt t="184126" x="8709025" y="5753100"/>
          <p14:tracePt t="184144" x="8709025" y="5745163"/>
          <p14:tracePt t="184149" x="8709025" y="5735638"/>
          <p14:tracePt t="184161" x="8709025" y="5727700"/>
          <p14:tracePt t="184164" x="8709025" y="5710238"/>
          <p14:tracePt t="184181" x="8709025" y="5702300"/>
          <p14:tracePt t="184189" x="8716963" y="5694363"/>
          <p14:tracePt t="184196" x="8716963" y="5684838"/>
          <p14:tracePt t="184221" x="8724900" y="5676900"/>
          <p14:tracePt t="184229" x="8734425" y="5676900"/>
          <p14:tracePt t="184261" x="8742363" y="5668963"/>
          <p14:tracePt t="184268" x="8750300" y="5668963"/>
          <p14:tracePt t="184285" x="8759825" y="5668963"/>
          <p14:tracePt t="184300" x="8767763" y="5668963"/>
          <p14:tracePt t="184310" x="8777288" y="5668963"/>
          <p14:tracePt t="184332" x="8785225" y="5668963"/>
          <p14:tracePt t="184364" x="8793163" y="5668963"/>
          <p14:tracePt t="184388" x="8802688" y="5668963"/>
          <p14:tracePt t="184397" x="8802688" y="5676900"/>
          <p14:tracePt t="184412" x="8802688" y="5684838"/>
          <p14:tracePt t="184429" x="8802688" y="5694363"/>
          <p14:tracePt t="184437" x="8802688" y="5702300"/>
          <p14:tracePt t="184445" x="8802688" y="5710238"/>
          <p14:tracePt t="184453" x="8802688" y="5719763"/>
          <p14:tracePt t="184462" x="8802688" y="5727700"/>
          <p14:tracePt t="184479" x="8802688" y="5735638"/>
          <p14:tracePt t="184485" x="8793163" y="5745163"/>
          <p14:tracePt t="184495" x="8777288" y="5761038"/>
          <p14:tracePt t="184501" x="8742363" y="5788025"/>
          <p14:tracePt t="184510" x="8716963" y="5803900"/>
          <p14:tracePt t="184517" x="8683625" y="5821363"/>
          <p14:tracePt t="184527" x="8666163" y="5829300"/>
          <p14:tracePt t="184533" x="8632825" y="5846763"/>
          <p14:tracePt t="184544" x="8580438" y="5854700"/>
          <p14:tracePt t="184549" x="8521700" y="5889625"/>
          <p14:tracePt t="184561" x="8435975" y="5915025"/>
          <p14:tracePt t="184565" x="8359775" y="5932488"/>
          <p14:tracePt t="184577" x="8250238" y="5940425"/>
          <p14:tracePt t="184581" x="8121650" y="5957888"/>
          <p14:tracePt t="184589" x="7969250" y="5983288"/>
          <p14:tracePt t="184597" x="7816850" y="5999163"/>
          <p14:tracePt t="184604" x="7646988" y="6016625"/>
          <p14:tracePt t="184612" x="7451725" y="6042025"/>
          <p14:tracePt t="184621" x="7213600" y="6049963"/>
          <p14:tracePt t="184628" x="6958013" y="6049963"/>
          <p14:tracePt t="184637" x="6704013" y="6049963"/>
          <p14:tracePt t="184644" x="6448425" y="6049963"/>
          <p14:tracePt t="184652" x="6194425" y="6049963"/>
          <p14:tracePt t="184661" x="5956300" y="6049963"/>
          <p14:tracePt t="184668" x="5751513" y="6049963"/>
          <p14:tracePt t="184677" x="5522913" y="6049963"/>
          <p14:tracePt t="184684" x="5284788" y="6049963"/>
          <p14:tracePt t="184694" x="5029200" y="6049963"/>
          <p14:tracePt t="184700" x="4800600" y="6049963"/>
          <p14:tracePt t="184710" x="4545013" y="6049963"/>
          <p14:tracePt t="184717" x="4341813" y="6049963"/>
          <p14:tracePt t="184726" x="4154488" y="6049963"/>
          <p14:tracePt t="184733" x="3984625" y="6049963"/>
          <p14:tracePt t="184744" x="3840163" y="6059488"/>
          <p14:tracePt t="184748" x="3678238" y="6092825"/>
          <p14:tracePt t="184760" x="3533775" y="6102350"/>
          <p14:tracePt t="184764" x="3389313" y="6118225"/>
          <p14:tracePt t="184773" x="3254375" y="6135688"/>
          <p14:tracePt t="184780" x="3143250" y="6153150"/>
          <p14:tracePt t="184789" x="3016250" y="6161088"/>
          <p14:tracePt t="184796" x="2914650" y="6178550"/>
          <p14:tracePt t="184804" x="2811463" y="6203950"/>
          <p14:tracePt t="184812" x="2719388" y="6221413"/>
          <p14:tracePt t="184821" x="2625725" y="6237288"/>
          <p14:tracePt t="184828" x="2540000" y="6254750"/>
          <p14:tracePt t="184836" x="2455863" y="6272213"/>
          <p14:tracePt t="184846" x="2370138" y="6305550"/>
          <p14:tracePt t="184852" x="2301875" y="6323013"/>
          <p14:tracePt t="184861" x="2243138" y="6338888"/>
          <p14:tracePt t="184868" x="2182813" y="6348413"/>
          <p14:tracePt t="184879" x="2132013" y="6365875"/>
          <p14:tracePt t="184884" x="2098675" y="6365875"/>
          <p14:tracePt t="184894" x="2065338" y="6373813"/>
          <p14:tracePt t="184902" x="2047875" y="6373813"/>
          <p14:tracePt t="184914" x="2038350" y="6373813"/>
          <p14:tracePt t="185006" x="2030413" y="6373813"/>
          <p14:tracePt t="185014" x="2030413" y="6348413"/>
          <p14:tracePt t="185021" x="2065338" y="6305550"/>
          <p14:tracePt t="185030" x="2124075" y="6246813"/>
          <p14:tracePt t="185036" x="2235200" y="6169025"/>
          <p14:tracePt t="185044" x="2413000" y="6084888"/>
          <p14:tracePt t="185051" x="2651125" y="5999163"/>
          <p14:tracePt t="185060" x="2973388" y="5889625"/>
          <p14:tracePt t="185067" x="3381375" y="5813425"/>
          <p14:tracePt t="185077" x="3848100" y="5745163"/>
          <p14:tracePt t="185083" x="4349750" y="5659438"/>
          <p14:tracePt t="185093" x="4894263" y="5575300"/>
          <p14:tracePt t="185099" x="5480050" y="5464175"/>
          <p14:tracePt t="185109" x="6040438" y="5395913"/>
          <p14:tracePt t="185116" x="6643688" y="5337175"/>
          <p14:tracePt t="185126" x="7178675" y="5286375"/>
          <p14:tracePt t="185132" x="7740650" y="5251450"/>
          <p14:tracePt t="185142" x="8199438" y="5235575"/>
          <p14:tracePt t="185147" x="8615363" y="5218113"/>
          <p14:tracePt t="185159" x="8972550" y="5208588"/>
          <p14:tracePt t="185164" x="9244013" y="5208588"/>
          <p14:tracePt t="185174" x="9431338" y="5208588"/>
          <p14:tracePt t="185180" x="9558338" y="5208588"/>
          <p14:tracePt t="185188" x="9642475" y="5208588"/>
          <p14:tracePt t="185196" x="9702800" y="5208588"/>
          <p14:tracePt t="185204" x="9710738" y="5208588"/>
          <p14:tracePt t="185212" x="9720263" y="5208588"/>
          <p14:tracePt t="185228" x="9728200" y="5208588"/>
          <p14:tracePt t="185236" x="9736138" y="5208588"/>
          <p14:tracePt t="185244" x="9753600" y="5208588"/>
          <p14:tracePt t="185252" x="9779000" y="5243513"/>
          <p14:tracePt t="185260" x="9786938" y="5251450"/>
          <p14:tracePt t="185268" x="9812338" y="5276850"/>
          <p14:tracePt t="185277" x="9847263" y="5302250"/>
          <p14:tracePt t="185284" x="9915525" y="5345113"/>
          <p14:tracePt t="185293" x="9974263" y="5387975"/>
          <p14:tracePt t="185300" x="10050463" y="5430838"/>
          <p14:tracePt t="185310" x="10126663" y="5481638"/>
          <p14:tracePt t="185316" x="10212388" y="5514975"/>
          <p14:tracePt t="185326" x="10288588" y="5549900"/>
          <p14:tracePt t="185332" x="10356850" y="5575300"/>
          <p14:tracePt t="185343" x="10433050" y="5608638"/>
          <p14:tracePt t="185348" x="10493375" y="5626100"/>
          <p14:tracePt t="185359" x="10526713" y="5626100"/>
          <p14:tracePt t="185363" x="10560050" y="5634038"/>
          <p14:tracePt t="185376" x="10585450" y="5641975"/>
          <p14:tracePt t="185380" x="10594975" y="5641975"/>
          <p14:tracePt t="185388" x="10620375" y="5641975"/>
          <p14:tracePt t="185396" x="10628313" y="5641975"/>
          <p14:tracePt t="185404" x="10637838" y="5641975"/>
          <p14:tracePt t="185412" x="10663238" y="5641975"/>
          <p14:tracePt t="185420" x="10671175" y="5641975"/>
          <p14:tracePt t="185428" x="10688638" y="5641975"/>
          <p14:tracePt t="185436" x="10721975" y="5634038"/>
          <p14:tracePt t="185452" x="10729913" y="5634038"/>
          <p14:tracePt t="185459" x="10739438" y="5626100"/>
          <p14:tracePt t="185468" x="10756900" y="5616575"/>
          <p14:tracePt t="185476" x="10782300" y="5600700"/>
          <p14:tracePt t="185484" x="10807700" y="5591175"/>
          <p14:tracePt t="185493" x="10848975" y="5583238"/>
          <p14:tracePt t="185500" x="10909300" y="5565775"/>
          <p14:tracePt t="185509" x="10977563" y="5540375"/>
          <p14:tracePt t="185516" x="11018838" y="5514975"/>
          <p14:tracePt t="185525" x="11079163" y="5497513"/>
          <p14:tracePt t="185532" x="11122025" y="5472113"/>
          <p14:tracePt t="185541" x="11163300" y="5438775"/>
          <p14:tracePt t="185548" x="11198225" y="5395913"/>
          <p14:tracePt t="185558" x="11198225" y="5387975"/>
          <p14:tracePt t="185564" x="11206163" y="5380038"/>
          <p14:tracePt t="185572" x="11215688" y="5380038"/>
          <p14:tracePt t="185789" x="11206163" y="5380038"/>
          <p14:tracePt t="185797" x="11163300" y="5421313"/>
          <p14:tracePt t="185806" x="11071225" y="5481638"/>
          <p14:tracePt t="185815" x="10993438" y="5540375"/>
          <p14:tracePt t="185822" x="10934700" y="5608638"/>
          <p14:tracePt t="185830" x="10883900" y="5668963"/>
          <p14:tracePt t="185837" x="10874375" y="5676900"/>
          <p14:tracePt t="185845" x="10866438" y="5676900"/>
          <p14:tracePt t="185900" x="10858500" y="5676900"/>
          <p14:tracePt t="185909" x="10866438" y="5641975"/>
          <p14:tracePt t="185917" x="10891838" y="5608638"/>
          <p14:tracePt t="185925" x="10952163" y="5549900"/>
          <p14:tracePt t="185932" x="11036300" y="5472113"/>
          <p14:tracePt t="185942" x="11137900" y="5380038"/>
          <p14:tracePt t="185948" x="11266488" y="5276850"/>
          <p14:tracePt t="185959" x="11385550" y="5192713"/>
          <p14:tracePt t="185964" x="11503025" y="5091113"/>
          <p14:tracePt t="185972" x="11606213" y="5013325"/>
          <p14:tracePt t="185980" x="11725275" y="4929188"/>
          <p14:tracePt t="185988" x="11826875" y="4843463"/>
          <p14:tracePt t="185996" x="11928475" y="4767263"/>
          <p14:tracePt t="186004" x="12014200" y="4699000"/>
          <p14:tracePt t="186012" x="12098338" y="4622800"/>
          <p14:tracePt t="186019" x="12184063" y="454660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a:bodyPr>
          <a:lstStyle/>
          <a:p>
            <a:pPr algn="r" rtl="1">
              <a:lnSpc>
                <a:spcPct val="150000"/>
              </a:lnSpc>
            </a:pPr>
            <a:r>
              <a:rPr lang="ar-IQ" sz="2400" dirty="0"/>
              <a:t>دستگاه‌های موجود در لایه حسگر از نظر ارتباطاتی سه نوع‌اند: فرستنده‌ها، گیرنده‌ها و فرستنده‌/گیرنده‌ها</a:t>
            </a:r>
            <a:endParaRPr lang="fa-IR" sz="2400" dirty="0"/>
          </a:p>
          <a:p>
            <a:pPr algn="r" rtl="1">
              <a:lnSpc>
                <a:spcPct val="150000"/>
              </a:lnSpc>
            </a:pPr>
            <a:r>
              <a:rPr lang="ar-IQ" sz="2400" dirty="0"/>
              <a:t>فرستنده‌ها اطلاعات حسگرها را به سمت دروازه و سرور می‌فرستند.</a:t>
            </a:r>
            <a:endParaRPr lang="fa-IR" sz="2400" dirty="0"/>
          </a:p>
          <a:p>
            <a:pPr algn="r" rtl="1">
              <a:lnSpc>
                <a:spcPct val="150000"/>
              </a:lnSpc>
            </a:pPr>
            <a:r>
              <a:rPr lang="ar-IQ" sz="2400" dirty="0"/>
              <a:t> گیرنده‌ها دستورات سرور را دریافت و اجرا می‌کنند </a:t>
            </a:r>
            <a:endParaRPr lang="fa-IR" sz="2400" dirty="0"/>
          </a:p>
          <a:p>
            <a:pPr algn="r" rtl="1">
              <a:lnSpc>
                <a:spcPct val="150000"/>
              </a:lnSpc>
            </a:pPr>
            <a:r>
              <a:rPr lang="ar-IQ" sz="2400" dirty="0"/>
              <a:t>فرستنده‌/گیرنده‌ها ترکیبی از این دو نوع هستند.</a:t>
            </a:r>
            <a:endParaRPr lang="fa-IR" sz="2400" dirty="0"/>
          </a:p>
          <a:p>
            <a:pPr algn="r" rtl="1">
              <a:lnSpc>
                <a:spcPct val="150000"/>
              </a:lnSpc>
            </a:pPr>
            <a:r>
              <a:rPr lang="ar-IQ" sz="2400" dirty="0"/>
              <a:t> همه‌ی این اطلاعات یا به‌صورت مستقیم یا از طریق واسطه</a:t>
            </a:r>
            <a:r>
              <a:rPr lang="fa-IR" sz="2400" dirty="0"/>
              <a:t> (هاب)</a:t>
            </a:r>
            <a:r>
              <a:rPr lang="en-US" sz="2400" dirty="0"/>
              <a:t> </a:t>
            </a:r>
            <a:r>
              <a:rPr lang="ar-IQ" sz="2400" dirty="0"/>
              <a:t>با لایه میانی و از آن طرف با لایه سرور در ارتباط‌اند.</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31</a:t>
            </a:fld>
            <a:endParaRPr lang="en-US" dirty="0"/>
          </a:p>
        </p:txBody>
      </p:sp>
      <p:graphicFrame>
        <p:nvGraphicFramePr>
          <p:cNvPr id="5" name="Content Placeholder 4">
            <a:extLst>
              <a:ext uri="{FF2B5EF4-FFF2-40B4-BE49-F238E27FC236}">
                <a16:creationId xmlns:a16="http://schemas.microsoft.com/office/drawing/2014/main" id="{0C8BE09E-7B68-4B25-8EA6-4D2CB5AA7E9F}"/>
              </a:ext>
            </a:extLst>
          </p:cNvPr>
          <p:cNvGraphicFramePr>
            <a:graphicFrameLocks/>
          </p:cNvGraphicFramePr>
          <p:nvPr>
            <p:extLst>
              <p:ext uri="{D42A27DB-BD31-4B8C-83A1-F6EECF244321}">
                <p14:modId xmlns:p14="http://schemas.microsoft.com/office/powerpoint/2010/main" val="4209025363"/>
              </p:ext>
            </p:extLst>
          </p:nvPr>
        </p:nvGraphicFramePr>
        <p:xfrm>
          <a:off x="752856" y="722059"/>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6498474"/>
      </p:ext>
    </p:extLst>
  </p:cSld>
  <p:clrMapOvr>
    <a:masterClrMapping/>
  </p:clrMapOvr>
  <mc:AlternateContent xmlns:mc="http://schemas.openxmlformats.org/markup-compatibility/2006" xmlns:p14="http://schemas.microsoft.com/office/powerpoint/2010/main">
    <mc:Choice Requires="p14">
      <p:transition spd="slow" p14:dur="2000" advTm="124087"/>
    </mc:Choice>
    <mc:Fallback xmlns="">
      <p:transition spd="slow" advTm="124087"/>
    </mc:Fallback>
  </mc:AlternateContent>
  <p:extLst>
    <p:ext uri="{3A86A75C-4F4B-4683-9AE1-C65F6400EC91}">
      <p14:laserTraceLst xmlns:p14="http://schemas.microsoft.com/office/powerpoint/2010/main">
        <p14:tracePtLst>
          <p14:tracePt t="3618" x="11818938" y="3314700"/>
          <p14:tracePt t="3627" x="11725275" y="3322638"/>
          <p14:tracePt t="3634" x="11664950" y="3340100"/>
          <p14:tracePt t="3915" x="11657013" y="3340100"/>
          <p14:tracePt t="3964" x="11639550" y="3322638"/>
          <p14:tracePt t="3971" x="11606213" y="3297238"/>
          <p14:tracePt t="3980" x="11520488" y="3238500"/>
          <p14:tracePt t="3986" x="11410950" y="3170238"/>
          <p14:tracePt t="3995" x="11206163" y="3025775"/>
          <p14:tracePt t="4002" x="10883900" y="2838450"/>
          <p14:tracePt t="4011" x="10501313" y="2617788"/>
          <p14:tracePt t="4018" x="10144125" y="2422525"/>
          <p14:tracePt t="4027" x="9761538" y="2243138"/>
          <p14:tracePt t="4034" x="9294813" y="2065338"/>
          <p14:tracePt t="4044" x="8810625" y="1895475"/>
          <p14:tracePt t="4050" x="8301038" y="1741488"/>
          <p14:tracePt t="4060" x="7756525" y="1614488"/>
          <p14:tracePt t="4065" x="7188200" y="1530350"/>
          <p14:tracePt t="4074" x="6610350" y="1452563"/>
          <p14:tracePt t="4082" x="6007100" y="1401763"/>
          <p14:tracePt t="4090" x="5421313" y="1350963"/>
          <p14:tracePt t="4098" x="4884738" y="1317625"/>
          <p14:tracePt t="4105" x="4418013" y="1282700"/>
          <p14:tracePt t="4113" x="4027488" y="1249363"/>
          <p14:tracePt t="4121" x="3738563" y="1223963"/>
          <p14:tracePt t="4129" x="3543300" y="1206500"/>
          <p14:tracePt t="4137" x="3398838" y="1198563"/>
          <p14:tracePt t="4145" x="3297238" y="1189038"/>
          <p14:tracePt t="4153" x="3194050" y="1189038"/>
          <p14:tracePt t="4161" x="3117850" y="1189038"/>
          <p14:tracePt t="4169" x="3059113" y="1189038"/>
          <p14:tracePt t="4179" x="2998788" y="1189038"/>
          <p14:tracePt t="4186" x="2965450" y="1198563"/>
          <p14:tracePt t="4195" x="2955925" y="1198563"/>
          <p14:tracePt t="4300" x="2965450" y="1189038"/>
          <p14:tracePt t="4307" x="2982913" y="1181100"/>
          <p14:tracePt t="4319" x="3008313" y="1173163"/>
          <p14:tracePt t="4329" x="3041650" y="1173163"/>
          <p14:tracePt t="4332" x="3067050" y="1173163"/>
          <p14:tracePt t="4338" x="3092450" y="1173163"/>
          <p14:tracePt t="4345" x="3143250" y="1173163"/>
          <p14:tracePt t="4354" x="3236913" y="1198563"/>
          <p14:tracePt t="4362" x="3322638" y="1216025"/>
          <p14:tracePt t="4369" x="3441700" y="1231900"/>
          <p14:tracePt t="4378" x="3568700" y="1249363"/>
          <p14:tracePt t="4386" x="3746500" y="1282700"/>
          <p14:tracePt t="4395" x="3967163" y="1325563"/>
          <p14:tracePt t="4402" x="4230688" y="1350963"/>
          <p14:tracePt t="4411" x="4494213" y="1385888"/>
          <p14:tracePt t="4418" x="4800600" y="1393825"/>
          <p14:tracePt t="4427" x="5132388" y="1427163"/>
          <p14:tracePt t="4434" x="5386388" y="1436688"/>
          <p14:tracePt t="4443" x="5667375" y="1436688"/>
          <p14:tracePt t="4450" x="5880100" y="1436688"/>
          <p14:tracePt t="4460" x="6040438" y="1436688"/>
          <p14:tracePt t="4466" x="6176963" y="1436688"/>
          <p14:tracePt t="4477" x="6303963" y="1436688"/>
          <p14:tracePt t="4482" x="6415088" y="1436688"/>
          <p14:tracePt t="4494" x="6516688" y="1436688"/>
          <p14:tracePt t="4502" x="6592888" y="1436688"/>
          <p14:tracePt t="4511" x="6653213" y="1436688"/>
          <p14:tracePt t="4518" x="6704013" y="1436688"/>
          <p14:tracePt t="4534" x="6711950" y="1436688"/>
          <p14:tracePt t="4559" x="6719888" y="1436688"/>
          <p14:tracePt t="4566" x="6737350" y="1436688"/>
          <p14:tracePt t="4575" x="6762750" y="1436688"/>
          <p14:tracePt t="4582" x="6805613" y="1436688"/>
          <p14:tracePt t="4590" x="6881813" y="1444625"/>
          <p14:tracePt t="4598" x="6992938" y="1470025"/>
          <p14:tracePt t="4606" x="7102475" y="1487488"/>
          <p14:tracePt t="4614" x="7204075" y="1495425"/>
          <p14:tracePt t="4622" x="7307263" y="1495425"/>
          <p14:tracePt t="4630" x="7416800" y="1495425"/>
          <p14:tracePt t="4638" x="7518400" y="1487488"/>
          <p14:tracePt t="4646" x="7672388" y="1419225"/>
          <p14:tracePt t="4654" x="7832725" y="1333500"/>
          <p14:tracePt t="4661" x="7943850" y="1257300"/>
          <p14:tracePt t="4670" x="8012113" y="1198563"/>
          <p14:tracePt t="4899" x="8020050" y="1198563"/>
          <p14:tracePt t="4911" x="8029575" y="1198563"/>
          <p14:tracePt t="4918" x="8045450" y="1216025"/>
          <p14:tracePt t="4926" x="8080375" y="1231900"/>
          <p14:tracePt t="4934" x="8113713" y="1249363"/>
          <p14:tracePt t="4943" x="8189913" y="1274763"/>
          <p14:tracePt t="4950" x="8283575" y="1300163"/>
          <p14:tracePt t="4959" x="8428038" y="1325563"/>
          <p14:tracePt t="4966" x="8615363" y="1333500"/>
          <p14:tracePt t="4975" x="8810625" y="1350963"/>
          <p14:tracePt t="4981" x="8997950" y="1360488"/>
          <p14:tracePt t="4990" x="9150350" y="1385888"/>
          <p14:tracePt t="4998" x="9269413" y="1401763"/>
          <p14:tracePt t="5006" x="9380538" y="1411288"/>
          <p14:tracePt t="5014" x="9490075" y="1419225"/>
          <p14:tracePt t="5022" x="9591675" y="1427163"/>
          <p14:tracePt t="5030" x="9677400" y="1427163"/>
          <p14:tracePt t="5038" x="9720263" y="1419225"/>
          <p14:tracePt t="5046" x="9728200" y="1419225"/>
          <p14:tracePt t="5054" x="9728200" y="1411288"/>
          <p14:tracePt t="5294" x="9753600" y="1411288"/>
          <p14:tracePt t="5302" x="9771063" y="1411288"/>
          <p14:tracePt t="5311" x="9821863" y="1411288"/>
          <p14:tracePt t="5319" x="9890125" y="1411288"/>
          <p14:tracePt t="5328" x="9966325" y="1419225"/>
          <p14:tracePt t="5337" x="10025063" y="1436688"/>
          <p14:tracePt t="5347" x="10059988" y="1452563"/>
          <p14:tracePt t="5349" x="10093325" y="1470025"/>
          <p14:tracePt t="5360" x="10118725" y="1477963"/>
          <p14:tracePt t="5366" x="10136188" y="1495425"/>
          <p14:tracePt t="5375" x="10161588" y="1512888"/>
          <p14:tracePt t="5382" x="10179050" y="1530350"/>
          <p14:tracePt t="5390" x="10179050" y="1546225"/>
          <p14:tracePt t="5398" x="10179050" y="1563688"/>
          <p14:tracePt t="5406" x="10179050" y="1571625"/>
          <p14:tracePt t="5413" x="10153650" y="1571625"/>
          <p14:tracePt t="5422" x="10118725" y="1555750"/>
          <p14:tracePt t="5429" x="10101263" y="1546225"/>
          <p14:tracePt t="5438" x="10075863" y="1520825"/>
          <p14:tracePt t="5446" x="10042525" y="1477963"/>
          <p14:tracePt t="5454" x="10017125" y="1452563"/>
          <p14:tracePt t="5462" x="9991725" y="1419225"/>
          <p14:tracePt t="5470" x="9966325" y="1393825"/>
          <p14:tracePt t="5478" x="9956800" y="1360488"/>
          <p14:tracePt t="5486" x="9948863" y="1333500"/>
          <p14:tracePt t="5494" x="9940925" y="1317625"/>
          <p14:tracePt t="5645" x="9956800" y="1292225"/>
          <p14:tracePt t="5653" x="9966325" y="1292225"/>
          <p14:tracePt t="5670" x="9991725" y="1292225"/>
          <p14:tracePt t="5678" x="9999663" y="1292225"/>
          <p14:tracePt t="5686" x="10017125" y="1292225"/>
          <p14:tracePt t="5695" x="10042525" y="1292225"/>
          <p14:tracePt t="5702" x="10050463" y="1292225"/>
          <p14:tracePt t="5718" x="10059988" y="1292225"/>
          <p14:tracePt t="5729" x="10067925" y="1292225"/>
          <p14:tracePt t="5744" x="10085388" y="1308100"/>
          <p14:tracePt t="5750" x="10101263" y="1317625"/>
          <p14:tracePt t="5761" x="10136188" y="1333500"/>
          <p14:tracePt t="5766" x="10179050" y="1350963"/>
          <p14:tracePt t="5778" x="10194925" y="1350963"/>
          <p14:tracePt t="5782" x="10237788" y="1368425"/>
          <p14:tracePt t="5791" x="10306050" y="1385888"/>
          <p14:tracePt t="5798" x="10382250" y="1401763"/>
          <p14:tracePt t="5806" x="10450513" y="1419225"/>
          <p14:tracePt t="5814" x="10518775" y="1436688"/>
          <p14:tracePt t="5822" x="10577513" y="1452563"/>
          <p14:tracePt t="5830" x="10628313" y="1470025"/>
          <p14:tracePt t="5838" x="10688638" y="1477963"/>
          <p14:tracePt t="5847" x="10747375" y="1487488"/>
          <p14:tracePt t="5854" x="10790238" y="1495425"/>
          <p14:tracePt t="5864" x="10833100" y="1504950"/>
          <p14:tracePt t="5870" x="10866438" y="1512888"/>
          <p14:tracePt t="5879" x="10891838" y="1512888"/>
          <p14:tracePt t="5896" x="10993438" y="1520825"/>
          <p14:tracePt t="5902" x="11053763" y="1538288"/>
          <p14:tracePt t="5912" x="11155363" y="1546225"/>
          <p14:tracePt t="5918" x="11249025" y="1555750"/>
          <p14:tracePt t="5929" x="11350625" y="1571625"/>
          <p14:tracePt t="5934" x="11461750" y="1581150"/>
          <p14:tracePt t="5944" x="11563350" y="1589088"/>
          <p14:tracePt t="5950" x="11664950" y="1606550"/>
          <p14:tracePt t="5960" x="11758613" y="1614488"/>
          <p14:tracePt t="5966" x="11834813" y="1614488"/>
          <p14:tracePt t="5977" x="11920538" y="1614488"/>
          <p14:tracePt t="5982" x="11971338" y="1614488"/>
          <p14:tracePt t="5990" x="12022138" y="1614488"/>
          <p14:tracePt t="6007" x="12030075" y="1614488"/>
          <p14:tracePt t="6277" x="12030075" y="1606550"/>
          <p14:tracePt t="6285" x="12022138" y="1606550"/>
          <p14:tracePt t="6293" x="12014200" y="1606550"/>
          <p14:tracePt t="6301" x="12004675" y="1589088"/>
          <p14:tracePt t="6311" x="12004675" y="1571625"/>
          <p14:tracePt t="6317" x="12004675" y="1546225"/>
          <p14:tracePt t="6328" x="12014200" y="1504950"/>
          <p14:tracePt t="6544" x="12030075" y="1504950"/>
          <p14:tracePt t="6551" x="12047538" y="1520825"/>
          <p14:tracePt t="6561" x="12047538" y="1530350"/>
          <p14:tracePt t="6568" x="12055475" y="1530350"/>
          <p14:tracePt t="6581" x="12080875" y="1546225"/>
          <p14:tracePt t="6583" x="12080875" y="1555750"/>
          <p14:tracePt t="6596" x="12106275" y="1581150"/>
          <p14:tracePt t="6599" x="12123738" y="1614488"/>
          <p14:tracePt t="6607" x="12141200" y="1631950"/>
          <p14:tracePt t="6614" x="12174538" y="1665288"/>
          <p14:tracePt t="7910" x="11699875" y="2608263"/>
          <p14:tracePt t="7916" x="11410950" y="2643188"/>
          <p14:tracePt t="7923" x="11129963" y="2633663"/>
          <p14:tracePt t="7932" x="10841038" y="2592388"/>
          <p14:tracePt t="7938" x="10577513" y="2549525"/>
          <p14:tracePt t="7946" x="10348913" y="2506663"/>
          <p14:tracePt t="7954" x="10126663" y="2473325"/>
          <p14:tracePt t="7962" x="9974263" y="2438400"/>
          <p14:tracePt t="7970" x="9779000" y="2371725"/>
          <p14:tracePt t="7978" x="9634538" y="2303463"/>
          <p14:tracePt t="7986" x="9515475" y="2235200"/>
          <p14:tracePt t="7996" x="9439275" y="2166938"/>
          <p14:tracePt t="8002" x="9388475" y="2090738"/>
          <p14:tracePt t="8012" x="9328150" y="2022475"/>
          <p14:tracePt t="8017" x="9294813" y="1938338"/>
          <p14:tracePt t="8028" x="9269413" y="1860550"/>
          <p14:tracePt t="8034" x="9251950" y="1793875"/>
          <p14:tracePt t="8043" x="9244013" y="1751013"/>
          <p14:tracePt t="8050" x="9226550" y="1700213"/>
          <p14:tracePt t="8059" x="9218613" y="1682750"/>
          <p14:tracePt t="8077" x="9201150" y="1674813"/>
          <p14:tracePt t="8082" x="9183688" y="1674813"/>
          <p14:tracePt t="8098" x="9167813" y="1674813"/>
          <p14:tracePt t="8106" x="9142413" y="1674813"/>
          <p14:tracePt t="8114" x="9117013" y="1700213"/>
          <p14:tracePt t="8122" x="9091613" y="1716088"/>
          <p14:tracePt t="8130" x="9039225" y="1758950"/>
          <p14:tracePt t="8138" x="8972550" y="1819275"/>
          <p14:tracePt t="8146" x="8886825" y="1878013"/>
          <p14:tracePt t="8154" x="8802688" y="1954213"/>
          <p14:tracePt t="8162" x="8716963" y="2022475"/>
          <p14:tracePt t="8170" x="8648700" y="2098675"/>
          <p14:tracePt t="8177" x="8615363" y="2166938"/>
          <p14:tracePt t="8186" x="8597900" y="2227263"/>
          <p14:tracePt t="8195" x="8597900" y="2286000"/>
          <p14:tracePt t="8202" x="8632825" y="2344738"/>
          <p14:tracePt t="8211" x="8716963" y="2413000"/>
          <p14:tracePt t="8218" x="8843963" y="2473325"/>
          <p14:tracePt t="8227" x="9031288" y="2541588"/>
          <p14:tracePt t="8234" x="9261475" y="2592388"/>
          <p14:tracePt t="8244" x="9507538" y="2633663"/>
          <p14:tracePt t="8250" x="9771063" y="2676525"/>
          <p14:tracePt t="8259" x="10059988" y="2701925"/>
          <p14:tracePt t="8266" x="10339388" y="2736850"/>
          <p14:tracePt t="8276" x="10560050" y="2762250"/>
          <p14:tracePt t="8282" x="10729913" y="2770188"/>
          <p14:tracePt t="8290" x="10841038" y="2778125"/>
          <p14:tracePt t="8298" x="10926763" y="2787650"/>
          <p14:tracePt t="8307" x="10993438" y="2787650"/>
          <p14:tracePt t="8314" x="11061700" y="2787650"/>
          <p14:tracePt t="8322" x="11096625" y="2787650"/>
          <p14:tracePt t="8330" x="11122025" y="2787650"/>
          <p14:tracePt t="8339" x="11129963" y="2787650"/>
          <p14:tracePt t="8348" x="11137900" y="2787650"/>
          <p14:tracePt t="8354" x="11147425" y="2795588"/>
          <p14:tracePt t="8362" x="11155363" y="2795588"/>
          <p14:tracePt t="8370" x="11163300" y="2795588"/>
          <p14:tracePt t="8385" x="11180763" y="2813050"/>
          <p14:tracePt t="8394" x="11206163" y="2820988"/>
          <p14:tracePt t="8402" x="11223625" y="2838450"/>
          <p14:tracePt t="8411" x="11266488" y="2863850"/>
          <p14:tracePt t="8417" x="11274425" y="2871788"/>
          <p14:tracePt t="8427" x="11282363" y="2881313"/>
          <p14:tracePt t="8433" x="11291888" y="2889250"/>
          <p14:tracePt t="8443" x="11291888" y="2897188"/>
          <p14:tracePt t="8449" x="11291888" y="2906713"/>
          <p14:tracePt t="8626" x="11299825" y="2914650"/>
          <p14:tracePt t="8756" x="11307763" y="2914650"/>
          <p14:tracePt t="8763" x="11307763" y="2906713"/>
          <p14:tracePt t="8771" x="11299825" y="2889250"/>
          <p14:tracePt t="8782" x="11282363" y="2863850"/>
          <p14:tracePt t="8787" x="11256963" y="2830513"/>
          <p14:tracePt t="8797" x="11231563" y="2787650"/>
          <p14:tracePt t="8803" x="11215688" y="2762250"/>
          <p14:tracePt t="8813" x="11188700" y="2719388"/>
          <p14:tracePt t="8819" x="11172825" y="2693988"/>
          <p14:tracePt t="8828" x="11163300" y="2676525"/>
          <p14:tracePt t="8834" x="11147425" y="2660650"/>
          <p14:tracePt t="8844" x="11147425" y="2651125"/>
          <p14:tracePt t="8850" x="11147425" y="2643188"/>
          <p14:tracePt t="8859" x="11147425" y="2625725"/>
          <p14:tracePt t="8877" x="11129963" y="2592388"/>
          <p14:tracePt t="8882" x="11129963" y="2582863"/>
          <p14:tracePt t="8893" x="11129963" y="2557463"/>
          <p14:tracePt t="8898" x="11129963" y="2541588"/>
          <p14:tracePt t="8911" x="11129963" y="2524125"/>
          <p14:tracePt t="8914" x="11129963" y="2506663"/>
          <p14:tracePt t="8922" x="11122025" y="2489200"/>
          <p14:tracePt t="8930" x="11122025" y="2473325"/>
          <p14:tracePt t="8938" x="11112500" y="2463800"/>
          <p14:tracePt t="8946" x="11112500" y="2455863"/>
          <p14:tracePt t="8954" x="11112500" y="2447925"/>
          <p14:tracePt t="8962" x="11104563" y="2447925"/>
          <p14:tracePt t="8978" x="11096625" y="2438400"/>
          <p14:tracePt t="9011" x="11087100" y="2438400"/>
          <p14:tracePt t="9018" x="11079163" y="2438400"/>
          <p14:tracePt t="9028" x="11071225" y="2430463"/>
          <p14:tracePt t="9034" x="11071225" y="2422525"/>
          <p14:tracePt t="9044" x="11071225" y="2405063"/>
          <p14:tracePt t="9051" x="11071225" y="2397125"/>
          <p14:tracePt t="9060" x="11071225" y="2387600"/>
          <p14:tracePt t="9066" x="11079163" y="2379663"/>
          <p14:tracePt t="9077" x="11079163" y="2362200"/>
          <p14:tracePt t="9083" x="11087100" y="2362200"/>
          <p14:tracePt t="9300" x="11087100" y="2379663"/>
          <p14:tracePt t="9308" x="11079163" y="2413000"/>
          <p14:tracePt t="9313" x="11071225" y="2455863"/>
          <p14:tracePt t="9322" x="11061700" y="2481263"/>
          <p14:tracePt t="9330" x="11061700" y="2489200"/>
          <p14:tracePt t="9338" x="11061700" y="2498725"/>
          <p14:tracePt t="9475" x="11079163" y="2516188"/>
          <p14:tracePt t="9492" x="11079163" y="2524125"/>
          <p14:tracePt t="9537" x="11087100" y="2524125"/>
          <p14:tracePt t="9570" x="11096625" y="2524125"/>
          <p14:tracePt t="9586" x="11104563" y="2524125"/>
          <p14:tracePt t="9594" x="11112500" y="2524125"/>
          <p14:tracePt t="9611" x="11122025" y="2524125"/>
          <p14:tracePt t="9618" x="11129963" y="2524125"/>
          <p14:tracePt t="9626" x="11137900" y="2524125"/>
          <p14:tracePt t="9634" x="11147425" y="2516188"/>
          <p14:tracePt t="9644" x="11155363" y="2516188"/>
          <p14:tracePt t="9659" x="11163300" y="2506663"/>
          <p14:tracePt t="9666" x="11172825" y="2506663"/>
          <p14:tracePt t="9682" x="11180763" y="2506663"/>
          <p14:tracePt t="9692" x="11180763" y="2498725"/>
          <p14:tracePt t="9892" x="11188700" y="2498725"/>
          <p14:tracePt t="9897" x="11198225" y="2489200"/>
          <p14:tracePt t="9907" x="11231563" y="2463800"/>
          <p14:tracePt t="9914" x="11256963" y="2463800"/>
          <p14:tracePt t="9922" x="11307763" y="2455863"/>
          <p14:tracePt t="9930" x="11368088" y="2455863"/>
          <p14:tracePt t="9938" x="11410950" y="2455863"/>
          <p14:tracePt t="9946" x="11418888" y="2455863"/>
          <p14:tracePt t="9988" x="11418888" y="2447925"/>
          <p14:tracePt t="9996" x="11436350" y="2438400"/>
          <p14:tracePt t="10003" x="11469688" y="2405063"/>
          <p14:tracePt t="10014" x="11495088" y="2371725"/>
          <p14:tracePt t="10019" x="11530013" y="2293938"/>
          <p14:tracePt t="10030" x="11545888" y="2235200"/>
          <p14:tracePt t="10035" x="11555413" y="2166938"/>
          <p14:tracePt t="10046" x="11555413" y="2159000"/>
          <p14:tracePt t="10180" x="11555413" y="2166938"/>
          <p14:tracePt t="10196" x="11555413" y="2174875"/>
          <p14:tracePt t="10203" x="11563350" y="2184400"/>
          <p14:tracePt t="10213" x="11596688" y="2200275"/>
          <p14:tracePt t="10219" x="11606213" y="2209800"/>
          <p14:tracePt t="10230" x="11622088" y="2217738"/>
          <p14:tracePt t="10235" x="11647488" y="2252663"/>
          <p14:tracePt t="10246" x="11682413" y="2268538"/>
          <p14:tracePt t="10250" x="11699875" y="2278063"/>
          <p14:tracePt t="10260" x="11699875" y="2286000"/>
          <p14:tracePt t="10266" x="11725275" y="2293938"/>
          <p14:tracePt t="10277" x="11733213" y="2293938"/>
          <p14:tracePt t="10347" x="11741150" y="2293938"/>
          <p14:tracePt t="10370" x="11758613" y="2293938"/>
          <p14:tracePt t="10378" x="11766550" y="2293938"/>
          <p14:tracePt t="10386" x="11776075" y="2293938"/>
          <p14:tracePt t="10564" x="11776075" y="2303463"/>
          <p14:tracePt t="10578" x="11766550" y="2303463"/>
          <p14:tracePt t="10593" x="11758613" y="2311400"/>
          <p14:tracePt t="10601" x="11733213" y="2319338"/>
          <p14:tracePt t="10610" x="11725275" y="2319338"/>
          <p14:tracePt t="10617" x="11707813" y="2328863"/>
          <p14:tracePt t="10629" x="11674475" y="2336800"/>
          <p14:tracePt t="10637" x="11596688" y="2362200"/>
          <p14:tracePt t="10645" x="11520488" y="2387600"/>
          <p14:tracePt t="10654" x="11401425" y="2422525"/>
          <p14:tracePt t="10661" x="11282363" y="2455863"/>
          <p14:tracePt t="10670" x="11104563" y="2506663"/>
          <p14:tracePt t="10678" x="10926763" y="2541588"/>
          <p14:tracePt t="10686" x="10714038" y="2592388"/>
          <p14:tracePt t="10693" x="10509250" y="2643188"/>
          <p14:tracePt t="10702" x="10331450" y="2676525"/>
          <p14:tracePt t="10712" x="10179050" y="2701925"/>
          <p14:tracePt t="10717" x="10067925" y="2711450"/>
          <p14:tracePt t="10727" x="9974263" y="2711450"/>
          <p14:tracePt t="10733" x="9906000" y="2711450"/>
          <p14:tracePt t="10743" x="9855200" y="2686050"/>
          <p14:tracePt t="10749" x="9812338" y="2660650"/>
          <p14:tracePt t="10760" x="9779000" y="2651125"/>
          <p14:tracePt t="10765" x="9745663" y="2625725"/>
          <p14:tracePt t="10775" x="9720263" y="2600325"/>
          <p14:tracePt t="10781" x="9694863" y="2592388"/>
          <p14:tracePt t="10792" x="9659938" y="2557463"/>
          <p14:tracePt t="10797" x="9617075" y="2532063"/>
          <p14:tracePt t="10806" x="9575800" y="2516188"/>
          <p14:tracePt t="10813" x="9523413" y="2498725"/>
          <p14:tracePt t="10821" x="9464675" y="2489200"/>
          <p14:tracePt t="10830" x="9396413" y="2489200"/>
          <p14:tracePt t="10838" x="9328150" y="2489200"/>
          <p14:tracePt t="10846" x="9261475" y="2489200"/>
          <p14:tracePt t="10854" x="9201150" y="2489200"/>
          <p14:tracePt t="10862" x="9142413" y="2489200"/>
          <p14:tracePt t="10869" x="9099550" y="2489200"/>
          <p14:tracePt t="10877" x="9048750" y="2498725"/>
          <p14:tracePt t="10886" x="9013825" y="2506663"/>
          <p14:tracePt t="10893" x="8997950" y="2516188"/>
          <p14:tracePt t="10910" x="8972550" y="2541588"/>
          <p14:tracePt t="10918" x="8963025" y="2541588"/>
          <p14:tracePt t="10927" x="8947150" y="2549525"/>
          <p14:tracePt t="10934" x="8921750" y="2549525"/>
          <p14:tracePt t="10943" x="8912225" y="2557463"/>
          <p14:tracePt t="10949" x="8894763" y="2566988"/>
          <p14:tracePt t="10960" x="8869363" y="2566988"/>
          <p14:tracePt t="10966" x="8853488" y="2566988"/>
          <p14:tracePt t="10975" x="8836025" y="2566988"/>
          <p14:tracePt t="10982" x="8810625" y="2566988"/>
          <p14:tracePt t="10993" x="8785225" y="2566988"/>
          <p14:tracePt t="10998" x="8759825" y="2566988"/>
          <p14:tracePt t="11006" x="8750300" y="2566988"/>
          <p14:tracePt t="11014" x="8734425" y="2566988"/>
          <p14:tracePt t="11023" x="8724900" y="2566988"/>
          <p14:tracePt t="11071" x="8742363" y="2574925"/>
          <p14:tracePt t="11081" x="8759825" y="2574925"/>
          <p14:tracePt t="11087" x="8818563" y="2574925"/>
          <p14:tracePt t="11097" x="8921750" y="2574925"/>
          <p14:tracePt t="11103" x="9064625" y="2574925"/>
          <p14:tracePt t="11111" x="9269413" y="2574925"/>
          <p14:tracePt t="11118" x="9591675" y="2574925"/>
          <p14:tracePt t="11129" x="9983788" y="2574925"/>
          <p14:tracePt t="11135" x="10374313" y="2574925"/>
          <p14:tracePt t="11144" x="10833100" y="2574925"/>
          <p14:tracePt t="11150" x="11223625" y="2574925"/>
          <p14:tracePt t="11160" x="11545888" y="2574925"/>
          <p14:tracePt t="11167" x="11869738" y="2574925"/>
          <p14:tracePt t="11179" x="12106275" y="2574925"/>
          <p14:tracePt t="19097" x="11401425" y="3271838"/>
          <p14:tracePt t="19107" x="10747375" y="3238500"/>
          <p14:tracePt t="19113" x="9983788" y="3144838"/>
          <p14:tracePt t="19123" x="9218613" y="3067050"/>
          <p14:tracePt t="19129" x="8410575" y="2974975"/>
          <p14:tracePt t="19138" x="7596188" y="2838450"/>
          <p14:tracePt t="19145" x="6864350" y="2693988"/>
          <p14:tracePt t="19153" x="6253163" y="2549525"/>
          <p14:tracePt t="19161" x="5649913" y="2387600"/>
          <p14:tracePt t="19169" x="5208588" y="2217738"/>
          <p14:tracePt t="19177" x="4833938" y="2047875"/>
          <p14:tracePt t="19185" x="4554538" y="1963738"/>
          <p14:tracePt t="19193" x="4291013" y="1860550"/>
          <p14:tracePt t="19202" x="4103688" y="1801813"/>
          <p14:tracePt t="19209" x="3992563" y="1766888"/>
          <p14:tracePt t="19218" x="3916363" y="1751013"/>
          <p14:tracePt t="19226" x="3865563" y="1725613"/>
          <p14:tracePt t="19452" x="3848100" y="1725613"/>
          <p14:tracePt t="19460" x="3840163" y="1725613"/>
          <p14:tracePt t="19467" x="3832225" y="1766888"/>
          <p14:tracePt t="19478" x="3822700" y="1827213"/>
          <p14:tracePt t="19483" x="3822700" y="1860550"/>
          <p14:tracePt t="19493" x="3822700" y="1870075"/>
          <p14:tracePt t="19499" x="3840163" y="1878013"/>
          <p14:tracePt t="19510" x="3890963" y="1885950"/>
          <p14:tracePt t="19515" x="3967163" y="1903413"/>
          <p14:tracePt t="19526" x="4103688" y="1928813"/>
          <p14:tracePt t="19530" x="4256088" y="1963738"/>
          <p14:tracePt t="19542" x="4435475" y="2005013"/>
          <p14:tracePt t="19547" x="4605338" y="2065338"/>
          <p14:tracePt t="19555" x="4791075" y="2108200"/>
          <p14:tracePt t="19562" x="4902200" y="2141538"/>
          <p14:tracePt t="19571" x="5021263" y="2192338"/>
          <p14:tracePt t="19580" x="5132388" y="2227263"/>
          <p14:tracePt t="19586" x="5224463" y="2268538"/>
          <p14:tracePt t="19594" x="5318125" y="2311400"/>
          <p14:tracePt t="19603" x="5411788" y="2371725"/>
          <p14:tracePt t="19611" x="5497513" y="2413000"/>
          <p14:tracePt t="19619" x="5581650" y="2473325"/>
          <p14:tracePt t="19628" x="5641975" y="2516188"/>
          <p14:tracePt t="19634" x="5649913" y="2532063"/>
          <p14:tracePt t="19644" x="5667375" y="2541588"/>
          <p14:tracePt t="19650" x="5675313" y="2557463"/>
          <p14:tracePt t="19659" x="5683250" y="2557463"/>
          <p14:tracePt t="19785" x="5683250" y="2566988"/>
          <p14:tracePt t="19801" x="5667375" y="2566988"/>
          <p14:tracePt t="19817" x="5641975" y="2557463"/>
          <p14:tracePt t="19825" x="5632450" y="2557463"/>
          <p14:tracePt t="19833" x="5607050" y="2549525"/>
          <p14:tracePt t="19842" x="5591175" y="2549525"/>
          <p14:tracePt t="19849" x="5556250" y="2541588"/>
          <p14:tracePt t="19859" x="5530850" y="2524125"/>
          <p14:tracePt t="19865" x="5505450" y="2524125"/>
          <p14:tracePt t="19875" x="5472113" y="2506663"/>
          <p14:tracePt t="19881" x="5437188" y="2498725"/>
          <p14:tracePt t="19893" x="5368925" y="2489200"/>
          <p14:tracePt t="19909" x="5241925" y="2463800"/>
          <p14:tracePt t="19917" x="5191125" y="2455863"/>
          <p14:tracePt t="19926" x="5157788" y="2438400"/>
          <p14:tracePt t="19934" x="5114925" y="2422525"/>
          <p14:tracePt t="19949" x="5106988" y="2422525"/>
          <p14:tracePt t="19959" x="5097463" y="2413000"/>
          <p14:tracePt t="19966" x="5089525" y="2413000"/>
          <p14:tracePt t="19982" x="5080000" y="2413000"/>
          <p14:tracePt t="19997" x="5072063" y="2413000"/>
          <p14:tracePt t="20008" x="5064125" y="2405063"/>
          <p14:tracePt t="20013" x="5064125" y="2397125"/>
          <p14:tracePt t="20030" x="5046663" y="2397125"/>
          <p14:tracePt t="20045" x="5038725" y="2397125"/>
          <p14:tracePt t="20061" x="5021263" y="2387600"/>
          <p14:tracePt t="20069" x="5003800" y="2387600"/>
          <p14:tracePt t="20077" x="4995863" y="2379663"/>
          <p14:tracePt t="20085" x="4987925" y="2379663"/>
          <p14:tracePt t="20093" x="4978400" y="2379663"/>
          <p14:tracePt t="20102" x="4970463" y="2379663"/>
          <p14:tracePt t="20110" x="4953000" y="2371725"/>
          <p14:tracePt t="20125" x="4945063" y="2371725"/>
          <p14:tracePt t="20133" x="4935538" y="2371725"/>
          <p14:tracePt t="20158" x="4919663" y="2371725"/>
          <p14:tracePt t="20174" x="4910138" y="2371725"/>
          <p14:tracePt t="20182" x="4902200" y="2371725"/>
          <p14:tracePt t="20192" x="4884738" y="2371725"/>
          <p14:tracePt t="20198" x="4876800" y="2379663"/>
          <p14:tracePt t="20208" x="4859338" y="2387600"/>
          <p14:tracePt t="20214" x="4843463" y="2387600"/>
          <p14:tracePt t="20223" x="4833938" y="2397125"/>
          <p14:tracePt t="20229" x="4818063" y="2397125"/>
          <p14:tracePt t="20239" x="4791075" y="2405063"/>
          <p14:tracePt t="20245" x="4757738" y="2422525"/>
          <p14:tracePt t="20253" x="4724400" y="2430463"/>
          <p14:tracePt t="20261" x="4699000" y="2430463"/>
          <p14:tracePt t="20269" x="4681538" y="2430463"/>
          <p14:tracePt t="20277" x="4646613" y="2430463"/>
          <p14:tracePt t="20286" x="4613275" y="2430463"/>
          <p14:tracePt t="20294" x="4587875" y="2430463"/>
          <p14:tracePt t="20302" x="4570413" y="2430463"/>
          <p14:tracePt t="20310" x="4545013" y="2430463"/>
          <p14:tracePt t="20334" x="4529138" y="2422525"/>
          <p14:tracePt t="20342" x="4529138" y="2405063"/>
          <p14:tracePt t="20349" x="4519613" y="2379663"/>
          <p14:tracePt t="20360" x="4519613" y="2362200"/>
          <p14:tracePt t="20365" x="4519613" y="2354263"/>
          <p14:tracePt t="20375" x="4519613" y="2336800"/>
          <p14:tracePt t="20382" x="4537075" y="2319338"/>
          <p14:tracePt t="20391" x="4554538" y="2303463"/>
          <p14:tracePt t="20398" x="4587875" y="2278063"/>
          <p14:tracePt t="20408" x="4621213" y="2260600"/>
          <p14:tracePt t="20414" x="4646613" y="2260600"/>
          <p14:tracePt t="20424" x="4699000" y="2252663"/>
          <p14:tracePt t="20430" x="4757738" y="2243138"/>
          <p14:tracePt t="20440" x="4826000" y="2235200"/>
          <p14:tracePt t="20446" x="4902200" y="2243138"/>
          <p14:tracePt t="20457" x="4987925" y="2278063"/>
          <p14:tracePt t="20462" x="5064125" y="2311400"/>
          <p14:tracePt t="20470" x="5122863" y="2354263"/>
          <p14:tracePt t="20478" x="5157788" y="2362200"/>
          <p14:tracePt t="20486" x="5183188" y="2387600"/>
          <p14:tracePt t="20526" x="5183188" y="2397125"/>
          <p14:tracePt t="20535" x="5183188" y="2405063"/>
          <p14:tracePt t="20543" x="5183188" y="2413000"/>
          <p14:tracePt t="20551" x="5173663" y="2430463"/>
          <p14:tracePt t="20566" x="5157788" y="2438400"/>
          <p14:tracePt t="20578" x="5140325" y="2447925"/>
          <p14:tracePt t="20592" x="5132388" y="2447925"/>
          <p14:tracePt t="20599" x="5106988" y="2447925"/>
          <p14:tracePt t="20608" x="5080000" y="2447925"/>
          <p14:tracePt t="20614" x="5064125" y="2447925"/>
          <p14:tracePt t="20624" x="5038725" y="2438400"/>
          <p14:tracePt t="20631" x="5003800" y="2438400"/>
          <p14:tracePt t="20642" x="4978400" y="2430463"/>
          <p14:tracePt t="20646" x="4935538" y="2422525"/>
          <p14:tracePt t="20654" x="4902200" y="2405063"/>
          <p14:tracePt t="20662" x="4826000" y="2371725"/>
          <p14:tracePt t="20671" x="4783138" y="2344738"/>
          <p14:tracePt t="20678" x="4714875" y="2293938"/>
          <p14:tracePt t="20687" x="4664075" y="2268538"/>
          <p14:tracePt t="20694" x="4613275" y="2243138"/>
          <p14:tracePt t="20702" x="4579938" y="2227263"/>
          <p14:tracePt t="20711" x="4545013" y="2209800"/>
          <p14:tracePt t="20718" x="4511675" y="2192338"/>
          <p14:tracePt t="20728" x="4476750" y="2184400"/>
          <p14:tracePt t="20734" x="4425950" y="2166938"/>
          <p14:tracePt t="20744" x="4375150" y="2149475"/>
          <p14:tracePt t="20751" x="4324350" y="2141538"/>
          <p14:tracePt t="20760" x="4281488" y="2133600"/>
          <p14:tracePt t="20767" x="4230688" y="2124075"/>
          <p14:tracePt t="20777" x="4187825" y="2124075"/>
          <p14:tracePt t="20782" x="4129088" y="2124075"/>
          <p14:tracePt t="20793" x="4070350" y="2124075"/>
          <p14:tracePt t="20799" x="4010025" y="2124075"/>
          <p14:tracePt t="20808" x="3959225" y="2124075"/>
          <p14:tracePt t="20814" x="3908425" y="2124075"/>
          <p14:tracePt t="20825" x="3873500" y="2124075"/>
          <p14:tracePt t="20831" x="3848100" y="2124075"/>
          <p14:tracePt t="20841" x="3832225" y="2133600"/>
          <p14:tracePt t="20846" x="3822700" y="2133600"/>
          <p14:tracePt t="20858" x="3814763" y="2141538"/>
          <p14:tracePt t="20863" x="3797300" y="2159000"/>
          <p14:tracePt t="20878" x="3781425" y="2174875"/>
          <p14:tracePt t="20896" x="3771900" y="2184400"/>
          <p14:tracePt t="20902" x="3756025" y="2192338"/>
          <p14:tracePt t="20918" x="3738563" y="2200275"/>
          <p14:tracePt t="20926" x="3738563" y="2209800"/>
          <p14:tracePt t="20934" x="3729038" y="2217738"/>
          <p14:tracePt t="20943" x="3729038" y="2227263"/>
          <p14:tracePt t="20950" x="3721100" y="2227263"/>
          <p14:tracePt t="20959" x="3703638" y="2243138"/>
          <p14:tracePt t="20976" x="3687763" y="2243138"/>
          <p14:tracePt t="21007" x="3678238" y="2243138"/>
          <p14:tracePt t="21104" x="3678238" y="2235200"/>
          <p14:tracePt t="21120" x="3678238" y="2209800"/>
          <p14:tracePt t="21136" x="3678238" y="2192338"/>
          <p14:tracePt t="21144" x="3687763" y="2192338"/>
          <p14:tracePt t="21152" x="3695700" y="2192338"/>
          <p14:tracePt t="21161" x="3703638" y="2174875"/>
          <p14:tracePt t="21167" x="3713163" y="2174875"/>
          <p14:tracePt t="21177" x="3721100" y="2174875"/>
          <p14:tracePt t="21182" x="3729038" y="2174875"/>
          <p14:tracePt t="21192" x="3738563" y="2174875"/>
          <p14:tracePt t="21198" x="3756025" y="2174875"/>
          <p14:tracePt t="21208" x="3781425" y="2174875"/>
          <p14:tracePt t="21223" x="3814763" y="2174875"/>
          <p14:tracePt t="21230" x="3832225" y="2192338"/>
          <p14:tracePt t="21240" x="3848100" y="2200275"/>
          <p14:tracePt t="21246" x="3883025" y="2217738"/>
          <p14:tracePt t="21257" x="3900488" y="2235200"/>
          <p14:tracePt t="21262" x="3941763" y="2278063"/>
          <p14:tracePt t="21270" x="3976688" y="2311400"/>
          <p14:tracePt t="21278" x="3984625" y="2319338"/>
          <p14:tracePt t="21286" x="3992563" y="2336800"/>
          <p14:tracePt t="21294" x="4010025" y="2354263"/>
          <p14:tracePt t="21302" x="4010025" y="2362200"/>
          <p14:tracePt t="21325" x="4010025" y="2371725"/>
          <p14:tracePt t="21333" x="4010025" y="2387600"/>
          <p14:tracePt t="21342" x="4010025" y="2397125"/>
          <p14:tracePt t="21349" x="4010025" y="2413000"/>
          <p14:tracePt t="21360" x="4010025" y="2422525"/>
          <p14:tracePt t="21366" x="4002088" y="2430463"/>
          <p14:tracePt t="21375" x="3992563" y="2438400"/>
          <p14:tracePt t="21381" x="3976688" y="2447925"/>
          <p14:tracePt t="21398" x="3967163" y="2455863"/>
          <p14:tracePt t="21408" x="3959225" y="2455863"/>
          <p14:tracePt t="21414" x="3951288" y="2455863"/>
          <p14:tracePt t="21424" x="3941763" y="2455863"/>
          <p14:tracePt t="21441" x="3925888" y="2455863"/>
          <p14:tracePt t="21453" x="3916363" y="2447925"/>
          <p14:tracePt t="21461" x="3900488" y="2430463"/>
          <p14:tracePt t="21469" x="3890963" y="2413000"/>
          <p14:tracePt t="21477" x="3890963" y="2397125"/>
          <p14:tracePt t="21485" x="3883025" y="2362200"/>
          <p14:tracePt t="21493" x="3883025" y="2344738"/>
          <p14:tracePt t="21501" x="3883025" y="2319338"/>
          <p14:tracePt t="21509" x="3883025" y="2303463"/>
          <p14:tracePt t="21518" x="3890963" y="2278063"/>
          <p14:tracePt t="21525" x="3908425" y="2268538"/>
          <p14:tracePt t="21534" x="3925888" y="2235200"/>
          <p14:tracePt t="21541" x="3933825" y="2235200"/>
          <p14:tracePt t="21646" x="3925888" y="2235200"/>
          <p14:tracePt t="21654" x="3883025" y="2235200"/>
          <p14:tracePt t="21662" x="3814763" y="2235200"/>
          <p14:tracePt t="21670" x="3713163" y="2235200"/>
          <p14:tracePt t="21678" x="3619500" y="2235200"/>
          <p14:tracePt t="21686" x="3508375" y="2235200"/>
          <p14:tracePt t="21694" x="3398838" y="2235200"/>
          <p14:tracePt t="21702" x="3297238" y="2235200"/>
          <p14:tracePt t="21710" x="3186113" y="2235200"/>
          <p14:tracePt t="21718" x="3084513" y="2235200"/>
          <p14:tracePt t="21726" x="2990850" y="2217738"/>
          <p14:tracePt t="21734" x="2922588" y="2200275"/>
          <p14:tracePt t="21742" x="2871788" y="2200275"/>
          <p14:tracePt t="21750" x="2838450" y="2192338"/>
          <p14:tracePt t="21758" x="2803525" y="2184400"/>
          <p14:tracePt t="21776" x="2795588" y="2184400"/>
          <p14:tracePt t="21872" x="2778125" y="2184400"/>
          <p14:tracePt t="21887" x="2770188" y="2184400"/>
          <p14:tracePt t="21894" x="2760663" y="2184400"/>
          <p14:tracePt t="21902" x="2752725" y="2192338"/>
          <p14:tracePt t="21910" x="2752725" y="2209800"/>
          <p14:tracePt t="21918" x="2735263" y="2217738"/>
          <p14:tracePt t="21926" x="2727325" y="2235200"/>
          <p14:tracePt t="21934" x="2709863" y="2243138"/>
          <p14:tracePt t="21942" x="2701925" y="2260600"/>
          <p14:tracePt t="21950" x="2693988" y="2278063"/>
          <p14:tracePt t="21959" x="2684463" y="2286000"/>
          <p14:tracePt t="21966" x="2668588" y="2303463"/>
          <p14:tracePt t="21982" x="2659063" y="2319338"/>
          <p14:tracePt t="21998" x="2641600" y="2328863"/>
          <p14:tracePt t="22007" x="2641600" y="2336800"/>
          <p14:tracePt t="22014" x="2633663" y="2336800"/>
          <p14:tracePt t="22023" x="2625725" y="2336800"/>
          <p14:tracePt t="22030" x="2616200" y="2344738"/>
          <p14:tracePt t="22040" x="2600325" y="2344738"/>
          <p14:tracePt t="22057" x="2574925" y="2344738"/>
          <p14:tracePt t="22062" x="2549525" y="2344738"/>
          <p14:tracePt t="22070" x="2532063" y="2344738"/>
          <p14:tracePt t="22078" x="2506663" y="2336800"/>
          <p14:tracePt t="22087" x="2455863" y="2311400"/>
          <p14:tracePt t="22094" x="2413000" y="2293938"/>
          <p14:tracePt t="22102" x="2379663" y="2268538"/>
          <p14:tracePt t="22112" x="2336800" y="2252663"/>
          <p14:tracePt t="22118" x="2311400" y="2227263"/>
          <p14:tracePt t="22128" x="2268538" y="2200275"/>
          <p14:tracePt t="22134" x="2225675" y="2174875"/>
          <p14:tracePt t="22143" x="2225675" y="2166938"/>
          <p14:tracePt t="22151" x="2225675" y="2159000"/>
          <p14:tracePt t="22192" x="2225675" y="2149475"/>
          <p14:tracePt t="22222" x="2235200" y="2149475"/>
          <p14:tracePt t="22239" x="2251075" y="2159000"/>
          <p14:tracePt t="22255" x="2268538" y="2166938"/>
          <p14:tracePt t="22262" x="2268538" y="2174875"/>
          <p14:tracePt t="22271" x="2286000" y="2192338"/>
          <p14:tracePt t="22278" x="2286000" y="2200275"/>
          <p14:tracePt t="22286" x="2293938" y="2209800"/>
          <p14:tracePt t="22294" x="2301875" y="2209800"/>
          <p14:tracePt t="22303" x="2311400" y="2217738"/>
          <p14:tracePt t="22310" x="2311400" y="2227263"/>
          <p14:tracePt t="22318" x="2319338" y="2227263"/>
          <p14:tracePt t="22335" x="2319338" y="2235200"/>
          <p14:tracePt t="22369" x="2327275" y="2235200"/>
          <p14:tracePt t="22382" x="2327275" y="2243138"/>
          <p14:tracePt t="22398" x="2336800" y="2243138"/>
          <p14:tracePt t="22559" x="2344738" y="2252663"/>
          <p14:tracePt t="22670" x="2352675" y="2252663"/>
          <p14:tracePt t="22678" x="2362200" y="2252663"/>
          <p14:tracePt t="22686" x="2370138" y="2252663"/>
          <p14:tracePt t="22694" x="2379663" y="2252663"/>
          <p14:tracePt t="22718" x="2387600" y="2252663"/>
          <p14:tracePt t="22767" x="2387600" y="2260600"/>
          <p14:tracePt t="22783" x="2405063" y="2260600"/>
          <p14:tracePt t="22792" x="2413000" y="2260600"/>
          <p14:tracePt t="22798" x="2430463" y="2260600"/>
          <p14:tracePt t="22807" x="2455863" y="2260600"/>
          <p14:tracePt t="22814" x="2463800" y="2260600"/>
          <p14:tracePt t="22823" x="2489200" y="2260600"/>
          <p14:tracePt t="22840" x="2497138" y="2252663"/>
          <p14:tracePt t="22846" x="2506663" y="2252663"/>
          <p14:tracePt t="22862" x="2524125" y="2252663"/>
          <p14:tracePt t="22878" x="2532063" y="2252663"/>
          <p14:tracePt t="22886" x="2540000" y="2252663"/>
          <p14:tracePt t="22907" x="2574925" y="2235200"/>
          <p14:tracePt t="22910" x="2582863" y="2235200"/>
          <p14:tracePt t="22918" x="2600325" y="2227263"/>
          <p14:tracePt t="22925" x="2625725" y="2209800"/>
          <p14:tracePt t="22934" x="2641600" y="2200275"/>
          <p14:tracePt t="22942" x="2668588" y="2200275"/>
          <p14:tracePt t="22950" x="2693988" y="2192338"/>
          <p14:tracePt t="22958" x="2719388" y="2174875"/>
          <p14:tracePt t="22966" x="2727325" y="2174875"/>
          <p14:tracePt t="22975" x="2744788" y="2174875"/>
          <p14:tracePt t="22982" x="2760663" y="2174875"/>
          <p14:tracePt t="23060" x="2770188" y="2192338"/>
          <p14:tracePt t="23067" x="2770188" y="2200275"/>
          <p14:tracePt t="23076" x="2770188" y="2217738"/>
          <p14:tracePt t="23083" x="2760663" y="2252663"/>
          <p14:tracePt t="23093" x="2744788" y="2293938"/>
          <p14:tracePt t="23099" x="2709863" y="2319338"/>
          <p14:tracePt t="23109" x="2676525" y="2354263"/>
          <p14:tracePt t="23114" x="2625725" y="2379663"/>
          <p14:tracePt t="23124" x="2582863" y="2405063"/>
          <p14:tracePt t="23130" x="2506663" y="2422525"/>
          <p14:tracePt t="23141" x="2438400" y="2438400"/>
          <p14:tracePt t="23146" x="2352675" y="2447925"/>
          <p14:tracePt t="23156" x="2268538" y="2447925"/>
          <p14:tracePt t="23162" x="2174875" y="2447925"/>
          <p14:tracePt t="23171" x="2090738" y="2447925"/>
          <p14:tracePt t="23178" x="2030413" y="2438400"/>
          <p14:tracePt t="23186" x="1979613" y="2422525"/>
          <p14:tracePt t="23194" x="1928813" y="2413000"/>
          <p14:tracePt t="23202" x="1893888" y="2405063"/>
          <p14:tracePt t="23210" x="1843088" y="2387600"/>
          <p14:tracePt t="23219" x="1784350" y="2371725"/>
          <p14:tracePt t="23226" x="1733550" y="2344738"/>
          <p14:tracePt t="23234" x="1673225" y="2328863"/>
          <p14:tracePt t="23241" x="1606550" y="2319338"/>
          <p14:tracePt t="23250" x="1538288" y="2311400"/>
          <p14:tracePt t="23257" x="1477963" y="2311400"/>
          <p14:tracePt t="23266" x="1435100" y="2311400"/>
          <p14:tracePt t="23274" x="1401763" y="2311400"/>
          <p14:tracePt t="23282" x="1384300" y="2311400"/>
          <p14:tracePt t="23298" x="1376363" y="2311400"/>
          <p14:tracePt t="23348" x="1368425" y="2311400"/>
          <p14:tracePt t="23366" x="1358900" y="2311400"/>
          <p14:tracePt t="23373" x="1350963" y="2311400"/>
          <p14:tracePt t="23427" x="1333500" y="2311400"/>
          <p14:tracePt t="23443" x="1317625" y="2319338"/>
          <p14:tracePt t="23451" x="1317625" y="2328863"/>
          <p14:tracePt t="23459" x="1317625" y="2336800"/>
          <p14:tracePt t="23467" x="1317625" y="2344738"/>
          <p14:tracePt t="23475" x="1317625" y="2354263"/>
          <p14:tracePt t="23482" x="1317625" y="2362200"/>
          <p14:tracePt t="23491" x="1325563" y="2371725"/>
          <p14:tracePt t="23498" x="1343025" y="2371725"/>
          <p14:tracePt t="23507" x="1376363" y="2371725"/>
          <p14:tracePt t="23513" x="1409700" y="2379663"/>
          <p14:tracePt t="23523" x="1487488" y="2379663"/>
          <p14:tracePt t="23529" x="1597025" y="2379663"/>
          <p14:tracePt t="23540" x="1758950" y="2362200"/>
          <p14:tracePt t="23545" x="2005013" y="2319338"/>
          <p14:tracePt t="23557" x="2336800" y="2293938"/>
          <p14:tracePt t="23562" x="2735263" y="2260600"/>
          <p14:tracePt t="23570" x="3152775" y="2243138"/>
          <p14:tracePt t="23578" x="3611563" y="2243138"/>
          <p14:tracePt t="23586" x="4044950" y="2243138"/>
          <p14:tracePt t="23594" x="4443413" y="2252663"/>
          <p14:tracePt t="23602" x="4818063" y="2286000"/>
          <p14:tracePt t="23609" x="5148263" y="2311400"/>
          <p14:tracePt t="23618" x="5462588" y="2354263"/>
          <p14:tracePt t="23626" x="5819775" y="2422525"/>
          <p14:tracePt t="23634" x="6219825" y="2463800"/>
          <p14:tracePt t="23641" x="6592888" y="2498725"/>
          <p14:tracePt t="23650" x="6975475" y="2549525"/>
          <p14:tracePt t="23658" x="7400925" y="2608263"/>
          <p14:tracePt t="23666" x="7807325" y="2660650"/>
          <p14:tracePt t="23674" x="8232775" y="2727325"/>
          <p14:tracePt t="23682" x="8605838" y="2770188"/>
          <p14:tracePt t="23690" x="8988425" y="2838450"/>
          <p14:tracePt t="23698" x="9337675" y="2914650"/>
          <p14:tracePt t="23708" x="9652000" y="2990850"/>
          <p14:tracePt t="23714" x="9898063" y="3051175"/>
          <p14:tracePt t="23724" x="10126663" y="3101975"/>
          <p14:tracePt t="23730" x="10313988" y="3152775"/>
          <p14:tracePt t="23741" x="10467975" y="3186113"/>
          <p14:tracePt t="23746" x="10585450" y="3203575"/>
          <p14:tracePt t="23756" x="10679113" y="3221038"/>
          <p14:tracePt t="23762" x="10721975" y="3228975"/>
          <p14:tracePt t="23770" x="10739438" y="3228975"/>
          <p14:tracePt t="23778" x="10747375" y="3238500"/>
          <p14:tracePt t="23786" x="10756900" y="3238500"/>
          <p14:tracePt t="23957" x="10747375" y="3238500"/>
          <p14:tracePt t="23963" x="10714038" y="3238500"/>
          <p14:tracePt t="23972" x="10628313" y="3246438"/>
          <p14:tracePt t="23977" x="10467975" y="3263900"/>
          <p14:tracePt t="23986" x="10237788" y="3263900"/>
          <p14:tracePt t="23993" x="9915525" y="3263900"/>
          <p14:tracePt t="24001" x="9540875" y="3271838"/>
          <p14:tracePt t="24010" x="9107488" y="3271838"/>
          <p14:tracePt t="24017" x="8640763" y="3305175"/>
          <p14:tracePt t="24026" x="8105775" y="3322638"/>
          <p14:tracePt t="24034" x="7485063" y="3322638"/>
          <p14:tracePt t="24042" x="6864350" y="3322638"/>
          <p14:tracePt t="24050" x="6245225" y="3314700"/>
          <p14:tracePt t="24057" x="5548313" y="3263900"/>
          <p14:tracePt t="24066" x="4902200" y="3186113"/>
          <p14:tracePt t="24074" x="4341813" y="3119438"/>
          <p14:tracePt t="24082" x="3814763" y="3033713"/>
          <p14:tracePt t="24091" x="3389313" y="2932113"/>
          <p14:tracePt t="24098" x="3084513" y="2830513"/>
          <p14:tracePt t="24108" x="2846388" y="2744788"/>
          <p14:tracePt t="24114" x="2719388" y="2676525"/>
          <p14:tracePt t="24125" x="2633663" y="2617788"/>
          <p14:tracePt t="24130" x="2590800" y="2582863"/>
          <p14:tracePt t="24141" x="2557463" y="2549525"/>
          <p14:tracePt t="24146" x="2557463" y="2541588"/>
          <p14:tracePt t="24157" x="2557463" y="2532063"/>
          <p14:tracePt t="24162" x="2565400" y="2506663"/>
          <p14:tracePt t="24172" x="2582863" y="2481263"/>
          <p14:tracePt t="24178" x="2590800" y="2463800"/>
          <p14:tracePt t="24186" x="2600325" y="2447925"/>
          <p14:tracePt t="24194" x="2608263" y="2438400"/>
          <p14:tracePt t="24202" x="2625725" y="2405063"/>
          <p14:tracePt t="24210" x="2633663" y="2387600"/>
          <p14:tracePt t="24218" x="2641600" y="2371725"/>
          <p14:tracePt t="24226" x="2641600" y="2362200"/>
          <p14:tracePt t="24276" x="2641600" y="2354263"/>
          <p14:tracePt t="24291" x="2625725" y="2328863"/>
          <p14:tracePt t="24299" x="2625725" y="2319338"/>
          <p14:tracePt t="24307" x="2616200" y="2311400"/>
          <p14:tracePt t="24324" x="2608263" y="2311400"/>
          <p14:tracePt t="24340" x="2600325" y="2303463"/>
          <p14:tracePt t="24364" x="2590800" y="2303463"/>
          <p14:tracePt t="24378" x="2565400" y="2303463"/>
          <p14:tracePt t="24380" x="2532063" y="2303463"/>
          <p14:tracePt t="24386" x="2514600" y="2303463"/>
          <p14:tracePt t="24394" x="2489200" y="2303463"/>
          <p14:tracePt t="24402" x="2463800" y="2303463"/>
          <p14:tracePt t="24410" x="2438400" y="2311400"/>
          <p14:tracePt t="24418" x="2387600" y="2328863"/>
          <p14:tracePt t="24426" x="2327275" y="2362200"/>
          <p14:tracePt t="24434" x="2260600" y="2405063"/>
          <p14:tracePt t="24442" x="2174875" y="2447925"/>
          <p14:tracePt t="24450" x="2098675" y="2473325"/>
          <p14:tracePt t="24458" x="2022475" y="2498725"/>
          <p14:tracePt t="24466" x="1936750" y="2506663"/>
          <p14:tracePt t="24474" x="1868488" y="2524125"/>
          <p14:tracePt t="24482" x="1801813" y="2541588"/>
          <p14:tracePt t="24491" x="1741488" y="2557463"/>
          <p14:tracePt t="24498" x="1690688" y="2566988"/>
          <p14:tracePt t="24507" x="1657350" y="2574925"/>
          <p14:tracePt t="24513" x="1622425" y="2592388"/>
          <p14:tracePt t="24524" x="1589088" y="2600325"/>
          <p14:tracePt t="24530" x="1563688" y="2617788"/>
          <p14:tracePt t="24540" x="1520825" y="2633663"/>
          <p14:tracePt t="24546" x="1495425" y="2651125"/>
          <p14:tracePt t="24556" x="1462088" y="2660650"/>
          <p14:tracePt t="24561" x="1435100" y="2668588"/>
          <p14:tracePt t="24642" x="1452563" y="2660650"/>
          <p14:tracePt t="24649" x="1470025" y="2643188"/>
          <p14:tracePt t="24658" x="1512888" y="2608263"/>
          <p14:tracePt t="24666" x="1597025" y="2557463"/>
          <p14:tracePt t="24674" x="1733550" y="2524125"/>
          <p14:tracePt t="24681" x="1971675" y="2481263"/>
          <p14:tracePt t="24691" x="2352675" y="2447925"/>
          <p14:tracePt t="24698" x="2820988" y="2397125"/>
          <p14:tracePt t="24707" x="3381375" y="2311400"/>
          <p14:tracePt t="24714" x="3967163" y="2260600"/>
          <p14:tracePt t="24723" x="4570413" y="2200275"/>
          <p14:tracePt t="24730" x="5089525" y="2133600"/>
          <p14:tracePt t="24740" x="5548313" y="2098675"/>
          <p14:tracePt t="24745" x="5972175" y="2055813"/>
          <p14:tracePt t="24756" x="6303963" y="2022475"/>
          <p14:tracePt t="24762" x="6592888" y="1997075"/>
          <p14:tracePt t="24770" x="6848475" y="1979613"/>
          <p14:tracePt t="24778" x="7153275" y="1963738"/>
          <p14:tracePt t="24786" x="7459663" y="1954213"/>
          <p14:tracePt t="24794" x="7766050" y="1954213"/>
          <p14:tracePt t="24802" x="8020050" y="1971675"/>
          <p14:tracePt t="24810" x="8232775" y="1979613"/>
          <p14:tracePt t="24817" x="8420100" y="1979613"/>
          <p14:tracePt t="24826" x="8572500" y="2005013"/>
          <p14:tracePt t="24834" x="8750300" y="2030413"/>
          <p14:tracePt t="24842" x="8904288" y="2065338"/>
          <p14:tracePt t="24850" x="9064625" y="2108200"/>
          <p14:tracePt t="24857" x="9226550" y="2141538"/>
          <p14:tracePt t="24866" x="9396413" y="2200275"/>
          <p14:tracePt t="24875" x="9601200" y="2268538"/>
          <p14:tracePt t="24882" x="9821863" y="2344738"/>
          <p14:tracePt t="24892" x="9991725" y="2422525"/>
          <p14:tracePt t="24912" x="10280650" y="2566988"/>
          <p14:tracePt t="24916" x="10382250" y="2625725"/>
          <p14:tracePt t="24925" x="10501313" y="2701925"/>
          <p14:tracePt t="24930" x="10594975" y="2762250"/>
          <p14:tracePt t="24939" x="10704513" y="2805113"/>
          <p14:tracePt t="24946" x="10798175" y="2863850"/>
          <p14:tracePt t="24958" x="10883900" y="2906713"/>
          <p14:tracePt t="24962" x="10952163" y="2949575"/>
          <p14:tracePt t="24971" x="11028363" y="2982913"/>
          <p14:tracePt t="24978" x="11096625" y="3016250"/>
          <p14:tracePt t="24986" x="11155363" y="3033713"/>
          <p14:tracePt t="24994" x="11198225" y="3051175"/>
          <p14:tracePt t="25002" x="11223625" y="3067050"/>
          <p14:tracePt t="25010" x="11249025" y="3067050"/>
          <p14:tracePt t="25018" x="11256963" y="3076575"/>
          <p14:tracePt t="25034" x="11266488" y="3076575"/>
          <p14:tracePt t="25539" x="11266488" y="3067050"/>
          <p14:tracePt t="25547" x="11282363" y="3059113"/>
          <p14:tracePt t="25557" x="11299825" y="3041650"/>
          <p14:tracePt t="25963" x="11282363" y="3033713"/>
          <p14:tracePt t="25972" x="11274425" y="3033713"/>
          <p14:tracePt t="25980" x="11256963" y="3041650"/>
          <p14:tracePt t="25988" x="11172825" y="3076575"/>
          <p14:tracePt t="25994" x="11079163" y="3101975"/>
          <p14:tracePt t="26002" x="11010900" y="3109913"/>
          <p14:tracePt t="26010" x="11002963" y="3109913"/>
          <p14:tracePt t="26018" x="10993438" y="3109913"/>
          <p14:tracePt t="26026" x="10985500" y="3109913"/>
          <p14:tracePt t="26034" x="10977563" y="3109913"/>
          <p14:tracePt t="26042" x="10952163" y="3119438"/>
          <p14:tracePt t="26050" x="10917238" y="3127375"/>
          <p14:tracePt t="26062" x="10883900" y="3135313"/>
          <p14:tracePt t="26072" x="10848975" y="3144838"/>
          <p14:tracePt t="26078" x="10815638" y="3144838"/>
          <p14:tracePt t="26094" x="10807700" y="3144838"/>
          <p14:tracePt t="26110" x="10798175" y="3144838"/>
          <p14:tracePt t="26126" x="10790238" y="3144838"/>
          <p14:tracePt t="26142" x="10782300" y="3144838"/>
          <p14:tracePt t="26150" x="10772775" y="3152775"/>
          <p14:tracePt t="26158" x="10756900" y="3152775"/>
          <p14:tracePt t="26166" x="10739438" y="3160713"/>
          <p14:tracePt t="26175" x="10721975" y="3160713"/>
          <p14:tracePt t="26182" x="10721975" y="3170238"/>
          <p14:tracePt t="26191" x="10714038" y="3170238"/>
          <p14:tracePt t="26198" x="10714038" y="3178175"/>
          <p14:tracePt t="26208" x="10696575" y="3178175"/>
          <p14:tracePt t="26224" x="10688638" y="3186113"/>
          <p14:tracePt t="26230" x="10679113" y="3195638"/>
          <p14:tracePt t="26240" x="10671175" y="3195638"/>
          <p14:tracePt t="26273" x="10671175" y="3203575"/>
          <p14:tracePt t="26286" x="10663238" y="3203575"/>
          <p14:tracePt t="26310" x="10653713" y="3203575"/>
          <p14:tracePt t="26318" x="10645775" y="3203575"/>
          <p14:tracePt t="26326" x="10637838" y="3203575"/>
          <p14:tracePt t="26335" x="10620375" y="3203575"/>
          <p14:tracePt t="26342" x="10602913" y="3203575"/>
          <p14:tracePt t="26358" x="10594975" y="3203575"/>
          <p14:tracePt t="26370" x="10585450" y="3203575"/>
          <p14:tracePt t="26378" x="10577513" y="3203575"/>
          <p14:tracePt t="26496" x="10569575" y="3203575"/>
          <p14:tracePt t="26511" x="10577513" y="3195638"/>
          <p14:tracePt t="26527" x="10594975" y="3178175"/>
          <p14:tracePt t="26535" x="10602913" y="3178175"/>
          <p14:tracePt t="26544" x="10612438" y="3170238"/>
          <p14:tracePt t="26560" x="10628313" y="3160713"/>
          <p14:tracePt t="26567" x="10628313" y="3152775"/>
          <p14:tracePt t="26576" x="10645775" y="3152775"/>
          <p14:tracePt t="26583" x="10653713" y="3152775"/>
          <p14:tracePt t="26598" x="10671175" y="3152775"/>
          <p14:tracePt t="26608" x="10688638" y="3152775"/>
          <p14:tracePt t="26624" x="10696575" y="3160713"/>
          <p14:tracePt t="26630" x="10704513" y="3160713"/>
          <p14:tracePt t="26991" x="10696575" y="3160713"/>
          <p14:tracePt t="26999" x="10688638" y="3152775"/>
          <p14:tracePt t="27009" x="10671175" y="3144838"/>
          <p14:tracePt t="27016" x="10653713" y="3144838"/>
          <p14:tracePt t="27026" x="10628313" y="3135313"/>
          <p14:tracePt t="27031" x="10620375" y="3135313"/>
          <p14:tracePt t="27040" x="10585450" y="3135313"/>
          <p14:tracePt t="27046" x="10552113" y="3135313"/>
          <p14:tracePt t="27057" x="10526713" y="3135313"/>
          <p14:tracePt t="27062" x="10483850" y="3135313"/>
          <p14:tracePt t="27074" x="10407650" y="3144838"/>
          <p14:tracePt t="27078" x="10339388" y="3160713"/>
          <p14:tracePt t="27088" x="10255250" y="3186113"/>
          <p14:tracePt t="27094" x="10161588" y="3203575"/>
          <p14:tracePt t="27102" x="10085388" y="3221038"/>
          <p14:tracePt t="27110" x="9991725" y="3238500"/>
          <p14:tracePt t="27118" x="9915525" y="3246438"/>
          <p14:tracePt t="27126" x="9829800" y="3263900"/>
          <p14:tracePt t="27134" x="9771063" y="3263900"/>
          <p14:tracePt t="27142" x="9728200" y="3271838"/>
          <p14:tracePt t="27150" x="9694863" y="3271838"/>
          <p14:tracePt t="27158" x="9652000" y="3271838"/>
          <p14:tracePt t="27166" x="9626600" y="3279775"/>
          <p14:tracePt t="27182" x="9617075" y="3279775"/>
          <p14:tracePt t="27191" x="9591675" y="3279775"/>
          <p14:tracePt t="27198" x="9575800" y="3279775"/>
          <p14:tracePt t="27208" x="9550400" y="3279775"/>
          <p14:tracePt t="27214" x="9523413" y="3279775"/>
          <p14:tracePt t="27224" x="9498013" y="3279775"/>
          <p14:tracePt t="27230" x="9472613" y="3271838"/>
          <p14:tracePt t="27240" x="9447213" y="3254375"/>
          <p14:tracePt t="27246" x="9413875" y="3238500"/>
          <p14:tracePt t="27255" x="9388475" y="3228975"/>
          <p14:tracePt t="27262" x="9380538" y="3228975"/>
          <p14:tracePt t="27273" x="9363075" y="3211513"/>
          <p14:tracePt t="27294" x="9353550" y="3211513"/>
          <p14:tracePt t="27301" x="9353550" y="3203575"/>
          <p14:tracePt t="27309" x="9337675" y="3195638"/>
          <p14:tracePt t="27318" x="9328150" y="3195638"/>
          <p14:tracePt t="27325" x="9320213" y="3186113"/>
          <p14:tracePt t="27334" x="9312275" y="3186113"/>
          <p14:tracePt t="27342" x="9294813" y="3186113"/>
          <p14:tracePt t="27357" x="9286875" y="3178175"/>
          <p14:tracePt t="27376" x="9277350" y="3178175"/>
          <p14:tracePt t="27390" x="9269413" y="3178175"/>
          <p14:tracePt t="27414" x="9251950" y="3178175"/>
          <p14:tracePt t="27423" x="9244013" y="3178175"/>
          <p14:tracePt t="27430" x="9236075" y="3178175"/>
          <p14:tracePt t="27440" x="9226550" y="3195638"/>
          <p14:tracePt t="27446" x="9218613" y="3195638"/>
          <p14:tracePt t="27455" x="9218613" y="3203575"/>
          <p14:tracePt t="27462" x="9218613" y="3211513"/>
          <p14:tracePt t="27473" x="9218613" y="3221038"/>
          <p14:tracePt t="27486" x="9236075" y="3221038"/>
          <p14:tracePt t="27494" x="9244013" y="3211513"/>
          <p14:tracePt t="27502" x="9251950" y="3211513"/>
          <p14:tracePt t="27510" x="9251950" y="3195638"/>
          <p14:tracePt t="27518" x="9251950" y="3186113"/>
          <p14:tracePt t="27526" x="9251950" y="3170238"/>
          <p14:tracePt t="27813" x="9277350" y="3178175"/>
          <p14:tracePt t="27823" x="9286875" y="3178175"/>
          <p14:tracePt t="27829" x="9286875" y="3195638"/>
          <p14:tracePt t="27839" x="9286875" y="3203575"/>
          <p14:tracePt t="27845" x="9294813" y="3203575"/>
          <p14:tracePt t="27855" x="9312275" y="3221038"/>
          <p14:tracePt t="27861" x="9320213" y="3228975"/>
          <p14:tracePt t="27872" x="9320213" y="3254375"/>
          <p14:tracePt t="27878" x="9320213" y="3271838"/>
          <p14:tracePt t="27887" x="9320213" y="3289300"/>
          <p14:tracePt t="27907" x="9312275" y="3305175"/>
          <p14:tracePt t="27918" x="9294813" y="3305175"/>
          <p14:tracePt t="27926" x="9286875" y="3305175"/>
          <p14:tracePt t="27934" x="9277350" y="3305175"/>
          <p14:tracePt t="27941" x="9244013" y="3305175"/>
          <p14:tracePt t="27950" x="9226550" y="3305175"/>
          <p14:tracePt t="27958" x="9201150" y="3305175"/>
          <p14:tracePt t="27966" x="9183688" y="3305175"/>
          <p14:tracePt t="27974" x="9167813" y="3305175"/>
          <p14:tracePt t="27982" x="9142413" y="3305175"/>
          <p14:tracePt t="27998" x="9132888" y="3305175"/>
          <p14:tracePt t="28014" x="9117013" y="3305175"/>
          <p14:tracePt t="28120" x="9107488" y="3297238"/>
          <p14:tracePt t="28152" x="9091613" y="3297238"/>
          <p14:tracePt t="28160" x="9064625" y="3297238"/>
          <p14:tracePt t="28168" x="8997950" y="3297238"/>
          <p14:tracePt t="28176" x="8894763" y="3297238"/>
          <p14:tracePt t="28183" x="8785225" y="3297238"/>
          <p14:tracePt t="28191" x="8691563" y="3297238"/>
          <p14:tracePt t="28199" x="8605838" y="3297238"/>
          <p14:tracePt t="28208" x="8513763" y="3297238"/>
          <p14:tracePt t="28214" x="8428038" y="3279775"/>
          <p14:tracePt t="28224" x="8359775" y="3246438"/>
          <p14:tracePt t="28231" x="8308975" y="3221038"/>
          <p14:tracePt t="28240" x="8301038" y="3211513"/>
          <p14:tracePt t="28279" x="8283575" y="3203575"/>
          <p14:tracePt t="28287" x="8258175" y="3203575"/>
          <p14:tracePt t="28295" x="8224838" y="3203575"/>
          <p14:tracePt t="28303" x="8156575" y="3203575"/>
          <p14:tracePt t="28311" x="8054975" y="3203575"/>
          <p14:tracePt t="28319" x="7918450" y="3211513"/>
          <p14:tracePt t="28326" x="7748588" y="3221038"/>
          <p14:tracePt t="28334" x="7604125" y="3221038"/>
          <p14:tracePt t="28342" x="7434263" y="3238500"/>
          <p14:tracePt t="28351" x="7272338" y="3238500"/>
          <p14:tracePt t="28359" x="7112000" y="3238500"/>
          <p14:tracePt t="28369" x="6975475" y="3238500"/>
          <p14:tracePt t="28380" x="6831013" y="3238500"/>
          <p14:tracePt t="28381" x="6711950" y="3238500"/>
          <p14:tracePt t="28390" x="6584950" y="3246438"/>
          <p14:tracePt t="28398" x="6440488" y="3254375"/>
          <p14:tracePt t="28406" x="6296025" y="3263900"/>
          <p14:tracePt t="28414" x="6167438" y="3271838"/>
          <p14:tracePt t="28423" x="6057900" y="3289300"/>
          <p14:tracePt t="28430" x="5930900" y="3305175"/>
          <p14:tracePt t="28440" x="5819775" y="3314700"/>
          <p14:tracePt t="28446" x="5708650" y="3322638"/>
          <p14:tracePt t="28455" x="5599113" y="3330575"/>
          <p14:tracePt t="28462" x="5497513" y="3330575"/>
          <p14:tracePt t="28472" x="5368925" y="3330575"/>
          <p14:tracePt t="28478" x="5259388" y="3330575"/>
          <p14:tracePt t="28489" x="5148263" y="3330575"/>
          <p14:tracePt t="28494" x="5021263" y="3330575"/>
          <p14:tracePt t="28502" x="4910138" y="3330575"/>
          <p14:tracePt t="28510" x="4818063" y="3340100"/>
          <p14:tracePt t="28518" x="4724400" y="3348038"/>
          <p14:tracePt t="28526" x="4646613" y="3340100"/>
          <p14:tracePt t="28534" x="4630738" y="3330575"/>
          <p14:tracePt t="28542" x="4621213" y="3322638"/>
          <p14:tracePt t="28550" x="4613275" y="3314700"/>
          <p14:tracePt t="28566" x="4621213" y="3297238"/>
          <p14:tracePt t="28573" x="4630738" y="3297238"/>
          <p14:tracePt t="28582" x="4664075" y="3263900"/>
          <p14:tracePt t="28590" x="4699000" y="3228975"/>
          <p14:tracePt t="28598" x="4775200" y="3178175"/>
          <p14:tracePt t="28607" x="4919663" y="3109913"/>
          <p14:tracePt t="28614" x="5165725" y="3051175"/>
          <p14:tracePt t="28624" x="5505450" y="2990850"/>
          <p14:tracePt t="28629" x="5989638" y="2957513"/>
          <p14:tracePt t="28641" x="6524625" y="2957513"/>
          <p14:tracePt t="28646" x="7119938" y="2982913"/>
          <p14:tracePt t="28656" x="7731125" y="3041650"/>
          <p14:tracePt t="28662" x="8258175" y="3076575"/>
          <p14:tracePt t="28672" x="8793163" y="3109913"/>
          <p14:tracePt t="28678" x="9328150" y="3127375"/>
          <p14:tracePt t="28686" x="9761538" y="3127375"/>
          <p14:tracePt t="28694" x="10110788" y="3119438"/>
          <p14:tracePt t="28702" x="10399713" y="3094038"/>
          <p14:tracePt t="28710" x="10637838" y="3076575"/>
          <p14:tracePt t="28718" x="10807700" y="3051175"/>
          <p14:tracePt t="28726" x="10926763" y="3016250"/>
          <p14:tracePt t="28734" x="11036300" y="2982913"/>
          <p14:tracePt t="28742" x="11104563" y="2949575"/>
          <p14:tracePt t="28750" x="11163300" y="2914650"/>
          <p14:tracePt t="28758" x="11206163" y="2889250"/>
          <p14:tracePt t="28766" x="11241088" y="2863850"/>
          <p14:tracePt t="28774" x="11256963" y="2830513"/>
          <p14:tracePt t="28782" x="11282363" y="2805113"/>
          <p14:tracePt t="28791" x="11299825" y="2770188"/>
          <p14:tracePt t="28798" x="11307763" y="2744788"/>
          <p14:tracePt t="28807" x="11333163" y="2701925"/>
          <p14:tracePt t="28814" x="11350625" y="2668588"/>
          <p14:tracePt t="28824" x="11360150" y="2651125"/>
          <p14:tracePt t="28830" x="11368088" y="2651125"/>
          <p14:tracePt t="28840" x="11368088" y="2643188"/>
          <p14:tracePt t="28856" x="11376025" y="2643188"/>
          <p14:tracePt t="28872" x="11385550" y="2643188"/>
          <p14:tracePt t="28877" x="11410950" y="2643188"/>
          <p14:tracePt t="28885" x="11426825" y="2651125"/>
          <p14:tracePt t="28907" x="11452225" y="2693988"/>
          <p14:tracePt t="28909" x="11469688" y="2711450"/>
          <p14:tracePt t="28917" x="11487150" y="2752725"/>
          <p14:tracePt t="28925" x="11487150" y="2770188"/>
          <p14:tracePt t="28934" x="11495088" y="2795588"/>
          <p14:tracePt t="28942" x="11495088" y="2838450"/>
          <p14:tracePt t="28950" x="11487150" y="2897188"/>
          <p14:tracePt t="28958" x="11452225" y="2965450"/>
          <p14:tracePt t="28966" x="11401425" y="3016250"/>
          <p14:tracePt t="28973" x="11333163" y="3067050"/>
          <p14:tracePt t="28982" x="11266488" y="3119438"/>
          <p14:tracePt t="28990" x="11180763" y="3160713"/>
          <p14:tracePt t="28997" x="11079163" y="3203575"/>
          <p14:tracePt t="29007" x="10985500" y="3221038"/>
          <p14:tracePt t="29013" x="10891838" y="3228975"/>
          <p14:tracePt t="29023" x="10790238" y="3238500"/>
          <p14:tracePt t="29029" x="10688638" y="3228975"/>
          <p14:tracePt t="29040" x="10585450" y="3203575"/>
          <p14:tracePt t="29046" x="10501313" y="3186113"/>
          <p14:tracePt t="29055" x="10433050" y="3170238"/>
          <p14:tracePt t="29061" x="10331450" y="3144838"/>
          <p14:tracePt t="29071" x="10229850" y="3127375"/>
          <p14:tracePt t="29078" x="10110788" y="3101975"/>
          <p14:tracePt t="29088" x="9956800" y="3094038"/>
          <p14:tracePt t="29094" x="9771063" y="3094038"/>
          <p14:tracePt t="29102" x="9540875" y="3094038"/>
          <p14:tracePt t="29110" x="9277350" y="3101975"/>
          <p14:tracePt t="29118" x="8963025" y="3144838"/>
          <p14:tracePt t="29130" x="8658225" y="3186113"/>
          <p14:tracePt t="29139" x="8343900" y="3238500"/>
          <p14:tracePt t="29146" x="8029575" y="3297238"/>
          <p14:tracePt t="29156" x="7756525" y="3340100"/>
          <p14:tracePt t="29162" x="7561263" y="3365500"/>
          <p14:tracePt t="29172" x="7416800" y="3373438"/>
          <p14:tracePt t="29178" x="7340600" y="3373438"/>
          <p14:tracePt t="29186" x="7289800" y="3373438"/>
          <p14:tracePt t="29194" x="7256463" y="3373438"/>
          <p14:tracePt t="29203" x="7239000" y="3365500"/>
          <p14:tracePt t="29218" x="7213600" y="3348038"/>
          <p14:tracePt t="29226" x="7196138" y="3330575"/>
          <p14:tracePt t="29234" x="7178675" y="3322638"/>
          <p14:tracePt t="29242" x="7170738" y="3322638"/>
          <p14:tracePt t="29250" x="7162800" y="3314700"/>
          <p14:tracePt t="29258" x="7137400" y="3305175"/>
          <p14:tracePt t="29274" x="7119938" y="3297238"/>
          <p14:tracePt t="29282" x="7094538" y="3289300"/>
          <p14:tracePt t="29290" x="7059613" y="3289300"/>
          <p14:tracePt t="29298" x="7034213" y="3279775"/>
          <p14:tracePt t="29307" x="7018338" y="3279775"/>
          <p14:tracePt t="29314" x="6983413" y="3279775"/>
          <p14:tracePt t="29323" x="6942138" y="3279775"/>
          <p14:tracePt t="29330" x="6907213" y="3279775"/>
          <p14:tracePt t="29339" x="6881813" y="3279775"/>
          <p14:tracePt t="29346" x="6856413" y="3279775"/>
          <p14:tracePt t="29395" x="6864350" y="3279775"/>
          <p14:tracePt t="29404" x="6873875" y="3289300"/>
          <p14:tracePt t="29410" x="6899275" y="3289300"/>
          <p14:tracePt t="29419" x="6915150" y="3289300"/>
          <p14:tracePt t="29426" x="6958013" y="3289300"/>
          <p14:tracePt t="29434" x="7034213" y="3289300"/>
          <p14:tracePt t="29442" x="7153275" y="3279775"/>
          <p14:tracePt t="29451" x="7297738" y="3263900"/>
          <p14:tracePt t="29458" x="7510463" y="3238500"/>
          <p14:tracePt t="29467" x="7731125" y="3211513"/>
          <p14:tracePt t="29476" x="7943850" y="3195638"/>
          <p14:tracePt t="29482" x="8156575" y="3195638"/>
          <p14:tracePt t="29492" x="8318500" y="3195638"/>
          <p14:tracePt t="29499" x="8428038" y="3195638"/>
          <p14:tracePt t="29508" x="8529638" y="3195638"/>
          <p14:tracePt t="29515" x="8605838" y="3195638"/>
          <p14:tracePt t="29524" x="8658225" y="3195638"/>
          <p14:tracePt t="29541" x="8674100" y="3195638"/>
          <p14:tracePt t="29643" x="8666163" y="3195638"/>
          <p14:tracePt t="29651" x="8658225" y="3170238"/>
          <p14:tracePt t="29660" x="8658225" y="3160713"/>
          <p14:tracePt t="29667" x="8658225" y="3144838"/>
          <p14:tracePt t="29677" x="8674100" y="3119438"/>
          <p14:tracePt t="29683" x="8683625" y="3084513"/>
          <p14:tracePt t="29693" x="8691563" y="3084513"/>
          <p14:tracePt t="29852" x="8716963" y="3109913"/>
          <p14:tracePt t="29860" x="8759825" y="3119438"/>
          <p14:tracePt t="29867" x="8777288" y="3119438"/>
          <p14:tracePt t="29877" x="8785225" y="3135313"/>
          <p14:tracePt t="29898" x="8785225" y="3144838"/>
          <p14:tracePt t="29907" x="8785225" y="3152775"/>
          <p14:tracePt t="29914" x="8785225" y="3160713"/>
          <p14:tracePt t="29924" x="8785225" y="3186113"/>
          <p14:tracePt t="29930" x="8777288" y="3221038"/>
          <p14:tracePt t="29940" x="8750300" y="3263900"/>
          <p14:tracePt t="29946" x="8742363" y="3263900"/>
          <p14:tracePt t="29962" x="8742363" y="3271838"/>
          <p14:tracePt t="29977" x="8734425" y="3271838"/>
          <p14:tracePt t="29987" x="8724900" y="3279775"/>
          <p14:tracePt t="29993" x="8709025" y="3289300"/>
          <p14:tracePt t="30002" x="8674100" y="3289300"/>
          <p14:tracePt t="30009" x="8658225" y="3289300"/>
          <p14:tracePt t="30017" x="8623300" y="3289300"/>
          <p14:tracePt t="30026" x="8589963" y="3289300"/>
          <p14:tracePt t="30033" x="8539163" y="3289300"/>
          <p14:tracePt t="30041" x="8478838" y="3289300"/>
          <p14:tracePt t="30050" x="8435975" y="3279775"/>
          <p14:tracePt t="30057" x="8385175" y="3271838"/>
          <p14:tracePt t="30066" x="8343900" y="3263900"/>
          <p14:tracePt t="30074" x="8283575" y="3254375"/>
          <p14:tracePt t="30082" x="8232775" y="3246438"/>
          <p14:tracePt t="30089" x="8189913" y="3228975"/>
          <p14:tracePt t="30097" x="8181975" y="3228975"/>
          <p14:tracePt t="30130" x="8174038" y="3221038"/>
          <p14:tracePt t="30156" x="8164513" y="3221038"/>
          <p14:tracePt t="30162" x="8139113" y="3211513"/>
          <p14:tracePt t="30171" x="8105775" y="3211513"/>
          <p14:tracePt t="30178" x="8062913" y="3203575"/>
          <p14:tracePt t="30189" x="7986713" y="3195638"/>
          <p14:tracePt t="30194" x="7893050" y="3186113"/>
          <p14:tracePt t="30203" x="7773988" y="3186113"/>
          <p14:tracePt t="30210" x="7629525" y="3186113"/>
          <p14:tracePt t="30218" x="7510463" y="3186113"/>
          <p14:tracePt t="30226" x="7400925" y="3178175"/>
          <p14:tracePt t="30234" x="7281863" y="3178175"/>
          <p14:tracePt t="30242" x="7178675" y="3178175"/>
          <p14:tracePt t="30250" x="7094538" y="3160713"/>
          <p14:tracePt t="30258" x="7026275" y="3152775"/>
          <p14:tracePt t="30266" x="6967538" y="3152775"/>
          <p14:tracePt t="30274" x="6950075" y="3152775"/>
          <p14:tracePt t="30282" x="6932613" y="3152775"/>
          <p14:tracePt t="30314" x="6915150" y="3152775"/>
          <p14:tracePt t="30323" x="6907213" y="3152775"/>
          <p14:tracePt t="30346" x="6889750" y="3152775"/>
          <p14:tracePt t="30362" x="6881813" y="3152775"/>
          <p14:tracePt t="30372" x="6864350" y="3152775"/>
          <p14:tracePt t="30379" x="6831013" y="3135313"/>
          <p14:tracePt t="30389" x="6813550" y="3135313"/>
          <p14:tracePt t="30397" x="6797675" y="3127375"/>
          <p14:tracePt t="30412" x="6754813" y="3127375"/>
          <p14:tracePt t="30420" x="6737350" y="3127375"/>
          <p14:tracePt t="30426" x="6719888" y="3119438"/>
          <p14:tracePt t="30434" x="6704013" y="3109913"/>
          <p14:tracePt t="30442" x="6661150" y="3109913"/>
          <p14:tracePt t="30450" x="6610350" y="3101975"/>
          <p14:tracePt t="30458" x="6575425" y="3101975"/>
          <p14:tracePt t="30466" x="6542088" y="3094038"/>
          <p14:tracePt t="30474" x="6491288" y="3084513"/>
          <p14:tracePt t="30482" x="6456363" y="3084513"/>
          <p14:tracePt t="30491" x="6430963" y="3076575"/>
          <p14:tracePt t="30498" x="6405563" y="3067050"/>
          <p14:tracePt t="30507" x="6389688" y="3059113"/>
          <p14:tracePt t="30514" x="6380163" y="3059113"/>
          <p14:tracePt t="30524" x="6372225" y="3051175"/>
          <p14:tracePt t="30555" x="6364288" y="3041650"/>
          <p14:tracePt t="30578" x="6354763" y="3033713"/>
          <p14:tracePt t="30587" x="6346825" y="3016250"/>
          <p14:tracePt t="30594" x="6338888" y="3016250"/>
          <p14:tracePt t="30828" x="6338888" y="3008313"/>
          <p14:tracePt t="30843" x="6346825" y="3000375"/>
          <p14:tracePt t="30851" x="6354763" y="3000375"/>
          <p14:tracePt t="30860" x="6372225" y="2990850"/>
          <p14:tracePt t="30867" x="6380163" y="2990850"/>
          <p14:tracePt t="30875" x="6397625" y="2982913"/>
          <p14:tracePt t="30882" x="6415088" y="2974975"/>
          <p14:tracePt t="30907" x="6559550" y="2949575"/>
          <p14:tracePt t="30914" x="6643688" y="2949575"/>
          <p14:tracePt t="30924" x="6745288" y="2940050"/>
          <p14:tracePt t="30930" x="6864350" y="2932113"/>
          <p14:tracePt t="30940" x="6983413" y="2914650"/>
          <p14:tracePt t="30946" x="7094538" y="2906713"/>
          <p14:tracePt t="30956" x="7221538" y="2897188"/>
          <p14:tracePt t="30962" x="7332663" y="2889250"/>
          <p14:tracePt t="30972" x="7434263" y="2863850"/>
          <p14:tracePt t="30978" x="7527925" y="2855913"/>
          <p14:tracePt t="30990" x="7596188" y="2838450"/>
          <p14:tracePt t="30994" x="7646988" y="2830513"/>
          <p14:tracePt t="31006" x="7680325" y="2830513"/>
          <p14:tracePt t="31010" x="7688263" y="2830513"/>
          <p14:tracePt t="31018" x="7715250" y="2820988"/>
          <p14:tracePt t="31026" x="7731125" y="2820988"/>
          <p14:tracePt t="31034" x="7766050" y="2805113"/>
          <p14:tracePt t="31042" x="7781925" y="2805113"/>
          <p14:tracePt t="31050" x="7807325" y="2805113"/>
          <p14:tracePt t="31057" x="7842250" y="2805113"/>
          <p14:tracePt t="31065" x="7893050" y="2820988"/>
          <p14:tracePt t="31073" x="7943850" y="2846388"/>
          <p14:tracePt t="31081" x="7994650" y="2881313"/>
          <p14:tracePt t="31090" x="8020050" y="2922588"/>
          <p14:tracePt t="31097" x="8062913" y="2982913"/>
          <p14:tracePt t="31107" x="8088313" y="3051175"/>
          <p14:tracePt t="31114" x="8105775" y="3135313"/>
          <p14:tracePt t="31123" x="8113713" y="3211513"/>
          <p14:tracePt t="31130" x="8113713" y="3305175"/>
          <p14:tracePt t="31140" x="8088313" y="3398838"/>
          <p14:tracePt t="31146" x="8054975" y="3467100"/>
          <p14:tracePt t="31156" x="8012113" y="3543300"/>
          <p14:tracePt t="31161" x="7969250" y="3594100"/>
          <p14:tracePt t="31173" x="7918450" y="3636963"/>
          <p14:tracePt t="31178" x="7875588" y="3662363"/>
          <p14:tracePt t="31189" x="7842250" y="3679825"/>
          <p14:tracePt t="31194" x="7807325" y="3687763"/>
          <p14:tracePt t="31205" x="7773988" y="3687763"/>
          <p14:tracePt t="31210" x="7748588" y="3687763"/>
          <p14:tracePt t="31218" x="7723188" y="3671888"/>
          <p14:tracePt t="31226" x="7680325" y="3654425"/>
          <p14:tracePt t="31234" x="7629525" y="3619500"/>
          <p14:tracePt t="31242" x="7596188" y="3594100"/>
          <p14:tracePt t="31250" x="7553325" y="3560763"/>
          <p14:tracePt t="31258" x="7535863" y="3535363"/>
          <p14:tracePt t="31266" x="7510463" y="3509963"/>
          <p14:tracePt t="31273" x="7485063" y="3475038"/>
          <p14:tracePt t="31282" x="7485063" y="3467100"/>
          <p14:tracePt t="31290" x="7485063" y="3459163"/>
          <p14:tracePt t="31297" x="7477125" y="3441700"/>
          <p14:tracePt t="31306" x="7467600" y="3416300"/>
          <p14:tracePt t="31314" x="7467600" y="3408363"/>
          <p14:tracePt t="31323" x="7467600" y="3398838"/>
          <p14:tracePt t="31330" x="7467600" y="3390900"/>
          <p14:tracePt t="31340" x="7459663" y="3365500"/>
          <p14:tracePt t="31355" x="7459663" y="3355975"/>
          <p14:tracePt t="31372" x="7451725" y="3340100"/>
          <p14:tracePt t="31389" x="7451725" y="3330575"/>
          <p14:tracePt t="31402" x="7442200" y="3330575"/>
          <p14:tracePt t="31410" x="7416800" y="3322638"/>
          <p14:tracePt t="31418" x="7400925" y="3314700"/>
          <p14:tracePt t="31426" x="7366000" y="3305175"/>
          <p14:tracePt t="31434" x="7340600" y="3305175"/>
          <p14:tracePt t="31442" x="7323138" y="3305175"/>
          <p14:tracePt t="31450" x="7297738" y="3297238"/>
          <p14:tracePt t="31458" x="7272338" y="3289300"/>
          <p14:tracePt t="31466" x="7229475" y="3279775"/>
          <p14:tracePt t="31474" x="7188200" y="3279775"/>
          <p14:tracePt t="31482" x="7137400" y="3279775"/>
          <p14:tracePt t="31489" x="7085013" y="3279775"/>
          <p14:tracePt t="31498" x="7026275" y="3279775"/>
          <p14:tracePt t="31506" x="6958013" y="3279775"/>
          <p14:tracePt t="31514" x="6864350" y="3279775"/>
          <p14:tracePt t="31522" x="6788150" y="3279775"/>
          <p14:tracePt t="31530" x="6711950" y="3279775"/>
          <p14:tracePt t="31539" x="6618288" y="3289300"/>
          <p14:tracePt t="31546" x="6516688" y="3297238"/>
          <p14:tracePt t="31556" x="6415088" y="3314700"/>
          <p14:tracePt t="31562" x="6311900" y="3322638"/>
          <p14:tracePt t="31571" x="6227763" y="3330575"/>
          <p14:tracePt t="31577" x="6134100" y="3348038"/>
          <p14:tracePt t="31588" x="6057900" y="3355975"/>
          <p14:tracePt t="31594" x="5981700" y="3365500"/>
          <p14:tracePt t="31605" x="5905500" y="3373438"/>
          <p14:tracePt t="31610" x="5853113" y="3382963"/>
          <p14:tracePt t="31618" x="5794375" y="3390900"/>
          <p14:tracePt t="31626" x="5735638" y="3398838"/>
          <p14:tracePt t="31634" x="5683250" y="3408363"/>
          <p14:tracePt t="31642" x="5641975" y="3416300"/>
          <p14:tracePt t="31650" x="5581650" y="3424238"/>
          <p14:tracePt t="31659" x="5522913" y="3424238"/>
          <p14:tracePt t="31666" x="5462588" y="3424238"/>
          <p14:tracePt t="31674" x="5403850" y="3433763"/>
          <p14:tracePt t="31682" x="5335588" y="3441700"/>
          <p14:tracePt t="31690" x="5249863" y="3441700"/>
          <p14:tracePt t="31698" x="5165725" y="3441700"/>
          <p14:tracePt t="31707" x="5089525" y="3441700"/>
          <p14:tracePt t="31714" x="4995863" y="3441700"/>
          <p14:tracePt t="31723" x="4910138" y="3441700"/>
          <p14:tracePt t="31730" x="4826000" y="3433763"/>
          <p14:tracePt t="31740" x="4749800" y="3416300"/>
          <p14:tracePt t="31746" x="4673600" y="3390900"/>
          <p14:tracePt t="31756" x="4613275" y="3365500"/>
          <p14:tracePt t="31762" x="4554538" y="3340100"/>
          <p14:tracePt t="31772" x="4511675" y="3322638"/>
          <p14:tracePt t="31778" x="4476750" y="3297238"/>
          <p14:tracePt t="31789" x="4443413" y="3279775"/>
          <p14:tracePt t="31794" x="4418013" y="3254375"/>
          <p14:tracePt t="31804" x="4384675" y="3238500"/>
          <p14:tracePt t="31810" x="4367213" y="3221038"/>
          <p14:tracePt t="31818" x="4349750" y="3195638"/>
          <p14:tracePt t="31826" x="4332288" y="3178175"/>
          <p14:tracePt t="31834" x="4324350" y="3152775"/>
          <p14:tracePt t="31842" x="4324350" y="3144838"/>
          <p14:tracePt t="31850" x="4324350" y="3119438"/>
          <p14:tracePt t="31858" x="4332288" y="3094038"/>
          <p14:tracePt t="31866" x="4349750" y="3076575"/>
          <p14:tracePt t="31874" x="4359275" y="3051175"/>
          <p14:tracePt t="31882" x="4400550" y="3016250"/>
          <p14:tracePt t="31890" x="4418013" y="3000375"/>
          <p14:tracePt t="31898" x="4451350" y="2974975"/>
          <p14:tracePt t="31908" x="4511675" y="2940050"/>
          <p14:tracePt t="31924" x="4706938" y="2881313"/>
          <p14:tracePt t="31930" x="4808538" y="2863850"/>
          <p14:tracePt t="31940" x="4910138" y="2846388"/>
          <p14:tracePt t="31946" x="5003800" y="2830513"/>
          <p14:tracePt t="31955" x="5072063" y="2813050"/>
          <p14:tracePt t="31962" x="5148263" y="2805113"/>
          <p14:tracePt t="31971" x="5199063" y="2795588"/>
          <p14:tracePt t="31978" x="5276850" y="2787650"/>
          <p14:tracePt t="31988" x="5327650" y="2778125"/>
          <p14:tracePt t="31994" x="5378450" y="2778125"/>
          <p14:tracePt t="32005" x="5411788" y="2778125"/>
          <p14:tracePt t="32010" x="5454650" y="2778125"/>
          <p14:tracePt t="32018" x="5513388" y="2778125"/>
          <p14:tracePt t="32026" x="5591175" y="2778125"/>
          <p14:tracePt t="32034" x="5683250" y="2770188"/>
          <p14:tracePt t="32042" x="5794375" y="2770188"/>
          <p14:tracePt t="32050" x="5895975" y="2770188"/>
          <p14:tracePt t="32058" x="6024563" y="2762250"/>
          <p14:tracePt t="32066" x="6126163" y="2762250"/>
          <p14:tracePt t="32074" x="6245225" y="2762250"/>
          <p14:tracePt t="32082" x="6364288" y="2762250"/>
          <p14:tracePt t="32090" x="6448425" y="2770188"/>
          <p14:tracePt t="32098" x="6508750" y="2778125"/>
          <p14:tracePt t="32106" x="6559550" y="2795588"/>
          <p14:tracePt t="32114" x="6567488" y="2795588"/>
          <p14:tracePt t="32124" x="6592888" y="2813050"/>
          <p14:tracePt t="32129" x="6610350" y="2813050"/>
          <p14:tracePt t="32155" x="6610350" y="2820988"/>
          <p14:tracePt t="32171" x="6618288" y="2820988"/>
          <p14:tracePt t="32222" x="6626225" y="2830513"/>
          <p14:tracePt t="32230" x="6626225" y="2838450"/>
          <p14:tracePt t="32238" x="6635750" y="2855913"/>
          <p14:tracePt t="32246" x="6643688" y="2855913"/>
          <p14:tracePt t="32255" x="6643688" y="2863850"/>
          <p14:tracePt t="32389" x="6635750" y="2863850"/>
          <p14:tracePt t="32398" x="6618288" y="2863850"/>
          <p14:tracePt t="32407" x="6584950" y="2871788"/>
          <p14:tracePt t="32413" x="6559550" y="2871788"/>
          <p14:tracePt t="32425" x="6499225" y="2871788"/>
          <p14:tracePt t="32430" x="6415088" y="2871788"/>
          <p14:tracePt t="32440" x="6329363" y="2871788"/>
          <p14:tracePt t="32446" x="6219825" y="2871788"/>
          <p14:tracePt t="32456" x="6091238" y="2871788"/>
          <p14:tracePt t="32462" x="5964238" y="2855913"/>
          <p14:tracePt t="32472" x="5837238" y="2830513"/>
          <p14:tracePt t="32478" x="5726113" y="2805113"/>
          <p14:tracePt t="32489" x="5649913" y="2787650"/>
          <p14:tracePt t="32494" x="5565775" y="2778125"/>
          <p14:tracePt t="32505" x="5497513" y="2762250"/>
          <p14:tracePt t="32510" x="5429250" y="2744788"/>
          <p14:tracePt t="32518" x="5368925" y="2719388"/>
          <p14:tracePt t="32526" x="5292725" y="2711450"/>
          <p14:tracePt t="32535" x="5233988" y="2693988"/>
          <p14:tracePt t="32542" x="5173663" y="2676525"/>
          <p14:tracePt t="32550" x="5114925" y="2660650"/>
          <p14:tracePt t="32558" x="5064125" y="2651125"/>
          <p14:tracePt t="32566" x="5013325" y="2643188"/>
          <p14:tracePt t="32574" x="4953000" y="2643188"/>
          <p14:tracePt t="32582" x="4894263" y="2643188"/>
          <p14:tracePt t="32590" x="4851400" y="2643188"/>
          <p14:tracePt t="32598" x="4791075" y="2651125"/>
          <p14:tracePt t="32606" x="4732338" y="2660650"/>
          <p14:tracePt t="32614" x="4699000" y="2660650"/>
          <p14:tracePt t="32623" x="4664075" y="2660650"/>
          <p14:tracePt t="32630" x="4638675" y="2668588"/>
          <p14:tracePt t="32641" x="4595813" y="2676525"/>
          <p14:tracePt t="32646" x="4554538" y="2686050"/>
          <p14:tracePt t="32655" x="4494213" y="2693988"/>
          <p14:tracePt t="32662" x="4418013" y="2711450"/>
          <p14:tracePt t="32670" x="4349750" y="2727325"/>
          <p14:tracePt t="32678" x="4291013" y="2752725"/>
          <p14:tracePt t="32687" x="4240213" y="2770188"/>
          <p14:tracePt t="32694" x="4205288" y="2787650"/>
          <p14:tracePt t="32704" x="4197350" y="2787650"/>
          <p14:tracePt t="32742" x="4205288" y="2787650"/>
          <p14:tracePt t="32750" x="4230688" y="2787650"/>
          <p14:tracePt t="32758" x="4256088" y="2787650"/>
          <p14:tracePt t="32766" x="4291013" y="2770188"/>
          <p14:tracePt t="32774" x="4359275" y="2744788"/>
          <p14:tracePt t="32782" x="4468813" y="2711450"/>
          <p14:tracePt t="32789" x="4613275" y="2676525"/>
          <p14:tracePt t="32798" x="4910138" y="2600325"/>
          <p14:tracePt t="32806" x="5310188" y="2566988"/>
          <p14:tracePt t="32814" x="5776913" y="2516188"/>
          <p14:tracePt t="32822" x="6338888" y="2463800"/>
          <p14:tracePt t="32830" x="6958013" y="2430463"/>
          <p14:tracePt t="32838" x="7561263" y="2379663"/>
          <p14:tracePt t="32846" x="8189913" y="2362200"/>
          <p14:tracePt t="32855" x="8785225" y="2344738"/>
          <p14:tracePt t="32862" x="9337675" y="2328863"/>
          <p14:tracePt t="32871" x="9872663" y="2311400"/>
          <p14:tracePt t="32878" x="10331450" y="2293938"/>
          <p14:tracePt t="32889" x="10721975" y="2293938"/>
          <p14:tracePt t="32894" x="11071225" y="2293938"/>
          <p14:tracePt t="32905" x="11299825" y="2293938"/>
          <p14:tracePt t="32922" x="11664950" y="2303463"/>
          <p14:tracePt t="32926" x="11750675" y="2311400"/>
          <p14:tracePt t="32933" x="11809413" y="2328863"/>
          <p14:tracePt t="32942" x="11826875" y="2328863"/>
          <p14:tracePt t="32950" x="11844338" y="2336800"/>
          <p14:tracePt t="32958" x="11852275" y="2344738"/>
          <p14:tracePt t="32966" x="11885613" y="2362200"/>
          <p14:tracePt t="32974" x="11911013" y="2362200"/>
          <p14:tracePt t="32982" x="11928475" y="2371725"/>
          <p14:tracePt t="32990" x="11945938" y="2379663"/>
          <p14:tracePt t="32998" x="11988800" y="2397125"/>
          <p14:tracePt t="33006" x="12030075" y="2413000"/>
          <p14:tracePt t="33014" x="12080875" y="2430463"/>
          <p14:tracePt t="33022" x="12141200" y="2455863"/>
          <p14:tracePt t="34728" x="11215688" y="4002088"/>
          <p14:tracePt t="34736" x="10569575" y="4171950"/>
          <p14:tracePt t="34743" x="9966325" y="4257675"/>
          <p14:tracePt t="34750" x="9405938" y="4291013"/>
          <p14:tracePt t="34758" x="8853488" y="4283075"/>
          <p14:tracePt t="34766" x="8359775" y="4232275"/>
          <p14:tracePt t="34774" x="7910513" y="4146550"/>
          <p14:tracePt t="34782" x="7527925" y="4087813"/>
          <p14:tracePt t="34790" x="7188200" y="4011613"/>
          <p14:tracePt t="34798" x="6864350" y="3935413"/>
          <p14:tracePt t="34806" x="6542088" y="3841750"/>
          <p14:tracePt t="34814" x="6210300" y="3697288"/>
          <p14:tracePt t="34822" x="5905500" y="3560763"/>
          <p14:tracePt t="34830" x="5683250" y="3449638"/>
          <p14:tracePt t="34840" x="5505450" y="3355975"/>
          <p14:tracePt t="34846" x="5487988" y="3348038"/>
          <p14:tracePt t="34856" x="5487988" y="3340100"/>
          <p14:tracePt t="34862" x="5480050" y="3340100"/>
          <p14:tracePt t="34872" x="5487988" y="3330575"/>
          <p14:tracePt t="34878" x="5505450" y="3305175"/>
          <p14:tracePt t="34889" x="5548313" y="3263900"/>
          <p14:tracePt t="34894" x="5599113" y="3211513"/>
          <p14:tracePt t="34906" x="5657850" y="3160713"/>
          <p14:tracePt t="34910" x="5735638" y="3094038"/>
          <p14:tracePt t="34921" x="5819775" y="3008313"/>
          <p14:tracePt t="34926" x="5905500" y="2922588"/>
          <p14:tracePt t="34935" x="5981700" y="2855913"/>
          <p14:tracePt t="34942" x="6032500" y="2805113"/>
          <p14:tracePt t="34950" x="6065838" y="2752725"/>
          <p14:tracePt t="34958" x="6075363" y="2744788"/>
          <p14:tracePt t="34966" x="6075363" y="2736850"/>
          <p14:tracePt t="35071" x="6083300" y="2736850"/>
          <p14:tracePt t="35079" x="6091238" y="2736850"/>
          <p14:tracePt t="35090" x="6116638" y="2719388"/>
          <p14:tracePt t="35096" x="6134100" y="2701925"/>
          <p14:tracePt t="35108" x="6176963" y="2693988"/>
          <p14:tracePt t="35110" x="6227763" y="2686050"/>
          <p14:tracePt t="35121" x="6296025" y="2676525"/>
          <p14:tracePt t="35126" x="6372225" y="2676525"/>
          <p14:tracePt t="35135" x="6456363" y="2676525"/>
          <p14:tracePt t="35142" x="6524625" y="2686050"/>
          <p14:tracePt t="35150" x="6610350" y="2719388"/>
          <p14:tracePt t="35158" x="6678613" y="2752725"/>
          <p14:tracePt t="35166" x="6729413" y="2778125"/>
          <p14:tracePt t="35174" x="6770688" y="2813050"/>
          <p14:tracePt t="35182" x="6788150" y="2846388"/>
          <p14:tracePt t="35190" x="6813550" y="2871788"/>
          <p14:tracePt t="35198" x="6831013" y="2897188"/>
          <p14:tracePt t="35207" x="6831013" y="2932113"/>
          <p14:tracePt t="35214" x="6831013" y="2957513"/>
          <p14:tracePt t="35223" x="6831013" y="2974975"/>
          <p14:tracePt t="35230" x="6831013" y="2982913"/>
          <p14:tracePt t="35239" x="6823075" y="2990850"/>
          <p14:tracePt t="35295" x="6838950" y="3000375"/>
          <p14:tracePt t="35304" x="6856413" y="3000375"/>
          <p14:tracePt t="35310" x="6873875" y="3000375"/>
          <p14:tracePt t="35319" x="6899275" y="3000375"/>
          <p14:tracePt t="35331" x="6932613" y="3000375"/>
          <p14:tracePt t="35339" x="6983413" y="3008313"/>
          <p14:tracePt t="35346" x="6992938" y="3016250"/>
          <p14:tracePt t="35355" x="7000875" y="3016250"/>
          <p14:tracePt t="35361" x="7008813" y="3016250"/>
          <p14:tracePt t="35372" x="7018338" y="3016250"/>
          <p14:tracePt t="35410" x="7018338" y="3033713"/>
          <p14:tracePt t="35419" x="7018338" y="3041650"/>
          <p14:tracePt t="35426" x="7000875" y="3059113"/>
          <p14:tracePt t="35434" x="6958013" y="3076575"/>
          <p14:tracePt t="35442" x="6924675" y="3094038"/>
          <p14:tracePt t="35450" x="6848475" y="3119438"/>
          <p14:tracePt t="35458" x="6770688" y="3144838"/>
          <p14:tracePt t="35466" x="6686550" y="3160713"/>
          <p14:tracePt t="35474" x="6584950" y="3178175"/>
          <p14:tracePt t="35482" x="6473825" y="3186113"/>
          <p14:tracePt t="35489" x="6354763" y="3186113"/>
          <p14:tracePt t="35498" x="6270625" y="3170238"/>
          <p14:tracePt t="35507" x="6184900" y="3152775"/>
          <p14:tracePt t="35514" x="6126163" y="3135313"/>
          <p14:tracePt t="35522" x="6116638" y="3127375"/>
          <p14:tracePt t="35530" x="6108700" y="3119438"/>
          <p14:tracePt t="35571" x="6100763" y="3127375"/>
          <p14:tracePt t="35578" x="6075363" y="3135313"/>
          <p14:tracePt t="35586" x="6040438" y="3152775"/>
          <p14:tracePt t="35594" x="5981700" y="3178175"/>
          <p14:tracePt t="35604" x="5930900" y="3211513"/>
          <p14:tracePt t="35610" x="5870575" y="3246438"/>
          <p14:tracePt t="35619" x="5776913" y="3271838"/>
          <p14:tracePt t="35626" x="5675313" y="3305175"/>
          <p14:tracePt t="35634" x="5556250" y="3330575"/>
          <p14:tracePt t="35642" x="5437188" y="3382963"/>
          <p14:tracePt t="35650" x="5318125" y="3424238"/>
          <p14:tracePt t="35658" x="5173663" y="3475038"/>
          <p14:tracePt t="35666" x="5064125" y="3535363"/>
          <p14:tracePt t="35674" x="4953000" y="3586163"/>
          <p14:tracePt t="35682" x="4859338" y="3636963"/>
          <p14:tracePt t="35689" x="4791075" y="3679825"/>
          <p14:tracePt t="35698" x="4724400" y="3722688"/>
          <p14:tracePt t="35705" x="4673600" y="3756025"/>
          <p14:tracePt t="35714" x="4664075" y="3773488"/>
          <p14:tracePt t="35723" x="4656138" y="3773488"/>
          <p14:tracePt t="35787" x="4656138" y="3748088"/>
          <p14:tracePt t="35795" x="4656138" y="3705225"/>
          <p14:tracePt t="35804" x="4656138" y="3646488"/>
          <p14:tracePt t="35811" x="4656138" y="3578225"/>
          <p14:tracePt t="35824" x="4656138" y="3509963"/>
          <p14:tracePt t="35827" x="4656138" y="3441700"/>
          <p14:tracePt t="35836" x="4673600" y="3382963"/>
          <p14:tracePt t="35844" x="4699000" y="3330575"/>
          <p14:tracePt t="35852" x="4732338" y="3271838"/>
          <p14:tracePt t="35861" x="4783138" y="3203575"/>
          <p14:tracePt t="35867" x="4851400" y="3127375"/>
          <p14:tracePt t="35877" x="4935538" y="3076575"/>
          <p14:tracePt t="35882" x="5046663" y="3000375"/>
          <p14:tracePt t="35890" x="5191125" y="2949575"/>
          <p14:tracePt t="35906" x="5505450" y="2889250"/>
          <p14:tracePt t="35914" x="5649913" y="2871788"/>
          <p14:tracePt t="35923" x="5802313" y="2863850"/>
          <p14:tracePt t="35930" x="5921375" y="2863850"/>
          <p14:tracePt t="35939" x="6040438" y="2863850"/>
          <p14:tracePt t="35946" x="6167438" y="2881313"/>
          <p14:tracePt t="35956" x="6253163" y="2889250"/>
          <p14:tracePt t="35962" x="6338888" y="2914650"/>
          <p14:tracePt t="35972" x="6423025" y="2940050"/>
          <p14:tracePt t="35978" x="6499225" y="2974975"/>
          <p14:tracePt t="35987" x="6559550" y="3000375"/>
          <p14:tracePt t="35994" x="6626225" y="3025775"/>
          <p14:tracePt t="36005" x="6661150" y="3041650"/>
          <p14:tracePt t="36010" x="6669088" y="3041650"/>
          <p14:tracePt t="36021" x="6678613" y="3051175"/>
          <p14:tracePt t="36035" x="6694488" y="3051175"/>
          <p14:tracePt t="36042" x="6694488" y="3059113"/>
          <p14:tracePt t="36050" x="6704013" y="3059113"/>
          <p14:tracePt t="36058" x="6719888" y="3067050"/>
          <p14:tracePt t="36066" x="6729413" y="3067050"/>
          <p14:tracePt t="36074" x="6737350" y="3067050"/>
          <p14:tracePt t="36082" x="6754813" y="3067050"/>
          <p14:tracePt t="36090" x="6770688" y="3067050"/>
          <p14:tracePt t="36098" x="6805613" y="3094038"/>
          <p14:tracePt t="36106" x="6823075" y="3094038"/>
          <p14:tracePt t="36114" x="6838950" y="3094038"/>
          <p14:tracePt t="36122" x="6873875" y="3094038"/>
          <p14:tracePt t="36130" x="6881813" y="3094038"/>
          <p14:tracePt t="36138" x="6899275" y="3101975"/>
          <p14:tracePt t="36146" x="6907213" y="3101975"/>
          <p14:tracePt t="36307" x="6907213" y="3094038"/>
          <p14:tracePt t="36315" x="6907213" y="3059113"/>
          <p14:tracePt t="36324" x="6907213" y="3025775"/>
          <p14:tracePt t="36331" x="6907213" y="3008313"/>
          <p14:tracePt t="36342" x="6899275" y="3000375"/>
          <p14:tracePt t="36348" x="6899275" y="2990850"/>
          <p14:tracePt t="36357" x="6899275" y="2974975"/>
          <p14:tracePt t="36363" x="6899275" y="2965450"/>
          <p14:tracePt t="36373" x="6889750" y="2949575"/>
          <p14:tracePt t="36379" x="6881813" y="2940050"/>
          <p14:tracePt t="36388" x="6881813" y="2932113"/>
          <p14:tracePt t="36394" x="6881813" y="2922588"/>
          <p14:tracePt t="36405" x="6881813" y="2914650"/>
          <p14:tracePt t="36412" x="6881813" y="2906713"/>
          <p14:tracePt t="36420" x="6881813" y="2897188"/>
          <p14:tracePt t="36425" x="6881813" y="2889250"/>
          <p14:tracePt t="36441" x="6881813" y="2881313"/>
          <p14:tracePt t="36457" x="6881813" y="2871788"/>
          <p14:tracePt t="36465" x="6881813" y="2863850"/>
          <p14:tracePt t="36473" x="6889750" y="2863850"/>
          <p14:tracePt t="36489" x="6907213" y="2863850"/>
          <p14:tracePt t="36498" x="6932613" y="2863850"/>
          <p14:tracePt t="36506" x="6967538" y="2863850"/>
          <p14:tracePt t="36514" x="6992938" y="2863850"/>
          <p14:tracePt t="36522" x="7026275" y="2871788"/>
          <p14:tracePt t="36530" x="7077075" y="2906713"/>
          <p14:tracePt t="36538" x="7127875" y="2940050"/>
          <p14:tracePt t="36546" x="7170738" y="2974975"/>
          <p14:tracePt t="36555" x="7170738" y="2990850"/>
          <p14:tracePt t="36562" x="7188200" y="3025775"/>
          <p14:tracePt t="36572" x="7188200" y="3041650"/>
          <p14:tracePt t="36578" x="7188200" y="3067050"/>
          <p14:tracePt t="36587" x="7188200" y="3084513"/>
          <p14:tracePt t="36594" x="7170738" y="3109913"/>
          <p14:tracePt t="36604" x="7153275" y="3127375"/>
          <p14:tracePt t="36609" x="7119938" y="3135313"/>
          <p14:tracePt t="36621" x="7085013" y="3135313"/>
          <p14:tracePt t="36626" x="7059613" y="3135313"/>
          <p14:tracePt t="36634" x="7051675" y="3135313"/>
          <p14:tracePt t="36649" x="7043738" y="3135313"/>
          <p14:tracePt t="36690" x="7034213" y="3135313"/>
          <p14:tracePt t="36804" x="7034213" y="3119438"/>
          <p14:tracePt t="36859" x="7008813" y="3101975"/>
          <p14:tracePt t="36867" x="6967538" y="3101975"/>
          <p14:tracePt t="36873" x="6907213" y="3084513"/>
          <p14:tracePt t="36882" x="6848475" y="3076575"/>
          <p14:tracePt t="36904" x="6669088" y="3067050"/>
          <p14:tracePt t="36906" x="6592888" y="3067050"/>
          <p14:tracePt t="36914" x="6499225" y="3067050"/>
          <p14:tracePt t="36922" x="6397625" y="3067050"/>
          <p14:tracePt t="36930" x="6296025" y="3067050"/>
          <p14:tracePt t="36938" x="6210300" y="3067050"/>
          <p14:tracePt t="36945" x="6142038" y="3067050"/>
          <p14:tracePt t="36954" x="6075363" y="3067050"/>
          <p14:tracePt t="36961" x="6024563" y="3067050"/>
          <p14:tracePt t="36972" x="5989638" y="3067050"/>
          <p14:tracePt t="36978" x="5981700" y="3067050"/>
          <p14:tracePt t="36987" x="5956300" y="3067050"/>
          <p14:tracePt t="36993" x="5930900" y="3067050"/>
          <p14:tracePt t="37003" x="5895975" y="3084513"/>
          <p14:tracePt t="37010" x="5870575" y="3094038"/>
          <p14:tracePt t="37021" x="5845175" y="3094038"/>
          <p14:tracePt t="37026" x="5819775" y="3094038"/>
          <p14:tracePt t="37034" x="5786438" y="3094038"/>
          <p14:tracePt t="37042" x="5735638" y="3101975"/>
          <p14:tracePt t="37050" x="5726113" y="3109913"/>
          <p14:tracePt t="37058" x="5692775" y="3109913"/>
          <p14:tracePt t="37066" x="5675313" y="3109913"/>
          <p14:tracePt t="37082" x="5667375" y="3109913"/>
          <p14:tracePt t="37171" x="5683250" y="3101975"/>
          <p14:tracePt t="37179" x="5692775" y="3094038"/>
          <p14:tracePt t="37189" x="5708650" y="3076575"/>
          <p14:tracePt t="37196" x="5726113" y="3059113"/>
          <p14:tracePt t="37207" x="5768975" y="3025775"/>
          <p14:tracePt t="37211" x="5819775" y="2982913"/>
          <p14:tracePt t="37224" x="5895975" y="2949575"/>
          <p14:tracePt t="37226" x="5989638" y="2897188"/>
          <p14:tracePt t="37236" x="6134100" y="2871788"/>
          <p14:tracePt t="37242" x="6329363" y="2846388"/>
          <p14:tracePt t="37250" x="6567488" y="2830513"/>
          <p14:tracePt t="37258" x="6831013" y="2805113"/>
          <p14:tracePt t="37267" x="7085013" y="2787650"/>
          <p14:tracePt t="37274" x="7366000" y="2787650"/>
          <p14:tracePt t="37282" x="7662863" y="2787650"/>
          <p14:tracePt t="37290" x="7969250" y="2795588"/>
          <p14:tracePt t="37298" x="8207375" y="2820988"/>
          <p14:tracePt t="37306" x="8453438" y="2863850"/>
          <p14:tracePt t="37314" x="8683625" y="2906713"/>
          <p14:tracePt t="37323" x="8878888" y="2940050"/>
          <p14:tracePt t="37330" x="9031288" y="2965450"/>
          <p14:tracePt t="37340" x="9167813" y="2990850"/>
          <p14:tracePt t="37346" x="9269413" y="3008313"/>
          <p14:tracePt t="37355" x="9363075" y="3041650"/>
          <p14:tracePt t="37362" x="9439275" y="3059113"/>
          <p14:tracePt t="37373" x="9490075" y="3067050"/>
          <p14:tracePt t="37378" x="9540875" y="3076575"/>
          <p14:tracePt t="37389" x="9601200" y="3084513"/>
          <p14:tracePt t="37394" x="9659938" y="3094038"/>
          <p14:tracePt t="37409" x="9710738" y="3094038"/>
          <p14:tracePt t="37410" x="9786938" y="3094038"/>
          <p14:tracePt t="37421" x="9864725" y="3101975"/>
          <p14:tracePt t="37426" x="9940925" y="3101975"/>
          <p14:tracePt t="37434" x="10034588" y="3101975"/>
          <p14:tracePt t="37442" x="10126663" y="3109913"/>
          <p14:tracePt t="37450" x="10229850" y="3109913"/>
          <p14:tracePt t="37458" x="10306050" y="3109913"/>
          <p14:tracePt t="37465" x="10374313" y="3109913"/>
          <p14:tracePt t="37473" x="10442575" y="3109913"/>
          <p14:tracePt t="37482" x="10501313" y="3109913"/>
          <p14:tracePt t="37490" x="10544175" y="3109913"/>
          <p14:tracePt t="37497" x="10569575" y="3109913"/>
          <p14:tracePt t="37505" x="10594975" y="3109913"/>
          <p14:tracePt t="37513" x="10602913" y="3109913"/>
          <p14:tracePt t="37521" x="10612438" y="3109913"/>
          <p14:tracePt t="37554" x="10620375" y="3109913"/>
          <p14:tracePt t="37571" x="10637838" y="3109913"/>
          <p14:tracePt t="37577" x="10645775" y="3109913"/>
          <p14:tracePt t="37589" x="10645775" y="3101975"/>
          <p14:tracePt t="37594" x="10653713" y="3101975"/>
          <p14:tracePt t="37603" x="10671175" y="3101975"/>
          <p14:tracePt t="37610" x="10696575" y="3101975"/>
          <p14:tracePt t="37620" x="10714038" y="3101975"/>
          <p14:tracePt t="37626" x="10747375" y="3101975"/>
          <p14:tracePt t="37633" x="10782300" y="3109913"/>
          <p14:tracePt t="37641" x="10823575" y="3119438"/>
          <p14:tracePt t="37650" x="10858500" y="3127375"/>
          <p14:tracePt t="37658" x="10874375" y="3127375"/>
          <p14:tracePt t="37665" x="10917238" y="3135313"/>
          <p14:tracePt t="37673" x="10993438" y="3152775"/>
          <p14:tracePt t="37682" x="11079163" y="3178175"/>
          <p14:tracePt t="37690" x="11198225" y="3211513"/>
          <p14:tracePt t="37698" x="11350625" y="3254375"/>
          <p14:tracePt t="37706" x="11530013" y="3305175"/>
          <p14:tracePt t="37714" x="11690350" y="3348038"/>
          <p14:tracePt t="37721" x="11818938" y="3390900"/>
          <p14:tracePt t="37730" x="11936413" y="3433763"/>
          <p14:tracePt t="37739" x="12039600" y="3459163"/>
          <p14:tracePt t="37745" x="12123738" y="3484563"/>
          <p14:tracePt t="37756" x="12184063" y="3509963"/>
          <p14:tracePt t="38206" x="12133263" y="3552825"/>
          <p14:tracePt t="38213" x="12055475" y="3560763"/>
          <p14:tracePt t="38224" x="11911013" y="3568700"/>
          <p14:tracePt t="38228" x="11741150" y="3586163"/>
          <p14:tracePt t="38238" x="11555413" y="3594100"/>
          <p14:tracePt t="38243" x="11376025" y="3619500"/>
          <p14:tracePt t="38251" x="11231563" y="3629025"/>
          <p14:tracePt t="38258" x="11129963" y="3629025"/>
          <p14:tracePt t="38266" x="11036300" y="3629025"/>
          <p14:tracePt t="38274" x="10985500" y="3629025"/>
          <p14:tracePt t="38282" x="10926763" y="3629025"/>
          <p14:tracePt t="38290" x="10883900" y="3611563"/>
          <p14:tracePt t="38306" x="10874375" y="3586163"/>
          <p14:tracePt t="38314" x="10858500" y="3560763"/>
          <p14:tracePt t="38323" x="10841038" y="3509963"/>
          <p14:tracePt t="38330" x="10823575" y="3449638"/>
          <p14:tracePt t="38339" x="10815638" y="3382963"/>
          <p14:tracePt t="38346" x="10807700" y="3305175"/>
          <p14:tracePt t="38355" x="10798175" y="3254375"/>
          <p14:tracePt t="38362" x="10790238" y="3195638"/>
          <p14:tracePt t="38372" x="10790238" y="3144838"/>
          <p14:tracePt t="38382" x="10790238" y="3119438"/>
          <p14:tracePt t="38390" x="10790238" y="3094038"/>
          <p14:tracePt t="38402" x="10790238" y="3067050"/>
          <p14:tracePt t="38406" x="10790238" y="3041650"/>
          <p14:tracePt t="38415" x="10790238" y="3016250"/>
          <p14:tracePt t="38431" x="10790238" y="2990850"/>
          <p14:tracePt t="38446" x="10790238" y="2982913"/>
          <p14:tracePt t="38456" x="10790238" y="2974975"/>
          <p14:tracePt t="38471" x="10790238" y="2965450"/>
          <p14:tracePt t="38559" x="10790238" y="2990850"/>
          <p14:tracePt t="38567" x="10790238" y="3016250"/>
          <p14:tracePt t="38576" x="10798175" y="3084513"/>
          <p14:tracePt t="38583" x="10798175" y="3195638"/>
          <p14:tracePt t="38590" x="10798175" y="3330575"/>
          <p14:tracePt t="38598" x="10798175" y="3517900"/>
          <p14:tracePt t="38605" x="10807700" y="3713163"/>
          <p14:tracePt t="38613" x="10807700" y="3875088"/>
          <p14:tracePt t="38621" x="10807700" y="4002088"/>
          <p14:tracePt t="38629" x="10807700" y="4105275"/>
          <p14:tracePt t="38638" x="10807700" y="4181475"/>
          <p14:tracePt t="38645" x="10807700" y="4240213"/>
          <p14:tracePt t="38662" x="10807700" y="4249738"/>
          <p14:tracePt t="38687" x="10807700" y="4257675"/>
          <p14:tracePt t="38735" x="10798175" y="4257675"/>
          <p14:tracePt t="38743" x="10790238" y="4257675"/>
          <p14:tracePt t="38756" x="10782300" y="4249738"/>
          <p14:tracePt t="38760" x="10756900" y="4232275"/>
          <p14:tracePt t="38767" x="10714038" y="4232275"/>
          <p14:tracePt t="38776" x="10696575" y="4214813"/>
          <p14:tracePt t="38783" x="10663238" y="4197350"/>
          <p14:tracePt t="38792" x="10628313" y="4189413"/>
          <p14:tracePt t="38799" x="10560050" y="4164013"/>
          <p14:tracePt t="38807" x="10467975" y="4130675"/>
          <p14:tracePt t="38814" x="10356850" y="4113213"/>
          <p14:tracePt t="38823" x="10229850" y="4095750"/>
          <p14:tracePt t="38830" x="10093325" y="4070350"/>
          <p14:tracePt t="38838" x="9974263" y="4062413"/>
          <p14:tracePt t="38846" x="9872663" y="4062413"/>
          <p14:tracePt t="38855" x="9786938" y="4052888"/>
          <p14:tracePt t="38862" x="9745663" y="4052888"/>
          <p14:tracePt t="38872" x="9736138" y="4052888"/>
          <p14:tracePt t="38910" x="9753600" y="4052888"/>
          <p14:tracePt t="38919" x="9779000" y="4070350"/>
          <p14:tracePt t="38926" x="9804400" y="4070350"/>
          <p14:tracePt t="38937" x="9821863" y="4079875"/>
          <p14:tracePt t="38942" x="9847263" y="4087813"/>
          <p14:tracePt t="38950" x="9855200" y="4087813"/>
          <p14:tracePt t="38958" x="9864725" y="4087813"/>
          <p14:tracePt t="38966" x="9872663" y="4095750"/>
          <p14:tracePt t="38974" x="9880600" y="4095750"/>
          <p14:tracePt t="38982" x="9890125" y="4095750"/>
          <p14:tracePt t="38990" x="9915525" y="4095750"/>
          <p14:tracePt t="38998" x="9948863" y="4079875"/>
          <p14:tracePt t="39006" x="9983788" y="4037013"/>
          <p14:tracePt t="39014" x="9991725" y="4002088"/>
          <p14:tracePt t="39023" x="10017125" y="3968750"/>
          <p14:tracePt t="39030" x="10050463" y="3917950"/>
          <p14:tracePt t="39039" x="10075863" y="3867150"/>
          <p14:tracePt t="39046" x="10101263" y="3806825"/>
          <p14:tracePt t="39056" x="10118725" y="3763963"/>
          <p14:tracePt t="39062" x="10126663" y="3738563"/>
          <p14:tracePt t="39078" x="10126663" y="3722688"/>
          <p14:tracePt t="39088" x="10126663" y="3705225"/>
          <p14:tracePt t="39104" x="10126663" y="3697288"/>
          <p14:tracePt t="39110" x="10126663" y="3687763"/>
          <p14:tracePt t="39167" x="10136188" y="3679825"/>
          <p14:tracePt t="39263" x="10136188" y="3687763"/>
          <p14:tracePt t="39280" x="10144125" y="3697288"/>
          <p14:tracePt t="39422" x="10153650" y="3697288"/>
          <p14:tracePt t="39430" x="10161588" y="3697288"/>
          <p14:tracePt t="39438" x="10179050" y="3697288"/>
          <p14:tracePt t="39446" x="10194925" y="3697288"/>
          <p14:tracePt t="39455" x="10194925" y="3687763"/>
          <p14:tracePt t="39462" x="10204450" y="3687763"/>
          <p14:tracePt t="39471" x="10212388" y="3679825"/>
          <p14:tracePt t="39478" x="10220325" y="3679825"/>
          <p14:tracePt t="39488" x="10255250" y="3671888"/>
          <p14:tracePt t="39494" x="10263188" y="3662363"/>
          <p14:tracePt t="39503" x="10280650" y="3646488"/>
          <p14:tracePt t="39510" x="10298113" y="3646488"/>
          <p14:tracePt t="39520" x="10313988" y="3646488"/>
          <p14:tracePt t="39526" x="10313988" y="3636963"/>
          <p14:tracePt t="39616" x="10323513" y="3636963"/>
          <p14:tracePt t="39646" x="10331450" y="3654425"/>
          <p14:tracePt t="39654" x="10331450" y="3671888"/>
          <p14:tracePt t="39662" x="10331450" y="3687763"/>
          <p14:tracePt t="39670" x="10331450" y="3697288"/>
          <p14:tracePt t="39678" x="10331450" y="3713163"/>
          <p14:tracePt t="39687" x="10331450" y="3730625"/>
          <p14:tracePt t="39693" x="10339388" y="3738563"/>
          <p14:tracePt t="39709" x="10356850" y="3756025"/>
          <p14:tracePt t="39719" x="10364788" y="3756025"/>
          <p14:tracePt t="39992" x="10356850" y="3756025"/>
          <p14:tracePt t="39999" x="10348913" y="3756025"/>
          <p14:tracePt t="40006" x="10323513" y="3756025"/>
          <p14:tracePt t="40013" x="10313988" y="3756025"/>
          <p14:tracePt t="40021" x="10288588" y="3756025"/>
          <p14:tracePt t="40030" x="10263188" y="3756025"/>
          <p14:tracePt t="40038" x="10237788" y="3756025"/>
          <p14:tracePt t="40046" x="10204450" y="3756025"/>
          <p14:tracePt t="40054" x="10169525" y="3756025"/>
          <p14:tracePt t="40061" x="10136188" y="3756025"/>
          <p14:tracePt t="40071" x="10093325" y="3756025"/>
          <p14:tracePt t="40078" x="10042525" y="3756025"/>
          <p14:tracePt t="40087" x="10009188" y="3756025"/>
          <p14:tracePt t="40094" x="9974263" y="3756025"/>
          <p14:tracePt t="40103" x="9940925" y="3756025"/>
          <p14:tracePt t="40110" x="9915525" y="3763963"/>
          <p14:tracePt t="40119" x="9890125" y="3763963"/>
          <p14:tracePt t="40126" x="9872663" y="3763963"/>
          <p14:tracePt t="40137" x="9864725" y="3781425"/>
          <p14:tracePt t="40142" x="9855200" y="3781425"/>
          <p14:tracePt t="40150" x="9839325" y="3790950"/>
          <p14:tracePt t="40158" x="9812338" y="3798888"/>
          <p14:tracePt t="40166" x="9786938" y="3806825"/>
          <p14:tracePt t="40174" x="9771063" y="3816350"/>
          <p14:tracePt t="40182" x="9761538" y="3824288"/>
          <p14:tracePt t="40190" x="9745663" y="3824288"/>
          <p14:tracePt t="40344" x="9736138" y="3824288"/>
          <p14:tracePt t="40353" x="9728200" y="3824288"/>
          <p14:tracePt t="40359" x="9720263" y="3824288"/>
          <p14:tracePt t="40367" x="9710738" y="3824288"/>
          <p14:tracePt t="40375" x="9702800" y="3824288"/>
          <p14:tracePt t="40383" x="9694863" y="3824288"/>
          <p14:tracePt t="40390" x="9677400" y="3824288"/>
          <p14:tracePt t="40408" x="9667875" y="3824288"/>
          <p14:tracePt t="40413" x="9659938" y="3816350"/>
          <p14:tracePt t="40421" x="9652000" y="3816350"/>
          <p14:tracePt t="40446" x="9634538" y="3816350"/>
          <p14:tracePt t="40470" x="9617075" y="3806825"/>
          <p14:tracePt t="40478" x="9609138" y="3798888"/>
          <p14:tracePt t="40488" x="9601200" y="3798888"/>
          <p14:tracePt t="40494" x="9591675" y="3798888"/>
          <p14:tracePt t="40504" x="9575800" y="3798888"/>
          <p14:tracePt t="40510" x="9558338" y="3798888"/>
          <p14:tracePt t="40520" x="9540875" y="3790950"/>
          <p14:tracePt t="40526" x="9532938" y="3790950"/>
          <p14:tracePt t="40536" x="9523413" y="3790950"/>
          <p14:tracePt t="40550" x="9498013" y="3790950"/>
          <p14:tracePt t="40566" x="9490075" y="3781425"/>
          <p14:tracePt t="40773" x="9482138" y="3781425"/>
          <p14:tracePt t="41065" x="9482138" y="3773488"/>
          <p14:tracePt t="41094" x="9490075" y="3773488"/>
          <p14:tracePt t="41119" x="9498013" y="3763963"/>
          <p14:tracePt t="41403" x="9498013" y="3756025"/>
          <p14:tracePt t="41420" x="9498013" y="3738563"/>
          <p14:tracePt t="41427" x="9498013" y="3730625"/>
          <p14:tracePt t="41435" x="9490075" y="3722688"/>
          <p14:tracePt t="41440" x="9464675" y="3697288"/>
          <p14:tracePt t="41447" x="9456738" y="3697288"/>
          <p14:tracePt t="41455" x="9447213" y="3687763"/>
          <p14:tracePt t="41467" x="9439275" y="3687763"/>
          <p14:tracePt t="41474" x="9431338" y="3687763"/>
          <p14:tracePt t="41482" x="9421813" y="3687763"/>
          <p14:tracePt t="41490" x="9396413" y="3687763"/>
          <p14:tracePt t="41498" x="9388475" y="3687763"/>
          <p14:tracePt t="41506" x="9380538" y="3687763"/>
          <p14:tracePt t="41514" x="9363075" y="3687763"/>
          <p14:tracePt t="41522" x="9353550" y="3687763"/>
          <p14:tracePt t="41530" x="9345613" y="3687763"/>
          <p14:tracePt t="41539" x="9320213" y="3687763"/>
          <p14:tracePt t="41546" x="9286875" y="3697288"/>
          <p14:tracePt t="41555" x="9261475" y="3705225"/>
          <p14:tracePt t="41562" x="9218613" y="3705225"/>
          <p14:tracePt t="41571" x="9183688" y="3705225"/>
          <p14:tracePt t="41578" x="9150350" y="3713163"/>
          <p14:tracePt t="41588" x="9117013" y="3722688"/>
          <p14:tracePt t="41594" x="9074150" y="3730625"/>
          <p14:tracePt t="41604" x="9048750" y="3730625"/>
          <p14:tracePt t="41610" x="9023350" y="3738563"/>
          <p14:tracePt t="41620" x="8980488" y="3748088"/>
          <p14:tracePt t="41626" x="8921750" y="3756025"/>
          <p14:tracePt t="41637" x="8869363" y="3763963"/>
          <p14:tracePt t="41642" x="8818563" y="3773488"/>
          <p14:tracePt t="41650" x="8777288" y="3773488"/>
          <p14:tracePt t="41658" x="8716963" y="3781425"/>
          <p14:tracePt t="41666" x="8666163" y="3790950"/>
          <p14:tracePt t="41674" x="8615363" y="3790950"/>
          <p14:tracePt t="41683" x="8555038" y="3798888"/>
          <p14:tracePt t="41690" x="8496300" y="3798888"/>
          <p14:tracePt t="41698" x="8435975" y="3798888"/>
          <p14:tracePt t="41706" x="8394700" y="3798888"/>
          <p14:tracePt t="41715" x="8326438" y="3798888"/>
          <p14:tracePt t="41722" x="8258175" y="3798888"/>
          <p14:tracePt t="41730" x="8199438" y="3798888"/>
          <p14:tracePt t="41739" x="8139113" y="3798888"/>
          <p14:tracePt t="41746" x="8088313" y="3798888"/>
          <p14:tracePt t="41755" x="8037513" y="3798888"/>
          <p14:tracePt t="41762" x="7994650" y="3798888"/>
          <p14:tracePt t="41771" x="7961313" y="3798888"/>
          <p14:tracePt t="41778" x="7926388" y="3798888"/>
          <p14:tracePt t="41789" x="7900988" y="3798888"/>
          <p14:tracePt t="41794" x="7885113" y="3798888"/>
          <p14:tracePt t="41804" x="7875588" y="3798888"/>
          <p14:tracePt t="41810" x="7850188" y="3806825"/>
          <p14:tracePt t="41820" x="7832725" y="3806825"/>
          <p14:tracePt t="41825" x="7799388" y="3816350"/>
          <p14:tracePt t="41837" x="7748588" y="3832225"/>
          <p14:tracePt t="41841" x="7662863" y="3849688"/>
          <p14:tracePt t="41849" x="7586663" y="3867150"/>
          <p14:tracePt t="41857" x="7493000" y="3883025"/>
          <p14:tracePt t="41865" x="7391400" y="3917950"/>
          <p14:tracePt t="41873" x="7289800" y="3935413"/>
          <p14:tracePt t="41881" x="7178675" y="3951288"/>
          <p14:tracePt t="41890" x="7094538" y="3976688"/>
          <p14:tracePt t="41905" x="7000875" y="4011613"/>
          <p14:tracePt t="41906" x="6924675" y="4027488"/>
          <p14:tracePt t="41914" x="6881813" y="4037013"/>
          <p14:tracePt t="41922" x="6864350" y="4037013"/>
          <p14:tracePt t="41938" x="6856413" y="4037013"/>
          <p14:tracePt t="41946" x="6831013" y="4037013"/>
          <p14:tracePt t="41962" x="6823075" y="4027488"/>
          <p14:tracePt t="41970" x="6813550" y="4027488"/>
          <p14:tracePt t="41978" x="6797675" y="4027488"/>
          <p14:tracePt t="41987" x="6780213" y="4027488"/>
          <p14:tracePt t="41994" x="6745288" y="4027488"/>
          <p14:tracePt t="42003" x="6719888" y="4027488"/>
          <p14:tracePt t="42010" x="6678613" y="4027488"/>
          <p14:tracePt t="42019" x="6610350" y="4027488"/>
          <p14:tracePt t="42026" x="6524625" y="4027488"/>
          <p14:tracePt t="42036" x="6440488" y="4037013"/>
          <p14:tracePt t="42042" x="6338888" y="4044950"/>
          <p14:tracePt t="42054" x="6235700" y="4062413"/>
          <p14:tracePt t="42058" x="6142038" y="4070350"/>
          <p14:tracePt t="42067" x="6049963" y="4070350"/>
          <p14:tracePt t="42074" x="5981700" y="4079875"/>
          <p14:tracePt t="42082" x="5938838" y="4087813"/>
          <p14:tracePt t="42090" x="5888038" y="4087813"/>
          <p14:tracePt t="42098" x="5880100" y="4087813"/>
          <p14:tracePt t="42106" x="5870575" y="4087813"/>
          <p14:tracePt t="42188" x="5870575" y="4095750"/>
          <p14:tracePt t="42219" x="5870575" y="4121150"/>
          <p14:tracePt t="42227" x="5870575" y="4146550"/>
          <p14:tracePt t="42236" x="5880100" y="4181475"/>
          <p14:tracePt t="42242" x="5880100" y="4206875"/>
          <p14:tracePt t="42252" x="5888038" y="4224338"/>
          <p14:tracePt t="42258" x="5888038" y="4240213"/>
          <p14:tracePt t="42266" x="5905500" y="4275138"/>
          <p14:tracePt t="42274" x="5921375" y="4300538"/>
          <p14:tracePt t="42282" x="5938838" y="4341813"/>
          <p14:tracePt t="42290" x="5946775" y="4351338"/>
          <p14:tracePt t="42298" x="5956300" y="4368800"/>
          <p14:tracePt t="42306" x="5956300" y="4394200"/>
          <p14:tracePt t="42314" x="5956300" y="4402138"/>
          <p14:tracePt t="42322" x="5956300" y="4427538"/>
          <p14:tracePt t="42330" x="5956300" y="4435475"/>
          <p14:tracePt t="42346" x="5956300" y="4445000"/>
          <p14:tracePt t="42354" x="5946775" y="4452938"/>
          <p14:tracePt t="42362" x="5938838" y="4460875"/>
          <p14:tracePt t="42387" x="5930900" y="4460875"/>
          <p14:tracePt t="42394" x="5921375" y="4460875"/>
          <p14:tracePt t="42406" x="5913438" y="4460875"/>
          <p14:tracePt t="42409" x="5895975" y="4460875"/>
          <p14:tracePt t="42426" x="5880100" y="4445000"/>
          <p14:tracePt t="42436" x="5862638" y="4427538"/>
          <p14:tracePt t="42442" x="5862638" y="4402138"/>
          <p14:tracePt t="42450" x="5853113" y="4333875"/>
          <p14:tracePt t="42457" x="5837238" y="4214813"/>
          <p14:tracePt t="42466" x="5837238" y="4062413"/>
          <p14:tracePt t="42474" x="5845175" y="3875088"/>
          <p14:tracePt t="42482" x="5888038" y="3629025"/>
          <p14:tracePt t="42490" x="5956300" y="3398838"/>
          <p14:tracePt t="42498" x="6024563" y="3221038"/>
          <p14:tracePt t="42506" x="6116638" y="3084513"/>
          <p14:tracePt t="42514" x="6194425" y="3000375"/>
          <p14:tracePt t="42522" x="6286500" y="2932113"/>
          <p14:tracePt t="42530" x="6415088" y="2871788"/>
          <p14:tracePt t="42538" x="6559550" y="2813050"/>
          <p14:tracePt t="42546" x="6719888" y="2770188"/>
          <p14:tracePt t="42554" x="6856413" y="2744788"/>
          <p14:tracePt t="42562" x="7000875" y="2736850"/>
          <p14:tracePt t="42571" x="7170738" y="2727325"/>
          <p14:tracePt t="42578" x="7340600" y="2711450"/>
          <p14:tracePt t="42587" x="7477125" y="2711450"/>
          <p14:tracePt t="42594" x="7621588" y="2719388"/>
          <p14:tracePt t="42604" x="7748588" y="2727325"/>
          <p14:tracePt t="42611" x="7859713" y="2744788"/>
          <p14:tracePt t="42620" x="7951788" y="2770188"/>
          <p14:tracePt t="42626" x="8045450" y="2805113"/>
          <p14:tracePt t="42637" x="8139113" y="2838450"/>
          <p14:tracePt t="42642" x="8215313" y="2863850"/>
          <p14:tracePt t="42652" x="8283575" y="2881313"/>
          <p14:tracePt t="42658" x="8343900" y="2906713"/>
          <p14:tracePt t="42666" x="8394700" y="2932113"/>
          <p14:tracePt t="42674" x="8470900" y="2982913"/>
          <p14:tracePt t="42682" x="8529638" y="3025775"/>
          <p14:tracePt t="42690" x="8589963" y="3059113"/>
          <p14:tracePt t="42698" x="8640763" y="3094038"/>
          <p14:tracePt t="42706" x="8691563" y="3127375"/>
          <p14:tracePt t="42714" x="8742363" y="3160713"/>
          <p14:tracePt t="42722" x="8777288" y="3195638"/>
          <p14:tracePt t="42730" x="8785225" y="3211513"/>
          <p14:tracePt t="42746" x="8785225" y="3246438"/>
          <p14:tracePt t="42754" x="8759825" y="3271838"/>
          <p14:tracePt t="42762" x="8742363" y="3279775"/>
          <p14:tracePt t="42770" x="8716963" y="3297238"/>
          <p14:tracePt t="42778" x="8699500" y="3297238"/>
          <p14:tracePt t="42787" x="8683625" y="3297238"/>
          <p14:tracePt t="42793" x="8658225" y="3289300"/>
          <p14:tracePt t="42810" x="8640763" y="3271838"/>
          <p14:tracePt t="42820" x="8623300" y="3263900"/>
          <p14:tracePt t="42826" x="8615363" y="3254375"/>
          <p14:tracePt t="42836" x="8615363" y="3238500"/>
          <p14:tracePt t="42842" x="8605838" y="3211513"/>
          <p14:tracePt t="42853" x="8597900" y="3195638"/>
          <p14:tracePt t="42858" x="8597900" y="3160713"/>
          <p14:tracePt t="42867" x="8632825" y="3127375"/>
          <p14:tracePt t="42874" x="8674100" y="3094038"/>
          <p14:tracePt t="42882" x="8691563" y="3084513"/>
          <p14:tracePt t="42904" x="8767763" y="3059113"/>
          <p14:tracePt t="42906" x="8810625" y="3051175"/>
          <p14:tracePt t="42913" x="8861425" y="3041650"/>
          <p14:tracePt t="42921" x="8904288" y="3041650"/>
          <p14:tracePt t="42929" x="8955088" y="3041650"/>
          <p14:tracePt t="42937" x="8997950" y="3041650"/>
          <p14:tracePt t="42945" x="9031288" y="3041650"/>
          <p14:tracePt t="42954" x="9056688" y="3041650"/>
          <p14:tracePt t="42961" x="9091613" y="3041650"/>
          <p14:tracePt t="42970" x="9150350" y="3041650"/>
          <p14:tracePt t="42978" x="9201150" y="3051175"/>
          <p14:tracePt t="42986" x="9269413" y="3067050"/>
          <p14:tracePt t="42994" x="9345613" y="3084513"/>
          <p14:tracePt t="43003" x="9456738" y="3119438"/>
          <p14:tracePt t="43010" x="9566275" y="3135313"/>
          <p14:tracePt t="43020" x="9694863" y="3152775"/>
          <p14:tracePt t="43026" x="9872663" y="3186113"/>
          <p14:tracePt t="43036" x="10025063" y="3211513"/>
          <p14:tracePt t="43042" x="10169525" y="3221038"/>
          <p14:tracePt t="43052" x="10306050" y="3238500"/>
          <p14:tracePt t="43058" x="10458450" y="3271838"/>
          <p14:tracePt t="43065" x="10577513" y="3297238"/>
          <p14:tracePt t="43073" x="10679113" y="3314700"/>
          <p14:tracePt t="43081" x="10772775" y="3330575"/>
          <p14:tracePt t="43089" x="10858500" y="3355975"/>
          <p14:tracePt t="43097" x="10942638" y="3373438"/>
          <p14:tracePt t="43105" x="11028363" y="3398838"/>
          <p14:tracePt t="43113" x="11079163" y="3408363"/>
          <p14:tracePt t="43121" x="11137900" y="3408363"/>
          <p14:tracePt t="43130" x="11188700" y="3424238"/>
          <p14:tracePt t="43137" x="11223625" y="3433763"/>
          <p14:tracePt t="43145" x="11249025" y="3433763"/>
          <p14:tracePt t="43153" x="11256963" y="3433763"/>
          <p14:tracePt t="43161" x="11274425" y="3449638"/>
          <p14:tracePt t="43170" x="11282363" y="3449638"/>
          <p14:tracePt t="43756" x="11282363" y="3459163"/>
          <p14:tracePt t="44308" x="11274425" y="3459163"/>
          <p14:tracePt t="44317" x="11249025" y="3459163"/>
          <p14:tracePt t="44324" x="11241088" y="3449638"/>
          <p14:tracePt t="44330" x="11231563" y="3441700"/>
          <p14:tracePt t="44354" x="11241088" y="3441700"/>
          <p14:tracePt t="44362" x="11256963" y="3441700"/>
          <p14:tracePt t="44371" x="11274425" y="3459163"/>
          <p14:tracePt t="44378" x="11299825" y="3475038"/>
          <p14:tracePt t="44388" x="11342688" y="3492500"/>
          <p14:tracePt t="44394" x="11376025" y="3509963"/>
          <p14:tracePt t="44406" x="11426825" y="3535363"/>
          <p14:tracePt t="44412" x="11436350" y="3535363"/>
          <p14:tracePt t="44420" x="11436350" y="3543300"/>
          <p14:tracePt t="44482" x="11418888" y="3509963"/>
          <p14:tracePt t="44490" x="11410950" y="3509963"/>
          <p14:tracePt t="44498" x="11401425" y="3509963"/>
          <p14:tracePt t="44506" x="11385550" y="3492500"/>
          <p14:tracePt t="44521" x="11376025" y="3492500"/>
          <p14:tracePt t="44526" x="11360150" y="3492500"/>
          <p14:tracePt t="44537" x="11360150" y="3484563"/>
          <p14:tracePt t="45295" x="11350625" y="3475038"/>
          <p14:tracePt t="45304" x="11350625" y="3467100"/>
          <p14:tracePt t="45311" x="11317288" y="3441700"/>
          <p14:tracePt t="45321" x="11256963" y="3382963"/>
          <p14:tracePt t="45326" x="11223625" y="3271838"/>
          <p14:tracePt t="45336" x="11188700" y="3109913"/>
          <p14:tracePt t="45342" x="11180763" y="2922588"/>
          <p14:tracePt t="45352" x="11198225" y="2592388"/>
          <p14:tracePt t="45358" x="11274425" y="2227263"/>
          <p14:tracePt t="45369" x="11426825" y="1809750"/>
          <p14:tracePt t="45374" x="11664950" y="1393825"/>
          <p14:tracePt t="45382" x="11971338" y="1019175"/>
          <p14:tracePt t="47000" x="12004675" y="2090738"/>
          <p14:tracePt t="47009" x="11895138" y="2200275"/>
          <p14:tracePt t="47016" x="11791950" y="2303463"/>
          <p14:tracePt t="47023" x="11707813" y="2379663"/>
          <p14:tracePt t="47030" x="11647488" y="2438400"/>
          <p14:tracePt t="47038" x="11631613" y="2463800"/>
          <p14:tracePt t="47046" x="11614150" y="2489200"/>
          <p14:tracePt t="47054" x="11614150" y="2506663"/>
          <p14:tracePt t="47804" x="11606213" y="2516188"/>
          <p14:tracePt t="48195" x="11622088" y="2516188"/>
          <p14:tracePt t="48203" x="11674475" y="2506663"/>
          <p14:tracePt t="48211" x="11707813" y="2498725"/>
          <p14:tracePt t="48221" x="11818938" y="2498725"/>
          <p14:tracePt t="48226" x="12039600" y="2541588"/>
          <p14:tracePt t="49492" x="12141200" y="2701925"/>
          <p14:tracePt t="49501" x="12039600" y="2744788"/>
          <p14:tracePt t="49508" x="11936413" y="2795588"/>
          <p14:tracePt t="49515" x="11801475" y="2846388"/>
          <p14:tracePt t="49522" x="11657013" y="2889250"/>
          <p14:tracePt t="49530" x="11512550" y="2932113"/>
          <p14:tracePt t="49538" x="11376025" y="2982913"/>
          <p14:tracePt t="49547" x="11198225" y="3000375"/>
          <p14:tracePt t="49554" x="11018838" y="3041650"/>
          <p14:tracePt t="49563" x="10815638" y="3094038"/>
          <p14:tracePt t="49572" x="10637838" y="3127375"/>
          <p14:tracePt t="49578" x="10433050" y="3160713"/>
          <p14:tracePt t="49588" x="10245725" y="3211513"/>
          <p14:tracePt t="49594" x="10050463" y="3238500"/>
          <p14:tracePt t="49603" x="9864725" y="3246438"/>
          <p14:tracePt t="49610" x="9736138" y="3254375"/>
          <p14:tracePt t="49620" x="9634538" y="3279775"/>
          <p14:tracePt t="49626" x="9540875" y="3297238"/>
          <p14:tracePt t="49637" x="9439275" y="3305175"/>
          <p14:tracePt t="49642" x="9345613" y="3314700"/>
          <p14:tracePt t="49652" x="9261475" y="3330575"/>
          <p14:tracePt t="49658" x="9167813" y="3348038"/>
          <p14:tracePt t="49669" x="9064625" y="3373438"/>
          <p14:tracePt t="49674" x="8972550" y="3390900"/>
          <p14:tracePt t="49685" x="8878888" y="3408363"/>
          <p14:tracePt t="49690" x="8793163" y="3433763"/>
          <p14:tracePt t="49698" x="8724900" y="3459163"/>
          <p14:tracePt t="49706" x="8640763" y="3484563"/>
          <p14:tracePt t="49715" x="8572500" y="3517900"/>
          <p14:tracePt t="49722" x="8488363" y="3527425"/>
          <p14:tracePt t="49730" x="8410575" y="3535363"/>
          <p14:tracePt t="49738" x="8343900" y="3543300"/>
          <p14:tracePt t="49746" x="8258175" y="3552825"/>
          <p14:tracePt t="49754" x="8181975" y="3568700"/>
          <p14:tracePt t="49762" x="8113713" y="3578225"/>
          <p14:tracePt t="49771" x="8037513" y="3594100"/>
          <p14:tracePt t="49778" x="7961313" y="3603625"/>
          <p14:tracePt t="49787" x="7875588" y="3611563"/>
          <p14:tracePt t="49795" x="7791450" y="3619500"/>
          <p14:tracePt t="49803" x="7672388" y="3629025"/>
          <p14:tracePt t="49811" x="7586663" y="3646488"/>
          <p14:tracePt t="49820" x="7502525" y="3654425"/>
          <p14:tracePt t="49826" x="7408863" y="3671888"/>
          <p14:tracePt t="49837" x="7340600" y="3687763"/>
          <p14:tracePt t="49842" x="7272338" y="3705225"/>
          <p14:tracePt t="49852" x="7221538" y="3713163"/>
          <p14:tracePt t="49858" x="7213600" y="3722688"/>
          <p14:tracePt t="49869" x="7204075" y="3722688"/>
          <p14:tracePt t="49890" x="7213600" y="3722688"/>
          <p14:tracePt t="49898" x="7239000" y="3713163"/>
          <p14:tracePt t="49922" x="7289800" y="3646488"/>
          <p14:tracePt t="49930" x="7297738" y="3603625"/>
          <p14:tracePt t="49938" x="7315200" y="3560763"/>
          <p14:tracePt t="49946" x="7332663" y="3509963"/>
          <p14:tracePt t="50092" x="7358063" y="3475038"/>
          <p14:tracePt t="50100" x="7358063" y="3467100"/>
          <p14:tracePt t="50106" x="7373938" y="3459163"/>
          <p14:tracePt t="50113" x="7408863" y="3441700"/>
          <p14:tracePt t="50121" x="7467600" y="3441700"/>
          <p14:tracePt t="50130" x="7510463" y="3424238"/>
          <p14:tracePt t="50138" x="7545388" y="3424238"/>
          <p14:tracePt t="50146" x="7570788" y="3424238"/>
          <p14:tracePt t="50154" x="7596188" y="3424238"/>
          <p14:tracePt t="50162" x="7629525" y="3424238"/>
          <p14:tracePt t="50169" x="7662863" y="3424238"/>
          <p14:tracePt t="50178" x="7740650" y="3449638"/>
          <p14:tracePt t="50186" x="7807325" y="3484563"/>
          <p14:tracePt t="50194" x="7893050" y="3502025"/>
          <p14:tracePt t="50203" x="8029575" y="3552825"/>
          <p14:tracePt t="50210" x="8232775" y="3603625"/>
          <p14:tracePt t="50221" x="8394700" y="3646488"/>
          <p14:tracePt t="50226" x="8623300" y="3705225"/>
          <p14:tracePt t="50236" x="8828088" y="3738563"/>
          <p14:tracePt t="50242" x="9023350" y="3763963"/>
          <p14:tracePt t="50251" x="9218613" y="3790950"/>
          <p14:tracePt t="50258" x="9353550" y="3824288"/>
          <p14:tracePt t="50268" x="9464675" y="3841750"/>
          <p14:tracePt t="50274" x="9566275" y="3849688"/>
          <p14:tracePt t="50284" x="9659938" y="3857625"/>
          <p14:tracePt t="50290" x="9745663" y="3875088"/>
          <p14:tracePt t="50298" x="9796463" y="3883025"/>
          <p14:tracePt t="50306" x="9855200" y="3883025"/>
          <p14:tracePt t="50314" x="9906000" y="3883025"/>
          <p14:tracePt t="50322" x="9931400" y="3883025"/>
          <p14:tracePt t="50330" x="9966325" y="3883025"/>
          <p14:tracePt t="50338" x="9991725" y="3883025"/>
          <p14:tracePt t="50354" x="9999663" y="3883025"/>
          <p14:tracePt t="50362" x="10017125" y="3883025"/>
          <p14:tracePt t="50378" x="10025063" y="3883025"/>
          <p14:tracePt t="50386" x="10042525" y="3883025"/>
          <p14:tracePt t="50395" x="10067925" y="3892550"/>
          <p14:tracePt t="50403" x="10085388" y="3900488"/>
          <p14:tracePt t="50576" x="10093325" y="3900488"/>
          <p14:tracePt t="50607" x="10101263" y="3900488"/>
          <p14:tracePt t="50623" x="10110788" y="3900488"/>
          <p14:tracePt t="50686" x="10110788" y="3892550"/>
          <p14:tracePt t="50694" x="10118725" y="3883025"/>
          <p14:tracePt t="50702" x="10126663" y="3883025"/>
          <p14:tracePt t="50710" x="10153650" y="3867150"/>
          <p14:tracePt t="50719" x="10179050" y="3857625"/>
          <p14:tracePt t="50726" x="10186988" y="3849688"/>
          <p14:tracePt t="50735" x="10204450" y="3841750"/>
          <p14:tracePt t="50742" x="10229850" y="3832225"/>
          <p14:tracePt t="50752" x="10237788" y="3832225"/>
          <p14:tracePt t="50757" x="10245725" y="3832225"/>
          <p14:tracePt t="50769" x="10255250" y="3832225"/>
          <p14:tracePt t="50784" x="10263188" y="3832225"/>
          <p14:tracePt t="50799" x="10271125" y="3832225"/>
          <p14:tracePt t="50806" x="10298113" y="3832225"/>
          <p14:tracePt t="50814" x="10298113" y="3841750"/>
          <p14:tracePt t="50822" x="10313988" y="3849688"/>
          <p14:tracePt t="50830" x="10348913" y="3867150"/>
          <p14:tracePt t="50838" x="10374313" y="3875088"/>
          <p14:tracePt t="50846" x="10399713" y="3892550"/>
          <p14:tracePt t="50854" x="10433050" y="3917950"/>
          <p14:tracePt t="50862" x="10450513" y="3917950"/>
          <p14:tracePt t="50870" x="10467975" y="3925888"/>
          <p14:tracePt t="50878" x="10475913" y="3935413"/>
          <p14:tracePt t="50887" x="10483850" y="3935413"/>
          <p14:tracePt t="50894" x="10493375" y="3935413"/>
          <p14:tracePt t="50904" x="10501313" y="3935413"/>
          <p14:tracePt t="50910" x="10501313" y="3943350"/>
          <p14:tracePt t="50959" x="10509250" y="3943350"/>
          <p14:tracePt t="50984" x="10518775" y="3943350"/>
          <p14:tracePt t="50991" x="10526713" y="3943350"/>
          <p14:tracePt t="51000" x="10534650" y="3943350"/>
          <p14:tracePt t="51007" x="10544175" y="3943350"/>
          <p14:tracePt t="51016" x="10552113" y="3943350"/>
          <p14:tracePt t="51023" x="10569575" y="3943350"/>
          <p14:tracePt t="51032" x="10577513" y="3943350"/>
          <p14:tracePt t="51039" x="10594975" y="3943350"/>
          <p14:tracePt t="51046" x="10612438" y="3935413"/>
          <p14:tracePt t="51054" x="10628313" y="3925888"/>
          <p14:tracePt t="51062" x="10653713" y="3917950"/>
          <p14:tracePt t="51071" x="10671175" y="3917950"/>
          <p14:tracePt t="51078" x="10696575" y="3908425"/>
          <p14:tracePt t="51088" x="10721975" y="3900488"/>
          <p14:tracePt t="51094" x="10739438" y="3892550"/>
          <p14:tracePt t="51103" x="10747375" y="3892550"/>
          <p14:tracePt t="51120" x="10756900" y="3875088"/>
          <p14:tracePt t="51126" x="10764838" y="3875088"/>
          <p14:tracePt t="51142" x="10772775" y="3867150"/>
          <p14:tracePt t="51151" x="10790238" y="3867150"/>
          <p14:tracePt t="51158" x="10798175" y="3857625"/>
          <p14:tracePt t="51168" x="10807700" y="3841750"/>
          <p14:tracePt t="51174" x="10823575" y="3824288"/>
          <p14:tracePt t="51186" x="10833100" y="3816350"/>
          <p14:tracePt t="51190" x="10858500" y="3798888"/>
          <p14:tracePt t="51198" x="10874375" y="3781425"/>
          <p14:tracePt t="51206" x="10901363" y="3763963"/>
          <p14:tracePt t="51215" x="10952163" y="3748088"/>
          <p14:tracePt t="51222" x="11010900" y="3730625"/>
          <p14:tracePt t="51230" x="11079163" y="3722688"/>
          <p14:tracePt t="51238" x="11129963" y="3713163"/>
          <p14:tracePt t="51246" x="11180763" y="3705225"/>
          <p14:tracePt t="51254" x="11223625" y="3697288"/>
          <p14:tracePt t="51262" x="11266488" y="3697288"/>
          <p14:tracePt t="51270" x="11299825" y="3679825"/>
          <p14:tracePt t="51278" x="11325225" y="3671888"/>
          <p14:tracePt t="51288" x="11350625" y="3662363"/>
          <p14:tracePt t="51294" x="11360150" y="3662363"/>
          <p14:tracePt t="51310" x="11368088" y="3662363"/>
          <p14:tracePt t="51358" x="11368088" y="3654425"/>
          <p14:tracePt t="51383" x="11393488" y="3636963"/>
          <p14:tracePt t="51391" x="11393488" y="3629025"/>
          <p14:tracePt t="51410" x="11401425" y="3619500"/>
          <p14:tracePt t="51423" x="11410950" y="3619500"/>
          <p14:tracePt t="51662" x="11393488" y="3629025"/>
          <p14:tracePt t="51670" x="11376025" y="3636963"/>
          <p14:tracePt t="51678" x="11342688" y="3654425"/>
          <p14:tracePt t="51685" x="11325225" y="3654425"/>
          <p14:tracePt t="51694" x="11299825" y="3654425"/>
          <p14:tracePt t="51702" x="11266488" y="3654425"/>
          <p14:tracePt t="51710" x="11231563" y="3654425"/>
          <p14:tracePt t="51718" x="11198225" y="3654425"/>
          <p14:tracePt t="51726" x="11147425" y="3654425"/>
          <p14:tracePt t="51735" x="11096625" y="3646488"/>
          <p14:tracePt t="51741" x="11044238" y="3636963"/>
          <p14:tracePt t="51752" x="10985500" y="3629025"/>
          <p14:tracePt t="51758" x="10917238" y="3629025"/>
          <p14:tracePt t="51767" x="10848975" y="3629025"/>
          <p14:tracePt t="51774" x="10756900" y="3629025"/>
          <p14:tracePt t="51784" x="10637838" y="3646488"/>
          <p14:tracePt t="51790" x="10493375" y="3687763"/>
          <p14:tracePt t="51798" x="10288588" y="3738563"/>
          <p14:tracePt t="51806" x="10017125" y="3781425"/>
          <p14:tracePt t="51814" x="9728200" y="3824288"/>
          <p14:tracePt t="51822" x="9421813" y="3857625"/>
          <p14:tracePt t="51830" x="9074150" y="3875088"/>
          <p14:tracePt t="51838" x="8716963" y="3900488"/>
          <p14:tracePt t="51846" x="8385175" y="3935413"/>
          <p14:tracePt t="51854" x="8105775" y="3951288"/>
          <p14:tracePt t="51862" x="7850188" y="3960813"/>
          <p14:tracePt t="51870" x="7586663" y="3976688"/>
          <p14:tracePt t="51878" x="7332663" y="3976688"/>
          <p14:tracePt t="51886" x="7145338" y="3976688"/>
          <p14:tracePt t="51894" x="6983413" y="3976688"/>
          <p14:tracePt t="51902" x="6848475" y="3976688"/>
          <p14:tracePt t="51910" x="6719888" y="3976688"/>
          <p14:tracePt t="51919" x="6600825" y="3976688"/>
          <p14:tracePt t="51926" x="6440488" y="3968750"/>
          <p14:tracePt t="51935" x="6210300" y="3900488"/>
          <p14:tracePt t="51942" x="5981700" y="3867150"/>
          <p14:tracePt t="51952" x="5743575" y="3824288"/>
          <p14:tracePt t="51958" x="5497513" y="3781425"/>
          <p14:tracePt t="51967" x="5249863" y="3738563"/>
          <p14:tracePt t="51974" x="5097463" y="3722688"/>
          <p14:tracePt t="51984" x="4970463" y="3713163"/>
          <p14:tracePt t="51990" x="4876800" y="3697288"/>
          <p14:tracePt t="52001" x="4818063" y="3679825"/>
          <p14:tracePt t="52008" x="4818063" y="3671888"/>
          <p14:tracePt t="52030" x="4808538" y="3662363"/>
          <p14:tracePt t="52062" x="4833938" y="3636963"/>
          <p14:tracePt t="52070" x="4876800" y="3619500"/>
          <p14:tracePt t="52078" x="4927600" y="3603625"/>
          <p14:tracePt t="52086" x="5029200" y="3578225"/>
          <p14:tracePt t="52094" x="5199063" y="3568700"/>
          <p14:tracePt t="52103" x="5480050" y="3568700"/>
          <p14:tracePt t="52110" x="5845175" y="3568700"/>
          <p14:tracePt t="52120" x="6286500" y="3578225"/>
          <p14:tracePt t="52126" x="6770688" y="3594100"/>
          <p14:tracePt t="52136" x="7307263" y="3629025"/>
          <p14:tracePt t="52143" x="7791450" y="3662363"/>
          <p14:tracePt t="52152" x="8351838" y="3679825"/>
          <p14:tracePt t="52158" x="8810625" y="3697288"/>
          <p14:tracePt t="52169" x="9209088" y="3713163"/>
          <p14:tracePt t="52174" x="9575800" y="3730625"/>
          <p14:tracePt t="52185" x="9906000" y="3738563"/>
          <p14:tracePt t="52190" x="10136188" y="3738563"/>
          <p14:tracePt t="52198" x="10280650" y="3738563"/>
          <p14:tracePt t="52206" x="10382250" y="3738563"/>
          <p14:tracePt t="52215" x="10450513" y="3730625"/>
          <p14:tracePt t="52222" x="10493375" y="3722688"/>
          <p14:tracePt t="52230" x="10518775" y="3722688"/>
          <p14:tracePt t="52238" x="10544175" y="3722688"/>
          <p14:tracePt t="52247" x="10552113" y="3722688"/>
          <p14:tracePt t="52254" x="10560050" y="3713163"/>
          <p14:tracePt t="52270" x="10569575" y="3705225"/>
          <p14:tracePt t="52278" x="10577513" y="3705225"/>
          <p14:tracePt t="52286" x="10602913" y="3705225"/>
          <p14:tracePt t="52294" x="10637838" y="3713163"/>
          <p14:tracePt t="52303" x="10663238" y="3722688"/>
          <p14:tracePt t="52310" x="10688638" y="3738563"/>
          <p14:tracePt t="52320" x="10739438" y="3773488"/>
          <p14:tracePt t="52326" x="10790238" y="3816350"/>
          <p14:tracePt t="52337" x="10858500" y="3892550"/>
          <p14:tracePt t="52342" x="10917238" y="3968750"/>
          <p14:tracePt t="52353" x="10985500" y="4052888"/>
          <p14:tracePt t="52358" x="11036300" y="4113213"/>
          <p14:tracePt t="52368" x="11096625" y="4189413"/>
          <p14:tracePt t="52374" x="11163300" y="4265613"/>
          <p14:tracePt t="52385" x="11223625" y="4308475"/>
          <p14:tracePt t="52390" x="11231563" y="4316413"/>
          <p14:tracePt t="52415" x="11241088" y="4316413"/>
          <p14:tracePt t="52430" x="11241088" y="4291013"/>
          <p14:tracePt t="52438" x="11241088" y="4257675"/>
          <p14:tracePt t="52446" x="11241088" y="4232275"/>
          <p14:tracePt t="52454" x="11241088" y="4171950"/>
          <p14:tracePt t="52462" x="11241088" y="4130675"/>
          <p14:tracePt t="52470" x="11249025" y="4079875"/>
          <p14:tracePt t="52478" x="11266488" y="4019550"/>
          <p14:tracePt t="52487" x="11291888" y="3968750"/>
          <p14:tracePt t="52494" x="11325225" y="3935413"/>
          <p14:tracePt t="52503" x="11342688" y="3900488"/>
          <p14:tracePt t="52510" x="11368088" y="3883025"/>
          <p14:tracePt t="52520" x="11393488" y="3867150"/>
          <p14:tracePt t="52526" x="11426825" y="3857625"/>
          <p14:tracePt t="52537" x="11487150" y="3849688"/>
          <p14:tracePt t="52542" x="11555413" y="3875088"/>
          <p14:tracePt t="52552" x="11631613" y="3892550"/>
          <p14:tracePt t="52558" x="11699875" y="3925888"/>
          <p14:tracePt t="52568" x="11776075" y="3960813"/>
          <p14:tracePt t="52573" x="11844338" y="3994150"/>
          <p14:tracePt t="52584" x="11911013" y="4027488"/>
          <p14:tracePt t="52589" x="11920538" y="4044950"/>
          <p14:tracePt t="52598" x="11953875" y="4062413"/>
          <p14:tracePt t="52605" x="11971338" y="4070350"/>
          <p14:tracePt t="52613" x="11979275" y="4079875"/>
          <p14:tracePt t="52703" x="11988800" y="4079875"/>
          <p14:tracePt t="52767" x="11988800" y="4062413"/>
          <p14:tracePt t="52775" x="11988800" y="4044950"/>
          <p14:tracePt t="52785" x="11988800" y="4019550"/>
          <p14:tracePt t="53023" x="11971338" y="4044950"/>
          <p14:tracePt t="53039" x="11961813" y="4062413"/>
          <p14:tracePt t="53047" x="11945938" y="4079875"/>
          <p14:tracePt t="53056" x="11911013" y="4121150"/>
          <p14:tracePt t="53063" x="11860213" y="4156075"/>
          <p14:tracePt t="53070" x="11818938" y="4171950"/>
          <p14:tracePt t="53118" x="11809413" y="4171950"/>
          <p14:tracePt t="53199" x="11818938" y="4171950"/>
          <p14:tracePt t="53206" x="11826875" y="4171950"/>
          <p14:tracePt t="53454" x="11818938" y="4181475"/>
          <p14:tracePt t="53463" x="11791950" y="4197350"/>
          <p14:tracePt t="53472" x="11766550" y="4214813"/>
          <p14:tracePt t="53479" x="11758613" y="4224338"/>
          <p14:tracePt t="53495" x="11750675" y="4224338"/>
          <p14:tracePt t="53503" x="11741150" y="4224338"/>
          <p14:tracePt t="53510" x="11733213" y="4224338"/>
          <p14:tracePt t="53522" x="11715750" y="4224338"/>
          <p14:tracePt t="53531" x="11715750" y="4232275"/>
          <p14:tracePt t="53538" x="11699875" y="4232275"/>
          <p14:tracePt t="53546" x="11682413" y="4249738"/>
          <p14:tracePt t="53554" x="11647488" y="4257675"/>
          <p14:tracePt t="53562" x="11614150" y="4291013"/>
          <p14:tracePt t="53570" x="11580813" y="4300538"/>
          <p14:tracePt t="53578" x="11545888" y="4325938"/>
          <p14:tracePt t="53586" x="11512550" y="4341813"/>
          <p14:tracePt t="53594" x="11477625" y="4351338"/>
          <p14:tracePt t="53605" x="11461750" y="4359275"/>
          <p14:tracePt t="53609" x="11444288" y="4368800"/>
          <p14:tracePt t="53619" x="11410950" y="4376738"/>
          <p14:tracePt t="53626" x="11401425" y="4376738"/>
          <p14:tracePt t="53636" x="11385550" y="4376738"/>
          <p14:tracePt t="53641" x="11376025" y="4384675"/>
          <p14:tracePt t="53657" x="11368088" y="4394200"/>
          <p14:tracePt t="53667" x="11360150" y="4394200"/>
          <p14:tracePt t="53683" x="11350625" y="4394200"/>
          <p14:tracePt t="53714" x="11342688" y="4394200"/>
          <p14:tracePt t="53730" x="11333163" y="4394200"/>
          <p14:tracePt t="53746" x="11317288" y="4394200"/>
          <p14:tracePt t="53754" x="11299825" y="4384675"/>
          <p14:tracePt t="53777" x="11266488" y="4368800"/>
          <p14:tracePt t="53785" x="11241088" y="4351338"/>
          <p14:tracePt t="53793" x="11206163" y="4351338"/>
          <p14:tracePt t="53802" x="11180763" y="4333875"/>
          <p14:tracePt t="53809" x="11172825" y="4325938"/>
          <p14:tracePt t="53818" x="11155363" y="4325938"/>
          <p14:tracePt t="53825" x="11137900" y="4308475"/>
          <p14:tracePt t="53835" x="11129963" y="4308475"/>
          <p14:tracePt t="53842" x="11122025" y="4308475"/>
          <p14:tracePt t="53851" x="11104563" y="4300538"/>
          <p14:tracePt t="53858" x="11096625" y="4300538"/>
          <p14:tracePt t="53867" x="11087100" y="4300538"/>
          <p14:tracePt t="53874" x="11079163" y="4300538"/>
          <p14:tracePt t="53884" x="11071225" y="4300538"/>
          <p14:tracePt t="53902" x="11061700" y="4300538"/>
          <p14:tracePt t="53906" x="11053763" y="4300538"/>
          <p14:tracePt t="53930" x="11044238" y="4300538"/>
          <p14:tracePt t="53954" x="11036300" y="4300538"/>
          <p14:tracePt t="53962" x="11028363" y="4308475"/>
          <p14:tracePt t="54004" x="11018838" y="4308475"/>
          <p14:tracePt t="54052" x="11010900" y="4316413"/>
          <p14:tracePt t="54068" x="11002963" y="4316413"/>
          <p14:tracePt t="54100" x="11002963" y="4325938"/>
          <p14:tracePt t="54148" x="10993438" y="4325938"/>
          <p14:tracePt t="54180" x="10985500" y="4325938"/>
          <p14:tracePt t="54188" x="10977563" y="4325938"/>
          <p14:tracePt t="54195" x="10968038" y="4333875"/>
          <p14:tracePt t="54204" x="10960100" y="4333875"/>
          <p14:tracePt t="54210" x="10960100" y="4341813"/>
          <p14:tracePt t="54219" x="10952163" y="4341813"/>
          <p14:tracePt t="54226" x="10934700" y="4351338"/>
          <p14:tracePt t="54236" x="10926763" y="4359275"/>
          <p14:tracePt t="54242" x="10917238" y="4359275"/>
          <p14:tracePt t="54253" x="10891838" y="4368800"/>
          <p14:tracePt t="54258" x="10874375" y="4376738"/>
          <p14:tracePt t="54269" x="10848975" y="4384675"/>
          <p14:tracePt t="54274" x="10815638" y="4410075"/>
          <p14:tracePt t="54284" x="10790238" y="4410075"/>
          <p14:tracePt t="54291" x="10756900" y="4419600"/>
          <p14:tracePt t="54301" x="10714038" y="4427538"/>
          <p14:tracePt t="54306" x="10671175" y="4427538"/>
          <p14:tracePt t="54316" x="10637838" y="4435475"/>
          <p14:tracePt t="54322" x="10602913" y="4435475"/>
          <p14:tracePt t="54331" x="10577513" y="4435475"/>
          <p14:tracePt t="54338" x="10552113" y="4435475"/>
          <p14:tracePt t="54346" x="10534650" y="4445000"/>
          <p14:tracePt t="54354" x="10509250" y="4445000"/>
          <p14:tracePt t="54362" x="10483850" y="4445000"/>
          <p14:tracePt t="54378" x="10458450" y="4427538"/>
          <p14:tracePt t="54386" x="10450513" y="4410075"/>
          <p14:tracePt t="54394" x="10442575" y="4402138"/>
          <p14:tracePt t="54404" x="10399713" y="4359275"/>
          <p14:tracePt t="54414" x="10374313" y="4333875"/>
          <p14:tracePt t="54420" x="10339388" y="4300538"/>
          <p14:tracePt t="54425" x="10306050" y="4257675"/>
          <p14:tracePt t="54435" x="10263188" y="4214813"/>
          <p14:tracePt t="54442" x="10220325" y="4171950"/>
          <p14:tracePt t="54452" x="10186988" y="4146550"/>
          <p14:tracePt t="54458" x="10153650" y="4113213"/>
          <p14:tracePt t="54467" x="10126663" y="4087813"/>
          <p14:tracePt t="54474" x="10093325" y="4070350"/>
          <p14:tracePt t="54484" x="10075863" y="4044950"/>
          <p14:tracePt t="54490" x="10067925" y="4044950"/>
          <p14:tracePt t="54500" x="10050463" y="4037013"/>
          <p14:tracePt t="54506" x="10050463" y="4027488"/>
          <p14:tracePt t="54588" x="10050463" y="4044950"/>
          <p14:tracePt t="54595" x="10050463" y="4062413"/>
          <p14:tracePt t="54604" x="10067925" y="4095750"/>
          <p14:tracePt t="54611" x="10093325" y="4138613"/>
          <p14:tracePt t="54622" x="10110788" y="4164013"/>
          <p14:tracePt t="54628" x="10136188" y="4181475"/>
          <p14:tracePt t="54637" x="10153650" y="4214813"/>
          <p14:tracePt t="54642" x="10194925" y="4265613"/>
          <p14:tracePt t="54652" x="10255250" y="4333875"/>
          <p14:tracePt t="54659" x="10313988" y="4402138"/>
          <p14:tracePt t="54668" x="10390188" y="4486275"/>
          <p14:tracePt t="54674" x="10467975" y="4554538"/>
          <p14:tracePt t="54686" x="10534650" y="4614863"/>
          <p14:tracePt t="54691" x="10577513" y="4673600"/>
          <p14:tracePt t="54703" x="10602913" y="4708525"/>
          <p14:tracePt t="54706" x="10637838" y="4741863"/>
          <p14:tracePt t="54714" x="10653713" y="4749800"/>
          <p14:tracePt t="54721" x="10653713" y="4759325"/>
          <p14:tracePt t="54737" x="10653713" y="4767263"/>
          <p14:tracePt t="54785" x="10645775" y="4775200"/>
          <p14:tracePt t="54793" x="10628313" y="4775200"/>
          <p14:tracePt t="54801" x="10612438" y="4767263"/>
          <p14:tracePt t="54810" x="10585450" y="4741863"/>
          <p14:tracePt t="54818" x="10552113" y="4708525"/>
          <p14:tracePt t="54825" x="10501313" y="4665663"/>
          <p14:tracePt t="54836" x="10450513" y="4622800"/>
          <p14:tracePt t="54842" x="10382250" y="4572000"/>
          <p14:tracePt t="54851" x="10323513" y="4495800"/>
          <p14:tracePt t="54858" x="10263188" y="4419600"/>
          <p14:tracePt t="54868" x="10220325" y="4359275"/>
          <p14:tracePt t="54874" x="10169525" y="4291013"/>
          <p14:tracePt t="54883" x="10136188" y="4214813"/>
          <p14:tracePt t="54902" x="10093325" y="4087813"/>
          <p14:tracePt t="54906" x="10085388" y="4027488"/>
          <p14:tracePt t="54916" x="10075863" y="3968750"/>
          <p14:tracePt t="54922" x="10075863" y="3935413"/>
          <p14:tracePt t="54930" x="10075863" y="3900488"/>
          <p14:tracePt t="54938" x="10075863" y="3875088"/>
          <p14:tracePt t="54946" x="10085388" y="3857625"/>
          <p14:tracePt t="54953" x="10085388" y="3849688"/>
          <p14:tracePt t="54962" x="10085388" y="3841750"/>
          <p14:tracePt t="55092" x="10085388" y="3867150"/>
          <p14:tracePt t="55100" x="10067925" y="3883025"/>
          <p14:tracePt t="55106" x="10034588" y="3925888"/>
          <p14:tracePt t="55114" x="9983788" y="3968750"/>
          <p14:tracePt t="55122" x="9923463" y="4037013"/>
          <p14:tracePt t="55130" x="9821863" y="4095750"/>
          <p14:tracePt t="55137" x="9728200" y="4164013"/>
          <p14:tracePt t="55145" x="9617075" y="4224338"/>
          <p14:tracePt t="55154" x="9498013" y="4275138"/>
          <p14:tracePt t="55162" x="9345613" y="4333875"/>
          <p14:tracePt t="55170" x="9209088" y="4376738"/>
          <p14:tracePt t="55178" x="9048750" y="4427538"/>
          <p14:tracePt t="55186" x="8886825" y="4460875"/>
          <p14:tracePt t="55193" x="8777288" y="4486275"/>
          <p14:tracePt t="55202" x="8674100" y="4495800"/>
          <p14:tracePt t="55210" x="8572500" y="4503738"/>
          <p14:tracePt t="55218" x="8478838" y="4513263"/>
          <p14:tracePt t="55226" x="8394700" y="4521200"/>
          <p14:tracePt t="55235" x="8318500" y="4529138"/>
          <p14:tracePt t="55242" x="8250238" y="4538663"/>
          <p14:tracePt t="55251" x="8189913" y="4546600"/>
          <p14:tracePt t="55258" x="8121650" y="4564063"/>
          <p14:tracePt t="55268" x="8062913" y="4572000"/>
          <p14:tracePt t="55274" x="7994650" y="4572000"/>
          <p14:tracePt t="55284" x="7935913" y="4579938"/>
          <p14:tracePt t="55289" x="7875588" y="4589463"/>
          <p14:tracePt t="55300" x="7807325" y="4597400"/>
          <p14:tracePt t="55306" x="7740650" y="4605338"/>
          <p14:tracePt t="55315" x="7654925" y="4605338"/>
          <p14:tracePt t="55322" x="7570788" y="4605338"/>
          <p14:tracePt t="55330" x="7477125" y="4605338"/>
          <p14:tracePt t="55338" x="7383463" y="4605338"/>
          <p14:tracePt t="55346" x="7315200" y="4597400"/>
          <p14:tracePt t="55354" x="7239000" y="4572000"/>
          <p14:tracePt t="55362" x="7153275" y="4546600"/>
          <p14:tracePt t="55370" x="7069138" y="4513263"/>
          <p14:tracePt t="55378" x="6975475" y="4470400"/>
          <p14:tracePt t="55386" x="6889750" y="4445000"/>
          <p14:tracePt t="55395" x="6788150" y="4419600"/>
          <p14:tracePt t="55402" x="6694488" y="4394200"/>
          <p14:tracePt t="55412" x="6618288" y="4359275"/>
          <p14:tracePt t="55421" x="6534150" y="4325938"/>
          <p14:tracePt t="55427" x="6448425" y="4308475"/>
          <p14:tracePt t="55437" x="6372225" y="4275138"/>
          <p14:tracePt t="55442" x="6311900" y="4257675"/>
          <p14:tracePt t="55452" x="6253163" y="4240213"/>
          <p14:tracePt t="55457" x="6202363" y="4232275"/>
          <p14:tracePt t="55468" x="6151563" y="4224338"/>
          <p14:tracePt t="55474" x="6108700" y="4224338"/>
          <p14:tracePt t="55483" x="6049963" y="4224338"/>
          <p14:tracePt t="55490" x="5981700" y="4224338"/>
          <p14:tracePt t="55500" x="5921375" y="4232275"/>
          <p14:tracePt t="55505" x="5853113" y="4257675"/>
          <p14:tracePt t="55516" x="5794375" y="4283075"/>
          <p14:tracePt t="55522" x="5735638" y="4300538"/>
          <p14:tracePt t="55530" x="5683250" y="4325938"/>
          <p14:tracePt t="55538" x="5632450" y="4333875"/>
          <p14:tracePt t="55546" x="5573713" y="4351338"/>
          <p14:tracePt t="55554" x="5522913" y="4376738"/>
          <p14:tracePt t="55562" x="5462588" y="4410075"/>
          <p14:tracePt t="55570" x="5411788" y="4427538"/>
          <p14:tracePt t="55578" x="5353050" y="4470400"/>
          <p14:tracePt t="55586" x="5302250" y="4495800"/>
          <p14:tracePt t="55595" x="5259388" y="4513263"/>
          <p14:tracePt t="55601" x="5216525" y="4546600"/>
          <p14:tracePt t="55610" x="5191125" y="4564063"/>
          <p14:tracePt t="55619" x="5183188" y="4572000"/>
          <p14:tracePt t="55626" x="5173663" y="4579938"/>
          <p14:tracePt t="55716" x="5173663" y="4572000"/>
          <p14:tracePt t="55723" x="5173663" y="4554538"/>
          <p14:tracePt t="55733" x="5173663" y="4503738"/>
          <p14:tracePt t="55739" x="5224463" y="4427538"/>
          <p14:tracePt t="55748" x="5276850" y="4341813"/>
          <p14:tracePt t="55756" x="5335588" y="4257675"/>
          <p14:tracePt t="55763" x="5411788" y="4171950"/>
          <p14:tracePt t="55770" x="5487988" y="4087813"/>
          <p14:tracePt t="55778" x="5548313" y="4011613"/>
          <p14:tracePt t="55787" x="5616575" y="3960813"/>
          <p14:tracePt t="55793" x="5667375" y="3900488"/>
          <p14:tracePt t="55802" x="5743575" y="3849688"/>
          <p14:tracePt t="55809" x="5811838" y="3790950"/>
          <p14:tracePt t="55818" x="5895975" y="3748088"/>
          <p14:tracePt t="55825" x="5972175" y="3687763"/>
          <p14:tracePt t="55835" x="6049963" y="3646488"/>
          <p14:tracePt t="55841" x="6116638" y="3594100"/>
          <p14:tracePt t="55852" x="6194425" y="3552825"/>
          <p14:tracePt t="55858" x="6261100" y="3517900"/>
          <p14:tracePt t="55868" x="6338888" y="3484563"/>
          <p14:tracePt t="55874" x="6397625" y="3459163"/>
          <p14:tracePt t="55884" x="6465888" y="3433763"/>
          <p14:tracePt t="55901" x="6653213" y="3382963"/>
          <p14:tracePt t="55906" x="6780213" y="3373438"/>
          <p14:tracePt t="55917" x="6950075" y="3365500"/>
          <p14:tracePt t="55922" x="7094538" y="3365500"/>
          <p14:tracePt t="55930" x="7281863" y="3365500"/>
          <p14:tracePt t="55938" x="7510463" y="3365500"/>
          <p14:tracePt t="55946" x="7766050" y="3365500"/>
          <p14:tracePt t="55954" x="7994650" y="3365500"/>
          <p14:tracePt t="55962" x="8207375" y="3365500"/>
          <p14:tracePt t="55970" x="8445500" y="3382963"/>
          <p14:tracePt t="55978" x="8691563" y="3424238"/>
          <p14:tracePt t="55985" x="8963025" y="3492500"/>
          <p14:tracePt t="55994" x="9236075" y="3535363"/>
          <p14:tracePt t="56002" x="9447213" y="3560763"/>
          <p14:tracePt t="56010" x="9685338" y="3629025"/>
          <p14:tracePt t="56019" x="9940925" y="3697288"/>
          <p14:tracePt t="56026" x="10212388" y="3790950"/>
          <p14:tracePt t="56035" x="10467975" y="3841750"/>
          <p14:tracePt t="56042" x="10671175" y="3892550"/>
          <p14:tracePt t="56051" x="10782300" y="3925888"/>
          <p14:tracePt t="56058" x="10858500" y="3951288"/>
          <p14:tracePt t="56068" x="10866438" y="3960813"/>
          <p14:tracePt t="56074" x="10874375" y="3960813"/>
          <p14:tracePt t="56099" x="10874375" y="3968750"/>
          <p14:tracePt t="56106" x="10858500" y="3976688"/>
          <p14:tracePt t="56117" x="10833100" y="4011613"/>
          <p14:tracePt t="56122" x="10807700" y="4027488"/>
          <p14:tracePt t="56179" x="10772775" y="4044950"/>
          <p14:tracePt t="56186" x="10772775" y="4052888"/>
          <p14:tracePt t="56193" x="10747375" y="4070350"/>
          <p14:tracePt t="56201" x="10714038" y="4087813"/>
          <p14:tracePt t="56210" x="10679113" y="4113213"/>
          <p14:tracePt t="56218" x="10577513" y="4181475"/>
          <p14:tracePt t="56226" x="10467975" y="4249738"/>
          <p14:tracePt t="56236" x="10374313" y="4283075"/>
          <p14:tracePt t="56242" x="10298113" y="4283075"/>
          <p14:tracePt t="56251" x="10245725" y="4283075"/>
          <p14:tracePt t="56258" x="10229850" y="4249738"/>
          <p14:tracePt t="56268" x="10220325" y="4181475"/>
          <p14:tracePt t="56274" x="10229850" y="4070350"/>
          <p14:tracePt t="56283" x="10245725" y="3925888"/>
          <p14:tracePt t="56290" x="10288588" y="3722688"/>
          <p14:tracePt t="56300" x="10323513" y="3517900"/>
          <p14:tracePt t="56306" x="10348913" y="3348038"/>
          <p14:tracePt t="56316" x="10382250" y="3170238"/>
          <p14:tracePt t="56322" x="10415588" y="3008313"/>
          <p14:tracePt t="56330" x="10467975" y="2846388"/>
          <p14:tracePt t="56338" x="10518775" y="2719388"/>
          <p14:tracePt t="56346" x="10569575" y="2592388"/>
          <p14:tracePt t="56354" x="10612438" y="2498725"/>
          <p14:tracePt t="56362" x="10663238" y="2413000"/>
          <p14:tracePt t="56370" x="10671175" y="2405063"/>
          <p14:tracePt t="56378" x="10688638" y="2387600"/>
          <p14:tracePt t="56402" x="10688638" y="2379663"/>
          <p14:tracePt t="56435" x="10704513" y="2379663"/>
          <p14:tracePt t="56442" x="10714038" y="2379663"/>
          <p14:tracePt t="56450" x="10739438" y="2387600"/>
          <p14:tracePt t="56458" x="10756900" y="2413000"/>
          <p14:tracePt t="56468" x="10790238" y="2447925"/>
          <p14:tracePt t="56474" x="10807700" y="2463800"/>
          <p14:tracePt t="56483" x="10841038" y="2489200"/>
          <p14:tracePt t="56490" x="10883900" y="2541588"/>
          <p14:tracePt t="56501" x="10926763" y="2608263"/>
          <p14:tracePt t="56506" x="10977563" y="2668588"/>
          <p14:tracePt t="56516" x="11002963" y="2736850"/>
          <p14:tracePt t="56522" x="11018838" y="2813050"/>
          <p14:tracePt t="56530" x="11028363" y="2889250"/>
          <p14:tracePt t="56538" x="11028363" y="2965450"/>
          <p14:tracePt t="56546" x="10985500" y="3041650"/>
          <p14:tracePt t="56554" x="10934700" y="3127375"/>
          <p14:tracePt t="56563" x="10848975" y="3203575"/>
          <p14:tracePt t="56570" x="10747375" y="3279775"/>
          <p14:tracePt t="56578" x="10637838" y="3355975"/>
          <p14:tracePt t="56586" x="10501313" y="3416300"/>
          <p14:tracePt t="56600" x="10364788" y="3459163"/>
          <p14:tracePt t="56606" x="10186988" y="3484563"/>
          <p14:tracePt t="56617" x="10017125" y="3502025"/>
          <p14:tracePt t="56622" x="9855200" y="3502025"/>
          <p14:tracePt t="56630" x="9685338" y="3484563"/>
          <p14:tracePt t="56638" x="9464675" y="3398838"/>
          <p14:tracePt t="56646" x="9320213" y="3348038"/>
          <p14:tracePt t="56654" x="9142413" y="3246438"/>
          <p14:tracePt t="56662" x="8997950" y="3135313"/>
          <p14:tracePt t="56670" x="8912225" y="3059113"/>
          <p14:tracePt t="56678" x="8828088" y="2974975"/>
          <p14:tracePt t="56686" x="8777288" y="2906713"/>
          <p14:tracePt t="56694" x="8750300" y="2871788"/>
          <p14:tracePt t="56701" x="8734425" y="2830513"/>
          <p14:tracePt t="56710" x="8724900" y="2795588"/>
          <p14:tracePt t="56719" x="8724900" y="2787650"/>
          <p14:tracePt t="56734" x="8724900" y="2778125"/>
          <p14:tracePt t="56783" x="8724900" y="2795588"/>
          <p14:tracePt t="56790" x="8691563" y="2838450"/>
          <p14:tracePt t="56799" x="8632825" y="2914650"/>
          <p14:tracePt t="56806" x="8555038" y="2990850"/>
          <p14:tracePt t="56816" x="8453438" y="3076575"/>
          <p14:tracePt t="56822" x="8318500" y="3170238"/>
          <p14:tracePt t="56830" x="8174038" y="3263900"/>
          <p14:tracePt t="56838" x="8029575" y="3373438"/>
          <p14:tracePt t="56846" x="7850188" y="3475038"/>
          <p14:tracePt t="56853" x="7654925" y="3568700"/>
          <p14:tracePt t="56862" x="7459663" y="3646488"/>
          <p14:tracePt t="56869" x="7340600" y="3697288"/>
          <p14:tracePt t="56877" x="7188200" y="3763963"/>
          <p14:tracePt t="56901" x="7127875" y="3798888"/>
          <p14:tracePt t="56909" x="7085013" y="3832225"/>
          <p14:tracePt t="56918" x="7051675" y="3867150"/>
          <p14:tracePt t="56925" x="7034213" y="3892550"/>
          <p14:tracePt t="56935" x="7018338" y="3925888"/>
          <p14:tracePt t="56941" x="7008813" y="3951288"/>
          <p14:tracePt t="56951" x="7000875" y="3986213"/>
          <p14:tracePt t="56958" x="6983413" y="4037013"/>
          <p14:tracePt t="56967" x="6967538" y="4087813"/>
          <p14:tracePt t="56974" x="6942138" y="4146550"/>
          <p14:tracePt t="56983" x="6915150" y="4206875"/>
          <p14:tracePt t="56989" x="6881813" y="4275138"/>
          <p14:tracePt t="57001" x="6848475" y="4341813"/>
          <p14:tracePt t="57006" x="6813550" y="4394200"/>
          <p14:tracePt t="57016" x="6780213" y="4445000"/>
          <p14:tracePt t="57022" x="6745288" y="4470400"/>
          <p14:tracePt t="57032" x="6729413" y="4495800"/>
          <p14:tracePt t="57038" x="6711950" y="4503738"/>
          <p14:tracePt t="57046" x="6694488" y="4513263"/>
          <p14:tracePt t="57062" x="6678613" y="4513263"/>
          <p14:tracePt t="57070" x="6669088" y="4503738"/>
          <p14:tracePt t="57078" x="6653213" y="4495800"/>
          <p14:tracePt t="57085" x="6626225" y="4470400"/>
          <p14:tracePt t="57094" x="6600825" y="4435475"/>
          <p14:tracePt t="57102" x="6567488" y="4410075"/>
          <p14:tracePt t="57110" x="6534150" y="4368800"/>
          <p14:tracePt t="57118" x="6516688" y="4325938"/>
          <p14:tracePt t="57126" x="6508750" y="4300538"/>
          <p14:tracePt t="57134" x="6508750" y="4275138"/>
          <p14:tracePt t="57142" x="6508750" y="4240213"/>
          <p14:tracePt t="57151" x="6508750" y="4197350"/>
          <p14:tracePt t="57158" x="6508750" y="4156075"/>
          <p14:tracePt t="57167" x="6508750" y="4130675"/>
          <p14:tracePt t="57174" x="6508750" y="4105275"/>
          <p14:tracePt t="57183" x="6534150" y="4087813"/>
          <p14:tracePt t="57190" x="6584950" y="4052888"/>
          <p14:tracePt t="57199" x="6610350" y="4019550"/>
          <p14:tracePt t="57206" x="6661150" y="3994150"/>
          <p14:tracePt t="57216" x="6754813" y="3976688"/>
          <p14:tracePt t="57222" x="6856413" y="3960813"/>
          <p14:tracePt t="57232" x="6958013" y="3943350"/>
          <p14:tracePt t="57238" x="7085013" y="3935413"/>
          <p14:tracePt t="57246" x="7221538" y="3935413"/>
          <p14:tracePt t="57254" x="7383463" y="3935413"/>
          <p14:tracePt t="57262" x="7570788" y="3935413"/>
          <p14:tracePt t="57270" x="7766050" y="3917950"/>
          <p14:tracePt t="57278" x="7977188" y="3908425"/>
          <p14:tracePt t="57286" x="8164513" y="3908425"/>
          <p14:tracePt t="57294" x="8369300" y="3908425"/>
          <p14:tracePt t="57302" x="8605838" y="3908425"/>
          <p14:tracePt t="57310" x="8810625" y="3908425"/>
          <p14:tracePt t="57317" x="9005888" y="3892550"/>
          <p14:tracePt t="57326" x="9175750" y="3883025"/>
          <p14:tracePt t="57335" x="9286875" y="3867150"/>
          <p14:tracePt t="57342" x="9380538" y="3841750"/>
          <p14:tracePt t="57351" x="9464675" y="3798888"/>
          <p14:tracePt t="57358" x="9550400" y="3730625"/>
          <p14:tracePt t="57367" x="9617075" y="3671888"/>
          <p14:tracePt t="57374" x="9702800" y="3611563"/>
          <p14:tracePt t="57383" x="9779000" y="3552825"/>
          <p14:tracePt t="57390" x="9880600" y="3502025"/>
          <p14:tracePt t="57403" x="9956800" y="3475038"/>
          <p14:tracePt t="57405" x="9956800" y="3467100"/>
          <p14:tracePt t="57576" x="9956800" y="3484563"/>
          <p14:tracePt t="57592" x="9931400" y="3517900"/>
          <p14:tracePt t="57603" x="9855200" y="3568700"/>
          <p14:tracePt t="57609" x="9804400" y="3611563"/>
          <p14:tracePt t="57620" x="9753600" y="3646488"/>
          <p14:tracePt t="57638" x="9745663" y="3654425"/>
          <p14:tracePt t="57654" x="9736138" y="3662363"/>
          <p14:tracePt t="57661" x="9728200" y="3662363"/>
          <p14:tracePt t="57669" x="9702800" y="3662363"/>
          <p14:tracePt t="57678" x="9677400" y="3662363"/>
          <p14:tracePt t="57685" x="9652000" y="3654425"/>
          <p14:tracePt t="57694" x="9626600" y="3636963"/>
          <p14:tracePt t="57702" x="9575800" y="3611563"/>
          <p14:tracePt t="57710" x="9507538" y="3586163"/>
          <p14:tracePt t="57717" x="9421813" y="3543300"/>
          <p14:tracePt t="57725" x="9328150" y="3484563"/>
          <p14:tracePt t="57735" x="9236075" y="3416300"/>
          <p14:tracePt t="57741" x="9158288" y="3340100"/>
          <p14:tracePt t="57751" x="9082088" y="3254375"/>
          <p14:tracePt t="57758" x="9023350" y="3186113"/>
          <p14:tracePt t="57768" x="8972550" y="3109913"/>
          <p14:tracePt t="57773" x="8937625" y="3041650"/>
          <p14:tracePt t="57784" x="8904288" y="2974975"/>
          <p14:tracePt t="57790" x="8894763" y="2932113"/>
          <p14:tracePt t="57798" x="8886825" y="2871788"/>
          <p14:tracePt t="57806" x="8878888" y="2820988"/>
          <p14:tracePt t="57816" x="8878888" y="2813050"/>
          <p14:tracePt t="57822" x="8886825" y="2795588"/>
          <p14:tracePt t="57846" x="8869363" y="2787650"/>
          <p14:tracePt t="57854" x="8861425" y="2787650"/>
          <p14:tracePt t="57862" x="8836025" y="2787650"/>
          <p14:tracePt t="57870" x="8802688" y="2787650"/>
          <p14:tracePt t="57885" x="8742363" y="2805113"/>
          <p14:tracePt t="57886" x="8666163" y="2820988"/>
          <p14:tracePt t="57894" x="8564563" y="2846388"/>
          <p14:tracePt t="57901" x="8428038" y="2871788"/>
          <p14:tracePt t="57910" x="8301038" y="2889250"/>
          <p14:tracePt t="57918" x="8131175" y="2914650"/>
          <p14:tracePt t="57926" x="7961313" y="2932113"/>
          <p14:tracePt t="57934" x="7748588" y="2932113"/>
          <p14:tracePt t="57942" x="7493000" y="2932113"/>
          <p14:tracePt t="57950" x="7239000" y="2932113"/>
          <p14:tracePt t="57957" x="6967538" y="2932113"/>
          <p14:tracePt t="57967" x="6704013" y="2922588"/>
          <p14:tracePt t="57973" x="6483350" y="2897188"/>
          <p14:tracePt t="57983" x="6286500" y="2871788"/>
          <p14:tracePt t="57989" x="6116638" y="2863850"/>
          <p14:tracePt t="57999" x="6007100" y="2855913"/>
          <p14:tracePt t="58005" x="5913438" y="2830513"/>
          <p14:tracePt t="58017" x="5853113" y="2820988"/>
          <p14:tracePt t="58022" x="5811838" y="2820988"/>
          <p14:tracePt t="58032" x="5776913" y="2820988"/>
          <p14:tracePt t="58038" x="5768975" y="2820988"/>
          <p14:tracePt t="58053" x="5743575" y="2820988"/>
          <p14:tracePt t="58062" x="5708650" y="2820988"/>
          <p14:tracePt t="58070" x="5675313" y="2820988"/>
          <p14:tracePt t="58078" x="5607050" y="2820988"/>
          <p14:tracePt t="58086" x="5513388" y="2830513"/>
          <p14:tracePt t="58094" x="5403850" y="2838450"/>
          <p14:tracePt t="58102" x="5276850" y="2855913"/>
          <p14:tracePt t="58110" x="5106988" y="2863850"/>
          <p14:tracePt t="58118" x="4902200" y="2863850"/>
          <p14:tracePt t="58126" x="4714875" y="2863850"/>
          <p14:tracePt t="58135" x="4529138" y="2863850"/>
          <p14:tracePt t="58142" x="4367213" y="2863850"/>
          <p14:tracePt t="58150" x="4205288" y="2863850"/>
          <p14:tracePt t="58158" x="4052888" y="2881313"/>
          <p14:tracePt t="58167" x="3933825" y="2881313"/>
          <p14:tracePt t="58174" x="3806825" y="2889250"/>
          <p14:tracePt t="58183" x="3670300" y="2897188"/>
          <p14:tracePt t="58190" x="3517900" y="2906713"/>
          <p14:tracePt t="58200" x="3381375" y="2906713"/>
          <p14:tracePt t="58206" x="3279775" y="2906713"/>
          <p14:tracePt t="58216" x="3211513" y="2906713"/>
          <p14:tracePt t="58222" x="3203575" y="2906713"/>
          <p14:tracePt t="58296" x="3219450" y="2906713"/>
          <p14:tracePt t="58312" x="3236913" y="2906713"/>
          <p14:tracePt t="58320" x="3287713" y="2897188"/>
          <p14:tracePt t="58327" x="3381375" y="2897188"/>
          <p14:tracePt t="58337" x="3508375" y="2897188"/>
          <p14:tracePt t="58343" x="3713163" y="2897188"/>
          <p14:tracePt t="58353" x="4017963" y="2932113"/>
          <p14:tracePt t="58358" x="4316413" y="2974975"/>
          <p14:tracePt t="58368" x="4689475" y="3025775"/>
          <p14:tracePt t="58376" x="5072063" y="3084513"/>
          <p14:tracePt t="58384" x="5522913" y="3135313"/>
          <p14:tracePt t="58391" x="5989638" y="3203575"/>
          <p14:tracePt t="58404" x="6440488" y="3254375"/>
          <p14:tracePt t="58410" x="6975475" y="3305175"/>
          <p14:tracePt t="58421" x="7459663" y="3340100"/>
          <p14:tracePt t="58423" x="7926388" y="3355975"/>
          <p14:tracePt t="58435" x="8435975" y="3408363"/>
          <p14:tracePt t="58438" x="8904288" y="3441700"/>
          <p14:tracePt t="58447" x="9277350" y="3459163"/>
          <p14:tracePt t="58454" x="9634538" y="3484563"/>
          <p14:tracePt t="58462" x="9864725" y="3502025"/>
          <p14:tracePt t="58470" x="10085388" y="3527425"/>
          <p14:tracePt t="58478" x="10263188" y="3552825"/>
          <p14:tracePt t="58486" x="10415588" y="3586163"/>
          <p14:tracePt t="58494" x="10501313" y="3594100"/>
          <p14:tracePt t="58502" x="10560050" y="3603625"/>
          <p14:tracePt t="58510" x="10602913" y="3611563"/>
          <p14:tracePt t="58518" x="10620375" y="3611563"/>
          <p14:tracePt t="58526" x="10628313" y="3619500"/>
          <p14:tracePt t="58536" x="10628313" y="3629025"/>
          <p14:tracePt t="58542" x="10645775" y="3636963"/>
          <p14:tracePt t="58567" x="10653713" y="3636963"/>
          <p14:tracePt t="58574" x="10653713" y="3646488"/>
          <p14:tracePt t="58584" x="10663238" y="3654425"/>
          <p14:tracePt t="58600" x="10671175" y="3654425"/>
          <p14:tracePt t="58607" x="10679113" y="3654425"/>
          <p14:tracePt t="58617" x="10679113" y="3662363"/>
          <p14:tracePt t="58662" x="10688638" y="3662363"/>
          <p14:tracePt t="58920" x="10696575" y="3662363"/>
          <p14:tracePt t="58952" x="10696575" y="3636963"/>
          <p14:tracePt t="58959" x="10696575" y="3603625"/>
          <p14:tracePt t="58969" x="10696575" y="3560763"/>
          <p14:tracePt t="58975" x="10696575" y="3492500"/>
          <p14:tracePt t="58986" x="10679113" y="3416300"/>
          <p14:tracePt t="58991" x="10671175" y="3322638"/>
          <p14:tracePt t="59003" x="10663238" y="3228975"/>
          <p14:tracePt t="59007" x="10653713" y="3144838"/>
          <p14:tracePt t="59021" x="10653713" y="3051175"/>
          <p14:tracePt t="59025" x="10663238" y="2965450"/>
          <p14:tracePt t="59030" x="10679113" y="2906713"/>
          <p14:tracePt t="59038" x="10704513" y="2863850"/>
          <p14:tracePt t="59045" x="10721975" y="2820988"/>
          <p14:tracePt t="59053" x="10739438" y="2813050"/>
          <p14:tracePt t="59061" x="10739438" y="2805113"/>
          <p14:tracePt t="59069" x="10747375" y="2795588"/>
          <p14:tracePt t="59174" x="10764838" y="2813050"/>
          <p14:tracePt t="59183" x="10772775" y="2830513"/>
          <p14:tracePt t="59191" x="10790238" y="2855913"/>
          <p14:tracePt t="59201" x="10798175" y="2897188"/>
          <p14:tracePt t="59207" x="10823575" y="2957513"/>
          <p14:tracePt t="59219" x="10866438" y="3033713"/>
          <p14:tracePt t="59223" x="10901363" y="3109913"/>
          <p14:tracePt t="59233" x="10934700" y="3186113"/>
          <p14:tracePt t="59239" x="10960100" y="3254375"/>
          <p14:tracePt t="59248" x="10985500" y="3340100"/>
          <p14:tracePt t="59256" x="11002963" y="3433763"/>
          <p14:tracePt t="59263" x="11018838" y="3509963"/>
          <p14:tracePt t="59272" x="11044238" y="3603625"/>
          <p14:tracePt t="59279" x="11061700" y="3705225"/>
          <p14:tracePt t="59287" x="11096625" y="3824288"/>
          <p14:tracePt t="59295" x="11112500" y="3951288"/>
          <p14:tracePt t="59303" x="11122025" y="4095750"/>
          <p14:tracePt t="59310" x="11129963" y="4224338"/>
          <p14:tracePt t="59321" x="11137900" y="4333875"/>
          <p14:tracePt t="59326" x="11155363" y="4445000"/>
          <p14:tracePt t="59335" x="11163300" y="4538663"/>
          <p14:tracePt t="59343" x="11163300" y="4614863"/>
          <p14:tracePt t="59353" x="11172825" y="4673600"/>
          <p14:tracePt t="59358" x="11180763" y="4716463"/>
          <p14:tracePt t="59479" x="11172825" y="4691063"/>
          <p14:tracePt t="59487" x="11172825" y="4657725"/>
          <p14:tracePt t="59495" x="11147425" y="4605338"/>
          <p14:tracePt t="59504" x="11112500" y="4521200"/>
          <p14:tracePt t="59512" x="11071225" y="4419600"/>
          <p14:tracePt t="59522" x="11018838" y="4283075"/>
          <p14:tracePt t="59527" x="10977563" y="4121150"/>
          <p14:tracePt t="59536" x="10917238" y="3951288"/>
          <p14:tracePt t="59542" x="10848975" y="3763963"/>
          <p14:tracePt t="59551" x="10807700" y="3619500"/>
          <p14:tracePt t="59558" x="10782300" y="3517900"/>
          <p14:tracePt t="59568" x="10747375" y="3424238"/>
          <p14:tracePt t="59574" x="10721975" y="3330575"/>
          <p14:tracePt t="59584" x="10696575" y="3263900"/>
          <p14:tracePt t="59590" x="10671175" y="3186113"/>
          <p14:tracePt t="59601" x="10645775" y="3119438"/>
          <p14:tracePt t="59606" x="10602913" y="3051175"/>
          <p14:tracePt t="59617" x="10560050" y="3008313"/>
          <p14:tracePt t="59622" x="10493375" y="2982913"/>
          <p14:tracePt t="59630" x="10425113" y="2974975"/>
          <p14:tracePt t="59638" x="10313988" y="2982913"/>
          <p14:tracePt t="59646" x="10136188" y="3025775"/>
          <p14:tracePt t="59654" x="9847263" y="3127375"/>
          <p14:tracePt t="59662" x="9431338" y="3279775"/>
          <p14:tracePt t="59674" x="9056688" y="3441700"/>
          <p14:tracePt t="59684" x="8589963" y="3611563"/>
          <p14:tracePt t="59690" x="8121650" y="3806825"/>
          <p14:tracePt t="59700" x="7680325" y="3976688"/>
          <p14:tracePt t="59706" x="7256463" y="4146550"/>
          <p14:tracePt t="59716" x="6915150" y="4325938"/>
          <p14:tracePt t="59722" x="6694488" y="4435475"/>
          <p14:tracePt t="59732" x="6559550" y="4529138"/>
          <p14:tracePt t="59739" x="6483350" y="4572000"/>
          <p14:tracePt t="59746" x="6473825" y="4579938"/>
          <p14:tracePt t="59762" x="6483350" y="4597400"/>
          <p14:tracePt t="59770" x="6491288" y="4605338"/>
          <p14:tracePt t="59778" x="6508750" y="4622800"/>
          <p14:tracePt t="59786" x="6524625" y="4622800"/>
          <p14:tracePt t="59802" x="6534150" y="4622800"/>
          <p14:tracePt t="59810" x="6542088" y="4622800"/>
          <p14:tracePt t="59868" x="6550025" y="4622800"/>
          <p14:tracePt t="59875" x="6559550" y="4622800"/>
          <p14:tracePt t="59884" x="6567488" y="4597400"/>
          <p14:tracePt t="59891" x="6584950" y="4572000"/>
          <p14:tracePt t="59907" x="6635750" y="4402138"/>
          <p14:tracePt t="59917" x="6686550" y="4308475"/>
          <p14:tracePt t="59922" x="6719888" y="4214813"/>
          <p14:tracePt t="59933" x="6780213" y="4121150"/>
          <p14:tracePt t="59938" x="6823075" y="4044950"/>
          <p14:tracePt t="59946" x="6873875" y="3986213"/>
          <p14:tracePt t="59954" x="6924675" y="3925888"/>
          <p14:tracePt t="59962" x="6975475" y="3875088"/>
          <p14:tracePt t="59970" x="7018338" y="3849688"/>
          <p14:tracePt t="59978" x="7069138" y="3824288"/>
          <p14:tracePt t="59986" x="7102475" y="3806825"/>
          <p14:tracePt t="59994" x="7145338" y="3781425"/>
          <p14:tracePt t="60002" x="7178675" y="3773488"/>
          <p14:tracePt t="60010" x="7221538" y="3763963"/>
          <p14:tracePt t="60018" x="7264400" y="3756025"/>
          <p14:tracePt t="60026" x="7323138" y="3756025"/>
          <p14:tracePt t="60034" x="7383463" y="3756025"/>
          <p14:tracePt t="60042" x="7451725" y="3756025"/>
          <p14:tracePt t="60051" x="7535863" y="3756025"/>
          <p14:tracePt t="60058" x="7637463" y="3756025"/>
          <p14:tracePt t="60068" x="7740650" y="3756025"/>
          <p14:tracePt t="60074" x="7867650" y="3773488"/>
          <p14:tracePt t="60084" x="7994650" y="3790950"/>
          <p14:tracePt t="60090" x="8147050" y="3806825"/>
          <p14:tracePt t="60100" x="8275638" y="3824288"/>
          <p14:tracePt t="60106" x="8394700" y="3832225"/>
          <p14:tracePt t="60117" x="8513763" y="3841750"/>
          <p14:tracePt t="60122" x="8615363" y="3849688"/>
          <p14:tracePt t="60130" x="8691563" y="3857625"/>
          <p14:tracePt t="60138" x="8750300" y="3867150"/>
          <p14:tracePt t="60145" x="8759825" y="3867150"/>
          <p14:tracePt t="60153" x="8777288" y="3875088"/>
          <p14:tracePt t="60161" x="8802688" y="3875088"/>
          <p14:tracePt t="60169" x="8818563" y="3875088"/>
          <p14:tracePt t="60177" x="8828088" y="3883025"/>
          <p14:tracePt t="60185" x="8843963" y="3892550"/>
          <p14:tracePt t="60194" x="8861425" y="3900488"/>
          <p14:tracePt t="60380" x="8878888" y="3892550"/>
          <p14:tracePt t="60388" x="8904288" y="3883025"/>
          <p14:tracePt t="60406" x="8963025" y="3849688"/>
          <p14:tracePt t="60420" x="9048750" y="3790950"/>
          <p14:tracePt t="60426" x="9074150" y="3756025"/>
          <p14:tracePt t="60434" x="9107488" y="3738563"/>
          <p14:tracePt t="60442" x="9132888" y="3713163"/>
          <p14:tracePt t="60451" x="9167813" y="3687763"/>
          <p14:tracePt t="60458" x="9193213" y="3671888"/>
          <p14:tracePt t="60467" x="9209088" y="3654425"/>
          <p14:tracePt t="60474" x="9236075" y="3646488"/>
          <p14:tracePt t="60483" x="9244013" y="3636963"/>
          <p14:tracePt t="60490" x="9251950" y="3636963"/>
          <p14:tracePt t="60500" x="9286875" y="3636963"/>
          <p14:tracePt t="60506" x="9328150" y="3646488"/>
          <p14:tracePt t="60516" x="9363075" y="3662363"/>
          <p14:tracePt t="60522" x="9413875" y="3697288"/>
          <p14:tracePt t="60532" x="9482138" y="3748088"/>
          <p14:tracePt t="60537" x="9532938" y="3798888"/>
          <p14:tracePt t="60548" x="9583738" y="3875088"/>
          <p14:tracePt t="60553" x="9642475" y="3935413"/>
          <p14:tracePt t="60561" x="9685338" y="3994150"/>
          <p14:tracePt t="60570" x="9728200" y="4044950"/>
          <p14:tracePt t="60578" x="9736138" y="4052888"/>
          <p14:tracePt t="60585" x="9736138" y="4070350"/>
          <p14:tracePt t="60594" x="9736138" y="4079875"/>
          <p14:tracePt t="60601" x="9736138" y="4095750"/>
          <p14:tracePt t="60610" x="9728200" y="4095750"/>
          <p14:tracePt t="60617" x="9720263" y="4113213"/>
          <p14:tracePt t="60626" x="9702800" y="4113213"/>
          <p14:tracePt t="60633" x="9685338" y="4113213"/>
          <p14:tracePt t="60641" x="9659938" y="4113213"/>
          <p14:tracePt t="60650" x="9634538" y="4113213"/>
          <p14:tracePt t="60658" x="9591675" y="4105275"/>
          <p14:tracePt t="60667" x="9550400" y="4070350"/>
          <p14:tracePt t="60674" x="9507538" y="4019550"/>
          <p14:tracePt t="60683" x="9472613" y="3960813"/>
          <p14:tracePt t="60690" x="9456738" y="3908425"/>
          <p14:tracePt t="60699" x="9456738" y="3900488"/>
          <p14:tracePt t="60706" x="9464675" y="3883025"/>
          <p14:tracePt t="60716" x="9472613" y="3875088"/>
          <p14:tracePt t="60722" x="9490075" y="3857625"/>
          <p14:tracePt t="60732" x="9532938" y="3849688"/>
          <p14:tracePt t="60738" x="9566275" y="3849688"/>
          <p14:tracePt t="60746" x="9583738" y="3849688"/>
          <p14:tracePt t="60754" x="9617075" y="3849688"/>
          <p14:tracePt t="60762" x="9677400" y="3867150"/>
          <p14:tracePt t="60770" x="9736138" y="3892550"/>
          <p14:tracePt t="60778" x="9779000" y="3908425"/>
          <p14:tracePt t="60786" x="9779000" y="3917950"/>
          <p14:tracePt t="60818" x="9771063" y="3925888"/>
          <p14:tracePt t="60826" x="9761538" y="3935413"/>
          <p14:tracePt t="60834" x="9753600" y="3935413"/>
          <p14:tracePt t="60842" x="9736138" y="3935413"/>
          <p14:tracePt t="60851" x="9720263" y="3935413"/>
          <p14:tracePt t="60858" x="9702800" y="3935413"/>
          <p14:tracePt t="60867" x="9685338" y="3917950"/>
          <p14:tracePt t="60874" x="9667875" y="3908425"/>
          <p14:tracePt t="60884" x="9634538" y="3883025"/>
          <p14:tracePt t="60900" x="9609138" y="3857625"/>
          <p14:tracePt t="60906" x="9583738" y="3849688"/>
          <p14:tracePt t="60915" x="9566275" y="3841750"/>
          <p14:tracePt t="60922" x="9532938" y="3841750"/>
          <p14:tracePt t="60933" x="9515475" y="3841750"/>
          <p14:tracePt t="60938" x="9482138" y="3841750"/>
          <p14:tracePt t="60947" x="9421813" y="3841750"/>
          <p14:tracePt t="60954" x="9371013" y="3841750"/>
          <p14:tracePt t="60962" x="9286875" y="3841750"/>
          <p14:tracePt t="60970" x="9193213" y="3867150"/>
          <p14:tracePt t="60978" x="9099550" y="3900488"/>
          <p14:tracePt t="60986" x="9005888" y="3935413"/>
          <p14:tracePt t="60994" x="8904288" y="3986213"/>
          <p14:tracePt t="61002" x="8818563" y="4037013"/>
          <p14:tracePt t="61010" x="8724900" y="4095750"/>
          <p14:tracePt t="61018" x="8640763" y="4164013"/>
          <p14:tracePt t="61026" x="8555038" y="4214813"/>
          <p14:tracePt t="61035" x="8470900" y="4283075"/>
          <p14:tracePt t="61042" x="8394700" y="4359275"/>
          <p14:tracePt t="61051" x="8334375" y="4435475"/>
          <p14:tracePt t="61058" x="8266113" y="4495800"/>
          <p14:tracePt t="61067" x="8215313" y="4564063"/>
          <p14:tracePt t="61074" x="8156575" y="4614863"/>
          <p14:tracePt t="61084" x="8105775" y="4657725"/>
          <p14:tracePt t="61090" x="8054975" y="4691063"/>
          <p14:tracePt t="61100" x="8020050" y="4724400"/>
          <p14:tracePt t="61106" x="7969250" y="4741863"/>
          <p14:tracePt t="61117" x="7918450" y="4759325"/>
          <p14:tracePt t="61122" x="7867650" y="4767263"/>
          <p14:tracePt t="61133" x="7824788" y="4775200"/>
          <p14:tracePt t="61138" x="7766050" y="4784725"/>
          <p14:tracePt t="61146" x="7705725" y="4784725"/>
          <p14:tracePt t="61154" x="7629525" y="4792663"/>
          <p14:tracePt t="61163" x="7561263" y="4792663"/>
          <p14:tracePt t="61170" x="7493000" y="4792663"/>
          <p14:tracePt t="61178" x="7434263" y="4792663"/>
          <p14:tracePt t="61186" x="7400925" y="4802188"/>
          <p14:tracePt t="61194" x="7391400" y="4802188"/>
          <p14:tracePt t="61202" x="7383463" y="4802188"/>
          <p14:tracePt t="61241" x="7383463" y="4810125"/>
          <p14:tracePt t="61257" x="7383463" y="4818063"/>
          <p14:tracePt t="61274" x="7383463" y="4835525"/>
          <p14:tracePt t="61290" x="7383463" y="4843463"/>
          <p14:tracePt t="61299" x="7383463" y="4852988"/>
          <p14:tracePt t="61475" x="7383463" y="4835525"/>
          <p14:tracePt t="61485" x="7383463" y="4818063"/>
          <p14:tracePt t="61492" x="7383463" y="4802188"/>
          <p14:tracePt t="61501" x="7383463" y="4784725"/>
          <p14:tracePt t="61507" x="7383463" y="4775200"/>
          <p14:tracePt t="61533" x="7383463" y="4767263"/>
          <p14:tracePt t="61564" x="7383463" y="4759325"/>
          <p14:tracePt t="61612" x="7391400" y="4749800"/>
          <p14:tracePt t="61620" x="7416800" y="4741863"/>
          <p14:tracePt t="61627" x="7434263" y="4716463"/>
          <p14:tracePt t="61636" x="7477125" y="4691063"/>
          <p14:tracePt t="61643" x="7518400" y="4657725"/>
          <p14:tracePt t="61651" x="7535863" y="4640263"/>
          <p14:tracePt t="61658" x="7570788" y="4622800"/>
          <p14:tracePt t="61667" x="7629525" y="4589463"/>
          <p14:tracePt t="61674" x="7705725" y="4546600"/>
          <p14:tracePt t="61684" x="7791450" y="4503738"/>
          <p14:tracePt t="61690" x="7893050" y="4478338"/>
          <p14:tracePt t="61699" x="8037513" y="4452938"/>
          <p14:tracePt t="61706" x="8224838" y="4445000"/>
          <p14:tracePt t="61716" x="8462963" y="4445000"/>
          <p14:tracePt t="61722" x="8724900" y="4460875"/>
          <p14:tracePt t="61732" x="8997950" y="4538663"/>
          <p14:tracePt t="61738" x="9251950" y="4622800"/>
          <p14:tracePt t="61748" x="9447213" y="4699000"/>
          <p14:tracePt t="61754" x="9583738" y="4775200"/>
          <p14:tracePt t="61762" x="9677400" y="4835525"/>
          <p14:tracePt t="61770" x="9745663" y="4903788"/>
          <p14:tracePt t="61778" x="9786938" y="4972050"/>
          <p14:tracePt t="61786" x="9812338" y="5038725"/>
          <p14:tracePt t="61794" x="9821863" y="5124450"/>
          <p14:tracePt t="61802" x="9821863" y="5192713"/>
          <p14:tracePt t="61810" x="9812338" y="5260975"/>
          <p14:tracePt t="61818" x="9786938" y="5319713"/>
          <p14:tracePt t="61826" x="9753600" y="5370513"/>
          <p14:tracePt t="61835" x="9710738" y="5405438"/>
          <p14:tracePt t="61842" x="9685338" y="5430838"/>
          <p14:tracePt t="61851" x="9652000" y="5438775"/>
          <p14:tracePt t="61868" x="9642475" y="5438775"/>
          <p14:tracePt t="61883" x="9634538" y="5430838"/>
          <p14:tracePt t="61890" x="9626600" y="5413375"/>
          <p14:tracePt t="61902" x="9617075" y="5362575"/>
          <p14:tracePt t="61906" x="9617075" y="5294313"/>
          <p14:tracePt t="61916" x="9609138" y="5200650"/>
          <p14:tracePt t="61922" x="9591675" y="5091113"/>
          <p14:tracePt t="61932" x="9583738" y="4962525"/>
          <p14:tracePt t="61938" x="9583738" y="4852988"/>
          <p14:tracePt t="61949" x="9583738" y="4749800"/>
          <p14:tracePt t="61954" x="9591675" y="4683125"/>
          <p14:tracePt t="61962" x="9617075" y="4622800"/>
          <p14:tracePt t="61970" x="9642475" y="4572000"/>
          <p14:tracePt t="61978" x="9667875" y="4538663"/>
          <p14:tracePt t="61986" x="9685338" y="4521200"/>
          <p14:tracePt t="62026" x="9694863" y="4513263"/>
          <p14:tracePt t="62060" x="9702800" y="4513263"/>
          <p14:tracePt t="62075" x="9720263" y="4503738"/>
          <p14:tracePt t="62084" x="9736138" y="4503738"/>
          <p14:tracePt t="62092" x="9771063" y="4495800"/>
          <p14:tracePt t="62102" x="9847263" y="4486275"/>
          <p14:tracePt t="62107" x="9974263" y="4470400"/>
          <p14:tracePt t="62120" x="10153650" y="4435475"/>
          <p14:tracePt t="62122" x="10407650" y="4359275"/>
          <p14:tracePt t="62134" x="10729913" y="4265613"/>
          <p14:tracePt t="62139" x="11104563" y="4156075"/>
          <p14:tracePt t="62150" x="11495088" y="4011613"/>
          <p14:tracePt t="62155" x="11936413" y="3857625"/>
          <p14:tracePt t="62905" x="11750675" y="6024563"/>
          <p14:tracePt t="62913" x="11436350" y="5948363"/>
          <p14:tracePt t="62920" x="11223625" y="5880100"/>
          <p14:tracePt t="62926" x="11010900" y="5803900"/>
          <p14:tracePt t="62936" x="10790238" y="5694363"/>
          <p14:tracePt t="62943" x="10585450" y="5565775"/>
          <p14:tracePt t="62952" x="10415588" y="5438775"/>
          <p14:tracePt t="62959" x="10331450" y="5362575"/>
          <p14:tracePt t="62967" x="10245725" y="5235575"/>
          <p14:tracePt t="62974" x="10179050" y="5106988"/>
          <p14:tracePt t="62984" x="10118725" y="4937125"/>
          <p14:tracePt t="62990" x="10085388" y="4759325"/>
          <p14:tracePt t="63001" x="10059988" y="4605338"/>
          <p14:tracePt t="63007" x="10059988" y="4486275"/>
          <p14:tracePt t="63017" x="10075863" y="4368800"/>
          <p14:tracePt t="63022" x="10101263" y="4291013"/>
          <p14:tracePt t="63034" x="10144125" y="4224338"/>
          <p14:tracePt t="63039" x="10186988" y="4164013"/>
          <p14:tracePt t="63050" x="10237788" y="4130675"/>
          <p14:tracePt t="63055" x="10313988" y="4105275"/>
          <p14:tracePt t="63063" x="10374313" y="4087813"/>
          <p14:tracePt t="63070" x="10433050" y="4079875"/>
          <p14:tracePt t="63079" x="10475913" y="4079875"/>
          <p14:tracePt t="63086" x="10552113" y="4095750"/>
          <p14:tracePt t="63095" x="10602913" y="4130675"/>
          <p14:tracePt t="63102" x="10637838" y="4164013"/>
          <p14:tracePt t="63110" x="10688638" y="4197350"/>
          <p14:tracePt t="63120" x="10729913" y="4240213"/>
          <p14:tracePt t="63127" x="10764838" y="4291013"/>
          <p14:tracePt t="63136" x="10790238" y="4316413"/>
          <p14:tracePt t="63142" x="10807700" y="4351338"/>
          <p14:tracePt t="63152" x="10807700" y="4368800"/>
          <p14:tracePt t="63159" x="10807700" y="4376738"/>
          <p14:tracePt t="63169" x="10807700" y="4394200"/>
          <p14:tracePt t="63174" x="10790238" y="4427538"/>
          <p14:tracePt t="63184" x="10772775" y="4435475"/>
          <p14:tracePt t="63190" x="10729913" y="4460875"/>
          <p14:tracePt t="63200" x="10663238" y="4478338"/>
          <p14:tracePt t="63206" x="10569575" y="4495800"/>
          <p14:tracePt t="63216" x="10483850" y="4503738"/>
          <p14:tracePt t="63222" x="10390188" y="4503738"/>
          <p14:tracePt t="63233" x="10298113" y="4503738"/>
          <p14:tracePt t="63238" x="10204450" y="4478338"/>
          <p14:tracePt t="63249" x="10110788" y="4435475"/>
          <p14:tracePt t="63254" x="10025063" y="4394200"/>
          <p14:tracePt t="63262" x="9956800" y="4333875"/>
          <p14:tracePt t="63270" x="9898063" y="4283075"/>
          <p14:tracePt t="63278" x="9855200" y="4232275"/>
          <p14:tracePt t="63285" x="9839325" y="4189413"/>
          <p14:tracePt t="63294" x="9821863" y="4164013"/>
          <p14:tracePt t="63301" x="9821863" y="4156075"/>
          <p14:tracePt t="63309" x="9821863" y="4138613"/>
          <p14:tracePt t="63318" x="9829800" y="4130675"/>
          <p14:tracePt t="63326" x="9847263" y="4113213"/>
          <p14:tracePt t="63333" x="9864725" y="4095750"/>
          <p14:tracePt t="63342" x="9890125" y="4079875"/>
          <p14:tracePt t="63349" x="9898063" y="4070350"/>
          <p14:tracePt t="63358" x="9906000" y="4062413"/>
          <p14:tracePt t="63367" x="9923463" y="4062413"/>
          <p14:tracePt t="63383" x="9940925" y="4062413"/>
          <p14:tracePt t="63389" x="9974263" y="4062413"/>
          <p14:tracePt t="63399" x="9999663" y="4062413"/>
          <p14:tracePt t="63405" x="10034588" y="4079875"/>
          <p14:tracePt t="63416" x="10059988" y="4105275"/>
          <p14:tracePt t="63421" x="10093325" y="4138613"/>
          <p14:tracePt t="63432" x="10110788" y="4156075"/>
          <p14:tracePt t="63437" x="10118725" y="4181475"/>
          <p14:tracePt t="63448" x="10118725" y="4197350"/>
          <p14:tracePt t="63454" x="10110788" y="4232275"/>
          <p14:tracePt t="63461" x="10085388" y="4283075"/>
          <p14:tracePt t="63469" x="10034588" y="4333875"/>
          <p14:tracePt t="63478" x="9956800" y="4402138"/>
          <p14:tracePt t="63486" x="9864725" y="4460875"/>
          <p14:tracePt t="63494" x="9745663" y="4513263"/>
          <p14:tracePt t="63502" x="9634538" y="4546600"/>
          <p14:tracePt t="63510" x="9540875" y="4572000"/>
          <p14:tracePt t="63517" x="9464675" y="4589463"/>
          <p14:tracePt t="63525" x="9371013" y="4597400"/>
          <p14:tracePt t="63533" x="9320213" y="4597400"/>
          <p14:tracePt t="63542" x="9261475" y="4589463"/>
          <p14:tracePt t="63549" x="9193213" y="4546600"/>
          <p14:tracePt t="63558" x="9158288" y="4529138"/>
          <p14:tracePt t="63567" x="9124950" y="4495800"/>
          <p14:tracePt t="63574" x="9099550" y="4452938"/>
          <p14:tracePt t="63583" x="9082088" y="4419600"/>
          <p14:tracePt t="63590" x="9082088" y="4368800"/>
          <p14:tracePt t="63600" x="9091613" y="4333875"/>
          <p14:tracePt t="63606" x="9117013" y="4316413"/>
          <p14:tracePt t="63615" x="9132888" y="4291013"/>
          <p14:tracePt t="63622" x="9142413" y="4283075"/>
          <p14:tracePt t="63632" x="9150350" y="4275138"/>
          <p14:tracePt t="63646" x="9150350" y="4291013"/>
          <p14:tracePt t="63654" x="9150350" y="4341813"/>
          <p14:tracePt t="63662" x="9132888" y="4427538"/>
          <p14:tracePt t="63670" x="9091613" y="4495800"/>
          <p14:tracePt t="63678" x="9039225" y="4554538"/>
          <p14:tracePt t="63686" x="8980488" y="4597400"/>
          <p14:tracePt t="63694" x="8904288" y="4630738"/>
          <p14:tracePt t="63702" x="8828088" y="4648200"/>
          <p14:tracePt t="63710" x="8734425" y="4657725"/>
          <p14:tracePt t="63718" x="8632825" y="4648200"/>
          <p14:tracePt t="63726" x="8529638" y="4622800"/>
          <p14:tracePt t="63733" x="8420100" y="4579938"/>
          <p14:tracePt t="63742" x="8318500" y="4521200"/>
          <p14:tracePt t="63750" x="8199438" y="4435475"/>
          <p14:tracePt t="63758" x="8062913" y="4300538"/>
          <p14:tracePt t="63768" x="7951788" y="4164013"/>
          <p14:tracePt t="63775" x="7867650" y="3986213"/>
          <p14:tracePt t="63785" x="7824788" y="3824288"/>
          <p14:tracePt t="63791" x="7799388" y="3671888"/>
          <p14:tracePt t="63802" x="7799388" y="3560763"/>
          <p14:tracePt t="63806" x="7816850" y="3449638"/>
          <p14:tracePt t="63816" x="7867650" y="3382963"/>
          <p14:tracePt t="63822" x="7926388" y="3330575"/>
          <p14:tracePt t="63833" x="8004175" y="3297238"/>
          <p14:tracePt t="63838" x="8088313" y="3279775"/>
          <p14:tracePt t="63849" x="8207375" y="3279775"/>
          <p14:tracePt t="63854" x="8308975" y="3322638"/>
          <p14:tracePt t="63865" x="8435975" y="3390900"/>
          <p14:tracePt t="63870" x="8589963" y="3535363"/>
          <p14:tracePt t="63878" x="8716963" y="3662363"/>
          <p14:tracePt t="63886" x="8785225" y="3756025"/>
          <p14:tracePt t="63895" x="8810625" y="3832225"/>
          <p14:tracePt t="63918" x="8793163" y="3960813"/>
          <p14:tracePt t="63926" x="8742363" y="3994150"/>
          <p14:tracePt t="63934" x="8674100" y="4011613"/>
          <p14:tracePt t="63942" x="8580438" y="4019550"/>
          <p14:tracePt t="63951" x="8496300" y="4027488"/>
          <p14:tracePt t="63958" x="8402638" y="4027488"/>
          <p14:tracePt t="63967" x="8301038" y="4019550"/>
          <p14:tracePt t="63974" x="8189913" y="3976688"/>
          <p14:tracePt t="63984" x="8096250" y="3935413"/>
          <p14:tracePt t="63990" x="8020050" y="3883025"/>
          <p14:tracePt t="64001" x="7943850" y="3816350"/>
          <p14:tracePt t="64006" x="7875588" y="3748088"/>
          <p14:tracePt t="64016" x="7824788" y="3671888"/>
          <p14:tracePt t="64022" x="7781925" y="3611563"/>
          <p14:tracePt t="64033" x="7773988" y="3560763"/>
          <p14:tracePt t="64038" x="7766050" y="3527425"/>
          <p14:tracePt t="64050" x="7756525" y="3509963"/>
          <p14:tracePt t="64079" x="7756525" y="3502025"/>
          <p14:tracePt t="64086" x="7740650" y="3492500"/>
          <p14:tracePt t="64094" x="7705725" y="3492500"/>
          <p14:tracePt t="64102" x="7680325" y="3492500"/>
          <p14:tracePt t="64111" x="7629525" y="3492500"/>
          <p14:tracePt t="64118" x="7510463" y="3535363"/>
          <p14:tracePt t="64126" x="7332663" y="3603625"/>
          <p14:tracePt t="64134" x="7119938" y="3705225"/>
          <p14:tracePt t="64142" x="6899275" y="3816350"/>
          <p14:tracePt t="64151" x="6678613" y="3925888"/>
          <p14:tracePt t="64158" x="6430963" y="4037013"/>
          <p14:tracePt t="64167" x="6159500" y="4189413"/>
          <p14:tracePt t="64174" x="5905500" y="4351338"/>
          <p14:tracePt t="64184" x="5700713" y="4503738"/>
          <p14:tracePt t="64190" x="5522913" y="4683125"/>
          <p14:tracePt t="64200" x="5386388" y="4868863"/>
          <p14:tracePt t="64206" x="5292725" y="5013325"/>
          <p14:tracePt t="64216" x="5233988" y="5175250"/>
          <p14:tracePt t="64222" x="5199063" y="5311775"/>
          <p14:tracePt t="64232" x="5165725" y="5472113"/>
          <p14:tracePt t="64238" x="5140325" y="5608638"/>
          <p14:tracePt t="64249" x="5097463" y="5753100"/>
          <p14:tracePt t="64254" x="5029200" y="5880100"/>
          <p14:tracePt t="64263" x="4970463" y="5991225"/>
          <p14:tracePt t="64270" x="4859338" y="6102350"/>
          <p14:tracePt t="64278" x="4699000" y="6194425"/>
          <p14:tracePt t="64286" x="4486275" y="6280150"/>
          <p14:tracePt t="64294" x="4240213" y="6323013"/>
          <p14:tracePt t="64302" x="3959225" y="6348413"/>
          <p14:tracePt t="64310" x="3627438" y="6365875"/>
          <p14:tracePt t="64318" x="3297238" y="6323013"/>
          <p14:tracePt t="64326" x="2973388" y="6246813"/>
          <p14:tracePt t="64334" x="2651125" y="6143625"/>
          <p14:tracePt t="64342" x="2362200" y="6016625"/>
          <p14:tracePt t="64351" x="2073275" y="5880100"/>
          <p14:tracePt t="64358" x="1843088" y="5727700"/>
          <p14:tracePt t="64367" x="1673225" y="5583238"/>
          <p14:tracePt t="64374" x="1563688" y="5472113"/>
          <p14:tracePt t="64383" x="1512888" y="5405438"/>
          <p14:tracePt t="64390" x="1487488" y="5370513"/>
          <p14:tracePt t="64399" x="1487488" y="5362575"/>
          <p14:tracePt t="64423" x="1477963" y="5353050"/>
          <p14:tracePt t="64509" x="1487488" y="5337175"/>
          <p14:tracePt t="64518" x="1495425" y="5327650"/>
          <p14:tracePt t="64526" x="1520825" y="5302250"/>
          <p14:tracePt t="64534" x="1597025" y="5200650"/>
          <p14:tracePt t="64541" x="1749425" y="5048250"/>
          <p14:tracePt t="64550" x="1928813" y="4886325"/>
          <p14:tracePt t="64558" x="2166938" y="4691063"/>
          <p14:tracePt t="64566" x="2438400" y="4513263"/>
          <p14:tracePt t="64574" x="2668588" y="4384675"/>
          <p14:tracePt t="64583" x="2955925" y="4249738"/>
          <p14:tracePt t="64590" x="3279775" y="4138613"/>
          <p14:tracePt t="64599" x="3662363" y="4070350"/>
          <p14:tracePt t="64605" x="4060825" y="4027488"/>
          <p14:tracePt t="64616" x="4418013" y="3994150"/>
          <p14:tracePt t="64621" x="4765675" y="3976688"/>
          <p14:tracePt t="64632" x="5122863" y="4002088"/>
          <p14:tracePt t="64637" x="5472113" y="4027488"/>
          <p14:tracePt t="64648" x="5811838" y="4079875"/>
          <p14:tracePt t="64653" x="6126163" y="4138613"/>
          <p14:tracePt t="64661" x="6415088" y="4197350"/>
          <p14:tracePt t="64669" x="6694488" y="4265613"/>
          <p14:tracePt t="64677" x="6924675" y="4351338"/>
          <p14:tracePt t="64685" x="7112000" y="4402138"/>
          <p14:tracePt t="64693" x="7297738" y="4460875"/>
          <p14:tracePt t="64701" x="7467600" y="4538663"/>
          <p14:tracePt t="64710" x="7662863" y="4614863"/>
          <p14:tracePt t="64718" x="7832725" y="4691063"/>
          <p14:tracePt t="64726" x="7994650" y="4784725"/>
          <p14:tracePt t="64734" x="8174038" y="4878388"/>
          <p14:tracePt t="64742" x="8326438" y="4946650"/>
          <p14:tracePt t="64750" x="8496300" y="5013325"/>
          <p14:tracePt t="64758" x="8648700" y="5091113"/>
          <p14:tracePt t="64766" x="8767763" y="5141913"/>
          <p14:tracePt t="64774" x="8878888" y="5175250"/>
          <p14:tracePt t="64783" x="8963025" y="5218113"/>
          <p14:tracePt t="64790" x="9023350" y="5251450"/>
          <p14:tracePt t="64799" x="9074150" y="5276850"/>
          <p14:tracePt t="64806" x="9117013" y="5294313"/>
          <p14:tracePt t="64815" x="9150350" y="5302250"/>
          <p14:tracePt t="64822" x="9175750" y="5311775"/>
          <p14:tracePt t="64846" x="9183688" y="5311775"/>
          <p14:tracePt t="64854" x="9193213" y="5294313"/>
          <p14:tracePt t="64865" x="9193213" y="5268913"/>
          <p14:tracePt t="64870" x="9183688" y="5235575"/>
          <p14:tracePt t="64878" x="9175750" y="5192713"/>
          <p14:tracePt t="64885" x="9167813" y="5099050"/>
          <p14:tracePt t="64900" x="9150350" y="4997450"/>
          <p14:tracePt t="64902" x="9124950" y="4835525"/>
          <p14:tracePt t="64910" x="9091613" y="4630738"/>
          <p14:tracePt t="64918" x="9005888" y="4394200"/>
          <p14:tracePt t="64926" x="8894763" y="4156075"/>
          <p14:tracePt t="64933" x="8810625" y="3917950"/>
          <p14:tracePt t="64942" x="8785225" y="3806825"/>
          <p14:tracePt t="64949" x="8777288" y="3798888"/>
          <p14:tracePt t="65271" x="8767763" y="3781425"/>
          <p14:tracePt t="65287" x="8759825" y="3781425"/>
          <p14:tracePt t="65296" x="8750300" y="3798888"/>
          <p14:tracePt t="65302" x="8734425" y="3806825"/>
          <p14:tracePt t="65310" x="8724900" y="3824288"/>
          <p14:tracePt t="65318" x="8724900" y="3841750"/>
          <p14:tracePt t="65326" x="8716963" y="3867150"/>
          <p14:tracePt t="65333" x="8699500" y="3883025"/>
          <p14:tracePt t="65342" x="8674100" y="3883025"/>
          <p14:tracePt t="65349" x="8674100" y="3892550"/>
          <p14:tracePt t="65358" x="8658225" y="3892550"/>
          <p14:tracePt t="65365" x="8648700" y="3900488"/>
          <p14:tracePt t="65373" x="8632825" y="3900488"/>
          <p14:tracePt t="65383" x="8615363" y="3900488"/>
          <p14:tracePt t="65390" x="8580438" y="3908425"/>
          <p14:tracePt t="65399" x="8513763" y="3917950"/>
          <p14:tracePt t="65405" x="8435975" y="3917950"/>
          <p14:tracePt t="65416" x="8343900" y="3917950"/>
          <p14:tracePt t="65421" x="8275638" y="3917950"/>
          <p14:tracePt t="65431" x="8215313" y="3892550"/>
          <p14:tracePt t="65438" x="8131175" y="3832225"/>
          <p14:tracePt t="65448" x="8045450" y="3773488"/>
          <p14:tracePt t="65454" x="7961313" y="3713163"/>
          <p14:tracePt t="65464" x="7885113" y="3646488"/>
          <p14:tracePt t="65470" x="7832725" y="3594100"/>
          <p14:tracePt t="65478" x="7791450" y="3552825"/>
          <p14:tracePt t="65486" x="7781925" y="3543300"/>
          <p14:tracePt t="65494" x="7781925" y="3535363"/>
          <p14:tracePt t="65502" x="7781925" y="3527425"/>
          <p14:tracePt t="65510" x="7791450" y="3517900"/>
          <p14:tracePt t="65518" x="7791450" y="3509963"/>
          <p14:tracePt t="65525" x="7799388" y="3509963"/>
          <p14:tracePt t="65533" x="7807325" y="3509963"/>
          <p14:tracePt t="65541" x="7816850" y="3509963"/>
          <p14:tracePt t="65573" x="7816850" y="3517900"/>
          <p14:tracePt t="65582" x="7816850" y="3535363"/>
          <p14:tracePt t="65590" x="7781925" y="3578225"/>
          <p14:tracePt t="65599" x="7731125" y="3629025"/>
          <p14:tracePt t="65605" x="7646988" y="3697288"/>
          <p14:tracePt t="65615" x="7518400" y="3763963"/>
          <p14:tracePt t="65622" x="7366000" y="3841750"/>
          <p14:tracePt t="65631" x="7204075" y="3900488"/>
          <p14:tracePt t="65638" x="7069138" y="3925888"/>
          <p14:tracePt t="65648" x="6924675" y="3943350"/>
          <p14:tracePt t="65654" x="6729413" y="3951288"/>
          <p14:tracePt t="65662" x="6542088" y="3951288"/>
          <p14:tracePt t="65670" x="6329363" y="3951288"/>
          <p14:tracePt t="65678" x="6108700" y="3925888"/>
          <p14:tracePt t="65686" x="5913438" y="3883025"/>
          <p14:tracePt t="65694" x="5768975" y="3841750"/>
          <p14:tracePt t="65702" x="5641975" y="3790950"/>
          <p14:tracePt t="65710" x="5548313" y="3748088"/>
          <p14:tracePt t="65726" x="5538788" y="3748088"/>
          <p14:tracePt t="65733" x="5530850" y="3738563"/>
          <p14:tracePt t="65758" x="5538788" y="3722688"/>
          <p14:tracePt t="65766" x="5548313" y="3722688"/>
          <p14:tracePt t="65868" x="5556250" y="3738563"/>
          <p14:tracePt t="65884" x="5556250" y="3756025"/>
          <p14:tracePt t="65891" x="5573713" y="3781425"/>
          <p14:tracePt t="65902" x="5607050" y="3849688"/>
          <p14:tracePt t="65906" x="5649913" y="3925888"/>
          <p14:tracePt t="65916" x="5718175" y="4011613"/>
          <p14:tracePt t="65922" x="5853113" y="4121150"/>
          <p14:tracePt t="65931" x="6100763" y="4257675"/>
          <p14:tracePt t="65938" x="6499225" y="4419600"/>
          <p14:tracePt t="65948" x="6942138" y="4589463"/>
          <p14:tracePt t="65954" x="7400925" y="4741863"/>
          <p14:tracePt t="65965" x="7951788" y="4886325"/>
          <p14:tracePt t="65970" x="8453438" y="5005388"/>
          <p14:tracePt t="65978" x="8997950" y="5132388"/>
          <p14:tracePt t="65986" x="9540875" y="5235575"/>
          <p14:tracePt t="65994" x="10025063" y="5337175"/>
          <p14:tracePt t="66002" x="10450513" y="5438775"/>
          <p14:tracePt t="66010" x="10815638" y="5514975"/>
          <p14:tracePt t="66018" x="11036300" y="5557838"/>
          <p14:tracePt t="66026" x="11172825" y="5575300"/>
          <p14:tracePt t="66034" x="11241088" y="5583238"/>
          <p14:tracePt t="66042" x="11249025" y="5583238"/>
          <p14:tracePt t="66074" x="11256963" y="5583238"/>
          <p14:tracePt t="66091" x="11274425" y="5591175"/>
          <p14:tracePt t="66107" x="11282363" y="5600700"/>
          <p14:tracePt t="66124" x="11282363" y="5608638"/>
          <p14:tracePt t="66133" x="11291888" y="5608638"/>
          <p14:tracePt t="66139" x="11307763" y="5616575"/>
          <p14:tracePt t="66151" x="11307763" y="5626100"/>
          <p14:tracePt t="66172" x="11317288" y="5626100"/>
          <p14:tracePt t="66364" x="11299825" y="5626100"/>
          <p14:tracePt t="66371" x="11274425" y="5626100"/>
          <p14:tracePt t="66381" x="11231563" y="5626100"/>
          <p14:tracePt t="66388" x="11172825" y="5626100"/>
          <p14:tracePt t="66396" x="11087100" y="5616575"/>
          <p14:tracePt t="66404" x="10985500" y="5583238"/>
          <p14:tracePt t="66423" x="10714038" y="5446713"/>
          <p14:tracePt t="66428" x="10552113" y="5345113"/>
          <p14:tracePt t="66437" x="10390188" y="5235575"/>
          <p14:tracePt t="66443" x="10144125" y="5106988"/>
          <p14:tracePt t="66451" x="9906000" y="4929188"/>
          <p14:tracePt t="66458" x="9667875" y="4716463"/>
          <p14:tracePt t="66468" x="9482138" y="4521200"/>
          <p14:tracePt t="66474" x="9337675" y="4351338"/>
          <p14:tracePt t="66483" x="9269413" y="4232275"/>
          <p14:tracePt t="66490" x="9218613" y="4130675"/>
          <p14:tracePt t="66501" x="9201150" y="4037013"/>
          <p14:tracePt t="66506" x="9193213" y="3960813"/>
          <p14:tracePt t="66516" x="9193213" y="3892550"/>
          <p14:tracePt t="66522" x="9209088" y="3824288"/>
          <p14:tracePt t="66532" x="9244013" y="3763963"/>
          <p14:tracePt t="66538" x="9286875" y="3713163"/>
          <p14:tracePt t="66550" x="9328150" y="3654425"/>
          <p14:tracePt t="66554" x="9380538" y="3611563"/>
          <p14:tracePt t="66565" x="9447213" y="3552825"/>
          <p14:tracePt t="66570" x="9498013" y="3509963"/>
          <p14:tracePt t="66578" x="9550400" y="3467100"/>
          <p14:tracePt t="66586" x="9609138" y="3424238"/>
          <p14:tracePt t="66595" x="9677400" y="3390900"/>
          <p14:tracePt t="66602" x="9736138" y="3355975"/>
          <p14:tracePt t="66610" x="9796463" y="3322638"/>
          <p14:tracePt t="66618" x="9864725" y="3297238"/>
          <p14:tracePt t="66625" x="9940925" y="3279775"/>
          <p14:tracePt t="66633" x="9999663" y="3263900"/>
          <p14:tracePt t="66641" x="10059988" y="3254375"/>
          <p14:tracePt t="66649" x="10110788" y="3246438"/>
          <p14:tracePt t="66657" x="10153650" y="3246438"/>
          <p14:tracePt t="66666" x="10179050" y="3246438"/>
          <p14:tracePt t="66673" x="10179050" y="3238500"/>
          <p14:tracePt t="66682" x="10186988" y="3238500"/>
          <p14:tracePt t="66690" x="10204450" y="3238500"/>
          <p14:tracePt t="66746" x="10212388" y="3238500"/>
          <p14:tracePt t="66860" x="10229850" y="3238500"/>
          <p14:tracePt t="66868" x="10263188" y="3263900"/>
          <p14:tracePt t="66875" x="10280650" y="3279775"/>
          <p14:tracePt t="66886" x="10298113" y="3297238"/>
          <p14:tracePt t="66901" x="10374313" y="3416300"/>
          <p14:tracePt t="66908" x="10433050" y="3543300"/>
          <p14:tracePt t="66917" x="10483850" y="3662363"/>
          <p14:tracePt t="66922" x="10526713" y="3773488"/>
          <p14:tracePt t="66932" x="10552113" y="3875088"/>
          <p14:tracePt t="66938" x="10569575" y="3976688"/>
          <p14:tracePt t="66949" x="10569575" y="4052888"/>
          <p14:tracePt t="66954" x="10560050" y="4130675"/>
          <p14:tracePt t="66966" x="10534650" y="4171950"/>
          <p14:tracePt t="66970" x="10483850" y="4224338"/>
          <p14:tracePt t="66978" x="10433050" y="4265613"/>
          <p14:tracePt t="66986" x="10364788" y="4291013"/>
          <p14:tracePt t="66995" x="10271125" y="4308475"/>
          <p14:tracePt t="67002" x="10179050" y="4308475"/>
          <p14:tracePt t="67010" x="10085388" y="4300538"/>
          <p14:tracePt t="67018" x="9983788" y="4275138"/>
          <p14:tracePt t="67026" x="9898063" y="4224338"/>
          <p14:tracePt t="67034" x="9786938" y="4156075"/>
          <p14:tracePt t="67042" x="9667875" y="4052888"/>
          <p14:tracePt t="67052" x="9550400" y="3925888"/>
          <p14:tracePt t="67058" x="9431338" y="3798888"/>
          <p14:tracePt t="67068" x="9363075" y="3679825"/>
          <p14:tracePt t="67074" x="9312275" y="3578225"/>
          <p14:tracePt t="67083" x="9294813" y="3492500"/>
          <p14:tracePt t="67090" x="9294813" y="3433763"/>
          <p14:tracePt t="67099" x="9320213" y="3390900"/>
          <p14:tracePt t="67106" x="9363075" y="3348038"/>
          <p14:tracePt t="67116" x="9413875" y="3314700"/>
          <p14:tracePt t="67122" x="9482138" y="3271838"/>
          <p14:tracePt t="67132" x="9558338" y="3254375"/>
          <p14:tracePt t="67138" x="9642475" y="3238500"/>
          <p14:tracePt t="67149" x="9728200" y="3228975"/>
          <p14:tracePt t="67154" x="9821863" y="3221038"/>
          <p14:tracePt t="67165" x="9906000" y="3221038"/>
          <p14:tracePt t="67170" x="9999663" y="3221038"/>
          <p14:tracePt t="67179" x="10110788" y="3221038"/>
          <p14:tracePt t="67186" x="10204450" y="3228975"/>
          <p14:tracePt t="67203" x="10339388" y="3246438"/>
          <p14:tracePt t="67210" x="10356850" y="3246438"/>
          <p14:tracePt t="67218" x="10364788" y="3246438"/>
          <p14:tracePt t="67242" x="10374313" y="3254375"/>
          <p14:tracePt t="67249" x="10382250" y="3254375"/>
          <p14:tracePt t="67258" x="10390188" y="3263900"/>
          <p14:tracePt t="67265" x="10425113" y="3297238"/>
          <p14:tracePt t="67274" x="10450513" y="3314700"/>
          <p14:tracePt t="67283" x="10475913" y="3355975"/>
          <p14:tracePt t="67289" x="10501313" y="3382963"/>
          <p14:tracePt t="67299" x="10518775" y="3398838"/>
          <p14:tracePt t="67306" x="10518775" y="3416300"/>
          <p14:tracePt t="67315" x="10534650" y="3449638"/>
          <p14:tracePt t="67322" x="10560050" y="3502025"/>
          <p14:tracePt t="67331" x="10585450" y="3552825"/>
          <p14:tracePt t="67338" x="10612438" y="3636963"/>
          <p14:tracePt t="67347" x="10628313" y="3697288"/>
          <p14:tracePt t="67353" x="10637838" y="3763963"/>
          <p14:tracePt t="67365" x="10645775" y="3824288"/>
          <p14:tracePt t="67370" x="10645775" y="3875088"/>
          <p14:tracePt t="67380" x="10628313" y="3943350"/>
          <p14:tracePt t="67385" x="10594975" y="3976688"/>
          <p14:tracePt t="67394" x="10534650" y="4037013"/>
          <p14:tracePt t="67402" x="10458450" y="4095750"/>
          <p14:tracePt t="67413" x="10348913" y="4171950"/>
          <p14:tracePt t="67418" x="10245725" y="4206875"/>
          <p14:tracePt t="67425" x="10136188" y="4249738"/>
          <p14:tracePt t="67434" x="10009188" y="4265613"/>
          <p14:tracePt t="67442" x="9864725" y="4265613"/>
          <p14:tracePt t="67450" x="9753600" y="4240213"/>
          <p14:tracePt t="67458" x="9634538" y="4206875"/>
          <p14:tracePt t="67466" x="9540875" y="4146550"/>
          <p14:tracePt t="67474" x="9447213" y="4079875"/>
          <p14:tracePt t="67483" x="9363075" y="4011613"/>
          <p14:tracePt t="67489" x="9277350" y="3951288"/>
          <p14:tracePt t="67500" x="9209088" y="3883025"/>
          <p14:tracePt t="67505" x="9167813" y="3832225"/>
          <p14:tracePt t="67516" x="9132888" y="3790950"/>
          <p14:tracePt t="67521" x="9107488" y="3756025"/>
          <p14:tracePt t="67533" x="9091613" y="3730625"/>
          <p14:tracePt t="67538" x="9074150" y="3713163"/>
          <p14:tracePt t="67548" x="9039225" y="3687763"/>
          <p14:tracePt t="67554" x="8980488" y="3662363"/>
          <p14:tracePt t="67563" x="8894763" y="3646488"/>
          <p14:tracePt t="67570" x="8793163" y="3629025"/>
          <p14:tracePt t="67578" x="8683625" y="3619500"/>
          <p14:tracePt t="67586" x="8539163" y="3611563"/>
          <p14:tracePt t="67593" x="8377238" y="3594100"/>
          <p14:tracePt t="67601" x="8250238" y="3594100"/>
          <p14:tracePt t="67610" x="8096250" y="3594100"/>
          <p14:tracePt t="67618" x="7885113" y="3594100"/>
          <p14:tracePt t="67626" x="7654925" y="3594100"/>
          <p14:tracePt t="67634" x="7332663" y="3586163"/>
          <p14:tracePt t="67642" x="6958013" y="3568700"/>
          <p14:tracePt t="67650" x="6584950" y="3552825"/>
          <p14:tracePt t="67658" x="6167438" y="3535363"/>
          <p14:tracePt t="67665" x="5726113" y="3517900"/>
          <p14:tracePt t="67674" x="5335588" y="3527425"/>
          <p14:tracePt t="67682" x="4978400" y="3543300"/>
          <p14:tracePt t="67690" x="4587875" y="3560763"/>
          <p14:tracePt t="67699" x="4281488" y="3568700"/>
          <p14:tracePt t="67705" x="4017963" y="3603625"/>
          <p14:tracePt t="67715" x="3797300" y="3629025"/>
          <p14:tracePt t="67721" x="3611563" y="3636963"/>
          <p14:tracePt t="67731" x="3482975" y="3646488"/>
          <p14:tracePt t="67737" x="3381375" y="3654425"/>
          <p14:tracePt t="67747" x="3313113" y="3671888"/>
          <p14:tracePt t="67753" x="3262313" y="3687763"/>
          <p14:tracePt t="67765" x="3219450" y="3705225"/>
          <p14:tracePt t="67786" x="3211513" y="3705225"/>
          <p14:tracePt t="67793" x="3186113" y="3722688"/>
          <p14:tracePt t="67810" x="3168650" y="3722688"/>
          <p14:tracePt t="67834" x="3168650" y="3705225"/>
          <p14:tracePt t="67842" x="3186113" y="3662363"/>
          <p14:tracePt t="67850" x="3228975" y="3619500"/>
          <p14:tracePt t="67858" x="3244850" y="3603625"/>
          <p14:tracePt t="67868" x="3297238" y="3568700"/>
          <p14:tracePt t="67874" x="3363913" y="3535363"/>
          <p14:tracePt t="67900" x="3670300" y="3355975"/>
          <p14:tracePt t="67906" x="3857625" y="3279775"/>
          <p14:tracePt t="67916" x="4086225" y="3228975"/>
          <p14:tracePt t="67923" x="4384675" y="3170238"/>
          <p14:tracePt t="67932" x="4689475" y="3127375"/>
          <p14:tracePt t="67938" x="4987925" y="3084513"/>
          <p14:tracePt t="67949" x="5310188" y="3051175"/>
          <p14:tracePt t="67954" x="5624513" y="3025775"/>
          <p14:tracePt t="67965" x="5905500" y="3008313"/>
          <p14:tracePt t="67970" x="6184900" y="2990850"/>
          <p14:tracePt t="67981" x="6491288" y="2982913"/>
          <p14:tracePt t="67986" x="6770688" y="2965450"/>
          <p14:tracePt t="67994" x="7119938" y="2965450"/>
          <p14:tracePt t="68002" x="7467600" y="2932113"/>
          <p14:tracePt t="68010" x="7773988" y="2922588"/>
          <p14:tracePt t="68018" x="8012113" y="2906713"/>
          <p14:tracePt t="68027" x="8199438" y="2897188"/>
          <p14:tracePt t="68034" x="8369300" y="2881313"/>
          <p14:tracePt t="68042" x="8488363" y="2863850"/>
          <p14:tracePt t="68051" x="8589963" y="2846388"/>
          <p14:tracePt t="68058" x="8683625" y="2830513"/>
          <p14:tracePt t="68068" x="8750300" y="2805113"/>
          <p14:tracePt t="68074" x="8810625" y="2778125"/>
          <p14:tracePt t="68084" x="8878888" y="2770188"/>
          <p14:tracePt t="68090" x="8937625" y="2752725"/>
          <p14:tracePt t="68100" x="8988425" y="2727325"/>
          <p14:tracePt t="68106" x="9048750" y="2701925"/>
          <p14:tracePt t="68116" x="9099550" y="2693988"/>
          <p14:tracePt t="68122" x="9158288" y="2686050"/>
          <p14:tracePt t="68132" x="9218613" y="2676525"/>
          <p14:tracePt t="68138" x="9269413" y="2676525"/>
          <p14:tracePt t="68149" x="9312275" y="2676525"/>
          <p14:tracePt t="68154" x="9337675" y="2676525"/>
          <p14:tracePt t="68165" x="9345613" y="2676525"/>
          <p14:tracePt t="68178" x="9353550" y="2676525"/>
          <p14:tracePt t="68186" x="9371013" y="2676525"/>
          <p14:tracePt t="68194" x="9380538" y="2676525"/>
          <p14:tracePt t="68202" x="9421813" y="2693988"/>
          <p14:tracePt t="68210" x="9447213" y="2701925"/>
          <p14:tracePt t="68218" x="9472613" y="2736850"/>
          <p14:tracePt t="68227" x="9498013" y="2736850"/>
          <p14:tracePt t="68234" x="9515475" y="2752725"/>
          <p14:tracePt t="68242" x="9523413" y="2770188"/>
          <p14:tracePt t="68283" x="9523413" y="2778125"/>
          <p14:tracePt t="68438" x="9523413" y="2770188"/>
          <p14:tracePt t="68456" x="9558338" y="2770188"/>
          <p14:tracePt t="68461" x="9601200" y="2787650"/>
          <p14:tracePt t="68468" x="9617075" y="2805113"/>
          <p14:tracePt t="68473" x="9642475" y="2830513"/>
          <p14:tracePt t="68484" x="9685338" y="2863850"/>
          <p14:tracePt t="68491" x="9728200" y="2914650"/>
          <p14:tracePt t="68502" x="9771063" y="2974975"/>
          <p14:tracePt t="68507" x="9821863" y="3041650"/>
          <p14:tracePt t="68517" x="9880600" y="3127375"/>
          <p14:tracePt t="68523" x="9940925" y="3203575"/>
          <p14:tracePt t="68534" x="9974263" y="3289300"/>
          <p14:tracePt t="68538" x="10025063" y="3355975"/>
          <p14:tracePt t="68548" x="10050463" y="3398838"/>
          <p14:tracePt t="68554" x="10067925" y="3441700"/>
          <p14:tracePt t="68566" x="10085388" y="3467100"/>
          <p14:tracePt t="68570" x="10101263" y="3502025"/>
          <p14:tracePt t="68582" x="10110788" y="3527425"/>
          <p14:tracePt t="68586" x="10126663" y="3578225"/>
          <p14:tracePt t="68594" x="10126663" y="3619500"/>
          <p14:tracePt t="68602" x="10136188" y="3687763"/>
          <p14:tracePt t="68611" x="10136188" y="3756025"/>
          <p14:tracePt t="68620" x="10136188" y="3841750"/>
          <p14:tracePt t="68626" x="10136188" y="3917950"/>
          <p14:tracePt t="68634" x="10126663" y="4002088"/>
          <p14:tracePt t="68642" x="10110788" y="4070350"/>
          <p14:tracePt t="68650" x="10101263" y="4121150"/>
          <p14:tracePt t="68659" x="10085388" y="4156075"/>
          <p14:tracePt t="68668" x="10075863" y="4181475"/>
          <p14:tracePt t="68674" x="10067925" y="4189413"/>
          <p14:tracePt t="68731" x="10050463" y="4189413"/>
          <p14:tracePt t="68739" x="10034588" y="4189413"/>
          <p14:tracePt t="68748" x="9999663" y="4197350"/>
          <p14:tracePt t="68755" x="9931400" y="4206875"/>
          <p14:tracePt t="68765" x="9855200" y="4214813"/>
          <p14:tracePt t="68770" x="9736138" y="4224338"/>
          <p14:tracePt t="68778" x="9601200" y="4232275"/>
          <p14:tracePt t="68786" x="9431338" y="4240213"/>
          <p14:tracePt t="68793" x="9286875" y="4240213"/>
          <p14:tracePt t="68801" x="9150350" y="4240213"/>
          <p14:tracePt t="68809" x="9039225" y="4240213"/>
          <p14:tracePt t="68817" x="8921750" y="4240213"/>
          <p14:tracePt t="68825" x="8836025" y="4240213"/>
          <p14:tracePt t="68833" x="8767763" y="4240213"/>
          <p14:tracePt t="68842" x="8683625" y="4240213"/>
          <p14:tracePt t="68849" x="8632825" y="4240213"/>
          <p14:tracePt t="68858" x="8580438" y="4249738"/>
          <p14:tracePt t="68866" x="8547100" y="4249738"/>
          <p14:tracePt t="68874" x="8521700" y="4249738"/>
          <p14:tracePt t="68882" x="8513763" y="4249738"/>
          <p14:tracePt t="68894" x="8504238" y="4249738"/>
          <p14:tracePt t="68916" x="8488363" y="4249738"/>
          <p14:tracePt t="68918" x="8478838" y="4249738"/>
          <p14:tracePt t="68926" x="8453438" y="4249738"/>
          <p14:tracePt t="68934" x="8428038" y="4249738"/>
          <p14:tracePt t="68942" x="8394700" y="4257675"/>
          <p14:tracePt t="68950" x="8351838" y="4265613"/>
          <p14:tracePt t="68957" x="8291513" y="4283075"/>
          <p14:tracePt t="68966" x="8232775" y="4300538"/>
          <p14:tracePt t="68974" x="8147050" y="4325938"/>
          <p14:tracePt t="68982" x="8062913" y="4351338"/>
          <p14:tracePt t="68989" x="7986713" y="4376738"/>
          <p14:tracePt t="68999" x="7900988" y="4394200"/>
          <p14:tracePt t="69006" x="7832725" y="4410075"/>
          <p14:tracePt t="69015" x="7766050" y="4427538"/>
          <p14:tracePt t="69021" x="7688263" y="4452938"/>
          <p14:tracePt t="69031" x="7596188" y="4478338"/>
          <p14:tracePt t="69038" x="7502525" y="4513263"/>
          <p14:tracePt t="69047" x="7408863" y="4546600"/>
          <p14:tracePt t="69054" x="7307263" y="4589463"/>
          <p14:tracePt t="69064" x="7204075" y="4614863"/>
          <p14:tracePt t="69070" x="7112000" y="4640263"/>
          <p14:tracePt t="69080" x="7008813" y="4673600"/>
          <p14:tracePt t="69086" x="6915150" y="4691063"/>
          <p14:tracePt t="69094" x="6831013" y="4699000"/>
          <p14:tracePt t="69102" x="6762750" y="4699000"/>
          <p14:tracePt t="69110" x="6686550" y="4699000"/>
          <p14:tracePt t="69118" x="6610350" y="4699000"/>
          <p14:tracePt t="69126" x="6534150" y="4691063"/>
          <p14:tracePt t="69134" x="6456363" y="4657725"/>
          <p14:tracePt t="69142" x="6354763" y="4622800"/>
          <p14:tracePt t="69150" x="6270625" y="4579938"/>
          <p14:tracePt t="69158" x="6176963" y="4529138"/>
          <p14:tracePt t="69166" x="6065838" y="4478338"/>
          <p14:tracePt t="69174" x="5972175" y="4427538"/>
          <p14:tracePt t="69182" x="5880100" y="4368800"/>
          <p14:tracePt t="69190" x="5802313" y="4308475"/>
          <p14:tracePt t="69199" x="5743575" y="4265613"/>
          <p14:tracePt t="69206" x="5700713" y="4232275"/>
          <p14:tracePt t="69215" x="5692775" y="4232275"/>
          <p14:tracePt t="69221" x="5692775" y="4224338"/>
          <p14:tracePt t="69247" x="5692775" y="4214813"/>
          <p14:tracePt t="69254" x="5692775" y="4197350"/>
          <p14:tracePt t="69264" x="5692775" y="4181475"/>
          <p14:tracePt t="69269" x="5692775" y="4164013"/>
          <p14:tracePt t="69280" x="5718175" y="4130675"/>
          <p14:tracePt t="69286" x="5761038" y="4105275"/>
          <p14:tracePt t="69294" x="5794375" y="4070350"/>
          <p14:tracePt t="69302" x="5837238" y="4052888"/>
          <p14:tracePt t="69310" x="5905500" y="4027488"/>
          <p14:tracePt t="69318" x="5989638" y="4011613"/>
          <p14:tracePt t="69326" x="6083300" y="3976688"/>
          <p14:tracePt t="69334" x="6194425" y="3968750"/>
          <p14:tracePt t="69342" x="6329363" y="3968750"/>
          <p14:tracePt t="69350" x="6567488" y="3976688"/>
          <p14:tracePt t="69358" x="6788150" y="4002088"/>
          <p14:tracePt t="69366" x="7008813" y="4027488"/>
          <p14:tracePt t="69374" x="7204075" y="4052888"/>
          <p14:tracePt t="69382" x="7358063" y="4070350"/>
          <p14:tracePt t="69390" x="7477125" y="4079875"/>
          <p14:tracePt t="69399" x="7570788" y="4095750"/>
          <p14:tracePt t="69406" x="7662863" y="4105275"/>
          <p14:tracePt t="69416" x="7731125" y="4113213"/>
          <p14:tracePt t="69422" x="7791450" y="4121150"/>
          <p14:tracePt t="69432" x="7832725" y="4130675"/>
          <p14:tracePt t="69437" x="7875588" y="4130675"/>
          <p14:tracePt t="69446" x="7900988" y="4138613"/>
          <p14:tracePt t="69454" x="7926388" y="4146550"/>
          <p14:tracePt t="69464" x="7935913" y="4146550"/>
          <p14:tracePt t="69486" x="7943850" y="4146550"/>
          <p14:tracePt t="69494" x="7943850" y="4156075"/>
          <p14:tracePt t="69502" x="7961313" y="4156075"/>
          <p14:tracePt t="69510" x="7969250" y="4156075"/>
          <p14:tracePt t="69534" x="7986713" y="4171950"/>
          <p14:tracePt t="69542" x="7994650" y="4171950"/>
          <p14:tracePt t="69550" x="8004175" y="4171950"/>
          <p14:tracePt t="69558" x="8012113" y="4171950"/>
          <p14:tracePt t="69566" x="8029575" y="4171950"/>
          <p14:tracePt t="69583" x="8037513" y="4171950"/>
          <p14:tracePt t="69590" x="8054975" y="4171950"/>
          <p14:tracePt t="69599" x="8080375" y="4171950"/>
          <p14:tracePt t="69606" x="8113713" y="4171950"/>
          <p14:tracePt t="69616" x="8139113" y="4171950"/>
          <p14:tracePt t="69622" x="8156575" y="4171950"/>
          <p14:tracePt t="69632" x="8215313" y="4171950"/>
          <p14:tracePt t="69638" x="8308975" y="4171950"/>
          <p14:tracePt t="69648" x="8394700" y="4171950"/>
          <p14:tracePt t="69654" x="8496300" y="4171950"/>
          <p14:tracePt t="69666" x="8615363" y="4171950"/>
          <p14:tracePt t="69670" x="8709025" y="4171950"/>
          <p14:tracePt t="69681" x="8843963" y="4181475"/>
          <p14:tracePt t="69686" x="8955088" y="4189413"/>
          <p14:tracePt t="69695" x="9056688" y="4206875"/>
          <p14:tracePt t="69702" x="9158288" y="4214813"/>
          <p14:tracePt t="69710" x="9251950" y="4224338"/>
          <p14:tracePt t="69718" x="9328150" y="4232275"/>
          <p14:tracePt t="69726" x="9388475" y="4249738"/>
          <p14:tracePt t="69734" x="9439275" y="4265613"/>
          <p14:tracePt t="69742" x="9464675" y="4265613"/>
          <p14:tracePt t="69750" x="9472613" y="4265613"/>
          <p14:tracePt t="69758" x="9490075" y="4275138"/>
          <p14:tracePt t="69766" x="9498013" y="4275138"/>
          <p14:tracePt t="69774" x="9515475" y="4283075"/>
          <p14:tracePt t="69783" x="9532938" y="4291013"/>
          <p14:tracePt t="69790" x="9550400" y="4291013"/>
          <p14:tracePt t="69799" x="9575800" y="4291013"/>
          <p14:tracePt t="69806" x="9609138" y="4291013"/>
          <p14:tracePt t="69816" x="9659938" y="4300538"/>
          <p14:tracePt t="69822" x="9710738" y="4308475"/>
          <p14:tracePt t="69832" x="9753600" y="4308475"/>
          <p14:tracePt t="69838" x="9804400" y="4316413"/>
          <p14:tracePt t="69849" x="9855200" y="4333875"/>
          <p14:tracePt t="69854" x="9898063" y="4351338"/>
          <p14:tracePt t="69865" x="9915525" y="4359275"/>
          <p14:tracePt t="69870" x="9923463" y="4359275"/>
          <p14:tracePt t="69878" x="9931400" y="4359275"/>
          <p14:tracePt t="69917" x="9931400" y="4376738"/>
          <p14:tracePt t="69934" x="9923463" y="4384675"/>
          <p14:tracePt t="69942" x="9906000" y="4394200"/>
          <p14:tracePt t="69949" x="9890125" y="4394200"/>
          <p14:tracePt t="69958" x="9864725" y="4394200"/>
          <p14:tracePt t="69965" x="9829800" y="4394200"/>
          <p14:tracePt t="69974" x="9796463" y="4384675"/>
          <p14:tracePt t="69982" x="9771063" y="4359275"/>
          <p14:tracePt t="69990" x="9745663" y="4333875"/>
          <p14:tracePt t="69998" x="9720263" y="4300538"/>
          <p14:tracePt t="70005" x="9685338" y="4257675"/>
          <p14:tracePt t="70015" x="9667875" y="4224338"/>
          <p14:tracePt t="70021" x="9642475" y="4171950"/>
          <p14:tracePt t="70031" x="9634538" y="4138613"/>
          <p14:tracePt t="70038" x="9626600" y="4130675"/>
          <p14:tracePt t="70063" x="9626600" y="4121150"/>
          <p14:tracePt t="70078" x="9617075" y="4121150"/>
          <p14:tracePt t="70086" x="9591675" y="4121150"/>
          <p14:tracePt t="70095" x="9550400" y="4138613"/>
          <p14:tracePt t="70102" x="9482138" y="4181475"/>
          <p14:tracePt t="70110" x="9371013" y="4224338"/>
          <p14:tracePt t="70118" x="9209088" y="4265613"/>
          <p14:tracePt t="70126" x="9005888" y="4308475"/>
          <p14:tracePt t="70134" x="8716963" y="4351338"/>
          <p14:tracePt t="70142" x="8410575" y="4376738"/>
          <p14:tracePt t="70150" x="8096250" y="4410075"/>
          <p14:tracePt t="70158" x="7893050" y="4410075"/>
          <p14:tracePt t="70166" x="7680325" y="4402138"/>
          <p14:tracePt t="70174" x="7485063" y="4394200"/>
          <p14:tracePt t="70182" x="7315200" y="4384675"/>
          <p14:tracePt t="70190" x="7170738" y="4368800"/>
          <p14:tracePt t="70199" x="7051675" y="4368800"/>
          <p14:tracePt t="70206" x="6907213" y="4368800"/>
          <p14:tracePt t="70215" x="6780213" y="4384675"/>
          <p14:tracePt t="70222" x="6653213" y="4402138"/>
          <p14:tracePt t="70231" x="6491288" y="4435475"/>
          <p14:tracePt t="70238" x="6354763" y="4470400"/>
          <p14:tracePt t="70247" x="6219825" y="4503738"/>
          <p14:tracePt t="70254" x="6108700" y="4529138"/>
          <p14:tracePt t="70265" x="6007100" y="4546600"/>
          <p14:tracePt t="70270" x="5905500" y="4564063"/>
          <p14:tracePt t="70280" x="5819775" y="4572000"/>
          <p14:tracePt t="70286" x="5743575" y="4579938"/>
          <p14:tracePt t="70294" x="5683250" y="4579938"/>
          <p14:tracePt t="70302" x="5632450" y="4579938"/>
          <p14:tracePt t="70310" x="5607050" y="4579938"/>
          <p14:tracePt t="70334" x="5599113" y="4564063"/>
          <p14:tracePt t="70342" x="5591175" y="4538663"/>
          <p14:tracePt t="70350" x="5573713" y="4452938"/>
          <p14:tracePt t="70359" x="5548313" y="4351338"/>
          <p14:tracePt t="70365" x="5538788" y="4257675"/>
          <p14:tracePt t="70374" x="5530850" y="4189413"/>
          <p14:tracePt t="70383" x="5530850" y="4130675"/>
          <p14:tracePt t="70390" x="5548313" y="4087813"/>
          <p14:tracePt t="70398" x="5591175" y="4052888"/>
          <p14:tracePt t="70406" x="5649913" y="3994150"/>
          <p14:tracePt t="70415" x="5743575" y="3925888"/>
          <p14:tracePt t="70423" x="5853113" y="3883025"/>
          <p14:tracePt t="70433" x="5989638" y="3824288"/>
          <p14:tracePt t="70437" x="6194425" y="3773488"/>
          <p14:tracePt t="70449" x="6415088" y="3748088"/>
          <p14:tracePt t="70455" x="6678613" y="3773488"/>
          <p14:tracePt t="70467" x="6967538" y="3816350"/>
          <p14:tracePt t="70471" x="7264400" y="3892550"/>
          <p14:tracePt t="70483" x="7518400" y="3986213"/>
          <p14:tracePt t="70487" x="7900988" y="4138613"/>
          <p14:tracePt t="70500" x="8181975" y="4257675"/>
          <p14:tracePt t="70503" x="8402638" y="4368800"/>
          <p14:tracePt t="70512" x="8623300" y="4478338"/>
          <p14:tracePt t="70520" x="8810625" y="4579938"/>
          <p14:tracePt t="70527" x="8963025" y="4665663"/>
          <p14:tracePt t="70534" x="9099550" y="4759325"/>
          <p14:tracePt t="70542" x="9226550" y="4878388"/>
          <p14:tracePt t="70550" x="9312275" y="4946650"/>
          <p14:tracePt t="70558" x="9388475" y="5005388"/>
          <p14:tracePt t="70566" x="9464675" y="5048250"/>
          <p14:tracePt t="70574" x="9515475" y="5081588"/>
          <p14:tracePt t="70583" x="9550400" y="5099050"/>
          <p14:tracePt t="70590" x="9558338" y="5099050"/>
          <p14:tracePt t="70599" x="9566275" y="5099050"/>
          <p14:tracePt t="70606" x="9583738" y="5099050"/>
          <p14:tracePt t="70615" x="9601200" y="5099050"/>
          <p14:tracePt t="70622" x="9634538" y="5081588"/>
          <p14:tracePt t="70632" x="9667875" y="5048250"/>
          <p14:tracePt t="70638" x="9728200" y="4987925"/>
          <p14:tracePt t="70648" x="9786938" y="4937125"/>
          <p14:tracePt t="70654" x="9847263" y="4868863"/>
          <p14:tracePt t="70664" x="9898063" y="4792663"/>
          <p14:tracePt t="70670" x="9906000" y="4784725"/>
          <p14:tracePt t="70783" x="9915525" y="4784725"/>
          <p14:tracePt t="70802" x="9931400" y="4775200"/>
          <p14:tracePt t="70809" x="9948863" y="4775200"/>
          <p14:tracePt t="70817" x="9983788" y="4802188"/>
          <p14:tracePt t="70822" x="10009188" y="4802188"/>
          <p14:tracePt t="70832" x="10042525" y="4802188"/>
          <p14:tracePt t="70838" x="10067925" y="4802188"/>
          <p14:tracePt t="70848" x="10101263" y="4802188"/>
          <p14:tracePt t="70854" x="10169525" y="4802188"/>
          <p14:tracePt t="70865" x="10245725" y="4802188"/>
          <p14:tracePt t="70870" x="10323513" y="4802188"/>
          <p14:tracePt t="70881" x="10390188" y="4802188"/>
          <p14:tracePt t="70886" x="10450513" y="4810125"/>
          <p14:tracePt t="70900" x="10509250" y="4810125"/>
          <p14:tracePt t="70902" x="10560050" y="4827588"/>
          <p14:tracePt t="70910" x="10594975" y="4843463"/>
          <p14:tracePt t="70918" x="10637838" y="4860925"/>
          <p14:tracePt t="70926" x="10671175" y="4878388"/>
          <p14:tracePt t="70934" x="10729913" y="4894263"/>
          <p14:tracePt t="70942" x="10790238" y="4911725"/>
          <p14:tracePt t="70950" x="10866438" y="4937125"/>
          <p14:tracePt t="70958" x="10934700" y="4972050"/>
          <p14:tracePt t="70966" x="11010900" y="4997450"/>
          <p14:tracePt t="70973" x="11071225" y="5005388"/>
          <p14:tracePt t="70981" x="11112500" y="5013325"/>
          <p14:tracePt t="70989" x="11155363" y="5022850"/>
          <p14:tracePt t="70999" x="11180763" y="5030788"/>
          <p14:tracePt t="71005" x="11188700" y="5038725"/>
          <p14:tracePt t="71015" x="11206163" y="5038725"/>
          <p14:tracePt t="71022" x="11215688" y="5048250"/>
          <p14:tracePt t="71304" x="11215688" y="5056188"/>
          <p14:tracePt t="71319" x="11198225" y="5073650"/>
          <p14:tracePt t="71327" x="11188700" y="5081588"/>
          <p14:tracePt t="71800" x="11180763" y="5081588"/>
          <p14:tracePt t="71808" x="11172825" y="5081588"/>
          <p14:tracePt t="71816" x="11155363" y="5081588"/>
          <p14:tracePt t="71822" x="11137900" y="5081588"/>
          <p14:tracePt t="71831" x="11122025" y="5048250"/>
          <p14:tracePt t="71838" x="11087100" y="4979988"/>
          <p14:tracePt t="71848" x="11036300" y="4868863"/>
          <p14:tracePt t="71854" x="10993438" y="4759325"/>
          <p14:tracePt t="71863" x="10960100" y="4630738"/>
          <p14:tracePt t="71870" x="10909300" y="4427538"/>
          <p14:tracePt t="71880" x="10866438" y="4249738"/>
          <p14:tracePt t="71886" x="10841038" y="4113213"/>
          <p14:tracePt t="71897" x="10815638" y="3986213"/>
          <p14:tracePt t="71915" x="10790238" y="3790950"/>
          <p14:tracePt t="71917" x="10782300" y="3713163"/>
          <p14:tracePt t="71926" x="10772775" y="3654425"/>
          <p14:tracePt t="71934" x="10772775" y="3603625"/>
          <p14:tracePt t="71942" x="10772775" y="3560763"/>
          <p14:tracePt t="71950" x="10772775" y="3552825"/>
          <p14:tracePt t="72027" x="10764838" y="3560763"/>
          <p14:tracePt t="72034" x="10764838" y="3586163"/>
          <p14:tracePt t="72043" x="10764838" y="3611563"/>
          <p14:tracePt t="72050" x="10764838" y="3629025"/>
          <p14:tracePt t="72058" x="10782300" y="3662363"/>
          <p14:tracePt t="72066" x="10798175" y="3722688"/>
          <p14:tracePt t="72073" x="10815638" y="3790950"/>
          <p14:tracePt t="72081" x="10833100" y="3917950"/>
          <p14:tracePt t="72089" x="10841038" y="4087813"/>
          <p14:tracePt t="72099" x="10841038" y="4249738"/>
          <p14:tracePt t="72105" x="10841038" y="4410075"/>
          <p14:tracePt t="72115" x="10858500" y="4554538"/>
          <p14:tracePt t="72121" x="10858500" y="4724400"/>
          <p14:tracePt t="72131" x="10858500" y="4843463"/>
          <p14:tracePt t="72137" x="10858500" y="4954588"/>
          <p14:tracePt t="72148" x="10858500" y="5022850"/>
          <p14:tracePt t="72154" x="10858500" y="5081588"/>
          <p14:tracePt t="72163" x="10858500" y="5132388"/>
          <p14:tracePt t="72170" x="10858500" y="5167313"/>
          <p14:tracePt t="72180" x="10858500" y="5175250"/>
          <p14:tracePt t="72186" x="10858500" y="5183188"/>
          <p14:tracePt t="72202" x="10858500" y="5192713"/>
          <p14:tracePt t="72218" x="10858500" y="5200650"/>
          <p14:tracePt t="72300" x="10866438" y="5208588"/>
          <p14:tracePt t="72876" x="10866438" y="5200650"/>
          <p14:tracePt t="72899" x="10841038" y="5200650"/>
          <p14:tracePt t="72906" x="10823575" y="5200650"/>
          <p14:tracePt t="72914" x="10798175" y="5200650"/>
          <p14:tracePt t="72922" x="10790238" y="5192713"/>
          <p14:tracePt t="72931" x="10764838" y="5175250"/>
          <p14:tracePt t="72938" x="10729913" y="5167313"/>
          <p14:tracePt t="72954" x="10721975" y="5157788"/>
          <p14:tracePt t="72964" x="10714038" y="5157788"/>
          <p14:tracePt t="72970" x="10704513" y="5157788"/>
          <p14:tracePt t="72986" x="10696575" y="5149850"/>
          <p14:tracePt t="73428" x="10688638" y="5149850"/>
          <p14:tracePt t="73442" x="10679113" y="5149850"/>
          <p14:tracePt t="73458" x="10671175" y="5141913"/>
          <p14:tracePt t="73466" x="10653713" y="5132388"/>
          <p14:tracePt t="73474" x="10653713" y="5124450"/>
          <p14:tracePt t="73490" x="10645775" y="5124450"/>
          <p14:tracePt t="73498" x="10637838" y="5124450"/>
          <p14:tracePt t="73506" x="10628313" y="5124450"/>
          <p14:tracePt t="73515" x="10620375" y="5124450"/>
          <p14:tracePt t="73522" x="10620375" y="5116513"/>
          <p14:tracePt t="73554" x="10602913" y="5106988"/>
          <p14:tracePt t="73570" x="10594975" y="5106988"/>
          <p14:tracePt t="73580" x="10585450" y="5106988"/>
          <p14:tracePt t="73586" x="10560050" y="5073650"/>
          <p14:tracePt t="73598" x="10544175" y="5064125"/>
          <p14:tracePt t="73602" x="10526713" y="5056188"/>
          <p14:tracePt t="73611" x="10509250" y="5038725"/>
          <p14:tracePt t="73618" x="10501313" y="5038725"/>
          <p14:tracePt t="73626" x="10493375" y="5022850"/>
          <p14:tracePt t="73891" x="10493375" y="5030788"/>
          <p14:tracePt t="73908" x="10493375" y="5038725"/>
          <p14:tracePt t="73924" x="10483850" y="5056188"/>
          <p14:tracePt t="73933" x="10450513" y="5056188"/>
          <p14:tracePt t="73940" x="10433050" y="5056188"/>
          <p14:tracePt t="73949" x="10425113" y="5064125"/>
          <p14:tracePt t="74116" x="10433050" y="5064125"/>
          <p14:tracePt t="74123" x="10442575" y="5064125"/>
          <p14:tracePt t="74132" x="10450513" y="5056188"/>
          <p14:tracePt t="74149" x="10467975" y="5056188"/>
          <p14:tracePt t="74156" x="10475913" y="5056188"/>
          <p14:tracePt t="74165" x="10493375" y="5030788"/>
          <p14:tracePt t="74170" x="10501313" y="5030788"/>
          <p14:tracePt t="74181" x="10501313" y="5022850"/>
          <p14:tracePt t="74186" x="10509250" y="5022850"/>
          <p14:tracePt t="74371" x="10518775" y="5022850"/>
          <p14:tracePt t="74499" x="10526713" y="5030788"/>
          <p14:tracePt t="74507" x="10526713" y="5038725"/>
          <p14:tracePt t="74517" x="10526713" y="5056188"/>
          <p14:tracePt t="74523" x="10534650" y="5073650"/>
          <p14:tracePt t="74534" x="10534650" y="5106988"/>
          <p14:tracePt t="74539" x="10534650" y="5149850"/>
          <p14:tracePt t="74550" x="10534650" y="5218113"/>
          <p14:tracePt t="74555" x="10526713" y="5294313"/>
          <p14:tracePt t="74566" x="10501313" y="5362575"/>
          <p14:tracePt t="74571" x="10450513" y="5438775"/>
          <p14:tracePt t="74581" x="10399713" y="5497513"/>
          <p14:tracePt t="74587" x="10339388" y="5549900"/>
          <p14:tracePt t="74598" x="10263188" y="5583238"/>
          <p14:tracePt t="74602" x="10204450" y="5608638"/>
          <p14:tracePt t="74611" x="10144125" y="5626100"/>
          <p14:tracePt t="74618" x="10093325" y="5634038"/>
          <p14:tracePt t="74627" x="10085388" y="5634038"/>
          <p14:tracePt t="74634" x="10059988" y="5608638"/>
          <p14:tracePt t="74642" x="10025063" y="5583238"/>
          <p14:tracePt t="74650" x="10017125" y="5549900"/>
          <p14:tracePt t="74659" x="9999663" y="5524500"/>
          <p14:tracePt t="74668" x="9966325" y="5472113"/>
          <p14:tracePt t="74674" x="9923463" y="5395913"/>
          <p14:tracePt t="74684" x="9864725" y="5337175"/>
          <p14:tracePt t="74691" x="9786938" y="5268913"/>
          <p14:tracePt t="74700" x="9702800" y="5208588"/>
          <p14:tracePt t="74706" x="9626600" y="5149850"/>
          <p14:tracePt t="74717" x="9540875" y="5099050"/>
          <p14:tracePt t="74722" x="9431338" y="5064125"/>
          <p14:tracePt t="74732" x="9363075" y="5030788"/>
          <p14:tracePt t="74738" x="9312275" y="5005388"/>
          <p14:tracePt t="74749" x="9261475" y="4987925"/>
          <p14:tracePt t="74753" x="9226550" y="4979988"/>
          <p14:tracePt t="74764" x="9201150" y="4979988"/>
          <p14:tracePt t="74770" x="9175750" y="4979988"/>
          <p14:tracePt t="74780" x="9150350" y="4979988"/>
          <p14:tracePt t="74786" x="9107488" y="4997450"/>
          <p14:tracePt t="74796" x="9064625" y="5013325"/>
          <p14:tracePt t="74802" x="8988425" y="5038725"/>
          <p14:tracePt t="74810" x="8904288" y="5073650"/>
          <p14:tracePt t="74818" x="8828088" y="5099050"/>
          <p14:tracePt t="74827" x="8742363" y="5141913"/>
          <p14:tracePt t="74834" x="8666163" y="5175250"/>
          <p14:tracePt t="74842" x="8580438" y="5192713"/>
          <p14:tracePt t="74850" x="8521700" y="5208588"/>
          <p14:tracePt t="74858" x="8470900" y="5218113"/>
          <p14:tracePt t="74866" x="8435975" y="5226050"/>
          <p14:tracePt t="74874" x="8410575" y="5235575"/>
          <p14:tracePt t="74882" x="8394700" y="5235575"/>
          <p14:tracePt t="74899" x="8385175" y="5235575"/>
          <p14:tracePt t="74922" x="8377238" y="5235575"/>
          <p14:tracePt t="74931" x="8351838" y="5235575"/>
          <p14:tracePt t="74938" x="8326438" y="5235575"/>
          <p14:tracePt t="74947" x="8291513" y="5235575"/>
          <p14:tracePt t="74954" x="8232775" y="5218113"/>
          <p14:tracePt t="74964" x="8181975" y="5200650"/>
          <p14:tracePt t="74970" x="8113713" y="5167313"/>
          <p14:tracePt t="74981" x="8054975" y="5132388"/>
          <p14:tracePt t="74986" x="8004175" y="5124450"/>
          <p14:tracePt t="74996" x="7961313" y="5099050"/>
          <p14:tracePt t="75002" x="7951788" y="5091113"/>
          <p14:tracePt t="75011" x="7943850" y="5091113"/>
          <p14:tracePt t="75018" x="7943850" y="5081588"/>
          <p14:tracePt t="75042" x="7943850" y="5056188"/>
          <p14:tracePt t="75050" x="7943850" y="5030788"/>
          <p14:tracePt t="75058" x="7943850" y="4987925"/>
          <p14:tracePt t="75066" x="7943850" y="4919663"/>
          <p14:tracePt t="75074" x="7951788" y="4843463"/>
          <p14:tracePt t="75082" x="7969250" y="4749800"/>
          <p14:tracePt t="75097" x="7986713" y="4630738"/>
          <p14:tracePt t="75102" x="8012113" y="4529138"/>
          <p14:tracePt t="75110" x="8029575" y="4427538"/>
          <p14:tracePt t="75118" x="8054975" y="4333875"/>
          <p14:tracePt t="75126" x="8080375" y="4240213"/>
          <p14:tracePt t="75134" x="8121650" y="4164013"/>
          <p14:tracePt t="75142" x="8156575" y="4079875"/>
          <p14:tracePt t="75150" x="8189913" y="4002088"/>
          <p14:tracePt t="75158" x="8232775" y="3935413"/>
          <p14:tracePt t="75166" x="8266113" y="3875088"/>
          <p14:tracePt t="75174" x="8301038" y="3806825"/>
          <p14:tracePt t="75182" x="8343900" y="3748088"/>
          <p14:tracePt t="75190" x="8385175" y="3697288"/>
          <p14:tracePt t="75199" x="8420100" y="3646488"/>
          <p14:tracePt t="75206" x="8470900" y="3603625"/>
          <p14:tracePt t="75215" x="8521700" y="3560763"/>
          <p14:tracePt t="75222" x="8580438" y="3509963"/>
          <p14:tracePt t="75231" x="8640763" y="3467100"/>
          <p14:tracePt t="75238" x="8699500" y="3433763"/>
          <p14:tracePt t="75248" x="8759825" y="3398838"/>
          <p14:tracePt t="75254" x="8828088" y="3365500"/>
          <p14:tracePt t="75264" x="8886825" y="3330575"/>
          <p14:tracePt t="75269" x="8929688" y="3305175"/>
          <p14:tracePt t="75280" x="8955088" y="3289300"/>
          <p14:tracePt t="75296" x="8963025" y="3279775"/>
          <p14:tracePt t="75301" x="8972550" y="3271838"/>
          <p14:tracePt t="75591" x="8972550" y="3263900"/>
          <p14:tracePt t="75599" x="8972550" y="3238500"/>
          <p14:tracePt t="75607" x="8972550" y="3228975"/>
          <p14:tracePt t="75639" x="8963025" y="3228975"/>
          <p14:tracePt t="75649" x="8947150" y="3254375"/>
          <p14:tracePt t="75655" x="8937625" y="3279775"/>
          <p14:tracePt t="75664" x="8921750" y="3330575"/>
          <p14:tracePt t="75670" x="8912225" y="3416300"/>
          <p14:tracePt t="75680" x="8894763" y="3535363"/>
          <p14:tracePt t="75686" x="8886825" y="3687763"/>
          <p14:tracePt t="75697" x="8886825" y="3849688"/>
          <p14:tracePt t="75702" x="8861425" y="4027488"/>
          <p14:tracePt t="75711" x="8843963" y="4206875"/>
          <p14:tracePt t="75718" x="8818563" y="4351338"/>
          <p14:tracePt t="75727" x="8810625" y="4503738"/>
          <p14:tracePt t="75734" x="8802688" y="4614863"/>
          <p14:tracePt t="75742" x="8793163" y="4716463"/>
          <p14:tracePt t="75750" x="8793163" y="4784725"/>
          <p14:tracePt t="75759" x="8793163" y="4827588"/>
          <p14:tracePt t="75766" x="8793163" y="4843463"/>
          <p14:tracePt t="75774" x="8793163" y="4852988"/>
          <p14:tracePt t="75782" x="8793163" y="4868863"/>
          <p14:tracePt t="75790" x="8785225" y="4886325"/>
          <p14:tracePt t="75799" x="8767763" y="4919663"/>
          <p14:tracePt t="75806" x="8759825" y="4946650"/>
          <p14:tracePt t="75816" x="8742363" y="4972050"/>
          <p14:tracePt t="75822" x="8716963" y="5013325"/>
          <p14:tracePt t="75831" x="8699500" y="5048250"/>
          <p14:tracePt t="75838" x="8691563" y="5099050"/>
          <p14:tracePt t="75848" x="8666163" y="5132388"/>
          <p14:tracePt t="75854" x="8658225" y="5132388"/>
          <p14:tracePt t="75864" x="8632825" y="5132388"/>
          <p14:tracePt t="75870" x="8623300" y="5141913"/>
          <p14:tracePt t="76080" x="8597900" y="5141913"/>
          <p14:tracePt t="76087" x="8589963" y="5141913"/>
          <p14:tracePt t="76097" x="8572500" y="5141913"/>
          <p14:tracePt t="76103" x="8547100" y="5141913"/>
          <p14:tracePt t="76116" x="8513763" y="5149850"/>
          <p14:tracePt t="76119" x="8462963" y="5157788"/>
          <p14:tracePt t="76127" x="8420100" y="5175250"/>
          <p14:tracePt t="76135" x="8385175" y="5175250"/>
          <p14:tracePt t="76143" x="8377238" y="5183188"/>
          <p14:tracePt t="76150" x="8369300" y="5192713"/>
          <p14:tracePt t="76159" x="8351838" y="5192713"/>
          <p14:tracePt t="76397" x="8334375" y="5200650"/>
          <p14:tracePt t="76414" x="8326438" y="5208588"/>
          <p14:tracePt t="76430" x="8308975" y="5218113"/>
          <p14:tracePt t="76437" x="8283575" y="5226050"/>
          <p14:tracePt t="76446" x="8240713" y="5243513"/>
          <p14:tracePt t="76455" x="8215313" y="5251450"/>
          <p14:tracePt t="76464" x="8189913" y="5251450"/>
          <p14:tracePt t="76470" x="8147050" y="5260975"/>
          <p14:tracePt t="76480" x="8080375" y="5268913"/>
          <p14:tracePt t="76485" x="8020050" y="5268913"/>
          <p14:tracePt t="76497" x="7969250" y="5268913"/>
          <p14:tracePt t="76502" x="7935913" y="5243513"/>
          <p14:tracePt t="76512" x="7900988" y="5208588"/>
          <p14:tracePt t="76518" x="7875588" y="5192713"/>
          <p14:tracePt t="76527" x="7859713" y="5175250"/>
          <p14:tracePt t="76557" x="7859713" y="5167313"/>
          <p14:tracePt t="76566" x="7859713" y="5157788"/>
          <p14:tracePt t="76624" x="7859713" y="5149850"/>
          <p14:tracePt t="76656" x="7850188" y="5149850"/>
          <p14:tracePt t="76664" x="7842250" y="5149850"/>
          <p14:tracePt t="76671" x="7824788" y="5149850"/>
          <p14:tracePt t="76682" x="7807325" y="5149850"/>
          <p14:tracePt t="76687" x="7773988" y="5149850"/>
          <p14:tracePt t="76701" x="7740650" y="5149850"/>
          <p14:tracePt t="76703" x="7688263" y="5141913"/>
          <p14:tracePt t="76715" x="7621588" y="5132388"/>
          <p14:tracePt t="76719" x="7527925" y="5116513"/>
          <p14:tracePt t="76728" x="7416800" y="5099050"/>
          <p14:tracePt t="76736" x="7289800" y="5081588"/>
          <p14:tracePt t="76743" x="7153275" y="5048250"/>
          <p14:tracePt t="76750" x="7000875" y="5022850"/>
          <p14:tracePt t="76758" x="6848475" y="5005388"/>
          <p14:tracePt t="76766" x="6729413" y="4997450"/>
          <p14:tracePt t="76774" x="6584950" y="4972050"/>
          <p14:tracePt t="76782" x="6465888" y="4962525"/>
          <p14:tracePt t="76790" x="6389688" y="4962525"/>
          <p14:tracePt t="76798" x="6311900" y="4962525"/>
          <p14:tracePt t="76806" x="6245225" y="4962525"/>
          <p14:tracePt t="76814" x="6184900" y="4962525"/>
          <p14:tracePt t="76822" x="6151563" y="4962525"/>
          <p14:tracePt t="76831" x="6116638" y="4962525"/>
          <p14:tracePt t="76838" x="6091238" y="4962525"/>
          <p14:tracePt t="76847" x="6065838" y="4962525"/>
          <p14:tracePt t="76854" x="6040438" y="4962525"/>
          <p14:tracePt t="76864" x="6015038" y="4962525"/>
          <p14:tracePt t="76870" x="6007100" y="4962525"/>
          <p14:tracePt t="76880" x="5997575" y="4962525"/>
          <p14:tracePt t="76886" x="5981700" y="4954588"/>
          <p14:tracePt t="76897" x="5964238" y="4937125"/>
          <p14:tracePt t="76918" x="5930900" y="4878388"/>
          <p14:tracePt t="76919" x="5905500" y="4802188"/>
          <p14:tracePt t="76926" x="5888038" y="4699000"/>
          <p14:tracePt t="76934" x="5853113" y="4579938"/>
          <p14:tracePt t="76943" x="5811838" y="4427538"/>
          <p14:tracePt t="76950" x="5776913" y="4249738"/>
          <p14:tracePt t="76958" x="5768975" y="4087813"/>
          <p14:tracePt t="76966" x="5751513" y="3935413"/>
          <p14:tracePt t="76975" x="5776913" y="3781425"/>
          <p14:tracePt t="76982" x="5845175" y="3611563"/>
          <p14:tracePt t="76990" x="5946775" y="3408363"/>
          <p14:tracePt t="76999" x="6075363" y="3203575"/>
          <p14:tracePt t="77006" x="6235700" y="3016250"/>
          <p14:tracePt t="77015" x="6430963" y="2846388"/>
          <p14:tracePt t="77022" x="6626225" y="2676525"/>
          <p14:tracePt t="77032" x="6805613" y="2557463"/>
          <p14:tracePt t="77038" x="7008813" y="2473325"/>
          <p14:tracePt t="77048" x="7178675" y="2397125"/>
          <p14:tracePt t="77054" x="7315200" y="2362200"/>
          <p14:tracePt t="77064" x="7426325" y="2344738"/>
          <p14:tracePt t="77070" x="7527925" y="2328863"/>
          <p14:tracePt t="77079" x="7604125" y="2319338"/>
          <p14:tracePt t="77086" x="7672388" y="2311400"/>
          <p14:tracePt t="77096" x="7715250" y="2311400"/>
          <p14:tracePt t="77103" x="7766050" y="2311400"/>
          <p14:tracePt t="77113" x="7807325" y="2311400"/>
          <p14:tracePt t="77118" x="7816850" y="2311400"/>
          <p14:tracePt t="77127" x="7850188" y="2319338"/>
          <p14:tracePt t="77134" x="7875588" y="2336800"/>
          <p14:tracePt t="77142" x="7893050" y="2336800"/>
          <p14:tracePt t="77150" x="7910513" y="2362200"/>
          <p14:tracePt t="77158" x="7943850" y="2379663"/>
          <p14:tracePt t="77166" x="7969250" y="2405063"/>
          <p14:tracePt t="77174" x="8004175" y="2430463"/>
          <p14:tracePt t="77182" x="8054975" y="2438400"/>
          <p14:tracePt t="77191" x="8088313" y="2455863"/>
          <p14:tracePt t="77200" x="8139113" y="2481263"/>
          <p14:tracePt t="77206" x="8174038" y="2498725"/>
          <p14:tracePt t="77216" x="8207375" y="2516188"/>
          <p14:tracePt t="77222" x="8215313" y="2516188"/>
          <p14:tracePt t="77232" x="8240713" y="2524125"/>
          <p14:tracePt t="77238" x="8258175" y="2532063"/>
          <p14:tracePt t="77248" x="8275638" y="2541588"/>
          <p14:tracePt t="77264" x="8291513" y="2541588"/>
          <p14:tracePt t="77279" x="8301038" y="2541588"/>
          <p14:tracePt t="77328" x="8308975" y="2541588"/>
          <p14:tracePt t="77335" x="8326438" y="2541588"/>
          <p14:tracePt t="77343" x="8343900" y="2532063"/>
          <p14:tracePt t="77351" x="8359775" y="2524125"/>
          <p14:tracePt t="77359" x="8385175" y="2506663"/>
          <p14:tracePt t="77367" x="8410575" y="2498725"/>
          <p14:tracePt t="77375" x="8428038" y="2489200"/>
          <p14:tracePt t="77384" x="8428038" y="2481263"/>
          <p14:tracePt t="77390" x="8445500" y="2481263"/>
          <p14:tracePt t="77399" x="8453438" y="2473325"/>
          <p14:tracePt t="77438" x="8453438" y="2463800"/>
          <p14:tracePt t="77448" x="8462963" y="2463800"/>
          <p14:tracePt t="77463" x="8470900" y="2455863"/>
          <p14:tracePt t="78331" x="8478838" y="2447925"/>
          <p14:tracePt t="78339" x="8496300" y="2438400"/>
          <p14:tracePt t="78354" x="8513763" y="2430463"/>
          <p14:tracePt t="78523" x="8513763" y="2447925"/>
          <p14:tracePt t="78531" x="8478838" y="2489200"/>
          <p14:tracePt t="78538" x="8435975" y="2516188"/>
          <p14:tracePt t="78548" x="8402638" y="2532063"/>
          <p14:tracePt t="78554" x="8359775" y="2574925"/>
          <p14:tracePt t="78563" x="8326438" y="2600325"/>
          <p14:tracePt t="78569" x="8291513" y="2633663"/>
          <p14:tracePt t="78579" x="8250238" y="2651125"/>
          <p14:tracePt t="78585" x="8224838" y="2668588"/>
          <p14:tracePt t="78596" x="8174038" y="2701925"/>
          <p14:tracePt t="78601" x="8113713" y="2727325"/>
          <p14:tracePt t="78613" x="8062913" y="2744788"/>
          <p14:tracePt t="78618" x="8004175" y="2762250"/>
          <p14:tracePt t="78627" x="7951788" y="2778125"/>
          <p14:tracePt t="78634" x="7918450" y="2787650"/>
          <p14:tracePt t="78650" x="7900988" y="2787650"/>
          <p14:tracePt t="78682" x="7893050" y="2770188"/>
          <p14:tracePt t="78690" x="7893050" y="2736850"/>
          <p14:tracePt t="78698" x="7900988" y="2719388"/>
          <p14:tracePt t="78706" x="7926388" y="2676525"/>
          <p14:tracePt t="78714" x="7961313" y="2643188"/>
          <p14:tracePt t="78722" x="8012113" y="2592388"/>
          <p14:tracePt t="78732" x="8070850" y="2557463"/>
          <p14:tracePt t="78738" x="8156575" y="2516188"/>
          <p14:tracePt t="78747" x="8250238" y="2473325"/>
          <p14:tracePt t="78754" x="8351838" y="2447925"/>
          <p14:tracePt t="78763" x="8462963" y="2413000"/>
          <p14:tracePt t="78770" x="8572500" y="2387600"/>
          <p14:tracePt t="78780" x="8716963" y="2362200"/>
          <p14:tracePt t="78786" x="8843963" y="2354263"/>
          <p14:tracePt t="78797" x="8972550" y="2336800"/>
          <p14:tracePt t="78802" x="9091613" y="2336800"/>
          <p14:tracePt t="78814" x="9226550" y="2362200"/>
          <p14:tracePt t="78818" x="9337675" y="2379663"/>
          <p14:tracePt t="78829" x="9431338" y="2413000"/>
          <p14:tracePt t="78834" x="9498013" y="2447925"/>
          <p14:tracePt t="78842" x="9566275" y="2481263"/>
          <p14:tracePt t="78850" x="9591675" y="2524125"/>
          <p14:tracePt t="78858" x="9617075" y="2574925"/>
          <p14:tracePt t="78866" x="9634538" y="2633663"/>
          <p14:tracePt t="78874" x="9642475" y="2693988"/>
          <p14:tracePt t="78882" x="9652000" y="2762250"/>
          <p14:tracePt t="78890" x="9642475" y="2820988"/>
          <p14:tracePt t="78914" x="9601200" y="2922588"/>
          <p14:tracePt t="78915" x="9583738" y="2932113"/>
          <p14:tracePt t="78922" x="9575800" y="2940050"/>
          <p14:tracePt t="78931" x="9550400" y="2957513"/>
          <p14:tracePt t="78954" x="9540875" y="2957513"/>
          <p14:tracePt t="78995" x="9523413" y="2940050"/>
          <p14:tracePt t="79002" x="9515475" y="2897188"/>
          <p14:tracePt t="79011" x="9490075" y="2846388"/>
          <p14:tracePt t="79019" x="9456738" y="2787650"/>
          <p14:tracePt t="79029" x="9431338" y="2727325"/>
          <p14:tracePt t="79035" x="9380538" y="2660650"/>
          <p14:tracePt t="79042" x="9328150" y="2600325"/>
          <p14:tracePt t="79050" x="9277350" y="2541588"/>
          <p14:tracePt t="79059" x="9226550" y="2481263"/>
          <p14:tracePt t="79066" x="9167813" y="2430463"/>
          <p14:tracePt t="79074" x="9107488" y="2387600"/>
          <p14:tracePt t="79082" x="9064625" y="2354263"/>
          <p14:tracePt t="79091" x="9013825" y="2328863"/>
          <p14:tracePt t="79098" x="8955088" y="2311400"/>
          <p14:tracePt t="79106" x="8894763" y="2286000"/>
          <p14:tracePt t="79114" x="8836025" y="2260600"/>
          <p14:tracePt t="79122" x="8759825" y="2243138"/>
          <p14:tracePt t="79130" x="8691563" y="2235200"/>
          <p14:tracePt t="79138" x="8623300" y="2227263"/>
          <p14:tracePt t="79147" x="8555038" y="2227263"/>
          <p14:tracePt t="79154" x="8488363" y="2227263"/>
          <p14:tracePt t="79165" x="8394700" y="2235200"/>
          <p14:tracePt t="79170" x="8283575" y="2243138"/>
          <p14:tracePt t="79180" x="8139113" y="2252663"/>
          <p14:tracePt t="79186" x="8004175" y="2252663"/>
          <p14:tracePt t="79197" x="7832725" y="2260600"/>
          <p14:tracePt t="79202" x="7646988" y="2260600"/>
          <p14:tracePt t="79213" x="7502525" y="2260600"/>
          <p14:tracePt t="79219" x="7366000" y="2260600"/>
          <p14:tracePt t="79229" x="7239000" y="2260600"/>
          <p14:tracePt t="79234" x="7094538" y="2217738"/>
          <p14:tracePt t="79242" x="6907213" y="2159000"/>
          <p14:tracePt t="79250" x="6745288" y="2073275"/>
          <p14:tracePt t="79259" x="6635750" y="2014538"/>
          <p14:tracePt t="79266" x="6524625" y="1938338"/>
          <p14:tracePt t="79274" x="6415088" y="1878013"/>
          <p14:tracePt t="79282" x="6321425" y="1835150"/>
          <p14:tracePt t="79290" x="6235700" y="1776413"/>
          <p14:tracePt t="79298" x="6126163" y="1741488"/>
          <p14:tracePt t="79306" x="6015038" y="1700213"/>
          <p14:tracePt t="79316" x="5905500" y="1674813"/>
          <p14:tracePt t="79322" x="5776913" y="1649413"/>
          <p14:tracePt t="79332" x="5657850" y="1639888"/>
          <p14:tracePt t="79338" x="5556250" y="1639888"/>
          <p14:tracePt t="79347" x="5411788" y="1657350"/>
          <p14:tracePt t="79354" x="5233988" y="1674813"/>
          <p14:tracePt t="79364" x="5097463" y="1725613"/>
          <p14:tracePt t="79370" x="4927600" y="1784350"/>
          <p14:tracePt t="79381" x="4714875" y="1860550"/>
          <p14:tracePt t="79386" x="4545013" y="1938338"/>
          <p14:tracePt t="79396" x="4367213" y="2005013"/>
          <p14:tracePt t="79402" x="4197350" y="2098675"/>
          <p14:tracePt t="79413" x="4044950" y="2166938"/>
          <p14:tracePt t="79418" x="3933825" y="2217738"/>
          <p14:tracePt t="79429" x="3840163" y="2268538"/>
          <p14:tracePt t="79434" x="3781425" y="2319338"/>
          <p14:tracePt t="79445" x="3738563" y="2344738"/>
          <p14:tracePt t="79452" x="3729038" y="2362200"/>
          <p14:tracePt t="79457" x="3721100" y="2362200"/>
          <p14:tracePt t="79588" x="3746500" y="2354263"/>
          <p14:tracePt t="79596" x="3756025" y="2354263"/>
          <p14:tracePt t="79602" x="3789363" y="2311400"/>
          <p14:tracePt t="79611" x="3832225" y="2268538"/>
          <p14:tracePt t="79617" x="3857625" y="2252663"/>
          <p14:tracePt t="79626" x="3873500" y="2217738"/>
          <p14:tracePt t="79633" x="3916363" y="2174875"/>
          <p14:tracePt t="79641" x="3959225" y="2149475"/>
          <p14:tracePt t="79649" x="4010025" y="2108200"/>
          <p14:tracePt t="79657" x="4060825" y="2073275"/>
          <p14:tracePt t="79665" x="4137025" y="2030413"/>
          <p14:tracePt t="79673" x="4240213" y="1997075"/>
          <p14:tracePt t="79681" x="4359275" y="1954213"/>
          <p14:tracePt t="79690" x="4494213" y="1911350"/>
          <p14:tracePt t="79698" x="4613275" y="1885950"/>
          <p14:tracePt t="79706" x="4775200" y="1860550"/>
          <p14:tracePt t="79713" x="4945063" y="1835150"/>
          <p14:tracePt t="79721" x="5122863" y="1819275"/>
          <p14:tracePt t="79729" x="5335588" y="1801813"/>
          <p14:tracePt t="79738" x="5522913" y="1793875"/>
          <p14:tracePt t="79746" x="5761038" y="1776413"/>
          <p14:tracePt t="79754" x="6015038" y="1776413"/>
          <p14:tracePt t="79763" x="6296025" y="1766888"/>
          <p14:tracePt t="79770" x="6534150" y="1766888"/>
          <p14:tracePt t="79779" x="6719888" y="1766888"/>
          <p14:tracePt t="79786" x="6924675" y="1766888"/>
          <p14:tracePt t="79795" x="7069138" y="1766888"/>
          <p14:tracePt t="79801" x="7188200" y="1766888"/>
          <p14:tracePt t="79812" x="7297738" y="1766888"/>
          <p14:tracePt t="79818" x="7400925" y="1776413"/>
          <p14:tracePt t="79828" x="7485063" y="1776413"/>
          <p14:tracePt t="79834" x="7553325" y="1793875"/>
          <p14:tracePt t="79842" x="7621588" y="1809750"/>
          <p14:tracePt t="79850" x="7697788" y="1819275"/>
          <p14:tracePt t="79858" x="7766050" y="1835150"/>
          <p14:tracePt t="79866" x="7824788" y="1844675"/>
          <p14:tracePt t="79874" x="7885113" y="1852613"/>
          <p14:tracePt t="79882" x="7935913" y="1860550"/>
          <p14:tracePt t="79890" x="7994650" y="1870075"/>
          <p14:tracePt t="79915" x="8181975" y="1903413"/>
          <p14:tracePt t="79922" x="8240713" y="1911350"/>
          <p14:tracePt t="79930" x="8318500" y="1928813"/>
          <p14:tracePt t="79938" x="8394700" y="1954213"/>
          <p14:tracePt t="79946" x="8453438" y="1963738"/>
          <p14:tracePt t="79954" x="8539163" y="1989138"/>
          <p14:tracePt t="79964" x="8632825" y="2022475"/>
          <p14:tracePt t="79970" x="8709025" y="2047875"/>
          <p14:tracePt t="79979" x="8785225" y="2065338"/>
          <p14:tracePt t="79985" x="8853488" y="2073275"/>
          <p14:tracePt t="79995" x="8921750" y="2082800"/>
          <p14:tracePt t="80002" x="8972550" y="2090738"/>
          <p14:tracePt t="80012" x="9023350" y="2098675"/>
          <p14:tracePt t="80019" x="9074150" y="2098675"/>
          <p14:tracePt t="80028" x="9099550" y="2098675"/>
          <p14:tracePt t="80034" x="9124950" y="2098675"/>
          <p14:tracePt t="80042" x="9150350" y="2098675"/>
          <p14:tracePt t="80050" x="9167813" y="2108200"/>
          <p14:tracePt t="80058" x="9183688" y="2108200"/>
          <p14:tracePt t="80066" x="9209088" y="2108200"/>
          <p14:tracePt t="80074" x="9236075" y="2108200"/>
          <p14:tracePt t="80082" x="9261475" y="2108200"/>
          <p14:tracePt t="80090" x="9294813" y="2108200"/>
          <p14:tracePt t="80098" x="9320213" y="2108200"/>
          <p14:tracePt t="80106" x="9345613" y="2108200"/>
          <p14:tracePt t="80114" x="9380538" y="2108200"/>
          <p14:tracePt t="80122" x="9421813" y="2116138"/>
          <p14:tracePt t="80131" x="9456738" y="2124075"/>
          <p14:tracePt t="80138" x="9490075" y="2124075"/>
          <p14:tracePt t="80147" x="9540875" y="2124075"/>
          <p14:tracePt t="80154" x="9583738" y="2133600"/>
          <p14:tracePt t="80164" x="9617075" y="2133600"/>
          <p14:tracePt t="80170" x="9659938" y="2141538"/>
          <p14:tracePt t="80180" x="9694863" y="2149475"/>
          <p14:tracePt t="80186" x="9720263" y="2159000"/>
          <p14:tracePt t="80195" x="9753600" y="2166938"/>
          <p14:tracePt t="80202" x="9804400" y="2166938"/>
          <p14:tracePt t="80212" x="9855200" y="2184400"/>
          <p14:tracePt t="80218" x="9906000" y="2200275"/>
          <p14:tracePt t="80229" x="9940925" y="2209800"/>
          <p14:tracePt t="80234" x="9974263" y="2217738"/>
          <p14:tracePt t="80242" x="9999663" y="2227263"/>
          <p14:tracePt t="80250" x="10025063" y="2235200"/>
          <p14:tracePt t="80258" x="10050463" y="2235200"/>
          <p14:tracePt t="80266" x="10059988" y="2235200"/>
          <p14:tracePt t="80274" x="10075863" y="2243138"/>
          <p14:tracePt t="80282" x="10101263" y="2252663"/>
          <p14:tracePt t="80290" x="10118725" y="2260600"/>
          <p14:tracePt t="80298" x="10144125" y="2260600"/>
          <p14:tracePt t="80306" x="10179050" y="2278063"/>
          <p14:tracePt t="80314" x="10212388" y="2293938"/>
          <p14:tracePt t="80322" x="10255250" y="2311400"/>
          <p14:tracePt t="80331" x="10288588" y="2319338"/>
          <p14:tracePt t="80338" x="10331450" y="2328863"/>
          <p14:tracePt t="80348" x="10364788" y="2344738"/>
          <p14:tracePt t="80354" x="10407650" y="2354263"/>
          <p14:tracePt t="80363" x="10433050" y="2362200"/>
          <p14:tracePt t="80370" x="10458450" y="2362200"/>
          <p14:tracePt t="80380" x="10475913" y="2362200"/>
          <p14:tracePt t="80386" x="10501313" y="2371725"/>
          <p14:tracePt t="80396" x="10534650" y="2379663"/>
          <p14:tracePt t="80402" x="10560050" y="2379663"/>
          <p14:tracePt t="80413" x="10602913" y="2387600"/>
          <p14:tracePt t="80418" x="10653713" y="2405063"/>
          <p14:tracePt t="80429" x="10714038" y="2422525"/>
          <p14:tracePt t="80434" x="10772775" y="2438400"/>
          <p14:tracePt t="80447" x="10823575" y="2447925"/>
          <p14:tracePt t="80452" x="10874375" y="2463800"/>
          <p14:tracePt t="80457" x="10909300" y="2473325"/>
          <p14:tracePt t="80466" x="10934700" y="2473325"/>
          <p14:tracePt t="80474" x="10952163" y="2481263"/>
          <p14:tracePt t="80481" x="10968038" y="2489200"/>
          <p14:tracePt t="80490" x="10993438" y="2498725"/>
          <p14:tracePt t="80506" x="11002963" y="2498725"/>
          <p14:tracePt t="80514" x="11036300" y="2524125"/>
          <p14:tracePt t="80530" x="11071225" y="2549525"/>
          <p14:tracePt t="80538" x="11104563" y="2574925"/>
          <p14:tracePt t="80546" x="11137900" y="2600325"/>
          <p14:tracePt t="80554" x="11180763" y="2625725"/>
          <p14:tracePt t="80563" x="11198225" y="2633663"/>
          <p14:tracePt t="80570" x="11223625" y="2660650"/>
          <p14:tracePt t="80579" x="11256963" y="2676525"/>
          <p14:tracePt t="80586" x="11274425" y="2693988"/>
          <p14:tracePt t="80595" x="11307763" y="2719388"/>
          <p14:tracePt t="80602" x="11325225" y="2736850"/>
          <p14:tracePt t="80613" x="11350625" y="2770188"/>
          <p14:tracePt t="80618" x="11350625" y="2778125"/>
          <p14:tracePt t="80629" x="11360150" y="2787650"/>
          <p14:tracePt t="82143" x="11317288" y="2813050"/>
          <p14:tracePt t="82151" x="11112500" y="2906713"/>
          <p14:tracePt t="82160" x="10968038" y="2957513"/>
          <p14:tracePt t="82168" x="10866438" y="2974975"/>
          <p14:tracePt t="82175" x="10858500" y="2965450"/>
          <p14:tracePt t="82185" x="10841038" y="2965450"/>
          <p14:tracePt t="82191" x="10807700" y="2965450"/>
          <p14:tracePt t="82198" x="10790238" y="2957513"/>
          <p14:tracePt t="82206" x="10782300" y="2957513"/>
          <p14:tracePt t="82214" x="10764838" y="2957513"/>
          <p14:tracePt t="82221" x="10747375" y="2949575"/>
          <p14:tracePt t="82229" x="10739438" y="2940050"/>
          <p14:tracePt t="82262" x="10721975" y="2940050"/>
          <p14:tracePt t="82279" x="10714038" y="2940050"/>
          <p14:tracePt t="82285" x="10696575" y="2922588"/>
          <p14:tracePt t="82296" x="10688638" y="2914650"/>
          <p14:tracePt t="82301" x="10679113" y="2914650"/>
          <p14:tracePt t="82406" x="10671175" y="2922588"/>
          <p14:tracePt t="82414" x="10663238" y="2965450"/>
          <p14:tracePt t="82422" x="10645775" y="3025775"/>
          <p14:tracePt t="82430" x="10628313" y="3084513"/>
          <p14:tracePt t="82438" x="10620375" y="3170238"/>
          <p14:tracePt t="82446" x="10612438" y="3246438"/>
          <p14:tracePt t="82454" x="10585450" y="3340100"/>
          <p14:tracePt t="82463" x="10569575" y="3433763"/>
          <p14:tracePt t="82470" x="10560050" y="3527425"/>
          <p14:tracePt t="82479" x="10544175" y="3629025"/>
          <p14:tracePt t="82486" x="10526713" y="3738563"/>
          <p14:tracePt t="82495" x="10501313" y="3857625"/>
          <p14:tracePt t="82502" x="10475913" y="3960813"/>
          <p14:tracePt t="82512" x="10442575" y="4062413"/>
          <p14:tracePt t="82517" x="10399713" y="4156075"/>
          <p14:tracePt t="82528" x="10356850" y="4249738"/>
          <p14:tracePt t="82534" x="10306050" y="4333875"/>
          <p14:tracePt t="82545" x="10237788" y="4419600"/>
          <p14:tracePt t="82550" x="10194925" y="4478338"/>
          <p14:tracePt t="82558" x="10161588" y="4521200"/>
          <p14:tracePt t="82565" x="10136188" y="4564063"/>
          <p14:tracePt t="82574" x="10101263" y="4597400"/>
          <p14:tracePt t="82582" x="10093325" y="4597400"/>
          <p14:tracePt t="82590" x="10075863" y="4597400"/>
          <p14:tracePt t="82606" x="10059988" y="4597400"/>
          <p14:tracePt t="82613" x="10050463" y="4597400"/>
          <p14:tracePt t="82630" x="10034588" y="4597400"/>
          <p14:tracePt t="82638" x="10017125" y="4597400"/>
          <p14:tracePt t="82646" x="9983788" y="4589463"/>
          <p14:tracePt t="82654" x="9966325" y="4564063"/>
          <p14:tracePt t="82664" x="9915525" y="4546600"/>
          <p14:tracePt t="82670" x="9855200" y="4503738"/>
          <p14:tracePt t="82679" x="9779000" y="4445000"/>
          <p14:tracePt t="82686" x="9694863" y="4368800"/>
          <p14:tracePt t="82695" x="9626600" y="4325938"/>
          <p14:tracePt t="82702" x="9532938" y="4265613"/>
          <p14:tracePt t="82712" x="9431338" y="4206875"/>
          <p14:tracePt t="82718" x="9261475" y="4146550"/>
          <p14:tracePt t="82727" x="9107488" y="4079875"/>
          <p14:tracePt t="82733" x="8894763" y="3994150"/>
          <p14:tracePt t="82741" x="8709025" y="3935413"/>
          <p14:tracePt t="82749" x="8564563" y="3892550"/>
          <p14:tracePt t="82757" x="8435975" y="3867150"/>
          <p14:tracePt t="82765" x="8258175" y="3849688"/>
          <p14:tracePt t="82773" x="8088313" y="3832225"/>
          <p14:tracePt t="82781" x="7885113" y="3832225"/>
          <p14:tracePt t="82789" x="7672388" y="3841750"/>
          <p14:tracePt t="82797" x="7477125" y="3867150"/>
          <p14:tracePt t="82805" x="7289800" y="3900488"/>
          <p14:tracePt t="82813" x="7094538" y="3935413"/>
          <p14:tracePt t="82821" x="6838950" y="3994150"/>
          <p14:tracePt t="82830" x="6567488" y="4052888"/>
          <p14:tracePt t="82837" x="6253163" y="4113213"/>
          <p14:tracePt t="82846" x="5938838" y="4189413"/>
          <p14:tracePt t="82853" x="5599113" y="4232275"/>
          <p14:tracePt t="82863" x="5284788" y="4291013"/>
          <p14:tracePt t="82869" x="4978400" y="4316413"/>
          <p14:tracePt t="82879" x="4673600" y="4333875"/>
          <p14:tracePt t="82885" x="4418013" y="4351338"/>
          <p14:tracePt t="82895" x="4205288" y="4351338"/>
          <p14:tracePt t="82913" x="3933825" y="4351338"/>
          <p14:tracePt t="82917" x="3840163" y="4325938"/>
          <p14:tracePt t="82929" x="3756025" y="4300538"/>
          <p14:tracePt t="82934" x="3670300" y="4275138"/>
          <p14:tracePt t="82944" x="3611563" y="4240213"/>
          <p14:tracePt t="82950" x="3559175" y="4206875"/>
          <p14:tracePt t="82958" x="3517900" y="4164013"/>
          <p14:tracePt t="82966" x="3482975" y="4113213"/>
          <p14:tracePt t="82974" x="3449638" y="4070350"/>
          <p14:tracePt t="82982" x="3432175" y="4027488"/>
          <p14:tracePt t="82990" x="3406775" y="3994150"/>
          <p14:tracePt t="82998" x="3381375" y="3951288"/>
          <p14:tracePt t="83006" x="3355975" y="3925888"/>
          <p14:tracePt t="83014" x="3348038" y="3892550"/>
          <p14:tracePt t="83022" x="3338513" y="3883025"/>
          <p14:tracePt t="83030" x="3338513" y="3875088"/>
          <p14:tracePt t="83079" x="3338513" y="3867150"/>
          <p14:tracePt t="83086" x="3355975" y="3857625"/>
          <p14:tracePt t="83096" x="3389313" y="3832225"/>
          <p14:tracePt t="83102" x="3414713" y="3816350"/>
          <p14:tracePt t="83111" x="3457575" y="3790950"/>
          <p14:tracePt t="83118" x="3543300" y="3756025"/>
          <p14:tracePt t="83129" x="3627438" y="3713163"/>
          <p14:tracePt t="83134" x="3763963" y="3679825"/>
          <p14:tracePt t="83146" x="3967163" y="3619500"/>
          <p14:tracePt t="83150" x="4214813" y="3586163"/>
          <p14:tracePt t="83159" x="4476750" y="3543300"/>
          <p14:tracePt t="83166" x="4808538" y="3509963"/>
          <p14:tracePt t="83174" x="5165725" y="3484563"/>
          <p14:tracePt t="83182" x="5497513" y="3449638"/>
          <p14:tracePt t="83190" x="5802313" y="3408363"/>
          <p14:tracePt t="83198" x="5964238" y="3373438"/>
          <p14:tracePt t="83206" x="6075363" y="3340100"/>
          <p14:tracePt t="83214" x="6202363" y="3289300"/>
          <p14:tracePt t="83222" x="6296025" y="3246438"/>
          <p14:tracePt t="83230" x="6389688" y="3195638"/>
          <p14:tracePt t="83238" x="6491288" y="3160713"/>
          <p14:tracePt t="83248" x="6600825" y="3152775"/>
          <p14:tracePt t="83254" x="6694488" y="3127375"/>
          <p14:tracePt t="83263" x="6770688" y="3084513"/>
          <p14:tracePt t="83270" x="6873875" y="3067050"/>
          <p14:tracePt t="83280" x="6958013" y="3041650"/>
          <p14:tracePt t="83286" x="7018338" y="3008313"/>
          <p14:tracePt t="83297" x="7059613" y="2982913"/>
          <p14:tracePt t="83306" x="7094538" y="2957513"/>
          <p14:tracePt t="83313" x="7137400" y="2940050"/>
          <p14:tracePt t="83321" x="7170738" y="2932113"/>
          <p14:tracePt t="83329" x="7204075" y="2932113"/>
          <p14:tracePt t="83337" x="7204075" y="2914650"/>
          <p14:tracePt t="83346" x="7221538" y="2914650"/>
          <p14:tracePt t="83353" x="7229475" y="2914650"/>
          <p14:tracePt t="83362" x="7239000" y="2914650"/>
          <p14:tracePt t="83369" x="7281863" y="2932113"/>
          <p14:tracePt t="83379" x="7297738" y="2940050"/>
          <p14:tracePt t="83385" x="7332663" y="2949575"/>
          <p14:tracePt t="83395" x="7383463" y="2957513"/>
          <p14:tracePt t="83401" x="7451725" y="2990850"/>
          <p14:tracePt t="83411" x="7535863" y="3016250"/>
          <p14:tracePt t="83417" x="7612063" y="3033713"/>
          <p14:tracePt t="83427" x="7705725" y="3059113"/>
          <p14:tracePt t="83433" x="7799388" y="3084513"/>
          <p14:tracePt t="83441" x="7885113" y="3094038"/>
          <p14:tracePt t="83449" x="7951788" y="3109913"/>
          <p14:tracePt t="83457" x="8029575" y="3135313"/>
          <p14:tracePt t="83466" x="8088313" y="3152775"/>
          <p14:tracePt t="83475" x="8139113" y="3152775"/>
          <p14:tracePt t="83482" x="8189913" y="3170238"/>
          <p14:tracePt t="83490" x="8250238" y="3186113"/>
          <p14:tracePt t="83498" x="8326438" y="3211513"/>
          <p14:tracePt t="83506" x="8385175" y="3228975"/>
          <p14:tracePt t="83514" x="8435975" y="3238500"/>
          <p14:tracePt t="83522" x="8496300" y="3254375"/>
          <p14:tracePt t="83529" x="8572500" y="3289300"/>
          <p14:tracePt t="83538" x="8640763" y="3305175"/>
          <p14:tracePt t="83545" x="8709025" y="3330575"/>
          <p14:tracePt t="83554" x="8767763" y="3348038"/>
          <p14:tracePt t="83563" x="8818563" y="3365500"/>
          <p14:tracePt t="83570" x="8869363" y="3382963"/>
          <p14:tracePt t="83579" x="8921750" y="3398838"/>
          <p14:tracePt t="83586" x="8963025" y="3416300"/>
          <p14:tracePt t="83597" x="9005888" y="3416300"/>
          <p14:tracePt t="83601" x="9039225" y="3424238"/>
          <p14:tracePt t="83612" x="9074150" y="3433763"/>
          <p14:tracePt t="83618" x="9107488" y="3433763"/>
          <p14:tracePt t="83629" x="9158288" y="3433763"/>
          <p14:tracePt t="83634" x="9218613" y="3433763"/>
          <p14:tracePt t="83642" x="9269413" y="3408363"/>
          <p14:tracePt t="83650" x="9337675" y="3373438"/>
          <p14:tracePt t="83658" x="9413875" y="3330575"/>
          <p14:tracePt t="83666" x="9482138" y="3279775"/>
          <p14:tracePt t="83674" x="9558338" y="3228975"/>
          <p14:tracePt t="83682" x="9634538" y="3170238"/>
          <p14:tracePt t="83689" x="9720263" y="3101975"/>
          <p14:tracePt t="83697" x="9804400" y="3041650"/>
          <p14:tracePt t="83706" x="9872663" y="2982913"/>
          <p14:tracePt t="83713" x="9940925" y="2932113"/>
          <p14:tracePt t="83722" x="9991725" y="2889250"/>
          <p14:tracePt t="83730" x="10025063" y="2855913"/>
          <p14:tracePt t="83738" x="10050463" y="2820988"/>
          <p14:tracePt t="83746" x="10059988" y="2820988"/>
          <p14:tracePt t="83755" x="10067925" y="2813050"/>
          <p14:tracePt t="83762" x="10075863" y="2805113"/>
          <p14:tracePt t="83851" x="10075863" y="2813050"/>
          <p14:tracePt t="83861" x="10075863" y="2820988"/>
          <p14:tracePt t="83868" x="10067925" y="2838450"/>
          <p14:tracePt t="83876" x="10059988" y="2922588"/>
          <p14:tracePt t="83885" x="10050463" y="3033713"/>
          <p14:tracePt t="83891" x="10042525" y="3178175"/>
          <p14:tracePt t="83898" x="10034588" y="3365500"/>
          <p14:tracePt t="83906" x="9991725" y="3611563"/>
          <p14:tracePt t="83914" x="9956800" y="3900488"/>
          <p14:tracePt t="83922" x="9931400" y="4206875"/>
          <p14:tracePt t="83931" x="9890125" y="4495800"/>
          <p14:tracePt t="83938" x="9847263" y="4741863"/>
          <p14:tracePt t="83947" x="9804400" y="4962525"/>
          <p14:tracePt t="83953" x="9771063" y="5141913"/>
          <p14:tracePt t="83962" x="9753600" y="5260975"/>
          <p14:tracePt t="83969" x="9736138" y="5337175"/>
          <p14:tracePt t="83979" x="9720263" y="5395913"/>
          <p14:tracePt t="83985" x="9710738" y="5446713"/>
          <p14:tracePt t="83995" x="9702800" y="5472113"/>
          <p14:tracePt t="84001" x="9702800" y="5497513"/>
          <p14:tracePt t="84011" x="9702800" y="5514975"/>
          <p14:tracePt t="84017" x="9702800" y="5540375"/>
          <p14:tracePt t="84027" x="9702800" y="5549900"/>
          <p14:tracePt t="84033" x="9702800" y="5557838"/>
          <p14:tracePt t="84049" x="9702800" y="5565775"/>
          <p14:tracePt t="84105" x="9685338" y="5557838"/>
          <p14:tracePt t="84113" x="9677400" y="5549900"/>
          <p14:tracePt t="84121" x="9667875" y="5532438"/>
          <p14:tracePt t="84129" x="9652000" y="5514975"/>
          <p14:tracePt t="84137" x="9617075" y="5489575"/>
          <p14:tracePt t="84146" x="9566275" y="5438775"/>
          <p14:tracePt t="84154" x="9523413" y="5413375"/>
          <p14:tracePt t="84162" x="9456738" y="5362575"/>
          <p14:tracePt t="84170" x="9345613" y="5327650"/>
          <p14:tracePt t="84179" x="9201150" y="5286375"/>
          <p14:tracePt t="84186" x="8997950" y="5235575"/>
          <p14:tracePt t="84195" x="8742363" y="5157788"/>
          <p14:tracePt t="84202" x="8496300" y="5124450"/>
          <p14:tracePt t="84211" x="8207375" y="5073650"/>
          <p14:tracePt t="84217" x="7943850" y="5048250"/>
          <p14:tracePt t="84228" x="7662863" y="5030788"/>
          <p14:tracePt t="84234" x="7426325" y="5030788"/>
          <p14:tracePt t="84244" x="7213600" y="5038725"/>
          <p14:tracePt t="84250" x="7059613" y="5073650"/>
          <p14:tracePt t="84260" x="6915150" y="5116513"/>
          <p14:tracePt t="84266" x="6805613" y="5175250"/>
          <p14:tracePt t="84274" x="6694488" y="5235575"/>
          <p14:tracePt t="84282" x="6584950" y="5294313"/>
          <p14:tracePt t="84289" x="6499225" y="5353050"/>
          <p14:tracePt t="84297" x="6440488" y="5395913"/>
          <p14:tracePt t="84306" x="6397625" y="5438775"/>
          <p14:tracePt t="84314" x="6364288" y="5481638"/>
          <p14:tracePt t="84322" x="6321425" y="5524500"/>
          <p14:tracePt t="84330" x="6286500" y="5583238"/>
          <p14:tracePt t="84338" x="6253163" y="5641975"/>
          <p14:tracePt t="84345" x="6227763" y="5694363"/>
          <p14:tracePt t="84354" x="6202363" y="5745163"/>
          <p14:tracePt t="84363" x="6184900" y="5795963"/>
          <p14:tracePt t="84370" x="6159500" y="5838825"/>
          <p14:tracePt t="84379" x="6151563" y="5864225"/>
          <p14:tracePt t="84385" x="6134100" y="5880100"/>
          <p14:tracePt t="84396" x="6134100" y="5889625"/>
          <p14:tracePt t="84458" x="6116638" y="5889625"/>
          <p14:tracePt t="84467" x="6100763" y="5864225"/>
          <p14:tracePt t="84479" x="6057900" y="5788025"/>
          <p14:tracePt t="84486" x="5981700" y="5676900"/>
          <p14:tracePt t="84493" x="5888038" y="5540375"/>
          <p14:tracePt t="84501" x="5776913" y="5413375"/>
          <p14:tracePt t="84505" x="5683250" y="5302250"/>
          <p14:tracePt t="84516" x="5599113" y="5218113"/>
          <p14:tracePt t="84522" x="5522913" y="5149850"/>
          <p14:tracePt t="84530" x="5454650" y="5081588"/>
          <p14:tracePt t="84538" x="5403850" y="5038725"/>
          <p14:tracePt t="84547" x="5360988" y="5013325"/>
          <p14:tracePt t="84554" x="5318125" y="4997450"/>
          <p14:tracePt t="84563" x="5259388" y="4979988"/>
          <p14:tracePt t="84570" x="5208588" y="4972050"/>
          <p14:tracePt t="84580" x="5173663" y="4972050"/>
          <p14:tracePt t="84586" x="5140325" y="4972050"/>
          <p14:tracePt t="84596" x="5132388" y="4972050"/>
          <p14:tracePt t="84692" x="5148263" y="4972050"/>
          <p14:tracePt t="84699" x="5165725" y="4962525"/>
          <p14:tracePt t="84707" x="5199063" y="4962525"/>
          <p14:tracePt t="84716" x="5259388" y="4946650"/>
          <p14:tracePt t="84724" x="5327650" y="4929188"/>
          <p14:tracePt t="84731" x="5411788" y="4903788"/>
          <p14:tracePt t="84737" x="5505450" y="4894263"/>
          <p14:tracePt t="84746" x="5607050" y="4886325"/>
          <p14:tracePt t="84753" x="5708650" y="4886325"/>
          <p14:tracePt t="84762" x="5819775" y="4886325"/>
          <p14:tracePt t="84769" x="5921375" y="4886325"/>
          <p14:tracePt t="84778" x="6015038" y="4886325"/>
          <p14:tracePt t="84785" x="6116638" y="4894263"/>
          <p14:tracePt t="84795" x="6202363" y="4911725"/>
          <p14:tracePt t="84801" x="6278563" y="4929188"/>
          <p14:tracePt t="84811" x="6321425" y="4937125"/>
          <p14:tracePt t="84817" x="6346825" y="4937125"/>
          <p14:tracePt t="84827" x="6354763" y="4937125"/>
          <p14:tracePt t="84979" x="6346825" y="4946650"/>
          <p14:tracePt t="84996" x="6329363" y="4946650"/>
          <p14:tracePt t="85004" x="6311900" y="4946650"/>
          <p14:tracePt t="85013" x="6303963" y="4946650"/>
          <p14:tracePt t="85019" x="6296025" y="4946650"/>
          <p14:tracePt t="85031" x="6278563" y="4946650"/>
          <p14:tracePt t="85034" x="6253163" y="4946650"/>
          <p14:tracePt t="85044" x="6235700" y="4946650"/>
          <p14:tracePt t="85049" x="6202363" y="4954588"/>
          <p14:tracePt t="85057" x="6151563" y="4972050"/>
          <p14:tracePt t="85065" x="6091238" y="4987925"/>
          <p14:tracePt t="85073" x="6032500" y="5005388"/>
          <p14:tracePt t="85081" x="5981700" y="5022850"/>
          <p14:tracePt t="85089" x="5913438" y="5030788"/>
          <p14:tracePt t="85097" x="5853113" y="5048250"/>
          <p14:tracePt t="85105" x="5794375" y="5064125"/>
          <p14:tracePt t="85114" x="5735638" y="5081588"/>
          <p14:tracePt t="85122" x="5675313" y="5099050"/>
          <p14:tracePt t="85130" x="5616575" y="5106988"/>
          <p14:tracePt t="85138" x="5573713" y="5106988"/>
          <p14:tracePt t="85145" x="5538788" y="5116513"/>
          <p14:tracePt t="85154" x="5530850" y="5124450"/>
          <p14:tracePt t="85162" x="5513388" y="5124450"/>
          <p14:tracePt t="85179" x="5505450" y="5124450"/>
          <p14:tracePt t="85186" x="5497513" y="5124450"/>
          <p14:tracePt t="85195" x="5497513" y="5132388"/>
          <p14:tracePt t="85212" x="5487988" y="5132388"/>
          <p14:tracePt t="85227" x="5480050" y="5132388"/>
          <p14:tracePt t="85245" x="5472113" y="5132388"/>
          <p14:tracePt t="85259" x="5462588" y="5132388"/>
          <p14:tracePt t="85266" x="5454650" y="5132388"/>
          <p14:tracePt t="85274" x="5446713" y="5132388"/>
          <p14:tracePt t="85282" x="5437188" y="5132388"/>
          <p14:tracePt t="85306" x="5429250" y="5132388"/>
          <p14:tracePt t="85314" x="5421313" y="5132388"/>
          <p14:tracePt t="85330" x="5403850" y="5132388"/>
          <p14:tracePt t="85338" x="5394325" y="5132388"/>
          <p14:tracePt t="85346" x="5378450" y="5132388"/>
          <p14:tracePt t="85354" x="5353050" y="5132388"/>
          <p14:tracePt t="85370" x="5335588" y="5124450"/>
          <p14:tracePt t="85468" x="5327650" y="5124450"/>
          <p14:tracePt t="85475" x="5318125" y="5124450"/>
          <p14:tracePt t="85506" x="5310188" y="5124450"/>
          <p14:tracePt t="85546" x="5302250" y="5124450"/>
          <p14:tracePt t="85570" x="5292725" y="5124450"/>
          <p14:tracePt t="85579" x="5284788" y="5124450"/>
          <p14:tracePt t="85595" x="5276850" y="5124450"/>
          <p14:tracePt t="85625" x="5267325" y="5124450"/>
          <p14:tracePt t="85642" x="5267325" y="5116513"/>
          <p14:tracePt t="85657" x="5259388" y="5116513"/>
          <p14:tracePt t="85673" x="5259388" y="5106988"/>
          <p14:tracePt t="85681" x="5259388" y="5099050"/>
          <p14:tracePt t="85689" x="5249863" y="5099050"/>
          <p14:tracePt t="85705" x="5249863" y="5091113"/>
          <p14:tracePt t="85721" x="5249863" y="5081588"/>
          <p14:tracePt t="85746" x="5249863" y="5073650"/>
          <p14:tracePt t="85753" x="5249863" y="5064125"/>
          <p14:tracePt t="85785" x="5259388" y="5056188"/>
          <p14:tracePt t="85795" x="5267325" y="5056188"/>
          <p14:tracePt t="85802" x="5284788" y="5056188"/>
          <p14:tracePt t="85812" x="5292725" y="5056188"/>
          <p14:tracePt t="85818" x="5318125" y="5056188"/>
          <p14:tracePt t="85828" x="5353050" y="5056188"/>
          <p14:tracePt t="85834" x="5378450" y="5056188"/>
          <p14:tracePt t="85845" x="5394325" y="5056188"/>
          <p14:tracePt t="85858" x="5403850" y="5056188"/>
          <p14:tracePt t="85906" x="5411788" y="5056188"/>
          <p14:tracePt t="85914" x="5429250" y="5064125"/>
          <p14:tracePt t="85922" x="5437188" y="5064125"/>
          <p14:tracePt t="85930" x="5437188" y="5081588"/>
          <p14:tracePt t="85938" x="5446713" y="5099050"/>
          <p14:tracePt t="85947" x="5454650" y="5116513"/>
          <p14:tracePt t="85954" x="5454650" y="5124450"/>
          <p14:tracePt t="85970" x="5454650" y="5132388"/>
          <p14:tracePt t="85995" x="5454650" y="5141913"/>
          <p14:tracePt t="86028" x="5446713" y="5149850"/>
          <p14:tracePt t="86035" x="5437188" y="5149850"/>
          <p14:tracePt t="86044" x="5421313" y="5149850"/>
          <p14:tracePt t="86051" x="5394325" y="5149850"/>
          <p14:tracePt t="86062" x="5360988" y="5149850"/>
          <p14:tracePt t="86066" x="5353050" y="5149850"/>
          <p14:tracePt t="86076" x="5335588" y="5149850"/>
          <p14:tracePt t="86082" x="5310188" y="5149850"/>
          <p14:tracePt t="86091" x="5284788" y="5149850"/>
          <p14:tracePt t="86098" x="5267325" y="5149850"/>
          <p14:tracePt t="86115" x="5249863" y="5149850"/>
          <p14:tracePt t="86130" x="5241925" y="5141913"/>
          <p14:tracePt t="86169" x="5241925" y="5132388"/>
          <p14:tracePt t="86314" x="5233988" y="5132388"/>
          <p14:tracePt t="86608" x="5224463" y="5124450"/>
          <p14:tracePt t="86623" x="5241925" y="5099050"/>
          <p14:tracePt t="86631" x="5249863" y="5091113"/>
          <p14:tracePt t="86639" x="5259388" y="5073650"/>
          <p14:tracePt t="86649" x="5276850" y="5038725"/>
          <p14:tracePt t="86654" x="5302250" y="5005388"/>
          <p14:tracePt t="86662" x="5302250" y="4997450"/>
          <p14:tracePt t="86960" x="5327650" y="4997450"/>
          <p14:tracePt t="86977" x="5386388" y="4987925"/>
          <p14:tracePt t="86984" x="5437188" y="4972050"/>
          <p14:tracePt t="86991" x="5480050" y="4962525"/>
          <p14:tracePt t="87000" x="5513388" y="4954588"/>
          <p14:tracePt t="87007" x="5530850" y="4946650"/>
          <p14:tracePt t="87022" x="5556250" y="4937125"/>
          <p14:tracePt t="87031" x="5581650" y="4894263"/>
          <p14:tracePt t="87038" x="5616575" y="4868863"/>
          <p14:tracePt t="87045" x="5649913" y="4835525"/>
          <p14:tracePt t="87054" x="5718175" y="4792663"/>
          <p14:tracePt t="87062" x="5776913" y="4733925"/>
          <p14:tracePt t="87070" x="5853113" y="4657725"/>
          <p14:tracePt t="87079" x="5930900" y="4564063"/>
          <p14:tracePt t="87086" x="6032500" y="4435475"/>
          <p14:tracePt t="87096" x="6116638" y="4341813"/>
          <p14:tracePt t="87101" x="6176963" y="4240213"/>
          <p14:tracePt t="87112" x="6261100" y="4146550"/>
          <p14:tracePt t="87118" x="6311900" y="4070350"/>
          <p14:tracePt t="87127" x="6338888" y="4011613"/>
          <p14:tracePt t="87133" x="6354763" y="3951288"/>
          <p14:tracePt t="87144" x="6354763" y="3883025"/>
          <p14:tracePt t="87150" x="6354763" y="3875088"/>
          <p14:tracePt t="87160" x="6329363" y="3849688"/>
          <p14:tracePt t="87166" x="6329363" y="3841750"/>
          <p14:tracePt t="87174" x="6329363" y="3832225"/>
          <p14:tracePt t="87182" x="6329363" y="3824288"/>
          <p14:tracePt t="87197" x="6329363" y="3816350"/>
          <p14:tracePt t="87205" x="6321425" y="3798888"/>
          <p14:tracePt t="87213" x="6321425" y="3781425"/>
          <p14:tracePt t="87229" x="6321425" y="3773488"/>
          <p14:tracePt t="87245" x="6329363" y="3763963"/>
          <p14:tracePt t="87253" x="6338888" y="3763963"/>
          <p14:tracePt t="87262" x="6338888" y="3773488"/>
          <p14:tracePt t="87279" x="6354763" y="3790950"/>
          <p14:tracePt t="87286" x="6354763" y="3824288"/>
          <p14:tracePt t="87294" x="6354763" y="3849688"/>
          <p14:tracePt t="87302" x="6354763" y="3883025"/>
          <p14:tracePt t="87311" x="6354763" y="3892550"/>
          <p14:tracePt t="87318" x="6354763" y="3917950"/>
          <p14:tracePt t="87327" x="6354763" y="3951288"/>
          <p14:tracePt t="87334" x="6380163" y="3986213"/>
          <p14:tracePt t="87344" x="6397625" y="4011613"/>
          <p14:tracePt t="87350" x="6405563" y="4052888"/>
          <p14:tracePt t="87360" x="6405563" y="4070350"/>
          <p14:tracePt t="87366" x="6415088" y="4095750"/>
          <p14:tracePt t="87375" x="6423025" y="4130675"/>
          <p14:tracePt t="87382" x="6430963" y="4171950"/>
          <p14:tracePt t="87390" x="6430963" y="4181475"/>
          <p14:tracePt t="87398" x="6430963" y="4197350"/>
          <p14:tracePt t="87406" x="6423025" y="4240213"/>
          <p14:tracePt t="87414" x="6405563" y="4291013"/>
          <p14:tracePt t="87421" x="6380163" y="4351338"/>
          <p14:tracePt t="87430" x="6354763" y="4410075"/>
          <p14:tracePt t="87437" x="6329363" y="4452938"/>
          <p14:tracePt t="87446" x="6303963" y="4495800"/>
          <p14:tracePt t="87454" x="6296025" y="4529138"/>
          <p14:tracePt t="87462" x="6270625" y="4572000"/>
          <p14:tracePt t="87471" x="6245225" y="4605338"/>
          <p14:tracePt t="87480" x="6219825" y="4630738"/>
          <p14:tracePt t="87485" x="6184900" y="4665663"/>
          <p14:tracePt t="87495" x="6142038" y="4691063"/>
          <p14:tracePt t="87502" x="6091238" y="4708525"/>
          <p14:tracePt t="87511" x="6040438" y="4733925"/>
          <p14:tracePt t="87518" x="5981700" y="4767263"/>
          <p14:tracePt t="87527" x="5921375" y="4784725"/>
          <p14:tracePt t="87533" x="5862638" y="4802188"/>
          <p14:tracePt t="87545" x="5819775" y="4802188"/>
          <p14:tracePt t="87550" x="5761038" y="4810125"/>
          <p14:tracePt t="87559" x="5692775" y="4810125"/>
          <p14:tracePt t="87566" x="5641975" y="4810125"/>
          <p14:tracePt t="87574" x="5591175" y="4810125"/>
          <p14:tracePt t="87583" x="5530850" y="4810125"/>
          <p14:tracePt t="87590" x="5454650" y="4810125"/>
          <p14:tracePt t="87599" x="5378450" y="4810125"/>
          <p14:tracePt t="87606" x="5302250" y="4810125"/>
          <p14:tracePt t="87613" x="5224463" y="4802188"/>
          <p14:tracePt t="87622" x="5140325" y="4792663"/>
          <p14:tracePt t="87630" x="5080000" y="4784725"/>
          <p14:tracePt t="87638" x="5038725" y="4775200"/>
          <p14:tracePt t="87645" x="4987925" y="4767263"/>
          <p14:tracePt t="87654" x="4953000" y="4767263"/>
          <p14:tracePt t="87662" x="4935538" y="4767263"/>
          <p14:tracePt t="87670" x="4927600" y="4767263"/>
          <p14:tracePt t="87751" x="4902200" y="4767263"/>
          <p14:tracePt t="87760" x="4859338" y="4802188"/>
          <p14:tracePt t="87768" x="4843463" y="4827588"/>
          <p14:tracePt t="87776" x="4808538" y="4860925"/>
          <p14:tracePt t="87784" x="4791075" y="4878388"/>
          <p14:tracePt t="87790" x="4783138" y="4894263"/>
          <p14:tracePt t="87797" x="4783138" y="4903788"/>
          <p14:tracePt t="87806" x="4765675" y="4911725"/>
          <p14:tracePt t="87814" x="4765675" y="4929188"/>
          <p14:tracePt t="87830" x="4765675" y="4937125"/>
          <p14:tracePt t="87838" x="4757738" y="4946650"/>
          <p14:tracePt t="87846" x="4757738" y="4954588"/>
          <p14:tracePt t="87863" x="4749800" y="4972050"/>
          <p14:tracePt t="87870" x="4740275" y="4987925"/>
          <p14:tracePt t="87878" x="4732338" y="5013325"/>
          <p14:tracePt t="87886" x="4724400" y="5022850"/>
          <p14:tracePt t="87896" x="4714875" y="5056188"/>
          <p14:tracePt t="87912" x="4699000" y="5064125"/>
          <p14:tracePt t="87917" x="4699000" y="5073650"/>
          <p14:tracePt t="88000" x="4689475" y="5073650"/>
          <p14:tracePt t="88008" x="4689475" y="5064125"/>
          <p14:tracePt t="88015" x="4699000" y="5038725"/>
          <p14:tracePt t="88023" x="4732338" y="4962525"/>
          <p14:tracePt t="88032" x="4818063" y="4886325"/>
          <p14:tracePt t="88039" x="4910138" y="4827588"/>
          <p14:tracePt t="88048" x="5021263" y="4767263"/>
          <p14:tracePt t="88054" x="5148263" y="4708525"/>
          <p14:tracePt t="88063" x="5276850" y="4691063"/>
          <p14:tracePt t="88070" x="5394325" y="4673600"/>
          <p14:tracePt t="88080" x="5480050" y="4673600"/>
          <p14:tracePt t="88086" x="5538788" y="4673600"/>
          <p14:tracePt t="88096" x="5573713" y="4683125"/>
          <p14:tracePt t="88102" x="5591175" y="4691063"/>
          <p14:tracePt t="88113" x="5591175" y="4699000"/>
          <p14:tracePt t="88118" x="5599113" y="4708525"/>
          <p14:tracePt t="88127" x="5607050" y="4733925"/>
          <p14:tracePt t="88134" x="5607050" y="4741863"/>
          <p14:tracePt t="88144" x="5616575" y="4759325"/>
          <p14:tracePt t="88162" x="5616575" y="4767263"/>
          <p14:tracePt t="88166" x="5616575" y="4775200"/>
          <p14:tracePt t="88175" x="5624513" y="4775200"/>
          <p14:tracePt t="88237" x="5641975" y="4775200"/>
          <p14:tracePt t="88245" x="5649913" y="4775200"/>
          <p14:tracePt t="88253" x="5675313" y="4749800"/>
          <p14:tracePt t="88262" x="5700713" y="4741863"/>
          <p14:tracePt t="88269" x="5751513" y="4708525"/>
          <p14:tracePt t="88278" x="5845175" y="4665663"/>
          <p14:tracePt t="88285" x="5989638" y="4640263"/>
          <p14:tracePt t="88295" x="6202363" y="4589463"/>
          <p14:tracePt t="88301" x="6465888" y="4546600"/>
          <p14:tracePt t="88311" x="6754813" y="4513263"/>
          <p14:tracePt t="88317" x="7112000" y="4470400"/>
          <p14:tracePt t="88328" x="7442200" y="4419600"/>
          <p14:tracePt t="88333" x="7824788" y="4359275"/>
          <p14:tracePt t="88343" x="8250238" y="4291013"/>
          <p14:tracePt t="88349" x="8632825" y="4249738"/>
          <p14:tracePt t="88360" x="9013825" y="4181475"/>
          <p14:tracePt t="88366" x="9388475" y="4138613"/>
          <p14:tracePt t="88374" x="9771063" y="4105275"/>
          <p14:tracePt t="88382" x="10118725" y="4087813"/>
          <p14:tracePt t="88390" x="10442575" y="4070350"/>
          <p14:tracePt t="88398" x="10772775" y="4062413"/>
          <p14:tracePt t="88406" x="11053763" y="4044950"/>
          <p14:tracePt t="88414" x="11333163" y="4019550"/>
          <p14:tracePt t="88422" x="11622088" y="4002088"/>
          <p14:tracePt t="88430" x="11852275" y="3986213"/>
          <p14:tracePt t="88438" x="12106275" y="3986213"/>
          <p14:tracePt t="88794" x="11776075" y="3986213"/>
          <p14:tracePt t="88800" x="11571288" y="3917950"/>
          <p14:tracePt t="88808" x="11266488" y="3824288"/>
          <p14:tracePt t="88816" x="10960100" y="3781425"/>
          <p14:tracePt t="88822" x="10620375" y="3738563"/>
          <p14:tracePt t="88830" x="10313988" y="3705225"/>
          <p14:tracePt t="88838" x="9948863" y="3705225"/>
          <p14:tracePt t="88846" x="9550400" y="3730625"/>
          <p14:tracePt t="88854" x="9150350" y="3763963"/>
          <p14:tracePt t="88862" x="8750300" y="3790950"/>
          <p14:tracePt t="88870" x="8326438" y="3857625"/>
          <p14:tracePt t="88879" x="7893050" y="3925888"/>
          <p14:tracePt t="88886" x="7510463" y="4019550"/>
          <p14:tracePt t="88897" x="7119938" y="4138613"/>
          <p14:tracePt t="88902" x="6745288" y="4265613"/>
          <p14:tracePt t="88912" x="6440488" y="4394200"/>
          <p14:tracePt t="88918" x="6151563" y="4513263"/>
          <p14:tracePt t="88928" x="5913438" y="4605338"/>
          <p14:tracePt t="88934" x="5718175" y="4683125"/>
          <p14:tracePt t="88944" x="5548313" y="4759325"/>
          <p14:tracePt t="88950" x="5403850" y="4818063"/>
          <p14:tracePt t="88961" x="5310188" y="4860925"/>
          <p14:tracePt t="88966" x="5216525" y="4903788"/>
          <p14:tracePt t="88977" x="5132388" y="4937125"/>
          <p14:tracePt t="88982" x="5038725" y="4954588"/>
          <p14:tracePt t="88991" x="4945063" y="4972050"/>
          <p14:tracePt t="88998" x="4868863" y="4979988"/>
          <p14:tracePt t="89006" x="4775200" y="4997450"/>
          <p14:tracePt t="89014" x="4706938" y="5013325"/>
          <p14:tracePt t="89023" x="4621213" y="5022850"/>
          <p14:tracePt t="89030" x="4545013" y="5022850"/>
          <p14:tracePt t="89038" x="4468813" y="5022850"/>
          <p14:tracePt t="89047" x="4349750" y="5022850"/>
          <p14:tracePt t="89054" x="4248150" y="5013325"/>
          <p14:tracePt t="89062" x="4162425" y="4997450"/>
          <p14:tracePt t="89070" x="4078288" y="4979988"/>
          <p14:tracePt t="89080" x="4017963" y="4962525"/>
          <p14:tracePt t="89086" x="3984625" y="4954588"/>
          <p14:tracePt t="89096" x="3967163" y="4946650"/>
          <p14:tracePt t="89102" x="3967163" y="4937125"/>
          <p14:tracePt t="89118" x="3967163" y="4929188"/>
          <p14:tracePt t="89128" x="3967163" y="4903788"/>
          <p14:tracePt t="89134" x="3967163" y="4860925"/>
          <p14:tracePt t="89144" x="3976688" y="4835525"/>
          <p14:tracePt t="89150" x="3992563" y="4802188"/>
          <p14:tracePt t="89161" x="4002088" y="4775200"/>
          <p14:tracePt t="89166" x="4010025" y="4749800"/>
          <p14:tracePt t="89175" x="4017963" y="4724400"/>
          <p14:tracePt t="89182" x="4035425" y="4691063"/>
          <p14:tracePt t="89191" x="4044950" y="4657725"/>
          <p14:tracePt t="89198" x="4070350" y="4630738"/>
          <p14:tracePt t="89206" x="4086225" y="4614863"/>
          <p14:tracePt t="89214" x="4111625" y="4579938"/>
          <p14:tracePt t="89222" x="4154488" y="4554538"/>
          <p14:tracePt t="89230" x="4214813" y="4521200"/>
          <p14:tracePt t="89238" x="4316413" y="4486275"/>
          <p14:tracePt t="89246" x="4451350" y="4452938"/>
          <p14:tracePt t="89254" x="4621213" y="4435475"/>
          <p14:tracePt t="89263" x="4818063" y="4410075"/>
          <p14:tracePt t="89270" x="5080000" y="4394200"/>
          <p14:tracePt t="89281" x="5360988" y="4384675"/>
          <p14:tracePt t="89286" x="5657850" y="4384675"/>
          <p14:tracePt t="89295" x="5964238" y="4384675"/>
          <p14:tracePt t="89302" x="6278563" y="4435475"/>
          <p14:tracePt t="89312" x="6567488" y="4478338"/>
          <p14:tracePt t="89318" x="6881813" y="4538663"/>
          <p14:tracePt t="89328" x="7221538" y="4597400"/>
          <p14:tracePt t="89334" x="7467600" y="4648200"/>
          <p14:tracePt t="89346" x="7715250" y="4708525"/>
          <p14:tracePt t="89350" x="7910513" y="4733925"/>
          <p14:tracePt t="89361" x="8080375" y="4733925"/>
          <p14:tracePt t="89366" x="8189913" y="4733925"/>
          <p14:tracePt t="89373" x="8291513" y="4724400"/>
          <p14:tracePt t="89381" x="8394700" y="4691063"/>
          <p14:tracePt t="89389" x="8488363" y="4657725"/>
          <p14:tracePt t="89397" x="8597900" y="4605338"/>
          <p14:tracePt t="89405" x="8709025" y="4538663"/>
          <p14:tracePt t="89413" x="8818563" y="4460875"/>
          <p14:tracePt t="89422" x="8921750" y="4368800"/>
          <p14:tracePt t="89430" x="9048750" y="4257675"/>
          <p14:tracePt t="89443" x="9183688" y="4121150"/>
          <p14:tracePt t="89450" x="9353550" y="3960813"/>
          <p14:tracePt t="89460" x="9523413" y="3832225"/>
          <p14:tracePt t="89466" x="9710738" y="3697288"/>
          <p14:tracePt t="89477" x="9839325" y="3594100"/>
          <p14:tracePt t="89481" x="9956800" y="3509963"/>
          <p14:tracePt t="89490" x="10075863" y="3424238"/>
          <p14:tracePt t="89498" x="10169525" y="3365500"/>
          <p14:tracePt t="89506" x="10245725" y="3322638"/>
          <p14:tracePt t="89514" x="10313988" y="3289300"/>
          <p14:tracePt t="89522" x="10390188" y="3246438"/>
          <p14:tracePt t="89530" x="10458450" y="3221038"/>
          <p14:tracePt t="89538" x="10509250" y="3203575"/>
          <p14:tracePt t="89546" x="10552113" y="3195638"/>
          <p14:tracePt t="89554" x="10594975" y="3195638"/>
          <p14:tracePt t="89561" x="10628313" y="3195638"/>
          <p14:tracePt t="89570" x="10663238" y="3195638"/>
          <p14:tracePt t="89578" x="10688638" y="3178175"/>
          <p14:tracePt t="89586" x="10729913" y="3160713"/>
          <p14:tracePt t="89596" x="10772775" y="3135313"/>
          <p14:tracePt t="89602" x="10833100" y="3101975"/>
          <p14:tracePt t="89611" x="10901363" y="3067050"/>
          <p14:tracePt t="89618" x="10917238" y="3051175"/>
          <p14:tracePt t="89844" x="10909300" y="3059113"/>
          <p14:tracePt t="89853" x="10901363" y="3084513"/>
          <p14:tracePt t="89861" x="10891838" y="3094038"/>
          <p14:tracePt t="89868" x="10891838" y="3119438"/>
          <p14:tracePt t="89879" x="10909300" y="3144838"/>
          <p14:tracePt t="89883" x="10917238" y="3144838"/>
          <p14:tracePt t="89900" x="10993438" y="3144838"/>
          <p14:tracePt t="89906" x="11087100" y="3144838"/>
          <p14:tracePt t="89914" x="11198225" y="3144838"/>
          <p14:tracePt t="89922" x="11368088" y="3144838"/>
          <p14:tracePt t="89930" x="11555413" y="3144838"/>
          <p14:tracePt t="89938" x="11791950" y="3144838"/>
          <p14:tracePt t="89946" x="12022138" y="3144838"/>
          <p14:tracePt t="93080" x="11953875" y="3986213"/>
          <p14:tracePt t="93087" x="11715750" y="4095750"/>
          <p14:tracePt t="93097" x="11530013" y="4214813"/>
          <p14:tracePt t="93103" x="11299825" y="4341813"/>
          <p14:tracePt t="93113" x="11122025" y="4445000"/>
          <p14:tracePt t="93118" x="10942638" y="4529138"/>
          <p14:tracePt t="93129" x="10848975" y="4597400"/>
          <p14:tracePt t="93134" x="10764838" y="4665663"/>
          <p14:tracePt t="93144" x="10696575" y="4724400"/>
          <p14:tracePt t="93150" x="10628313" y="4767263"/>
          <p14:tracePt t="93160" x="10577513" y="4810125"/>
          <p14:tracePt t="93166" x="10534650" y="4843463"/>
          <p14:tracePt t="93178" x="10509250" y="4868863"/>
          <p14:tracePt t="93182" x="10475913" y="4903788"/>
          <p14:tracePt t="93193" x="10450513" y="4929188"/>
          <p14:tracePt t="93198" x="10450513" y="4946650"/>
          <p14:tracePt t="93207" x="10442575" y="4962525"/>
          <p14:tracePt t="93214" x="10442575" y="4972050"/>
          <p14:tracePt t="93222" x="10442575" y="4979988"/>
          <p14:tracePt t="93230" x="10442575" y="4987925"/>
          <p14:tracePt t="93238" x="10433050" y="4997450"/>
          <p14:tracePt t="93246" x="10433050" y="5005388"/>
          <p14:tracePt t="93254" x="10433050" y="5013325"/>
          <p14:tracePt t="93262" x="10433050" y="5022850"/>
          <p14:tracePt t="93278" x="10433050" y="5030788"/>
          <p14:tracePt t="93286" x="10433050" y="5038725"/>
          <p14:tracePt t="93343" x="10425113" y="5038725"/>
          <p14:tracePt t="93487" x="10407650" y="5038725"/>
          <p14:tracePt t="93509" x="10390188" y="5038725"/>
          <p14:tracePt t="93520" x="10348913" y="5022850"/>
          <p14:tracePt t="93529" x="10331450" y="5013325"/>
          <p14:tracePt t="93535" x="10288588" y="5005388"/>
          <p14:tracePt t="93545" x="10229850" y="4997450"/>
          <p14:tracePt t="93550" x="10161588" y="4987925"/>
          <p14:tracePt t="93560" x="10059988" y="4962525"/>
          <p14:tracePt t="93566" x="9966325" y="4954588"/>
          <p14:tracePt t="93576" x="9855200" y="4937125"/>
          <p14:tracePt t="93582" x="9753600" y="4919663"/>
          <p14:tracePt t="93590" x="9652000" y="4894263"/>
          <p14:tracePt t="93598" x="9558338" y="4868863"/>
          <p14:tracePt t="93606" x="9464675" y="4843463"/>
          <p14:tracePt t="93614" x="9380538" y="4827588"/>
          <p14:tracePt t="93622" x="9286875" y="4802188"/>
          <p14:tracePt t="93630" x="9193213" y="4767263"/>
          <p14:tracePt t="93638" x="9091613" y="4749800"/>
          <p14:tracePt t="93646" x="9005888" y="4741863"/>
          <p14:tracePt t="93654" x="8937625" y="4741863"/>
          <p14:tracePt t="93661" x="8843963" y="4741863"/>
          <p14:tracePt t="93669" x="8767763" y="4741863"/>
          <p14:tracePt t="93677" x="8691563" y="4741863"/>
          <p14:tracePt t="93685" x="8632825" y="4759325"/>
          <p14:tracePt t="93694" x="8572500" y="4775200"/>
          <p14:tracePt t="93701" x="8513763" y="4802188"/>
          <p14:tracePt t="93711" x="8462963" y="4827588"/>
          <p14:tracePt t="93718" x="8420100" y="4843463"/>
          <p14:tracePt t="93727" x="8377238" y="4860925"/>
          <p14:tracePt t="93734" x="8334375" y="4886325"/>
          <p14:tracePt t="93743" x="8308975" y="4903788"/>
          <p14:tracePt t="93749" x="8291513" y="4919663"/>
          <p14:tracePt t="93759" x="8266113" y="4937125"/>
          <p14:tracePt t="93766" x="8240713" y="4962525"/>
          <p14:tracePt t="93776" x="8232775" y="4962525"/>
          <p14:tracePt t="93781" x="8215313" y="4979988"/>
          <p14:tracePt t="93792" x="8207375" y="4987925"/>
          <p14:tracePt t="93798" x="8189913" y="5005388"/>
          <p14:tracePt t="93806" x="8189913" y="5022850"/>
          <p14:tracePt t="93814" x="8174038" y="5030788"/>
          <p14:tracePt t="93822" x="8174038" y="5038725"/>
          <p14:tracePt t="93830" x="8164513" y="5038725"/>
          <p14:tracePt t="93966" x="8164513" y="5048250"/>
          <p14:tracePt t="94176" x="8174038" y="5030788"/>
          <p14:tracePt t="94192" x="8181975" y="5022850"/>
          <p14:tracePt t="94201" x="8207375" y="5005388"/>
          <p14:tracePt t="94208" x="8224838" y="4972050"/>
          <p14:tracePt t="94214" x="8266113" y="4929188"/>
          <p14:tracePt t="94222" x="8308975" y="4894263"/>
          <p14:tracePt t="94230" x="8359775" y="4852988"/>
          <p14:tracePt t="94238" x="8410575" y="4835525"/>
          <p14:tracePt t="94246" x="8470900" y="4810125"/>
          <p14:tracePt t="94254" x="8547100" y="4784725"/>
          <p14:tracePt t="94262" x="8615363" y="4759325"/>
          <p14:tracePt t="94270" x="8683625" y="4749800"/>
          <p14:tracePt t="94277" x="8750300" y="4733925"/>
          <p14:tracePt t="94287" x="8828088" y="4724400"/>
          <p14:tracePt t="94293" x="8878888" y="4716463"/>
          <p14:tracePt t="94302" x="8937625" y="4708525"/>
          <p14:tracePt t="94311" x="8997950" y="4708525"/>
          <p14:tracePt t="94317" x="9056688" y="4708525"/>
          <p14:tracePt t="94327" x="9099550" y="4708525"/>
          <p14:tracePt t="94334" x="9132888" y="4708525"/>
          <p14:tracePt t="94343" x="9175750" y="4699000"/>
          <p14:tracePt t="94349" x="9209088" y="4699000"/>
          <p14:tracePt t="94361" x="9251950" y="4699000"/>
          <p14:tracePt t="94366" x="9302750" y="4699000"/>
          <p14:tracePt t="94377" x="9328150" y="4699000"/>
          <p14:tracePt t="94382" x="9363075" y="4699000"/>
          <p14:tracePt t="94394" x="9405938" y="4699000"/>
          <p14:tracePt t="94398" x="9439275" y="4699000"/>
          <p14:tracePt t="94407" x="9490075" y="4699000"/>
          <p14:tracePt t="94414" x="9532938" y="4699000"/>
          <p14:tracePt t="94422" x="9575800" y="4699000"/>
          <p14:tracePt t="94429" x="9617075" y="4699000"/>
          <p14:tracePt t="94438" x="9652000" y="4699000"/>
          <p14:tracePt t="94446" x="9685338" y="4716463"/>
          <p14:tracePt t="94454" x="9720263" y="4724400"/>
          <p14:tracePt t="94462" x="9753600" y="4741863"/>
          <p14:tracePt t="94470" x="9812338" y="4767263"/>
          <p14:tracePt t="94478" x="9864725" y="4792663"/>
          <p14:tracePt t="94486" x="9931400" y="4827588"/>
          <p14:tracePt t="94495" x="9966325" y="4852988"/>
          <p14:tracePt t="94502" x="9974263" y="4860925"/>
          <p14:tracePt t="94511" x="9974263" y="4868863"/>
          <p14:tracePt t="94518" x="9983788" y="4878388"/>
          <p14:tracePt t="94543" x="9991725" y="4886325"/>
          <p14:tracePt t="94559" x="9991725" y="4894263"/>
          <p14:tracePt t="94566" x="9991725" y="4911725"/>
          <p14:tracePt t="94591" x="9991725" y="4929188"/>
          <p14:tracePt t="94598" x="9991725" y="4946650"/>
          <p14:tracePt t="94607" x="9991725" y="4954588"/>
          <p14:tracePt t="94614" x="9999663" y="4962525"/>
          <p14:tracePt t="94622" x="9999663" y="4979988"/>
          <p14:tracePt t="94765" x="9991725" y="4972050"/>
          <p14:tracePt t="94774" x="9966325" y="4937125"/>
          <p14:tracePt t="94781" x="9931400" y="4919663"/>
          <p14:tracePt t="94790" x="9906000" y="4911725"/>
          <p14:tracePt t="94798" x="9847263" y="4868863"/>
          <p14:tracePt t="94805" x="9771063" y="4818063"/>
          <p14:tracePt t="94813" x="9710738" y="4784725"/>
          <p14:tracePt t="94822" x="9575800" y="4741863"/>
          <p14:tracePt t="94830" x="9464675" y="4716463"/>
          <p14:tracePt t="94838" x="9328150" y="4683125"/>
          <p14:tracePt t="94846" x="9175750" y="4665663"/>
          <p14:tracePt t="94854" x="9005888" y="4640263"/>
          <p14:tracePt t="94862" x="8828088" y="4614863"/>
          <p14:tracePt t="94870" x="8683625" y="4605338"/>
          <p14:tracePt t="94878" x="8539163" y="4605338"/>
          <p14:tracePt t="94894" x="8326438" y="4605338"/>
          <p14:tracePt t="94902" x="8240713" y="4605338"/>
          <p14:tracePt t="94910" x="8164513" y="4622800"/>
          <p14:tracePt t="94918" x="8105775" y="4630738"/>
          <p14:tracePt t="94928" x="8062913" y="4648200"/>
          <p14:tracePt t="94934" x="8020050" y="4673600"/>
          <p14:tracePt t="94943" x="7977188" y="4691063"/>
          <p14:tracePt t="94950" x="7951788" y="4716463"/>
          <p14:tracePt t="94959" x="7918450" y="4749800"/>
          <p14:tracePt t="94966" x="7900988" y="4767263"/>
          <p14:tracePt t="94975" x="7885113" y="4775200"/>
          <p14:tracePt t="94982" x="7867650" y="4802188"/>
          <p14:tracePt t="95140" x="7850188" y="4802188"/>
          <p14:tracePt t="95148" x="7842250" y="4802188"/>
          <p14:tracePt t="95155" x="7832725" y="4792663"/>
          <p14:tracePt t="95164" x="7832725" y="4784725"/>
          <p14:tracePt t="95171" x="7824788" y="4775200"/>
          <p14:tracePt t="95180" x="7807325" y="4741863"/>
          <p14:tracePt t="95186" x="7799388" y="4716463"/>
          <p14:tracePt t="95195" x="7773988" y="4699000"/>
          <p14:tracePt t="95203" x="7740650" y="4648200"/>
          <p14:tracePt t="95212" x="7688263" y="4589463"/>
          <p14:tracePt t="95218" x="7629525" y="4529138"/>
          <p14:tracePt t="95229" x="7561263" y="4460875"/>
          <p14:tracePt t="95235" x="7502525" y="4410075"/>
          <p14:tracePt t="95245" x="7426325" y="4368800"/>
          <p14:tracePt t="95251" x="7358063" y="4325938"/>
          <p14:tracePt t="95260" x="7289800" y="4291013"/>
          <p14:tracePt t="95268" x="7229475" y="4275138"/>
          <p14:tracePt t="95277" x="7153275" y="4257675"/>
          <p14:tracePt t="95282" x="7085013" y="4240213"/>
          <p14:tracePt t="95294" x="7008813" y="4232275"/>
          <p14:tracePt t="95299" x="6942138" y="4224338"/>
          <p14:tracePt t="95311" x="6881813" y="4224338"/>
          <p14:tracePt t="95314" x="6813550" y="4224338"/>
          <p14:tracePt t="95323" x="6745288" y="4224338"/>
          <p14:tracePt t="95330" x="6678613" y="4240213"/>
          <p14:tracePt t="95339" x="6610350" y="4249738"/>
          <p14:tracePt t="95347" x="6542088" y="4265613"/>
          <p14:tracePt t="95355" x="6483350" y="4275138"/>
          <p14:tracePt t="95364" x="6430963" y="4283075"/>
          <p14:tracePt t="95370" x="6397625" y="4300538"/>
          <p14:tracePt t="95380" x="6354763" y="4316413"/>
          <p14:tracePt t="95387" x="6311900" y="4333875"/>
          <p14:tracePt t="95396" x="6286500" y="4341813"/>
          <p14:tracePt t="95403" x="6261100" y="4359275"/>
          <p14:tracePt t="95412" x="6227763" y="4376738"/>
          <p14:tracePt t="95418" x="6202363" y="4402138"/>
          <p14:tracePt t="95427" x="6167438" y="4435475"/>
          <p14:tracePt t="95434" x="6134100" y="4470400"/>
          <p14:tracePt t="95444" x="6100763" y="4486275"/>
          <p14:tracePt t="95450" x="6057900" y="4513263"/>
          <p14:tracePt t="95460" x="6032500" y="4546600"/>
          <p14:tracePt t="95466" x="5997575" y="4564063"/>
          <p14:tracePt t="95477" x="5972175" y="4589463"/>
          <p14:tracePt t="95482" x="5956300" y="4589463"/>
          <p14:tracePt t="95496" x="5938838" y="4614863"/>
          <p14:tracePt t="95499" x="5930900" y="4622800"/>
          <p14:tracePt t="95515" x="5913438" y="4630738"/>
          <p14:tracePt t="95522" x="5913438" y="4640263"/>
          <p14:tracePt t="95530" x="5905500" y="4648200"/>
          <p14:tracePt t="95980" x="5895975" y="4648200"/>
          <p14:tracePt t="97155" x="5888038" y="4657725"/>
          <p14:tracePt t="97163" x="5888038" y="4665663"/>
          <p14:tracePt t="97179" x="5880100" y="4665663"/>
          <p14:tracePt t="97188" x="5880100" y="4673600"/>
          <p14:tracePt t="97196" x="5870575" y="4673600"/>
          <p14:tracePt t="97213" x="5853113" y="4673600"/>
          <p14:tracePt t="97220" x="5845175" y="4673600"/>
          <p14:tracePt t="97230" x="5837238" y="4673600"/>
          <p14:tracePt t="97237" x="5827713" y="4673600"/>
          <p14:tracePt t="97245" x="5811838" y="4665663"/>
          <p14:tracePt t="97250" x="5811838" y="4657725"/>
          <p14:tracePt t="97260" x="5811838" y="4622800"/>
          <p14:tracePt t="97267" x="5811838" y="4605338"/>
          <p14:tracePt t="97276" x="5811838" y="4579938"/>
          <p14:tracePt t="97282" x="5827713" y="4546600"/>
          <p14:tracePt t="97294" x="5853113" y="4495800"/>
          <p14:tracePt t="97298" x="5880100" y="4445000"/>
          <p14:tracePt t="97310" x="5905500" y="4394200"/>
          <p14:tracePt t="97315" x="5938838" y="4333875"/>
          <p14:tracePt t="97323" x="5972175" y="4265613"/>
          <p14:tracePt t="97330" x="6007100" y="4206875"/>
          <p14:tracePt t="97339" x="6075363" y="4164013"/>
          <p14:tracePt t="97346" x="6126163" y="4146550"/>
          <p14:tracePt t="97554" x="6126163" y="4156075"/>
          <p14:tracePt t="97562" x="6126163" y="4171950"/>
          <p14:tracePt t="97570" x="6126163" y="4197350"/>
          <p14:tracePt t="97577" x="6108700" y="4224338"/>
          <p14:tracePt t="97586" x="6100763" y="4240213"/>
          <p14:tracePt t="97602" x="6100763" y="4249738"/>
          <p14:tracePt t="97610" x="6100763" y="4275138"/>
          <p14:tracePt t="97618" x="6100763" y="4291013"/>
          <p14:tracePt t="97627" x="6083300" y="4316413"/>
          <p14:tracePt t="97634" x="6075363" y="4341813"/>
          <p14:tracePt t="97645" x="6065838" y="4351338"/>
          <p14:tracePt t="97650" x="6057900" y="4359275"/>
          <p14:tracePt t="97659" x="6040438" y="4394200"/>
          <p14:tracePt t="97666" x="6040438" y="4410075"/>
          <p14:tracePt t="97691" x="6040438" y="4419600"/>
          <p14:tracePt t="97698" x="6040438" y="4427538"/>
          <p14:tracePt t="97709" x="6040438" y="4445000"/>
          <p14:tracePt t="97714" x="6040438" y="4452938"/>
          <p14:tracePt t="97722" x="6040438" y="4478338"/>
          <p14:tracePt t="97730" x="6040438" y="4486275"/>
          <p14:tracePt t="97739" x="6049963" y="4503738"/>
          <p14:tracePt t="97746" x="6057900" y="4513263"/>
          <p14:tracePt t="97762" x="6057900" y="4521200"/>
          <p14:tracePt t="97771" x="6065838" y="4521200"/>
          <p14:tracePt t="97778" x="6075363" y="4538663"/>
          <p14:tracePt t="97786" x="6083300" y="4564063"/>
          <p14:tracePt t="97794" x="6091238" y="4589463"/>
          <p14:tracePt t="97802" x="6100763" y="4589463"/>
          <p14:tracePt t="97812" x="6108700" y="4605338"/>
          <p14:tracePt t="97818" x="6134100" y="4640263"/>
          <p14:tracePt t="97827" x="6151563" y="4657725"/>
          <p14:tracePt t="97834" x="6167438" y="4665663"/>
          <p14:tracePt t="97845" x="6184900" y="4683125"/>
          <p14:tracePt t="97850" x="6194425" y="4691063"/>
          <p14:tracePt t="97860" x="6202363" y="4699000"/>
          <p14:tracePt t="97866" x="6210300" y="4708525"/>
          <p14:tracePt t="97876" x="6219825" y="4708525"/>
          <p14:tracePt t="98424" x="6227763" y="4708525"/>
          <p14:tracePt t="98496" x="6202363" y="4708525"/>
          <p14:tracePt t="98503" x="6176963" y="4708525"/>
          <p14:tracePt t="98512" x="6167438" y="4699000"/>
          <p14:tracePt t="98519" x="6159500" y="4699000"/>
          <p14:tracePt t="98583" x="6176963" y="4691063"/>
          <p14:tracePt t="98590" x="6194425" y="4691063"/>
          <p14:tracePt t="98598" x="6235700" y="4691063"/>
          <p14:tracePt t="98608" x="6321425" y="4683125"/>
          <p14:tracePt t="98614" x="6440488" y="4673600"/>
          <p14:tracePt t="98625" x="6618288" y="4657725"/>
          <p14:tracePt t="98630" x="6848475" y="4657725"/>
          <p14:tracePt t="98638" x="7178675" y="4665663"/>
          <p14:tracePt t="98646" x="7527925" y="4699000"/>
          <p14:tracePt t="98654" x="7885113" y="4724400"/>
          <p14:tracePt t="98662" x="8240713" y="4775200"/>
          <p14:tracePt t="98671" x="8572500" y="4802188"/>
          <p14:tracePt t="98678" x="8878888" y="4835525"/>
          <p14:tracePt t="98686" x="9209088" y="4860925"/>
          <p14:tracePt t="98694" x="9540875" y="4911725"/>
          <p14:tracePt t="98702" x="9812338" y="4954588"/>
          <p14:tracePt t="98710" x="10050463" y="4979988"/>
          <p14:tracePt t="98718" x="10220325" y="5005388"/>
          <p14:tracePt t="98727" x="10348913" y="5013325"/>
          <p14:tracePt t="98734" x="10483850" y="5013325"/>
          <p14:tracePt t="98743" x="10612438" y="5013325"/>
          <p14:tracePt t="98750" x="10714038" y="5013325"/>
          <p14:tracePt t="98760" x="10798175" y="5013325"/>
          <p14:tracePt t="98766" x="10883900" y="5013325"/>
          <p14:tracePt t="98775" x="10977563" y="4997450"/>
          <p14:tracePt t="98782" x="11061700" y="4972050"/>
          <p14:tracePt t="98792" x="11147425" y="4946650"/>
          <p14:tracePt t="98798" x="11206163" y="4929188"/>
          <p14:tracePt t="98808" x="11256963" y="4903788"/>
          <p14:tracePt t="98814" x="11266488" y="4894263"/>
          <p14:tracePt t="98824" x="11274425" y="4886325"/>
          <p14:tracePt t="98830" x="11282363" y="4886325"/>
          <p14:tracePt t="98838" x="11282363" y="4878388"/>
          <p14:tracePt t="98854" x="11282363" y="4860925"/>
          <p14:tracePt t="98862" x="11282363" y="4852988"/>
          <p14:tracePt t="98878" x="11282363" y="4843463"/>
          <p14:tracePt t="98886" x="11282363" y="4827588"/>
          <p14:tracePt t="98909" x="11274425" y="4818063"/>
          <p14:tracePt t="98911" x="11266488" y="4818063"/>
          <p14:tracePt t="98918" x="11256963" y="4818063"/>
          <p14:tracePt t="98928" x="11231563" y="4802188"/>
          <p14:tracePt t="98934" x="11206163" y="4792663"/>
          <p14:tracePt t="98944" x="11163300" y="4784725"/>
          <p14:tracePt t="98950" x="11122025" y="4775200"/>
          <p14:tracePt t="98960" x="11028363" y="4775200"/>
          <p14:tracePt t="98966" x="10926763" y="4775200"/>
          <p14:tracePt t="98976" x="10815638" y="4792663"/>
          <p14:tracePt t="98982" x="10663238" y="4835525"/>
          <p14:tracePt t="98993" x="10518775" y="4886325"/>
          <p14:tracePt t="98998" x="10364788" y="4954588"/>
          <p14:tracePt t="99008" x="10194925" y="5030788"/>
          <p14:tracePt t="99014" x="9999663" y="5106988"/>
          <p14:tracePt t="99022" x="9812338" y="5175250"/>
          <p14:tracePt t="99030" x="9652000" y="5218113"/>
          <p14:tracePt t="99037" x="9507538" y="5276850"/>
          <p14:tracePt t="99045" x="9371013" y="5302250"/>
          <p14:tracePt t="99053" x="9277350" y="5337175"/>
          <p14:tracePt t="99061" x="9201150" y="5345113"/>
          <p14:tracePt t="99069" x="9142413" y="5362575"/>
          <p14:tracePt t="99077" x="9107488" y="5380038"/>
          <p14:tracePt t="99086" x="9099550" y="5380038"/>
          <p14:tracePt t="99094" x="9074150" y="5380038"/>
          <p14:tracePt t="99101" x="9064625" y="5380038"/>
          <p14:tracePt t="99110" x="9048750" y="5380038"/>
          <p14:tracePt t="99118" x="9039225" y="5380038"/>
          <p14:tracePt t="99126" x="9013825" y="5362575"/>
          <p14:tracePt t="99134" x="9013825" y="5353050"/>
          <p14:tracePt t="99142" x="8980488" y="5319713"/>
          <p14:tracePt t="99150" x="8929688" y="5294313"/>
          <p14:tracePt t="99159" x="8886825" y="5260975"/>
          <p14:tracePt t="99165" x="8802688" y="5208588"/>
          <p14:tracePt t="99176" x="8691563" y="5124450"/>
          <p14:tracePt t="99182" x="8555038" y="5030788"/>
          <p14:tracePt t="99192" x="8394700" y="4937125"/>
          <p14:tracePt t="99198" x="8283575" y="4878388"/>
          <p14:tracePt t="99207" x="8199438" y="4818063"/>
          <p14:tracePt t="99214" x="8088313" y="4759325"/>
          <p14:tracePt t="99222" x="7994650" y="4716463"/>
          <p14:tracePt t="99230" x="7900988" y="4665663"/>
          <p14:tracePt t="99238" x="7807325" y="4630738"/>
          <p14:tracePt t="99246" x="7723188" y="4597400"/>
          <p14:tracePt t="99254" x="7654925" y="4579938"/>
          <p14:tracePt t="99262" x="7578725" y="4572000"/>
          <p14:tracePt t="99270" x="7493000" y="4554538"/>
          <p14:tracePt t="99278" x="7426325" y="4546600"/>
          <p14:tracePt t="99286" x="7358063" y="4546600"/>
          <p14:tracePt t="99294" x="7272338" y="4554538"/>
          <p14:tracePt t="99302" x="7178675" y="4579938"/>
          <p14:tracePt t="99309" x="7085013" y="4614863"/>
          <p14:tracePt t="99318" x="6983413" y="4640263"/>
          <p14:tracePt t="99327" x="6881813" y="4691063"/>
          <p14:tracePt t="99334" x="6780213" y="4733925"/>
          <p14:tracePt t="99343" x="6669088" y="4792663"/>
          <p14:tracePt t="99350" x="6575425" y="4852988"/>
          <p14:tracePt t="99359" x="6465888" y="4911725"/>
          <p14:tracePt t="99366" x="6338888" y="4979988"/>
          <p14:tracePt t="99375" x="6219825" y="5048250"/>
          <p14:tracePt t="99382" x="6126163" y="5116513"/>
          <p14:tracePt t="99392" x="6040438" y="5183188"/>
          <p14:tracePt t="99398" x="5972175" y="5260975"/>
          <p14:tracePt t="99410" x="5913438" y="5311775"/>
          <p14:tracePt t="99414" x="5853113" y="5370513"/>
          <p14:tracePt t="99425" x="5811838" y="5413375"/>
          <p14:tracePt t="99430" x="5776913" y="5456238"/>
          <p14:tracePt t="99439" x="5743575" y="5497513"/>
          <p14:tracePt t="99445" x="5718175" y="5524500"/>
          <p14:tracePt t="99454" x="5708650" y="5549900"/>
          <p14:tracePt t="99462" x="5683250" y="5565775"/>
          <p14:tracePt t="99470" x="5667375" y="5583238"/>
          <p14:tracePt t="99478" x="5641975" y="5616575"/>
          <p14:tracePt t="99486" x="5641975" y="5634038"/>
          <p14:tracePt t="99494" x="5624513" y="5651500"/>
          <p14:tracePt t="99502" x="5616575" y="5668963"/>
          <p14:tracePt t="99509" x="5599113" y="5694363"/>
          <p14:tracePt t="99518" x="5591175" y="5702300"/>
          <p14:tracePt t="99526" x="5591175" y="5710238"/>
          <p14:tracePt t="99824" x="5591175" y="5676900"/>
          <p14:tracePt t="99831" x="5591175" y="5668963"/>
          <p14:tracePt t="99840" x="5591175" y="5651500"/>
          <p14:tracePt t="99848" x="5591175" y="5641975"/>
          <p14:tracePt t="99856" x="5581650" y="5626100"/>
          <p14:tracePt t="99862" x="5581650" y="5616575"/>
          <p14:tracePt t="99870" x="5573713" y="5608638"/>
          <p14:tracePt t="99891" x="5556250" y="5583238"/>
          <p14:tracePt t="99902" x="5530850" y="5557838"/>
          <p14:tracePt t="99910" x="5522913" y="5549900"/>
          <p14:tracePt t="99918" x="5497513" y="5524500"/>
          <p14:tracePt t="99926" x="5480050" y="5514975"/>
          <p14:tracePt t="99934" x="5454650" y="5514975"/>
          <p14:tracePt t="99942" x="5421313" y="5507038"/>
          <p14:tracePt t="99950" x="5394325" y="5489575"/>
          <p14:tracePt t="99959" x="5360988" y="5481638"/>
          <p14:tracePt t="99966" x="5327650" y="5481638"/>
          <p14:tracePt t="99975" x="5310188" y="5481638"/>
          <p14:tracePt t="99982" x="5276850" y="5481638"/>
          <p14:tracePt t="99992" x="5233988" y="5481638"/>
          <p14:tracePt t="99998" x="5183188" y="5481638"/>
          <p14:tracePt t="100008" x="5114925" y="5481638"/>
          <p14:tracePt t="100014" x="5038725" y="5481638"/>
          <p14:tracePt t="100025" x="4970463" y="5481638"/>
          <p14:tracePt t="100030" x="4919663" y="5481638"/>
          <p14:tracePt t="100037" x="4876800" y="5481638"/>
          <p14:tracePt t="100045" x="4843463" y="5481638"/>
          <p14:tracePt t="100054" x="4818063" y="5481638"/>
          <p14:tracePt t="100062" x="4800600" y="5481638"/>
          <p14:tracePt t="100078" x="4791075" y="5489575"/>
          <p14:tracePt t="100133" x="4800600" y="5472113"/>
          <p14:tracePt t="100142" x="4833938" y="5430838"/>
          <p14:tracePt t="100149" x="4851400" y="5405438"/>
          <p14:tracePt t="100158" x="4894263" y="5345113"/>
          <p14:tracePt t="100166" x="4978400" y="5276850"/>
          <p14:tracePt t="100175" x="5106988" y="5183188"/>
          <p14:tracePt t="100181" x="5310188" y="5081588"/>
          <p14:tracePt t="100191" x="5505450" y="4987925"/>
          <p14:tracePt t="100198" x="5735638" y="4937125"/>
          <p14:tracePt t="100208" x="5930900" y="4911725"/>
          <p14:tracePt t="100214" x="6116638" y="4894263"/>
          <p14:tracePt t="100224" x="6245225" y="4886325"/>
          <p14:tracePt t="100230" x="6346825" y="4886325"/>
          <p14:tracePt t="100238" x="6415088" y="4903788"/>
          <p14:tracePt t="100246" x="6423025" y="4911725"/>
          <p14:tracePt t="100254" x="6423025" y="4919663"/>
          <p14:tracePt t="100270" x="6423025" y="4929188"/>
          <p14:tracePt t="100448" x="6423025" y="4937125"/>
          <p14:tracePt t="100670" x="6415088" y="4937125"/>
          <p14:tracePt t="100678" x="6389688" y="4937125"/>
          <p14:tracePt t="100686" x="6380163" y="4937125"/>
          <p14:tracePt t="100695" x="6354763" y="4919663"/>
          <p14:tracePt t="100703" x="6329363" y="4903788"/>
          <p14:tracePt t="100712" x="6321425" y="4894263"/>
          <p14:tracePt t="100719" x="6286500" y="4860925"/>
          <p14:tracePt t="100728" x="6270625" y="4860925"/>
          <p14:tracePt t="100735" x="6261100" y="4852988"/>
          <p14:tracePt t="100745" x="6253163" y="4843463"/>
          <p14:tracePt t="100751" x="6235700" y="4827588"/>
          <p14:tracePt t="100762" x="6227763" y="4827588"/>
          <p14:tracePt t="100766" x="6219825" y="4827588"/>
          <p14:tracePt t="100777" x="6219825" y="4818063"/>
          <p14:tracePt t="100783" x="6210300" y="4810125"/>
          <p14:tracePt t="100794" x="6210300" y="4802188"/>
          <p14:tracePt t="100815" x="6202363" y="4792663"/>
          <p14:tracePt t="100826" x="6202363" y="4784725"/>
          <p14:tracePt t="100831" x="6194425" y="4767263"/>
          <p14:tracePt t="100839" x="6184900" y="4759325"/>
          <p14:tracePt t="100878" x="6176963" y="4759325"/>
          <p14:tracePt t="100895" x="6116638" y="4767263"/>
          <p14:tracePt t="100903" x="6032500" y="4792663"/>
          <p14:tracePt t="100912" x="5930900" y="4827588"/>
          <p14:tracePt t="100919" x="5845175" y="4878388"/>
          <p14:tracePt t="100928" x="5743575" y="4903788"/>
          <p14:tracePt t="100935" x="5667375" y="4919663"/>
          <p14:tracePt t="100944" x="5581650" y="4937125"/>
          <p14:tracePt t="100951" x="5522913" y="4954588"/>
          <p14:tracePt t="100960" x="5462588" y="4962525"/>
          <p14:tracePt t="100967" x="5403850" y="4972050"/>
          <p14:tracePt t="100977" x="5394325" y="4972050"/>
          <p14:tracePt t="100983" x="5386388" y="4972050"/>
          <p14:tracePt t="101023" x="5378450" y="4972050"/>
          <p14:tracePt t="101039" x="5378450" y="4962525"/>
          <p14:tracePt t="101047" x="5378450" y="4954588"/>
          <p14:tracePt t="101054" x="5378450" y="4946650"/>
          <p14:tracePt t="101063" x="5368925" y="4919663"/>
          <p14:tracePt t="101070" x="5360988" y="4911725"/>
          <p14:tracePt t="101079" x="5353050" y="4886325"/>
          <p14:tracePt t="101086" x="5353050" y="4878388"/>
          <p14:tracePt t="101135" x="5360988" y="4868863"/>
          <p14:tracePt t="101143" x="5378450" y="4860925"/>
          <p14:tracePt t="101151" x="5437188" y="4852988"/>
          <p14:tracePt t="101161" x="5522913" y="4843463"/>
          <p14:tracePt t="101167" x="5657850" y="4843463"/>
          <p14:tracePt t="101177" x="5888038" y="4843463"/>
          <p14:tracePt t="101181" x="6184900" y="4843463"/>
          <p14:tracePt t="101192" x="6508750" y="4843463"/>
          <p14:tracePt t="101197" x="6899275" y="4843463"/>
          <p14:tracePt t="101208" x="7272338" y="4827588"/>
          <p14:tracePt t="101217" x="7715250" y="4810125"/>
          <p14:tracePt t="101226" x="8156575" y="4775200"/>
          <p14:tracePt t="101233" x="8539163" y="4716463"/>
          <p14:tracePt t="101243" x="8894763" y="4665663"/>
          <p14:tracePt t="101250" x="9251950" y="4622800"/>
          <p14:tracePt t="101258" x="9659938" y="4554538"/>
          <p14:tracePt t="101266" x="10126663" y="4486275"/>
          <p14:tracePt t="101275" x="10534650" y="4410075"/>
          <p14:tracePt t="101282" x="10968038" y="4325938"/>
          <p14:tracePt t="101291" x="11418888" y="4240213"/>
          <p14:tracePt t="101298" x="11818938" y="4197350"/>
          <p14:tracePt t="102252" x="11282363" y="3875088"/>
          <p14:tracePt t="102259" x="10628313" y="3951288"/>
          <p14:tracePt t="102266" x="9890125" y="4002088"/>
          <p14:tracePt t="102275" x="9302750" y="4070350"/>
          <p14:tracePt t="102281" x="8699500" y="4146550"/>
          <p14:tracePt t="102292" x="8156575" y="4214813"/>
          <p14:tracePt t="102297" x="7688263" y="4265613"/>
          <p14:tracePt t="102307" x="7307263" y="4325938"/>
          <p14:tracePt t="102313" x="6967538" y="4410075"/>
          <p14:tracePt t="102324" x="6643688" y="4486275"/>
          <p14:tracePt t="102329" x="6397625" y="4554538"/>
          <p14:tracePt t="102338" x="6142038" y="4622800"/>
          <p14:tracePt t="102346" x="5972175" y="4699000"/>
          <p14:tracePt t="102353" x="5837238" y="4759325"/>
          <p14:tracePt t="102361" x="5751513" y="4818063"/>
          <p14:tracePt t="102370" x="5683250" y="4860925"/>
          <p14:tracePt t="102378" x="5616575" y="4911725"/>
          <p14:tracePt t="102386" x="5565775" y="4962525"/>
          <p14:tracePt t="102394" x="5505450" y="5022850"/>
          <p14:tracePt t="102402" x="5437188" y="5091113"/>
          <p14:tracePt t="102409" x="5360988" y="5167313"/>
          <p14:tracePt t="102417" x="5292725" y="5226050"/>
          <p14:tracePt t="102426" x="5224463" y="5294313"/>
          <p14:tracePt t="102434" x="5173663" y="5345113"/>
          <p14:tracePt t="102442" x="5122863" y="5395913"/>
          <p14:tracePt t="102449" x="5089525" y="5438775"/>
          <p14:tracePt t="102459" x="5072063" y="5456238"/>
          <p14:tracePt t="102466" x="5064125" y="5464175"/>
          <p14:tracePt t="102476" x="5054600" y="5472113"/>
          <p14:tracePt t="102498" x="5054600" y="5481638"/>
          <p14:tracePt t="102610" x="5054600" y="5456238"/>
          <p14:tracePt t="102618" x="5064125" y="5413375"/>
          <p14:tracePt t="102625" x="5106988" y="5345113"/>
          <p14:tracePt t="102634" x="5165725" y="5243513"/>
          <p14:tracePt t="102643" x="5233988" y="5132388"/>
          <p14:tracePt t="102650" x="5327650" y="4997450"/>
          <p14:tracePt t="102661" x="5437188" y="4852988"/>
          <p14:tracePt t="102666" x="5548313" y="4724400"/>
          <p14:tracePt t="102676" x="5657850" y="4614863"/>
          <p14:tracePt t="102682" x="5761038" y="4521200"/>
          <p14:tracePt t="102692" x="5853113" y="4460875"/>
          <p14:tracePt t="102698" x="5905500" y="4427538"/>
          <p14:tracePt t="102708" x="5946775" y="4410075"/>
          <p14:tracePt t="102714" x="5956300" y="4402138"/>
          <p14:tracePt t="102771" x="5964238" y="4402138"/>
          <p14:tracePt t="102779" x="5972175" y="4394200"/>
          <p14:tracePt t="102787" x="5981700" y="4384675"/>
          <p14:tracePt t="102797" x="6007100" y="4376738"/>
          <p14:tracePt t="102813" x="6032500" y="4376738"/>
          <p14:tracePt t="102820" x="6100763" y="4376738"/>
          <p14:tracePt t="102828" x="6202363" y="4376738"/>
          <p14:tracePt t="102834" x="6338888" y="4376738"/>
          <p14:tracePt t="102843" x="6456363" y="4376738"/>
          <p14:tracePt t="102850" x="6600825" y="4376738"/>
          <p14:tracePt t="102859" x="6737350" y="4376738"/>
          <p14:tracePt t="102866" x="6907213" y="4384675"/>
          <p14:tracePt t="102876" x="7119938" y="4402138"/>
          <p14:tracePt t="102882" x="7315200" y="4384675"/>
          <p14:tracePt t="102894" x="7510463" y="4359275"/>
          <p14:tracePt t="102898" x="7740650" y="4325938"/>
          <p14:tracePt t="102908" x="7961313" y="4283075"/>
          <p14:tracePt t="102914" x="8189913" y="4214813"/>
          <p14:tracePt t="102925" x="8420100" y="4164013"/>
          <p14:tracePt t="102930" x="8658225" y="4079875"/>
          <p14:tracePt t="102941" x="8886825" y="3994150"/>
          <p14:tracePt t="102946" x="9132888" y="3892550"/>
          <p14:tracePt t="102955" x="9286875" y="3798888"/>
          <p14:tracePt t="102962" x="9447213" y="3713163"/>
          <p14:tracePt t="102970" x="9617075" y="3629025"/>
          <p14:tracePt t="102978" x="9753600" y="3543300"/>
          <p14:tracePt t="102986" x="9872663" y="3475038"/>
          <p14:tracePt t="102994" x="9956800" y="3416300"/>
          <p14:tracePt t="103002" x="10059988" y="3365500"/>
          <p14:tracePt t="103010" x="10153650" y="3314700"/>
          <p14:tracePt t="103018" x="10271125" y="3263900"/>
          <p14:tracePt t="103027" x="10399713" y="3211513"/>
          <p14:tracePt t="103034" x="10509250" y="3170238"/>
          <p14:tracePt t="103043" x="10594975" y="3144838"/>
          <p14:tracePt t="103050" x="10679113" y="3127375"/>
          <p14:tracePt t="103059" x="10747375" y="3119438"/>
          <p14:tracePt t="103066" x="10815638" y="3109913"/>
          <p14:tracePt t="103075" x="10866438" y="3101975"/>
          <p14:tracePt t="103083" x="10901363" y="3101975"/>
          <p14:tracePt t="103092" x="10926763" y="3101975"/>
          <p14:tracePt t="103098" x="10952163" y="3101975"/>
          <p14:tracePt t="103107" x="10960100" y="3101975"/>
          <p14:tracePt t="103114" x="10977563" y="3101975"/>
          <p14:tracePt t="103138" x="10985500" y="3109913"/>
          <p14:tracePt t="103146" x="10993438" y="3109913"/>
          <p14:tracePt t="103155" x="11010900" y="3127375"/>
          <p14:tracePt t="103171" x="11028363" y="3144838"/>
          <p14:tracePt t="103178" x="11044238" y="3160713"/>
          <p14:tracePt t="103186" x="11071225" y="3186113"/>
          <p14:tracePt t="103194" x="11104563" y="3221038"/>
          <p14:tracePt t="103202" x="11112500" y="3228975"/>
          <p14:tracePt t="103210" x="11122025" y="3246438"/>
          <p14:tracePt t="103218" x="11129963" y="3254375"/>
          <p14:tracePt t="103226" x="11137900" y="3263900"/>
          <p14:tracePt t="103234" x="11137900" y="3271838"/>
          <p14:tracePt t="103242" x="11147425" y="3279775"/>
          <p14:tracePt t="103250" x="11155363" y="3289300"/>
          <p14:tracePt t="104312" x="11172825" y="3279775"/>
          <p14:tracePt t="104320" x="11206163" y="3263900"/>
          <p14:tracePt t="104327" x="11215688" y="3263900"/>
          <p14:tracePt t="104334" x="11223625" y="3263900"/>
          <p14:tracePt t="104375" x="11223625" y="3254375"/>
          <p14:tracePt t="104391" x="11206163" y="3246438"/>
          <p14:tracePt t="104408" x="11198225" y="3228975"/>
          <p14:tracePt t="104414" x="11188700" y="3221038"/>
          <p14:tracePt t="104438" x="11180763" y="3221038"/>
          <p14:tracePt t="104453" x="11180763" y="3211513"/>
          <p14:tracePt t="105264" x="11172825" y="3211513"/>
          <p14:tracePt t="105720" x="11172825" y="3203575"/>
          <p14:tracePt t="105864" x="11155363" y="3203575"/>
          <p14:tracePt t="105872" x="11147425" y="3203575"/>
          <p14:tracePt t="105878" x="11122025" y="3203575"/>
          <p14:tracePt t="105886" x="11096625" y="3203575"/>
          <p14:tracePt t="105894" x="11053763" y="3203575"/>
          <p14:tracePt t="105902" x="10993438" y="3203575"/>
          <p14:tracePt t="105910" x="10952163" y="3203575"/>
          <p14:tracePt t="105918" x="10917238" y="3203575"/>
          <p14:tracePt t="105925" x="10891838" y="3203575"/>
          <p14:tracePt t="105934" x="10883900" y="3203575"/>
          <p14:tracePt t="106120" x="10883900" y="3211513"/>
          <p14:tracePt t="106503" x="10874375" y="3211513"/>
          <p14:tracePt t="106511" x="10858500" y="3211513"/>
          <p14:tracePt t="106519" x="10823575" y="3211513"/>
          <p14:tracePt t="106527" x="10721975" y="3221038"/>
          <p14:tracePt t="106535" x="10560050" y="3246438"/>
          <p14:tracePt t="106544" x="10382250" y="3279775"/>
          <p14:tracePt t="106550" x="10153650" y="3330575"/>
          <p14:tracePt t="106559" x="9931400" y="3390900"/>
          <p14:tracePt t="106565" x="9702800" y="3441700"/>
          <p14:tracePt t="106576" x="9498013" y="3492500"/>
          <p14:tracePt t="106582" x="9337675" y="3527425"/>
          <p14:tracePt t="106591" x="9183688" y="3552825"/>
          <p14:tracePt t="106597" x="9031288" y="3568700"/>
          <p14:tracePt t="106608" x="8947150" y="3578225"/>
          <p14:tracePt t="106613" x="8869363" y="3594100"/>
          <p14:tracePt t="106624" x="8828088" y="3603625"/>
          <p14:tracePt t="106630" x="8785225" y="3619500"/>
          <p14:tracePt t="106640" x="8785225" y="3629025"/>
          <p14:tracePt t="106646" x="8777288" y="3629025"/>
          <p14:tracePt t="106800" x="8777288" y="3619500"/>
          <p14:tracePt t="106808" x="8777288" y="3611563"/>
          <p14:tracePt t="106814" x="8759825" y="3594100"/>
          <p14:tracePt t="106823" x="8716963" y="3552825"/>
          <p14:tracePt t="106830" x="8691563" y="3527425"/>
          <p14:tracePt t="106840" x="8605838" y="3484563"/>
          <p14:tracePt t="106846" x="8504238" y="3459163"/>
          <p14:tracePt t="106854" x="8385175" y="3449638"/>
          <p14:tracePt t="106862" x="8199438" y="3433763"/>
          <p14:tracePt t="106870" x="7850188" y="3433763"/>
          <p14:tracePt t="106878" x="7256463" y="3433763"/>
          <p14:tracePt t="106885" x="6745288" y="3459163"/>
          <p14:tracePt t="106894" x="6159500" y="3535363"/>
          <p14:tracePt t="106910" x="5148263" y="3671888"/>
          <p14:tracePt t="106918" x="4673600" y="3756025"/>
          <p14:tracePt t="106926" x="4214813" y="3875088"/>
          <p14:tracePt t="106934" x="3763963" y="3968750"/>
          <p14:tracePt t="106941" x="3348038" y="4087813"/>
          <p14:tracePt t="106950" x="3024188" y="4181475"/>
          <p14:tracePt t="106958" x="2828925" y="4275138"/>
          <p14:tracePt t="106966" x="2668588" y="4368800"/>
          <p14:tracePt t="106975" x="2532063" y="4460875"/>
          <p14:tracePt t="106982" x="2405063" y="4564063"/>
          <p14:tracePt t="106991" x="2319338" y="4640263"/>
          <p14:tracePt t="106998" x="2243138" y="4708525"/>
          <p14:tracePt t="107008" x="2174875" y="4749800"/>
          <p14:tracePt t="107014" x="2124075" y="4792663"/>
          <p14:tracePt t="107024" x="2081213" y="4827588"/>
          <p14:tracePt t="107030" x="2073275" y="4835525"/>
          <p14:tracePt t="107041" x="2073275" y="4843463"/>
          <p14:tracePt t="107220" x="2081213" y="4827588"/>
          <p14:tracePt t="107227" x="2098675" y="4802188"/>
          <p14:tracePt t="107235" x="2149475" y="4759325"/>
          <p14:tracePt t="107244" x="2217738" y="4691063"/>
          <p14:tracePt t="107250" x="2311400" y="4630738"/>
          <p14:tracePt t="107257" x="2438400" y="4564063"/>
          <p14:tracePt t="107266" x="2616200" y="4470400"/>
          <p14:tracePt t="107275" x="2846388" y="4341813"/>
          <p14:tracePt t="107282" x="3100388" y="4257675"/>
          <p14:tracePt t="107291" x="3348038" y="4224338"/>
          <p14:tracePt t="107298" x="3652838" y="4171950"/>
          <p14:tracePt t="107307" x="3916363" y="4146550"/>
          <p14:tracePt t="107313" x="4137025" y="4121150"/>
          <p14:tracePt t="107324" x="4349750" y="4113213"/>
          <p14:tracePt t="107330" x="4587875" y="4095750"/>
          <p14:tracePt t="107340" x="4800600" y="4095750"/>
          <p14:tracePt t="107346" x="4935538" y="4095750"/>
          <p14:tracePt t="107354" x="5122863" y="4095750"/>
          <p14:tracePt t="107361" x="5267325" y="4095750"/>
          <p14:tracePt t="107371" x="5403850" y="4121150"/>
          <p14:tracePt t="107378" x="5538788" y="4146550"/>
          <p14:tracePt t="107385" x="5649913" y="4181475"/>
          <p14:tracePt t="107393" x="5768975" y="4206875"/>
          <p14:tracePt t="107402" x="5870575" y="4224338"/>
          <p14:tracePt t="107410" x="5938838" y="4249738"/>
          <p14:tracePt t="107418" x="6007100" y="4265613"/>
          <p14:tracePt t="107426" x="6083300" y="4291013"/>
          <p14:tracePt t="107433" x="6142038" y="4308475"/>
          <p14:tracePt t="107442" x="6202363" y="4341813"/>
          <p14:tracePt t="107450" x="6261100" y="4368800"/>
          <p14:tracePt t="107458" x="6338888" y="4402138"/>
          <p14:tracePt t="107466" x="6397625" y="4435475"/>
          <p14:tracePt t="107475" x="6448425" y="4452938"/>
          <p14:tracePt t="107482" x="6508750" y="4478338"/>
          <p14:tracePt t="107492" x="6567488" y="4503738"/>
          <p14:tracePt t="107498" x="6618288" y="4538663"/>
          <p14:tracePt t="107508" x="6678613" y="4554538"/>
          <p14:tracePt t="107513" x="6719888" y="4579938"/>
          <p14:tracePt t="107524" x="6762750" y="4605338"/>
          <p14:tracePt t="107530" x="6813550" y="4640263"/>
          <p14:tracePt t="107539" x="6864350" y="4665663"/>
          <p14:tracePt t="107546" x="6907213" y="4683125"/>
          <p14:tracePt t="107554" x="6942138" y="4699000"/>
          <p14:tracePt t="107562" x="6983413" y="4708525"/>
          <p14:tracePt t="107572" x="7008813" y="4716463"/>
          <p14:tracePt t="107577" x="7051675" y="4733925"/>
          <p14:tracePt t="107586" x="7077075" y="4741863"/>
          <p14:tracePt t="107594" x="7102475" y="4741863"/>
          <p14:tracePt t="107602" x="7137400" y="4749800"/>
          <p14:tracePt t="107610" x="7188200" y="4749800"/>
          <p14:tracePt t="107618" x="7239000" y="4749800"/>
          <p14:tracePt t="107625" x="7307263" y="4749800"/>
          <p14:tracePt t="107634" x="7391400" y="4749800"/>
          <p14:tracePt t="107641" x="7477125" y="4741863"/>
          <p14:tracePt t="107649" x="7561263" y="4733925"/>
          <p14:tracePt t="107658" x="7637463" y="4716463"/>
          <p14:tracePt t="107665" x="7723188" y="4699000"/>
          <p14:tracePt t="107675" x="7791450" y="4673600"/>
          <p14:tracePt t="107681" x="7842250" y="4648200"/>
          <p14:tracePt t="107691" x="7850188" y="4640263"/>
          <p14:tracePt t="107707" x="7850188" y="4630738"/>
          <p14:tracePt t="107714" x="7850188" y="4614863"/>
          <p14:tracePt t="107723" x="7842250" y="4589463"/>
          <p14:tracePt t="107730" x="7816850" y="4564063"/>
          <p14:tracePt t="107740" x="7756525" y="4538663"/>
          <p14:tracePt t="107746" x="7604125" y="4513263"/>
          <p14:tracePt t="107756" x="7340600" y="4478338"/>
          <p14:tracePt t="107762" x="6924675" y="4460875"/>
          <p14:tracePt t="107770" x="6483350" y="4470400"/>
          <p14:tracePt t="107778" x="5956300" y="4486275"/>
          <p14:tracePt t="107786" x="5421313" y="4521200"/>
          <p14:tracePt t="107794" x="4843463" y="4579938"/>
          <p14:tracePt t="107801" x="4298950" y="4648200"/>
          <p14:tracePt t="107809" x="3832225" y="4716463"/>
          <p14:tracePt t="107817" x="3398838" y="4802188"/>
          <p14:tracePt t="107825" x="3033713" y="4911725"/>
          <p14:tracePt t="107833" x="2719388" y="5030788"/>
          <p14:tracePt t="107842" x="2540000" y="5149850"/>
          <p14:tracePt t="107849" x="2438400" y="5235575"/>
          <p14:tracePt t="107859" x="2395538" y="5294313"/>
          <p14:tracePt t="107865" x="2370138" y="5353050"/>
          <p14:tracePt t="107874" x="2352675" y="5413375"/>
          <p14:tracePt t="107882" x="2344738" y="5464175"/>
          <p14:tracePt t="107891" x="2344738" y="5507038"/>
          <p14:tracePt t="107897" x="2352675" y="5549900"/>
          <p14:tracePt t="107907" x="2352675" y="5583238"/>
          <p14:tracePt t="107914" x="2352675" y="5591175"/>
          <p14:tracePt t="107923" x="2362200" y="5600700"/>
          <p14:tracePt t="108003" x="2336800" y="5565775"/>
          <p14:tracePt t="108011" x="2319338" y="5549900"/>
          <p14:tracePt t="108019" x="2251075" y="5489575"/>
          <p14:tracePt t="108026" x="2124075" y="5405438"/>
          <p14:tracePt t="108034" x="1946275" y="5286375"/>
          <p14:tracePt t="108041" x="1749425" y="5192713"/>
          <p14:tracePt t="108050" x="1512888" y="5124450"/>
          <p14:tracePt t="108057" x="1282700" y="5064125"/>
          <p14:tracePt t="108066" x="1120775" y="5022850"/>
          <p14:tracePt t="108075" x="968375" y="4997450"/>
          <p14:tracePt t="108082" x="884238" y="4972050"/>
          <p14:tracePt t="108091" x="823913" y="4962525"/>
          <p14:tracePt t="108098" x="806450" y="4954588"/>
          <p14:tracePt t="108123" x="849313" y="4946650"/>
          <p14:tracePt t="108130" x="960438" y="4929188"/>
          <p14:tracePt t="108139" x="1257300" y="4903788"/>
          <p14:tracePt t="108146" x="1698625" y="4868863"/>
          <p14:tracePt t="108155" x="2235200" y="4835525"/>
          <p14:tracePt t="108162" x="2838450" y="4802188"/>
          <p14:tracePt t="108173" x="3424238" y="4724400"/>
          <p14:tracePt t="108178" x="4044950" y="4673600"/>
          <p14:tracePt t="108186" x="4714875" y="4640263"/>
          <p14:tracePt t="108194" x="5318125" y="4589463"/>
          <p14:tracePt t="108202" x="5921375" y="4546600"/>
          <p14:tracePt t="108210" x="6430963" y="4513263"/>
          <p14:tracePt t="108218" x="6942138" y="4513263"/>
          <p14:tracePt t="108226" x="7340600" y="4538663"/>
          <p14:tracePt t="108234" x="7646988" y="4579938"/>
          <p14:tracePt t="108242" x="7816850" y="4597400"/>
          <p14:tracePt t="108250" x="7910513" y="4614863"/>
          <p14:tracePt t="108258" x="7969250" y="4622800"/>
          <p14:tracePt t="108266" x="7977188" y="4630738"/>
          <p14:tracePt t="108484" x="7986713" y="4622800"/>
          <p14:tracePt t="108493" x="7994650" y="4622800"/>
          <p14:tracePt t="108499" x="7994650" y="4605338"/>
          <p14:tracePt t="108509" x="8004175" y="4564063"/>
          <p14:tracePt t="108515" x="8020050" y="4495800"/>
          <p14:tracePt t="108526" x="8029575" y="4445000"/>
          <p14:tracePt t="108531" x="8029575" y="4394200"/>
          <p14:tracePt t="108544" x="8029575" y="4351338"/>
          <p14:tracePt t="108547" x="7994650" y="4300538"/>
          <p14:tracePt t="108560" x="7943850" y="4232275"/>
          <p14:tracePt t="108563" x="7875588" y="4156075"/>
          <p14:tracePt t="108572" x="7799388" y="4095750"/>
          <p14:tracePt t="108579" x="7697788" y="4037013"/>
          <p14:tracePt t="108591" x="7535863" y="3986213"/>
          <p14:tracePt t="108596" x="7315200" y="3960813"/>
          <p14:tracePt t="108601" x="7034213" y="3951288"/>
          <p14:tracePt t="108609" x="6745288" y="3968750"/>
          <p14:tracePt t="108618" x="6499225" y="4011613"/>
          <p14:tracePt t="108626" x="6245225" y="4095750"/>
          <p14:tracePt t="108634" x="5981700" y="4214813"/>
          <p14:tracePt t="108641" x="5735638" y="4341813"/>
          <p14:tracePt t="108650" x="5505450" y="4486275"/>
          <p14:tracePt t="108657" x="5302250" y="4622800"/>
          <p14:tracePt t="108666" x="5148263" y="4759325"/>
          <p14:tracePt t="108674" x="5038725" y="4868863"/>
          <p14:tracePt t="108682" x="4970463" y="4954588"/>
          <p14:tracePt t="108692" x="4927600" y="5048250"/>
          <p14:tracePt t="108698" x="4894263" y="5116513"/>
          <p14:tracePt t="108707" x="4859338" y="5167313"/>
          <p14:tracePt t="108714" x="4826000" y="5218113"/>
          <p14:tracePt t="108723" x="4826000" y="5226050"/>
          <p14:tracePt t="108729" x="4818063" y="5226050"/>
          <p14:tracePt t="108786" x="4808538" y="5235575"/>
          <p14:tracePt t="108834" x="4833938" y="5208588"/>
          <p14:tracePt t="108842" x="4843463" y="5208588"/>
          <p14:tracePt t="108850" x="4868863" y="5175250"/>
          <p14:tracePt t="108858" x="4902200" y="5132388"/>
          <p14:tracePt t="108866" x="4953000" y="5073650"/>
          <p14:tracePt t="108874" x="5003800" y="4972050"/>
          <p14:tracePt t="108882" x="5054600" y="4878388"/>
          <p14:tracePt t="108891" x="5106988" y="4784725"/>
          <p14:tracePt t="108898" x="5140325" y="4691063"/>
          <p14:tracePt t="108908" x="5183188" y="4622800"/>
          <p14:tracePt t="108914" x="5199063" y="4564063"/>
          <p14:tracePt t="108924" x="5208588" y="4521200"/>
          <p14:tracePt t="108930" x="5208588" y="4513263"/>
          <p14:tracePt t="108939" x="5208588" y="4503738"/>
          <p14:tracePt t="108946" x="5216525" y="4495800"/>
          <p14:tracePt t="108994" x="5224463" y="4486275"/>
          <p14:tracePt t="109019" x="5249863" y="4470400"/>
          <p14:tracePt t="109027" x="5276850" y="4452938"/>
          <p14:tracePt t="109035" x="5292725" y="4445000"/>
          <p14:tracePt t="109044" x="5335588" y="4435475"/>
          <p14:tracePt t="109051" x="5378450" y="4435475"/>
          <p14:tracePt t="109062" x="5437188" y="4435475"/>
          <p14:tracePt t="109067" x="5505450" y="4435475"/>
          <p14:tracePt t="109077" x="5599113" y="4452938"/>
          <p14:tracePt t="109082" x="5700713" y="4460875"/>
          <p14:tracePt t="109091" x="5811838" y="4495800"/>
          <p14:tracePt t="109097" x="5938838" y="4538663"/>
          <p14:tracePt t="109107" x="6040438" y="4589463"/>
          <p14:tracePt t="109113" x="6134100" y="4614863"/>
          <p14:tracePt t="109124" x="6219825" y="4640263"/>
          <p14:tracePt t="109129" x="6278563" y="4665663"/>
          <p14:tracePt t="109139" x="6278563" y="4673600"/>
          <p14:tracePt t="109185" x="6311900" y="4673600"/>
          <p14:tracePt t="109201" x="6329363" y="4665663"/>
          <p14:tracePt t="109209" x="6372225" y="4614863"/>
          <p14:tracePt t="109217" x="6448425" y="4554538"/>
          <p14:tracePt t="109225" x="6584950" y="4445000"/>
          <p14:tracePt t="109233" x="6797675" y="4265613"/>
          <p14:tracePt t="109241" x="7026275" y="4095750"/>
          <p14:tracePt t="109249" x="7307263" y="3925888"/>
          <p14:tracePt t="109257" x="7596188" y="3790950"/>
          <p14:tracePt t="109265" x="7859713" y="3671888"/>
          <p14:tracePt t="109275" x="8105775" y="3603625"/>
          <p14:tracePt t="109281" x="8326438" y="3578225"/>
          <p14:tracePt t="109291" x="8504238" y="3552825"/>
          <p14:tracePt t="109298" x="8615363" y="3543300"/>
          <p14:tracePt t="109307" x="8724900" y="3543300"/>
          <p14:tracePt t="109314" x="8818563" y="3543300"/>
          <p14:tracePt t="109323" x="8886825" y="3560763"/>
          <p14:tracePt t="109330" x="8937625" y="3568700"/>
          <p14:tracePt t="109340" x="8997950" y="3578225"/>
          <p14:tracePt t="109346" x="9056688" y="3586163"/>
          <p14:tracePt t="109356" x="9117013" y="3603625"/>
          <p14:tracePt t="109362" x="9183688" y="3611563"/>
          <p14:tracePt t="109369" x="9251950" y="3619500"/>
          <p14:tracePt t="109377" x="9328150" y="3629025"/>
          <p14:tracePt t="109385" x="9431338" y="3629025"/>
          <p14:tracePt t="109394" x="9575800" y="3629025"/>
          <p14:tracePt t="109401" x="9694863" y="3636963"/>
          <p14:tracePt t="109410" x="9839325" y="3646488"/>
          <p14:tracePt t="109418" x="9974263" y="3646488"/>
          <p14:tracePt t="109425" x="10101263" y="3646488"/>
          <p14:tracePt t="109433" x="10220325" y="3646488"/>
          <p14:tracePt t="109441" x="10348913" y="3646488"/>
          <p14:tracePt t="109449" x="10467975" y="3646488"/>
          <p14:tracePt t="109457" x="10569575" y="3646488"/>
          <p14:tracePt t="109465" x="10671175" y="3646488"/>
          <p14:tracePt t="109474" x="10772775" y="3646488"/>
          <p14:tracePt t="109481" x="10866438" y="3662363"/>
          <p14:tracePt t="109490" x="10952163" y="3662363"/>
          <p14:tracePt t="109497" x="11010900" y="3662363"/>
          <p14:tracePt t="109507" x="11071225" y="3662363"/>
          <p14:tracePt t="109513" x="11112500" y="3662363"/>
          <p14:tracePt t="109523" x="11137900" y="3662363"/>
          <p14:tracePt t="109529" x="11163300" y="3662363"/>
          <p14:tracePt t="109540" x="11180763" y="3662363"/>
          <p14:tracePt t="109556" x="11188700" y="3662363"/>
          <p14:tracePt t="109561" x="11206163" y="3662363"/>
          <p14:tracePt t="109570" x="11223625" y="3662363"/>
          <p14:tracePt t="109578" x="11249025" y="3662363"/>
          <p14:tracePt t="109586" x="11266488" y="3662363"/>
          <p14:tracePt t="109594" x="11299825" y="3662363"/>
          <p14:tracePt t="109602" x="11317288" y="3654425"/>
          <p14:tracePt t="109610" x="11342688" y="3646488"/>
          <p14:tracePt t="109618" x="11385550" y="3636963"/>
          <p14:tracePt t="109626" x="11444288" y="3619500"/>
          <p14:tracePt t="109634" x="11512550" y="3611563"/>
          <p14:tracePt t="109641" x="11588750" y="3603625"/>
          <p14:tracePt t="109650" x="11674475" y="3594100"/>
          <p14:tracePt t="109657" x="11741150" y="3586163"/>
          <p14:tracePt t="109666" x="11809413" y="3568700"/>
          <p14:tracePt t="109674" x="11877675" y="3560763"/>
          <p14:tracePt t="109682" x="11961813" y="3552825"/>
          <p14:tracePt t="109691" x="12030075" y="3535363"/>
          <p14:tracePt t="109698" x="12098338" y="3527425"/>
          <p14:tracePt t="109707" x="12174538" y="3517900"/>
          <p14:tracePt t="110717" x="11028363" y="4232275"/>
          <p14:tracePt t="110726" x="10161588" y="4402138"/>
          <p14:tracePt t="110734" x="9251950" y="4538663"/>
          <p14:tracePt t="110741" x="8283575" y="4673600"/>
          <p14:tracePt t="110750" x="7426325" y="4810125"/>
          <p14:tracePt t="110758" x="6610350" y="4937125"/>
          <p14:tracePt t="110766" x="5819775" y="5030788"/>
          <p14:tracePt t="110773" x="5080000" y="5091113"/>
          <p14:tracePt t="110782" x="4384675" y="5124450"/>
          <p14:tracePt t="110790" x="3806825" y="5141913"/>
          <p14:tracePt t="110798" x="3389313" y="5141913"/>
          <p14:tracePt t="110807" x="3092450" y="5141913"/>
          <p14:tracePt t="110814" x="2930525" y="5141913"/>
          <p14:tracePt t="110823" x="2922588" y="5141913"/>
          <p14:tracePt t="110846" x="2914650" y="5141913"/>
          <p14:tracePt t="110862" x="2905125" y="5132388"/>
          <p14:tracePt t="110878" x="2922588" y="5099050"/>
          <p14:tracePt t="110886" x="2922588" y="5081588"/>
          <p14:tracePt t="110893" x="2940050" y="5022850"/>
          <p14:tracePt t="110907" x="2955925" y="4954588"/>
          <p14:tracePt t="110909" x="2982913" y="4878388"/>
          <p14:tracePt t="110917" x="3016250" y="4767263"/>
          <p14:tracePt t="110925" x="3074988" y="4630738"/>
          <p14:tracePt t="110933" x="3168650" y="4435475"/>
          <p14:tracePt t="110941" x="3279775" y="4214813"/>
          <p14:tracePt t="110950" x="3424238" y="3986213"/>
          <p14:tracePt t="110958" x="3576638" y="3773488"/>
          <p14:tracePt t="110966" x="3738563" y="3594100"/>
          <p14:tracePt t="110973" x="3933825" y="3449638"/>
          <p14:tracePt t="110982" x="4111625" y="3330575"/>
          <p14:tracePt t="110992" x="4332288" y="3246438"/>
          <p14:tracePt t="110998" x="4621213" y="3195638"/>
          <p14:tracePt t="111007" x="4910138" y="3160713"/>
          <p14:tracePt t="111014" x="5276850" y="3144838"/>
          <p14:tracePt t="111024" x="5649913" y="3152775"/>
          <p14:tracePt t="111030" x="6007100" y="3186113"/>
          <p14:tracePt t="111039" x="6346825" y="3246438"/>
          <p14:tracePt t="111046" x="6661150" y="3322638"/>
          <p14:tracePt t="111055" x="6915150" y="3408363"/>
          <p14:tracePt t="111062" x="7112000" y="3484563"/>
          <p14:tracePt t="111070" x="7264400" y="3568700"/>
          <p14:tracePt t="111078" x="7348538" y="3611563"/>
          <p14:tracePt t="111086" x="7426325" y="3662363"/>
          <p14:tracePt t="111094" x="7434263" y="3671888"/>
          <p14:tracePt t="111102" x="7459663" y="3697288"/>
          <p14:tracePt t="111110" x="7459663" y="3713163"/>
          <p14:tracePt t="111118" x="7459663" y="3748088"/>
          <p14:tracePt t="111126" x="7442200" y="3781425"/>
          <p14:tracePt t="111134" x="7408863" y="3857625"/>
          <p14:tracePt t="111142" x="7358063" y="3976688"/>
          <p14:tracePt t="111150" x="7264400" y="4113213"/>
          <p14:tracePt t="111157" x="7153275" y="4257675"/>
          <p14:tracePt t="111166" x="7026275" y="4427538"/>
          <p14:tracePt t="111174" x="6907213" y="4554538"/>
          <p14:tracePt t="111182" x="6780213" y="4683125"/>
          <p14:tracePt t="111191" x="6635750" y="4810125"/>
          <p14:tracePt t="111198" x="6499225" y="4886325"/>
          <p14:tracePt t="111207" x="6397625" y="4954588"/>
          <p14:tracePt t="111214" x="6296025" y="4997450"/>
          <p14:tracePt t="111223" x="6210300" y="5030788"/>
          <p14:tracePt t="111229" x="6134100" y="5056188"/>
          <p14:tracePt t="111239" x="6057900" y="5073650"/>
          <p14:tracePt t="111246" x="6015038" y="5081588"/>
          <p14:tracePt t="111256" x="5964238" y="5091113"/>
          <p14:tracePt t="111272" x="5930900" y="5091113"/>
          <p14:tracePt t="111277" x="5905500" y="5091113"/>
          <p14:tracePt t="111288" x="5870575" y="5073650"/>
          <p14:tracePt t="111294" x="5827713" y="5056188"/>
          <p14:tracePt t="111302" x="5786438" y="5038725"/>
          <p14:tracePt t="111310" x="5735638" y="5013325"/>
          <p14:tracePt t="111318" x="5692775" y="4987925"/>
          <p14:tracePt t="111326" x="5649913" y="4962525"/>
          <p14:tracePt t="111334" x="5607050" y="4946650"/>
          <p14:tracePt t="111342" x="5573713" y="4919663"/>
          <p14:tracePt t="111350" x="5530850" y="4903788"/>
          <p14:tracePt t="111357" x="5497513" y="4886325"/>
          <p14:tracePt t="111366" x="5446713" y="4878388"/>
          <p14:tracePt t="111373" x="5386388" y="4852988"/>
          <p14:tracePt t="111382" x="5302250" y="4835525"/>
          <p14:tracePt t="111391" x="5241925" y="4818063"/>
          <p14:tracePt t="111398" x="5173663" y="4802188"/>
          <p14:tracePt t="111407" x="5132388" y="4784725"/>
          <p14:tracePt t="111414" x="5122863" y="4775200"/>
          <p14:tracePt t="111423" x="5114925" y="4775200"/>
          <p14:tracePt t="111430" x="5106988" y="4767263"/>
          <p14:tracePt t="111440" x="5097463" y="4759325"/>
          <p14:tracePt t="111446" x="5089525" y="4759325"/>
          <p14:tracePt t="111456" x="5080000" y="4759325"/>
          <p14:tracePt t="111462" x="5072063" y="4759325"/>
          <p14:tracePt t="111568" x="5064125" y="4759325"/>
          <p14:tracePt t="111582" x="5054600" y="4767263"/>
          <p14:tracePt t="111591" x="5054600" y="4775200"/>
          <p14:tracePt t="111597" x="5046663" y="4792663"/>
          <p14:tracePt t="111607" x="5038725" y="4810125"/>
          <p14:tracePt t="111623" x="5021263" y="4827588"/>
          <p14:tracePt t="111630" x="5013325" y="4843463"/>
          <p14:tracePt t="111639" x="5003800" y="4843463"/>
          <p14:tracePt t="111646" x="4995863" y="4852988"/>
          <p14:tracePt t="111655" x="4987925" y="4852988"/>
          <p14:tracePt t="111662" x="4978400" y="4852988"/>
          <p14:tracePt t="111672" x="4962525" y="4868863"/>
          <p14:tracePt t="111678" x="4953000" y="4868863"/>
          <p14:tracePt t="111686" x="4935538" y="4868863"/>
          <p14:tracePt t="111694" x="4919663" y="4878388"/>
          <p14:tracePt t="111702" x="4876800" y="4886325"/>
          <p14:tracePt t="111710" x="4808538" y="4894263"/>
          <p14:tracePt t="111718" x="4724400" y="4911725"/>
          <p14:tracePt t="111726" x="4621213" y="4929188"/>
          <p14:tracePt t="111734" x="4511675" y="4946650"/>
          <p14:tracePt t="111742" x="4400550" y="4954588"/>
          <p14:tracePt t="111750" x="4256088" y="4962525"/>
          <p14:tracePt t="111758" x="4103688" y="4979988"/>
          <p14:tracePt t="111766" x="3959225" y="4997450"/>
          <p14:tracePt t="111773" x="3857625" y="5005388"/>
          <p14:tracePt t="111782" x="3763963" y="5013325"/>
          <p14:tracePt t="111791" x="3695700" y="5013325"/>
          <p14:tracePt t="111798" x="3652838" y="5022850"/>
          <p14:tracePt t="111807" x="3636963" y="5022850"/>
          <p14:tracePt t="111989" x="3652838" y="4987925"/>
          <p14:tracePt t="111997" x="3687763" y="4962525"/>
          <p14:tracePt t="112006" x="3763963" y="4894263"/>
          <p14:tracePt t="112013" x="3890963" y="4784725"/>
          <p14:tracePt t="112023" x="4103688" y="4648200"/>
          <p14:tracePt t="112029" x="4306888" y="4503738"/>
          <p14:tracePt t="112039" x="4529138" y="4394200"/>
          <p14:tracePt t="112046" x="4732338" y="4291013"/>
          <p14:tracePt t="112055" x="4902200" y="4214813"/>
          <p14:tracePt t="112062" x="5114925" y="4146550"/>
          <p14:tracePt t="112074" x="5302250" y="4087813"/>
          <p14:tracePt t="112078" x="5530850" y="4037013"/>
          <p14:tracePt t="112086" x="5735638" y="3994150"/>
          <p14:tracePt t="112093" x="5905500" y="3968750"/>
          <p14:tracePt t="112102" x="6032500" y="3960813"/>
          <p14:tracePt t="112110" x="6134100" y="3960813"/>
          <p14:tracePt t="112118" x="6184900" y="3960813"/>
          <p14:tracePt t="112126" x="6202363" y="3960813"/>
          <p14:tracePt t="112134" x="6210300" y="3968750"/>
          <p14:tracePt t="112158" x="6210300" y="3986213"/>
          <p14:tracePt t="112174" x="6210300" y="4019550"/>
          <p14:tracePt t="112183" x="6227763" y="4044950"/>
          <p14:tracePt t="112193" x="6235700" y="4087813"/>
          <p14:tracePt t="112199" x="6235700" y="4121150"/>
          <p14:tracePt t="112209" x="6235700" y="4156075"/>
          <p14:tracePt t="112215" x="6235700" y="4189413"/>
          <p14:tracePt t="112226" x="6235700" y="4214813"/>
          <p14:tracePt t="112231" x="6245225" y="4232275"/>
          <p14:tracePt t="112240" x="6261100" y="4257675"/>
          <p14:tracePt t="112247" x="6270625" y="4257675"/>
          <p14:tracePt t="112258" x="6278563" y="4265613"/>
          <p14:tracePt t="112288" x="6296025" y="4257675"/>
          <p14:tracePt t="112295" x="6321425" y="4249738"/>
          <p14:tracePt t="112303" x="6354763" y="4214813"/>
          <p14:tracePt t="112312" x="6415088" y="4156075"/>
          <p14:tracePt t="112319" x="6483350" y="4087813"/>
          <p14:tracePt t="112328" x="6559550" y="4002088"/>
          <p14:tracePt t="112334" x="6643688" y="3917950"/>
          <p14:tracePt t="112342" x="6719888" y="3841750"/>
          <p14:tracePt t="112350" x="6788150" y="3763963"/>
          <p14:tracePt t="112358" x="6848475" y="3705225"/>
          <p14:tracePt t="112366" x="6899275" y="3646488"/>
          <p14:tracePt t="112374" x="6942138" y="3603625"/>
          <p14:tracePt t="112382" x="6983413" y="3568700"/>
          <p14:tracePt t="112392" x="7018338" y="3543300"/>
          <p14:tracePt t="112583" x="7008813" y="3543300"/>
          <p14:tracePt t="112590" x="6975475" y="3560763"/>
          <p14:tracePt t="112597" x="6958013" y="3578225"/>
          <p14:tracePt t="112607" x="6924675" y="3594100"/>
          <p14:tracePt t="112614" x="6873875" y="3603625"/>
          <p14:tracePt t="112623" x="6864350" y="3603625"/>
          <p14:tracePt t="112630" x="6856413" y="3594100"/>
          <p14:tracePt t="112645" x="6848475" y="3578225"/>
          <p14:tracePt t="112656" x="6848475" y="3552825"/>
          <p14:tracePt t="112662" x="6848475" y="3535363"/>
          <p14:tracePt t="112672" x="6848475" y="3492500"/>
          <p14:tracePt t="112678" x="6864350" y="3424238"/>
          <p14:tracePt t="112689" x="6924675" y="3340100"/>
          <p14:tracePt t="112694" x="6992938" y="3246438"/>
          <p14:tracePt t="112702" x="7059613" y="3160713"/>
          <p14:tracePt t="112710" x="7162800" y="3076575"/>
          <p14:tracePt t="112718" x="7264400" y="3000375"/>
          <p14:tracePt t="112726" x="7391400" y="2932113"/>
          <p14:tracePt t="112734" x="7518400" y="2881313"/>
          <p14:tracePt t="112742" x="7621588" y="2855913"/>
          <p14:tracePt t="112750" x="7705725" y="2846388"/>
          <p14:tracePt t="112758" x="7715250" y="2846388"/>
          <p14:tracePt t="112831" x="7731125" y="2838450"/>
          <p14:tracePt t="112840" x="7740650" y="2830513"/>
          <p14:tracePt t="112847" x="7766050" y="2813050"/>
          <p14:tracePt t="112860" x="7842250" y="2762250"/>
          <p14:tracePt t="112863" x="8004175" y="2660650"/>
          <p14:tracePt t="112876" x="8250238" y="2506663"/>
          <p14:tracePt t="112878" x="8539163" y="2354263"/>
          <p14:tracePt t="112889" x="8836025" y="2200275"/>
          <p14:tracePt t="112908" x="9371013" y="1997075"/>
          <p14:tracePt t="112910" x="9626600" y="1928813"/>
          <p14:tracePt t="112918" x="9880600" y="1870075"/>
          <p14:tracePt t="112926" x="10118725" y="1844675"/>
          <p14:tracePt t="112934" x="10331450" y="1827213"/>
          <p14:tracePt t="112942" x="10493375" y="1827213"/>
          <p14:tracePt t="112950" x="10620375" y="1827213"/>
          <p14:tracePt t="112958" x="10714038" y="1835150"/>
          <p14:tracePt t="112967" x="10721975" y="1835150"/>
          <p14:tracePt t="113053" x="10729913" y="1835150"/>
          <p14:tracePt t="113077" x="10739438" y="1835150"/>
          <p14:tracePt t="113085" x="10739438" y="1827213"/>
          <p14:tracePt t="113093" x="10739438" y="1819275"/>
          <p14:tracePt t="113101" x="10739438" y="1809750"/>
          <p14:tracePt t="113118" x="10721975" y="1784350"/>
          <p14:tracePt t="113126" x="10704513" y="1784350"/>
          <p14:tracePt t="113134" x="10688638" y="1766888"/>
          <p14:tracePt t="113142" x="10679113" y="1766888"/>
          <p14:tracePt t="113182" x="10696575" y="1751013"/>
          <p14:tracePt t="113190" x="10756900" y="1733550"/>
          <p14:tracePt t="113198" x="10848975" y="1725613"/>
          <p14:tracePt t="113208" x="11002963" y="1725613"/>
          <p14:tracePt t="113214" x="11188700" y="1725613"/>
          <p14:tracePt t="113224" x="11418888" y="1725613"/>
          <p14:tracePt t="113230" x="11699875" y="1725613"/>
          <p14:tracePt t="113240" x="11979275" y="1733550"/>
          <p14:tracePt t="118645" x="11231563" y="3738563"/>
          <p14:tracePt t="118655" x="10679113" y="3756025"/>
          <p14:tracePt t="118661" x="10169525" y="3773488"/>
          <p14:tracePt t="118671" x="9728200" y="3790950"/>
          <p14:tracePt t="118677" x="9337675" y="3806825"/>
          <p14:tracePt t="118687" x="8988425" y="3806825"/>
          <p14:tracePt t="118694" x="8716963" y="3806825"/>
          <p14:tracePt t="118704" x="8521700" y="3790950"/>
          <p14:tracePt t="118710" x="8410575" y="3773488"/>
          <p14:tracePt t="118718" x="8343900" y="3756025"/>
          <p14:tracePt t="118726" x="8343900" y="3748088"/>
          <p14:tracePt t="118782" x="8318500" y="3756025"/>
          <p14:tracePt t="118791" x="8308975" y="3763963"/>
          <p14:tracePt t="118799" x="8283575" y="3832225"/>
          <p14:tracePt t="118808" x="8224838" y="3986213"/>
          <p14:tracePt t="118815" x="8147050" y="4181475"/>
          <p14:tracePt t="118826" x="8045450" y="4376738"/>
          <p14:tracePt t="118830" x="7961313" y="4538663"/>
          <p14:tracePt t="118839" x="7859713" y="4716463"/>
          <p14:tracePt t="118845" x="7766050" y="4852988"/>
          <p14:tracePt t="118855" x="7662863" y="4979988"/>
          <p14:tracePt t="118862" x="7553325" y="5091113"/>
          <p14:tracePt t="118871" x="7451725" y="5167313"/>
          <p14:tracePt t="118878" x="7348538" y="5218113"/>
          <p14:tracePt t="118887" x="7246938" y="5243513"/>
          <p14:tracePt t="118906" x="7018338" y="5260975"/>
          <p14:tracePt t="118909" x="6889750" y="5260975"/>
          <p14:tracePt t="118918" x="6754813" y="5243513"/>
          <p14:tracePt t="118926" x="6567488" y="5200650"/>
          <p14:tracePt t="118934" x="6364288" y="5141913"/>
          <p14:tracePt t="118942" x="6126163" y="5073650"/>
          <p14:tracePt t="118950" x="5921375" y="5022850"/>
          <p14:tracePt t="118958" x="5743575" y="4972050"/>
          <p14:tracePt t="118966" x="5556250" y="4919663"/>
          <p14:tracePt t="118974" x="5394325" y="4886325"/>
          <p14:tracePt t="118982" x="5267325" y="4868863"/>
          <p14:tracePt t="118990" x="5173663" y="4860925"/>
          <p14:tracePt t="118998" x="5106988" y="4852988"/>
          <p14:tracePt t="119006" x="5038725" y="4852988"/>
          <p14:tracePt t="119014" x="4970463" y="4852988"/>
          <p14:tracePt t="119023" x="4876800" y="4852988"/>
          <p14:tracePt t="119030" x="4775200" y="4852988"/>
          <p14:tracePt t="119039" x="4673600" y="4868863"/>
          <p14:tracePt t="119046" x="4529138" y="4886325"/>
          <p14:tracePt t="119056" x="4375150" y="4919663"/>
          <p14:tracePt t="119062" x="4187825" y="4972050"/>
          <p14:tracePt t="119071" x="4010025" y="5005388"/>
          <p14:tracePt t="119078" x="3806825" y="5048250"/>
          <p14:tracePt t="119089" x="3627438" y="5081588"/>
          <p14:tracePt t="119094" x="3457575" y="5106988"/>
          <p14:tracePt t="119107" x="3305175" y="5116513"/>
          <p14:tracePt t="119114" x="3194050" y="5124450"/>
          <p14:tracePt t="119123" x="3084513" y="5124450"/>
          <p14:tracePt t="119130" x="2990850" y="5124450"/>
          <p14:tracePt t="119139" x="2914650" y="5124450"/>
          <p14:tracePt t="119146" x="2846388" y="5124450"/>
          <p14:tracePt t="119156" x="2760663" y="5106988"/>
          <p14:tracePt t="119162" x="2693988" y="5099050"/>
          <p14:tracePt t="119171" x="2625725" y="5081588"/>
          <p14:tracePt t="119178" x="2565400" y="5064125"/>
          <p14:tracePt t="119189" x="2506663" y="5048250"/>
          <p14:tracePt t="119194" x="2455863" y="5022850"/>
          <p14:tracePt t="119205" x="2395538" y="4997450"/>
          <p14:tracePt t="119210" x="2336800" y="4972050"/>
          <p14:tracePt t="119221" x="2293938" y="4954588"/>
          <p14:tracePt t="119226" x="2268538" y="4946650"/>
          <p14:tracePt t="119235" x="2235200" y="4937125"/>
          <p14:tracePt t="119242" x="2192338" y="4929188"/>
          <p14:tracePt t="119315" x="2200275" y="4937125"/>
          <p14:tracePt t="119325" x="2225675" y="4937125"/>
          <p14:tracePt t="119331" x="2260600" y="4937125"/>
          <p14:tracePt t="119342" x="2352675" y="4946650"/>
          <p14:tracePt t="119347" x="2463800" y="4946650"/>
          <p14:tracePt t="119357" x="2590800" y="4946650"/>
          <p14:tracePt t="119362" x="2693988" y="4946650"/>
          <p14:tracePt t="119372" x="2778125" y="4946650"/>
          <p14:tracePt t="119379" x="2879725" y="4946650"/>
          <p14:tracePt t="119391" x="2982913" y="4946650"/>
          <p14:tracePt t="119394" x="3084513" y="4946650"/>
          <p14:tracePt t="119407" x="3186113" y="4946650"/>
          <p14:tracePt t="119411" x="3297238" y="4946650"/>
          <p14:tracePt t="119422" x="3424238" y="4946650"/>
          <p14:tracePt t="119426" x="3551238" y="4929188"/>
          <p14:tracePt t="119435" x="3703638" y="4894263"/>
          <p14:tracePt t="119442" x="3933825" y="4843463"/>
          <p14:tracePt t="119451" x="4222750" y="4802188"/>
          <p14:tracePt t="119460" x="4545013" y="4724400"/>
          <p14:tracePt t="119466" x="4902200" y="4665663"/>
          <p14:tracePt t="119474" x="5241925" y="4597400"/>
          <p14:tracePt t="119483" x="5581650" y="4538663"/>
          <p14:tracePt t="119491" x="5981700" y="4495800"/>
          <p14:tracePt t="119498" x="6354763" y="4460875"/>
          <p14:tracePt t="119506" x="6704013" y="4445000"/>
          <p14:tracePt t="119513" x="6967538" y="4427538"/>
          <p14:tracePt t="119522" x="7239000" y="4427538"/>
          <p14:tracePt t="119529" x="7451725" y="4427538"/>
          <p14:tracePt t="119539" x="7688263" y="4452938"/>
          <p14:tracePt t="119545" x="7885113" y="4478338"/>
          <p14:tracePt t="119555" x="8054975" y="4486275"/>
          <p14:tracePt t="119561" x="8174038" y="4503738"/>
          <p14:tracePt t="119571" x="8301038" y="4538663"/>
          <p14:tracePt t="119578" x="8453438" y="4572000"/>
          <p14:tracePt t="119587" x="8564563" y="4597400"/>
          <p14:tracePt t="119593" x="8674100" y="4622800"/>
          <p14:tracePt t="119604" x="8777288" y="4648200"/>
          <p14:tracePt t="119610" x="8869363" y="4657725"/>
          <p14:tracePt t="119618" x="8963025" y="4665663"/>
          <p14:tracePt t="119625" x="9031288" y="4665663"/>
          <p14:tracePt t="119634" x="9107488" y="4665663"/>
          <p14:tracePt t="119642" x="9209088" y="4665663"/>
          <p14:tracePt t="119649" x="9328150" y="4630738"/>
          <p14:tracePt t="119658" x="9456738" y="4605338"/>
          <p14:tracePt t="119666" x="9617075" y="4554538"/>
          <p14:tracePt t="119673" x="9761538" y="4513263"/>
          <p14:tracePt t="119682" x="9915525" y="4478338"/>
          <p14:tracePt t="119690" x="10067925" y="4460875"/>
          <p14:tracePt t="119698" x="10186988" y="4445000"/>
          <p14:tracePt t="119705" x="10271125" y="4435475"/>
          <p14:tracePt t="119714" x="10331450" y="4435475"/>
          <p14:tracePt t="119722" x="10339388" y="4435475"/>
          <p14:tracePt t="119730" x="10348913" y="4435475"/>
          <p14:tracePt t="119762" x="10348913" y="4445000"/>
          <p14:tracePt t="119773" x="10348913" y="4452938"/>
          <p14:tracePt t="119779" x="10348913" y="4460875"/>
          <p14:tracePt t="119790" x="10348913" y="4470400"/>
          <p14:tracePt t="119795" x="10348913" y="4486275"/>
          <p14:tracePt t="119805" x="10339388" y="4521200"/>
          <p14:tracePt t="119810" x="10323513" y="4538663"/>
          <p14:tracePt t="119819" x="10298113" y="4579938"/>
          <p14:tracePt t="119826" x="10280650" y="4589463"/>
          <p14:tracePt t="119835" x="10237788" y="4614863"/>
          <p14:tracePt t="119842" x="10186988" y="4640263"/>
          <p14:tracePt t="119850" x="10136188" y="4673600"/>
          <p14:tracePt t="119858" x="10085388" y="4716463"/>
          <p14:tracePt t="119867" x="10017125" y="4749800"/>
          <p14:tracePt t="119875" x="9923463" y="4775200"/>
          <p14:tracePt t="119882" x="9829800" y="4810125"/>
          <p14:tracePt t="119907" x="9490075" y="4860925"/>
          <p14:tracePt t="119914" x="9371013" y="4878388"/>
          <p14:tracePt t="119923" x="9251950" y="4886325"/>
          <p14:tracePt t="119930" x="9099550" y="4886325"/>
          <p14:tracePt t="119940" x="8955088" y="4886325"/>
          <p14:tracePt t="119946" x="8767763" y="4878388"/>
          <p14:tracePt t="119956" x="8547100" y="4868863"/>
          <p14:tracePt t="119962" x="8240713" y="4827588"/>
          <p14:tracePt t="119973" x="7951788" y="4775200"/>
          <p14:tracePt t="119978" x="7662863" y="4733925"/>
          <p14:tracePt t="119989" x="7373938" y="4724400"/>
          <p14:tracePt t="119994" x="7145338" y="4708525"/>
          <p14:tracePt t="120005" x="6975475" y="4699000"/>
          <p14:tracePt t="120010" x="6864350" y="4699000"/>
          <p14:tracePt t="120019" x="6745288" y="4699000"/>
          <p14:tracePt t="120026" x="6635750" y="4699000"/>
          <p14:tracePt t="120035" x="6542088" y="4724400"/>
          <p14:tracePt t="120042" x="6430963" y="4759325"/>
          <p14:tracePt t="120050" x="6321425" y="4792663"/>
          <p14:tracePt t="120058" x="6227763" y="4852988"/>
          <p14:tracePt t="120067" x="6116638" y="4911725"/>
          <p14:tracePt t="120074" x="6015038" y="4954588"/>
          <p14:tracePt t="120082" x="5921375" y="5013325"/>
          <p14:tracePt t="120090" x="5827713" y="5056188"/>
          <p14:tracePt t="120098" x="5735638" y="5106988"/>
          <p14:tracePt t="120106" x="5649913" y="5132388"/>
          <p14:tracePt t="120114" x="5565775" y="5149850"/>
          <p14:tracePt t="120124" x="5505450" y="5167313"/>
          <p14:tracePt t="120130" x="5454650" y="5175250"/>
          <p14:tracePt t="120141" x="5378450" y="5175250"/>
          <p14:tracePt t="120146" x="5310188" y="5175250"/>
          <p14:tracePt t="120156" x="5249863" y="5167313"/>
          <p14:tracePt t="120162" x="5199063" y="5157788"/>
          <p14:tracePt t="120172" x="5148263" y="5141913"/>
          <p14:tracePt t="120178" x="5097463" y="5132388"/>
          <p14:tracePt t="120187" x="5054600" y="5106988"/>
          <p14:tracePt t="120194" x="5003800" y="5081588"/>
          <p14:tracePt t="120205" x="4935538" y="5048250"/>
          <p14:tracePt t="120210" x="4859338" y="5005388"/>
          <p14:tracePt t="120219" x="4791075" y="4979988"/>
          <p14:tracePt t="120226" x="4732338" y="4962525"/>
          <p14:tracePt t="120234" x="4664075" y="4954588"/>
          <p14:tracePt t="120242" x="4595813" y="4946650"/>
          <p14:tracePt t="120250" x="4537075" y="4946650"/>
          <p14:tracePt t="120258" x="4494213" y="4946650"/>
          <p14:tracePt t="120266" x="4468813" y="4946650"/>
          <p14:tracePt t="120274" x="4425950" y="4946650"/>
          <p14:tracePt t="120290" x="4418013" y="4946650"/>
          <p14:tracePt t="120340" x="4425950" y="4946650"/>
          <p14:tracePt t="120357" x="4443413" y="4946650"/>
          <p14:tracePt t="120364" x="4468813" y="4929188"/>
          <p14:tracePt t="120372" x="4545013" y="4886325"/>
          <p14:tracePt t="120378" x="4646613" y="4843463"/>
          <p14:tracePt t="120388" x="4833938" y="4784725"/>
          <p14:tracePt t="120394" x="5132388" y="4724400"/>
          <p14:tracePt t="120406" x="5530850" y="4648200"/>
          <p14:tracePt t="120410" x="5989638" y="4529138"/>
          <p14:tracePt t="120421" x="6534150" y="4419600"/>
          <p14:tracePt t="120426" x="7059613" y="4300538"/>
          <p14:tracePt t="120435" x="7672388" y="4206875"/>
          <p14:tracePt t="120442" x="8318500" y="4138613"/>
          <p14:tracePt t="120450" x="8947150" y="4079875"/>
          <p14:tracePt t="120458" x="9550400" y="4027488"/>
          <p14:tracePt t="120467" x="10110788" y="3976688"/>
          <p14:tracePt t="120474" x="10645775" y="3925888"/>
          <p14:tracePt t="120482" x="11112500" y="3892550"/>
          <p14:tracePt t="120490" x="11537950" y="3857625"/>
          <p14:tracePt t="120498" x="11885613" y="3824288"/>
          <p14:tracePt t="120506" x="12174538" y="3781425"/>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32</a:t>
            </a:fld>
            <a:endParaRPr lang="en-US" dirty="0"/>
          </a:p>
        </p:txBody>
      </p:sp>
      <p:graphicFrame>
        <p:nvGraphicFramePr>
          <p:cNvPr id="5" name="Content Placeholder 4">
            <a:extLst>
              <a:ext uri="{FF2B5EF4-FFF2-40B4-BE49-F238E27FC236}">
                <a16:creationId xmlns:a16="http://schemas.microsoft.com/office/drawing/2014/main" id="{0C8BE09E-7B68-4B25-8EA6-4D2CB5AA7E9F}"/>
              </a:ext>
            </a:extLst>
          </p:cNvPr>
          <p:cNvGraphicFramePr>
            <a:graphicFrameLocks/>
          </p:cNvGraphicFramePr>
          <p:nvPr>
            <p:extLst>
              <p:ext uri="{D42A27DB-BD31-4B8C-83A1-F6EECF244321}">
                <p14:modId xmlns:p14="http://schemas.microsoft.com/office/powerpoint/2010/main" val="867527026"/>
              </p:ext>
            </p:extLst>
          </p:nvPr>
        </p:nvGraphicFramePr>
        <p:xfrm>
          <a:off x="752856" y="722059"/>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152EFD7B-5911-4F52-B1BF-C8A9FCC98A27}"/>
              </a:ext>
            </a:extLst>
          </p:cNvPr>
          <p:cNvPicPr>
            <a:picLocks noGrp="1"/>
          </p:cNvPicPr>
          <p:nvPr>
            <p:ph idx="1"/>
          </p:nvPr>
        </p:nvPicPr>
        <p:blipFill rotWithShape="1">
          <a:blip r:embed="rId7">
            <a:extLst>
              <a:ext uri="{28A0092B-C50C-407E-A947-70E740481C1C}">
                <a14:useLocalDpi xmlns:a14="http://schemas.microsoft.com/office/drawing/2010/main" val="0"/>
              </a:ext>
            </a:extLst>
          </a:blip>
          <a:srcRect l="53790" t="45676" b="8729"/>
          <a:stretch/>
        </p:blipFill>
        <p:spPr bwMode="auto">
          <a:xfrm>
            <a:off x="5346192" y="3055962"/>
            <a:ext cx="2261616" cy="3300388"/>
          </a:xfrm>
          <a:prstGeom prst="rect">
            <a:avLst/>
          </a:prstGeom>
          <a:noFill/>
          <a:ln>
            <a:noFill/>
          </a:ln>
        </p:spPr>
      </p:pic>
      <p:pic>
        <p:nvPicPr>
          <p:cNvPr id="7" name="Content Placeholder 5">
            <a:extLst>
              <a:ext uri="{FF2B5EF4-FFF2-40B4-BE49-F238E27FC236}">
                <a16:creationId xmlns:a16="http://schemas.microsoft.com/office/drawing/2014/main" id="{C20793EE-A722-4852-85DD-CEA2BE19FA1A}"/>
              </a:ext>
            </a:extLst>
          </p:cNvPr>
          <p:cNvPicPr>
            <a:picLocks/>
          </p:cNvPicPr>
          <p:nvPr/>
        </p:nvPicPr>
        <p:blipFill rotWithShape="1">
          <a:blip r:embed="rId7">
            <a:extLst>
              <a:ext uri="{28A0092B-C50C-407E-A947-70E740481C1C}">
                <a14:useLocalDpi xmlns:a14="http://schemas.microsoft.com/office/drawing/2010/main" val="0"/>
              </a:ext>
            </a:extLst>
          </a:blip>
          <a:srcRect l="2124" t="71980" r="62631" b="-517"/>
          <a:stretch/>
        </p:blipFill>
        <p:spPr bwMode="auto">
          <a:xfrm>
            <a:off x="2041216" y="2531558"/>
            <a:ext cx="2347904" cy="2811672"/>
          </a:xfrm>
          <a:prstGeom prst="rect">
            <a:avLst/>
          </a:prstGeom>
          <a:noFill/>
          <a:ln>
            <a:noFill/>
          </a:ln>
        </p:spPr>
      </p:pic>
      <p:pic>
        <p:nvPicPr>
          <p:cNvPr id="8" name="Content Placeholder 5">
            <a:extLst>
              <a:ext uri="{FF2B5EF4-FFF2-40B4-BE49-F238E27FC236}">
                <a16:creationId xmlns:a16="http://schemas.microsoft.com/office/drawing/2014/main" id="{EA8D346A-ADB1-4B01-91B0-579DC3885049}"/>
              </a:ext>
            </a:extLst>
          </p:cNvPr>
          <p:cNvPicPr>
            <a:picLocks/>
          </p:cNvPicPr>
          <p:nvPr/>
        </p:nvPicPr>
        <p:blipFill rotWithShape="1">
          <a:blip r:embed="rId7">
            <a:extLst>
              <a:ext uri="{28A0092B-C50C-407E-A947-70E740481C1C}">
                <a14:useLocalDpi xmlns:a14="http://schemas.microsoft.com/office/drawing/2010/main" val="0"/>
              </a:ext>
            </a:extLst>
          </a:blip>
          <a:srcRect l="53790" b="79802"/>
          <a:stretch/>
        </p:blipFill>
        <p:spPr bwMode="auto">
          <a:xfrm>
            <a:off x="5346192" y="1704786"/>
            <a:ext cx="2261616" cy="1462030"/>
          </a:xfrm>
          <a:prstGeom prst="rect">
            <a:avLst/>
          </a:prstGeom>
          <a:noFill/>
          <a:ln>
            <a:noFill/>
          </a:ln>
        </p:spPr>
      </p:pic>
    </p:spTree>
    <p:extLst>
      <p:ext uri="{BB962C8B-B14F-4D97-AF65-F5344CB8AC3E}">
        <p14:creationId xmlns:p14="http://schemas.microsoft.com/office/powerpoint/2010/main" val="2504112037"/>
      </p:ext>
    </p:extLst>
  </p:cSld>
  <p:clrMapOvr>
    <a:masterClrMapping/>
  </p:clrMapOvr>
  <mc:AlternateContent xmlns:mc="http://schemas.openxmlformats.org/markup-compatibility/2006" xmlns:p14="http://schemas.microsoft.com/office/powerpoint/2010/main">
    <mc:Choice Requires="p14">
      <p:transition spd="slow" p14:dur="2000" advTm="198114"/>
    </mc:Choice>
    <mc:Fallback xmlns="">
      <p:transition spd="slow" advTm="198114"/>
    </mc:Fallback>
  </mc:AlternateContent>
  <p:extLst>
    <p:ext uri="{3A86A75C-4F4B-4683-9AE1-C65F6400EC91}">
      <p14:laserTraceLst xmlns:p14="http://schemas.microsoft.com/office/powerpoint/2010/main">
        <p14:tracePtLst>
          <p14:tracePt t="1269" x="11809413" y="3041650"/>
          <p14:tracePt t="1275" x="11461750" y="3076575"/>
          <p14:tracePt t="1286" x="11104563" y="3101975"/>
          <p14:tracePt t="1290" x="10756900" y="3119438"/>
          <p14:tracePt t="1298" x="10450513" y="3135313"/>
          <p14:tracePt t="1306" x="10169525" y="3152775"/>
          <p14:tracePt t="1315" x="9940925" y="3152775"/>
          <p14:tracePt t="1322" x="9728200" y="3152775"/>
          <p14:tracePt t="1330" x="9540875" y="3152775"/>
          <p14:tracePt t="1338" x="9380538" y="3152775"/>
          <p14:tracePt t="1346" x="9193213" y="3152775"/>
          <p14:tracePt t="1354" x="8988425" y="3152775"/>
          <p14:tracePt t="1363" x="8802688" y="3152775"/>
          <p14:tracePt t="1371" x="8674100" y="3152775"/>
          <p14:tracePt t="1378" x="8539163" y="3152775"/>
          <p14:tracePt t="1387" x="8420100" y="3152775"/>
          <p14:tracePt t="1395" x="8275638" y="3152775"/>
          <p14:tracePt t="1403" x="8174038" y="3152775"/>
          <p14:tracePt t="1410" x="8088313" y="3152775"/>
          <p14:tracePt t="1420" x="7994650" y="3160713"/>
          <p14:tracePt t="1427" x="7926388" y="3160713"/>
          <p14:tracePt t="1436" x="7859713" y="3160713"/>
          <p14:tracePt t="1442" x="7799388" y="3160713"/>
          <p14:tracePt t="1452" x="7740650" y="3160713"/>
          <p14:tracePt t="1459" x="7697788" y="3152775"/>
          <p14:tracePt t="1469" x="7646988" y="3144838"/>
          <p14:tracePt t="1474" x="7612063" y="3144838"/>
          <p14:tracePt t="1491" x="7535863" y="3144838"/>
          <p14:tracePt t="1499" x="7485063" y="3135313"/>
          <p14:tracePt t="1507" x="7451725" y="3135313"/>
          <p14:tracePt t="1516" x="7416800" y="3135313"/>
          <p14:tracePt t="1524" x="7400925" y="3135313"/>
          <p14:tracePt t="1548" x="7391400" y="3127375"/>
          <p14:tracePt t="1558" x="7383463" y="3127375"/>
          <p14:tracePt t="1708" x="7383463" y="3119438"/>
          <p14:tracePt t="1964" x="7383463" y="3109913"/>
          <p14:tracePt t="2419" x="7373938" y="3109913"/>
          <p14:tracePt t="2437" x="7358063" y="3084513"/>
          <p14:tracePt t="2444" x="7358063" y="3076575"/>
          <p14:tracePt t="2452" x="7332663" y="3051175"/>
          <p14:tracePt t="2458" x="7307263" y="3025775"/>
          <p14:tracePt t="2468" x="7289800" y="3000375"/>
          <p14:tracePt t="2473" x="7256463" y="2965450"/>
          <p14:tracePt t="2484" x="7221538" y="2940050"/>
          <p14:tracePt t="2491" x="7204075" y="2914650"/>
          <p14:tracePt t="2500" x="7188200" y="2897188"/>
          <p14:tracePt t="2507" x="7178675" y="2889250"/>
          <p14:tracePt t="2516" x="7170738" y="2871788"/>
          <p14:tracePt t="2523" x="7162800" y="2863850"/>
          <p14:tracePt t="2531" x="7153275" y="2846388"/>
          <p14:tracePt t="2538" x="7153275" y="2838450"/>
          <p14:tracePt t="2547" x="7153275" y="2830513"/>
          <p14:tracePt t="2595" x="7153275" y="2820988"/>
          <p14:tracePt t="2604" x="7153275" y="2805113"/>
          <p14:tracePt t="2612" x="7145338" y="2795588"/>
          <p14:tracePt t="2621" x="7137400" y="2778125"/>
          <p14:tracePt t="2628" x="7137400" y="2762250"/>
          <p14:tracePt t="2637" x="7137400" y="2736850"/>
          <p14:tracePt t="2644" x="7119938" y="2711450"/>
          <p14:tracePt t="2656" x="7112000" y="2676525"/>
          <p14:tracePt t="2659" x="7102475" y="2668588"/>
          <p14:tracePt t="2672" x="7094538" y="2651125"/>
          <p14:tracePt t="2675" x="7077075" y="2608263"/>
          <p14:tracePt t="2687" x="7051675" y="2582863"/>
          <p14:tracePt t="2691" x="7034213" y="2574925"/>
          <p14:tracePt t="2700" x="7000875" y="2557463"/>
          <p14:tracePt t="2708" x="6975475" y="2541588"/>
          <p14:tracePt t="2714" x="6958013" y="2524125"/>
          <p14:tracePt t="2722" x="6932613" y="2516188"/>
          <p14:tracePt t="2731" x="6899275" y="2506663"/>
          <p14:tracePt t="2738" x="6873875" y="2489200"/>
          <p14:tracePt t="2747" x="6831013" y="2473325"/>
          <p14:tracePt t="2754" x="6797675" y="2455863"/>
          <p14:tracePt t="2763" x="6745288" y="2438400"/>
          <p14:tracePt t="2772" x="6686550" y="2422525"/>
          <p14:tracePt t="2779" x="6635750" y="2405063"/>
          <p14:tracePt t="2788" x="6575425" y="2387600"/>
          <p14:tracePt t="2795" x="6508750" y="2362200"/>
          <p14:tracePt t="2804" x="6423025" y="2336800"/>
          <p14:tracePt t="2811" x="6329363" y="2303463"/>
          <p14:tracePt t="2820" x="6227763" y="2268538"/>
          <p14:tracePt t="2826" x="6126163" y="2227263"/>
          <p14:tracePt t="2837" x="6040438" y="2192338"/>
          <p14:tracePt t="2842" x="5981700" y="2166938"/>
          <p14:tracePt t="2851" x="5930900" y="2149475"/>
          <p14:tracePt t="2858" x="5880100" y="2124075"/>
          <p14:tracePt t="2868" x="5845175" y="2098675"/>
          <p14:tracePt t="2873" x="5837238" y="2098675"/>
          <p14:tracePt t="2886" x="5827713" y="2098675"/>
          <p14:tracePt t="2897" x="5819775" y="2090738"/>
          <p14:tracePt t="2930" x="5811838" y="2082800"/>
          <p14:tracePt t="2937" x="5802313" y="2082800"/>
          <p14:tracePt t="2962" x="5794375" y="2082800"/>
          <p14:tracePt t="2969" x="5768975" y="2082800"/>
          <p14:tracePt t="2978" x="5743575" y="2082800"/>
          <p14:tracePt t="2986" x="5700713" y="2082800"/>
          <p14:tracePt t="2994" x="5641975" y="2090738"/>
          <p14:tracePt t="3003" x="5548313" y="2108200"/>
          <p14:tracePt t="3010" x="5454650" y="2133600"/>
          <p14:tracePt t="3019" x="5360988" y="2149475"/>
          <p14:tracePt t="3026" x="5284788" y="2159000"/>
          <p14:tracePt t="3036" x="5191125" y="2174875"/>
          <p14:tracePt t="3042" x="5097463" y="2200275"/>
          <p14:tracePt t="3051" x="5003800" y="2217738"/>
          <p14:tracePt t="3058" x="4927600" y="2235200"/>
          <p14:tracePt t="3068" x="4851400" y="2243138"/>
          <p14:tracePt t="3074" x="4775200" y="2252663"/>
          <p14:tracePt t="3085" x="4714875" y="2260600"/>
          <p14:tracePt t="3090" x="4638675" y="2268538"/>
          <p14:tracePt t="3098" x="4537075" y="2278063"/>
          <p14:tracePt t="3106" x="4418013" y="2286000"/>
          <p14:tracePt t="3114" x="4316413" y="2293938"/>
          <p14:tracePt t="3122" x="4187825" y="2319338"/>
          <p14:tracePt t="3130" x="4078288" y="2344738"/>
          <p14:tracePt t="3138" x="3933825" y="2362200"/>
          <p14:tracePt t="3146" x="3771900" y="2397125"/>
          <p14:tracePt t="3154" x="3586163" y="2447925"/>
          <p14:tracePt t="3162" x="3449638" y="2489200"/>
          <p14:tracePt t="3170" x="3279775" y="2549525"/>
          <p14:tracePt t="3178" x="3109913" y="2625725"/>
          <p14:tracePt t="3186" x="2940050" y="2693988"/>
          <p14:tracePt t="3194" x="2778125" y="2778125"/>
          <p14:tracePt t="3203" x="2641600" y="2855913"/>
          <p14:tracePt t="3210" x="2514600" y="2922588"/>
          <p14:tracePt t="3219" x="2413000" y="2965450"/>
          <p14:tracePt t="3226" x="2327275" y="3000375"/>
          <p14:tracePt t="3236" x="2268538" y="3025775"/>
          <p14:tracePt t="3242" x="2225675" y="3041650"/>
          <p14:tracePt t="3360" x="2251075" y="3041650"/>
          <p14:tracePt t="3369" x="2268538" y="3041650"/>
          <p14:tracePt t="3375" x="2311400" y="3041650"/>
          <p14:tracePt t="3389" x="2395538" y="3025775"/>
          <p14:tracePt t="3391" x="2506663" y="3000375"/>
          <p14:tracePt t="3403" x="2651125" y="2982913"/>
          <p14:tracePt t="3407" x="2803525" y="2957513"/>
          <p14:tracePt t="3416" x="2955925" y="2940050"/>
          <p14:tracePt t="3423" x="3135313" y="2914650"/>
          <p14:tracePt t="3432" x="3313113" y="2881313"/>
          <p14:tracePt t="3440" x="3508375" y="2855913"/>
          <p14:tracePt t="3447" x="3678238" y="2830513"/>
          <p14:tracePt t="3456" x="3840163" y="2795588"/>
          <p14:tracePt t="3462" x="4060825" y="2762250"/>
          <p14:tracePt t="3472" x="4240213" y="2736850"/>
          <p14:tracePt t="3478" x="4392613" y="2711450"/>
          <p14:tracePt t="3486" x="4545013" y="2676525"/>
          <p14:tracePt t="3493" x="4699000" y="2660650"/>
          <p14:tracePt t="3503" x="4843463" y="2651125"/>
          <p14:tracePt t="3510" x="4970463" y="2633663"/>
          <p14:tracePt t="3520" x="5080000" y="2625725"/>
          <p14:tracePt t="3526" x="5183188" y="2617788"/>
          <p14:tracePt t="3536" x="5284788" y="2608263"/>
          <p14:tracePt t="3542" x="5386388" y="2608263"/>
          <p14:tracePt t="3552" x="5487988" y="2608263"/>
          <p14:tracePt t="3558" x="5581650" y="2608263"/>
          <p14:tracePt t="3568" x="5667375" y="2608263"/>
          <p14:tracePt t="3574" x="5735638" y="2608263"/>
          <p14:tracePt t="3583" x="5819775" y="2608263"/>
          <p14:tracePt t="3590" x="5895975" y="2608263"/>
          <p14:tracePt t="3598" x="5964238" y="2608263"/>
          <p14:tracePt t="3606" x="6040438" y="2608263"/>
          <p14:tracePt t="3614" x="6108700" y="2608263"/>
          <p14:tracePt t="3622" x="6167438" y="2608263"/>
          <p14:tracePt t="3630" x="6219825" y="2608263"/>
          <p14:tracePt t="3638" x="6227763" y="2608263"/>
          <p14:tracePt t="3784" x="6235700" y="2608263"/>
          <p14:tracePt t="4184" x="6245225" y="2592388"/>
          <p14:tracePt t="4201" x="6245225" y="2566988"/>
          <p14:tracePt t="4206" x="6245225" y="2541588"/>
          <p14:tracePt t="4214" x="6253163" y="2524125"/>
          <p14:tracePt t="4222" x="6261100" y="2506663"/>
          <p14:tracePt t="4230" x="6261100" y="2498725"/>
          <p14:tracePt t="4246" x="6270625" y="2489200"/>
          <p14:tracePt t="4343" x="6270625" y="2481263"/>
          <p14:tracePt t="4424" x="6278563" y="2481263"/>
          <p14:tracePt t="4439" x="6286500" y="2498725"/>
          <p14:tracePt t="4447" x="6303963" y="2532063"/>
          <p14:tracePt t="4456" x="6311900" y="2549525"/>
          <p14:tracePt t="4463" x="6354763" y="2608263"/>
          <p14:tracePt t="4472" x="6415088" y="2693988"/>
          <p14:tracePt t="4479" x="6483350" y="2787650"/>
          <p14:tracePt t="4488" x="6575425" y="2906713"/>
          <p14:tracePt t="4493" x="6678613" y="3000375"/>
          <p14:tracePt t="4504" x="6754813" y="3076575"/>
          <p14:tracePt t="4510" x="6838950" y="3160713"/>
          <p14:tracePt t="4519" x="6924675" y="3238500"/>
          <p14:tracePt t="4526" x="7008813" y="3297238"/>
          <p14:tracePt t="4535" x="7069138" y="3348038"/>
          <p14:tracePt t="4543" x="7127875" y="3373438"/>
          <p14:tracePt t="4555" x="7170738" y="3398838"/>
          <p14:tracePt t="4559" x="7178675" y="3398838"/>
          <p14:tracePt t="4584" x="7188200" y="3398838"/>
          <p14:tracePt t="4704" x="7188200" y="3390900"/>
          <p14:tracePt t="4729" x="7196138" y="3373438"/>
          <p14:tracePt t="4737" x="7204075" y="3355975"/>
          <p14:tracePt t="4744" x="7204075" y="3330575"/>
          <p14:tracePt t="4752" x="7213600" y="3279775"/>
          <p14:tracePt t="4759" x="7213600" y="3238500"/>
          <p14:tracePt t="4769" x="7213600" y="3170238"/>
          <p14:tracePt t="4775" x="7213600" y="3094038"/>
          <p14:tracePt t="4786" x="7213600" y="2990850"/>
          <p14:tracePt t="4791" x="7204075" y="2889250"/>
          <p14:tracePt t="4799" x="7178675" y="2770188"/>
          <p14:tracePt t="4806" x="7153275" y="2643188"/>
          <p14:tracePt t="4815" x="7119938" y="2541588"/>
          <p14:tracePt t="4822" x="7094538" y="2447925"/>
          <p14:tracePt t="4831" x="7069138" y="2371725"/>
          <p14:tracePt t="4840" x="7051675" y="2311400"/>
          <p14:tracePt t="4847" x="7026275" y="2252663"/>
          <p14:tracePt t="4855" x="7008813" y="2200275"/>
          <p14:tracePt t="4863" x="6992938" y="2159000"/>
          <p14:tracePt t="4872" x="6975475" y="2108200"/>
          <p14:tracePt t="4878" x="6958013" y="2055813"/>
          <p14:tracePt t="4888" x="6942138" y="2005013"/>
          <p14:tracePt t="4895" x="6924675" y="1946275"/>
          <p14:tracePt t="4903" x="6907213" y="1903413"/>
          <p14:tracePt t="4911" x="6899275" y="1860550"/>
          <p14:tracePt t="4919" x="6881813" y="1835150"/>
          <p14:tracePt t="4928" x="6873875" y="1827213"/>
          <p14:tracePt t="4938" x="6873875" y="1819275"/>
          <p14:tracePt t="4943" x="6873875" y="1809750"/>
          <p14:tracePt t="5013" x="6856413" y="1819275"/>
          <p14:tracePt t="5021" x="6856413" y="1835150"/>
          <p14:tracePt t="5029" x="6856413" y="1860550"/>
          <p14:tracePt t="5037" x="6848475" y="1885950"/>
          <p14:tracePt t="5046" x="6848475" y="1928813"/>
          <p14:tracePt t="5054" x="6848475" y="1989138"/>
          <p14:tracePt t="5062" x="6848475" y="2065338"/>
          <p14:tracePt t="5070" x="6864350" y="2192338"/>
          <p14:tracePt t="5078" x="6873875" y="2319338"/>
          <p14:tracePt t="5086" x="6889750" y="2473325"/>
          <p14:tracePt t="5094" x="6899275" y="2668588"/>
          <p14:tracePt t="5102" x="6924675" y="2838450"/>
          <p14:tracePt t="5110" x="6932613" y="3008313"/>
          <p14:tracePt t="5119" x="6932613" y="3178175"/>
          <p14:tracePt t="5126" x="6932613" y="3289300"/>
          <p14:tracePt t="5135" x="6932613" y="3398838"/>
          <p14:tracePt t="5142" x="6932613" y="3492500"/>
          <p14:tracePt t="5152" x="6924675" y="3560763"/>
          <p14:tracePt t="5157" x="6915150" y="3594100"/>
          <p14:tracePt t="5167" x="6907213" y="3611563"/>
          <p14:tracePt t="5287" x="6907213" y="3603625"/>
          <p14:tracePt t="5295" x="6899275" y="3578225"/>
          <p14:tracePt t="5305" x="6889750" y="3543300"/>
          <p14:tracePt t="5313" x="6881813" y="3527425"/>
          <p14:tracePt t="5322" x="6856413" y="3475038"/>
          <p14:tracePt t="5327" x="6788150" y="3390900"/>
          <p14:tracePt t="5337" x="6711950" y="3297238"/>
          <p14:tracePt t="5343" x="6584950" y="3178175"/>
          <p14:tracePt t="5352" x="6423025" y="3067050"/>
          <p14:tracePt t="5358" x="6261100" y="2965450"/>
          <p14:tracePt t="5370" x="6040438" y="2871788"/>
          <p14:tracePt t="5374" x="5837238" y="2820988"/>
          <p14:tracePt t="5385" x="5607050" y="2770188"/>
          <p14:tracePt t="5390" x="5386388" y="2727325"/>
          <p14:tracePt t="5399" x="5165725" y="2701925"/>
          <p14:tracePt t="5406" x="4995863" y="2693988"/>
          <p14:tracePt t="5414" x="4833938" y="2693988"/>
          <p14:tracePt t="5422" x="4664075" y="2701925"/>
          <p14:tracePt t="5431" x="4503738" y="2736850"/>
          <p14:tracePt t="5438" x="4306888" y="2813050"/>
          <p14:tracePt t="5446" x="4111625" y="2906713"/>
          <p14:tracePt t="5454" x="3916363" y="3016250"/>
          <p14:tracePt t="5463" x="3713163" y="3135313"/>
          <p14:tracePt t="5470" x="3457575" y="3279775"/>
          <p14:tracePt t="5479" x="3228975" y="3441700"/>
          <p14:tracePt t="5486" x="3033713" y="3594100"/>
          <p14:tracePt t="5494" x="2897188" y="3748088"/>
          <p14:tracePt t="5502" x="2744788" y="3883025"/>
          <p14:tracePt t="5510" x="2625725" y="4027488"/>
          <p14:tracePt t="5519" x="2532063" y="4171950"/>
          <p14:tracePt t="5526" x="2455863" y="4308475"/>
          <p14:tracePt t="5536" x="2405063" y="4410075"/>
          <p14:tracePt t="5542" x="2362200" y="4529138"/>
          <p14:tracePt t="5551" x="2344738" y="4640263"/>
          <p14:tracePt t="5558" x="2327275" y="4741863"/>
          <p14:tracePt t="5567" x="2319338" y="4843463"/>
          <p14:tracePt t="5574" x="2319338" y="4946650"/>
          <p14:tracePt t="5585" x="2319338" y="5038725"/>
          <p14:tracePt t="5590" x="2344738" y="5141913"/>
          <p14:tracePt t="5598" x="2387600" y="5235575"/>
          <p14:tracePt t="5606" x="2430463" y="5327650"/>
          <p14:tracePt t="5614" x="2489200" y="5438775"/>
          <p14:tracePt t="5622" x="2565400" y="5557838"/>
          <p14:tracePt t="5630" x="2625725" y="5651500"/>
          <p14:tracePt t="5638" x="2668588" y="5719763"/>
          <p14:tracePt t="5646" x="2727325" y="5803900"/>
          <p14:tracePt t="5654" x="2795588" y="5872163"/>
          <p14:tracePt t="5662" x="2879725" y="5932488"/>
          <p14:tracePt t="5670" x="2955925" y="5983288"/>
          <p14:tracePt t="5678" x="3041650" y="6049963"/>
          <p14:tracePt t="5686" x="3135313" y="6102350"/>
          <p14:tracePt t="5694" x="3228975" y="6153150"/>
          <p14:tracePt t="5704" x="3330575" y="6194425"/>
          <p14:tracePt t="5711" x="3432175" y="6237288"/>
          <p14:tracePt t="5719" x="3533775" y="6262688"/>
          <p14:tracePt t="5727" x="3636963" y="6305550"/>
          <p14:tracePt t="5737" x="3756025" y="6338888"/>
          <p14:tracePt t="5742" x="3848100" y="6373813"/>
          <p14:tracePt t="5752" x="3941763" y="6391275"/>
          <p14:tracePt t="5758" x="4017963" y="6407150"/>
          <p14:tracePt t="5768" x="4121150" y="6416675"/>
          <p14:tracePt t="5774" x="4248150" y="6424613"/>
          <p14:tracePt t="5784" x="4384675" y="6424613"/>
          <p14:tracePt t="5790" x="4529138" y="6424613"/>
          <p14:tracePt t="5800" x="4673600" y="6424613"/>
          <p14:tracePt t="5806" x="4791075" y="6416675"/>
          <p14:tracePt t="5815" x="4919663" y="6416675"/>
          <p14:tracePt t="5822" x="5029200" y="6399213"/>
          <p14:tracePt t="5830" x="5148263" y="6391275"/>
          <p14:tracePt t="5838" x="5259388" y="6391275"/>
          <p14:tracePt t="5846" x="5368925" y="6391275"/>
          <p14:tracePt t="5854" x="5462588" y="6391275"/>
          <p14:tracePt t="5862" x="5538788" y="6391275"/>
          <p14:tracePt t="5870" x="5616575" y="6391275"/>
          <p14:tracePt t="5878" x="5683250" y="6391275"/>
          <p14:tracePt t="5886" x="5743575" y="6391275"/>
          <p14:tracePt t="5894" x="5794375" y="6391275"/>
          <p14:tracePt t="5902" x="5827713" y="6391275"/>
          <p14:tracePt t="5910" x="5862638" y="6391275"/>
          <p14:tracePt t="5920" x="5895975" y="6391275"/>
          <p14:tracePt t="5926" x="5930900" y="6391275"/>
          <p14:tracePt t="5935" x="5981700" y="6391275"/>
          <p14:tracePt t="5942" x="6040438" y="6391275"/>
          <p14:tracePt t="5952" x="6116638" y="6391275"/>
          <p14:tracePt t="5958" x="6184900" y="6391275"/>
          <p14:tracePt t="5968" x="6253163" y="6391275"/>
          <p14:tracePt t="5974" x="6321425" y="6391275"/>
          <p14:tracePt t="5985" x="6397625" y="6391275"/>
          <p14:tracePt t="5991" x="6491288" y="6391275"/>
          <p14:tracePt t="6000" x="6567488" y="6381750"/>
          <p14:tracePt t="6006" x="6643688" y="6365875"/>
          <p14:tracePt t="6014" x="6711950" y="6348413"/>
          <p14:tracePt t="6022" x="6770688" y="6338888"/>
          <p14:tracePt t="6030" x="6823075" y="6323013"/>
          <p14:tracePt t="6038" x="6864350" y="6305550"/>
          <p14:tracePt t="6046" x="6873875" y="6305550"/>
          <p14:tracePt t="6118" x="6881813" y="6297613"/>
          <p14:tracePt t="6142" x="6889750" y="6297613"/>
          <p14:tracePt t="6151" x="6899275" y="6288088"/>
          <p14:tracePt t="6158" x="6907213" y="6288088"/>
          <p14:tracePt t="6174" x="6915150" y="6288088"/>
          <p14:tracePt t="6812" x="6907213" y="6297613"/>
          <p14:tracePt t="6819" x="6899275" y="6297613"/>
          <p14:tracePt t="6828" x="6899275" y="6305550"/>
          <p14:tracePt t="6860" x="6889750" y="6313488"/>
          <p14:tracePt t="6891" x="6873875" y="6313488"/>
          <p14:tracePt t="6900" x="6864350" y="6323013"/>
          <p14:tracePt t="6908" x="6848475" y="6323013"/>
          <p14:tracePt t="6915" x="6831013" y="6330950"/>
          <p14:tracePt t="6922" x="6805613" y="6330950"/>
          <p14:tracePt t="6930" x="6780213" y="6330950"/>
          <p14:tracePt t="6938" x="6745288" y="6338888"/>
          <p14:tracePt t="6947" x="6729413" y="6338888"/>
          <p14:tracePt t="6954" x="6686550" y="6338888"/>
          <p14:tracePt t="6962" x="6600825" y="6348413"/>
          <p14:tracePt t="6970" x="6516688" y="6348413"/>
          <p14:tracePt t="6979" x="6415088" y="6348413"/>
          <p14:tracePt t="6986" x="6286500" y="6348413"/>
          <p14:tracePt t="6994" x="6134100" y="6348413"/>
          <p14:tracePt t="7003" x="5938838" y="6330950"/>
          <p14:tracePt t="7011" x="5667375" y="6280150"/>
          <p14:tracePt t="7019" x="5368925" y="6203950"/>
          <p14:tracePt t="7026" x="5072063" y="6110288"/>
          <p14:tracePt t="7036" x="4740275" y="5991225"/>
          <p14:tracePt t="7043" x="4435475" y="5864225"/>
          <p14:tracePt t="7052" x="4162425" y="5727700"/>
          <p14:tracePt t="7058" x="3951288" y="5634038"/>
          <p14:tracePt t="7068" x="3729038" y="5557838"/>
          <p14:tracePt t="7074" x="3559175" y="5481638"/>
          <p14:tracePt t="7085" x="3432175" y="5430838"/>
          <p14:tracePt t="7090" x="3322638" y="5353050"/>
          <p14:tracePt t="7101" x="3236913" y="5302250"/>
          <p14:tracePt t="7106" x="3152775" y="5235575"/>
          <p14:tracePt t="7115" x="3067050" y="5157788"/>
          <p14:tracePt t="7122" x="2998788" y="5091113"/>
          <p14:tracePt t="7130" x="2947988" y="5038725"/>
          <p14:tracePt t="7138" x="2897188" y="4979988"/>
          <p14:tracePt t="7146" x="2838450" y="4903788"/>
          <p14:tracePt t="7154" x="2803525" y="4818063"/>
          <p14:tracePt t="7162" x="2770188" y="4741863"/>
          <p14:tracePt t="7169" x="2744788" y="4648200"/>
          <p14:tracePt t="7177" x="2735263" y="4554538"/>
          <p14:tracePt t="7186" x="2727325" y="4452938"/>
          <p14:tracePt t="7193" x="2727325" y="4351338"/>
          <p14:tracePt t="7202" x="2735263" y="4249738"/>
          <p14:tracePt t="7209" x="2770188" y="4130675"/>
          <p14:tracePt t="7219" x="2795588" y="4019550"/>
          <p14:tracePt t="7226" x="2838450" y="3883025"/>
          <p14:tracePt t="7235" x="2889250" y="3756025"/>
          <p14:tracePt t="7242" x="2955925" y="3611563"/>
          <p14:tracePt t="7253" x="3041650" y="3475038"/>
          <p14:tracePt t="7258" x="3117850" y="3340100"/>
          <p14:tracePt t="7268" x="3186113" y="3203575"/>
          <p14:tracePt t="7274" x="3244850" y="3076575"/>
          <p14:tracePt t="7284" x="3322638" y="2965450"/>
          <p14:tracePt t="7290" x="3373438" y="2881313"/>
          <p14:tracePt t="7301" x="3432175" y="2805113"/>
          <p14:tracePt t="7305" x="3492500" y="2752725"/>
          <p14:tracePt t="7314" x="3551238" y="2711450"/>
          <p14:tracePt t="7322" x="3586163" y="2686050"/>
          <p14:tracePt t="7330" x="3619500" y="2660650"/>
          <p14:tracePt t="7338" x="3636963" y="2643188"/>
          <p14:tracePt t="7346" x="3652838" y="2625725"/>
          <p14:tracePt t="7354" x="3695700" y="2608263"/>
          <p14:tracePt t="7362" x="3695700" y="2600325"/>
          <p14:tracePt t="7370" x="3721100" y="2582863"/>
          <p14:tracePt t="7378" x="3746500" y="2566988"/>
          <p14:tracePt t="7385" x="3771900" y="2566988"/>
          <p14:tracePt t="7394" x="3814763" y="2557463"/>
          <p14:tracePt t="7402" x="3865563" y="2541588"/>
          <p14:tracePt t="7410" x="3916363" y="2532063"/>
          <p14:tracePt t="7419" x="3984625" y="2532063"/>
          <p14:tracePt t="7426" x="4070350" y="2532063"/>
          <p14:tracePt t="7435" x="4154488" y="2532063"/>
          <p14:tracePt t="7442" x="4273550" y="2532063"/>
          <p14:tracePt t="7451" x="4410075" y="2532063"/>
          <p14:tracePt t="7458" x="4554538" y="2532063"/>
          <p14:tracePt t="7468" x="4791075" y="2557463"/>
          <p14:tracePt t="7474" x="5013325" y="2582863"/>
          <p14:tracePt t="7483" x="5233988" y="2608263"/>
          <p14:tracePt t="7491" x="5454650" y="2651125"/>
          <p14:tracePt t="7500" x="5683250" y="2701925"/>
          <p14:tracePt t="7506" x="5880100" y="2727325"/>
          <p14:tracePt t="7514" x="6032500" y="2752725"/>
          <p14:tracePt t="7522" x="6176963" y="2795588"/>
          <p14:tracePt t="7530" x="6338888" y="2838450"/>
          <p14:tracePt t="7538" x="6448425" y="2871788"/>
          <p14:tracePt t="7546" x="6584950" y="2906713"/>
          <p14:tracePt t="7554" x="6711950" y="2965450"/>
          <p14:tracePt t="7562" x="6813550" y="3008313"/>
          <p14:tracePt t="7570" x="6924675" y="3067050"/>
          <p14:tracePt t="7578" x="6992938" y="3109913"/>
          <p14:tracePt t="7585" x="7043738" y="3160713"/>
          <p14:tracePt t="7594" x="7077075" y="3186113"/>
          <p14:tracePt t="7602" x="7112000" y="3211513"/>
          <p14:tracePt t="7610" x="7137400" y="3238500"/>
          <p14:tracePt t="7618" x="7137400" y="3246438"/>
          <p14:tracePt t="7626" x="7137400" y="3254375"/>
          <p14:tracePt t="7635" x="7145338" y="3263900"/>
          <p14:tracePt t="7674" x="7137400" y="3271838"/>
          <p14:tracePt t="7683" x="7137400" y="3279775"/>
          <p14:tracePt t="7690" x="7127875" y="3289300"/>
          <p14:tracePt t="7702" x="7119938" y="3297238"/>
          <p14:tracePt t="7932" x="7102475" y="3297238"/>
          <p14:tracePt t="7940" x="7094538" y="3289300"/>
          <p14:tracePt t="7948" x="7085013" y="3271838"/>
          <p14:tracePt t="7954" x="7085013" y="3246438"/>
          <p14:tracePt t="7962" x="7043738" y="3195638"/>
          <p14:tracePt t="7984" x="6942138" y="3025775"/>
          <p14:tracePt t="7986" x="6881813" y="2932113"/>
          <p14:tracePt t="7994" x="6823075" y="2838450"/>
          <p14:tracePt t="8002" x="6770688" y="2744788"/>
          <p14:tracePt t="8010" x="6719888" y="2668588"/>
          <p14:tracePt t="8019" x="6669088" y="2582863"/>
          <p14:tracePt t="8026" x="6618288" y="2506663"/>
          <p14:tracePt t="8035" x="6575425" y="2430463"/>
          <p14:tracePt t="8042" x="6542088" y="2354263"/>
          <p14:tracePt t="8052" x="6516688" y="2293938"/>
          <p14:tracePt t="8058" x="6499225" y="2243138"/>
          <p14:tracePt t="8068" x="6473825" y="2184400"/>
          <p14:tracePt t="8073" x="6448425" y="2133600"/>
          <p14:tracePt t="8084" x="6423025" y="2098675"/>
          <p14:tracePt t="8155" x="6415088" y="2090738"/>
          <p14:tracePt t="8172" x="6415088" y="2098675"/>
          <p14:tracePt t="8188" x="6415088" y="2159000"/>
          <p14:tracePt t="8195" x="6415088" y="2260600"/>
          <p14:tracePt t="8204" x="6415088" y="2397125"/>
          <p14:tracePt t="8211" x="6415088" y="2600325"/>
          <p14:tracePt t="8222" x="6415088" y="2770188"/>
          <p14:tracePt t="8227" x="6415088" y="2949575"/>
          <p14:tracePt t="8235" x="6415088" y="3135313"/>
          <p14:tracePt t="8242" x="6389688" y="3355975"/>
          <p14:tracePt t="8251" x="6380163" y="3568700"/>
          <p14:tracePt t="8257" x="6364288" y="3806825"/>
          <p14:tracePt t="8267" x="6354763" y="4002088"/>
          <p14:tracePt t="8273" x="6354763" y="4181475"/>
          <p14:tracePt t="8283" x="6354763" y="4368800"/>
          <p14:tracePt t="8289" x="6354763" y="4554538"/>
          <p14:tracePt t="8301" x="6354763" y="4716463"/>
          <p14:tracePt t="8306" x="6354763" y="4903788"/>
          <p14:tracePt t="8314" x="6354763" y="5064125"/>
          <p14:tracePt t="8322" x="6354763" y="5192713"/>
          <p14:tracePt t="8330" x="6364288" y="5294313"/>
          <p14:tracePt t="8338" x="6372225" y="5395913"/>
          <p14:tracePt t="8346" x="6372225" y="5472113"/>
          <p14:tracePt t="8354" x="6380163" y="5549900"/>
          <p14:tracePt t="8362" x="6380163" y="5591175"/>
          <p14:tracePt t="8370" x="6389688" y="5626100"/>
          <p14:tracePt t="8378" x="6389688" y="5659438"/>
          <p14:tracePt t="8386" x="6389688" y="5676900"/>
          <p14:tracePt t="8393" x="6397625" y="5694363"/>
          <p14:tracePt t="8402" x="6397625" y="5702300"/>
          <p14:tracePt t="8418" x="6397625" y="5710238"/>
          <p14:tracePt t="8435" x="6405563" y="5719763"/>
          <p14:tracePt t="8443" x="6415088" y="5735638"/>
          <p14:tracePt t="8452" x="6430963" y="5745163"/>
          <p14:tracePt t="8458" x="6430963" y="5753100"/>
          <p14:tracePt t="8467" x="6448425" y="5761038"/>
          <p14:tracePt t="8490" x="6456363" y="5761038"/>
          <p14:tracePt t="8570" x="6473825" y="5761038"/>
          <p14:tracePt t="8578" x="6483350" y="5761038"/>
          <p14:tracePt t="8586" x="6516688" y="5761038"/>
          <p14:tracePt t="8595" x="6534150" y="5778500"/>
          <p14:tracePt t="8603" x="6542088" y="5778500"/>
          <p14:tracePt t="8620" x="6550025" y="5778500"/>
          <p14:tracePt t="8764" x="6550025" y="5788025"/>
          <p14:tracePt t="8788" x="6542088" y="5788025"/>
          <p14:tracePt t="8795" x="6542088" y="5795963"/>
          <p14:tracePt t="8811" x="6534150" y="5803900"/>
          <p14:tracePt t="8828" x="6524625" y="5803900"/>
          <p14:tracePt t="8844" x="6516688" y="5803900"/>
          <p14:tracePt t="8853" x="6508750" y="5803900"/>
          <p14:tracePt t="8859" x="6499225" y="5803900"/>
          <p14:tracePt t="8869" x="6491288" y="5803900"/>
          <p14:tracePt t="8939" x="6499225" y="5803900"/>
          <p14:tracePt t="8948" x="6508750" y="5803900"/>
          <p14:tracePt t="8955" x="6516688" y="5803900"/>
          <p14:tracePt t="8964" x="6534150" y="5813425"/>
          <p14:tracePt t="8972" x="6542088" y="5813425"/>
          <p14:tracePt t="8980" x="6559550" y="5821363"/>
          <p14:tracePt t="8990" x="6575425" y="5829300"/>
          <p14:tracePt t="8995" x="6575425" y="5838825"/>
          <p14:tracePt t="9004" x="6592888" y="5838825"/>
          <p14:tracePt t="9011" x="6618288" y="5854700"/>
          <p14:tracePt t="9021" x="6635750" y="5864225"/>
          <p14:tracePt t="9027" x="6643688" y="5880100"/>
          <p14:tracePt t="9036" x="6653213" y="5880100"/>
          <p14:tracePt t="9053" x="6661150" y="5880100"/>
          <p14:tracePt t="9059" x="6669088" y="5880100"/>
          <p14:tracePt t="9068" x="6669088" y="5889625"/>
          <p14:tracePt t="9123" x="6669088" y="5897563"/>
          <p14:tracePt t="9139" x="6669088" y="5905500"/>
          <p14:tracePt t="9147" x="6661150" y="5915025"/>
          <p14:tracePt t="9156" x="6653213" y="5915025"/>
          <p14:tracePt t="9179" x="6635750" y="5915025"/>
          <p14:tracePt t="9187" x="6626225" y="5932488"/>
          <p14:tracePt t="9195" x="6600825" y="5932488"/>
          <p14:tracePt t="9205" x="6584950" y="5932488"/>
          <p14:tracePt t="9211" x="6575425" y="5932488"/>
          <p14:tracePt t="9221" x="6559550" y="5932488"/>
          <p14:tracePt t="9227" x="6524625" y="5932488"/>
          <p14:tracePt t="9237" x="6508750" y="5940425"/>
          <p14:tracePt t="9243" x="6483350" y="5940425"/>
          <p14:tracePt t="9254" x="6448425" y="5957888"/>
          <p14:tracePt t="9259" x="6440488" y="5957888"/>
          <p14:tracePt t="9269" x="6415088" y="5957888"/>
          <p14:tracePt t="9275" x="6380163" y="5957888"/>
          <p14:tracePt t="9286" x="6372225" y="5957888"/>
          <p14:tracePt t="9291" x="6346825" y="5957888"/>
          <p14:tracePt t="9303" x="6321425" y="5957888"/>
          <p14:tracePt t="9307" x="6296025" y="5957888"/>
          <p14:tracePt t="9321" x="6261100" y="5957888"/>
          <p14:tracePt t="9323" x="6227763" y="5957888"/>
          <p14:tracePt t="9330" x="6210300" y="5940425"/>
          <p14:tracePt t="9338" x="6184900" y="5932488"/>
          <p14:tracePt t="9346" x="6159500" y="5905500"/>
          <p14:tracePt t="9353" x="6151563" y="5897563"/>
          <p14:tracePt t="9361" x="6134100" y="5897563"/>
          <p14:tracePt t="9369" x="6126163" y="5880100"/>
          <p14:tracePt t="9377" x="6126163" y="5872163"/>
          <p14:tracePt t="9385" x="6126163" y="5864225"/>
          <p14:tracePt t="9393" x="6116638" y="5846763"/>
          <p14:tracePt t="9402" x="6108700" y="5829300"/>
          <p14:tracePt t="9410" x="6108700" y="5821363"/>
          <p14:tracePt t="9418" x="6108700" y="5803900"/>
          <p14:tracePt t="9426" x="6108700" y="5788025"/>
          <p14:tracePt t="9435" x="6108700" y="5770563"/>
          <p14:tracePt t="9442" x="6108700" y="5745163"/>
          <p14:tracePt t="9454" x="6108700" y="5710238"/>
          <p14:tracePt t="9462" x="6108700" y="5694363"/>
          <p14:tracePt t="9470" x="6108700" y="5676900"/>
          <p14:tracePt t="9478" x="6108700" y="5659438"/>
          <p14:tracePt t="9485" x="6108700" y="5634038"/>
          <p14:tracePt t="9495" x="6108700" y="5608638"/>
          <p14:tracePt t="9505" x="6108700" y="5600700"/>
          <p14:tracePt t="9512" x="6108700" y="5591175"/>
          <p14:tracePt t="9522" x="6108700" y="5575300"/>
          <p14:tracePt t="9527" x="6116638" y="5549900"/>
          <p14:tracePt t="9537" x="6116638" y="5540375"/>
          <p14:tracePt t="9542" x="6126163" y="5524500"/>
          <p14:tracePt t="9553" x="6134100" y="5507038"/>
          <p14:tracePt t="9558" x="6151563" y="5497513"/>
          <p14:tracePt t="9568" x="6151563" y="5481638"/>
          <p14:tracePt t="9574" x="6159500" y="5481638"/>
          <p14:tracePt t="9584" x="6159500" y="5472113"/>
          <p14:tracePt t="9590" x="6176963" y="5456238"/>
          <p14:tracePt t="9601" x="6184900" y="5446713"/>
          <p14:tracePt t="9607" x="6194425" y="5438775"/>
          <p14:tracePt t="9614" x="6202363" y="5430838"/>
          <p14:tracePt t="9622" x="6219825" y="5413375"/>
          <p14:tracePt t="9631" x="6227763" y="5413375"/>
          <p14:tracePt t="9638" x="6235700" y="5395913"/>
          <p14:tracePt t="9646" x="6261100" y="5395913"/>
          <p14:tracePt t="9662" x="6270625" y="5387975"/>
          <p14:tracePt t="9670" x="6270625" y="5380038"/>
          <p14:tracePt t="9678" x="6278563" y="5380038"/>
          <p14:tracePt t="9694" x="6286500" y="5380038"/>
          <p14:tracePt t="9710" x="6296025" y="5370513"/>
          <p14:tracePt t="9735" x="6311900" y="5370513"/>
          <p14:tracePt t="9742" x="6329363" y="5380038"/>
          <p14:tracePt t="9752" x="6338888" y="5380038"/>
          <p14:tracePt t="9758" x="6354763" y="5395913"/>
          <p14:tracePt t="9768" x="6364288" y="5421313"/>
          <p14:tracePt t="9774" x="6389688" y="5446713"/>
          <p14:tracePt t="9785" x="6397625" y="5456238"/>
          <p14:tracePt t="9790" x="6415088" y="5472113"/>
          <p14:tracePt t="9801" x="6423025" y="5489575"/>
          <p14:tracePt t="9806" x="6430963" y="5497513"/>
          <p14:tracePt t="9822" x="6440488" y="5507038"/>
          <p14:tracePt t="9838" x="6448425" y="5514975"/>
          <p14:tracePt t="9846" x="6456363" y="5524500"/>
          <p14:tracePt t="9854" x="6465888" y="5540375"/>
          <p14:tracePt t="9870" x="6465888" y="5557838"/>
          <p14:tracePt t="9878" x="6465888" y="5583238"/>
          <p14:tracePt t="9887" x="6473825" y="5591175"/>
          <p14:tracePt t="9894" x="6473825" y="5600700"/>
          <p14:tracePt t="9910" x="6483350" y="5616575"/>
          <p14:tracePt t="9918" x="6483350" y="5634038"/>
          <p14:tracePt t="9935" x="6483350" y="5651500"/>
          <p14:tracePt t="9941" x="6483350" y="5668963"/>
          <p14:tracePt t="9950" x="6483350" y="5676900"/>
          <p14:tracePt t="9958" x="6483350" y="5694363"/>
          <p14:tracePt t="9967" x="6483350" y="5702300"/>
          <p14:tracePt t="9974" x="6483350" y="5710238"/>
          <p14:tracePt t="9983" x="6483350" y="5719763"/>
          <p14:tracePt t="9989" x="6483350" y="5753100"/>
          <p14:tracePt t="10006" x="6483350" y="5770563"/>
          <p14:tracePt t="10016" x="6473825" y="5778500"/>
          <p14:tracePt t="10022" x="6465888" y="5795963"/>
          <p14:tracePt t="10030" x="6456363" y="5813425"/>
          <p14:tracePt t="10038" x="6448425" y="5821363"/>
          <p14:tracePt t="10046" x="6430963" y="5829300"/>
          <p14:tracePt t="10054" x="6423025" y="5846763"/>
          <p14:tracePt t="10062" x="6405563" y="5854700"/>
          <p14:tracePt t="10070" x="6389688" y="5872163"/>
          <p14:tracePt t="10078" x="6372225" y="5880100"/>
          <p14:tracePt t="10087" x="6354763" y="5889625"/>
          <p14:tracePt t="10094" x="6329363" y="5905500"/>
          <p14:tracePt t="10102" x="6286500" y="5905500"/>
          <p14:tracePt t="10110" x="6253163" y="5915025"/>
          <p14:tracePt t="10118" x="6227763" y="5922963"/>
          <p14:tracePt t="10126" x="6202363" y="5932488"/>
          <p14:tracePt t="10135" x="6167438" y="5932488"/>
          <p14:tracePt t="10142" x="6134100" y="5932488"/>
          <p14:tracePt t="10152" x="6091238" y="5932488"/>
          <p14:tracePt t="10158" x="6049963" y="5940425"/>
          <p14:tracePt t="10168" x="6015038" y="5940425"/>
          <p14:tracePt t="10174" x="5989638" y="5940425"/>
          <p14:tracePt t="10184" x="5964238" y="5940425"/>
          <p14:tracePt t="10190" x="5946775" y="5932488"/>
          <p14:tracePt t="10200" x="5946775" y="5922963"/>
          <p14:tracePt t="10206" x="5930900" y="5905500"/>
          <p14:tracePt t="10216" x="5913438" y="5897563"/>
          <p14:tracePt t="10222" x="5905500" y="5864225"/>
          <p14:tracePt t="10230" x="5895975" y="5838825"/>
          <p14:tracePt t="10238" x="5888038" y="5803900"/>
          <p14:tracePt t="10246" x="5888038" y="5778500"/>
          <p14:tracePt t="10254" x="5888038" y="5753100"/>
          <p14:tracePt t="10262" x="5888038" y="5710238"/>
          <p14:tracePt t="10270" x="5888038" y="5651500"/>
          <p14:tracePt t="10278" x="5888038" y="5583238"/>
          <p14:tracePt t="10286" x="5895975" y="5514975"/>
          <p14:tracePt t="10294" x="5913438" y="5456238"/>
          <p14:tracePt t="10302" x="5946775" y="5395913"/>
          <p14:tracePt t="10310" x="5989638" y="5327650"/>
          <p14:tracePt t="10318" x="6032500" y="5302250"/>
          <p14:tracePt t="10326" x="6075363" y="5286375"/>
          <p14:tracePt t="10335" x="6100763" y="5276850"/>
          <p14:tracePt t="10342" x="6108700" y="5276850"/>
          <p14:tracePt t="10351" x="6126163" y="5276850"/>
          <p14:tracePt t="10358" x="6134100" y="5276850"/>
          <p14:tracePt t="10368" x="6142038" y="5276850"/>
          <p14:tracePt t="10374" x="6167438" y="5286375"/>
          <p14:tracePt t="10384" x="6184900" y="5294313"/>
          <p14:tracePt t="10390" x="6194425" y="5302250"/>
          <p14:tracePt t="10400" x="6194425" y="5319713"/>
          <p14:tracePt t="10406" x="6210300" y="5337175"/>
          <p14:tracePt t="10415" x="6227763" y="5362575"/>
          <p14:tracePt t="10421" x="6245225" y="5405438"/>
          <p14:tracePt t="10429" x="6278563" y="5430838"/>
          <p14:tracePt t="10437" x="6278563" y="5446713"/>
          <p14:tracePt t="10445" x="6296025" y="5472113"/>
          <p14:tracePt t="10453" x="6296025" y="5481638"/>
          <p14:tracePt t="10462" x="6303963" y="5497513"/>
          <p14:tracePt t="10469" x="6303963" y="5507038"/>
          <p14:tracePt t="10478" x="6303963" y="5514975"/>
          <p14:tracePt t="10494" x="6303963" y="5524500"/>
          <p14:tracePt t="10510" x="6303963" y="5532438"/>
          <p14:tracePt t="10518" x="6303963" y="5540375"/>
          <p14:tracePt t="10526" x="6303963" y="5557838"/>
          <p14:tracePt t="10542" x="6303963" y="5565775"/>
          <p14:tracePt t="10551" x="6278563" y="5608638"/>
          <p14:tracePt t="10558" x="6261100" y="5626100"/>
          <p14:tracePt t="10569" x="6245225" y="5641975"/>
          <p14:tracePt t="10574" x="6210300" y="5659438"/>
          <p14:tracePt t="10584" x="6176963" y="5684838"/>
          <p14:tracePt t="10590" x="6151563" y="5702300"/>
          <p14:tracePt t="10601" x="6108700" y="5719763"/>
          <p14:tracePt t="10606" x="6083300" y="5735638"/>
          <p14:tracePt t="10617" x="6057900" y="5745163"/>
          <p14:tracePt t="10622" x="6040438" y="5753100"/>
          <p14:tracePt t="10630" x="6024563" y="5761038"/>
          <p14:tracePt t="10638" x="6007100" y="5761038"/>
          <p14:tracePt t="10646" x="5997575" y="5761038"/>
          <p14:tracePt t="10654" x="5972175" y="5761038"/>
          <p14:tracePt t="10662" x="5946775" y="5761038"/>
          <p14:tracePt t="10670" x="5930900" y="5761038"/>
          <p14:tracePt t="10678" x="5913438" y="5761038"/>
          <p14:tracePt t="10686" x="5888038" y="5761038"/>
          <p14:tracePt t="10694" x="5862638" y="5761038"/>
          <p14:tracePt t="10702" x="5837238" y="5761038"/>
          <p14:tracePt t="10710" x="5827713" y="5761038"/>
          <p14:tracePt t="10718" x="5811838" y="5745163"/>
          <p14:tracePt t="10726" x="5802313" y="5745163"/>
          <p14:tracePt t="10734" x="5802313" y="5735638"/>
          <p14:tracePt t="10767" x="5802313" y="5727700"/>
          <p14:tracePt t="10783" x="5802313" y="5719763"/>
          <p14:tracePt t="10790" x="5802313" y="5710238"/>
          <p14:tracePt t="10801" x="5802313" y="5694363"/>
          <p14:tracePt t="10806" x="5811838" y="5684838"/>
          <p14:tracePt t="10817" x="5845175" y="5651500"/>
          <p14:tracePt t="10822" x="5888038" y="5641975"/>
          <p14:tracePt t="10831" x="5913438" y="5634038"/>
          <p14:tracePt t="10838" x="5930900" y="5634038"/>
          <p14:tracePt t="10846" x="5938838" y="5634038"/>
          <p14:tracePt t="10854" x="5964238" y="5634038"/>
          <p14:tracePt t="10862" x="5981700" y="5634038"/>
          <p14:tracePt t="10870" x="6015038" y="5634038"/>
          <p14:tracePt t="10879" x="6049963" y="5651500"/>
          <p14:tracePt t="10887" x="6065838" y="5676900"/>
          <p14:tracePt t="10894" x="6100763" y="5702300"/>
          <p14:tracePt t="10902" x="6108700" y="5719763"/>
          <p14:tracePt t="10910" x="6142038" y="5735638"/>
          <p14:tracePt t="10918" x="6151563" y="5753100"/>
          <p14:tracePt t="10926" x="6184900" y="5770563"/>
          <p14:tracePt t="10934" x="6202363" y="5788025"/>
          <p14:tracePt t="10958" x="6210300" y="5795963"/>
          <p14:tracePt t="10990" x="6210300" y="5778500"/>
          <p14:tracePt t="11006" x="6210300" y="5745163"/>
          <p14:tracePt t="11017" x="6210300" y="5727700"/>
          <p14:tracePt t="11023" x="6210300" y="5702300"/>
          <p14:tracePt t="11034" x="6219825" y="5668963"/>
          <p14:tracePt t="11039" x="6219825" y="5641975"/>
          <p14:tracePt t="11047" x="6219825" y="5616575"/>
          <p14:tracePt t="11054" x="6219825" y="5591175"/>
          <p14:tracePt t="11063" x="6219825" y="5583238"/>
          <p14:tracePt t="11071" x="6219825" y="5575300"/>
          <p14:tracePt t="11079" x="6202363" y="5557838"/>
          <p14:tracePt t="11095" x="6194425" y="5557838"/>
          <p14:tracePt t="11104" x="6184900" y="5557838"/>
          <p14:tracePt t="11111" x="6176963" y="5557838"/>
          <p14:tracePt t="11119" x="6159500" y="5557838"/>
          <p14:tracePt t="11127" x="6151563" y="5575300"/>
          <p14:tracePt t="11136" x="6134100" y="5583238"/>
          <p14:tracePt t="11143" x="6134100" y="5600700"/>
          <p14:tracePt t="11152" x="6126163" y="5634038"/>
          <p14:tracePt t="11158" x="6116638" y="5668963"/>
          <p14:tracePt t="11168" x="6091238" y="5710238"/>
          <p14:tracePt t="11174" x="6091238" y="5745163"/>
          <p14:tracePt t="11184" x="6083300" y="5761038"/>
          <p14:tracePt t="11191" x="6083300" y="5788025"/>
          <p14:tracePt t="11201" x="6083300" y="5803900"/>
          <p14:tracePt t="11206" x="6083300" y="5829300"/>
          <p14:tracePt t="11218" x="6100763" y="5846763"/>
          <p14:tracePt t="11223" x="6126163" y="5880100"/>
          <p14:tracePt t="11234" x="6151563" y="5905500"/>
          <p14:tracePt t="11239" x="6167438" y="5922963"/>
          <p14:tracePt t="11247" x="6184900" y="5932488"/>
          <p14:tracePt t="11254" x="6194425" y="5932488"/>
          <p14:tracePt t="11263" x="6210300" y="5932488"/>
          <p14:tracePt t="11271" x="6235700" y="5932488"/>
          <p14:tracePt t="11279" x="6278563" y="5948363"/>
          <p14:tracePt t="11286" x="6311900" y="5948363"/>
          <p14:tracePt t="11295" x="6329363" y="5948363"/>
          <p14:tracePt t="11303" x="6354763" y="5948363"/>
          <p14:tracePt t="11311" x="6389688" y="5957888"/>
          <p14:tracePt t="11320" x="6423025" y="5957888"/>
          <p14:tracePt t="11327" x="6465888" y="5965825"/>
          <p14:tracePt t="11337" x="6483350" y="5965825"/>
          <p14:tracePt t="11343" x="6499225" y="5965825"/>
          <p14:tracePt t="11352" x="6524625" y="5965825"/>
          <p14:tracePt t="11359" x="6550025" y="5965825"/>
          <p14:tracePt t="11374" x="6559550" y="5965825"/>
          <p14:tracePt t="11384" x="6575425" y="5973763"/>
          <p14:tracePt t="11534" x="6575425" y="5948363"/>
          <p14:tracePt t="11541" x="6550025" y="5915025"/>
          <p14:tracePt t="11550" x="6550025" y="5880100"/>
          <p14:tracePt t="11557" x="6524625" y="5838825"/>
          <p14:tracePt t="11567" x="6516688" y="5821363"/>
          <p14:tracePt t="11573" x="6508750" y="5803900"/>
          <p14:tracePt t="11584" x="6491288" y="5778500"/>
          <p14:tracePt t="11590" x="6473825" y="5735638"/>
          <p14:tracePt t="11600" x="6465888" y="5694363"/>
          <p14:tracePt t="11606" x="6456363" y="5641975"/>
          <p14:tracePt t="11616" x="6456363" y="5600700"/>
          <p14:tracePt t="11622" x="6456363" y="5540375"/>
          <p14:tracePt t="11630" x="6456363" y="5481638"/>
          <p14:tracePt t="11638" x="6456363" y="5438775"/>
          <p14:tracePt t="11646" x="6456363" y="5387975"/>
          <p14:tracePt t="11654" x="6448425" y="5345113"/>
          <p14:tracePt t="11662" x="6448425" y="5294313"/>
          <p14:tracePt t="11670" x="6448425" y="5260975"/>
          <p14:tracePt t="11694" x="6440488" y="5251450"/>
          <p14:tracePt t="11702" x="6440488" y="5226050"/>
          <p14:tracePt t="11710" x="6440488" y="5218113"/>
          <p14:tracePt t="11718" x="6423025" y="5192713"/>
          <p14:tracePt t="11726" x="6423025" y="5183188"/>
          <p14:tracePt t="11735" x="6423025" y="5175250"/>
          <p14:tracePt t="11742" x="6423025" y="5157788"/>
          <p14:tracePt t="11757" x="6423025" y="5141913"/>
          <p14:tracePt t="11768" x="6423025" y="5132388"/>
          <p14:tracePt t="11773" x="6423025" y="5116513"/>
          <p14:tracePt t="11783" x="6415088" y="5106988"/>
          <p14:tracePt t="11789" x="6415088" y="5099050"/>
          <p14:tracePt t="11814" x="6415088" y="5091113"/>
          <p14:tracePt t="11821" x="6415088" y="5073650"/>
          <p14:tracePt t="11838" x="6415088" y="5064125"/>
          <p14:tracePt t="11870" x="6405563" y="5056188"/>
          <p14:tracePt t="11967" x="6397625" y="5048250"/>
          <p14:tracePt t="11992" x="6389688" y="5038725"/>
          <p14:tracePt t="12008" x="6380163" y="5030788"/>
          <p14:tracePt t="12023" x="6372225" y="5013325"/>
          <p14:tracePt t="12033" x="6372225" y="5005388"/>
          <p14:tracePt t="12039" x="6354763" y="4979988"/>
          <p14:tracePt t="12047" x="6354763" y="4972050"/>
          <p14:tracePt t="12054" x="6354763" y="4962525"/>
          <p14:tracePt t="12062" x="6354763" y="4954588"/>
          <p14:tracePt t="12070" x="6354763" y="4946650"/>
          <p14:tracePt t="12078" x="6354763" y="4937125"/>
          <p14:tracePt t="12086" x="6346825" y="4929188"/>
          <p14:tracePt t="12094" x="6338888" y="4919663"/>
          <p14:tracePt t="12126" x="6338888" y="4911725"/>
          <p14:tracePt t="12159" x="6329363" y="4903788"/>
          <p14:tracePt t="12184" x="6321425" y="4894263"/>
          <p14:tracePt t="12190" x="6311900" y="4886325"/>
          <p14:tracePt t="12200" x="6303963" y="4878388"/>
          <p14:tracePt t="12215" x="6296025" y="4868863"/>
          <p14:tracePt t="12618" x="6296025" y="4860925"/>
          <p14:tracePt t="12641" x="6296025" y="4852988"/>
          <p14:tracePt t="12650" x="6311900" y="4843463"/>
          <p14:tracePt t="12658" x="6321425" y="4843463"/>
          <p14:tracePt t="12683" x="6321425" y="4835525"/>
          <p14:tracePt t="12699" x="6329363" y="4835525"/>
          <p14:tracePt t="12764" x="6338888" y="4835525"/>
          <p14:tracePt t="12779" x="6346825" y="4835525"/>
          <p14:tracePt t="12796" x="6364288" y="4835525"/>
          <p14:tracePt t="12805" x="6372225" y="4835525"/>
          <p14:tracePt t="12996" x="6364288" y="4835525"/>
          <p14:tracePt t="13003" x="6354763" y="4827588"/>
          <p14:tracePt t="13011" x="6338888" y="4818063"/>
          <p14:tracePt t="13021" x="6329363" y="4810125"/>
          <p14:tracePt t="13028" x="6321425" y="4802188"/>
          <p14:tracePt t="13038" x="6278563" y="4784725"/>
          <p14:tracePt t="13156" x="6278563" y="4775200"/>
          <p14:tracePt t="13163" x="6286500" y="4775200"/>
          <p14:tracePt t="13180" x="6303963" y="4775200"/>
          <p14:tracePt t="13188" x="6311900" y="4775200"/>
          <p14:tracePt t="13196" x="6321425" y="4775200"/>
          <p14:tracePt t="13204" x="6338888" y="4775200"/>
          <p14:tracePt t="13212" x="6354763" y="4775200"/>
          <p14:tracePt t="13221" x="6372225" y="4775200"/>
          <p14:tracePt t="13227" x="6389688" y="4775200"/>
          <p14:tracePt t="13235" x="6405563" y="4775200"/>
          <p14:tracePt t="13243" x="6405563" y="4784725"/>
          <p14:tracePt t="13259" x="6405563" y="4792663"/>
          <p14:tracePt t="13269" x="6415088" y="4802188"/>
          <p14:tracePt t="13275" x="6423025" y="4818063"/>
          <p14:tracePt t="13284" x="6423025" y="4827588"/>
          <p14:tracePt t="13290" x="6430963" y="4852988"/>
          <p14:tracePt t="13306" x="6430963" y="4860925"/>
          <p14:tracePt t="13317" x="6440488" y="4886325"/>
          <p14:tracePt t="13355" x="6440488" y="4894263"/>
          <p14:tracePt t="13436" x="6430963" y="4886325"/>
          <p14:tracePt t="13452" x="6415088" y="4868863"/>
          <p14:tracePt t="13460" x="6405563" y="4868863"/>
          <p14:tracePt t="13469" x="6380163" y="4852988"/>
          <p14:tracePt t="13474" x="6372225" y="4852988"/>
          <p14:tracePt t="13484" x="6364288" y="4852988"/>
          <p14:tracePt t="13490" x="6346825" y="4843463"/>
          <p14:tracePt t="13531" x="6338888" y="4843463"/>
          <p14:tracePt t="13538" x="6329363" y="4852988"/>
          <p14:tracePt t="13547" x="6329363" y="4860925"/>
          <p14:tracePt t="13554" x="6321425" y="4860925"/>
          <p14:tracePt t="13562" x="6321425" y="4868863"/>
          <p14:tracePt t="13611" x="6321425" y="4878388"/>
          <p14:tracePt t="13628" x="6329363" y="4878388"/>
          <p14:tracePt t="13637" x="6354763" y="4878388"/>
          <p14:tracePt t="13653" x="6364288" y="4878388"/>
          <p14:tracePt t="13659" x="6372225" y="4868863"/>
          <p14:tracePt t="13668" x="6389688" y="4868863"/>
          <p14:tracePt t="13674" x="6405563" y="4852988"/>
          <p14:tracePt t="13684" x="6423025" y="4843463"/>
          <p14:tracePt t="13689" x="6440488" y="4843463"/>
          <p14:tracePt t="13700" x="6465888" y="4843463"/>
          <p14:tracePt t="13705" x="6483350" y="4843463"/>
          <p14:tracePt t="13716" x="6499225" y="4843463"/>
          <p14:tracePt t="13721" x="6524625" y="4852988"/>
          <p14:tracePt t="13730" x="6550025" y="4852988"/>
          <p14:tracePt t="13738" x="6550025" y="4860925"/>
          <p14:tracePt t="13754" x="6559550" y="4868863"/>
          <p14:tracePt t="13762" x="6567488" y="4878388"/>
          <p14:tracePt t="13786" x="6575425" y="4878388"/>
          <p14:tracePt t="13802" x="6575425" y="4886325"/>
          <p14:tracePt t="13818" x="6584950" y="4886325"/>
          <p14:tracePt t="13916" x="6584950" y="4903788"/>
          <p14:tracePt t="13933" x="6584950" y="4911725"/>
          <p14:tracePt t="13963" x="6584950" y="4919663"/>
          <p14:tracePt t="14011" x="6575425" y="4929188"/>
          <p14:tracePt t="14028" x="6567488" y="4929188"/>
          <p14:tracePt t="14044" x="6559550" y="4937125"/>
          <p14:tracePt t="14060" x="6542088" y="4946650"/>
          <p14:tracePt t="14068" x="6534150" y="4946650"/>
          <p14:tracePt t="14074" x="6524625" y="4946650"/>
          <p14:tracePt t="14084" x="6508750" y="4946650"/>
          <p14:tracePt t="14091" x="6491288" y="4946650"/>
          <p14:tracePt t="14122" x="6483350" y="4946650"/>
          <p14:tracePt t="14164" x="6473825" y="4946650"/>
          <p14:tracePt t="14171" x="6465888" y="4946650"/>
          <p14:tracePt t="14180" x="6456363" y="4946650"/>
          <p14:tracePt t="14187" x="6448425" y="4946650"/>
          <p14:tracePt t="14194" x="6440488" y="4946650"/>
          <p14:tracePt t="14202" x="6430963" y="4946650"/>
          <p14:tracePt t="14210" x="6415088" y="4946650"/>
          <p14:tracePt t="14226" x="6397625" y="4946650"/>
          <p14:tracePt t="14234" x="6389688" y="4946650"/>
          <p14:tracePt t="14250" x="6380163" y="4946650"/>
          <p14:tracePt t="14258" x="6372225" y="4946650"/>
          <p14:tracePt t="14274" x="6364288" y="4946650"/>
          <p14:tracePt t="14283" x="6354763" y="4946650"/>
          <p14:tracePt t="14290" x="6354763" y="4954588"/>
          <p14:tracePt t="14299" x="6346825" y="4954588"/>
          <p14:tracePt t="14306" x="6338888" y="4962525"/>
          <p14:tracePt t="14316" x="6321425" y="4972050"/>
          <p14:tracePt t="14333" x="6311900" y="4972050"/>
          <p14:tracePt t="14338" x="6311900" y="4979988"/>
          <p14:tracePt t="14346" x="6303963" y="4979988"/>
          <p14:tracePt t="14354" x="6296025" y="4987925"/>
          <p14:tracePt t="14370" x="6286500" y="4997450"/>
          <p14:tracePt t="14378" x="6286500" y="5005388"/>
          <p14:tracePt t="14394" x="6278563" y="5005388"/>
          <p14:tracePt t="14401" x="6261100" y="5013325"/>
          <p14:tracePt t="14426" x="6253163" y="5013325"/>
          <p14:tracePt t="14442" x="6245225" y="5013325"/>
          <p14:tracePt t="14490" x="6235700" y="5013325"/>
          <p14:tracePt t="14834" x="6235700" y="5005388"/>
          <p14:tracePt t="14907" x="6245225" y="4997450"/>
          <p14:tracePt t="14955" x="6253163" y="4987925"/>
          <p14:tracePt t="15020" x="6261100" y="4979988"/>
          <p14:tracePt t="15052" x="6270625" y="4979988"/>
          <p14:tracePt t="15068" x="6286500" y="4979988"/>
          <p14:tracePt t="15075" x="6303963" y="4972050"/>
          <p14:tracePt t="15100" x="6321425" y="4972050"/>
          <p14:tracePt t="15108" x="6329363" y="4962525"/>
          <p14:tracePt t="15118" x="6338888" y="4962525"/>
          <p14:tracePt t="15148" x="6354763" y="4962525"/>
          <p14:tracePt t="15156" x="6364288" y="4962525"/>
          <p14:tracePt t="15164" x="6380163" y="4962525"/>
          <p14:tracePt t="15170" x="6389688" y="4962525"/>
          <p14:tracePt t="15186" x="6405563" y="4962525"/>
          <p14:tracePt t="15202" x="6415088" y="4962525"/>
          <p14:tracePt t="15211" x="6423025" y="4962525"/>
          <p14:tracePt t="15227" x="6430963" y="4962525"/>
          <p14:tracePt t="15259" x="6440488" y="4962525"/>
          <p14:tracePt t="15291" x="6448425" y="4962525"/>
          <p14:tracePt t="16358" x="6440488" y="4962525"/>
          <p14:tracePt t="16368" x="6430963" y="4962525"/>
          <p14:tracePt t="16375" x="6405563" y="4962525"/>
          <p14:tracePt t="16384" x="6364288" y="4962525"/>
          <p14:tracePt t="16390" x="6329363" y="4946650"/>
          <p14:tracePt t="16400" x="6321425" y="4946650"/>
          <p14:tracePt t="16463" x="6329363" y="4962525"/>
          <p14:tracePt t="16471" x="6346825" y="4987925"/>
          <p14:tracePt t="16479" x="6364288" y="5005388"/>
          <p14:tracePt t="16487" x="6380163" y="5013325"/>
          <p14:tracePt t="16495" x="6389688" y="5022850"/>
          <p14:tracePt t="16503" x="6397625" y="5038725"/>
          <p14:tracePt t="16511" x="6423025" y="5073650"/>
          <p14:tracePt t="16519" x="6430963" y="5081588"/>
          <p14:tracePt t="16538" x="6430963" y="5091113"/>
          <p14:tracePt t="16543" x="6430963" y="5106988"/>
          <p14:tracePt t="16558" x="6430963" y="5116513"/>
          <p14:tracePt t="16574" x="6430963" y="5124450"/>
          <p14:tracePt t="16583" x="6430963" y="5132388"/>
          <p14:tracePt t="16590" x="6430963" y="5141913"/>
          <p14:tracePt t="16599" x="6430963" y="5149850"/>
          <p14:tracePt t="16606" x="6430963" y="5157788"/>
          <p14:tracePt t="16615" x="6430963" y="5167313"/>
          <p14:tracePt t="16622" x="6423025" y="5175250"/>
          <p14:tracePt t="16696" x="6415088" y="5149850"/>
          <p14:tracePt t="16703" x="6415088" y="5132388"/>
          <p14:tracePt t="16712" x="6415088" y="5106988"/>
          <p14:tracePt t="16719" x="6415088" y="5073650"/>
          <p14:tracePt t="16728" x="6423025" y="5030788"/>
          <p14:tracePt t="16737" x="6440488" y="4997450"/>
          <p14:tracePt t="16744" x="6456363" y="4954588"/>
          <p14:tracePt t="16753" x="6456363" y="4919663"/>
          <p14:tracePt t="16759" x="6465888" y="4911725"/>
          <p14:tracePt t="16856" x="6465888" y="4903788"/>
          <p14:tracePt t="16871" x="6465888" y="4886325"/>
          <p14:tracePt t="16880" x="6465888" y="4860925"/>
          <p14:tracePt t="16889" x="6456363" y="4827588"/>
          <p14:tracePt t="16894" x="6456363" y="4802188"/>
          <p14:tracePt t="16902" x="6430963" y="4759325"/>
          <p14:tracePt t="16910" x="6423025" y="4741863"/>
          <p14:tracePt t="16917" x="6415088" y="4724400"/>
          <p14:tracePt t="16925" x="6415088" y="4699000"/>
          <p14:tracePt t="16933" x="6405563" y="4665663"/>
          <p14:tracePt t="16941" x="6397625" y="4605338"/>
          <p14:tracePt t="16950" x="6389688" y="4546600"/>
          <p14:tracePt t="16957" x="6372225" y="4486275"/>
          <p14:tracePt t="16967" x="6354763" y="4419600"/>
          <p14:tracePt t="16974" x="6338888" y="4359275"/>
          <p14:tracePt t="16983" x="6311900" y="4283075"/>
          <p14:tracePt t="16990" x="6296025" y="4214813"/>
          <p14:tracePt t="17000" x="6270625" y="4146550"/>
          <p14:tracePt t="17006" x="6253163" y="4087813"/>
          <p14:tracePt t="17015" x="6245225" y="4037013"/>
          <p14:tracePt t="17022" x="6245225" y="4002088"/>
          <p14:tracePt t="17032" x="6235700" y="3968750"/>
          <p14:tracePt t="17038" x="6235700" y="3935413"/>
          <p14:tracePt t="17046" x="6235700" y="3892550"/>
          <p14:tracePt t="17054" x="6235700" y="3867150"/>
          <p14:tracePt t="17062" x="6235700" y="3841750"/>
          <p14:tracePt t="17070" x="6235700" y="3832225"/>
          <p14:tracePt t="17078" x="6235700" y="3824288"/>
          <p14:tracePt t="17086" x="6235700" y="3816350"/>
          <p14:tracePt t="17102" x="6235700" y="3806825"/>
          <p14:tracePt t="17240" x="6245225" y="3806825"/>
          <p14:tracePt t="17248" x="6253163" y="3816350"/>
          <p14:tracePt t="17256" x="6270625" y="3832225"/>
          <p14:tracePt t="17264" x="6278563" y="3857625"/>
          <p14:tracePt t="17269" x="6303963" y="3900488"/>
          <p14:tracePt t="17278" x="6311900" y="3917950"/>
          <p14:tracePt t="17286" x="6321425" y="3951288"/>
          <p14:tracePt t="17294" x="6338888" y="3994150"/>
          <p14:tracePt t="17302" x="6372225" y="4070350"/>
          <p14:tracePt t="17310" x="6405563" y="4138613"/>
          <p14:tracePt t="17318" x="6430963" y="4189413"/>
          <p14:tracePt t="17325" x="6448425" y="4240213"/>
          <p14:tracePt t="17333" x="6456363" y="4283075"/>
          <p14:tracePt t="17342" x="6456363" y="4300538"/>
          <p14:tracePt t="17350" x="6456363" y="4316413"/>
          <p14:tracePt t="17358" x="6456363" y="4325938"/>
          <p14:tracePt t="17367" x="6456363" y="4341813"/>
          <p14:tracePt t="17374" x="6456363" y="4351338"/>
          <p14:tracePt t="17382" x="6456363" y="4359275"/>
          <p14:tracePt t="17390" x="6456363" y="4368800"/>
          <p14:tracePt t="17406" x="6448425" y="4376738"/>
          <p14:tracePt t="17422" x="6440488" y="4376738"/>
          <p14:tracePt t="17438" x="6430963" y="4384675"/>
          <p14:tracePt t="17454" x="6423025" y="4384675"/>
          <p14:tracePt t="17462" x="6415088" y="4384675"/>
          <p14:tracePt t="17470" x="6389688" y="4368800"/>
          <p14:tracePt t="17478" x="6354763" y="4351338"/>
          <p14:tracePt t="17486" x="6338888" y="4325938"/>
          <p14:tracePt t="17494" x="6329363" y="4308475"/>
          <p14:tracePt t="17502" x="6311900" y="4283075"/>
          <p14:tracePt t="17510" x="6311900" y="4257675"/>
          <p14:tracePt t="17518" x="6311900" y="4232275"/>
          <p14:tracePt t="17526" x="6311900" y="4197350"/>
          <p14:tracePt t="17534" x="6311900" y="4171950"/>
          <p14:tracePt t="17541" x="6311900" y="4138613"/>
          <p14:tracePt t="17550" x="6311900" y="4079875"/>
          <p14:tracePt t="17558" x="6321425" y="4019550"/>
          <p14:tracePt t="17566" x="6338888" y="3960813"/>
          <p14:tracePt t="17574" x="6354763" y="3917950"/>
          <p14:tracePt t="17583" x="6372225" y="3875088"/>
          <p14:tracePt t="17590" x="6397625" y="3824288"/>
          <p14:tracePt t="17599" x="6415088" y="3816350"/>
          <p14:tracePt t="17606" x="6430963" y="3781425"/>
          <p14:tracePt t="17616" x="6456363" y="3763963"/>
          <p14:tracePt t="17622" x="6473825" y="3756025"/>
          <p14:tracePt t="17632" x="6483350" y="3738563"/>
          <p14:tracePt t="17638" x="6499225" y="3738563"/>
          <p14:tracePt t="17649" x="6524625" y="3730625"/>
          <p14:tracePt t="17654" x="6542088" y="3730625"/>
          <p14:tracePt t="17670" x="6550025" y="3730625"/>
          <p14:tracePt t="17678" x="6559550" y="3730625"/>
          <p14:tracePt t="17686" x="6584950" y="3748088"/>
          <p14:tracePt t="17694" x="6618288" y="3781425"/>
          <p14:tracePt t="17702" x="6626225" y="3816350"/>
          <p14:tracePt t="17710" x="6635750" y="3832225"/>
          <p14:tracePt t="17718" x="6653213" y="3857625"/>
          <p14:tracePt t="17726" x="6678613" y="3908425"/>
          <p14:tracePt t="17735" x="6704013" y="3951288"/>
          <p14:tracePt t="17741" x="6711950" y="3986213"/>
          <p14:tracePt t="17750" x="6719888" y="4011613"/>
          <p14:tracePt t="17758" x="6729413" y="4037013"/>
          <p14:tracePt t="17767" x="6729413" y="4052888"/>
          <p14:tracePt t="17774" x="6729413" y="4070350"/>
          <p14:tracePt t="17783" x="6729413" y="4079875"/>
          <p14:tracePt t="17790" x="6719888" y="4087813"/>
          <p14:tracePt t="17799" x="6711950" y="4105275"/>
          <p14:tracePt t="17806" x="6704013" y="4113213"/>
          <p14:tracePt t="17816" x="6694488" y="4121150"/>
          <p14:tracePt t="18368" x="6678613" y="4121150"/>
          <p14:tracePt t="18386" x="6661150" y="4130675"/>
          <p14:tracePt t="18392" x="6643688" y="4130675"/>
          <p14:tracePt t="18401" x="6618288" y="4130675"/>
          <p14:tracePt t="18405" x="6592888" y="4113213"/>
          <p14:tracePt t="18416" x="6567488" y="4095750"/>
          <p14:tracePt t="18422" x="6524625" y="4087813"/>
          <p14:tracePt t="18432" x="6491288" y="4062413"/>
          <p14:tracePt t="18438" x="6440488" y="4037013"/>
          <p14:tracePt t="18448" x="6397625" y="4011613"/>
          <p14:tracePt t="18454" x="6372225" y="3994150"/>
          <p14:tracePt t="18462" x="6354763" y="3976688"/>
          <p14:tracePt t="18470" x="6346825" y="3968750"/>
          <p14:tracePt t="18477" x="6346825" y="3960813"/>
          <p14:tracePt t="18486" x="6329363" y="3943350"/>
          <p14:tracePt t="18494" x="6321425" y="3935413"/>
          <p14:tracePt t="18502" x="6311900" y="3917950"/>
          <p14:tracePt t="18510" x="6311900" y="3900488"/>
          <p14:tracePt t="18518" x="6311900" y="3875088"/>
          <p14:tracePt t="18527" x="6311900" y="3841750"/>
          <p14:tracePt t="18534" x="6311900" y="3824288"/>
          <p14:tracePt t="18544" x="6311900" y="3790950"/>
          <p14:tracePt t="18554" x="6311900" y="3756025"/>
          <p14:tracePt t="18559" x="6311900" y="3722688"/>
          <p14:tracePt t="18569" x="6311900" y="3654425"/>
          <p14:tracePt t="18575" x="6311900" y="3603625"/>
          <p14:tracePt t="18585" x="6321425" y="3552825"/>
          <p14:tracePt t="18590" x="6338888" y="3552825"/>
          <p14:tracePt t="18601" x="6346825" y="3517900"/>
          <p14:tracePt t="18606" x="6364288" y="3509963"/>
          <p14:tracePt t="18616" x="6364288" y="3502025"/>
          <p14:tracePt t="18623" x="6372225" y="3502025"/>
          <p14:tracePt t="18692" x="6380163" y="3502025"/>
          <p14:tracePt t="18708" x="6397625" y="3502025"/>
          <p14:tracePt t="18717" x="6405563" y="3517900"/>
          <p14:tracePt t="18724" x="6440488" y="3543300"/>
          <p14:tracePt t="18734" x="6448425" y="3552825"/>
          <p14:tracePt t="18739" x="6465888" y="3586163"/>
          <p14:tracePt t="18752" x="6483350" y="3611563"/>
          <p14:tracePt t="18757" x="6491288" y="3619500"/>
          <p14:tracePt t="18767" x="6516688" y="3654425"/>
          <p14:tracePt t="18770" x="6524625" y="3679825"/>
          <p14:tracePt t="18779" x="6550025" y="3705225"/>
          <p14:tracePt t="18787" x="6550025" y="3748088"/>
          <p14:tracePt t="18795" x="6559550" y="3763963"/>
          <p14:tracePt t="18802" x="6567488" y="3790950"/>
          <p14:tracePt t="18810" x="6567488" y="3806825"/>
          <p14:tracePt t="18818" x="6575425" y="3824288"/>
          <p14:tracePt t="18827" x="6584950" y="3841750"/>
          <p14:tracePt t="18834" x="6584950" y="3857625"/>
          <p14:tracePt t="18842" x="6592888" y="3867150"/>
          <p14:tracePt t="18850" x="6600825" y="3892550"/>
          <p14:tracePt t="18859" x="6600825" y="3908425"/>
          <p14:tracePt t="18867" x="6610350" y="3935413"/>
          <p14:tracePt t="18885" x="6610350" y="3960813"/>
          <p14:tracePt t="18891" x="6610350" y="3986213"/>
          <p14:tracePt t="18900" x="6610350" y="3994150"/>
          <p14:tracePt t="18906" x="6610350" y="4011613"/>
          <p14:tracePt t="18916" x="6610350" y="4037013"/>
          <p14:tracePt t="18923" x="6610350" y="4044950"/>
          <p14:tracePt t="18932" x="6600825" y="4062413"/>
          <p14:tracePt t="18938" x="6584950" y="4087813"/>
          <p14:tracePt t="18949" x="6584950" y="4113213"/>
          <p14:tracePt t="18954" x="6559550" y="4146550"/>
          <p14:tracePt t="18963" x="6524625" y="4189413"/>
          <p14:tracePt t="18970" x="6508750" y="4214813"/>
          <p14:tracePt t="18978" x="6473825" y="4249738"/>
          <p14:tracePt t="18986" x="6448425" y="4283075"/>
          <p14:tracePt t="18994" x="6430963" y="4300538"/>
          <p14:tracePt t="19002" x="6423025" y="4316413"/>
          <p14:tracePt t="19010" x="6405563" y="4333875"/>
          <p14:tracePt t="19018" x="6389688" y="4341813"/>
          <p14:tracePt t="19026" x="6380163" y="4351338"/>
          <p14:tracePt t="19042" x="6372225" y="4351338"/>
          <p14:tracePt t="19051" x="6372225" y="4359275"/>
          <p14:tracePt t="19105" x="6354763" y="4359275"/>
          <p14:tracePt t="19122" x="6346825" y="4359275"/>
          <p14:tracePt t="19130" x="6329363" y="4359275"/>
          <p14:tracePt t="19138" x="6311900" y="4351338"/>
          <p14:tracePt t="19146" x="6303963" y="4341813"/>
          <p14:tracePt t="19154" x="6286500" y="4325938"/>
          <p14:tracePt t="19170" x="6278563" y="4316413"/>
          <p14:tracePt t="19178" x="6270625" y="4300538"/>
          <p14:tracePt t="19186" x="6270625" y="4291013"/>
          <p14:tracePt t="19194" x="6261100" y="4275138"/>
          <p14:tracePt t="19202" x="6253163" y="4249738"/>
          <p14:tracePt t="19210" x="6245225" y="4224338"/>
          <p14:tracePt t="19218" x="6245225" y="4206875"/>
          <p14:tracePt t="19226" x="6245225" y="4189413"/>
          <p14:tracePt t="19234" x="6245225" y="4171950"/>
          <p14:tracePt t="19242" x="6245225" y="4146550"/>
          <p14:tracePt t="19249" x="6235700" y="4113213"/>
          <p14:tracePt t="19257" x="6235700" y="4079875"/>
          <p14:tracePt t="19266" x="6235700" y="4052888"/>
          <p14:tracePt t="19274" x="6235700" y="4027488"/>
          <p14:tracePt t="19283" x="6235700" y="4002088"/>
          <p14:tracePt t="19290" x="6235700" y="3976688"/>
          <p14:tracePt t="19306" x="6245225" y="3968750"/>
          <p14:tracePt t="19316" x="6253163" y="3968750"/>
          <p14:tracePt t="19332" x="6253163" y="3960813"/>
          <p14:tracePt t="19338" x="6253163" y="3951288"/>
          <p14:tracePt t="19349" x="6261100" y="3951288"/>
          <p14:tracePt t="19354" x="6270625" y="3943350"/>
          <p14:tracePt t="19362" x="6278563" y="3943350"/>
          <p14:tracePt t="19370" x="6296025" y="3943350"/>
          <p14:tracePt t="19378" x="6303963" y="3943350"/>
          <p14:tracePt t="19386" x="6329363" y="3951288"/>
          <p14:tracePt t="19394" x="6364288" y="3976688"/>
          <p14:tracePt t="19403" x="6364288" y="3986213"/>
          <p14:tracePt t="19410" x="6380163" y="3994150"/>
          <p14:tracePt t="19418" x="6380163" y="4002088"/>
          <p14:tracePt t="19426" x="6389688" y="4002088"/>
          <p14:tracePt t="19434" x="6389688" y="4011613"/>
          <p14:tracePt t="19587" x="6397625" y="4011613"/>
          <p14:tracePt t="19595" x="6397625" y="4002088"/>
          <p14:tracePt t="19892" x="6405563" y="3994150"/>
          <p14:tracePt t="19900" x="6405563" y="3986213"/>
          <p14:tracePt t="19907" x="6415088" y="3968750"/>
          <p14:tracePt t="19918" x="6415088" y="3960813"/>
          <p14:tracePt t="19924" x="6415088" y="3935413"/>
          <p14:tracePt t="19934" x="6397625" y="3875088"/>
          <p14:tracePt t="19939" x="6364288" y="3790950"/>
          <p14:tracePt t="19951" x="6321425" y="3697288"/>
          <p14:tracePt t="19954" x="6278563" y="3594100"/>
          <p14:tracePt t="19963" x="6245225" y="3475038"/>
          <p14:tracePt t="19971" x="6227763" y="3365500"/>
          <p14:tracePt t="19979" x="6219825" y="3263900"/>
          <p14:tracePt t="19986" x="6210300" y="3170238"/>
          <p14:tracePt t="19995" x="6210300" y="3101975"/>
          <p14:tracePt t="20002" x="6210300" y="3033713"/>
          <p14:tracePt t="20011" x="6210300" y="2965450"/>
          <p14:tracePt t="20018" x="6219825" y="2906713"/>
          <p14:tracePt t="20027" x="6210300" y="2813050"/>
          <p14:tracePt t="20034" x="6194425" y="2805113"/>
          <p14:tracePt t="20043" x="6194425" y="2795588"/>
          <p14:tracePt t="20210" x="6176963" y="2813050"/>
          <p14:tracePt t="20226" x="6167438" y="2863850"/>
          <p14:tracePt t="20234" x="6151563" y="2922588"/>
          <p14:tracePt t="20243" x="6134100" y="2990850"/>
          <p14:tracePt t="20252" x="6108700" y="3051175"/>
          <p14:tracePt t="20258" x="6083300" y="3127375"/>
          <p14:tracePt t="20267" x="6065838" y="3186113"/>
          <p14:tracePt t="20274" x="6057900" y="3221038"/>
          <p14:tracePt t="20283" x="6049963" y="3228975"/>
          <p14:tracePt t="20290" x="6049963" y="3238500"/>
          <p14:tracePt t="20299" x="6049963" y="3246438"/>
          <p14:tracePt t="20306" x="6057900" y="3254375"/>
          <p14:tracePt t="20316" x="6083300" y="3263900"/>
          <p14:tracePt t="20322" x="6083300" y="3271838"/>
          <p14:tracePt t="20332" x="6091238" y="3271838"/>
          <p14:tracePt t="20338" x="6108700" y="3271838"/>
          <p14:tracePt t="20349" x="6108700" y="3279775"/>
          <p14:tracePt t="20354" x="6116638" y="3279775"/>
          <p14:tracePt t="20386" x="6116638" y="3289300"/>
          <p14:tracePt t="20402" x="6116638" y="3297238"/>
          <p14:tracePt t="20411" x="6116638" y="3305175"/>
          <p14:tracePt t="20419" x="6126163" y="3305175"/>
          <p14:tracePt t="20451" x="6126163" y="3314700"/>
          <p14:tracePt t="20459" x="6142038" y="3322638"/>
          <p14:tracePt t="20483" x="6151563" y="3322638"/>
          <p14:tracePt t="20491" x="6159500" y="3322638"/>
          <p14:tracePt t="20756" x="6167438" y="3330575"/>
          <p14:tracePt t="20765" x="6176963" y="3355975"/>
          <p14:tracePt t="20771" x="6184900" y="3398838"/>
          <p14:tracePt t="20780" x="6235700" y="3484563"/>
          <p14:tracePt t="20785" x="6296025" y="3586163"/>
          <p14:tracePt t="20794" x="6338888" y="3697288"/>
          <p14:tracePt t="20802" x="6380163" y="3798888"/>
          <p14:tracePt t="20810" x="6405563" y="3900488"/>
          <p14:tracePt t="20818" x="6423025" y="4002088"/>
          <p14:tracePt t="20826" x="6430963" y="4113213"/>
          <p14:tracePt t="20834" x="6440488" y="4197350"/>
          <p14:tracePt t="20842" x="6440488" y="4283075"/>
          <p14:tracePt t="20849" x="6440488" y="4351338"/>
          <p14:tracePt t="20858" x="6440488" y="4419600"/>
          <p14:tracePt t="20866" x="6440488" y="4470400"/>
          <p14:tracePt t="20874" x="6448425" y="4521200"/>
          <p14:tracePt t="20882" x="6448425" y="4554538"/>
          <p14:tracePt t="20900" x="6448425" y="4605338"/>
          <p14:tracePt t="20906" x="6448425" y="4622800"/>
          <p14:tracePt t="20915" x="6448425" y="4630738"/>
          <p14:tracePt t="20922" x="6448425" y="4648200"/>
          <p14:tracePt t="20931" x="6448425" y="4673600"/>
          <p14:tracePt t="20938" x="6440488" y="4691063"/>
          <p14:tracePt t="20950" x="6440488" y="4699000"/>
          <p14:tracePt t="20954" x="6415088" y="4724400"/>
          <p14:tracePt t="20978" x="6405563" y="4733925"/>
          <p14:tracePt t="20994" x="6397625" y="4733925"/>
          <p14:tracePt t="21002" x="6389688" y="4733925"/>
          <p14:tracePt t="21011" x="6372225" y="4733925"/>
          <p14:tracePt t="21018" x="6364288" y="4733925"/>
          <p14:tracePt t="21026" x="6346825" y="4699000"/>
          <p14:tracePt t="21034" x="6321425" y="4665663"/>
          <p14:tracePt t="21042" x="6296025" y="4630738"/>
          <p14:tracePt t="21050" x="6278563" y="4589463"/>
          <p14:tracePt t="21058" x="6261100" y="4529138"/>
          <p14:tracePt t="21066" x="6245225" y="4460875"/>
          <p14:tracePt t="21074" x="6235700" y="4410075"/>
          <p14:tracePt t="21082" x="6235700" y="4351338"/>
          <p14:tracePt t="21090" x="6245225" y="4283075"/>
          <p14:tracePt t="21099" x="6270625" y="4224338"/>
          <p14:tracePt t="21106" x="6311900" y="4146550"/>
          <p14:tracePt t="21116" x="6346825" y="4087813"/>
          <p14:tracePt t="21122" x="6380163" y="4037013"/>
          <p14:tracePt t="21132" x="6415088" y="3994150"/>
          <p14:tracePt t="21138" x="6423025" y="3986213"/>
          <p14:tracePt t="21148" x="6448425" y="3960813"/>
          <p14:tracePt t="21154" x="6456363" y="3960813"/>
          <p14:tracePt t="21163" x="6465888" y="3951288"/>
          <p14:tracePt t="21170" x="6473825" y="3951288"/>
          <p14:tracePt t="21217" x="6473825" y="3968750"/>
          <p14:tracePt t="21225" x="6483350" y="3986213"/>
          <p14:tracePt t="21242" x="6483350" y="4002088"/>
          <p14:tracePt t="21249" x="6483350" y="4011613"/>
          <p14:tracePt t="21266" x="6483350" y="4027488"/>
          <p14:tracePt t="21299" x="6483350" y="4037013"/>
          <p14:tracePt t="21306" x="6491288" y="4037013"/>
          <p14:tracePt t="21380" x="6491288" y="4044950"/>
          <p14:tracePt t="21387" x="6491288" y="4052888"/>
          <p14:tracePt t="21396" x="6483350" y="4062413"/>
          <p14:tracePt t="21404" x="6473825" y="4062413"/>
          <p14:tracePt t="21411" x="6465888" y="4070350"/>
          <p14:tracePt t="21420" x="6456363" y="4070350"/>
          <p14:tracePt t="21443" x="6456363" y="4079875"/>
          <p14:tracePt t="21474" x="6448425" y="4079875"/>
          <p14:tracePt t="21506" x="6448425" y="4087813"/>
          <p14:tracePt t="21516" x="6448425" y="4095750"/>
          <p14:tracePt t="21604" x="6448425" y="4105275"/>
          <p14:tracePt t="21611" x="6448425" y="4095750"/>
          <p14:tracePt t="21619" x="6465888" y="4079875"/>
          <p14:tracePt t="21627" x="6483350" y="4062413"/>
          <p14:tracePt t="21634" x="6491288" y="4052888"/>
          <p14:tracePt t="21952" x="6483350" y="4079875"/>
          <p14:tracePt t="21960" x="6473825" y="4087813"/>
          <p14:tracePt t="21967" x="6448425" y="4095750"/>
          <p14:tracePt t="21974" x="6405563" y="4121150"/>
          <p14:tracePt t="21982" x="6389688" y="4121150"/>
          <p14:tracePt t="21990" x="6364288" y="4121150"/>
          <p14:tracePt t="21998" x="6321425" y="4130675"/>
          <p14:tracePt t="22006" x="6296025" y="4138613"/>
          <p14:tracePt t="22016" x="6278563" y="4146550"/>
          <p14:tracePt t="22032" x="6270625" y="4146550"/>
          <p14:tracePt t="22176" x="6270625" y="4164013"/>
          <p14:tracePt t="22191" x="6261100" y="4181475"/>
          <p14:tracePt t="22201" x="6245225" y="4214813"/>
          <p14:tracePt t="22207" x="6210300" y="4283075"/>
          <p14:tracePt t="22218" x="6167438" y="4351338"/>
          <p14:tracePt t="22224" x="6134100" y="4445000"/>
          <p14:tracePt t="22233" x="6100763" y="4538663"/>
          <p14:tracePt t="22240" x="6057900" y="4640263"/>
          <p14:tracePt t="22251" x="6024563" y="4749800"/>
          <p14:tracePt t="22256" x="5989638" y="4852988"/>
          <p14:tracePt t="22267" x="5964238" y="4946650"/>
          <p14:tracePt t="22270" x="5956300" y="5005388"/>
          <p14:tracePt t="22278" x="5946775" y="5064125"/>
          <p14:tracePt t="22286" x="5946775" y="5106988"/>
          <p14:tracePt t="22293" x="5946775" y="5141913"/>
          <p14:tracePt t="22301" x="5946775" y="5167313"/>
          <p14:tracePt t="22309" x="5946775" y="5175250"/>
          <p14:tracePt t="22317" x="5946775" y="5200650"/>
          <p14:tracePt t="22325" x="5956300" y="5208588"/>
          <p14:tracePt t="22431" x="5964238" y="5183188"/>
          <p14:tracePt t="22439" x="5972175" y="5106988"/>
          <p14:tracePt t="22448" x="5981700" y="5005388"/>
          <p14:tracePt t="22455" x="6007100" y="4878388"/>
          <p14:tracePt t="22468" x="6032500" y="4724400"/>
          <p14:tracePt t="22472" x="6057900" y="4572000"/>
          <p14:tracePt t="22480" x="6075363" y="4394200"/>
          <p14:tracePt t="22486" x="6100763" y="4240213"/>
          <p14:tracePt t="22495" x="6116638" y="4087813"/>
          <p14:tracePt t="22502" x="6142038" y="3960813"/>
          <p14:tracePt t="22510" x="6167438" y="3867150"/>
          <p14:tracePt t="22518" x="6184900" y="3790950"/>
          <p14:tracePt t="22526" x="6194425" y="3713163"/>
          <p14:tracePt t="22535" x="6202363" y="3662363"/>
          <p14:tracePt t="22543" x="6202363" y="3646488"/>
          <p14:tracePt t="22550" x="6202363" y="3636963"/>
          <p14:tracePt t="22558" x="6202363" y="3629025"/>
          <p14:tracePt t="22623" x="6210300" y="3619500"/>
          <p14:tracePt t="22648" x="6235700" y="3629025"/>
          <p14:tracePt t="22655" x="6253163" y="3654425"/>
          <p14:tracePt t="22665" x="6296025" y="3679825"/>
          <p14:tracePt t="22672" x="6329363" y="3713163"/>
          <p14:tracePt t="22684" x="6354763" y="3738563"/>
          <p14:tracePt t="22687" x="6405563" y="3773488"/>
          <p14:tracePt t="22695" x="6456363" y="3806825"/>
          <p14:tracePt t="22704" x="6508750" y="3841750"/>
          <p14:tracePt t="22710" x="6575425" y="3883025"/>
          <p14:tracePt t="22719" x="6626225" y="3925888"/>
          <p14:tracePt t="22727" x="6669088" y="3960813"/>
          <p14:tracePt t="22736" x="6704013" y="4002088"/>
          <p14:tracePt t="22743" x="6729413" y="4037013"/>
          <p14:tracePt t="22751" x="6754813" y="4079875"/>
          <p14:tracePt t="22759" x="6770688" y="4121150"/>
          <p14:tracePt t="22768" x="6780213" y="4146550"/>
          <p14:tracePt t="22775" x="6780213" y="4156075"/>
          <p14:tracePt t="22784" x="6780213" y="4164013"/>
          <p14:tracePt t="22790" x="6788150" y="4181475"/>
          <p14:tracePt t="22815" x="6788150" y="4189413"/>
          <p14:tracePt t="22822" x="6797675" y="4206875"/>
          <p14:tracePt t="22847" x="6797675" y="4214813"/>
          <p14:tracePt t="22933" x="6797675" y="4206875"/>
          <p14:tracePt t="22941" x="6797675" y="4181475"/>
          <p14:tracePt t="22949" x="6805613" y="4130675"/>
          <p14:tracePt t="22957" x="6805613" y="4070350"/>
          <p14:tracePt t="22966" x="6805613" y="4019550"/>
          <p14:tracePt t="22973" x="6805613" y="3968750"/>
          <p14:tracePt t="22982" x="6805613" y="3908425"/>
          <p14:tracePt t="22989" x="6788150" y="3867150"/>
          <p14:tracePt t="22999" x="6770688" y="3824288"/>
          <p14:tracePt t="23005" x="6754813" y="3781425"/>
          <p14:tracePt t="23015" x="6745288" y="3781425"/>
          <p14:tracePt t="23021" x="6719888" y="3756025"/>
          <p14:tracePt t="23031" x="6704013" y="3748088"/>
          <p14:tracePt t="23037" x="6686550" y="3748088"/>
          <p14:tracePt t="23048" x="6653213" y="3748088"/>
          <p14:tracePt t="23055" x="6635750" y="3748088"/>
          <p14:tracePt t="23065" x="6610350" y="3748088"/>
          <p14:tracePt t="23070" x="6584950" y="3748088"/>
          <p14:tracePt t="23078" x="6542088" y="3763963"/>
          <p14:tracePt t="23086" x="6499225" y="3790950"/>
          <p14:tracePt t="23094" x="6448425" y="3824288"/>
          <p14:tracePt t="23102" x="6397625" y="3875088"/>
          <p14:tracePt t="23110" x="6346825" y="3935413"/>
          <p14:tracePt t="23118" x="6296025" y="4011613"/>
          <p14:tracePt t="23126" x="6253163" y="4095750"/>
          <p14:tracePt t="23134" x="6219825" y="4171950"/>
          <p14:tracePt t="23142" x="6176963" y="4265613"/>
          <p14:tracePt t="23150" x="6159500" y="4359275"/>
          <p14:tracePt t="23158" x="6142038" y="4452938"/>
          <p14:tracePt t="23165" x="6134100" y="4546600"/>
          <p14:tracePt t="23174" x="6126163" y="4640263"/>
          <p14:tracePt t="23182" x="6126163" y="4724400"/>
          <p14:tracePt t="23190" x="6126163" y="4784725"/>
          <p14:tracePt t="23198" x="6134100" y="4835525"/>
          <p14:tracePt t="23206" x="6142038" y="4868863"/>
          <p14:tracePt t="23216" x="6142038" y="4878388"/>
          <p14:tracePt t="23222" x="6142038" y="4886325"/>
          <p14:tracePt t="23293" x="6142038" y="4868863"/>
          <p14:tracePt t="23301" x="6142038" y="4818063"/>
          <p14:tracePt t="23309" x="6142038" y="4741863"/>
          <p14:tracePt t="23317" x="6126163" y="4622800"/>
          <p14:tracePt t="23325" x="6116638" y="4513263"/>
          <p14:tracePt t="23333" x="6108700" y="4402138"/>
          <p14:tracePt t="23341" x="6108700" y="4291013"/>
          <p14:tracePt t="23349" x="6108700" y="4171950"/>
          <p14:tracePt t="23357" x="6126163" y="4070350"/>
          <p14:tracePt t="23366" x="6159500" y="3976688"/>
          <p14:tracePt t="23373" x="6184900" y="3908425"/>
          <p14:tracePt t="23381" x="6210300" y="3857625"/>
          <p14:tracePt t="23389" x="6235700" y="3816350"/>
          <p14:tracePt t="23399" x="6245225" y="3790950"/>
          <p14:tracePt t="23405" x="6253163" y="3781425"/>
          <p14:tracePt t="23422" x="6261100" y="3773488"/>
          <p14:tracePt t="23438" x="6270625" y="3773488"/>
          <p14:tracePt t="23448" x="6278563" y="3773488"/>
          <p14:tracePt t="23454" x="6278563" y="3763963"/>
          <p14:tracePt t="23465" x="6296025" y="3756025"/>
          <p14:tracePt t="23480" x="6311900" y="3748088"/>
          <p14:tracePt t="23486" x="6329363" y="3748088"/>
          <p14:tracePt t="23494" x="6346825" y="3748088"/>
          <p14:tracePt t="23502" x="6364288" y="3738563"/>
          <p14:tracePt t="23510" x="6389688" y="3738563"/>
          <p14:tracePt t="23518" x="6397625" y="3738563"/>
          <p14:tracePt t="23526" x="6415088" y="3738563"/>
          <p14:tracePt t="23536" x="6430963" y="3738563"/>
          <p14:tracePt t="23542" x="6440488" y="3748088"/>
          <p14:tracePt t="23549" x="6456363" y="3756025"/>
          <p14:tracePt t="23558" x="6483350" y="3763963"/>
          <p14:tracePt t="23565" x="6491288" y="3781425"/>
          <p14:tracePt t="23574" x="6508750" y="3798888"/>
          <p14:tracePt t="23582" x="6524625" y="3806825"/>
          <p14:tracePt t="23590" x="6534150" y="3824288"/>
          <p14:tracePt t="23600" x="6542088" y="3824288"/>
          <p14:tracePt t="23607" x="6550025" y="3832225"/>
          <p14:tracePt t="23618" x="6567488" y="3849688"/>
          <p14:tracePt t="23624" x="6575425" y="3857625"/>
          <p14:tracePt t="23634" x="6575425" y="3867150"/>
          <p14:tracePt t="23639" x="6575425" y="3875088"/>
          <p14:tracePt t="23648" x="6584950" y="3892550"/>
          <p14:tracePt t="23654" x="6584950" y="3900488"/>
          <p14:tracePt t="23663" x="6584950" y="3908425"/>
          <p14:tracePt t="23669" x="6584950" y="3943350"/>
          <p14:tracePt t="23677" x="6584950" y="3968750"/>
          <p14:tracePt t="23685" x="6584950" y="3994150"/>
          <p14:tracePt t="23693" x="6584950" y="4019550"/>
          <p14:tracePt t="23701" x="6584950" y="4044950"/>
          <p14:tracePt t="23709" x="6584950" y="4052888"/>
          <p14:tracePt t="23717" x="6584950" y="4070350"/>
          <p14:tracePt t="23725" x="6584950" y="4087813"/>
          <p14:tracePt t="23733" x="6567488" y="4121150"/>
          <p14:tracePt t="23741" x="6559550" y="4138613"/>
          <p14:tracePt t="23749" x="6534150" y="4171950"/>
          <p14:tracePt t="23757" x="6516688" y="4189413"/>
          <p14:tracePt t="23765" x="6499225" y="4206875"/>
          <p14:tracePt t="23773" x="6483350" y="4224338"/>
          <p14:tracePt t="23782" x="6473825" y="4232275"/>
          <p14:tracePt t="23791" x="6456363" y="4249738"/>
          <p14:tracePt t="23800" x="6440488" y="4249738"/>
          <p14:tracePt t="23806" x="6423025" y="4257675"/>
          <p14:tracePt t="23815" x="6389688" y="4257675"/>
          <p14:tracePt t="23821" x="6364288" y="4257675"/>
          <p14:tracePt t="23832" x="6338888" y="4257675"/>
          <p14:tracePt t="23838" x="6311900" y="4232275"/>
          <p14:tracePt t="23847" x="6278563" y="4197350"/>
          <p14:tracePt t="23854" x="6235700" y="4156075"/>
          <p14:tracePt t="23864" x="6219825" y="4138613"/>
          <p14:tracePt t="23870" x="6194425" y="4105275"/>
          <p14:tracePt t="23881" x="6142038" y="4037013"/>
          <p14:tracePt t="23886" x="6108700" y="3986213"/>
          <p14:tracePt t="23894" x="6083300" y="3943350"/>
          <p14:tracePt t="23902" x="6075363" y="3892550"/>
          <p14:tracePt t="23910" x="6065838" y="3849688"/>
          <p14:tracePt t="23918" x="6065838" y="3806825"/>
          <p14:tracePt t="23926" x="6065838" y="3756025"/>
          <p14:tracePt t="23934" x="6075363" y="3722688"/>
          <p14:tracePt t="23942" x="6100763" y="3679825"/>
          <p14:tracePt t="23950" x="6126163" y="3654425"/>
          <p14:tracePt t="23958" x="6151563" y="3619500"/>
          <p14:tracePt t="23965" x="6176963" y="3594100"/>
          <p14:tracePt t="23974" x="6202363" y="3578225"/>
          <p14:tracePt t="23982" x="6245225" y="3568700"/>
          <p14:tracePt t="23990" x="6270625" y="3560763"/>
          <p14:tracePt t="23998" x="6296025" y="3560763"/>
          <p14:tracePt t="24006" x="6329363" y="3552825"/>
          <p14:tracePt t="24016" x="6354763" y="3552825"/>
          <p14:tracePt t="24022" x="6380163" y="3552825"/>
          <p14:tracePt t="24031" x="6415088" y="3568700"/>
          <p14:tracePt t="24038" x="6440488" y="3594100"/>
          <p14:tracePt t="24047" x="6473825" y="3619500"/>
          <p14:tracePt t="24053" x="6499225" y="3654425"/>
          <p14:tracePt t="24063" x="6524625" y="3679825"/>
          <p14:tracePt t="24069" x="6550025" y="3713163"/>
          <p14:tracePt t="24077" x="6559550" y="3738563"/>
          <p14:tracePt t="24085" x="6575425" y="3781425"/>
          <p14:tracePt t="24093" x="6584950" y="3816350"/>
          <p14:tracePt t="24102" x="6584950" y="3824288"/>
          <p14:tracePt t="24109" x="6584950" y="3849688"/>
          <p14:tracePt t="24118" x="6584950" y="3875088"/>
          <p14:tracePt t="24125" x="6575425" y="3900488"/>
          <p14:tracePt t="24134" x="6567488" y="3908425"/>
          <p14:tracePt t="24141" x="6559550" y="3917950"/>
          <p14:tracePt t="24150" x="6534150" y="3935413"/>
          <p14:tracePt t="24157" x="6524625" y="3943350"/>
          <p14:tracePt t="24166" x="6516688" y="3951288"/>
          <p14:tracePt t="24198" x="6508750" y="3960813"/>
          <p14:tracePt t="24653" x="6499225" y="3960813"/>
          <p14:tracePt t="24669" x="6483350" y="3976688"/>
          <p14:tracePt t="24678" x="6473825" y="3976688"/>
          <p14:tracePt t="24685" x="6465888" y="3986213"/>
          <p14:tracePt t="24693" x="6465888" y="3994150"/>
          <p14:tracePt t="24701" x="6456363" y="3994150"/>
          <p14:tracePt t="24709" x="6448425" y="4002088"/>
          <p14:tracePt t="24718" x="6448425" y="4011613"/>
          <p14:tracePt t="24734" x="6440488" y="4011613"/>
          <p14:tracePt t="24742" x="6440488" y="4019550"/>
          <p14:tracePt t="24749" x="6430963" y="4019550"/>
          <p14:tracePt t="24782" x="6430963" y="4027488"/>
          <p14:tracePt t="24802" x="6415088" y="4044950"/>
          <p14:tracePt t="24818" x="6397625" y="4062413"/>
          <p14:tracePt t="24834" x="6389688" y="4062413"/>
          <p14:tracePt t="24842" x="6372225" y="4070350"/>
          <p14:tracePt t="24850" x="6364288" y="4079875"/>
          <p14:tracePt t="24858" x="6329363" y="4079875"/>
          <p14:tracePt t="24868" x="6311900" y="4079875"/>
          <p14:tracePt t="24874" x="6296025" y="4079875"/>
          <p14:tracePt t="24885" x="6278563" y="4079875"/>
          <p14:tracePt t="24900" x="6253163" y="4079875"/>
          <p14:tracePt t="24906" x="6235700" y="4062413"/>
          <p14:tracePt t="24916" x="6235700" y="4044950"/>
          <p14:tracePt t="24922" x="6227763" y="4044950"/>
          <p14:tracePt t="24933" x="6219825" y="4027488"/>
          <p14:tracePt t="24938" x="6210300" y="4002088"/>
          <p14:tracePt t="24949" x="6202363" y="3994150"/>
          <p14:tracePt t="24965" x="6202363" y="3976688"/>
          <p14:tracePt t="24970" x="6210300" y="3960813"/>
          <p14:tracePt t="24982" x="6245225" y="3925888"/>
          <p14:tracePt t="24986" x="6270625" y="3908425"/>
          <p14:tracePt t="24995" x="6303963" y="3892550"/>
          <p14:tracePt t="25002" x="6346825" y="3892550"/>
          <p14:tracePt t="25010" x="6380163" y="3892550"/>
          <p14:tracePt t="25018" x="6405563" y="3892550"/>
          <p14:tracePt t="25028" x="6430963" y="3892550"/>
          <p14:tracePt t="25035" x="6465888" y="3892550"/>
          <p14:tracePt t="25043" x="6473825" y="3900488"/>
          <p14:tracePt t="25051" x="6483350" y="3900488"/>
          <p14:tracePt t="25059" x="6483350" y="3908425"/>
          <p14:tracePt t="25083" x="6483350" y="3925888"/>
          <p14:tracePt t="25177" x="6473825" y="3900488"/>
          <p14:tracePt t="25185" x="6440488" y="3875088"/>
          <p14:tracePt t="25193" x="6440488" y="3857625"/>
          <p14:tracePt t="25201" x="6430963" y="3832225"/>
          <p14:tracePt t="25209" x="6430963" y="3824288"/>
          <p14:tracePt t="25218" x="6430963" y="3816350"/>
          <p14:tracePt t="25225" x="6430963" y="3798888"/>
          <p14:tracePt t="25234" x="6430963" y="3773488"/>
          <p14:tracePt t="25241" x="6430963" y="3738563"/>
          <p14:tracePt t="25250" x="6440488" y="3697288"/>
          <p14:tracePt t="25257" x="6456363" y="3662363"/>
          <p14:tracePt t="25265" x="6483350" y="3619500"/>
          <p14:tracePt t="25273" x="6499225" y="3603625"/>
          <p14:tracePt t="25282" x="6508750" y="3586163"/>
          <p14:tracePt t="25290" x="6524625" y="3578225"/>
          <p14:tracePt t="25298" x="6534150" y="3560763"/>
          <p14:tracePt t="25306" x="6542088" y="3560763"/>
          <p14:tracePt t="25362" x="6550025" y="3560763"/>
          <p14:tracePt t="25379" x="6559550" y="3568700"/>
          <p14:tracePt t="25386" x="6559550" y="3586163"/>
          <p14:tracePt t="25395" x="6575425" y="3619500"/>
          <p14:tracePt t="25402" x="6575425" y="3646488"/>
          <p14:tracePt t="25410" x="6584950" y="3662363"/>
          <p14:tracePt t="25418" x="6584950" y="3697288"/>
          <p14:tracePt t="25426" x="6584950" y="3722688"/>
          <p14:tracePt t="25434" x="6584950" y="3738563"/>
          <p14:tracePt t="25442" x="6584950" y="3763963"/>
          <p14:tracePt t="25451" x="6575425" y="3798888"/>
          <p14:tracePt t="25458" x="6542088" y="3832225"/>
          <p14:tracePt t="25468" x="6524625" y="3857625"/>
          <p14:tracePt t="25474" x="6499225" y="3883025"/>
          <p14:tracePt t="25483" x="6483350" y="3900488"/>
          <p14:tracePt t="25489" x="6473825" y="3908425"/>
          <p14:tracePt t="25499" x="6465888" y="3908425"/>
          <p14:tracePt t="25522" x="6456363" y="3908425"/>
          <p14:tracePt t="25553" x="6448425" y="3908425"/>
          <p14:tracePt t="25563" x="6430963" y="3908425"/>
          <p14:tracePt t="25570" x="6415088" y="3892550"/>
          <p14:tracePt t="25580" x="6405563" y="3892550"/>
          <p14:tracePt t="25586" x="6389688" y="3875088"/>
          <p14:tracePt t="25596" x="6372225" y="3867150"/>
          <p14:tracePt t="25602" x="6346825" y="3832225"/>
          <p14:tracePt t="25610" x="6338888" y="3832225"/>
          <p14:tracePt t="25618" x="6338888" y="3824288"/>
          <p14:tracePt t="25634" x="6329363" y="3806825"/>
          <p14:tracePt t="25649" x="6329363" y="3790950"/>
          <p14:tracePt t="25657" x="6329363" y="3773488"/>
          <p14:tracePt t="25665" x="6329363" y="3748088"/>
          <p14:tracePt t="25674" x="6329363" y="3738563"/>
          <p14:tracePt t="25682" x="6329363" y="3713163"/>
          <p14:tracePt t="25690" x="6329363" y="3687763"/>
          <p14:tracePt t="25698" x="6329363" y="3662363"/>
          <p14:tracePt t="25706" x="6329363" y="3646488"/>
          <p14:tracePt t="25714" x="6329363" y="3611563"/>
          <p14:tracePt t="25722" x="6329363" y="3586163"/>
          <p14:tracePt t="25731" x="6329363" y="3560763"/>
          <p14:tracePt t="25738" x="6329363" y="3535363"/>
          <p14:tracePt t="25747" x="6329363" y="3502025"/>
          <p14:tracePt t="25754" x="6329363" y="3459163"/>
          <p14:tracePt t="25763" x="6329363" y="3390900"/>
          <p14:tracePt t="25770" x="6329363" y="3322638"/>
          <p14:tracePt t="25780" x="6329363" y="3246438"/>
          <p14:tracePt t="25786" x="6311900" y="3160713"/>
          <p14:tracePt t="25794" x="6296025" y="3076575"/>
          <p14:tracePt t="25801" x="6278563" y="3000375"/>
          <p14:tracePt t="25809" x="6270625" y="2914650"/>
          <p14:tracePt t="25817" x="6253163" y="2838450"/>
          <p14:tracePt t="25825" x="6245225" y="2770188"/>
          <p14:tracePt t="25834" x="6245225" y="2686050"/>
          <p14:tracePt t="25841" x="6235700" y="2617788"/>
          <p14:tracePt t="25850" x="6227763" y="2557463"/>
          <p14:tracePt t="25857" x="6219825" y="2489200"/>
          <p14:tracePt t="25866" x="6210300" y="2430463"/>
          <p14:tracePt t="25873" x="6210300" y="2387600"/>
          <p14:tracePt t="25882" x="6210300" y="2336800"/>
          <p14:tracePt t="25900" x="6210300" y="2260600"/>
          <p14:tracePt t="25905" x="6210300" y="2243138"/>
          <p14:tracePt t="25915" x="6210300" y="2235200"/>
          <p14:tracePt t="25921" x="6202363" y="2235200"/>
          <p14:tracePt t="26115" x="6194425" y="2227263"/>
          <p14:tracePt t="26220" x="6194425" y="2235200"/>
          <p14:tracePt t="26227" x="6194425" y="2252663"/>
          <p14:tracePt t="26235" x="6194425" y="2278063"/>
          <p14:tracePt t="26244" x="6194425" y="2311400"/>
          <p14:tracePt t="26252" x="6194425" y="2362200"/>
          <p14:tracePt t="26260" x="6194425" y="2447925"/>
          <p14:tracePt t="26267" x="6194425" y="2557463"/>
          <p14:tracePt t="26274" x="6210300" y="2701925"/>
          <p14:tracePt t="26284" x="6219825" y="2889250"/>
          <p14:tracePt t="26290" x="6227763" y="3059113"/>
          <p14:tracePt t="26300" x="6245225" y="3203575"/>
          <p14:tracePt t="26307" x="6253163" y="3330575"/>
          <p14:tracePt t="26317" x="6270625" y="3441700"/>
          <p14:tracePt t="26323" x="6278563" y="3535363"/>
          <p14:tracePt t="26332" x="6286500" y="3603625"/>
          <p14:tracePt t="26339" x="6286500" y="3662363"/>
          <p14:tracePt t="26348" x="6286500" y="3697288"/>
          <p14:tracePt t="26355" x="6286500" y="3738563"/>
          <p14:tracePt t="26364" x="6296025" y="3781425"/>
          <p14:tracePt t="26370" x="6296025" y="3824288"/>
          <p14:tracePt t="26382" x="6296025" y="3849688"/>
          <p14:tracePt t="26387" x="6296025" y="3900488"/>
          <p14:tracePt t="26398" x="6303963" y="3951288"/>
          <p14:tracePt t="26402" x="6303963" y="3986213"/>
          <p14:tracePt t="26411" x="6303963" y="4019550"/>
          <p14:tracePt t="26419" x="6303963" y="4027488"/>
          <p14:tracePt t="26427" x="6303963" y="4062413"/>
          <p14:tracePt t="26434" x="6303963" y="4079875"/>
          <p14:tracePt t="26442" x="6303963" y="4087813"/>
          <p14:tracePt t="26451" x="6303963" y="4095750"/>
          <p14:tracePt t="26459" x="6329363" y="4138613"/>
          <p14:tracePt t="26483" x="6346825" y="4156075"/>
          <p14:tracePt t="26491" x="6346825" y="4164013"/>
          <p14:tracePt t="26507" x="6346825" y="4181475"/>
          <p14:tracePt t="26516" x="6346825" y="4189413"/>
          <p14:tracePt t="26536" x="6354763" y="4206875"/>
          <p14:tracePt t="26542" x="6354763" y="4224338"/>
          <p14:tracePt t="26550" x="6354763" y="4240213"/>
          <p14:tracePt t="26554" x="6354763" y="4249738"/>
          <p14:tracePt t="26563" x="6364288" y="4257675"/>
          <p14:tracePt t="26569" x="6364288" y="4265613"/>
          <p14:tracePt t="26579" x="6364288" y="4275138"/>
          <p14:tracePt t="26786" x="6364288" y="4265613"/>
          <p14:tracePt t="26794" x="6354763" y="4257675"/>
          <p14:tracePt t="26802" x="6346825" y="4240213"/>
          <p14:tracePt t="26810" x="6329363" y="4214813"/>
          <p14:tracePt t="26818" x="6321425" y="4171950"/>
          <p14:tracePt t="26826" x="6278563" y="4121150"/>
          <p14:tracePt t="26834" x="6270625" y="4079875"/>
          <p14:tracePt t="26842" x="6245225" y="4019550"/>
          <p14:tracePt t="26850" x="6227763" y="3951288"/>
          <p14:tracePt t="26858" x="6194425" y="3883025"/>
          <p14:tracePt t="26866" x="6167438" y="3798888"/>
          <p14:tracePt t="26874" x="6134100" y="3705225"/>
          <p14:tracePt t="26882" x="6091238" y="3611563"/>
          <p14:tracePt t="26899" x="6040438" y="3459163"/>
          <p14:tracePt t="26906" x="6024563" y="3390900"/>
          <p14:tracePt t="26915" x="6007100" y="3314700"/>
          <p14:tracePt t="26922" x="5997575" y="3271838"/>
          <p14:tracePt t="26931" x="5989638" y="3221038"/>
          <p14:tracePt t="26938" x="5981700" y="3170238"/>
          <p14:tracePt t="26947" x="5981700" y="3127375"/>
          <p14:tracePt t="26954" x="5981700" y="3094038"/>
          <p14:tracePt t="26964" x="5981700" y="3059113"/>
          <p14:tracePt t="26970" x="5981700" y="3025775"/>
          <p14:tracePt t="26979" x="5981700" y="3000375"/>
          <p14:tracePt t="26986" x="5981700" y="2982913"/>
          <p14:tracePt t="26994" x="5981700" y="2957513"/>
          <p14:tracePt t="27002" x="5981700" y="2932113"/>
          <p14:tracePt t="27010" x="5981700" y="2914650"/>
          <p14:tracePt t="27026" x="5989638" y="2897188"/>
          <p14:tracePt t="27042" x="5997575" y="2889250"/>
          <p14:tracePt t="27050" x="5997575" y="2881313"/>
          <p14:tracePt t="27058" x="5997575" y="2871788"/>
          <p14:tracePt t="27066" x="5997575" y="2863850"/>
          <p14:tracePt t="27074" x="6007100" y="2855913"/>
          <p14:tracePt t="27083" x="6007100" y="2846388"/>
          <p14:tracePt t="27106" x="6007100" y="2838450"/>
          <p14:tracePt t="27417" x="6007100" y="2855913"/>
          <p14:tracePt t="27425" x="6007100" y="2863850"/>
          <p14:tracePt t="27433" x="6015038" y="2889250"/>
          <p14:tracePt t="27441" x="6015038" y="2914650"/>
          <p14:tracePt t="27449" x="6015038" y="2940050"/>
          <p14:tracePt t="27457" x="6024563" y="2965450"/>
          <p14:tracePt t="27465" x="6040438" y="3008313"/>
          <p14:tracePt t="27473" x="6049963" y="3033713"/>
          <p14:tracePt t="27481" x="6065838" y="3067050"/>
          <p14:tracePt t="27489" x="6065838" y="3109913"/>
          <p14:tracePt t="27498" x="6075363" y="3144838"/>
          <p14:tracePt t="27505" x="6083300" y="3178175"/>
          <p14:tracePt t="27515" x="6091238" y="3203575"/>
          <p14:tracePt t="27521" x="6100763" y="3228975"/>
          <p14:tracePt t="27547" x="6100763" y="3238500"/>
          <p14:tracePt t="27722" x="6100763" y="3246438"/>
          <p14:tracePt t="27737" x="6100763" y="3254375"/>
          <p14:tracePt t="27747" x="6100763" y="3271838"/>
          <p14:tracePt t="27753" x="6100763" y="3279775"/>
          <p14:tracePt t="27769" x="6100763" y="3289300"/>
          <p14:tracePt t="27777" x="6100763" y="3297238"/>
          <p14:tracePt t="27794" x="6100763" y="3322638"/>
          <p14:tracePt t="27801" x="6100763" y="3330575"/>
          <p14:tracePt t="27809" x="6100763" y="3355975"/>
          <p14:tracePt t="27817" x="6126163" y="3382963"/>
          <p14:tracePt t="27825" x="6126163" y="3398838"/>
          <p14:tracePt t="27833" x="6134100" y="3424238"/>
          <p14:tracePt t="27841" x="6151563" y="3459163"/>
          <p14:tracePt t="27849" x="6159500" y="3509963"/>
          <p14:tracePt t="27857" x="6176963" y="3560763"/>
          <p14:tracePt t="27865" x="6194425" y="3611563"/>
          <p14:tracePt t="27881" x="6202363" y="3636963"/>
          <p14:tracePt t="27886" x="6219825" y="3671888"/>
          <p14:tracePt t="27897" x="6227763" y="3697288"/>
          <p14:tracePt t="27902" x="6235700" y="3738563"/>
          <p14:tracePt t="27911" x="6261100" y="3781425"/>
          <p14:tracePt t="27918" x="6261100" y="3824288"/>
          <p14:tracePt t="27926" x="6278563" y="3867150"/>
          <p14:tracePt t="27934" x="6296025" y="3900488"/>
          <p14:tracePt t="27942" x="6303963" y="3908425"/>
          <p14:tracePt t="27950" x="6311900" y="3935413"/>
          <p14:tracePt t="27958" x="6321425" y="3943350"/>
          <p14:tracePt t="27966" x="6329363" y="3960813"/>
          <p14:tracePt t="27974" x="6329363" y="3968750"/>
          <p14:tracePt t="27982" x="6338888" y="3976688"/>
          <p14:tracePt t="27990" x="6338888" y="3986213"/>
          <p14:tracePt t="27998" x="6346825" y="3994150"/>
          <p14:tracePt t="28015" x="6354763" y="4011613"/>
          <p14:tracePt t="28022" x="6364288" y="4019550"/>
          <p14:tracePt t="28031" x="6372225" y="4037013"/>
          <p14:tracePt t="28038" x="6380163" y="4037013"/>
          <p14:tracePt t="28048" x="6389688" y="4052888"/>
          <p14:tracePt t="28054" x="6405563" y="4070350"/>
          <p14:tracePt t="28064" x="6405563" y="4079875"/>
          <p14:tracePt t="28070" x="6423025" y="4095750"/>
          <p14:tracePt t="28080" x="6440488" y="4121150"/>
          <p14:tracePt t="28086" x="6456363" y="4156075"/>
          <p14:tracePt t="28096" x="6473825" y="4197350"/>
          <p14:tracePt t="28102" x="6491288" y="4224338"/>
          <p14:tracePt t="28113" x="6508750" y="4249738"/>
          <p14:tracePt t="28118" x="6516688" y="4291013"/>
          <p14:tracePt t="28126" x="6542088" y="4316413"/>
          <p14:tracePt t="28134" x="6559550" y="4359275"/>
          <p14:tracePt t="28142" x="6575425" y="4384675"/>
          <p14:tracePt t="28150" x="6584950" y="4410075"/>
          <p14:tracePt t="28158" x="6584950" y="4427538"/>
          <p14:tracePt t="28165" x="6600825" y="4452938"/>
          <p14:tracePt t="28174" x="6600825" y="4460875"/>
          <p14:tracePt t="28182" x="6600825" y="4470400"/>
          <p14:tracePt t="28190" x="6618288" y="4495800"/>
          <p14:tracePt t="28206" x="6626225" y="4513263"/>
          <p14:tracePt t="28215" x="6626225" y="4521200"/>
          <p14:tracePt t="28222" x="6626225" y="4538663"/>
          <p14:tracePt t="28230" x="6643688" y="4546600"/>
          <p14:tracePt t="28238" x="6643688" y="4554538"/>
          <p14:tracePt t="28254" x="6643688" y="4564063"/>
          <p14:tracePt t="28264" x="6653213" y="4589463"/>
          <p14:tracePt t="28270" x="6661150" y="4605338"/>
          <p14:tracePt t="28279" x="6661150" y="4614863"/>
          <p14:tracePt t="28286" x="6661150" y="4630738"/>
          <p14:tracePt t="28297" x="6669088" y="4657725"/>
          <p14:tracePt t="28302" x="6669088" y="4683125"/>
          <p14:tracePt t="28310" x="6669088" y="4716463"/>
          <p14:tracePt t="28318" x="6669088" y="4733925"/>
          <p14:tracePt t="28326" x="6669088" y="4759325"/>
          <p14:tracePt t="28334" x="6669088" y="4784725"/>
          <p14:tracePt t="28342" x="6669088" y="4818063"/>
          <p14:tracePt t="28350" x="6669088" y="4843463"/>
          <p14:tracePt t="28358" x="6669088" y="4868863"/>
          <p14:tracePt t="28366" x="6669088" y="4894263"/>
          <p14:tracePt t="28374" x="6669088" y="4919663"/>
          <p14:tracePt t="28390" x="6661150" y="4937125"/>
          <p14:tracePt t="28397" x="6661150" y="4954588"/>
          <p14:tracePt t="28406" x="6661150" y="4962525"/>
          <p14:tracePt t="28414" x="6653213" y="4979988"/>
          <p14:tracePt t="28422" x="6653213" y="4997450"/>
          <p14:tracePt t="28431" x="6635750" y="5013325"/>
          <p14:tracePt t="28438" x="6618288" y="5022850"/>
          <p14:tracePt t="28448" x="6600825" y="5038725"/>
          <p14:tracePt t="28454" x="6575425" y="5064125"/>
          <p14:tracePt t="28464" x="6567488" y="5073650"/>
          <p14:tracePt t="28470" x="6550025" y="5091113"/>
          <p14:tracePt t="28480" x="6524625" y="5099050"/>
          <p14:tracePt t="28486" x="6516688" y="5106988"/>
          <p14:tracePt t="28497" x="6499225" y="5106988"/>
          <p14:tracePt t="28510" x="6483350" y="5106988"/>
          <p14:tracePt t="28527" x="6473825" y="5106988"/>
          <p14:tracePt t="28544" x="6465888" y="5106988"/>
          <p14:tracePt t="28550" x="6456363" y="5106988"/>
          <p14:tracePt t="28558" x="6448425" y="5106988"/>
          <p14:tracePt t="28574" x="6440488" y="5099050"/>
          <p14:tracePt t="28582" x="6430963" y="5099050"/>
          <p14:tracePt t="28590" x="6415088" y="5091113"/>
          <p14:tracePt t="28598" x="6415088" y="5081588"/>
          <p14:tracePt t="28606" x="6405563" y="5081588"/>
          <p14:tracePt t="28615" x="6405563" y="5073650"/>
          <p14:tracePt t="28622" x="6397625" y="5073650"/>
          <p14:tracePt t="29072" x="6397625" y="5048250"/>
          <p14:tracePt t="29080" x="6397625" y="5038725"/>
          <p14:tracePt t="29086" x="6397625" y="4979988"/>
          <p14:tracePt t="29097" x="6405563" y="4911725"/>
          <p14:tracePt t="29102" x="6423025" y="4835525"/>
          <p14:tracePt t="29110" x="6440488" y="4733925"/>
          <p14:tracePt t="29118" x="6456363" y="4630738"/>
          <p14:tracePt t="29126" x="6473825" y="4546600"/>
          <p14:tracePt t="29134" x="6491288" y="4478338"/>
          <p14:tracePt t="29142" x="6508750" y="4394200"/>
          <p14:tracePt t="29150" x="6516688" y="4325938"/>
          <p14:tracePt t="29158" x="6524625" y="4257675"/>
          <p14:tracePt t="29166" x="6524625" y="4197350"/>
          <p14:tracePt t="29174" x="6524625" y="4164013"/>
          <p14:tracePt t="29182" x="6524625" y="4138613"/>
          <p14:tracePt t="29190" x="6524625" y="4113213"/>
          <p14:tracePt t="29198" x="6524625" y="4095750"/>
          <p14:tracePt t="29206" x="6524625" y="4070350"/>
          <p14:tracePt t="29214" x="6524625" y="4044950"/>
          <p14:tracePt t="29222" x="6524625" y="4027488"/>
          <p14:tracePt t="29230" x="6524625" y="4011613"/>
          <p14:tracePt t="29238" x="6524625" y="3994150"/>
          <p14:tracePt t="29254" x="6524625" y="3986213"/>
          <p14:tracePt t="29279" x="6524625" y="3976688"/>
          <p14:tracePt t="29286" x="6524625" y="3968750"/>
          <p14:tracePt t="29408" x="6524625" y="3976688"/>
          <p14:tracePt t="29423" x="6516688" y="3986213"/>
          <p14:tracePt t="29440" x="6516688" y="3994150"/>
          <p14:tracePt t="29450" x="6516688" y="4002088"/>
          <p14:tracePt t="29465" x="6516688" y="4011613"/>
          <p14:tracePt t="29471" x="6508750" y="4019550"/>
          <p14:tracePt t="29481" x="6508750" y="4027488"/>
          <p14:tracePt t="29487" x="6508750" y="4037013"/>
          <p14:tracePt t="29498" x="6508750" y="4044950"/>
          <p14:tracePt t="29503" x="6508750" y="4062413"/>
          <p14:tracePt t="29513" x="6508750" y="4070350"/>
          <p14:tracePt t="29519" x="6508750" y="4095750"/>
          <p14:tracePt t="29538" x="6516688" y="4138613"/>
          <p14:tracePt t="29541" x="6516688" y="4164013"/>
          <p14:tracePt t="29550" x="6534150" y="4189413"/>
          <p14:tracePt t="29558" x="6534150" y="4224338"/>
          <p14:tracePt t="29566" x="6534150" y="4240213"/>
          <p14:tracePt t="29574" x="6542088" y="4283075"/>
          <p14:tracePt t="29582" x="6550025" y="4325938"/>
          <p14:tracePt t="29590" x="6550025" y="4351338"/>
          <p14:tracePt t="29598" x="6550025" y="4394200"/>
          <p14:tracePt t="29606" x="6550025" y="4427538"/>
          <p14:tracePt t="29614" x="6550025" y="4470400"/>
          <p14:tracePt t="29622" x="6550025" y="4486275"/>
          <p14:tracePt t="29630" x="6550025" y="4513263"/>
          <p14:tracePt t="29638" x="6550025" y="4538663"/>
          <p14:tracePt t="29654" x="6550025" y="4554538"/>
          <p14:tracePt t="29663" x="6550025" y="4564063"/>
          <p14:tracePt t="29670" x="6559550" y="4589463"/>
          <p14:tracePt t="29680" x="6559550" y="4597400"/>
          <p14:tracePt t="29686" x="6559550" y="4622800"/>
          <p14:tracePt t="29697" x="6559550" y="4640263"/>
          <p14:tracePt t="29702" x="6559550" y="4648200"/>
          <p14:tracePt t="29714" x="6567488" y="4665663"/>
          <p14:tracePt t="29718" x="6567488" y="4683125"/>
          <p14:tracePt t="29727" x="6567488" y="4699000"/>
          <p14:tracePt t="29742" x="6567488" y="4708525"/>
          <p14:tracePt t="29831" x="6567488" y="4683125"/>
          <p14:tracePt t="29838" x="6559550" y="4640263"/>
          <p14:tracePt t="29847" x="6550025" y="4614863"/>
          <p14:tracePt t="29853" x="6542088" y="4579938"/>
          <p14:tracePt t="29863" x="6534150" y="4513263"/>
          <p14:tracePt t="29869" x="6524625" y="4435475"/>
          <p14:tracePt t="29882" x="6516688" y="4359275"/>
          <p14:tracePt t="29885" x="6516688" y="4265613"/>
          <p14:tracePt t="29897" x="6508750" y="4164013"/>
          <p14:tracePt t="29901" x="6499225" y="4062413"/>
          <p14:tracePt t="29913" x="6491288" y="3960813"/>
          <p14:tracePt t="29917" x="6473825" y="3867150"/>
          <p14:tracePt t="29926" x="6456363" y="3763963"/>
          <p14:tracePt t="29934" x="6430963" y="3662363"/>
          <p14:tracePt t="29942" x="6415088" y="3552825"/>
          <p14:tracePt t="29950" x="6397625" y="3449638"/>
          <p14:tracePt t="29958" x="6380163" y="3348038"/>
          <p14:tracePt t="29966" x="6372225" y="3246438"/>
          <p14:tracePt t="29974" x="6364288" y="3135313"/>
          <p14:tracePt t="29982" x="6364288" y="3041650"/>
          <p14:tracePt t="29990" x="6354763" y="2940050"/>
          <p14:tracePt t="29998" x="6354763" y="2846388"/>
          <p14:tracePt t="30005" x="6338888" y="2736850"/>
          <p14:tracePt t="30015" x="6329363" y="2633663"/>
          <p14:tracePt t="30022" x="6321425" y="2541588"/>
          <p14:tracePt t="30031" x="6303963" y="2447925"/>
          <p14:tracePt t="30038" x="6296025" y="2379663"/>
          <p14:tracePt t="30047" x="6278563" y="2319338"/>
          <p14:tracePt t="30054" x="6270625" y="2278063"/>
          <p14:tracePt t="30064" x="6270625" y="2268538"/>
          <p14:tracePt t="30079" x="6261100" y="2252663"/>
          <p14:tracePt t="30272" x="6261100" y="2260600"/>
          <p14:tracePt t="30280" x="6261100" y="2268538"/>
          <p14:tracePt t="30286" x="6261100" y="2293938"/>
          <p14:tracePt t="30297" x="6261100" y="2303463"/>
          <p14:tracePt t="30301" x="6261100" y="2328863"/>
          <p14:tracePt t="30310" x="6278563" y="2354263"/>
          <p14:tracePt t="30318" x="6296025" y="2397125"/>
          <p14:tracePt t="30326" x="6329363" y="2438400"/>
          <p14:tracePt t="30334" x="6338888" y="2463800"/>
          <p14:tracePt t="30342" x="6346825" y="2481263"/>
          <p14:tracePt t="30350" x="6364288" y="2506663"/>
          <p14:tracePt t="30358" x="6380163" y="2549525"/>
          <p14:tracePt t="30366" x="6397625" y="2574925"/>
          <p14:tracePt t="30374" x="6423025" y="2617788"/>
          <p14:tracePt t="30382" x="6448425" y="2660650"/>
          <p14:tracePt t="30390" x="6483350" y="2693988"/>
          <p14:tracePt t="30397" x="6499225" y="2727325"/>
          <p14:tracePt t="30406" x="6516688" y="2736850"/>
          <p14:tracePt t="30415" x="6550025" y="2778125"/>
          <p14:tracePt t="30422" x="6575425" y="2805113"/>
          <p14:tracePt t="30431" x="6600825" y="2838450"/>
          <p14:tracePt t="30438" x="6643688" y="2881313"/>
          <p14:tracePt t="30447" x="6686550" y="2914650"/>
          <p14:tracePt t="30453" x="6711950" y="2932113"/>
          <p14:tracePt t="30464" x="6745288" y="2965450"/>
          <p14:tracePt t="30470" x="6788150" y="3000375"/>
          <p14:tracePt t="30480" x="6813550" y="3016250"/>
          <p14:tracePt t="30486" x="6856413" y="3041650"/>
          <p14:tracePt t="30495" x="6881813" y="3067050"/>
          <p14:tracePt t="30502" x="6899275" y="3076575"/>
          <p14:tracePt t="30510" x="6924675" y="3084513"/>
          <p14:tracePt t="30518" x="6932613" y="3084513"/>
          <p14:tracePt t="30533" x="6942138" y="3084513"/>
          <p14:tracePt t="30608" x="6950075" y="3084513"/>
          <p14:tracePt t="30969" x="6942138" y="3094038"/>
          <p14:tracePt t="30979" x="6932613" y="3101975"/>
          <p14:tracePt t="30986" x="6915150" y="3101975"/>
          <p14:tracePt t="30995" x="6889750" y="3101975"/>
          <p14:tracePt t="31001" x="6848475" y="3101975"/>
          <p14:tracePt t="31013" x="6780213" y="3109913"/>
          <p14:tracePt t="31018" x="6719888" y="3127375"/>
          <p14:tracePt t="31026" x="6669088" y="3152775"/>
          <p14:tracePt t="31034" x="6635750" y="3178175"/>
          <p14:tracePt t="31042" x="6600825" y="3221038"/>
          <p14:tracePt t="31050" x="6567488" y="3279775"/>
          <p14:tracePt t="31058" x="6550025" y="3340100"/>
          <p14:tracePt t="31066" x="6524625" y="3416300"/>
          <p14:tracePt t="31074" x="6508750" y="3475038"/>
          <p14:tracePt t="31082" x="6508750" y="3517900"/>
          <p14:tracePt t="31090" x="6508750" y="3578225"/>
          <p14:tracePt t="31097" x="6508750" y="3636963"/>
          <p14:tracePt t="31106" x="6508750" y="3679825"/>
          <p14:tracePt t="31114" x="6524625" y="3722688"/>
          <p14:tracePt t="31122" x="6534150" y="3763963"/>
          <p14:tracePt t="31130" x="6542088" y="3841750"/>
          <p14:tracePt t="31138" x="6550025" y="3900488"/>
          <p14:tracePt t="31147" x="6550025" y="3951288"/>
          <p14:tracePt t="31154" x="6550025" y="4019550"/>
          <p14:tracePt t="31163" x="6550025" y="4070350"/>
          <p14:tracePt t="31170" x="6542088" y="4113213"/>
          <p14:tracePt t="31179" x="6534150" y="4171950"/>
          <p14:tracePt t="31186" x="6524625" y="4214813"/>
          <p14:tracePt t="31197" x="6524625" y="4224338"/>
          <p14:tracePt t="31202" x="6508750" y="4240213"/>
          <p14:tracePt t="31213" x="6499225" y="4257675"/>
          <p14:tracePt t="31324" x="6491288" y="4240213"/>
          <p14:tracePt t="31332" x="6483350" y="4232275"/>
          <p14:tracePt t="31339" x="6473825" y="4206875"/>
          <p14:tracePt t="31350" x="6456363" y="4146550"/>
          <p14:tracePt t="31355" x="6448425" y="4070350"/>
          <p14:tracePt t="31365" x="6430963" y="3976688"/>
          <p14:tracePt t="31371" x="6405563" y="3867150"/>
          <p14:tracePt t="31380" x="6397625" y="3748088"/>
          <p14:tracePt t="31387" x="6389688" y="3629025"/>
          <p14:tracePt t="31398" x="6380163" y="3484563"/>
          <p14:tracePt t="31402" x="6372225" y="3314700"/>
          <p14:tracePt t="31414" x="6372225" y="3195638"/>
          <p14:tracePt t="31419" x="6364288" y="3067050"/>
          <p14:tracePt t="31429" x="6338888" y="2940050"/>
          <p14:tracePt t="31434" x="6321425" y="2830513"/>
          <p14:tracePt t="31443" x="6303963" y="2727325"/>
          <p14:tracePt t="31450" x="6286500" y="2617788"/>
          <p14:tracePt t="31459" x="6278563" y="2549525"/>
          <p14:tracePt t="31469" x="6278563" y="2498725"/>
          <p14:tracePt t="31474" x="6278563" y="2447925"/>
          <p14:tracePt t="31482" x="6278563" y="2405063"/>
          <p14:tracePt t="31490" x="6270625" y="2379663"/>
          <p14:tracePt t="31498" x="6270625" y="2354263"/>
          <p14:tracePt t="31506" x="6270625" y="2336800"/>
          <p14:tracePt t="31596" x="6261100" y="2336800"/>
          <p14:tracePt t="31764" x="6261100" y="2344738"/>
          <p14:tracePt t="31771" x="6261100" y="2354263"/>
          <p14:tracePt t="31781" x="6261100" y="2387600"/>
          <p14:tracePt t="31786" x="6261100" y="2438400"/>
          <p14:tracePt t="31796" x="6261100" y="2498725"/>
          <p14:tracePt t="31802" x="6270625" y="2582863"/>
          <p14:tracePt t="31812" x="6278563" y="2693988"/>
          <p14:tracePt t="31818" x="6296025" y="2795588"/>
          <p14:tracePt t="31828" x="6311900" y="2897188"/>
          <p14:tracePt t="31834" x="6338888" y="2990850"/>
          <p14:tracePt t="31842" x="6354763" y="3076575"/>
          <p14:tracePt t="31850" x="6372225" y="3170238"/>
          <p14:tracePt t="31858" x="6397625" y="3263900"/>
          <p14:tracePt t="31866" x="6415088" y="3355975"/>
          <p14:tracePt t="31874" x="6430963" y="3449638"/>
          <p14:tracePt t="31896" x="6448425" y="3594100"/>
          <p14:tracePt t="31898" x="6456363" y="3654425"/>
          <p14:tracePt t="31905" x="6465888" y="3713163"/>
          <p14:tracePt t="31915" x="6473825" y="3763963"/>
          <p14:tracePt t="31922" x="6483350" y="3790950"/>
          <p14:tracePt t="31931" x="6483350" y="3824288"/>
          <p14:tracePt t="31938" x="6483350" y="3857625"/>
          <p14:tracePt t="31947" x="6483350" y="3892550"/>
          <p14:tracePt t="31954" x="6491288" y="3925888"/>
          <p14:tracePt t="31963" x="6491288" y="3951288"/>
          <p14:tracePt t="31979" x="6499225" y="3968750"/>
          <p14:tracePt t="31986" x="6508750" y="3986213"/>
          <p14:tracePt t="32196" x="6508750" y="3951288"/>
          <p14:tracePt t="32203" x="6508750" y="3925888"/>
          <p14:tracePt t="32213" x="6508750" y="3883025"/>
          <p14:tracePt t="32219" x="6508750" y="3841750"/>
          <p14:tracePt t="32232" x="6508750" y="3781425"/>
          <p14:tracePt t="32235" x="6508750" y="3730625"/>
          <p14:tracePt t="32244" x="6516688" y="3662363"/>
          <p14:tracePt t="32250" x="6516688" y="3594100"/>
          <p14:tracePt t="32259" x="6516688" y="3535363"/>
          <p14:tracePt t="32267" x="6508750" y="3475038"/>
          <p14:tracePt t="32275" x="6491288" y="3416300"/>
          <p14:tracePt t="32282" x="6473825" y="3355975"/>
          <p14:tracePt t="32291" x="6456363" y="3314700"/>
          <p14:tracePt t="32301" x="6440488" y="3271838"/>
          <p14:tracePt t="32306" x="6430963" y="3263900"/>
          <p14:tracePt t="32316" x="6430963" y="3254375"/>
          <p14:tracePt t="32334" x="6415088" y="3246438"/>
          <p14:tracePt t="32339" x="6415088" y="3238500"/>
          <p14:tracePt t="32475" x="6415088" y="3228975"/>
          <p14:tracePt t="32668" x="6423025" y="3254375"/>
          <p14:tracePt t="32675" x="6430963" y="3271838"/>
          <p14:tracePt t="32682" x="6440488" y="3289300"/>
          <p14:tracePt t="32690" x="6456363" y="3330575"/>
          <p14:tracePt t="32697" x="6465888" y="3373438"/>
          <p14:tracePt t="32706" x="6483350" y="3433763"/>
          <p14:tracePt t="32713" x="6499225" y="3517900"/>
          <p14:tracePt t="32722" x="6508750" y="3611563"/>
          <p14:tracePt t="32730" x="6508750" y="3713163"/>
          <p14:tracePt t="32738" x="6508750" y="3816350"/>
          <p14:tracePt t="32747" x="6508750" y="3908425"/>
          <p14:tracePt t="32754" x="6508750" y="4002088"/>
          <p14:tracePt t="32763" x="6508750" y="4095750"/>
          <p14:tracePt t="32770" x="6508750" y="4181475"/>
          <p14:tracePt t="32779" x="6508750" y="4265613"/>
          <p14:tracePt t="32786" x="6508750" y="4325938"/>
          <p14:tracePt t="32795" x="6499225" y="4376738"/>
          <p14:tracePt t="32802" x="6499225" y="4435475"/>
          <p14:tracePt t="32813" x="6499225" y="4495800"/>
          <p14:tracePt t="32818" x="6499225" y="4554538"/>
          <p14:tracePt t="32826" x="6499225" y="4597400"/>
          <p14:tracePt t="32834" x="6499225" y="4640263"/>
          <p14:tracePt t="32842" x="6499225" y="4691063"/>
          <p14:tracePt t="32850" x="6499225" y="4724400"/>
          <p14:tracePt t="32859" x="6491288" y="4759325"/>
          <p14:tracePt t="32866" x="6491288" y="4784725"/>
          <p14:tracePt t="32882" x="6491288" y="4835525"/>
          <p14:tracePt t="32890" x="6491288" y="4860925"/>
          <p14:tracePt t="32898" x="6491288" y="4878388"/>
          <p14:tracePt t="32906" x="6483350" y="4878388"/>
          <p14:tracePt t="32922" x="6483350" y="4886325"/>
          <p14:tracePt t="32931" x="6483350" y="4894263"/>
          <p14:tracePt t="32938" x="6483350" y="4903788"/>
          <p14:tracePt t="32947" x="6483350" y="4911725"/>
          <p14:tracePt t="32970" x="6483350" y="4919663"/>
          <p14:tracePt t="33003" x="6483350" y="4929188"/>
          <p14:tracePt t="33012" x="6483350" y="4937125"/>
          <p14:tracePt t="33227" x="6473825" y="4937125"/>
          <p14:tracePt t="33267" x="6473825" y="4929188"/>
          <p14:tracePt t="33276" x="6473825" y="4894263"/>
          <p14:tracePt t="33284" x="6473825" y="4835525"/>
          <p14:tracePt t="33292" x="6473825" y="4741863"/>
          <p14:tracePt t="33299" x="6473825" y="4630738"/>
          <p14:tracePt t="33307" x="6473825" y="4521200"/>
          <p14:tracePt t="33315" x="6483350" y="4376738"/>
          <p14:tracePt t="33324" x="6499225" y="4224338"/>
          <p14:tracePt t="33331" x="6524625" y="4079875"/>
          <p14:tracePt t="33338" x="6550025" y="3925888"/>
          <p14:tracePt t="33347" x="6575425" y="3790950"/>
          <p14:tracePt t="33354" x="6592888" y="3671888"/>
          <p14:tracePt t="33364" x="6618288" y="3568700"/>
          <p14:tracePt t="33370" x="6635750" y="3467100"/>
          <p14:tracePt t="33380" x="6643688" y="3373438"/>
          <p14:tracePt t="33386" x="6653213" y="3305175"/>
          <p14:tracePt t="33396" x="6661150" y="3246438"/>
          <p14:tracePt t="33402" x="6669088" y="3178175"/>
          <p14:tracePt t="33413" x="6669088" y="3109913"/>
          <p14:tracePt t="33418" x="6669088" y="3041650"/>
          <p14:tracePt t="33429" x="6669088" y="2982913"/>
          <p14:tracePt t="33434" x="6669088" y="2940050"/>
          <p14:tracePt t="33443" x="6669088" y="2889250"/>
          <p14:tracePt t="33450" x="6669088" y="2855913"/>
          <p14:tracePt t="33458" x="6669088" y="2846388"/>
          <p14:tracePt t="33466" x="6669088" y="2838450"/>
          <p14:tracePt t="33547" x="6669088" y="2846388"/>
          <p14:tracePt t="33555" x="6669088" y="2871788"/>
          <p14:tracePt t="33564" x="6669088" y="2914650"/>
          <p14:tracePt t="33571" x="6678613" y="2974975"/>
          <p14:tracePt t="33581" x="6678613" y="3051175"/>
          <p14:tracePt t="33587" x="6686550" y="3144838"/>
          <p14:tracePt t="33597" x="6686550" y="3279775"/>
          <p14:tracePt t="33603" x="6686550" y="3467100"/>
          <p14:tracePt t="33615" x="6686550" y="3671888"/>
          <p14:tracePt t="33619" x="6678613" y="3935413"/>
          <p14:tracePt t="33631" x="6653213" y="4197350"/>
          <p14:tracePt t="33635" x="6610350" y="4460875"/>
          <p14:tracePt t="33643" x="6559550" y="4716463"/>
          <p14:tracePt t="33650" x="6508750" y="4919663"/>
          <p14:tracePt t="33658" x="6473825" y="5073650"/>
          <p14:tracePt t="33666" x="6440488" y="5208588"/>
          <p14:tracePt t="33675" x="6423025" y="5311775"/>
          <p14:tracePt t="33682" x="6405563" y="5395913"/>
          <p14:tracePt t="33691" x="6389688" y="5464175"/>
          <p14:tracePt t="33699" x="6380163" y="5514975"/>
          <p14:tracePt t="33706" x="6372225" y="5549900"/>
          <p14:tracePt t="33716" x="6364288" y="5575300"/>
          <p14:tracePt t="33722" x="6364288" y="5600700"/>
          <p14:tracePt t="33731" x="6364288" y="5626100"/>
          <p14:tracePt t="33738" x="6354763" y="5641975"/>
          <p14:tracePt t="33754" x="6354763" y="5651500"/>
          <p14:tracePt t="33820" x="6346825" y="5651500"/>
          <p14:tracePt t="33836" x="6346825" y="5641975"/>
          <p14:tracePt t="33844" x="6346825" y="5616575"/>
          <p14:tracePt t="33852" x="6346825" y="5575300"/>
          <p14:tracePt t="33860" x="6346825" y="5507038"/>
          <p14:tracePt t="33866" x="6346825" y="5405438"/>
          <p14:tracePt t="33881" x="6346825" y="5276850"/>
          <p14:tracePt t="33882" x="6346825" y="5124450"/>
          <p14:tracePt t="33890" x="6346825" y="4919663"/>
          <p14:tracePt t="33898" x="6346825" y="4683125"/>
          <p14:tracePt t="33906" x="6346825" y="4427538"/>
          <p14:tracePt t="33914" x="6346825" y="4156075"/>
          <p14:tracePt t="33922" x="6346825" y="3875088"/>
          <p14:tracePt t="33930" x="6346825" y="3603625"/>
          <p14:tracePt t="33938" x="6346825" y="3348038"/>
          <p14:tracePt t="33946" x="6338888" y="3127375"/>
          <p14:tracePt t="33954" x="6321425" y="2982913"/>
          <p14:tracePt t="33963" x="6311900" y="2871788"/>
          <p14:tracePt t="33970" x="6303963" y="2770188"/>
          <p14:tracePt t="33980" x="6303963" y="2676525"/>
          <p14:tracePt t="33986" x="6296025" y="2608263"/>
          <p14:tracePt t="33995" x="6286500" y="2566988"/>
          <p14:tracePt t="34002" x="6286500" y="2516188"/>
          <p14:tracePt t="34012" x="6278563" y="2463800"/>
          <p14:tracePt t="34018" x="6278563" y="2438400"/>
          <p14:tracePt t="34028" x="6278563" y="2413000"/>
          <p14:tracePt t="34034" x="6278563" y="2397125"/>
          <p14:tracePt t="34143" x="6278563" y="2413000"/>
          <p14:tracePt t="34151" x="6278563" y="2422525"/>
          <p14:tracePt t="34158" x="6278563" y="2438400"/>
          <p14:tracePt t="34166" x="6278563" y="2481263"/>
          <p14:tracePt t="34174" x="6278563" y="2557463"/>
          <p14:tracePt t="34181" x="6278563" y="2668588"/>
          <p14:tracePt t="34189" x="6278563" y="2805113"/>
          <p14:tracePt t="34197" x="6278563" y="2990850"/>
          <p14:tracePt t="34205" x="6270625" y="3178175"/>
          <p14:tracePt t="34213" x="6261100" y="3398838"/>
          <p14:tracePt t="34221" x="6261100" y="3578225"/>
          <p14:tracePt t="34230" x="6245225" y="3773488"/>
          <p14:tracePt t="34237" x="6235700" y="3917950"/>
          <p14:tracePt t="34247" x="6235700" y="4044950"/>
          <p14:tracePt t="34254" x="6235700" y="4156075"/>
          <p14:tracePt t="34263" x="6235700" y="4257675"/>
          <p14:tracePt t="34270" x="6235700" y="4359275"/>
          <p14:tracePt t="34279" x="6235700" y="4427538"/>
          <p14:tracePt t="34286" x="6235700" y="4470400"/>
          <p14:tracePt t="34294" x="6235700" y="4495800"/>
          <p14:tracePt t="34302" x="6235700" y="4513263"/>
          <p14:tracePt t="34318" x="6235700" y="4521200"/>
          <p14:tracePt t="34502" x="6235700" y="4486275"/>
          <p14:tracePt t="34511" x="6235700" y="4410075"/>
          <p14:tracePt t="34518" x="6235700" y="4283075"/>
          <p14:tracePt t="34531" x="6235700" y="4113213"/>
          <p14:tracePt t="34538" x="6253163" y="3917950"/>
          <p14:tracePt t="34545" x="6278563" y="3722688"/>
          <p14:tracePt t="34550" x="6296025" y="3552825"/>
          <p14:tracePt t="34558" x="6321425" y="3373438"/>
          <p14:tracePt t="34566" x="6338888" y="3263900"/>
          <p14:tracePt t="34574" x="6346825" y="3144838"/>
          <p14:tracePt t="34582" x="6364288" y="3067050"/>
          <p14:tracePt t="34590" x="6364288" y="3000375"/>
          <p14:tracePt t="34598" x="6364288" y="2949575"/>
          <p14:tracePt t="34606" x="6364288" y="2940050"/>
          <p14:tracePt t="34613" x="6364288" y="2914650"/>
          <p14:tracePt t="34630" x="6364288" y="2897188"/>
          <p14:tracePt t="34638" x="6364288" y="2881313"/>
          <p14:tracePt t="34646" x="6364288" y="2871788"/>
          <p14:tracePt t="34654" x="6364288" y="2855913"/>
          <p14:tracePt t="34663" x="6364288" y="2846388"/>
          <p14:tracePt t="34670" x="6372225" y="2830513"/>
          <p14:tracePt t="34680" x="6372225" y="2820988"/>
          <p14:tracePt t="34686" x="6372225" y="2813050"/>
          <p14:tracePt t="34695" x="6380163" y="2805113"/>
          <p14:tracePt t="34702" x="6380163" y="2795588"/>
          <p14:tracePt t="34712" x="6380163" y="2787650"/>
          <p14:tracePt t="34718" x="6389688" y="2787650"/>
          <p14:tracePt t="34734" x="6389688" y="2778125"/>
          <p14:tracePt t="34750" x="6397625" y="2770188"/>
          <p14:tracePt t="34758" x="6397625" y="2762250"/>
          <p14:tracePt t="34975" x="6405563" y="2762250"/>
          <p14:tracePt t="34983" x="6405563" y="2770188"/>
          <p14:tracePt t="34992" x="6405563" y="2805113"/>
          <p14:tracePt t="35000" x="6405563" y="2820988"/>
          <p14:tracePt t="35008" x="6405563" y="2855913"/>
          <p14:tracePt t="35017" x="6405563" y="2914650"/>
          <p14:tracePt t="35024" x="6415088" y="2982913"/>
          <p14:tracePt t="35034" x="6423025" y="3067050"/>
          <p14:tracePt t="35039" x="6440488" y="3144838"/>
          <p14:tracePt t="35047" x="6456363" y="3228975"/>
          <p14:tracePt t="35054" x="6465888" y="3297238"/>
          <p14:tracePt t="35063" x="6465888" y="3330575"/>
          <p14:tracePt t="35070" x="6473825" y="3365500"/>
          <p14:tracePt t="35080" x="6483350" y="3382963"/>
          <p14:tracePt t="35135" x="6483350" y="3390900"/>
          <p14:tracePt t="35151" x="6483350" y="3398838"/>
          <p14:tracePt t="35159" x="6483350" y="3408363"/>
          <p14:tracePt t="35167" x="6483350" y="3416300"/>
          <p14:tracePt t="35183" x="6483350" y="3441700"/>
          <p14:tracePt t="35191" x="6491288" y="3459163"/>
          <p14:tracePt t="35198" x="6499225" y="3484563"/>
          <p14:tracePt t="35206" x="6499225" y="3509963"/>
          <p14:tracePt t="35214" x="6499225" y="3543300"/>
          <p14:tracePt t="35222" x="6499225" y="3594100"/>
          <p14:tracePt t="35230" x="6499225" y="3654425"/>
          <p14:tracePt t="35238" x="6508750" y="3730625"/>
          <p14:tracePt t="35247" x="6508750" y="3824288"/>
          <p14:tracePt t="35254" x="6508750" y="3917950"/>
          <p14:tracePt t="35263" x="6516688" y="4002088"/>
          <p14:tracePt t="35270" x="6516688" y="4105275"/>
          <p14:tracePt t="35279" x="6516688" y="4197350"/>
          <p14:tracePt t="35285" x="6516688" y="4291013"/>
          <p14:tracePt t="35296" x="6516688" y="4368800"/>
          <p14:tracePt t="35301" x="6516688" y="4435475"/>
          <p14:tracePt t="35312" x="6524625" y="4503738"/>
          <p14:tracePt t="35317" x="6534150" y="4564063"/>
          <p14:tracePt t="35329" x="6534150" y="4622800"/>
          <p14:tracePt t="35334" x="6542088" y="4683125"/>
          <p14:tracePt t="35345" x="6559550" y="4749800"/>
          <p14:tracePt t="35350" x="6584950" y="4818063"/>
          <p14:tracePt t="35358" x="6600825" y="4886325"/>
          <p14:tracePt t="35366" x="6610350" y="4946650"/>
          <p14:tracePt t="35374" x="6626225" y="5022850"/>
          <p14:tracePt t="35382" x="6635750" y="5081588"/>
          <p14:tracePt t="35390" x="6643688" y="5124450"/>
          <p14:tracePt t="35398" x="6643688" y="5149850"/>
          <p14:tracePt t="35406" x="6643688" y="5157788"/>
          <p14:tracePt t="35414" x="6643688" y="5167313"/>
          <p14:tracePt t="35422" x="6653213" y="5175250"/>
          <p14:tracePt t="35548" x="6653213" y="5157788"/>
          <p14:tracePt t="35553" x="6653213" y="5132388"/>
          <p14:tracePt t="35562" x="6653213" y="5048250"/>
          <p14:tracePt t="35566" x="6653213" y="4962525"/>
          <p14:tracePt t="35574" x="6653213" y="4843463"/>
          <p14:tracePt t="35582" x="6653213" y="4724400"/>
          <p14:tracePt t="35590" x="6653213" y="4614863"/>
          <p14:tracePt t="35598" x="6653213" y="4486275"/>
          <p14:tracePt t="35606" x="6653213" y="4351338"/>
          <p14:tracePt t="35614" x="6653213" y="4224338"/>
          <p14:tracePt t="35622" x="6653213" y="4105275"/>
          <p14:tracePt t="35630" x="6653213" y="4002088"/>
          <p14:tracePt t="35638" x="6653213" y="3908425"/>
          <p14:tracePt t="35646" x="6653213" y="3832225"/>
          <p14:tracePt t="35654" x="6643688" y="3763963"/>
          <p14:tracePt t="35662" x="6643688" y="3697288"/>
          <p14:tracePt t="35670" x="6643688" y="3636963"/>
          <p14:tracePt t="35680" x="6643688" y="3578225"/>
          <p14:tracePt t="35686" x="6643688" y="3509963"/>
          <p14:tracePt t="35696" x="6643688" y="3459163"/>
          <p14:tracePt t="35702" x="6635750" y="3398838"/>
          <p14:tracePt t="35711" x="6635750" y="3365500"/>
          <p14:tracePt t="35718" x="6635750" y="3322638"/>
          <p14:tracePt t="35728" x="6626225" y="3297238"/>
          <p14:tracePt t="35734" x="6626225" y="3271838"/>
          <p14:tracePt t="35742" x="6626225" y="3246438"/>
          <p14:tracePt t="35750" x="6618288" y="3221038"/>
          <p14:tracePt t="35758" x="6618288" y="3203575"/>
          <p14:tracePt t="35766" x="6618288" y="3195638"/>
          <p14:tracePt t="35774" x="6618288" y="3186113"/>
          <p14:tracePt t="35782" x="6618288" y="3178175"/>
          <p14:tracePt t="36070" x="6610350" y="3160713"/>
          <p14:tracePt t="36079" x="6584950" y="3135313"/>
          <p14:tracePt t="36086" x="6559550" y="3101975"/>
          <p14:tracePt t="36096" x="6534150" y="3076575"/>
          <p14:tracePt t="36102" x="6516688" y="3033713"/>
          <p14:tracePt t="36112" x="6499225" y="2982913"/>
          <p14:tracePt t="36118" x="6483350" y="2922588"/>
          <p14:tracePt t="36130" x="6473825" y="2881313"/>
          <p14:tracePt t="36135" x="6473825" y="2820988"/>
          <p14:tracePt t="36147" x="6473825" y="2762250"/>
          <p14:tracePt t="36150" x="6473825" y="2719388"/>
          <p14:tracePt t="36159" x="6473825" y="2676525"/>
          <p14:tracePt t="36166" x="6473825" y="2625725"/>
          <p14:tracePt t="36175" x="6473825" y="2582863"/>
          <p14:tracePt t="36182" x="6473825" y="2541588"/>
          <p14:tracePt t="36190" x="6473825" y="2532063"/>
          <p14:tracePt t="36198" x="6473825" y="2506663"/>
          <p14:tracePt t="36206" x="6473825" y="2489200"/>
          <p14:tracePt t="36214" x="6473825" y="2473325"/>
          <p14:tracePt t="36223" x="6473825" y="2455863"/>
          <p14:tracePt t="36230" x="6473825" y="2430463"/>
          <p14:tracePt t="36239" x="6473825" y="2422525"/>
          <p14:tracePt t="36247" x="6473825" y="2413000"/>
          <p14:tracePt t="36254" x="6473825" y="2405063"/>
          <p14:tracePt t="36296" x="6473825" y="2397125"/>
          <p14:tracePt t="36752" x="6465888" y="2413000"/>
          <p14:tracePt t="36759" x="6456363" y="2422525"/>
          <p14:tracePt t="36768" x="6440488" y="2438400"/>
          <p14:tracePt t="36776" x="6430963" y="2447925"/>
          <p14:tracePt t="36783" x="6423025" y="2463800"/>
          <p14:tracePt t="36790" x="6415088" y="2473325"/>
          <p14:tracePt t="36798" x="6405563" y="2481263"/>
          <p14:tracePt t="36806" x="6397625" y="2498725"/>
          <p14:tracePt t="36814" x="6397625" y="2506663"/>
          <p14:tracePt t="36830" x="6389688" y="2524125"/>
          <p14:tracePt t="36838" x="6389688" y="2532063"/>
          <p14:tracePt t="36848" x="6389688" y="2541588"/>
          <p14:tracePt t="36854" x="6380163" y="2566988"/>
          <p14:tracePt t="36863" x="6380163" y="2582863"/>
          <p14:tracePt t="36881" x="6380163" y="2617788"/>
          <p14:tracePt t="36886" x="6380163" y="2643188"/>
          <p14:tracePt t="36896" x="6380163" y="2660650"/>
          <p14:tracePt t="36902" x="6380163" y="2676525"/>
          <p14:tracePt t="36913" x="6380163" y="2693988"/>
          <p14:tracePt t="36918" x="6380163" y="2711450"/>
          <p14:tracePt t="36929" x="6380163" y="2736850"/>
          <p14:tracePt t="36934" x="6380163" y="2762250"/>
          <p14:tracePt t="36945" x="6380163" y="2795588"/>
          <p14:tracePt t="36951" x="6380163" y="2820988"/>
          <p14:tracePt t="36959" x="6380163" y="2855913"/>
          <p14:tracePt t="36966" x="6372225" y="2871788"/>
          <p14:tracePt t="36975" x="6372225" y="2906713"/>
          <p14:tracePt t="36982" x="6364288" y="2922588"/>
          <p14:tracePt t="36990" x="6364288" y="2932113"/>
          <p14:tracePt t="36998" x="6364288" y="2949575"/>
          <p14:tracePt t="37014" x="6364288" y="2957513"/>
          <p14:tracePt t="37022" x="6364288" y="2974975"/>
          <p14:tracePt t="37039" x="6364288" y="2990850"/>
          <p14:tracePt t="37047" x="6364288" y="3000375"/>
          <p14:tracePt t="37054" x="6354763" y="3016250"/>
          <p14:tracePt t="37063" x="6354763" y="3025775"/>
          <p14:tracePt t="37071" x="6354763" y="3059113"/>
          <p14:tracePt t="37080" x="6354763" y="3084513"/>
          <p14:tracePt t="37087" x="6346825" y="3109913"/>
          <p14:tracePt t="37096" x="6346825" y="3144838"/>
          <p14:tracePt t="37102" x="6346825" y="3186113"/>
          <p14:tracePt t="37114" x="6346825" y="3203575"/>
          <p14:tracePt t="37123" x="6346825" y="3238500"/>
          <p14:tracePt t="37130" x="6338888" y="3271838"/>
          <p14:tracePt t="37138" x="6338888" y="3297238"/>
          <p14:tracePt t="37146" x="6338888" y="3305175"/>
          <p14:tracePt t="37154" x="6338888" y="3340100"/>
          <p14:tracePt t="37164" x="6338888" y="3355975"/>
          <p14:tracePt t="37170" x="6338888" y="3382963"/>
          <p14:tracePt t="37180" x="6346825" y="3408363"/>
          <p14:tracePt t="37187" x="6346825" y="3424238"/>
          <p14:tracePt t="37197" x="6354763" y="3449638"/>
          <p14:tracePt t="37202" x="6354763" y="3467100"/>
          <p14:tracePt t="37212" x="6354763" y="3492500"/>
          <p14:tracePt t="37219" x="6354763" y="3502025"/>
          <p14:tracePt t="37230" x="6354763" y="3527425"/>
          <p14:tracePt t="37234" x="6354763" y="3543300"/>
          <p14:tracePt t="37242" x="6354763" y="3552825"/>
          <p14:tracePt t="37250" x="6354763" y="3560763"/>
          <p14:tracePt t="37259" x="6354763" y="3586163"/>
          <p14:tracePt t="37267" x="6354763" y="3594100"/>
          <p14:tracePt t="37276" x="6354763" y="3611563"/>
          <p14:tracePt t="37282" x="6354763" y="3629025"/>
          <p14:tracePt t="37290" x="6364288" y="3646488"/>
          <p14:tracePt t="37298" x="6364288" y="3662363"/>
          <p14:tracePt t="37306" x="6364288" y="3679825"/>
          <p14:tracePt t="37314" x="6364288" y="3705225"/>
          <p14:tracePt t="37322" x="6372225" y="3713163"/>
          <p14:tracePt t="37330" x="6372225" y="3730625"/>
          <p14:tracePt t="37339" x="6372225" y="3748088"/>
          <p14:tracePt t="37347" x="6380163" y="3763963"/>
          <p14:tracePt t="37354" x="6380163" y="3781425"/>
          <p14:tracePt t="37363" x="6380163" y="3806825"/>
          <p14:tracePt t="37371" x="6380163" y="3824288"/>
          <p14:tracePt t="37387" x="6380163" y="3841750"/>
          <p14:tracePt t="37396" x="6380163" y="3849688"/>
          <p14:tracePt t="37402" x="6380163" y="3867150"/>
          <p14:tracePt t="37412" x="6380163" y="3875088"/>
          <p14:tracePt t="37418" x="6380163" y="3892550"/>
          <p14:tracePt t="37434" x="6380163" y="3900488"/>
          <p14:tracePt t="37449" x="6380163" y="3908425"/>
          <p14:tracePt t="37457" x="6380163" y="3917950"/>
          <p14:tracePt t="37465" x="6380163" y="3925888"/>
          <p14:tracePt t="37498" x="6380163" y="3935413"/>
          <p14:tracePt t="37707" x="6389688" y="3935413"/>
          <p14:tracePt t="37932" x="6397625" y="3935413"/>
          <p14:tracePt t="37939" x="6423025" y="3935413"/>
          <p14:tracePt t="37948" x="6430963" y="3951288"/>
          <p14:tracePt t="37955" x="6448425" y="3960813"/>
          <p14:tracePt t="37965" x="6473825" y="3976688"/>
          <p14:tracePt t="37971" x="6483350" y="3986213"/>
          <p14:tracePt t="37980" x="6491288" y="3986213"/>
          <p14:tracePt t="37996" x="6491288" y="3994150"/>
          <p14:tracePt t="38043" x="6499225" y="3994150"/>
          <p14:tracePt t="38059" x="6499225" y="4002088"/>
          <p14:tracePt t="38067" x="6508750" y="4002088"/>
          <p14:tracePt t="38075" x="6516688" y="4019550"/>
          <p14:tracePt t="38082" x="6516688" y="4044950"/>
          <p14:tracePt t="38098" x="6516688" y="4052888"/>
          <p14:tracePt t="38107" x="6524625" y="4070350"/>
          <p14:tracePt t="38115" x="6534150" y="4087813"/>
          <p14:tracePt t="38123" x="6534150" y="4105275"/>
          <p14:tracePt t="38130" x="6534150" y="4113213"/>
          <p14:tracePt t="38139" x="6542088" y="4146550"/>
          <p14:tracePt t="38148" x="6542088" y="4171950"/>
          <p14:tracePt t="38154" x="6542088" y="4197350"/>
          <p14:tracePt t="38163" x="6524625" y="4232275"/>
          <p14:tracePt t="38171" x="6508750" y="4249738"/>
          <p14:tracePt t="38181" x="6483350" y="4275138"/>
          <p14:tracePt t="38186" x="6465888" y="4291013"/>
          <p14:tracePt t="38196" x="6448425" y="4308475"/>
          <p14:tracePt t="38202" x="6415088" y="4341813"/>
          <p14:tracePt t="38212" x="6380163" y="4359275"/>
          <p14:tracePt t="38218" x="6354763" y="4368800"/>
          <p14:tracePt t="38229" x="6338888" y="4376738"/>
          <p14:tracePt t="38234" x="6311900" y="4384675"/>
          <p14:tracePt t="38246" x="6278563" y="4394200"/>
          <p14:tracePt t="38251" x="6253163" y="4394200"/>
          <p14:tracePt t="38262" x="6235700" y="4394200"/>
          <p14:tracePt t="38267" x="6227763" y="4394200"/>
          <p14:tracePt t="38275" x="6202363" y="4394200"/>
          <p14:tracePt t="38282" x="6202363" y="4384675"/>
          <p14:tracePt t="38291" x="6194425" y="4384675"/>
          <p14:tracePt t="38298" x="6184900" y="4376738"/>
          <p14:tracePt t="38314" x="6184900" y="4359275"/>
          <p14:tracePt t="38323" x="6184900" y="4325938"/>
          <p14:tracePt t="38331" x="6184900" y="4300538"/>
          <p14:tracePt t="38339" x="6184900" y="4275138"/>
          <p14:tracePt t="38347" x="6184900" y="4249738"/>
          <p14:tracePt t="38354" x="6184900" y="4214813"/>
          <p14:tracePt t="38364" x="6184900" y="4189413"/>
          <p14:tracePt t="38371" x="6194425" y="4156075"/>
          <p14:tracePt t="38380" x="6219825" y="4121150"/>
          <p14:tracePt t="38387" x="6227763" y="4095750"/>
          <p14:tracePt t="38397" x="6253163" y="4079875"/>
          <p14:tracePt t="38402" x="6270625" y="4052888"/>
          <p14:tracePt t="38413" x="6286500" y="4037013"/>
          <p14:tracePt t="38419" x="6303963" y="4027488"/>
          <p14:tracePt t="38430" x="6321425" y="4011613"/>
          <p14:tracePt t="38435" x="6346825" y="4002088"/>
          <p14:tracePt t="38446" x="6380163" y="4002088"/>
          <p14:tracePt t="38451" x="6397625" y="4002088"/>
          <p14:tracePt t="38461" x="6405563" y="4002088"/>
          <p14:tracePt t="38475" x="6415088" y="4002088"/>
          <p14:tracePt t="38521" x="6423025" y="4002088"/>
          <p14:tracePt t="38530" x="6448425" y="4011613"/>
          <p14:tracePt t="38537" x="6473825" y="4037013"/>
          <p14:tracePt t="38546" x="6483350" y="4044950"/>
          <p14:tracePt t="38553" x="6499225" y="4062413"/>
          <p14:tracePt t="38563" x="6499225" y="4070350"/>
          <p14:tracePt t="38570" x="6516688" y="4087813"/>
          <p14:tracePt t="38579" x="6524625" y="4095750"/>
          <p14:tracePt t="38586" x="6524625" y="4113213"/>
          <p14:tracePt t="38595" x="6534150" y="4130675"/>
          <p14:tracePt t="38602" x="6542088" y="4146550"/>
          <p14:tracePt t="38611" x="6550025" y="4164013"/>
          <p14:tracePt t="38617" x="6559550" y="4189413"/>
          <p14:tracePt t="38627" x="6575425" y="4232275"/>
          <p14:tracePt t="38634" x="6575425" y="4249738"/>
          <p14:tracePt t="38644" x="6575425" y="4275138"/>
          <p14:tracePt t="38650" x="6592888" y="4291013"/>
          <p14:tracePt t="38658" x="6600825" y="4308475"/>
          <p14:tracePt t="38666" x="6600825" y="4316413"/>
          <p14:tracePt t="38674" x="6600825" y="4325938"/>
          <p14:tracePt t="38682" x="6600825" y="4333875"/>
          <p14:tracePt t="38690" x="6600825" y="4341813"/>
          <p14:tracePt t="38698" x="6600825" y="4351338"/>
          <p14:tracePt t="38820" x="6567488" y="4341813"/>
          <p14:tracePt t="38828" x="6550025" y="4325938"/>
          <p14:tracePt t="38834" x="6524625" y="4300538"/>
          <p14:tracePt t="38843" x="6516688" y="4291013"/>
          <p14:tracePt t="38850" x="6491288" y="4265613"/>
          <p14:tracePt t="38860" x="6456363" y="4232275"/>
          <p14:tracePt t="38866" x="6430963" y="4189413"/>
          <p14:tracePt t="38874" x="6415088" y="4171950"/>
          <p14:tracePt t="38882" x="6415088" y="4156075"/>
          <p14:tracePt t="38890" x="6405563" y="4138613"/>
          <p14:tracePt t="38898" x="6389688" y="4105275"/>
          <p14:tracePt t="38906" x="6389688" y="4087813"/>
          <p14:tracePt t="38914" x="6389688" y="4070350"/>
          <p14:tracePt t="38922" x="6380163" y="4044950"/>
          <p14:tracePt t="38930" x="6372225" y="4019550"/>
          <p14:tracePt t="38938" x="6364288" y="3994150"/>
          <p14:tracePt t="38946" x="6364288" y="3986213"/>
          <p14:tracePt t="38954" x="6364288" y="3968750"/>
          <p14:tracePt t="38962" x="6364288" y="3951288"/>
          <p14:tracePt t="38970" x="6364288" y="3935413"/>
          <p14:tracePt t="38979" x="6364288" y="3908425"/>
          <p14:tracePt t="38986" x="6372225" y="3892550"/>
          <p14:tracePt t="38995" x="6380163" y="3875088"/>
          <p14:tracePt t="39002" x="6397625" y="3857625"/>
          <p14:tracePt t="39012" x="6415088" y="3824288"/>
          <p14:tracePt t="39019" x="6430963" y="3816350"/>
          <p14:tracePt t="39027" x="6440488" y="3798888"/>
          <p14:tracePt t="39034" x="6456363" y="3781425"/>
          <p14:tracePt t="39045" x="6473825" y="3773488"/>
          <p14:tracePt t="39050" x="6483350" y="3756025"/>
          <p14:tracePt t="39061" x="6499225" y="3756025"/>
          <p14:tracePt t="39066" x="6508750" y="3748088"/>
          <p14:tracePt t="39075" x="6516688" y="3748088"/>
          <p14:tracePt t="39098" x="6524625" y="3748088"/>
          <p14:tracePt t="39147" x="6534150" y="3748088"/>
          <p14:tracePt t="39155" x="6559550" y="3756025"/>
          <p14:tracePt t="39163" x="6575425" y="3790950"/>
          <p14:tracePt t="39171" x="6592888" y="3816350"/>
          <p14:tracePt t="39181" x="6610350" y="3841750"/>
          <p14:tracePt t="39186" x="6626225" y="3883025"/>
          <p14:tracePt t="39196" x="6635750" y="3900488"/>
          <p14:tracePt t="39202" x="6643688" y="3935413"/>
          <p14:tracePt t="39212" x="6653213" y="3976688"/>
          <p14:tracePt t="39218" x="6653213" y="4019550"/>
          <p14:tracePt t="39227" x="6653213" y="4070350"/>
          <p14:tracePt t="39234" x="6653213" y="4113213"/>
          <p14:tracePt t="39244" x="6643688" y="4164013"/>
          <p14:tracePt t="39250" x="6626225" y="4224338"/>
          <p14:tracePt t="39258" x="6610350" y="4275138"/>
          <p14:tracePt t="39266" x="6584950" y="4308475"/>
          <p14:tracePt t="39274" x="6559550" y="4341813"/>
          <p14:tracePt t="39282" x="6542088" y="4351338"/>
          <p14:tracePt t="39290" x="6542088" y="4359275"/>
          <p14:tracePt t="39298" x="6534150" y="4359275"/>
          <p14:tracePt t="39314" x="6524625" y="4359275"/>
          <p14:tracePt t="39322" x="6508750" y="4359275"/>
          <p14:tracePt t="39330" x="6499225" y="4341813"/>
          <p14:tracePt t="39338" x="6483350" y="4333875"/>
          <p14:tracePt t="39346" x="6465888" y="4308475"/>
          <p14:tracePt t="39354" x="6448425" y="4275138"/>
          <p14:tracePt t="39362" x="6440488" y="4240213"/>
          <p14:tracePt t="39370" x="6430963" y="4206875"/>
          <p14:tracePt t="39380" x="6415088" y="4164013"/>
          <p14:tracePt t="39386" x="6405563" y="4095750"/>
          <p14:tracePt t="39397" x="6397625" y="4002088"/>
          <p14:tracePt t="39402" x="6389688" y="3917950"/>
          <p14:tracePt t="39411" x="6372225" y="3816350"/>
          <p14:tracePt t="39418" x="6354763" y="3713163"/>
          <p14:tracePt t="39427" x="6346825" y="3603625"/>
          <p14:tracePt t="39434" x="6338888" y="3502025"/>
          <p14:tracePt t="39444" x="6338888" y="3408363"/>
          <p14:tracePt t="39450" x="6329363" y="3330575"/>
          <p14:tracePt t="39460" x="6321425" y="3238500"/>
          <p14:tracePt t="39466" x="6321425" y="3178175"/>
          <p14:tracePt t="39474" x="6321425" y="3119438"/>
          <p14:tracePt t="39482" x="6321425" y="3076575"/>
          <p14:tracePt t="39490" x="6321425" y="3051175"/>
          <p14:tracePt t="39498" x="6321425" y="3041650"/>
          <p14:tracePt t="39506" x="6321425" y="3016250"/>
          <p14:tracePt t="39514" x="6321425" y="2982913"/>
          <p14:tracePt t="39524" x="6321425" y="2957513"/>
          <p14:tracePt t="39531" x="6329363" y="2914650"/>
          <p14:tracePt t="39539" x="6346825" y="2855913"/>
          <p14:tracePt t="39549" x="6364288" y="2795588"/>
          <p14:tracePt t="39555" x="6380163" y="2736850"/>
          <p14:tracePt t="39564" x="6405563" y="2668588"/>
          <p14:tracePt t="39571" x="6423025" y="2608263"/>
          <p14:tracePt t="39579" x="6440488" y="2532063"/>
          <p14:tracePt t="39586" x="6456363" y="2498725"/>
          <p14:tracePt t="39596" x="6456363" y="2489200"/>
          <p14:tracePt t="39804" x="6456363" y="2516188"/>
          <p14:tracePt t="39812" x="6456363" y="2574925"/>
          <p14:tracePt t="39819" x="6456363" y="2676525"/>
          <p14:tracePt t="39831" x="6456363" y="2787650"/>
          <p14:tracePt t="39834" x="6448425" y="2897188"/>
          <p14:tracePt t="39843" x="6440488" y="3041650"/>
          <p14:tracePt t="39850" x="6430963" y="3186113"/>
          <p14:tracePt t="39858" x="6423025" y="3314700"/>
          <p14:tracePt t="39866" x="6423025" y="3424238"/>
          <p14:tracePt t="39875" x="6405563" y="3535363"/>
          <p14:tracePt t="39882" x="6405563" y="3636963"/>
          <p14:tracePt t="39896" x="6405563" y="3722688"/>
          <p14:tracePt t="39897" x="6405563" y="3798888"/>
          <p14:tracePt t="39906" x="6405563" y="3867150"/>
          <p14:tracePt t="39914" x="6405563" y="3908425"/>
          <p14:tracePt t="39922" x="6405563" y="3968750"/>
          <p14:tracePt t="39930" x="6405563" y="4011613"/>
          <p14:tracePt t="39938" x="6405563" y="4052888"/>
          <p14:tracePt t="39946" x="6405563" y="4079875"/>
          <p14:tracePt t="39954" x="6405563" y="4087813"/>
          <p14:tracePt t="39962" x="6405563" y="4095750"/>
          <p14:tracePt t="39970" x="6405563" y="4105275"/>
          <p14:tracePt t="39979" x="6405563" y="4121150"/>
          <p14:tracePt t="39986" x="6405563" y="4130675"/>
          <p14:tracePt t="39996" x="6405563" y="4138613"/>
          <p14:tracePt t="40012" x="6405563" y="4146550"/>
          <p14:tracePt t="40255" x="6405563" y="4130675"/>
          <p14:tracePt t="40272" x="6405563" y="4113213"/>
          <p14:tracePt t="40280" x="6423025" y="4070350"/>
          <p14:tracePt t="40285" x="6448425" y="3994150"/>
          <p14:tracePt t="40296" x="6473825" y="3883025"/>
          <p14:tracePt t="40302" x="6508750" y="3763963"/>
          <p14:tracePt t="40311" x="6534150" y="3619500"/>
          <p14:tracePt t="40318" x="6575425" y="3441700"/>
          <p14:tracePt t="40326" x="6610350" y="3263900"/>
          <p14:tracePt t="40334" x="6635750" y="3084513"/>
          <p14:tracePt t="40344" x="6653213" y="2932113"/>
          <p14:tracePt t="40350" x="6669088" y="2805113"/>
          <p14:tracePt t="40361" x="6704013" y="2686050"/>
          <p14:tracePt t="40366" x="6719888" y="2600325"/>
          <p14:tracePt t="40374" x="6737350" y="2524125"/>
          <p14:tracePt t="40382" x="6754813" y="2463800"/>
          <p14:tracePt t="40390" x="6770688" y="2422525"/>
          <p14:tracePt t="40398" x="6780213" y="2387600"/>
          <p14:tracePt t="40414" x="6780213" y="2379663"/>
          <p14:tracePt t="40512" x="6780213" y="2387600"/>
          <p14:tracePt t="40519" x="6780213" y="2422525"/>
          <p14:tracePt t="40530" x="6788150" y="2489200"/>
          <p14:tracePt t="40536" x="6823075" y="2592388"/>
          <p14:tracePt t="40556" x="6915150" y="2957513"/>
          <p14:tracePt t="40563" x="6950075" y="3178175"/>
          <p14:tracePt t="40569" x="6992938" y="3424238"/>
          <p14:tracePt t="40573" x="7034213" y="3671888"/>
          <p14:tracePt t="40582" x="7059613" y="3867150"/>
          <p14:tracePt t="40590" x="7069138" y="4037013"/>
          <p14:tracePt t="40598" x="7077075" y="4181475"/>
          <p14:tracePt t="40606" x="7077075" y="4291013"/>
          <p14:tracePt t="40614" x="7077075" y="4394200"/>
          <p14:tracePt t="40621" x="7059613" y="4486275"/>
          <p14:tracePt t="40630" x="7043738" y="4572000"/>
          <p14:tracePt t="40638" x="7008813" y="4640263"/>
          <p14:tracePt t="40645" x="6975475" y="4691063"/>
          <p14:tracePt t="40654" x="6932613" y="4741863"/>
          <p14:tracePt t="40662" x="6899275" y="4784725"/>
          <p14:tracePt t="40669" x="6848475" y="4810125"/>
          <p14:tracePt t="40678" x="6797675" y="4835525"/>
          <p14:tracePt t="40685" x="6762750" y="4852988"/>
          <p14:tracePt t="40695" x="6729413" y="4852988"/>
          <p14:tracePt t="40701" x="6694488" y="4860925"/>
          <p14:tracePt t="40711" x="6661150" y="4860925"/>
          <p14:tracePt t="40717" x="6635750" y="4860925"/>
          <p14:tracePt t="40728" x="6592888" y="4860925"/>
          <p14:tracePt t="40734" x="6542088" y="4852988"/>
          <p14:tracePt t="40743" x="6491288" y="4827588"/>
          <p14:tracePt t="40750" x="6423025" y="4775200"/>
          <p14:tracePt t="40760" x="6346825" y="4733925"/>
          <p14:tracePt t="40766" x="6270625" y="4683125"/>
          <p14:tracePt t="40774" x="6210300" y="4630738"/>
          <p14:tracePt t="40782" x="6167438" y="4579938"/>
          <p14:tracePt t="40790" x="6134100" y="4546600"/>
          <p14:tracePt t="40798" x="6116638" y="4521200"/>
          <p14:tracePt t="40806" x="6100763" y="4495800"/>
          <p14:tracePt t="40814" x="6091238" y="4470400"/>
          <p14:tracePt t="40822" x="6091238" y="4445000"/>
          <p14:tracePt t="40830" x="6091238" y="4410075"/>
          <p14:tracePt t="40838" x="6091238" y="4368800"/>
          <p14:tracePt t="40846" x="6100763" y="4341813"/>
          <p14:tracePt t="40854" x="6116638" y="4291013"/>
          <p14:tracePt t="40862" x="6142038" y="4240213"/>
          <p14:tracePt t="40870" x="6159500" y="4206875"/>
          <p14:tracePt t="40880" x="6167438" y="4164013"/>
          <p14:tracePt t="40896" x="6227763" y="4062413"/>
          <p14:tracePt t="40902" x="6261100" y="4027488"/>
          <p14:tracePt t="40912" x="6286500" y="3986213"/>
          <p14:tracePt t="40918" x="6296025" y="3976688"/>
          <p14:tracePt t="40927" x="6303963" y="3968750"/>
          <p14:tracePt t="40934" x="6311900" y="3960813"/>
          <p14:tracePt t="41047" x="6321425" y="3976688"/>
          <p14:tracePt t="41055" x="6329363" y="3994150"/>
          <p14:tracePt t="41065" x="6338888" y="4011613"/>
          <p14:tracePt t="41072" x="6346825" y="4037013"/>
          <p14:tracePt t="41081" x="6346825" y="4052888"/>
          <p14:tracePt t="41087" x="6364288" y="4079875"/>
          <p14:tracePt t="41096" x="6372225" y="4095750"/>
          <p14:tracePt t="41103" x="6372225" y="4130675"/>
          <p14:tracePt t="41113" x="6372225" y="4156075"/>
          <p14:tracePt t="41119" x="6372225" y="4171950"/>
          <p14:tracePt t="41128" x="6372225" y="4181475"/>
          <p14:tracePt t="41135" x="6372225" y="4214813"/>
          <p14:tracePt t="41146" x="6364288" y="4240213"/>
          <p14:tracePt t="41151" x="6346825" y="4275138"/>
          <p14:tracePt t="41162" x="6346825" y="4300538"/>
          <p14:tracePt t="41167" x="6338888" y="4300538"/>
          <p14:tracePt t="41174" x="6329363" y="4316413"/>
          <p14:tracePt t="41191" x="6321425" y="4325938"/>
          <p14:tracePt t="41239" x="6311900" y="4325938"/>
          <p14:tracePt t="41247" x="6303963" y="4308475"/>
          <p14:tracePt t="41255" x="6303963" y="4283075"/>
          <p14:tracePt t="41264" x="6303963" y="4265613"/>
          <p14:tracePt t="41271" x="6303963" y="4240213"/>
          <p14:tracePt t="41280" x="6296025" y="4206875"/>
          <p14:tracePt t="41286" x="6296025" y="4189413"/>
          <p14:tracePt t="41296" x="6296025" y="4171950"/>
          <p14:tracePt t="41303" x="6296025" y="4146550"/>
          <p14:tracePt t="41313" x="6296025" y="4130675"/>
          <p14:tracePt t="41319" x="6296025" y="4113213"/>
          <p14:tracePt t="41343" x="6296025" y="4105275"/>
          <p14:tracePt t="41360" x="6303963" y="4095750"/>
          <p14:tracePt t="41432" x="6321425" y="4095750"/>
          <p14:tracePt t="41439" x="6321425" y="4087813"/>
          <p14:tracePt t="41455" x="6329363" y="4087813"/>
          <p14:tracePt t="41568" x="6338888" y="4095750"/>
          <p14:tracePt t="41575" x="6338888" y="4113213"/>
          <p14:tracePt t="41583" x="6338888" y="4138613"/>
          <p14:tracePt t="41591" x="6338888" y="4171950"/>
          <p14:tracePt t="41599" x="6338888" y="4224338"/>
          <p14:tracePt t="41607" x="6338888" y="4265613"/>
          <p14:tracePt t="41614" x="6346825" y="4325938"/>
          <p14:tracePt t="41623" x="6354763" y="4394200"/>
          <p14:tracePt t="41630" x="6364288" y="4445000"/>
          <p14:tracePt t="41639" x="6364288" y="4486275"/>
          <p14:tracePt t="41648" x="6364288" y="4546600"/>
          <p14:tracePt t="41654" x="6364288" y="4605338"/>
          <p14:tracePt t="41664" x="6364288" y="4648200"/>
          <p14:tracePt t="41671" x="6364288" y="4683125"/>
          <p14:tracePt t="41680" x="6364288" y="4708525"/>
          <p14:tracePt t="41687" x="6364288" y="4724400"/>
          <p14:tracePt t="41697" x="6364288" y="4733925"/>
          <p14:tracePt t="41703" x="6364288" y="4749800"/>
          <p14:tracePt t="41712" x="6364288" y="4775200"/>
          <p14:tracePt t="41719" x="6364288" y="4802188"/>
          <p14:tracePt t="41729" x="6364288" y="4827588"/>
          <p14:tracePt t="41734" x="6364288" y="4860925"/>
          <p14:tracePt t="41744" x="6364288" y="4878388"/>
          <p14:tracePt t="41750" x="6364288" y="4894263"/>
          <p14:tracePt t="41761" x="6364288" y="4919663"/>
          <p14:tracePt t="41765" x="6364288" y="4946650"/>
          <p14:tracePt t="41773" x="6364288" y="4972050"/>
          <p14:tracePt t="41781" x="6364288" y="4997450"/>
          <p14:tracePt t="41789" x="6364288" y="5022850"/>
          <p14:tracePt t="41797" x="6364288" y="5056188"/>
          <p14:tracePt t="41805" x="6364288" y="5091113"/>
          <p14:tracePt t="41814" x="6364288" y="5132388"/>
          <p14:tracePt t="41822" x="6354763" y="5175250"/>
          <p14:tracePt t="41830" x="6338888" y="5226050"/>
          <p14:tracePt t="41838" x="6329363" y="5286375"/>
          <p14:tracePt t="41846" x="6329363" y="5345113"/>
          <p14:tracePt t="41853" x="6321425" y="5413375"/>
          <p14:tracePt t="41861" x="6311900" y="5472113"/>
          <p14:tracePt t="41879" x="6311900" y="5549900"/>
          <p14:tracePt t="41886" x="6311900" y="5583238"/>
          <p14:tracePt t="41895" x="6311900" y="5600700"/>
          <p14:tracePt t="41902" x="6311900" y="5626100"/>
          <p14:tracePt t="41918" x="6311900" y="5634038"/>
          <p14:tracePt t="41927" x="6311900" y="5651500"/>
          <p14:tracePt t="41944" x="6311900" y="5659438"/>
          <p14:tracePt t="41960" x="6311900" y="5668963"/>
          <p14:tracePt t="42063" x="6311900" y="5676900"/>
          <p14:tracePt t="42176" x="6329363" y="5676900"/>
          <p14:tracePt t="42192" x="6338888" y="5676900"/>
          <p14:tracePt t="42200" x="6346825" y="5668963"/>
          <p14:tracePt t="42208" x="6354763" y="5668963"/>
          <p14:tracePt t="42223" x="6364288" y="5659438"/>
          <p14:tracePt t="42230" x="6364288" y="5651500"/>
          <p14:tracePt t="42239" x="6380163" y="5651500"/>
          <p14:tracePt t="42255" x="6397625" y="5641975"/>
          <p14:tracePt t="42264" x="6415088" y="5634038"/>
          <p14:tracePt t="42271" x="6440488" y="5591175"/>
          <p14:tracePt t="42280" x="6456363" y="5575300"/>
          <p14:tracePt t="42287" x="6516688" y="5532438"/>
          <p14:tracePt t="42295" x="6584950" y="5472113"/>
          <p14:tracePt t="42303" x="6669088" y="5413375"/>
          <p14:tracePt t="42312" x="6780213" y="5337175"/>
          <p14:tracePt t="42319" x="6932613" y="5268913"/>
          <p14:tracePt t="42328" x="7077075" y="5218113"/>
          <p14:tracePt t="42334" x="7239000" y="5167313"/>
          <p14:tracePt t="42345" x="7373938" y="5132388"/>
          <p14:tracePt t="42351" x="7510463" y="5106988"/>
          <p14:tracePt t="42362" x="7629525" y="5073650"/>
          <p14:tracePt t="42367" x="7773988" y="5056188"/>
          <p14:tracePt t="42375" x="7893050" y="5048250"/>
          <p14:tracePt t="42382" x="8037513" y="5048250"/>
          <p14:tracePt t="42391" x="8147050" y="5048250"/>
          <p14:tracePt t="42399" x="8258175" y="5048250"/>
          <p14:tracePt t="42407" x="8351838" y="5064125"/>
          <p14:tracePt t="42415" x="8445500" y="5091113"/>
          <p14:tracePt t="42422" x="8529638" y="5132388"/>
          <p14:tracePt t="42431" x="8597900" y="5167313"/>
          <p14:tracePt t="42439" x="8658225" y="5200650"/>
          <p14:tracePt t="42447" x="8709025" y="5226050"/>
          <p14:tracePt t="42454" x="8777288" y="5260975"/>
          <p14:tracePt t="42465" x="8828088" y="5294313"/>
          <p14:tracePt t="42471" x="8886825" y="5319713"/>
          <p14:tracePt t="42481" x="8929688" y="5327650"/>
          <p14:tracePt t="42487" x="9005888" y="5345113"/>
          <p14:tracePt t="42497" x="9091613" y="5353050"/>
          <p14:tracePt t="42502" x="9193213" y="5362575"/>
          <p14:tracePt t="42513" x="9286875" y="5362575"/>
          <p14:tracePt t="42518" x="9388475" y="5345113"/>
          <p14:tracePt t="42528" x="9482138" y="5319713"/>
          <p14:tracePt t="42534" x="9558338" y="5286375"/>
          <p14:tracePt t="42545" x="9617075" y="5235575"/>
          <p14:tracePt t="42550" x="9659938" y="5183188"/>
          <p14:tracePt t="42563" x="9667875" y="5183188"/>
          <p14:tracePt t="42566" x="9667875" y="5175250"/>
          <p14:tracePt t="42894" x="9667875" y="5183188"/>
          <p14:tracePt t="42911" x="9667875" y="5192713"/>
          <p14:tracePt t="42918" x="9667875" y="5200650"/>
          <p14:tracePt t="42927" x="9659938" y="5200650"/>
          <p14:tracePt t="42933" x="9652000" y="5208588"/>
          <p14:tracePt t="42944" x="9642475" y="5208588"/>
          <p14:tracePt t="42960" x="9626600" y="5226050"/>
          <p14:tracePt t="42977" x="9617075" y="5235575"/>
          <p14:tracePt t="42982" x="9617075" y="5243513"/>
          <p14:tracePt t="42990" x="9609138" y="5251450"/>
          <p14:tracePt t="42998" x="9601200" y="5251450"/>
          <p14:tracePt t="43006" x="9601200" y="5260975"/>
          <p14:tracePt t="43014" x="9591675" y="5260975"/>
          <p14:tracePt t="43022" x="9583738" y="5268913"/>
          <p14:tracePt t="43038" x="9575800" y="5276850"/>
          <p14:tracePt t="43046" x="9566275" y="5276850"/>
          <p14:tracePt t="43054" x="9550400" y="5286375"/>
          <p14:tracePt t="43062" x="9540875" y="5294313"/>
          <p14:tracePt t="43070" x="9507538" y="5302250"/>
          <p14:tracePt t="43078" x="9490075" y="5311775"/>
          <p14:tracePt t="43086" x="9482138" y="5319713"/>
          <p14:tracePt t="43102" x="9482138" y="5327650"/>
          <p14:tracePt t="43127" x="9482138" y="5337175"/>
          <p14:tracePt t="43676" x="9482138" y="5345113"/>
          <p14:tracePt t="43693" x="9439275" y="5353050"/>
          <p14:tracePt t="43700" x="9380538" y="5362575"/>
          <p14:tracePt t="43706" x="9132888" y="5380038"/>
          <p14:tracePt t="43713" x="8648700" y="5380038"/>
          <p14:tracePt t="43722" x="8029575" y="5353050"/>
          <p14:tracePt t="43730" x="7400925" y="5294313"/>
          <p14:tracePt t="43738" x="6881813" y="5226050"/>
          <p14:tracePt t="43746" x="6456363" y="5157788"/>
          <p14:tracePt t="43754" x="6057900" y="5099050"/>
          <p14:tracePt t="43762" x="5718175" y="5038725"/>
          <p14:tracePt t="43770" x="5513388" y="4987925"/>
          <p14:tracePt t="43778" x="5403850" y="4946650"/>
          <p14:tracePt t="43818" x="5403850" y="4937125"/>
          <p14:tracePt t="43826" x="5421313" y="4911725"/>
          <p14:tracePt t="43834" x="5446713" y="4886325"/>
          <p14:tracePt t="43845" x="5462588" y="4868863"/>
          <p14:tracePt t="43850" x="5487988" y="4868863"/>
          <p14:tracePt t="43883" x="5497513" y="4868863"/>
          <p14:tracePt t="43899" x="5522913" y="4894263"/>
          <p14:tracePt t="43906" x="5522913" y="4903788"/>
          <p14:tracePt t="43913" x="5530850" y="4919663"/>
          <p14:tracePt t="43922" x="5538788" y="4954588"/>
          <p14:tracePt t="43929" x="5556250" y="5005388"/>
          <p14:tracePt t="43937" x="5573713" y="5048250"/>
          <p14:tracePt t="43945" x="5581650" y="5106988"/>
          <p14:tracePt t="43953" x="5591175" y="5167313"/>
          <p14:tracePt t="43961" x="5591175" y="5251450"/>
          <p14:tracePt t="43969" x="5591175" y="5319713"/>
          <p14:tracePt t="43979" x="5581650" y="5387975"/>
          <p14:tracePt t="43986" x="5556250" y="5438775"/>
          <p14:tracePt t="43994" x="5538788" y="5464175"/>
          <p14:tracePt t="44002" x="5530850" y="5472113"/>
          <p14:tracePt t="44011" x="5522913" y="5472113"/>
          <p14:tracePt t="44018" x="5522913" y="5481638"/>
          <p14:tracePt t="44058" x="5513388" y="5481638"/>
          <p14:tracePt t="44066" x="5513388" y="5464175"/>
          <p14:tracePt t="44074" x="5513388" y="5446713"/>
          <p14:tracePt t="44082" x="5530850" y="5430838"/>
          <p14:tracePt t="44090" x="5556250" y="5413375"/>
          <p14:tracePt t="44098" x="5581650" y="5387975"/>
          <p14:tracePt t="44106" x="5632450" y="5362575"/>
          <p14:tracePt t="44114" x="5700713" y="5345113"/>
          <p14:tracePt t="44122" x="5786438" y="5337175"/>
          <p14:tracePt t="44130" x="5888038" y="5327650"/>
          <p14:tracePt t="44138" x="6015038" y="5345113"/>
          <p14:tracePt t="44146" x="6142038" y="5395913"/>
          <p14:tracePt t="44154" x="6245225" y="5438775"/>
          <p14:tracePt t="44162" x="6338888" y="5472113"/>
          <p14:tracePt t="44170" x="6389688" y="5507038"/>
          <p14:tracePt t="44179" x="6397625" y="5514975"/>
          <p14:tracePt t="44186" x="6397625" y="5524500"/>
          <p14:tracePt t="44195" x="6397625" y="5532438"/>
          <p14:tracePt t="44202" x="6397625" y="5540375"/>
          <p14:tracePt t="44212" x="6380163" y="5549900"/>
          <p14:tracePt t="44218" x="6346825" y="5565775"/>
          <p14:tracePt t="44228" x="6311900" y="5591175"/>
          <p14:tracePt t="44234" x="6303963" y="5600700"/>
          <p14:tracePt t="44243" x="6296025" y="5608638"/>
          <p14:tracePt t="44250" x="6286500" y="5616575"/>
          <p14:tracePt t="44316" x="6270625" y="5608638"/>
          <p14:tracePt t="44324" x="6245225" y="5583238"/>
          <p14:tracePt t="44333" x="6227763" y="5557838"/>
          <p14:tracePt t="44340" x="6202363" y="5507038"/>
          <p14:tracePt t="44347" x="6167438" y="5438775"/>
          <p14:tracePt t="44355" x="6134100" y="5380038"/>
          <p14:tracePt t="44362" x="6108700" y="5319713"/>
          <p14:tracePt t="44370" x="6083300" y="5251450"/>
          <p14:tracePt t="44380" x="6065838" y="5192713"/>
          <p14:tracePt t="44386" x="6049963" y="5132388"/>
          <p14:tracePt t="44395" x="6040438" y="5073650"/>
          <p14:tracePt t="44402" x="6032500" y="5005388"/>
          <p14:tracePt t="44411" x="6024563" y="4929188"/>
          <p14:tracePt t="44418" x="6024563" y="4886325"/>
          <p14:tracePt t="44428" x="6024563" y="4818063"/>
          <p14:tracePt t="44434" x="6024563" y="4759325"/>
          <p14:tracePt t="44444" x="6024563" y="4691063"/>
          <p14:tracePt t="44450" x="6024563" y="4614863"/>
          <p14:tracePt t="44460" x="6040438" y="4521200"/>
          <p14:tracePt t="44466" x="6057900" y="4419600"/>
          <p14:tracePt t="44474" x="6091238" y="4300538"/>
          <p14:tracePt t="44482" x="6116638" y="4189413"/>
          <p14:tracePt t="44491" x="6151563" y="4037013"/>
          <p14:tracePt t="44498" x="6159500" y="3875088"/>
          <p14:tracePt t="44506" x="6176963" y="3722688"/>
          <p14:tracePt t="44514" x="6202363" y="3603625"/>
          <p14:tracePt t="44522" x="6219825" y="3509963"/>
          <p14:tracePt t="44530" x="6227763" y="3502025"/>
          <p14:tracePt t="44539" x="6227763" y="3492500"/>
          <p14:tracePt t="44554" x="6227763" y="3484563"/>
          <p14:tracePt t="44611" x="6227763" y="3502025"/>
          <p14:tracePt t="44619" x="6227763" y="3517900"/>
          <p14:tracePt t="44629" x="6227763" y="3543300"/>
          <p14:tracePt t="44635" x="6227763" y="3594100"/>
          <p14:tracePt t="44646" x="6235700" y="3697288"/>
          <p14:tracePt t="44651" x="6270625" y="3857625"/>
          <p14:tracePt t="44664" x="6329363" y="4156075"/>
          <p14:tracePt t="44667" x="6405563" y="4470400"/>
          <p14:tracePt t="44679" x="6465888" y="4852988"/>
          <p14:tracePt t="44685" x="6534150" y="5218113"/>
          <p14:tracePt t="44696" x="6592888" y="5557838"/>
          <p14:tracePt t="44698" x="6653213" y="5889625"/>
          <p14:tracePt t="44706" x="6694488" y="6161088"/>
          <p14:tracePt t="44714" x="6719888" y="6330950"/>
          <p14:tracePt t="44723" x="6729413" y="6457950"/>
          <p14:tracePt t="44730" x="6737350" y="6561138"/>
          <p14:tracePt t="44739" x="6745288" y="6619875"/>
          <p14:tracePt t="44747" x="6754813" y="6654800"/>
          <p14:tracePt t="44754" x="6754813" y="6662738"/>
          <p14:tracePt t="44778" x="6762750" y="6670675"/>
          <p14:tracePt t="44787" x="6762750" y="6680200"/>
          <p14:tracePt t="45074" x="6762750" y="6662738"/>
          <p14:tracePt t="45082" x="6754813" y="6645275"/>
          <p14:tracePt t="45091" x="6745288" y="6611938"/>
          <p14:tracePt t="45098" x="6745288" y="6594475"/>
          <p14:tracePt t="45106" x="6745288" y="6577013"/>
          <p14:tracePt t="45114" x="6745288" y="6569075"/>
          <p14:tracePt t="45123" x="6729413" y="6551613"/>
          <p14:tracePt t="45130" x="6729413" y="6535738"/>
          <p14:tracePt t="45146" x="6729413" y="6518275"/>
          <p14:tracePt t="45154" x="6729413" y="6510338"/>
          <p14:tracePt t="45236" x="6729413" y="6500813"/>
          <p14:tracePt t="45252" x="6737350" y="6492875"/>
          <p14:tracePt t="45260" x="6745288" y="6483350"/>
          <p14:tracePt t="45460" x="6762750" y="6475413"/>
          <p14:tracePt t="45467" x="6780213" y="6450013"/>
          <p14:tracePt t="45476" x="6797675" y="6424613"/>
          <p14:tracePt t="45481" x="6823075" y="6365875"/>
          <p14:tracePt t="45491" x="6831013" y="6237288"/>
          <p14:tracePt t="45498" x="6848475" y="6067425"/>
          <p14:tracePt t="45506" x="6838950" y="5788025"/>
          <p14:tracePt t="45514" x="6788150" y="5405438"/>
          <p14:tracePt t="45522" x="6729413" y="5022850"/>
          <p14:tracePt t="45530" x="6643688" y="4614863"/>
          <p14:tracePt t="45542" x="6600825" y="4283075"/>
          <p14:tracePt t="45546" x="6550025" y="3925888"/>
          <p14:tracePt t="45553" x="6524625" y="3636963"/>
          <p14:tracePt t="45561" x="6499225" y="3441700"/>
          <p14:tracePt t="45570" x="6491288" y="3314700"/>
          <p14:tracePt t="45577" x="6491288" y="3211513"/>
          <p14:tracePt t="45586" x="6491288" y="3144838"/>
          <p14:tracePt t="45594" x="6491288" y="3101975"/>
          <p14:tracePt t="45602" x="6491288" y="3067050"/>
          <p14:tracePt t="45610" x="6491288" y="3051175"/>
          <p14:tracePt t="45618" x="6524625" y="3033713"/>
          <p14:tracePt t="45627" x="6550025" y="3016250"/>
          <p14:tracePt t="45634" x="6567488" y="2990850"/>
          <p14:tracePt t="45643" x="6584950" y="2949575"/>
          <p14:tracePt t="45650" x="6626225" y="2906713"/>
          <p14:tracePt t="45659" x="6686550" y="2855913"/>
          <p14:tracePt t="45666" x="6745288" y="2820988"/>
          <p14:tracePt t="45677" x="6745288" y="2813050"/>
          <p14:tracePt t="45796" x="6762750" y="2813050"/>
          <p14:tracePt t="45803" x="6762750" y="2846388"/>
          <p14:tracePt t="45812" x="6737350" y="2922588"/>
          <p14:tracePt t="45819" x="6694488" y="3008313"/>
          <p14:tracePt t="45829" x="6669088" y="3067050"/>
          <p14:tracePt t="45834" x="6669088" y="3076575"/>
          <p14:tracePt t="45882" x="6678613" y="3076575"/>
          <p14:tracePt t="45908" x="6686550" y="3076575"/>
          <p14:tracePt t="45924" x="6686550" y="3067050"/>
          <p14:tracePt t="45931" x="6686550" y="3059113"/>
          <p14:tracePt t="45940" x="6686550" y="3051175"/>
          <p14:tracePt t="45948" x="6686550" y="3033713"/>
          <p14:tracePt t="45956" x="6686550" y="3000375"/>
          <p14:tracePt t="45963" x="6694488" y="2957513"/>
          <p14:tracePt t="45971" x="6694488" y="2922588"/>
          <p14:tracePt t="45980" x="6694488" y="2914650"/>
          <p14:tracePt t="45987" x="6694488" y="2897188"/>
          <p14:tracePt t="45995" x="6694488" y="2889250"/>
          <p14:tracePt t="46013" x="6694488" y="2881313"/>
          <p14:tracePt t="46019" x="6686550" y="2863850"/>
          <p14:tracePt t="46029" x="6678613" y="2863850"/>
          <p14:tracePt t="46035" x="6669088" y="2846388"/>
          <p14:tracePt t="46044" x="6661150" y="2838450"/>
          <p14:tracePt t="46050" x="6653213" y="2820988"/>
          <p14:tracePt t="46060" x="6643688" y="2820988"/>
          <p14:tracePt t="46066" x="6635750" y="2813050"/>
          <p14:tracePt t="46076" x="6626225" y="2813050"/>
          <p14:tracePt t="46448" x="6626225" y="2795588"/>
          <p14:tracePt t="46455" x="6626225" y="2778125"/>
          <p14:tracePt t="46464" x="6610350" y="2762250"/>
          <p14:tracePt t="46471" x="6600825" y="2752725"/>
          <p14:tracePt t="46479" x="6567488" y="2711450"/>
          <p14:tracePt t="46486" x="6559550" y="2711450"/>
          <p14:tracePt t="46494" x="6559550" y="2701925"/>
          <p14:tracePt t="46502" x="6550025" y="2693988"/>
          <p14:tracePt t="46511" x="6550025" y="2686050"/>
          <p14:tracePt t="46544" x="6542088" y="2686050"/>
          <p14:tracePt t="46550" x="6534150" y="2668588"/>
          <p14:tracePt t="46575" x="6524625" y="2660650"/>
          <p14:tracePt t="46582" x="6516688" y="2660650"/>
          <p14:tracePt t="46590" x="6508750" y="2660650"/>
          <p14:tracePt t="46598" x="6508750" y="2651125"/>
          <p14:tracePt t="46638" x="6499225" y="2643188"/>
          <p14:tracePt t="46928" x="6473825" y="2660650"/>
          <p14:tracePt t="46935" x="6440488" y="2668588"/>
          <p14:tracePt t="46945" x="6415088" y="2686050"/>
          <p14:tracePt t="46953" x="6380163" y="2701925"/>
          <p14:tracePt t="46963" x="6338888" y="2711450"/>
          <p14:tracePt t="46966" x="6329363" y="2719388"/>
          <p14:tracePt t="47585" x="6329363" y="2711450"/>
          <p14:tracePt t="47590" x="6329363" y="2701925"/>
          <p14:tracePt t="47598" x="6311900" y="2686050"/>
          <p14:tracePt t="47606" x="6303963" y="2686050"/>
          <p14:tracePt t="47614" x="6303963" y="2676525"/>
          <p14:tracePt t="47622" x="6286500" y="2676525"/>
          <p14:tracePt t="47630" x="6278563" y="2676525"/>
          <p14:tracePt t="47646" x="6261100" y="2676525"/>
          <p14:tracePt t="47654" x="6253163" y="2676525"/>
          <p14:tracePt t="47670" x="6235700" y="2676525"/>
          <p14:tracePt t="47677" x="6202363" y="2693988"/>
          <p14:tracePt t="47686" x="6151563" y="2736850"/>
          <p14:tracePt t="47694" x="6100763" y="2787650"/>
          <p14:tracePt t="47702" x="6065838" y="2846388"/>
          <p14:tracePt t="47711" x="6015038" y="2932113"/>
          <p14:tracePt t="47718" x="5989638" y="3051175"/>
          <p14:tracePt t="47727" x="5972175" y="3203575"/>
          <p14:tracePt t="47734" x="5956300" y="3424238"/>
          <p14:tracePt t="47744" x="5938838" y="3705225"/>
          <p14:tracePt t="47750" x="5981700" y="4037013"/>
          <p14:tracePt t="47759" x="6091238" y="4452938"/>
          <p14:tracePt t="47766" x="6210300" y="4818063"/>
          <p14:tracePt t="47776" x="6338888" y="5192713"/>
          <p14:tracePt t="47782" x="6465888" y="5540375"/>
          <p14:tracePt t="47793" x="6575425" y="5889625"/>
          <p14:tracePt t="47798" x="6635750" y="6161088"/>
          <p14:tracePt t="47806" x="6653213" y="6356350"/>
          <p14:tracePt t="47814" x="6669088" y="6483350"/>
          <p14:tracePt t="47822" x="6669088" y="6586538"/>
          <p14:tracePt t="47830" x="6643688" y="6654800"/>
          <p14:tracePt t="47838" x="6635750" y="6705600"/>
          <p14:tracePt t="47854" x="6626225" y="6713538"/>
          <p14:tracePt t="47903" x="6618288" y="6705600"/>
          <p14:tracePt t="47911" x="6618288" y="6688138"/>
          <p14:tracePt t="47919" x="6610350" y="6645275"/>
          <p14:tracePt t="47927" x="6600825" y="6551613"/>
          <p14:tracePt t="47934" x="6575425" y="6391275"/>
          <p14:tracePt t="47946" x="6550025" y="6221413"/>
          <p14:tracePt t="47950" x="6534150" y="6042025"/>
          <p14:tracePt t="47960" x="6516688" y="5897563"/>
          <p14:tracePt t="47966" x="6508750" y="5778500"/>
          <p14:tracePt t="47977" x="6499225" y="5659438"/>
          <p14:tracePt t="47982" x="6499225" y="5557838"/>
          <p14:tracePt t="47994" x="6499225" y="5456238"/>
          <p14:tracePt t="47999" x="6499225" y="5353050"/>
          <p14:tracePt t="48007" x="6499225" y="5243513"/>
          <p14:tracePt t="48015" x="6499225" y="5141913"/>
          <p14:tracePt t="48022" x="6508750" y="5013325"/>
          <p14:tracePt t="48030" x="6524625" y="4843463"/>
          <p14:tracePt t="48039" x="6534150" y="4673600"/>
          <p14:tracePt t="48046" x="6534150" y="4538663"/>
          <p14:tracePt t="48055" x="6534150" y="4351338"/>
          <p14:tracePt t="48062" x="6534150" y="4138613"/>
          <p14:tracePt t="48071" x="6534150" y="3951288"/>
          <p14:tracePt t="48079" x="6550025" y="3763963"/>
          <p14:tracePt t="48087" x="6550025" y="3619500"/>
          <p14:tracePt t="48095" x="6550025" y="3484563"/>
          <p14:tracePt t="48102" x="6550025" y="3373438"/>
          <p14:tracePt t="48112" x="6559550" y="3271838"/>
          <p14:tracePt t="48119" x="6575425" y="3186113"/>
          <p14:tracePt t="48129" x="6584950" y="3135313"/>
          <p14:tracePt t="48134" x="6592888" y="3101975"/>
          <p14:tracePt t="48223" x="6592888" y="3094038"/>
          <p14:tracePt t="48238" x="6592888" y="3084513"/>
          <p14:tracePt t="48286" x="6592888" y="3076575"/>
          <p14:tracePt t="48302" x="6600825" y="3076575"/>
          <p14:tracePt t="48318" x="6610350" y="3067050"/>
          <p14:tracePt t="48326" x="6618288" y="3067050"/>
          <p14:tracePt t="48334" x="6626225" y="3067050"/>
          <p14:tracePt t="48543" x="6626225" y="3041650"/>
          <p14:tracePt t="48561" x="6626225" y="3000375"/>
          <p14:tracePt t="48571" x="6626225" y="2897188"/>
          <p14:tracePt t="48577" x="6626225" y="2744788"/>
          <p14:tracePt t="48581" x="6584950" y="2498725"/>
          <p14:tracePt t="48593" x="6534150" y="2268538"/>
          <p14:tracePt t="48599" x="6465888" y="2039938"/>
          <p14:tracePt t="48607" x="6380163" y="1801813"/>
          <p14:tracePt t="48614" x="6311900" y="1597025"/>
          <p14:tracePt t="48623" x="6270625" y="1427163"/>
          <p14:tracePt t="48630" x="6253163" y="1300163"/>
          <p14:tracePt t="48638" x="6227763" y="1198563"/>
          <p14:tracePt t="48646" x="6219825" y="1122363"/>
          <p14:tracePt t="48654" x="6202363" y="1044575"/>
          <p14:tracePt t="48662" x="6184900" y="985838"/>
          <p14:tracePt t="48670" x="6167438" y="935038"/>
          <p14:tracePt t="48678" x="6159500" y="925513"/>
          <p14:tracePt t="48686" x="6116638" y="892175"/>
          <p14:tracePt t="48693" x="6100763" y="866775"/>
          <p14:tracePt t="48710" x="6083300" y="849313"/>
          <p14:tracePt t="48800" x="6075363" y="849313"/>
          <p14:tracePt t="48832" x="6065838" y="849313"/>
          <p14:tracePt t="48839" x="6057900" y="858838"/>
          <p14:tracePt t="48880" x="6049963" y="866775"/>
          <p14:tracePt t="48902" x="6049963" y="884238"/>
          <p14:tracePt t="48910" x="6049963" y="909638"/>
          <p14:tracePt t="48918" x="6049963" y="925513"/>
          <p14:tracePt t="48926" x="6049963" y="960438"/>
          <p14:tracePt t="48934" x="6049963" y="1019175"/>
          <p14:tracePt t="48944" x="6049963" y="1054100"/>
          <p14:tracePt t="48950" x="6057900" y="1112838"/>
          <p14:tracePt t="48960" x="6075363" y="1206500"/>
          <p14:tracePt t="48966" x="6100763" y="1308100"/>
          <p14:tracePt t="48975" x="6116638" y="1427163"/>
          <p14:tracePt t="48982" x="6142038" y="1571625"/>
          <p14:tracePt t="48993" x="6151563" y="1682750"/>
          <p14:tracePt t="48998" x="6159500" y="1784350"/>
          <p14:tracePt t="49008" x="6176963" y="1878013"/>
          <p14:tracePt t="49014" x="6194425" y="1954213"/>
          <p14:tracePt t="49022" x="6202363" y="2030413"/>
          <p14:tracePt t="49030" x="6219825" y="2108200"/>
          <p14:tracePt t="49038" x="6227763" y="2200275"/>
          <p14:tracePt t="49046" x="6253163" y="2303463"/>
          <p14:tracePt t="49054" x="6261100" y="2397125"/>
          <p14:tracePt t="49062" x="6261100" y="2481263"/>
          <p14:tracePt t="49070" x="6261100" y="2566988"/>
          <p14:tracePt t="49078" x="6261100" y="2633663"/>
          <p14:tracePt t="49086" x="6261100" y="2701925"/>
          <p14:tracePt t="49094" x="6261100" y="2752725"/>
          <p14:tracePt t="49102" x="6261100" y="2805113"/>
          <p14:tracePt t="49110" x="6261100" y="2838450"/>
          <p14:tracePt t="49118" x="6261100" y="2871788"/>
          <p14:tracePt t="49127" x="6261100" y="2906713"/>
          <p14:tracePt t="49134" x="6261100" y="2940050"/>
          <p14:tracePt t="49144" x="6261100" y="2965450"/>
          <p14:tracePt t="49150" x="6261100" y="2982913"/>
          <p14:tracePt t="49160" x="6261100" y="3008313"/>
          <p14:tracePt t="49166" x="6261100" y="3041650"/>
          <p14:tracePt t="49176" x="6253163" y="3067050"/>
          <p14:tracePt t="49182" x="6245225" y="3084513"/>
          <p14:tracePt t="49193" x="6245225" y="3101975"/>
          <p14:tracePt t="49198" x="6245225" y="3127375"/>
          <p14:tracePt t="49206" x="6245225" y="3152775"/>
          <p14:tracePt t="49214" x="6245225" y="3178175"/>
          <p14:tracePt t="49224" x="6235700" y="3203575"/>
          <p14:tracePt t="49230" x="6235700" y="3246438"/>
          <p14:tracePt t="49238" x="6235700" y="3297238"/>
          <p14:tracePt t="49246" x="6235700" y="3365500"/>
          <p14:tracePt t="49255" x="6235700" y="3441700"/>
          <p14:tracePt t="49262" x="6235700" y="3543300"/>
          <p14:tracePt t="49270" x="6235700" y="3654425"/>
          <p14:tracePt t="49278" x="6235700" y="3773488"/>
          <p14:tracePt t="49286" x="6235700" y="3892550"/>
          <p14:tracePt t="49294" x="6235700" y="4002088"/>
          <p14:tracePt t="49302" x="6235700" y="4121150"/>
          <p14:tracePt t="49310" x="6235700" y="4224338"/>
          <p14:tracePt t="49318" x="6245225" y="4325938"/>
          <p14:tracePt t="49327" x="6253163" y="4435475"/>
          <p14:tracePt t="49333" x="6270625" y="4546600"/>
          <p14:tracePt t="49343" x="6303963" y="4699000"/>
          <p14:tracePt t="49349" x="6346825" y="4835525"/>
          <p14:tracePt t="49359" x="6415088" y="5030788"/>
          <p14:tracePt t="49365" x="6456363" y="5192713"/>
          <p14:tracePt t="49375" x="6508750" y="5311775"/>
          <p14:tracePt t="49382" x="6567488" y="5464175"/>
          <p14:tracePt t="49393" x="6610350" y="5583238"/>
          <p14:tracePt t="49398" x="6635750" y="5684838"/>
          <p14:tracePt t="49409" x="6661150" y="5778500"/>
          <p14:tracePt t="49414" x="6678613" y="5864225"/>
          <p14:tracePt t="49422" x="6686550" y="5940425"/>
          <p14:tracePt t="49430" x="6694488" y="6008688"/>
          <p14:tracePt t="49445" x="6711950" y="6076950"/>
          <p14:tracePt t="49449" x="6711950" y="6135688"/>
          <p14:tracePt t="49460" x="6711950" y="6194425"/>
          <p14:tracePt t="49466" x="6711950" y="6237288"/>
          <p14:tracePt t="49476" x="6711950" y="6272213"/>
          <p14:tracePt t="49482" x="6711950" y="6297613"/>
          <p14:tracePt t="49492" x="6711950" y="6313488"/>
          <p14:tracePt t="49506" x="6711950" y="6323013"/>
          <p14:tracePt t="49604" x="6704013" y="6323013"/>
          <p14:tracePt t="49612" x="6694488" y="6323013"/>
          <p14:tracePt t="49620" x="6686550" y="6297613"/>
          <p14:tracePt t="49630" x="6653213" y="6211888"/>
          <p14:tracePt t="49634" x="6618288" y="6110288"/>
          <p14:tracePt t="49645" x="6575425" y="5905500"/>
          <p14:tracePt t="49650" x="6499225" y="5634038"/>
          <p14:tracePt t="49659" x="6423025" y="5438775"/>
          <p14:tracePt t="49666" x="6303963" y="5149850"/>
          <p14:tracePt t="49677" x="6159500" y="4818063"/>
          <p14:tracePt t="49682" x="6015038" y="4470400"/>
          <p14:tracePt t="49692" x="5862638" y="4027488"/>
          <p14:tracePt t="49698" x="5726113" y="3586163"/>
          <p14:tracePt t="49710" x="5616575" y="3152775"/>
          <p14:tracePt t="49714" x="5530850" y="2770188"/>
          <p14:tracePt t="49722" x="5530850" y="2516188"/>
          <p14:tracePt t="49730" x="5548313" y="2252663"/>
          <p14:tracePt t="49738" x="5591175" y="2047875"/>
          <p14:tracePt t="49746" x="5632450" y="1928813"/>
          <p14:tracePt t="49754" x="5667375" y="1835150"/>
          <p14:tracePt t="49762" x="5718175" y="1741488"/>
          <p14:tracePt t="49770" x="5768975" y="1682750"/>
          <p14:tracePt t="49778" x="5811838" y="1622425"/>
          <p14:tracePt t="49786" x="5819775" y="1622425"/>
          <p14:tracePt t="49972" x="5811838" y="1657350"/>
          <p14:tracePt t="49980" x="5794375" y="1690688"/>
          <p14:tracePt t="49987" x="5776913" y="1741488"/>
          <p14:tracePt t="49996" x="5768975" y="1801813"/>
          <p14:tracePt t="50004" x="5761038" y="1860550"/>
          <p14:tracePt t="50014" x="5735638" y="1911350"/>
          <p14:tracePt t="50020" x="5718175" y="1954213"/>
          <p14:tracePt t="50029" x="5692775" y="2005013"/>
          <p14:tracePt t="50034" x="5657850" y="2047875"/>
          <p14:tracePt t="50045" x="5641975" y="2090738"/>
          <p14:tracePt t="50050" x="5616575" y="2116138"/>
          <p14:tracePt t="50060" x="5573713" y="2159000"/>
          <p14:tracePt t="50067" x="5522913" y="2200275"/>
          <p14:tracePt t="50075" x="5429250" y="2260600"/>
          <p14:tracePt t="50082" x="5284788" y="2336800"/>
          <p14:tracePt t="50093" x="5114925" y="2397125"/>
          <p14:tracePt t="50098" x="4910138" y="2447925"/>
          <p14:tracePt t="50107" x="4689475" y="2489200"/>
          <p14:tracePt t="50114" x="4494213" y="2516188"/>
          <p14:tracePt t="50122" x="4281488" y="2524125"/>
          <p14:tracePt t="50130" x="4086225" y="2532063"/>
          <p14:tracePt t="50138" x="3900488" y="2549525"/>
          <p14:tracePt t="50146" x="3771900" y="2549525"/>
          <p14:tracePt t="50154" x="3670300" y="2557463"/>
          <p14:tracePt t="50162" x="3594100" y="2566988"/>
          <p14:tracePt t="50170" x="3533775" y="2582863"/>
          <p14:tracePt t="50178" x="3492500" y="2600325"/>
          <p14:tracePt t="50186" x="3482975" y="2600325"/>
          <p14:tracePt t="50515" x="3457575" y="2600325"/>
          <p14:tracePt t="50523" x="3424238" y="2600325"/>
          <p14:tracePt t="50531" x="3406775" y="2600325"/>
          <p14:tracePt t="50539" x="3381375" y="2600325"/>
          <p14:tracePt t="50547" x="3338513" y="2600325"/>
          <p14:tracePt t="50558" x="3287713" y="2600325"/>
          <p14:tracePt t="50567" x="3254375" y="2600325"/>
          <p14:tracePt t="50572" x="3211513" y="2608263"/>
          <p14:tracePt t="50579" x="3168650" y="2617788"/>
          <p14:tracePt t="50585" x="3135313" y="2643188"/>
          <p14:tracePt t="50594" x="3092450" y="2651125"/>
          <p14:tracePt t="50602" x="3041650" y="2686050"/>
          <p14:tracePt t="50610" x="2998788" y="2719388"/>
          <p14:tracePt t="50618" x="2955925" y="2770188"/>
          <p14:tracePt t="50628" x="2922588" y="2820988"/>
          <p14:tracePt t="50634" x="2897188" y="2871788"/>
          <p14:tracePt t="50644" x="2879725" y="2922588"/>
          <p14:tracePt t="50650" x="2863850" y="2982913"/>
          <p14:tracePt t="50659" x="2854325" y="3051175"/>
          <p14:tracePt t="50666" x="2846388" y="3109913"/>
          <p14:tracePt t="50676" x="2846388" y="3186113"/>
          <p14:tracePt t="50682" x="2846388" y="3271838"/>
          <p14:tracePt t="50692" x="2846388" y="3348038"/>
          <p14:tracePt t="50698" x="2879725" y="3433763"/>
          <p14:tracePt t="50708" x="2905125" y="3517900"/>
          <p14:tracePt t="50714" x="2930525" y="3594100"/>
          <p14:tracePt t="50722" x="2955925" y="3654425"/>
          <p14:tracePt t="50730" x="2982913" y="3713163"/>
          <p14:tracePt t="50738" x="2998788" y="3773488"/>
          <p14:tracePt t="50746" x="3024188" y="3841750"/>
          <p14:tracePt t="50754" x="3041650" y="3900488"/>
          <p14:tracePt t="50762" x="3059113" y="3935413"/>
          <p14:tracePt t="50770" x="3084513" y="4011613"/>
          <p14:tracePt t="50778" x="3100388" y="4070350"/>
          <p14:tracePt t="50786" x="3127375" y="4121150"/>
          <p14:tracePt t="50794" x="3152775" y="4189413"/>
          <p14:tracePt t="50802" x="3160713" y="4257675"/>
          <p14:tracePt t="50811" x="3178175" y="4316413"/>
          <p14:tracePt t="50818" x="3219450" y="4376738"/>
          <p14:tracePt t="50827" x="3244850" y="4435475"/>
          <p14:tracePt t="50834" x="3270250" y="4486275"/>
          <p14:tracePt t="50844" x="3313113" y="4564063"/>
          <p14:tracePt t="50850" x="3338513" y="4622800"/>
          <p14:tracePt t="50859" x="3363913" y="4673600"/>
          <p14:tracePt t="50866" x="3381375" y="4724400"/>
          <p14:tracePt t="50876" x="3389313" y="4759325"/>
          <p14:tracePt t="50893" x="3389313" y="4802188"/>
          <p14:tracePt t="50898" x="3389313" y="4818063"/>
          <p14:tracePt t="50909" x="3389313" y="4835525"/>
          <p14:tracePt t="50914" x="3381375" y="4860925"/>
          <p14:tracePt t="50922" x="3373438" y="4868863"/>
          <p14:tracePt t="50930" x="3363913" y="4886325"/>
          <p14:tracePt t="50938" x="3355975" y="4894263"/>
          <p14:tracePt t="50946" x="3348038" y="4903788"/>
          <p14:tracePt t="50954" x="3338513" y="4919663"/>
          <p14:tracePt t="50962" x="3330575" y="4929188"/>
          <p14:tracePt t="50970" x="3330575" y="4946650"/>
          <p14:tracePt t="50978" x="3330575" y="4962525"/>
          <p14:tracePt t="50986" x="3322638" y="4962525"/>
          <p14:tracePt t="50994" x="3322638" y="4987925"/>
          <p14:tracePt t="51002" x="3322638" y="5013325"/>
          <p14:tracePt t="51010" x="3322638" y="5030788"/>
          <p14:tracePt t="51018" x="3322638" y="5064125"/>
          <p14:tracePt t="51027" x="3338513" y="5099050"/>
          <p14:tracePt t="51034" x="3389313" y="5149850"/>
          <p14:tracePt t="51043" x="3475038" y="5218113"/>
          <p14:tracePt t="51050" x="3568700" y="5276850"/>
          <p14:tracePt t="51060" x="3670300" y="5327650"/>
          <p14:tracePt t="51066" x="3789363" y="5380038"/>
          <p14:tracePt t="51076" x="3908425" y="5421313"/>
          <p14:tracePt t="51082" x="4044950" y="5446713"/>
          <p14:tracePt t="51092" x="4154488" y="5456238"/>
          <p14:tracePt t="51098" x="4256088" y="5472113"/>
          <p14:tracePt t="51109" x="4375150" y="5464175"/>
          <p14:tracePt t="51114" x="4486275" y="5456238"/>
          <p14:tracePt t="51122" x="4613275" y="5430838"/>
          <p14:tracePt t="51130" x="4791075" y="5395913"/>
          <p14:tracePt t="51138" x="4978400" y="5345113"/>
          <p14:tracePt t="51146" x="5165725" y="5294313"/>
          <p14:tracePt t="51154" x="5302250" y="5260975"/>
          <p14:tracePt t="51162" x="5411788" y="5243513"/>
          <p14:tracePt t="51170" x="5497513" y="5226050"/>
          <p14:tracePt t="51178" x="5565775" y="5208588"/>
          <p14:tracePt t="51186" x="5573713" y="5200650"/>
          <p14:tracePt t="51194" x="5581650" y="5200650"/>
          <p14:tracePt t="51202" x="5581650" y="5192713"/>
          <p14:tracePt t="51218" x="5581650" y="5167313"/>
          <p14:tracePt t="51227" x="5581650" y="5124450"/>
          <p14:tracePt t="51234" x="5581650" y="5038725"/>
          <p14:tracePt t="51243" x="5581650" y="4903788"/>
          <p14:tracePt t="51250" x="5581650" y="4683125"/>
          <p14:tracePt t="51260" x="5556250" y="4419600"/>
          <p14:tracePt t="51266" x="5497513" y="4105275"/>
          <p14:tracePt t="51276" x="5421313" y="3806825"/>
          <p14:tracePt t="51282" x="5353050" y="3560763"/>
          <p14:tracePt t="51292" x="5284788" y="3322638"/>
          <p14:tracePt t="51298" x="5216525" y="3094038"/>
          <p14:tracePt t="51309" x="5165725" y="2906713"/>
          <p14:tracePt t="51314" x="5132388" y="2727325"/>
          <p14:tracePt t="51322" x="5106988" y="2617788"/>
          <p14:tracePt t="51330" x="5097463" y="2516188"/>
          <p14:tracePt t="51339" x="5097463" y="2422525"/>
          <p14:tracePt t="51346" x="5097463" y="2354263"/>
          <p14:tracePt t="51354" x="5097463" y="2293938"/>
          <p14:tracePt t="51362" x="5106988" y="2235200"/>
          <p14:tracePt t="51370" x="5114925" y="2192338"/>
          <p14:tracePt t="51378" x="5122863" y="2141538"/>
          <p14:tracePt t="51386" x="5132388" y="2098675"/>
          <p14:tracePt t="51394" x="5148263" y="2039938"/>
          <p14:tracePt t="51402" x="5173663" y="1971675"/>
          <p14:tracePt t="51410" x="5199063" y="1895475"/>
          <p14:tracePt t="51418" x="5233988" y="1809750"/>
          <p14:tracePt t="51427" x="5259388" y="1716088"/>
          <p14:tracePt t="51434" x="5276850" y="1622425"/>
          <p14:tracePt t="51443" x="5292725" y="1555750"/>
          <p14:tracePt t="51450" x="5310188" y="1487488"/>
          <p14:tracePt t="51459" x="5318125" y="1470025"/>
          <p14:tracePt t="51466" x="5327650" y="1444625"/>
          <p14:tracePt t="51476" x="5327650" y="1436688"/>
          <p14:tracePt t="51481" x="5335588" y="1419225"/>
          <p14:tracePt t="51491" x="5343525" y="1401763"/>
          <p14:tracePt t="51497" x="5343525" y="1393825"/>
          <p14:tracePt t="51509" x="5343525" y="1385888"/>
          <p14:tracePt t="51521" x="5353050" y="1385888"/>
          <p14:tracePt t="51586" x="5360988" y="1376363"/>
          <p14:tracePt t="51602" x="5368925" y="1376363"/>
          <p14:tracePt t="51619" x="5394325" y="1385888"/>
          <p14:tracePt t="51627" x="5421313" y="1401763"/>
          <p14:tracePt t="51634" x="5454650" y="1427163"/>
          <p14:tracePt t="51644" x="5462588" y="1436688"/>
          <p14:tracePt t="51651" x="5472113" y="1444625"/>
          <p14:tracePt t="51660" x="5480050" y="1444625"/>
          <p14:tracePt t="51666" x="5487988" y="1462088"/>
          <p14:tracePt t="51676" x="5487988" y="1470025"/>
          <p14:tracePt t="51699" x="5487988" y="1477963"/>
          <p14:tracePt t="51710" x="5497513" y="1487488"/>
          <p14:tracePt t="51715" x="5505450" y="1495425"/>
          <p14:tracePt t="51726" x="5505450" y="1504950"/>
          <p14:tracePt t="51731" x="5522913" y="1520825"/>
          <p14:tracePt t="51739" x="5522913" y="1530350"/>
          <p14:tracePt t="51746" x="5530850" y="1555750"/>
          <p14:tracePt t="51754" x="5548313" y="1581150"/>
          <p14:tracePt t="51762" x="5548313" y="1597025"/>
          <p14:tracePt t="51770" x="5556250" y="1606550"/>
          <p14:tracePt t="51778" x="5565775" y="1622425"/>
          <p14:tracePt t="51787" x="5573713" y="1631950"/>
          <p14:tracePt t="51795" x="5581650" y="1639888"/>
          <p14:tracePt t="51802" x="5581650" y="1657350"/>
          <p14:tracePt t="51812" x="5591175" y="1665288"/>
          <p14:tracePt t="51819" x="5599113" y="1682750"/>
          <p14:tracePt t="51828" x="5599113" y="1690688"/>
          <p14:tracePt t="51834" x="5607050" y="1700213"/>
          <p14:tracePt t="51844" x="5607050" y="1716088"/>
          <p14:tracePt t="51851" x="5624513" y="1741488"/>
          <p14:tracePt t="51866" x="5624513" y="1758950"/>
          <p14:tracePt t="51876" x="5641975" y="1776413"/>
          <p14:tracePt t="51896" x="5675313" y="1809750"/>
          <p14:tracePt t="51899" x="5683250" y="1827213"/>
          <p14:tracePt t="51910" x="5692775" y="1827213"/>
          <p14:tracePt t="51915" x="5692775" y="1844675"/>
          <p14:tracePt t="51923" x="5700713" y="1852613"/>
          <p14:tracePt t="51962" x="5692775" y="1819275"/>
          <p14:tracePt t="51971" x="5675313" y="1801813"/>
          <p14:tracePt t="51978" x="5649913" y="1758950"/>
          <p14:tracePt t="51986" x="5599113" y="1682750"/>
          <p14:tracePt t="51995" x="5548313" y="1589088"/>
          <p14:tracePt t="52003" x="5472113" y="1462088"/>
          <p14:tracePt t="52011" x="5394325" y="1350963"/>
          <p14:tracePt t="52019" x="5318125" y="1249363"/>
          <p14:tracePt t="52027" x="5249863" y="1173163"/>
          <p14:tracePt t="52034" x="5165725" y="1104900"/>
          <p14:tracePt t="52044" x="5080000" y="1062038"/>
          <p14:tracePt t="52050" x="4995863" y="1036638"/>
          <p14:tracePt t="52060" x="4902200" y="1011238"/>
          <p14:tracePt t="52067" x="4757738" y="1003300"/>
          <p14:tracePt t="52076" x="4595813" y="1003300"/>
          <p14:tracePt t="52083" x="4435475" y="1003300"/>
          <p14:tracePt t="52094" x="4298950" y="1019175"/>
          <p14:tracePt t="52098" x="4179888" y="1054100"/>
          <p14:tracePt t="52110" x="4060825" y="1096963"/>
          <p14:tracePt t="52114" x="3925888" y="1138238"/>
          <p14:tracePt t="52125" x="3806825" y="1173163"/>
          <p14:tracePt t="52130" x="3687763" y="1206500"/>
          <p14:tracePt t="52138" x="3586163" y="1249363"/>
          <p14:tracePt t="52148" x="3492500" y="1274763"/>
          <p14:tracePt t="52155" x="3406775" y="1308100"/>
          <p14:tracePt t="52164" x="3322638" y="1350963"/>
          <p14:tracePt t="52170" x="3254375" y="1376363"/>
          <p14:tracePt t="52179" x="3194050" y="1393825"/>
          <p14:tracePt t="52186" x="3135313" y="1419225"/>
          <p14:tracePt t="52194" x="3092450" y="1436688"/>
          <p14:tracePt t="52202" x="3049588" y="1444625"/>
          <p14:tracePt t="52210" x="2998788" y="1452563"/>
          <p14:tracePt t="52218" x="2947988" y="1462088"/>
          <p14:tracePt t="52227" x="2905125" y="1462088"/>
          <p14:tracePt t="52234" x="2871788" y="1462088"/>
          <p14:tracePt t="52243" x="2846388" y="1462088"/>
          <p14:tracePt t="52250" x="2811463" y="1462088"/>
          <p14:tracePt t="52260" x="2803525" y="1462088"/>
          <p14:tracePt t="52266" x="2786063" y="1462088"/>
          <p14:tracePt t="52275" x="2778125" y="1462088"/>
          <p14:tracePt t="52282" x="2770188" y="1462088"/>
          <p14:tracePt t="52293" x="2744788" y="1462088"/>
          <p14:tracePt t="52298" x="2727325" y="1462088"/>
          <p14:tracePt t="52310" x="2701925" y="1462088"/>
          <p14:tracePt t="52314" x="2684463" y="1462088"/>
          <p14:tracePt t="52322" x="2676525" y="1470025"/>
          <p14:tracePt t="52330" x="2668588" y="1477963"/>
          <p14:tracePt t="52339" x="2651125" y="1477963"/>
          <p14:tracePt t="52346" x="2641600" y="1477963"/>
          <p14:tracePt t="52420" x="2659063" y="1477963"/>
          <p14:tracePt t="52428" x="2684463" y="1477963"/>
          <p14:tracePt t="52435" x="2719388" y="1477963"/>
          <p14:tracePt t="52446" x="2778125" y="1477963"/>
          <p14:tracePt t="52451" x="2863850" y="1487488"/>
          <p14:tracePt t="52461" x="2973388" y="1504950"/>
          <p14:tracePt t="52468" x="3100388" y="1530350"/>
          <p14:tracePt t="52477" x="3262313" y="1563688"/>
          <p14:tracePt t="52483" x="3441700" y="1606550"/>
          <p14:tracePt t="52493" x="3619500" y="1639888"/>
          <p14:tracePt t="52498" x="3771900" y="1657350"/>
          <p14:tracePt t="52509" x="3951288" y="1700213"/>
          <p14:tracePt t="52514" x="4146550" y="1733550"/>
          <p14:tracePt t="52525" x="4332288" y="1766888"/>
          <p14:tracePt t="52534" x="4486275" y="1801813"/>
          <p14:tracePt t="52543" x="4689475" y="1844675"/>
          <p14:tracePt t="52551" x="4935538" y="1885950"/>
          <p14:tracePt t="52560" x="5199063" y="1928813"/>
          <p14:tracePt t="52566" x="5446713" y="1979613"/>
          <p14:tracePt t="52576" x="5667375" y="2065338"/>
          <p14:tracePt t="52582" x="5870575" y="2116138"/>
          <p14:tracePt t="52591" x="6075363" y="2166938"/>
          <p14:tracePt t="52597" x="6261100" y="2209800"/>
          <p14:tracePt t="52608" x="6397625" y="2260600"/>
          <p14:tracePt t="52613" x="6524625" y="2293938"/>
          <p14:tracePt t="52621" x="6626225" y="2344738"/>
          <p14:tracePt t="52630" x="6719888" y="2379663"/>
          <p14:tracePt t="52638" x="6805613" y="2430463"/>
          <p14:tracePt t="52646" x="6873875" y="2463800"/>
          <p14:tracePt t="52654" x="6932613" y="2489200"/>
          <p14:tracePt t="52662" x="6992938" y="2532063"/>
          <p14:tracePt t="52670" x="7026275" y="2566988"/>
          <p14:tracePt t="52678" x="7085013" y="2617788"/>
          <p14:tracePt t="52686" x="7127875" y="2686050"/>
          <p14:tracePt t="52694" x="7170738" y="2752725"/>
          <p14:tracePt t="52702" x="7221538" y="2846388"/>
          <p14:tracePt t="52709" x="7281863" y="2957513"/>
          <p14:tracePt t="52718" x="7323138" y="3059113"/>
          <p14:tracePt t="52727" x="7366000" y="3178175"/>
          <p14:tracePt t="52734" x="7383463" y="3297238"/>
          <p14:tracePt t="52743" x="7400925" y="3398838"/>
          <p14:tracePt t="52750" x="7408863" y="3509963"/>
          <p14:tracePt t="52759" x="7408863" y="3619500"/>
          <p14:tracePt t="52766" x="7408863" y="3722688"/>
          <p14:tracePt t="52776" x="7408863" y="3816350"/>
          <p14:tracePt t="52782" x="7408863" y="3883025"/>
          <p14:tracePt t="52792" x="7408863" y="3925888"/>
          <p14:tracePt t="52798" x="7408863" y="3951288"/>
          <p14:tracePt t="52808" x="7408863" y="3968750"/>
          <p14:tracePt t="52822" x="7408863" y="3976688"/>
          <p14:tracePt t="52838" x="7400925" y="3976688"/>
          <p14:tracePt t="52886" x="7400925" y="3960813"/>
          <p14:tracePt t="52894" x="7391400" y="3892550"/>
          <p14:tracePt t="52903" x="7383463" y="3790950"/>
          <p14:tracePt t="52912" x="7373938" y="3679825"/>
          <p14:tracePt t="52918" x="7358063" y="3552825"/>
          <p14:tracePt t="52928" x="7315200" y="3408363"/>
          <p14:tracePt t="52935" x="7239000" y="3263900"/>
          <p14:tracePt t="52944" x="7188200" y="3109913"/>
          <p14:tracePt t="52950" x="7153275" y="3008313"/>
          <p14:tracePt t="52961" x="7112000" y="2914650"/>
          <p14:tracePt t="52967" x="7059613" y="2838450"/>
          <p14:tracePt t="52976" x="7008813" y="2787650"/>
          <p14:tracePt t="52983" x="6983413" y="2770188"/>
          <p14:tracePt t="52993" x="6942138" y="2762250"/>
          <p14:tracePt t="52998" x="6899275" y="2762250"/>
          <p14:tracePt t="53009" x="6848475" y="2787650"/>
          <p14:tracePt t="53015" x="6805613" y="2805113"/>
          <p14:tracePt t="53023" x="6762750" y="2846388"/>
          <p14:tracePt t="53031" x="6719888" y="2889250"/>
          <p14:tracePt t="53039" x="6678613" y="2957513"/>
          <p14:tracePt t="53046" x="6635750" y="3025775"/>
          <p14:tracePt t="53055" x="6592888" y="3127375"/>
          <p14:tracePt t="53062" x="6575425" y="3254375"/>
          <p14:tracePt t="53070" x="6567488" y="3449638"/>
          <p14:tracePt t="53078" x="6550025" y="3662363"/>
          <p14:tracePt t="53087" x="6559550" y="3900488"/>
          <p14:tracePt t="53096" x="6567488" y="4181475"/>
          <p14:tracePt t="53102" x="6600825" y="4486275"/>
          <p14:tracePt t="53112" x="6643688" y="4784725"/>
          <p14:tracePt t="53119" x="6686550" y="5091113"/>
          <p14:tracePt t="53129" x="6711950" y="5311775"/>
          <p14:tracePt t="53134" x="6737350" y="5481638"/>
          <p14:tracePt t="53145" x="6737350" y="5651500"/>
          <p14:tracePt t="53151" x="6737350" y="5761038"/>
          <p14:tracePt t="53160" x="6719888" y="5854700"/>
          <p14:tracePt t="53166" x="6704013" y="5922963"/>
          <p14:tracePt t="53176" x="6686550" y="5983288"/>
          <p14:tracePt t="53183" x="6669088" y="6034088"/>
          <p14:tracePt t="53194" x="6653213" y="6042025"/>
          <p14:tracePt t="53198" x="6643688" y="6067425"/>
          <p14:tracePt t="53210" x="6643688" y="6092825"/>
          <p14:tracePt t="53215" x="6635750" y="6092825"/>
          <p14:tracePt t="53226" x="6626225" y="6102350"/>
          <p14:tracePt t="53231" x="6618288" y="6127750"/>
          <p14:tracePt t="53239" x="6610350" y="6135688"/>
          <p14:tracePt t="53246" x="6610350" y="6143625"/>
          <p14:tracePt t="53255" x="6600825" y="6143625"/>
          <p14:tracePt t="53262" x="6600825" y="6153150"/>
          <p14:tracePt t="53272" x="6592888" y="6153150"/>
          <p14:tracePt t="53368" x="6584950" y="6153150"/>
          <p14:tracePt t="53384" x="6575425" y="6153150"/>
          <p14:tracePt t="53563" x="6584950" y="6135688"/>
          <p14:tracePt t="53579" x="6592888" y="6092825"/>
          <p14:tracePt t="53585" x="6592888" y="6049963"/>
          <p14:tracePt t="53594" x="6600825" y="5965825"/>
          <p14:tracePt t="53598" x="6584950" y="5854700"/>
          <p14:tracePt t="53611" x="6575425" y="5735638"/>
          <p14:tracePt t="53614" x="6575425" y="5641975"/>
          <p14:tracePt t="53624" x="6550025" y="5524500"/>
          <p14:tracePt t="53630" x="6550025" y="5514975"/>
          <p14:tracePt t="54064" x="6542088" y="5524500"/>
          <p14:tracePt t="54071" x="6524625" y="5540375"/>
          <p14:tracePt t="54080" x="6508750" y="5549900"/>
          <p14:tracePt t="54088" x="6499225" y="5557838"/>
          <p14:tracePt t="54097" x="6491288" y="5565775"/>
          <p14:tracePt t="54103" x="6483350" y="5575300"/>
          <p14:tracePt t="54111" x="6473825" y="5583238"/>
          <p14:tracePt t="54119" x="6473825" y="5591175"/>
          <p14:tracePt t="54128" x="6473825" y="5608638"/>
          <p14:tracePt t="54144" x="6483350" y="5634038"/>
          <p14:tracePt t="54150" x="6499225" y="5651500"/>
          <p14:tracePt t="54161" x="6524625" y="5651500"/>
          <p14:tracePt t="54167" x="6534150" y="5659438"/>
          <p14:tracePt t="54177" x="6559550" y="5684838"/>
          <p14:tracePt t="54183" x="6575425" y="5694363"/>
          <p14:tracePt t="54194" x="6584950" y="5694363"/>
          <p14:tracePt t="54198" x="6600825" y="5702300"/>
          <p14:tracePt t="54210" x="6610350" y="5702300"/>
          <p14:tracePt t="54215" x="6610350" y="5710238"/>
          <p14:tracePt t="54239" x="6626225" y="5727700"/>
          <p14:tracePt t="54246" x="6626225" y="5735638"/>
          <p14:tracePt t="54255" x="6635750" y="5745163"/>
          <p14:tracePt t="54271" x="6643688" y="5745163"/>
          <p14:tracePt t="54278" x="6653213" y="5745163"/>
          <p14:tracePt t="54287" x="6661150" y="5753100"/>
          <p14:tracePt t="54368" x="6661150" y="5761038"/>
          <p14:tracePt t="54384" x="6661150" y="5770563"/>
          <p14:tracePt t="54432" x="6661150" y="5778500"/>
          <p14:tracePt t="54976" x="6643688" y="5778500"/>
          <p14:tracePt t="54992" x="6635750" y="5778500"/>
          <p14:tracePt t="54999" x="6592888" y="5795963"/>
          <p14:tracePt t="55009" x="6575425" y="5795963"/>
          <p14:tracePt t="55014" x="6542088" y="5795963"/>
          <p14:tracePt t="55025" x="6508750" y="5795963"/>
          <p14:tracePt t="55030" x="6456363" y="5788025"/>
          <p14:tracePt t="55038" x="6397625" y="5761038"/>
          <p14:tracePt t="55046" x="6338888" y="5735638"/>
          <p14:tracePt t="55054" x="6278563" y="5702300"/>
          <p14:tracePt t="55062" x="6235700" y="5676900"/>
          <p14:tracePt t="55070" x="6235700" y="5668963"/>
          <p14:tracePt t="55078" x="6235700" y="5659438"/>
          <p14:tracePt t="55086" x="6219825" y="5651500"/>
          <p14:tracePt t="55094" x="6219825" y="5641975"/>
          <p14:tracePt t="55102" x="6219825" y="5634038"/>
          <p14:tracePt t="55109" x="6210300" y="5626100"/>
          <p14:tracePt t="55126" x="6202363" y="5616575"/>
          <p14:tracePt t="55134" x="6194425" y="5608638"/>
          <p14:tracePt t="55142" x="6194425" y="5583238"/>
          <p14:tracePt t="55150" x="6184900" y="5583238"/>
          <p14:tracePt t="55296" x="6176963" y="5583238"/>
          <p14:tracePt t="55327" x="6184900" y="5583238"/>
          <p14:tracePt t="55408" x="6194425" y="5583238"/>
          <p14:tracePt t="55425" x="6194425" y="5575300"/>
          <p14:tracePt t="55432" x="6194425" y="5565775"/>
          <p14:tracePt t="55447" x="6194425" y="5549900"/>
          <p14:tracePt t="55455" x="6184900" y="5540375"/>
          <p14:tracePt t="55471" x="6184900" y="5532438"/>
          <p14:tracePt t="55478" x="6176963" y="5532438"/>
          <p14:tracePt t="55486" x="6167438" y="5514975"/>
          <p14:tracePt t="55494" x="6159500" y="5507038"/>
          <p14:tracePt t="55502" x="6142038" y="5489575"/>
          <p14:tracePt t="55510" x="6134100" y="5489575"/>
          <p14:tracePt t="55518" x="6108700" y="5456238"/>
          <p14:tracePt t="55526" x="6083300" y="5446713"/>
          <p14:tracePt t="55534" x="6075363" y="5438775"/>
          <p14:tracePt t="55544" x="6057900" y="5430838"/>
          <p14:tracePt t="55550" x="6040438" y="5413375"/>
          <p14:tracePt t="55562" x="6024563" y="5413375"/>
          <p14:tracePt t="55567" x="5989638" y="5395913"/>
          <p14:tracePt t="55576" x="5964238" y="5387975"/>
          <p14:tracePt t="55581" x="5946775" y="5380038"/>
          <p14:tracePt t="55593" x="5905500" y="5380038"/>
          <p14:tracePt t="55602" x="5862638" y="5380038"/>
          <p14:tracePt t="55609" x="5794375" y="5380038"/>
          <p14:tracePt t="55618" x="5726113" y="5380038"/>
          <p14:tracePt t="55626" x="5657850" y="5395913"/>
          <p14:tracePt t="55634" x="5581650" y="5413375"/>
          <p14:tracePt t="55643" x="5505450" y="5421313"/>
          <p14:tracePt t="55650" x="5411788" y="5430838"/>
          <p14:tracePt t="55659" x="5318125" y="5438775"/>
          <p14:tracePt t="55666" x="5241925" y="5438775"/>
          <p14:tracePt t="55677" x="5148263" y="5430838"/>
          <p14:tracePt t="55682" x="5089525" y="5413375"/>
          <p14:tracePt t="55691" x="5038725" y="5395913"/>
          <p14:tracePt t="55698" x="5013325" y="5380038"/>
          <p14:tracePt t="55708" x="4970463" y="5353050"/>
          <p14:tracePt t="55714" x="4945063" y="5337175"/>
          <p14:tracePt t="55724" x="4919663" y="5302250"/>
          <p14:tracePt t="55730" x="4902200" y="5268913"/>
          <p14:tracePt t="55740" x="4894263" y="5226050"/>
          <p14:tracePt t="55746" x="4876800" y="5157788"/>
          <p14:tracePt t="55754" x="4868863" y="5081588"/>
          <p14:tracePt t="55762" x="4859338" y="5005388"/>
          <p14:tracePt t="55770" x="4843463" y="4929188"/>
          <p14:tracePt t="55778" x="4833938" y="4852988"/>
          <p14:tracePt t="55785" x="4826000" y="4759325"/>
          <p14:tracePt t="55793" x="4818063" y="4657725"/>
          <p14:tracePt t="55801" x="4818063" y="4554538"/>
          <p14:tracePt t="55809" x="4818063" y="4452938"/>
          <p14:tracePt t="55817" x="4808538" y="4359275"/>
          <p14:tracePt t="55826" x="4791075" y="4265613"/>
          <p14:tracePt t="55833" x="4775200" y="4164013"/>
          <p14:tracePt t="55843" x="4749800" y="4070350"/>
          <p14:tracePt t="55850" x="4681538" y="3951288"/>
          <p14:tracePt t="55860" x="4621213" y="3841750"/>
          <p14:tracePt t="55865" x="4554538" y="3748088"/>
          <p14:tracePt t="55875" x="4486275" y="3636963"/>
          <p14:tracePt t="55881" x="4410075" y="3517900"/>
          <p14:tracePt t="55893" x="4332288" y="3365500"/>
          <p14:tracePt t="55897" x="4248150" y="3203575"/>
          <p14:tracePt t="55907" x="4179888" y="3076575"/>
          <p14:tracePt t="55914" x="4146550" y="2974975"/>
          <p14:tracePt t="55924" x="4078288" y="2846388"/>
          <p14:tracePt t="55930" x="4017963" y="2719388"/>
          <p14:tracePt t="55938" x="3976688" y="2625725"/>
          <p14:tracePt t="55946" x="3959225" y="2566988"/>
          <p14:tracePt t="55954" x="3951288" y="2516188"/>
          <p14:tracePt t="55962" x="3951288" y="2481263"/>
          <p14:tracePt t="55978" x="3951288" y="2473325"/>
          <p14:tracePt t="56075" x="3951288" y="2489200"/>
          <p14:tracePt t="56082" x="3951288" y="2524125"/>
          <p14:tracePt t="56090" x="3951288" y="2549525"/>
          <p14:tracePt t="56098" x="3951288" y="2566988"/>
          <p14:tracePt t="56107" x="3951288" y="2592388"/>
          <p14:tracePt t="56114" x="3951288" y="2651125"/>
          <p14:tracePt t="56124" x="3951288" y="2736850"/>
          <p14:tracePt t="56130" x="3916363" y="2871788"/>
          <p14:tracePt t="56138" x="3873500" y="3051175"/>
          <p14:tracePt t="56146" x="3789363" y="3246438"/>
          <p14:tracePt t="56154" x="3721100" y="3416300"/>
          <p14:tracePt t="56162" x="3644900" y="3594100"/>
          <p14:tracePt t="56170" x="3594100" y="3713163"/>
          <p14:tracePt t="56178" x="3559175" y="3824288"/>
          <p14:tracePt t="56186" x="3517900" y="3892550"/>
          <p14:tracePt t="56194" x="3492500" y="3943350"/>
          <p14:tracePt t="56202" x="3475038" y="3986213"/>
          <p14:tracePt t="56276" x="3467100" y="3986213"/>
          <p14:tracePt t="56283" x="3467100" y="3976688"/>
          <p14:tracePt t="56293" x="3467100" y="3968750"/>
          <p14:tracePt t="56299" x="3449638" y="3951288"/>
          <p14:tracePt t="56312" x="3432175" y="3935413"/>
          <p14:tracePt t="56315" x="3414713" y="3908425"/>
          <p14:tracePt t="56326" x="3373438" y="3875088"/>
          <p14:tracePt t="56330" x="3338513" y="3857625"/>
          <p14:tracePt t="56340" x="3305175" y="3841750"/>
          <p14:tracePt t="56346" x="3279775" y="3832225"/>
          <p14:tracePt t="56354" x="3254375" y="3824288"/>
          <p14:tracePt t="56362" x="3211513" y="3824288"/>
          <p14:tracePt t="56370" x="3160713" y="3824288"/>
          <p14:tracePt t="56378" x="3100388" y="3832225"/>
          <p14:tracePt t="56386" x="3033713" y="3875088"/>
          <p14:tracePt t="56394" x="2965450" y="3917950"/>
          <p14:tracePt t="56402" x="2889250" y="3986213"/>
          <p14:tracePt t="56410" x="2811463" y="4052888"/>
          <p14:tracePt t="56418" x="2752725" y="4138613"/>
          <p14:tracePt t="56426" x="2684463" y="4224338"/>
          <p14:tracePt t="56434" x="2651125" y="4291013"/>
          <p14:tracePt t="56442" x="2625725" y="4341813"/>
          <p14:tracePt t="56450" x="2616200" y="4341813"/>
          <p14:tracePt t="56532" x="2608263" y="4351338"/>
          <p14:tracePt t="56540" x="2608263" y="4359275"/>
          <p14:tracePt t="56547" x="2600325" y="4359275"/>
          <p14:tracePt t="56561" x="2582863" y="4359275"/>
          <p14:tracePt t="56567" x="2557463" y="4341813"/>
          <p14:tracePt t="56573" x="2540000" y="4300538"/>
          <p14:tracePt t="56582" x="2532063" y="4283075"/>
          <p14:tracePt t="56586" x="2524125" y="4249738"/>
          <p14:tracePt t="56594" x="2514600" y="4189413"/>
          <p14:tracePt t="56602" x="2497138" y="4138613"/>
          <p14:tracePt t="56610" x="2489200" y="4070350"/>
          <p14:tracePt t="56618" x="2489200" y="3994150"/>
          <p14:tracePt t="56626" x="2489200" y="3925888"/>
          <p14:tracePt t="56634" x="2489200" y="3841750"/>
          <p14:tracePt t="56642" x="2489200" y="3763963"/>
          <p14:tracePt t="56650" x="2489200" y="3713163"/>
          <p14:tracePt t="56658" x="2489200" y="3705225"/>
          <p14:tracePt t="56723" x="2489200" y="3697288"/>
          <p14:tracePt t="56741" x="2497138" y="3697288"/>
          <p14:tracePt t="56748" x="2506663" y="3697288"/>
          <p14:tracePt t="56756" x="2540000" y="3697288"/>
          <p14:tracePt t="56764" x="2565400" y="3679825"/>
          <p14:tracePt t="56771" x="2600325" y="3662363"/>
          <p14:tracePt t="56778" x="2625725" y="3619500"/>
          <p14:tracePt t="56787" x="2693988" y="3568700"/>
          <p14:tracePt t="56794" x="2770188" y="3509963"/>
          <p14:tracePt t="56802" x="2838450" y="3441700"/>
          <p14:tracePt t="56812" x="2940050" y="3382963"/>
          <p14:tracePt t="56818" x="3024188" y="3314700"/>
          <p14:tracePt t="56827" x="3100388" y="3254375"/>
          <p14:tracePt t="56835" x="3186113" y="3203575"/>
          <p14:tracePt t="56844" x="3262313" y="3152775"/>
          <p14:tracePt t="56850" x="3313113" y="3119438"/>
          <p14:tracePt t="56860" x="3363913" y="3094038"/>
          <p14:tracePt t="56867" x="3414713" y="3076575"/>
          <p14:tracePt t="56876" x="3449638" y="3067050"/>
          <p14:tracePt t="56891" x="3492500" y="3041650"/>
          <p14:tracePt t="56897" x="3517900" y="3041650"/>
          <p14:tracePt t="56908" x="3517900" y="3033713"/>
          <p14:tracePt t="56913" x="3525838" y="3033713"/>
          <p14:tracePt t="56924" x="3533775" y="3025775"/>
          <p14:tracePt t="56977" x="3543300" y="3025775"/>
          <p14:tracePt t="56986" x="3551238" y="3025775"/>
          <p14:tracePt t="56994" x="3568700" y="3033713"/>
          <p14:tracePt t="57002" x="3586163" y="3041650"/>
          <p14:tracePt t="57010" x="3594100" y="3051175"/>
          <p14:tracePt t="57018" x="3594100" y="3059113"/>
          <p14:tracePt t="57026" x="3611563" y="3076575"/>
          <p14:tracePt t="57034" x="3619500" y="3084513"/>
          <p14:tracePt t="57042" x="3627438" y="3094038"/>
          <p14:tracePt t="57050" x="3636963" y="3101975"/>
          <p14:tracePt t="57059" x="3636963" y="3127375"/>
          <p14:tracePt t="57076" x="3644900" y="3135313"/>
          <p14:tracePt t="57082" x="3652838" y="3144838"/>
          <p14:tracePt t="57092" x="3652838" y="3152775"/>
          <p14:tracePt t="57098" x="3662363" y="3170238"/>
          <p14:tracePt t="57107" x="3670300" y="3170238"/>
          <p14:tracePt t="57114" x="3678238" y="3186113"/>
          <p14:tracePt t="57123" x="3687763" y="3195638"/>
          <p14:tracePt t="57146" x="3695700" y="3203575"/>
          <p14:tracePt t="57187" x="3695700" y="3186113"/>
          <p14:tracePt t="57203" x="3687763" y="3160713"/>
          <p14:tracePt t="57211" x="3670300" y="3144838"/>
          <p14:tracePt t="57219" x="3662363" y="3119438"/>
          <p14:tracePt t="57228" x="3662363" y="3076575"/>
          <p14:tracePt t="57235" x="3652838" y="3041650"/>
          <p14:tracePt t="57245" x="3644900" y="3016250"/>
          <p14:tracePt t="57251" x="3627438" y="2990850"/>
          <p14:tracePt t="57263" x="3619500" y="2982913"/>
          <p14:tracePt t="57267" x="3611563" y="2982913"/>
          <p14:tracePt t="57283" x="3594100" y="2982913"/>
          <p14:tracePt t="57292" x="3586163" y="2982913"/>
          <p14:tracePt t="57299" x="3568700" y="2990850"/>
          <p14:tracePt t="57311" x="3559175" y="3008313"/>
          <p14:tracePt t="57315" x="3533775" y="3059113"/>
          <p14:tracePt t="57327" x="3508375" y="3135313"/>
          <p14:tracePt t="57331" x="3482975" y="3254375"/>
          <p14:tracePt t="57343" x="3449638" y="3365500"/>
          <p14:tracePt t="57346" x="3424238" y="3502025"/>
          <p14:tracePt t="57355" x="3406775" y="3611563"/>
          <p14:tracePt t="57364" x="3398838" y="3705225"/>
          <p14:tracePt t="57371" x="3381375" y="3798888"/>
          <p14:tracePt t="57381" x="3381375" y="3875088"/>
          <p14:tracePt t="57386" x="3381375" y="3935413"/>
          <p14:tracePt t="57394" x="3381375" y="3968750"/>
          <p14:tracePt t="57410" x="3381375" y="3976688"/>
          <p14:tracePt t="57426" x="3389313" y="3976688"/>
          <p14:tracePt t="57434" x="3398838" y="3976688"/>
          <p14:tracePt t="57443" x="3414713" y="3968750"/>
          <p14:tracePt t="57451" x="3424238" y="3960813"/>
          <p14:tracePt t="57460" x="3432175" y="3917950"/>
          <p14:tracePt t="57466" x="3441700" y="3892550"/>
          <p14:tracePt t="57476" x="3449638" y="3857625"/>
          <p14:tracePt t="57482" x="3475038" y="3790950"/>
          <p14:tracePt t="57492" x="3492500" y="3705225"/>
          <p14:tracePt t="57498" x="3508375" y="3611563"/>
          <p14:tracePt t="57508" x="3517900" y="3535363"/>
          <p14:tracePt t="57514" x="3525838" y="3449638"/>
          <p14:tracePt t="57525" x="3525838" y="3373438"/>
          <p14:tracePt t="57531" x="3525838" y="3305175"/>
          <p14:tracePt t="57542" x="3525838" y="3246438"/>
          <p14:tracePt t="57547" x="3508375" y="3186113"/>
          <p14:tracePt t="57555" x="3492500" y="3144838"/>
          <p14:tracePt t="57564" x="3467100" y="3119438"/>
          <p14:tracePt t="57569" x="3457575" y="3109913"/>
          <p14:tracePt t="57578" x="3424238" y="3101975"/>
          <p14:tracePt t="57586" x="3414713" y="3101975"/>
          <p14:tracePt t="57602" x="3389313" y="3101975"/>
          <p14:tracePt t="57610" x="3381375" y="3101975"/>
          <p14:tracePt t="57618" x="3363913" y="3101975"/>
          <p14:tracePt t="57634" x="3355975" y="3101975"/>
          <p14:tracePt t="57642" x="3338513" y="3109913"/>
          <p14:tracePt t="57650" x="3330575" y="3127375"/>
          <p14:tracePt t="57658" x="3305175" y="3152775"/>
          <p14:tracePt t="57666" x="3279775" y="3186113"/>
          <p14:tracePt t="57675" x="3254375" y="3211513"/>
          <p14:tracePt t="57682" x="3228975" y="3238500"/>
          <p14:tracePt t="57691" x="3203575" y="3263900"/>
          <p14:tracePt t="57698" x="3186113" y="3279775"/>
          <p14:tracePt t="57708" x="3168650" y="3305175"/>
          <p14:tracePt t="57714" x="3160713" y="3314700"/>
          <p14:tracePt t="57724" x="3135313" y="3348038"/>
          <p14:tracePt t="57730" x="3127375" y="3390900"/>
          <p14:tracePt t="57740" x="3109913" y="3408363"/>
          <p14:tracePt t="57746" x="3084513" y="3449638"/>
          <p14:tracePt t="57754" x="3067050" y="3475038"/>
          <p14:tracePt t="57762" x="3059113" y="3502025"/>
          <p14:tracePt t="57770" x="3049588" y="3527425"/>
          <p14:tracePt t="57778" x="3024188" y="3568700"/>
          <p14:tracePt t="57786" x="3024188" y="3603625"/>
          <p14:tracePt t="57794" x="3016250" y="3629025"/>
          <p14:tracePt t="57802" x="2998788" y="3671888"/>
          <p14:tracePt t="57810" x="2982913" y="3713163"/>
          <p14:tracePt t="57818" x="2973388" y="3738563"/>
          <p14:tracePt t="57826" x="2973388" y="3756025"/>
          <p14:tracePt t="57834" x="2965450" y="3781425"/>
          <p14:tracePt t="57842" x="2947988" y="3816350"/>
          <p14:tracePt t="57850" x="2940050" y="3857625"/>
          <p14:tracePt t="57859" x="2922588" y="3892550"/>
          <p14:tracePt t="57866" x="2905125" y="3925888"/>
          <p14:tracePt t="57876" x="2897188" y="3943350"/>
          <p14:tracePt t="57882" x="2889250" y="3951288"/>
          <p14:tracePt t="57955" x="2889250" y="3935413"/>
          <p14:tracePt t="57963" x="2889250" y="3908425"/>
          <p14:tracePt t="57970" x="2889250" y="3857625"/>
          <p14:tracePt t="57977" x="2889250" y="3763963"/>
          <p14:tracePt t="57985" x="2879725" y="3671888"/>
          <p14:tracePt t="57993" x="2879725" y="3586163"/>
          <p14:tracePt t="58001" x="2879725" y="3527425"/>
          <p14:tracePt t="58009" x="2879725" y="3467100"/>
          <p14:tracePt t="58017" x="2879725" y="3424238"/>
          <p14:tracePt t="58025" x="2871788" y="3390900"/>
          <p14:tracePt t="58034" x="2863850" y="3355975"/>
          <p14:tracePt t="58041" x="2863850" y="3348038"/>
          <p14:tracePt t="58059" x="2854325" y="3340100"/>
          <p14:tracePt t="58066" x="2846388" y="3330575"/>
          <p14:tracePt t="58075" x="2838450" y="3330575"/>
          <p14:tracePt t="58092" x="2820988" y="3330575"/>
          <p14:tracePt t="58098" x="2811463" y="3330575"/>
          <p14:tracePt t="58107" x="2795588" y="3330575"/>
          <p14:tracePt t="58114" x="2770188" y="3348038"/>
          <p14:tracePt t="58124" x="2727325" y="3390900"/>
          <p14:tracePt t="58129" x="2693988" y="3408363"/>
          <p14:tracePt t="58141" x="2641600" y="3441700"/>
          <p14:tracePt t="58146" x="2590800" y="3484563"/>
          <p14:tracePt t="58154" x="2540000" y="3543300"/>
          <p14:tracePt t="58162" x="2489200" y="3586163"/>
          <p14:tracePt t="58170" x="2438400" y="3636963"/>
          <p14:tracePt t="58178" x="2395538" y="3687763"/>
          <p14:tracePt t="58186" x="2362200" y="3730625"/>
          <p14:tracePt t="58194" x="2336800" y="3773488"/>
          <p14:tracePt t="58202" x="2311400" y="3798888"/>
          <p14:tracePt t="58210" x="2311400" y="3806825"/>
          <p14:tracePt t="58218" x="2311400" y="3824288"/>
          <p14:tracePt t="58226" x="2311400" y="3841750"/>
          <p14:tracePt t="58234" x="2311400" y="3849688"/>
          <p14:tracePt t="58242" x="2311400" y="3857625"/>
          <p14:tracePt t="58250" x="2311400" y="3883025"/>
          <p14:tracePt t="58258" x="2327275" y="3908425"/>
          <p14:tracePt t="58266" x="2344738" y="3935413"/>
          <p14:tracePt t="58276" x="2362200" y="3968750"/>
          <p14:tracePt t="58282" x="2387600" y="3994150"/>
          <p14:tracePt t="58292" x="2387600" y="4011613"/>
          <p14:tracePt t="58298" x="2405063" y="4027488"/>
          <p14:tracePt t="58308" x="2413000" y="4062413"/>
          <p14:tracePt t="58314" x="2430463" y="4087813"/>
          <p14:tracePt t="58324" x="2446338" y="4105275"/>
          <p14:tracePt t="58330" x="2463800" y="4138613"/>
          <p14:tracePt t="58339" x="2481263" y="4156075"/>
          <p14:tracePt t="58346" x="2489200" y="4181475"/>
          <p14:tracePt t="58355" x="2506663" y="4197350"/>
          <p14:tracePt t="58362" x="2532063" y="4240213"/>
          <p14:tracePt t="58370" x="2557463" y="4265613"/>
          <p14:tracePt t="58378" x="2574925" y="4300538"/>
          <p14:tracePt t="58386" x="2600325" y="4325938"/>
          <p14:tracePt t="58394" x="2633663" y="4359275"/>
          <p14:tracePt t="58402" x="2641600" y="4368800"/>
          <p14:tracePt t="58410" x="2659063" y="4394200"/>
          <p14:tracePt t="58418" x="2684463" y="4419600"/>
          <p14:tracePt t="58426" x="2684463" y="4427538"/>
          <p14:tracePt t="58434" x="2693988" y="4452938"/>
          <p14:tracePt t="58442" x="2701925" y="4452938"/>
          <p14:tracePt t="58450" x="2709863" y="4460875"/>
          <p14:tracePt t="58660" x="2709863" y="4470400"/>
          <p14:tracePt t="58679" x="2719388" y="4470400"/>
          <p14:tracePt t="58702" x="2735263" y="4470400"/>
          <p14:tracePt t="58726" x="2744788" y="4470400"/>
          <p14:tracePt t="58742" x="2744788" y="4452938"/>
          <p14:tracePt t="58750" x="2744788" y="4427538"/>
          <p14:tracePt t="58758" x="2744788" y="4402138"/>
          <p14:tracePt t="58766" x="2744788" y="4359275"/>
          <p14:tracePt t="58775" x="2752725" y="4300538"/>
          <p14:tracePt t="58782" x="2760663" y="4214813"/>
          <p14:tracePt t="58792" x="2760663" y="4138613"/>
          <p14:tracePt t="58798" x="2778125" y="4062413"/>
          <p14:tracePt t="58808" x="2778125" y="3994150"/>
          <p14:tracePt t="58814" x="2778125" y="3925888"/>
          <p14:tracePt t="58825" x="2778125" y="3867150"/>
          <p14:tracePt t="58830" x="2778125" y="3798888"/>
          <p14:tracePt t="58841" x="2778125" y="3738563"/>
          <p14:tracePt t="58846" x="2778125" y="3671888"/>
          <p14:tracePt t="58854" x="2778125" y="3603625"/>
          <p14:tracePt t="58862" x="2778125" y="3535363"/>
          <p14:tracePt t="58871" x="2795588" y="3449638"/>
          <p14:tracePt t="58895" x="2820988" y="3211513"/>
          <p14:tracePt t="58902" x="2828925" y="3119438"/>
          <p14:tracePt t="58910" x="2846388" y="3041650"/>
          <p14:tracePt t="58919" x="2863850" y="2957513"/>
          <p14:tracePt t="58926" x="2889250" y="2881313"/>
          <p14:tracePt t="58934" x="2914650" y="2795588"/>
          <p14:tracePt t="58944" x="2965450" y="2719388"/>
          <p14:tracePt t="58950" x="2998788" y="2660650"/>
          <p14:tracePt t="58959" x="3041650" y="2600325"/>
          <p14:tracePt t="58967" x="3100388" y="2532063"/>
          <p14:tracePt t="58975" x="3152775" y="2489200"/>
          <p14:tracePt t="58982" x="3203575" y="2455863"/>
          <p14:tracePt t="58992" x="3254375" y="2430463"/>
          <p14:tracePt t="58999" x="3287713" y="2405063"/>
          <p14:tracePt t="59008" x="3338513" y="2397125"/>
          <p14:tracePt t="59014" x="3381375" y="2379663"/>
          <p14:tracePt t="59025" x="3406775" y="2362200"/>
          <p14:tracePt t="59031" x="3441700" y="2344738"/>
          <p14:tracePt t="59041" x="3482975" y="2328863"/>
          <p14:tracePt t="59046" x="3543300" y="2311400"/>
          <p14:tracePt t="59054" x="3611563" y="2303463"/>
          <p14:tracePt t="59061" x="3678238" y="2293938"/>
          <p14:tracePt t="59069" x="3738563" y="2286000"/>
          <p14:tracePt t="59077" x="3797300" y="2286000"/>
          <p14:tracePt t="59085" x="3873500" y="2286000"/>
          <p14:tracePt t="59093" x="3959225" y="2278063"/>
          <p14:tracePt t="59101" x="4035425" y="2268538"/>
          <p14:tracePt t="59110" x="4137025" y="2260600"/>
          <p14:tracePt t="59118" x="4230688" y="2252663"/>
          <p14:tracePt t="59126" x="4324350" y="2243138"/>
          <p14:tracePt t="59134" x="4400550" y="2235200"/>
          <p14:tracePt t="59142" x="4476750" y="2235200"/>
          <p14:tracePt t="59150" x="4570413" y="2235200"/>
          <p14:tracePt t="59159" x="4664075" y="2235200"/>
          <p14:tracePt t="59166" x="4740275" y="2243138"/>
          <p14:tracePt t="59174" x="4826000" y="2260600"/>
          <p14:tracePt t="59182" x="4894263" y="2278063"/>
          <p14:tracePt t="59191" x="4978400" y="2293938"/>
          <p14:tracePt t="59197" x="5054600" y="2319338"/>
          <p14:tracePt t="59208" x="5106988" y="2336800"/>
          <p14:tracePt t="59213" x="5114925" y="2336800"/>
          <p14:tracePt t="59229" x="5122863" y="2336800"/>
          <p14:tracePt t="59302" x="5132388" y="2336800"/>
          <p14:tracePt t="59318" x="5157788" y="2319338"/>
          <p14:tracePt t="59326" x="5199063" y="2293938"/>
          <p14:tracePt t="59334" x="5233988" y="2268538"/>
          <p14:tracePt t="59342" x="5249863" y="2252663"/>
          <p14:tracePt t="59350" x="5276850" y="2235200"/>
          <p14:tracePt t="59358" x="5292725" y="2217738"/>
          <p14:tracePt t="59366" x="5302250" y="2192338"/>
          <p14:tracePt t="59375" x="5335588" y="2166938"/>
          <p14:tracePt t="59382" x="5353050" y="2133600"/>
          <p14:tracePt t="59393" x="5368925" y="2116138"/>
          <p14:tracePt t="59398" x="5394325" y="2098675"/>
          <p14:tracePt t="59407" x="5403850" y="2065338"/>
          <p14:tracePt t="59414" x="5411788" y="2055813"/>
          <p14:tracePt t="59425" x="5421313" y="2055813"/>
          <p14:tracePt t="59430" x="5421313" y="2039938"/>
          <p14:tracePt t="59446" x="5421313" y="2005013"/>
          <p14:tracePt t="59462" x="5429250" y="1989138"/>
          <p14:tracePt t="59606" x="5429250" y="1979613"/>
          <p14:tracePt t="59687" x="5421313" y="1979613"/>
          <p14:tracePt t="59704" x="5403850" y="1963738"/>
          <p14:tracePt t="59710" x="5368925" y="1963738"/>
          <p14:tracePt t="59718" x="5343525" y="1963738"/>
          <p14:tracePt t="59725" x="5302250" y="1954213"/>
          <p14:tracePt t="59734" x="5276850" y="1954213"/>
          <p14:tracePt t="59741" x="5233988" y="1954213"/>
          <p14:tracePt t="59750" x="5165725" y="1954213"/>
          <p14:tracePt t="59758" x="5089525" y="1954213"/>
          <p14:tracePt t="59766" x="5013325" y="1954213"/>
          <p14:tracePt t="59774" x="4910138" y="1954213"/>
          <p14:tracePt t="59782" x="4808538" y="1963738"/>
          <p14:tracePt t="59791" x="4714875" y="1979613"/>
          <p14:tracePt t="59798" x="4621213" y="2005013"/>
          <p14:tracePt t="59808" x="4537075" y="2055813"/>
          <p14:tracePt t="59814" x="4460875" y="2124075"/>
          <p14:tracePt t="59824" x="4392613" y="2184400"/>
          <p14:tracePt t="59830" x="4324350" y="2268538"/>
          <p14:tracePt t="59840" x="4265613" y="2362200"/>
          <p14:tracePt t="59846" x="4214813" y="2489200"/>
          <p14:tracePt t="59856" x="4162425" y="2608263"/>
          <p14:tracePt t="59862" x="4121150" y="2752725"/>
          <p14:tracePt t="59870" x="4086225" y="2863850"/>
          <p14:tracePt t="59878" x="4060825" y="2982913"/>
          <p14:tracePt t="59886" x="4044950" y="3094038"/>
          <p14:tracePt t="59894" x="4035425" y="3195638"/>
          <p14:tracePt t="59902" x="4027488" y="3271838"/>
          <p14:tracePt t="59910" x="4017963" y="3340100"/>
          <p14:tracePt t="59918" x="4010025" y="3408363"/>
          <p14:tracePt t="59926" x="4002088" y="3467100"/>
          <p14:tracePt t="59934" x="3992563" y="3527425"/>
          <p14:tracePt t="59942" x="3976688" y="3586163"/>
          <p14:tracePt t="59950" x="3959225" y="3646488"/>
          <p14:tracePt t="59959" x="3933825" y="3705225"/>
          <p14:tracePt t="59966" x="3908425" y="3763963"/>
          <p14:tracePt t="59975" x="3873500" y="3816350"/>
          <p14:tracePt t="59982" x="3848100" y="3857625"/>
          <p14:tracePt t="59992" x="3814763" y="3883025"/>
          <p14:tracePt t="59998" x="3789363" y="3908425"/>
          <p14:tracePt t="60008" x="3756025" y="3925888"/>
          <p14:tracePt t="60014" x="3721100" y="3935413"/>
          <p14:tracePt t="60023" x="3687763" y="3943350"/>
          <p14:tracePt t="60030" x="3662363" y="3943350"/>
          <p14:tracePt t="60040" x="3619500" y="3943350"/>
          <p14:tracePt t="60046" x="3586163" y="3917950"/>
          <p14:tracePt t="60056" x="3517900" y="3867150"/>
          <p14:tracePt t="60062" x="3457575" y="3832225"/>
          <p14:tracePt t="60070" x="3389313" y="3798888"/>
          <p14:tracePt t="60078" x="3305175" y="3748088"/>
          <p14:tracePt t="60086" x="3194050" y="3679825"/>
          <p14:tracePt t="60094" x="3024188" y="3568700"/>
          <p14:tracePt t="60102" x="2889250" y="3459163"/>
          <p14:tracePt t="60110" x="2770188" y="3390900"/>
          <p14:tracePt t="60118" x="2684463" y="3330575"/>
          <p14:tracePt t="60126" x="2600325" y="3279775"/>
          <p14:tracePt t="60133" x="2549525" y="3246438"/>
          <p14:tracePt t="60142" x="2514600" y="3228975"/>
          <p14:tracePt t="60149" x="2506663" y="3221038"/>
          <p14:tracePt t="60198" x="2497138" y="3221038"/>
          <p14:tracePt t="60238" x="2489200" y="3221038"/>
          <p14:tracePt t="60246" x="2463800" y="3221038"/>
          <p14:tracePt t="60256" x="2446338" y="3221038"/>
          <p14:tracePt t="60262" x="2420938" y="3221038"/>
          <p14:tracePt t="60271" x="2387600" y="3238500"/>
          <p14:tracePt t="60278" x="2370138" y="3263900"/>
          <p14:tracePt t="60286" x="2336800" y="3279775"/>
          <p14:tracePt t="60294" x="2311400" y="3314700"/>
          <p14:tracePt t="60303" x="2260600" y="3348038"/>
          <p14:tracePt t="60311" x="2200275" y="3390900"/>
          <p14:tracePt t="60318" x="2141538" y="3441700"/>
          <p14:tracePt t="60327" x="2090738" y="3502025"/>
          <p14:tracePt t="60334" x="2022475" y="3552825"/>
          <p14:tracePt t="60344" x="1962150" y="3619500"/>
          <p14:tracePt t="60350" x="1911350" y="3662363"/>
          <p14:tracePt t="60359" x="1860550" y="3697288"/>
          <p14:tracePt t="60367" x="1827213" y="3722688"/>
          <p14:tracePt t="60376" x="1801813" y="3738563"/>
          <p14:tracePt t="60383" x="1784350" y="3748088"/>
          <p14:tracePt t="60392" x="1776413" y="3756025"/>
          <p14:tracePt t="60408" x="1766888" y="3763963"/>
          <p14:tracePt t="60455" x="1758950" y="3756025"/>
          <p14:tracePt t="60462" x="1758950" y="3748088"/>
          <p14:tracePt t="60471" x="1724025" y="3713163"/>
          <p14:tracePt t="60478" x="1708150" y="3687763"/>
          <p14:tracePt t="60487" x="1673225" y="3611563"/>
          <p14:tracePt t="60494" x="1614488" y="3509963"/>
          <p14:tracePt t="60502" x="1512888" y="3348038"/>
          <p14:tracePt t="60510" x="1427163" y="3170238"/>
          <p14:tracePt t="60519" x="1358900" y="3016250"/>
          <p14:tracePt t="60526" x="1317625" y="2922588"/>
          <p14:tracePt t="60534" x="1300163" y="2855913"/>
          <p14:tracePt t="60544" x="1300163" y="2846388"/>
          <p14:tracePt t="60551" x="1300163" y="2830513"/>
          <p14:tracePt t="60561" x="1317625" y="2805113"/>
          <p14:tracePt t="60569" x="1317625" y="2787650"/>
          <p14:tracePt t="60579" x="1333500" y="2770188"/>
          <p14:tracePt t="60583" x="1350963" y="2736850"/>
          <p14:tracePt t="60592" x="1384300" y="2719388"/>
          <p14:tracePt t="60598" x="1435100" y="2686050"/>
          <p14:tracePt t="60608" x="1495425" y="2651125"/>
          <p14:tracePt t="60614" x="1554163" y="2625725"/>
          <p14:tracePt t="60623" x="1614488" y="2600325"/>
          <p14:tracePt t="60630" x="1690688" y="2574925"/>
          <p14:tracePt t="60640" x="1784350" y="2549525"/>
          <p14:tracePt t="60646" x="1868488" y="2532063"/>
          <p14:tracePt t="60656" x="1987550" y="2524125"/>
          <p14:tracePt t="60662" x="2098675" y="2516188"/>
          <p14:tracePt t="60670" x="2200275" y="2516188"/>
          <p14:tracePt t="60678" x="2301875" y="2516188"/>
          <p14:tracePt t="60686" x="2405063" y="2516188"/>
          <p14:tracePt t="60694" x="2514600" y="2516188"/>
          <p14:tracePt t="60702" x="2625725" y="2516188"/>
          <p14:tracePt t="60711" x="2735263" y="2541588"/>
          <p14:tracePt t="60718" x="2838450" y="2557463"/>
          <p14:tracePt t="60726" x="2914650" y="2592388"/>
          <p14:tracePt t="60734" x="2990850" y="2608263"/>
          <p14:tracePt t="60742" x="3049588" y="2617788"/>
          <p14:tracePt t="60750" x="3092450" y="2633663"/>
          <p14:tracePt t="60758" x="3143250" y="2651125"/>
          <p14:tracePt t="60766" x="3152775" y="2651125"/>
          <p14:tracePt t="60775" x="3186113" y="2660650"/>
          <p14:tracePt t="60824" x="3194050" y="2660650"/>
          <p14:tracePt t="60839" x="3203575" y="2668588"/>
          <p14:tracePt t="60863" x="3211513" y="2676525"/>
          <p14:tracePt t="60871" x="3219450" y="2676525"/>
          <p14:tracePt t="60878" x="3236913" y="2693988"/>
          <p14:tracePt t="60919" x="3244850" y="2701925"/>
          <p14:tracePt t="60929" x="3254375" y="2711450"/>
          <p14:tracePt t="60943" x="3262313" y="2727325"/>
          <p14:tracePt t="60951" x="3287713" y="2744788"/>
          <p14:tracePt t="60961" x="3297238" y="2752725"/>
          <p14:tracePt t="60967" x="3305175" y="2762250"/>
          <p14:tracePt t="60976" x="3322638" y="2778125"/>
          <p14:tracePt t="60983" x="3348038" y="2820988"/>
          <p14:tracePt t="60994" x="3363913" y="2838450"/>
          <p14:tracePt t="60999" x="3373438" y="2855913"/>
          <p14:tracePt t="61009" x="3381375" y="2871788"/>
          <p14:tracePt t="61015" x="3398838" y="2897188"/>
          <p14:tracePt t="61031" x="3398838" y="2906713"/>
          <p14:tracePt t="61047" x="3398838" y="2914650"/>
          <p14:tracePt t="61063" x="3398838" y="2922588"/>
          <p14:tracePt t="61071" x="3389313" y="2940050"/>
          <p14:tracePt t="61079" x="3373438" y="2949575"/>
          <p14:tracePt t="61087" x="3355975" y="2965450"/>
          <p14:tracePt t="61096" x="3338513" y="2990850"/>
          <p14:tracePt t="61103" x="3322638" y="3008313"/>
          <p14:tracePt t="61113" x="3287713" y="3016250"/>
          <p14:tracePt t="61119" x="3262313" y="3025775"/>
          <p14:tracePt t="61128" x="3244850" y="3051175"/>
          <p14:tracePt t="61135" x="3219450" y="3059113"/>
          <p14:tracePt t="61144" x="3203575" y="3076575"/>
          <p14:tracePt t="61150" x="3178175" y="3084513"/>
          <p14:tracePt t="61160" x="3160713" y="3101975"/>
          <p14:tracePt t="61166" x="3143250" y="3109913"/>
          <p14:tracePt t="61176" x="3135313" y="3135313"/>
          <p14:tracePt t="61182" x="3127375" y="3135313"/>
          <p14:tracePt t="61192" x="3117850" y="3144838"/>
          <p14:tracePt t="61198" x="3109913" y="3160713"/>
          <p14:tracePt t="61208" x="3100388" y="3160713"/>
          <p14:tracePt t="61270" x="3092450" y="3170238"/>
          <p14:tracePt t="61287" x="3084513" y="3178175"/>
          <p14:tracePt t="61294" x="3084513" y="3186113"/>
          <p14:tracePt t="61318" x="3074988" y="3186113"/>
          <p14:tracePt t="61326" x="3067050" y="3186113"/>
          <p14:tracePt t="61527" x="3059113" y="3186113"/>
          <p14:tracePt t="61551" x="3084513" y="3186113"/>
          <p14:tracePt t="61559" x="3100388" y="3178175"/>
          <p14:tracePt t="61572" x="3117850" y="3178175"/>
          <p14:tracePt t="61579" x="3143250" y="3170238"/>
          <p14:tracePt t="61584" x="3203575" y="3160713"/>
          <p14:tracePt t="61595" x="3270250" y="3144838"/>
          <p14:tracePt t="61599" x="3398838" y="3127375"/>
          <p14:tracePt t="61608" x="3594100" y="3101975"/>
          <p14:tracePt t="61614" x="3840163" y="3076575"/>
          <p14:tracePt t="61624" x="4146550" y="3041650"/>
          <p14:tracePt t="61630" x="4468813" y="3025775"/>
          <p14:tracePt t="61640" x="4732338" y="3000375"/>
          <p14:tracePt t="61646" x="4995863" y="2990850"/>
          <p14:tracePt t="61656" x="5276850" y="2974975"/>
          <p14:tracePt t="61662" x="5530850" y="2974975"/>
          <p14:tracePt t="61670" x="5743575" y="2974975"/>
          <p14:tracePt t="61678" x="5938838" y="3000375"/>
          <p14:tracePt t="61686" x="6032500" y="3008313"/>
          <p14:tracePt t="61694" x="6091238" y="3016250"/>
          <p14:tracePt t="61734" x="6108700" y="3016250"/>
          <p14:tracePt t="61742" x="6134100" y="3008313"/>
          <p14:tracePt t="61755" x="6151563" y="2990850"/>
          <p14:tracePt t="61763" x="6167438" y="2982913"/>
          <p14:tracePt t="61770" x="6194425" y="2965450"/>
          <p14:tracePt t="61778" x="6245225" y="2949575"/>
          <p14:tracePt t="61787" x="6311900" y="2906713"/>
          <p14:tracePt t="61794" x="6364288" y="2871788"/>
          <p14:tracePt t="61802" x="6423025" y="2846388"/>
          <p14:tracePt t="61810" x="6473825" y="2820988"/>
          <p14:tracePt t="61819" x="6508750" y="2795588"/>
          <p14:tracePt t="61826" x="6524625" y="2778125"/>
          <p14:tracePt t="61843" x="6542088" y="2762250"/>
          <p14:tracePt t="61866" x="6542088" y="2744788"/>
          <p14:tracePt t="61877" x="6542088" y="2736850"/>
          <p14:tracePt t="61891" x="6542088" y="2701925"/>
          <p14:tracePt t="61898" x="6542088" y="2686050"/>
          <p14:tracePt t="61908" x="6542088" y="2668588"/>
          <p14:tracePt t="61914" x="6550025" y="2643188"/>
          <p14:tracePt t="61923" x="6550025" y="2617788"/>
          <p14:tracePt t="61930" x="6575425" y="2592388"/>
          <p14:tracePt t="61940" x="6584950" y="2566988"/>
          <p14:tracePt t="61946" x="6592888" y="2532063"/>
          <p14:tracePt t="61956" x="6610350" y="2506663"/>
          <p14:tracePt t="61962" x="6618288" y="2481263"/>
          <p14:tracePt t="61970" x="6618288" y="2473325"/>
          <p14:tracePt t="61978" x="6626225" y="2455863"/>
          <p14:tracePt t="61994" x="6626225" y="2438400"/>
          <p14:tracePt t="62010" x="6635750" y="2430463"/>
          <p14:tracePt t="62108" x="6635750" y="2438400"/>
          <p14:tracePt t="62115" x="6635750" y="2455863"/>
          <p14:tracePt t="62125" x="6635750" y="2506663"/>
          <p14:tracePt t="62132" x="6635750" y="2608263"/>
          <p14:tracePt t="62144" x="6592888" y="2727325"/>
          <p14:tracePt t="62146" x="6567488" y="2838450"/>
          <p14:tracePt t="62158" x="6524625" y="2940050"/>
          <p14:tracePt t="62163" x="6491288" y="3041650"/>
          <p14:tracePt t="62173" x="6448425" y="3135313"/>
          <p14:tracePt t="62179" x="6405563" y="3238500"/>
          <p14:tracePt t="62187" x="6364288" y="3340100"/>
          <p14:tracePt t="62195" x="6329363" y="3433763"/>
          <p14:tracePt t="62202" x="6311900" y="3535363"/>
          <p14:tracePt t="62212" x="6278563" y="3619500"/>
          <p14:tracePt t="62218" x="6261100" y="3705225"/>
          <p14:tracePt t="62227" x="6245225" y="3781425"/>
          <p14:tracePt t="62234" x="6235700" y="3875088"/>
          <p14:tracePt t="62242" x="6227763" y="3968750"/>
          <p14:tracePt t="62250" x="6227763" y="4052888"/>
          <p14:tracePt t="62258" x="6227763" y="4113213"/>
          <p14:tracePt t="62266" x="6227763" y="4181475"/>
          <p14:tracePt t="62275" x="6227763" y="4249738"/>
          <p14:tracePt t="62282" x="6227763" y="4325938"/>
          <p14:tracePt t="62291" x="6227763" y="4394200"/>
          <p14:tracePt t="62298" x="6227763" y="4452938"/>
          <p14:tracePt t="62307" x="6227763" y="4495800"/>
          <p14:tracePt t="62313" x="6227763" y="4546600"/>
          <p14:tracePt t="62324" x="6227763" y="4589463"/>
          <p14:tracePt t="62329" x="6227763" y="4640263"/>
          <p14:tracePt t="62339" x="6227763" y="4683125"/>
          <p14:tracePt t="62345" x="6227763" y="4708525"/>
          <p14:tracePt t="62358" x="6227763" y="4716463"/>
          <p14:tracePt t="62362" x="6227763" y="4733925"/>
          <p14:tracePt t="62410" x="6227763" y="4716463"/>
          <p14:tracePt t="62418" x="6210300" y="4691063"/>
          <p14:tracePt t="62426" x="6184900" y="4605338"/>
          <p14:tracePt t="62434" x="6151563" y="4460875"/>
          <p14:tracePt t="62442" x="6100763" y="4232275"/>
          <p14:tracePt t="62450" x="6015038" y="3925888"/>
          <p14:tracePt t="62458" x="5905500" y="3603625"/>
          <p14:tracePt t="62466" x="5776913" y="3271838"/>
          <p14:tracePt t="62475" x="5641975" y="2965450"/>
          <p14:tracePt t="62482" x="5548313" y="2770188"/>
          <p14:tracePt t="62491" x="5497513" y="2676525"/>
          <p14:tracePt t="62498" x="5472113" y="2625725"/>
          <p14:tracePt t="62508" x="5472113" y="2608263"/>
          <p14:tracePt t="62540" x="5472113" y="2600325"/>
          <p14:tracePt t="62546" x="5487988" y="2600325"/>
          <p14:tracePt t="62558" x="5505450" y="2600325"/>
          <p14:tracePt t="62563" x="5538788" y="2617788"/>
          <p14:tracePt t="62574" x="5591175" y="2660650"/>
          <p14:tracePt t="62578" x="5667375" y="2693988"/>
          <p14:tracePt t="62586" x="5786438" y="2736850"/>
          <p14:tracePt t="62594" x="5964238" y="2770188"/>
          <p14:tracePt t="62602" x="6142038" y="2805113"/>
          <p14:tracePt t="62610" x="6311900" y="2830513"/>
          <p14:tracePt t="62618" x="6516688" y="2855913"/>
          <p14:tracePt t="62626" x="6661150" y="2863850"/>
          <p14:tracePt t="62634" x="6813550" y="2889250"/>
          <p14:tracePt t="62642" x="6942138" y="2906713"/>
          <p14:tracePt t="62650" x="7034213" y="2914650"/>
          <p14:tracePt t="62658" x="7094538" y="2932113"/>
          <p14:tracePt t="62666" x="7102475" y="2940050"/>
          <p14:tracePt t="62674" x="7119938" y="2949575"/>
          <p14:tracePt t="62698" x="7119938" y="2957513"/>
          <p14:tracePt t="62714" x="7119938" y="2974975"/>
          <p14:tracePt t="62723" x="7112000" y="3000375"/>
          <p14:tracePt t="62730" x="7112000" y="3016250"/>
          <p14:tracePt t="62741" x="7102475" y="3033713"/>
          <p14:tracePt t="62746" x="7102475" y="3051175"/>
          <p14:tracePt t="62757" x="7102475" y="3067050"/>
          <p14:tracePt t="62773" x="7102475" y="3076575"/>
          <p14:tracePt t="62778" x="7112000" y="3084513"/>
          <p14:tracePt t="62787" x="7119938" y="3084513"/>
          <p14:tracePt t="62843" x="7137400" y="3084513"/>
          <p14:tracePt t="62859" x="7145338" y="3084513"/>
          <p14:tracePt t="62867" x="7170738" y="3084513"/>
          <p14:tracePt t="62875" x="7204075" y="3084513"/>
          <p14:tracePt t="62883" x="7239000" y="3094038"/>
          <p14:tracePt t="62893" x="7281863" y="3127375"/>
          <p14:tracePt t="62898" x="7323138" y="3178175"/>
          <p14:tracePt t="62906" x="7373938" y="3263900"/>
          <p14:tracePt t="62913" x="7426325" y="3373438"/>
          <p14:tracePt t="62923" x="7493000" y="3527425"/>
          <p14:tracePt t="62930" x="7535863" y="3662363"/>
          <p14:tracePt t="62938" x="7570788" y="3798888"/>
          <p14:tracePt t="62946" x="7586663" y="3917950"/>
          <p14:tracePt t="62956" x="7596188" y="4027488"/>
          <p14:tracePt t="62962" x="7596188" y="4156075"/>
          <p14:tracePt t="62973" x="7596188" y="4275138"/>
          <p14:tracePt t="62978" x="7596188" y="4402138"/>
          <p14:tracePt t="62986" x="7570788" y="4529138"/>
          <p14:tracePt t="62994" x="7545388" y="4640263"/>
          <p14:tracePt t="63002" x="7493000" y="4759325"/>
          <p14:tracePt t="63010" x="7442200" y="4886325"/>
          <p14:tracePt t="63018" x="7383463" y="4997450"/>
          <p14:tracePt t="63026" x="7315200" y="5091113"/>
          <p14:tracePt t="63034" x="7246938" y="5192713"/>
          <p14:tracePt t="63042" x="7178675" y="5276850"/>
          <p14:tracePt t="63050" x="7119938" y="5362575"/>
          <p14:tracePt t="63060" x="7059613" y="5446713"/>
          <p14:tracePt t="63066" x="6992938" y="5514975"/>
          <p14:tracePt t="63075" x="6932613" y="5575300"/>
          <p14:tracePt t="63082" x="6856413" y="5616575"/>
          <p14:tracePt t="63091" x="6788150" y="5676900"/>
          <p14:tracePt t="63098" x="6704013" y="5727700"/>
          <p14:tracePt t="63107" x="6618288" y="5770563"/>
          <p14:tracePt t="63114" x="6524625" y="5803900"/>
          <p14:tracePt t="63123" x="6430963" y="5829300"/>
          <p14:tracePt t="63130" x="6329363" y="5846763"/>
          <p14:tracePt t="63139" x="6227763" y="5864225"/>
          <p14:tracePt t="63146" x="6116638" y="5864225"/>
          <p14:tracePt t="63157" x="5989638" y="5864225"/>
          <p14:tracePt t="63162" x="5837238" y="5864225"/>
          <p14:tracePt t="63170" x="5641975" y="5846763"/>
          <p14:tracePt t="63178" x="5421313" y="5821363"/>
          <p14:tracePt t="63186" x="5165725" y="5745163"/>
          <p14:tracePt t="63194" x="4970463" y="5710238"/>
          <p14:tracePt t="63202" x="4783138" y="5659438"/>
          <p14:tracePt t="63210" x="4621213" y="5626100"/>
          <p14:tracePt t="63218" x="4468813" y="5591175"/>
          <p14:tracePt t="63226" x="4291013" y="5557838"/>
          <p14:tracePt t="63234" x="4111625" y="5532438"/>
          <p14:tracePt t="63242" x="3959225" y="5497513"/>
          <p14:tracePt t="63250" x="3781425" y="5464175"/>
          <p14:tracePt t="63258" x="3611563" y="5405438"/>
          <p14:tracePt t="63266" x="3457575" y="5337175"/>
          <p14:tracePt t="63275" x="3322638" y="5251450"/>
          <p14:tracePt t="63282" x="3228975" y="5192713"/>
          <p14:tracePt t="63291" x="3109913" y="5073650"/>
          <p14:tracePt t="63298" x="2922588" y="4868863"/>
          <p14:tracePt t="63308" x="2684463" y="4665663"/>
          <p14:tracePt t="63314" x="2497138" y="4445000"/>
          <p14:tracePt t="63324" x="2370138" y="4240213"/>
          <p14:tracePt t="63330" x="2260600" y="4052888"/>
          <p14:tracePt t="63341" x="2200275" y="3935413"/>
          <p14:tracePt t="63346" x="2174875" y="3841750"/>
          <p14:tracePt t="63357" x="2149475" y="3763963"/>
          <p14:tracePt t="63362" x="2141538" y="3697288"/>
          <p14:tracePt t="63370" x="2149475" y="3636963"/>
          <p14:tracePt t="63378" x="2174875" y="3568700"/>
          <p14:tracePt t="63386" x="2208213" y="3502025"/>
          <p14:tracePt t="63394" x="2268538" y="3441700"/>
          <p14:tracePt t="63401" x="2327275" y="3373438"/>
          <p14:tracePt t="63409" x="2438400" y="3314700"/>
          <p14:tracePt t="63417" x="2549525" y="3254375"/>
          <p14:tracePt t="63425" x="2676525" y="3195638"/>
          <p14:tracePt t="63433" x="2811463" y="3109913"/>
          <p14:tracePt t="63441" x="2922588" y="3051175"/>
          <p14:tracePt t="63450" x="3033713" y="2990850"/>
          <p14:tracePt t="63457" x="3127375" y="2922588"/>
          <p14:tracePt t="63466" x="3219450" y="2871788"/>
          <p14:tracePt t="63476" x="3297238" y="2820988"/>
          <p14:tracePt t="63483" x="3381375" y="2778125"/>
          <p14:tracePt t="63493" x="3467100" y="2727325"/>
          <p14:tracePt t="63499" x="3525838" y="2668588"/>
          <p14:tracePt t="63508" x="3576638" y="2617788"/>
          <p14:tracePt t="63515" x="3619500" y="2574925"/>
          <p14:tracePt t="63526" x="3644900" y="2532063"/>
          <p14:tracePt t="63531" x="3670300" y="2506663"/>
          <p14:tracePt t="63540" x="3703638" y="2481263"/>
          <p14:tracePt t="63547" x="3763963" y="2463800"/>
          <p14:tracePt t="63561" x="3814763" y="2438400"/>
          <p14:tracePt t="63692" x="3822700" y="2438400"/>
          <p14:tracePt t="63709" x="3848100" y="2447925"/>
          <p14:tracePt t="63726" x="3865563" y="2447925"/>
          <p14:tracePt t="63732" x="3883025" y="2447925"/>
          <p14:tracePt t="63755" x="3890963" y="2455863"/>
          <p14:tracePt t="63804" x="3900488" y="2455863"/>
          <p14:tracePt t="63827" x="3916363" y="2455863"/>
          <p14:tracePt t="63835" x="3933825" y="2455863"/>
          <p14:tracePt t="63852" x="3941763" y="2455863"/>
          <p14:tracePt t="64044" x="3941763" y="2463800"/>
          <p14:tracePt t="64651" x="3951288" y="2463800"/>
          <p14:tracePt t="64668" x="3967163" y="2463800"/>
          <p14:tracePt t="64684" x="3967163" y="2447925"/>
          <p14:tracePt t="64692" x="3967163" y="2422525"/>
          <p14:tracePt t="64699" x="3967163" y="2387600"/>
          <p14:tracePt t="64710" x="3984625" y="2319338"/>
          <p14:tracePt t="64716" x="3992563" y="2286000"/>
          <p14:tracePt t="64725" x="4017963" y="2227263"/>
          <p14:tracePt t="64731" x="4035425" y="2159000"/>
          <p14:tracePt t="64740" x="4052888" y="2090738"/>
          <p14:tracePt t="64746" x="4078288" y="1997075"/>
          <p14:tracePt t="64758" x="4086225" y="1928813"/>
          <p14:tracePt t="64763" x="4086225" y="1895475"/>
          <p14:tracePt t="64774" x="4086225" y="1885950"/>
          <p14:tracePt t="64904" x="4086225" y="1895475"/>
          <p14:tracePt t="64911" x="4095750" y="1928813"/>
          <p14:tracePt t="64919" x="4103688" y="1946275"/>
          <p14:tracePt t="64927" x="4095750" y="1979613"/>
          <p14:tracePt t="64935" x="4086225" y="2005013"/>
          <p14:tracePt t="64945" x="4078288" y="2030413"/>
          <p14:tracePt t="64951" x="4070350" y="2055813"/>
          <p14:tracePt t="64959" x="4060825" y="2082800"/>
          <p14:tracePt t="64967" x="4044950" y="2124075"/>
          <p14:tracePt t="64975" x="4035425" y="2149475"/>
          <p14:tracePt t="64983" x="4027488" y="2159000"/>
          <p14:tracePt t="64993" x="4027488" y="2166938"/>
          <p14:tracePt t="65009" x="4035425" y="2174875"/>
          <p14:tracePt t="65014" x="4044950" y="2192338"/>
          <p14:tracePt t="65025" x="4052888" y="2209800"/>
          <p14:tracePt t="65031" x="4070350" y="2209800"/>
          <p14:tracePt t="65041" x="4086225" y="2227263"/>
          <p14:tracePt t="65047" x="4095750" y="2235200"/>
          <p14:tracePt t="65063" x="4095750" y="2243138"/>
          <p14:tracePt t="65074" x="4103688" y="2243138"/>
          <p14:tracePt t="65079" x="4121150" y="2252663"/>
          <p14:tracePt t="65095" x="4129088" y="2252663"/>
          <p14:tracePt t="65102" x="4146550" y="2260600"/>
          <p14:tracePt t="65111" x="4154488" y="2260600"/>
          <p14:tracePt t="65118" x="4162425" y="2260600"/>
          <p14:tracePt t="65127" x="4162425" y="2268538"/>
          <p14:tracePt t="65134" x="4171950" y="2268538"/>
          <p14:tracePt t="65376" x="4171950" y="2286000"/>
          <p14:tracePt t="65383" x="4197350" y="2311400"/>
          <p14:tracePt t="65393" x="4205288" y="2328863"/>
          <p14:tracePt t="65401" x="4222750" y="2354263"/>
          <p14:tracePt t="65410" x="4256088" y="2397125"/>
          <p14:tracePt t="65414" x="4281488" y="2430463"/>
          <p14:tracePt t="65424" x="4316413" y="2455863"/>
          <p14:tracePt t="65430" x="4359275" y="2489200"/>
          <p14:tracePt t="65440" x="4400550" y="2524125"/>
          <p14:tracePt t="65446" x="4460875" y="2557463"/>
          <p14:tracePt t="65456" x="4519613" y="2592388"/>
          <p14:tracePt t="65462" x="4579938" y="2625725"/>
          <p14:tracePt t="65473" x="4656138" y="2676525"/>
          <p14:tracePt t="65478" x="4714875" y="2711450"/>
          <p14:tracePt t="65487" x="4791075" y="2736850"/>
          <p14:tracePt t="65494" x="4833938" y="2762250"/>
          <p14:tracePt t="65502" x="4884738" y="2787650"/>
          <p14:tracePt t="65510" x="4962525" y="2813050"/>
          <p14:tracePt t="65518" x="5013325" y="2838450"/>
          <p14:tracePt t="65526" x="5064125" y="2863850"/>
          <p14:tracePt t="65534" x="5106988" y="2889250"/>
          <p14:tracePt t="65541" x="5157788" y="2906713"/>
          <p14:tracePt t="65549" x="5199063" y="2922588"/>
          <p14:tracePt t="65557" x="5233988" y="2940050"/>
          <p14:tracePt t="65566" x="5276850" y="2982913"/>
          <p14:tracePt t="65573" x="5318125" y="3025775"/>
          <p14:tracePt t="65581" x="5343525" y="3084513"/>
          <p14:tracePt t="65592" x="5368925" y="3152775"/>
          <p14:tracePt t="65597" x="5378450" y="3221038"/>
          <p14:tracePt t="65607" x="5394325" y="3322638"/>
          <p14:tracePt t="65614" x="5394325" y="3433763"/>
          <p14:tracePt t="65624" x="5386388" y="3543300"/>
          <p14:tracePt t="65630" x="5378450" y="3662363"/>
          <p14:tracePt t="65640" x="5368925" y="3738563"/>
          <p14:tracePt t="65646" x="5360988" y="3824288"/>
          <p14:tracePt t="65655" x="5353050" y="3875088"/>
          <p14:tracePt t="65662" x="5343525" y="3917950"/>
          <p14:tracePt t="65672" x="5335588" y="3951288"/>
          <p14:tracePt t="65678" x="5335588" y="3976688"/>
          <p14:tracePt t="65686" x="5335588" y="4002088"/>
          <p14:tracePt t="65694" x="5335588" y="4044950"/>
          <p14:tracePt t="65702" x="5353050" y="4095750"/>
          <p14:tracePt t="65710" x="5403850" y="4156075"/>
          <p14:tracePt t="65718" x="5437188" y="4224338"/>
          <p14:tracePt t="65726" x="5472113" y="4283075"/>
          <p14:tracePt t="65734" x="5505450" y="4333875"/>
          <p14:tracePt t="65742" x="5538788" y="4394200"/>
          <p14:tracePt t="65750" x="5581650" y="4445000"/>
          <p14:tracePt t="65758" x="5632450" y="4503738"/>
          <p14:tracePt t="65766" x="5700713" y="4564063"/>
          <p14:tracePt t="65774" x="5751513" y="4605338"/>
          <p14:tracePt t="65782" x="5811838" y="4665663"/>
          <p14:tracePt t="65791" x="5895975" y="4724400"/>
          <p14:tracePt t="65798" x="5981700" y="4802188"/>
          <p14:tracePt t="65807" x="6083300" y="4894263"/>
          <p14:tracePt t="65814" x="6167438" y="4972050"/>
          <p14:tracePt t="65823" x="6245225" y="5030788"/>
          <p14:tracePt t="65830" x="6311900" y="5099050"/>
          <p14:tracePt t="65840" x="6364288" y="5141913"/>
          <p14:tracePt t="65846" x="6405563" y="5183188"/>
          <p14:tracePt t="65855" x="6456363" y="5226050"/>
          <p14:tracePt t="65862" x="6499225" y="5268913"/>
          <p14:tracePt t="65873" x="6542088" y="5327650"/>
          <p14:tracePt t="65891" x="6686550" y="5507038"/>
          <p14:tracePt t="65894" x="6797675" y="5634038"/>
          <p14:tracePt t="65902" x="6924675" y="5778500"/>
          <p14:tracePt t="65910" x="7026275" y="5905500"/>
          <p14:tracePt t="65918" x="7112000" y="6024563"/>
          <p14:tracePt t="65926" x="7178675" y="6110288"/>
          <p14:tracePt t="65934" x="7246938" y="6194425"/>
          <p14:tracePt t="65942" x="7297738" y="6254750"/>
          <p14:tracePt t="65950" x="7307263" y="6272213"/>
          <p14:tracePt t="65958" x="7323138" y="6280150"/>
          <p14:tracePt t="65998" x="7315200" y="6280150"/>
          <p14:tracePt t="66007" x="7307263" y="6280150"/>
          <p14:tracePt t="66023" x="7281863" y="6262688"/>
          <p14:tracePt t="66031" x="7264400" y="6229350"/>
          <p14:tracePt t="66040" x="7256463" y="6221413"/>
          <p14:tracePt t="66047" x="7221538" y="6194425"/>
          <p14:tracePt t="66057" x="7196138" y="6161088"/>
          <p14:tracePt t="66062" x="7162800" y="6135688"/>
          <p14:tracePt t="66074" x="7145338" y="6118225"/>
          <p14:tracePt t="66078" x="7127875" y="6110288"/>
          <p14:tracePt t="66089" x="7112000" y="6102350"/>
          <p14:tracePt t="66103" x="7094538" y="6092825"/>
          <p14:tracePt t="66110" x="7085013" y="6084888"/>
          <p14:tracePt t="66119" x="7077075" y="6076950"/>
          <p14:tracePt t="66127" x="7069138" y="6059488"/>
          <p14:tracePt t="66135" x="7051675" y="6049963"/>
          <p14:tracePt t="66144" x="7043738" y="6034088"/>
          <p14:tracePt t="66150" x="7018338" y="5999163"/>
          <p14:tracePt t="66160" x="6983413" y="5965825"/>
          <p14:tracePt t="66166" x="6958013" y="5940425"/>
          <p14:tracePt t="66176" x="6942138" y="5915025"/>
          <p14:tracePt t="66183" x="6907213" y="5872163"/>
          <p14:tracePt t="66193" x="6873875" y="5838825"/>
          <p14:tracePt t="66198" x="6856413" y="5813425"/>
          <p14:tracePt t="66207" x="6831013" y="5795963"/>
          <p14:tracePt t="66214" x="6805613" y="5761038"/>
          <p14:tracePt t="66224" x="6770688" y="5727700"/>
          <p14:tracePt t="66230" x="6745288" y="5710238"/>
          <p14:tracePt t="66239" x="6729413" y="5702300"/>
          <p14:tracePt t="66246" x="6719888" y="5694363"/>
          <p14:tracePt t="66255" x="6711950" y="5694363"/>
          <p14:tracePt t="66262" x="6704013" y="5684838"/>
          <p14:tracePt t="66278" x="6686550" y="5684838"/>
          <p14:tracePt t="66294" x="6669088" y="5684838"/>
          <p14:tracePt t="66302" x="6661150" y="5684838"/>
          <p14:tracePt t="66310" x="6618288" y="5676900"/>
          <p14:tracePt t="66318" x="6592888" y="5668963"/>
          <p14:tracePt t="66326" x="6567488" y="5668963"/>
          <p14:tracePt t="66334" x="6542088" y="5651500"/>
          <p14:tracePt t="66342" x="6524625" y="5651500"/>
          <p14:tracePt t="66350" x="6516688" y="5651500"/>
          <p14:tracePt t="66358" x="6508750" y="5651500"/>
          <p14:tracePt t="66366" x="6491288" y="5651500"/>
          <p14:tracePt t="66382" x="6483350" y="5651500"/>
          <p14:tracePt t="66590" x="6473825" y="5651500"/>
          <p14:tracePt t="66598" x="6473825" y="5641975"/>
          <p14:tracePt t="66670" x="6465888" y="5641975"/>
          <p14:tracePt t="67024" x="6456363" y="5641975"/>
          <p14:tracePt t="67264" x="6430963" y="5659438"/>
          <p14:tracePt t="67280" x="6405563" y="5684838"/>
          <p14:tracePt t="67287" x="6389688" y="5684838"/>
          <p14:tracePt t="67297" x="6338888" y="5694363"/>
          <p14:tracePt t="67304" x="6261100" y="5694363"/>
          <p14:tracePt t="67310" x="6126163" y="5694363"/>
          <p14:tracePt t="67318" x="5981700" y="5694363"/>
          <p14:tracePt t="67325" x="5837238" y="5684838"/>
          <p14:tracePt t="67334" x="5607050" y="5641975"/>
          <p14:tracePt t="67342" x="5403850" y="5575300"/>
          <p14:tracePt t="67350" x="5173663" y="5464175"/>
          <p14:tracePt t="67358" x="4935538" y="5370513"/>
          <p14:tracePt t="67365" x="4664075" y="5218113"/>
          <p14:tracePt t="67373" x="4460875" y="5081588"/>
          <p14:tracePt t="67382" x="4273550" y="4962525"/>
          <p14:tracePt t="67390" x="4171950" y="4852988"/>
          <p14:tracePt t="67398" x="4111625" y="4775200"/>
          <p14:tracePt t="67407" x="4086225" y="4716463"/>
          <p14:tracePt t="67414" x="4070350" y="4657725"/>
          <p14:tracePt t="67424" x="4060825" y="4614863"/>
          <p14:tracePt t="67430" x="4060825" y="4564063"/>
          <p14:tracePt t="67439" x="4086225" y="4495800"/>
          <p14:tracePt t="67446" x="4111625" y="4427538"/>
          <p14:tracePt t="67455" x="4146550" y="4368800"/>
          <p14:tracePt t="67462" x="4179888" y="4308475"/>
          <p14:tracePt t="67471" x="4214813" y="4249738"/>
          <p14:tracePt t="67478" x="4230688" y="4206875"/>
          <p14:tracePt t="67489" x="4248150" y="4197350"/>
          <p14:tracePt t="67493" x="4248150" y="4189413"/>
          <p14:tracePt t="67566" x="4256088" y="4189413"/>
          <p14:tracePt t="67582" x="4273550" y="4189413"/>
          <p14:tracePt t="67590" x="4291013" y="4189413"/>
          <p14:tracePt t="67598" x="4324350" y="4197350"/>
          <p14:tracePt t="67606" x="4392613" y="4240213"/>
          <p14:tracePt t="67615" x="4468813" y="4291013"/>
          <p14:tracePt t="67624" x="4537075" y="4325938"/>
          <p14:tracePt t="67631" x="4605338" y="4368800"/>
          <p14:tracePt t="67641" x="4699000" y="4419600"/>
          <p14:tracePt t="67646" x="4791075" y="4452938"/>
          <p14:tracePt t="67656" x="4876800" y="4503738"/>
          <p14:tracePt t="67662" x="4970463" y="4538663"/>
          <p14:tracePt t="67672" x="5054600" y="4589463"/>
          <p14:tracePt t="67678" x="5132388" y="4630738"/>
          <p14:tracePt t="67686" x="5199063" y="4673600"/>
          <p14:tracePt t="67693" x="5249863" y="4708525"/>
          <p14:tracePt t="67701" x="5302250" y="4759325"/>
          <p14:tracePt t="67709" x="5360988" y="4802188"/>
          <p14:tracePt t="67717" x="5394325" y="4827588"/>
          <p14:tracePt t="67725" x="5437188" y="4860925"/>
          <p14:tracePt t="67734" x="5472113" y="4894263"/>
          <p14:tracePt t="67741" x="5497513" y="4919663"/>
          <p14:tracePt t="67750" x="5530850" y="4946650"/>
          <p14:tracePt t="67758" x="5573713" y="4987925"/>
          <p14:tracePt t="67766" x="5607050" y="5030788"/>
          <p14:tracePt t="67774" x="5657850" y="5081588"/>
          <p14:tracePt t="67782" x="5700713" y="5116513"/>
          <p14:tracePt t="67790" x="5743575" y="5157788"/>
          <p14:tracePt t="67798" x="5776913" y="5192713"/>
          <p14:tracePt t="67807" x="5811838" y="5218113"/>
          <p14:tracePt t="67814" x="5853113" y="5243513"/>
          <p14:tracePt t="67823" x="5880100" y="5268913"/>
          <p14:tracePt t="67830" x="5888038" y="5268913"/>
          <p14:tracePt t="67840" x="5921375" y="5276850"/>
          <p14:tracePt t="67846" x="5930900" y="5286375"/>
          <p14:tracePt t="67855" x="5938838" y="5294313"/>
          <p14:tracePt t="67861" x="5956300" y="5294313"/>
          <p14:tracePt t="67874" x="5964238" y="5302250"/>
          <p14:tracePt t="67878" x="5989638" y="5311775"/>
          <p14:tracePt t="67888" x="6015038" y="5319713"/>
          <p14:tracePt t="67894" x="6040438" y="5337175"/>
          <p14:tracePt t="67907" x="6075363" y="5345113"/>
          <p14:tracePt t="67914" x="6100763" y="5362575"/>
          <p14:tracePt t="67923" x="6108700" y="5362575"/>
          <p14:tracePt t="67930" x="6126163" y="5370513"/>
          <p14:tracePt t="67940" x="6134100" y="5380038"/>
          <p14:tracePt t="67946" x="6159500" y="5395913"/>
          <p14:tracePt t="67955" x="6167438" y="5395913"/>
          <p14:tracePt t="67962" x="6194425" y="5413375"/>
          <p14:tracePt t="67972" x="6210300" y="5438775"/>
          <p14:tracePt t="67978" x="6227763" y="5438775"/>
          <p14:tracePt t="67988" x="6261100" y="5464175"/>
          <p14:tracePt t="67994" x="6296025" y="5489575"/>
          <p14:tracePt t="68002" x="6321425" y="5514975"/>
          <p14:tracePt t="68010" x="6364288" y="5540375"/>
          <p14:tracePt t="68018" x="6397625" y="5565775"/>
          <p14:tracePt t="68026" x="6430963" y="5583238"/>
          <p14:tracePt t="68034" x="6465888" y="5608638"/>
          <p14:tracePt t="68042" x="6465888" y="5616575"/>
          <p14:tracePt t="68050" x="6473825" y="5616575"/>
          <p14:tracePt t="68228" x="6473825" y="5626100"/>
          <p14:tracePt t="68276" x="6473825" y="5616575"/>
          <p14:tracePt t="68283" x="6465888" y="5608638"/>
          <p14:tracePt t="68293" x="6448425" y="5583238"/>
          <p14:tracePt t="68300" x="6440488" y="5565775"/>
          <p14:tracePt t="68309" x="6423025" y="5524500"/>
          <p14:tracePt t="68314" x="6405563" y="5481638"/>
          <p14:tracePt t="68323" x="6389688" y="5405438"/>
          <p14:tracePt t="68330" x="6364288" y="5311775"/>
          <p14:tracePt t="68339" x="6338888" y="5235575"/>
          <p14:tracePt t="68346" x="6303963" y="5132388"/>
          <p14:tracePt t="68355" x="6278563" y="5013325"/>
          <p14:tracePt t="68362" x="6261100" y="4911725"/>
          <p14:tracePt t="68372" x="6245225" y="4802188"/>
          <p14:tracePt t="68378" x="6227763" y="4673600"/>
          <p14:tracePt t="68388" x="6210300" y="4546600"/>
          <p14:tracePt t="68394" x="6194425" y="4435475"/>
          <p14:tracePt t="68402" x="6176963" y="4308475"/>
          <p14:tracePt t="68410" x="6142038" y="4171950"/>
          <p14:tracePt t="68418" x="6108700" y="4037013"/>
          <p14:tracePt t="68426" x="6091238" y="3925888"/>
          <p14:tracePt t="68434" x="6075363" y="3841750"/>
          <p14:tracePt t="68442" x="6065838" y="3756025"/>
          <p14:tracePt t="68450" x="6049963" y="3687763"/>
          <p14:tracePt t="68458" x="6032500" y="3619500"/>
          <p14:tracePt t="68466" x="6024563" y="3543300"/>
          <p14:tracePt t="68474" x="6007100" y="3484563"/>
          <p14:tracePt t="68482" x="5997575" y="3441700"/>
          <p14:tracePt t="68490" x="5989638" y="3390900"/>
          <p14:tracePt t="68498" x="5989638" y="3348038"/>
          <p14:tracePt t="68507" x="5989638" y="3322638"/>
          <p14:tracePt t="68514" x="5989638" y="3297238"/>
          <p14:tracePt t="68523" x="5989638" y="3279775"/>
          <p14:tracePt t="68530" x="5989638" y="3254375"/>
          <p14:tracePt t="68539" x="5989638" y="3246438"/>
          <p14:tracePt t="68546" x="5989638" y="3221038"/>
          <p14:tracePt t="68555" x="5989638" y="3211513"/>
          <p14:tracePt t="68563" x="5989638" y="3203575"/>
          <p14:tracePt t="68572" x="5989638" y="3178175"/>
          <p14:tracePt t="68578" x="5989638" y="3152775"/>
          <p14:tracePt t="68588" x="5989638" y="3119438"/>
          <p14:tracePt t="68594" x="5989638" y="3094038"/>
          <p14:tracePt t="68601" x="5989638" y="3067050"/>
          <p14:tracePt t="68609" x="5989638" y="3051175"/>
          <p14:tracePt t="68618" x="5989638" y="3025775"/>
          <p14:tracePt t="68626" x="5997575" y="3000375"/>
          <p14:tracePt t="68634" x="6015038" y="2965450"/>
          <p14:tracePt t="68642" x="6024563" y="2922588"/>
          <p14:tracePt t="68650" x="6032500" y="2889250"/>
          <p14:tracePt t="68658" x="6032500" y="2863850"/>
          <p14:tracePt t="68666" x="6040438" y="2838450"/>
          <p14:tracePt t="68674" x="6049963" y="2813050"/>
          <p14:tracePt t="68682" x="6057900" y="2795588"/>
          <p14:tracePt t="68690" x="6057900" y="2770188"/>
          <p14:tracePt t="68698" x="6065838" y="2762250"/>
          <p14:tracePt t="68707" x="6065838" y="2752725"/>
          <p14:tracePt t="68740" x="6065838" y="2744788"/>
          <p14:tracePt t="68940" x="6065838" y="2752725"/>
          <p14:tracePt t="68947" x="6065838" y="2770188"/>
          <p14:tracePt t="68958" x="6065838" y="2805113"/>
          <p14:tracePt t="68964" x="6065838" y="2863850"/>
          <p14:tracePt t="68976" x="6083300" y="2922588"/>
          <p14:tracePt t="68979" x="6100763" y="3000375"/>
          <p14:tracePt t="68990" x="6108700" y="3109913"/>
          <p14:tracePt t="68995" x="6108700" y="3228975"/>
          <p14:tracePt t="69002" x="6116638" y="3390900"/>
          <p14:tracePt t="69010" x="6142038" y="3586163"/>
          <p14:tracePt t="69018" x="6167438" y="3756025"/>
          <p14:tracePt t="69026" x="6176963" y="3925888"/>
          <p14:tracePt t="69034" x="6194425" y="4070350"/>
          <p14:tracePt t="69042" x="6194425" y="4197350"/>
          <p14:tracePt t="69050" x="6194425" y="4316413"/>
          <p14:tracePt t="69058" x="6194425" y="4419600"/>
          <p14:tracePt t="69066" x="6194425" y="4513263"/>
          <p14:tracePt t="69074" x="6202363" y="4589463"/>
          <p14:tracePt t="69083" x="6202363" y="4657725"/>
          <p14:tracePt t="69091" x="6210300" y="4716463"/>
          <p14:tracePt t="69099" x="6219825" y="4767263"/>
          <p14:tracePt t="69108" x="6219825" y="4810125"/>
          <p14:tracePt t="69114" x="6227763" y="4868863"/>
          <p14:tracePt t="69124" x="6235700" y="4929188"/>
          <p14:tracePt t="69130" x="6245225" y="4979988"/>
          <p14:tracePt t="69141" x="6253163" y="5038725"/>
          <p14:tracePt t="69146" x="6261100" y="5091113"/>
          <p14:tracePt t="69156" x="6261100" y="5149850"/>
          <p14:tracePt t="69162" x="6286500" y="5208588"/>
          <p14:tracePt t="69172" x="6303963" y="5268913"/>
          <p14:tracePt t="69178" x="6303963" y="5327650"/>
          <p14:tracePt t="69190" x="6311900" y="5380038"/>
          <p14:tracePt t="69194" x="6321425" y="5413375"/>
          <p14:tracePt t="69202" x="6329363" y="5438775"/>
          <p14:tracePt t="69210" x="6329363" y="5456238"/>
          <p14:tracePt t="69219" x="6338888" y="5481638"/>
          <p14:tracePt t="69226" x="6338888" y="5497513"/>
          <p14:tracePt t="69234" x="6338888" y="5524500"/>
          <p14:tracePt t="69242" x="6346825" y="5557838"/>
          <p14:tracePt t="69250" x="6346825" y="5583238"/>
          <p14:tracePt t="69258" x="6346825" y="5616575"/>
          <p14:tracePt t="69266" x="6346825" y="5641975"/>
          <p14:tracePt t="69274" x="6346825" y="5676900"/>
          <p14:tracePt t="69283" x="6346825" y="5702300"/>
          <p14:tracePt t="69291" x="6346825" y="5727700"/>
          <p14:tracePt t="69298" x="6346825" y="5735638"/>
          <p14:tracePt t="69307" x="6346825" y="5745163"/>
          <p14:tracePt t="69315" x="6346825" y="5753100"/>
          <p14:tracePt t="69324" x="6354763" y="5753100"/>
          <p14:tracePt t="69890" x="6354763" y="5745163"/>
          <p14:tracePt t="69898" x="6354763" y="5735638"/>
          <p14:tracePt t="69906" x="6346825" y="5710238"/>
          <p14:tracePt t="69914" x="6311900" y="5659438"/>
          <p14:tracePt t="69924" x="6253163" y="5583238"/>
          <p14:tracePt t="69930" x="6194425" y="5472113"/>
          <p14:tracePt t="69939" x="6134100" y="5362575"/>
          <p14:tracePt t="69946" x="6075363" y="5268913"/>
          <p14:tracePt t="69955" x="6015038" y="5157788"/>
          <p14:tracePt t="69961" x="5981700" y="5064125"/>
          <p14:tracePt t="69972" x="5946775" y="4962525"/>
          <p14:tracePt t="69977" x="5921375" y="4860925"/>
          <p14:tracePt t="69987" x="5913438" y="4759325"/>
          <p14:tracePt t="69993" x="5905500" y="4665663"/>
          <p14:tracePt t="70001" x="5905500" y="4564063"/>
          <p14:tracePt t="70009" x="5905500" y="4460875"/>
          <p14:tracePt t="70018" x="5905500" y="4359275"/>
          <p14:tracePt t="70025" x="5905500" y="4249738"/>
          <p14:tracePt t="70034" x="5905500" y="4138613"/>
          <p14:tracePt t="70042" x="5905500" y="4037013"/>
          <p14:tracePt t="70050" x="5905500" y="3908425"/>
          <p14:tracePt t="70058" x="5905500" y="3773488"/>
          <p14:tracePt t="70066" x="5905500" y="3662363"/>
          <p14:tracePt t="70074" x="5905500" y="3560763"/>
          <p14:tracePt t="70082" x="5895975" y="3484563"/>
          <p14:tracePt t="70090" x="5895975" y="3424238"/>
          <p14:tracePt t="70098" x="5895975" y="3373438"/>
          <p14:tracePt t="70106" x="5895975" y="3340100"/>
          <p14:tracePt t="70114" x="5895975" y="3314700"/>
          <p14:tracePt t="70122" x="5895975" y="3297238"/>
          <p14:tracePt t="70130" x="5895975" y="3289300"/>
          <p14:tracePt t="70140" x="5895975" y="3254375"/>
          <p14:tracePt t="70146" x="5895975" y="3238500"/>
          <p14:tracePt t="70156" x="5895975" y="3211513"/>
          <p14:tracePt t="70162" x="5895975" y="3186113"/>
          <p14:tracePt t="70172" x="5913438" y="3160713"/>
          <p14:tracePt t="70178" x="5921375" y="3135313"/>
          <p14:tracePt t="70189" x="5921375" y="3127375"/>
          <p14:tracePt t="70194" x="5921375" y="3119438"/>
          <p14:tracePt t="70202" x="5938838" y="3094038"/>
          <p14:tracePt t="70210" x="5946775" y="3067050"/>
          <p14:tracePt t="70219" x="5964238" y="3041650"/>
          <p14:tracePt t="70226" x="5981700" y="3016250"/>
          <p14:tracePt t="70235" x="5989638" y="2982913"/>
          <p14:tracePt t="70242" x="6007100" y="2965450"/>
          <p14:tracePt t="70250" x="6007100" y="2957513"/>
          <p14:tracePt t="70258" x="6015038" y="2940050"/>
          <p14:tracePt t="70266" x="6024563" y="2940050"/>
          <p14:tracePt t="70274" x="6024563" y="2932113"/>
          <p14:tracePt t="70388" x="6024563" y="2940050"/>
          <p14:tracePt t="70395" x="6024563" y="2957513"/>
          <p14:tracePt t="70406" x="6024563" y="3000375"/>
          <p14:tracePt t="70409" x="6032500" y="3059113"/>
          <p14:tracePt t="70418" x="6057900" y="3186113"/>
          <p14:tracePt t="70426" x="6100763" y="3373438"/>
          <p14:tracePt t="70434" x="6167438" y="3603625"/>
          <p14:tracePt t="70442" x="6227763" y="3900488"/>
          <p14:tracePt t="70450" x="6303963" y="4197350"/>
          <p14:tracePt t="70458" x="6380163" y="4495800"/>
          <p14:tracePt t="70466" x="6430963" y="4724400"/>
          <p14:tracePt t="70473" x="6473825" y="4919663"/>
          <p14:tracePt t="70482" x="6508750" y="5081588"/>
          <p14:tracePt t="70490" x="6534150" y="5192713"/>
          <p14:tracePt t="70498" x="6550025" y="5294313"/>
          <p14:tracePt t="70507" x="6567488" y="5380038"/>
          <p14:tracePt t="70514" x="6600825" y="5464175"/>
          <p14:tracePt t="70524" x="6626225" y="5532438"/>
          <p14:tracePt t="70530" x="6653213" y="5600700"/>
          <p14:tracePt t="70538" x="6669088" y="5651500"/>
          <p14:tracePt t="70546" x="6686550" y="5694363"/>
          <p14:tracePt t="70556" x="6686550" y="5702300"/>
          <p14:tracePt t="70562" x="6704013" y="5727700"/>
          <p14:tracePt t="70574" x="6711950" y="5753100"/>
          <p14:tracePt t="70578" x="6711950" y="5778500"/>
          <p14:tracePt t="70589" x="6737350" y="5803900"/>
          <p14:tracePt t="70594" x="6737350" y="5838825"/>
          <p14:tracePt t="70604" x="6737350" y="5846763"/>
          <p14:tracePt t="70610" x="6737350" y="5872163"/>
          <p14:tracePt t="70618" x="6737350" y="5889625"/>
          <p14:tracePt t="70626" x="6737350" y="5905500"/>
          <p14:tracePt t="70634" x="6737350" y="5922963"/>
          <p14:tracePt t="70642" x="6719888" y="5932488"/>
          <p14:tracePt t="70650" x="6719888" y="5948363"/>
          <p14:tracePt t="70658" x="6711950" y="5983288"/>
          <p14:tracePt t="70666" x="6694488" y="6016625"/>
          <p14:tracePt t="70674" x="6686550" y="6034088"/>
          <p14:tracePt t="70682" x="6686550" y="6042025"/>
          <p14:tracePt t="70698" x="6686550" y="6049963"/>
          <p14:tracePt t="70723" x="6678613" y="6059488"/>
          <p14:tracePt t="70755" x="6669088" y="6059488"/>
          <p14:tracePt t="70763" x="6653213" y="6049963"/>
          <p14:tracePt t="70772" x="6618288" y="6024563"/>
          <p14:tracePt t="70779" x="6592888" y="5983288"/>
          <p14:tracePt t="70790" x="6567488" y="5957888"/>
          <p14:tracePt t="70795" x="6550025" y="5922963"/>
          <p14:tracePt t="70806" x="6534150" y="5889625"/>
          <p14:tracePt t="70811" x="6516688" y="5854700"/>
          <p14:tracePt t="70820" x="6491288" y="5813425"/>
          <p14:tracePt t="70828" x="6465888" y="5735638"/>
          <p14:tracePt t="70835" x="6430963" y="5668963"/>
          <p14:tracePt t="70845" x="6397625" y="5583238"/>
          <p14:tracePt t="70851" x="6364288" y="5489575"/>
          <p14:tracePt t="70859" x="6338888" y="5405438"/>
          <p14:tracePt t="70866" x="6321425" y="5337175"/>
          <p14:tracePt t="70875" x="6311900" y="5276850"/>
          <p14:tracePt t="70891" x="6311900" y="5175250"/>
          <p14:tracePt t="70898" x="6311900" y="5132388"/>
          <p14:tracePt t="70906" x="6311900" y="5081588"/>
          <p14:tracePt t="70914" x="6311900" y="5038725"/>
          <p14:tracePt t="70922" x="6311900" y="4987925"/>
          <p14:tracePt t="70929" x="6311900" y="4937125"/>
          <p14:tracePt t="70939" x="6311900" y="4868863"/>
          <p14:tracePt t="70945" x="6311900" y="4784725"/>
          <p14:tracePt t="70956" x="6311900" y="4683125"/>
          <p14:tracePt t="70961" x="6311900" y="4564063"/>
          <p14:tracePt t="70973" x="6286500" y="4435475"/>
          <p14:tracePt t="70983" x="6278563" y="4291013"/>
          <p14:tracePt t="70990" x="6270625" y="4164013"/>
          <p14:tracePt t="70998" x="6261100" y="4037013"/>
          <p14:tracePt t="71006" x="6253163" y="3917950"/>
          <p14:tracePt t="71014" x="6245225" y="3798888"/>
          <p14:tracePt t="71024" x="6235700" y="3713163"/>
          <p14:tracePt t="71030" x="6227763" y="3629025"/>
          <p14:tracePt t="71039" x="6219825" y="3560763"/>
          <p14:tracePt t="71045" x="6202363" y="3492500"/>
          <p14:tracePt t="71056" x="6202363" y="3433763"/>
          <p14:tracePt t="71061" x="6194425" y="3365500"/>
          <p14:tracePt t="71072" x="6184900" y="3297238"/>
          <p14:tracePt t="71078" x="6176963" y="3238500"/>
          <p14:tracePt t="71088" x="6167438" y="3178175"/>
          <p14:tracePt t="71094" x="6167438" y="3127375"/>
          <p14:tracePt t="71104" x="6167438" y="3084513"/>
          <p14:tracePt t="71110" x="6167438" y="3041650"/>
          <p14:tracePt t="71118" x="6167438" y="3016250"/>
          <p14:tracePt t="71126" x="6167438" y="2982913"/>
          <p14:tracePt t="71134" x="6167438" y="2957513"/>
          <p14:tracePt t="71142" x="6167438" y="2922588"/>
          <p14:tracePt t="71150" x="6167438" y="2897188"/>
          <p14:tracePt t="71158" x="6167438" y="2871788"/>
          <p14:tracePt t="71166" x="6167438" y="2830513"/>
          <p14:tracePt t="71174" x="6167438" y="2787650"/>
          <p14:tracePt t="71182" x="6167438" y="2752725"/>
          <p14:tracePt t="71190" x="6167438" y="2727325"/>
          <p14:tracePt t="71206" x="6167438" y="2719388"/>
          <p14:tracePt t="71214" x="6167438" y="2711450"/>
          <p14:tracePt t="71223" x="6167438" y="2701925"/>
          <p14:tracePt t="71320" x="6167438" y="2711450"/>
          <p14:tracePt t="71327" x="6167438" y="2736850"/>
          <p14:tracePt t="71336" x="6167438" y="2752725"/>
          <p14:tracePt t="71343" x="6167438" y="2795588"/>
          <p14:tracePt t="71353" x="6176963" y="2838450"/>
          <p14:tracePt t="71358" x="6194425" y="2914650"/>
          <p14:tracePt t="71366" x="6210300" y="2990850"/>
          <p14:tracePt t="71373" x="6227763" y="3109913"/>
          <p14:tracePt t="71382" x="6227763" y="3228975"/>
          <p14:tracePt t="71390" x="6245225" y="3373438"/>
          <p14:tracePt t="71398" x="6253163" y="3502025"/>
          <p14:tracePt t="71406" x="6261100" y="3619500"/>
          <p14:tracePt t="71414" x="6270625" y="3738563"/>
          <p14:tracePt t="71423" x="6278563" y="3849688"/>
          <p14:tracePt t="71430" x="6296025" y="3925888"/>
          <p14:tracePt t="71439" x="6303963" y="3986213"/>
          <p14:tracePt t="71445" x="6303963" y="4044950"/>
          <p14:tracePt t="71456" x="6303963" y="4079875"/>
          <p14:tracePt t="71462" x="6303963" y="4105275"/>
          <p14:tracePt t="71471" x="6303963" y="4130675"/>
          <p14:tracePt t="71478" x="6303963" y="4138613"/>
          <p14:tracePt t="71488" x="6303963" y="4146550"/>
          <p14:tracePt t="71510" x="6303963" y="4156075"/>
          <p14:tracePt t="71607" x="6303963" y="4164013"/>
          <p14:tracePt t="71615" x="6303963" y="4181475"/>
          <p14:tracePt t="71623" x="6303963" y="4189413"/>
          <p14:tracePt t="71630" x="6303963" y="4224338"/>
          <p14:tracePt t="71640" x="6303963" y="4249738"/>
          <p14:tracePt t="71647" x="6303963" y="4300538"/>
          <p14:tracePt t="71656" x="6296025" y="4368800"/>
          <p14:tracePt t="71663" x="6286500" y="4470400"/>
          <p14:tracePt t="71672" x="6270625" y="4589463"/>
          <p14:tracePt t="71680" x="6253163" y="4716463"/>
          <p14:tracePt t="71690" x="6227763" y="4843463"/>
          <p14:tracePt t="71695" x="6219825" y="4972050"/>
          <p14:tracePt t="71706" x="6210300" y="5091113"/>
          <p14:tracePt t="71710" x="6210300" y="5200650"/>
          <p14:tracePt t="71719" x="6210300" y="5302250"/>
          <p14:tracePt t="71726" x="6210300" y="5395913"/>
          <p14:tracePt t="71734" x="6210300" y="5456238"/>
          <p14:tracePt t="71742" x="6210300" y="5507038"/>
          <p14:tracePt t="71750" x="6210300" y="5549900"/>
          <p14:tracePt t="71757" x="6210300" y="5583238"/>
          <p14:tracePt t="71765" x="6210300" y="5591175"/>
          <p14:tracePt t="71773" x="6219825" y="5626100"/>
          <p14:tracePt t="71781" x="6219825" y="5651500"/>
          <p14:tracePt t="71789" x="6219825" y="5659438"/>
          <p14:tracePt t="71798" x="6227763" y="5702300"/>
          <p14:tracePt t="71807" x="6235700" y="5735638"/>
          <p14:tracePt t="71813" x="6235700" y="5753100"/>
          <p14:tracePt t="71822" x="6235700" y="5761038"/>
          <p14:tracePt t="72208" x="6235700" y="5753100"/>
          <p14:tracePt t="72215" x="6227763" y="5745163"/>
          <p14:tracePt t="72224" x="6219825" y="5745163"/>
          <p14:tracePt t="72231" x="6210300" y="5735638"/>
          <p14:tracePt t="72242" x="6194425" y="5727700"/>
          <p14:tracePt t="72247" x="6184900" y="5719763"/>
          <p14:tracePt t="72258" x="6176963" y="5710238"/>
          <p14:tracePt t="72264" x="6151563" y="5694363"/>
          <p14:tracePt t="72274" x="6142038" y="5694363"/>
          <p14:tracePt t="72311" x="6134100" y="5684838"/>
          <p14:tracePt t="72487" x="6126163" y="5684838"/>
          <p14:tracePt t="72584" x="6116638" y="5684838"/>
          <p14:tracePt t="72594" x="6108700" y="5684838"/>
          <p14:tracePt t="72606" x="6100763" y="5684838"/>
          <p14:tracePt t="72609" x="6083300" y="5684838"/>
          <p14:tracePt t="72614" x="6065838" y="5676900"/>
          <p14:tracePt t="72626" x="6057900" y="5676900"/>
          <p14:tracePt t="72631" x="6024563" y="5651500"/>
          <p14:tracePt t="72647" x="6015038" y="5634038"/>
          <p14:tracePt t="72657" x="5997575" y="5626100"/>
          <p14:tracePt t="72663" x="5981700" y="5608638"/>
          <p14:tracePt t="72672" x="5964238" y="5591175"/>
          <p14:tracePt t="72678" x="5946775" y="5583238"/>
          <p14:tracePt t="72689" x="5938838" y="5557838"/>
          <p14:tracePt t="72706" x="5938838" y="5549900"/>
          <p14:tracePt t="72710" x="5938838" y="5524500"/>
          <p14:tracePt t="72721" x="5938838" y="5507038"/>
          <p14:tracePt t="72726" x="5946775" y="5489575"/>
          <p14:tracePt t="72735" x="5972175" y="5456238"/>
          <p14:tracePt t="72742" x="5997575" y="5421313"/>
          <p14:tracePt t="72750" x="6024563" y="5370513"/>
          <p14:tracePt t="72758" x="6065838" y="5311775"/>
          <p14:tracePt t="72766" x="6116638" y="5235575"/>
          <p14:tracePt t="72774" x="6159500" y="5175250"/>
          <p14:tracePt t="72783" x="6202363" y="5106988"/>
          <p14:tracePt t="72790" x="6245225" y="5038725"/>
          <p14:tracePt t="72798" x="6286500" y="4979988"/>
          <p14:tracePt t="72808" x="6311900" y="4911725"/>
          <p14:tracePt t="72814" x="6329363" y="4852988"/>
          <p14:tracePt t="72823" x="6346825" y="4784725"/>
          <p14:tracePt t="72831" x="6354763" y="4741863"/>
          <p14:tracePt t="72841" x="6364288" y="4708525"/>
          <p14:tracePt t="72846" x="6364288" y="4665663"/>
          <p14:tracePt t="72856" x="6364288" y="4657725"/>
          <p14:tracePt t="72863" x="6364288" y="4640263"/>
          <p14:tracePt t="72872" x="6364288" y="4622800"/>
          <p14:tracePt t="72878" x="6364288" y="4614863"/>
          <p14:tracePt t="72891" x="6364288" y="4589463"/>
          <p14:tracePt t="72895" x="6364288" y="4564063"/>
          <p14:tracePt t="72905" x="6364288" y="4546600"/>
          <p14:tracePt t="72910" x="6364288" y="4538663"/>
          <p14:tracePt t="72919" x="6364288" y="4503738"/>
          <p14:tracePt t="72926" x="6372225" y="4486275"/>
          <p14:tracePt t="72935" x="6372225" y="4460875"/>
          <p14:tracePt t="72942" x="6380163" y="4427538"/>
          <p14:tracePt t="72950" x="6397625" y="4376738"/>
          <p14:tracePt t="72958" x="6415088" y="4325938"/>
          <p14:tracePt t="72966" x="6423025" y="4257675"/>
          <p14:tracePt t="72974" x="6430963" y="4189413"/>
          <p14:tracePt t="72982" x="6430963" y="4121150"/>
          <p14:tracePt t="72990" x="6430963" y="4052888"/>
          <p14:tracePt t="72999" x="6430963" y="3976688"/>
          <p14:tracePt t="73006" x="6430963" y="3892550"/>
          <p14:tracePt t="73014" x="6415088" y="3816350"/>
          <p14:tracePt t="73023" x="6397625" y="3722688"/>
          <p14:tracePt t="73031" x="6372225" y="3619500"/>
          <p14:tracePt t="73040" x="6354763" y="3535363"/>
          <p14:tracePt t="73046" x="6321425" y="3416300"/>
          <p14:tracePt t="73055" x="6278563" y="3297238"/>
          <p14:tracePt t="73062" x="6227763" y="3170238"/>
          <p14:tracePt t="73072" x="6176963" y="3041650"/>
          <p14:tracePt t="73077" x="6126163" y="2940050"/>
          <p14:tracePt t="73087" x="6083300" y="2820988"/>
          <p14:tracePt t="73093" x="6049963" y="2701925"/>
          <p14:tracePt t="73103" x="6015038" y="2592388"/>
          <p14:tracePt t="73109" x="5997575" y="2498725"/>
          <p14:tracePt t="73118" x="5981700" y="2405063"/>
          <p14:tracePt t="73126" x="5972175" y="2336800"/>
          <p14:tracePt t="73133" x="5972175" y="2278063"/>
          <p14:tracePt t="73141" x="5972175" y="2235200"/>
          <p14:tracePt t="73150" x="5972175" y="2217738"/>
          <p14:tracePt t="73190" x="5964238" y="2209800"/>
          <p14:tracePt t="73255" x="5964238" y="2227263"/>
          <p14:tracePt t="73264" x="5964238" y="2260600"/>
          <p14:tracePt t="73274" x="5964238" y="2293938"/>
          <p14:tracePt t="73280" x="5964238" y="2319338"/>
          <p14:tracePt t="73292" x="5964238" y="2354263"/>
          <p14:tracePt t="73295" x="5964238" y="2413000"/>
          <p14:tracePt t="73308" x="5972175" y="2489200"/>
          <p14:tracePt t="73311" x="5981700" y="2600325"/>
          <p14:tracePt t="73324" x="5997575" y="2762250"/>
          <p14:tracePt t="73327" x="6015038" y="2914650"/>
          <p14:tracePt t="73337" x="6024563" y="3076575"/>
          <p14:tracePt t="73343" x="6032500" y="3228975"/>
          <p14:tracePt t="73352" x="6049963" y="3390900"/>
          <p14:tracePt t="73360" x="6057900" y="3560763"/>
          <p14:tracePt t="73366" x="6057900" y="3730625"/>
          <p14:tracePt t="73374" x="6065838" y="3875088"/>
          <p14:tracePt t="73382" x="6075363" y="4019550"/>
          <p14:tracePt t="73390" x="6091238" y="4164013"/>
          <p14:tracePt t="73398" x="6100763" y="4291013"/>
          <p14:tracePt t="73406" x="6108700" y="4394200"/>
          <p14:tracePt t="73414" x="6116638" y="4470400"/>
          <p14:tracePt t="73422" x="6126163" y="4529138"/>
          <p14:tracePt t="73430" x="6126163" y="4589463"/>
          <p14:tracePt t="73440" x="6134100" y="4640263"/>
          <p14:tracePt t="73446" x="6142038" y="4683125"/>
          <p14:tracePt t="73456" x="6151563" y="4741863"/>
          <p14:tracePt t="73462" x="6159500" y="4792663"/>
          <p14:tracePt t="73472" x="6167438" y="4852988"/>
          <p14:tracePt t="73478" x="6176963" y="4894263"/>
          <p14:tracePt t="73487" x="6176963" y="4929188"/>
          <p14:tracePt t="73494" x="6184900" y="4962525"/>
          <p14:tracePt t="73505" x="6184900" y="4972050"/>
          <p14:tracePt t="73510" x="6202363" y="4987925"/>
          <p14:tracePt t="73521" x="6202363" y="4997450"/>
          <p14:tracePt t="73736" x="6210300" y="4997450"/>
          <p14:tracePt t="73752" x="6235700" y="5005388"/>
          <p14:tracePt t="73766" x="6270625" y="5022850"/>
          <p14:tracePt t="73773" x="6296025" y="5038725"/>
          <p14:tracePt t="73782" x="6321425" y="5056188"/>
          <p14:tracePt t="73790" x="6346825" y="5064125"/>
          <p14:tracePt t="73798" x="6372225" y="5099050"/>
          <p14:tracePt t="73805" x="6405563" y="5106988"/>
          <p14:tracePt t="73814" x="6456363" y="5132388"/>
          <p14:tracePt t="73822" x="6483350" y="5157788"/>
          <p14:tracePt t="73830" x="6524625" y="5183188"/>
          <p14:tracePt t="73842" x="6550025" y="5200650"/>
          <p14:tracePt t="73846" x="6592888" y="5226050"/>
          <p14:tracePt t="73855" x="6618288" y="5260975"/>
          <p14:tracePt t="73862" x="6669088" y="5311775"/>
          <p14:tracePt t="73871" x="6694488" y="5353050"/>
          <p14:tracePt t="73878" x="6719888" y="5387975"/>
          <p14:tracePt t="73889" x="6745288" y="5430838"/>
          <p14:tracePt t="73894" x="6745288" y="5438775"/>
          <p14:tracePt t="73905" x="6770688" y="5481638"/>
          <p14:tracePt t="73910" x="6770688" y="5497513"/>
          <p14:tracePt t="73921" x="6780213" y="5514975"/>
          <p14:tracePt t="73926" x="6780213" y="5524500"/>
          <p14:tracePt t="73934" x="6780213" y="5540375"/>
          <p14:tracePt t="73942" x="6780213" y="5549900"/>
          <p14:tracePt t="73950" x="6780213" y="5557838"/>
          <p14:tracePt t="73958" x="6780213" y="5575300"/>
          <p14:tracePt t="73974" x="6780213" y="5583238"/>
          <p14:tracePt t="73982" x="6770688" y="5591175"/>
          <p14:tracePt t="73990" x="6754813" y="5591175"/>
          <p14:tracePt t="73998" x="6745288" y="5600700"/>
          <p14:tracePt t="74006" x="6719888" y="5600700"/>
          <p14:tracePt t="74014" x="6704013" y="5600700"/>
          <p14:tracePt t="74022" x="6678613" y="5600700"/>
          <p14:tracePt t="74030" x="6643688" y="5600700"/>
          <p14:tracePt t="74039" x="6610350" y="5600700"/>
          <p14:tracePt t="74046" x="6559550" y="5608638"/>
          <p14:tracePt t="74056" x="6524625" y="5616575"/>
          <p14:tracePt t="74062" x="6483350" y="5634038"/>
          <p14:tracePt t="74074" x="6456363" y="5641975"/>
          <p14:tracePt t="74083" x="6430963" y="5651500"/>
          <p14:tracePt t="74090" x="6423025" y="5651500"/>
          <p14:tracePt t="74098" x="6415088" y="5651500"/>
          <p14:tracePt t="74123" x="6405563" y="5651500"/>
          <p14:tracePt t="74138" x="6405563" y="5659438"/>
          <p14:tracePt t="74146" x="6397625" y="5659438"/>
          <p14:tracePt t="74155" x="6372225" y="5668963"/>
          <p14:tracePt t="74161" x="6354763" y="5668963"/>
          <p14:tracePt t="74171" x="6329363" y="5676900"/>
          <p14:tracePt t="74177" x="6303963" y="5684838"/>
          <p14:tracePt t="74187" x="6278563" y="5694363"/>
          <p14:tracePt t="74204" x="6261100" y="5694363"/>
          <p14:tracePt t="74210" x="6245225" y="5694363"/>
          <p14:tracePt t="74283" x="6227763" y="5694363"/>
          <p14:tracePt t="74300" x="6219825" y="5694363"/>
          <p14:tracePt t="74315" x="6202363" y="5694363"/>
          <p14:tracePt t="74323" x="6184900" y="5694363"/>
          <p14:tracePt t="74330" x="6167438" y="5668963"/>
          <p14:tracePt t="74340" x="6159500" y="5651500"/>
          <p14:tracePt t="74346" x="6142038" y="5634038"/>
          <p14:tracePt t="74356" x="6134100" y="5626100"/>
          <p14:tracePt t="74362" x="6134100" y="5608638"/>
          <p14:tracePt t="74372" x="6134100" y="5591175"/>
          <p14:tracePt t="74378" x="6126163" y="5575300"/>
          <p14:tracePt t="74388" x="6126163" y="5565775"/>
          <p14:tracePt t="74394" x="6126163" y="5557838"/>
          <p14:tracePt t="74405" x="6134100" y="5549900"/>
          <p14:tracePt t="74410" x="6134100" y="5540375"/>
          <p14:tracePt t="74421" x="6142038" y="5540375"/>
          <p14:tracePt t="74426" x="6159500" y="5540375"/>
          <p14:tracePt t="74434" x="6176963" y="5532438"/>
          <p14:tracePt t="74442" x="6194425" y="5532438"/>
          <p14:tracePt t="74450" x="6202363" y="5532438"/>
          <p14:tracePt t="74457" x="6219825" y="5532438"/>
          <p14:tracePt t="74465" x="6227763" y="5532438"/>
          <p14:tracePt t="74474" x="6253163" y="5524500"/>
          <p14:tracePt t="74482" x="6270625" y="5524500"/>
          <p14:tracePt t="74490" x="6296025" y="5524500"/>
          <p14:tracePt t="74498" x="6311900" y="5532438"/>
          <p14:tracePt t="74505" x="6329363" y="5532438"/>
          <p14:tracePt t="74514" x="6346825" y="5540375"/>
          <p14:tracePt t="74522" x="6354763" y="5549900"/>
          <p14:tracePt t="74530" x="6372225" y="5557838"/>
          <p14:tracePt t="74539" x="6389688" y="5565775"/>
          <p14:tracePt t="74571" x="6389688" y="5575300"/>
          <p14:tracePt t="74588" x="6389688" y="5583238"/>
          <p14:tracePt t="74606" x="6389688" y="5600700"/>
          <p14:tracePt t="74612" x="6389688" y="5608638"/>
          <p14:tracePt t="74624" x="6389688" y="5616575"/>
          <p14:tracePt t="74639" x="6389688" y="5634038"/>
          <p14:tracePt t="74643" x="6380163" y="5651500"/>
          <p14:tracePt t="74732" x="6380163" y="5659438"/>
          <p14:tracePt t="75181" x="6372225" y="5659438"/>
          <p14:tracePt t="75195" x="6364288" y="5651500"/>
          <p14:tracePt t="75205" x="6354763" y="5641975"/>
          <p14:tracePt t="75210" x="6346825" y="5634038"/>
          <p14:tracePt t="75218" x="6338888" y="5608638"/>
          <p14:tracePt t="75225" x="6321425" y="5591175"/>
          <p14:tracePt t="75233" x="6303963" y="5583238"/>
          <p14:tracePt t="75241" x="6286500" y="5565775"/>
          <p14:tracePt t="75249" x="6278563" y="5557838"/>
          <p14:tracePt t="75290" x="6278563" y="5549900"/>
          <p14:tracePt t="75322" x="6278563" y="5540375"/>
          <p14:tracePt t="75330" x="6278563" y="5532438"/>
          <p14:tracePt t="75338" x="6278563" y="5524500"/>
          <p14:tracePt t="75354" x="6278563" y="5514975"/>
          <p14:tracePt t="75362" x="6278563" y="5507038"/>
          <p14:tracePt t="75387" x="6286500" y="5497513"/>
          <p14:tracePt t="75395" x="6303963" y="5481638"/>
          <p14:tracePt t="75405" x="6321425" y="5472113"/>
          <p14:tracePt t="75411" x="6338888" y="5446713"/>
          <p14:tracePt t="75421" x="6372225" y="5430838"/>
          <p14:tracePt t="75426" x="6380163" y="5421313"/>
          <p14:tracePt t="75436" x="6389688" y="5413375"/>
          <p14:tracePt t="75442" x="6405563" y="5413375"/>
          <p14:tracePt t="75451" x="6415088" y="5413375"/>
          <p14:tracePt t="75459" x="6423025" y="5413375"/>
          <p14:tracePt t="75467" x="6440488" y="5395913"/>
          <p14:tracePt t="75482" x="6456363" y="5395913"/>
          <p14:tracePt t="75490" x="6473825" y="5395913"/>
          <p14:tracePt t="75498" x="6491288" y="5395913"/>
          <p14:tracePt t="75507" x="6508750" y="5395913"/>
          <p14:tracePt t="75514" x="6524625" y="5395913"/>
          <p14:tracePt t="75523" x="6534150" y="5395913"/>
          <p14:tracePt t="75530" x="6550025" y="5395913"/>
          <p14:tracePt t="75539" x="6567488" y="5395913"/>
          <p14:tracePt t="75547" x="6575425" y="5405438"/>
          <p14:tracePt t="75556" x="6584950" y="5413375"/>
          <p14:tracePt t="75579" x="6592888" y="5413375"/>
          <p14:tracePt t="75595" x="6600825" y="5421313"/>
          <p14:tracePt t="75608" x="6610350" y="5430838"/>
          <p14:tracePt t="75612" x="6626225" y="5438775"/>
          <p14:tracePt t="75629" x="6626225" y="5456238"/>
          <p14:tracePt t="75634" x="6643688" y="5472113"/>
          <p14:tracePt t="75724" x="6653213" y="5481638"/>
          <p14:tracePt t="75747" x="6653213" y="5497513"/>
          <p14:tracePt t="75787" x="6653213" y="5507038"/>
          <p14:tracePt t="75820" x="6653213" y="5514975"/>
          <p14:tracePt t="75828" x="6661150" y="5514975"/>
          <p14:tracePt t="75852" x="6661150" y="5532438"/>
          <p14:tracePt t="75868" x="6669088" y="5549900"/>
          <p14:tracePt t="75878" x="6669088" y="5557838"/>
          <p14:tracePt t="75915" x="6669088" y="5565775"/>
          <p14:tracePt t="76028" x="6669088" y="5575300"/>
          <p14:tracePt t="76037" x="6669088" y="5583238"/>
          <p14:tracePt t="76044" x="6653213" y="5591175"/>
          <p14:tracePt t="76075" x="6635750" y="5608638"/>
          <p14:tracePt t="76083" x="6626225" y="5608638"/>
          <p14:tracePt t="76100" x="6610350" y="5616575"/>
          <p14:tracePt t="76124" x="6610350" y="5626100"/>
          <p14:tracePt t="76140" x="6600825" y="5626100"/>
          <p14:tracePt t="76236" x="6584950" y="5626100"/>
          <p14:tracePt t="76252" x="6575425" y="5626100"/>
          <p14:tracePt t="76257" x="6550025" y="5608638"/>
          <p14:tracePt t="76266" x="6534150" y="5600700"/>
          <p14:tracePt t="76274" x="6524625" y="5583238"/>
          <p14:tracePt t="76282" x="6508750" y="5583238"/>
          <p14:tracePt t="76290" x="6499225" y="5565775"/>
          <p14:tracePt t="76297" x="6491288" y="5565775"/>
          <p14:tracePt t="76305" x="6473825" y="5549900"/>
          <p14:tracePt t="76329" x="6456363" y="5549900"/>
          <p14:tracePt t="76338" x="6440488" y="5532438"/>
          <p14:tracePt t="76354" x="6430963" y="5532438"/>
          <p14:tracePt t="76372" x="6423025" y="5532438"/>
          <p14:tracePt t="76378" x="6405563" y="5532438"/>
          <p14:tracePt t="76387" x="6372225" y="5532438"/>
          <p14:tracePt t="76394" x="6346825" y="5532438"/>
          <p14:tracePt t="76404" x="6329363" y="5532438"/>
          <p14:tracePt t="76410" x="6311900" y="5532438"/>
          <p14:tracePt t="76420" x="6296025" y="5532438"/>
          <p14:tracePt t="76426" x="6278563" y="5532438"/>
          <p14:tracePt t="76437" x="6270625" y="5532438"/>
          <p14:tracePt t="76442" x="6261100" y="5532438"/>
          <p14:tracePt t="76450" x="6253163" y="5532438"/>
          <p14:tracePt t="76474" x="6245225" y="5532438"/>
          <p14:tracePt t="76524" x="6235700" y="5540375"/>
          <p14:tracePt t="76531" x="6227763" y="5540375"/>
          <p14:tracePt t="76588" x="6227763" y="5549900"/>
          <p14:tracePt t="76624" x="6219825" y="5549900"/>
          <p14:tracePt t="76651" x="6210300" y="5549900"/>
          <p14:tracePt t="76666" x="6202363" y="5549900"/>
          <p14:tracePt t="76674" x="6194425" y="5549900"/>
          <p14:tracePt t="76796" x="6202363" y="5549900"/>
          <p14:tracePt t="76806" x="6202363" y="5540375"/>
          <p14:tracePt t="76812" x="6210300" y="5540375"/>
          <p14:tracePt t="76825" x="6227763" y="5540375"/>
          <p14:tracePt t="76827" x="6253163" y="5540375"/>
          <p14:tracePt t="76839" x="6261100" y="5540375"/>
          <p14:tracePt t="76843" x="6278563" y="5540375"/>
          <p14:tracePt t="76853" x="6286500" y="5540375"/>
          <p14:tracePt t="76859" x="6303963" y="5540375"/>
          <p14:tracePt t="76867" x="6311900" y="5549900"/>
          <p14:tracePt t="76874" x="6321425" y="5549900"/>
          <p14:tracePt t="76891" x="6338888" y="5549900"/>
          <p14:tracePt t="76898" x="6346825" y="5557838"/>
          <p14:tracePt t="76906" x="6364288" y="5565775"/>
          <p14:tracePt t="76914" x="6389688" y="5583238"/>
          <p14:tracePt t="76922" x="6405563" y="5583238"/>
          <p14:tracePt t="76931" x="6430963" y="5591175"/>
          <p14:tracePt t="76940" x="6448425" y="5608638"/>
          <p14:tracePt t="76946" x="6473825" y="5616575"/>
          <p14:tracePt t="76956" x="6491288" y="5634038"/>
          <p14:tracePt t="76973" x="6499225" y="5634038"/>
          <p14:tracePt t="77019" x="6499225" y="5641975"/>
          <p14:tracePt t="77358" x="6499225" y="5634038"/>
          <p14:tracePt t="77366" x="6499225" y="5626100"/>
          <p14:tracePt t="77373" x="6499225" y="5608638"/>
          <p14:tracePt t="77381" x="6483350" y="5600700"/>
          <p14:tracePt t="77389" x="6465888" y="5557838"/>
          <p14:tracePt t="77397" x="6448425" y="5532438"/>
          <p14:tracePt t="77405" x="6423025" y="5497513"/>
          <p14:tracePt t="77413" x="6405563" y="5481638"/>
          <p14:tracePt t="77421" x="6372225" y="5456238"/>
          <p14:tracePt t="77430" x="6364288" y="5438775"/>
          <p14:tracePt t="77438" x="6338888" y="5421313"/>
          <p14:tracePt t="77446" x="6329363" y="5413375"/>
          <p14:tracePt t="77462" x="6311900" y="5395913"/>
          <p14:tracePt t="77518" x="6303963" y="5395913"/>
          <p14:tracePt t="77536" x="6296025" y="5395913"/>
          <p14:tracePt t="77544" x="6286500" y="5395913"/>
          <p14:tracePt t="77552" x="6286500" y="5405438"/>
          <p14:tracePt t="77568" x="6286500" y="5413375"/>
          <p14:tracePt t="77576" x="6270625" y="5421313"/>
          <p14:tracePt t="77620" x="6261100" y="5438775"/>
          <p14:tracePt t="77632" x="6253163" y="5446713"/>
          <p14:tracePt t="77711" x="6253163" y="5464175"/>
          <p14:tracePt t="77727" x="6253163" y="5472113"/>
          <p14:tracePt t="77736" x="6253163" y="5489575"/>
          <p14:tracePt t="77759" x="6253163" y="5514975"/>
          <p14:tracePt t="77768" x="6261100" y="5524500"/>
          <p14:tracePt t="77776" x="6270625" y="5540375"/>
          <p14:tracePt t="77790" x="6270625" y="5557838"/>
          <p14:tracePt t="77799" x="6278563" y="5557838"/>
          <p14:tracePt t="77806" x="6286500" y="5565775"/>
          <p14:tracePt t="77823" x="6296025" y="5583238"/>
          <p14:tracePt t="77830" x="6303963" y="5600700"/>
          <p14:tracePt t="77841" x="6321425" y="5616575"/>
          <p14:tracePt t="77856" x="6338888" y="5634038"/>
          <p14:tracePt t="77862" x="6338888" y="5641975"/>
          <p14:tracePt t="77872" x="6346825" y="5651500"/>
          <p14:tracePt t="77889" x="6354763" y="5668963"/>
          <p14:tracePt t="78016" x="6364288" y="5668963"/>
          <p14:tracePt t="78039" x="6380163" y="5668963"/>
          <p14:tracePt t="78046" x="6389688" y="5676900"/>
          <p14:tracePt t="78055" x="6397625" y="5676900"/>
          <p14:tracePt t="78062" x="6405563" y="5684838"/>
          <p14:tracePt t="78072" x="6415088" y="5684838"/>
          <p14:tracePt t="78110" x="6423025" y="5694363"/>
          <p14:tracePt t="78120" x="6430963" y="5694363"/>
          <p14:tracePt t="78160" x="6440488" y="5702300"/>
          <p14:tracePt t="78312" x="6430963" y="5694363"/>
          <p14:tracePt t="78321" x="6415088" y="5684838"/>
          <p14:tracePt t="78328" x="6397625" y="5659438"/>
          <p14:tracePt t="78341" x="6380163" y="5641975"/>
          <p14:tracePt t="78345" x="6346825" y="5600700"/>
          <p14:tracePt t="78356" x="6303963" y="5557838"/>
          <p14:tracePt t="78359" x="6261100" y="5514975"/>
          <p14:tracePt t="78368" x="6219825" y="5464175"/>
          <p14:tracePt t="78375" x="6167438" y="5405438"/>
          <p14:tracePt t="78383" x="6108700" y="5319713"/>
          <p14:tracePt t="78391" x="6057900" y="5226050"/>
          <p14:tracePt t="78398" x="5989638" y="5116513"/>
          <p14:tracePt t="78406" x="5913438" y="5013325"/>
          <p14:tracePt t="78414" x="5819775" y="4878388"/>
          <p14:tracePt t="78422" x="5735638" y="4775200"/>
          <p14:tracePt t="78430" x="5632450" y="4648200"/>
          <p14:tracePt t="78438" x="5513388" y="4503738"/>
          <p14:tracePt t="78446" x="5386388" y="4368800"/>
          <p14:tracePt t="78455" x="5267325" y="4240213"/>
          <p14:tracePt t="78461" x="5140325" y="4095750"/>
          <p14:tracePt t="78470" x="5054600" y="4011613"/>
          <p14:tracePt t="78477" x="4962525" y="3892550"/>
          <p14:tracePt t="78487" x="4876800" y="3806825"/>
          <p14:tracePt t="78493" x="4818063" y="3756025"/>
          <p14:tracePt t="78504" x="4740275" y="3687763"/>
          <p14:tracePt t="78510" x="4664075" y="3636963"/>
          <p14:tracePt t="78520" x="4605338" y="3594100"/>
          <p14:tracePt t="78526" x="4545013" y="3578225"/>
          <p14:tracePt t="78536" x="4476750" y="3568700"/>
          <p14:tracePt t="78542" x="4418013" y="3560763"/>
          <p14:tracePt t="78550" x="4367213" y="3560763"/>
          <p14:tracePt t="78557" x="4332288" y="3560763"/>
          <p14:tracePt t="78566" x="4298950" y="3560763"/>
          <p14:tracePt t="78574" x="4265613" y="3560763"/>
          <p14:tracePt t="78582" x="4240213" y="3568700"/>
          <p14:tracePt t="78589" x="4197350" y="3578225"/>
          <p14:tracePt t="78598" x="4171950" y="3594100"/>
          <p14:tracePt t="78607" x="4137025" y="3594100"/>
          <p14:tracePt t="78613" x="4095750" y="3611563"/>
          <p14:tracePt t="78624" x="4044950" y="3636963"/>
          <p14:tracePt t="78632" x="3984625" y="3654425"/>
          <p14:tracePt t="78642" x="3916363" y="3671888"/>
          <p14:tracePt t="78648" x="3848100" y="3687763"/>
          <p14:tracePt t="78658" x="3781425" y="3697288"/>
          <p14:tracePt t="78663" x="3729038" y="3705225"/>
          <p14:tracePt t="78672" x="3687763" y="3705225"/>
          <p14:tracePt t="78678" x="3644900" y="3713163"/>
          <p14:tracePt t="78688" x="3619500" y="3713163"/>
          <p14:tracePt t="78694" x="3594100" y="3713163"/>
          <p14:tracePt t="78710" x="3586163" y="3713163"/>
          <p14:tracePt t="78767" x="3586163" y="3705225"/>
          <p14:tracePt t="78776" x="3611563" y="3687763"/>
          <p14:tracePt t="78784" x="3627438" y="3671888"/>
          <p14:tracePt t="78794" x="3662363" y="3654425"/>
          <p14:tracePt t="78800" x="3721100" y="3636963"/>
          <p14:tracePt t="78809" x="3806825" y="3629025"/>
          <p14:tracePt t="78815" x="3908425" y="3629025"/>
          <p14:tracePt t="78824" x="4052888" y="3662363"/>
          <p14:tracePt t="78830" x="4256088" y="3705225"/>
          <p14:tracePt t="78839" x="4410075" y="3738563"/>
          <p14:tracePt t="78846" x="4605338" y="3816350"/>
          <p14:tracePt t="78855" x="4826000" y="3908425"/>
          <p14:tracePt t="78862" x="5021263" y="4011613"/>
          <p14:tracePt t="78887" x="5480050" y="4308475"/>
          <p14:tracePt t="78894" x="5607050" y="4402138"/>
          <p14:tracePt t="78903" x="5708650" y="4503738"/>
          <p14:tracePt t="78910" x="5862638" y="4640263"/>
          <p14:tracePt t="78920" x="5989638" y="4767263"/>
          <p14:tracePt t="78926" x="6116638" y="4919663"/>
          <p14:tracePt t="78937" x="6219825" y="5038725"/>
          <p14:tracePt t="78942" x="6296025" y="5141913"/>
          <p14:tracePt t="78951" x="6380163" y="5260975"/>
          <p14:tracePt t="78958" x="6440488" y="5345113"/>
          <p14:tracePt t="78966" x="6483350" y="5421313"/>
          <p14:tracePt t="78974" x="6516688" y="5481638"/>
          <p14:tracePt t="78982" x="6542088" y="5532438"/>
          <p14:tracePt t="78990" x="6567488" y="5565775"/>
          <p14:tracePt t="78998" x="6592888" y="5600700"/>
          <p14:tracePt t="79006" x="6592888" y="5608638"/>
          <p14:tracePt t="79014" x="6610350" y="5634038"/>
          <p14:tracePt t="79022" x="6618288" y="5651500"/>
          <p14:tracePt t="79030" x="6626225" y="5659438"/>
          <p14:tracePt t="79038" x="6643688" y="5684838"/>
          <p14:tracePt t="79046" x="6643688" y="5702300"/>
          <p14:tracePt t="79056" x="6653213" y="5710238"/>
          <p14:tracePt t="79062" x="6661150" y="5719763"/>
          <p14:tracePt t="79072" x="6661150" y="5727700"/>
          <p14:tracePt t="79078" x="6661150" y="5735638"/>
          <p14:tracePt t="79103" x="6661150" y="5745163"/>
          <p14:tracePt t="79110" x="6678613" y="5761038"/>
          <p14:tracePt t="79120" x="6678613" y="5770563"/>
          <p14:tracePt t="79126" x="6678613" y="5788025"/>
          <p14:tracePt t="79137" x="6686550" y="5803900"/>
          <p14:tracePt t="79142" x="6711950" y="5829300"/>
          <p14:tracePt t="79153" x="6711950" y="5838825"/>
          <p14:tracePt t="79158" x="6711950" y="5846763"/>
          <p14:tracePt t="79336" x="6704013" y="5829300"/>
          <p14:tracePt t="79353" x="6694488" y="5813425"/>
          <p14:tracePt t="79358" x="6694488" y="5803900"/>
          <p14:tracePt t="79366" x="6678613" y="5788025"/>
          <p14:tracePt t="79382" x="6678613" y="5778500"/>
          <p14:tracePt t="79533" x="6678613" y="5770563"/>
          <p14:tracePt t="79549" x="6653213" y="5770563"/>
          <p14:tracePt t="79557" x="6643688" y="5770563"/>
          <p14:tracePt t="79565" x="6635750" y="5770563"/>
          <p14:tracePt t="79573" x="6618288" y="5770563"/>
          <p14:tracePt t="79582" x="6600825" y="5770563"/>
          <p14:tracePt t="79589" x="6559550" y="5770563"/>
          <p14:tracePt t="79598" x="6483350" y="5770563"/>
          <p14:tracePt t="79607" x="6389688" y="5770563"/>
          <p14:tracePt t="79613" x="6286500" y="5761038"/>
          <p14:tracePt t="79621" x="6184900" y="5745163"/>
          <p14:tracePt t="79630" x="6065838" y="5702300"/>
          <p14:tracePt t="79638" x="5964238" y="5676900"/>
          <p14:tracePt t="79646" x="5895975" y="5651500"/>
          <p14:tracePt t="79654" x="5827713" y="5626100"/>
          <p14:tracePt t="79662" x="5819775" y="5616575"/>
          <p14:tracePt t="79672" x="5811838" y="5608638"/>
          <p14:tracePt t="79678" x="5811838" y="5600700"/>
          <p14:tracePt t="79759" x="5802313" y="5591175"/>
          <p14:tracePt t="79775" x="5776913" y="5591175"/>
          <p14:tracePt t="79784" x="5768975" y="5591175"/>
          <p14:tracePt t="79792" x="5743575" y="5591175"/>
          <p14:tracePt t="79799" x="5718175" y="5591175"/>
          <p14:tracePt t="79807" x="5675313" y="5591175"/>
          <p14:tracePt t="79815" x="5632450" y="5591175"/>
          <p14:tracePt t="79822" x="5573713" y="5600700"/>
          <p14:tracePt t="79830" x="5505450" y="5608638"/>
          <p14:tracePt t="79838" x="5446713" y="5616575"/>
          <p14:tracePt t="79847" x="5386388" y="5634038"/>
          <p14:tracePt t="79856" x="5343525" y="5651500"/>
          <p14:tracePt t="79862" x="5302250" y="5659438"/>
          <p14:tracePt t="79873" x="5267325" y="5668963"/>
          <p14:tracePt t="79887" x="5259388" y="5676900"/>
          <p14:tracePt t="79951" x="5276850" y="5659438"/>
          <p14:tracePt t="79959" x="5276850" y="5651500"/>
          <p14:tracePt t="79968" x="5284788" y="5626100"/>
          <p14:tracePt t="79975" x="5335588" y="5575300"/>
          <p14:tracePt t="79983" x="5386388" y="5514975"/>
          <p14:tracePt t="79991" x="5462588" y="5446713"/>
          <p14:tracePt t="79999" x="5556250" y="5380038"/>
          <p14:tracePt t="80007" x="5675313" y="5286375"/>
          <p14:tracePt t="80015" x="5819775" y="5167313"/>
          <p14:tracePt t="80024" x="5981700" y="5048250"/>
          <p14:tracePt t="80030" x="6142038" y="4954588"/>
          <p14:tracePt t="80040" x="6303963" y="4852988"/>
          <p14:tracePt t="80047" x="6440488" y="4759325"/>
          <p14:tracePt t="80057" x="6534150" y="4691063"/>
          <p14:tracePt t="80062" x="6618288" y="4630738"/>
          <p14:tracePt t="80072" x="6694488" y="4572000"/>
          <p14:tracePt t="80078" x="6745288" y="4529138"/>
          <p14:tracePt t="80089" x="6788150" y="4486275"/>
          <p14:tracePt t="80094" x="6823075" y="4452938"/>
          <p14:tracePt t="80105" x="6838950" y="4427538"/>
          <p14:tracePt t="80111" x="6864350" y="4410075"/>
          <p14:tracePt t="80122" x="6889750" y="4376738"/>
          <p14:tracePt t="80126" x="6924675" y="4351338"/>
          <p14:tracePt t="80137" x="6958013" y="4333875"/>
          <p14:tracePt t="80142" x="7018338" y="4308475"/>
          <p14:tracePt t="80153" x="7094538" y="4275138"/>
          <p14:tracePt t="80159" x="7153275" y="4257675"/>
          <p14:tracePt t="80167" x="7221538" y="4240213"/>
          <p14:tracePt t="80174" x="7281863" y="4224338"/>
          <p14:tracePt t="80182" x="7323138" y="4224338"/>
          <p14:tracePt t="80190" x="7358063" y="4214813"/>
          <p14:tracePt t="80198" x="7383463" y="4206875"/>
          <p14:tracePt t="80206" x="7391400" y="4197350"/>
          <p14:tracePt t="80292" x="7400925" y="4189413"/>
          <p14:tracePt t="80324" x="7408863" y="4181475"/>
          <p14:tracePt t="80348" x="7416800" y="4171950"/>
          <p14:tracePt t="80356" x="7426325" y="4171950"/>
          <p14:tracePt t="80364" x="7434263" y="4164013"/>
          <p14:tracePt t="80373" x="7451725" y="4156075"/>
          <p14:tracePt t="80379" x="7451725" y="4146550"/>
          <p14:tracePt t="80389" x="7467600" y="4130675"/>
          <p14:tracePt t="80395" x="7477125" y="4130675"/>
          <p14:tracePt t="80641" x="7477125" y="4121150"/>
          <p14:tracePt t="80690" x="7459663" y="4113213"/>
          <p14:tracePt t="80697" x="7416800" y="4079875"/>
          <p14:tracePt t="80705" x="7358063" y="4044950"/>
          <p14:tracePt t="80713" x="7272338" y="3976688"/>
          <p14:tracePt t="80722" x="7162800" y="3892550"/>
          <p14:tracePt t="80729" x="7059613" y="3798888"/>
          <p14:tracePt t="80738" x="6983413" y="3722688"/>
          <p14:tracePt t="80745" x="6950075" y="3671888"/>
          <p14:tracePt t="80755" x="6924675" y="3629025"/>
          <p14:tracePt t="80762" x="6907213" y="3578225"/>
          <p14:tracePt t="80772" x="6899275" y="3527425"/>
          <p14:tracePt t="80778" x="6889750" y="3492500"/>
          <p14:tracePt t="80787" x="6873875" y="3441700"/>
          <p14:tracePt t="80794" x="6864350" y="3433763"/>
          <p14:tracePt t="80804" x="6848475" y="3408363"/>
          <p14:tracePt t="80821" x="6831013" y="3408363"/>
          <p14:tracePt t="80826" x="6805613" y="3398838"/>
          <p14:tracePt t="80836" x="6754813" y="3365500"/>
          <p14:tracePt t="80842" x="6686550" y="3340100"/>
          <p14:tracePt t="80853" x="6610350" y="3305175"/>
          <p14:tracePt t="80858" x="6542088" y="3271838"/>
          <p14:tracePt t="80866" x="6499225" y="3263900"/>
          <p14:tracePt t="80888" x="6499225" y="3254375"/>
          <p14:tracePt t="80914" x="6483350" y="3254375"/>
          <p14:tracePt t="80922" x="6473825" y="3254375"/>
          <p14:tracePt t="80930" x="6465888" y="3254375"/>
          <p14:tracePt t="80938" x="6465888" y="3271838"/>
          <p14:tracePt t="80946" x="6465888" y="3289300"/>
          <p14:tracePt t="80955" x="6465888" y="3314700"/>
          <p14:tracePt t="80962" x="6465888" y="3322638"/>
          <p14:tracePt t="80971" x="6465888" y="3330575"/>
          <p14:tracePt t="80978" x="6465888" y="3348038"/>
          <p14:tracePt t="80988" x="6465888" y="3382963"/>
          <p14:tracePt t="81004" x="6473825" y="3390900"/>
          <p14:tracePt t="81010" x="6483350" y="3416300"/>
          <p14:tracePt t="81022" x="6499225" y="3424238"/>
          <p14:tracePt t="81026" x="6516688" y="3459163"/>
          <p14:tracePt t="81036" x="6516688" y="3467100"/>
          <p14:tracePt t="81042" x="6524625" y="3475038"/>
          <p14:tracePt t="81053" x="6542088" y="3492500"/>
          <p14:tracePt t="81058" x="6559550" y="3492500"/>
          <p14:tracePt t="81066" x="6592888" y="3517900"/>
          <p14:tracePt t="81074" x="6600825" y="3527425"/>
          <p14:tracePt t="81082" x="6635750" y="3535363"/>
          <p14:tracePt t="81090" x="6669088" y="3552825"/>
          <p14:tracePt t="81098" x="6678613" y="3560763"/>
          <p14:tracePt t="81106" x="6694488" y="3568700"/>
          <p14:tracePt t="81114" x="6711950" y="3586163"/>
          <p14:tracePt t="81122" x="6719888" y="3586163"/>
          <p14:tracePt t="81130" x="6729413" y="3603625"/>
          <p14:tracePt t="81138" x="6737350" y="3603625"/>
          <p14:tracePt t="81146" x="6745288" y="3619500"/>
          <p14:tracePt t="81154" x="6762750" y="3629025"/>
          <p14:tracePt t="81162" x="6788150" y="3646488"/>
          <p14:tracePt t="81170" x="6805613" y="3646488"/>
          <p14:tracePt t="81178" x="6805613" y="3654425"/>
          <p14:tracePt t="81187" x="6838950" y="3679825"/>
          <p14:tracePt t="81194" x="6856413" y="3679825"/>
          <p14:tracePt t="81204" x="6881813" y="3697288"/>
          <p14:tracePt t="81219" x="6889750" y="3705225"/>
          <p14:tracePt t="81226" x="6899275" y="3705225"/>
          <p14:tracePt t="81236" x="6915150" y="3722688"/>
          <p14:tracePt t="81282" x="6924675" y="3730625"/>
          <p14:tracePt t="81290" x="6932613" y="3730625"/>
          <p14:tracePt t="81298" x="6950075" y="3738563"/>
          <p14:tracePt t="81490" x="6958013" y="3738563"/>
          <p14:tracePt t="81506" x="6950075" y="3748088"/>
          <p14:tracePt t="81514" x="6932613" y="3763963"/>
          <p14:tracePt t="81522" x="6907213" y="3781425"/>
          <p14:tracePt t="81530" x="6881813" y="3781425"/>
          <p14:tracePt t="81539" x="6848475" y="3781425"/>
          <p14:tracePt t="81546" x="6805613" y="3773488"/>
          <p14:tracePt t="81555" x="6797675" y="3773488"/>
          <p14:tracePt t="81563" x="6780213" y="3756025"/>
          <p14:tracePt t="81573" x="6754813" y="3748088"/>
          <p14:tracePt t="81578" x="6711950" y="3713163"/>
          <p14:tracePt t="81588" x="6669088" y="3679825"/>
          <p14:tracePt t="81595" x="6643688" y="3654425"/>
          <p14:tracePt t="81606" x="6610350" y="3636963"/>
          <p14:tracePt t="81610" x="6584950" y="3611563"/>
          <p14:tracePt t="81622" x="6575425" y="3611563"/>
          <p14:tracePt t="81628" x="6567488" y="3586163"/>
          <p14:tracePt t="81636" x="6559550" y="3568700"/>
          <p14:tracePt t="81642" x="6550025" y="3543300"/>
          <p14:tracePt t="81653" x="6542088" y="3517900"/>
          <p14:tracePt t="81657" x="6524625" y="3484563"/>
          <p14:tracePt t="81666" x="6508750" y="3433763"/>
          <p14:tracePt t="81674" x="6491288" y="3382963"/>
          <p14:tracePt t="81681" x="6483350" y="3322638"/>
          <p14:tracePt t="81690" x="6465888" y="3254375"/>
          <p14:tracePt t="81697" x="6440488" y="3160713"/>
          <p14:tracePt t="81705" x="6423025" y="3084513"/>
          <p14:tracePt t="81713" x="6405563" y="3000375"/>
          <p14:tracePt t="81721" x="6389688" y="2914650"/>
          <p14:tracePt t="81730" x="6380163" y="2846388"/>
          <p14:tracePt t="81738" x="6372225" y="2805113"/>
          <p14:tracePt t="81746" x="6364288" y="2752725"/>
          <p14:tracePt t="81754" x="6364288" y="2719388"/>
          <p14:tracePt t="81762" x="6364288" y="2693988"/>
          <p14:tracePt t="81770" x="6354763" y="2668588"/>
          <p14:tracePt t="81778" x="6354763" y="2660650"/>
          <p14:tracePt t="81787" x="6346825" y="2643188"/>
          <p14:tracePt t="81810" x="6346825" y="2633663"/>
          <p14:tracePt t="81819" x="6346825" y="2617788"/>
          <p14:tracePt t="81842" x="6338888" y="2617788"/>
          <p14:tracePt t="81874" x="6338888" y="2625725"/>
          <p14:tracePt t="81883" x="6338888" y="2633663"/>
          <p14:tracePt t="81904" x="6338888" y="2693988"/>
          <p14:tracePt t="81907" x="6338888" y="2770188"/>
          <p14:tracePt t="81914" x="6346825" y="2871788"/>
          <p14:tracePt t="81922" x="6346825" y="3000375"/>
          <p14:tracePt t="81930" x="6346825" y="3135313"/>
          <p14:tracePt t="81938" x="6346825" y="3263900"/>
          <p14:tracePt t="81946" x="6346825" y="3398838"/>
          <p14:tracePt t="81954" x="6346825" y="3517900"/>
          <p14:tracePt t="81962" x="6346825" y="3619500"/>
          <p14:tracePt t="81970" x="6346825" y="3687763"/>
          <p14:tracePt t="81978" x="6338888" y="3748088"/>
          <p14:tracePt t="81987" x="6329363" y="3790950"/>
          <p14:tracePt t="81994" x="6329363" y="3798888"/>
          <p14:tracePt t="82164" x="6329363" y="3806825"/>
          <p14:tracePt t="82197" x="6338888" y="3806825"/>
          <p14:tracePt t="82204" x="6354763" y="3806825"/>
          <p14:tracePt t="82210" x="6389688" y="3816350"/>
          <p14:tracePt t="82219" x="6448425" y="3824288"/>
          <p14:tracePt t="82226" x="6516688" y="3841750"/>
          <p14:tracePt t="82236" x="6610350" y="3857625"/>
          <p14:tracePt t="82242" x="6711950" y="3883025"/>
          <p14:tracePt t="82252" x="6823075" y="3900488"/>
          <p14:tracePt t="82258" x="6942138" y="3925888"/>
          <p14:tracePt t="82268" x="7059613" y="3968750"/>
          <p14:tracePt t="82274" x="7162800" y="3994150"/>
          <p14:tracePt t="82282" x="7264400" y="4019550"/>
          <p14:tracePt t="82290" x="7366000" y="4052888"/>
          <p14:tracePt t="82298" x="7477125" y="4087813"/>
          <p14:tracePt t="82306" x="7596188" y="4138613"/>
          <p14:tracePt t="82314" x="7697788" y="4181475"/>
          <p14:tracePt t="82322" x="7799388" y="4214813"/>
          <p14:tracePt t="82330" x="7885113" y="4249738"/>
          <p14:tracePt t="82338" x="7943850" y="4283075"/>
          <p14:tracePt t="82346" x="7961313" y="4283075"/>
          <p14:tracePt t="82355" x="7969250" y="4300538"/>
          <p14:tracePt t="82362" x="7977188" y="4300538"/>
          <p14:tracePt t="82404" x="7969250" y="4308475"/>
          <p14:tracePt t="82410" x="7969250" y="4316413"/>
          <p14:tracePt t="82420" x="7951788" y="4325938"/>
          <p14:tracePt t="82427" x="7918450" y="4341813"/>
          <p14:tracePt t="82438" x="7893050" y="4351338"/>
          <p14:tracePt t="82442" x="7867650" y="4351338"/>
          <p14:tracePt t="82453" x="7816850" y="4351338"/>
          <p14:tracePt t="82458" x="7740650" y="4351338"/>
          <p14:tracePt t="82469" x="7621588" y="4351338"/>
          <p14:tracePt t="82474" x="7459663" y="4325938"/>
          <p14:tracePt t="82482" x="7264400" y="4308475"/>
          <p14:tracePt t="82490" x="7034213" y="4249738"/>
          <p14:tracePt t="82498" x="6856413" y="4224338"/>
          <p14:tracePt t="82506" x="6704013" y="4206875"/>
          <p14:tracePt t="82514" x="6592888" y="4189413"/>
          <p14:tracePt t="82522" x="6491288" y="4156075"/>
          <p14:tracePt t="82530" x="6405563" y="4138613"/>
          <p14:tracePt t="82538" x="6346825" y="4121150"/>
          <p14:tracePt t="82546" x="6311900" y="4113213"/>
          <p14:tracePt t="82555" x="6303963" y="4113213"/>
          <p14:tracePt t="82562" x="6286500" y="4113213"/>
          <p14:tracePt t="82570" x="6286500" y="4105275"/>
          <p14:tracePt t="82578" x="6278563" y="4105275"/>
          <p14:tracePt t="82594" x="6270625" y="4105275"/>
          <p14:tracePt t="82603" x="6261100" y="4095750"/>
          <p14:tracePt t="82610" x="6253163" y="4095750"/>
          <p14:tracePt t="82620" x="6245225" y="4087813"/>
          <p14:tracePt t="82626" x="6235700" y="4087813"/>
          <p14:tracePt t="82639" x="6227763" y="4087813"/>
          <p14:tracePt t="82642" x="6227763" y="4079875"/>
          <p14:tracePt t="82655" x="6219825" y="4070350"/>
          <p14:tracePt t="82675" x="6219825" y="4062413"/>
          <p14:tracePt t="82708" x="6210300" y="4062413"/>
          <p14:tracePt t="82754" x="6210300" y="4052888"/>
          <p14:tracePt t="82785" x="6210300" y="4044950"/>
          <p14:tracePt t="82834" x="6219825" y="4019550"/>
          <p14:tracePt t="82842" x="6227763" y="4011613"/>
          <p14:tracePt t="82852" x="6261100" y="3976688"/>
          <p14:tracePt t="82858" x="6286500" y="3943350"/>
          <p14:tracePt t="82870" x="6303963" y="3917950"/>
          <p14:tracePt t="82874" x="6329363" y="3900488"/>
          <p14:tracePt t="82882" x="6338888" y="3875088"/>
          <p14:tracePt t="82890" x="6346825" y="3867150"/>
          <p14:tracePt t="82897" x="6364288" y="3857625"/>
          <p14:tracePt t="82905" x="6372225" y="3832225"/>
          <p14:tracePt t="82914" x="6389688" y="3816350"/>
          <p14:tracePt t="82930" x="6397625" y="3806825"/>
          <p14:tracePt t="82938" x="6405563" y="3798888"/>
          <p14:tracePt t="82946" x="6405563" y="3790950"/>
          <p14:tracePt t="82962" x="6423025" y="3790950"/>
          <p14:tracePt t="82970" x="6440488" y="3773488"/>
          <p14:tracePt t="82988" x="6483350" y="3756025"/>
          <p14:tracePt t="82994" x="6491288" y="3756025"/>
          <p14:tracePt t="83003" x="6516688" y="3748088"/>
          <p14:tracePt t="83010" x="6559550" y="3738563"/>
          <p14:tracePt t="83020" x="6584950" y="3738563"/>
          <p14:tracePt t="83026" x="6618288" y="3738563"/>
          <p14:tracePt t="83035" x="6643688" y="3738563"/>
          <p14:tracePt t="83042" x="6669088" y="3738563"/>
          <p14:tracePt t="83058" x="6686550" y="3738563"/>
          <p14:tracePt t="83066" x="6694488" y="3748088"/>
          <p14:tracePt t="83074" x="6729413" y="3748088"/>
          <p14:tracePt t="83082" x="6737350" y="3756025"/>
          <p14:tracePt t="83090" x="6770688" y="3773488"/>
          <p14:tracePt t="83098" x="6788150" y="3773488"/>
          <p14:tracePt t="83106" x="6813550" y="3781425"/>
          <p14:tracePt t="83114" x="6848475" y="3790950"/>
          <p14:tracePt t="83122" x="6873875" y="3806825"/>
          <p14:tracePt t="83130" x="6899275" y="3816350"/>
          <p14:tracePt t="83138" x="6924675" y="3832225"/>
          <p14:tracePt t="83146" x="6958013" y="3857625"/>
          <p14:tracePt t="83154" x="6967538" y="3867150"/>
          <p14:tracePt t="83162" x="6983413" y="3883025"/>
          <p14:tracePt t="83170" x="6992938" y="3900488"/>
          <p14:tracePt t="83178" x="6992938" y="3908425"/>
          <p14:tracePt t="83188" x="7000875" y="3925888"/>
          <p14:tracePt t="83194" x="7008813" y="3951288"/>
          <p14:tracePt t="83204" x="7008813" y="3968750"/>
          <p14:tracePt t="83210" x="7008813" y="3986213"/>
          <p14:tracePt t="83220" x="7018338" y="4011613"/>
          <p14:tracePt t="83226" x="7018338" y="4037013"/>
          <p14:tracePt t="83236" x="7018338" y="4052888"/>
          <p14:tracePt t="83242" x="7018338" y="4062413"/>
          <p14:tracePt t="83253" x="7018338" y="4079875"/>
          <p14:tracePt t="83258" x="7018338" y="4087813"/>
          <p14:tracePt t="83269" x="7018338" y="4095750"/>
          <p14:tracePt t="83274" x="7018338" y="4113213"/>
          <p14:tracePt t="83283" x="7008813" y="4121150"/>
          <p14:tracePt t="83290" x="7008813" y="4130675"/>
          <p14:tracePt t="83305" x="6992938" y="4130675"/>
          <p14:tracePt t="83310" x="6983413" y="4138613"/>
          <p14:tracePt t="83320" x="6967538" y="4146550"/>
          <p14:tracePt t="83326" x="6950075" y="4146550"/>
          <p14:tracePt t="83336" x="6915150" y="4164013"/>
          <p14:tracePt t="83342" x="6899275" y="4164013"/>
          <p14:tracePt t="83354" x="6864350" y="4164013"/>
          <p14:tracePt t="83358" x="6813550" y="4164013"/>
          <p14:tracePt t="83366" x="6770688" y="4164013"/>
          <p14:tracePt t="83374" x="6737350" y="4164013"/>
          <p14:tracePt t="83382" x="6704013" y="4164013"/>
          <p14:tracePt t="83390" x="6669088" y="4164013"/>
          <p14:tracePt t="83398" x="6626225" y="4164013"/>
          <p14:tracePt t="83406" x="6592888" y="4164013"/>
          <p14:tracePt t="83414" x="6567488" y="4164013"/>
          <p14:tracePt t="83422" x="6559550" y="4164013"/>
          <p14:tracePt t="83430" x="6542088" y="4156075"/>
          <p14:tracePt t="83438" x="6524625" y="4156075"/>
          <p14:tracePt t="83446" x="6499225" y="4138613"/>
          <p14:tracePt t="83462" x="6491288" y="4138613"/>
          <p14:tracePt t="83471" x="6483350" y="4130675"/>
          <p14:tracePt t="83478" x="6473825" y="4121150"/>
          <p14:tracePt t="83487" x="6448425" y="4095750"/>
          <p14:tracePt t="83494" x="6440488" y="4087813"/>
          <p14:tracePt t="83503" x="6430963" y="4079875"/>
          <p14:tracePt t="83526" x="6423025" y="4062413"/>
          <p14:tracePt t="83542" x="6415088" y="4052888"/>
          <p14:tracePt t="83552" x="6415088" y="4044950"/>
          <p14:tracePt t="83558" x="6415088" y="4027488"/>
          <p14:tracePt t="83570" x="6415088" y="4011613"/>
          <p14:tracePt t="83574" x="6415088" y="3994150"/>
          <p14:tracePt t="83582" x="6415088" y="3960813"/>
          <p14:tracePt t="83590" x="6423025" y="3925888"/>
          <p14:tracePt t="83599" x="6440488" y="3900488"/>
          <p14:tracePt t="83606" x="6456363" y="3857625"/>
          <p14:tracePt t="83614" x="6483350" y="3816350"/>
          <p14:tracePt t="83622" x="6499225" y="3790950"/>
          <p14:tracePt t="83630" x="6516688" y="3773488"/>
          <p14:tracePt t="83641" x="6534150" y="3756025"/>
          <p14:tracePt t="83646" x="6550025" y="3748088"/>
          <p14:tracePt t="83654" x="6567488" y="3730625"/>
          <p14:tracePt t="83662" x="6575425" y="3730625"/>
          <p14:tracePt t="83670" x="6584950" y="3730625"/>
          <p14:tracePt t="83686" x="6592888" y="3722688"/>
          <p14:tracePt t="83704" x="6600825" y="3722688"/>
          <p14:tracePt t="83710" x="6618288" y="3722688"/>
          <p14:tracePt t="83727" x="6635750" y="3722688"/>
          <p14:tracePt t="83735" x="6669088" y="3756025"/>
          <p14:tracePt t="83752" x="6694488" y="3790950"/>
          <p14:tracePt t="83758" x="6704013" y="3798888"/>
          <p14:tracePt t="83769" x="6719888" y="3832225"/>
          <p14:tracePt t="83774" x="6719888" y="3841750"/>
          <p14:tracePt t="83782" x="6719888" y="3849688"/>
          <p14:tracePt t="83790" x="6719888" y="3857625"/>
          <p14:tracePt t="83798" x="6719888" y="3875088"/>
          <p14:tracePt t="83814" x="6719888" y="3883025"/>
          <p14:tracePt t="83822" x="6719888" y="3892550"/>
          <p14:tracePt t="83829" x="6711950" y="3900488"/>
          <p14:tracePt t="83837" x="6704013" y="3908425"/>
          <p14:tracePt t="83845" x="6694488" y="3917950"/>
          <p14:tracePt t="83853" x="6669088" y="3917950"/>
          <p14:tracePt t="83861" x="6635750" y="3925888"/>
          <p14:tracePt t="83871" x="6600825" y="3925888"/>
          <p14:tracePt t="83877" x="6559550" y="3935413"/>
          <p14:tracePt t="83887" x="6499225" y="3935413"/>
          <p14:tracePt t="83894" x="6440488" y="3935413"/>
          <p14:tracePt t="83904" x="6389688" y="3935413"/>
          <p14:tracePt t="83910" x="6329363" y="3935413"/>
          <p14:tracePt t="83919" x="6261100" y="3925888"/>
          <p14:tracePt t="83926" x="6210300" y="3908425"/>
          <p14:tracePt t="83937" x="6167438" y="3892550"/>
          <p14:tracePt t="83942" x="6134100" y="3875088"/>
          <p14:tracePt t="83953" x="6116638" y="3867150"/>
          <p14:tracePt t="83974" x="6116638" y="3857625"/>
          <p14:tracePt t="83982" x="6116638" y="3849688"/>
          <p14:tracePt t="83990" x="6116638" y="3832225"/>
          <p14:tracePt t="83998" x="6116638" y="3816350"/>
          <p14:tracePt t="84006" x="6116638" y="3806825"/>
          <p14:tracePt t="84014" x="6116638" y="3781425"/>
          <p14:tracePt t="84022" x="6126163" y="3773488"/>
          <p14:tracePt t="84030" x="6126163" y="3756025"/>
          <p14:tracePt t="84038" x="6151563" y="3730625"/>
          <p14:tracePt t="84046" x="6167438" y="3713163"/>
          <p14:tracePt t="84054" x="6184900" y="3705225"/>
          <p14:tracePt t="84062" x="6194425" y="3697288"/>
          <p14:tracePt t="84070" x="6202363" y="3687763"/>
          <p14:tracePt t="84087" x="6210300" y="3687763"/>
          <p14:tracePt t="84152" x="6210300" y="3679825"/>
          <p14:tracePt t="84168" x="6219825" y="3679825"/>
          <p14:tracePt t="84184" x="6219825" y="3671888"/>
          <p14:tracePt t="84200" x="6235700" y="3671888"/>
          <p14:tracePt t="84216" x="6245225" y="3671888"/>
          <p14:tracePt t="84231" x="6261100" y="3671888"/>
          <p14:tracePt t="84247" x="6270625" y="3671888"/>
          <p14:tracePt t="84272" x="6278563" y="3671888"/>
          <p14:tracePt t="84278" x="6278563" y="3679825"/>
          <p14:tracePt t="84288" x="6286500" y="3687763"/>
          <p14:tracePt t="84295" x="6296025" y="3687763"/>
          <p14:tracePt t="84422" x="6296025" y="3705225"/>
          <p14:tracePt t="84430" x="6311900" y="3722688"/>
          <p14:tracePt t="84438" x="6321425" y="3748088"/>
          <p14:tracePt t="84446" x="6329363" y="3756025"/>
          <p14:tracePt t="84453" x="6329363" y="3763963"/>
          <p14:tracePt t="84462" x="6346825" y="3790950"/>
          <p14:tracePt t="84470" x="6364288" y="3816350"/>
          <p14:tracePt t="84478" x="6380163" y="3841750"/>
          <p14:tracePt t="84486" x="6397625" y="3857625"/>
          <p14:tracePt t="84494" x="6415088" y="3900488"/>
          <p14:tracePt t="84510" x="6430963" y="3908425"/>
          <p14:tracePt t="84519" x="6430963" y="3917950"/>
          <p14:tracePt t="84526" x="6430963" y="3925888"/>
          <p14:tracePt t="84536" x="6440488" y="3935413"/>
          <p14:tracePt t="84553" x="6448425" y="3943350"/>
          <p14:tracePt t="84558" x="6448425" y="3951288"/>
          <p14:tracePt t="84583" x="6456363" y="3968750"/>
          <p14:tracePt t="84615" x="6456363" y="3976688"/>
          <p14:tracePt t="84623" x="6456363" y="3986213"/>
          <p14:tracePt t="84632" x="6456363" y="3994150"/>
          <p14:tracePt t="84642" x="6465888" y="3994150"/>
          <p14:tracePt t="84649" x="6473825" y="4002088"/>
          <p14:tracePt t="84658" x="6473825" y="4027488"/>
          <p14:tracePt t="84661" x="6483350" y="4037013"/>
          <p14:tracePt t="84678" x="6491288" y="4044950"/>
          <p14:tracePt t="84694" x="6491288" y="4052888"/>
          <p14:tracePt t="84703" x="6491288" y="4062413"/>
          <p14:tracePt t="84726" x="6491288" y="4070350"/>
          <p14:tracePt t="85208" x="6473825" y="4062413"/>
          <p14:tracePt t="85216" x="6473825" y="4052888"/>
          <p14:tracePt t="85224" x="6440488" y="4019550"/>
          <p14:tracePt t="85231" x="6430963" y="4019550"/>
          <p14:tracePt t="85240" x="6430963" y="4011613"/>
          <p14:tracePt t="85247" x="6423025" y="3986213"/>
          <p14:tracePt t="85258" x="6415088" y="3986213"/>
          <p14:tracePt t="85263" x="6415088" y="3976688"/>
          <p14:tracePt t="85271" x="6415088" y="3951288"/>
          <p14:tracePt t="85278" x="6423025" y="3943350"/>
          <p14:tracePt t="85287" x="6430963" y="3917950"/>
          <p14:tracePt t="85294" x="6448425" y="3900488"/>
          <p14:tracePt t="85304" x="6456363" y="3875088"/>
          <p14:tracePt t="85310" x="6456363" y="3867150"/>
          <p14:tracePt t="85320" x="6465888" y="3849688"/>
          <p14:tracePt t="85326" x="6473825" y="3841750"/>
          <p14:tracePt t="85336" x="6473825" y="3816350"/>
          <p14:tracePt t="85343" x="6483350" y="3798888"/>
          <p14:tracePt t="85352" x="6483350" y="3790950"/>
          <p14:tracePt t="85359" x="6491288" y="3781425"/>
          <p14:tracePt t="85369" x="6499225" y="3763963"/>
          <p14:tracePt t="85374" x="6499225" y="3756025"/>
          <p14:tracePt t="85383" x="6508750" y="3738563"/>
          <p14:tracePt t="85390" x="6516688" y="3738563"/>
          <p14:tracePt t="85398" x="6516688" y="3722688"/>
          <p14:tracePt t="85406" x="6524625" y="3705225"/>
          <p14:tracePt t="85415" x="6524625" y="3697288"/>
          <p14:tracePt t="85422" x="6534150" y="3697288"/>
          <p14:tracePt t="85430" x="6534150" y="3679825"/>
          <p14:tracePt t="85438" x="6534150" y="3654425"/>
          <p14:tracePt t="85447" x="6542088" y="3636963"/>
          <p14:tracePt t="85454" x="6550025" y="3619500"/>
          <p14:tracePt t="85462" x="6550025" y="3611563"/>
          <p14:tracePt t="85471" x="6550025" y="3594100"/>
          <p14:tracePt t="85478" x="6550025" y="3578225"/>
          <p14:tracePt t="85487" x="6550025" y="3560763"/>
          <p14:tracePt t="85494" x="6550025" y="3543300"/>
          <p14:tracePt t="85504" x="6534150" y="3527425"/>
          <p14:tracePt t="85510" x="6516688" y="3509963"/>
          <p14:tracePt t="85520" x="6516688" y="3502025"/>
          <p14:tracePt t="85526" x="6499225" y="3492500"/>
          <p14:tracePt t="85536" x="6491288" y="3484563"/>
          <p14:tracePt t="85542" x="6483350" y="3475038"/>
          <p14:tracePt t="85553" x="6473825" y="3475038"/>
          <p14:tracePt t="85558" x="6465888" y="3475038"/>
          <p14:tracePt t="85569" x="6440488" y="3467100"/>
          <p14:tracePt t="85589" x="6430963" y="3467100"/>
          <p14:tracePt t="85598" x="6415088" y="3467100"/>
          <p14:tracePt t="85606" x="6397625" y="3467100"/>
          <p14:tracePt t="85614" x="6372225" y="3492500"/>
          <p14:tracePt t="85622" x="6329363" y="3527425"/>
          <p14:tracePt t="85630" x="6296025" y="3552825"/>
          <p14:tracePt t="85639" x="6261100" y="3594100"/>
          <p14:tracePt t="85645" x="6245225" y="3629025"/>
          <p14:tracePt t="85653" x="6235700" y="3646488"/>
          <p14:tracePt t="85662" x="6227763" y="3671888"/>
          <p14:tracePt t="85670" x="6219825" y="3697288"/>
          <p14:tracePt t="85678" x="6210300" y="3730625"/>
          <p14:tracePt t="85687" x="6210300" y="3763963"/>
          <p14:tracePt t="85694" x="6210300" y="3790950"/>
          <p14:tracePt t="85703" x="6210300" y="3824288"/>
          <p14:tracePt t="85710" x="6219825" y="3841750"/>
          <p14:tracePt t="85719" x="6235700" y="3849688"/>
          <p14:tracePt t="85726" x="6235700" y="3857625"/>
          <p14:tracePt t="85736" x="6253163" y="3867150"/>
          <p14:tracePt t="85742" x="6261100" y="3875088"/>
          <p14:tracePt t="85758" x="6270625" y="3875088"/>
          <p14:tracePt t="85768" x="6278563" y="3883025"/>
          <p14:tracePt t="85774" x="6286500" y="3892550"/>
          <p14:tracePt t="85782" x="6286500" y="3900488"/>
          <p14:tracePt t="85790" x="6296025" y="3900488"/>
          <p14:tracePt t="85798" x="6303963" y="3925888"/>
          <p14:tracePt t="85806" x="6311900" y="3935413"/>
          <p14:tracePt t="85822" x="6321425" y="3943350"/>
          <p14:tracePt t="85830" x="6346825" y="3976688"/>
          <p14:tracePt t="85846" x="6354763" y="3994150"/>
          <p14:tracePt t="85854" x="6364288" y="4002088"/>
          <p14:tracePt t="85862" x="6372225" y="4019550"/>
          <p14:tracePt t="85870" x="6372225" y="4037013"/>
          <p14:tracePt t="85878" x="6380163" y="4044950"/>
          <p14:tracePt t="85886" x="6389688" y="4052888"/>
          <p14:tracePt t="85894" x="6389688" y="4070350"/>
          <p14:tracePt t="85904" x="6397625" y="4070350"/>
          <p14:tracePt t="86062" x="6405563" y="4070350"/>
          <p14:tracePt t="86070" x="6415088" y="4070350"/>
          <p14:tracePt t="86395" x="6380163" y="4044950"/>
          <p14:tracePt t="86404" x="6354763" y="4019550"/>
          <p14:tracePt t="86411" x="6329363" y="3994150"/>
          <p14:tracePt t="86421" x="6311900" y="3986213"/>
          <p14:tracePt t="86427" x="6286500" y="3960813"/>
          <p14:tracePt t="86437" x="6261100" y="3943350"/>
          <p14:tracePt t="86458" x="6261100" y="3925888"/>
          <p14:tracePt t="86474" x="6261100" y="3908425"/>
          <p14:tracePt t="86485" x="6261100" y="3900488"/>
          <p14:tracePt t="86490" x="6261100" y="3892550"/>
          <p14:tracePt t="86498" x="6261100" y="3867150"/>
          <p14:tracePt t="86506" x="6270625" y="3832225"/>
          <p14:tracePt t="86514" x="6278563" y="3798888"/>
          <p14:tracePt t="86522" x="6303963" y="3773488"/>
          <p14:tracePt t="86530" x="6311900" y="3748088"/>
          <p14:tracePt t="86538" x="6338888" y="3713163"/>
          <p14:tracePt t="86546" x="6354763" y="3697288"/>
          <p14:tracePt t="86553" x="6380163" y="3662363"/>
          <p14:tracePt t="86562" x="6397625" y="3646488"/>
          <p14:tracePt t="86570" x="6423025" y="3629025"/>
          <p14:tracePt t="86578" x="6430963" y="3619500"/>
          <p14:tracePt t="86587" x="6448425" y="3611563"/>
          <p14:tracePt t="86594" x="6473825" y="3578225"/>
          <p14:tracePt t="86604" x="6483350" y="3578225"/>
          <p14:tracePt t="86610" x="6491288" y="3560763"/>
          <p14:tracePt t="86626" x="6508750" y="3543300"/>
          <p14:tracePt t="86639" x="6508750" y="3527425"/>
          <p14:tracePt t="86652" x="6508750" y="3517900"/>
          <p14:tracePt t="86658" x="6508750" y="3509963"/>
          <p14:tracePt t="86682" x="6508750" y="3502025"/>
          <p14:tracePt t="86690" x="6491288" y="3492500"/>
          <p14:tracePt t="86698" x="6483350" y="3492500"/>
          <p14:tracePt t="86706" x="6465888" y="3484563"/>
          <p14:tracePt t="86714" x="6448425" y="3475038"/>
          <p14:tracePt t="86722" x="6440488" y="3475038"/>
          <p14:tracePt t="86738" x="6430963" y="3475038"/>
          <p14:tracePt t="86746" x="6415088" y="3484563"/>
          <p14:tracePt t="86762" x="6415088" y="3492500"/>
          <p14:tracePt t="86770" x="6405563" y="3517900"/>
          <p14:tracePt t="86778" x="6405563" y="3535363"/>
          <p14:tracePt t="86786" x="6405563" y="3568700"/>
          <p14:tracePt t="86794" x="6405563" y="3594100"/>
          <p14:tracePt t="86802" x="6415088" y="3629025"/>
          <p14:tracePt t="86810" x="6430963" y="3679825"/>
          <p14:tracePt t="86820" x="6456363" y="3730625"/>
          <p14:tracePt t="86826" x="6483350" y="3781425"/>
          <p14:tracePt t="86836" x="6516688" y="3824288"/>
          <p14:tracePt t="86842" x="6542088" y="3849688"/>
          <p14:tracePt t="86852" x="6567488" y="3892550"/>
          <p14:tracePt t="86874" x="6575425" y="3900488"/>
          <p14:tracePt t="86890" x="6575425" y="3908425"/>
          <p14:tracePt t="86906" x="6575425" y="3925888"/>
          <p14:tracePt t="86922" x="6584950" y="3960813"/>
          <p14:tracePt t="86931" x="6592888" y="3968750"/>
          <p14:tracePt t="86938" x="6600825" y="4002088"/>
          <p14:tracePt t="86946" x="6600825" y="4011613"/>
          <p14:tracePt t="86954" x="6610350" y="4027488"/>
          <p14:tracePt t="86963" x="6610350" y="4044950"/>
          <p14:tracePt t="86971" x="6610350" y="4079875"/>
          <p14:tracePt t="86978" x="6610350" y="4095750"/>
          <p14:tracePt t="86987" x="6610350" y="4105275"/>
          <p14:tracePt t="86994" x="6610350" y="4113213"/>
          <p14:tracePt t="87003" x="6600825" y="4121150"/>
          <p14:tracePt t="87019" x="6600825" y="4130675"/>
          <p14:tracePt t="87097" x="6592888" y="4130675"/>
          <p14:tracePt t="87105" x="6584950" y="4130675"/>
          <p14:tracePt t="87130" x="6575425" y="4130675"/>
          <p14:tracePt t="87138" x="6567488" y="4121150"/>
          <p14:tracePt t="87146" x="6559550" y="4113213"/>
          <p14:tracePt t="87154" x="6550025" y="4105275"/>
          <p14:tracePt t="87162" x="6534150" y="4087813"/>
          <p14:tracePt t="87170" x="6534150" y="4079875"/>
          <p14:tracePt t="87178" x="6524625" y="4070350"/>
          <p14:tracePt t="87186" x="6516688" y="4070350"/>
          <p14:tracePt t="87194" x="6508750" y="4062413"/>
          <p14:tracePt t="87258" x="6499225" y="4044950"/>
          <p14:tracePt t="87266" x="6491288" y="4037013"/>
          <p14:tracePt t="87274" x="6483350" y="4037013"/>
          <p14:tracePt t="87290" x="6473825" y="4019550"/>
          <p14:tracePt t="87307" x="6465888" y="4011613"/>
          <p14:tracePt t="87323" x="6456363" y="4002088"/>
          <p14:tracePt t="87331" x="6448425" y="3994150"/>
          <p14:tracePt t="87340" x="6448425" y="3986213"/>
          <p14:tracePt t="87347" x="6448425" y="3976688"/>
          <p14:tracePt t="87356" x="6448425" y="3968750"/>
          <p14:tracePt t="87363" x="6448425" y="3960813"/>
          <p14:tracePt t="87371" x="6448425" y="3951288"/>
          <p14:tracePt t="87388" x="6448425" y="3943350"/>
          <p14:tracePt t="87405" x="6448425" y="3935413"/>
          <p14:tracePt t="87475" x="6465888" y="3935413"/>
          <p14:tracePt t="87485" x="6483350" y="3960813"/>
          <p14:tracePt t="87490" x="6491288" y="3976688"/>
          <p14:tracePt t="87499" x="6491288" y="3994150"/>
          <p14:tracePt t="87506" x="6491288" y="4019550"/>
          <p14:tracePt t="87514" x="6491288" y="4037013"/>
          <p14:tracePt t="87530" x="6491288" y="4044950"/>
          <p14:tracePt t="87562" x="6491288" y="4052888"/>
          <p14:tracePt t="87578" x="6491288" y="4062413"/>
          <p14:tracePt t="87604" x="6483350" y="4070350"/>
          <p14:tracePt t="87611" x="6473825" y="4070350"/>
          <p14:tracePt t="87620" x="6465888" y="4070350"/>
          <p14:tracePt t="87637" x="6448425" y="4070350"/>
          <p14:tracePt t="87645" x="6430963" y="4070350"/>
          <p14:tracePt t="87663" x="6397625" y="4052888"/>
          <p14:tracePt t="87669" x="6389688" y="4044950"/>
          <p14:tracePt t="87673" x="6380163" y="4037013"/>
          <p14:tracePt t="87686" x="6364288" y="4027488"/>
          <p14:tracePt t="87690" x="6364288" y="4019550"/>
          <p14:tracePt t="87698" x="6354763" y="4019550"/>
          <p14:tracePt t="87706" x="6354763" y="4011613"/>
          <p14:tracePt t="87714" x="6354763" y="4002088"/>
          <p14:tracePt t="87722" x="6354763" y="3986213"/>
          <p14:tracePt t="87730" x="6354763" y="3976688"/>
          <p14:tracePt t="87746" x="6354763" y="3968750"/>
          <p14:tracePt t="87754" x="6354763" y="3960813"/>
          <p14:tracePt t="87762" x="6354763" y="3951288"/>
          <p14:tracePt t="87770" x="6354763" y="3943350"/>
          <p14:tracePt t="87778" x="6364288" y="3943350"/>
          <p14:tracePt t="87786" x="6364288" y="3935413"/>
          <p14:tracePt t="87794" x="6372225" y="3935413"/>
          <p14:tracePt t="87802" x="6389688" y="3935413"/>
          <p14:tracePt t="87810" x="6397625" y="3935413"/>
          <p14:tracePt t="87820" x="6415088" y="3935413"/>
          <p14:tracePt t="87826" x="6423025" y="3943350"/>
          <p14:tracePt t="87836" x="6423025" y="3951288"/>
          <p14:tracePt t="87842" x="6430963" y="3951288"/>
          <p14:tracePt t="87852" x="6430963" y="3960813"/>
          <p14:tracePt t="87858" x="6440488" y="3976688"/>
          <p14:tracePt t="87869" x="6440488" y="3986213"/>
          <p14:tracePt t="87874" x="6440488" y="3994150"/>
          <p14:tracePt t="87903" x="6440488" y="4019550"/>
          <p14:tracePt t="87915" x="6430963" y="4027488"/>
          <p14:tracePt t="87930" x="6415088" y="4037013"/>
          <p14:tracePt t="87938" x="6405563" y="4037013"/>
          <p14:tracePt t="87946" x="6397625" y="4037013"/>
          <p14:tracePt t="87954" x="6389688" y="4037013"/>
          <p14:tracePt t="88356" x="6380163" y="4037013"/>
          <p14:tracePt t="88419" x="6380163" y="4011613"/>
          <p14:tracePt t="88437" x="6372225" y="3994150"/>
          <p14:tracePt t="88444" x="6354763" y="3968750"/>
          <p14:tracePt t="88453" x="6354763" y="3960813"/>
          <p14:tracePt t="88458" x="6354763" y="3943350"/>
          <p14:tracePt t="88469" x="6354763" y="3917950"/>
          <p14:tracePt t="88474" x="6346825" y="3883025"/>
          <p14:tracePt t="88482" x="6346825" y="3875088"/>
          <p14:tracePt t="88490" x="6346825" y="3857625"/>
          <p14:tracePt t="88498" x="6329363" y="3832225"/>
          <p14:tracePt t="88506" x="6329363" y="3806825"/>
          <p14:tracePt t="88514" x="6329363" y="3798888"/>
          <p14:tracePt t="88522" x="6329363" y="3790950"/>
          <p14:tracePt t="88530" x="6329363" y="3781425"/>
          <p14:tracePt t="88546" x="6329363" y="3763963"/>
          <p14:tracePt t="88562" x="6329363" y="3748088"/>
          <p14:tracePt t="88569" x="6329363" y="3738563"/>
          <p14:tracePt t="88586" x="6338888" y="3738563"/>
          <p14:tracePt t="88594" x="6346825" y="3738563"/>
          <p14:tracePt t="88610" x="6354763" y="3738563"/>
          <p14:tracePt t="88635" x="6364288" y="3738563"/>
          <p14:tracePt t="88661" x="6372225" y="3738563"/>
          <p14:tracePt t="88672" x="6380163" y="3738563"/>
          <p14:tracePt t="88753" x="6380163" y="3748088"/>
          <p14:tracePt t="88761" x="6380163" y="3756025"/>
          <p14:tracePt t="88769" x="6380163" y="3763963"/>
          <p14:tracePt t="88777" x="6380163" y="3773488"/>
          <p14:tracePt t="88786" x="6380163" y="3781425"/>
          <p14:tracePt t="88809" x="6380163" y="3790950"/>
          <p14:tracePt t="88819" x="6380163" y="3798888"/>
          <p14:tracePt t="88835" x="6380163" y="3806825"/>
          <p14:tracePt t="88842" x="6380163" y="3824288"/>
          <p14:tracePt t="88858" x="6372225" y="3841750"/>
          <p14:tracePt t="88868" x="6372225" y="3849688"/>
          <p14:tracePt t="88874" x="6372225" y="3857625"/>
          <p14:tracePt t="88886" x="6372225" y="3867150"/>
          <p14:tracePt t="88890" x="6372225" y="3875088"/>
          <p14:tracePt t="88898" x="6380163" y="3883025"/>
          <p14:tracePt t="88906" x="6380163" y="3892550"/>
          <p14:tracePt t="88922" x="6380163" y="3900488"/>
          <p14:tracePt t="88929" x="6380163" y="3908425"/>
          <p14:tracePt t="88937" x="6389688" y="3925888"/>
          <p14:tracePt t="88945" x="6389688" y="3935413"/>
          <p14:tracePt t="88953" x="6397625" y="3951288"/>
          <p14:tracePt t="88961" x="6397625" y="3968750"/>
          <p14:tracePt t="88969" x="6405563" y="3968750"/>
          <p14:tracePt t="88977" x="6405563" y="3986213"/>
          <p14:tracePt t="88993" x="6405563" y="3994150"/>
          <p14:tracePt t="89002" x="6405563" y="4002088"/>
          <p14:tracePt t="89009" x="6405563" y="4011613"/>
          <p14:tracePt t="89019" x="6405563" y="4019550"/>
          <p14:tracePt t="89025" x="6405563" y="4044950"/>
          <p14:tracePt t="89035" x="6397625" y="4087813"/>
          <p14:tracePt t="89041" x="6380163" y="4105275"/>
          <p14:tracePt t="89051" x="6364288" y="4121150"/>
          <p14:tracePt t="89057" x="6346825" y="4156075"/>
          <p14:tracePt t="89068" x="6321425" y="4171950"/>
          <p14:tracePt t="89073" x="6278563" y="4189413"/>
          <p14:tracePt t="89081" x="6245225" y="4214813"/>
          <p14:tracePt t="89089" x="6219825" y="4224338"/>
          <p14:tracePt t="89097" x="6194425" y="4232275"/>
          <p14:tracePt t="89106" x="6159500" y="4240213"/>
          <p14:tracePt t="89114" x="6116638" y="4249738"/>
          <p14:tracePt t="89122" x="6075363" y="4257675"/>
          <p14:tracePt t="89130" x="6040438" y="4257675"/>
          <p14:tracePt t="89138" x="6007100" y="4257675"/>
          <p14:tracePt t="89146" x="5964238" y="4257675"/>
          <p14:tracePt t="89154" x="5956300" y="4257675"/>
          <p14:tracePt t="89162" x="5938838" y="4240213"/>
          <p14:tracePt t="89170" x="5921375" y="4232275"/>
          <p14:tracePt t="89178" x="5905500" y="4214813"/>
          <p14:tracePt t="89186" x="5888038" y="4189413"/>
          <p14:tracePt t="89193" x="5870575" y="4164013"/>
          <p14:tracePt t="89203" x="5862638" y="4138613"/>
          <p14:tracePt t="89209" x="5853113" y="4121150"/>
          <p14:tracePt t="89219" x="5837238" y="4087813"/>
          <p14:tracePt t="89225" x="5819775" y="4062413"/>
          <p14:tracePt t="89236" x="5819775" y="4011613"/>
          <p14:tracePt t="89241" x="5811838" y="3986213"/>
          <p14:tracePt t="89252" x="5794375" y="3943350"/>
          <p14:tracePt t="89258" x="5786438" y="3935413"/>
          <p14:tracePt t="89267" x="5786438" y="3917950"/>
          <p14:tracePt t="89274" x="5786438" y="3892550"/>
          <p14:tracePt t="89284" x="5786438" y="3875088"/>
          <p14:tracePt t="89290" x="5786438" y="3857625"/>
          <p14:tracePt t="89298" x="5786438" y="3824288"/>
          <p14:tracePt t="89306" x="5786438" y="3806825"/>
          <p14:tracePt t="89314" x="5794375" y="3798888"/>
          <p14:tracePt t="89322" x="5819775" y="3773488"/>
          <p14:tracePt t="89330" x="5845175" y="3748088"/>
          <p14:tracePt t="89338" x="5870575" y="3730625"/>
          <p14:tracePt t="89346" x="5888038" y="3722688"/>
          <p14:tracePt t="89353" x="5913438" y="3697288"/>
          <p14:tracePt t="89361" x="5956300" y="3687763"/>
          <p14:tracePt t="89369" x="5989638" y="3679825"/>
          <p14:tracePt t="89377" x="6024563" y="3671888"/>
          <p14:tracePt t="89387" x="6075363" y="3654425"/>
          <p14:tracePt t="89393" x="6126163" y="3646488"/>
          <p14:tracePt t="89402" x="6176963" y="3646488"/>
          <p14:tracePt t="89409" x="6219825" y="3646488"/>
          <p14:tracePt t="89419" x="6261100" y="3646488"/>
          <p14:tracePt t="89425" x="6311900" y="3646488"/>
          <p14:tracePt t="89435" x="6354763" y="3662363"/>
          <p14:tracePt t="89441" x="6423025" y="3687763"/>
          <p14:tracePt t="89451" x="6465888" y="3713163"/>
          <p14:tracePt t="89461" x="6534150" y="3748088"/>
          <p14:tracePt t="89469" x="6592888" y="3790950"/>
          <p14:tracePt t="89477" x="6643688" y="3832225"/>
          <p14:tracePt t="89485" x="6694488" y="3867150"/>
          <p14:tracePt t="89493" x="6737350" y="3892550"/>
          <p14:tracePt t="89502" x="6780213" y="3917950"/>
          <p14:tracePt t="89509" x="6805613" y="3943350"/>
          <p14:tracePt t="89519" x="6848475" y="3986213"/>
          <p14:tracePt t="89525" x="6881813" y="4011613"/>
          <p14:tracePt t="89537" x="6915150" y="4044950"/>
          <p14:tracePt t="89543" x="6967538" y="4062413"/>
          <p14:tracePt t="89553" x="7008813" y="4087813"/>
          <p14:tracePt t="89559" x="7034213" y="4095750"/>
          <p14:tracePt t="89571" x="7077075" y="4113213"/>
          <p14:tracePt t="89576" x="7102475" y="4121150"/>
          <p14:tracePt t="89586" x="7127875" y="4130675"/>
          <p14:tracePt t="89591" x="7153275" y="4130675"/>
          <p14:tracePt t="89599" x="7170738" y="4130675"/>
          <p14:tracePt t="89622" x="7178675" y="4121150"/>
          <p14:tracePt t="89638" x="7188200" y="4113213"/>
          <p14:tracePt t="89647" x="7196138" y="4095750"/>
          <p14:tracePt t="89658" x="7204075" y="4087813"/>
          <p14:tracePt t="89666" x="7204075" y="4062413"/>
          <p14:tracePt t="89674" x="7213600" y="4037013"/>
          <p14:tracePt t="89677" x="7213600" y="4019550"/>
          <p14:tracePt t="89689" x="7213600" y="4002088"/>
          <p14:tracePt t="89694" x="7213600" y="3994150"/>
          <p14:tracePt t="89704" x="7196138" y="3976688"/>
          <p14:tracePt t="89711" x="7170738" y="3960813"/>
          <p14:tracePt t="89720" x="7145338" y="3943350"/>
          <p14:tracePt t="89726" x="7119938" y="3935413"/>
          <p14:tracePt t="89737" x="7077075" y="3935413"/>
          <p14:tracePt t="89742" x="7026275" y="3935413"/>
          <p14:tracePt t="89752" x="6915150" y="3935413"/>
          <p14:tracePt t="89759" x="6813550" y="3951288"/>
          <p14:tracePt t="89769" x="6704013" y="3968750"/>
          <p14:tracePt t="89774" x="6600825" y="4011613"/>
          <p14:tracePt t="89785" x="6473825" y="4062413"/>
          <p14:tracePt t="89791" x="6372225" y="4105275"/>
          <p14:tracePt t="89801" x="6278563" y="4146550"/>
          <p14:tracePt t="89807" x="6176963" y="4181475"/>
          <p14:tracePt t="89814" x="6083300" y="4206875"/>
          <p14:tracePt t="89822" x="6007100" y="4232275"/>
          <p14:tracePt t="89831" x="5938838" y="4257675"/>
          <p14:tracePt t="89838" x="5880100" y="4275138"/>
          <p14:tracePt t="89846" x="5819775" y="4283075"/>
          <p14:tracePt t="89854" x="5768975" y="4283075"/>
          <p14:tracePt t="89862" x="5718175" y="4283075"/>
          <p14:tracePt t="89870" x="5675313" y="4283075"/>
          <p14:tracePt t="89877" x="5657850" y="4283075"/>
          <p14:tracePt t="89901" x="5624513" y="4265613"/>
          <p14:tracePt t="89903" x="5607050" y="4257675"/>
          <p14:tracePt t="89909" x="5591175" y="4257675"/>
          <p14:tracePt t="89925" x="5573713" y="4249738"/>
          <p14:tracePt t="89936" x="5565775" y="4249738"/>
          <p14:tracePt t="89941" x="5556250" y="4240213"/>
          <p14:tracePt t="89951" x="5548313" y="4240213"/>
          <p14:tracePt t="89973" x="5530850" y="4240213"/>
          <p14:tracePt t="89983" x="5522913" y="4240213"/>
          <p14:tracePt t="89989" x="5513388" y="4232275"/>
          <p14:tracePt t="90005" x="5505450" y="4214813"/>
          <p14:tracePt t="90013" x="5497513" y="4214813"/>
          <p14:tracePt t="90023" x="5480050" y="4206875"/>
          <p14:tracePt t="90031" x="5472113" y="4197350"/>
          <p14:tracePt t="90038" x="5462588" y="4197350"/>
          <p14:tracePt t="90046" x="5454650" y="4181475"/>
          <p14:tracePt t="90053" x="5437188" y="4181475"/>
          <p14:tracePt t="90062" x="5429250" y="4171950"/>
          <p14:tracePt t="90078" x="5411788" y="4164013"/>
          <p14:tracePt t="90094" x="5403850" y="4156075"/>
          <p14:tracePt t="90103" x="5403850" y="4146550"/>
          <p14:tracePt t="90110" x="5394325" y="4138613"/>
          <p14:tracePt t="90118" x="5394325" y="4130675"/>
          <p14:tracePt t="90126" x="5386388" y="4121150"/>
          <p14:tracePt t="90136" x="5386388" y="4095750"/>
          <p14:tracePt t="90142" x="5378450" y="4070350"/>
          <p14:tracePt t="90152" x="5378450" y="4044950"/>
          <p14:tracePt t="90158" x="5378450" y="4027488"/>
          <p14:tracePt t="90167" x="5378450" y="4002088"/>
          <p14:tracePt t="90174" x="5378450" y="3994150"/>
          <p14:tracePt t="90185" x="5378450" y="3976688"/>
          <p14:tracePt t="90201" x="5378450" y="3960813"/>
          <p14:tracePt t="90206" x="5386388" y="3951288"/>
          <p14:tracePt t="90214" x="5421313" y="3935413"/>
          <p14:tracePt t="90222" x="5437188" y="3935413"/>
          <p14:tracePt t="90230" x="5472113" y="3935413"/>
          <p14:tracePt t="90238" x="5522913" y="3935413"/>
          <p14:tracePt t="90246" x="5607050" y="3935413"/>
          <p14:tracePt t="90254" x="5700713" y="3935413"/>
          <p14:tracePt t="90262" x="5811838" y="3943350"/>
          <p14:tracePt t="90270" x="5956300" y="3968750"/>
          <p14:tracePt t="90278" x="6108700" y="3986213"/>
          <p14:tracePt t="90286" x="6235700" y="4011613"/>
          <p14:tracePt t="90293" x="6440488" y="4062413"/>
          <p14:tracePt t="90302" x="6618288" y="4095750"/>
          <p14:tracePt t="90309" x="6797675" y="4121150"/>
          <p14:tracePt t="90319" x="6967538" y="4146550"/>
          <p14:tracePt t="90325" x="7153275" y="4181475"/>
          <p14:tracePt t="90335" x="7281863" y="4197350"/>
          <p14:tracePt t="90341" x="7383463" y="4206875"/>
          <p14:tracePt t="90352" x="7477125" y="4214813"/>
          <p14:tracePt t="90358" x="7527925" y="4214813"/>
          <p14:tracePt t="90368" x="7586663" y="4214813"/>
          <p14:tracePt t="90374" x="7621588" y="4214813"/>
          <p14:tracePt t="90384" x="7646988" y="4214813"/>
          <p14:tracePt t="90390" x="7672388" y="4214813"/>
          <p14:tracePt t="90401" x="7680325" y="4214813"/>
          <p14:tracePt t="90406" x="7688263" y="4214813"/>
          <p14:tracePt t="90414" x="7697788" y="4206875"/>
          <p14:tracePt t="90422" x="7705725" y="4206875"/>
          <p14:tracePt t="90430" x="7715250" y="4206875"/>
          <p14:tracePt t="90438" x="7723188" y="4206875"/>
          <p14:tracePt t="90445" x="7723188" y="4197350"/>
          <p14:tracePt t="90454" x="7740650" y="4197350"/>
          <p14:tracePt t="90461" x="7748588" y="4197350"/>
          <p14:tracePt t="90470" x="7756525" y="4197350"/>
          <p14:tracePt t="90477" x="7773988" y="4197350"/>
          <p14:tracePt t="90485" x="7781925" y="4189413"/>
          <p14:tracePt t="90502" x="7799388" y="4189413"/>
          <p14:tracePt t="90509" x="7807325" y="4189413"/>
          <p14:tracePt t="90597" x="7799388" y="4189413"/>
          <p14:tracePt t="90606" x="7766050" y="4189413"/>
          <p14:tracePt t="90613" x="7731125" y="4189413"/>
          <p14:tracePt t="90622" x="7662863" y="4197350"/>
          <p14:tracePt t="90630" x="7545388" y="4197350"/>
          <p14:tracePt t="90638" x="7373938" y="4197350"/>
          <p14:tracePt t="90646" x="7137400" y="4189413"/>
          <p14:tracePt t="90654" x="6848475" y="4146550"/>
          <p14:tracePt t="90663" x="6559550" y="4121150"/>
          <p14:tracePt t="90669" x="6245225" y="4070350"/>
          <p14:tracePt t="90678" x="5981700" y="4027488"/>
          <p14:tracePt t="90686" x="5692775" y="3986213"/>
          <p14:tracePt t="90694" x="5421313" y="3935413"/>
          <p14:tracePt t="90702" x="5165725" y="3875088"/>
          <p14:tracePt t="90710" x="4970463" y="3841750"/>
          <p14:tracePt t="90719" x="4808538" y="3806825"/>
          <p14:tracePt t="90725" x="4699000" y="3781425"/>
          <p14:tracePt t="90736" x="4595813" y="3763963"/>
          <p14:tracePt t="90741" x="4460875" y="3738563"/>
          <p14:tracePt t="90751" x="4349750" y="3713163"/>
          <p14:tracePt t="90758" x="4222750" y="3697288"/>
          <p14:tracePt t="90768" x="4060825" y="3662363"/>
          <p14:tracePt t="90774" x="3908425" y="3646488"/>
          <p14:tracePt t="90783" x="3781425" y="3619500"/>
          <p14:tracePt t="90790" x="3652838" y="3603625"/>
          <p14:tracePt t="90797" x="3533775" y="3578225"/>
          <p14:tracePt t="90806" x="3432175" y="3543300"/>
          <p14:tracePt t="90814" x="3330575" y="3517900"/>
          <p14:tracePt t="90822" x="3228975" y="3492500"/>
          <p14:tracePt t="90829" x="3117850" y="3459163"/>
          <p14:tracePt t="90837" x="3016250" y="3441700"/>
          <p14:tracePt t="90845" x="2922588" y="3416300"/>
          <p14:tracePt t="90853" x="2828925" y="3382963"/>
          <p14:tracePt t="90862" x="2760663" y="3355975"/>
          <p14:tracePt t="90869" x="2701925" y="3340100"/>
          <p14:tracePt t="90877" x="2651125" y="3322638"/>
          <p14:tracePt t="90886" x="2641600" y="3322638"/>
          <p14:tracePt t="90903" x="2633663" y="3322638"/>
          <p14:tracePt t="91093" x="2651125" y="3330575"/>
          <p14:tracePt t="91101" x="2676525" y="3340100"/>
          <p14:tracePt t="91109" x="2709863" y="3348038"/>
          <p14:tracePt t="91118" x="2770188" y="3355975"/>
          <p14:tracePt t="91125" x="2863850" y="3365500"/>
          <p14:tracePt t="91135" x="2973388" y="3373438"/>
          <p14:tracePt t="91141" x="3135313" y="3390900"/>
          <p14:tracePt t="91151" x="3363913" y="3390900"/>
          <p14:tracePt t="91157" x="3576638" y="3398838"/>
          <p14:tracePt t="91167" x="3771900" y="3408363"/>
          <p14:tracePt t="91173" x="3951288" y="3408363"/>
          <p14:tracePt t="91187" x="4121150" y="3424238"/>
          <p14:tracePt t="91190" x="4291013" y="3433763"/>
          <p14:tracePt t="91201" x="4460875" y="3441700"/>
          <p14:tracePt t="91206" x="4613275" y="3467100"/>
          <p14:tracePt t="91215" x="4740275" y="3475038"/>
          <p14:tracePt t="91222" x="4851400" y="3492500"/>
          <p14:tracePt t="91230" x="4962525" y="3517900"/>
          <p14:tracePt t="91238" x="5046663" y="3527425"/>
          <p14:tracePt t="91247" x="5106988" y="3527425"/>
          <p14:tracePt t="91254" x="5148263" y="3527425"/>
          <p14:tracePt t="91262" x="5157788" y="3527425"/>
          <p14:tracePt t="91270" x="5165725" y="3527425"/>
          <p14:tracePt t="91336" x="5173663" y="3527425"/>
          <p14:tracePt t="91344" x="5191125" y="3527425"/>
          <p14:tracePt t="91353" x="5208588" y="3527425"/>
          <p14:tracePt t="91358" x="5233988" y="3527425"/>
          <p14:tracePt t="91367" x="5267325" y="3543300"/>
          <p14:tracePt t="91374" x="5292725" y="3560763"/>
          <p14:tracePt t="91384" x="5327650" y="3586163"/>
          <p14:tracePt t="91389" x="5394325" y="3619500"/>
          <p14:tracePt t="91398" x="5497513" y="3687763"/>
          <p14:tracePt t="91405" x="5649913" y="3773488"/>
          <p14:tracePt t="91413" x="5794375" y="3883025"/>
          <p14:tracePt t="91421" x="5972175" y="3968750"/>
          <p14:tracePt t="91430" x="6151563" y="4079875"/>
          <p14:tracePt t="91438" x="6303963" y="4146550"/>
          <p14:tracePt t="91445" x="6405563" y="4181475"/>
          <p14:tracePt t="91453" x="6491288" y="4206875"/>
          <p14:tracePt t="91461" x="6550025" y="4232275"/>
          <p14:tracePt t="91470" x="6600825" y="4257675"/>
          <p14:tracePt t="91477" x="6610350" y="4265613"/>
          <p14:tracePt t="91485" x="6618288" y="4275138"/>
          <p14:tracePt t="91493" x="6626225" y="4283075"/>
          <p14:tracePt t="91503" x="6643688" y="4291013"/>
          <p14:tracePt t="91509" x="6653213" y="4300538"/>
          <p14:tracePt t="91519" x="6678613" y="4308475"/>
          <p14:tracePt t="91526" x="6686550" y="4308475"/>
          <p14:tracePt t="91535" x="6694488" y="4325938"/>
          <p14:tracePt t="91542" x="6704013" y="4325938"/>
          <p14:tracePt t="91553" x="6711950" y="4325938"/>
          <p14:tracePt t="91558" x="6737350" y="4341813"/>
          <p14:tracePt t="91568" x="6754813" y="4351338"/>
          <p14:tracePt t="91574" x="6780213" y="4384675"/>
          <p14:tracePt t="91584" x="6813550" y="4410075"/>
          <p14:tracePt t="91590" x="6873875" y="4470400"/>
          <p14:tracePt t="91601" x="6915150" y="4521200"/>
          <p14:tracePt t="91606" x="6932613" y="4529138"/>
          <p14:tracePt t="91614" x="6942138" y="4546600"/>
          <p14:tracePt t="91622" x="6942138" y="4554538"/>
          <p14:tracePt t="91630" x="6950075" y="4564063"/>
          <p14:tracePt t="91670" x="6950075" y="4572000"/>
          <p14:tracePt t="91678" x="6950075" y="4589463"/>
          <p14:tracePt t="91686" x="6915150" y="4605338"/>
          <p14:tracePt t="91694" x="6899275" y="4614863"/>
          <p14:tracePt t="91703" x="6856413" y="4622800"/>
          <p14:tracePt t="91710" x="6797675" y="4622800"/>
          <p14:tracePt t="91719" x="6719888" y="4630738"/>
          <p14:tracePt t="91727" x="6626225" y="4630738"/>
          <p14:tracePt t="91736" x="6534150" y="4630738"/>
          <p14:tracePt t="91742" x="6448425" y="4622800"/>
          <p14:tracePt t="91752" x="6346825" y="4614863"/>
          <p14:tracePt t="91758" x="6245225" y="4605338"/>
          <p14:tracePt t="91768" x="6134100" y="4579938"/>
          <p14:tracePt t="91774" x="6057900" y="4572000"/>
          <p14:tracePt t="91784" x="5972175" y="4554538"/>
          <p14:tracePt t="91789" x="5913438" y="4538663"/>
          <p14:tracePt t="91797" x="5853113" y="4513263"/>
          <p14:tracePt t="91805" x="5802313" y="4486275"/>
          <p14:tracePt t="91813" x="5776913" y="4478338"/>
          <p14:tracePt t="91821" x="5768975" y="4470400"/>
          <p14:tracePt t="91829" x="5751513" y="4452938"/>
          <p14:tracePt t="91838" x="5743575" y="4445000"/>
          <p14:tracePt t="91845" x="5735638" y="4419600"/>
          <p14:tracePt t="91854" x="5726113" y="4410075"/>
          <p14:tracePt t="91861" x="5708650" y="4384675"/>
          <p14:tracePt t="91870" x="5708650" y="4359275"/>
          <p14:tracePt t="91877" x="5700713" y="4316413"/>
          <p14:tracePt t="91886" x="5692775" y="4300538"/>
          <p14:tracePt t="91893" x="5683250" y="4265613"/>
          <p14:tracePt t="91904" x="5683250" y="4240213"/>
          <p14:tracePt t="91909" x="5683250" y="4214813"/>
          <p14:tracePt t="91919" x="5683250" y="4206875"/>
          <p14:tracePt t="91925" x="5692775" y="4189413"/>
          <p14:tracePt t="91934" x="5700713" y="4181475"/>
          <p14:tracePt t="91941" x="5718175" y="4164013"/>
          <p14:tracePt t="91952" x="5735638" y="4156075"/>
          <p14:tracePt t="91957" x="5761038" y="4138613"/>
          <p14:tracePt t="91968" x="5776913" y="4121150"/>
          <p14:tracePt t="91973" x="5811838" y="4105275"/>
          <p14:tracePt t="91983" x="5827713" y="4105275"/>
          <p14:tracePt t="91990" x="5853113" y="4095750"/>
          <p14:tracePt t="91999" x="5895975" y="4095750"/>
          <p14:tracePt t="92006" x="5938838" y="4087813"/>
          <p14:tracePt t="92013" x="5989638" y="4087813"/>
          <p14:tracePt t="92022" x="6024563" y="4087813"/>
          <p14:tracePt t="92030" x="6057900" y="4087813"/>
          <p14:tracePt t="92038" x="6100763" y="4087813"/>
          <p14:tracePt t="92045" x="6134100" y="4087813"/>
          <p14:tracePt t="92054" x="6184900" y="4087813"/>
          <p14:tracePt t="92062" x="6219825" y="4087813"/>
          <p14:tracePt t="92070" x="6253163" y="4087813"/>
          <p14:tracePt t="92078" x="6286500" y="4087813"/>
          <p14:tracePt t="92086" x="6311900" y="4087813"/>
          <p14:tracePt t="92094" x="6354763" y="4079875"/>
          <p14:tracePt t="92102" x="6380163" y="4079875"/>
          <p14:tracePt t="92110" x="6405563" y="4079875"/>
          <p14:tracePt t="92119" x="6430963" y="4070350"/>
          <p14:tracePt t="92126" x="6456363" y="4070350"/>
          <p14:tracePt t="92135" x="6483350" y="4070350"/>
          <p14:tracePt t="92142" x="6508750" y="4070350"/>
          <p14:tracePt t="92152" x="6524625" y="4070350"/>
          <p14:tracePt t="92158" x="6542088" y="4070350"/>
          <p14:tracePt t="92168" x="6567488" y="4070350"/>
          <p14:tracePt t="92174" x="6592888" y="4070350"/>
          <p14:tracePt t="92185" x="6592888" y="4079875"/>
          <p14:tracePt t="92190" x="6610350" y="4087813"/>
          <p14:tracePt t="92201" x="6643688" y="4105275"/>
          <p14:tracePt t="92206" x="6653213" y="4113213"/>
          <p14:tracePt t="92215" x="6678613" y="4130675"/>
          <p14:tracePt t="92222" x="6694488" y="4138613"/>
          <p14:tracePt t="92230" x="6711950" y="4156075"/>
          <p14:tracePt t="92238" x="6719888" y="4171950"/>
          <p14:tracePt t="92246" x="6737350" y="4181475"/>
          <p14:tracePt t="92254" x="6745288" y="4197350"/>
          <p14:tracePt t="92262" x="6754813" y="4206875"/>
          <p14:tracePt t="92270" x="6762750" y="4214813"/>
          <p14:tracePt t="92278" x="6770688" y="4224338"/>
          <p14:tracePt t="92310" x="6770688" y="4232275"/>
          <p14:tracePt t="92319" x="6780213" y="4240213"/>
          <p14:tracePt t="92326" x="6788150" y="4257675"/>
          <p14:tracePt t="92335" x="6788150" y="4275138"/>
          <p14:tracePt t="92353" x="6797675" y="4291013"/>
          <p14:tracePt t="92368" x="6805613" y="4300538"/>
          <p14:tracePt t="92633" x="6805613" y="4308475"/>
          <p14:tracePt t="92857" x="6805613" y="4291013"/>
          <p14:tracePt t="92867" x="6805613" y="4224338"/>
          <p14:tracePt t="92873" x="6770688" y="4095750"/>
          <p14:tracePt t="92882" x="6711950" y="3900488"/>
          <p14:tracePt t="92889" x="6618288" y="3705225"/>
          <p14:tracePt t="92899" x="6499225" y="3502025"/>
          <p14:tracePt t="92905" x="6405563" y="3330575"/>
          <p14:tracePt t="92913" x="6354763" y="3203575"/>
          <p14:tracePt t="92921" x="6286500" y="3067050"/>
          <p14:tracePt t="92929" x="6245225" y="2965450"/>
          <p14:tracePt t="92937" x="6202363" y="2863850"/>
          <p14:tracePt t="92945" x="6176963" y="2770188"/>
          <p14:tracePt t="92953" x="6151563" y="2686050"/>
          <p14:tracePt t="92961" x="6134100" y="2608263"/>
          <p14:tracePt t="92969" x="6116638" y="2549525"/>
          <p14:tracePt t="92977" x="6100763" y="2498725"/>
          <p14:tracePt t="92985" x="6091238" y="2438400"/>
          <p14:tracePt t="92993" x="6083300" y="2371725"/>
          <p14:tracePt t="93002" x="6075363" y="2286000"/>
          <p14:tracePt t="93010" x="6075363" y="2209800"/>
          <p14:tracePt t="93018" x="6065838" y="2133600"/>
          <p14:tracePt t="93026" x="6065838" y="2039938"/>
          <p14:tracePt t="93034" x="6065838" y="1971675"/>
          <p14:tracePt t="93042" x="6065838" y="1911350"/>
          <p14:tracePt t="93051" x="6065838" y="1878013"/>
          <p14:tracePt t="93058" x="6065838" y="1870075"/>
          <p14:tracePt t="93244" x="6049963" y="1885950"/>
          <p14:tracePt t="93252" x="6049963" y="1895475"/>
          <p14:tracePt t="93257" x="6032500" y="1903413"/>
          <p14:tracePt t="93268" x="6024563" y="1928813"/>
          <p14:tracePt t="93273" x="6015038" y="1938338"/>
          <p14:tracePt t="93283" x="6007100" y="1963738"/>
          <p14:tracePt t="93289" x="5989638" y="1971675"/>
          <p14:tracePt t="93300" x="5981700" y="1971675"/>
          <p14:tracePt t="93321" x="5972175" y="1979613"/>
          <p14:tracePt t="93337" x="5964238" y="1979613"/>
          <p14:tracePt t="93345" x="5956300" y="1989138"/>
          <p14:tracePt t="93353" x="5938838" y="1989138"/>
          <p14:tracePt t="93361" x="5930900" y="1989138"/>
          <p14:tracePt t="93369" x="5921375" y="1989138"/>
          <p14:tracePt t="93418" x="5921375" y="1997075"/>
          <p14:tracePt t="93435" x="5921375" y="2005013"/>
          <p14:tracePt t="93442" x="5930900" y="2014538"/>
          <p14:tracePt t="93451" x="5946775" y="2022475"/>
          <p14:tracePt t="93458" x="5972175" y="2047875"/>
          <p14:tracePt t="93468" x="5989638" y="2047875"/>
          <p14:tracePt t="93473" x="6007100" y="2055813"/>
          <p14:tracePt t="93484" x="6015038" y="2055813"/>
          <p14:tracePt t="93490" x="6032500" y="2055813"/>
          <p14:tracePt t="93500" x="6040438" y="2065338"/>
          <p14:tracePt t="93506" x="6049963" y="2065338"/>
          <p14:tracePt t="93642" x="6049963" y="2073275"/>
          <p14:tracePt t="93651" x="6075363" y="2090738"/>
          <p14:tracePt t="93659" x="6091238" y="2108200"/>
          <p14:tracePt t="93670" x="6159500" y="2192338"/>
          <p14:tracePt t="93679" x="6261100" y="2311400"/>
          <p14:tracePt t="93686" x="6465888" y="2532063"/>
          <p14:tracePt t="93690" x="6678613" y="2770188"/>
          <p14:tracePt t="93701" x="6889750" y="3008313"/>
          <p14:tracePt t="93706" x="7077075" y="3228975"/>
          <p14:tracePt t="93714" x="7281863" y="3424238"/>
          <p14:tracePt t="93722" x="7459663" y="3619500"/>
          <p14:tracePt t="93731" x="7646988" y="3824288"/>
          <p14:tracePt t="93738" x="7807325" y="3994150"/>
          <p14:tracePt t="93746" x="7910513" y="4105275"/>
          <p14:tracePt t="93754" x="7994650" y="4189413"/>
          <p14:tracePt t="93762" x="8062913" y="4257675"/>
          <p14:tracePt t="93770" x="8105775" y="4300538"/>
          <p14:tracePt t="93778" x="8156575" y="4341813"/>
          <p14:tracePt t="93786" x="8164513" y="4351338"/>
          <p14:tracePt t="93794" x="8174038" y="4359275"/>
          <p14:tracePt t="93803" x="8181975" y="4368800"/>
          <p14:tracePt t="93810" x="8181975" y="4376738"/>
          <p14:tracePt t="93876" x="8164513" y="4384675"/>
          <p14:tracePt t="93884" x="8147050" y="4384675"/>
          <p14:tracePt t="93904" x="8080375" y="4394200"/>
          <p14:tracePt t="93906" x="8012113" y="4394200"/>
          <p14:tracePt t="93914" x="7900988" y="4394200"/>
          <p14:tracePt t="93922" x="7748588" y="4368800"/>
          <p14:tracePt t="93930" x="7553325" y="4325938"/>
          <p14:tracePt t="93938" x="7366000" y="4283075"/>
          <p14:tracePt t="93946" x="7153275" y="4214813"/>
          <p14:tracePt t="93954" x="7026275" y="4164013"/>
          <p14:tracePt t="93962" x="6950075" y="4121150"/>
          <p14:tracePt t="93970" x="6899275" y="4113213"/>
          <p14:tracePt t="94010" x="6889750" y="4113213"/>
          <p14:tracePt t="94027" x="6873875" y="4113213"/>
          <p14:tracePt t="94036" x="6838950" y="4113213"/>
          <p14:tracePt t="94043" x="6813550" y="4113213"/>
          <p14:tracePt t="94053" x="6770688" y="4113213"/>
          <p14:tracePt t="94059" x="6719888" y="4113213"/>
          <p14:tracePt t="94068" x="6635750" y="4113213"/>
          <p14:tracePt t="94075" x="6542088" y="4121150"/>
          <p14:tracePt t="94086" x="6456363" y="4130675"/>
          <p14:tracePt t="94091" x="6354763" y="4138613"/>
          <p14:tracePt t="94102" x="6245225" y="4138613"/>
          <p14:tracePt t="94107" x="6142038" y="4138613"/>
          <p14:tracePt t="94118" x="6024563" y="4138613"/>
          <p14:tracePt t="94123" x="5921375" y="4138613"/>
          <p14:tracePt t="94132" x="5811838" y="4138613"/>
          <p14:tracePt t="94139" x="5708650" y="4138613"/>
          <p14:tracePt t="94147" x="5624513" y="4138613"/>
          <p14:tracePt t="94155" x="5548313" y="4146550"/>
          <p14:tracePt t="94163" x="5505450" y="4156075"/>
          <p14:tracePt t="94171" x="5454650" y="4156075"/>
          <p14:tracePt t="94179" x="5411788" y="4156075"/>
          <p14:tracePt t="94188" x="5386388" y="4156075"/>
          <p14:tracePt t="94195" x="5378450" y="4156075"/>
          <p14:tracePt t="94204" x="5360988" y="4156075"/>
          <p14:tracePt t="94211" x="5353050" y="4146550"/>
          <p14:tracePt t="94221" x="5343525" y="4146550"/>
          <p14:tracePt t="94237" x="5335588" y="4146550"/>
          <p14:tracePt t="94243" x="5335588" y="4138613"/>
          <p14:tracePt t="94253" x="5327650" y="4138613"/>
          <p14:tracePt t="94259" x="5318125" y="4121150"/>
          <p14:tracePt t="94269" x="5284788" y="4087813"/>
          <p14:tracePt t="94275" x="5249863" y="4044950"/>
          <p14:tracePt t="94287" x="5241925" y="4037013"/>
          <p14:tracePt t="94291" x="5224463" y="4019550"/>
          <p14:tracePt t="94303" x="5191125" y="3994150"/>
          <p14:tracePt t="94307" x="5140325" y="3968750"/>
          <p14:tracePt t="94317" x="5106988" y="3943350"/>
          <p14:tracePt t="94323" x="5054600" y="3925888"/>
          <p14:tracePt t="94331" x="5013325" y="3908425"/>
          <p14:tracePt t="94338" x="4978400" y="3908425"/>
          <p14:tracePt t="94346" x="4953000" y="3908425"/>
          <p14:tracePt t="94354" x="4945063" y="3908425"/>
          <p14:tracePt t="94362" x="4927600" y="3900488"/>
          <p14:tracePt t="94378" x="4919663" y="3900488"/>
          <p14:tracePt t="94385" x="4902200" y="3900488"/>
          <p14:tracePt t="94394" x="4894263" y="3900488"/>
          <p14:tracePt t="94401" x="4884738" y="3900488"/>
          <p14:tracePt t="94426" x="4876800" y="3900488"/>
          <p14:tracePt t="94442" x="4868863" y="3900488"/>
          <p14:tracePt t="94474" x="4868863" y="3908425"/>
          <p14:tracePt t="94490" x="4884738" y="3925888"/>
          <p14:tracePt t="94499" x="4902200" y="3935413"/>
          <p14:tracePt t="94506" x="4927600" y="3951288"/>
          <p14:tracePt t="94517" x="4953000" y="3960813"/>
          <p14:tracePt t="94522" x="5003800" y="3976688"/>
          <p14:tracePt t="94531" x="5064125" y="3986213"/>
          <p14:tracePt t="94538" x="5122863" y="3986213"/>
          <p14:tracePt t="94546" x="5216525" y="3976688"/>
          <p14:tracePt t="94554" x="5310188" y="3951288"/>
          <p14:tracePt t="94563" x="5411788" y="3935413"/>
          <p14:tracePt t="94570" x="5522913" y="3925888"/>
          <p14:tracePt t="94578" x="5632450" y="3917950"/>
          <p14:tracePt t="94586" x="5751513" y="3917950"/>
          <p14:tracePt t="94594" x="5880100" y="3900488"/>
          <p14:tracePt t="94603" x="5981700" y="3892550"/>
          <p14:tracePt t="94610" x="6083300" y="3892550"/>
          <p14:tracePt t="94619" x="6159500" y="3892550"/>
          <p14:tracePt t="94626" x="6227763" y="3892550"/>
          <p14:tracePt t="94635" x="6270625" y="3892550"/>
          <p14:tracePt t="94641" x="6278563" y="3883025"/>
          <p14:tracePt t="94698" x="6286500" y="3883025"/>
          <p14:tracePt t="94706" x="6296025" y="3883025"/>
          <p14:tracePt t="94715" x="6311900" y="3883025"/>
          <p14:tracePt t="94722" x="6338888" y="3883025"/>
          <p14:tracePt t="94730" x="6354763" y="3883025"/>
          <p14:tracePt t="94737" x="6372225" y="3908425"/>
          <p14:tracePt t="94746" x="6389688" y="3908425"/>
          <p14:tracePt t="94754" x="6415088" y="3908425"/>
          <p14:tracePt t="94762" x="6448425" y="3917950"/>
          <p14:tracePt t="94770" x="6491288" y="3917950"/>
          <p14:tracePt t="94778" x="6534150" y="3917950"/>
          <p14:tracePt t="94786" x="6567488" y="3925888"/>
          <p14:tracePt t="94794" x="6618288" y="3925888"/>
          <p14:tracePt t="94802" x="6661150" y="3925888"/>
          <p14:tracePt t="94810" x="6711950" y="3935413"/>
          <p14:tracePt t="94818" x="6745288" y="3943350"/>
          <p14:tracePt t="94825" x="6797675" y="3943350"/>
          <p14:tracePt t="94835" x="6831013" y="3951288"/>
          <p14:tracePt t="94842" x="6873875" y="3960813"/>
          <p14:tracePt t="94851" x="6924675" y="3960813"/>
          <p14:tracePt t="94858" x="6958013" y="3968750"/>
          <p14:tracePt t="94868" x="6983413" y="3968750"/>
          <p14:tracePt t="94874" x="7008813" y="3968750"/>
          <p14:tracePt t="94884" x="7034213" y="3968750"/>
          <p14:tracePt t="94902" x="7069138" y="3968750"/>
          <p14:tracePt t="94906" x="7085013" y="3968750"/>
          <p14:tracePt t="94922" x="7102475" y="3968750"/>
          <p14:tracePt t="94970" x="7112000" y="3968750"/>
          <p14:tracePt t="95020" x="7112000" y="3960813"/>
          <p14:tracePt t="95027" x="7137400" y="3943350"/>
          <p14:tracePt t="95036" x="7145338" y="3943350"/>
          <p14:tracePt t="95044" x="7162800" y="3925888"/>
          <p14:tracePt t="95054" x="7178675" y="3908425"/>
          <p14:tracePt t="95060" x="7196138" y="3892550"/>
          <p14:tracePt t="95260" x="7178675" y="3875088"/>
          <p14:tracePt t="95268" x="7137400" y="3832225"/>
          <p14:tracePt t="95274" x="7119938" y="3816350"/>
          <p14:tracePt t="95284" x="7085013" y="3773488"/>
          <p14:tracePt t="95290" x="7034213" y="3713163"/>
          <p14:tracePt t="95301" x="6975475" y="3636963"/>
          <p14:tracePt t="95306" x="6915150" y="3552825"/>
          <p14:tracePt t="95316" x="6831013" y="3449638"/>
          <p14:tracePt t="95322" x="6729413" y="3271838"/>
          <p14:tracePt t="95330" x="6618288" y="3109913"/>
          <p14:tracePt t="95338" x="6483350" y="2922588"/>
          <p14:tracePt t="95346" x="6329363" y="2711450"/>
          <p14:tracePt t="95354" x="6167438" y="2481263"/>
          <p14:tracePt t="95362" x="6032500" y="2268538"/>
          <p14:tracePt t="95370" x="5946775" y="2116138"/>
          <p14:tracePt t="95378" x="5862638" y="1963738"/>
          <p14:tracePt t="95386" x="5786438" y="1827213"/>
          <p14:tracePt t="95394" x="5692775" y="1682750"/>
          <p14:tracePt t="95401" x="5565775" y="1520825"/>
          <p14:tracePt t="95410" x="5487988" y="1444625"/>
          <p14:tracePt t="95419" x="5487988" y="1436688"/>
          <p14:tracePt t="95426" x="5487988" y="1427163"/>
          <p14:tracePt t="95579" x="5462588" y="1444625"/>
          <p14:tracePt t="95587" x="5446713" y="1462088"/>
          <p14:tracePt t="95595" x="5421313" y="1512888"/>
          <p14:tracePt t="95605" x="5394325" y="1555750"/>
          <p14:tracePt t="95611" x="5386388" y="1589088"/>
          <p14:tracePt t="95621" x="5378450" y="1639888"/>
          <p14:tracePt t="95636" x="5378450" y="1649413"/>
          <p14:tracePt t="95640" x="5378450" y="1657350"/>
          <p14:tracePt t="95648" x="5378450" y="1665288"/>
          <p14:tracePt t="95657" x="5378450" y="1674813"/>
          <p14:tracePt t="95664" x="5386388" y="1674813"/>
          <p14:tracePt t="95673" x="5386388" y="1682750"/>
          <p14:tracePt t="95684" x="5386388" y="1690688"/>
          <p14:tracePt t="95690" x="5386388" y="1700213"/>
          <p14:tracePt t="95697" x="5403850" y="1716088"/>
          <p14:tracePt t="95725" x="5403850" y="1725613"/>
          <p14:tracePt t="95741" x="5403850" y="1733550"/>
          <p14:tracePt t="95751" x="5403850" y="1741488"/>
          <p14:tracePt t="95757" x="5403850" y="1758950"/>
          <p14:tracePt t="95768" x="5403850" y="1776413"/>
          <p14:tracePt t="95774" x="5403850" y="1801813"/>
          <p14:tracePt t="95783" x="5403850" y="1827213"/>
          <p14:tracePt t="95790" x="5394325" y="1885950"/>
          <p14:tracePt t="95800" x="5378450" y="1971675"/>
          <p14:tracePt t="95806" x="5353050" y="2073275"/>
          <p14:tracePt t="95814" x="5318125" y="2174875"/>
          <p14:tracePt t="95821" x="5302250" y="2268538"/>
          <p14:tracePt t="95830" x="5292725" y="2344738"/>
          <p14:tracePt t="95838" x="5284788" y="2430463"/>
          <p14:tracePt t="95846" x="5284788" y="2481263"/>
          <p14:tracePt t="95854" x="5284788" y="2524125"/>
          <p14:tracePt t="95862" x="5284788" y="2557463"/>
          <p14:tracePt t="95870" x="5284788" y="2592388"/>
          <p14:tracePt t="95886" x="5302250" y="2668588"/>
          <p14:tracePt t="95894" x="5318125" y="2711450"/>
          <p14:tracePt t="95901" x="5335588" y="2752725"/>
          <p14:tracePt t="95910" x="5353050" y="2778125"/>
          <p14:tracePt t="95917" x="5378450" y="2820988"/>
          <p14:tracePt t="95926" x="5386388" y="2830513"/>
          <p14:tracePt t="95935" x="5394325" y="2838450"/>
          <p14:tracePt t="95942" x="5403850" y="2846388"/>
          <p14:tracePt t="95951" x="5411788" y="2846388"/>
          <p14:tracePt t="95958" x="5421313" y="2855913"/>
          <p14:tracePt t="95968" x="5437188" y="2871788"/>
          <p14:tracePt t="95974" x="5462588" y="2871788"/>
          <p14:tracePt t="95983" x="5497513" y="2881313"/>
          <p14:tracePt t="95990" x="5530850" y="2889250"/>
          <p14:tracePt t="96000" x="5556250" y="2897188"/>
          <p14:tracePt t="96006" x="5581650" y="2906713"/>
          <p14:tracePt t="96015" x="5591175" y="2906713"/>
          <p14:tracePt t="96022" x="5616575" y="2906713"/>
          <p14:tracePt t="96030" x="5632450" y="2906713"/>
          <p14:tracePt t="96038" x="5657850" y="2906713"/>
          <p14:tracePt t="96046" x="5692775" y="2906713"/>
          <p14:tracePt t="96054" x="5718175" y="2906713"/>
          <p14:tracePt t="96062" x="5751513" y="2906713"/>
          <p14:tracePt t="96070" x="5776913" y="2906713"/>
          <p14:tracePt t="96078" x="5802313" y="2906713"/>
          <p14:tracePt t="96086" x="5837238" y="2906713"/>
          <p14:tracePt t="96094" x="5853113" y="2897188"/>
          <p14:tracePt t="96102" x="5888038" y="2881313"/>
          <p14:tracePt t="96110" x="5905500" y="2881313"/>
          <p14:tracePt t="96119" x="5921375" y="2871788"/>
          <p14:tracePt t="96135" x="5930900" y="2855913"/>
          <p14:tracePt t="96142" x="5938838" y="2855913"/>
          <p14:tracePt t="96151" x="5946775" y="2846388"/>
          <p14:tracePt t="96158" x="5964238" y="2838450"/>
          <p14:tracePt t="96169" x="5964238" y="2830513"/>
          <p14:tracePt t="96174" x="5972175" y="2820988"/>
          <p14:tracePt t="96184" x="5981700" y="2805113"/>
          <p14:tracePt t="96190" x="6007100" y="2787650"/>
          <p14:tracePt t="96201" x="6007100" y="2778125"/>
          <p14:tracePt t="96206" x="6032500" y="2770188"/>
          <p14:tracePt t="96217" x="6049963" y="2752725"/>
          <p14:tracePt t="96222" x="6049963" y="2744788"/>
          <p14:tracePt t="96233" x="6057900" y="2744788"/>
          <p14:tracePt t="96238" x="6065838" y="2727325"/>
          <p14:tracePt t="96246" x="6065838" y="2711450"/>
          <p14:tracePt t="96254" x="6091238" y="2701925"/>
          <p14:tracePt t="96262" x="6100763" y="2686050"/>
          <p14:tracePt t="96270" x="6108700" y="2676525"/>
          <p14:tracePt t="96278" x="6126163" y="2660650"/>
          <p14:tracePt t="96286" x="6134100" y="2651125"/>
          <p14:tracePt t="96294" x="6142038" y="2643188"/>
          <p14:tracePt t="96318" x="6151563" y="2633663"/>
          <p14:tracePt t="96335" x="6159500" y="2633663"/>
          <p14:tracePt t="96351" x="6167438" y="2625725"/>
          <p14:tracePt t="96358" x="6167438" y="2617788"/>
          <p14:tracePt t="96672" x="6167438" y="2608263"/>
          <p14:tracePt t="96692" x="6167438" y="2592388"/>
          <p14:tracePt t="96706" x="6167438" y="2574925"/>
          <p14:tracePt t="96713" x="6167438" y="2549525"/>
          <p14:tracePt t="96718" x="6151563" y="2516188"/>
          <p14:tracePt t="96726" x="6151563" y="2498725"/>
          <p14:tracePt t="96734" x="6142038" y="2473325"/>
          <p14:tracePt t="96742" x="6134100" y="2463800"/>
          <p14:tracePt t="96751" x="6134100" y="2455863"/>
          <p14:tracePt t="96758" x="6134100" y="2438400"/>
          <p14:tracePt t="96767" x="6126163" y="2422525"/>
          <p14:tracePt t="96774" x="6126163" y="2413000"/>
          <p14:tracePt t="96784" x="6126163" y="2405063"/>
          <p14:tracePt t="96799" x="6126163" y="2387600"/>
          <p14:tracePt t="96805" x="6126163" y="2379663"/>
          <p14:tracePt t="96830" x="6126163" y="2371725"/>
          <p14:tracePt t="96846" x="6126163" y="2362200"/>
          <p14:tracePt t="96880" x="6126163" y="2354263"/>
          <p14:tracePt t="97608" x="6126163" y="2344738"/>
          <p14:tracePt t="97689" x="6108700" y="2336800"/>
          <p14:tracePt t="97704" x="6083300" y="2328863"/>
          <p14:tracePt t="97720" x="6032500" y="2311400"/>
          <p14:tracePt t="97726" x="6024563" y="2311400"/>
          <p14:tracePt t="97926" x="6032500" y="2311400"/>
          <p14:tracePt t="97934" x="6040438" y="2311400"/>
          <p14:tracePt t="97942" x="6057900" y="2311400"/>
          <p14:tracePt t="97958" x="6083300" y="2319338"/>
          <p14:tracePt t="97974" x="6091238" y="2319338"/>
          <p14:tracePt t="97983" x="6100763" y="2319338"/>
          <p14:tracePt t="98040" x="6108700" y="2319338"/>
          <p14:tracePt t="98048" x="6116638" y="2319338"/>
          <p14:tracePt t="98056" x="6134100" y="2319338"/>
          <p14:tracePt t="98063" x="6151563" y="2319338"/>
          <p14:tracePt t="98071" x="6167438" y="2319338"/>
          <p14:tracePt t="98079" x="6184900" y="2319338"/>
          <p14:tracePt t="98087" x="6210300" y="2319338"/>
          <p14:tracePt t="98094" x="6235700" y="2319338"/>
          <p14:tracePt t="98103" x="6253163" y="2319338"/>
          <p14:tracePt t="98111" x="6278563" y="2319338"/>
          <p14:tracePt t="98119" x="6296025" y="2328863"/>
          <p14:tracePt t="98135" x="6303963" y="2328863"/>
          <p14:tracePt t="98168" x="6303963" y="2336800"/>
          <p14:tracePt t="98592" x="6311900" y="2344738"/>
          <p14:tracePt t="98640" x="6311900" y="2354263"/>
          <p14:tracePt t="98649" x="6311900" y="2362200"/>
          <p14:tracePt t="98654" x="6303963" y="2371725"/>
          <p14:tracePt t="98662" x="6296025" y="2387600"/>
          <p14:tracePt t="98670" x="6270625" y="2405063"/>
          <p14:tracePt t="98678" x="6253163" y="2430463"/>
          <p14:tracePt t="98687" x="6219825" y="2455863"/>
          <p14:tracePt t="98693" x="6202363" y="2481263"/>
          <p14:tracePt t="98706" x="6167438" y="2516188"/>
          <p14:tracePt t="98715" x="6134100" y="2541588"/>
          <p14:tracePt t="98722" x="6091238" y="2557463"/>
          <p14:tracePt t="98732" x="6065838" y="2557463"/>
          <p14:tracePt t="98738" x="6057900" y="2566988"/>
          <p14:tracePt t="98746" x="6049963" y="2574925"/>
          <p14:tracePt t="98754" x="6032500" y="2574925"/>
          <p14:tracePt t="98770" x="6015038" y="2574925"/>
          <p14:tracePt t="98778" x="5989638" y="2566988"/>
          <p14:tracePt t="98786" x="5972175" y="2541588"/>
          <p14:tracePt t="98794" x="5956300" y="2524125"/>
          <p14:tracePt t="98802" x="5930900" y="2506663"/>
          <p14:tracePt t="98810" x="5930900" y="2498725"/>
          <p14:tracePt t="98818" x="5921375" y="2498725"/>
          <p14:tracePt t="98835" x="5921375" y="2489200"/>
          <p14:tracePt t="98884" x="5930900" y="2481263"/>
          <p14:tracePt t="98900" x="5938838" y="2481263"/>
          <p14:tracePt t="98906" x="5956300" y="2481263"/>
          <p14:tracePt t="98915" x="5964238" y="2481263"/>
          <p14:tracePt t="98922" x="5972175" y="2481263"/>
          <p14:tracePt t="98930" x="5981700" y="2481263"/>
          <p14:tracePt t="98953" x="5997575" y="2481263"/>
          <p14:tracePt t="98961" x="6007100" y="2481263"/>
          <p14:tracePt t="98969" x="6015038" y="2489200"/>
          <p14:tracePt t="98993" x="6024563" y="2489200"/>
          <p14:tracePt t="99010" x="6040438" y="2506663"/>
          <p14:tracePt t="99018" x="6040438" y="2516188"/>
          <p14:tracePt t="99026" x="6049963" y="2524125"/>
          <p14:tracePt t="99034" x="6049963" y="2532063"/>
          <p14:tracePt t="99300" x="6049963" y="2541588"/>
          <p14:tracePt t="99316" x="6057900" y="2541588"/>
          <p14:tracePt t="99330" x="6065838" y="2541588"/>
          <p14:tracePt t="99338" x="6083300" y="2516188"/>
          <p14:tracePt t="99346" x="6100763" y="2498725"/>
          <p14:tracePt t="99354" x="6126163" y="2473325"/>
          <p14:tracePt t="99362" x="6159500" y="2455863"/>
          <p14:tracePt t="99370" x="6184900" y="2447925"/>
          <p14:tracePt t="99378" x="6227763" y="2422525"/>
          <p14:tracePt t="99386" x="6245225" y="2422525"/>
          <p14:tracePt t="99394" x="6261100" y="2413000"/>
          <p14:tracePt t="99402" x="6278563" y="2405063"/>
          <p14:tracePt t="99410" x="6286500" y="2405063"/>
          <p14:tracePt t="99426" x="6296025" y="2405063"/>
          <p14:tracePt t="99685" x="6286500" y="2405063"/>
          <p14:tracePt t="99696" x="6261100" y="2405063"/>
          <p14:tracePt t="99704" x="6227763" y="2405063"/>
          <p14:tracePt t="99706" x="6176963" y="2405063"/>
          <p14:tracePt t="99720" x="6126163" y="2405063"/>
          <p14:tracePt t="99723" x="6057900" y="2405063"/>
          <p14:tracePt t="99736" x="5981700" y="2397125"/>
          <p14:tracePt t="99738" x="5913438" y="2379663"/>
          <p14:tracePt t="99747" x="5862638" y="2354263"/>
          <p14:tracePt t="99754" x="5862638" y="2344738"/>
          <p14:tracePt t="99762" x="5845175" y="2344738"/>
          <p14:tracePt t="99779" x="5837238" y="2344738"/>
          <p14:tracePt t="99794" x="5837238" y="2336800"/>
          <p14:tracePt t="99811" x="5845175" y="2328863"/>
          <p14:tracePt t="99818" x="5862638" y="2319338"/>
          <p14:tracePt t="99826" x="5870575" y="2319338"/>
          <p14:tracePt t="99834" x="5905500" y="2303463"/>
          <p14:tracePt t="99843" x="5930900" y="2303463"/>
          <p14:tracePt t="99852" x="5946775" y="2303463"/>
          <p14:tracePt t="99858" x="5981700" y="2293938"/>
          <p14:tracePt t="99869" x="5989638" y="2293938"/>
          <p14:tracePt t="99885" x="6024563" y="2293938"/>
          <p14:tracePt t="99890" x="6032500" y="2293938"/>
          <p14:tracePt t="99987" x="6040438" y="2293938"/>
          <p14:tracePt t="100018" x="6032500" y="2293938"/>
          <p14:tracePt t="100026" x="6007100" y="2293938"/>
          <p14:tracePt t="100034" x="5964238" y="2303463"/>
          <p14:tracePt t="100041" x="5938838" y="2311400"/>
          <p14:tracePt t="100050" x="5913438" y="2319338"/>
          <p14:tracePt t="100067" x="5905500" y="2319338"/>
          <p14:tracePt t="100083" x="5895975" y="2319338"/>
          <p14:tracePt t="100532" x="5913438" y="2319338"/>
          <p14:tracePt t="100539" x="5930900" y="2311400"/>
          <p14:tracePt t="100550" x="5964238" y="2311400"/>
          <p14:tracePt t="100556" x="5981700" y="2311400"/>
          <p14:tracePt t="100565" x="6015038" y="2311400"/>
          <p14:tracePt t="100572" x="6049963" y="2311400"/>
          <p14:tracePt t="100579" x="6083300" y="2311400"/>
          <p14:tracePt t="100586" x="6108700" y="2311400"/>
          <p14:tracePt t="100594" x="6151563" y="2311400"/>
          <p14:tracePt t="100602" x="6219825" y="2319338"/>
          <p14:tracePt t="100610" x="6278563" y="2336800"/>
          <p14:tracePt t="100618" x="6346825" y="2362200"/>
          <p14:tracePt t="100626" x="6389688" y="2379663"/>
          <p14:tracePt t="100634" x="6430963" y="2397125"/>
          <p14:tracePt t="100674" x="6430963" y="2405063"/>
          <p14:tracePt t="100683" x="6430963" y="2413000"/>
          <p14:tracePt t="100690" x="6430963" y="2422525"/>
          <p14:tracePt t="100706" x="6430963" y="2430463"/>
          <p14:tracePt t="100721" x="6423025" y="2438400"/>
          <p14:tracePt t="100736" x="6405563" y="2438400"/>
          <p14:tracePt t="100739" x="6389688" y="2438400"/>
          <p14:tracePt t="100752" x="6364288" y="2438400"/>
          <p14:tracePt t="100755" x="6338888" y="2413000"/>
          <p14:tracePt t="100764" x="6296025" y="2397125"/>
          <p14:tracePt t="100770" x="6278563" y="2379663"/>
          <p14:tracePt t="100779" x="6270625" y="2362200"/>
          <p14:tracePt t="100787" x="6261100" y="2354263"/>
          <p14:tracePt t="100802" x="6261100" y="2336800"/>
          <p14:tracePt t="100811" x="6261100" y="2319338"/>
          <p14:tracePt t="100818" x="6261100" y="2311400"/>
          <p14:tracePt t="100827" x="6270625" y="2293938"/>
          <p14:tracePt t="100835" x="6286500" y="2278063"/>
          <p14:tracePt t="100843" x="6296025" y="2278063"/>
          <p14:tracePt t="100852" x="6321425" y="2268538"/>
          <p14:tracePt t="100858" x="6338888" y="2268538"/>
          <p14:tracePt t="100869" x="6354763" y="2268538"/>
          <p14:tracePt t="100996" x="6364288" y="2268538"/>
          <p14:tracePt t="101218" x="6364288" y="2260600"/>
          <p14:tracePt t="101227" x="6372225" y="2260600"/>
          <p14:tracePt t="101235" x="6380163" y="2260600"/>
          <p14:tracePt t="101243" x="6397625" y="2260600"/>
          <p14:tracePt t="101259" x="6415088" y="2260600"/>
          <p14:tracePt t="101269" x="6423025" y="2260600"/>
          <p14:tracePt t="101285" x="6440488" y="2260600"/>
          <p14:tracePt t="101300" x="6448425" y="2260600"/>
          <p14:tracePt t="101323" x="6465888" y="2260600"/>
          <p14:tracePt t="101334" x="6465888" y="2268538"/>
          <p14:tracePt t="101363" x="6473825" y="2286000"/>
          <p14:tracePt t="101371" x="6473825" y="2293938"/>
          <p14:tracePt t="101379" x="6473825" y="2303463"/>
          <p14:tracePt t="101387" x="6473825" y="2311400"/>
          <p14:tracePt t="101395" x="6473825" y="2319338"/>
          <p14:tracePt t="101403" x="6473825" y="2354263"/>
          <p14:tracePt t="101411" x="6456363" y="2397125"/>
          <p14:tracePt t="101419" x="6440488" y="2413000"/>
          <p14:tracePt t="101427" x="6423025" y="2430463"/>
          <p14:tracePt t="101437" x="6397625" y="2455863"/>
          <p14:tracePt t="101443" x="6364288" y="2481263"/>
          <p14:tracePt t="101452" x="6338888" y="2489200"/>
          <p14:tracePt t="101459" x="6311900" y="2506663"/>
          <p14:tracePt t="101468" x="6286500" y="2516188"/>
          <p14:tracePt t="101474" x="6261100" y="2516188"/>
          <p14:tracePt t="101485" x="6227763" y="2516188"/>
          <p14:tracePt t="101490" x="6184900" y="2516188"/>
          <p14:tracePt t="101500" x="6159500" y="2516188"/>
          <p14:tracePt t="101506" x="6134100" y="2516188"/>
          <p14:tracePt t="101515" x="6108700" y="2498725"/>
          <p14:tracePt t="101522" x="6083300" y="2489200"/>
          <p14:tracePt t="101532" x="6065838" y="2473325"/>
          <p14:tracePt t="101587" x="6065838" y="2455863"/>
          <p14:tracePt t="101595" x="6065838" y="2447925"/>
          <p14:tracePt t="101602" x="6083300" y="2430463"/>
          <p14:tracePt t="101611" x="6100763" y="2422525"/>
          <p14:tracePt t="101619" x="6126163" y="2413000"/>
          <p14:tracePt t="101627" x="6134100" y="2413000"/>
          <p14:tracePt t="101635" x="6142038" y="2413000"/>
          <p14:tracePt t="101643" x="6159500" y="2413000"/>
          <p14:tracePt t="101675" x="6167438" y="2422525"/>
          <p14:tracePt t="102414" x="6151563" y="2422525"/>
          <p14:tracePt t="102431" x="6142038" y="2422525"/>
          <p14:tracePt t="102672" x="6151563" y="2422525"/>
          <p14:tracePt t="102679" x="6151563" y="2430463"/>
          <p14:tracePt t="102688" x="6159500" y="2430463"/>
          <p14:tracePt t="102696" x="6159500" y="2438400"/>
          <p14:tracePt t="102706" x="6176963" y="2455863"/>
          <p14:tracePt t="102721" x="6184900" y="2463800"/>
          <p14:tracePt t="102725" x="6184900" y="2473325"/>
          <p14:tracePt t="102734" x="6194425" y="2481263"/>
          <p14:tracePt t="102742" x="6202363" y="2481263"/>
          <p14:tracePt t="102750" x="6202363" y="2489200"/>
          <p14:tracePt t="102767" x="6210300" y="2516188"/>
          <p14:tracePt t="102783" x="6219825" y="2524125"/>
          <p14:tracePt t="102790" x="6227763" y="2532063"/>
          <p14:tracePt t="102799" x="6235700" y="2541588"/>
          <p14:tracePt t="102817" x="6261100" y="2557463"/>
          <p14:tracePt t="102833" x="6270625" y="2566988"/>
          <p14:tracePt t="102838" x="6278563" y="2574925"/>
          <p14:tracePt t="102848" x="6286500" y="2574925"/>
          <p14:tracePt t="102944" x="6270625" y="2582863"/>
          <p14:tracePt t="102949" x="6235700" y="2574925"/>
          <p14:tracePt t="102958" x="6219825" y="2566988"/>
          <p14:tracePt t="102967" x="6184900" y="2557463"/>
          <p14:tracePt t="102974" x="6151563" y="2532063"/>
          <p14:tracePt t="102983" x="6142038" y="2516188"/>
          <p14:tracePt t="102990" x="6126163" y="2498725"/>
          <p14:tracePt t="102999" x="6116638" y="2489200"/>
          <p14:tracePt t="103006" x="6108700" y="2481263"/>
          <p14:tracePt t="103015" x="6100763" y="2481263"/>
          <p14:tracePt t="103032" x="6100763" y="2473325"/>
          <p14:tracePt t="103120" x="6100763" y="2463800"/>
          <p14:tracePt t="103144" x="6100763" y="2455863"/>
          <p14:tracePt t="103151" x="6100763" y="2447925"/>
          <p14:tracePt t="103160" x="6100763" y="2430463"/>
          <p14:tracePt t="103175" x="6108700" y="2422525"/>
          <p14:tracePt t="103186" x="6116638" y="2422525"/>
          <p14:tracePt t="103202" x="6126163" y="2422525"/>
          <p14:tracePt t="103207" x="6126163" y="2413000"/>
          <p14:tracePt t="103219" x="6142038" y="2413000"/>
          <p14:tracePt t="103223" x="6176963" y="2397125"/>
          <p14:tracePt t="103235" x="6210300" y="2387600"/>
          <p14:tracePt t="103238" x="6253163" y="2379663"/>
          <p14:tracePt t="103248" x="6296025" y="2371725"/>
          <p14:tracePt t="103254" x="6329363" y="2362200"/>
          <p14:tracePt t="103261" x="6364288" y="2362200"/>
          <p14:tracePt t="103269" x="6405563" y="2362200"/>
          <p14:tracePt t="103277" x="6430963" y="2362200"/>
          <p14:tracePt t="103285" x="6440488" y="2362200"/>
          <p14:tracePt t="103301" x="6448425" y="2362200"/>
          <p14:tracePt t="103342" x="6456363" y="2362200"/>
          <p14:tracePt t="103350" x="6465888" y="2362200"/>
          <p14:tracePt t="103374" x="6473825" y="2362200"/>
          <p14:tracePt t="103382" x="6483350" y="2362200"/>
          <p14:tracePt t="103390" x="6491288" y="2362200"/>
          <p14:tracePt t="103399" x="6499225" y="2362200"/>
          <p14:tracePt t="103406" x="6508750" y="2362200"/>
          <p14:tracePt t="103438" x="6516688" y="2371725"/>
          <p14:tracePt t="103449" x="6516688" y="2379663"/>
          <p14:tracePt t="103454" x="6516688" y="2397125"/>
          <p14:tracePt t="103467" x="6524625" y="2413000"/>
          <p14:tracePt t="103470" x="6524625" y="2422525"/>
          <p14:tracePt t="103478" x="6534150" y="2438400"/>
          <p14:tracePt t="103486" x="6534150" y="2447925"/>
          <p14:tracePt t="103568" x="6534150" y="2463800"/>
          <p14:tracePt t="103575" x="6508750" y="2473325"/>
          <p14:tracePt t="103584" x="6491288" y="2473325"/>
          <p14:tracePt t="103593" x="6465888" y="2473325"/>
          <p14:tracePt t="103601" x="6430963" y="2473325"/>
          <p14:tracePt t="103606" x="6397625" y="2473325"/>
          <p14:tracePt t="103616" x="6380163" y="2473325"/>
          <p14:tracePt t="103622" x="6346825" y="2473325"/>
          <p14:tracePt t="103632" x="6286500" y="2455863"/>
          <p14:tracePt t="103639" x="6235700" y="2438400"/>
          <p14:tracePt t="103650" x="6194425" y="2430463"/>
          <p14:tracePt t="103655" x="6142038" y="2430463"/>
          <p14:tracePt t="103665" x="6091238" y="2422525"/>
          <p14:tracePt t="103672" x="6057900" y="2413000"/>
          <p14:tracePt t="103680" x="6032500" y="2413000"/>
          <p14:tracePt t="103688" x="5997575" y="2405063"/>
          <p14:tracePt t="103695" x="5972175" y="2397125"/>
          <p14:tracePt t="103702" x="5930900" y="2387600"/>
          <p14:tracePt t="103711" x="5921375" y="2387600"/>
          <p14:tracePt t="103723" x="5888038" y="2379663"/>
          <p14:tracePt t="103731" x="5880100" y="2379663"/>
          <p14:tracePt t="103738" x="5853113" y="2371725"/>
          <p14:tracePt t="103750" x="5845175" y="2362200"/>
          <p14:tracePt t="103766" x="5837238" y="2362200"/>
          <p14:tracePt t="103774" x="5827713" y="2362200"/>
          <p14:tracePt t="103782" x="5819775" y="2362200"/>
          <p14:tracePt t="103790" x="5802313" y="2362200"/>
          <p14:tracePt t="103799" x="5794375" y="2362200"/>
          <p14:tracePt t="103806" x="5776913" y="2362200"/>
          <p14:tracePt t="103815" x="5761038" y="2362200"/>
          <p14:tracePt t="103822" x="5726113" y="2362200"/>
          <p14:tracePt t="103831" x="5708650" y="2362200"/>
          <p14:tracePt t="103838" x="5675313" y="2371725"/>
          <p14:tracePt t="103849" x="5632450" y="2387600"/>
          <p14:tracePt t="103854" x="5616575" y="2387600"/>
          <p14:tracePt t="103864" x="5581650" y="2387600"/>
          <p14:tracePt t="103883" x="5497513" y="2397125"/>
          <p14:tracePt t="103886" x="5454650" y="2405063"/>
          <p14:tracePt t="103894" x="5394325" y="2413000"/>
          <p14:tracePt t="103902" x="5335588" y="2422525"/>
          <p14:tracePt t="103910" x="5276850" y="2430463"/>
          <p14:tracePt t="103918" x="5216525" y="2447925"/>
          <p14:tracePt t="103926" x="5148263" y="2455863"/>
          <p14:tracePt t="103933" x="5089525" y="2463800"/>
          <p14:tracePt t="103942" x="5021263" y="2473325"/>
          <p14:tracePt t="103950" x="4953000" y="2481263"/>
          <p14:tracePt t="103958" x="4884738" y="2489200"/>
          <p14:tracePt t="103967" x="4826000" y="2498725"/>
          <p14:tracePt t="103974" x="4765675" y="2498725"/>
          <p14:tracePt t="103982" x="4714875" y="2489200"/>
          <p14:tracePt t="103990" x="4706938" y="2489200"/>
          <p14:tracePt t="104000" x="4673600" y="2489200"/>
          <p14:tracePt t="104006" x="4656138" y="2481263"/>
          <p14:tracePt t="104016" x="4656138" y="2473325"/>
          <p14:tracePt t="104032" x="4646613" y="2473325"/>
          <p14:tracePt t="104062" x="4646613" y="2455863"/>
          <p14:tracePt t="104070" x="4656138" y="2455863"/>
          <p14:tracePt t="104078" x="4664075" y="2447925"/>
          <p14:tracePt t="104086" x="4673600" y="2447925"/>
          <p14:tracePt t="104094" x="4699000" y="2430463"/>
          <p14:tracePt t="104102" x="4724400" y="2422525"/>
          <p14:tracePt t="104110" x="4749800" y="2422525"/>
          <p14:tracePt t="104118" x="4783138" y="2422525"/>
          <p14:tracePt t="104126" x="4818063" y="2413000"/>
          <p14:tracePt t="104134" x="4868863" y="2405063"/>
          <p14:tracePt t="104142" x="4935538" y="2405063"/>
          <p14:tracePt t="104149" x="5013325" y="2405063"/>
          <p14:tracePt t="104158" x="5106988" y="2405063"/>
          <p14:tracePt t="104166" x="5183188" y="2405063"/>
          <p14:tracePt t="104174" x="5276850" y="2405063"/>
          <p14:tracePt t="104183" x="5360988" y="2405063"/>
          <p14:tracePt t="104190" x="5454650" y="2405063"/>
          <p14:tracePt t="104199" x="5548313" y="2405063"/>
          <p14:tracePt t="104206" x="5632450" y="2413000"/>
          <p14:tracePt t="104215" x="5718175" y="2413000"/>
          <p14:tracePt t="104222" x="5786438" y="2422525"/>
          <p14:tracePt t="104233" x="5853113" y="2430463"/>
          <p14:tracePt t="104238" x="5930900" y="2430463"/>
          <p14:tracePt t="104248" x="6015038" y="2430463"/>
          <p14:tracePt t="104254" x="6075363" y="2438400"/>
          <p14:tracePt t="104262" x="6126163" y="2447925"/>
          <p14:tracePt t="104270" x="6176963" y="2463800"/>
          <p14:tracePt t="104278" x="6227763" y="2473325"/>
          <p14:tracePt t="104286" x="6235700" y="2473325"/>
          <p14:tracePt t="104294" x="6261100" y="2473325"/>
          <p14:tracePt t="104302" x="6270625" y="2473325"/>
          <p14:tracePt t="104318" x="6286500" y="2481263"/>
          <p14:tracePt t="104334" x="6296025" y="2489200"/>
          <p14:tracePt t="104342" x="6321425" y="2489200"/>
          <p14:tracePt t="104349" x="6338888" y="2498725"/>
          <p14:tracePt t="104357" x="6354763" y="2498725"/>
          <p14:tracePt t="104366" x="6372225" y="2506663"/>
          <p14:tracePt t="104373" x="6380163" y="2506663"/>
          <p14:tracePt t="104382" x="6389688" y="2506663"/>
          <p14:tracePt t="104389" x="6397625" y="2506663"/>
          <p14:tracePt t="104406" x="6405563" y="2506663"/>
          <p14:tracePt t="104608" x="6397625" y="2506663"/>
          <p14:tracePt t="104617" x="6380163" y="2506663"/>
          <p14:tracePt t="104623" x="6354763" y="2506663"/>
          <p14:tracePt t="104636" x="6338888" y="2506663"/>
          <p14:tracePt t="104639" x="6311900" y="2506663"/>
          <p14:tracePt t="104652" x="6296025" y="2506663"/>
          <p14:tracePt t="104655" x="6261100" y="2506663"/>
          <p14:tracePt t="104667" x="6219825" y="2506663"/>
          <p14:tracePt t="104671" x="6167438" y="2506663"/>
          <p14:tracePt t="104681" x="6108700" y="2516188"/>
          <p14:tracePt t="104687" x="6057900" y="2524125"/>
          <p14:tracePt t="104695" x="5997575" y="2524125"/>
          <p14:tracePt t="104703" x="5946775" y="2524125"/>
          <p14:tracePt t="104710" x="5913438" y="2524125"/>
          <p14:tracePt t="104719" x="5870575" y="2516188"/>
          <p14:tracePt t="104729" x="5827713" y="2498725"/>
          <p14:tracePt t="104737" x="5819775" y="2489200"/>
          <p14:tracePt t="104742" x="5794375" y="2489200"/>
          <p14:tracePt t="104750" x="5794375" y="2473325"/>
          <p14:tracePt t="104766" x="5794375" y="2463800"/>
          <p14:tracePt t="104774" x="5794375" y="2455863"/>
          <p14:tracePt t="104782" x="5794375" y="2447925"/>
          <p14:tracePt t="104790" x="5794375" y="2430463"/>
          <p14:tracePt t="104799" x="5794375" y="2413000"/>
          <p14:tracePt t="104806" x="5811838" y="2405063"/>
          <p14:tracePt t="104815" x="5845175" y="2379663"/>
          <p14:tracePt t="104822" x="5870575" y="2354263"/>
          <p14:tracePt t="104831" x="5888038" y="2336800"/>
          <p14:tracePt t="104838" x="5913438" y="2328863"/>
          <p14:tracePt t="104850" x="5938838" y="2319338"/>
          <p14:tracePt t="104858" x="5972175" y="2311400"/>
          <p14:tracePt t="104866" x="5997575" y="2311400"/>
          <p14:tracePt t="104883" x="6040438" y="2311400"/>
          <p14:tracePt t="104890" x="6049963" y="2311400"/>
          <p14:tracePt t="104899" x="6057900" y="2311400"/>
          <p14:tracePt t="105027" x="6057900" y="2319338"/>
          <p14:tracePt t="105042" x="6065838" y="2319338"/>
          <p14:tracePt t="105050" x="6075363" y="2319338"/>
          <p14:tracePt t="105058" x="6083300" y="2311400"/>
          <p14:tracePt t="105066" x="6091238" y="2303463"/>
          <p14:tracePt t="105084" x="6108700" y="2286000"/>
          <p14:tracePt t="105090" x="6108700" y="2278063"/>
          <p14:tracePt t="105099" x="6116638" y="2268538"/>
          <p14:tracePt t="105106" x="6126163" y="2268538"/>
          <p14:tracePt t="105115" x="6126163" y="2260600"/>
          <p14:tracePt t="105122" x="6134100" y="2260600"/>
          <p14:tracePt t="105154" x="6142038" y="2252663"/>
          <p14:tracePt t="105187" x="6151563" y="2243138"/>
          <p14:tracePt t="105203" x="6159500" y="2227263"/>
          <p14:tracePt t="105211" x="6176963" y="2227263"/>
          <p14:tracePt t="105892" x="6176963" y="2235200"/>
          <p14:tracePt t="105897" x="6176963" y="2243138"/>
          <p14:tracePt t="105915" x="6194425" y="2303463"/>
          <p14:tracePt t="105922" x="6235700" y="2362200"/>
          <p14:tracePt t="105931" x="6303963" y="2430463"/>
          <p14:tracePt t="105938" x="6364288" y="2489200"/>
          <p14:tracePt t="105949" x="6440488" y="2557463"/>
          <p14:tracePt t="105954" x="6491288" y="2600325"/>
          <p14:tracePt t="105965" x="6559550" y="2660650"/>
          <p14:tracePt t="105970" x="6610350" y="2719388"/>
          <p14:tracePt t="105978" x="6669088" y="2778125"/>
          <p14:tracePt t="105986" x="6737350" y="2846388"/>
          <p14:tracePt t="105994" x="6788150" y="2897188"/>
          <p14:tracePt t="106002" x="6823075" y="2940050"/>
          <p14:tracePt t="106010" x="6848475" y="2965450"/>
          <p14:tracePt t="106018" x="6873875" y="3016250"/>
          <p14:tracePt t="106026" x="6881813" y="3067050"/>
          <p14:tracePt t="106034" x="6889750" y="3109913"/>
          <p14:tracePt t="106042" x="6889750" y="3170238"/>
          <p14:tracePt t="106050" x="6889750" y="3228975"/>
          <p14:tracePt t="106058" x="6889750" y="3297238"/>
          <p14:tracePt t="106066" x="6889750" y="3355975"/>
          <p14:tracePt t="106074" x="6873875" y="3416300"/>
          <p14:tracePt t="106083" x="6856413" y="3475038"/>
          <p14:tracePt t="106090" x="6838950" y="3535363"/>
          <p14:tracePt t="106099" x="6823075" y="3603625"/>
          <p14:tracePt t="106106" x="6797675" y="3687763"/>
          <p14:tracePt t="106116" x="6770688" y="3763963"/>
          <p14:tracePt t="106122" x="6745288" y="3849688"/>
          <p14:tracePt t="106131" x="6704013" y="3925888"/>
          <p14:tracePt t="106138" x="6669088" y="3994150"/>
          <p14:tracePt t="106148" x="6635750" y="4079875"/>
          <p14:tracePt t="106154" x="6600825" y="4138613"/>
          <p14:tracePt t="106164" x="6567488" y="4189413"/>
          <p14:tracePt t="106170" x="6524625" y="4240213"/>
          <p14:tracePt t="106181" x="6491288" y="4275138"/>
          <p14:tracePt t="106186" x="6456363" y="4291013"/>
          <p14:tracePt t="106194" x="6440488" y="4316413"/>
          <p14:tracePt t="106202" x="6423025" y="4333875"/>
          <p14:tracePt t="106210" x="6415088" y="4333875"/>
          <p14:tracePt t="106218" x="6389688" y="4333875"/>
          <p14:tracePt t="106226" x="6364288" y="4333875"/>
          <p14:tracePt t="106234" x="6346825" y="4333875"/>
          <p14:tracePt t="106242" x="6329363" y="4333875"/>
          <p14:tracePt t="106250" x="6303963" y="4325938"/>
          <p14:tracePt t="106258" x="6286500" y="4316413"/>
          <p14:tracePt t="106266" x="6261100" y="4308475"/>
          <p14:tracePt t="106274" x="6235700" y="4308475"/>
          <p14:tracePt t="106283" x="6210300" y="4308475"/>
          <p14:tracePt t="106290" x="6184900" y="4308475"/>
          <p14:tracePt t="106299" x="6159500" y="4308475"/>
          <p14:tracePt t="106306" x="6126163" y="4308475"/>
          <p14:tracePt t="106316" x="6100763" y="4325938"/>
          <p14:tracePt t="106322" x="6075363" y="4333875"/>
          <p14:tracePt t="106332" x="6057900" y="4351338"/>
          <p14:tracePt t="106338" x="6032500" y="4359275"/>
          <p14:tracePt t="106349" x="6007100" y="4376738"/>
          <p14:tracePt t="106354" x="5997575" y="4384675"/>
          <p14:tracePt t="106365" x="5972175" y="4394200"/>
          <p14:tracePt t="106370" x="5956300" y="4402138"/>
          <p14:tracePt t="106378" x="5946775" y="4410075"/>
          <p14:tracePt t="106386" x="5930900" y="4427538"/>
          <p14:tracePt t="106394" x="5921375" y="4435475"/>
          <p14:tracePt t="106402" x="5913438" y="4452938"/>
          <p14:tracePt t="106410" x="5888038" y="4470400"/>
          <p14:tracePt t="106418" x="5862638" y="4486275"/>
          <p14:tracePt t="106426" x="5845175" y="4513263"/>
          <p14:tracePt t="106434" x="5837238" y="4521200"/>
          <p14:tracePt t="106442" x="5819775" y="4538663"/>
          <p14:tracePt t="106450" x="5811838" y="4564063"/>
          <p14:tracePt t="106458" x="5802313" y="4564063"/>
          <p14:tracePt t="106467" x="5794375" y="4579938"/>
          <p14:tracePt t="106474" x="5794375" y="4589463"/>
          <p14:tracePt t="106483" x="5786438" y="4605338"/>
          <p14:tracePt t="106490" x="5786438" y="4614863"/>
          <p14:tracePt t="106499" x="5786438" y="4648200"/>
          <p14:tracePt t="106505" x="5786438" y="4657725"/>
          <p14:tracePt t="106515" x="5768975" y="4673600"/>
          <p14:tracePt t="106531" x="5768975" y="4683125"/>
          <p14:tracePt t="106578" x="5776913" y="4691063"/>
          <p14:tracePt t="106586" x="5794375" y="4691063"/>
          <p14:tracePt t="106594" x="5827713" y="4691063"/>
          <p14:tracePt t="106602" x="5895975" y="4691063"/>
          <p14:tracePt t="106610" x="5972175" y="4691063"/>
          <p14:tracePt t="106618" x="6083300" y="4640263"/>
          <p14:tracePt t="106626" x="6184900" y="4579938"/>
          <p14:tracePt t="106634" x="6296025" y="4521200"/>
          <p14:tracePt t="106642" x="6380163" y="4460875"/>
          <p14:tracePt t="106650" x="6448425" y="4359275"/>
          <p14:tracePt t="106658" x="6499225" y="4275138"/>
          <p14:tracePt t="106899" x="6491288" y="4275138"/>
          <p14:tracePt t="106907" x="6483350" y="4283075"/>
          <p14:tracePt t="106918" x="6483350" y="4300538"/>
          <p14:tracePt t="106924" x="6483350" y="4333875"/>
          <p14:tracePt t="106933" x="6491288" y="4359275"/>
          <p14:tracePt t="106939" x="6499225" y="4384675"/>
          <p14:tracePt t="106950" x="6524625" y="4419600"/>
          <p14:tracePt t="106954" x="6524625" y="4427538"/>
          <p14:tracePt t="106965" x="6524625" y="4435475"/>
          <p14:tracePt t="106970" x="6542088" y="4452938"/>
          <p14:tracePt t="106982" x="6550025" y="4452938"/>
          <p14:tracePt t="106986" x="6575425" y="4470400"/>
          <p14:tracePt t="106994" x="6592888" y="4478338"/>
          <p14:tracePt t="107002" x="6600825" y="4495800"/>
          <p14:tracePt t="107011" x="6618288" y="4503738"/>
          <p14:tracePt t="107018" x="6618288" y="4513263"/>
          <p14:tracePt t="107026" x="6618288" y="4529138"/>
          <p14:tracePt t="107034" x="6618288" y="4554538"/>
          <p14:tracePt t="107050" x="6618288" y="4564063"/>
          <p14:tracePt t="107156" x="6618288" y="4572000"/>
          <p14:tracePt t="107251" x="6610350" y="4572000"/>
          <p14:tracePt t="107379" x="6600825" y="4564063"/>
          <p14:tracePt t="107387" x="6567488" y="4513263"/>
          <p14:tracePt t="107396" x="6524625" y="4435475"/>
          <p14:tracePt t="107404" x="6483350" y="4368800"/>
          <p14:tracePt t="107412" x="6440488" y="4300538"/>
          <p14:tracePt t="107421" x="6397625" y="4249738"/>
          <p14:tracePt t="107427" x="6372225" y="4206875"/>
          <p14:tracePt t="107435" x="6346825" y="4156075"/>
          <p14:tracePt t="107442" x="6329363" y="4113213"/>
          <p14:tracePt t="107450" x="6311900" y="4070350"/>
          <p14:tracePt t="107458" x="6311900" y="4027488"/>
          <p14:tracePt t="107466" x="6296025" y="3994150"/>
          <p14:tracePt t="107474" x="6286500" y="3943350"/>
          <p14:tracePt t="107484" x="6278563" y="3883025"/>
          <p14:tracePt t="107490" x="6270625" y="3841750"/>
          <p14:tracePt t="107499" x="6261100" y="3790950"/>
          <p14:tracePt t="107506" x="6253163" y="3756025"/>
          <p14:tracePt t="107515" x="6245225" y="3713163"/>
          <p14:tracePt t="107522" x="6235700" y="3679825"/>
          <p14:tracePt t="107532" x="6235700" y="3654425"/>
          <p14:tracePt t="107538" x="6235700" y="3636963"/>
          <p14:tracePt t="107549" x="6235700" y="3619500"/>
          <p14:tracePt t="107554" x="6235700" y="3603625"/>
          <p14:tracePt t="107565" x="6227763" y="3578225"/>
          <p14:tracePt t="107570" x="6227763" y="3568700"/>
          <p14:tracePt t="107578" x="6227763" y="3552825"/>
          <p14:tracePt t="107585" x="6227763" y="3543300"/>
          <p14:tracePt t="107593" x="6219825" y="3535363"/>
          <p14:tracePt t="107617" x="6219825" y="3527425"/>
          <p14:tracePt t="107650" x="6219825" y="3509963"/>
          <p14:tracePt t="107658" x="6227763" y="3502025"/>
          <p14:tracePt t="107665" x="6235700" y="3484563"/>
          <p14:tracePt t="107674" x="6245225" y="3459163"/>
          <p14:tracePt t="107682" x="6261100" y="3424238"/>
          <p14:tracePt t="107690" x="6270625" y="3390900"/>
          <p14:tracePt t="107699" x="6286500" y="3373438"/>
          <p14:tracePt t="107706" x="6296025" y="3340100"/>
          <p14:tracePt t="107715" x="6311900" y="3322638"/>
          <p14:tracePt t="107722" x="6321425" y="3314700"/>
          <p14:tracePt t="107731" x="6321425" y="3297238"/>
          <p14:tracePt t="107739" x="6329363" y="3279775"/>
          <p14:tracePt t="107748" x="6338888" y="3279775"/>
          <p14:tracePt t="107863" x="6338888" y="3271838"/>
          <p14:tracePt t="108023" x="6338888" y="3263900"/>
          <p14:tracePt t="108039" x="6338888" y="3246438"/>
          <p14:tracePt t="108049" x="6338888" y="3238500"/>
          <p14:tracePt t="108056" x="6338888" y="3228975"/>
          <p14:tracePt t="108065" x="6338888" y="3221038"/>
          <p14:tracePt t="108072" x="6338888" y="3211513"/>
          <p14:tracePt t="108084" x="6338888" y="3195638"/>
          <p14:tracePt t="108096" x="6329363" y="3186113"/>
          <p14:tracePt t="108167" x="6329363" y="3178175"/>
          <p14:tracePt t="108216" x="6329363" y="3195638"/>
          <p14:tracePt t="108233" x="6329363" y="3228975"/>
          <p14:tracePt t="108238" x="6329363" y="3254375"/>
          <p14:tracePt t="108246" x="6338888" y="3297238"/>
          <p14:tracePt t="108254" x="6346825" y="3373438"/>
          <p14:tracePt t="108264" x="6354763" y="3475038"/>
          <p14:tracePt t="108270" x="6364288" y="3603625"/>
          <p14:tracePt t="108280" x="6364288" y="3730625"/>
          <p14:tracePt t="108286" x="6364288" y="3832225"/>
          <p14:tracePt t="108294" x="6372225" y="3943350"/>
          <p14:tracePt t="108302" x="6372225" y="4095750"/>
          <p14:tracePt t="108310" x="6380163" y="4240213"/>
          <p14:tracePt t="108318" x="6380163" y="4368800"/>
          <p14:tracePt t="108326" x="6380163" y="4470400"/>
          <p14:tracePt t="108334" x="6380163" y="4572000"/>
          <p14:tracePt t="108342" x="6389688" y="4648200"/>
          <p14:tracePt t="108350" x="6397625" y="4716463"/>
          <p14:tracePt t="108358" x="6405563" y="4775200"/>
          <p14:tracePt t="108365" x="6415088" y="4827588"/>
          <p14:tracePt t="108374" x="6415088" y="4835525"/>
          <p14:tracePt t="108382" x="6415088" y="4852988"/>
          <p14:tracePt t="108390" x="6423025" y="4868863"/>
          <p14:tracePt t="108399" x="6423025" y="4886325"/>
          <p14:tracePt t="108406" x="6440488" y="4919663"/>
          <p14:tracePt t="108415" x="6440488" y="4929188"/>
          <p14:tracePt t="108422" x="6440488" y="4946650"/>
          <p14:tracePt t="108431" x="6440488" y="4962525"/>
          <p14:tracePt t="108438" x="6440488" y="4979988"/>
          <p14:tracePt t="108454" x="6440488" y="4987925"/>
          <p14:tracePt t="108470" x="6440488" y="4997450"/>
          <p14:tracePt t="108479" x="6440488" y="5005388"/>
          <p14:tracePt t="108486" x="6440488" y="5013325"/>
          <p14:tracePt t="108502" x="6440488" y="5022850"/>
          <p14:tracePt t="108534" x="6440488" y="5030788"/>
          <p14:tracePt t="108775" x="6440488" y="5022850"/>
          <p14:tracePt t="108783" x="6440488" y="5013325"/>
          <p14:tracePt t="108791" x="6440488" y="4987925"/>
          <p14:tracePt t="108802" x="6440488" y="4962525"/>
          <p14:tracePt t="108807" x="6440488" y="4929188"/>
          <p14:tracePt t="108817" x="6440488" y="4868863"/>
          <p14:tracePt t="108824" x="6440488" y="4818063"/>
          <p14:tracePt t="108834" x="6440488" y="4775200"/>
          <p14:tracePt t="108840" x="6440488" y="4733925"/>
          <p14:tracePt t="108851" x="6440488" y="4673600"/>
          <p14:tracePt t="108855" x="6440488" y="4622800"/>
          <p14:tracePt t="108868" x="6440488" y="4589463"/>
          <p14:tracePt t="108871" x="6440488" y="4554538"/>
          <p14:tracePt t="108886" x="6440488" y="4495800"/>
          <p14:tracePt t="108895" x="6440488" y="4478338"/>
          <p14:tracePt t="108903" x="6440488" y="4460875"/>
          <p14:tracePt t="108910" x="6440488" y="4445000"/>
          <p14:tracePt t="108919" x="6440488" y="4435475"/>
          <p14:tracePt t="108927" x="6440488" y="4410075"/>
          <p14:tracePt t="108934" x="6440488" y="4402138"/>
          <p14:tracePt t="108943" x="6440488" y="4384675"/>
          <p14:tracePt t="108951" x="6440488" y="4368800"/>
          <p14:tracePt t="108959" x="6440488" y="4351338"/>
          <p14:tracePt t="108967" x="6440488" y="4341813"/>
          <p14:tracePt t="108975" x="6440488" y="4333875"/>
          <p14:tracePt t="108983" x="6440488" y="4325938"/>
          <p14:tracePt t="108991" x="6440488" y="4308475"/>
          <p14:tracePt t="109000" x="6440488" y="4291013"/>
          <p14:tracePt t="109007" x="6440488" y="4275138"/>
          <p14:tracePt t="109023" x="6440488" y="4265613"/>
          <p14:tracePt t="109033" x="6440488" y="4257675"/>
          <p14:tracePt t="109039" x="6440488" y="4249738"/>
          <p14:tracePt t="109049" x="6440488" y="4240213"/>
          <p14:tracePt t="109065" x="6440488" y="4232275"/>
          <p14:tracePt t="109368" x="6440488" y="4224338"/>
          <p14:tracePt t="109527" x="6440488" y="4249738"/>
          <p14:tracePt t="109534" x="6440488" y="4265613"/>
          <p14:tracePt t="109542" x="6440488" y="4291013"/>
          <p14:tracePt t="109550" x="6448425" y="4325938"/>
          <p14:tracePt t="109558" x="6456363" y="4359275"/>
          <p14:tracePt t="109565" x="6465888" y="4419600"/>
          <p14:tracePt t="109574" x="6465888" y="4486275"/>
          <p14:tracePt t="109582" x="6465888" y="4572000"/>
          <p14:tracePt t="109590" x="6465888" y="4648200"/>
          <p14:tracePt t="109598" x="6465888" y="4716463"/>
          <p14:tracePt t="109606" x="6465888" y="4784725"/>
          <p14:tracePt t="109615" x="6465888" y="4843463"/>
          <p14:tracePt t="109622" x="6465888" y="4911725"/>
          <p14:tracePt t="109632" x="6465888" y="4962525"/>
          <p14:tracePt t="109638" x="6465888" y="5013325"/>
          <p14:tracePt t="109648" x="6465888" y="5048250"/>
          <p14:tracePt t="109654" x="6465888" y="5073650"/>
          <p14:tracePt t="109665" x="6465888" y="5099050"/>
          <p14:tracePt t="109670" x="6465888" y="5106988"/>
          <p14:tracePt t="109681" x="6465888" y="5116513"/>
          <p14:tracePt t="109686" x="6465888" y="5124450"/>
          <p14:tracePt t="109695" x="6465888" y="5132388"/>
          <p14:tracePt t="109702" x="6465888" y="5141913"/>
          <p14:tracePt t="109718" x="6465888" y="5149850"/>
          <p14:tracePt t="109749" x="6465888" y="5157788"/>
          <p14:tracePt t="109983" x="6465888" y="5149850"/>
          <p14:tracePt t="109991" x="6465888" y="5132388"/>
          <p14:tracePt t="110000" x="6465888" y="5099050"/>
          <p14:tracePt t="110008" x="6465888" y="5064125"/>
          <p14:tracePt t="110018" x="6465888" y="5030788"/>
          <p14:tracePt t="110024" x="6465888" y="4997450"/>
          <p14:tracePt t="110034" x="6456363" y="4962525"/>
          <p14:tracePt t="110039" x="6448425" y="4929188"/>
          <p14:tracePt t="110050" x="6440488" y="4911725"/>
          <p14:tracePt t="110056" x="6440488" y="4878388"/>
          <p14:tracePt t="110068" x="6440488" y="4835525"/>
          <p14:tracePt t="110071" x="6440488" y="4792663"/>
          <p14:tracePt t="110084" x="6430963" y="4741863"/>
          <p14:tracePt t="110088" x="6423025" y="4683125"/>
          <p14:tracePt t="110100" x="6423025" y="4622800"/>
          <p14:tracePt t="110103" x="6415088" y="4572000"/>
          <p14:tracePt t="110111" x="6405563" y="4529138"/>
          <p14:tracePt t="110118" x="6405563" y="4495800"/>
          <p14:tracePt t="110126" x="6405563" y="4486275"/>
          <p14:tracePt t="110134" x="6405563" y="4470400"/>
          <p14:tracePt t="110142" x="6397625" y="4445000"/>
          <p14:tracePt t="110150" x="6397625" y="4419600"/>
          <p14:tracePt t="110159" x="6397625" y="4394200"/>
          <p14:tracePt t="110166" x="6389688" y="4359275"/>
          <p14:tracePt t="110174" x="6380163" y="4316413"/>
          <p14:tracePt t="110182" x="6372225" y="4275138"/>
          <p14:tracePt t="110190" x="6372225" y="4240213"/>
          <p14:tracePt t="110200" x="6364288" y="4181475"/>
          <p14:tracePt t="110207" x="6354763" y="4138613"/>
          <p14:tracePt t="110217" x="6354763" y="4087813"/>
          <p14:tracePt t="110222" x="6346825" y="4044950"/>
          <p14:tracePt t="110232" x="6346825" y="3986213"/>
          <p14:tracePt t="110239" x="6346825" y="3925888"/>
          <p14:tracePt t="110248" x="6338888" y="3867150"/>
          <p14:tracePt t="110254" x="6329363" y="3806825"/>
          <p14:tracePt t="110266" x="6321425" y="3748088"/>
          <p14:tracePt t="110271" x="6321425" y="3705225"/>
          <p14:tracePt t="110281" x="6311900" y="3654425"/>
          <p14:tracePt t="110287" x="6303963" y="3603625"/>
          <p14:tracePt t="110295" x="6296025" y="3543300"/>
          <p14:tracePt t="110302" x="6286500" y="3492500"/>
          <p14:tracePt t="110310" x="6278563" y="3459163"/>
          <p14:tracePt t="110319" x="6278563" y="3408363"/>
          <p14:tracePt t="110326" x="6270625" y="3408363"/>
          <p14:tracePt t="110334" x="6270625" y="3398838"/>
          <p14:tracePt t="110342" x="6270625" y="3373438"/>
          <p14:tracePt t="110350" x="6270625" y="3355975"/>
          <p14:tracePt t="110358" x="6270625" y="3348038"/>
          <p14:tracePt t="110366" x="6270625" y="3340100"/>
          <p14:tracePt t="110374" x="6270625" y="3322638"/>
          <p14:tracePt t="110383" x="6270625" y="3314700"/>
          <p14:tracePt t="110406" x="6270625" y="3305175"/>
          <p14:tracePt t="110766" x="6270625" y="3297238"/>
          <p14:tracePt t="110791" x="6270625" y="3279775"/>
          <p14:tracePt t="110799" x="6286500" y="3263900"/>
          <p14:tracePt t="110814" x="6296025" y="3246438"/>
          <p14:tracePt t="110822" x="6303963" y="3238500"/>
          <p14:tracePt t="110830" x="6303963" y="3228975"/>
          <p14:tracePt t="110837" x="6311900" y="3221038"/>
          <p14:tracePt t="110853" x="6321425" y="3211513"/>
          <p14:tracePt t="110863" x="6321425" y="3203575"/>
          <p14:tracePt t="110882" x="6329363" y="3195638"/>
          <p14:tracePt t="110902" x="6338888" y="3178175"/>
          <p14:tracePt t="110910" x="6346825" y="3178175"/>
          <p14:tracePt t="110918" x="6346825" y="3170238"/>
          <p14:tracePt t="110926" x="6354763" y="3170238"/>
          <p14:tracePt t="110942" x="6354763" y="3160713"/>
          <p14:tracePt t="110950" x="6364288" y="3160713"/>
          <p14:tracePt t="110963" x="6364288" y="3152775"/>
          <p14:tracePt t="110970" x="6372225" y="3152775"/>
          <p14:tracePt t="110980" x="6380163" y="3144838"/>
          <p14:tracePt t="111027" x="6380163" y="3135313"/>
          <p14:tracePt t="111236" x="6372225" y="3135313"/>
          <p14:tracePt t="111243" x="6364288" y="3152775"/>
          <p14:tracePt t="111252" x="6364288" y="3170238"/>
          <p14:tracePt t="111259" x="6354763" y="3203575"/>
          <p14:tracePt t="111269" x="6354763" y="3228975"/>
          <p14:tracePt t="111276" x="6354763" y="3263900"/>
          <p14:tracePt t="111284" x="6354763" y="3289300"/>
          <p14:tracePt t="111292" x="6354763" y="3330575"/>
          <p14:tracePt t="111302" x="6346825" y="3408363"/>
          <p14:tracePt t="111307" x="6346825" y="3502025"/>
          <p14:tracePt t="111318" x="6346825" y="3586163"/>
          <p14:tracePt t="111323" x="6346825" y="3679825"/>
          <p14:tracePt t="111334" x="6346825" y="3773488"/>
          <p14:tracePt t="111338" x="6346825" y="3857625"/>
          <p14:tracePt t="111348" x="6346825" y="3951288"/>
          <p14:tracePt t="111354" x="6346825" y="4037013"/>
          <p14:tracePt t="111365" x="6346825" y="4130675"/>
          <p14:tracePt t="111370" x="6346825" y="4206875"/>
          <p14:tracePt t="111381" x="6338888" y="4291013"/>
          <p14:tracePt t="111386" x="6338888" y="4359275"/>
          <p14:tracePt t="111397" x="6338888" y="4427538"/>
          <p14:tracePt t="111402" x="6338888" y="4470400"/>
          <p14:tracePt t="111411" x="6338888" y="4529138"/>
          <p14:tracePt t="111418" x="6338888" y="4572000"/>
          <p14:tracePt t="111426" x="6338888" y="4630738"/>
          <p14:tracePt t="111434" x="6338888" y="4691063"/>
          <p14:tracePt t="111443" x="6338888" y="4733925"/>
          <p14:tracePt t="111450" x="6338888" y="4784725"/>
          <p14:tracePt t="111458" x="6338888" y="4818063"/>
          <p14:tracePt t="111466" x="6338888" y="4852988"/>
          <p14:tracePt t="111474" x="6338888" y="4886325"/>
          <p14:tracePt t="111482" x="6338888" y="4903788"/>
          <p14:tracePt t="111490" x="6346825" y="4929188"/>
          <p14:tracePt t="111506" x="6346825" y="4937125"/>
          <p14:tracePt t="111538" x="6346825" y="4946650"/>
          <p14:tracePt t="111554" x="6346825" y="4954588"/>
          <p14:tracePt t="111564" x="6346825" y="4962525"/>
          <p14:tracePt t="111570" x="6346825" y="4972050"/>
          <p14:tracePt t="111581" x="6346825" y="4979988"/>
          <p14:tracePt t="111586" x="6354763" y="4997450"/>
          <p14:tracePt t="111596" x="6364288" y="5005388"/>
          <p14:tracePt t="111602" x="6364288" y="5013325"/>
          <p14:tracePt t="111618" x="6364288" y="5022850"/>
          <p14:tracePt t="111634" x="6364288" y="5030788"/>
          <p14:tracePt t="111642" x="6364288" y="5038725"/>
          <p14:tracePt t="111666" x="6372225" y="5048250"/>
          <p14:tracePt t="111674" x="6372225" y="5056188"/>
          <p14:tracePt t="112276" x="6372225" y="5048250"/>
          <p14:tracePt t="112282" x="6372225" y="5022850"/>
          <p14:tracePt t="112290" x="6372225" y="4987925"/>
          <p14:tracePt t="112298" x="6364288" y="4954588"/>
          <p14:tracePt t="112306" x="6346825" y="4911725"/>
          <p14:tracePt t="112314" x="6338888" y="4878388"/>
          <p14:tracePt t="112322" x="6321425" y="4827588"/>
          <p14:tracePt t="112332" x="6311900" y="4792663"/>
          <p14:tracePt t="112338" x="6311900" y="4749800"/>
          <p14:tracePt t="112348" x="6296025" y="4691063"/>
          <p14:tracePt t="112354" x="6278563" y="4640263"/>
          <p14:tracePt t="112364" x="6270625" y="4579938"/>
          <p14:tracePt t="112370" x="6261100" y="4521200"/>
          <p14:tracePt t="112380" x="6253163" y="4470400"/>
          <p14:tracePt t="112386" x="6245225" y="4419600"/>
          <p14:tracePt t="112397" x="6235700" y="4359275"/>
          <p14:tracePt t="112402" x="6235700" y="4300538"/>
          <p14:tracePt t="112410" x="6227763" y="4232275"/>
          <p14:tracePt t="112418" x="6219825" y="4171950"/>
          <p14:tracePt t="112426" x="6210300" y="4113213"/>
          <p14:tracePt t="112434" x="6210300" y="4052888"/>
          <p14:tracePt t="112442" x="6210300" y="4002088"/>
          <p14:tracePt t="112450" x="6210300" y="3943350"/>
          <p14:tracePt t="112458" x="6210300" y="3892550"/>
          <p14:tracePt t="112465" x="6210300" y="3857625"/>
          <p14:tracePt t="112473" x="6210300" y="3832225"/>
          <p14:tracePt t="112481" x="6210300" y="3806825"/>
          <p14:tracePt t="112490" x="6210300" y="3773488"/>
          <p14:tracePt t="112498" x="6210300" y="3738563"/>
          <p14:tracePt t="112506" x="6210300" y="3705225"/>
          <p14:tracePt t="112514" x="6219825" y="3679825"/>
          <p14:tracePt t="112522" x="6219825" y="3671888"/>
          <p14:tracePt t="112531" x="6219825" y="3646488"/>
          <p14:tracePt t="112538" x="6219825" y="3629025"/>
          <p14:tracePt t="112548" x="6219825" y="3619500"/>
          <p14:tracePt t="112554" x="6219825" y="3611563"/>
          <p14:tracePt t="112732" x="6227763" y="3603625"/>
          <p14:tracePt t="112751" x="6235700" y="3594100"/>
          <p14:tracePt t="112779" x="6235700" y="3586163"/>
          <p14:tracePt t="112786" x="6245225" y="3578225"/>
          <p14:tracePt t="112795" x="6245225" y="3568700"/>
          <p14:tracePt t="112810" x="6245225" y="3560763"/>
          <p14:tracePt t="112818" x="6253163" y="3543300"/>
          <p14:tracePt t="112826" x="6270625" y="3535363"/>
          <p14:tracePt t="112842" x="6270625" y="3527425"/>
          <p14:tracePt t="112850" x="6270625" y="3509963"/>
          <p14:tracePt t="112858" x="6270625" y="3502025"/>
          <p14:tracePt t="112866" x="6278563" y="3484563"/>
          <p14:tracePt t="112874" x="6278563" y="3475038"/>
          <p14:tracePt t="112881" x="6286500" y="3467100"/>
          <p14:tracePt t="112899" x="6296025" y="3433763"/>
          <p14:tracePt t="112906" x="6296025" y="3424238"/>
          <p14:tracePt t="112914" x="6303963" y="3408363"/>
          <p14:tracePt t="112922" x="6303963" y="3398838"/>
          <p14:tracePt t="112931" x="6303963" y="3390900"/>
          <p14:tracePt t="113058" x="6303963" y="3408363"/>
          <p14:tracePt t="113066" x="6303963" y="3441700"/>
          <p14:tracePt t="113075" x="6303963" y="3509963"/>
          <p14:tracePt t="113083" x="6303963" y="3611563"/>
          <p14:tracePt t="113090" x="6329363" y="3756025"/>
          <p14:tracePt t="113098" x="6338888" y="3900488"/>
          <p14:tracePt t="113105" x="6364288" y="4079875"/>
          <p14:tracePt t="113114" x="6372225" y="4249738"/>
          <p14:tracePt t="113121" x="6397625" y="4486275"/>
          <p14:tracePt t="113131" x="6440488" y="4708525"/>
          <p14:tracePt t="113137" x="6465888" y="4886325"/>
          <p14:tracePt t="113147" x="6499225" y="5064125"/>
          <p14:tracePt t="113153" x="6516688" y="5218113"/>
          <p14:tracePt t="113164" x="6550025" y="5327650"/>
          <p14:tracePt t="113170" x="6575425" y="5446713"/>
          <p14:tracePt t="113179" x="6592888" y="5532438"/>
          <p14:tracePt t="113186" x="6610350" y="5600700"/>
          <p14:tracePt t="113197" x="6626225" y="5659438"/>
          <p14:tracePt t="113202" x="6635750" y="5702300"/>
          <p14:tracePt t="113210" x="6643688" y="5745163"/>
          <p14:tracePt t="113218" x="6661150" y="5778500"/>
          <p14:tracePt t="113226" x="6661150" y="5795963"/>
          <p14:tracePt t="113234" x="6661150" y="5813425"/>
          <p14:tracePt t="113258" x="6661150" y="5821363"/>
          <p14:tracePt t="113274" x="6669088" y="5821363"/>
          <p14:tracePt t="113356" x="6669088" y="5813425"/>
          <p14:tracePt t="113372" x="6669088" y="5795963"/>
          <p14:tracePt t="113382" x="6669088" y="5761038"/>
          <p14:tracePt t="113385" x="6678613" y="5702300"/>
          <p14:tracePt t="113396" x="6678613" y="5626100"/>
          <p14:tracePt t="113402" x="6678613" y="5532438"/>
          <p14:tracePt t="113412" x="6678613" y="5430838"/>
          <p14:tracePt t="113418" x="6678613" y="5311775"/>
          <p14:tracePt t="113426" x="6678613" y="5183188"/>
          <p14:tracePt t="113433" x="6669088" y="5022850"/>
          <p14:tracePt t="113442" x="6653213" y="4792663"/>
          <p14:tracePt t="113450" x="6643688" y="4572000"/>
          <p14:tracePt t="113458" x="6618288" y="4376738"/>
          <p14:tracePt t="113466" x="6592888" y="4181475"/>
          <p14:tracePt t="113474" x="6567488" y="4011613"/>
          <p14:tracePt t="113481" x="6524625" y="3867150"/>
          <p14:tracePt t="113490" x="6483350" y="3705225"/>
          <p14:tracePt t="113497" x="6448425" y="3568700"/>
          <p14:tracePt t="113506" x="6430963" y="3459163"/>
          <p14:tracePt t="113515" x="6415088" y="3365500"/>
          <p14:tracePt t="113522" x="6405563" y="3297238"/>
          <p14:tracePt t="113531" x="6397625" y="3221038"/>
          <p14:tracePt t="113538" x="6380163" y="3160713"/>
          <p14:tracePt t="113548" x="6372225" y="3127375"/>
          <p14:tracePt t="113554" x="6364288" y="3094038"/>
          <p14:tracePt t="113564" x="6354763" y="3076575"/>
          <p14:tracePt t="113580" x="6354763" y="3067050"/>
          <p14:tracePt t="113659" x="6354763" y="3094038"/>
          <p14:tracePt t="113676" x="6354763" y="3127375"/>
          <p14:tracePt t="113685" x="6354763" y="3160713"/>
          <p14:tracePt t="113691" x="6354763" y="3186113"/>
          <p14:tracePt t="113701" x="6354763" y="3228975"/>
          <p14:tracePt t="113707" x="6364288" y="3305175"/>
          <p14:tracePt t="113718" x="6380163" y="3424238"/>
          <p14:tracePt t="113724" x="6389688" y="3560763"/>
          <p14:tracePt t="113734" x="6397625" y="3756025"/>
          <p14:tracePt t="113739" x="6415088" y="3943350"/>
          <p14:tracePt t="113751" x="6440488" y="4164013"/>
          <p14:tracePt t="113754" x="6465888" y="4384675"/>
          <p14:tracePt t="113764" x="6483350" y="4579938"/>
          <p14:tracePt t="113769" x="6499225" y="4724400"/>
          <p14:tracePt t="113784" x="6499225" y="4852988"/>
          <p14:tracePt t="113789" x="6508750" y="4962525"/>
          <p14:tracePt t="113798" x="6516688" y="5056188"/>
          <p14:tracePt t="113803" x="6534150" y="5132388"/>
          <p14:tracePt t="113815" x="6542088" y="5192713"/>
          <p14:tracePt t="113819" x="6542088" y="5226050"/>
          <p14:tracePt t="113828" x="6542088" y="5243513"/>
          <p14:tracePt t="113835" x="6542088" y="5251450"/>
          <p14:tracePt t="113851" x="6542088" y="5260975"/>
          <p14:tracePt t="113859" x="6542088" y="5268913"/>
          <p14:tracePt t="114061" x="6542088" y="5251450"/>
          <p14:tracePt t="114069" x="6534150" y="5251450"/>
          <p14:tracePt t="114078" x="6524625" y="5235575"/>
          <p14:tracePt t="114085" x="6499225" y="5200650"/>
          <p14:tracePt t="114096" x="6483350" y="5149850"/>
          <p14:tracePt t="114102" x="6456363" y="5073650"/>
          <p14:tracePt t="114112" x="6430963" y="4997450"/>
          <p14:tracePt t="114118" x="6389688" y="4886325"/>
          <p14:tracePt t="114126" x="6364288" y="4775200"/>
          <p14:tracePt t="114134" x="6329363" y="4648200"/>
          <p14:tracePt t="114142" x="6303963" y="4513263"/>
          <p14:tracePt t="114150" x="6278563" y="4376738"/>
          <p14:tracePt t="114158" x="6261100" y="4249738"/>
          <p14:tracePt t="114166" x="6253163" y="4138613"/>
          <p14:tracePt t="114174" x="6245225" y="4011613"/>
          <p14:tracePt t="114181" x="6235700" y="3883025"/>
          <p14:tracePt t="114190" x="6227763" y="3773488"/>
          <p14:tracePt t="114198" x="6227763" y="3662363"/>
          <p14:tracePt t="114206" x="6227763" y="3552825"/>
          <p14:tracePt t="114214" x="6227763" y="3424238"/>
          <p14:tracePt t="114222" x="6227763" y="3330575"/>
          <p14:tracePt t="114231" x="6227763" y="3254375"/>
          <p14:tracePt t="114238" x="6227763" y="3186113"/>
          <p14:tracePt t="114247" x="6227763" y="3144838"/>
          <p14:tracePt t="114254" x="6227763" y="3135313"/>
          <p14:tracePt t="114263" x="6219825" y="3127375"/>
          <p14:tracePt t="114318" x="6219825" y="3135313"/>
          <p14:tracePt t="114326" x="6219825" y="3160713"/>
          <p14:tracePt t="114334" x="6210300" y="3178175"/>
          <p14:tracePt t="114342" x="6202363" y="3203575"/>
          <p14:tracePt t="114350" x="6202363" y="3254375"/>
          <p14:tracePt t="114358" x="6202363" y="3297238"/>
          <p14:tracePt t="114366" x="6202363" y="3365500"/>
          <p14:tracePt t="114374" x="6202363" y="3459163"/>
          <p14:tracePt t="114382" x="6202363" y="3560763"/>
          <p14:tracePt t="114390" x="6210300" y="3662363"/>
          <p14:tracePt t="114398" x="6219825" y="3781425"/>
          <p14:tracePt t="114406" x="6219825" y="3900488"/>
          <p14:tracePt t="114414" x="6235700" y="4027488"/>
          <p14:tracePt t="114422" x="6253163" y="4138613"/>
          <p14:tracePt t="114431" x="6270625" y="4232275"/>
          <p14:tracePt t="114438" x="6296025" y="4308475"/>
          <p14:tracePt t="114448" x="6303963" y="4376738"/>
          <p14:tracePt t="114454" x="6311900" y="4435475"/>
          <p14:tracePt t="114464" x="6311900" y="4486275"/>
          <p14:tracePt t="114470" x="6321425" y="4521200"/>
          <p14:tracePt t="114480" x="6329363" y="4564063"/>
          <p14:tracePt t="114486" x="6346825" y="4597400"/>
          <p14:tracePt t="114496" x="6354763" y="4622800"/>
          <p14:tracePt t="114502" x="6364288" y="4657725"/>
          <p14:tracePt t="114510" x="6372225" y="4683125"/>
          <p14:tracePt t="114518" x="6397625" y="4716463"/>
          <p14:tracePt t="114526" x="6415088" y="4749800"/>
          <p14:tracePt t="114534" x="6415088" y="4759325"/>
          <p14:tracePt t="114542" x="6423025" y="4784725"/>
          <p14:tracePt t="114550" x="6423025" y="4792663"/>
          <p14:tracePt t="114558" x="6423025" y="4802188"/>
          <p14:tracePt t="114574" x="6430963" y="4810125"/>
          <p14:tracePt t="114590" x="6430963" y="4818063"/>
          <p14:tracePt t="114622" x="6430963" y="4827588"/>
          <p14:tracePt t="114631" x="6430963" y="4843463"/>
          <p14:tracePt t="114638" x="6430963" y="4852988"/>
          <p14:tracePt t="114649" x="6440488" y="4860925"/>
          <p14:tracePt t="114654" x="6440488" y="4878388"/>
          <p14:tracePt t="114664" x="6440488" y="4894263"/>
          <p14:tracePt t="114671" x="6440488" y="4911725"/>
          <p14:tracePt t="114686" x="6440488" y="4929188"/>
          <p14:tracePt t="114719" x="6440488" y="4937125"/>
          <p14:tracePt t="114734" x="6440488" y="4946650"/>
          <p14:tracePt t="114766" x="6448425" y="4954588"/>
          <p14:tracePt t="114814" x="6448425" y="4962525"/>
          <p14:tracePt t="115015" x="6430963" y="4962525"/>
          <p14:tracePt t="115024" x="6423025" y="4954588"/>
          <p14:tracePt t="115032" x="6397625" y="4946650"/>
          <p14:tracePt t="115041" x="6389688" y="4937125"/>
          <p14:tracePt t="115049" x="6380163" y="4929188"/>
          <p14:tracePt t="115056" x="6372225" y="4919663"/>
          <p14:tracePt t="115087" x="6372225" y="4911725"/>
          <p14:tracePt t="115117" x="6372225" y="4903788"/>
          <p14:tracePt t="115141" x="6380163" y="4903788"/>
          <p14:tracePt t="115149" x="6389688" y="4903788"/>
          <p14:tracePt t="115158" x="6397625" y="4903788"/>
          <p14:tracePt t="115166" x="6415088" y="4911725"/>
          <p14:tracePt t="115174" x="6440488" y="4919663"/>
          <p14:tracePt t="115182" x="6440488" y="4929188"/>
          <p14:tracePt t="115190" x="6465888" y="4937125"/>
          <p14:tracePt t="115197" x="6483350" y="4954588"/>
          <p14:tracePt t="115214" x="6491288" y="4972050"/>
          <p14:tracePt t="115222" x="6499225" y="4972050"/>
          <p14:tracePt t="115295" x="6491288" y="4972050"/>
          <p14:tracePt t="115303" x="6483350" y="4972050"/>
          <p14:tracePt t="115312" x="6473825" y="4954588"/>
          <p14:tracePt t="115319" x="6465888" y="4937125"/>
          <p14:tracePt t="115328" x="6456363" y="4903788"/>
          <p14:tracePt t="115337" x="6456363" y="4894263"/>
          <p14:tracePt t="115343" x="6440488" y="4852988"/>
          <p14:tracePt t="115351" x="6430963" y="4827588"/>
          <p14:tracePt t="115358" x="6430963" y="4802188"/>
          <p14:tracePt t="115366" x="6415088" y="4775200"/>
          <p14:tracePt t="115375" x="6405563" y="4716463"/>
          <p14:tracePt t="115384" x="6405563" y="4648200"/>
          <p14:tracePt t="115391" x="6405563" y="4579938"/>
          <p14:tracePt t="115400" x="6405563" y="4503738"/>
          <p14:tracePt t="115407" x="6405563" y="4435475"/>
          <p14:tracePt t="115415" x="6405563" y="4351338"/>
          <p14:tracePt t="115423" x="6405563" y="4265613"/>
          <p14:tracePt t="115432" x="6405563" y="4171950"/>
          <p14:tracePt t="115439" x="6405563" y="4095750"/>
          <p14:tracePt t="115448" x="6405563" y="4002088"/>
          <p14:tracePt t="115455" x="6405563" y="3935413"/>
          <p14:tracePt t="115465" x="6405563" y="3875088"/>
          <p14:tracePt t="115471" x="6405563" y="3824288"/>
          <p14:tracePt t="115480" x="6405563" y="3773488"/>
          <p14:tracePt t="115487" x="6405563" y="3748088"/>
          <p14:tracePt t="115498" x="6405563" y="3722688"/>
          <p14:tracePt t="115503" x="6405563" y="3697288"/>
          <p14:tracePt t="115515" x="6405563" y="3679825"/>
          <p14:tracePt t="115519" x="6405563" y="3671888"/>
          <p14:tracePt t="115527" x="6405563" y="3662363"/>
          <p14:tracePt t="115535" x="6415088" y="3654425"/>
          <p14:tracePt t="115543" x="6415088" y="3636963"/>
          <p14:tracePt t="115551" x="6415088" y="3619500"/>
          <p14:tracePt t="115559" x="6423025" y="3594100"/>
          <p14:tracePt t="115567" x="6423025" y="3578225"/>
          <p14:tracePt t="115575" x="6423025" y="3552825"/>
          <p14:tracePt t="115582" x="6423025" y="3535363"/>
          <p14:tracePt t="115591" x="6423025" y="3517900"/>
          <p14:tracePt t="115599" x="6423025" y="3502025"/>
          <p14:tracePt t="115607" x="6423025" y="3484563"/>
          <p14:tracePt t="115615" x="6423025" y="3467100"/>
          <p14:tracePt t="115624" x="6423025" y="3459163"/>
          <p14:tracePt t="115632" x="6423025" y="3441700"/>
          <p14:tracePt t="115638" x="6423025" y="3433763"/>
          <p14:tracePt t="115648" x="6423025" y="3424238"/>
          <p14:tracePt t="115656" x="6423025" y="3408363"/>
          <p14:tracePt t="115664" x="6423025" y="3390900"/>
          <p14:tracePt t="115671" x="6415088" y="3382963"/>
          <p14:tracePt t="115682" x="6415088" y="3373438"/>
          <p14:tracePt t="115807" x="6415088" y="3382963"/>
          <p14:tracePt t="115823" x="6415088" y="3398838"/>
          <p14:tracePt t="115831" x="6415088" y="3424238"/>
          <p14:tracePt t="115839" x="6415088" y="3459163"/>
          <p14:tracePt t="115848" x="6415088" y="3509963"/>
          <p14:tracePt t="115855" x="6415088" y="3578225"/>
          <p14:tracePt t="115865" x="6430963" y="3636963"/>
          <p14:tracePt t="115871" x="6440488" y="3705225"/>
          <p14:tracePt t="115883" x="6448425" y="3798888"/>
          <p14:tracePt t="115886" x="6465888" y="3883025"/>
          <p14:tracePt t="115898" x="6491288" y="3994150"/>
          <p14:tracePt t="115903" x="6508750" y="4121150"/>
          <p14:tracePt t="115914" x="6524625" y="4224338"/>
          <p14:tracePt t="115919" x="6534150" y="4325938"/>
          <p14:tracePt t="115929" x="6534150" y="4427538"/>
          <p14:tracePt t="115934" x="6542088" y="4529138"/>
          <p14:tracePt t="115943" x="6542088" y="4630738"/>
          <p14:tracePt t="115950" x="6542088" y="4741863"/>
          <p14:tracePt t="115959" x="6542088" y="4843463"/>
          <p14:tracePt t="115966" x="6542088" y="4929188"/>
          <p14:tracePt t="115975" x="6542088" y="4997450"/>
          <p14:tracePt t="115982" x="6542088" y="5064125"/>
          <p14:tracePt t="115991" x="6542088" y="5124450"/>
          <p14:tracePt t="115999" x="6542088" y="5183188"/>
          <p14:tracePt t="116006" x="6550025" y="5235575"/>
          <p14:tracePt t="116016" x="6559550" y="5260975"/>
          <p14:tracePt t="116023" x="6567488" y="5286375"/>
          <p14:tracePt t="116033" x="6567488" y="5294313"/>
          <p14:tracePt t="116039" x="6567488" y="5302250"/>
          <p14:tracePt t="116222" x="6567488" y="5294313"/>
          <p14:tracePt t="116238" x="6567488" y="5286375"/>
          <p14:tracePt t="116246" x="6567488" y="5268913"/>
          <p14:tracePt t="116254" x="6559550" y="5251450"/>
          <p14:tracePt t="116262" x="6524625" y="5235575"/>
          <p14:tracePt t="116270" x="6516688" y="5208588"/>
          <p14:tracePt t="116279" x="6483350" y="5175250"/>
          <p14:tracePt t="116285" x="6483350" y="5167313"/>
          <p14:tracePt t="116297" x="6456363" y="5141913"/>
          <p14:tracePt t="116302" x="6448425" y="5132388"/>
          <p14:tracePt t="116311" x="6430963" y="5116513"/>
          <p14:tracePt t="116318" x="6415088" y="5106988"/>
          <p14:tracePt t="116326" x="6397625" y="5091113"/>
          <p14:tracePt t="116334" x="6397625" y="5081588"/>
          <p14:tracePt t="116342" x="6389688" y="5073650"/>
          <p14:tracePt t="116350" x="6389688" y="5064125"/>
          <p14:tracePt t="116358" x="6389688" y="5056188"/>
          <p14:tracePt t="116366" x="6389688" y="5048250"/>
          <p14:tracePt t="116374" x="6389688" y="5038725"/>
          <p14:tracePt t="116381" x="6389688" y="5030788"/>
          <p14:tracePt t="116390" x="6389688" y="5022850"/>
          <p14:tracePt t="116406" x="6389688" y="5013325"/>
          <p14:tracePt t="116414" x="6389688" y="5005388"/>
          <p14:tracePt t="116430" x="6389688" y="4997450"/>
          <p14:tracePt t="116448" x="6389688" y="4987925"/>
          <p14:tracePt t="116495" x="6397625" y="4987925"/>
          <p14:tracePt t="116502" x="6423025" y="4979988"/>
          <p14:tracePt t="116511" x="6430963" y="4979988"/>
          <p14:tracePt t="116518" x="6440488" y="4979988"/>
          <p14:tracePt t="116526" x="6448425" y="4979988"/>
          <p14:tracePt t="116534" x="6465888" y="4972050"/>
          <p14:tracePt t="116543" x="6473825" y="4972050"/>
          <p14:tracePt t="116550" x="6483350" y="4962525"/>
          <p14:tracePt t="116704" x="6483350" y="4954588"/>
          <p14:tracePt t="116719" x="6473825" y="4946650"/>
          <p14:tracePt t="116729" x="6465888" y="4946650"/>
          <p14:tracePt t="116737" x="6456363" y="4929188"/>
          <p14:tracePt t="116742" x="6448425" y="4929188"/>
          <p14:tracePt t="116750" x="6448425" y="4919663"/>
          <p14:tracePt t="116767" x="6430963" y="4919663"/>
          <p14:tracePt t="116775" x="6415088" y="4903788"/>
          <p14:tracePt t="116790" x="6405563" y="4894263"/>
          <p14:tracePt t="116797" x="6397625" y="4886325"/>
          <p14:tracePt t="116806" x="6389688" y="4878388"/>
          <p14:tracePt t="117179" x="6380163" y="4886325"/>
          <p14:tracePt t="117187" x="6380163" y="4894263"/>
          <p14:tracePt t="117306" x="6380163" y="4878388"/>
          <p14:tracePt t="117313" x="6397625" y="4843463"/>
          <p14:tracePt t="117322" x="6405563" y="4818063"/>
          <p14:tracePt t="117330" x="6423025" y="4784725"/>
          <p14:tracePt t="117338" x="6448425" y="4733925"/>
          <p14:tracePt t="117347" x="6465888" y="4683125"/>
          <p14:tracePt t="117354" x="6473825" y="4630738"/>
          <p14:tracePt t="117363" x="6483350" y="4589463"/>
          <p14:tracePt t="117370" x="6491288" y="4529138"/>
          <p14:tracePt t="117380" x="6499225" y="4470400"/>
          <p14:tracePt t="117386" x="6508750" y="4419600"/>
          <p14:tracePt t="117395" x="6508750" y="4376738"/>
          <p14:tracePt t="117401" x="6508750" y="4341813"/>
          <p14:tracePt t="117412" x="6508750" y="4333875"/>
          <p14:tracePt t="117491" x="6508750" y="4341813"/>
          <p14:tracePt t="117499" x="6508750" y="4368800"/>
          <p14:tracePt t="117507" x="6508750" y="4384675"/>
          <p14:tracePt t="117516" x="6508750" y="4410075"/>
          <p14:tracePt t="117523" x="6508750" y="4435475"/>
          <p14:tracePt t="117532" x="6508750" y="4460875"/>
          <p14:tracePt t="117539" x="6508750" y="4486275"/>
          <p14:tracePt t="117549" x="6508750" y="4521200"/>
          <p14:tracePt t="117555" x="6508750" y="4538663"/>
          <p14:tracePt t="117568" x="6508750" y="4554538"/>
          <p14:tracePt t="117571" x="6508750" y="4589463"/>
          <p14:tracePt t="117581" x="6508750" y="4640263"/>
          <p14:tracePt t="117587" x="6508750" y="4691063"/>
          <p14:tracePt t="117600" x="6516688" y="4749800"/>
          <p14:tracePt t="117603" x="6516688" y="4792663"/>
          <p14:tracePt t="117614" x="6516688" y="4835525"/>
          <p14:tracePt t="117619" x="6516688" y="4878388"/>
          <p14:tracePt t="117630" x="6516688" y="4903788"/>
          <p14:tracePt t="117635" x="6516688" y="4911725"/>
          <p14:tracePt t="117644" x="6516688" y="4919663"/>
          <p14:tracePt t="117651" x="6516688" y="4929188"/>
          <p14:tracePt t="117659" x="6516688" y="4937125"/>
          <p14:tracePt t="117675" x="6516688" y="4954588"/>
          <p14:tracePt t="117691" x="6516688" y="4962525"/>
          <p14:tracePt t="117707" x="6516688" y="4979988"/>
          <p14:tracePt t="117723" x="6524625" y="4987925"/>
          <p14:tracePt t="117732" x="6524625" y="4997450"/>
          <p14:tracePt t="118019" x="6499225" y="4987925"/>
          <p14:tracePt t="118029" x="6491288" y="4979988"/>
          <p14:tracePt t="118037" x="6483350" y="4972050"/>
          <p14:tracePt t="118051" x="6456363" y="4962525"/>
          <p14:tracePt t="118060" x="6440488" y="4946650"/>
          <p14:tracePt t="118068" x="6430963" y="4946650"/>
          <p14:tracePt t="118075" x="6405563" y="4946650"/>
          <p14:tracePt t="118082" x="6380163" y="4929188"/>
          <p14:tracePt t="118099" x="6372225" y="4929188"/>
          <p14:tracePt t="118107" x="6372225" y="4919663"/>
          <p14:tracePt t="118116" x="6354763" y="4911725"/>
          <p14:tracePt t="118123" x="6346825" y="4911725"/>
          <p14:tracePt t="118148" x="6329363" y="4903788"/>
          <p14:tracePt t="118155" x="6321425" y="4903788"/>
          <p14:tracePt t="118164" x="6311900" y="4903788"/>
          <p14:tracePt t="118212" x="6311900" y="4894263"/>
          <p14:tracePt t="118242" x="6311900" y="4886325"/>
          <p14:tracePt t="118250" x="6321425" y="4886325"/>
          <p14:tracePt t="118259" x="6329363" y="4886325"/>
          <p14:tracePt t="118266" x="6338888" y="4886325"/>
          <p14:tracePt t="118282" x="6346825" y="4886325"/>
          <p14:tracePt t="118291" x="6364288" y="4886325"/>
          <p14:tracePt t="118299" x="6372225" y="4894263"/>
          <p14:tracePt t="118306" x="6380163" y="4894263"/>
          <p14:tracePt t="118314" x="6397625" y="4903788"/>
          <p14:tracePt t="118322" x="6415088" y="4911725"/>
          <p14:tracePt t="118337" x="6423025" y="4911725"/>
          <p14:tracePt t="118353" x="6423025" y="4919663"/>
          <p14:tracePt t="118363" x="6430963" y="4919663"/>
          <p14:tracePt t="118369" x="6440488" y="4929188"/>
          <p14:tracePt t="118565" x="6430963" y="4929188"/>
          <p14:tracePt t="118582" x="6423025" y="4929188"/>
          <p14:tracePt t="118596" x="6415088" y="4929188"/>
          <p14:tracePt t="118612" x="6415088" y="4919663"/>
          <p14:tracePt t="118619" x="6405563" y="4919663"/>
          <p14:tracePt t="118683" x="6415088" y="4919663"/>
          <p14:tracePt t="118708" x="6423025" y="4919663"/>
          <p14:tracePt t="118721" x="6430963" y="4929188"/>
          <p14:tracePt t="118770" x="6440488" y="4929188"/>
          <p14:tracePt t="118786" x="6440488" y="4937125"/>
          <p14:tracePt t="118802" x="6440488" y="4946650"/>
          <p14:tracePt t="118818" x="6440488" y="4954588"/>
          <p14:tracePt t="118835" x="6430963" y="4954588"/>
          <p14:tracePt t="118844" x="6423025" y="4954588"/>
          <p14:tracePt t="118884" x="6415088" y="4954588"/>
          <p14:tracePt t="118931" x="6423025" y="4954588"/>
          <p14:tracePt t="118939" x="6430963" y="4954588"/>
          <p14:tracePt t="118948" x="6440488" y="4954588"/>
          <p14:tracePt t="118965" x="6448425" y="4954588"/>
          <p14:tracePt t="119203" x="6456363" y="4954588"/>
          <p14:tracePt t="119236" x="6456363" y="4962525"/>
          <p14:tracePt t="119899" x="6448425" y="4946650"/>
          <p14:tracePt t="119915" x="6448425" y="4929188"/>
          <p14:tracePt t="119922" x="6430963" y="4886325"/>
          <p14:tracePt t="119930" x="6415088" y="4852988"/>
          <p14:tracePt t="119938" x="6405563" y="4810125"/>
          <p14:tracePt t="119946" x="6397625" y="4784725"/>
          <p14:tracePt t="119954" x="6380163" y="4759325"/>
          <p14:tracePt t="119964" x="6380163" y="4749800"/>
          <p14:tracePt t="119970" x="6380163" y="4724400"/>
          <p14:tracePt t="119980" x="6380163" y="4699000"/>
          <p14:tracePt t="119986" x="6380163" y="4691063"/>
          <p14:tracePt t="120002" x="6380163" y="4683125"/>
          <p14:tracePt t="120011" x="6380163" y="4673600"/>
          <p14:tracePt t="120018" x="6380163" y="4665663"/>
          <p14:tracePt t="120132" x="6380163" y="4673600"/>
          <p14:tracePt t="120139" x="6380163" y="4699000"/>
          <p14:tracePt t="120148" x="6380163" y="4733925"/>
          <p14:tracePt t="120160" x="6380163" y="4749800"/>
          <p14:tracePt t="120168" x="6380163" y="4759325"/>
          <p14:tracePt t="120176" x="6389688" y="4775200"/>
          <p14:tracePt t="120185" x="6405563" y="4802188"/>
          <p14:tracePt t="120192" x="6415088" y="4810125"/>
          <p14:tracePt t="120200" x="6430963" y="4818063"/>
          <p14:tracePt t="120207" x="6440488" y="4827588"/>
          <p14:tracePt t="120214" x="6465888" y="4843463"/>
          <p14:tracePt t="120222" x="6491288" y="4843463"/>
          <p14:tracePt t="120232" x="6508750" y="4852988"/>
          <p14:tracePt t="120238" x="6542088" y="4868863"/>
          <p14:tracePt t="120247" x="6559550" y="4878388"/>
          <p14:tracePt t="120255" x="6592888" y="4903788"/>
          <p14:tracePt t="120264" x="6600825" y="4911725"/>
          <p14:tracePt t="120270" x="6643688" y="4919663"/>
          <p14:tracePt t="120287" x="6661150" y="4919663"/>
          <p14:tracePt t="120296" x="6669088" y="4919663"/>
          <p14:tracePt t="120304" x="6686550" y="4919663"/>
          <p14:tracePt t="120351" x="6694488" y="4919663"/>
          <p14:tracePt t="120375" x="6704013" y="4919663"/>
          <p14:tracePt t="120384" x="6711950" y="4919663"/>
          <p14:tracePt t="120392" x="6719888" y="4919663"/>
          <p14:tracePt t="120447" x="6729413" y="4919663"/>
          <p14:tracePt t="120463" x="6737350" y="4919663"/>
          <p14:tracePt t="120469" x="6745288" y="4919663"/>
          <p14:tracePt t="120479" x="6754813" y="4911725"/>
          <p14:tracePt t="120485" x="6762750" y="4911725"/>
          <p14:tracePt t="120495" x="6788150" y="4894263"/>
          <p14:tracePt t="120736" x="6797675" y="4886325"/>
          <p14:tracePt t="120751" x="6797675" y="4878388"/>
          <p14:tracePt t="120760" x="6797675" y="4868863"/>
          <p14:tracePt t="120768" x="6797675" y="4852988"/>
          <p14:tracePt t="120778" x="6797675" y="4784725"/>
          <p14:tracePt t="120785" x="6780213" y="4683125"/>
          <p14:tracePt t="120789" x="6754813" y="4554538"/>
          <p14:tracePt t="120801" x="6729413" y="4445000"/>
          <p14:tracePt t="120808" x="6694488" y="4325938"/>
          <p14:tracePt t="120816" x="6653213" y="4181475"/>
          <p14:tracePt t="120823" x="6592888" y="4011613"/>
          <p14:tracePt t="120832" x="6550025" y="3849688"/>
          <p14:tracePt t="120839" x="6491288" y="3662363"/>
          <p14:tracePt t="120848" x="6440488" y="3517900"/>
          <p14:tracePt t="120854" x="6415088" y="3382963"/>
          <p14:tracePt t="120863" x="6397625" y="3279775"/>
          <p14:tracePt t="120881" x="6346825" y="3101975"/>
          <p14:tracePt t="120886" x="6346825" y="3094038"/>
          <p14:tracePt t="120897" x="6346825" y="3084513"/>
          <p14:tracePt t="120903" x="6338888" y="3076575"/>
          <p14:tracePt t="120944" x="6346825" y="3094038"/>
          <p14:tracePt t="120951" x="6354763" y="3101975"/>
          <p14:tracePt t="120961" x="6354763" y="3119438"/>
          <p14:tracePt t="120968" x="6364288" y="3170238"/>
          <p14:tracePt t="120975" x="6372225" y="3228975"/>
          <p14:tracePt t="120983" x="6389688" y="3314700"/>
          <p14:tracePt t="120991" x="6405563" y="3416300"/>
          <p14:tracePt t="121001" x="6423025" y="3560763"/>
          <p14:tracePt t="121007" x="6440488" y="3748088"/>
          <p14:tracePt t="121016" x="6430963" y="3917950"/>
          <p14:tracePt t="121022" x="6423025" y="4113213"/>
          <p14:tracePt t="121032" x="6389688" y="4249738"/>
          <p14:tracePt t="121038" x="6372225" y="4359275"/>
          <p14:tracePt t="121047" x="6354763" y="4452938"/>
          <p14:tracePt t="121054" x="6346825" y="4546600"/>
          <p14:tracePt t="121063" x="6338888" y="4614863"/>
          <p14:tracePt t="121070" x="6338888" y="4683125"/>
          <p14:tracePt t="121081" x="6329363" y="4741863"/>
          <p14:tracePt t="121086" x="6329363" y="4784725"/>
          <p14:tracePt t="121095" x="6329363" y="4810125"/>
          <p14:tracePt t="121102" x="6329363" y="4843463"/>
          <p14:tracePt t="121111" x="6346825" y="4878388"/>
          <p14:tracePt t="121118" x="6354763" y="4886325"/>
          <p14:tracePt t="121129" x="6364288" y="4903788"/>
          <p14:tracePt t="121200" x="6380163" y="4903788"/>
          <p14:tracePt t="121215" x="6389688" y="4903788"/>
          <p14:tracePt t="121224" x="6405563" y="4903788"/>
          <p14:tracePt t="121232" x="6415088" y="4886325"/>
          <p14:tracePt t="121240" x="6423025" y="4886325"/>
          <p14:tracePt t="121250" x="6440488" y="4878388"/>
          <p14:tracePt t="121256" x="6440488" y="4868863"/>
          <p14:tracePt t="121266" x="6440488" y="4860925"/>
          <p14:tracePt t="121272" x="6448425" y="4860925"/>
          <p14:tracePt t="121282" x="6448425" y="4852988"/>
          <p14:tracePt t="121297" x="6465888" y="4852988"/>
          <p14:tracePt t="121302" x="6473825" y="4852988"/>
          <p14:tracePt t="121314" x="6491288" y="4852988"/>
          <p14:tracePt t="121319" x="6499225" y="4852988"/>
          <p14:tracePt t="121330" x="6516688" y="4852988"/>
          <p14:tracePt t="121335" x="6534150" y="4852988"/>
          <p14:tracePt t="121345" x="6542088" y="4852988"/>
          <p14:tracePt t="121351" x="6550025" y="4852988"/>
          <p14:tracePt t="121359" x="6567488" y="4852988"/>
          <p14:tracePt t="121520" x="6575425" y="4852988"/>
          <p14:tracePt t="121541" x="6575425" y="4868863"/>
          <p14:tracePt t="121549" x="6575425" y="4878388"/>
          <p14:tracePt t="121565" x="6575425" y="4886325"/>
          <p14:tracePt t="121573" x="6575425" y="4894263"/>
          <p14:tracePt t="121589" x="6575425" y="4903788"/>
          <p14:tracePt t="121598" x="6592888" y="4903788"/>
          <p14:tracePt t="121799" x="6584950" y="4886325"/>
          <p14:tracePt t="121807" x="6542088" y="4835525"/>
          <p14:tracePt t="121816" x="6483350" y="4741863"/>
          <p14:tracePt t="121823" x="6430963" y="4630738"/>
          <p14:tracePt t="121833" x="6415088" y="4529138"/>
          <p14:tracePt t="121840" x="6405563" y="4435475"/>
          <p14:tracePt t="121850" x="6397625" y="4333875"/>
          <p14:tracePt t="121854" x="6397625" y="4249738"/>
          <p14:tracePt t="121864" x="6405563" y="4164013"/>
          <p14:tracePt t="121879" x="6423025" y="4002088"/>
          <p14:tracePt t="121886" x="6430963" y="3925888"/>
          <p14:tracePt t="121897" x="6440488" y="3841750"/>
          <p14:tracePt t="121902" x="6448425" y="3773488"/>
          <p14:tracePt t="121912" x="6456363" y="3697288"/>
          <p14:tracePt t="121918" x="6465888" y="3636963"/>
          <p14:tracePt t="121929" x="6465888" y="3586163"/>
          <p14:tracePt t="121934" x="6473825" y="3543300"/>
          <p14:tracePt t="121942" x="6473825" y="3509963"/>
          <p14:tracePt t="121950" x="6473825" y="3484563"/>
          <p14:tracePt t="121958" x="6483350" y="3459163"/>
          <p14:tracePt t="121966" x="6483350" y="3433763"/>
          <p14:tracePt t="121974" x="6483350" y="3408363"/>
          <p14:tracePt t="121982" x="6483350" y="3390900"/>
          <p14:tracePt t="121990" x="6491288" y="3390900"/>
          <p14:tracePt t="121998" x="6491288" y="3365500"/>
          <p14:tracePt t="122014" x="6491288" y="3355975"/>
          <p14:tracePt t="122030" x="6491288" y="3340100"/>
          <p14:tracePt t="122038" x="6491288" y="3330575"/>
          <p14:tracePt t="122127" x="6491288" y="3322638"/>
          <p14:tracePt t="122527" x="6508750" y="3322638"/>
          <p14:tracePt t="122535" x="6516688" y="3322638"/>
          <p14:tracePt t="122544" x="6524625" y="3305175"/>
          <p14:tracePt t="122550" x="6524625" y="3297238"/>
          <p14:tracePt t="122582" x="6534150" y="3289300"/>
          <p14:tracePt t="122614" x="6534150" y="3305175"/>
          <p14:tracePt t="122621" x="6534150" y="3322638"/>
          <p14:tracePt t="122629" x="6534150" y="3365500"/>
          <p14:tracePt t="122638" x="6524625" y="3408363"/>
          <p14:tracePt t="122646" x="6516688" y="3459163"/>
          <p14:tracePt t="122653" x="6508750" y="3492500"/>
          <p14:tracePt t="122663" x="6491288" y="3543300"/>
          <p14:tracePt t="122669" x="6483350" y="3578225"/>
          <p14:tracePt t="122679" x="6483350" y="3603625"/>
          <p14:tracePt t="122685" x="6473825" y="3636963"/>
          <p14:tracePt t="122696" x="6465888" y="3679825"/>
          <p14:tracePt t="122702" x="6456363" y="3713163"/>
          <p14:tracePt t="122712" x="6456363" y="3748088"/>
          <p14:tracePt t="122718" x="6440488" y="3806825"/>
          <p14:tracePt t="122727" x="6430963" y="3867150"/>
          <p14:tracePt t="122734" x="6415088" y="3925888"/>
          <p14:tracePt t="122744" x="6389688" y="3986213"/>
          <p14:tracePt t="122751" x="6364288" y="4062413"/>
          <p14:tracePt t="122759" x="6354763" y="4105275"/>
          <p14:tracePt t="122766" x="6346825" y="4156075"/>
          <p14:tracePt t="122776" x="6329363" y="4197350"/>
          <p14:tracePt t="122782" x="6321425" y="4240213"/>
          <p14:tracePt t="122792" x="6311900" y="4265613"/>
          <p14:tracePt t="122801" x="6303963" y="4291013"/>
          <p14:tracePt t="122808" x="6303963" y="4316413"/>
          <p14:tracePt t="122816" x="6296025" y="4341813"/>
          <p14:tracePt t="122822" x="6286500" y="4368800"/>
          <p14:tracePt t="122830" x="6286500" y="4394200"/>
          <p14:tracePt t="122839" x="6286500" y="4419600"/>
          <p14:tracePt t="122847" x="6286500" y="4445000"/>
          <p14:tracePt t="122854" x="6286500" y="4470400"/>
          <p14:tracePt t="122863" x="6286500" y="4495800"/>
          <p14:tracePt t="122871" x="6278563" y="4529138"/>
          <p14:tracePt t="122880" x="6278563" y="4564063"/>
          <p14:tracePt t="122898" x="6278563" y="4614863"/>
          <p14:tracePt t="122902" x="6270625" y="4630738"/>
          <p14:tracePt t="122912" x="6270625" y="4657725"/>
          <p14:tracePt t="122918" x="6270625" y="4665663"/>
          <p14:tracePt t="122929" x="6261100" y="4708525"/>
          <p14:tracePt t="122935" x="6261100" y="4724400"/>
          <p14:tracePt t="122950" x="6261100" y="4749800"/>
          <p14:tracePt t="122961" x="6261100" y="4767263"/>
          <p14:tracePt t="122966" x="6261100" y="4792663"/>
          <p14:tracePt t="122974" x="6261100" y="4810125"/>
          <p14:tracePt t="122982" x="6270625" y="4835525"/>
          <p14:tracePt t="122991" x="6270625" y="4860925"/>
          <p14:tracePt t="122998" x="6270625" y="4868863"/>
          <p14:tracePt t="123006" x="6278563" y="4868863"/>
          <p14:tracePt t="123023" x="6278563" y="4886325"/>
          <p14:tracePt t="123030" x="6278563" y="4894263"/>
          <p14:tracePt t="123039" x="6286500" y="4903788"/>
          <p14:tracePt t="123063" x="6286500" y="4911725"/>
          <p14:tracePt t="123070" x="6296025" y="4911725"/>
          <p14:tracePt t="123236" x="6303963" y="4911725"/>
          <p14:tracePt t="123252" x="6321425" y="4911725"/>
          <p14:tracePt t="123604" x="6321425" y="4894263"/>
          <p14:tracePt t="123620" x="6321425" y="4868863"/>
          <p14:tracePt t="123629" x="6321425" y="4835525"/>
          <p14:tracePt t="123637" x="6338888" y="4767263"/>
          <p14:tracePt t="123646" x="6346825" y="4683125"/>
          <p14:tracePt t="123650" x="6354763" y="4589463"/>
          <p14:tracePt t="123660" x="6364288" y="4503738"/>
          <p14:tracePt t="123666" x="6364288" y="4410075"/>
          <p14:tracePt t="123674" x="6372225" y="4316413"/>
          <p14:tracePt t="123682" x="6389688" y="4214813"/>
          <p14:tracePt t="123690" x="6397625" y="4113213"/>
          <p14:tracePt t="123698" x="6397625" y="4011613"/>
          <p14:tracePt t="123705" x="6397625" y="3925888"/>
          <p14:tracePt t="123714" x="6405563" y="3824288"/>
          <p14:tracePt t="123721" x="6415088" y="3730625"/>
          <p14:tracePt t="123729" x="6423025" y="3636963"/>
          <p14:tracePt t="123737" x="6430963" y="3560763"/>
          <p14:tracePt t="123746" x="6440488" y="3509963"/>
          <p14:tracePt t="123753" x="6456363" y="3475038"/>
          <p14:tracePt t="123763" x="6465888" y="3424238"/>
          <p14:tracePt t="123770" x="6465888" y="3390900"/>
          <p14:tracePt t="123780" x="6465888" y="3365500"/>
          <p14:tracePt t="123785" x="6473825" y="3348038"/>
          <p14:tracePt t="123796" x="6473825" y="3330575"/>
          <p14:tracePt t="123802" x="6473825" y="3322638"/>
          <p14:tracePt t="123812" x="6473825" y="3314700"/>
          <p14:tracePt t="123818" x="6473825" y="3305175"/>
          <p14:tracePt t="123827" x="6473825" y="3297238"/>
          <p14:tracePt t="123833" x="6473825" y="3289300"/>
          <p14:tracePt t="123843" x="6483350" y="3279775"/>
          <p14:tracePt t="123849" x="6483350" y="3271838"/>
          <p14:tracePt t="123857" x="6483350" y="3263900"/>
          <p14:tracePt t="123865" x="6483350" y="3246438"/>
          <p14:tracePt t="123873" x="6491288" y="3246438"/>
          <p14:tracePt t="123881" x="6491288" y="3238500"/>
          <p14:tracePt t="123897" x="6491288" y="3221038"/>
          <p14:tracePt t="123905" x="6499225" y="3203575"/>
          <p14:tracePt t="123922" x="6499225" y="3195638"/>
          <p14:tracePt t="123930" x="6499225" y="3186113"/>
          <p14:tracePt t="123938" x="6499225" y="3178175"/>
          <p14:tracePt t="123946" x="6499225" y="3170238"/>
          <p14:tracePt t="123970" x="6499225" y="3160713"/>
          <p14:tracePt t="124436" x="6483350" y="3160713"/>
          <p14:tracePt t="124444" x="6473825" y="3160713"/>
          <p14:tracePt t="124450" x="6465888" y="3160713"/>
          <p14:tracePt t="124482" x="6456363" y="3160713"/>
          <p14:tracePt t="124498" x="6448425" y="3160713"/>
          <p14:tracePt t="124506" x="6448425" y="3170238"/>
          <p14:tracePt t="124588" x="6440488" y="3170238"/>
          <p14:tracePt t="124620" x="6430963" y="3170238"/>
          <p14:tracePt t="124629" x="6423025" y="3170238"/>
          <p14:tracePt t="124635" x="6423025" y="3178175"/>
          <p14:tracePt t="124667" x="6405563" y="3178175"/>
          <p14:tracePt t="124778" x="6397625" y="3178175"/>
          <p14:tracePt t="124809" x="6380163" y="3178175"/>
          <p14:tracePt t="124818" x="6380163" y="3170238"/>
          <p14:tracePt t="124826" x="6372225" y="3170238"/>
          <p14:tracePt t="124834" x="6372225" y="3160713"/>
          <p14:tracePt t="124844" x="6372225" y="3144838"/>
          <p14:tracePt t="124850" x="6364288" y="3144838"/>
          <p14:tracePt t="124858" x="6364288" y="3135313"/>
          <p14:tracePt t="124875" x="6364288" y="3127375"/>
          <p14:tracePt t="125068" x="6364288" y="3135313"/>
          <p14:tracePt t="125076" x="6364288" y="3152775"/>
          <p14:tracePt t="125084" x="6364288" y="3160713"/>
          <p14:tracePt t="125092" x="6364288" y="3178175"/>
          <p14:tracePt t="125099" x="6364288" y="3186113"/>
          <p14:tracePt t="125107" x="6364288" y="3203575"/>
          <p14:tracePt t="125115" x="6364288" y="3221038"/>
          <p14:tracePt t="125123" x="6372225" y="3238500"/>
          <p14:tracePt t="125131" x="6372225" y="3254375"/>
          <p14:tracePt t="125139" x="6372225" y="3279775"/>
          <p14:tracePt t="125148" x="6380163" y="3305175"/>
          <p14:tracePt t="125155" x="6380163" y="3314700"/>
          <p14:tracePt t="125164" x="6405563" y="3355975"/>
          <p14:tracePt t="125171" x="6415088" y="3390900"/>
          <p14:tracePt t="125180" x="6415088" y="3408363"/>
          <p14:tracePt t="125187" x="6415088" y="3467100"/>
          <p14:tracePt t="125196" x="6415088" y="3552825"/>
          <p14:tracePt t="125203" x="6415088" y="3646488"/>
          <p14:tracePt t="125213" x="6415088" y="3748088"/>
          <p14:tracePt t="125218" x="6415088" y="3832225"/>
          <p14:tracePt t="125228" x="6415088" y="3917950"/>
          <p14:tracePt t="125235" x="6415088" y="4002088"/>
          <p14:tracePt t="125245" x="6415088" y="4070350"/>
          <p14:tracePt t="125251" x="6415088" y="4130675"/>
          <p14:tracePt t="125262" x="6415088" y="4181475"/>
          <p14:tracePt t="125267" x="6415088" y="4232275"/>
          <p14:tracePt t="125275" x="6415088" y="4283075"/>
          <p14:tracePt t="125282" x="6415088" y="4316413"/>
          <p14:tracePt t="125291" x="6423025" y="4368800"/>
          <p14:tracePt t="125299" x="6430963" y="4427538"/>
          <p14:tracePt t="125307" x="6440488" y="4486275"/>
          <p14:tracePt t="125315" x="6448425" y="4529138"/>
          <p14:tracePt t="125323" x="6456363" y="4589463"/>
          <p14:tracePt t="125332" x="6465888" y="4622800"/>
          <p14:tracePt t="125339" x="6473825" y="4665663"/>
          <p14:tracePt t="125348" x="6483350" y="4699000"/>
          <p14:tracePt t="125355" x="6483350" y="4724400"/>
          <p14:tracePt t="125363" x="6483350" y="4733925"/>
          <p14:tracePt t="125371" x="6483350" y="4749800"/>
          <p14:tracePt t="125380" x="6483350" y="4759325"/>
          <p14:tracePt t="125387" x="6483350" y="4767263"/>
          <p14:tracePt t="125419" x="6483350" y="4775200"/>
          <p14:tracePt t="125435" x="6483350" y="4784725"/>
          <p14:tracePt t="125451" x="6483350" y="4792663"/>
          <p14:tracePt t="125460" x="6483350" y="4802188"/>
          <p14:tracePt t="125467" x="6483350" y="4810125"/>
          <p14:tracePt t="125483" x="6483350" y="4818063"/>
          <p14:tracePt t="125491" x="6483350" y="4827588"/>
          <p14:tracePt t="125514" x="6483350" y="4835525"/>
          <p14:tracePt t="125531" x="6483350" y="4852988"/>
          <p14:tracePt t="125547" x="6483350" y="4860925"/>
          <p14:tracePt t="125580" x="6483350" y="4868863"/>
          <p14:tracePt t="125596" x="6483350" y="4878388"/>
          <p14:tracePt t="125603" x="6483350" y="4886325"/>
          <p14:tracePt t="125613" x="6483350" y="4894263"/>
          <p14:tracePt t="125631" x="6483350" y="4911725"/>
          <p14:tracePt t="125634" x="6483350" y="4919663"/>
          <p14:tracePt t="125645" x="6491288" y="4946650"/>
          <p14:tracePt t="125650" x="6491288" y="4954588"/>
          <p14:tracePt t="125662" x="6499225" y="4954588"/>
          <p14:tracePt t="125667" x="6499225" y="4962525"/>
          <p14:tracePt t="125676" x="6508750" y="4979988"/>
          <p14:tracePt t="125682" x="6516688" y="4979988"/>
          <p14:tracePt t="125707" x="6516688" y="4987925"/>
          <p14:tracePt t="125714" x="6516688" y="4997450"/>
          <p14:tracePt t="125723" x="6516688" y="5005388"/>
          <p14:tracePt t="125866" x="6516688" y="5013325"/>
          <p14:tracePt t="126584" x="6508750" y="5013325"/>
          <p14:tracePt t="126616" x="6499225" y="5005388"/>
          <p14:tracePt t="126623" x="6499225" y="4997450"/>
          <p14:tracePt t="126632" x="6491288" y="4979988"/>
          <p14:tracePt t="126639" x="6491288" y="4954588"/>
          <p14:tracePt t="126649" x="6483350" y="4929188"/>
          <p14:tracePt t="126654" x="6473825" y="4911725"/>
          <p14:tracePt t="126670" x="6456363" y="4894263"/>
          <p14:tracePt t="126679" x="6456363" y="4868863"/>
          <p14:tracePt t="126686" x="6448425" y="4852988"/>
          <p14:tracePt t="126696" x="6440488" y="4835525"/>
          <p14:tracePt t="126702" x="6430963" y="4818063"/>
          <p14:tracePt t="126712" x="6430963" y="4802188"/>
          <p14:tracePt t="126718" x="6423025" y="4767263"/>
          <p14:tracePt t="126728" x="6423025" y="4749800"/>
          <p14:tracePt t="126734" x="6415088" y="4724400"/>
          <p14:tracePt t="126745" x="6415088" y="4708525"/>
          <p14:tracePt t="126750" x="6405563" y="4683125"/>
          <p14:tracePt t="126761" x="6405563" y="4673600"/>
          <p14:tracePt t="126766" x="6405563" y="4640263"/>
          <p14:tracePt t="126776" x="6389688" y="4597400"/>
          <p14:tracePt t="126784" x="6389688" y="4564063"/>
          <p14:tracePt t="126790" x="6380163" y="4529138"/>
          <p14:tracePt t="126798" x="6372225" y="4503738"/>
          <p14:tracePt t="126806" x="6354763" y="4460875"/>
          <p14:tracePt t="126814" x="6354763" y="4445000"/>
          <p14:tracePt t="126821" x="6354763" y="4402138"/>
          <p14:tracePt t="126830" x="6346825" y="4341813"/>
          <p14:tracePt t="126838" x="6338888" y="4283075"/>
          <p14:tracePt t="126845" x="6329363" y="4224338"/>
          <p14:tracePt t="126854" x="6321425" y="4164013"/>
          <p14:tracePt t="126861" x="6321425" y="4095750"/>
          <p14:tracePt t="126870" x="6321425" y="4044950"/>
          <p14:tracePt t="126878" x="6321425" y="3994150"/>
          <p14:tracePt t="126896" x="6311900" y="3883025"/>
          <p14:tracePt t="126902" x="6311900" y="3832225"/>
          <p14:tracePt t="126911" x="6311900" y="3798888"/>
          <p14:tracePt t="126917" x="6311900" y="3773488"/>
          <p14:tracePt t="126928" x="6311900" y="3763963"/>
          <p14:tracePt t="126933" x="6311900" y="3748088"/>
          <p14:tracePt t="126943" x="6311900" y="3738563"/>
          <p14:tracePt t="126949" x="6311900" y="3730625"/>
          <p14:tracePt t="126960" x="6303963" y="3713163"/>
          <p14:tracePt t="126965" x="6303963" y="3705225"/>
          <p14:tracePt t="126974" x="6303963" y="3697288"/>
          <p14:tracePt t="126982" x="6303963" y="3679825"/>
          <p14:tracePt t="126990" x="6303963" y="3662363"/>
          <p14:tracePt t="126998" x="6303963" y="3646488"/>
          <p14:tracePt t="127006" x="6303963" y="3629025"/>
          <p14:tracePt t="127014" x="6303963" y="3611563"/>
          <p14:tracePt t="127022" x="6303963" y="3603625"/>
          <p14:tracePt t="127030" x="6296025" y="3568700"/>
          <p14:tracePt t="127038" x="6296025" y="3560763"/>
          <p14:tracePt t="127046" x="6296025" y="3535363"/>
          <p14:tracePt t="127054" x="6296025" y="3517900"/>
          <p14:tracePt t="127062" x="6286500" y="3484563"/>
          <p14:tracePt t="127070" x="6278563" y="3467100"/>
          <p14:tracePt t="127079" x="6278563" y="3449638"/>
          <p14:tracePt t="127086" x="6270625" y="3433763"/>
          <p14:tracePt t="127095" x="6270625" y="3424238"/>
          <p14:tracePt t="127102" x="6261100" y="3408363"/>
          <p14:tracePt t="127112" x="6253163" y="3398838"/>
          <p14:tracePt t="127118" x="6253163" y="3373438"/>
          <p14:tracePt t="127128" x="6253163" y="3365500"/>
          <p14:tracePt t="127134" x="6253163" y="3340100"/>
          <p14:tracePt t="127143" x="6245225" y="3322638"/>
          <p14:tracePt t="127150" x="6235700" y="3314700"/>
          <p14:tracePt t="127160" x="6227763" y="3305175"/>
          <p14:tracePt t="127166" x="6219825" y="3289300"/>
          <p14:tracePt t="127174" x="6219825" y="3279775"/>
          <p14:tracePt t="127182" x="6210300" y="3263900"/>
          <p14:tracePt t="127190" x="6210300" y="3254375"/>
          <p14:tracePt t="127198" x="6210300" y="3246438"/>
          <p14:tracePt t="127206" x="6210300" y="3238500"/>
          <p14:tracePt t="127214" x="6202363" y="3221038"/>
          <p14:tracePt t="127238" x="6202363" y="3211513"/>
          <p14:tracePt t="127246" x="6194425" y="3203575"/>
          <p14:tracePt t="127270" x="6184900" y="3195638"/>
          <p14:tracePt t="127278" x="6184900" y="3186113"/>
          <p14:tracePt t="127311" x="6176963" y="3178175"/>
          <p14:tracePt t="127334" x="6167438" y="3170238"/>
          <p14:tracePt t="127479" x="6167438" y="3160713"/>
          <p14:tracePt t="127502" x="6176963" y="3160713"/>
          <p14:tracePt t="127511" x="6184900" y="3160713"/>
          <p14:tracePt t="127518" x="6194425" y="3170238"/>
          <p14:tracePt t="127527" x="6227763" y="3203575"/>
          <p14:tracePt t="127534" x="6227763" y="3211513"/>
          <p14:tracePt t="127543" x="6245225" y="3228975"/>
          <p14:tracePt t="127550" x="6261100" y="3263900"/>
          <p14:tracePt t="127560" x="6270625" y="3279775"/>
          <p14:tracePt t="127566" x="6286500" y="3305175"/>
          <p14:tracePt t="127576" x="6296025" y="3340100"/>
          <p14:tracePt t="127582" x="6311900" y="3382963"/>
          <p14:tracePt t="127590" x="6321425" y="3416300"/>
          <p14:tracePt t="127598" x="6338888" y="3459163"/>
          <p14:tracePt t="127606" x="6354763" y="3484563"/>
          <p14:tracePt t="127614" x="6354763" y="3509963"/>
          <p14:tracePt t="127622" x="6372225" y="3552825"/>
          <p14:tracePt t="127630" x="6380163" y="3578225"/>
          <p14:tracePt t="127638" x="6389688" y="3603625"/>
          <p14:tracePt t="127647" x="6389688" y="3629025"/>
          <p14:tracePt t="127654" x="6389688" y="3636963"/>
          <p14:tracePt t="127662" x="6405563" y="3662363"/>
          <p14:tracePt t="127670" x="6415088" y="3679825"/>
          <p14:tracePt t="127679" x="6415088" y="3713163"/>
          <p14:tracePt t="127686" x="6423025" y="3738563"/>
          <p14:tracePt t="127695" x="6423025" y="3763963"/>
          <p14:tracePt t="127702" x="6430963" y="3781425"/>
          <p14:tracePt t="127712" x="6448425" y="3832225"/>
          <p14:tracePt t="127718" x="6465888" y="3875088"/>
          <p14:tracePt t="127728" x="6483350" y="3968750"/>
          <p14:tracePt t="127734" x="6499225" y="4052888"/>
          <p14:tracePt t="127745" x="6516688" y="4156075"/>
          <p14:tracePt t="127750" x="6542088" y="4265613"/>
          <p14:tracePt t="127761" x="6567488" y="4402138"/>
          <p14:tracePt t="127766" x="6575425" y="4513263"/>
          <p14:tracePt t="127779" x="6592888" y="4614863"/>
          <p14:tracePt t="127783" x="6600825" y="4708525"/>
          <p14:tracePt t="127794" x="6610350" y="4775200"/>
          <p14:tracePt t="127799" x="6618288" y="4827588"/>
          <p14:tracePt t="127806" x="6626225" y="4868863"/>
          <p14:tracePt t="127814" x="6626225" y="4903788"/>
          <p14:tracePt t="127822" x="6635750" y="4929188"/>
          <p14:tracePt t="127830" x="6635750" y="4937125"/>
          <p14:tracePt t="127838" x="6635750" y="4946650"/>
          <p14:tracePt t="127846" x="6635750" y="4954588"/>
          <p14:tracePt t="127861" x="6635750" y="4962525"/>
          <p14:tracePt t="127879" x="6635750" y="4979988"/>
          <p14:tracePt t="127885" x="6635750" y="4987925"/>
          <p14:tracePt t="127894" x="6635750" y="4997450"/>
          <p14:tracePt t="127902" x="6635750" y="5013325"/>
          <p14:tracePt t="127918" x="6635750" y="5022850"/>
          <p14:tracePt t="127927" x="6635750" y="5038725"/>
          <p14:tracePt t="127945" x="6635750" y="5056188"/>
          <p14:tracePt t="127961" x="6635750" y="5064125"/>
          <p14:tracePt t="127989" x="6635750" y="5073650"/>
          <p14:tracePt t="128168" x="6626225" y="5064125"/>
          <p14:tracePt t="128176" x="6610350" y="5030788"/>
          <p14:tracePt t="128185" x="6600825" y="4997450"/>
          <p14:tracePt t="128192" x="6584950" y="4946650"/>
          <p14:tracePt t="128197" x="6567488" y="4886325"/>
          <p14:tracePt t="128206" x="6559550" y="4818063"/>
          <p14:tracePt t="128214" x="6550025" y="4759325"/>
          <p14:tracePt t="128222" x="6542088" y="4683125"/>
          <p14:tracePt t="128230" x="6542088" y="4589463"/>
          <p14:tracePt t="128238" x="6534150" y="4486275"/>
          <p14:tracePt t="128246" x="6534150" y="4394200"/>
          <p14:tracePt t="128254" x="6534150" y="4308475"/>
          <p14:tracePt t="128261" x="6534150" y="4224338"/>
          <p14:tracePt t="128270" x="6534150" y="4156075"/>
          <p14:tracePt t="128278" x="6534150" y="4087813"/>
          <p14:tracePt t="128286" x="6534150" y="4037013"/>
          <p14:tracePt t="128294" x="6524625" y="3976688"/>
          <p14:tracePt t="128302" x="6516688" y="3917950"/>
          <p14:tracePt t="128311" x="6516688" y="3849688"/>
          <p14:tracePt t="128318" x="6516688" y="3790950"/>
          <p14:tracePt t="128327" x="6516688" y="3722688"/>
          <p14:tracePt t="128334" x="6516688" y="3654425"/>
          <p14:tracePt t="128343" x="6516688" y="3586163"/>
          <p14:tracePt t="128350" x="6516688" y="3509963"/>
          <p14:tracePt t="128360" x="6508750" y="3433763"/>
          <p14:tracePt t="128366" x="6508750" y="3365500"/>
          <p14:tracePt t="128377" x="6508750" y="3297238"/>
          <p14:tracePt t="128382" x="6508750" y="3246438"/>
          <p14:tracePt t="128390" x="6508750" y="3211513"/>
          <p14:tracePt t="128398" x="6508750" y="3170238"/>
          <p14:tracePt t="128406" x="6508750" y="3144838"/>
          <p14:tracePt t="128414" x="6508750" y="3135313"/>
          <p14:tracePt t="128422" x="6508750" y="3127375"/>
          <p14:tracePt t="128430" x="6508750" y="3119438"/>
          <p14:tracePt t="128446" x="6508750" y="3109913"/>
          <p14:tracePt t="128454" x="6508750" y="3101975"/>
          <p14:tracePt t="128462" x="6508750" y="3094038"/>
          <p14:tracePt t="129412" x="6508750" y="3084513"/>
          <p14:tracePt t="129459" x="6508750" y="3076575"/>
          <p14:tracePt t="131576" x="6516688" y="3059113"/>
          <p14:tracePt t="131583" x="6524625" y="3059113"/>
          <p14:tracePt t="131592" x="6542088" y="3051175"/>
          <p14:tracePt t="131598" x="6567488" y="3041650"/>
          <p14:tracePt t="131606" x="6600825" y="3033713"/>
          <p14:tracePt t="131614" x="6626225" y="3033713"/>
          <p14:tracePt t="131622" x="6661150" y="3033713"/>
          <p14:tracePt t="131630" x="6704013" y="3033713"/>
          <p14:tracePt t="131638" x="6762750" y="3033713"/>
          <p14:tracePt t="131646" x="6831013" y="3051175"/>
          <p14:tracePt t="131654" x="6924675" y="3084513"/>
          <p14:tracePt t="131662" x="7018338" y="3109913"/>
          <p14:tracePt t="131670" x="7102475" y="3152775"/>
          <p14:tracePt t="131678" x="7170738" y="3178175"/>
          <p14:tracePt t="131686" x="7246938" y="3221038"/>
          <p14:tracePt t="131693" x="7307263" y="3254375"/>
          <p14:tracePt t="131702" x="7348538" y="3279775"/>
          <p14:tracePt t="131711" x="7373938" y="3305175"/>
          <p14:tracePt t="131718" x="7383463" y="3305175"/>
          <p14:tracePt t="131727" x="7391400" y="3330575"/>
          <p14:tracePt t="131734" x="7400925" y="3348038"/>
          <p14:tracePt t="131744" x="7400925" y="3355975"/>
          <p14:tracePt t="131750" x="7400925" y="3373438"/>
          <p14:tracePt t="131760" x="7408863" y="3424238"/>
          <p14:tracePt t="131765" x="7416800" y="3467100"/>
          <p14:tracePt t="131776" x="7416800" y="3535363"/>
          <p14:tracePt t="131781" x="7426325" y="3594100"/>
          <p14:tracePt t="131790" x="7426325" y="3654425"/>
          <p14:tracePt t="131797" x="7434263" y="3697288"/>
          <p14:tracePt t="131806" x="7434263" y="3748088"/>
          <p14:tracePt t="131814" x="7434263" y="3790950"/>
          <p14:tracePt t="131822" x="7442200" y="3849688"/>
          <p14:tracePt t="131830" x="7442200" y="3883025"/>
          <p14:tracePt t="131838" x="7442200" y="3908425"/>
          <p14:tracePt t="131846" x="7442200" y="3935413"/>
          <p14:tracePt t="131854" x="7442200" y="3960813"/>
          <p14:tracePt t="131944" x="7442200" y="3968750"/>
          <p14:tracePt t="131960" x="7426325" y="3968750"/>
          <p14:tracePt t="131968" x="7416800" y="3968750"/>
          <p14:tracePt t="131978" x="7400925" y="3960813"/>
          <p14:tracePt t="131984" x="7391400" y="3960813"/>
          <p14:tracePt t="131996" x="7366000" y="3935413"/>
          <p14:tracePt t="131999" x="7358063" y="3935413"/>
          <p14:tracePt t="132007" x="7348538" y="3917950"/>
          <p14:tracePt t="132015" x="7307263" y="3883025"/>
          <p14:tracePt t="132023" x="7307263" y="3875088"/>
          <p14:tracePt t="132031" x="7297738" y="3857625"/>
          <p14:tracePt t="132039" x="7281863" y="3849688"/>
          <p14:tracePt t="132046" x="7281863" y="3841750"/>
          <p14:tracePt t="132055" x="7272338" y="3832225"/>
          <p14:tracePt t="132062" x="7272338" y="3824288"/>
          <p14:tracePt t="132071" x="7264400" y="3824288"/>
          <p14:tracePt t="132088" x="7264400" y="3806825"/>
          <p14:tracePt t="132103" x="7264400" y="3798888"/>
          <p14:tracePt t="132113" x="7256463" y="3790950"/>
          <p14:tracePt t="132135" x="7239000" y="3773488"/>
          <p14:tracePt t="132167" x="7229475" y="3763963"/>
          <p14:tracePt t="132261" x="7221538" y="3756025"/>
          <p14:tracePt t="132502" x="7221538" y="3748088"/>
          <p14:tracePt t="132519" x="7213600" y="3748088"/>
          <p14:tracePt t="132528" x="7196138" y="3738563"/>
          <p14:tracePt t="132535" x="7188200" y="3738563"/>
          <p14:tracePt t="132544" x="7178675" y="3722688"/>
          <p14:tracePt t="132551" x="7153275" y="3713163"/>
          <p14:tracePt t="132561" x="7153275" y="3705225"/>
          <p14:tracePt t="132567" x="7137400" y="3687763"/>
          <p14:tracePt t="132579" x="7119938" y="3679825"/>
          <p14:tracePt t="132583" x="7102475" y="3662363"/>
          <p14:tracePt t="132595" x="7077075" y="3619500"/>
          <p14:tracePt t="132599" x="7069138" y="3611563"/>
          <p14:tracePt t="132607" x="7051675" y="3603625"/>
          <p14:tracePt t="132617" x="7043738" y="3586163"/>
          <p14:tracePt t="132623" x="7018338" y="3578225"/>
          <p14:tracePt t="132630" x="6983413" y="3552825"/>
          <p14:tracePt t="132638" x="6975475" y="3535363"/>
          <p14:tracePt t="132646" x="6967538" y="3527425"/>
          <p14:tracePt t="132662" x="6950075" y="3509963"/>
          <p14:tracePt t="132670" x="6942138" y="3492500"/>
          <p14:tracePt t="132678" x="6932613" y="3484563"/>
          <p14:tracePt t="132711" x="6932613" y="3467100"/>
          <p14:tracePt t="132719" x="6924675" y="3459163"/>
          <p14:tracePt t="132729" x="6915150" y="3449638"/>
          <p14:tracePt t="132744" x="6915150" y="3441700"/>
          <p14:tracePt t="132794" x="6907213" y="3441700"/>
          <p14:tracePt t="132807" x="6899275" y="3433763"/>
          <p14:tracePt t="132814" x="6889750" y="3433763"/>
          <p14:tracePt t="132822" x="6889750" y="3424238"/>
          <p14:tracePt t="132839" x="6881813" y="3416300"/>
          <p14:tracePt t="132855" x="6873875" y="3408363"/>
          <p14:tracePt t="132876" x="6864350" y="3398838"/>
          <p14:tracePt t="132879" x="6864350" y="3390900"/>
          <p14:tracePt t="132886" x="6856413" y="3382963"/>
          <p14:tracePt t="132951" x="6856413" y="3373438"/>
          <p14:tracePt t="132968" x="6848475" y="3373438"/>
          <p14:tracePt t="132983" x="6831013" y="3355975"/>
          <p14:tracePt t="132992" x="6831013" y="3348038"/>
          <p14:tracePt t="133000" x="6823075" y="3348038"/>
          <p14:tracePt t="133015" x="6813550" y="3348038"/>
          <p14:tracePt t="133031" x="6813550" y="3340100"/>
          <p14:tracePt t="133040" x="6805613" y="3330575"/>
          <p14:tracePt t="133192" x="6797675" y="3330575"/>
          <p14:tracePt t="133768" x="6780213" y="3322638"/>
          <p14:tracePt t="133783" x="6745288" y="3305175"/>
          <p14:tracePt t="133793" x="6737350" y="3305175"/>
          <p14:tracePt t="133798" x="6729413" y="3305175"/>
          <p14:tracePt t="133806" x="6729413" y="3297238"/>
          <p14:tracePt t="133814" x="6719888" y="3297238"/>
          <p14:tracePt t="133830" x="6711950" y="3297238"/>
          <p14:tracePt t="133837" x="6704013" y="3297238"/>
          <p14:tracePt t="133847" x="6704013" y="3289300"/>
          <p14:tracePt t="133910" x="6686550" y="3279775"/>
          <p14:tracePt t="133919" x="6686550" y="3271838"/>
          <p14:tracePt t="133959" x="6678613" y="3271838"/>
          <p14:tracePt t="133975" x="6678613" y="3263900"/>
          <p14:tracePt t="134006" x="6669088" y="3254375"/>
          <p14:tracePt t="134056" x="6661150" y="3254375"/>
          <p14:tracePt t="134104" x="6653213" y="3254375"/>
          <p14:tracePt t="134120" x="6643688" y="3246438"/>
          <p14:tracePt t="134136" x="6635750" y="3246438"/>
          <p14:tracePt t="134152" x="6635750" y="3238500"/>
          <p14:tracePt t="134161" x="6626225" y="3238500"/>
          <p14:tracePt t="134168" x="6618288" y="3238500"/>
          <p14:tracePt t="134180" x="6610350" y="3238500"/>
          <p14:tracePt t="134183" x="6600825" y="3238500"/>
          <p14:tracePt t="134194" x="6592888" y="3238500"/>
          <p14:tracePt t="134198" x="6567488" y="3238500"/>
          <p14:tracePt t="134206" x="6542088" y="3238500"/>
          <p14:tracePt t="134214" x="6516688" y="3238500"/>
          <p14:tracePt t="134222" x="6483350" y="3238500"/>
          <p14:tracePt t="134238" x="6473825" y="3238500"/>
          <p14:tracePt t="134254" x="6456363" y="3238500"/>
          <p14:tracePt t="134278" x="6440488" y="3238500"/>
          <p14:tracePt t="134286" x="6430963" y="3238500"/>
          <p14:tracePt t="134307" x="6423025" y="3238500"/>
          <p14:tracePt t="134323" x="6415088" y="3238500"/>
          <p14:tracePt t="134330" x="6405563" y="3246438"/>
          <p14:tracePt t="134338" x="6397625" y="3246438"/>
          <p14:tracePt t="135490" x="6405563" y="3246438"/>
          <p14:tracePt t="135498" x="6415088" y="3228975"/>
          <p14:tracePt t="135507" x="6430963" y="3228975"/>
          <p14:tracePt t="135514" x="6430963" y="3221038"/>
          <p14:tracePt t="135523" x="6448425" y="3221038"/>
          <p14:tracePt t="135530" x="6456363" y="3221038"/>
          <p14:tracePt t="135538" x="6465888" y="3221038"/>
          <p14:tracePt t="135546" x="6491288" y="3221038"/>
          <p14:tracePt t="135554" x="6499225" y="3221038"/>
          <p14:tracePt t="135562" x="6524625" y="3221038"/>
          <p14:tracePt t="135570" x="6542088" y="3221038"/>
          <p14:tracePt t="135578" x="6575425" y="3221038"/>
          <p14:tracePt t="135586" x="6610350" y="3221038"/>
          <p14:tracePt t="135594" x="6635750" y="3221038"/>
          <p14:tracePt t="135602" x="6653213" y="3221038"/>
          <p14:tracePt t="135610" x="6678613" y="3221038"/>
          <p14:tracePt t="135618" x="6686550" y="3228975"/>
          <p14:tracePt t="135627" x="6711950" y="3228975"/>
          <p14:tracePt t="135634" x="6729413" y="3228975"/>
          <p14:tracePt t="135643" x="6737350" y="3228975"/>
          <p14:tracePt t="135650" x="6770688" y="3228975"/>
          <p14:tracePt t="135660" x="6780213" y="3228975"/>
          <p14:tracePt t="135666" x="6788150" y="3238500"/>
          <p14:tracePt t="135715" x="6797675" y="3238500"/>
          <p14:tracePt t="135731" x="6805613" y="3228975"/>
          <p14:tracePt t="135739" x="6805613" y="3221038"/>
          <p14:tracePt t="135747" x="6805613" y="3203575"/>
          <p14:tracePt t="135755" x="6805613" y="3186113"/>
          <p14:tracePt t="135763" x="6805613" y="3170238"/>
          <p14:tracePt t="135771" x="6805613" y="3160713"/>
          <p14:tracePt t="135779" x="6780213" y="3135313"/>
          <p14:tracePt t="135787" x="6737350" y="3109913"/>
          <p14:tracePt t="135799" x="6678613" y="3094038"/>
          <p14:tracePt t="135805" x="6610350" y="3076575"/>
          <p14:tracePt t="135816" x="6542088" y="3067050"/>
          <p14:tracePt t="135819" x="6465888" y="3059113"/>
          <p14:tracePt t="135826" x="6380163" y="3059113"/>
          <p14:tracePt t="135834" x="6311900" y="3059113"/>
          <p14:tracePt t="135844" x="6270625" y="3059113"/>
          <p14:tracePt t="135850" x="6261100" y="3059113"/>
          <p14:tracePt t="135914" x="6261100" y="3067050"/>
          <p14:tracePt t="135922" x="6261100" y="3084513"/>
          <p14:tracePt t="135930" x="6270625" y="3084513"/>
          <p14:tracePt t="135938" x="6286500" y="3101975"/>
          <p14:tracePt t="135954" x="6296025" y="3119438"/>
          <p14:tracePt t="135962" x="6311900" y="3127375"/>
          <p14:tracePt t="135970" x="6311900" y="3135313"/>
          <p14:tracePt t="135978" x="6311900" y="3144838"/>
          <p14:tracePt t="135986" x="6329363" y="3152775"/>
          <p14:tracePt t="136211" x="6338888" y="3152775"/>
          <p14:tracePt t="136387" x="6354763" y="3152775"/>
          <p14:tracePt t="136395" x="6372225" y="3152775"/>
          <p14:tracePt t="136412" x="6389688" y="3160713"/>
          <p14:tracePt t="136419" x="6405563" y="3160713"/>
          <p14:tracePt t="136436" x="6415088" y="3170238"/>
          <p14:tracePt t="136483" x="6423025" y="3170238"/>
          <p14:tracePt t="136626" x="6430963" y="3170238"/>
          <p14:tracePt t="136634" x="6440488" y="3170238"/>
          <p14:tracePt t="136643" x="6456363" y="3170238"/>
          <p14:tracePt t="136650" x="6456363" y="3160713"/>
          <p14:tracePt t="136740" x="6456363" y="3152775"/>
          <p14:tracePt t="137204" x="6440488" y="3152775"/>
          <p14:tracePt t="137210" x="6440488" y="3144838"/>
          <p14:tracePt t="137218" x="6423025" y="3144838"/>
          <p14:tracePt t="137226" x="6423025" y="3135313"/>
          <p14:tracePt t="137234" x="6415088" y="3135313"/>
          <p14:tracePt t="137259" x="6397625" y="3127375"/>
          <p14:tracePt t="137283" x="6389688" y="3127375"/>
          <p14:tracePt t="137299" x="6380163" y="3127375"/>
          <p14:tracePt t="137309" x="6372225" y="3127375"/>
          <p14:tracePt t="137315" x="6372225" y="3119438"/>
          <p14:tracePt t="137334" x="6364288" y="3119438"/>
          <p14:tracePt t="137350" x="6354763" y="3119438"/>
          <p14:tracePt t="137359" x="6346825" y="3119438"/>
          <p14:tracePt t="137590" x="6338888" y="3119438"/>
          <p14:tracePt t="137613" x="6329363" y="3119438"/>
          <p14:tracePt t="137622" x="6311900" y="3119438"/>
          <p14:tracePt t="137629" x="6296025" y="3127375"/>
          <p14:tracePt t="137638" x="6286500" y="3144838"/>
          <p14:tracePt t="137646" x="6270625" y="3160713"/>
          <p14:tracePt t="137654" x="6261100" y="3186113"/>
          <p14:tracePt t="137662" x="6227763" y="3228975"/>
          <p14:tracePt t="137670" x="6194425" y="3289300"/>
          <p14:tracePt t="137678" x="6142038" y="3373438"/>
          <p14:tracePt t="137686" x="6108700" y="3459163"/>
          <p14:tracePt t="137694" x="6057900" y="3552825"/>
          <p14:tracePt t="137702" x="6015038" y="3646488"/>
          <p14:tracePt t="137710" x="5989638" y="3738563"/>
          <p14:tracePt t="137718" x="5964238" y="3849688"/>
          <p14:tracePt t="137727" x="5946775" y="3968750"/>
          <p14:tracePt t="137733" x="5938838" y="4070350"/>
          <p14:tracePt t="137744" x="5938838" y="4171950"/>
          <p14:tracePt t="137750" x="5946775" y="4275138"/>
          <p14:tracePt t="137759" x="5956300" y="4351338"/>
          <p14:tracePt t="137766" x="5964238" y="4410075"/>
          <p14:tracePt t="137775" x="5981700" y="4460875"/>
          <p14:tracePt t="137781" x="5989638" y="4513263"/>
          <p14:tracePt t="137792" x="6007100" y="4554538"/>
          <p14:tracePt t="137797" x="6024563" y="4605338"/>
          <p14:tracePt t="137809" x="6040438" y="4657725"/>
          <p14:tracePt t="137816" x="6057900" y="4691063"/>
          <p14:tracePt t="137824" x="6065838" y="4724400"/>
          <p14:tracePt t="137832" x="6083300" y="4749800"/>
          <p14:tracePt t="137841" x="6091238" y="4767263"/>
          <p14:tracePt t="137847" x="6091238" y="4775200"/>
          <p14:tracePt t="137856" x="6091238" y="4784725"/>
          <p14:tracePt t="138024" x="6100763" y="4792663"/>
          <p14:tracePt t="138055" x="6116638" y="4792663"/>
          <p14:tracePt t="138063" x="6151563" y="4792663"/>
          <p14:tracePt t="138072" x="6167438" y="4802188"/>
          <p14:tracePt t="138080" x="6194425" y="4818063"/>
          <p14:tracePt t="138088" x="6235700" y="4835525"/>
          <p14:tracePt t="138097" x="6286500" y="4852988"/>
          <p14:tracePt t="138104" x="6338888" y="4878388"/>
          <p14:tracePt t="138112" x="6372225" y="4894263"/>
          <p14:tracePt t="138119" x="6415088" y="4911725"/>
          <p14:tracePt t="138128" x="6440488" y="4929188"/>
          <p14:tracePt t="138134" x="6456363" y="4929188"/>
          <p14:tracePt t="138143" x="6473825" y="4929188"/>
          <p14:tracePt t="138191" x="6483350" y="4929188"/>
          <p14:tracePt t="138198" x="6508750" y="4911725"/>
          <p14:tracePt t="138207" x="6508750" y="4894263"/>
          <p14:tracePt t="138215" x="6516688" y="4860925"/>
          <p14:tracePt t="138226" x="6524625" y="4802188"/>
          <p14:tracePt t="138230" x="6542088" y="4733925"/>
          <p14:tracePt t="138238" x="6550025" y="4665663"/>
          <p14:tracePt t="138246" x="6550025" y="4605338"/>
          <p14:tracePt t="138255" x="6550025" y="4564063"/>
          <p14:tracePt t="138262" x="6542088" y="4503738"/>
          <p14:tracePt t="138270" x="6508750" y="4452938"/>
          <p14:tracePt t="138278" x="6473825" y="4410075"/>
          <p14:tracePt t="138287" x="6440488" y="4384675"/>
          <p14:tracePt t="138294" x="6389688" y="4359275"/>
          <p14:tracePt t="138303" x="6321425" y="4341813"/>
          <p14:tracePt t="138312" x="6210300" y="4333875"/>
          <p14:tracePt t="138318" x="6116638" y="4333875"/>
          <p14:tracePt t="138328" x="5997575" y="4333875"/>
          <p14:tracePt t="138335" x="5888038" y="4341813"/>
          <p14:tracePt t="138344" x="5786438" y="4368800"/>
          <p14:tracePt t="138350" x="5692775" y="4410075"/>
          <p14:tracePt t="138359" x="5624513" y="4452938"/>
          <p14:tracePt t="138366" x="5581650" y="4503738"/>
          <p14:tracePt t="138376" x="5565775" y="4579938"/>
          <p14:tracePt t="138383" x="5548313" y="4640263"/>
          <p14:tracePt t="138393" x="5538788" y="4691063"/>
          <p14:tracePt t="138399" x="5538788" y="4749800"/>
          <p14:tracePt t="138409" x="5538788" y="4810125"/>
          <p14:tracePt t="138414" x="5538788" y="4818063"/>
          <p14:tracePt t="138425" x="5556250" y="4852988"/>
          <p14:tracePt t="138431" x="5573713" y="4894263"/>
          <p14:tracePt t="138438" x="5581650" y="4903788"/>
          <p14:tracePt t="138446" x="5591175" y="4919663"/>
          <p14:tracePt t="138454" x="5607050" y="4929188"/>
          <p14:tracePt t="138462" x="5616575" y="4929188"/>
          <p14:tracePt t="138470" x="5624513" y="4929188"/>
          <p14:tracePt t="138486" x="5641975" y="4929188"/>
          <p14:tracePt t="138494" x="5649913" y="4919663"/>
          <p14:tracePt t="138502" x="5667375" y="4911725"/>
          <p14:tracePt t="138509" x="5700713" y="4868863"/>
          <p14:tracePt t="138518" x="5718175" y="4852988"/>
          <p14:tracePt t="138527" x="5751513" y="4818063"/>
          <p14:tracePt t="138534" x="5776913" y="4775200"/>
          <p14:tracePt t="138543" x="5827713" y="4716463"/>
          <p14:tracePt t="138550" x="5870575" y="4657725"/>
          <p14:tracePt t="138559" x="5921375" y="4597400"/>
          <p14:tracePt t="138566" x="5964238" y="4521200"/>
          <p14:tracePt t="138575" x="6015038" y="4445000"/>
          <p14:tracePt t="138582" x="6049963" y="4341813"/>
          <p14:tracePt t="138592" x="6091238" y="4265613"/>
          <p14:tracePt t="138598" x="6116638" y="4181475"/>
          <p14:tracePt t="138608" x="6134100" y="4105275"/>
          <p14:tracePt t="138614" x="6151563" y="4019550"/>
          <p14:tracePt t="138622" x="6159500" y="3951288"/>
          <p14:tracePt t="138630" x="6167438" y="3892550"/>
          <p14:tracePt t="138638" x="6167438" y="3832225"/>
          <p14:tracePt t="138646" x="6167438" y="3773488"/>
          <p14:tracePt t="138654" x="6159500" y="3713163"/>
          <p14:tracePt t="138662" x="6142038" y="3679825"/>
          <p14:tracePt t="138670" x="6108700" y="3636963"/>
          <p14:tracePt t="138677" x="6083300" y="3594100"/>
          <p14:tracePt t="138685" x="6049963" y="3568700"/>
          <p14:tracePt t="138693" x="6007100" y="3543300"/>
          <p14:tracePt t="138701" x="5989638" y="3527425"/>
          <p14:tracePt t="138710" x="5964238" y="3517900"/>
          <p14:tracePt t="138717" x="5956300" y="3509963"/>
          <p14:tracePt t="138726" x="5946775" y="3509963"/>
          <p14:tracePt t="138734" x="5921375" y="3509963"/>
          <p14:tracePt t="138887" x="5930900" y="3509963"/>
          <p14:tracePt t="138897" x="5930900" y="3502025"/>
          <p14:tracePt t="138903" x="5964238" y="3459163"/>
          <p14:tracePt t="138912" x="5989638" y="3441700"/>
          <p14:tracePt t="138919" x="6032500" y="3408363"/>
          <p14:tracePt t="138928" x="6057900" y="3390900"/>
          <p14:tracePt t="138935" x="6091238" y="3382963"/>
          <p14:tracePt t="138944" x="6116638" y="3365500"/>
          <p14:tracePt t="138950" x="6134100" y="3355975"/>
          <p14:tracePt t="138961" x="6151563" y="3348038"/>
          <p14:tracePt t="138976" x="6159500" y="3348038"/>
          <p14:tracePt t="138999" x="6159500" y="3340100"/>
          <p14:tracePt t="139014" x="6167438" y="3340100"/>
          <p14:tracePt t="139039" x="6184900" y="3340100"/>
          <p14:tracePt t="139046" x="6184900" y="3330575"/>
          <p14:tracePt t="139774" x="6194425" y="3322638"/>
          <p14:tracePt t="139791" x="6202363" y="3314700"/>
          <p14:tracePt t="139798" x="6210300" y="3314700"/>
          <p14:tracePt t="139809" x="6227763" y="3314700"/>
          <p14:tracePt t="139814" x="6235700" y="3297238"/>
          <p14:tracePt t="139824" x="6245225" y="3297238"/>
          <p14:tracePt t="139830" x="6253163" y="3289300"/>
          <p14:tracePt t="139838" x="6261100" y="3279775"/>
          <p14:tracePt t="139846" x="6270625" y="3263900"/>
          <p14:tracePt t="139854" x="6278563" y="3263900"/>
          <p14:tracePt t="139862" x="6296025" y="3254375"/>
          <p14:tracePt t="139870" x="6303963" y="3246438"/>
          <p14:tracePt t="139878" x="6329363" y="3228975"/>
          <p14:tracePt t="139893" x="6338888" y="3228975"/>
          <p14:tracePt t="139893" x="6346825" y="3221038"/>
          <p14:tracePt t="139902" x="6346825" y="3211513"/>
          <p14:tracePt t="139910" x="6354763" y="3211513"/>
          <p14:tracePt t="139918" x="6364288" y="3211513"/>
          <p14:tracePt t="139926" x="6372225" y="3211513"/>
          <p14:tracePt t="140112" x="6380163" y="3221038"/>
          <p14:tracePt t="140119" x="6380163" y="3228975"/>
          <p14:tracePt t="140128" x="6389688" y="3246438"/>
          <p14:tracePt t="140135" x="6389688" y="3279775"/>
          <p14:tracePt t="140146" x="6397625" y="3330575"/>
          <p14:tracePt t="140150" x="6397625" y="3382963"/>
          <p14:tracePt t="140161" x="6397625" y="3467100"/>
          <p14:tracePt t="140166" x="6397625" y="3568700"/>
          <p14:tracePt t="140176" x="6397625" y="3654425"/>
          <p14:tracePt t="140182" x="6397625" y="3748088"/>
          <p14:tracePt t="140192" x="6397625" y="3832225"/>
          <p14:tracePt t="140198" x="6405563" y="3925888"/>
          <p14:tracePt t="140208" x="6415088" y="4011613"/>
          <p14:tracePt t="140214" x="6423025" y="4079875"/>
          <p14:tracePt t="140226" x="6430963" y="4138613"/>
          <p14:tracePt t="140230" x="6440488" y="4181475"/>
          <p14:tracePt t="140239" x="6448425" y="4232275"/>
          <p14:tracePt t="140246" x="6456363" y="4275138"/>
          <p14:tracePt t="140254" x="6456363" y="4325938"/>
          <p14:tracePt t="140262" x="6465888" y="4359275"/>
          <p14:tracePt t="140271" x="6473825" y="4402138"/>
          <p14:tracePt t="140278" x="6483350" y="4435475"/>
          <p14:tracePt t="140286" x="6491288" y="4460875"/>
          <p14:tracePt t="140294" x="6499225" y="4495800"/>
          <p14:tracePt t="140303" x="6499225" y="4529138"/>
          <p14:tracePt t="140310" x="6508750" y="4546600"/>
          <p14:tracePt t="140318" x="6516688" y="4572000"/>
          <p14:tracePt t="140328" x="6516688" y="4579938"/>
          <p14:tracePt t="140334" x="6516688" y="4589463"/>
          <p14:tracePt t="140344" x="6524625" y="4597400"/>
          <p14:tracePt t="140351" x="6524625" y="4605338"/>
          <p14:tracePt t="140366" x="6524625" y="4614863"/>
          <p14:tracePt t="140376" x="6524625" y="4630738"/>
          <p14:tracePt t="140382" x="6542088" y="4657725"/>
          <p14:tracePt t="140392" x="6542088" y="4665663"/>
          <p14:tracePt t="140399" x="6542088" y="4691063"/>
          <p14:tracePt t="140407" x="6542088" y="4708525"/>
          <p14:tracePt t="140414" x="6550025" y="4741863"/>
          <p14:tracePt t="140425" x="6550025" y="4767263"/>
          <p14:tracePt t="140434" x="6550025" y="4784725"/>
          <p14:tracePt t="140443" x="6550025" y="4810125"/>
          <p14:tracePt t="140451" x="6550025" y="4835525"/>
          <p14:tracePt t="140460" x="6550025" y="4852988"/>
          <p14:tracePt t="140467" x="6550025" y="4878388"/>
          <p14:tracePt t="140477" x="6550025" y="4911725"/>
          <p14:tracePt t="140482" x="6550025" y="4929188"/>
          <p14:tracePt t="140492" x="6550025" y="4946650"/>
          <p14:tracePt t="140499" x="6550025" y="4954588"/>
          <p14:tracePt t="140509" x="6550025" y="4962525"/>
          <p14:tracePt t="140514" x="6550025" y="4972050"/>
          <p14:tracePt t="140525" x="6550025" y="4979988"/>
          <p14:tracePt t="140531" x="6550025" y="4997450"/>
          <p14:tracePt t="140541" x="6550025" y="5005388"/>
          <p14:tracePt t="140547" x="6542088" y="5005388"/>
          <p14:tracePt t="140562" x="6542088" y="5022850"/>
          <p14:tracePt t="140849" x="6516688" y="5022850"/>
          <p14:tracePt t="140858" x="6508750" y="5013325"/>
          <p14:tracePt t="140865" x="6483350" y="4997450"/>
          <p14:tracePt t="140876" x="6465888" y="4979988"/>
          <p14:tracePt t="140881" x="6448425" y="4972050"/>
          <p14:tracePt t="140892" x="6430963" y="4962525"/>
          <p14:tracePt t="140898" x="6405563" y="4954588"/>
          <p14:tracePt t="140907" x="6372225" y="4946650"/>
          <p14:tracePt t="140962" x="6364288" y="4946650"/>
          <p14:tracePt t="140997" x="6364288" y="4954588"/>
          <p14:tracePt t="141027" x="6364288" y="4972050"/>
          <p14:tracePt t="141036" x="6372225" y="4972050"/>
          <p14:tracePt t="141061" x="6372225" y="4979988"/>
          <p14:tracePt t="141091" x="6380163" y="4979988"/>
          <p14:tracePt t="141132" x="6389688" y="4979988"/>
          <p14:tracePt t="141147" x="6405563" y="4987925"/>
          <p14:tracePt t="141155" x="6415088" y="4997450"/>
          <p14:tracePt t="141164" x="6423025" y="5005388"/>
          <p14:tracePt t="141284" x="6440488" y="5022850"/>
          <p14:tracePt t="141300" x="6448425" y="5030788"/>
          <p14:tracePt t="141309" x="6448425" y="5038725"/>
          <p14:tracePt t="141314" x="6483350" y="5073650"/>
          <p14:tracePt t="141325" x="6499225" y="5073650"/>
          <p14:tracePt t="141330" x="6508750" y="5091113"/>
          <p14:tracePt t="141340" x="6516688" y="5091113"/>
          <p14:tracePt t="141346" x="6542088" y="5099050"/>
          <p14:tracePt t="141354" x="6559550" y="5099050"/>
          <p14:tracePt t="141362" x="6567488" y="5099050"/>
          <p14:tracePt t="141370" x="6575425" y="5099050"/>
          <p14:tracePt t="141378" x="6592888" y="5099050"/>
          <p14:tracePt t="141386" x="6600825" y="5099050"/>
          <p14:tracePt t="141394" x="6626225" y="5099050"/>
          <p14:tracePt t="141402" x="6661150" y="5081588"/>
          <p14:tracePt t="141410" x="6678613" y="5064125"/>
          <p14:tracePt t="141418" x="6711950" y="5048250"/>
          <p14:tracePt t="141426" x="6762750" y="5013325"/>
          <p14:tracePt t="141434" x="6823075" y="4954588"/>
          <p14:tracePt t="141442" x="6889750" y="4903788"/>
          <p14:tracePt t="141450" x="6950075" y="4843463"/>
          <p14:tracePt t="141459" x="7000875" y="4802188"/>
          <p14:tracePt t="141466" x="7051675" y="4759325"/>
          <p14:tracePt t="141476" x="7119938" y="4708525"/>
          <p14:tracePt t="141482" x="7153275" y="4665663"/>
          <p14:tracePt t="141491" x="7188200" y="4614863"/>
          <p14:tracePt t="141498" x="7196138" y="4579938"/>
          <p14:tracePt t="141507" x="7213600" y="4538663"/>
          <p14:tracePt t="141514" x="7221538" y="4486275"/>
          <p14:tracePt t="141524" x="7221538" y="4435475"/>
          <p14:tracePt t="141530" x="7221538" y="4376738"/>
          <p14:tracePt t="141538" x="7221538" y="4316413"/>
          <p14:tracePt t="141546" x="7221538" y="4249738"/>
          <p14:tracePt t="141554" x="7204075" y="4164013"/>
          <p14:tracePt t="141562" x="7178675" y="4095750"/>
          <p14:tracePt t="141570" x="7153275" y="4037013"/>
          <p14:tracePt t="141578" x="7127875" y="3976688"/>
          <p14:tracePt t="141586" x="7085013" y="3892550"/>
          <p14:tracePt t="141594" x="7043738" y="3806825"/>
          <p14:tracePt t="141602" x="7000875" y="3738563"/>
          <p14:tracePt t="141610" x="6950075" y="3662363"/>
          <p14:tracePt t="141618" x="6924675" y="3603625"/>
          <p14:tracePt t="141626" x="6889750" y="3552825"/>
          <p14:tracePt t="141634" x="6856413" y="3509963"/>
          <p14:tracePt t="141642" x="6848475" y="3502025"/>
          <p14:tracePt t="141650" x="6831013" y="3475038"/>
          <p14:tracePt t="141659" x="6797675" y="3467100"/>
          <p14:tracePt t="141666" x="6770688" y="3467100"/>
          <p14:tracePt t="141676" x="6762750" y="3467100"/>
          <p14:tracePt t="141682" x="6754813" y="3467100"/>
          <p14:tracePt t="141692" x="6737350" y="3467100"/>
          <p14:tracePt t="141698" x="6719888" y="3467100"/>
          <p14:tracePt t="141708" x="6704013" y="3467100"/>
          <p14:tracePt t="141714" x="6694488" y="3467100"/>
          <p14:tracePt t="141724" x="6669088" y="3475038"/>
          <p14:tracePt t="141730" x="6635750" y="3517900"/>
          <p14:tracePt t="141741" x="6592888" y="3560763"/>
          <p14:tracePt t="141746" x="6567488" y="3586163"/>
          <p14:tracePt t="141754" x="6534150" y="3636963"/>
          <p14:tracePt t="141762" x="6508750" y="3722688"/>
          <p14:tracePt t="141771" x="6465888" y="3806825"/>
          <p14:tracePt t="141778" x="6423025" y="3900488"/>
          <p14:tracePt t="141787" x="6389688" y="4002088"/>
          <p14:tracePt t="141794" x="6354763" y="4121150"/>
          <p14:tracePt t="141802" x="6329363" y="4232275"/>
          <p14:tracePt t="141813" x="6311900" y="4333875"/>
          <p14:tracePt t="141818" x="6303963" y="4435475"/>
          <p14:tracePt t="141826" x="6303963" y="4538663"/>
          <p14:tracePt t="141834" x="6303963" y="4630738"/>
          <p14:tracePt t="141842" x="6303963" y="4716463"/>
          <p14:tracePt t="141850" x="6303963" y="4802188"/>
          <p14:tracePt t="141858" x="6303963" y="4868863"/>
          <p14:tracePt t="141866" x="6303963" y="4929188"/>
          <p14:tracePt t="141874" x="6303963" y="4962525"/>
          <p14:tracePt t="141882" x="6303963" y="4987925"/>
          <p14:tracePt t="141970" x="6296025" y="4997450"/>
          <p14:tracePt t="142659" x="6303963" y="4997450"/>
          <p14:tracePt t="142668" x="6329363" y="4987925"/>
          <p14:tracePt t="142677" x="6329363" y="4979988"/>
          <p14:tracePt t="142683" x="6338888" y="4979988"/>
          <p14:tracePt t="142695" x="6338888" y="4962525"/>
          <p14:tracePt t="142699" x="6338888" y="4954588"/>
          <p14:tracePt t="142711" x="6338888" y="4937125"/>
          <p14:tracePt t="142716" x="6338888" y="4929188"/>
          <p14:tracePt t="142727" x="6338888" y="4919663"/>
          <p14:tracePt t="142747" x="6346825" y="4894263"/>
          <p14:tracePt t="142755" x="6364288" y="4878388"/>
          <p14:tracePt t="142763" x="6364288" y="4852988"/>
          <p14:tracePt t="142771" x="6372225" y="4835525"/>
          <p14:tracePt t="142779" x="6380163" y="4810125"/>
          <p14:tracePt t="142787" x="6389688" y="4775200"/>
          <p14:tracePt t="142794" x="6397625" y="4733925"/>
          <p14:tracePt t="142803" x="6405563" y="4699000"/>
          <p14:tracePt t="142812" x="6405563" y="4657725"/>
          <p14:tracePt t="142820" x="6405563" y="4605338"/>
          <p14:tracePt t="142830" x="6405563" y="4564063"/>
          <p14:tracePt t="142837" x="6405563" y="4554538"/>
          <p14:tracePt t="143010" x="6405563" y="4572000"/>
          <p14:tracePt t="143017" x="6405563" y="4579938"/>
          <p14:tracePt t="143025" x="6405563" y="4597400"/>
          <p14:tracePt t="143034" x="6397625" y="4622800"/>
          <p14:tracePt t="143042" x="6397625" y="4640263"/>
          <p14:tracePt t="143050" x="6389688" y="4657725"/>
          <p14:tracePt t="143059" x="6380163" y="4665663"/>
          <p14:tracePt t="143066" x="6380163" y="4673600"/>
          <p14:tracePt t="143075" x="6380163" y="4691063"/>
          <p14:tracePt t="143091" x="6380163" y="4708525"/>
          <p14:tracePt t="143098" x="6380163" y="4724400"/>
          <p14:tracePt t="143107" x="6380163" y="4733925"/>
          <p14:tracePt t="143114" x="6380163" y="4749800"/>
          <p14:tracePt t="143124" x="6380163" y="4759325"/>
          <p14:tracePt t="143130" x="6380163" y="4775200"/>
          <p14:tracePt t="143140" x="6380163" y="4792663"/>
          <p14:tracePt t="143146" x="6397625" y="4827588"/>
          <p14:tracePt t="143154" x="6405563" y="4852988"/>
          <p14:tracePt t="143162" x="6423025" y="4868863"/>
          <p14:tracePt t="143170" x="6440488" y="4903788"/>
          <p14:tracePt t="143178" x="6456363" y="4929188"/>
          <p14:tracePt t="143186" x="6456363" y="4954588"/>
          <p14:tracePt t="143194" x="6456363" y="4972050"/>
          <p14:tracePt t="143202" x="6465888" y="4997450"/>
          <p14:tracePt t="143210" x="6473825" y="5005388"/>
          <p14:tracePt t="143218" x="6473825" y="5013325"/>
          <p14:tracePt t="143226" x="6473825" y="5022850"/>
          <p14:tracePt t="143234" x="6483350" y="5022850"/>
          <p14:tracePt t="143242" x="6483350" y="5038725"/>
          <p14:tracePt t="143258" x="6483350" y="5048250"/>
          <p14:tracePt t="143266" x="6491288" y="5064125"/>
          <p14:tracePt t="143275" x="6499225" y="5081588"/>
          <p14:tracePt t="143282" x="6508750" y="5091113"/>
          <p14:tracePt t="143293" x="6516688" y="5099050"/>
          <p14:tracePt t="143298" x="6516688" y="5106988"/>
          <p14:tracePt t="143308" x="6516688" y="5116513"/>
          <p14:tracePt t="143527" x="6524625" y="5124450"/>
          <p14:tracePt t="143568" x="6542088" y="5081588"/>
          <p14:tracePt t="143576" x="6559550" y="5056188"/>
          <p14:tracePt t="143585" x="6584950" y="5005388"/>
          <p14:tracePt t="143594" x="6610350" y="4937125"/>
          <p14:tracePt t="143600" x="6635750" y="4852988"/>
          <p14:tracePt t="143611" x="6669088" y="4759325"/>
          <p14:tracePt t="143614" x="6694488" y="4657725"/>
          <p14:tracePt t="143624" x="6704013" y="4554538"/>
          <p14:tracePt t="143630" x="6719888" y="4410075"/>
          <p14:tracePt t="143640" x="6745288" y="4300538"/>
          <p14:tracePt t="143646" x="6754813" y="4156075"/>
          <p14:tracePt t="143654" x="6754813" y="4037013"/>
          <p14:tracePt t="143662" x="6754813" y="3917950"/>
          <p14:tracePt t="143670" x="6729413" y="3790950"/>
          <p14:tracePt t="143678" x="6711950" y="3679825"/>
          <p14:tracePt t="143686" x="6694488" y="3578225"/>
          <p14:tracePt t="143694" x="6678613" y="3475038"/>
          <p14:tracePt t="143702" x="6669088" y="3382963"/>
          <p14:tracePt t="143710" x="6653213" y="3322638"/>
          <p14:tracePt t="143718" x="6635750" y="3246438"/>
          <p14:tracePt t="143726" x="6626225" y="3178175"/>
          <p14:tracePt t="143734" x="6618288" y="3135313"/>
          <p14:tracePt t="143742" x="6600825" y="3119438"/>
          <p14:tracePt t="143750" x="6600825" y="3094038"/>
          <p14:tracePt t="143766" x="6600825" y="3084513"/>
          <p14:tracePt t="143782" x="6592888" y="3084513"/>
          <p14:tracePt t="143854" x="6584950" y="3094038"/>
          <p14:tracePt t="143862" x="6584950" y="3101975"/>
          <p14:tracePt t="143875" x="6575425" y="3109913"/>
          <p14:tracePt t="143879" x="6567488" y="3119438"/>
          <p14:tracePt t="143894" x="6559550" y="3127375"/>
          <p14:tracePt t="143903" x="6550025" y="3135313"/>
          <p14:tracePt t="143910" x="6542088" y="3144838"/>
          <p14:tracePt t="143918" x="6534150" y="3144838"/>
          <p14:tracePt t="143926" x="6524625" y="3152775"/>
          <p14:tracePt t="143944" x="6516688" y="3170238"/>
          <p14:tracePt t="143960" x="6508750" y="3178175"/>
          <p14:tracePt t="143966" x="6499225" y="3186113"/>
          <p14:tracePt t="144023" x="6491288" y="3186113"/>
          <p14:tracePt t="144056" x="6483350" y="3186113"/>
          <p14:tracePt t="144150" x="6473825" y="3186113"/>
          <p14:tracePt t="144158" x="6465888" y="3186113"/>
          <p14:tracePt t="144375" x="6465888" y="3195638"/>
          <p14:tracePt t="144384" x="6473825" y="3221038"/>
          <p14:tracePt t="144393" x="6473825" y="3254375"/>
          <p14:tracePt t="144398" x="6483350" y="3340100"/>
          <p14:tracePt t="144408" x="6491288" y="3449638"/>
          <p14:tracePt t="144414" x="6499225" y="3578225"/>
          <p14:tracePt t="144423" x="6499225" y="3697288"/>
          <p14:tracePt t="144430" x="6499225" y="3824288"/>
          <p14:tracePt t="144441" x="6491288" y="3925888"/>
          <p14:tracePt t="144446" x="6483350" y="4027488"/>
          <p14:tracePt t="144454" x="6473825" y="4105275"/>
          <p14:tracePt t="144462" x="6465888" y="4181475"/>
          <p14:tracePt t="144470" x="6456363" y="4232275"/>
          <p14:tracePt t="144478" x="6448425" y="4283075"/>
          <p14:tracePt t="144486" x="6448425" y="4291013"/>
          <p14:tracePt t="144493" x="6440488" y="4316413"/>
          <p14:tracePt t="144502" x="6440488" y="4341813"/>
          <p14:tracePt t="144510" x="6430963" y="4368800"/>
          <p14:tracePt t="144518" x="6423025" y="4394200"/>
          <p14:tracePt t="144525" x="6423025" y="4419600"/>
          <p14:tracePt t="144534" x="6423025" y="4435475"/>
          <p14:tracePt t="144542" x="6423025" y="4460875"/>
          <p14:tracePt t="144550" x="6423025" y="4470400"/>
          <p14:tracePt t="144558" x="6423025" y="4486275"/>
          <p14:tracePt t="144566" x="6415088" y="4503738"/>
          <p14:tracePt t="144575" x="6415088" y="4513263"/>
          <p14:tracePt t="144582" x="6415088" y="4521200"/>
          <p14:tracePt t="144591" x="6415088" y="4529138"/>
          <p14:tracePt t="144680" x="6415088" y="4546600"/>
          <p14:tracePt t="144688" x="6415088" y="4572000"/>
          <p14:tracePt t="144696" x="6415088" y="4605338"/>
          <p14:tracePt t="144704" x="6415088" y="4622800"/>
          <p14:tracePt t="144710" x="6405563" y="4622800"/>
          <p14:tracePt t="144718" x="6405563" y="4630738"/>
          <p14:tracePt t="144726" x="6405563" y="4640263"/>
          <p14:tracePt t="144734" x="6405563" y="4648200"/>
          <p14:tracePt t="144807" x="6405563" y="4657725"/>
          <p14:tracePt t="144936" x="6405563" y="4648200"/>
          <p14:tracePt t="144951" x="6405563" y="4614863"/>
          <p14:tracePt t="144960" x="6405563" y="4579938"/>
          <p14:tracePt t="144967" x="6397625" y="4521200"/>
          <p14:tracePt t="144976" x="6397625" y="4452938"/>
          <p14:tracePt t="144982" x="6389688" y="4359275"/>
          <p14:tracePt t="144993" x="6389688" y="4265613"/>
          <p14:tracePt t="144999" x="6380163" y="4146550"/>
          <p14:tracePt t="145008" x="6372225" y="4044950"/>
          <p14:tracePt t="145015" x="6364288" y="3951288"/>
          <p14:tracePt t="145025" x="6338888" y="3849688"/>
          <p14:tracePt t="145031" x="6329363" y="3763963"/>
          <p14:tracePt t="145042" x="6321425" y="3679825"/>
          <p14:tracePt t="145047" x="6311900" y="3619500"/>
          <p14:tracePt t="145059" x="6303963" y="3560763"/>
          <p14:tracePt t="145063" x="6296025" y="3517900"/>
          <p14:tracePt t="145071" x="6286500" y="3475038"/>
          <p14:tracePt t="145078" x="6286500" y="3467100"/>
          <p14:tracePt t="145087" x="6286500" y="3449638"/>
          <p14:tracePt t="145095" x="6286500" y="3441700"/>
          <p14:tracePt t="145103" x="6286500" y="3433763"/>
          <p14:tracePt t="145110" x="6286500" y="3416300"/>
          <p14:tracePt t="145119" x="6286500" y="3408363"/>
          <p14:tracePt t="145127" x="6286500" y="3398838"/>
          <p14:tracePt t="145134" x="6286500" y="3390900"/>
          <p14:tracePt t="145143" x="6286500" y="3382963"/>
          <p14:tracePt t="145150" x="6286500" y="3365500"/>
          <p14:tracePt t="145158" x="6286500" y="3355975"/>
          <p14:tracePt t="145165" x="6286500" y="3348038"/>
          <p14:tracePt t="145174" x="6286500" y="3340100"/>
          <p14:tracePt t="145302" x="6286500" y="3330575"/>
          <p14:tracePt t="145318" x="6286500" y="3322638"/>
          <p14:tracePt t="145334" x="6286500" y="3314700"/>
          <p14:tracePt t="145495" x="6278563" y="3314700"/>
          <p14:tracePt t="145616" x="6278563" y="3322638"/>
          <p14:tracePt t="145626" x="6278563" y="3340100"/>
          <p14:tracePt t="145631" x="6278563" y="3355975"/>
          <p14:tracePt t="145644" x="6278563" y="3373438"/>
          <p14:tracePt t="145646" x="6278563" y="3408363"/>
          <p14:tracePt t="145657" x="6278563" y="3433763"/>
          <p14:tracePt t="145662" x="6278563" y="3449638"/>
          <p14:tracePt t="145670" x="6278563" y="3475038"/>
          <p14:tracePt t="145678" x="6286500" y="3509963"/>
          <p14:tracePt t="145686" x="6296025" y="3560763"/>
          <p14:tracePt t="145694" x="6303963" y="3611563"/>
          <p14:tracePt t="145702" x="6321425" y="3671888"/>
          <p14:tracePt t="145710" x="6329363" y="3738563"/>
          <p14:tracePt t="145718" x="6346825" y="3816350"/>
          <p14:tracePt t="145725" x="6354763" y="3900488"/>
          <p14:tracePt t="145734" x="6372225" y="3960813"/>
          <p14:tracePt t="145742" x="6380163" y="4002088"/>
          <p14:tracePt t="145750" x="6380163" y="4052888"/>
          <p14:tracePt t="145758" x="6380163" y="4087813"/>
          <p14:tracePt t="145766" x="6380163" y="4113213"/>
          <p14:tracePt t="145775" x="6389688" y="4138613"/>
          <p14:tracePt t="145782" x="6389688" y="4164013"/>
          <p14:tracePt t="145791" x="6389688" y="4171950"/>
          <p14:tracePt t="145798" x="6397625" y="4197350"/>
          <p14:tracePt t="145807" x="6397625" y="4214813"/>
          <p14:tracePt t="145814" x="6405563" y="4214813"/>
          <p14:tracePt t="145823" x="6405563" y="4224338"/>
          <p14:tracePt t="145830" x="6405563" y="4240213"/>
          <p14:tracePt t="145846" x="6405563" y="4249738"/>
          <p14:tracePt t="145858" x="6405563" y="4257675"/>
          <p14:tracePt t="145862" x="6405563" y="4265613"/>
          <p14:tracePt t="145878" x="6405563" y="4275138"/>
          <p14:tracePt t="145926" x="6405563" y="4283075"/>
          <p14:tracePt t="145934" x="6405563" y="4291013"/>
          <p14:tracePt t="145942" x="6423025" y="4308475"/>
          <p14:tracePt t="145958" x="6423025" y="4325938"/>
          <p14:tracePt t="145966" x="6423025" y="4341813"/>
          <p14:tracePt t="145975" x="6423025" y="4359275"/>
          <p14:tracePt t="145983" x="6430963" y="4376738"/>
          <p14:tracePt t="145992" x="6430963" y="4402138"/>
          <p14:tracePt t="145998" x="6430963" y="4427538"/>
          <p14:tracePt t="146008" x="6440488" y="4445000"/>
          <p14:tracePt t="146014" x="6448425" y="4478338"/>
          <p14:tracePt t="146024" x="6448425" y="4495800"/>
          <p14:tracePt t="146030" x="6448425" y="4503738"/>
          <p14:tracePt t="146042" x="6456363" y="4521200"/>
          <p14:tracePt t="146046" x="6465888" y="4554538"/>
          <p14:tracePt t="146058" x="6483350" y="4589463"/>
          <p14:tracePt t="146062" x="6483350" y="4597400"/>
          <p14:tracePt t="146071" x="6483350" y="4622800"/>
          <p14:tracePt t="146078" x="6483350" y="4630738"/>
          <p14:tracePt t="146087" x="6483350" y="4648200"/>
          <p14:tracePt t="146094" x="6483350" y="4657725"/>
          <p14:tracePt t="146102" x="6483350" y="4665663"/>
          <p14:tracePt t="146110" x="6491288" y="4673600"/>
          <p14:tracePt t="146118" x="6499225" y="4683125"/>
          <p14:tracePt t="146126" x="6499225" y="4691063"/>
          <p14:tracePt t="146134" x="6499225" y="4699000"/>
          <p14:tracePt t="146143" x="6499225" y="4708525"/>
          <p14:tracePt t="146150" x="6499225" y="4716463"/>
          <p14:tracePt t="146158" x="6508750" y="4724400"/>
          <p14:tracePt t="146166" x="6508750" y="4733925"/>
          <p14:tracePt t="146375" x="6499225" y="4733925"/>
          <p14:tracePt t="146383" x="6491288" y="4733925"/>
          <p14:tracePt t="146394" x="6483350" y="4733925"/>
          <p14:tracePt t="146399" x="6465888" y="4733925"/>
          <p14:tracePt t="146425" x="6456363" y="4733925"/>
          <p14:tracePt t="146441" x="6448425" y="4741863"/>
          <p14:tracePt t="146457" x="6440488" y="4749800"/>
          <p14:tracePt t="146479" x="6423025" y="4767263"/>
          <p14:tracePt t="146487" x="6423025" y="4775200"/>
          <p14:tracePt t="146502" x="6415088" y="4792663"/>
          <p14:tracePt t="146510" x="6415088" y="4802188"/>
          <p14:tracePt t="146519" x="6415088" y="4818063"/>
          <p14:tracePt t="146526" x="6415088" y="4827588"/>
          <p14:tracePt t="146534" x="6415088" y="4835525"/>
          <p14:tracePt t="146542" x="6405563" y="4852988"/>
          <p14:tracePt t="146557" x="6405563" y="4868863"/>
          <p14:tracePt t="146563" x="6397625" y="4886325"/>
          <p14:tracePt t="146570" x="6397625" y="4903788"/>
          <p14:tracePt t="146578" x="6397625" y="4929188"/>
          <p14:tracePt t="146587" x="6397625" y="4946650"/>
          <p14:tracePt t="146594" x="6397625" y="4972050"/>
          <p14:tracePt t="146602" x="6397625" y="4979988"/>
          <p14:tracePt t="146610" x="6397625" y="4987925"/>
          <p14:tracePt t="146618" x="6397625" y="4997450"/>
          <p14:tracePt t="146828" x="6397625" y="4987925"/>
          <p14:tracePt t="146844" x="6397625" y="4962525"/>
          <p14:tracePt t="146852" x="6397625" y="4929188"/>
          <p14:tracePt t="146861" x="6389688" y="4894263"/>
          <p14:tracePt t="146870" x="6389688" y="4868863"/>
          <p14:tracePt t="146876" x="6372225" y="4835525"/>
          <p14:tracePt t="146891" x="6354763" y="4784725"/>
          <p14:tracePt t="146898" x="6354763" y="4759325"/>
          <p14:tracePt t="146907" x="6346825" y="4733925"/>
          <p14:tracePt t="146914" x="6329363" y="4699000"/>
          <p14:tracePt t="146923" x="6311900" y="4657725"/>
          <p14:tracePt t="146930" x="6303963" y="4622800"/>
          <p14:tracePt t="146940" x="6286500" y="4579938"/>
          <p14:tracePt t="146946" x="6278563" y="4554538"/>
          <p14:tracePt t="146956" x="6270625" y="4521200"/>
          <p14:tracePt t="146962" x="6261100" y="4478338"/>
          <p14:tracePt t="146970" x="6261100" y="4435475"/>
          <p14:tracePt t="146978" x="6253163" y="4402138"/>
          <p14:tracePt t="146986" x="6253163" y="4368800"/>
          <p14:tracePt t="146994" x="6253163" y="4325938"/>
          <p14:tracePt t="147002" x="6253163" y="4291013"/>
          <p14:tracePt t="147010" x="6253163" y="4249738"/>
          <p14:tracePt t="147018" x="6253163" y="4214813"/>
          <p14:tracePt t="147026" x="6253163" y="4164013"/>
          <p14:tracePt t="147034" x="6261100" y="4121150"/>
          <p14:tracePt t="147041" x="6270625" y="4079875"/>
          <p14:tracePt t="147050" x="6278563" y="4044950"/>
          <p14:tracePt t="147058" x="6278563" y="4019550"/>
          <p14:tracePt t="147066" x="6286500" y="3994150"/>
          <p14:tracePt t="147075" x="6296025" y="3951288"/>
          <p14:tracePt t="147082" x="6296025" y="3925888"/>
          <p14:tracePt t="147091" x="6296025" y="3900488"/>
          <p14:tracePt t="147098" x="6296025" y="3875088"/>
          <p14:tracePt t="147108" x="6303963" y="3849688"/>
          <p14:tracePt t="147114" x="6303963" y="3824288"/>
          <p14:tracePt t="147124" x="6311900" y="3798888"/>
          <p14:tracePt t="147130" x="6311900" y="3781425"/>
          <p14:tracePt t="147140" x="6311900" y="3756025"/>
          <p14:tracePt t="147146" x="6321425" y="3730625"/>
          <p14:tracePt t="147157" x="6329363" y="3713163"/>
          <p14:tracePt t="147162" x="6329363" y="3687763"/>
          <p14:tracePt t="147170" x="6338888" y="3662363"/>
          <p14:tracePt t="147178" x="6338888" y="3636963"/>
          <p14:tracePt t="147186" x="6346825" y="3629025"/>
          <p14:tracePt t="147194" x="6346825" y="3611563"/>
          <p14:tracePt t="147202" x="6354763" y="3603625"/>
          <p14:tracePt t="147210" x="6354763" y="3578225"/>
          <p14:tracePt t="147218" x="6364288" y="3568700"/>
          <p14:tracePt t="147226" x="6372225" y="3552825"/>
          <p14:tracePt t="147234" x="6372225" y="3527425"/>
          <p14:tracePt t="147242" x="6372225" y="3502025"/>
          <p14:tracePt t="147250" x="6380163" y="3484563"/>
          <p14:tracePt t="147258" x="6389688" y="3475038"/>
          <p14:tracePt t="147266" x="6397625" y="3459163"/>
          <p14:tracePt t="147275" x="6397625" y="3449638"/>
          <p14:tracePt t="147298" x="6397625" y="3441700"/>
          <p14:tracePt t="147307" x="6397625" y="3433763"/>
          <p14:tracePt t="147313" x="6405563" y="3433763"/>
          <p14:tracePt t="147324" x="6405563" y="3424238"/>
          <p14:tracePt t="147329" x="6415088" y="3424238"/>
          <p14:tracePt t="147340" x="6415088" y="3398838"/>
          <p14:tracePt t="147345" x="6423025" y="3398838"/>
          <p14:tracePt t="147357" x="6423025" y="3382963"/>
          <p14:tracePt t="147386" x="6423025" y="3373438"/>
          <p14:tracePt t="147418" x="6423025" y="3365500"/>
          <p14:tracePt t="147612" x="6423025" y="3373438"/>
          <p14:tracePt t="147620" x="6423025" y="3382963"/>
          <p14:tracePt t="147627" x="6423025" y="3408363"/>
          <p14:tracePt t="147636" x="6423025" y="3459163"/>
          <p14:tracePt t="147645" x="6423025" y="3527425"/>
          <p14:tracePt t="147651" x="6423025" y="3603625"/>
          <p14:tracePt t="147663" x="6423025" y="3713163"/>
          <p14:tracePt t="147667" x="6423025" y="3824288"/>
          <p14:tracePt t="147678" x="6415088" y="3968750"/>
          <p14:tracePt t="147683" x="6415088" y="4095750"/>
          <p14:tracePt t="147693" x="6415088" y="4214813"/>
          <p14:tracePt t="147699" x="6415088" y="4316413"/>
          <p14:tracePt t="147708" x="6415088" y="4419600"/>
          <p14:tracePt t="147715" x="6415088" y="4513263"/>
          <p14:tracePt t="147724" x="6415088" y="4597400"/>
          <p14:tracePt t="147730" x="6430963" y="4683125"/>
          <p14:tracePt t="147742" x="6440488" y="4741863"/>
          <p14:tracePt t="147747" x="6448425" y="4802188"/>
          <p14:tracePt t="147758" x="6448425" y="4835525"/>
          <p14:tracePt t="147763" x="6456363" y="4868863"/>
          <p14:tracePt t="147771" x="6456363" y="4878388"/>
          <p14:tracePt t="147779" x="6456363" y="4886325"/>
          <p14:tracePt t="147787" x="6456363" y="4894263"/>
          <p14:tracePt t="147795" x="6456363" y="4903788"/>
          <p14:tracePt t="147803" x="6456363" y="4911725"/>
          <p14:tracePt t="147851" x="6456363" y="4919663"/>
          <p14:tracePt t="147932" x="6456363" y="4929188"/>
          <p14:tracePt t="147948" x="6456363" y="4937125"/>
          <p14:tracePt t="147963" x="6465888" y="4946650"/>
          <p14:tracePt t="147973" x="6465888" y="4954588"/>
          <p14:tracePt t="148012" x="6473825" y="4962525"/>
          <p14:tracePt t="148019" x="6473825" y="4972050"/>
          <p14:tracePt t="148044" x="6483350" y="4979988"/>
          <p14:tracePt t="148060" x="6491288" y="4997450"/>
          <p14:tracePt t="148068" x="6508750" y="5013325"/>
          <p14:tracePt t="148083" x="6508750" y="5030788"/>
          <p14:tracePt t="148099" x="6516688" y="5038725"/>
          <p14:tracePt t="148116" x="6516688" y="5056188"/>
          <p14:tracePt t="148125" x="6516688" y="5073650"/>
          <p14:tracePt t="148131" x="6516688" y="5099050"/>
          <p14:tracePt t="148142" x="6516688" y="5106988"/>
          <p14:tracePt t="148147" x="6524625" y="5124450"/>
          <p14:tracePt t="148158" x="6524625" y="5141913"/>
          <p14:tracePt t="148163" x="6524625" y="5157788"/>
          <p14:tracePt t="148171" x="6524625" y="5167313"/>
          <p14:tracePt t="148252" x="6524625" y="5157788"/>
          <p14:tracePt t="148266" x="6524625" y="5149850"/>
          <p14:tracePt t="148274" x="6524625" y="5124450"/>
          <p14:tracePt t="148282" x="6508750" y="5081588"/>
          <p14:tracePt t="148293" x="6473825" y="5064125"/>
          <p14:tracePt t="148298" x="6473825" y="5030788"/>
          <p14:tracePt t="148308" x="6456363" y="5022850"/>
          <p14:tracePt t="148315" x="6456363" y="5005388"/>
          <p14:tracePt t="148324" x="6456363" y="4997450"/>
          <p14:tracePt t="148346" x="6440488" y="4997450"/>
          <p14:tracePt t="148362" x="6430963" y="5005388"/>
          <p14:tracePt t="148373" x="6430963" y="5022850"/>
          <p14:tracePt t="148378" x="6423025" y="5048250"/>
          <p14:tracePt t="148387" x="6423025" y="5056188"/>
          <p14:tracePt t="148394" x="6423025" y="5073650"/>
          <p14:tracePt t="148402" x="6423025" y="5091113"/>
          <p14:tracePt t="148409" x="6423025" y="5099050"/>
          <p14:tracePt t="148417" x="6423025" y="5106988"/>
          <p14:tracePt t="148425" x="6423025" y="5116513"/>
          <p14:tracePt t="148474" x="6423025" y="5099050"/>
          <p14:tracePt t="148481" x="6423025" y="5091113"/>
          <p14:tracePt t="148490" x="6423025" y="5064125"/>
          <p14:tracePt t="148498" x="6423025" y="5038725"/>
          <p14:tracePt t="148507" x="6423025" y="5022850"/>
          <p14:tracePt t="148514" x="6405563" y="4987925"/>
          <p14:tracePt t="148523" x="6389688" y="4929188"/>
          <p14:tracePt t="148530" x="6380163" y="4852988"/>
          <p14:tracePt t="148539" x="6372225" y="4775200"/>
          <p14:tracePt t="148546" x="6364288" y="4683125"/>
          <p14:tracePt t="148555" x="6354763" y="4589463"/>
          <p14:tracePt t="148562" x="6346825" y="4503738"/>
          <p14:tracePt t="148573" x="6338888" y="4402138"/>
          <p14:tracePt t="148578" x="6329363" y="4308475"/>
          <p14:tracePt t="148586" x="6311900" y="4206875"/>
          <p14:tracePt t="148594" x="6303963" y="4105275"/>
          <p14:tracePt t="148602" x="6278563" y="4002088"/>
          <p14:tracePt t="148610" x="6261100" y="3900488"/>
          <p14:tracePt t="148618" x="6245225" y="3790950"/>
          <p14:tracePt t="148626" x="6235700" y="3705225"/>
          <p14:tracePt t="148634" x="6227763" y="3619500"/>
          <p14:tracePt t="148642" x="6210300" y="3552825"/>
          <p14:tracePt t="148650" x="6202363" y="3484563"/>
          <p14:tracePt t="148658" x="6194425" y="3433763"/>
          <p14:tracePt t="148666" x="6184900" y="3373438"/>
          <p14:tracePt t="148674" x="6176963" y="3340100"/>
          <p14:tracePt t="148682" x="6167438" y="3314700"/>
          <p14:tracePt t="148691" x="6167438" y="3305175"/>
          <p14:tracePt t="148844" x="6167438" y="3322638"/>
          <p14:tracePt t="148852" x="6167438" y="3330575"/>
          <p14:tracePt t="148861" x="6142038" y="3355975"/>
          <p14:tracePt t="148877" x="6057900" y="3492500"/>
          <p14:tracePt t="148885" x="5981700" y="3603625"/>
          <p14:tracePt t="148893" x="5888038" y="3738563"/>
          <p14:tracePt t="148897" x="5794375" y="3849688"/>
          <p14:tracePt t="148908" x="5692775" y="3951288"/>
          <p14:tracePt t="148913" x="5607050" y="4037013"/>
          <p14:tracePt t="148923" x="5513388" y="4113213"/>
          <p14:tracePt t="148930" x="5429250" y="4181475"/>
          <p14:tracePt t="148939" x="5353050" y="4240213"/>
          <p14:tracePt t="148946" x="5292725" y="4275138"/>
          <p14:tracePt t="148956" x="5241925" y="4300538"/>
          <p14:tracePt t="148962" x="5233988" y="4300538"/>
          <p14:tracePt t="148973" x="5208588" y="4308475"/>
          <p14:tracePt t="148978" x="5183188" y="4316413"/>
          <p14:tracePt t="148986" x="5148263" y="4316413"/>
          <p14:tracePt t="148994" x="5132388" y="4316413"/>
          <p14:tracePt t="149002" x="5106988" y="4316413"/>
          <p14:tracePt t="149010" x="5072063" y="4316413"/>
          <p14:tracePt t="149018" x="5038725" y="4316413"/>
          <p14:tracePt t="149026" x="4995863" y="4316413"/>
          <p14:tracePt t="149034" x="4935538" y="4316413"/>
          <p14:tracePt t="149042" x="4876800" y="4316413"/>
          <p14:tracePt t="149050" x="4800600" y="4316413"/>
          <p14:tracePt t="149058" x="4699000" y="4308475"/>
          <p14:tracePt t="149066" x="4595813" y="4291013"/>
          <p14:tracePt t="149074" x="4476750" y="4275138"/>
          <p14:tracePt t="149082" x="4359275" y="4265613"/>
          <p14:tracePt t="149091" x="4240213" y="4249738"/>
          <p14:tracePt t="149098" x="4129088" y="4232275"/>
          <p14:tracePt t="149107" x="4002088" y="4224338"/>
          <p14:tracePt t="149114" x="3900488" y="4214813"/>
          <p14:tracePt t="149123" x="3797300" y="4214813"/>
          <p14:tracePt t="149130" x="3713163" y="4214813"/>
          <p14:tracePt t="149139" x="3619500" y="4214813"/>
          <p14:tracePt t="149146" x="3543300" y="4214813"/>
          <p14:tracePt t="149156" x="3457575" y="4214813"/>
          <p14:tracePt t="149162" x="3389313" y="4214813"/>
          <p14:tracePt t="149172" x="3330575" y="4224338"/>
          <p14:tracePt t="149178" x="3262313" y="4224338"/>
          <p14:tracePt t="149187" x="3194050" y="4232275"/>
          <p14:tracePt t="149194" x="3117850" y="4249738"/>
          <p14:tracePt t="149202" x="3049588" y="4265613"/>
          <p14:tracePt t="149210" x="2973388" y="4283075"/>
          <p14:tracePt t="149219" x="2905125" y="4291013"/>
          <p14:tracePt t="149226" x="2846388" y="4308475"/>
          <p14:tracePt t="149234" x="2786063" y="4325938"/>
          <p14:tracePt t="149242" x="2735263" y="4333875"/>
          <p14:tracePt t="149251" x="2684463" y="4351338"/>
          <p14:tracePt t="149260" x="2625725" y="4359275"/>
          <p14:tracePt t="149266" x="2574925" y="4368800"/>
          <p14:tracePt t="149276" x="2514600" y="4384675"/>
          <p14:tracePt t="149283" x="2455863" y="4394200"/>
          <p14:tracePt t="149291" x="2405063" y="4394200"/>
          <p14:tracePt t="149298" x="2370138" y="4394200"/>
          <p14:tracePt t="149308" x="2327275" y="4402138"/>
          <p14:tracePt t="149314" x="2286000" y="4402138"/>
          <p14:tracePt t="149325" x="2276475" y="4402138"/>
          <p14:tracePt t="149435" x="2293938" y="4402138"/>
          <p14:tracePt t="149443" x="2327275" y="4410075"/>
          <p14:tracePt t="149451" x="2405063" y="4419600"/>
          <p14:tracePt t="149461" x="2489200" y="4419600"/>
          <p14:tracePt t="149467" x="2608263" y="4427538"/>
          <p14:tracePt t="149476" x="2727325" y="4427538"/>
          <p14:tracePt t="149482" x="2879725" y="4427538"/>
          <p14:tracePt t="149491" x="3024188" y="4427538"/>
          <p14:tracePt t="149498" x="3160713" y="4427538"/>
          <p14:tracePt t="149507" x="3287713" y="4427538"/>
          <p14:tracePt t="149513" x="3414713" y="4452938"/>
          <p14:tracePt t="149523" x="3517900" y="4460875"/>
          <p14:tracePt t="149529" x="3594100" y="4460875"/>
          <p14:tracePt t="149540" x="3652838" y="4460875"/>
          <p14:tracePt t="149546" x="3687763" y="4460875"/>
          <p14:tracePt t="149555" x="3695700" y="4460875"/>
          <p14:tracePt t="149562" x="3721100" y="4460875"/>
          <p14:tracePt t="149572" x="3738563" y="4460875"/>
          <p14:tracePt t="149578" x="3756025" y="4460875"/>
          <p14:tracePt t="149586" x="3789363" y="4478338"/>
          <p14:tracePt t="149594" x="3814763" y="4478338"/>
          <p14:tracePt t="149603" x="3840163" y="4478338"/>
          <p14:tracePt t="149610" x="3857625" y="4478338"/>
          <p14:tracePt t="149618" x="3873500" y="4478338"/>
          <p14:tracePt t="149630" x="3908425" y="4478338"/>
          <p14:tracePt t="149640" x="3976688" y="4486275"/>
          <p14:tracePt t="149646" x="4060825" y="4503738"/>
          <p14:tracePt t="149656" x="4137025" y="4513263"/>
          <p14:tracePt t="149662" x="4222750" y="4521200"/>
          <p14:tracePt t="149673" x="4316413" y="4546600"/>
          <p14:tracePt t="149678" x="4392613" y="4554538"/>
          <p14:tracePt t="149687" x="4486275" y="4564063"/>
          <p14:tracePt t="149694" x="4587875" y="4564063"/>
          <p14:tracePt t="149702" x="4689475" y="4564063"/>
          <p14:tracePt t="149710" x="4791075" y="4572000"/>
          <p14:tracePt t="149718" x="4910138" y="4579938"/>
          <p14:tracePt t="149726" x="5029200" y="4589463"/>
          <p14:tracePt t="149734" x="5140325" y="4597400"/>
          <p14:tracePt t="149742" x="5249863" y="4605338"/>
          <p14:tracePt t="149750" x="5343525" y="4605338"/>
          <p14:tracePt t="149758" x="5429250" y="4605338"/>
          <p14:tracePt t="149766" x="5522913" y="4614863"/>
          <p14:tracePt t="149775" x="5607050" y="4622800"/>
          <p14:tracePt t="149782" x="5667375" y="4630738"/>
          <p14:tracePt t="149792" x="5700713" y="4630738"/>
          <p14:tracePt t="149798" x="5726113" y="4640263"/>
          <p14:tracePt t="149808" x="5726113" y="4648200"/>
          <p14:tracePt t="149824" x="5743575" y="4657725"/>
          <p14:tracePt t="149830" x="5761038" y="4665663"/>
          <p14:tracePt t="149839" x="5776913" y="4673600"/>
          <p14:tracePt t="149846" x="5786438" y="4683125"/>
          <p14:tracePt t="149859" x="5819775" y="4708525"/>
          <p14:tracePt t="149861" x="5853113" y="4716463"/>
          <p14:tracePt t="149873" x="5895975" y="4733925"/>
          <p14:tracePt t="149878" x="5913438" y="4733925"/>
          <p14:tracePt t="149890" x="5946775" y="4741863"/>
          <p14:tracePt t="149894" x="5997575" y="4767263"/>
          <p14:tracePt t="149902" x="6040438" y="4784725"/>
          <p14:tracePt t="149910" x="6075363" y="4792663"/>
          <p14:tracePt t="149917" x="6108700" y="4802188"/>
          <p14:tracePt t="149926" x="6159500" y="4810125"/>
          <p14:tracePt t="149934" x="6202363" y="4818063"/>
          <p14:tracePt t="149942" x="6261100" y="4818063"/>
          <p14:tracePt t="149950" x="6321425" y="4827588"/>
          <p14:tracePt t="149957" x="6389688" y="4843463"/>
          <p14:tracePt t="149966" x="6465888" y="4860925"/>
          <p14:tracePt t="149974" x="6542088" y="4894263"/>
          <p14:tracePt t="149982" x="6626225" y="4911725"/>
          <p14:tracePt t="149991" x="6711950" y="4937125"/>
          <p14:tracePt t="149998" x="6770688" y="4972050"/>
          <p14:tracePt t="150007" x="6780213" y="4972050"/>
          <p14:tracePt t="150014" x="6797675" y="4979988"/>
          <p14:tracePt t="150024" x="6805613" y="4979988"/>
          <p14:tracePt t="150030" x="6805613" y="4987925"/>
          <p14:tracePt t="150142" x="6813550" y="4987925"/>
          <p14:tracePt t="150150" x="6813550" y="4979988"/>
          <p14:tracePt t="150158" x="6813550" y="4962525"/>
          <p14:tracePt t="150166" x="6813550" y="4937125"/>
          <p14:tracePt t="150174" x="6813550" y="4911725"/>
          <p14:tracePt t="150182" x="6813550" y="4894263"/>
          <p14:tracePt t="150191" x="6788150" y="4852988"/>
          <p14:tracePt t="150198" x="6762750" y="4802188"/>
          <p14:tracePt t="150208" x="6737350" y="4741863"/>
          <p14:tracePt t="150214" x="6711950" y="4683125"/>
          <p14:tracePt t="150223" x="6686550" y="4622800"/>
          <p14:tracePt t="150230" x="6669088" y="4564063"/>
          <p14:tracePt t="150240" x="6653213" y="4503738"/>
          <p14:tracePt t="150246" x="6635750" y="4435475"/>
          <p14:tracePt t="150256" x="6626225" y="4359275"/>
          <p14:tracePt t="150262" x="6618288" y="4300538"/>
          <p14:tracePt t="150272" x="6610350" y="4249738"/>
          <p14:tracePt t="150278" x="6600825" y="4197350"/>
          <p14:tracePt t="150286" x="6592888" y="4146550"/>
          <p14:tracePt t="150294" x="6592888" y="4105275"/>
          <p14:tracePt t="150302" x="6592888" y="4062413"/>
          <p14:tracePt t="150310" x="6592888" y="3994150"/>
          <p14:tracePt t="150318" x="6592888" y="3917950"/>
          <p14:tracePt t="150326" x="6584950" y="3849688"/>
          <p14:tracePt t="150334" x="6575425" y="3781425"/>
          <p14:tracePt t="150342" x="6567488" y="3722688"/>
          <p14:tracePt t="150350" x="6567488" y="3679825"/>
          <p14:tracePt t="150358" x="6559550" y="3619500"/>
          <p14:tracePt t="150366" x="6542088" y="3568700"/>
          <p14:tracePt t="150374" x="6534150" y="3527425"/>
          <p14:tracePt t="150382" x="6524625" y="3502025"/>
          <p14:tracePt t="150391" x="6516688" y="3459163"/>
          <p14:tracePt t="150398" x="6516688" y="3433763"/>
          <p14:tracePt t="150407" x="6508750" y="3408363"/>
          <p14:tracePt t="150414" x="6508750" y="3382963"/>
          <p14:tracePt t="150423" x="6499225" y="3373438"/>
          <p14:tracePt t="150430" x="6491288" y="3340100"/>
          <p14:tracePt t="150439" x="6491288" y="3330575"/>
          <p14:tracePt t="150446" x="6491288" y="3305175"/>
          <p14:tracePt t="150455" x="6491288" y="3289300"/>
          <p14:tracePt t="150462" x="6483350" y="3279775"/>
          <p14:tracePt t="150472" x="6473825" y="3271838"/>
          <p14:tracePt t="150478" x="6465888" y="3263900"/>
          <p14:tracePt t="150486" x="6456363" y="3254375"/>
          <p14:tracePt t="150927" x="6448425" y="3254375"/>
          <p14:tracePt t="150960" x="6440488" y="3263900"/>
          <p14:tracePt t="150976" x="6440488" y="3271838"/>
          <p14:tracePt t="150983" x="6440488" y="3279775"/>
          <p14:tracePt t="150992" x="6430963" y="3297238"/>
          <p14:tracePt t="150999" x="6430963" y="3330575"/>
          <p14:tracePt t="151010" x="6430963" y="3348038"/>
          <p14:tracePt t="151015" x="6430963" y="3373438"/>
          <p14:tracePt t="151025" x="6430963" y="3416300"/>
          <p14:tracePt t="151031" x="6440488" y="3502025"/>
          <p14:tracePt t="151040" x="6448425" y="3594100"/>
          <p14:tracePt t="151046" x="6465888" y="3679825"/>
          <p14:tracePt t="151056" x="6491288" y="3790950"/>
          <p14:tracePt t="151063" x="6516688" y="3875088"/>
          <p14:tracePt t="151075" x="6542088" y="3968750"/>
          <p14:tracePt t="151078" x="6559550" y="4052888"/>
          <p14:tracePt t="151089" x="6575425" y="4105275"/>
          <p14:tracePt t="151095" x="6584950" y="4138613"/>
          <p14:tracePt t="151103" x="6592888" y="4189413"/>
          <p14:tracePt t="151112" x="6610350" y="4249738"/>
          <p14:tracePt t="151119" x="6618288" y="4291013"/>
          <p14:tracePt t="151128" x="6618288" y="4333875"/>
          <p14:tracePt t="151135" x="6626225" y="4368800"/>
          <p14:tracePt t="151143" x="6635750" y="4402138"/>
          <p14:tracePt t="151151" x="6643688" y="4445000"/>
          <p14:tracePt t="151160" x="6653213" y="4478338"/>
          <p14:tracePt t="151167" x="6661150" y="4503738"/>
          <p14:tracePt t="151176" x="6661150" y="4529138"/>
          <p14:tracePt t="151183" x="6669088" y="4546600"/>
          <p14:tracePt t="151191" x="6669088" y="4564063"/>
          <p14:tracePt t="151198" x="6678613" y="4572000"/>
          <p14:tracePt t="151209" x="6686550" y="4589463"/>
          <p14:tracePt t="151215" x="6686550" y="4605338"/>
          <p14:tracePt t="151225" x="6694488" y="4614863"/>
          <p14:tracePt t="151231" x="6694488" y="4622800"/>
          <p14:tracePt t="151240" x="6694488" y="4640263"/>
          <p14:tracePt t="151247" x="6704013" y="4657725"/>
          <p14:tracePt t="151279" x="6704013" y="4673600"/>
          <p14:tracePt t="151824" x="6694488" y="4673600"/>
          <p14:tracePt t="151841" x="6661150" y="4673600"/>
          <p14:tracePt t="151851" x="6635750" y="4673600"/>
          <p14:tracePt t="151861" x="6610350" y="4673600"/>
          <p14:tracePt t="151865" x="6542088" y="4630738"/>
          <p14:tracePt t="151874" x="6448425" y="4597400"/>
          <p14:tracePt t="151879" x="6278563" y="4554538"/>
          <p14:tracePt t="151890" x="6024563" y="4478338"/>
          <p14:tracePt t="151894" x="5751513" y="4410075"/>
          <p14:tracePt t="151902" x="5386388" y="4341813"/>
          <p14:tracePt t="151910" x="5029200" y="4283075"/>
          <p14:tracePt t="151918" x="4699000" y="4240213"/>
          <p14:tracePt t="151926" x="4410075" y="4206875"/>
          <p14:tracePt t="151934" x="4171950" y="4181475"/>
          <p14:tracePt t="151942" x="3976688" y="4156075"/>
          <p14:tracePt t="151950" x="3840163" y="4138613"/>
          <p14:tracePt t="151958" x="3729038" y="4130675"/>
          <p14:tracePt t="151966" x="3652838" y="4121150"/>
          <p14:tracePt t="151974" x="3594100" y="4113213"/>
          <p14:tracePt t="151982" x="3551238" y="4105275"/>
          <p14:tracePt t="151990" x="3525838" y="4105275"/>
          <p14:tracePt t="151998" x="3500438" y="4105275"/>
          <p14:tracePt t="152007" x="3475038" y="4105275"/>
          <p14:tracePt t="152014" x="3449638" y="4095750"/>
          <p14:tracePt t="152023" x="3441700" y="4095750"/>
          <p14:tracePt t="152030" x="3414713" y="4087813"/>
          <p14:tracePt t="152040" x="3406775" y="4087813"/>
          <p14:tracePt t="152045" x="3381375" y="4087813"/>
          <p14:tracePt t="152055" x="3363913" y="4087813"/>
          <p14:tracePt t="152062" x="3338513" y="4070350"/>
          <p14:tracePt t="152072" x="3338513" y="4062413"/>
          <p14:tracePt t="152078" x="3322638" y="4062413"/>
          <p14:tracePt t="152088" x="3305175" y="4062413"/>
          <p14:tracePt t="152110" x="3287713" y="4052888"/>
          <p14:tracePt t="152126" x="3279775" y="4052888"/>
          <p14:tracePt t="152158" x="3270250" y="4052888"/>
          <p14:tracePt t="152174" x="3262313" y="4052888"/>
          <p14:tracePt t="152209" x="3254375" y="4052888"/>
          <p14:tracePt t="152336" x="3262313" y="4052888"/>
          <p14:tracePt t="152343" x="3287713" y="4052888"/>
          <p14:tracePt t="152352" x="3305175" y="4052888"/>
          <p14:tracePt t="152359" x="3348038" y="4052888"/>
          <p14:tracePt t="152368" x="3414713" y="4052888"/>
          <p14:tracePt t="152376" x="3508375" y="4052888"/>
          <p14:tracePt t="152383" x="3670300" y="4070350"/>
          <p14:tracePt t="152393" x="3848100" y="4105275"/>
          <p14:tracePt t="152398" x="4035425" y="4121150"/>
          <p14:tracePt t="152407" x="4265613" y="4156075"/>
          <p14:tracePt t="152414" x="4529138" y="4197350"/>
          <p14:tracePt t="152423" x="4826000" y="4257675"/>
          <p14:tracePt t="152430" x="5072063" y="4300538"/>
          <p14:tracePt t="152440" x="5267325" y="4341813"/>
          <p14:tracePt t="152447" x="5505450" y="4410075"/>
          <p14:tracePt t="152455" x="5692775" y="4486275"/>
          <p14:tracePt t="152462" x="5819775" y="4538663"/>
          <p14:tracePt t="152474" x="5921375" y="4572000"/>
          <p14:tracePt t="152478" x="6015038" y="4614863"/>
          <p14:tracePt t="152489" x="6091238" y="4648200"/>
          <p14:tracePt t="152494" x="6151563" y="4683125"/>
          <p14:tracePt t="152502" x="6202363" y="4716463"/>
          <p14:tracePt t="152510" x="6245225" y="4749800"/>
          <p14:tracePt t="152519" x="6245225" y="4759325"/>
          <p14:tracePt t="152526" x="6261100" y="4767263"/>
          <p14:tracePt t="152542" x="6270625" y="4775200"/>
          <p14:tracePt t="152558" x="6270625" y="4784725"/>
          <p14:tracePt t="152590" x="6270625" y="4792663"/>
          <p14:tracePt t="152607" x="6270625" y="4802188"/>
          <p14:tracePt t="152614" x="6270625" y="4810125"/>
          <p14:tracePt t="152624" x="6270625" y="4818063"/>
          <p14:tracePt t="152631" x="6270625" y="4827588"/>
          <p14:tracePt t="152640" x="6270625" y="4835525"/>
          <p14:tracePt t="152646" x="6270625" y="4852988"/>
          <p14:tracePt t="152655" x="6270625" y="4868863"/>
          <p14:tracePt t="152663" x="6270625" y="4894263"/>
          <p14:tracePt t="152673" x="6270625" y="4911725"/>
          <p14:tracePt t="152678" x="6270625" y="4929188"/>
          <p14:tracePt t="152702" x="6270625" y="4937125"/>
          <p14:tracePt t="152810" x="6278563" y="4937125"/>
          <p14:tracePt t="152818" x="6278563" y="4919663"/>
          <p14:tracePt t="152826" x="6296025" y="4886325"/>
          <p14:tracePt t="152834" x="6311900" y="4818063"/>
          <p14:tracePt t="152842" x="6329363" y="4741863"/>
          <p14:tracePt t="152851" x="6346825" y="4673600"/>
          <p14:tracePt t="152860" x="6364288" y="4614863"/>
          <p14:tracePt t="152868" x="6389688" y="4564063"/>
          <p14:tracePt t="152875" x="6405563" y="4538663"/>
          <p14:tracePt t="152883" x="6415088" y="4529138"/>
          <p14:tracePt t="152955" x="6415088" y="4554538"/>
          <p14:tracePt t="152963" x="6415088" y="4589463"/>
          <p14:tracePt t="152973" x="6415088" y="4605338"/>
          <p14:tracePt t="152978" x="6423025" y="4630738"/>
          <p14:tracePt t="152988" x="6440488" y="4683125"/>
          <p14:tracePt t="152994" x="6448425" y="4724400"/>
          <p14:tracePt t="153002" x="6465888" y="4784725"/>
          <p14:tracePt t="153010" x="6473825" y="4843463"/>
          <p14:tracePt t="153018" x="6483350" y="4894263"/>
          <p14:tracePt t="153026" x="6499225" y="4954588"/>
          <p14:tracePt t="153034" x="6508750" y="5013325"/>
          <p14:tracePt t="153042" x="6516688" y="5064125"/>
          <p14:tracePt t="153050" x="6559550" y="5132388"/>
          <p14:tracePt t="153058" x="6584950" y="5192713"/>
          <p14:tracePt t="153066" x="6584950" y="5208588"/>
          <p14:tracePt t="153073" x="6592888" y="5226050"/>
          <p14:tracePt t="153082" x="6600825" y="5226050"/>
          <p14:tracePt t="153564" x="6600825" y="5235575"/>
          <p14:tracePt t="153580" x="6584950" y="5218113"/>
          <p14:tracePt t="153588" x="6575425" y="5208588"/>
          <p14:tracePt t="153597" x="6559550" y="5175250"/>
          <p14:tracePt t="153606" x="6534150" y="5149850"/>
          <p14:tracePt t="153610" x="6524625" y="5124450"/>
          <p14:tracePt t="153619" x="6499225" y="5091113"/>
          <p14:tracePt t="153626" x="6483350" y="5064125"/>
          <p14:tracePt t="153635" x="6456363" y="5038725"/>
          <p14:tracePt t="153642" x="6440488" y="5013325"/>
          <p14:tracePt t="153650" x="6423025" y="4987925"/>
          <p14:tracePt t="153658" x="6397625" y="4954588"/>
          <p14:tracePt t="153667" x="6380163" y="4919663"/>
          <p14:tracePt t="153676" x="6346825" y="4894263"/>
          <p14:tracePt t="153682" x="6329363" y="4852988"/>
          <p14:tracePt t="153691" x="6311900" y="4792663"/>
          <p14:tracePt t="153699" x="6296025" y="4749800"/>
          <p14:tracePt t="153707" x="6286500" y="4673600"/>
          <p14:tracePt t="153714" x="6278563" y="4630738"/>
          <p14:tracePt t="153725" x="6278563" y="4579938"/>
          <p14:tracePt t="153755" x="6270625" y="4572000"/>
          <p14:tracePt t="153793" x="6270625" y="4579938"/>
          <p14:tracePt t="153801" x="6270625" y="4597400"/>
          <p14:tracePt t="153809" x="6270625" y="4630738"/>
          <p14:tracePt t="153817" x="6270625" y="4657725"/>
          <p14:tracePt t="153825" x="6286500" y="4691063"/>
          <p14:tracePt t="153834" x="6286500" y="4716463"/>
          <p14:tracePt t="153842" x="6286500" y="4733925"/>
          <p14:tracePt t="153850" x="6286500" y="4759325"/>
          <p14:tracePt t="153858" x="6286500" y="4775200"/>
          <p14:tracePt t="153866" x="6286500" y="4810125"/>
          <p14:tracePt t="153874" x="6286500" y="4835525"/>
          <p14:tracePt t="153891" x="6286500" y="4860925"/>
          <p14:tracePt t="153898" x="6286500" y="4868863"/>
          <p14:tracePt t="153930" x="6296025" y="4868863"/>
          <p14:tracePt t="153988" x="6296025" y="4835525"/>
          <p14:tracePt t="153995" x="6296025" y="4802188"/>
          <p14:tracePt t="154005" x="6296025" y="4741863"/>
          <p14:tracePt t="154012" x="6296025" y="4657725"/>
          <p14:tracePt t="154020" x="6296025" y="4554538"/>
          <p14:tracePt t="154027" x="6296025" y="4452938"/>
          <p14:tracePt t="154036" x="6296025" y="4316413"/>
          <p14:tracePt t="154044" x="6296025" y="4189413"/>
          <p14:tracePt t="154051" x="6296025" y="4037013"/>
          <p14:tracePt t="154059" x="6278563" y="3857625"/>
          <p14:tracePt t="154067" x="6245225" y="3679825"/>
          <p14:tracePt t="154075" x="6219825" y="3568700"/>
          <p14:tracePt t="154083" x="6167438" y="3449638"/>
          <p14:tracePt t="154092" x="6116638" y="3340100"/>
          <p14:tracePt t="154098" x="6075363" y="3254375"/>
          <p14:tracePt t="154107" x="6015038" y="3195638"/>
          <p14:tracePt t="154115" x="5972175" y="3144838"/>
          <p14:tracePt t="154125" x="5938838" y="3109913"/>
          <p14:tracePt t="154131" x="5888038" y="3067050"/>
          <p14:tracePt t="154140" x="5827713" y="3033713"/>
          <p14:tracePt t="154147" x="5776913" y="3000375"/>
          <p14:tracePt t="154156" x="5735638" y="2965450"/>
          <p14:tracePt t="154163" x="5683250" y="2932113"/>
          <p14:tracePt t="154173" x="5649913" y="2906713"/>
          <p14:tracePt t="154179" x="5641975" y="2906713"/>
          <p14:tracePt t="154190" x="5632450" y="2897188"/>
          <p14:tracePt t="154206" x="5632450" y="2881313"/>
          <p14:tracePt t="154219" x="5641975" y="2863850"/>
          <p14:tracePt t="154227" x="5675313" y="2830513"/>
          <p14:tracePt t="154235" x="5708650" y="2795588"/>
          <p14:tracePt t="154242" x="5751513" y="2762250"/>
          <p14:tracePt t="154251" x="5802313" y="2719388"/>
          <p14:tracePt t="154259" x="5853113" y="2693988"/>
          <p14:tracePt t="154267" x="5905500" y="2660650"/>
          <p14:tracePt t="154276" x="5946775" y="2643188"/>
          <p14:tracePt t="154283" x="5956300" y="2633663"/>
          <p14:tracePt t="154292" x="5981700" y="2633663"/>
          <p14:tracePt t="154298" x="5997575" y="2625725"/>
          <p14:tracePt t="154308" x="6007100" y="2625725"/>
          <p14:tracePt t="154314" x="6015038" y="2625725"/>
          <p14:tracePt t="154323" x="6024563" y="2625725"/>
          <p14:tracePt t="154329" x="6065838" y="2651125"/>
          <p14:tracePt t="154340" x="6091238" y="2676525"/>
          <p14:tracePt t="154345" x="6108700" y="2711450"/>
          <p14:tracePt t="154355" x="6151563" y="2770188"/>
          <p14:tracePt t="154361" x="6202363" y="2855913"/>
          <p14:tracePt t="154371" x="6261100" y="2949575"/>
          <p14:tracePt t="154377" x="6329363" y="3076575"/>
          <p14:tracePt t="154388" x="6397625" y="3203575"/>
          <p14:tracePt t="154393" x="6465888" y="3355975"/>
          <p14:tracePt t="154401" x="6524625" y="3543300"/>
          <p14:tracePt t="154409" x="6575425" y="3730625"/>
          <p14:tracePt t="154417" x="6610350" y="3908425"/>
          <p14:tracePt t="154425" x="6635750" y="4062413"/>
          <p14:tracePt t="154433" x="6643688" y="4206875"/>
          <p14:tracePt t="154441" x="6669088" y="4359275"/>
          <p14:tracePt t="154449" x="6678613" y="4460875"/>
          <p14:tracePt t="154457" x="6694488" y="4564063"/>
          <p14:tracePt t="154465" x="6711950" y="4665663"/>
          <p14:tracePt t="154474" x="6729413" y="4759325"/>
          <p14:tracePt t="154482" x="6754813" y="4843463"/>
          <p14:tracePt t="154490" x="6780213" y="4911725"/>
          <p14:tracePt t="154498" x="6805613" y="4979988"/>
          <p14:tracePt t="154506" x="6838950" y="5048250"/>
          <p14:tracePt t="154514" x="6873875" y="5091113"/>
          <p14:tracePt t="154523" x="6907213" y="5116513"/>
          <p14:tracePt t="154530" x="6942138" y="5141913"/>
          <p14:tracePt t="154539" x="6950075" y="5141913"/>
          <p14:tracePt t="154546" x="6975475" y="5141913"/>
          <p14:tracePt t="154555" x="6992938" y="5141913"/>
          <p14:tracePt t="154562" x="7008813" y="5141913"/>
          <p14:tracePt t="154571" x="7043738" y="5132388"/>
          <p14:tracePt t="154577" x="7094538" y="5116513"/>
          <p14:tracePt t="154588" x="7145338" y="5081588"/>
          <p14:tracePt t="154593" x="7204075" y="5038725"/>
          <p14:tracePt t="154601" x="7281863" y="4987925"/>
          <p14:tracePt t="154609" x="7348538" y="4937125"/>
          <p14:tracePt t="154617" x="7426325" y="4878388"/>
          <p14:tracePt t="154625" x="7493000" y="4818063"/>
          <p14:tracePt t="154633" x="7535863" y="4775200"/>
          <p14:tracePt t="154641" x="7561263" y="4741863"/>
          <p14:tracePt t="154649" x="7596188" y="4724400"/>
          <p14:tracePt t="154657" x="7596188" y="4716463"/>
          <p14:tracePt t="154697" x="7604125" y="4716463"/>
          <p14:tracePt t="154705" x="7604125" y="4733925"/>
          <p14:tracePt t="154713" x="7629525" y="4759325"/>
          <p14:tracePt t="154723" x="7654925" y="4784725"/>
          <p14:tracePt t="154730" x="7654925" y="4792663"/>
          <p14:tracePt t="154739" x="7672388" y="4802188"/>
          <p14:tracePt t="154746" x="7680325" y="4818063"/>
          <p14:tracePt t="154755" x="7688263" y="4818063"/>
          <p14:tracePt t="154810" x="7680325" y="4818063"/>
          <p14:tracePt t="154826" x="7654925" y="4818063"/>
          <p14:tracePt t="154835" x="7629525" y="4818063"/>
          <p14:tracePt t="154843" x="7586663" y="4818063"/>
          <p14:tracePt t="154851" x="7510463" y="4802188"/>
          <p14:tracePt t="154858" x="7383463" y="4775200"/>
          <p14:tracePt t="154866" x="7221538" y="4733925"/>
          <p14:tracePt t="154873" x="7018338" y="4691063"/>
          <p14:tracePt t="154889" x="6473825" y="4564063"/>
          <p14:tracePt t="154897" x="6159500" y="4503738"/>
          <p14:tracePt t="154907" x="5862638" y="4445000"/>
          <p14:tracePt t="154913" x="5573713" y="4402138"/>
          <p14:tracePt t="154923" x="5353050" y="4359275"/>
          <p14:tracePt t="154929" x="5157788" y="4351338"/>
          <p14:tracePt t="154939" x="4995863" y="4341813"/>
          <p14:tracePt t="154945" x="4826000" y="4341813"/>
          <p14:tracePt t="154955" x="4706938" y="4341813"/>
          <p14:tracePt t="154961" x="4605338" y="4359275"/>
          <p14:tracePt t="154972" x="4519613" y="4394200"/>
          <p14:tracePt t="154977" x="4468813" y="4419600"/>
          <p14:tracePt t="154988" x="4418013" y="4452938"/>
          <p14:tracePt t="154993" x="4384675" y="4495800"/>
          <p14:tracePt t="155001" x="4367213" y="4529138"/>
          <p14:tracePt t="155009" x="4349750" y="4554538"/>
          <p14:tracePt t="155017" x="4341813" y="4579938"/>
          <p14:tracePt t="155025" x="4341813" y="4597400"/>
          <p14:tracePt t="155033" x="4341813" y="4614863"/>
          <p14:tracePt t="155041" x="4341813" y="4630738"/>
          <p14:tracePt t="155058" x="4341813" y="4640263"/>
          <p14:tracePt t="155066" x="4349750" y="4640263"/>
          <p14:tracePt t="155147" x="4359275" y="4630738"/>
          <p14:tracePt t="155156" x="4384675" y="4605338"/>
          <p14:tracePt t="155164" x="4400550" y="4572000"/>
          <p14:tracePt t="155175" x="4418013" y="4529138"/>
          <p14:tracePt t="155179" x="4451350" y="4460875"/>
          <p14:tracePt t="155192" x="4486275" y="4384675"/>
          <p14:tracePt t="155197" x="4519613" y="4300538"/>
          <p14:tracePt t="155205" x="4562475" y="4206875"/>
          <p14:tracePt t="155211" x="4605338" y="4113213"/>
          <p14:tracePt t="155219" x="4638675" y="4019550"/>
          <p14:tracePt t="155226" x="4681538" y="3925888"/>
          <p14:tracePt t="155235" x="4714875" y="3832225"/>
          <p14:tracePt t="155243" x="4749800" y="3738563"/>
          <p14:tracePt t="155251" x="4783138" y="3646488"/>
          <p14:tracePt t="155258" x="4818063" y="3560763"/>
          <p14:tracePt t="155267" x="4859338" y="3492500"/>
          <p14:tracePt t="155276" x="4894263" y="3441700"/>
          <p14:tracePt t="155283" x="4919663" y="3408363"/>
          <p14:tracePt t="155292" x="4953000" y="3382963"/>
          <p14:tracePt t="155299" x="4987925" y="3355975"/>
          <p14:tracePt t="155307" x="5046663" y="3340100"/>
          <p14:tracePt t="155315" x="5122863" y="3330575"/>
          <p14:tracePt t="155324" x="5191125" y="3322638"/>
          <p14:tracePt t="155330" x="5267325" y="3322638"/>
          <p14:tracePt t="155339" x="5360988" y="3322638"/>
          <p14:tracePt t="155345" x="5462588" y="3322638"/>
          <p14:tracePt t="155355" x="5565775" y="3322638"/>
          <p14:tracePt t="155361" x="5667375" y="3330575"/>
          <p14:tracePt t="155371" x="5794375" y="3373438"/>
          <p14:tracePt t="155377" x="5938838" y="3416300"/>
          <p14:tracePt t="155388" x="6057900" y="3459163"/>
          <p14:tracePt t="155393" x="6219825" y="3502025"/>
          <p14:tracePt t="155401" x="6338888" y="3535363"/>
          <p14:tracePt t="155409" x="6440488" y="3560763"/>
          <p14:tracePt t="155417" x="6559550" y="3594100"/>
          <p14:tracePt t="155425" x="6653213" y="3636963"/>
          <p14:tracePt t="155433" x="6719888" y="3671888"/>
          <p14:tracePt t="155441" x="6737350" y="3687763"/>
          <p14:tracePt t="155449" x="6770688" y="3713163"/>
          <p14:tracePt t="155457" x="6780213" y="3713163"/>
          <p14:tracePt t="155465" x="6805613" y="3730625"/>
          <p14:tracePt t="155473" x="6813550" y="3748088"/>
          <p14:tracePt t="155482" x="6856413" y="3773488"/>
          <p14:tracePt t="155489" x="6881813" y="3806825"/>
          <p14:tracePt t="155498" x="6899275" y="3816350"/>
          <p14:tracePt t="155506" x="6924675" y="3841750"/>
          <p14:tracePt t="155514" x="6942138" y="3867150"/>
          <p14:tracePt t="155523" x="6975475" y="3892550"/>
          <p14:tracePt t="155530" x="6992938" y="3917950"/>
          <p14:tracePt t="155539" x="7008813" y="3925888"/>
          <p14:tracePt t="155546" x="7018338" y="3943350"/>
          <p14:tracePt t="155556" x="7026275" y="3943350"/>
          <p14:tracePt t="155611" x="7034213" y="3951288"/>
          <p14:tracePt t="155619" x="7043738" y="3951288"/>
          <p14:tracePt t="155644" x="7051675" y="3951288"/>
          <p14:tracePt t="155652" x="7059613" y="3951288"/>
          <p14:tracePt t="155668" x="7077075" y="3951288"/>
          <p14:tracePt t="155724" x="7085013" y="3960813"/>
          <p14:tracePt t="155853" x="7069138" y="3960813"/>
          <p14:tracePt t="155861" x="6992938" y="3976688"/>
          <p14:tracePt t="155871" x="6813550" y="3994150"/>
          <p14:tracePt t="155889" x="6134100" y="4044950"/>
          <p14:tracePt t="155893" x="5888038" y="4027488"/>
          <p14:tracePt t="155901" x="5786438" y="3986213"/>
          <p14:tracePt t="155909" x="5735638" y="3951288"/>
          <p14:tracePt t="155917" x="5708650" y="3925888"/>
          <p14:tracePt t="155925" x="5692775" y="3892550"/>
          <p14:tracePt t="155933" x="5675313" y="3857625"/>
          <p14:tracePt t="155941" x="5667375" y="3832225"/>
          <p14:tracePt t="155949" x="5657850" y="3790950"/>
          <p14:tracePt t="155957" x="5649913" y="3756025"/>
          <p14:tracePt t="155965" x="5641975" y="3713163"/>
          <p14:tracePt t="155973" x="5624513" y="3679825"/>
          <p14:tracePt t="155981" x="5616575" y="3654425"/>
          <p14:tracePt t="155990" x="5591175" y="3594100"/>
          <p14:tracePt t="155997" x="5573713" y="3552825"/>
          <p14:tracePt t="156006" x="5548313" y="3492500"/>
          <p14:tracePt t="156013" x="5522913" y="3441700"/>
          <p14:tracePt t="156024" x="5513388" y="3408363"/>
          <p14:tracePt t="156030" x="5497513" y="3373438"/>
          <p14:tracePt t="156039" x="5487988" y="3348038"/>
          <p14:tracePt t="156047" x="5487988" y="3340100"/>
          <p14:tracePt t="156058" x="5480050" y="3330575"/>
          <p14:tracePt t="156063" x="5480050" y="3322638"/>
          <p14:tracePt t="156158" x="5480050" y="3314700"/>
          <p14:tracePt t="156174" x="5487988" y="3314700"/>
          <p14:tracePt t="156182" x="5497513" y="3314700"/>
          <p14:tracePt t="156189" x="5522913" y="3314700"/>
          <p14:tracePt t="156198" x="5538788" y="3305175"/>
          <p14:tracePt t="156206" x="5565775" y="3297238"/>
          <p14:tracePt t="156214" x="5591175" y="3289300"/>
          <p14:tracePt t="156222" x="5616575" y="3271838"/>
          <p14:tracePt t="156230" x="5657850" y="3254375"/>
          <p14:tracePt t="156239" x="5692775" y="3238500"/>
          <p14:tracePt t="156246" x="5751513" y="3211513"/>
          <p14:tracePt t="156256" x="5802313" y="3186113"/>
          <p14:tracePt t="156262" x="5862638" y="3160713"/>
          <p14:tracePt t="156271" x="5921375" y="3152775"/>
          <p14:tracePt t="156278" x="5964238" y="3144838"/>
          <p14:tracePt t="156288" x="5997575" y="3127375"/>
          <p14:tracePt t="156294" x="6040438" y="3119438"/>
          <p14:tracePt t="156304" x="6065838" y="3109913"/>
          <p14:tracePt t="156310" x="6091238" y="3094038"/>
          <p14:tracePt t="156319" x="6116638" y="3094038"/>
          <p14:tracePt t="156326" x="6126163" y="3084513"/>
          <p14:tracePt t="156334" x="6134100" y="3076575"/>
          <p14:tracePt t="156342" x="6142038" y="3076575"/>
          <p14:tracePt t="156350" x="6159500" y="3059113"/>
          <p14:tracePt t="156358" x="6176963" y="3051175"/>
          <p14:tracePt t="156366" x="6202363" y="3025775"/>
          <p14:tracePt t="156374" x="6227763" y="3016250"/>
          <p14:tracePt t="156382" x="6270625" y="3008313"/>
          <p14:tracePt t="156390" x="6286500" y="2990850"/>
          <p14:tracePt t="156397" x="6303963" y="2982913"/>
          <p14:tracePt t="156406" x="6321425" y="2965450"/>
          <p14:tracePt t="156413" x="6346825" y="2965450"/>
          <p14:tracePt t="156423" x="6354763" y="2940050"/>
          <p14:tracePt t="156429" x="6372225" y="2932113"/>
          <p14:tracePt t="156439" x="6389688" y="2932113"/>
          <p14:tracePt t="156445" x="6405563" y="2914650"/>
          <p14:tracePt t="156455" x="6415088" y="2914650"/>
          <p14:tracePt t="156461" x="6415088" y="2906713"/>
          <p14:tracePt t="156471" x="6423025" y="2897188"/>
          <p14:tracePt t="156477" x="6423025" y="2889250"/>
          <p14:tracePt t="156486" x="6430963" y="2889250"/>
          <p14:tracePt t="156493" x="6440488" y="2881313"/>
          <p14:tracePt t="156501" x="6456363" y="2881313"/>
          <p14:tracePt t="156509" x="6456363" y="2871788"/>
          <p14:tracePt t="156525" x="6465888" y="2871788"/>
          <p14:tracePt t="156541" x="6465888" y="2863850"/>
          <p14:tracePt t="156558" x="6473825" y="2863850"/>
          <p14:tracePt t="156606" x="6473825" y="2855913"/>
          <p14:tracePt t="156712" x="6473825" y="2881313"/>
          <p14:tracePt t="156720" x="6473825" y="2906713"/>
          <p14:tracePt t="156726" x="6473825" y="2940050"/>
          <p14:tracePt t="156734" x="6473825" y="2982913"/>
          <p14:tracePt t="156742" x="6473825" y="3041650"/>
          <p14:tracePt t="156750" x="6473825" y="3109913"/>
          <p14:tracePt t="156758" x="6483350" y="3203575"/>
          <p14:tracePt t="156766" x="6491288" y="3289300"/>
          <p14:tracePt t="156774" x="6508750" y="3390900"/>
          <p14:tracePt t="156782" x="6516688" y="3492500"/>
          <p14:tracePt t="156790" x="6516688" y="3594100"/>
          <p14:tracePt t="156798" x="6516688" y="3697288"/>
          <p14:tracePt t="156806" x="6516688" y="3790950"/>
          <p14:tracePt t="156814" x="6516688" y="3857625"/>
          <p14:tracePt t="156822" x="6516688" y="3917950"/>
          <p14:tracePt t="156830" x="6508750" y="3960813"/>
          <p14:tracePt t="156839" x="6508750" y="4011613"/>
          <p14:tracePt t="156846" x="6508750" y="4052888"/>
          <p14:tracePt t="156855" x="6508750" y="4105275"/>
          <p14:tracePt t="156862" x="6508750" y="4138613"/>
          <p14:tracePt t="156872" x="6508750" y="4171950"/>
          <p14:tracePt t="156891" x="6508750" y="4224338"/>
          <p14:tracePt t="156894" x="6508750" y="4232275"/>
          <p14:tracePt t="156905" x="6508750" y="4249738"/>
          <p14:tracePt t="156926" x="6508750" y="4257675"/>
          <p14:tracePt t="156934" x="6508750" y="4265613"/>
          <p14:tracePt t="157053" x="6516688" y="4275138"/>
          <p14:tracePt t="157071" x="6524625" y="4291013"/>
          <p14:tracePt t="157077" x="6534150" y="4308475"/>
          <p14:tracePt t="157086" x="6550025" y="4351338"/>
          <p14:tracePt t="157093" x="6584950" y="4419600"/>
          <p14:tracePt t="157101" x="6643688" y="4513263"/>
          <p14:tracePt t="157109" x="6694488" y="4614863"/>
          <p14:tracePt t="157117" x="6729413" y="4716463"/>
          <p14:tracePt t="157125" x="6780213" y="4818063"/>
          <p14:tracePt t="157133" x="6823075" y="4911725"/>
          <p14:tracePt t="157141" x="6873875" y="4997450"/>
          <p14:tracePt t="157149" x="6907213" y="5056188"/>
          <p14:tracePt t="157157" x="6942138" y="5106988"/>
          <p14:tracePt t="157165" x="6967538" y="5157788"/>
          <p14:tracePt t="157173" x="6983413" y="5200650"/>
          <p14:tracePt t="157181" x="6992938" y="5226050"/>
          <p14:tracePt t="157189" x="6992938" y="5235575"/>
          <p14:tracePt t="157197" x="6983413" y="5251450"/>
          <p14:tracePt t="157206" x="6975475" y="5276850"/>
          <p14:tracePt t="157214" x="6958013" y="5311775"/>
          <p14:tracePt t="157223" x="6950075" y="5327650"/>
          <p14:tracePt t="157230" x="6932613" y="5353050"/>
          <p14:tracePt t="157239" x="6907213" y="5395913"/>
          <p14:tracePt t="157246" x="6881813" y="5430838"/>
          <p14:tracePt t="157256" x="6864350" y="5446713"/>
          <p14:tracePt t="157262" x="6848475" y="5456238"/>
          <p14:tracePt t="157272" x="6838950" y="5464175"/>
          <p14:tracePt t="157360" x="6831013" y="5438775"/>
          <p14:tracePt t="157367" x="6823075" y="5430838"/>
          <p14:tracePt t="157376" x="6823075" y="5421313"/>
          <p14:tracePt t="157383" x="6823075" y="5395913"/>
          <p14:tracePt t="157393" x="6823075" y="5370513"/>
          <p14:tracePt t="157399" x="6823075" y="5327650"/>
          <p14:tracePt t="157409" x="6813550" y="5268913"/>
          <p14:tracePt t="157415" x="6805613" y="5192713"/>
          <p14:tracePt t="157425" x="6788150" y="5099050"/>
          <p14:tracePt t="157431" x="6770688" y="5013325"/>
          <p14:tracePt t="157440" x="6729413" y="4929188"/>
          <p14:tracePt t="157447" x="6686550" y="4860925"/>
          <p14:tracePt t="157457" x="6653213" y="4802188"/>
          <p14:tracePt t="157462" x="6618288" y="4724400"/>
          <p14:tracePt t="157472" x="6592888" y="4673600"/>
          <p14:tracePt t="157478" x="6567488" y="4630738"/>
          <p14:tracePt t="157489" x="6542088" y="4597400"/>
          <p14:tracePt t="157494" x="6534150" y="4579938"/>
          <p14:tracePt t="157506" x="6516688" y="4564063"/>
          <p14:tracePt t="157510" x="6508750" y="4546600"/>
          <p14:tracePt t="157521" x="6508750" y="4538663"/>
          <p14:tracePt t="157526" x="6491288" y="4503738"/>
          <p14:tracePt t="157534" x="6483350" y="4486275"/>
          <p14:tracePt t="157542" x="6473825" y="4460875"/>
          <p14:tracePt t="157551" x="6465888" y="4435475"/>
          <p14:tracePt t="157558" x="6456363" y="4419600"/>
          <p14:tracePt t="157566" x="6456363" y="4410075"/>
          <p14:tracePt t="157615" x="6456363" y="4427538"/>
          <p14:tracePt t="157623" x="6456363" y="4445000"/>
          <p14:tracePt t="157631" x="6456363" y="4478338"/>
          <p14:tracePt t="157642" x="6456363" y="4529138"/>
          <p14:tracePt t="157648" x="6465888" y="4572000"/>
          <p14:tracePt t="157657" x="6483350" y="4622800"/>
          <p14:tracePt t="157662" x="6499225" y="4691063"/>
          <p14:tracePt t="157672" x="6508750" y="4775200"/>
          <p14:tracePt t="157678" x="6508750" y="4860925"/>
          <p14:tracePt t="157689" x="6508750" y="4929188"/>
          <p14:tracePt t="157694" x="6508750" y="5013325"/>
          <p14:tracePt t="157705" x="6508750" y="5091113"/>
          <p14:tracePt t="157711" x="6508750" y="5157788"/>
          <p14:tracePt t="157721" x="6508750" y="5226050"/>
          <p14:tracePt t="157726" x="6499225" y="5286375"/>
          <p14:tracePt t="157734" x="6491288" y="5319713"/>
          <p14:tracePt t="157742" x="6491288" y="5362575"/>
          <p14:tracePt t="157870" x="6473825" y="5337175"/>
          <p14:tracePt t="157888" x="6456363" y="5319713"/>
          <p14:tracePt t="157894" x="6430963" y="5276850"/>
          <p14:tracePt t="157906" x="6389688" y="5251450"/>
          <p14:tracePt t="157910" x="6346825" y="5208588"/>
          <p14:tracePt t="157917" x="6311900" y="5167313"/>
          <p14:tracePt t="157925" x="6261100" y="5116513"/>
          <p14:tracePt t="157933" x="6184900" y="5064125"/>
          <p14:tracePt t="157941" x="6126163" y="5022850"/>
          <p14:tracePt t="157949" x="6040438" y="4962525"/>
          <p14:tracePt t="157958" x="5972175" y="4911725"/>
          <p14:tracePt t="157966" x="5905500" y="4860925"/>
          <p14:tracePt t="157973" x="5853113" y="4810125"/>
          <p14:tracePt t="157982" x="5802313" y="4775200"/>
          <p14:tracePt t="157990" x="5726113" y="4741863"/>
          <p14:tracePt t="157998" x="5667375" y="4708525"/>
          <p14:tracePt t="158006" x="5599113" y="4673600"/>
          <p14:tracePt t="158014" x="5548313" y="4648200"/>
          <p14:tracePt t="158022" x="5497513" y="4630738"/>
          <p14:tracePt t="158030" x="5462588" y="4614863"/>
          <p14:tracePt t="158039" x="5429250" y="4605338"/>
          <p14:tracePt t="158045" x="5403850" y="4605338"/>
          <p14:tracePt t="158061" x="5394325" y="4597400"/>
          <p14:tracePt t="158071" x="5386388" y="4597400"/>
          <p14:tracePt t="158094" x="5394325" y="4589463"/>
          <p14:tracePt t="158104" x="5421313" y="4554538"/>
          <p14:tracePt t="158110" x="5446713" y="4538663"/>
          <p14:tracePt t="158118" x="5472113" y="4495800"/>
          <p14:tracePt t="158126" x="5522913" y="4445000"/>
          <p14:tracePt t="158133" x="5565775" y="4368800"/>
          <p14:tracePt t="158142" x="5616575" y="4300538"/>
          <p14:tracePt t="158149" x="5675313" y="4224338"/>
          <p14:tracePt t="158158" x="5718175" y="4138613"/>
          <p14:tracePt t="158165" x="5768975" y="4037013"/>
          <p14:tracePt t="158174" x="5827713" y="3925888"/>
          <p14:tracePt t="158182" x="5880100" y="3798888"/>
          <p14:tracePt t="158190" x="5938838" y="3654425"/>
          <p14:tracePt t="158197" x="5964238" y="3543300"/>
          <p14:tracePt t="158206" x="5981700" y="3424238"/>
          <p14:tracePt t="158213" x="6007100" y="3322638"/>
          <p14:tracePt t="158222" x="6015038" y="3228975"/>
          <p14:tracePt t="158229" x="6024563" y="3152775"/>
          <p14:tracePt t="158239" x="6024563" y="3076575"/>
          <p14:tracePt t="158246" x="6024563" y="3016250"/>
          <p14:tracePt t="158256" x="6024563" y="2957513"/>
          <p14:tracePt t="158262" x="6024563" y="2914650"/>
          <p14:tracePt t="158272" x="6024563" y="2881313"/>
          <p14:tracePt t="158277" x="6015038" y="2838450"/>
          <p14:tracePt t="158288" x="6007100" y="2813050"/>
          <p14:tracePt t="158293" x="5997575" y="2787650"/>
          <p14:tracePt t="158304" x="5997575" y="2762250"/>
          <p14:tracePt t="158310" x="5997575" y="2752725"/>
          <p14:tracePt t="158318" x="5997575" y="2727325"/>
          <p14:tracePt t="158325" x="5997575" y="2711450"/>
          <p14:tracePt t="158334" x="5997575" y="2693988"/>
          <p14:tracePt t="158342" x="5997575" y="2686050"/>
          <p14:tracePt t="158350" x="5997575" y="2676525"/>
          <p14:tracePt t="158445" x="5997575" y="2686050"/>
          <p14:tracePt t="158455" x="5997575" y="2701925"/>
          <p14:tracePt t="158461" x="6007100" y="2736850"/>
          <p14:tracePt t="158471" x="6007100" y="2752725"/>
          <p14:tracePt t="158478" x="6032500" y="2787650"/>
          <p14:tracePt t="158487" x="6049963" y="2838450"/>
          <p14:tracePt t="158493" x="6075363" y="2897188"/>
          <p14:tracePt t="158504" x="6091238" y="2974975"/>
          <p14:tracePt t="158510" x="6108700" y="3059113"/>
          <p14:tracePt t="158517" x="6116638" y="3170238"/>
          <p14:tracePt t="158526" x="6134100" y="3305175"/>
          <p14:tracePt t="158533" x="6142038" y="3449638"/>
          <p14:tracePt t="158542" x="6142038" y="3619500"/>
          <p14:tracePt t="158549" x="6142038" y="3756025"/>
          <p14:tracePt t="158557" x="6142038" y="3900488"/>
          <p14:tracePt t="158565" x="6126163" y="4027488"/>
          <p14:tracePt t="158573" x="6108700" y="4138613"/>
          <p14:tracePt t="158582" x="6091238" y="4240213"/>
          <p14:tracePt t="158589" x="6075363" y="4333875"/>
          <p14:tracePt t="158597" x="6065838" y="4402138"/>
          <p14:tracePt t="158606" x="6057900" y="4460875"/>
          <p14:tracePt t="158614" x="6049963" y="4513263"/>
          <p14:tracePt t="158622" x="6049963" y="4538663"/>
          <p14:tracePt t="158630" x="6049963" y="4546600"/>
          <p14:tracePt t="158639" x="6032500" y="4564063"/>
          <p14:tracePt t="158688" x="6032500" y="4572000"/>
          <p14:tracePt t="158694" x="6032500" y="4579938"/>
          <p14:tracePt t="158711" x="6032500" y="4589463"/>
          <p14:tracePt t="159148" x="6015038" y="4579938"/>
          <p14:tracePt t="159156" x="6007100" y="4572000"/>
          <p14:tracePt t="159163" x="5981700" y="4554538"/>
          <p14:tracePt t="159173" x="5956300" y="4529138"/>
          <p14:tracePt t="159178" x="5905500" y="4486275"/>
          <p14:tracePt t="159188" x="5845175" y="4427538"/>
          <p14:tracePt t="159194" x="5802313" y="4376738"/>
          <p14:tracePt t="159205" x="5761038" y="4316413"/>
          <p14:tracePt t="159209" x="5735638" y="4265613"/>
          <p14:tracePt t="159217" x="5718175" y="4214813"/>
          <p14:tracePt t="159225" x="5708650" y="4181475"/>
          <p14:tracePt t="159233" x="5700713" y="4121150"/>
          <p14:tracePt t="159241" x="5700713" y="4052888"/>
          <p14:tracePt t="159249" x="5726113" y="3968750"/>
          <p14:tracePt t="159258" x="5743575" y="3875088"/>
          <p14:tracePt t="159266" x="5776913" y="3781425"/>
          <p14:tracePt t="159274" x="5811838" y="3687763"/>
          <p14:tracePt t="159282" x="5845175" y="3594100"/>
          <p14:tracePt t="159290" x="5880100" y="3502025"/>
          <p14:tracePt t="159298" x="5921375" y="3398838"/>
          <p14:tracePt t="159306" x="5946775" y="3297238"/>
          <p14:tracePt t="159314" x="5964238" y="3195638"/>
          <p14:tracePt t="159322" x="5972175" y="3094038"/>
          <p14:tracePt t="159330" x="5981700" y="3008313"/>
          <p14:tracePt t="159339" x="5981700" y="2932113"/>
          <p14:tracePt t="159346" x="5981700" y="2863850"/>
          <p14:tracePt t="159355" x="5981700" y="2805113"/>
          <p14:tracePt t="159362" x="5981700" y="2770188"/>
          <p14:tracePt t="159371" x="5981700" y="2762250"/>
          <p14:tracePt t="159378" x="5981700" y="2744788"/>
          <p14:tracePt t="159451" x="5981700" y="2752725"/>
          <p14:tracePt t="159459" x="5981700" y="2795588"/>
          <p14:tracePt t="159467" x="5981700" y="2871788"/>
          <p14:tracePt t="159475" x="5981700" y="2965450"/>
          <p14:tracePt t="159483" x="5972175" y="3094038"/>
          <p14:tracePt t="159492" x="5956300" y="3254375"/>
          <p14:tracePt t="159498" x="5921375" y="3433763"/>
          <p14:tracePt t="159506" x="5895975" y="3629025"/>
          <p14:tracePt t="159514" x="5862638" y="3781425"/>
          <p14:tracePt t="159522" x="5819775" y="3968750"/>
          <p14:tracePt t="159530" x="5786438" y="4105275"/>
          <p14:tracePt t="159539" x="5743575" y="4206875"/>
          <p14:tracePt t="159546" x="5708650" y="4291013"/>
          <p14:tracePt t="159555" x="5675313" y="4351338"/>
          <p14:tracePt t="159562" x="5657850" y="4368800"/>
          <p14:tracePt t="159578" x="5649913" y="4376738"/>
          <p14:tracePt t="159594" x="5641975" y="4384675"/>
          <p14:tracePt t="159610" x="5632450" y="4384675"/>
          <p14:tracePt t="159620" x="5624513" y="4384675"/>
          <p14:tracePt t="159626" x="5607050" y="4384675"/>
          <p14:tracePt t="159635" x="5573713" y="4384675"/>
          <p14:tracePt t="159642" x="5513388" y="4384675"/>
          <p14:tracePt t="159651" x="5437188" y="4384675"/>
          <p14:tracePt t="159658" x="5335588" y="4384675"/>
          <p14:tracePt t="159667" x="5216525" y="4384675"/>
          <p14:tracePt t="159674" x="5114925" y="4384675"/>
          <p14:tracePt t="159682" x="5003800" y="4376738"/>
          <p14:tracePt t="159690" x="4894263" y="4368800"/>
          <p14:tracePt t="159698" x="4800600" y="4351338"/>
          <p14:tracePt t="159706" x="4706938" y="4325938"/>
          <p14:tracePt t="159714" x="4656138" y="4316413"/>
          <p14:tracePt t="159722" x="4613275" y="4316413"/>
          <p14:tracePt t="159730" x="4570413" y="4308475"/>
          <p14:tracePt t="159738" x="4562475" y="4300538"/>
          <p14:tracePt t="159745" x="4554538" y="4300538"/>
          <p14:tracePt t="159755" x="4537075" y="4300538"/>
          <p14:tracePt t="159762" x="4511675" y="4291013"/>
          <p14:tracePt t="159772" x="4451350" y="4283075"/>
          <p14:tracePt t="159778" x="4400550" y="4265613"/>
          <p14:tracePt t="159787" x="4324350" y="4257675"/>
          <p14:tracePt t="159794" x="4240213" y="4257675"/>
          <p14:tracePt t="159804" x="4154488" y="4257675"/>
          <p14:tracePt t="159810" x="4060825" y="4257675"/>
          <p14:tracePt t="159821" x="3959225" y="4257675"/>
          <p14:tracePt t="159826" x="3848100" y="4283075"/>
          <p14:tracePt t="159834" x="3756025" y="4291013"/>
          <p14:tracePt t="159842" x="3662363" y="4291013"/>
          <p14:tracePt t="159850" x="3586163" y="4291013"/>
          <p14:tracePt t="159858" x="3533775" y="4291013"/>
          <p14:tracePt t="159866" x="3525838" y="4291013"/>
          <p14:tracePt t="159882" x="3508375" y="4291013"/>
          <p14:tracePt t="159907" x="3449638" y="4308475"/>
          <p14:tracePt t="159914" x="3424238" y="4316413"/>
          <p14:tracePt t="159923" x="3373438" y="4333875"/>
          <p14:tracePt t="159930" x="3313113" y="4351338"/>
          <p14:tracePt t="159938" x="3254375" y="4368800"/>
          <p14:tracePt t="159946" x="3194050" y="4384675"/>
          <p14:tracePt t="159955" x="3135313" y="4402138"/>
          <p14:tracePt t="159962" x="3067050" y="4419600"/>
          <p14:tracePt t="159972" x="3008313" y="4427538"/>
          <p14:tracePt t="159978" x="2955925" y="4435475"/>
          <p14:tracePt t="159987" x="2930525" y="4435475"/>
          <p14:tracePt t="160010" x="2922588" y="4445000"/>
          <p14:tracePt t="160059" x="2914650" y="4445000"/>
          <p14:tracePt t="160075" x="2905125" y="4445000"/>
          <p14:tracePt t="160083" x="2897188" y="4445000"/>
          <p14:tracePt t="160092" x="2889250" y="4445000"/>
          <p14:tracePt t="160100" x="2879725" y="4445000"/>
          <p14:tracePt t="160435" x="2897188" y="4427538"/>
          <p14:tracePt t="160443" x="2940050" y="4419600"/>
          <p14:tracePt t="160452" x="3024188" y="4368800"/>
          <p14:tracePt t="160458" x="3127375" y="4333875"/>
          <p14:tracePt t="160466" x="3244850" y="4265613"/>
          <p14:tracePt t="160473" x="3355975" y="4224338"/>
          <p14:tracePt t="160482" x="3449638" y="4164013"/>
          <p14:tracePt t="160490" x="3543300" y="4105275"/>
          <p14:tracePt t="160498" x="3636963" y="4052888"/>
          <p14:tracePt t="160506" x="3713163" y="3994150"/>
          <p14:tracePt t="160514" x="3771900" y="3935413"/>
          <p14:tracePt t="160522" x="3848100" y="3857625"/>
          <p14:tracePt t="160530" x="3933825" y="3781425"/>
          <p14:tracePt t="160538" x="4010025" y="3722688"/>
          <p14:tracePt t="160546" x="4095750" y="3679825"/>
          <p14:tracePt t="160555" x="4179888" y="3629025"/>
          <p14:tracePt t="160562" x="4281488" y="3586163"/>
          <p14:tracePt t="160571" x="4384675" y="3543300"/>
          <p14:tracePt t="160578" x="4494213" y="3509963"/>
          <p14:tracePt t="160588" x="4605338" y="3467100"/>
          <p14:tracePt t="160594" x="4749800" y="3424238"/>
          <p14:tracePt t="160605" x="4894263" y="3365500"/>
          <p14:tracePt t="160610" x="5038725" y="3322638"/>
          <p14:tracePt t="160620" x="5224463" y="3279775"/>
          <p14:tracePt t="160626" x="5360988" y="3246438"/>
          <p14:tracePt t="160637" x="5497513" y="3211513"/>
          <p14:tracePt t="160642" x="5599113" y="3195638"/>
          <p14:tracePt t="160650" x="5675313" y="3178175"/>
          <p14:tracePt t="160658" x="5751513" y="3160713"/>
          <p14:tracePt t="160666" x="5786438" y="3144838"/>
          <p14:tracePt t="160674" x="5794375" y="3135313"/>
          <p14:tracePt t="160682" x="5802313" y="3135313"/>
          <p14:tracePt t="160747" x="5811838" y="3135313"/>
          <p14:tracePt t="160755" x="5827713" y="3170238"/>
          <p14:tracePt t="160763" x="5837238" y="3186113"/>
          <p14:tracePt t="160773" x="5862638" y="3238500"/>
          <p14:tracePt t="160779" x="5905500" y="3305175"/>
          <p14:tracePt t="160792" x="5964238" y="3398838"/>
          <p14:tracePt t="160797" x="6040438" y="3552825"/>
          <p14:tracePt t="160807" x="6126163" y="3730625"/>
          <p14:tracePt t="160812" x="6219825" y="3925888"/>
          <p14:tracePt t="160822" x="6303963" y="4087813"/>
          <p14:tracePt t="160826" x="6372225" y="4214813"/>
          <p14:tracePt t="160835" x="6448425" y="4368800"/>
          <p14:tracePt t="160842" x="6516688" y="4478338"/>
          <p14:tracePt t="160850" x="6559550" y="4572000"/>
          <p14:tracePt t="160858" x="6592888" y="4648200"/>
          <p14:tracePt t="160867" x="6643688" y="4708525"/>
          <p14:tracePt t="160887" x="6694488" y="4818063"/>
          <p14:tracePt t="160891" x="6711950" y="4860925"/>
          <p14:tracePt t="160899" x="6745288" y="4911725"/>
          <p14:tracePt t="160909" x="6788150" y="4972050"/>
          <p14:tracePt t="160915" x="6823075" y="5022850"/>
          <p14:tracePt t="160924" x="6838950" y="5056188"/>
          <p14:tracePt t="160929" x="6864350" y="5081588"/>
          <p14:tracePt t="160939" x="6873875" y="5106988"/>
          <p14:tracePt t="160946" x="6881813" y="5116513"/>
          <p14:tracePt t="160971" x="6889750" y="5124450"/>
          <p14:tracePt t="161164" x="6889750" y="5116513"/>
          <p14:tracePt t="161173" x="6881813" y="5091113"/>
          <p14:tracePt t="161179" x="6873875" y="5073650"/>
          <p14:tracePt t="161191" x="6856413" y="5048250"/>
          <p14:tracePt t="161194" x="6838950" y="5030788"/>
          <p14:tracePt t="161203" x="6831013" y="5013325"/>
          <p14:tracePt t="161210" x="6823075" y="5013325"/>
          <p14:tracePt t="161434" x="6823075" y="5005388"/>
          <p14:tracePt t="161450" x="6805613" y="4997450"/>
          <p14:tracePt t="161459" x="6797675" y="4987925"/>
          <p14:tracePt t="161467" x="6780213" y="4979988"/>
          <p14:tracePt t="161475" x="6754813" y="4962525"/>
          <p14:tracePt t="161483" x="6711950" y="4946650"/>
          <p14:tracePt t="161490" x="6669088" y="4929188"/>
          <p14:tracePt t="161498" x="6618288" y="4903788"/>
          <p14:tracePt t="161507" x="6542088" y="4860925"/>
          <p14:tracePt t="161515" x="6473825" y="4835525"/>
          <p14:tracePt t="161523" x="6389688" y="4802188"/>
          <p14:tracePt t="161531" x="6303963" y="4775200"/>
          <p14:tracePt t="161541" x="6227763" y="4733925"/>
          <p14:tracePt t="161546" x="6151563" y="4708525"/>
          <p14:tracePt t="161556" x="6075363" y="4691063"/>
          <p14:tracePt t="161563" x="5981700" y="4673600"/>
          <p14:tracePt t="161573" x="5880100" y="4665663"/>
          <p14:tracePt t="161578" x="5761038" y="4657725"/>
          <p14:tracePt t="161589" x="5649913" y="4630738"/>
          <p14:tracePt t="161595" x="5522913" y="4622800"/>
          <p14:tracePt t="161605" x="5411788" y="4622800"/>
          <p14:tracePt t="161610" x="5292725" y="4622800"/>
          <p14:tracePt t="161622" x="5148263" y="4622800"/>
          <p14:tracePt t="161626" x="5029200" y="4640263"/>
          <p14:tracePt t="161639" x="4910138" y="4657725"/>
          <p14:tracePt t="161642" x="4800600" y="4683125"/>
          <p14:tracePt t="161650" x="4706938" y="4708525"/>
          <p14:tracePt t="161658" x="4621213" y="4741863"/>
          <p14:tracePt t="161667" x="4570413" y="4767263"/>
          <p14:tracePt t="161674" x="4529138" y="4784725"/>
          <p14:tracePt t="161682" x="4503738" y="4810125"/>
          <p14:tracePt t="161691" x="4494213" y="4818063"/>
          <p14:tracePt t="161698" x="4494213" y="4835525"/>
          <p14:tracePt t="161715" x="4494213" y="4852988"/>
          <p14:tracePt t="161730" x="4494213" y="4860925"/>
          <p14:tracePt t="161739" x="4486275" y="4878388"/>
          <p14:tracePt t="161746" x="4486275" y="4894263"/>
          <p14:tracePt t="161757" x="4476750" y="4911725"/>
          <p14:tracePt t="161762" x="4476750" y="4937125"/>
          <p14:tracePt t="161772" x="4468813" y="4962525"/>
          <p14:tracePt t="161778" x="4468813" y="4979988"/>
          <p14:tracePt t="161787" x="4460875" y="4997450"/>
          <p14:tracePt t="161805" x="4460875" y="5005388"/>
          <p14:tracePt t="162352" x="4460875" y="4997450"/>
          <p14:tracePt t="162413" x="4460875" y="4987925"/>
          <p14:tracePt t="162606" x="4451350" y="4987925"/>
          <p14:tracePt t="162638" x="4451350" y="4979988"/>
          <p14:tracePt t="162646" x="4443413" y="4962525"/>
          <p14:tracePt t="162654" x="4418013" y="4946650"/>
          <p14:tracePt t="162662" x="4400550" y="4929188"/>
          <p14:tracePt t="162678" x="4384675" y="4919663"/>
          <p14:tracePt t="162688" x="4367213" y="4903788"/>
          <p14:tracePt t="162694" x="4359275" y="4894263"/>
          <p14:tracePt t="162703" x="4324350" y="4860925"/>
          <p14:tracePt t="162710" x="4298950" y="4843463"/>
          <p14:tracePt t="162721" x="4273550" y="4818063"/>
          <p14:tracePt t="162726" x="4248150" y="4818063"/>
          <p14:tracePt t="162734" x="4205288" y="4802188"/>
          <p14:tracePt t="162742" x="4197350" y="4784725"/>
          <p14:tracePt t="162751" x="4171950" y="4775200"/>
          <p14:tracePt t="162758" x="4154488" y="4767263"/>
          <p14:tracePt t="162767" x="4137025" y="4759325"/>
          <p14:tracePt t="162774" x="4129088" y="4759325"/>
          <p14:tracePt t="162798" x="4121150" y="4749800"/>
          <p14:tracePt t="162806" x="4111625" y="4749800"/>
          <p14:tracePt t="162830" x="4103688" y="4733925"/>
          <p14:tracePt t="162839" x="4095750" y="4708525"/>
          <p14:tracePt t="162846" x="4086225" y="4691063"/>
          <p14:tracePt t="162856" x="4078288" y="4673600"/>
          <p14:tracePt t="162862" x="4070350" y="4648200"/>
          <p14:tracePt t="162871" x="4070350" y="4630738"/>
          <p14:tracePt t="162878" x="4060825" y="4614863"/>
          <p14:tracePt t="162888" x="4052888" y="4605338"/>
          <p14:tracePt t="162894" x="4052888" y="4597400"/>
          <p14:tracePt t="162906" x="4052888" y="4589463"/>
          <p14:tracePt t="162911" x="4052888" y="4579938"/>
          <p14:tracePt t="163167" x="4035425" y="4579938"/>
          <p14:tracePt t="163175" x="4017963" y="4597400"/>
          <p14:tracePt t="163183" x="4002088" y="4597400"/>
          <p14:tracePt t="163190" x="3992563" y="4605338"/>
          <p14:tracePt t="163198" x="3992563" y="4614863"/>
          <p14:tracePt t="163206" x="3992563" y="4630738"/>
          <p14:tracePt t="163214" x="4002088" y="4648200"/>
          <p14:tracePt t="163222" x="4017963" y="4657725"/>
          <p14:tracePt t="163230" x="4035425" y="4673600"/>
          <p14:tracePt t="163246" x="4044950" y="4673600"/>
          <p14:tracePt t="163469" x="4044950" y="4683125"/>
          <p14:tracePt t="163477" x="4035425" y="4683125"/>
          <p14:tracePt t="163488" x="4002088" y="4683125"/>
          <p14:tracePt t="163493" x="3951288" y="4683125"/>
          <p14:tracePt t="163504" x="3900488" y="4673600"/>
          <p14:tracePt t="163509" x="3848100" y="4665663"/>
          <p14:tracePt t="163520" x="3797300" y="4657725"/>
          <p14:tracePt t="163526" x="3763963" y="4648200"/>
          <p14:tracePt t="163537" x="3721100" y="4648200"/>
          <p14:tracePt t="163542" x="3670300" y="4648200"/>
          <p14:tracePt t="163551" x="3627438" y="4648200"/>
          <p14:tracePt t="163558" x="3559175" y="4648200"/>
          <p14:tracePt t="163566" x="3475038" y="4648200"/>
          <p14:tracePt t="163574" x="3389313" y="4640263"/>
          <p14:tracePt t="163582" x="3322638" y="4640263"/>
          <p14:tracePt t="163590" x="3262313" y="4640263"/>
          <p14:tracePt t="163598" x="3211513" y="4640263"/>
          <p14:tracePt t="163606" x="3178175" y="4640263"/>
          <p14:tracePt t="163614" x="3143250" y="4640263"/>
          <p14:tracePt t="163630" x="3127375" y="4640263"/>
          <p14:tracePt t="163662" x="3117850" y="4657725"/>
          <p14:tracePt t="163680" x="3117850" y="4683125"/>
          <p14:tracePt t="163695" x="3117850" y="4699000"/>
          <p14:tracePt t="163704" x="3127375" y="4724400"/>
          <p14:tracePt t="163711" x="3135313" y="4767263"/>
          <p14:tracePt t="163722" x="3135313" y="4784725"/>
          <p14:tracePt t="163727" x="3143250" y="4810125"/>
          <p14:tracePt t="163740" x="3152775" y="4827588"/>
          <p14:tracePt t="163743" x="3160713" y="4843463"/>
          <p14:tracePt t="163752" x="3160713" y="4868863"/>
          <p14:tracePt t="163759" x="3168650" y="4886325"/>
          <p14:tracePt t="163767" x="3168650" y="4911725"/>
          <p14:tracePt t="163774" x="3168650" y="4946650"/>
          <p14:tracePt t="163783" x="3160713" y="4972050"/>
          <p14:tracePt t="163790" x="3152775" y="5013325"/>
          <p14:tracePt t="163799" x="3127375" y="5038725"/>
          <p14:tracePt t="163808" x="3117850" y="5048250"/>
          <p14:tracePt t="163815" x="3109913" y="5056188"/>
          <p14:tracePt t="163824" x="3092450" y="5073650"/>
          <p14:tracePt t="163831" x="3084513" y="5081588"/>
          <p14:tracePt t="163840" x="3074988" y="5081588"/>
          <p14:tracePt t="163847" x="3067050" y="5081588"/>
          <p14:tracePt t="163857" x="3049588" y="5091113"/>
          <p14:tracePt t="163863" x="3024188" y="5099050"/>
          <p14:tracePt t="163872" x="2998788" y="5106988"/>
          <p14:tracePt t="163879" x="2982913" y="5106988"/>
          <p14:tracePt t="163889" x="2947988" y="5106988"/>
          <p14:tracePt t="163906" x="2854325" y="5099050"/>
          <p14:tracePt t="163914" x="2795588" y="5073650"/>
          <p14:tracePt t="163925" x="2735263" y="5048250"/>
          <p14:tracePt t="163927" x="2659063" y="5022850"/>
          <p14:tracePt t="163936" x="2608263" y="4997450"/>
          <p14:tracePt t="163941" x="2565400" y="4962525"/>
          <p14:tracePt t="163951" x="2540000" y="4946650"/>
          <p14:tracePt t="163958" x="2514600" y="4929188"/>
          <p14:tracePt t="163966" x="2481263" y="4911725"/>
          <p14:tracePt t="163974" x="2481263" y="4903788"/>
          <p14:tracePt t="163982" x="2471738" y="4894263"/>
          <p14:tracePt t="163990" x="2463800" y="4894263"/>
          <p14:tracePt t="163997" x="2463800" y="4886325"/>
          <p14:tracePt t="164015" x="2455863" y="4886325"/>
          <p14:tracePt t="164021" x="2455863" y="4878388"/>
          <p14:tracePt t="164029" x="2455863" y="4860925"/>
          <p14:tracePt t="164038" x="2438400" y="4827588"/>
          <p14:tracePt t="164046" x="2430463" y="4810125"/>
          <p14:tracePt t="164054" x="2420938" y="4767263"/>
          <p14:tracePt t="164061" x="2413000" y="4716463"/>
          <p14:tracePt t="164071" x="2413000" y="4665663"/>
          <p14:tracePt t="164078" x="2405063" y="4630738"/>
          <p14:tracePt t="164087" x="2395538" y="4597400"/>
          <p14:tracePt t="164094" x="2395538" y="4572000"/>
          <p14:tracePt t="164104" x="2387600" y="4529138"/>
          <p14:tracePt t="164110" x="2379663" y="4486275"/>
          <p14:tracePt t="164126" x="2379663" y="4478338"/>
          <p14:tracePt t="164142" x="2379663" y="4470400"/>
          <p14:tracePt t="164175" x="2387600" y="4452938"/>
          <p14:tracePt t="164183" x="2395538" y="4445000"/>
          <p14:tracePt t="164191" x="2405063" y="4445000"/>
          <p14:tracePt t="164199" x="2420938" y="4435475"/>
          <p14:tracePt t="164208" x="2455863" y="4427538"/>
          <p14:tracePt t="164215" x="2506663" y="4427538"/>
          <p14:tracePt t="164224" x="2557463" y="4427538"/>
          <p14:tracePt t="164231" x="2625725" y="4427538"/>
          <p14:tracePt t="164240" x="2684463" y="4427538"/>
          <p14:tracePt t="164247" x="2735263" y="4427538"/>
          <p14:tracePt t="164255" x="2778125" y="4427538"/>
          <p14:tracePt t="164262" x="2786063" y="4427538"/>
          <p14:tracePt t="164345" x="2786063" y="4445000"/>
          <p14:tracePt t="164352" x="2795588" y="4470400"/>
          <p14:tracePt t="164359" x="2811463" y="4503738"/>
          <p14:tracePt t="164368" x="2811463" y="4521200"/>
          <p14:tracePt t="164375" x="2811463" y="4554538"/>
          <p14:tracePt t="164383" x="2811463" y="4564063"/>
          <p14:tracePt t="164390" x="2811463" y="4589463"/>
          <p14:tracePt t="164398" x="2820988" y="4648200"/>
          <p14:tracePt t="164406" x="2828925" y="4699000"/>
          <p14:tracePt t="164414" x="2828925" y="4741863"/>
          <p14:tracePt t="164422" x="2838450" y="4784725"/>
          <p14:tracePt t="164431" x="2838450" y="4835525"/>
          <p14:tracePt t="164439" x="2838450" y="4878388"/>
          <p14:tracePt t="164446" x="2838450" y="4903788"/>
          <p14:tracePt t="164455" x="2828925" y="4929188"/>
          <p14:tracePt t="164463" x="2811463" y="4962525"/>
          <p14:tracePt t="164472" x="2803525" y="4979988"/>
          <p14:tracePt t="164478" x="2786063" y="4987925"/>
          <p14:tracePt t="164488" x="2778125" y="5013325"/>
          <p14:tracePt t="164494" x="2760663" y="5022850"/>
          <p14:tracePt t="164503" x="2752725" y="5030788"/>
          <p14:tracePt t="164511" x="2735263" y="5048250"/>
          <p14:tracePt t="164521" x="2727325" y="5048250"/>
          <p14:tracePt t="164526" x="2719388" y="5048250"/>
          <p14:tracePt t="164538" x="2701925" y="5056188"/>
          <p14:tracePt t="164606" x="2701925" y="5038725"/>
          <p14:tracePt t="164621" x="2701925" y="5013325"/>
          <p14:tracePt t="164630" x="2719388" y="4962525"/>
          <p14:tracePt t="164638" x="2778125" y="4911725"/>
          <p14:tracePt t="164646" x="2846388" y="4852988"/>
          <p14:tracePt t="164655" x="2940050" y="4802188"/>
          <p14:tracePt t="164662" x="3074988" y="4759325"/>
          <p14:tracePt t="164671" x="3270250" y="4733925"/>
          <p14:tracePt t="164678" x="3508375" y="4716463"/>
          <p14:tracePt t="164687" x="3789363" y="4708525"/>
          <p14:tracePt t="164694" x="4070350" y="4708525"/>
          <p14:tracePt t="164704" x="4324350" y="4708525"/>
          <p14:tracePt t="164710" x="4587875" y="4724400"/>
          <p14:tracePt t="164721" x="4775200" y="4733925"/>
          <p14:tracePt t="164726" x="4927600" y="4759325"/>
          <p14:tracePt t="164736" x="5029200" y="4767263"/>
          <p14:tracePt t="164742" x="5114925" y="4784725"/>
          <p14:tracePt t="164752" x="5157788" y="4792663"/>
          <p14:tracePt t="164758" x="5173663" y="4802188"/>
          <p14:tracePt t="164798" x="5191125" y="4802188"/>
          <p14:tracePt t="164806" x="5224463" y="4802188"/>
          <p14:tracePt t="164815" x="5241925" y="4802188"/>
          <p14:tracePt t="164822" x="5259388" y="4810125"/>
          <p14:tracePt t="164831" x="5292725" y="4827588"/>
          <p14:tracePt t="164839" x="5343525" y="4843463"/>
          <p14:tracePt t="164846" x="5353050" y="4843463"/>
          <p14:tracePt t="164856" x="5378450" y="4852988"/>
          <p14:tracePt t="164863" x="5421313" y="4878388"/>
          <p14:tracePt t="164871" x="5472113" y="4903788"/>
          <p14:tracePt t="164878" x="5548313" y="4962525"/>
          <p14:tracePt t="164889" x="5641975" y="5013325"/>
          <p14:tracePt t="164894" x="5726113" y="5073650"/>
          <p14:tracePt t="164905" x="5794375" y="5116513"/>
          <p14:tracePt t="164912" x="5845175" y="5149850"/>
          <p14:tracePt t="164925" x="5888038" y="5175250"/>
          <p14:tracePt t="164929" x="5913438" y="5200650"/>
          <p14:tracePt t="164936" x="5930900" y="5208588"/>
          <p14:tracePt t="164942" x="5938838" y="5226050"/>
          <p14:tracePt t="164950" x="5938838" y="5235575"/>
          <p14:tracePt t="164958" x="5938838" y="5251450"/>
          <p14:tracePt t="164966" x="5946775" y="5276850"/>
          <p14:tracePt t="164974" x="5956300" y="5311775"/>
          <p14:tracePt t="164982" x="5964238" y="5337175"/>
          <p14:tracePt t="164990" x="5964238" y="5362575"/>
          <p14:tracePt t="164998" x="5981700" y="5405438"/>
          <p14:tracePt t="165006" x="5989638" y="5446713"/>
          <p14:tracePt t="165014" x="6007100" y="5481638"/>
          <p14:tracePt t="165021" x="6024563" y="5524500"/>
          <p14:tracePt t="165042" x="6024563" y="5540375"/>
          <p14:tracePt t="165123" x="6032500" y="5549900"/>
          <p14:tracePt t="165235" x="6049963" y="5524500"/>
          <p14:tracePt t="165243" x="6049963" y="5497513"/>
          <p14:tracePt t="165254" x="6057900" y="5446713"/>
          <p14:tracePt t="165259" x="6083300" y="5362575"/>
          <p14:tracePt t="165268" x="6108700" y="5260975"/>
          <p14:tracePt t="165276" x="6134100" y="5157788"/>
          <p14:tracePt t="165283" x="6151563" y="5056188"/>
          <p14:tracePt t="165290" x="6167438" y="4937125"/>
          <p14:tracePt t="165298" x="6194425" y="4810125"/>
          <p14:tracePt t="165307" x="6202363" y="4699000"/>
          <p14:tracePt t="165314" x="6210300" y="4572000"/>
          <p14:tracePt t="165322" x="6219825" y="4470400"/>
          <p14:tracePt t="165331" x="6227763" y="4368800"/>
          <p14:tracePt t="165340" x="6235700" y="4291013"/>
          <p14:tracePt t="165346" x="6245225" y="4224338"/>
          <p14:tracePt t="165355" x="6245225" y="4206875"/>
          <p14:tracePt t="165363" x="6253163" y="4189413"/>
          <p14:tracePt t="165371" x="6253163" y="4181475"/>
          <p14:tracePt t="165378" x="6253163" y="4171950"/>
          <p14:tracePt t="165395" x="6261100" y="4164013"/>
          <p14:tracePt t="165442" x="6261100" y="4146550"/>
          <p14:tracePt t="165459" x="6261100" y="4130675"/>
          <p14:tracePt t="165467" x="6261100" y="4105275"/>
          <p14:tracePt t="165474" x="6261100" y="4087813"/>
          <p14:tracePt t="165482" x="6261100" y="4062413"/>
          <p14:tracePt t="165491" x="6261100" y="4027488"/>
          <p14:tracePt t="165498" x="6270625" y="3968750"/>
          <p14:tracePt t="165506" x="6278563" y="3908425"/>
          <p14:tracePt t="165515" x="6278563" y="3841750"/>
          <p14:tracePt t="165522" x="6278563" y="3773488"/>
          <p14:tracePt t="165530" x="6278563" y="3687763"/>
          <p14:tracePt t="165539" x="6278563" y="3611563"/>
          <p14:tracePt t="165547" x="6278563" y="3535363"/>
          <p14:tracePt t="165555" x="6286500" y="3449638"/>
          <p14:tracePt t="165563" x="6296025" y="3373438"/>
          <p14:tracePt t="165572" x="6303963" y="3279775"/>
          <p14:tracePt t="165579" x="6311900" y="3203575"/>
          <p14:tracePt t="165588" x="6329363" y="3119438"/>
          <p14:tracePt t="165594" x="6338888" y="3041650"/>
          <p14:tracePt t="165604" x="6364288" y="2949575"/>
          <p14:tracePt t="165610" x="6380163" y="2863850"/>
          <p14:tracePt t="165620" x="6389688" y="2805113"/>
          <p14:tracePt t="165626" x="6389688" y="2762250"/>
          <p14:tracePt t="165637" x="6389688" y="2727325"/>
          <p14:tracePt t="165641" x="6389688" y="2701925"/>
          <p14:tracePt t="165650" x="6389688" y="2693988"/>
          <p14:tracePt t="165657" x="6389688" y="2686050"/>
          <p14:tracePt t="165714" x="6389688" y="2701925"/>
          <p14:tracePt t="165722" x="6389688" y="2736850"/>
          <p14:tracePt t="165730" x="6389688" y="2813050"/>
          <p14:tracePt t="165737" x="6389688" y="2940050"/>
          <p14:tracePt t="165746" x="6389688" y="3094038"/>
          <p14:tracePt t="165754" x="6389688" y="3322638"/>
          <p14:tracePt t="165762" x="6389688" y="3578225"/>
          <p14:tracePt t="165770" x="6389688" y="3857625"/>
          <p14:tracePt t="165778" x="6389688" y="4113213"/>
          <p14:tracePt t="165788" x="6397625" y="4394200"/>
          <p14:tracePt t="165794" x="6397625" y="4622800"/>
          <p14:tracePt t="165804" x="6415088" y="4835525"/>
          <p14:tracePt t="165810" x="6423025" y="4987925"/>
          <p14:tracePt t="165819" x="6430963" y="5099050"/>
          <p14:tracePt t="165826" x="6430963" y="5200650"/>
          <p14:tracePt t="165836" x="6430963" y="5276850"/>
          <p14:tracePt t="165842" x="6430963" y="5337175"/>
          <p14:tracePt t="165850" x="6430963" y="5380038"/>
          <p14:tracePt t="165858" x="6430963" y="5405438"/>
          <p14:tracePt t="165866" x="6430963" y="5430838"/>
          <p14:tracePt t="165874" x="6430963" y="5446713"/>
          <p14:tracePt t="165890" x="6430963" y="5456238"/>
          <p14:tracePt t="165898" x="6440488" y="5464175"/>
          <p14:tracePt t="165906" x="6440488" y="5472113"/>
          <p14:tracePt t="166020" x="6440488" y="5456238"/>
          <p14:tracePt t="166027" x="6440488" y="5421313"/>
          <p14:tracePt t="166038" x="6440488" y="5362575"/>
          <p14:tracePt t="166045" x="6423025" y="5286375"/>
          <p14:tracePt t="166054" x="6389688" y="5192713"/>
          <p14:tracePt t="166059" x="6338888" y="5073650"/>
          <p14:tracePt t="166066" x="6303963" y="4954588"/>
          <p14:tracePt t="166074" x="6210300" y="4775200"/>
          <p14:tracePt t="166082" x="6134100" y="4589463"/>
          <p14:tracePt t="166090" x="6075363" y="4419600"/>
          <p14:tracePt t="166099" x="6040438" y="4300538"/>
          <p14:tracePt t="166107" x="6007100" y="4164013"/>
          <p14:tracePt t="166115" x="5972175" y="4062413"/>
          <p14:tracePt t="166124" x="5956300" y="3943350"/>
          <p14:tracePt t="166130" x="5946775" y="3849688"/>
          <p14:tracePt t="166140" x="5938838" y="3763963"/>
          <p14:tracePt t="166147" x="5930900" y="3697288"/>
          <p14:tracePt t="166156" x="5930900" y="3646488"/>
          <p14:tracePt t="166163" x="5930900" y="3636963"/>
          <p14:tracePt t="166173" x="5930900" y="3629025"/>
          <p14:tracePt t="166179" x="5930900" y="3619500"/>
          <p14:tracePt t="166268" x="5930900" y="3646488"/>
          <p14:tracePt t="166276" x="5930900" y="3679825"/>
          <p14:tracePt t="166284" x="5930900" y="3697288"/>
          <p14:tracePt t="166292" x="5946775" y="3738563"/>
          <p14:tracePt t="166300" x="5956300" y="3781425"/>
          <p14:tracePt t="166308" x="5981700" y="3849688"/>
          <p14:tracePt t="166315" x="6007100" y="3908425"/>
          <p14:tracePt t="166324" x="6015038" y="3951288"/>
          <p14:tracePt t="166330" x="6024563" y="3960813"/>
          <p14:tracePt t="166338" x="6032500" y="3968750"/>
          <p14:tracePt t="166346" x="6032500" y="3976688"/>
          <p14:tracePt t="166404" x="6040438" y="3968750"/>
          <p14:tracePt t="166412" x="6049963" y="3935413"/>
          <p14:tracePt t="166420" x="6057900" y="3875088"/>
          <p14:tracePt t="166426" x="6075363" y="3798888"/>
          <p14:tracePt t="166436" x="6100763" y="3705225"/>
          <p14:tracePt t="166442" x="6116638" y="3586163"/>
          <p14:tracePt t="166452" x="6126163" y="3502025"/>
          <p14:tracePt t="166458" x="6134100" y="3398838"/>
          <p14:tracePt t="166466" x="6151563" y="3297238"/>
          <p14:tracePt t="166474" x="6151563" y="3195638"/>
          <p14:tracePt t="166481" x="6151563" y="3101975"/>
          <p14:tracePt t="166489" x="6151563" y="3059113"/>
          <p14:tracePt t="166498" x="6151563" y="3000375"/>
          <p14:tracePt t="166505" x="6151563" y="2940050"/>
          <p14:tracePt t="166514" x="6151563" y="2932113"/>
          <p14:tracePt t="166522" x="6142038" y="2914650"/>
          <p14:tracePt t="166530" x="6134100" y="2906713"/>
          <p14:tracePt t="166538" x="6134100" y="2897188"/>
          <p14:tracePt t="166578" x="6134100" y="2906713"/>
          <p14:tracePt t="166586" x="6126163" y="2957513"/>
          <p14:tracePt t="166594" x="6126163" y="3059113"/>
          <p14:tracePt t="166604" x="6126163" y="3195638"/>
          <p14:tracePt t="166610" x="6126163" y="3467100"/>
          <p14:tracePt t="166620" x="6108700" y="3773488"/>
          <p14:tracePt t="166627" x="6091238" y="4121150"/>
          <p14:tracePt t="166637" x="6091238" y="4470400"/>
          <p14:tracePt t="166643" x="6091238" y="4792663"/>
          <p14:tracePt t="166653" x="6091238" y="5073650"/>
          <p14:tracePt t="166659" x="6091238" y="5345113"/>
          <p14:tracePt t="166666" x="6091238" y="5557838"/>
          <p14:tracePt t="166674" x="6100763" y="5727700"/>
          <p14:tracePt t="166683" x="6116638" y="5854700"/>
          <p14:tracePt t="166690" x="6142038" y="5965825"/>
          <p14:tracePt t="166698" x="6167438" y="6034088"/>
          <p14:tracePt t="166706" x="6184900" y="6076950"/>
          <p14:tracePt t="166714" x="6194425" y="6084888"/>
          <p14:tracePt t="166818" x="6194425" y="6059488"/>
          <p14:tracePt t="166826" x="6194425" y="6016625"/>
          <p14:tracePt t="166835" x="6184900" y="5948363"/>
          <p14:tracePt t="166841" x="6134100" y="5854700"/>
          <p14:tracePt t="166850" x="6065838" y="5727700"/>
          <p14:tracePt t="166857" x="5930900" y="5540375"/>
          <p14:tracePt t="166870" x="5768975" y="5362575"/>
          <p14:tracePt t="166873" x="5573713" y="5183188"/>
          <p14:tracePt t="166882" x="5335588" y="5005388"/>
          <p14:tracePt t="166889" x="5064125" y="4835525"/>
          <p14:tracePt t="166900" x="4791075" y="4708525"/>
          <p14:tracePt t="166906" x="4511675" y="4597400"/>
          <p14:tracePt t="166915" x="4256088" y="4513263"/>
          <p14:tracePt t="166922" x="4027488" y="4460875"/>
          <p14:tracePt t="166930" x="3806825" y="4419600"/>
          <p14:tracePt t="166938" x="3627438" y="4384675"/>
          <p14:tracePt t="166946" x="3475038" y="4376738"/>
          <p14:tracePt t="166955" x="3363913" y="4368800"/>
          <p14:tracePt t="166962" x="3270250" y="4368800"/>
          <p14:tracePt t="166971" x="3203575" y="4384675"/>
          <p14:tracePt t="166978" x="3143250" y="4402138"/>
          <p14:tracePt t="166988" x="3092450" y="4427538"/>
          <p14:tracePt t="166994" x="3059113" y="4452938"/>
          <p14:tracePt t="167004" x="3033713" y="4470400"/>
          <p14:tracePt t="167010" x="2998788" y="4513263"/>
          <p14:tracePt t="167020" x="2982913" y="4546600"/>
          <p14:tracePt t="167026" x="2965450" y="4579938"/>
          <p14:tracePt t="167036" x="2955925" y="4589463"/>
          <p14:tracePt t="167042" x="2955925" y="4614863"/>
          <p14:tracePt t="167051" x="2955925" y="4630738"/>
          <p14:tracePt t="167058" x="2955925" y="4657725"/>
          <p14:tracePt t="167068" x="2955925" y="4673600"/>
          <p14:tracePt t="167074" x="2955925" y="4683125"/>
          <p14:tracePt t="167083" x="2955925" y="4691063"/>
          <p14:tracePt t="167090" x="2982913" y="4699000"/>
          <p14:tracePt t="167098" x="2998788" y="4716463"/>
          <p14:tracePt t="167122" x="3016250" y="4716463"/>
          <p14:tracePt t="167138" x="3024188" y="4716463"/>
          <p14:tracePt t="167179" x="3033713" y="4716463"/>
          <p14:tracePt t="167187" x="3041650" y="4691063"/>
          <p14:tracePt t="167196" x="3059113" y="4673600"/>
          <p14:tracePt t="167206" x="3074988" y="4640263"/>
          <p14:tracePt t="167212" x="3100388" y="4597400"/>
          <p14:tracePt t="167221" x="3127375" y="4554538"/>
          <p14:tracePt t="167227" x="3143250" y="4521200"/>
          <p14:tracePt t="167240" x="3160713" y="4478338"/>
          <p14:tracePt t="167243" x="3168650" y="4435475"/>
          <p14:tracePt t="167254" x="3168650" y="4394200"/>
          <p14:tracePt t="167259" x="3168650" y="4384675"/>
          <p14:tracePt t="167270" x="3168650" y="4376738"/>
          <p14:tracePt t="167274" x="3143250" y="4368800"/>
          <p14:tracePt t="167283" x="3117850" y="4368800"/>
          <p14:tracePt t="167291" x="3084513" y="4368800"/>
          <p14:tracePt t="167299" x="2998788" y="4368800"/>
          <p14:tracePt t="167306" x="2897188" y="4376738"/>
          <p14:tracePt t="167315" x="2770188" y="4410075"/>
          <p14:tracePt t="167323" x="2582863" y="4460875"/>
          <p14:tracePt t="167331" x="2395538" y="4503738"/>
          <p14:tracePt t="167340" x="2260600" y="4546600"/>
          <p14:tracePt t="167347" x="2124075" y="4614863"/>
          <p14:tracePt t="167355" x="2022475" y="4665663"/>
          <p14:tracePt t="167363" x="1936750" y="4699000"/>
          <p14:tracePt t="167372" x="1868488" y="4733925"/>
          <p14:tracePt t="167379" x="1827213" y="4767263"/>
          <p14:tracePt t="167388" x="1809750" y="4784725"/>
          <p14:tracePt t="167395" x="1792288" y="4827588"/>
          <p14:tracePt t="167404" x="1784350" y="4852988"/>
          <p14:tracePt t="167410" x="1776413" y="4903788"/>
          <p14:tracePt t="167420" x="1766888" y="4946650"/>
          <p14:tracePt t="167427" x="1766888" y="5013325"/>
          <p14:tracePt t="167436" x="1766888" y="5099050"/>
          <p14:tracePt t="167443" x="1784350" y="5175250"/>
          <p14:tracePt t="167454" x="1817688" y="5260975"/>
          <p14:tracePt t="167458" x="1843088" y="5327650"/>
          <p14:tracePt t="167467" x="1893888" y="5413375"/>
          <p14:tracePt t="167474" x="1954213" y="5489575"/>
          <p14:tracePt t="167483" x="2005013" y="5540375"/>
          <p14:tracePt t="167490" x="2055813" y="5583238"/>
          <p14:tracePt t="167499" x="2098675" y="5608638"/>
          <p14:tracePt t="167506" x="2149475" y="5626100"/>
          <p14:tracePt t="167514" x="2208213" y="5641975"/>
          <p14:tracePt t="167523" x="2251075" y="5651500"/>
          <p14:tracePt t="167531" x="2327275" y="5659438"/>
          <p14:tracePt t="167540" x="2395538" y="5659438"/>
          <p14:tracePt t="167546" x="2446338" y="5659438"/>
          <p14:tracePt t="167556" x="2506663" y="5641975"/>
          <p14:tracePt t="167563" x="2565400" y="5634038"/>
          <p14:tracePt t="167573" x="2651125" y="5616575"/>
          <p14:tracePt t="167579" x="2719388" y="5600700"/>
          <p14:tracePt t="167588" x="2770188" y="5583238"/>
          <p14:tracePt t="167595" x="2803525" y="5575300"/>
          <p14:tracePt t="167604" x="2820988" y="5565775"/>
          <p14:tracePt t="167684" x="2828925" y="5557838"/>
          <p14:tracePt t="167724" x="2828925" y="5540375"/>
          <p14:tracePt t="167731" x="2838450" y="5524500"/>
          <p14:tracePt t="167741" x="2846388" y="5507038"/>
          <p14:tracePt t="167747" x="2854325" y="5489575"/>
          <p14:tracePt t="167758" x="2854325" y="5481638"/>
          <p14:tracePt t="167763" x="2854325" y="5472113"/>
          <p14:tracePt t="167772" x="2854325" y="5464175"/>
          <p14:tracePt t="167794" x="2854325" y="5456238"/>
          <p14:tracePt t="167825" x="2854325" y="5446713"/>
          <p14:tracePt t="168200" x="2863850" y="5413375"/>
          <p14:tracePt t="168207" x="2871788" y="5387975"/>
          <p14:tracePt t="168216" x="2879725" y="5337175"/>
          <p14:tracePt t="168222" x="2889250" y="5276850"/>
          <p14:tracePt t="168230" x="2897188" y="5226050"/>
          <p14:tracePt t="168238" x="2914650" y="5149850"/>
          <p14:tracePt t="168246" x="2940050" y="5081588"/>
          <p14:tracePt t="168253" x="2973388" y="5005388"/>
          <p14:tracePt t="168262" x="3008313" y="4929188"/>
          <p14:tracePt t="168270" x="3059113" y="4860925"/>
          <p14:tracePt t="168278" x="3109913" y="4802188"/>
          <p14:tracePt t="168288" x="3160713" y="4733925"/>
          <p14:tracePt t="168294" x="3228975" y="4683125"/>
          <p14:tracePt t="168303" x="3287713" y="4630738"/>
          <p14:tracePt t="168310" x="3363913" y="4589463"/>
          <p14:tracePt t="168319" x="3441700" y="4564063"/>
          <p14:tracePt t="168326" x="3551238" y="4529138"/>
          <p14:tracePt t="168336" x="3678238" y="4495800"/>
          <p14:tracePt t="168342" x="3857625" y="4470400"/>
          <p14:tracePt t="168352" x="4121150" y="4445000"/>
          <p14:tracePt t="168358" x="4425950" y="4419600"/>
          <p14:tracePt t="168366" x="4783138" y="4368800"/>
          <p14:tracePt t="168374" x="5140325" y="4325938"/>
          <p14:tracePt t="168382" x="5565775" y="4275138"/>
          <p14:tracePt t="168390" x="5946775" y="4206875"/>
          <p14:tracePt t="168398" x="6253163" y="4181475"/>
          <p14:tracePt t="168406" x="6542088" y="4156075"/>
          <p14:tracePt t="168414" x="6754813" y="4138613"/>
          <p14:tracePt t="168422" x="6889750" y="4138613"/>
          <p14:tracePt t="168430" x="6983413" y="4138613"/>
          <p14:tracePt t="168438" x="6992938" y="4138613"/>
          <p14:tracePt t="168446" x="7000875" y="4138613"/>
          <p14:tracePt t="168470" x="7008813" y="4138613"/>
          <p14:tracePt t="168486" x="7018338" y="4138613"/>
          <p14:tracePt t="168503" x="7026275" y="4156075"/>
          <p14:tracePt t="168510" x="7051675" y="4164013"/>
          <p14:tracePt t="168520" x="7059613" y="4171950"/>
          <p14:tracePt t="168526" x="7069138" y="4171950"/>
          <p14:tracePt t="168535" x="7069138" y="4181475"/>
          <p14:tracePt t="168632" x="7077075" y="4181475"/>
          <p14:tracePt t="168639" x="7077075" y="4171950"/>
          <p14:tracePt t="168648" x="7077075" y="4146550"/>
          <p14:tracePt t="168657" x="7077075" y="4105275"/>
          <p14:tracePt t="168663" x="7077075" y="4037013"/>
          <p14:tracePt t="168672" x="7077075" y="3960813"/>
          <p14:tracePt t="168679" x="7077075" y="3883025"/>
          <p14:tracePt t="168690" x="7059613" y="3798888"/>
          <p14:tracePt t="168695" x="7043738" y="3713163"/>
          <p14:tracePt t="168705" x="7018338" y="3629025"/>
          <p14:tracePt t="168711" x="7000875" y="3543300"/>
          <p14:tracePt t="168721" x="6975475" y="3449638"/>
          <p14:tracePt t="168726" x="6950075" y="3365500"/>
          <p14:tracePt t="168738" x="6932613" y="3289300"/>
          <p14:tracePt t="168743" x="6915150" y="3221038"/>
          <p14:tracePt t="168754" x="6881813" y="3135313"/>
          <p14:tracePt t="168759" x="6864350" y="3051175"/>
          <p14:tracePt t="168770" x="6848475" y="2949575"/>
          <p14:tracePt t="168775" x="6838950" y="2863850"/>
          <p14:tracePt t="168783" x="6813550" y="2778125"/>
          <p14:tracePt t="168790" x="6788150" y="2701925"/>
          <p14:tracePt t="168799" x="6754813" y="2633663"/>
          <p14:tracePt t="168806" x="6719888" y="2566988"/>
          <p14:tracePt t="168815" x="6704013" y="2506663"/>
          <p14:tracePt t="168823" x="6678613" y="2455863"/>
          <p14:tracePt t="168831" x="6653213" y="2413000"/>
          <p14:tracePt t="168841" x="6643688" y="2387600"/>
          <p14:tracePt t="168847" x="6626225" y="2354263"/>
          <p14:tracePt t="168856" x="6618288" y="2354263"/>
          <p14:tracePt t="168863" x="6610350" y="2344738"/>
          <p14:tracePt t="168872" x="6592888" y="2336800"/>
          <p14:tracePt t="168888" x="6575425" y="2336800"/>
          <p14:tracePt t="168919" x="6567488" y="2336800"/>
          <p14:tracePt t="168982" x="6559550" y="2336800"/>
          <p14:tracePt t="168990" x="6550025" y="2336800"/>
          <p14:tracePt t="168998" x="6550025" y="2344738"/>
          <p14:tracePt t="169006" x="6542088" y="2344738"/>
          <p14:tracePt t="169014" x="6534150" y="2354263"/>
          <p14:tracePt t="169022" x="6516688" y="2397125"/>
          <p14:tracePt t="169030" x="6508750" y="2413000"/>
          <p14:tracePt t="169039" x="6483350" y="2447925"/>
          <p14:tracePt t="169047" x="6448425" y="2506663"/>
          <p14:tracePt t="169055" x="6423025" y="2574925"/>
          <p14:tracePt t="169062" x="6389688" y="2643188"/>
          <p14:tracePt t="169071" x="6364288" y="2727325"/>
          <p14:tracePt t="169079" x="6329363" y="2805113"/>
          <p14:tracePt t="169089" x="6303963" y="2897188"/>
          <p14:tracePt t="169094" x="6286500" y="2982913"/>
          <p14:tracePt t="169104" x="6270625" y="3076575"/>
          <p14:tracePt t="169111" x="6253163" y="3152775"/>
          <p14:tracePt t="169121" x="6245225" y="3246438"/>
          <p14:tracePt t="169127" x="6235700" y="3314700"/>
          <p14:tracePt t="169137" x="6227763" y="3382963"/>
          <p14:tracePt t="169143" x="6227763" y="3441700"/>
          <p14:tracePt t="169154" x="6227763" y="3502025"/>
          <p14:tracePt t="169158" x="6227763" y="3543300"/>
          <p14:tracePt t="169170" x="6219825" y="3603625"/>
          <p14:tracePt t="169175" x="6210300" y="3654425"/>
          <p14:tracePt t="169183" x="6210300" y="3697288"/>
          <p14:tracePt t="169191" x="6210300" y="3722688"/>
          <p14:tracePt t="169199" x="6210300" y="3756025"/>
          <p14:tracePt t="169206" x="6210300" y="3790950"/>
          <p14:tracePt t="169215" x="6210300" y="3816350"/>
          <p14:tracePt t="169222" x="6210300" y="3841750"/>
          <p14:tracePt t="169231" x="6210300" y="3867150"/>
          <p14:tracePt t="169238" x="6210300" y="3892550"/>
          <p14:tracePt t="169246" x="6210300" y="3917950"/>
          <p14:tracePt t="169255" x="6210300" y="3935413"/>
          <p14:tracePt t="169263" x="6210300" y="3951288"/>
          <p14:tracePt t="169272" x="6210300" y="3968750"/>
          <p14:tracePt t="169278" x="6210300" y="3994150"/>
          <p14:tracePt t="169288" x="6210300" y="4019550"/>
          <p14:tracePt t="169295" x="6219825" y="4037013"/>
          <p14:tracePt t="169304" x="6235700" y="4087813"/>
          <p14:tracePt t="169310" x="6253163" y="4121150"/>
          <p14:tracePt t="169321" x="6261100" y="4146550"/>
          <p14:tracePt t="169327" x="6270625" y="4171950"/>
          <p14:tracePt t="169336" x="6278563" y="4189413"/>
          <p14:tracePt t="169342" x="6278563" y="4197350"/>
          <p14:tracePt t="169353" x="6278563" y="4206875"/>
          <p14:tracePt t="169359" x="6286500" y="4224338"/>
          <p14:tracePt t="169369" x="6296025" y="4249738"/>
          <p14:tracePt t="169375" x="6321425" y="4300538"/>
          <p14:tracePt t="169382" x="6346825" y="4394200"/>
          <p14:tracePt t="169390" x="6364288" y="4538663"/>
          <p14:tracePt t="169399" x="6415088" y="4699000"/>
          <p14:tracePt t="169406" x="6440488" y="4919663"/>
          <p14:tracePt t="169415" x="6448425" y="5132388"/>
          <p14:tracePt t="169423" x="6473825" y="5345113"/>
          <p14:tracePt t="169430" x="6491288" y="5497513"/>
          <p14:tracePt t="169438" x="6491288" y="5608638"/>
          <p14:tracePt t="169447" x="6491288" y="5710238"/>
          <p14:tracePt t="169455" x="6491288" y="5788025"/>
          <p14:tracePt t="169462" x="6473825" y="5829300"/>
          <p14:tracePt t="169472" x="6465888" y="5829300"/>
          <p14:tracePt t="169558" x="6473825" y="5821363"/>
          <p14:tracePt t="169566" x="6516688" y="5753100"/>
          <p14:tracePt t="169574" x="6584950" y="5641975"/>
          <p14:tracePt t="169582" x="6678613" y="5464175"/>
          <p14:tracePt t="169590" x="6780213" y="5286375"/>
          <p14:tracePt t="169599" x="6881813" y="5091113"/>
          <p14:tracePt t="169606" x="6983413" y="4843463"/>
          <p14:tracePt t="169615" x="7077075" y="4605338"/>
          <p14:tracePt t="169622" x="7170738" y="4351338"/>
          <p14:tracePt t="169630" x="7221538" y="4105275"/>
          <p14:tracePt t="169638" x="7246938" y="3883025"/>
          <p14:tracePt t="169646" x="7264400" y="3671888"/>
          <p14:tracePt t="169654" x="7256463" y="3502025"/>
          <p14:tracePt t="169662" x="7213600" y="3340100"/>
          <p14:tracePt t="169671" x="7137400" y="3170238"/>
          <p14:tracePt t="169678" x="7043738" y="3025775"/>
          <p14:tracePt t="169687" x="6967538" y="2889250"/>
          <p14:tracePt t="169694" x="6889750" y="2805113"/>
          <p14:tracePt t="169703" x="6813550" y="2727325"/>
          <p14:tracePt t="169710" x="6762750" y="2676525"/>
          <p14:tracePt t="169719" x="6719888" y="2643188"/>
          <p14:tracePt t="169726" x="6711950" y="2643188"/>
          <p14:tracePt t="169799" x="6704013" y="2643188"/>
          <p14:tracePt t="169815" x="6678613" y="2643188"/>
          <p14:tracePt t="169832" x="6669088" y="2651125"/>
          <p14:tracePt t="169840" x="6626225" y="2701925"/>
          <p14:tracePt t="169847" x="6575425" y="2770188"/>
          <p14:tracePt t="169857" x="6473825" y="2906713"/>
          <p14:tracePt t="169863" x="6338888" y="3094038"/>
          <p14:tracePt t="169872" x="6176963" y="3289300"/>
          <p14:tracePt t="169878" x="5989638" y="3502025"/>
          <p14:tracePt t="169888" x="5794375" y="3722688"/>
          <p14:tracePt t="169894" x="5624513" y="3935413"/>
          <p14:tracePt t="169907" x="5480050" y="4130675"/>
          <p14:tracePt t="169910" x="5343525" y="4316413"/>
          <p14:tracePt t="169921" x="5241925" y="4470400"/>
          <p14:tracePt t="169928" x="5191125" y="4597400"/>
          <p14:tracePt t="169939" x="5173663" y="4699000"/>
          <p14:tracePt t="169943" x="5165725" y="4802188"/>
          <p14:tracePt t="169954" x="5157788" y="4894263"/>
          <p14:tracePt t="169959" x="5173663" y="4987925"/>
          <p14:tracePt t="169966" x="5224463" y="5106988"/>
          <p14:tracePt t="169974" x="5276850" y="5235575"/>
          <p14:tracePt t="169981" x="5327650" y="5337175"/>
          <p14:tracePt t="169989" x="5360988" y="5430838"/>
          <p14:tracePt t="169997" x="5386388" y="5514975"/>
          <p14:tracePt t="170005" x="5403850" y="5583238"/>
          <p14:tracePt t="170013" x="5421313" y="5659438"/>
          <p14:tracePt t="170021" x="5429250" y="5727700"/>
          <p14:tracePt t="170030" x="5446713" y="5788025"/>
          <p14:tracePt t="170038" x="5454650" y="5821363"/>
          <p14:tracePt t="170046" x="5462588" y="5854700"/>
          <p14:tracePt t="170054" x="5472113" y="5864225"/>
          <p14:tracePt t="170062" x="5472113" y="5872163"/>
          <p14:tracePt t="170785" x="5472113" y="5864225"/>
          <p14:tracePt t="170792" x="5472113" y="5854700"/>
          <p14:tracePt t="170800" x="5505450" y="5838825"/>
          <p14:tracePt t="170809" x="5513388" y="5813425"/>
          <p14:tracePt t="170815" x="5513388" y="5795963"/>
          <p14:tracePt t="170823" x="5505450" y="5753100"/>
          <p14:tracePt t="170830" x="5472113" y="5719763"/>
          <p14:tracePt t="170838" x="5437188" y="5668963"/>
          <p14:tracePt t="170846" x="5411788" y="5616575"/>
          <p14:tracePt t="170854" x="5378450" y="5549900"/>
          <p14:tracePt t="170862" x="5335588" y="5456238"/>
          <p14:tracePt t="170872" x="5284788" y="5362575"/>
          <p14:tracePt t="170888" x="5165725" y="5175250"/>
          <p14:tracePt t="170894" x="5106988" y="5091113"/>
          <p14:tracePt t="170904" x="5046663" y="4997450"/>
          <p14:tracePt t="170910" x="5003800" y="4911725"/>
          <p14:tracePt t="170924" x="4953000" y="4818063"/>
          <p14:tracePt t="170926" x="4868863" y="4691063"/>
          <p14:tracePt t="170939" x="4826000" y="4605338"/>
          <p14:tracePt t="170943" x="4783138" y="4513263"/>
          <p14:tracePt t="170955" x="4765675" y="4445000"/>
          <p14:tracePt t="170959" x="4757738" y="4384675"/>
          <p14:tracePt t="170970" x="4749800" y="4333875"/>
          <p14:tracePt t="171070" x="4749800" y="4325938"/>
          <p14:tracePt t="171086" x="4757738" y="4341813"/>
          <p14:tracePt t="171093" x="4765675" y="4384675"/>
          <p14:tracePt t="171102" x="4765675" y="4410075"/>
          <p14:tracePt t="171109" x="4765675" y="4435475"/>
          <p14:tracePt t="171120" x="4749800" y="4452938"/>
          <p14:tracePt t="171126" x="4724400" y="4478338"/>
          <p14:tracePt t="171137" x="4699000" y="4503738"/>
          <p14:tracePt t="171142" x="4664075" y="4521200"/>
          <p14:tracePt t="171152" x="4638675" y="4546600"/>
          <p14:tracePt t="171158" x="4595813" y="4572000"/>
          <p14:tracePt t="171169" x="4554538" y="4589463"/>
          <p14:tracePt t="171174" x="4519613" y="4597400"/>
          <p14:tracePt t="171188" x="4468813" y="4605338"/>
          <p14:tracePt t="171194" x="4410075" y="4622800"/>
          <p14:tracePt t="171204" x="4341813" y="4648200"/>
          <p14:tracePt t="171210" x="4273550" y="4665663"/>
          <p14:tracePt t="171219" x="4205288" y="4673600"/>
          <p14:tracePt t="171226" x="4129088" y="4683125"/>
          <p14:tracePt t="171235" x="4060825" y="4691063"/>
          <p14:tracePt t="171242" x="3992563" y="4699000"/>
          <p14:tracePt t="171251" x="3916363" y="4699000"/>
          <p14:tracePt t="171258" x="3832225" y="4699000"/>
          <p14:tracePt t="171269" x="3763963" y="4699000"/>
          <p14:tracePt t="171274" x="3695700" y="4699000"/>
          <p14:tracePt t="171283" x="3652838" y="4691063"/>
          <p14:tracePt t="171290" x="3611563" y="4683125"/>
          <p14:tracePt t="171298" x="3602038" y="4665663"/>
          <p14:tracePt t="171306" x="3594100" y="4665663"/>
          <p14:tracePt t="171314" x="3576638" y="4657725"/>
          <p14:tracePt t="171330" x="3559175" y="4657725"/>
          <p14:tracePt t="171346" x="3551238" y="4657725"/>
          <p14:tracePt t="171354" x="3543300" y="4657725"/>
          <p14:tracePt t="171362" x="3517900" y="4640263"/>
          <p14:tracePt t="171370" x="3508375" y="4640263"/>
          <p14:tracePt t="171378" x="3500438" y="4630738"/>
          <p14:tracePt t="171386" x="3492500" y="4630738"/>
          <p14:tracePt t="171394" x="3475038" y="4614863"/>
          <p14:tracePt t="171403" x="3457575" y="4614863"/>
          <p14:tracePt t="171410" x="3441700" y="4597400"/>
          <p14:tracePt t="171420" x="3424238" y="4597400"/>
          <p14:tracePt t="171426" x="3398838" y="4597400"/>
          <p14:tracePt t="171436" x="3389313" y="4597400"/>
          <p14:tracePt t="171458" x="3381375" y="4597400"/>
          <p14:tracePt t="171498" x="3373438" y="4597400"/>
          <p14:tracePt t="171506" x="3363913" y="4597400"/>
          <p14:tracePt t="171514" x="3348038" y="4597400"/>
          <p14:tracePt t="171522" x="3330575" y="4605338"/>
          <p14:tracePt t="171538" x="3322638" y="4605338"/>
          <p14:tracePt t="171547" x="3305175" y="4605338"/>
          <p14:tracePt t="171554" x="3305175" y="4614863"/>
          <p14:tracePt t="171587" x="3297238" y="4614863"/>
          <p14:tracePt t="171594" x="3270250" y="4614863"/>
          <p14:tracePt t="171604" x="3254375" y="4614863"/>
          <p14:tracePt t="171611" x="3244850" y="4614863"/>
          <p14:tracePt t="171620" x="3228975" y="4614863"/>
          <p14:tracePt t="171626" x="3211513" y="4614863"/>
          <p14:tracePt t="171636" x="3178175" y="4614863"/>
          <p14:tracePt t="171642" x="3143250" y="4614863"/>
          <p14:tracePt t="171652" x="3117850" y="4614863"/>
          <p14:tracePt t="171659" x="3084513" y="4614863"/>
          <p14:tracePt t="171670" x="3059113" y="4614863"/>
          <p14:tracePt t="171675" x="3041650" y="4614863"/>
          <p14:tracePt t="171685" x="3016250" y="4614863"/>
          <p14:tracePt t="171690" x="2990850" y="4614863"/>
          <p14:tracePt t="171698" x="2965450" y="4614863"/>
          <p14:tracePt t="171706" x="2930525" y="4614863"/>
          <p14:tracePt t="171715" x="2905125" y="4622800"/>
          <p14:tracePt t="171722" x="2871788" y="4630738"/>
          <p14:tracePt t="171730" x="2828925" y="4630738"/>
          <p14:tracePt t="171738" x="2786063" y="4630738"/>
          <p14:tracePt t="171746" x="2752725" y="4630738"/>
          <p14:tracePt t="171754" x="2727325" y="4640263"/>
          <p14:tracePt t="171763" x="2693988" y="4640263"/>
          <p14:tracePt t="171772" x="2668588" y="4648200"/>
          <p14:tracePt t="171778" x="2633663" y="4648200"/>
          <p14:tracePt t="171788" x="2608263" y="4648200"/>
          <p14:tracePt t="171794" x="2590800" y="4648200"/>
          <p14:tracePt t="171804" x="2582863" y="4648200"/>
          <p14:tracePt t="171811" x="2574925" y="4648200"/>
          <p14:tracePt t="171820" x="2565400" y="4648200"/>
          <p14:tracePt t="171842" x="2557463" y="4648200"/>
          <p14:tracePt t="171859" x="2540000" y="4648200"/>
          <p14:tracePt t="171874" x="2532063" y="4648200"/>
          <p14:tracePt t="171890" x="2524125" y="4648200"/>
          <p14:tracePt t="171899" x="2514600" y="4648200"/>
          <p14:tracePt t="171907" x="2506663" y="4648200"/>
          <p14:tracePt t="171919" x="2497138" y="4648200"/>
          <p14:tracePt t="171922" x="2489200" y="4648200"/>
          <p14:tracePt t="171929" x="2481263" y="4648200"/>
          <p14:tracePt t="171946" x="2463800" y="4648200"/>
          <p14:tracePt t="171954" x="2455863" y="4648200"/>
          <p14:tracePt t="171962" x="2446338" y="4648200"/>
          <p14:tracePt t="171970" x="2438400" y="4648200"/>
          <p14:tracePt t="171978" x="2430463" y="4648200"/>
          <p14:tracePt t="171987" x="2405063" y="4648200"/>
          <p14:tracePt t="171994" x="2395538" y="4648200"/>
          <p14:tracePt t="172010" x="2387600" y="4657725"/>
          <p14:tracePt t="172019" x="2379663" y="4657725"/>
          <p14:tracePt t="172026" x="2370138" y="4657725"/>
          <p14:tracePt t="172036" x="2362200" y="4665663"/>
          <p14:tracePt t="172042" x="2352675" y="4665663"/>
          <p14:tracePt t="172052" x="2344738" y="4673600"/>
          <p14:tracePt t="172058" x="2336800" y="4673600"/>
          <p14:tracePt t="172090" x="2327275" y="4683125"/>
          <p14:tracePt t="172115" x="2319338" y="4683125"/>
          <p14:tracePt t="172131" x="2319338" y="4691063"/>
          <p14:tracePt t="172194" x="2311400" y="4691063"/>
          <p14:tracePt t="172226" x="2293938" y="4691063"/>
          <p14:tracePt t="172235" x="2286000" y="4691063"/>
          <p14:tracePt t="172258" x="2268538" y="4683125"/>
          <p14:tracePt t="172267" x="2260600" y="4683125"/>
          <p14:tracePt t="172290" x="2251075" y="4683125"/>
          <p14:tracePt t="172299" x="2243138" y="4673600"/>
          <p14:tracePt t="172307" x="2235200" y="4673600"/>
          <p14:tracePt t="172330" x="2217738" y="4665663"/>
          <p14:tracePt t="172338" x="2208213" y="4665663"/>
          <p14:tracePt t="172354" x="2208213" y="4657725"/>
          <p14:tracePt t="172388" x="2200275" y="4657725"/>
          <p14:tracePt t="172395" x="2192338" y="4657725"/>
          <p14:tracePt t="172436" x="2182813" y="4648200"/>
          <p14:tracePt t="173156" x="2192338" y="4648200"/>
          <p14:tracePt t="173163" x="2217738" y="4640263"/>
          <p14:tracePt t="173171" x="2225675" y="4640263"/>
          <p14:tracePt t="173178" x="2251075" y="4640263"/>
          <p14:tracePt t="173186" x="2268538" y="4640263"/>
          <p14:tracePt t="173194" x="2301875" y="4640263"/>
          <p14:tracePt t="173202" x="2362200" y="4640263"/>
          <p14:tracePt t="173209" x="2438400" y="4665663"/>
          <p14:tracePt t="173219" x="2497138" y="4691063"/>
          <p14:tracePt t="173225" x="2565400" y="4716463"/>
          <p14:tracePt t="173235" x="2616200" y="4716463"/>
          <p14:tracePt t="173241" x="2684463" y="4741863"/>
          <p14:tracePt t="173252" x="2760663" y="4749800"/>
          <p14:tracePt t="173257" x="2854325" y="4767263"/>
          <p14:tracePt t="173269" x="2955925" y="4784725"/>
          <p14:tracePt t="173274" x="3067050" y="4810125"/>
          <p14:tracePt t="173284" x="3178175" y="4835525"/>
          <p14:tracePt t="173290" x="3287713" y="4852988"/>
          <p14:tracePt t="173299" x="3406775" y="4878388"/>
          <p14:tracePt t="173306" x="3517900" y="4894263"/>
          <p14:tracePt t="173314" x="3636963" y="4929188"/>
          <p14:tracePt t="173322" x="3746500" y="4954588"/>
          <p14:tracePt t="173330" x="3857625" y="4997450"/>
          <p14:tracePt t="173338" x="3951288" y="5030788"/>
          <p14:tracePt t="173346" x="4027488" y="5048250"/>
          <p14:tracePt t="173354" x="4103688" y="5073650"/>
          <p14:tracePt t="173362" x="4171950" y="5099050"/>
          <p14:tracePt t="173370" x="4230688" y="5116513"/>
          <p14:tracePt t="173378" x="4298950" y="5149850"/>
          <p14:tracePt t="173387" x="4375150" y="5175250"/>
          <p14:tracePt t="173394" x="4443413" y="5200650"/>
          <p14:tracePt t="173403" x="4529138" y="5226050"/>
          <p14:tracePt t="173410" x="4613275" y="5260975"/>
          <p14:tracePt t="173420" x="4706938" y="5311775"/>
          <p14:tracePt t="173426" x="4775200" y="5345113"/>
          <p14:tracePt t="173435" x="4851400" y="5370513"/>
          <p14:tracePt t="173441" x="4910138" y="5395913"/>
          <p14:tracePt t="173452" x="4978400" y="5430838"/>
          <p14:tracePt t="173458" x="5029200" y="5446713"/>
          <p14:tracePt t="173468" x="5064125" y="5456238"/>
          <p14:tracePt t="173474" x="5106988" y="5472113"/>
          <p14:tracePt t="173484" x="5140325" y="5489575"/>
          <p14:tracePt t="173490" x="5183188" y="5497513"/>
          <p14:tracePt t="173499" x="5233988" y="5514975"/>
          <p14:tracePt t="173506" x="5276850" y="5532438"/>
          <p14:tracePt t="173514" x="5335588" y="5549900"/>
          <p14:tracePt t="173522" x="5394325" y="5565775"/>
          <p14:tracePt t="173530" x="5454650" y="5583238"/>
          <p14:tracePt t="173538" x="5513388" y="5591175"/>
          <p14:tracePt t="173546" x="5573713" y="5600700"/>
          <p14:tracePt t="173554" x="5624513" y="5608638"/>
          <p14:tracePt t="173562" x="5683250" y="5616575"/>
          <p14:tracePt t="173570" x="5726113" y="5626100"/>
          <p14:tracePt t="173578" x="5776913" y="5626100"/>
          <p14:tracePt t="173586" x="5819775" y="5634038"/>
          <p14:tracePt t="173594" x="5862638" y="5634038"/>
          <p14:tracePt t="173603" x="5905500" y="5641975"/>
          <p14:tracePt t="173610" x="5930900" y="5651500"/>
          <p14:tracePt t="173620" x="5972175" y="5659438"/>
          <p14:tracePt t="173626" x="5997575" y="5676900"/>
          <p14:tracePt t="173636" x="6032500" y="5676900"/>
          <p14:tracePt t="173642" x="6075363" y="5684838"/>
          <p14:tracePt t="173652" x="6100763" y="5694363"/>
          <p14:tracePt t="173658" x="6116638" y="5702300"/>
          <p14:tracePt t="173669" x="6126163" y="5702300"/>
          <p14:tracePt t="173674" x="6151563" y="5710238"/>
          <p14:tracePt t="173685" x="6176963" y="5719763"/>
          <p14:tracePt t="173690" x="6202363" y="5727700"/>
          <p14:tracePt t="173699" x="6219825" y="5735638"/>
          <p14:tracePt t="173706" x="6235700" y="5735638"/>
          <p14:tracePt t="173714" x="6253163" y="5753100"/>
          <p14:tracePt t="173722" x="6296025" y="5770563"/>
          <p14:tracePt t="173730" x="6321425" y="5788025"/>
          <p14:tracePt t="173738" x="6329363" y="5788025"/>
          <p14:tracePt t="173746" x="6338888" y="5795963"/>
          <p14:tracePt t="173754" x="6346825" y="5803900"/>
          <p14:tracePt t="173762" x="6354763" y="5813425"/>
          <p14:tracePt t="174584" x="6321425" y="5803900"/>
          <p14:tracePt t="174591" x="6296025" y="5778500"/>
          <p14:tracePt t="174601" x="6253163" y="5745163"/>
          <p14:tracePt t="174606" x="6194425" y="5710238"/>
          <p14:tracePt t="174614" x="6126163" y="5694363"/>
          <p14:tracePt t="174622" x="6032500" y="5668963"/>
          <p14:tracePt t="174630" x="5895975" y="5626100"/>
          <p14:tracePt t="174638" x="5726113" y="5565775"/>
          <p14:tracePt t="174646" x="5497513" y="5481638"/>
          <p14:tracePt t="174654" x="5233988" y="5395913"/>
          <p14:tracePt t="174662" x="4978400" y="5311775"/>
          <p14:tracePt t="174670" x="4714875" y="5208588"/>
          <p14:tracePt t="174678" x="4425950" y="5073650"/>
          <p14:tracePt t="174685" x="4187825" y="4954588"/>
          <p14:tracePt t="174694" x="4010025" y="4852988"/>
          <p14:tracePt t="174703" x="3865563" y="4759325"/>
          <p14:tracePt t="174710" x="3729038" y="4665663"/>
          <p14:tracePt t="174719" x="3644900" y="4605338"/>
          <p14:tracePt t="174725" x="3568700" y="4538663"/>
          <p14:tracePt t="174735" x="3517900" y="4470400"/>
          <p14:tracePt t="174742" x="3467100" y="4410075"/>
          <p14:tracePt t="174752" x="3441700" y="4359275"/>
          <p14:tracePt t="174758" x="3414713" y="4308475"/>
          <p14:tracePt t="174768" x="3398838" y="4257675"/>
          <p14:tracePt t="174774" x="3381375" y="4224338"/>
          <p14:tracePt t="174784" x="3355975" y="4171950"/>
          <p14:tracePt t="174790" x="3322638" y="4130675"/>
          <p14:tracePt t="174800" x="3279775" y="4087813"/>
          <p14:tracePt t="174806" x="3244850" y="4062413"/>
          <p14:tracePt t="174814" x="3203575" y="4037013"/>
          <p14:tracePt t="174822" x="3160713" y="4019550"/>
          <p14:tracePt t="174830" x="3100388" y="4002088"/>
          <p14:tracePt t="174838" x="3033713" y="3994150"/>
          <p14:tracePt t="174846" x="2973388" y="3994150"/>
          <p14:tracePt t="174853" x="2914650" y="3994150"/>
          <p14:tracePt t="174862" x="2846388" y="3994150"/>
          <p14:tracePt t="174870" x="2778125" y="3994150"/>
          <p14:tracePt t="174878" x="2719388" y="4002088"/>
          <p14:tracePt t="174902" x="2659063" y="4019550"/>
          <p14:tracePt t="174920" x="2651125" y="4027488"/>
          <p14:tracePt t="174951" x="2651125" y="4037013"/>
          <p14:tracePt t="174967" x="2651125" y="4044950"/>
          <p14:tracePt t="174974" x="2651125" y="4062413"/>
          <p14:tracePt t="174982" x="2651125" y="4079875"/>
          <p14:tracePt t="174990" x="2651125" y="4095750"/>
          <p14:tracePt t="175000" x="2651125" y="4105275"/>
          <p14:tracePt t="175006" x="2651125" y="4113213"/>
          <p14:tracePt t="175014" x="2651125" y="4138613"/>
          <p14:tracePt t="175022" x="2659063" y="4146550"/>
          <p14:tracePt t="175030" x="2659063" y="4156075"/>
          <p14:tracePt t="175038" x="2668588" y="4164013"/>
          <p14:tracePt t="175046" x="2693988" y="4181475"/>
          <p14:tracePt t="175054" x="2693988" y="4189413"/>
          <p14:tracePt t="175062" x="2709863" y="4197350"/>
          <p14:tracePt t="175070" x="2719388" y="4214813"/>
          <p14:tracePt t="175078" x="2735263" y="4232275"/>
          <p14:tracePt t="175086" x="2778125" y="4249738"/>
          <p14:tracePt t="175094" x="2786063" y="4265613"/>
          <p14:tracePt t="175103" x="2795588" y="4283075"/>
          <p14:tracePt t="175110" x="2828925" y="4308475"/>
          <p14:tracePt t="175119" x="2854325" y="4325938"/>
          <p14:tracePt t="175126" x="2871788" y="4341813"/>
          <p14:tracePt t="175136" x="2889250" y="4351338"/>
          <p14:tracePt t="175142" x="2914650" y="4368800"/>
          <p14:tracePt t="175151" x="2965450" y="4384675"/>
          <p14:tracePt t="175158" x="3008313" y="4402138"/>
          <p14:tracePt t="175168" x="3049588" y="4419600"/>
          <p14:tracePt t="175174" x="3109913" y="4445000"/>
          <p14:tracePt t="175184" x="3178175" y="4478338"/>
          <p14:tracePt t="175190" x="3236913" y="4513263"/>
          <p14:tracePt t="175198" x="3287713" y="4529138"/>
          <p14:tracePt t="175206" x="3338513" y="4554538"/>
          <p14:tracePt t="175214" x="3389313" y="4579938"/>
          <p14:tracePt t="175222" x="3441700" y="4614863"/>
          <p14:tracePt t="175230" x="3467100" y="4640263"/>
          <p14:tracePt t="175254" x="3475038" y="4648200"/>
          <p14:tracePt t="175319" x="3482975" y="4648200"/>
          <p14:tracePt t="175365" x="3500438" y="4648200"/>
          <p14:tracePt t="175382" x="3508375" y="4648200"/>
          <p14:tracePt t="175389" x="3533775" y="4665663"/>
          <p14:tracePt t="175397" x="3543300" y="4673600"/>
          <p14:tracePt t="175406" x="3559175" y="4683125"/>
          <p14:tracePt t="175414" x="3594100" y="4691063"/>
          <p14:tracePt t="175422" x="3636963" y="4708525"/>
          <p14:tracePt t="175430" x="3687763" y="4724400"/>
          <p14:tracePt t="175438" x="3746500" y="4733925"/>
          <p14:tracePt t="175446" x="3789363" y="4741863"/>
          <p14:tracePt t="175454" x="3832225" y="4749800"/>
          <p14:tracePt t="175462" x="3857625" y="4759325"/>
          <p14:tracePt t="175592" x="3848100" y="4759325"/>
          <p14:tracePt t="175598" x="3814763" y="4759325"/>
          <p14:tracePt t="175605" x="3781425" y="4749800"/>
          <p14:tracePt t="175614" x="3729038" y="4741863"/>
          <p14:tracePt t="175622" x="3652838" y="4733925"/>
          <p14:tracePt t="175630" x="3559175" y="4724400"/>
          <p14:tracePt t="175638" x="3457575" y="4716463"/>
          <p14:tracePt t="175646" x="3355975" y="4699000"/>
          <p14:tracePt t="175654" x="3262313" y="4683125"/>
          <p14:tracePt t="175662" x="3160713" y="4657725"/>
          <p14:tracePt t="175670" x="3074988" y="4648200"/>
          <p14:tracePt t="175678" x="3008313" y="4630738"/>
          <p14:tracePt t="175685" x="2965450" y="4622800"/>
          <p14:tracePt t="175694" x="2922588" y="4614863"/>
          <p14:tracePt t="175767" x="2914650" y="4614863"/>
          <p14:tracePt t="175840" x="2930525" y="4614863"/>
          <p14:tracePt t="175848" x="2947988" y="4614863"/>
          <p14:tracePt t="175856" x="2965450" y="4614863"/>
          <p14:tracePt t="175863" x="2998788" y="4614863"/>
          <p14:tracePt t="175872" x="3024188" y="4614863"/>
          <p14:tracePt t="175880" x="3074988" y="4614863"/>
          <p14:tracePt t="175889" x="3152775" y="4605338"/>
          <p14:tracePt t="175906" x="3348038" y="4589463"/>
          <p14:tracePt t="175911" x="3492500" y="4572000"/>
          <p14:tracePt t="175920" x="3636963" y="4564063"/>
          <p14:tracePt t="175926" x="3814763" y="4538663"/>
          <p14:tracePt t="175938" x="3941763" y="4521200"/>
          <p14:tracePt t="175942" x="4078288" y="4495800"/>
          <p14:tracePt t="175953" x="4214813" y="4470400"/>
          <p14:tracePt t="175959" x="4349750" y="4435475"/>
          <p14:tracePt t="175969" x="4486275" y="4394200"/>
          <p14:tracePt t="175975" x="4587875" y="4359275"/>
          <p14:tracePt t="175986" x="4706938" y="4325938"/>
          <p14:tracePt t="175991" x="4800600" y="4283075"/>
          <p14:tracePt t="176001" x="4876800" y="4249738"/>
          <p14:tracePt t="176007" x="4945063" y="4214813"/>
          <p14:tracePt t="176015" x="5013325" y="4181475"/>
          <p14:tracePt t="176023" x="5064125" y="4146550"/>
          <p14:tracePt t="176031" x="5114925" y="4113213"/>
          <p14:tracePt t="176038" x="5173663" y="4087813"/>
          <p14:tracePt t="176046" x="5208588" y="4070350"/>
          <p14:tracePt t="176055" x="5241925" y="4052888"/>
          <p14:tracePt t="176104" x="5259388" y="4062413"/>
          <p14:tracePt t="176111" x="5267325" y="4062413"/>
          <p14:tracePt t="176120" x="5292725" y="4095750"/>
          <p14:tracePt t="176126" x="5302250" y="4113213"/>
          <p14:tracePt t="176136" x="5327650" y="4171950"/>
          <p14:tracePt t="176143" x="5368925" y="4249738"/>
          <p14:tracePt t="176152" x="5411788" y="4325938"/>
          <p14:tracePt t="176159" x="5454650" y="4410075"/>
          <p14:tracePt t="176169" x="5505450" y="4503738"/>
          <p14:tracePt t="176175" x="5548313" y="4605338"/>
          <p14:tracePt t="176185" x="5591175" y="4691063"/>
          <p14:tracePt t="176191" x="5624513" y="4784725"/>
          <p14:tracePt t="176201" x="5657850" y="4878388"/>
          <p14:tracePt t="176207" x="5700713" y="4972050"/>
          <p14:tracePt t="176215" x="5726113" y="5064125"/>
          <p14:tracePt t="176222" x="5751513" y="5124450"/>
          <p14:tracePt t="176231" x="5768975" y="5183188"/>
          <p14:tracePt t="176238" x="5776913" y="5226050"/>
          <p14:tracePt t="176247" x="5786438" y="5251450"/>
          <p14:tracePt t="176255" x="5786438" y="5260975"/>
          <p14:tracePt t="176271" x="5786438" y="5268913"/>
          <p14:tracePt t="176279" x="5786438" y="5276850"/>
          <p14:tracePt t="176422" x="5794375" y="5276850"/>
          <p14:tracePt t="176430" x="5802313" y="5276850"/>
          <p14:tracePt t="176438" x="5811838" y="5276850"/>
          <p14:tracePt t="176453" x="5837238" y="5276850"/>
          <p14:tracePt t="176461" x="5853113" y="5302250"/>
          <p14:tracePt t="176469" x="5880100" y="5319713"/>
          <p14:tracePt t="176477" x="5905500" y="5353050"/>
          <p14:tracePt t="176485" x="5946775" y="5380038"/>
          <p14:tracePt t="176494" x="5981700" y="5405438"/>
          <p14:tracePt t="176502" x="6032500" y="5456238"/>
          <p14:tracePt t="176510" x="6116638" y="5524500"/>
          <p14:tracePt t="176519" x="6245225" y="5626100"/>
          <p14:tracePt t="176526" x="6372225" y="5735638"/>
          <p14:tracePt t="176536" x="6456363" y="5795963"/>
          <p14:tracePt t="176542" x="6542088" y="5864225"/>
          <p14:tracePt t="176551" x="6643688" y="5940425"/>
          <p14:tracePt t="176558" x="6729413" y="6008688"/>
          <p14:tracePt t="176567" x="6813550" y="6059488"/>
          <p14:tracePt t="176574" x="6881813" y="6092825"/>
          <p14:tracePt t="176585" x="6932613" y="6143625"/>
          <p14:tracePt t="176600" x="6942138" y="6153150"/>
          <p14:tracePt t="176606" x="6950075" y="6161088"/>
          <p14:tracePt t="177016" x="6942138" y="6161088"/>
          <p14:tracePt t="177023" x="6932613" y="6169025"/>
          <p14:tracePt t="177032" x="6924675" y="6169025"/>
          <p14:tracePt t="177046" x="6899275" y="6169025"/>
          <p14:tracePt t="177054" x="6864350" y="6169025"/>
          <p14:tracePt t="177062" x="6831013" y="6169025"/>
          <p14:tracePt t="177070" x="6788150" y="6153150"/>
          <p14:tracePt t="177078" x="6754813" y="6127750"/>
          <p14:tracePt t="177086" x="6737350" y="6110288"/>
          <p14:tracePt t="177100" x="6729413" y="6110288"/>
          <p14:tracePt t="177106" x="6711950" y="6110288"/>
          <p14:tracePt t="177114" x="6704013" y="6110288"/>
          <p14:tracePt t="177130" x="6694488" y="6102350"/>
          <p14:tracePt t="177146" x="6669088" y="6102350"/>
          <p14:tracePt t="177154" x="6643688" y="6092825"/>
          <p14:tracePt t="177162" x="6575425" y="6084888"/>
          <p14:tracePt t="177170" x="6430963" y="6076950"/>
          <p14:tracePt t="177178" x="6227763" y="6034088"/>
          <p14:tracePt t="177187" x="6015038" y="6008688"/>
          <p14:tracePt t="177194" x="5743575" y="5965825"/>
          <p14:tracePt t="177203" x="5454650" y="5922963"/>
          <p14:tracePt t="177210" x="5165725" y="5880100"/>
          <p14:tracePt t="177220" x="4902200" y="5838825"/>
          <p14:tracePt t="177226" x="4630738" y="5795963"/>
          <p14:tracePt t="177235" x="4384675" y="5735638"/>
          <p14:tracePt t="177242" x="4197350" y="5676900"/>
          <p14:tracePt t="177252" x="4044950" y="5616575"/>
          <p14:tracePt t="177258" x="3959225" y="5575300"/>
          <p14:tracePt t="177267" x="3883025" y="5514975"/>
          <p14:tracePt t="177274" x="3814763" y="5472113"/>
          <p14:tracePt t="177285" x="3746500" y="5421313"/>
          <p14:tracePt t="177290" x="3687763" y="5380038"/>
          <p14:tracePt t="177301" x="3636963" y="5327650"/>
          <p14:tracePt t="177306" x="3576638" y="5286375"/>
          <p14:tracePt t="177314" x="3517900" y="5235575"/>
          <p14:tracePt t="177322" x="3441700" y="5167313"/>
          <p14:tracePt t="177330" x="3373438" y="5116513"/>
          <p14:tracePt t="177338" x="3313113" y="5081588"/>
          <p14:tracePt t="177346" x="3262313" y="5038725"/>
          <p14:tracePt t="177354" x="3211513" y="4987925"/>
          <p14:tracePt t="177362" x="3168650" y="4972050"/>
          <p14:tracePt t="177370" x="3143250" y="4946650"/>
          <p14:tracePt t="177378" x="3109913" y="4919663"/>
          <p14:tracePt t="177386" x="3100388" y="4911725"/>
          <p14:tracePt t="177394" x="3074988" y="4878388"/>
          <p14:tracePt t="177403" x="3067050" y="4852988"/>
          <p14:tracePt t="177410" x="3059113" y="4843463"/>
          <p14:tracePt t="177419" x="3049588" y="4827588"/>
          <p14:tracePt t="177426" x="3033713" y="4802188"/>
          <p14:tracePt t="177435" x="3024188" y="4792663"/>
          <p14:tracePt t="177442" x="3016250" y="4775200"/>
          <p14:tracePt t="177451" x="3016250" y="4767263"/>
          <p14:tracePt t="177458" x="3008313" y="4749800"/>
          <p14:tracePt t="177468" x="2998788" y="4733925"/>
          <p14:tracePt t="177484" x="2990850" y="4724400"/>
          <p14:tracePt t="177529" x="2982913" y="4716463"/>
          <p14:tracePt t="177537" x="2965450" y="4699000"/>
          <p14:tracePt t="177545" x="2940050" y="4691063"/>
          <p14:tracePt t="177553" x="2914650" y="4673600"/>
          <p14:tracePt t="177561" x="2897188" y="4665663"/>
          <p14:tracePt t="177577" x="2879725" y="4657725"/>
          <p14:tracePt t="177585" x="2871788" y="4648200"/>
          <p14:tracePt t="177593" x="2863850" y="4648200"/>
          <p14:tracePt t="177625" x="2854325" y="4648200"/>
          <p14:tracePt t="177634" x="2846388" y="4648200"/>
          <p14:tracePt t="177641" x="2838450" y="4648200"/>
          <p14:tracePt t="177651" x="2828925" y="4640263"/>
          <p14:tracePt t="177658" x="2803525" y="4640263"/>
          <p14:tracePt t="177668" x="2786063" y="4640263"/>
          <p14:tracePt t="177674" x="2770188" y="4640263"/>
          <p14:tracePt t="177685" x="2752725" y="4630738"/>
          <p14:tracePt t="177690" x="2735263" y="4630738"/>
          <p14:tracePt t="177700" x="2719388" y="4630738"/>
          <p14:tracePt t="177706" x="2693988" y="4630738"/>
          <p14:tracePt t="177713" x="2676525" y="4630738"/>
          <p14:tracePt t="177722" x="2651125" y="4630738"/>
          <p14:tracePt t="177733" x="2641600" y="4630738"/>
          <p14:tracePt t="177738" x="2616200" y="4630738"/>
          <p14:tracePt t="177746" x="2608263" y="4630738"/>
          <p14:tracePt t="177754" x="2582863" y="4630738"/>
          <p14:tracePt t="177762" x="2565400" y="4630738"/>
          <p14:tracePt t="177770" x="2549525" y="4630738"/>
          <p14:tracePt t="177778" x="2524125" y="4630738"/>
          <p14:tracePt t="177786" x="2506663" y="4630738"/>
          <p14:tracePt t="177794" x="2489200" y="4630738"/>
          <p14:tracePt t="177802" x="2471738" y="4630738"/>
          <p14:tracePt t="177810" x="2455863" y="4630738"/>
          <p14:tracePt t="177818" x="2446338" y="4630738"/>
          <p14:tracePt t="177826" x="2438400" y="4630738"/>
          <p14:tracePt t="177835" x="2413000" y="4630738"/>
          <p14:tracePt t="177842" x="2405063" y="4630738"/>
          <p14:tracePt t="177851" x="2387600" y="4640263"/>
          <p14:tracePt t="177858" x="2387600" y="4648200"/>
          <p14:tracePt t="177868" x="2370138" y="4648200"/>
          <p14:tracePt t="177874" x="2362200" y="4648200"/>
          <p14:tracePt t="177884" x="2362200" y="4657725"/>
          <p14:tracePt t="177903" x="2352675" y="4657725"/>
          <p14:tracePt t="177979" x="2362200" y="4648200"/>
          <p14:tracePt t="177987" x="2395538" y="4630738"/>
          <p14:tracePt t="177994" x="2413000" y="4630738"/>
          <p14:tracePt t="178003" x="2471738" y="4648200"/>
          <p14:tracePt t="178011" x="2549525" y="4683125"/>
          <p14:tracePt t="178020" x="2633663" y="4708525"/>
          <p14:tracePt t="178026" x="2735263" y="4716463"/>
          <p14:tracePt t="178037" x="2879725" y="4733925"/>
          <p14:tracePt t="178042" x="3067050" y="4733925"/>
          <p14:tracePt t="178052" x="3297238" y="4741863"/>
          <p14:tracePt t="178059" x="3551238" y="4741863"/>
          <p14:tracePt t="178068" x="3865563" y="4775200"/>
          <p14:tracePt t="178075" x="4162425" y="4784725"/>
          <p14:tracePt t="178085" x="4451350" y="4802188"/>
          <p14:tracePt t="178090" x="4732338" y="4818063"/>
          <p14:tracePt t="178101" x="4987925" y="4827588"/>
          <p14:tracePt t="178107" x="5233988" y="4852988"/>
          <p14:tracePt t="178115" x="5472113" y="4894263"/>
          <p14:tracePt t="178122" x="5675313" y="4937125"/>
          <p14:tracePt t="178131" x="5862638" y="4979988"/>
          <p14:tracePt t="178138" x="6024563" y="5030788"/>
          <p14:tracePt t="178146" x="6159500" y="5064125"/>
          <p14:tracePt t="178154" x="6261100" y="5091113"/>
          <p14:tracePt t="178163" x="6329363" y="5106988"/>
          <p14:tracePt t="178171" x="6389688" y="5116513"/>
          <p14:tracePt t="178178" x="6448425" y="5132388"/>
          <p14:tracePt t="178188" x="6499225" y="5141913"/>
          <p14:tracePt t="178194" x="6550025" y="5157788"/>
          <p14:tracePt t="178204" x="6584950" y="5167313"/>
          <p14:tracePt t="178211" x="6618288" y="5167313"/>
          <p14:tracePt t="178220" x="6635750" y="5167313"/>
          <p14:tracePt t="178226" x="6653213" y="5167313"/>
          <p14:tracePt t="178236" x="6678613" y="5167313"/>
          <p14:tracePt t="178242" x="6704013" y="5167313"/>
          <p14:tracePt t="178253" x="6729413" y="5167313"/>
          <p14:tracePt t="178258" x="6762750" y="5167313"/>
          <p14:tracePt t="178268" x="6788150" y="5167313"/>
          <p14:tracePt t="178275" x="6823075" y="5167313"/>
          <p14:tracePt t="178286" x="6848475" y="5167313"/>
          <p14:tracePt t="178291" x="6873875" y="5167313"/>
          <p14:tracePt t="178302" x="6899275" y="5167313"/>
          <p14:tracePt t="178306" x="6907213" y="5167313"/>
          <p14:tracePt t="178315" x="6915150" y="5167313"/>
          <p14:tracePt t="178322" x="6924675" y="5167313"/>
          <p14:tracePt t="178388" x="6907213" y="5157788"/>
          <p14:tracePt t="178396" x="6899275" y="5149850"/>
          <p14:tracePt t="178405" x="6881813" y="5141913"/>
          <p14:tracePt t="178412" x="6864350" y="5132388"/>
          <p14:tracePt t="178421" x="6823075" y="5099050"/>
          <p14:tracePt t="178426" x="6788150" y="5056188"/>
          <p14:tracePt t="178436" x="6762750" y="5048250"/>
          <p14:tracePt t="178442" x="6737350" y="5022850"/>
          <p14:tracePt t="178452" x="6711950" y="5013325"/>
          <p14:tracePt t="178458" x="6686550" y="4987925"/>
          <p14:tracePt t="178469" x="6661150" y="4972050"/>
          <p14:tracePt t="178474" x="6643688" y="4954588"/>
          <p14:tracePt t="178483" x="6635750" y="4946650"/>
          <p14:tracePt t="178490" x="6610350" y="4911725"/>
          <p14:tracePt t="178500" x="6592888" y="4894263"/>
          <p14:tracePt t="178506" x="6575425" y="4878388"/>
          <p14:tracePt t="178517" x="6550025" y="4843463"/>
          <p14:tracePt t="178522" x="6542088" y="4827588"/>
          <p14:tracePt t="178530" x="6524625" y="4802188"/>
          <p14:tracePt t="178538" x="6516688" y="4784725"/>
          <p14:tracePt t="178546" x="6508750" y="4759325"/>
          <p14:tracePt t="178554" x="6499225" y="4733925"/>
          <p14:tracePt t="178562" x="6491288" y="4716463"/>
          <p14:tracePt t="178570" x="6483350" y="4699000"/>
          <p14:tracePt t="178578" x="6483350" y="4691063"/>
          <p14:tracePt t="178586" x="6483350" y="4683125"/>
          <p14:tracePt t="178594" x="6483350" y="4673600"/>
          <p14:tracePt t="178602" x="6483350" y="4665663"/>
          <p14:tracePt t="178682" x="6483350" y="4673600"/>
          <p14:tracePt t="178690" x="6483350" y="4691063"/>
          <p14:tracePt t="178699" x="6483350" y="4716463"/>
          <p14:tracePt t="178706" x="6491288" y="4767263"/>
          <p14:tracePt t="178717" x="6499225" y="4818063"/>
          <p14:tracePt t="178722" x="6499225" y="4868863"/>
          <p14:tracePt t="178730" x="6491288" y="4954588"/>
          <p14:tracePt t="178738" x="6465888" y="5048250"/>
          <p14:tracePt t="178746" x="6430963" y="5141913"/>
          <p14:tracePt t="178754" x="6405563" y="5235575"/>
          <p14:tracePt t="178762" x="6389688" y="5311775"/>
          <p14:tracePt t="178770" x="6372225" y="5395913"/>
          <p14:tracePt t="178778" x="6354763" y="5446713"/>
          <p14:tracePt t="178786" x="6346825" y="5446713"/>
          <p14:tracePt t="178794" x="6346825" y="5456238"/>
          <p14:tracePt t="178884" x="6329363" y="5421313"/>
          <p14:tracePt t="178891" x="6303963" y="5395913"/>
          <p14:tracePt t="178900" x="6261100" y="5353050"/>
          <p14:tracePt t="178909" x="6176963" y="5286375"/>
          <p14:tracePt t="178919" x="6032500" y="5226050"/>
          <p14:tracePt t="178923" x="5802313" y="5141913"/>
          <p14:tracePt t="178937" x="5480050" y="5048250"/>
          <p14:tracePt t="178943" x="5140325" y="4972050"/>
          <p14:tracePt t="178949" x="4818063" y="4911725"/>
          <p14:tracePt t="178956" x="4486275" y="4852988"/>
          <p14:tracePt t="178961" x="4187825" y="4792663"/>
          <p14:tracePt t="178970" x="3925888" y="4749800"/>
          <p14:tracePt t="178978" x="3729038" y="4724400"/>
          <p14:tracePt t="178986" x="3551238" y="4699000"/>
          <p14:tracePt t="178994" x="3441700" y="4683125"/>
          <p14:tracePt t="179001" x="3348038" y="4665663"/>
          <p14:tracePt t="179010" x="3279775" y="4657725"/>
          <p14:tracePt t="179018" x="3203575" y="4640263"/>
          <p14:tracePt t="179026" x="3135313" y="4630738"/>
          <p14:tracePt t="179035" x="3074988" y="4622800"/>
          <p14:tracePt t="179042" x="3008313" y="4614863"/>
          <p14:tracePt t="179052" x="2930525" y="4597400"/>
          <p14:tracePt t="179058" x="2871788" y="4597400"/>
          <p14:tracePt t="179068" x="2786063" y="4579938"/>
          <p14:tracePt t="179074" x="2719388" y="4564063"/>
          <p14:tracePt t="179084" x="2651125" y="4546600"/>
          <p14:tracePt t="179090" x="2590800" y="4529138"/>
          <p14:tracePt t="179101" x="2549525" y="4521200"/>
          <p14:tracePt t="179106" x="2524125" y="4521200"/>
          <p14:tracePt t="179117" x="2506663" y="4521200"/>
          <p14:tracePt t="179122" x="2506663" y="4513263"/>
          <p14:tracePt t="179130" x="2489200" y="4513263"/>
          <p14:tracePt t="179138" x="2463800" y="4513263"/>
          <p14:tracePt t="179146" x="2430463" y="4513263"/>
          <p14:tracePt t="179154" x="2395538" y="4513263"/>
          <p14:tracePt t="179162" x="2379663" y="4513263"/>
          <p14:tracePt t="179170" x="2344738" y="4513263"/>
          <p14:tracePt t="179178" x="2319338" y="4513263"/>
          <p14:tracePt t="179186" x="2293938" y="4513263"/>
          <p14:tracePt t="179194" x="2260600" y="4513263"/>
          <p14:tracePt t="179202" x="2235200" y="4513263"/>
          <p14:tracePt t="179211" x="2200275" y="4513263"/>
          <p14:tracePt t="179218" x="2174875" y="4513263"/>
          <p14:tracePt t="179226" x="2141538" y="4513263"/>
          <p14:tracePt t="179236" x="2116138" y="4513263"/>
          <p14:tracePt t="179242" x="2090738" y="4513263"/>
          <p14:tracePt t="179251" x="2065338" y="4503738"/>
          <p14:tracePt t="179258" x="2055813" y="4503738"/>
          <p14:tracePt t="179268" x="2047875" y="4503738"/>
          <p14:tracePt t="179290" x="2047875" y="4495800"/>
          <p14:tracePt t="179323" x="2055813" y="4495800"/>
          <p14:tracePt t="179332" x="2090738" y="4486275"/>
          <p14:tracePt t="179339" x="2124075" y="4486275"/>
          <p14:tracePt t="179347" x="2141538" y="4486275"/>
          <p14:tracePt t="179356" x="2182813" y="4486275"/>
          <p14:tracePt t="179363" x="2235200" y="4486275"/>
          <p14:tracePt t="179371" x="2301875" y="4486275"/>
          <p14:tracePt t="179379" x="2413000" y="4495800"/>
          <p14:tracePt t="179388" x="2557463" y="4503738"/>
          <p14:tracePt t="179395" x="2727325" y="4529138"/>
          <p14:tracePt t="179404" x="2905125" y="4554538"/>
          <p14:tracePt t="179411" x="3117850" y="4579938"/>
          <p14:tracePt t="179420" x="3381375" y="4605338"/>
          <p14:tracePt t="179427" x="3602038" y="4630738"/>
          <p14:tracePt t="179435" x="3797300" y="4640263"/>
          <p14:tracePt t="179442" x="3984625" y="4657725"/>
          <p14:tracePt t="179451" x="4137025" y="4673600"/>
          <p14:tracePt t="179458" x="4240213" y="4683125"/>
          <p14:tracePt t="179468" x="4306888" y="4691063"/>
          <p14:tracePt t="179474" x="4359275" y="4699000"/>
          <p14:tracePt t="179499" x="4359275" y="4708525"/>
          <p14:tracePt t="179531" x="4367213" y="4708525"/>
          <p14:tracePt t="179546" x="4384675" y="4724400"/>
          <p14:tracePt t="179554" x="4400550" y="4759325"/>
          <p14:tracePt t="179562" x="4418013" y="4775200"/>
          <p14:tracePt t="179570" x="4418013" y="4784725"/>
          <p14:tracePt t="179578" x="4443413" y="4818063"/>
          <p14:tracePt t="179586" x="4468813" y="4835525"/>
          <p14:tracePt t="179594" x="4468813" y="4843463"/>
          <p14:tracePt t="179601" x="4476750" y="4860925"/>
          <p14:tracePt t="179610" x="4486275" y="4860925"/>
          <p14:tracePt t="179618" x="4486275" y="4868863"/>
          <p14:tracePt t="179626" x="4486275" y="4878388"/>
          <p14:tracePt t="179634" x="4494213" y="4886325"/>
          <p14:tracePt t="179836" x="4494213" y="4894263"/>
          <p14:tracePt t="179843" x="4476750" y="4894263"/>
          <p14:tracePt t="179852" x="4468813" y="4894263"/>
          <p14:tracePt t="179859" x="4451350" y="4894263"/>
          <p14:tracePt t="179870" x="4425950" y="4894263"/>
          <p14:tracePt t="179887" x="4384675" y="4886325"/>
          <p14:tracePt t="179902" x="4367213" y="4886325"/>
          <p14:tracePt t="179908" x="4349750" y="4878388"/>
          <p14:tracePt t="179918" x="4332288" y="4878388"/>
          <p14:tracePt t="179938" x="4298950" y="4878388"/>
          <p14:tracePt t="179954" x="4291013" y="4878388"/>
          <p14:tracePt t="179962" x="4273550" y="4878388"/>
          <p14:tracePt t="179970" x="4273550" y="4868863"/>
          <p14:tracePt t="179978" x="4265613" y="4868863"/>
          <p14:tracePt t="179986" x="4256088" y="4868863"/>
          <p14:tracePt t="179994" x="4248150" y="4868863"/>
          <p14:tracePt t="180010" x="4230688" y="4878388"/>
          <p14:tracePt t="180018" x="4222750" y="4878388"/>
          <p14:tracePt t="180026" x="4205288" y="4878388"/>
          <p14:tracePt t="180034" x="4197350" y="4886325"/>
          <p14:tracePt t="180042" x="4187825" y="4886325"/>
          <p14:tracePt t="180051" x="4162425" y="4903788"/>
          <p14:tracePt t="180074" x="4154488" y="4903788"/>
          <p14:tracePt t="180083" x="4146550" y="4903788"/>
          <p14:tracePt t="180106" x="4137025" y="4903788"/>
          <p14:tracePt t="180117" x="4129088" y="4903788"/>
          <p14:tracePt t="180122" x="4129088" y="4911725"/>
          <p14:tracePt t="180130" x="4121150" y="4911725"/>
          <p14:tracePt t="180138" x="4111625" y="4919663"/>
          <p14:tracePt t="180147" x="4103688" y="4919663"/>
          <p14:tracePt t="180154" x="4086225" y="4929188"/>
          <p14:tracePt t="180162" x="4060825" y="4929188"/>
          <p14:tracePt t="180174" x="4044950" y="4929188"/>
          <p14:tracePt t="180184" x="4027488" y="4929188"/>
          <p14:tracePt t="180190" x="4010025" y="4929188"/>
          <p14:tracePt t="180201" x="3992563" y="4929188"/>
          <p14:tracePt t="180206" x="3967163" y="4929188"/>
          <p14:tracePt t="180217" x="3941763" y="4919663"/>
          <p14:tracePt t="180222" x="3908425" y="4911725"/>
          <p14:tracePt t="180231" x="3890963" y="4911725"/>
          <p14:tracePt t="180238" x="3865563" y="4903788"/>
          <p14:tracePt t="180246" x="3822700" y="4894263"/>
          <p14:tracePt t="180254" x="3771900" y="4886325"/>
          <p14:tracePt t="180262" x="3721100" y="4878388"/>
          <p14:tracePt t="180270" x="3687763" y="4868863"/>
          <p14:tracePt t="180278" x="3636963" y="4860925"/>
          <p14:tracePt t="180286" x="3602038" y="4852988"/>
          <p14:tracePt t="180294" x="3568700" y="4843463"/>
          <p14:tracePt t="180304" x="3525838" y="4843463"/>
          <p14:tracePt t="180310" x="3492500" y="4835525"/>
          <p14:tracePt t="180319" x="3457575" y="4827588"/>
          <p14:tracePt t="180326" x="3441700" y="4818063"/>
          <p14:tracePt t="180335" x="3414713" y="4818063"/>
          <p14:tracePt t="180342" x="3398838" y="4818063"/>
          <p14:tracePt t="180352" x="3373438" y="4818063"/>
          <p14:tracePt t="180358" x="3363913" y="4818063"/>
          <p14:tracePt t="180368" x="3338513" y="4810125"/>
          <p14:tracePt t="180374" x="3322638" y="4810125"/>
          <p14:tracePt t="180383" x="3305175" y="4810125"/>
          <p14:tracePt t="180390" x="3279775" y="4810125"/>
          <p14:tracePt t="180402" x="3228975" y="4802188"/>
          <p14:tracePt t="180406" x="3178175" y="4802188"/>
          <p14:tracePt t="180417" x="3143250" y="4802188"/>
          <p14:tracePt t="180422" x="3100388" y="4792663"/>
          <p14:tracePt t="180431" x="3041650" y="4792663"/>
          <p14:tracePt t="180438" x="2990850" y="4784725"/>
          <p14:tracePt t="180447" x="2947988" y="4784725"/>
          <p14:tracePt t="180454" x="2914650" y="4775200"/>
          <p14:tracePt t="180462" x="2889250" y="4767263"/>
          <p14:tracePt t="180470" x="2879725" y="4767263"/>
          <p14:tracePt t="180478" x="2871788" y="4767263"/>
          <p14:tracePt t="180486" x="2863850" y="4767263"/>
          <p14:tracePt t="180560" x="2863850" y="4759325"/>
          <p14:tracePt t="180568" x="2871788" y="4749800"/>
          <p14:tracePt t="180575" x="2897188" y="4749800"/>
          <p14:tracePt t="180588" x="2930525" y="4749800"/>
          <p14:tracePt t="180592" x="2990850" y="4749800"/>
          <p14:tracePt t="180604" x="3074988" y="4749800"/>
          <p14:tracePt t="180607" x="3203575" y="4749800"/>
          <p14:tracePt t="180619" x="3355975" y="4749800"/>
          <p14:tracePt t="180623" x="3551238" y="4741863"/>
          <p14:tracePt t="180632" x="3832225" y="4724400"/>
          <p14:tracePt t="180641" x="4137025" y="4683125"/>
          <p14:tracePt t="180649" x="4451350" y="4640263"/>
          <p14:tracePt t="180656" x="4765675" y="4597400"/>
          <p14:tracePt t="180663" x="5080000" y="4529138"/>
          <p14:tracePt t="180670" x="5378450" y="4478338"/>
          <p14:tracePt t="180678" x="5624513" y="4419600"/>
          <p14:tracePt t="180686" x="5811838" y="4359275"/>
          <p14:tracePt t="180694" x="5964238" y="4283075"/>
          <p14:tracePt t="180702" x="6091238" y="4224338"/>
          <p14:tracePt t="180710" x="6202363" y="4164013"/>
          <p14:tracePt t="180719" x="6321425" y="4087813"/>
          <p14:tracePt t="180726" x="6415088" y="4027488"/>
          <p14:tracePt t="180735" x="6508750" y="3976688"/>
          <p14:tracePt t="180742" x="6584950" y="3925888"/>
          <p14:tracePt t="180751" x="6643688" y="3892550"/>
          <p14:tracePt t="180758" x="6694488" y="3857625"/>
          <p14:tracePt t="180767" x="6719888" y="3841750"/>
          <p14:tracePt t="180773" x="6754813" y="3816350"/>
          <p14:tracePt t="180783" x="6762750" y="3806825"/>
          <p14:tracePt t="180789" x="6780213" y="3798888"/>
          <p14:tracePt t="180799" x="6797675" y="3781425"/>
          <p14:tracePt t="180816" x="6805613" y="3773488"/>
          <p14:tracePt t="180830" x="6813550" y="3763963"/>
          <p14:tracePt t="180838" x="6813550" y="3756025"/>
          <p14:tracePt t="180846" x="6823075" y="3748088"/>
          <p14:tracePt t="180862" x="6838950" y="3730625"/>
          <p14:tracePt t="180870" x="6848475" y="3722688"/>
          <p14:tracePt t="180878" x="6856413" y="3705225"/>
          <p14:tracePt t="180901" x="6873875" y="3697288"/>
          <p14:tracePt t="180903" x="6881813" y="3687763"/>
          <p14:tracePt t="180910" x="6889750" y="3671888"/>
          <p14:tracePt t="180917" x="6907213" y="3671888"/>
          <p14:tracePt t="180926" x="6932613" y="3671888"/>
          <p14:tracePt t="180937" x="6942138" y="3671888"/>
          <p14:tracePt t="180943" x="6958013" y="3671888"/>
          <p14:tracePt t="180955" x="6967538" y="3671888"/>
          <p14:tracePt t="180960" x="6992938" y="3671888"/>
          <p14:tracePt t="180970" x="7000875" y="3687763"/>
          <p14:tracePt t="180975" x="7018338" y="3705225"/>
          <p14:tracePt t="180991" x="7043738" y="3730625"/>
          <p14:tracePt t="181003" x="7059613" y="3756025"/>
          <p14:tracePt t="181007" x="7069138" y="3781425"/>
          <p14:tracePt t="181019" x="7077075" y="3816350"/>
          <p14:tracePt t="181023" x="7085013" y="3832225"/>
          <p14:tracePt t="181035" x="7085013" y="3857625"/>
          <p14:tracePt t="181041" x="7102475" y="3892550"/>
          <p14:tracePt t="181049" x="7112000" y="3917950"/>
          <p14:tracePt t="181055" x="7119938" y="3925888"/>
          <p14:tracePt t="181062" x="7119938" y="3943350"/>
          <p14:tracePt t="181070" x="7127875" y="3968750"/>
          <p14:tracePt t="181078" x="7127875" y="3986213"/>
          <p14:tracePt t="181086" x="7137400" y="3994150"/>
          <p14:tracePt t="181094" x="7137400" y="4002088"/>
          <p14:tracePt t="181102" x="7137400" y="4019550"/>
          <p14:tracePt t="181110" x="7137400" y="4037013"/>
          <p14:tracePt t="181231" x="7137400" y="4019550"/>
          <p14:tracePt t="181240" x="7137400" y="3986213"/>
          <p14:tracePt t="181249" x="7137400" y="3943350"/>
          <p14:tracePt t="181253" x="7085013" y="3883025"/>
          <p14:tracePt t="181262" x="7018338" y="3832225"/>
          <p14:tracePt t="181270" x="6924675" y="3798888"/>
          <p14:tracePt t="181278" x="6788150" y="3756025"/>
          <p14:tracePt t="181286" x="6592888" y="3730625"/>
          <p14:tracePt t="181293" x="6311900" y="3713163"/>
          <p14:tracePt t="181302" x="6007100" y="3722688"/>
          <p14:tracePt t="181310" x="5700713" y="3748088"/>
          <p14:tracePt t="181318" x="5429250" y="3790950"/>
          <p14:tracePt t="181326" x="5249863" y="3824288"/>
          <p14:tracePt t="181334" x="5132388" y="3867150"/>
          <p14:tracePt t="181342" x="5064125" y="3892550"/>
          <p14:tracePt t="181352" x="5021263" y="3925888"/>
          <p14:tracePt t="181358" x="4995863" y="3951288"/>
          <p14:tracePt t="181374" x="4995863" y="3968750"/>
          <p14:tracePt t="181383" x="4995863" y="3986213"/>
          <p14:tracePt t="181390" x="5003800" y="4002088"/>
          <p14:tracePt t="181398" x="5013325" y="4019550"/>
          <p14:tracePt t="181406" x="5038725" y="4027488"/>
          <p14:tracePt t="181455" x="5046663" y="4037013"/>
          <p14:tracePt t="181479" x="5029200" y="4052888"/>
          <p14:tracePt t="181488" x="5021263" y="4052888"/>
          <p14:tracePt t="181495" x="5003800" y="4052888"/>
          <p14:tracePt t="181504" x="4962525" y="4052888"/>
          <p14:tracePt t="181511" x="4894263" y="4052888"/>
          <p14:tracePt t="181519" x="4800600" y="4052888"/>
          <p14:tracePt t="181527" x="4699000" y="4062413"/>
          <p14:tracePt t="181536" x="4554538" y="4079875"/>
          <p14:tracePt t="181542" x="4384675" y="4095750"/>
          <p14:tracePt t="181552" x="4162425" y="4121150"/>
          <p14:tracePt t="181559" x="3967163" y="4146550"/>
          <p14:tracePt t="181568" x="3746500" y="4171950"/>
          <p14:tracePt t="181574" x="3586163" y="4224338"/>
          <p14:tracePt t="181585" x="3467100" y="4257675"/>
          <p14:tracePt t="181590" x="3381375" y="4291013"/>
          <p14:tracePt t="181599" x="3313113" y="4316413"/>
          <p14:tracePt t="181606" x="3279775" y="4333875"/>
          <p14:tracePt t="181616" x="3244850" y="4341813"/>
          <p14:tracePt t="181622" x="3211513" y="4359275"/>
          <p14:tracePt t="181630" x="3168650" y="4384675"/>
          <p14:tracePt t="181638" x="3143250" y="4410075"/>
          <p14:tracePt t="181646" x="3092450" y="4445000"/>
          <p14:tracePt t="181654" x="3049588" y="4470400"/>
          <p14:tracePt t="181662" x="2973388" y="4513263"/>
          <p14:tracePt t="181670" x="2889250" y="4554538"/>
          <p14:tracePt t="181678" x="2820988" y="4579938"/>
          <p14:tracePt t="181686" x="2752725" y="4605338"/>
          <p14:tracePt t="181694" x="2676525" y="4622800"/>
          <p14:tracePt t="181702" x="2625725" y="4648200"/>
          <p14:tracePt t="181710" x="2590800" y="4665663"/>
          <p14:tracePt t="181718" x="2565400" y="4683125"/>
          <p14:tracePt t="181725" x="2532063" y="4699000"/>
          <p14:tracePt t="181758" x="2524125" y="4708525"/>
          <p14:tracePt t="181784" x="2514600" y="4716463"/>
          <p14:tracePt t="181790" x="2506663" y="4716463"/>
          <p14:tracePt t="181799" x="2506663" y="4733925"/>
          <p14:tracePt t="181806" x="2497138" y="4741863"/>
          <p14:tracePt t="181816" x="2489200" y="4749800"/>
          <p14:tracePt t="181822" x="2489200" y="4759325"/>
          <p14:tracePt t="181829" x="2489200" y="4767263"/>
          <p14:tracePt t="181837" x="2489200" y="4775200"/>
          <p14:tracePt t="181845" x="2489200" y="4784725"/>
          <p14:tracePt t="181861" x="2497138" y="4802188"/>
          <p14:tracePt t="181883" x="2532063" y="4818063"/>
          <p14:tracePt t="181886" x="2540000" y="4827588"/>
          <p14:tracePt t="181894" x="2565400" y="4827588"/>
          <p14:tracePt t="181901" x="2582863" y="4827588"/>
          <p14:tracePt t="181910" x="2616200" y="4835525"/>
          <p14:tracePt t="181918" x="2676525" y="4852988"/>
          <p14:tracePt t="181926" x="2735263" y="4860925"/>
          <p14:tracePt t="181935" x="2811463" y="4878388"/>
          <p14:tracePt t="181941" x="2863850" y="4886325"/>
          <p14:tracePt t="181951" x="2922588" y="4894263"/>
          <p14:tracePt t="181957" x="2973388" y="4894263"/>
          <p14:tracePt t="181968" x="3033713" y="4903788"/>
          <p14:tracePt t="181973" x="3100388" y="4911725"/>
          <p14:tracePt t="181983" x="3135313" y="4911725"/>
          <p14:tracePt t="181990" x="3168650" y="4911725"/>
          <p14:tracePt t="181999" x="3194050" y="4911725"/>
          <p14:tracePt t="182006" x="3219450" y="4911725"/>
          <p14:tracePt t="182016" x="3236913" y="4911725"/>
          <p14:tracePt t="182022" x="3254375" y="4911725"/>
          <p14:tracePt t="182032" x="3279775" y="4911725"/>
          <p14:tracePt t="182038" x="3313113" y="4911725"/>
          <p14:tracePt t="182046" x="3355975" y="4903788"/>
          <p14:tracePt t="182054" x="3406775" y="4903788"/>
          <p14:tracePt t="182062" x="3467100" y="4903788"/>
          <p14:tracePt t="182070" x="3525838" y="4894263"/>
          <p14:tracePt t="182078" x="3559175" y="4886325"/>
          <p14:tracePt t="182086" x="3611563" y="4886325"/>
          <p14:tracePt t="182094" x="3662363" y="4878388"/>
          <p14:tracePt t="182102" x="3703638" y="4868863"/>
          <p14:tracePt t="182110" x="3738563" y="4868863"/>
          <p14:tracePt t="182118" x="3763963" y="4868863"/>
          <p14:tracePt t="182126" x="3781425" y="4868863"/>
          <p14:tracePt t="182134" x="3806825" y="4860925"/>
          <p14:tracePt t="182142" x="3814763" y="4860925"/>
          <p14:tracePt t="182152" x="3822700" y="4860925"/>
          <p14:tracePt t="182158" x="3840163" y="4860925"/>
          <p14:tracePt t="182168" x="3857625" y="4860925"/>
          <p14:tracePt t="182174" x="3883025" y="4860925"/>
          <p14:tracePt t="182184" x="3890963" y="4860925"/>
          <p14:tracePt t="182190" x="3900488" y="4868863"/>
          <p14:tracePt t="182199" x="3916363" y="4878388"/>
          <p14:tracePt t="182222" x="3925888" y="4878388"/>
          <p14:tracePt t="182623" x="3933825" y="4886325"/>
          <p14:tracePt t="182647" x="3908425" y="4886325"/>
          <p14:tracePt t="182656" x="3883025" y="4903788"/>
          <p14:tracePt t="182664" x="3832225" y="4919663"/>
          <p14:tracePt t="182672" x="3771900" y="4937125"/>
          <p14:tracePt t="182680" x="3695700" y="4946650"/>
          <p14:tracePt t="182689" x="3619500" y="4954588"/>
          <p14:tracePt t="182695" x="3525838" y="4962525"/>
          <p14:tracePt t="182704" x="3398838" y="4972050"/>
          <p14:tracePt t="182710" x="3287713" y="4972050"/>
          <p14:tracePt t="182718" x="3160713" y="4972050"/>
          <p14:tracePt t="182726" x="3041650" y="4972050"/>
          <p14:tracePt t="182735" x="2940050" y="4972050"/>
          <p14:tracePt t="182744" x="2854325" y="4962525"/>
          <p14:tracePt t="182751" x="2786063" y="4954588"/>
          <p14:tracePt t="182758" x="2744788" y="4946650"/>
          <p14:tracePt t="182767" x="2735263" y="4946650"/>
          <p14:tracePt t="182774" x="2727325" y="4946650"/>
          <p14:tracePt t="182784" x="2719388" y="4946650"/>
          <p14:tracePt t="182790" x="2709863" y="4946650"/>
          <p14:tracePt t="182830" x="2701925" y="4946650"/>
          <p14:tracePt t="182974" x="2709863" y="4946650"/>
          <p14:tracePt t="182983" x="2719388" y="4946650"/>
          <p14:tracePt t="182990" x="2735263" y="4946650"/>
          <p14:tracePt t="182999" x="2760663" y="4937125"/>
          <p14:tracePt t="183006" x="2795588" y="4937125"/>
          <p14:tracePt t="183016" x="2838450" y="4937125"/>
          <p14:tracePt t="183022" x="2871788" y="4929188"/>
          <p14:tracePt t="183032" x="2914650" y="4929188"/>
          <p14:tracePt t="183038" x="2940050" y="4929188"/>
          <p14:tracePt t="183046" x="2965450" y="4929188"/>
          <p14:tracePt t="183054" x="2990850" y="4929188"/>
          <p14:tracePt t="183062" x="3016250" y="4929188"/>
          <p14:tracePt t="183070" x="3041650" y="4929188"/>
          <p14:tracePt t="183078" x="3067050" y="4929188"/>
          <p14:tracePt t="183086" x="3092450" y="4929188"/>
          <p14:tracePt t="183094" x="3100388" y="4929188"/>
          <p14:tracePt t="183102" x="3109913" y="4929188"/>
          <p14:tracePt t="183110" x="3117850" y="4929188"/>
          <p14:tracePt t="183118" x="3135313" y="4937125"/>
          <p14:tracePt t="183134" x="3143250" y="4937125"/>
          <p14:tracePt t="183142" x="3152775" y="4937125"/>
          <p14:tracePt t="183151" x="3160713" y="4937125"/>
          <p14:tracePt t="183158" x="3168650" y="4946650"/>
          <p14:tracePt t="183167" x="3186113" y="4954588"/>
          <p14:tracePt t="183174" x="3211513" y="4962525"/>
          <p14:tracePt t="183183" x="3236913" y="4979988"/>
          <p14:tracePt t="183190" x="3254375" y="4979988"/>
          <p14:tracePt t="183200" x="3270250" y="4979988"/>
          <p14:tracePt t="183206" x="3297238" y="4987925"/>
          <p14:tracePt t="183216" x="3313113" y="4997450"/>
          <p14:tracePt t="183222" x="3322638" y="4997450"/>
          <p14:tracePt t="183233" x="3338513" y="5005388"/>
          <p14:tracePt t="183250" x="3348038" y="5005388"/>
          <p14:tracePt t="183268" x="3355975" y="5005388"/>
          <p14:tracePt t="183978" x="3330575" y="5005388"/>
          <p14:tracePt t="183986" x="3313113" y="5005388"/>
          <p14:tracePt t="183993" x="3297238" y="4997450"/>
          <p14:tracePt t="184001" x="3279775" y="4979988"/>
          <p14:tracePt t="184009" x="3262313" y="4979988"/>
          <p14:tracePt t="184018" x="3254375" y="4972050"/>
          <p14:tracePt t="184026" x="3244850" y="4962525"/>
          <p14:tracePt t="184034" x="3244850" y="4954588"/>
          <p14:tracePt t="184042" x="3236913" y="4954588"/>
          <p14:tracePt t="184114" x="3244850" y="4954588"/>
          <p14:tracePt t="184123" x="3254375" y="4954588"/>
          <p14:tracePt t="184133" x="3262313" y="4954588"/>
          <p14:tracePt t="184140" x="3287713" y="4954588"/>
          <p14:tracePt t="184151" x="3305175" y="4954588"/>
          <p14:tracePt t="184155" x="3313113" y="4954588"/>
          <p14:tracePt t="184164" x="3338513" y="4972050"/>
          <p14:tracePt t="184172" x="3348038" y="4972050"/>
          <p14:tracePt t="184179" x="3363913" y="4972050"/>
          <p14:tracePt t="184187" x="3373438" y="4979988"/>
          <p14:tracePt t="184194" x="3381375" y="4987925"/>
          <p14:tracePt t="184203" x="3406775" y="4997450"/>
          <p14:tracePt t="184211" x="3432175" y="4997450"/>
          <p14:tracePt t="184220" x="3449638" y="4997450"/>
          <p14:tracePt t="184227" x="3475038" y="4997450"/>
          <p14:tracePt t="184236" x="3508375" y="5013325"/>
          <p14:tracePt t="184243" x="3551238" y="5022850"/>
          <p14:tracePt t="184252" x="3576638" y="5030788"/>
          <p14:tracePt t="184259" x="3611563" y="5038725"/>
          <p14:tracePt t="184268" x="3662363" y="5056188"/>
          <p14:tracePt t="184275" x="3670300" y="5056188"/>
          <p14:tracePt t="184285" x="3703638" y="5056188"/>
          <p14:tracePt t="184290" x="3721100" y="5064125"/>
          <p14:tracePt t="184300" x="3729038" y="5064125"/>
          <p14:tracePt t="184307" x="3738563" y="5064125"/>
          <p14:tracePt t="184317" x="3746500" y="5064125"/>
          <p14:tracePt t="184363" x="3756025" y="5064125"/>
          <p14:tracePt t="184387" x="3763963" y="5064125"/>
          <p14:tracePt t="184452" x="3771900" y="5056188"/>
          <p14:tracePt t="184459" x="3771900" y="5038725"/>
          <p14:tracePt t="184469" x="3771900" y="5013325"/>
          <p14:tracePt t="184475" x="3756025" y="4987925"/>
          <p14:tracePt t="184486" x="3746500" y="4962525"/>
          <p14:tracePt t="184492" x="3729038" y="4946650"/>
          <p14:tracePt t="184502" x="3721100" y="4919663"/>
          <p14:tracePt t="184507" x="3713163" y="4903788"/>
          <p14:tracePt t="184519" x="3695700" y="4868863"/>
          <p14:tracePt t="184534" x="3687763" y="4843463"/>
          <p14:tracePt t="184539" x="3678238" y="4818063"/>
          <p14:tracePt t="184547" x="3670300" y="4802188"/>
          <p14:tracePt t="184555" x="3670300" y="4784725"/>
          <p14:tracePt t="184563" x="3670300" y="4759325"/>
          <p14:tracePt t="184571" x="3670300" y="4733925"/>
          <p14:tracePt t="184579" x="3662363" y="4708525"/>
          <p14:tracePt t="184586" x="3662363" y="4699000"/>
          <p14:tracePt t="184595" x="3662363" y="4691063"/>
          <p14:tracePt t="184684" x="3662363" y="4699000"/>
          <p14:tracePt t="184691" x="3662363" y="4724400"/>
          <p14:tracePt t="184701" x="3662363" y="4741863"/>
          <p14:tracePt t="184707" x="3662363" y="4775200"/>
          <p14:tracePt t="184720" x="3662363" y="4792663"/>
          <p14:tracePt t="184723" x="3670300" y="4810125"/>
          <p14:tracePt t="184736" x="3670300" y="4818063"/>
          <p14:tracePt t="184740" x="3678238" y="4843463"/>
          <p14:tracePt t="184747" x="3678238" y="4852988"/>
          <p14:tracePt t="184754" x="3687763" y="4860925"/>
          <p14:tracePt t="184763" x="3687763" y="4868863"/>
          <p14:tracePt t="184770" x="3687763" y="4886325"/>
          <p14:tracePt t="184786" x="3695700" y="4903788"/>
          <p14:tracePt t="184795" x="3703638" y="4919663"/>
          <p14:tracePt t="184802" x="3703638" y="4946650"/>
          <p14:tracePt t="184810" x="3703638" y="4962525"/>
          <p14:tracePt t="184826" x="3703638" y="4979988"/>
          <p14:tracePt t="184842" x="3703638" y="4987925"/>
          <p14:tracePt t="184852" x="3703638" y="4997450"/>
          <p14:tracePt t="184858" x="3703638" y="5005388"/>
          <p14:tracePt t="184868" x="3703638" y="5013325"/>
          <p14:tracePt t="184875" x="3713163" y="5022850"/>
          <p14:tracePt t="184884" x="3713163" y="5030788"/>
          <p14:tracePt t="184902" x="3713163" y="5038725"/>
          <p14:tracePt t="184906" x="3721100" y="5038725"/>
          <p14:tracePt t="185012" x="3729038" y="5038725"/>
          <p14:tracePt t="185028" x="3738563" y="5038725"/>
          <p14:tracePt t="185036" x="3756025" y="5038725"/>
          <p14:tracePt t="185044" x="3771900" y="5038725"/>
          <p14:tracePt t="185054" x="3789363" y="5038725"/>
          <p14:tracePt t="185060" x="3822700" y="5038725"/>
          <p14:tracePt t="185069" x="3848100" y="5038725"/>
          <p14:tracePt t="185075" x="3883025" y="5030788"/>
          <p14:tracePt t="185083" x="3916363" y="5022850"/>
          <p14:tracePt t="185090" x="3967163" y="5022850"/>
          <p14:tracePt t="185099" x="4010025" y="5022850"/>
          <p14:tracePt t="185105" x="4070350" y="5022850"/>
          <p14:tracePt t="185116" x="4103688" y="5022850"/>
          <p14:tracePt t="185121" x="4154488" y="5022850"/>
          <p14:tracePt t="185132" x="4162425" y="5022850"/>
          <p14:tracePt t="185138" x="4171950" y="5013325"/>
          <p14:tracePt t="185178" x="4179888" y="5013325"/>
          <p14:tracePt t="185308" x="4187825" y="4979988"/>
          <p14:tracePt t="185316" x="4187825" y="4954588"/>
          <p14:tracePt t="185324" x="4187825" y="4929188"/>
          <p14:tracePt t="185336" x="4187825" y="4903788"/>
          <p14:tracePt t="185339" x="4179888" y="4878388"/>
          <p14:tracePt t="185351" x="4171950" y="4852988"/>
          <p14:tracePt t="185355" x="4162425" y="4827588"/>
          <p14:tracePt t="185363" x="4154488" y="4784725"/>
          <p14:tracePt t="185370" x="4154488" y="4749800"/>
          <p14:tracePt t="185379" x="4154488" y="4716463"/>
          <p14:tracePt t="185386" x="4154488" y="4673600"/>
          <p14:tracePt t="185394" x="4162425" y="4640263"/>
          <p14:tracePt t="185402" x="4187825" y="4597400"/>
          <p14:tracePt t="185411" x="4197350" y="4597400"/>
          <p14:tracePt t="185418" x="4197350" y="4579938"/>
          <p14:tracePt t="185435" x="4205288" y="4572000"/>
          <p14:tracePt t="185474" x="4205288" y="4589463"/>
          <p14:tracePt t="185483" x="4205288" y="4622800"/>
          <p14:tracePt t="185491" x="4205288" y="4657725"/>
          <p14:tracePt t="185500" x="4214813" y="4691063"/>
          <p14:tracePt t="185507" x="4214813" y="4708525"/>
          <p14:tracePt t="185517" x="4214813" y="4741863"/>
          <p14:tracePt t="185522" x="4214813" y="4784725"/>
          <p14:tracePt t="185534" x="4214813" y="4827588"/>
          <p14:tracePt t="185539" x="4214813" y="4860925"/>
          <p14:tracePt t="185547" x="4214813" y="4919663"/>
          <p14:tracePt t="185554" x="4214813" y="4962525"/>
          <p14:tracePt t="185563" x="4214813" y="5022850"/>
          <p14:tracePt t="185571" x="4205288" y="5073650"/>
          <p14:tracePt t="185579" x="4197350" y="5116513"/>
          <p14:tracePt t="185587" x="4187825" y="5167313"/>
          <p14:tracePt t="185595" x="4171950" y="5200650"/>
          <p14:tracePt t="185604" x="4162425" y="5235575"/>
          <p14:tracePt t="185610" x="4154488" y="5260975"/>
          <p14:tracePt t="185620" x="4146550" y="5268913"/>
          <p14:tracePt t="185643" x="4137025" y="5268913"/>
          <p14:tracePt t="185674" x="4129088" y="5268913"/>
          <p14:tracePt t="185683" x="4111625" y="5268913"/>
          <p14:tracePt t="185691" x="4078288" y="5260975"/>
          <p14:tracePt t="185701" x="4035425" y="5218113"/>
          <p14:tracePt t="185706" x="3992563" y="5200650"/>
          <p14:tracePt t="185718" x="3976688" y="5175250"/>
          <p14:tracePt t="185723" x="3933825" y="5157788"/>
          <p14:tracePt t="185734" x="3883025" y="5132388"/>
          <p14:tracePt t="185738" x="3814763" y="5099050"/>
          <p14:tracePt t="185750" x="3721100" y="5064125"/>
          <p14:tracePt t="185755" x="3627438" y="5013325"/>
          <p14:tracePt t="185763" x="3525838" y="4962525"/>
          <p14:tracePt t="185770" x="3441700" y="4903788"/>
          <p14:tracePt t="185779" x="3381375" y="4860925"/>
          <p14:tracePt t="185787" x="3322638" y="4827588"/>
          <p14:tracePt t="185794" x="3254375" y="4775200"/>
          <p14:tracePt t="185803" x="3194050" y="4733925"/>
          <p14:tracePt t="185811" x="3135313" y="4699000"/>
          <p14:tracePt t="185820" x="3074988" y="4673600"/>
          <p14:tracePt t="185826" x="2998788" y="4640263"/>
          <p14:tracePt t="185836" x="2947988" y="4614863"/>
          <p14:tracePt t="185842" x="2914650" y="4597400"/>
          <p14:tracePt t="185853" x="2871788" y="4579938"/>
          <p14:tracePt t="185859" x="2838450" y="4564063"/>
          <p14:tracePt t="185868" x="2811463" y="4564063"/>
          <p14:tracePt t="185875" x="2786063" y="4554538"/>
          <p14:tracePt t="185885" x="2752725" y="4546600"/>
          <p14:tracePt t="185900" x="2719388" y="4538663"/>
          <p14:tracePt t="185907" x="2684463" y="4538663"/>
          <p14:tracePt t="185916" x="2659063" y="4538663"/>
          <p14:tracePt t="185923" x="2633663" y="4538663"/>
          <p14:tracePt t="185937" x="2600325" y="4546600"/>
          <p14:tracePt t="185940" x="2549525" y="4564063"/>
          <p14:tracePt t="185955" x="2413000" y="4630738"/>
          <p14:tracePt t="185961" x="2344738" y="4673600"/>
          <p14:tracePt t="185970" x="2276475" y="4716463"/>
          <p14:tracePt t="185978" x="2217738" y="4759325"/>
          <p14:tracePt t="185986" x="2166938" y="4802188"/>
          <p14:tracePt t="185994" x="2124075" y="4843463"/>
          <p14:tracePt t="186002" x="2081213" y="4878388"/>
          <p14:tracePt t="186010" x="2055813" y="4911725"/>
          <p14:tracePt t="186018" x="2022475" y="4937125"/>
          <p14:tracePt t="186026" x="2012950" y="4954588"/>
          <p14:tracePt t="186033" x="1987550" y="4987925"/>
          <p14:tracePt t="186042" x="1987550" y="4997450"/>
          <p14:tracePt t="186050" x="1971675" y="5013325"/>
          <p14:tracePt t="186058" x="1971675" y="5022850"/>
          <p14:tracePt t="186066" x="1971675" y="5030788"/>
          <p14:tracePt t="186074" x="1962150" y="5038725"/>
          <p14:tracePt t="186106" x="1962150" y="5048250"/>
          <p14:tracePt t="186122" x="1954213" y="5056188"/>
          <p14:tracePt t="186258" x="1987550" y="5038725"/>
          <p14:tracePt t="186267" x="2005013" y="5022850"/>
          <p14:tracePt t="186274" x="2030413" y="4997450"/>
          <p14:tracePt t="186287" x="2073275" y="4954588"/>
          <p14:tracePt t="186295" x="2116138" y="4911725"/>
          <p14:tracePt t="186302" x="2149475" y="4868863"/>
          <p14:tracePt t="186310" x="2174875" y="4835525"/>
          <p14:tracePt t="186318" x="2208213" y="4810125"/>
          <p14:tracePt t="186327" x="2243138" y="4775200"/>
          <p14:tracePt t="186336" x="2260600" y="4759325"/>
          <p14:tracePt t="186342" x="2276475" y="4741863"/>
          <p14:tracePt t="186352" x="2286000" y="4741863"/>
          <p14:tracePt t="186384" x="2286000" y="4733925"/>
          <p14:tracePt t="186399" x="2293938" y="4733925"/>
          <p14:tracePt t="186415" x="2311400" y="4733925"/>
          <p14:tracePt t="186422" x="2336800" y="4733925"/>
          <p14:tracePt t="186433" x="2352675" y="4733925"/>
          <p14:tracePt t="186438" x="2370138" y="4741863"/>
          <p14:tracePt t="186449" x="2405063" y="4749800"/>
          <p14:tracePt t="186455" x="2455863" y="4759325"/>
          <p14:tracePt t="186462" x="2514600" y="4775200"/>
          <p14:tracePt t="186470" x="2565400" y="4784725"/>
          <p14:tracePt t="186479" x="2600325" y="4802188"/>
          <p14:tracePt t="186486" x="2625725" y="4810125"/>
          <p14:tracePt t="186494" x="2641600" y="4818063"/>
          <p14:tracePt t="186502" x="2651125" y="4818063"/>
          <p14:tracePt t="186560" x="2659063" y="4827588"/>
          <p14:tracePt t="186570" x="2668588" y="4827588"/>
          <p14:tracePt t="186592" x="2668588" y="4835525"/>
          <p14:tracePt t="186736" x="2641600" y="4835525"/>
          <p14:tracePt t="186743" x="2625725" y="4835525"/>
          <p14:tracePt t="186752" x="2616200" y="4835525"/>
          <p14:tracePt t="186759" x="2608263" y="4835525"/>
          <p14:tracePt t="186770" x="2590800" y="4843463"/>
          <p14:tracePt t="186775" x="2574925" y="4843463"/>
          <p14:tracePt t="186786" x="2557463" y="4843463"/>
          <p14:tracePt t="186790" x="2549525" y="4860925"/>
          <p14:tracePt t="186800" x="2532063" y="4868863"/>
          <p14:tracePt t="186806" x="2524125" y="4886325"/>
          <p14:tracePt t="186815" x="2514600" y="4886325"/>
          <p14:tracePt t="186822" x="2506663" y="4894263"/>
          <p14:tracePt t="186838" x="2497138" y="4894263"/>
          <p14:tracePt t="186849" x="2489200" y="4894263"/>
          <p14:tracePt t="186894" x="2489200" y="4903788"/>
          <p14:tracePt t="186975" x="2481263" y="4903788"/>
          <p14:tracePt t="186991" x="2481263" y="4911725"/>
          <p14:tracePt t="187112" x="2506663" y="4911725"/>
          <p14:tracePt t="187119" x="2524125" y="4911725"/>
          <p14:tracePt t="187128" x="2574925" y="4911725"/>
          <p14:tracePt t="187135" x="2659063" y="4886325"/>
          <p14:tracePt t="187142" x="2786063" y="4860925"/>
          <p14:tracePt t="187150" x="2947988" y="4827588"/>
          <p14:tracePt t="187158" x="3152775" y="4775200"/>
          <p14:tracePt t="187168" x="3330575" y="4741863"/>
          <p14:tracePt t="187174" x="3533775" y="4691063"/>
          <p14:tracePt t="187184" x="3738563" y="4630738"/>
          <p14:tracePt t="187190" x="3951288" y="4579938"/>
          <p14:tracePt t="187200" x="4129088" y="4546600"/>
          <p14:tracePt t="187206" x="4332288" y="4513263"/>
          <p14:tracePt t="187216" x="4486275" y="4478338"/>
          <p14:tracePt t="187222" x="4613275" y="4452938"/>
          <p14:tracePt t="187231" x="4749800" y="4427538"/>
          <p14:tracePt t="187238" x="4868863" y="4402138"/>
          <p14:tracePt t="187246" x="4945063" y="4384675"/>
          <p14:tracePt t="187253" x="5003800" y="4368800"/>
          <p14:tracePt t="187261" x="5054600" y="4359275"/>
          <p14:tracePt t="187269" x="5080000" y="4359275"/>
          <p14:tracePt t="187277" x="5106988" y="4351338"/>
          <p14:tracePt t="187285" x="5114925" y="4351338"/>
          <p14:tracePt t="187294" x="5122863" y="4341813"/>
          <p14:tracePt t="187302" x="5140325" y="4325938"/>
          <p14:tracePt t="187310" x="5157788" y="4316413"/>
          <p14:tracePt t="187318" x="5199063" y="4308475"/>
          <p14:tracePt t="187326" x="5216525" y="4300538"/>
          <p14:tracePt t="187334" x="5259388" y="4283075"/>
          <p14:tracePt t="187342" x="5327650" y="4275138"/>
          <p14:tracePt t="187350" x="5403850" y="4249738"/>
          <p14:tracePt t="187358" x="5472113" y="4232275"/>
          <p14:tracePt t="187367" x="5530850" y="4206875"/>
          <p14:tracePt t="187374" x="5599113" y="4189413"/>
          <p14:tracePt t="187383" x="5657850" y="4171950"/>
          <p14:tracePt t="187389" x="5735638" y="4146550"/>
          <p14:tracePt t="187399" x="5794375" y="4130675"/>
          <p14:tracePt t="187406" x="5845175" y="4105275"/>
          <p14:tracePt t="187416" x="5888038" y="4087813"/>
          <p14:tracePt t="187422" x="5921375" y="4079875"/>
          <p14:tracePt t="187431" x="5930900" y="4079875"/>
          <p14:tracePt t="187438" x="5938838" y="4079875"/>
          <p14:tracePt t="187448" x="5946775" y="4079875"/>
          <p14:tracePt t="187470" x="5956300" y="4079875"/>
          <p14:tracePt t="187478" x="5981700" y="4079875"/>
          <p14:tracePt t="187486" x="6007100" y="4079875"/>
          <p14:tracePt t="187494" x="6040438" y="4079875"/>
          <p14:tracePt t="187502" x="6057900" y="4079875"/>
          <p14:tracePt t="187510" x="6075363" y="4079875"/>
          <p14:tracePt t="187518" x="6100763" y="4079875"/>
          <p14:tracePt t="187526" x="6126163" y="4079875"/>
          <p14:tracePt t="187534" x="6151563" y="4087813"/>
          <p14:tracePt t="187542" x="6159500" y="4087813"/>
          <p14:tracePt t="187550" x="6159500" y="4105275"/>
          <p14:tracePt t="187583" x="6159500" y="4113213"/>
          <p14:tracePt t="187590" x="6159500" y="4138613"/>
          <p14:tracePt t="187599" x="6159500" y="4156075"/>
          <p14:tracePt t="187606" x="6159500" y="4171950"/>
          <p14:tracePt t="187622" x="6151563" y="4197350"/>
          <p14:tracePt t="187633" x="6142038" y="4214813"/>
          <p14:tracePt t="187638" x="6116638" y="4214813"/>
          <p14:tracePt t="187650" x="6108700" y="4224338"/>
          <p14:tracePt t="187654" x="6100763" y="4224338"/>
          <p14:tracePt t="187663" x="6075363" y="4224338"/>
          <p14:tracePt t="187670" x="6057900" y="4224338"/>
          <p14:tracePt t="187679" x="6049963" y="4224338"/>
          <p14:tracePt t="187686" x="6015038" y="4224338"/>
          <p14:tracePt t="187694" x="5989638" y="4189413"/>
          <p14:tracePt t="187702" x="5972175" y="4181475"/>
          <p14:tracePt t="187711" x="5956300" y="4164013"/>
          <p14:tracePt t="187718" x="5921375" y="4138613"/>
          <p14:tracePt t="187727" x="5880100" y="4105275"/>
          <p14:tracePt t="187736" x="5819775" y="4044950"/>
          <p14:tracePt t="187742" x="5751513" y="4011613"/>
          <p14:tracePt t="187751" x="5718175" y="3994150"/>
          <p14:tracePt t="187775" x="5718175" y="3976688"/>
          <p14:tracePt t="187784" x="5718175" y="3960813"/>
          <p14:tracePt t="187791" x="5751513" y="3925888"/>
          <p14:tracePt t="187801" x="5786438" y="3908425"/>
          <p14:tracePt t="187806" x="5819775" y="3908425"/>
          <p14:tracePt t="187816" x="5853113" y="3900488"/>
          <p14:tracePt t="187823" x="5913438" y="3892550"/>
          <p14:tracePt t="187834" x="5981700" y="3892550"/>
          <p14:tracePt t="187838" x="6049963" y="3883025"/>
          <p14:tracePt t="187851" x="6142038" y="3883025"/>
          <p14:tracePt t="187854" x="6227763" y="3883025"/>
          <p14:tracePt t="187865" x="6329363" y="3883025"/>
          <p14:tracePt t="187871" x="6423025" y="3892550"/>
          <p14:tracePt t="187879" x="6516688" y="3925888"/>
          <p14:tracePt t="187903" x="6737350" y="4044950"/>
          <p14:tracePt t="187910" x="6737350" y="4052888"/>
          <p14:tracePt t="187918" x="6737350" y="4062413"/>
          <p14:tracePt t="187927" x="6737350" y="4070350"/>
          <p14:tracePt t="187945" x="6737350" y="4087813"/>
          <p14:tracePt t="187951" x="6694488" y="4121150"/>
          <p14:tracePt t="187957" x="6669088" y="4146550"/>
          <p14:tracePt t="187968" x="6600825" y="4181475"/>
          <p14:tracePt t="187974" x="6499225" y="4240213"/>
          <p14:tracePt t="187983" x="6397625" y="4300538"/>
          <p14:tracePt t="187990" x="6210300" y="4351338"/>
          <p14:tracePt t="187999" x="5981700" y="4419600"/>
          <p14:tracePt t="188006" x="5735638" y="4460875"/>
          <p14:tracePt t="188016" x="5538788" y="4470400"/>
          <p14:tracePt t="188023" x="5353050" y="4478338"/>
          <p14:tracePt t="188031" x="5191125" y="4478338"/>
          <p14:tracePt t="188038" x="5064125" y="4478338"/>
          <p14:tracePt t="188048" x="4970463" y="4478338"/>
          <p14:tracePt t="188054" x="4919663" y="4478338"/>
          <p14:tracePt t="188063" x="4902200" y="4478338"/>
          <p14:tracePt t="188070" x="4884738" y="4478338"/>
          <p14:tracePt t="188086" x="4876800" y="4478338"/>
          <p14:tracePt t="188094" x="4851400" y="4478338"/>
          <p14:tracePt t="188102" x="4826000" y="4478338"/>
          <p14:tracePt t="188110" x="4775200" y="4478338"/>
          <p14:tracePt t="188118" x="4664075" y="4478338"/>
          <p14:tracePt t="188126" x="4529138" y="4478338"/>
          <p14:tracePt t="188134" x="4248150" y="4478338"/>
          <p14:tracePt t="188142" x="3883025" y="4478338"/>
          <p14:tracePt t="188151" x="3482975" y="4486275"/>
          <p14:tracePt t="188158" x="3092450" y="4503738"/>
          <p14:tracePt t="188167" x="2701925" y="4521200"/>
          <p14:tracePt t="188174" x="2370138" y="4529138"/>
          <p14:tracePt t="188183" x="2081213" y="4564063"/>
          <p14:tracePt t="188190" x="1868488" y="4589463"/>
          <p14:tracePt t="188200" x="1724025" y="4597400"/>
          <p14:tracePt t="188206" x="1597025" y="4605338"/>
          <p14:tracePt t="188216" x="1512888" y="4614863"/>
          <p14:tracePt t="188222" x="1452563" y="4630738"/>
          <p14:tracePt t="188233" x="1419225" y="4648200"/>
          <p14:tracePt t="188238" x="1393825" y="4657725"/>
          <p14:tracePt t="188249" x="1368425" y="4665663"/>
          <p14:tracePt t="188254" x="1343025" y="4673600"/>
          <p14:tracePt t="188262" x="1325563" y="4683125"/>
          <p14:tracePt t="188270" x="1308100" y="4691063"/>
          <p14:tracePt t="188278" x="1290638" y="4708525"/>
          <p14:tracePt t="188286" x="1265238" y="4716463"/>
          <p14:tracePt t="188294" x="1239838" y="4733925"/>
          <p14:tracePt t="188302" x="1214438" y="4741863"/>
          <p14:tracePt t="188310" x="1189038" y="4749800"/>
          <p14:tracePt t="188318" x="1147763" y="4775200"/>
          <p14:tracePt t="188326" x="1120775" y="4792663"/>
          <p14:tracePt t="188333" x="1095375" y="4810125"/>
          <p14:tracePt t="188341" x="1087438" y="4810125"/>
          <p14:tracePt t="188351" x="1079500" y="4818063"/>
          <p14:tracePt t="188357" x="1062038" y="4818063"/>
          <p14:tracePt t="188367" x="1062038" y="4827588"/>
          <p14:tracePt t="188383" x="1054100" y="4835525"/>
          <p14:tracePt t="188390" x="1044575" y="4835525"/>
          <p14:tracePt t="188416" x="1036638" y="4843463"/>
          <p14:tracePt t="188432" x="1036638" y="4852988"/>
          <p14:tracePt t="188437" x="1036638" y="4868863"/>
          <p14:tracePt t="188448" x="1036638" y="4886325"/>
          <p14:tracePt t="188453" x="1036638" y="4911725"/>
          <p14:tracePt t="188461" x="1036638" y="4946650"/>
          <p14:tracePt t="188469" x="1079500" y="4972050"/>
          <p14:tracePt t="188478" x="1120775" y="5013325"/>
          <p14:tracePt t="188485" x="1147763" y="5038725"/>
          <p14:tracePt t="188494" x="1181100" y="5056188"/>
          <p14:tracePt t="188502" x="1214438" y="5073650"/>
          <p14:tracePt t="188509" x="1265238" y="5081588"/>
          <p14:tracePt t="188518" x="1325563" y="5099050"/>
          <p14:tracePt t="188526" x="1393825" y="5106988"/>
          <p14:tracePt t="188534" x="1495425" y="5116513"/>
          <p14:tracePt t="188542" x="1597025" y="5124450"/>
          <p14:tracePt t="188549" x="1698625" y="5132388"/>
          <p14:tracePt t="188558" x="1801813" y="5141913"/>
          <p14:tracePt t="188566" x="1903413" y="5149850"/>
          <p14:tracePt t="188574" x="2005013" y="5149850"/>
          <p14:tracePt t="188583" x="2116138" y="5157788"/>
          <p14:tracePt t="188590" x="2235200" y="5157788"/>
          <p14:tracePt t="188599" x="2336800" y="5157788"/>
          <p14:tracePt t="188606" x="2413000" y="5157788"/>
          <p14:tracePt t="188616" x="2489200" y="5157788"/>
          <p14:tracePt t="188622" x="2549525" y="5157788"/>
          <p14:tracePt t="188631" x="2608263" y="5157788"/>
          <p14:tracePt t="188638" x="2659063" y="5157788"/>
          <p14:tracePt t="188649" x="2709863" y="5157788"/>
          <p14:tracePt t="188654" x="2752725" y="5157788"/>
          <p14:tracePt t="188662" x="2803525" y="5157788"/>
          <p14:tracePt t="188670" x="2846388" y="5157788"/>
          <p14:tracePt t="188679" x="2889250" y="5157788"/>
          <p14:tracePt t="188686" x="2940050" y="5157788"/>
          <p14:tracePt t="188694" x="2973388" y="5157788"/>
          <p14:tracePt t="188702" x="3008313" y="5157788"/>
          <p14:tracePt t="188710" x="3033713" y="5157788"/>
          <p14:tracePt t="188718" x="3049588" y="5149850"/>
          <p14:tracePt t="188726" x="3067050" y="5141913"/>
          <p14:tracePt t="188734" x="3084513" y="5141913"/>
          <p14:tracePt t="188742" x="3092450" y="5132388"/>
          <p14:tracePt t="188750" x="3109913" y="5124450"/>
          <p14:tracePt t="188758" x="3117850" y="5124450"/>
          <p14:tracePt t="188766" x="3135313" y="5124450"/>
          <p14:tracePt t="188774" x="3152775" y="5116513"/>
          <p14:tracePt t="188783" x="3160713" y="5116513"/>
          <p14:tracePt t="188790" x="3168650" y="5106988"/>
          <p14:tracePt t="188800" x="3186113" y="5106988"/>
          <p14:tracePt t="188806" x="3194050" y="5106988"/>
          <p14:tracePt t="188816" x="3203575" y="5099050"/>
          <p14:tracePt t="188822" x="3211513" y="5091113"/>
          <p14:tracePt t="188847" x="3228975" y="5081588"/>
          <p14:tracePt t="188854" x="3228975" y="5064125"/>
          <p14:tracePt t="188862" x="3236913" y="5030788"/>
          <p14:tracePt t="188870" x="3254375" y="5005388"/>
          <p14:tracePt t="188883" x="3254375" y="4987925"/>
          <p14:tracePt t="188886" x="3254375" y="4954588"/>
          <p14:tracePt t="188894" x="3254375" y="4911725"/>
          <p14:tracePt t="188902" x="3254375" y="4868863"/>
          <p14:tracePt t="188910" x="3244850" y="4818063"/>
          <p14:tracePt t="188918" x="3228975" y="4775200"/>
          <p14:tracePt t="188926" x="3211513" y="4724400"/>
          <p14:tracePt t="188934" x="3186113" y="4683125"/>
          <p14:tracePt t="188943" x="3168650" y="4648200"/>
          <p14:tracePt t="188950" x="3143250" y="4605338"/>
          <p14:tracePt t="188958" x="3127375" y="4589463"/>
          <p14:tracePt t="188967" x="3117850" y="4579938"/>
          <p14:tracePt t="188974" x="3109913" y="4572000"/>
          <p14:tracePt t="189047" x="3100388" y="4579938"/>
          <p14:tracePt t="189055" x="3100388" y="4597400"/>
          <p14:tracePt t="189065" x="3092450" y="4605338"/>
          <p14:tracePt t="189072" x="3074988" y="4622800"/>
          <p14:tracePt t="189080" x="3074988" y="4648200"/>
          <p14:tracePt t="189086" x="3067050" y="4665663"/>
          <p14:tracePt t="189094" x="3059113" y="4691063"/>
          <p14:tracePt t="189102" x="3033713" y="4733925"/>
          <p14:tracePt t="189110" x="3008313" y="4802188"/>
          <p14:tracePt t="189118" x="2982913" y="4860925"/>
          <p14:tracePt t="189126" x="2947988" y="4937125"/>
          <p14:tracePt t="189134" x="2914650" y="4997450"/>
          <p14:tracePt t="189142" x="2863850" y="5073650"/>
          <p14:tracePt t="189150" x="2828925" y="5141913"/>
          <p14:tracePt t="189158" x="2786063" y="5208588"/>
          <p14:tracePt t="189166" x="2752725" y="5243513"/>
          <p14:tracePt t="189174" x="2719388" y="5286375"/>
          <p14:tracePt t="189183" x="2709863" y="5319713"/>
          <p14:tracePt t="189190" x="2693988" y="5319713"/>
          <p14:tracePt t="189200" x="2693988" y="5337175"/>
          <p14:tracePt t="189206" x="2684463" y="5337175"/>
          <p14:tracePt t="189231" x="2676525" y="5345113"/>
          <p14:tracePt t="189238" x="2668588" y="5345113"/>
          <p14:tracePt t="189254" x="2651125" y="5362575"/>
          <p14:tracePt t="189264" x="2633663" y="5362575"/>
          <p14:tracePt t="189270" x="2600325" y="5362575"/>
          <p14:tracePt t="189278" x="2582863" y="5362575"/>
          <p14:tracePt t="189286" x="2549525" y="5362575"/>
          <p14:tracePt t="189294" x="2524125" y="5362575"/>
          <p14:tracePt t="189310" x="2497138" y="5362575"/>
          <p14:tracePt t="189318" x="2489200" y="5362575"/>
          <p14:tracePt t="189326" x="2481263" y="5362575"/>
          <p14:tracePt t="189334" x="2463800" y="5353050"/>
          <p14:tracePt t="189364" x="2455863" y="5353050"/>
          <p14:tracePt t="189370" x="2446338" y="5353050"/>
          <p14:tracePt t="189409" x="2430463" y="5345113"/>
          <p14:tracePt t="189418" x="2430463" y="5337175"/>
          <p14:tracePt t="189425" x="2420938" y="5337175"/>
          <p14:tracePt t="189441" x="2413000" y="5337175"/>
          <p14:tracePt t="189457" x="2395538" y="5327650"/>
          <p14:tracePt t="189467" x="2387600" y="5319713"/>
          <p14:tracePt t="189474" x="2379663" y="5311775"/>
          <p14:tracePt t="189490" x="2370138" y="5311775"/>
          <p14:tracePt t="189499" x="2370138" y="5302250"/>
          <p14:tracePt t="189506" x="2352675" y="5302250"/>
          <p14:tracePt t="189516" x="2344738" y="5302250"/>
          <p14:tracePt t="189522" x="2336800" y="5294313"/>
          <p14:tracePt t="189532" x="2327275" y="5294313"/>
          <p14:tracePt t="189538" x="2311400" y="5294313"/>
          <p14:tracePt t="189548" x="2293938" y="5294313"/>
          <p14:tracePt t="189554" x="2260600" y="5276850"/>
          <p14:tracePt t="189565" x="2251075" y="5276850"/>
          <p14:tracePt t="189570" x="2235200" y="5276850"/>
          <p14:tracePt t="189578" x="2225675" y="5276850"/>
          <p14:tracePt t="189602" x="2208213" y="5276850"/>
          <p14:tracePt t="189667" x="2200275" y="5276850"/>
          <p14:tracePt t="189699" x="2192338" y="5276850"/>
          <p14:tracePt t="189827" x="2208213" y="5276850"/>
          <p14:tracePt t="189835" x="2217738" y="5276850"/>
          <p14:tracePt t="189844" x="2225675" y="5276850"/>
          <p14:tracePt t="189854" x="2243138" y="5276850"/>
          <p14:tracePt t="189859" x="2268538" y="5286375"/>
          <p14:tracePt t="189870" x="2286000" y="5286375"/>
          <p14:tracePt t="189887" x="2327275" y="5294313"/>
          <p14:tracePt t="189891" x="2352675" y="5294313"/>
          <p14:tracePt t="189901" x="2379663" y="5294313"/>
          <p14:tracePt t="189907" x="2420938" y="5294313"/>
          <p14:tracePt t="189916" x="2455863" y="5294313"/>
          <p14:tracePt t="189923" x="2489200" y="5294313"/>
          <p14:tracePt t="189935" x="2540000" y="5294313"/>
          <p14:tracePt t="189942" x="2582863" y="5294313"/>
          <p14:tracePt t="189955" x="2608263" y="5294313"/>
          <p14:tracePt t="189967" x="2616200" y="5294313"/>
          <p14:tracePt t="189970" x="2651125" y="5294313"/>
          <p14:tracePt t="189979" x="2668588" y="5294313"/>
          <p14:tracePt t="189987" x="2693988" y="5294313"/>
          <p14:tracePt t="189995" x="2709863" y="5294313"/>
          <p14:tracePt t="190002" x="2727325" y="5294313"/>
          <p14:tracePt t="190010" x="2744788" y="5294313"/>
          <p14:tracePt t="190018" x="2760663" y="5294313"/>
          <p14:tracePt t="190026" x="2770188" y="5294313"/>
          <p14:tracePt t="190034" x="2786063" y="5294313"/>
          <p14:tracePt t="190042" x="2795588" y="5294313"/>
          <p14:tracePt t="190100" x="2803525" y="5294313"/>
          <p14:tracePt t="190131" x="2811463" y="5294313"/>
          <p14:tracePt t="190148" x="2820988" y="5294313"/>
          <p14:tracePt t="190156" x="2828925" y="5294313"/>
          <p14:tracePt t="190166" x="2838450" y="5294313"/>
          <p14:tracePt t="190171" x="2846388" y="5294313"/>
          <p14:tracePt t="190181" x="2854325" y="5294313"/>
          <p14:tracePt t="190513" x="2863850" y="5294313"/>
          <p14:tracePt t="190531" x="2863850" y="5276850"/>
          <p14:tracePt t="190537" x="2863850" y="5260975"/>
          <p14:tracePt t="190547" x="2863850" y="5226050"/>
          <p14:tracePt t="190554" x="2863850" y="5192713"/>
          <p14:tracePt t="190563" x="2854325" y="5167313"/>
          <p14:tracePt t="190570" x="2854325" y="5149850"/>
          <p14:tracePt t="190586" x="2838450" y="5132388"/>
          <p14:tracePt t="190594" x="2838450" y="5116513"/>
          <p14:tracePt t="190602" x="2838450" y="5106988"/>
          <p14:tracePt t="190626" x="2828925" y="5099050"/>
          <p14:tracePt t="190634" x="2828925" y="5091113"/>
          <p14:tracePt t="190708" x="2828925" y="5099050"/>
          <p14:tracePt t="190716" x="2828925" y="5106988"/>
          <p14:tracePt t="190723" x="2828925" y="5116513"/>
          <p14:tracePt t="190737" x="2828925" y="5141913"/>
          <p14:tracePt t="190739" x="2828925" y="5167313"/>
          <p14:tracePt t="190752" x="2828925" y="5183188"/>
          <p14:tracePt t="190755" x="2838450" y="5218113"/>
          <p14:tracePt t="190768" x="2838450" y="5226050"/>
          <p14:tracePt t="190772" x="2838450" y="5243513"/>
          <p14:tracePt t="190783" x="2846388" y="5260975"/>
          <p14:tracePt t="190787" x="2863850" y="5276850"/>
          <p14:tracePt t="190797" x="2863850" y="5294313"/>
          <p14:tracePt t="190805" x="2871788" y="5302250"/>
          <p14:tracePt t="190819" x="2879725" y="5311775"/>
          <p14:tracePt t="190826" x="2879725" y="5319713"/>
          <p14:tracePt t="190932" x="2879725" y="5327650"/>
          <p14:tracePt t="190939" x="2863850" y="5337175"/>
          <p14:tracePt t="190952" x="2838450" y="5337175"/>
          <p14:tracePt t="190960" x="2820988" y="5337175"/>
          <p14:tracePt t="190968" x="2803525" y="5337175"/>
          <p14:tracePt t="190970" x="2786063" y="5337175"/>
          <p14:tracePt t="190979" x="2760663" y="5337175"/>
          <p14:tracePt t="190985" x="2727325" y="5337175"/>
          <p14:tracePt t="190994" x="2709863" y="5337175"/>
          <p14:tracePt t="191002" x="2676525" y="5327650"/>
          <p14:tracePt t="191018" x="2668588" y="5327650"/>
          <p14:tracePt t="191034" x="2659063" y="5319713"/>
          <p14:tracePt t="191042" x="2651125" y="5319713"/>
          <p14:tracePt t="191058" x="2641600" y="5319713"/>
          <p14:tracePt t="191090" x="2633663" y="5319713"/>
          <p14:tracePt t="191099" x="2625725" y="5319713"/>
          <p14:tracePt t="191107" x="2608263" y="5319713"/>
          <p14:tracePt t="191116" x="2600325" y="5319713"/>
          <p14:tracePt t="191132" x="2590800" y="5319713"/>
          <p14:tracePt t="191149" x="2582863" y="5319713"/>
          <p14:tracePt t="191154" x="2574925" y="5319713"/>
          <p14:tracePt t="191186" x="2565400" y="5311775"/>
          <p14:tracePt t="191300" x="2574925" y="5311775"/>
          <p14:tracePt t="191316" x="2582863" y="5311775"/>
          <p14:tracePt t="191322" x="2600325" y="5311775"/>
          <p14:tracePt t="191330" x="2616200" y="5319713"/>
          <p14:tracePt t="191338" x="2625725" y="5319713"/>
          <p14:tracePt t="191348" x="2633663" y="5319713"/>
          <p14:tracePt t="191354" x="2641600" y="5319713"/>
          <p14:tracePt t="191365" x="2651125" y="5319713"/>
          <p14:tracePt t="191370" x="2659063" y="5319713"/>
          <p14:tracePt t="191378" x="2676525" y="5319713"/>
          <p14:tracePt t="191386" x="2693988" y="5319713"/>
          <p14:tracePt t="191394" x="2719388" y="5319713"/>
          <p14:tracePt t="191402" x="2752725" y="5319713"/>
          <p14:tracePt t="191410" x="2778125" y="5327650"/>
          <p14:tracePt t="191418" x="2811463" y="5327650"/>
          <p14:tracePt t="191426" x="2828925" y="5327650"/>
          <p14:tracePt t="191434" x="2863850" y="5327650"/>
          <p14:tracePt t="191442" x="2889250" y="5327650"/>
          <p14:tracePt t="191450" x="2922588" y="5327650"/>
          <p14:tracePt t="191458" x="2930525" y="5327650"/>
          <p14:tracePt t="191466" x="2947988" y="5327650"/>
          <p14:tracePt t="192108" x="2940050" y="5327650"/>
          <p14:tracePt t="192116" x="2930525" y="5327650"/>
          <p14:tracePt t="192123" x="2905125" y="5327650"/>
          <p14:tracePt t="192133" x="2879725" y="5327650"/>
          <p14:tracePt t="192140" x="2846388" y="5327650"/>
          <p14:tracePt t="192152" x="2803525" y="5327650"/>
          <p14:tracePt t="192155" x="2760663" y="5311775"/>
          <p14:tracePt t="192168" x="2727325" y="5294313"/>
          <p14:tracePt t="192171" x="2701925" y="5286375"/>
          <p14:tracePt t="192182" x="2668588" y="5268913"/>
          <p14:tracePt t="192187" x="2659063" y="5260975"/>
          <p14:tracePt t="192195" x="2641600" y="5251450"/>
          <p14:tracePt t="192202" x="2641600" y="5243513"/>
          <p14:tracePt t="192235" x="2641600" y="5235575"/>
          <p14:tracePt t="192251" x="2641600" y="5226050"/>
          <p14:tracePt t="192267" x="2651125" y="5226050"/>
          <p14:tracePt t="192275" x="2668588" y="5226050"/>
          <p14:tracePt t="192284" x="2693988" y="5235575"/>
          <p14:tracePt t="192291" x="2701925" y="5235575"/>
          <p14:tracePt t="192301" x="2719388" y="5235575"/>
          <p14:tracePt t="192307" x="2744788" y="5235575"/>
          <p14:tracePt t="192316" x="2770188" y="5251450"/>
          <p14:tracePt t="192332" x="2778125" y="5251450"/>
          <p14:tracePt t="192339" x="2795588" y="5260975"/>
          <p14:tracePt t="192350" x="2820988" y="5268913"/>
          <p14:tracePt t="192355" x="2838450" y="5276850"/>
          <p14:tracePt t="192366" x="2863850" y="5294313"/>
          <p14:tracePt t="192371" x="2889250" y="5311775"/>
          <p14:tracePt t="192383" x="2897188" y="5311775"/>
          <p14:tracePt t="192395" x="2914650" y="5327650"/>
          <p14:tracePt t="192528" x="2930525" y="5327650"/>
          <p14:tracePt t="192535" x="2940050" y="5327650"/>
          <p14:tracePt t="192544" x="2947988" y="5327650"/>
          <p14:tracePt t="192551" x="2955925" y="5327650"/>
          <p14:tracePt t="192569" x="2965450" y="5327650"/>
          <p14:tracePt t="192575" x="2990850" y="5327650"/>
          <p14:tracePt t="192585" x="3008313" y="5327650"/>
          <p14:tracePt t="192591" x="3024188" y="5327650"/>
          <p14:tracePt t="192602" x="3033713" y="5327650"/>
          <p14:tracePt t="192607" x="3059113" y="5311775"/>
          <p14:tracePt t="192618" x="3067050" y="5311775"/>
          <p14:tracePt t="192623" x="3074988" y="5311775"/>
          <p14:tracePt t="192632" x="3092450" y="5302250"/>
          <p14:tracePt t="192638" x="3109913" y="5302250"/>
          <p14:tracePt t="192647" x="3135313" y="5302250"/>
          <p14:tracePt t="192653" x="3160713" y="5302250"/>
          <p14:tracePt t="192664" x="3186113" y="5302250"/>
          <p14:tracePt t="192669" x="3211513" y="5302250"/>
          <p14:tracePt t="192678" x="3236913" y="5302250"/>
          <p14:tracePt t="192685" x="3262313" y="5311775"/>
          <p14:tracePt t="192693" x="3287713" y="5311775"/>
          <p14:tracePt t="192701" x="3313113" y="5327650"/>
          <p14:tracePt t="192710" x="3330575" y="5337175"/>
          <p14:tracePt t="192718" x="3355975" y="5337175"/>
          <p14:tracePt t="192726" x="3381375" y="5353050"/>
          <p14:tracePt t="192734" x="3398838" y="5362575"/>
          <p14:tracePt t="192750" x="3398838" y="5370513"/>
          <p14:tracePt t="192758" x="3406775" y="5380038"/>
          <p14:tracePt t="192832" x="3414713" y="5387975"/>
          <p14:tracePt t="192839" x="3424238" y="5387975"/>
          <p14:tracePt t="192976" x="3432175" y="5370513"/>
          <p14:tracePt t="192988" x="3432175" y="5345113"/>
          <p14:tracePt t="193002" x="3424238" y="5311775"/>
          <p14:tracePt t="193007" x="3406775" y="5294313"/>
          <p14:tracePt t="193015" x="3373438" y="5268913"/>
          <p14:tracePt t="193022" x="3355975" y="5260975"/>
          <p14:tracePt t="193031" x="3330575" y="5260975"/>
          <p14:tracePt t="193038" x="3287713" y="5243513"/>
          <p14:tracePt t="193047" x="3228975" y="5226050"/>
          <p14:tracePt t="193054" x="3152775" y="5218113"/>
          <p14:tracePt t="193064" x="3049588" y="5208588"/>
          <p14:tracePt t="193070" x="2922588" y="5192713"/>
          <p14:tracePt t="193079" x="2811463" y="5192713"/>
          <p14:tracePt t="193086" x="2709863" y="5192713"/>
          <p14:tracePt t="193094" x="2600325" y="5192713"/>
          <p14:tracePt t="193102" x="2506663" y="5192713"/>
          <p14:tracePt t="193110" x="2420938" y="5192713"/>
          <p14:tracePt t="193118" x="2336800" y="5183188"/>
          <p14:tracePt t="193126" x="2276475" y="5175250"/>
          <p14:tracePt t="193134" x="2243138" y="5175250"/>
          <p14:tracePt t="193142" x="2192338" y="5175250"/>
          <p14:tracePt t="193150" x="2157413" y="5175250"/>
          <p14:tracePt t="193158" x="2124075" y="5175250"/>
          <p14:tracePt t="193166" x="2090738" y="5175250"/>
          <p14:tracePt t="193174" x="2047875" y="5175250"/>
          <p14:tracePt t="193182" x="1997075" y="5175250"/>
          <p14:tracePt t="193190" x="1954213" y="5175250"/>
          <p14:tracePt t="193199" x="1893888" y="5175250"/>
          <p14:tracePt t="193206" x="1827213" y="5175250"/>
          <p14:tracePt t="193215" x="1766888" y="5175250"/>
          <p14:tracePt t="193222" x="1724025" y="5175250"/>
          <p14:tracePt t="193232" x="1673225" y="5175250"/>
          <p14:tracePt t="193238" x="1631950" y="5175250"/>
          <p14:tracePt t="193248" x="1597025" y="5175250"/>
          <p14:tracePt t="193254" x="1571625" y="5175250"/>
          <p14:tracePt t="193265" x="1563688" y="5175250"/>
          <p14:tracePt t="193270" x="1554163" y="5167313"/>
          <p14:tracePt t="193281" x="1546225" y="5167313"/>
          <p14:tracePt t="193310" x="1546225" y="5157788"/>
          <p14:tracePt t="193318" x="1546225" y="5149850"/>
          <p14:tracePt t="193326" x="1546225" y="5132388"/>
          <p14:tracePt t="193334" x="1579563" y="5099050"/>
          <p14:tracePt t="193342" x="1614488" y="5091113"/>
          <p14:tracePt t="193350" x="1665288" y="5064125"/>
          <p14:tracePt t="193358" x="1733550" y="5030788"/>
          <p14:tracePt t="193366" x="1827213" y="5022850"/>
          <p14:tracePt t="193374" x="1928813" y="5013325"/>
          <p14:tracePt t="193384" x="2038350" y="5013325"/>
          <p14:tracePt t="193390" x="2166938" y="5013325"/>
          <p14:tracePt t="193400" x="2276475" y="5013325"/>
          <p14:tracePt t="193406" x="2387600" y="5013325"/>
          <p14:tracePt t="193416" x="2532063" y="5013325"/>
          <p14:tracePt t="193422" x="2651125" y="5030788"/>
          <p14:tracePt t="193432" x="2752725" y="5038725"/>
          <p14:tracePt t="193438" x="2846388" y="5048250"/>
          <p14:tracePt t="193447" x="2940050" y="5056188"/>
          <p14:tracePt t="193454" x="3033713" y="5073650"/>
          <p14:tracePt t="193465" x="3109913" y="5091113"/>
          <p14:tracePt t="193470" x="3178175" y="5099050"/>
          <p14:tracePt t="193481" x="3244850" y="5099050"/>
          <p14:tracePt t="193486" x="3313113" y="5099050"/>
          <p14:tracePt t="193494" x="3373438" y="5099050"/>
          <p14:tracePt t="193502" x="3432175" y="5099050"/>
          <p14:tracePt t="193510" x="3475038" y="5099050"/>
          <p14:tracePt t="193518" x="3508375" y="5099050"/>
          <p14:tracePt t="193526" x="3551238" y="5099050"/>
          <p14:tracePt t="193534" x="3559175" y="5099050"/>
          <p14:tracePt t="193542" x="3586163" y="5099050"/>
          <p14:tracePt t="193550" x="3594100" y="5091113"/>
          <p14:tracePt t="193558" x="3602038" y="5081588"/>
          <p14:tracePt t="193566" x="3611563" y="5081588"/>
          <p14:tracePt t="193574" x="3619500" y="5081588"/>
          <p14:tracePt t="193590" x="3636963" y="5081588"/>
          <p14:tracePt t="193598" x="3652838" y="5081588"/>
          <p14:tracePt t="193606" x="3687763" y="5081588"/>
          <p14:tracePt t="193615" x="3713163" y="5106988"/>
          <p14:tracePt t="193622" x="3756025" y="5124450"/>
          <p14:tracePt t="193632" x="3771900" y="5132388"/>
          <p14:tracePt t="193638" x="3806825" y="5157788"/>
          <p14:tracePt t="193647" x="3832225" y="5167313"/>
          <p14:tracePt t="193654" x="3857625" y="5183188"/>
          <p14:tracePt t="193665" x="3865563" y="5183188"/>
          <p14:tracePt t="193670" x="3873500" y="5192713"/>
          <p14:tracePt t="193682" x="3873500" y="5200650"/>
          <p14:tracePt t="193734" x="3873500" y="5218113"/>
          <p14:tracePt t="193742" x="3865563" y="5235575"/>
          <p14:tracePt t="193749" x="3840163" y="5268913"/>
          <p14:tracePt t="193757" x="3806825" y="5294313"/>
          <p14:tracePt t="193766" x="3781425" y="5319713"/>
          <p14:tracePt t="193773" x="3738563" y="5345113"/>
          <p14:tracePt t="193782" x="3713163" y="5345113"/>
          <p14:tracePt t="193789" x="3678238" y="5353050"/>
          <p14:tracePt t="193800" x="3619500" y="5353050"/>
          <p14:tracePt t="193806" x="3559175" y="5353050"/>
          <p14:tracePt t="193816" x="3508375" y="5353050"/>
          <p14:tracePt t="193822" x="3432175" y="5337175"/>
          <p14:tracePt t="193832" x="3373438" y="5319713"/>
          <p14:tracePt t="193838" x="3313113" y="5311775"/>
          <p14:tracePt t="193847" x="3254375" y="5286375"/>
          <p14:tracePt t="193854" x="3211513" y="5251450"/>
          <p14:tracePt t="193864" x="3152775" y="5218113"/>
          <p14:tracePt t="193883" x="3016250" y="5124450"/>
          <p14:tracePt t="193886" x="2955925" y="5091113"/>
          <p14:tracePt t="193895" x="2871788" y="5073650"/>
          <p14:tracePt t="193902" x="2811463" y="5056188"/>
          <p14:tracePt t="193910" x="2744788" y="5038725"/>
          <p14:tracePt t="193918" x="2668588" y="5030788"/>
          <p14:tracePt t="193926" x="2600325" y="5030788"/>
          <p14:tracePt t="193933" x="2532063" y="5030788"/>
          <p14:tracePt t="193942" x="2471738" y="5030788"/>
          <p14:tracePt t="193950" x="2395538" y="5030788"/>
          <p14:tracePt t="193958" x="2327275" y="5030788"/>
          <p14:tracePt t="193966" x="2276475" y="5030788"/>
          <p14:tracePt t="193974" x="2217738" y="5030788"/>
          <p14:tracePt t="193982" x="2157413" y="5038725"/>
          <p14:tracePt t="193990" x="2098675" y="5056188"/>
          <p14:tracePt t="194001" x="2030413" y="5064125"/>
          <p14:tracePt t="194006" x="1971675" y="5081588"/>
          <p14:tracePt t="194017" x="1903413" y="5091113"/>
          <p14:tracePt t="194024" x="1843088" y="5091113"/>
          <p14:tracePt t="194033" x="1792288" y="5091113"/>
          <p14:tracePt t="194039" x="1724025" y="5091113"/>
          <p14:tracePt t="194048" x="1647825" y="5091113"/>
          <p14:tracePt t="194055" x="1597025" y="5091113"/>
          <p14:tracePt t="194066" x="1546225" y="5091113"/>
          <p14:tracePt t="194071" x="1512888" y="5091113"/>
          <p14:tracePt t="194082" x="1477963" y="5091113"/>
          <p14:tracePt t="194087" x="1462088" y="5081588"/>
          <p14:tracePt t="194095" x="1444625" y="5073650"/>
          <p14:tracePt t="194103" x="1444625" y="5064125"/>
          <p14:tracePt t="194111" x="1435100" y="5064125"/>
          <p14:tracePt t="194127" x="1435100" y="5056188"/>
          <p14:tracePt t="194134" x="1444625" y="5030788"/>
          <p14:tracePt t="194142" x="1487488" y="5005388"/>
          <p14:tracePt t="194150" x="1528763" y="4972050"/>
          <p14:tracePt t="194159" x="1546225" y="4954588"/>
          <p14:tracePt t="194168" x="1606550" y="4911725"/>
          <p14:tracePt t="194175" x="1682750" y="4860925"/>
          <p14:tracePt t="194184" x="1766888" y="4818063"/>
          <p14:tracePt t="194191" x="1860550" y="4784725"/>
          <p14:tracePt t="194201" x="1962150" y="4749800"/>
          <p14:tracePt t="194207" x="2065338" y="4741863"/>
          <p14:tracePt t="194216" x="2192338" y="4733925"/>
          <p14:tracePt t="194222" x="2311400" y="4733925"/>
          <p14:tracePt t="194233" x="2420938" y="4733925"/>
          <p14:tracePt t="194239" x="2540000" y="4733925"/>
          <p14:tracePt t="194248" x="2641600" y="4741863"/>
          <p14:tracePt t="194255" x="2719388" y="4759325"/>
          <p14:tracePt t="194266" x="2778125" y="4775200"/>
          <p14:tracePt t="194271" x="2820988" y="4792663"/>
          <p14:tracePt t="194282" x="2854325" y="4810125"/>
          <p14:tracePt t="194287" x="2889250" y="4835525"/>
          <p14:tracePt t="194295" x="2914650" y="4852988"/>
          <p14:tracePt t="194302" x="2940050" y="4868863"/>
          <p14:tracePt t="194311" x="2947988" y="4878388"/>
          <p14:tracePt t="194319" x="2965450" y="4886325"/>
          <p14:tracePt t="194327" x="2990850" y="4894263"/>
          <p14:tracePt t="194335" x="3008313" y="4903788"/>
          <p14:tracePt t="194343" x="3033713" y="4911725"/>
          <p14:tracePt t="194352" x="3041650" y="4911725"/>
          <p14:tracePt t="194359" x="3059113" y="4911725"/>
          <p14:tracePt t="194368" x="3084513" y="4911725"/>
          <p14:tracePt t="194375" x="3117850" y="4911725"/>
          <p14:tracePt t="194383" x="3152775" y="4911725"/>
          <p14:tracePt t="194391" x="3211513" y="4911725"/>
          <p14:tracePt t="194400" x="3279775" y="4911725"/>
          <p14:tracePt t="194406" x="3355975" y="4911725"/>
          <p14:tracePt t="194417" x="3441700" y="4911725"/>
          <p14:tracePt t="194423" x="3525838" y="4911725"/>
          <p14:tracePt t="194433" x="3627438" y="4911725"/>
          <p14:tracePt t="194439" x="3721100" y="4911725"/>
          <p14:tracePt t="194449" x="3814763" y="4911725"/>
          <p14:tracePt t="194454" x="3883025" y="4911725"/>
          <p14:tracePt t="194466" x="3925888" y="4911725"/>
          <p14:tracePt t="194471" x="3967163" y="4911725"/>
          <p14:tracePt t="194480" x="4017963" y="4919663"/>
          <p14:tracePt t="194487" x="4027488" y="4919663"/>
          <p14:tracePt t="194495" x="4052888" y="4929188"/>
          <p14:tracePt t="194503" x="4070350" y="4929188"/>
          <p14:tracePt t="194510" x="4086225" y="4937125"/>
          <p14:tracePt t="194519" x="4111625" y="4954588"/>
          <p14:tracePt t="194526" x="4154488" y="4972050"/>
          <p14:tracePt t="194535" x="4179888" y="4979988"/>
          <p14:tracePt t="194543" x="4222750" y="5013325"/>
          <p14:tracePt t="194552" x="4230688" y="5013325"/>
          <p14:tracePt t="194558" x="4248150" y="5030788"/>
          <p14:tracePt t="194569" x="4273550" y="5030788"/>
          <p14:tracePt t="194575" x="4291013" y="5048250"/>
          <p14:tracePt t="194584" x="4306888" y="5056188"/>
          <p14:tracePt t="194600" x="4324350" y="5073650"/>
          <p14:tracePt t="194607" x="4341813" y="5081588"/>
          <p14:tracePt t="194616" x="4359275" y="5099050"/>
          <p14:tracePt t="194623" x="4367213" y="5116513"/>
          <p14:tracePt t="194633" x="4375150" y="5124450"/>
          <p14:tracePt t="194638" x="4384675" y="5132388"/>
          <p14:tracePt t="194720" x="4384675" y="5141913"/>
          <p14:tracePt t="194735" x="4367213" y="5157788"/>
          <p14:tracePt t="194751" x="4349750" y="5175250"/>
          <p14:tracePt t="194759" x="4332288" y="5192713"/>
          <p14:tracePt t="194768" x="4324350" y="5200650"/>
          <p14:tracePt t="194775" x="4306888" y="5208588"/>
          <p14:tracePt t="194784" x="4281488" y="5226050"/>
          <p14:tracePt t="194790" x="4265613" y="5226050"/>
          <p14:tracePt t="194799" x="4248150" y="5243513"/>
          <p14:tracePt t="194807" x="4230688" y="5243513"/>
          <p14:tracePt t="194816" x="4205288" y="5251450"/>
          <p14:tracePt t="194822" x="4179888" y="5251450"/>
          <p14:tracePt t="194831" x="4162425" y="5251450"/>
          <p14:tracePt t="194837" x="4121150" y="5251450"/>
          <p14:tracePt t="194847" x="4070350" y="5251450"/>
          <p14:tracePt t="194853" x="4010025" y="5243513"/>
          <p14:tracePt t="194863" x="3951288" y="5226050"/>
          <p14:tracePt t="194869" x="3883025" y="5218113"/>
          <p14:tracePt t="194881" x="3814763" y="5192713"/>
          <p14:tracePt t="194898" x="3713163" y="5167313"/>
          <p14:tracePt t="194902" x="3670300" y="5157788"/>
          <p14:tracePt t="194910" x="3627438" y="5149850"/>
          <p14:tracePt t="194918" x="3619500" y="5149850"/>
          <p14:tracePt t="194926" x="3611563" y="5149850"/>
          <p14:tracePt t="194934" x="3594100" y="5149850"/>
          <p14:tracePt t="194942" x="3586163" y="5149850"/>
          <p14:tracePt t="194950" x="3576638" y="5149850"/>
          <p14:tracePt t="194958" x="3568700" y="5149850"/>
          <p14:tracePt t="194965" x="3551238" y="5149850"/>
          <p14:tracePt t="194974" x="3517900" y="5167313"/>
          <p14:tracePt t="194981" x="3492500" y="5175250"/>
          <p14:tracePt t="194990" x="3467100" y="5183188"/>
          <p14:tracePt t="195000" x="3424238" y="5192713"/>
          <p14:tracePt t="195005" x="3389313" y="5208588"/>
          <p14:tracePt t="195015" x="3338513" y="5226050"/>
          <p14:tracePt t="195022" x="3305175" y="5235575"/>
          <p14:tracePt t="195031" x="3254375" y="5251450"/>
          <p14:tracePt t="195038" x="3203575" y="5260975"/>
          <p14:tracePt t="195047" x="3160713" y="5260975"/>
          <p14:tracePt t="195054" x="3109913" y="5268913"/>
          <p14:tracePt t="195063" x="3074988" y="5276850"/>
          <p14:tracePt t="195070" x="3041650" y="5286375"/>
          <p14:tracePt t="195081" x="3008313" y="5294313"/>
          <p14:tracePt t="195086" x="2982913" y="5302250"/>
          <p14:tracePt t="195094" x="2955925" y="5302250"/>
          <p14:tracePt t="195102" x="2930525" y="5302250"/>
          <p14:tracePt t="195110" x="2897188" y="5311775"/>
          <p14:tracePt t="195118" x="2846388" y="5319713"/>
          <p14:tracePt t="195126" x="2803525" y="5327650"/>
          <p14:tracePt t="195134" x="2735263" y="5337175"/>
          <p14:tracePt t="195142" x="2668588" y="5337175"/>
          <p14:tracePt t="195150" x="2582863" y="5337175"/>
          <p14:tracePt t="195158" x="2514600" y="5337175"/>
          <p14:tracePt t="195165" x="2455863" y="5337175"/>
          <p14:tracePt t="195174" x="2413000" y="5337175"/>
          <p14:tracePt t="195182" x="2370138" y="5337175"/>
          <p14:tracePt t="195190" x="2352675" y="5337175"/>
          <p14:tracePt t="195198" x="2352675" y="5327650"/>
          <p14:tracePt t="195206" x="2336800" y="5319713"/>
          <p14:tracePt t="195215" x="2319338" y="5311775"/>
          <p14:tracePt t="195232" x="2311400" y="5302250"/>
          <p14:tracePt t="195238" x="2301875" y="5294313"/>
          <p14:tracePt t="195248" x="2286000" y="5276850"/>
          <p14:tracePt t="195253" x="2268538" y="5276850"/>
          <p14:tracePt t="195264" x="2260600" y="5260975"/>
          <p14:tracePt t="195270" x="2251075" y="5260975"/>
          <p14:tracePt t="195281" x="2235200" y="5251450"/>
          <p14:tracePt t="195286" x="2235200" y="5243513"/>
          <p14:tracePt t="195294" x="2217738" y="5243513"/>
          <p14:tracePt t="195302" x="2217738" y="5235575"/>
          <p14:tracePt t="195310" x="2208213" y="5235575"/>
          <p14:tracePt t="195456" x="2200275" y="5235575"/>
          <p14:tracePt t="195780" x="2217738" y="5235575"/>
          <p14:tracePt t="195787" x="2235200" y="5226050"/>
          <p14:tracePt t="195803" x="2243138" y="5218113"/>
          <p14:tracePt t="195812" x="2251075" y="5218113"/>
          <p14:tracePt t="196116" x="2243138" y="5208588"/>
          <p14:tracePt t="196123" x="2243138" y="5200650"/>
          <p14:tracePt t="196132" x="2235200" y="5200650"/>
          <p14:tracePt t="196276" x="2260600" y="5200650"/>
          <p14:tracePt t="196290" x="2276475" y="5200650"/>
          <p14:tracePt t="196298" x="2327275" y="5200650"/>
          <p14:tracePt t="196306" x="2395538" y="5200650"/>
          <p14:tracePt t="196314" x="2489200" y="5200650"/>
          <p14:tracePt t="196322" x="2590800" y="5200650"/>
          <p14:tracePt t="196331" x="2684463" y="5208588"/>
          <p14:tracePt t="196338" x="2770188" y="5218113"/>
          <p14:tracePt t="196348" x="2854325" y="5226050"/>
          <p14:tracePt t="196354" x="2930525" y="5235575"/>
          <p14:tracePt t="196364" x="2990850" y="5235575"/>
          <p14:tracePt t="196370" x="3024188" y="5235575"/>
          <p14:tracePt t="196380" x="3033713" y="5235575"/>
          <p14:tracePt t="196386" x="3041650" y="5235575"/>
          <p14:tracePt t="196394" x="3049588" y="5235575"/>
          <p14:tracePt t="196402" x="3067050" y="5235575"/>
          <p14:tracePt t="196414" x="3074988" y="5235575"/>
          <p14:tracePt t="196418" x="3100388" y="5226050"/>
          <p14:tracePt t="196426" x="3117850" y="5218113"/>
          <p14:tracePt t="196434" x="3160713" y="5183188"/>
          <p14:tracePt t="196442" x="3244850" y="5141913"/>
          <p14:tracePt t="196450" x="3373438" y="5073650"/>
          <p14:tracePt t="196458" x="3533775" y="4979988"/>
          <p14:tracePt t="196466" x="3756025" y="4852988"/>
          <p14:tracePt t="196474" x="4027488" y="4716463"/>
          <p14:tracePt t="196482" x="4316413" y="4564063"/>
          <p14:tracePt t="196490" x="4562475" y="4419600"/>
          <p14:tracePt t="196500" x="4833938" y="4249738"/>
          <p14:tracePt t="196506" x="5114925" y="4079875"/>
          <p14:tracePt t="196516" x="5343525" y="3925888"/>
          <p14:tracePt t="196522" x="5530850" y="3806825"/>
          <p14:tracePt t="196532" x="5692775" y="3679825"/>
          <p14:tracePt t="196538" x="5819775" y="3578225"/>
          <p14:tracePt t="196548" x="5905500" y="3509963"/>
          <p14:tracePt t="196554" x="5989638" y="3449638"/>
          <p14:tracePt t="196563" x="6049963" y="3398838"/>
          <p14:tracePt t="196570" x="6100763" y="3365500"/>
          <p14:tracePt t="196581" x="6134100" y="3340100"/>
          <p14:tracePt t="196586" x="6142038" y="3330575"/>
          <p14:tracePt t="196642" x="6151563" y="3330575"/>
          <p14:tracePt t="196650" x="6167438" y="3330575"/>
          <p14:tracePt t="196658" x="6202363" y="3340100"/>
          <p14:tracePt t="196666" x="6245225" y="3382963"/>
          <p14:tracePt t="196675" x="6296025" y="3433763"/>
          <p14:tracePt t="196682" x="6380163" y="3484563"/>
          <p14:tracePt t="196690" x="6516688" y="3560763"/>
          <p14:tracePt t="196699" x="6745288" y="3705225"/>
          <p14:tracePt t="196707" x="7018338" y="3849688"/>
          <p14:tracePt t="196716" x="7373938" y="4011613"/>
          <p14:tracePt t="196722" x="7773988" y="4197350"/>
          <p14:tracePt t="196731" x="8174038" y="4351338"/>
          <p14:tracePt t="196738" x="8615363" y="4486275"/>
          <p14:tracePt t="196748" x="9023350" y="4597400"/>
          <p14:tracePt t="196754" x="9363075" y="4657725"/>
          <p14:tracePt t="196764" x="9694863" y="4708525"/>
          <p14:tracePt t="196770" x="9999663" y="4716463"/>
          <p14:tracePt t="196779" x="10212388" y="4733925"/>
          <p14:tracePt t="196786" x="10339388" y="4733925"/>
          <p14:tracePt t="196796" x="10425113" y="4733925"/>
          <p14:tracePt t="196802" x="10483850" y="4724400"/>
          <p14:tracePt t="196810" x="10534650" y="4691063"/>
          <p14:tracePt t="196818" x="10560050" y="4648200"/>
          <p14:tracePt t="196826" x="10585450" y="4622800"/>
          <p14:tracePt t="196834" x="10602913" y="4589463"/>
          <p14:tracePt t="196850" x="10602913" y="4579938"/>
          <p14:tracePt t="196978" x="10602913" y="4589463"/>
          <p14:tracePt t="196985" x="10577513" y="4597400"/>
          <p14:tracePt t="196994" x="10569575" y="4605338"/>
          <p14:tracePt t="197001" x="10560050" y="4605338"/>
          <p14:tracePt t="197009" x="10552113" y="4630738"/>
          <p14:tracePt t="197017" x="10552113" y="4640263"/>
          <p14:tracePt t="197025" x="10552113" y="4665663"/>
          <p14:tracePt t="197033" x="10552113" y="4691063"/>
          <p14:tracePt t="197041" x="10544175" y="4699000"/>
          <p14:tracePt t="197049" x="10552113" y="4708525"/>
          <p14:tracePt t="197058" x="10569575" y="4708525"/>
          <p14:tracePt t="197066" x="10628313" y="4699000"/>
          <p14:tracePt t="197074" x="10729913" y="4673600"/>
          <p14:tracePt t="197082" x="10874375" y="4630738"/>
          <p14:tracePt t="197090" x="11087100" y="4572000"/>
          <p14:tracePt t="197098" x="11342688" y="4495800"/>
          <p14:tracePt t="197106" x="11555413" y="4435475"/>
          <p14:tracePt t="197114" x="11758613" y="4368800"/>
          <p14:tracePt t="197122" x="11971338" y="4316413"/>
          <p14:tracePt t="197131" x="12174538" y="4265613"/>
        </p14:tracePtLst>
      </p14:laserTrace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33</a:t>
            </a:fld>
            <a:endParaRPr lang="en-US" dirty="0"/>
          </a:p>
        </p:txBody>
      </p:sp>
      <p:graphicFrame>
        <p:nvGraphicFramePr>
          <p:cNvPr id="5" name="Content Placeholder 4">
            <a:extLst>
              <a:ext uri="{FF2B5EF4-FFF2-40B4-BE49-F238E27FC236}">
                <a16:creationId xmlns:a16="http://schemas.microsoft.com/office/drawing/2014/main" id="{0C8BE09E-7B68-4B25-8EA6-4D2CB5AA7E9F}"/>
              </a:ext>
            </a:extLst>
          </p:cNvPr>
          <p:cNvGraphicFramePr>
            <a:graphicFrameLocks/>
          </p:cNvGraphicFramePr>
          <p:nvPr>
            <p:extLst>
              <p:ext uri="{D42A27DB-BD31-4B8C-83A1-F6EECF244321}">
                <p14:modId xmlns:p14="http://schemas.microsoft.com/office/powerpoint/2010/main" val="2861883958"/>
              </p:ext>
            </p:extLst>
          </p:nvPr>
        </p:nvGraphicFramePr>
        <p:xfrm>
          <a:off x="752856" y="722059"/>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2F094BFC-3277-4F6D-B8D4-6858B720C073}"/>
              </a:ext>
            </a:extLst>
          </p:cNvPr>
          <p:cNvPicPr/>
          <p:nvPr/>
        </p:nvPicPr>
        <p:blipFill rotWithShape="1">
          <a:blip r:embed="rId7">
            <a:extLst>
              <a:ext uri="{28A0092B-C50C-407E-A947-70E740481C1C}">
                <a14:useLocalDpi xmlns:a14="http://schemas.microsoft.com/office/drawing/2010/main" val="0"/>
              </a:ext>
            </a:extLst>
          </a:blip>
          <a:srcRect l="28942" r="49947" b="76699"/>
          <a:stretch/>
        </p:blipFill>
        <p:spPr bwMode="auto">
          <a:xfrm>
            <a:off x="4879848" y="1566069"/>
            <a:ext cx="1216152" cy="1677924"/>
          </a:xfrm>
          <a:prstGeom prst="rect">
            <a:avLst/>
          </a:prstGeom>
          <a:noFill/>
          <a:ln>
            <a:noFill/>
          </a:ln>
        </p:spPr>
      </p:pic>
      <p:pic>
        <p:nvPicPr>
          <p:cNvPr id="7" name="Picture 6">
            <a:extLst>
              <a:ext uri="{FF2B5EF4-FFF2-40B4-BE49-F238E27FC236}">
                <a16:creationId xmlns:a16="http://schemas.microsoft.com/office/drawing/2014/main" id="{773587CA-245C-4DF3-AB63-EC4E35D434EA}"/>
              </a:ext>
            </a:extLst>
          </p:cNvPr>
          <p:cNvPicPr/>
          <p:nvPr/>
        </p:nvPicPr>
        <p:blipFill rotWithShape="1">
          <a:blip r:embed="rId7">
            <a:extLst>
              <a:ext uri="{28A0092B-C50C-407E-A947-70E740481C1C}">
                <a14:useLocalDpi xmlns:a14="http://schemas.microsoft.com/office/drawing/2010/main" val="0"/>
              </a:ext>
            </a:extLst>
          </a:blip>
          <a:srcRect l="4709" t="53176" r="10846" b="12878"/>
          <a:stretch/>
        </p:blipFill>
        <p:spPr bwMode="auto">
          <a:xfrm>
            <a:off x="3032760" y="3172968"/>
            <a:ext cx="5896570" cy="2962973"/>
          </a:xfrm>
          <a:prstGeom prst="rect">
            <a:avLst/>
          </a:prstGeom>
          <a:noFill/>
          <a:ln>
            <a:noFill/>
          </a:ln>
        </p:spPr>
      </p:pic>
    </p:spTree>
    <p:extLst>
      <p:ext uri="{BB962C8B-B14F-4D97-AF65-F5344CB8AC3E}">
        <p14:creationId xmlns:p14="http://schemas.microsoft.com/office/powerpoint/2010/main" val="2241776047"/>
      </p:ext>
    </p:extLst>
  </p:cSld>
  <p:clrMapOvr>
    <a:masterClrMapping/>
  </p:clrMapOvr>
  <mc:AlternateContent xmlns:mc="http://schemas.openxmlformats.org/markup-compatibility/2006" xmlns:p14="http://schemas.microsoft.com/office/powerpoint/2010/main">
    <mc:Choice Requires="p14">
      <p:transition spd="slow" p14:dur="2000" advTm="95667"/>
    </mc:Choice>
    <mc:Fallback xmlns="">
      <p:transition spd="slow" advTm="95667"/>
    </mc:Fallback>
  </mc:AlternateContent>
  <p:extLst>
    <p:ext uri="{3A86A75C-4F4B-4683-9AE1-C65F6400EC91}">
      <p14:laserTraceLst xmlns:p14="http://schemas.microsoft.com/office/powerpoint/2010/main">
        <p14:tracePtLst>
          <p14:tracePt t="3545" x="11928475" y="2974975"/>
          <p14:tracePt t="3554" x="11690350" y="2949575"/>
          <p14:tracePt t="3561" x="11426825" y="2922588"/>
          <p14:tracePt t="3572" x="11137900" y="2889250"/>
          <p14:tracePt t="3573" x="10833100" y="2863850"/>
          <p14:tracePt t="3583" x="10569575" y="2846388"/>
          <p14:tracePt t="3590" x="10288588" y="2820988"/>
          <p14:tracePt t="3600" x="9999663" y="2795588"/>
          <p14:tracePt t="3605" x="9786938" y="2778125"/>
          <p14:tracePt t="3616" x="9626600" y="2778125"/>
          <p14:tracePt t="3622" x="9439275" y="2778125"/>
          <p14:tracePt t="3632" x="9244013" y="2795588"/>
          <p14:tracePt t="3638" x="9048750" y="2805113"/>
          <p14:tracePt t="3648" x="8912225" y="2838450"/>
          <p14:tracePt t="3654" x="8785225" y="2855913"/>
          <p14:tracePt t="3662" x="8632825" y="2881313"/>
          <p14:tracePt t="3670" x="8513763" y="2897188"/>
          <p14:tracePt t="3678" x="8402638" y="2914650"/>
          <p14:tracePt t="3686" x="8301038" y="2940050"/>
          <p14:tracePt t="3694" x="8181975" y="2957513"/>
          <p14:tracePt t="3701" x="8070850" y="2974975"/>
          <p14:tracePt t="3710" x="7943850" y="2990850"/>
          <p14:tracePt t="3717" x="7832725" y="3016250"/>
          <p14:tracePt t="3726" x="7731125" y="3033713"/>
          <p14:tracePt t="3733" x="7646988" y="3041650"/>
          <p14:tracePt t="3741" x="7545388" y="3051175"/>
          <p14:tracePt t="3749" x="7442200" y="3067050"/>
          <p14:tracePt t="3758" x="7348538" y="3076575"/>
          <p14:tracePt t="3767" x="7239000" y="3084513"/>
          <p14:tracePt t="3774" x="7127875" y="3094038"/>
          <p14:tracePt t="3784" x="7034213" y="3119438"/>
          <p14:tracePt t="3790" x="6932613" y="3127375"/>
          <p14:tracePt t="3799" x="6831013" y="3127375"/>
          <p14:tracePt t="3806" x="6719888" y="3127375"/>
          <p14:tracePt t="3816" x="6600825" y="3127375"/>
          <p14:tracePt t="3822" x="6483350" y="3127375"/>
          <p14:tracePt t="3831" x="6372225" y="3127375"/>
          <p14:tracePt t="3838" x="6253163" y="3127375"/>
          <p14:tracePt t="3849" x="6142038" y="3127375"/>
          <p14:tracePt t="3854" x="6015038" y="3119438"/>
          <p14:tracePt t="3863" x="5895975" y="3101975"/>
          <p14:tracePt t="3870" x="5794375" y="3084513"/>
          <p14:tracePt t="3878" x="5692775" y="3067050"/>
          <p14:tracePt t="3900" x="5480050" y="3016250"/>
          <p14:tracePt t="3902" x="5386388" y="3000375"/>
          <p14:tracePt t="3910" x="5310188" y="2990850"/>
          <p14:tracePt t="3918" x="5224463" y="2974975"/>
          <p14:tracePt t="3926" x="5157788" y="2965450"/>
          <p14:tracePt t="3934" x="5080000" y="2949575"/>
          <p14:tracePt t="3942" x="5003800" y="2932113"/>
          <p14:tracePt t="3950" x="4935538" y="2922588"/>
          <p14:tracePt t="3958" x="4876800" y="2922588"/>
          <p14:tracePt t="3967" x="4826000" y="2922588"/>
          <p14:tracePt t="3974" x="4749800" y="2940050"/>
          <p14:tracePt t="3983" x="4673600" y="2957513"/>
          <p14:tracePt t="3990" x="4579938" y="2990850"/>
          <p14:tracePt t="3999" x="4468813" y="3033713"/>
          <p14:tracePt t="4006" x="4359275" y="3101975"/>
          <p14:tracePt t="4016" x="4240213" y="3186113"/>
          <p14:tracePt t="4022" x="4154488" y="3263900"/>
          <p14:tracePt t="4031" x="4086225" y="3365500"/>
          <p14:tracePt t="4038" x="4002088" y="3492500"/>
          <p14:tracePt t="4048" x="3941763" y="3619500"/>
          <p14:tracePt t="4054" x="3890963" y="3748088"/>
          <p14:tracePt t="4064" x="3857625" y="3849688"/>
          <p14:tracePt t="4070" x="3832225" y="3943350"/>
          <p14:tracePt t="4078" x="3822700" y="4011613"/>
          <p14:tracePt t="4086" x="3822700" y="4079875"/>
          <p14:tracePt t="4094" x="3848100" y="4130675"/>
          <p14:tracePt t="4102" x="3883025" y="4171950"/>
          <p14:tracePt t="4110" x="3908425" y="4206875"/>
          <p14:tracePt t="4117" x="3941763" y="4224338"/>
          <p14:tracePt t="4126" x="4010025" y="4240213"/>
          <p14:tracePt t="4138" x="4078288" y="4257675"/>
          <p14:tracePt t="4148" x="4197350" y="4291013"/>
          <p14:tracePt t="4154" x="4375150" y="4325938"/>
          <p14:tracePt t="4164" x="4673600" y="4384675"/>
          <p14:tracePt t="4170" x="5029200" y="4445000"/>
          <p14:tracePt t="4178" x="5437188" y="4546600"/>
          <p14:tracePt t="4186" x="5938838" y="4665663"/>
          <p14:tracePt t="4193" x="6440488" y="4784725"/>
          <p14:tracePt t="4202" x="6967538" y="4886325"/>
          <p14:tracePt t="4209" x="7442200" y="4972050"/>
          <p14:tracePt t="4217" x="7910513" y="5022850"/>
          <p14:tracePt t="4225" x="8377238" y="5056188"/>
          <p14:tracePt t="4233" x="8810625" y="5073650"/>
          <p14:tracePt t="4241" x="9302750" y="5091113"/>
          <p14:tracePt t="4250" x="9761538" y="5106988"/>
          <p14:tracePt t="4258" x="10204450" y="5106988"/>
          <p14:tracePt t="4266" x="10679113" y="5106988"/>
          <p14:tracePt t="4273" x="11147425" y="5099050"/>
          <p14:tracePt t="4283" x="11563350" y="5081588"/>
          <p14:tracePt t="4290" x="11911013" y="5081588"/>
          <p14:tracePt t="5460" x="12072938" y="4818063"/>
          <p14:tracePt t="5469" x="11979275" y="4749800"/>
          <p14:tracePt t="5475" x="11860213" y="4657725"/>
          <p14:tracePt t="5485" x="11699875" y="4546600"/>
          <p14:tracePt t="5491" x="11512550" y="4410075"/>
          <p14:tracePt t="5500" x="11282363" y="4249738"/>
          <p14:tracePt t="5506" x="11010900" y="4105275"/>
          <p14:tracePt t="5518" x="10782300" y="3976688"/>
          <p14:tracePt t="5521" x="10577513" y="3849688"/>
          <p14:tracePt t="5532" x="10399713" y="3748088"/>
          <p14:tracePt t="5538" x="10212388" y="3619500"/>
          <p14:tracePt t="5548" x="10110788" y="3517900"/>
          <p14:tracePt t="5554" x="9999663" y="3424238"/>
          <p14:tracePt t="5565" x="9915525" y="3348038"/>
          <p14:tracePt t="5570" x="9829800" y="3279775"/>
          <p14:tracePt t="5578" x="9761538" y="3221038"/>
          <p14:tracePt t="5586" x="9677400" y="3152775"/>
          <p14:tracePt t="5594" x="9591675" y="3084513"/>
          <p14:tracePt t="5602" x="9507538" y="3033713"/>
          <p14:tracePt t="5610" x="9431338" y="2974975"/>
          <p14:tracePt t="5618" x="9353550" y="2932113"/>
          <p14:tracePt t="5626" x="9277350" y="2871788"/>
          <p14:tracePt t="5634" x="9175750" y="2830513"/>
          <p14:tracePt t="5642" x="9074150" y="2778125"/>
          <p14:tracePt t="5650" x="8972550" y="2736850"/>
          <p14:tracePt t="5658" x="8878888" y="2693988"/>
          <p14:tracePt t="5667" x="8785225" y="2660650"/>
          <p14:tracePt t="5674" x="8699500" y="2633663"/>
          <p14:tracePt t="5683" x="8632825" y="2625725"/>
          <p14:tracePt t="5690" x="8564563" y="2617788"/>
          <p14:tracePt t="5699" x="8513763" y="2608263"/>
          <p14:tracePt t="5706" x="8470900" y="2608263"/>
          <p14:tracePt t="5716" x="8420100" y="2608263"/>
          <p14:tracePt t="5722" x="8369300" y="2608263"/>
          <p14:tracePt t="5731" x="8308975" y="2608263"/>
          <p14:tracePt t="5738" x="8240713" y="2608263"/>
          <p14:tracePt t="5749" x="8156575" y="2617788"/>
          <p14:tracePt t="5754" x="8062913" y="2625725"/>
          <p14:tracePt t="5762" x="7969250" y="2625725"/>
          <p14:tracePt t="5770" x="7850188" y="2625725"/>
          <p14:tracePt t="5779" x="7731125" y="2625725"/>
          <p14:tracePt t="5786" x="7604125" y="2625725"/>
          <p14:tracePt t="5795" x="7502525" y="2617788"/>
          <p14:tracePt t="5802" x="7416800" y="2617788"/>
          <p14:tracePt t="5810" x="7323138" y="2617788"/>
          <p14:tracePt t="5818" x="7229475" y="2600325"/>
          <p14:tracePt t="5827" x="7162800" y="2600325"/>
          <p14:tracePt t="5834" x="7102475" y="2600325"/>
          <p14:tracePt t="5842" x="7059613" y="2600325"/>
          <p14:tracePt t="5850" x="7000875" y="2600325"/>
          <p14:tracePt t="5858" x="6958013" y="2600325"/>
          <p14:tracePt t="5866" x="6924675" y="2600325"/>
          <p14:tracePt t="5874" x="6899275" y="2600325"/>
          <p14:tracePt t="5883" x="6889750" y="2600325"/>
          <p14:tracePt t="5902" x="6838950" y="2566988"/>
          <p14:tracePt t="5907" x="6831013" y="2566988"/>
          <p14:tracePt t="5916" x="6831013" y="2557463"/>
          <p14:tracePt t="5922" x="6805613" y="2516188"/>
          <p14:tracePt t="5931" x="6788150" y="2489200"/>
          <p14:tracePt t="5938" x="6788150" y="2463800"/>
          <p14:tracePt t="5948" x="6780213" y="2430463"/>
          <p14:tracePt t="5954" x="6780213" y="2387600"/>
          <p14:tracePt t="5966" x="6780213" y="2362200"/>
          <p14:tracePt t="5970" x="6805613" y="2319338"/>
          <p14:tracePt t="5979" x="6831013" y="2303463"/>
          <p14:tracePt t="5986" x="6838950" y="2293938"/>
          <p14:tracePt t="5994" x="6848475" y="2293938"/>
          <p14:tracePt t="6188" x="6848475" y="2311400"/>
          <p14:tracePt t="6195" x="6838950" y="2328863"/>
          <p14:tracePt t="6201" x="6823075" y="2354263"/>
          <p14:tracePt t="6210" x="6797675" y="2397125"/>
          <p14:tracePt t="6217" x="6762750" y="2438400"/>
          <p14:tracePt t="6226" x="6745288" y="2455863"/>
          <p14:tracePt t="6346" x="6737350" y="2455863"/>
          <p14:tracePt t="6636" x="6745288" y="2455863"/>
          <p14:tracePt t="6660" x="6754813" y="2455863"/>
          <p14:tracePt t="6676" x="6754813" y="2438400"/>
          <p14:tracePt t="6684" x="6719888" y="2405063"/>
          <p14:tracePt t="6691" x="6719888" y="2387600"/>
          <p14:tracePt t="6702" x="6694488" y="2371725"/>
          <p14:tracePt t="6707" x="6686550" y="2344738"/>
          <p14:tracePt t="6718" x="6669088" y="2319338"/>
          <p14:tracePt t="6723" x="6661150" y="2303463"/>
          <p14:tracePt t="6736" x="6661150" y="2278063"/>
          <p14:tracePt t="6740" x="6661150" y="2252663"/>
          <p14:tracePt t="6749" x="6661150" y="2227263"/>
          <p14:tracePt t="6754" x="6653213" y="2200275"/>
          <p14:tracePt t="6771" x="6653213" y="2166938"/>
          <p14:tracePt t="6782" x="6643688" y="2166938"/>
          <p14:tracePt t="6899" x="6635750" y="2200275"/>
          <p14:tracePt t="6907" x="6635750" y="2227263"/>
          <p14:tracePt t="6915" x="6626225" y="2268538"/>
          <p14:tracePt t="6921" x="6618288" y="2336800"/>
          <p14:tracePt t="6932" x="6618288" y="2430463"/>
          <p14:tracePt t="6938" x="6618288" y="2524125"/>
          <p14:tracePt t="6947" x="6618288" y="2608263"/>
          <p14:tracePt t="6954" x="6618288" y="2701925"/>
          <p14:tracePt t="6964" x="6618288" y="2778125"/>
          <p14:tracePt t="6970" x="6618288" y="2871788"/>
          <p14:tracePt t="6980" x="6610350" y="2949575"/>
          <p14:tracePt t="6986" x="6592888" y="3008313"/>
          <p14:tracePt t="6994" x="6575425" y="3051175"/>
          <p14:tracePt t="7002" x="6567488" y="3059113"/>
          <p14:tracePt t="7010" x="6567488" y="3067050"/>
          <p14:tracePt t="7018" x="6559550" y="3076575"/>
          <p14:tracePt t="7123" x="6559550" y="3084513"/>
          <p14:tracePt t="7154" x="6550025" y="3094038"/>
          <p14:tracePt t="7162" x="6542088" y="3094038"/>
          <p14:tracePt t="7170" x="6542088" y="3101975"/>
          <p14:tracePt t="7179" x="6524625" y="3109913"/>
          <p14:tracePt t="7186" x="6508750" y="3119438"/>
          <p14:tracePt t="7194" x="6499225" y="3135313"/>
          <p14:tracePt t="7202" x="6473825" y="3170238"/>
          <p14:tracePt t="7210" x="6440488" y="3195638"/>
          <p14:tracePt t="7222" x="6389688" y="3228975"/>
          <p14:tracePt t="7232" x="6338888" y="3271838"/>
          <p14:tracePt t="7238" x="6303963" y="3322638"/>
          <p14:tracePt t="7248" x="6261100" y="3365500"/>
          <p14:tracePt t="7254" x="6245225" y="3382963"/>
          <p14:tracePt t="7265" x="6235700" y="3382963"/>
          <p14:tracePt t="7270" x="6227763" y="3390900"/>
          <p14:tracePt t="7286" x="6227763" y="3398838"/>
          <p14:tracePt t="7310" x="6227763" y="3408363"/>
          <p14:tracePt t="7318" x="6235700" y="3433763"/>
          <p14:tracePt t="7326" x="6245225" y="3433763"/>
          <p14:tracePt t="7334" x="6245225" y="3441700"/>
          <p14:tracePt t="7445" x="6245225" y="3449638"/>
          <p14:tracePt t="7576" x="6227763" y="3449638"/>
          <p14:tracePt t="7583" x="6219825" y="3441700"/>
          <p14:tracePt t="7591" x="6219825" y="3433763"/>
          <p14:tracePt t="7601" x="6194425" y="3416300"/>
          <p14:tracePt t="7608" x="6184900" y="3408363"/>
          <p14:tracePt t="7617" x="6167438" y="3398838"/>
          <p14:tracePt t="7623" x="6151563" y="3390900"/>
          <p14:tracePt t="7633" x="6142038" y="3382963"/>
          <p14:tracePt t="7639" x="6126163" y="3373438"/>
          <p14:tracePt t="7652" x="6108700" y="3355975"/>
          <p14:tracePt t="7658" x="6100763" y="3348038"/>
          <p14:tracePt t="7667" x="6083300" y="3348038"/>
          <p14:tracePt t="7670" x="6040438" y="3330575"/>
          <p14:tracePt t="7682" x="6032500" y="3330575"/>
          <p14:tracePt t="7687" x="6015038" y="3322638"/>
          <p14:tracePt t="7695" x="5997575" y="3314700"/>
          <p14:tracePt t="7702" x="5972175" y="3305175"/>
          <p14:tracePt t="7711" x="5938838" y="3297238"/>
          <p14:tracePt t="7718" x="5913438" y="3289300"/>
          <p14:tracePt t="7726" x="5888038" y="3279775"/>
          <p14:tracePt t="7736" x="5862638" y="3271838"/>
          <p14:tracePt t="7743" x="5837238" y="3271838"/>
          <p14:tracePt t="7752" x="5811838" y="3254375"/>
          <p14:tracePt t="7758" x="5768975" y="3246438"/>
          <p14:tracePt t="7768" x="5735638" y="3238500"/>
          <p14:tracePt t="7775" x="5708650" y="3238500"/>
          <p14:tracePt t="7783" x="5675313" y="3228975"/>
          <p14:tracePt t="7791" x="5649913" y="3228975"/>
          <p14:tracePt t="7800" x="5607050" y="3228975"/>
          <p14:tracePt t="7807" x="5591175" y="3228975"/>
          <p14:tracePt t="7816" x="5565775" y="3228975"/>
          <p14:tracePt t="7823" x="5538788" y="3228975"/>
          <p14:tracePt t="7832" x="5505450" y="3228975"/>
          <p14:tracePt t="7839" x="5480050" y="3238500"/>
          <p14:tracePt t="7849" x="5446713" y="3254375"/>
          <p14:tracePt t="7855" x="5421313" y="3263900"/>
          <p14:tracePt t="7866" x="5378450" y="3271838"/>
          <p14:tracePt t="7871" x="5335588" y="3297238"/>
          <p14:tracePt t="7879" x="5302250" y="3314700"/>
          <p14:tracePt t="7886" x="5249863" y="3330575"/>
          <p14:tracePt t="7906" x="5173663" y="3365500"/>
          <p14:tracePt t="7910" x="5132388" y="3382963"/>
          <p14:tracePt t="7918" x="5097463" y="3408363"/>
          <p14:tracePt t="7925" x="5064125" y="3433763"/>
          <p14:tracePt t="7934" x="5038725" y="3459163"/>
          <p14:tracePt t="7942" x="5003800" y="3484563"/>
          <p14:tracePt t="7949" x="4978400" y="3517900"/>
          <p14:tracePt t="7958" x="4953000" y="3535363"/>
          <p14:tracePt t="7974" x="4927600" y="3560763"/>
          <p14:tracePt t="7983" x="4927600" y="3568700"/>
          <p14:tracePt t="7990" x="4927600" y="3586163"/>
          <p14:tracePt t="7998" x="4919663" y="3594100"/>
          <p14:tracePt t="8006" x="4919663" y="3611563"/>
          <p14:tracePt t="8015" x="4910138" y="3636963"/>
          <p14:tracePt t="8022" x="4910138" y="3654425"/>
          <p14:tracePt t="8031" x="4910138" y="3679825"/>
          <p14:tracePt t="8038" x="4910138" y="3705225"/>
          <p14:tracePt t="8047" x="4919663" y="3730625"/>
          <p14:tracePt t="8054" x="4935538" y="3763963"/>
          <p14:tracePt t="8064" x="4935538" y="3781425"/>
          <p14:tracePt t="8070" x="4945063" y="3798888"/>
          <p14:tracePt t="8078" x="4945063" y="3824288"/>
          <p14:tracePt t="8086" x="4953000" y="3849688"/>
          <p14:tracePt t="8094" x="4962525" y="3883025"/>
          <p14:tracePt t="8102" x="4978400" y="3960813"/>
          <p14:tracePt t="8110" x="4995863" y="4019550"/>
          <p14:tracePt t="8118" x="5029200" y="4095750"/>
          <p14:tracePt t="8127" x="5064125" y="4171950"/>
          <p14:tracePt t="8134" x="5080000" y="4206875"/>
          <p14:tracePt t="8142" x="5106988" y="4249738"/>
          <p14:tracePt t="8149" x="5132388" y="4300538"/>
          <p14:tracePt t="8158" x="5157788" y="4351338"/>
          <p14:tracePt t="8165" x="5183188" y="4376738"/>
          <p14:tracePt t="8174" x="5183188" y="4384675"/>
          <p14:tracePt t="8183" x="5191125" y="4394200"/>
          <p14:tracePt t="8190" x="5208588" y="4410075"/>
          <p14:tracePt t="8206" x="5224463" y="4427538"/>
          <p14:tracePt t="8217" x="5241925" y="4435475"/>
          <p14:tracePt t="8221" x="5259388" y="4452938"/>
          <p14:tracePt t="8232" x="5276850" y="4452938"/>
          <p14:tracePt t="8238" x="5310188" y="4470400"/>
          <p14:tracePt t="8248" x="5327650" y="4478338"/>
          <p14:tracePt t="8254" x="5353050" y="4478338"/>
          <p14:tracePt t="8265" x="5411788" y="4495800"/>
          <p14:tracePt t="8270" x="5472113" y="4513263"/>
          <p14:tracePt t="8281" x="5530850" y="4538663"/>
          <p14:tracePt t="8286" x="5599113" y="4572000"/>
          <p14:tracePt t="8294" x="5675313" y="4597400"/>
          <p14:tracePt t="8302" x="5735638" y="4622800"/>
          <p14:tracePt t="8310" x="5802313" y="4640263"/>
          <p14:tracePt t="8318" x="5862638" y="4657725"/>
          <p14:tracePt t="8326" x="5913438" y="4665663"/>
          <p14:tracePt t="8334" x="5972175" y="4673600"/>
          <p14:tracePt t="8342" x="6032500" y="4673600"/>
          <p14:tracePt t="8350" x="6075363" y="4673600"/>
          <p14:tracePt t="8358" x="6134100" y="4673600"/>
          <p14:tracePt t="8366" x="6184900" y="4673600"/>
          <p14:tracePt t="8374" x="6245225" y="4673600"/>
          <p14:tracePt t="8382" x="6311900" y="4665663"/>
          <p14:tracePt t="8390" x="6389688" y="4648200"/>
          <p14:tracePt t="8399" x="6448425" y="4622800"/>
          <p14:tracePt t="8406" x="6499225" y="4589463"/>
          <p14:tracePt t="8415" x="6542088" y="4554538"/>
          <p14:tracePt t="8422" x="6584950" y="4513263"/>
          <p14:tracePt t="8431" x="6626225" y="4470400"/>
          <p14:tracePt t="8438" x="6661150" y="4427538"/>
          <p14:tracePt t="8448" x="6694488" y="4376738"/>
          <p14:tracePt t="8454" x="6729413" y="4325938"/>
          <p14:tracePt t="8465" x="6762750" y="4265613"/>
          <p14:tracePt t="8470" x="6780213" y="4197350"/>
          <p14:tracePt t="8481" x="6788150" y="4146550"/>
          <p14:tracePt t="8486" x="6788150" y="4087813"/>
          <p14:tracePt t="8494" x="6788150" y="4037013"/>
          <p14:tracePt t="8502" x="6788150" y="3951288"/>
          <p14:tracePt t="8509" x="6788150" y="3892550"/>
          <p14:tracePt t="8517" x="6762750" y="3816350"/>
          <p14:tracePt t="8525" x="6729413" y="3722688"/>
          <p14:tracePt t="8533" x="6686550" y="3636963"/>
          <p14:tracePt t="8541" x="6626225" y="3552825"/>
          <p14:tracePt t="8549" x="6559550" y="3475038"/>
          <p14:tracePt t="8558" x="6465888" y="3408363"/>
          <p14:tracePt t="8566" x="6338888" y="3340100"/>
          <p14:tracePt t="8574" x="6184900" y="3271838"/>
          <p14:tracePt t="8581" x="6040438" y="3195638"/>
          <p14:tracePt t="8590" x="5888038" y="3127375"/>
          <p14:tracePt t="8599" x="5794375" y="3094038"/>
          <p14:tracePt t="8606" x="5708650" y="3051175"/>
          <p14:tracePt t="8615" x="5616575" y="3033713"/>
          <p14:tracePt t="8622" x="5538788" y="3025775"/>
          <p14:tracePt t="8632" x="5480050" y="3025775"/>
          <p14:tracePt t="8638" x="5437188" y="3025775"/>
          <p14:tracePt t="8647" x="5394325" y="3041650"/>
          <p14:tracePt t="8654" x="5353050" y="3059113"/>
          <p14:tracePt t="8664" x="5318125" y="3076575"/>
          <p14:tracePt t="8670" x="5276850" y="3094038"/>
          <p14:tracePt t="8681" x="5249863" y="3127375"/>
          <p14:tracePt t="8686" x="5208588" y="3170238"/>
          <p14:tracePt t="8694" x="5165725" y="3221038"/>
          <p14:tracePt t="8701" x="5122863" y="3271838"/>
          <p14:tracePt t="8710" x="5072063" y="3348038"/>
          <p14:tracePt t="8718" x="5029200" y="3433763"/>
          <p14:tracePt t="8726" x="4987925" y="3502025"/>
          <p14:tracePt t="8734" x="4962525" y="3568700"/>
          <p14:tracePt t="8742" x="4945063" y="3646488"/>
          <p14:tracePt t="8750" x="4927600" y="3722688"/>
          <p14:tracePt t="8757" x="4919663" y="3790950"/>
          <p14:tracePt t="8765" x="4919663" y="3875088"/>
          <p14:tracePt t="8774" x="4919663" y="3951288"/>
          <p14:tracePt t="8781" x="4935538" y="4037013"/>
          <p14:tracePt t="8790" x="4953000" y="4095750"/>
          <p14:tracePt t="8799" x="4970463" y="4156075"/>
          <p14:tracePt t="8806" x="5013325" y="4224338"/>
          <p14:tracePt t="8814" x="5046663" y="4291013"/>
          <p14:tracePt t="8822" x="5080000" y="4351338"/>
          <p14:tracePt t="8831" x="5106988" y="4410075"/>
          <p14:tracePt t="8838" x="5132388" y="4478338"/>
          <p14:tracePt t="8848" x="5157788" y="4564063"/>
          <p14:tracePt t="8854" x="5199063" y="4648200"/>
          <p14:tracePt t="8864" x="5241925" y="4716463"/>
          <p14:tracePt t="8870" x="5302250" y="4802188"/>
          <p14:tracePt t="8878" x="5360988" y="4886325"/>
          <p14:tracePt t="8886" x="5421313" y="4962525"/>
          <p14:tracePt t="8899" x="5462588" y="5013325"/>
          <p14:tracePt t="8902" x="5472113" y="5030788"/>
          <p14:tracePt t="8910" x="5505450" y="5038725"/>
          <p14:tracePt t="8917" x="5505450" y="5048250"/>
          <p14:tracePt t="8925" x="5522913" y="5056188"/>
          <p14:tracePt t="8934" x="5530850" y="5064125"/>
          <p14:tracePt t="8942" x="5565775" y="5064125"/>
          <p14:tracePt t="8950" x="5573713" y="5081588"/>
          <p14:tracePt t="8958" x="5607050" y="5081588"/>
          <p14:tracePt t="8965" x="5632450" y="5081588"/>
          <p14:tracePt t="8974" x="5657850" y="5081588"/>
          <p14:tracePt t="8982" x="5683250" y="5081588"/>
          <p14:tracePt t="8990" x="5726113" y="5081588"/>
          <p14:tracePt t="8998" x="5776913" y="5073650"/>
          <p14:tracePt t="9006" x="5845175" y="5064125"/>
          <p14:tracePt t="9016" x="5921375" y="5048250"/>
          <p14:tracePt t="9022" x="6007100" y="5038725"/>
          <p14:tracePt t="9032" x="6083300" y="5022850"/>
          <p14:tracePt t="9038" x="6134100" y="5005388"/>
          <p14:tracePt t="9048" x="6184900" y="4987925"/>
          <p14:tracePt t="9054" x="6227763" y="4962525"/>
          <p14:tracePt t="9064" x="6227763" y="4954588"/>
          <p14:tracePt t="9070" x="6227763" y="4946650"/>
          <p14:tracePt t="9079" x="6227763" y="4929188"/>
          <p14:tracePt t="9086" x="6227763" y="4919663"/>
          <p14:tracePt t="9094" x="6227763" y="4894263"/>
          <p14:tracePt t="9102" x="6227763" y="4868863"/>
          <p14:tracePt t="9110" x="6227763" y="4860925"/>
          <p14:tracePt t="9118" x="6235700" y="4843463"/>
          <p14:tracePt t="9126" x="6235700" y="4818063"/>
          <p14:tracePt t="9134" x="6245225" y="4792663"/>
          <p14:tracePt t="9142" x="6253163" y="4767263"/>
          <p14:tracePt t="9150" x="6253163" y="4741863"/>
          <p14:tracePt t="9158" x="6253163" y="4716463"/>
          <p14:tracePt t="9166" x="6253163" y="4691063"/>
          <p14:tracePt t="9174" x="6253163" y="4657725"/>
          <p14:tracePt t="9190" x="6253163" y="4622800"/>
          <p14:tracePt t="9199" x="6227763" y="4579938"/>
          <p14:tracePt t="9206" x="6210300" y="4572000"/>
          <p14:tracePt t="9216" x="6184900" y="4572000"/>
          <p14:tracePt t="9221" x="6151563" y="4572000"/>
          <p14:tracePt t="9232" x="6126163" y="4572000"/>
          <p14:tracePt t="9238" x="6075363" y="4572000"/>
          <p14:tracePt t="9247" x="6015038" y="4589463"/>
          <p14:tracePt t="9254" x="5946775" y="4605338"/>
          <p14:tracePt t="9264" x="5888038" y="4622800"/>
          <p14:tracePt t="9270" x="5827713" y="4630738"/>
          <p14:tracePt t="9281" x="5768975" y="4640263"/>
          <p14:tracePt t="9286" x="5726113" y="4630738"/>
          <p14:tracePt t="9295" x="5675313" y="4597400"/>
          <p14:tracePt t="9302" x="5667375" y="4589463"/>
          <p14:tracePt t="9310" x="5649913" y="4564063"/>
          <p14:tracePt t="9318" x="5632450" y="4538663"/>
          <p14:tracePt t="9326" x="5616575" y="4503738"/>
          <p14:tracePt t="9334" x="5599113" y="4445000"/>
          <p14:tracePt t="9342" x="5591175" y="4394200"/>
          <p14:tracePt t="9350" x="5581650" y="4341813"/>
          <p14:tracePt t="9358" x="5581650" y="4308475"/>
          <p14:tracePt t="9366" x="5581650" y="4275138"/>
          <p14:tracePt t="9374" x="5573713" y="4249738"/>
          <p14:tracePt t="9382" x="5573713" y="4232275"/>
          <p14:tracePt t="9390" x="5573713" y="4224338"/>
          <p14:tracePt t="9399" x="5573713" y="4214813"/>
          <p14:tracePt t="9406" x="5573713" y="4206875"/>
          <p14:tracePt t="9415" x="5573713" y="4197350"/>
          <p14:tracePt t="9422" x="5573713" y="4189413"/>
          <p14:tracePt t="9432" x="5573713" y="4181475"/>
          <p14:tracePt t="9438" x="5573713" y="4171950"/>
          <p14:tracePt t="9447" x="5565775" y="4164013"/>
          <p14:tracePt t="9454" x="5565775" y="4146550"/>
          <p14:tracePt t="9464" x="5565775" y="4138613"/>
          <p14:tracePt t="9470" x="5565775" y="4130675"/>
          <p14:tracePt t="9480" x="5565775" y="4105275"/>
          <p14:tracePt t="9486" x="5565775" y="4095750"/>
          <p14:tracePt t="9494" x="5565775" y="4079875"/>
          <p14:tracePt t="9502" x="5565775" y="4062413"/>
          <p14:tracePt t="9510" x="5565775" y="4052888"/>
          <p14:tracePt t="9526" x="5565775" y="4027488"/>
          <p14:tracePt t="9534" x="5565775" y="4019550"/>
          <p14:tracePt t="9542" x="5565775" y="4011613"/>
          <p14:tracePt t="9550" x="5565775" y="3994150"/>
          <p14:tracePt t="9558" x="5565775" y="3986213"/>
          <p14:tracePt t="9567" x="5548313" y="3960813"/>
          <p14:tracePt t="9573" x="5538788" y="3951288"/>
          <p14:tracePt t="9589" x="5538788" y="3943350"/>
          <p14:tracePt t="9621" x="5538788" y="3935413"/>
          <p14:tracePt t="9638" x="5538788" y="3925888"/>
          <p14:tracePt t="9654" x="5538788" y="3908425"/>
          <p14:tracePt t="9662" x="5538788" y="3900488"/>
          <p14:tracePt t="9670" x="5538788" y="3892550"/>
          <p14:tracePt t="9680" x="5538788" y="3883025"/>
          <p14:tracePt t="9685" x="5538788" y="3875088"/>
          <p14:tracePt t="9693" x="5538788" y="3867150"/>
          <p14:tracePt t="9702" x="5530850" y="3841750"/>
          <p14:tracePt t="9718" x="5513388" y="3824288"/>
          <p14:tracePt t="9726" x="5513388" y="3816350"/>
          <p14:tracePt t="9734" x="5513388" y="3806825"/>
          <p14:tracePt t="9742" x="5497513" y="3798888"/>
          <p14:tracePt t="9750" x="5487988" y="3781425"/>
          <p14:tracePt t="9758" x="5480050" y="3781425"/>
          <p14:tracePt t="9765" x="5472113" y="3763963"/>
          <p14:tracePt t="9782" x="5462588" y="3756025"/>
          <p14:tracePt t="9790" x="5454650" y="3748088"/>
          <p14:tracePt t="9799" x="5446713" y="3738563"/>
          <p14:tracePt t="9816" x="5429250" y="3730625"/>
          <p14:tracePt t="9822" x="5429250" y="3722688"/>
          <p14:tracePt t="9832" x="5421313" y="3713163"/>
          <p14:tracePt t="9848" x="5403850" y="3705225"/>
          <p14:tracePt t="9854" x="5386388" y="3705225"/>
          <p14:tracePt t="9863" x="5368925" y="3697288"/>
          <p14:tracePt t="9870" x="5343525" y="3679825"/>
          <p14:tracePt t="9882" x="5335588" y="3679825"/>
          <p14:tracePt t="9886" x="5310188" y="3671888"/>
          <p14:tracePt t="9899" x="5267325" y="3654425"/>
          <p14:tracePt t="9903" x="5249863" y="3646488"/>
          <p14:tracePt t="9910" x="5233988" y="3636963"/>
          <p14:tracePt t="9918" x="5216525" y="3636963"/>
          <p14:tracePt t="9926" x="5199063" y="3619500"/>
          <p14:tracePt t="9934" x="5183188" y="3603625"/>
          <p14:tracePt t="9942" x="5173663" y="3594100"/>
          <p14:tracePt t="9950" x="5148263" y="3586163"/>
          <p14:tracePt t="9958" x="5140325" y="3568700"/>
          <p14:tracePt t="9965" x="5132388" y="3552825"/>
          <p14:tracePt t="9974" x="5122863" y="3552825"/>
          <p14:tracePt t="9981" x="5122863" y="3535363"/>
          <p14:tracePt t="9990" x="5122863" y="3509963"/>
          <p14:tracePt t="9998" x="5122863" y="3502025"/>
          <p14:tracePt t="10006" x="5132388" y="3492500"/>
          <p14:tracePt t="10015" x="5148263" y="3467100"/>
          <p14:tracePt t="10021" x="5165725" y="3459163"/>
          <p14:tracePt t="10031" x="5183188" y="3433763"/>
          <p14:tracePt t="10039" x="5208588" y="3416300"/>
          <p14:tracePt t="10051" x="5233988" y="3408363"/>
          <p14:tracePt t="10054" x="5267325" y="3398838"/>
          <p14:tracePt t="10063" x="5284788" y="3390900"/>
          <p14:tracePt t="10070" x="5327650" y="3382963"/>
          <p14:tracePt t="10080" x="5386388" y="3365500"/>
          <p14:tracePt t="10086" x="5446713" y="3348038"/>
          <p14:tracePt t="10095" x="5505450" y="3340100"/>
          <p14:tracePt t="10102" x="5565775" y="3340100"/>
          <p14:tracePt t="10110" x="5632450" y="3340100"/>
          <p14:tracePt t="10118" x="5708650" y="3340100"/>
          <p14:tracePt t="10125" x="5811838" y="3340100"/>
          <p14:tracePt t="10133" x="5913438" y="3340100"/>
          <p14:tracePt t="10142" x="6057900" y="3340100"/>
          <p14:tracePt t="10149" x="6167438" y="3348038"/>
          <p14:tracePt t="10158" x="6270625" y="3355975"/>
          <p14:tracePt t="10166" x="6364288" y="3373438"/>
          <p14:tracePt t="10174" x="6440488" y="3373438"/>
          <p14:tracePt t="10181" x="6524625" y="3382963"/>
          <p14:tracePt t="10190" x="6592888" y="3390900"/>
          <p14:tracePt t="10199" x="6653213" y="3390900"/>
          <p14:tracePt t="10206" x="6686550" y="3390900"/>
          <p14:tracePt t="10215" x="6694488" y="3390900"/>
          <p14:tracePt t="10222" x="6704013" y="3390900"/>
          <p14:tracePt t="10299" x="6711950" y="3390900"/>
          <p14:tracePt t="10318" x="6719888" y="3390900"/>
          <p14:tracePt t="10443" x="6719888" y="3408363"/>
          <p14:tracePt t="10451" x="6719888" y="3416300"/>
          <p14:tracePt t="10463" x="6711950" y="3433763"/>
          <p14:tracePt t="10470" x="6711950" y="3459163"/>
          <p14:tracePt t="10481" x="6711950" y="3492500"/>
          <p14:tracePt t="10484" x="6711950" y="3552825"/>
          <p14:tracePt t="10490" x="6711950" y="3646488"/>
          <p14:tracePt t="10498" x="6711950" y="3730625"/>
          <p14:tracePt t="10506" x="6719888" y="3824288"/>
          <p14:tracePt t="10514" x="6729413" y="3951288"/>
          <p14:tracePt t="10521" x="6745288" y="4070350"/>
          <p14:tracePt t="10532" x="6754813" y="4197350"/>
          <p14:tracePt t="10538" x="6762750" y="4333875"/>
          <p14:tracePt t="10547" x="6770688" y="4486275"/>
          <p14:tracePt t="10554" x="6780213" y="4605338"/>
          <p14:tracePt t="10564" x="6788150" y="4724400"/>
          <p14:tracePt t="10570" x="6805613" y="4810125"/>
          <p14:tracePt t="10580" x="6823075" y="4886325"/>
          <p14:tracePt t="10586" x="6823075" y="4937125"/>
          <p14:tracePt t="10596" x="6838950" y="4979988"/>
          <p14:tracePt t="10601" x="6848475" y="5013325"/>
          <p14:tracePt t="10609" x="6856413" y="5038725"/>
          <p14:tracePt t="10618" x="6864350" y="5064125"/>
          <p14:tracePt t="10626" x="6864350" y="5073650"/>
          <p14:tracePt t="10633" x="6864350" y="5091113"/>
          <p14:tracePt t="10642" x="6881813" y="5106988"/>
          <p14:tracePt t="10746" x="6864350" y="5106988"/>
          <p14:tracePt t="10754" x="6805613" y="5106988"/>
          <p14:tracePt t="10763" x="6686550" y="5106988"/>
          <p14:tracePt t="10770" x="6524625" y="5091113"/>
          <p14:tracePt t="10781" x="6380163" y="5064125"/>
          <p14:tracePt t="10786" x="6194425" y="5030788"/>
          <p14:tracePt t="10794" x="5997575" y="5005388"/>
          <p14:tracePt t="10802" x="5827713" y="4979988"/>
          <p14:tracePt t="10811" x="5632450" y="4954588"/>
          <p14:tracePt t="10818" x="5454650" y="4937125"/>
          <p14:tracePt t="10826" x="5327650" y="4911725"/>
          <p14:tracePt t="10834" x="5216525" y="4903788"/>
          <p14:tracePt t="10842" x="5132388" y="4886325"/>
          <p14:tracePt t="10850" x="5122863" y="4878388"/>
          <p14:tracePt t="10922" x="5122863" y="4860925"/>
          <p14:tracePt t="10938" x="5132388" y="4843463"/>
          <p14:tracePt t="10948" x="5132388" y="4818063"/>
          <p14:tracePt t="10954" x="5165725" y="4733925"/>
          <p14:tracePt t="10964" x="5191125" y="4630738"/>
          <p14:tracePt t="10970" x="5233988" y="4478338"/>
          <p14:tracePt t="10982" x="5284788" y="4291013"/>
          <p14:tracePt t="10986" x="5310188" y="4095750"/>
          <p14:tracePt t="10994" x="5318125" y="3925888"/>
          <p14:tracePt t="11002" x="5335588" y="3713163"/>
          <p14:tracePt t="11011" x="5335588" y="3527425"/>
          <p14:tracePt t="11018" x="5335588" y="3390900"/>
          <p14:tracePt t="11026" x="5318125" y="3263900"/>
          <p14:tracePt t="11034" x="5302250" y="3170238"/>
          <p14:tracePt t="11043" x="5302250" y="3160713"/>
          <p14:tracePt t="11050" x="5284788" y="3144838"/>
          <p14:tracePt t="11058" x="5267325" y="3119438"/>
          <p14:tracePt t="11066" x="5267325" y="3109913"/>
          <p14:tracePt t="11076" x="5259388" y="3094038"/>
          <p14:tracePt t="11082" x="5249863" y="3084513"/>
          <p14:tracePt t="11090" x="5241925" y="3067050"/>
          <p14:tracePt t="11099" x="5233988" y="3059113"/>
          <p14:tracePt t="11148" x="5241925" y="3051175"/>
          <p14:tracePt t="11155" x="5249863" y="3051175"/>
          <p14:tracePt t="11165" x="5284788" y="3059113"/>
          <p14:tracePt t="11171" x="5310188" y="3059113"/>
          <p14:tracePt t="11182" x="5327650" y="3059113"/>
          <p14:tracePt t="11187" x="5368925" y="3059113"/>
          <p14:tracePt t="11198" x="5454650" y="3059113"/>
          <p14:tracePt t="11203" x="5538788" y="3059113"/>
          <p14:tracePt t="11211" x="5649913" y="3059113"/>
          <p14:tracePt t="11219" x="5776913" y="3059113"/>
          <p14:tracePt t="11227" x="5913438" y="3059113"/>
          <p14:tracePt t="11234" x="6040438" y="3059113"/>
          <p14:tracePt t="11243" x="6167438" y="3041650"/>
          <p14:tracePt t="11251" x="6253163" y="3033713"/>
          <p14:tracePt t="11259" x="6338888" y="3025775"/>
          <p14:tracePt t="11268" x="6405563" y="3016250"/>
          <p14:tracePt t="11274" x="6448425" y="3016250"/>
          <p14:tracePt t="11284" x="6491288" y="3016250"/>
          <p14:tracePt t="11404" x="6499225" y="3016250"/>
          <p14:tracePt t="11411" x="6491288" y="3025775"/>
          <p14:tracePt t="11419" x="6491288" y="3051175"/>
          <p14:tracePt t="11427" x="6491288" y="3076575"/>
          <p14:tracePt t="11435" x="6491288" y="3109913"/>
          <p14:tracePt t="11444" x="6491288" y="3127375"/>
          <p14:tracePt t="11451" x="6491288" y="3178175"/>
          <p14:tracePt t="11459" x="6491288" y="3279775"/>
          <p14:tracePt t="11466" x="6491288" y="3424238"/>
          <p14:tracePt t="11474" x="6491288" y="3603625"/>
          <p14:tracePt t="11482" x="6456363" y="3892550"/>
          <p14:tracePt t="11490" x="6430963" y="4197350"/>
          <p14:tracePt t="11499" x="6397625" y="4513263"/>
          <p14:tracePt t="11506" x="6354763" y="4802188"/>
          <p14:tracePt t="11517" x="6329363" y="5013325"/>
          <p14:tracePt t="11522" x="6296025" y="5218113"/>
          <p14:tracePt t="11532" x="6278563" y="5337175"/>
          <p14:tracePt t="11538" x="6270625" y="5413375"/>
          <p14:tracePt t="11548" x="6270625" y="5472113"/>
          <p14:tracePt t="11554" x="6270625" y="5507038"/>
          <p14:tracePt t="11564" x="6270625" y="5514975"/>
          <p14:tracePt t="11570" x="6270625" y="5524500"/>
          <p14:tracePt t="11595" x="6261100" y="5532438"/>
          <p14:tracePt t="11644" x="6253163" y="5540375"/>
          <p14:tracePt t="11668" x="6227763" y="5540375"/>
          <p14:tracePt t="11675" x="6202363" y="5532438"/>
          <p14:tracePt t="11685" x="6159500" y="5507038"/>
          <p14:tracePt t="11690" x="6083300" y="5489575"/>
          <p14:tracePt t="11700" x="5964238" y="5446713"/>
          <p14:tracePt t="11706" x="5802313" y="5405438"/>
          <p14:tracePt t="11716" x="5641975" y="5353050"/>
          <p14:tracePt t="11722" x="5446713" y="5294313"/>
          <p14:tracePt t="11731" x="5284788" y="5235575"/>
          <p14:tracePt t="11738" x="5122863" y="5200650"/>
          <p14:tracePt t="11747" x="5013325" y="5183188"/>
          <p14:tracePt t="11753" x="4910138" y="5149850"/>
          <p14:tracePt t="11764" x="4826000" y="5132388"/>
          <p14:tracePt t="11769" x="4765675" y="5124450"/>
          <p14:tracePt t="11785" x="4757738" y="5124450"/>
          <p14:tracePt t="11866" x="4749800" y="5124450"/>
          <p14:tracePt t="11883" x="4757738" y="5106988"/>
          <p14:tracePt t="11892" x="4765675" y="5106988"/>
          <p14:tracePt t="11903" x="4775200" y="5099050"/>
          <p14:tracePt t="11912" x="4791075" y="5091113"/>
          <p14:tracePt t="11918" x="4826000" y="5064125"/>
          <p14:tracePt t="11923" x="4868863" y="5030788"/>
          <p14:tracePt t="11932" x="4884738" y="5022850"/>
          <p14:tracePt t="11937" x="4910138" y="5005388"/>
          <p14:tracePt t="11948" x="4927600" y="4972050"/>
          <p14:tracePt t="11953" x="4935538" y="4954588"/>
          <p14:tracePt t="11964" x="4953000" y="4937125"/>
          <p14:tracePt t="11969" x="4978400" y="4903788"/>
          <p14:tracePt t="11981" x="5013325" y="4843463"/>
          <p14:tracePt t="11985" x="5054600" y="4749800"/>
          <p14:tracePt t="11994" x="5089525" y="4630738"/>
          <p14:tracePt t="12002" x="5140325" y="4470400"/>
          <p14:tracePt t="12010" x="5173663" y="4308475"/>
          <p14:tracePt t="12018" x="5191125" y="4138613"/>
          <p14:tracePt t="12026" x="5216525" y="3943350"/>
          <p14:tracePt t="12033" x="5241925" y="3806825"/>
          <p14:tracePt t="12042" x="5249863" y="3705225"/>
          <p14:tracePt t="12050" x="5249863" y="3603625"/>
          <p14:tracePt t="12059" x="5249863" y="3527425"/>
          <p14:tracePt t="12066" x="5249863" y="3467100"/>
          <p14:tracePt t="12073" x="5249863" y="3424238"/>
          <p14:tracePt t="12081" x="5241925" y="3382963"/>
          <p14:tracePt t="12090" x="5233988" y="3373438"/>
          <p14:tracePt t="12098" x="5224463" y="3365500"/>
          <p14:tracePt t="12764" x="5208588" y="3373438"/>
          <p14:tracePt t="12771" x="5191125" y="3373438"/>
          <p14:tracePt t="12781" x="5173663" y="3373438"/>
          <p14:tracePt t="12833" x="5165725" y="3382963"/>
          <p14:tracePt t="12866" x="5165725" y="3390900"/>
          <p14:tracePt t="12874" x="5165725" y="3398838"/>
          <p14:tracePt t="12882" x="5165725" y="3433763"/>
          <p14:tracePt t="12890" x="5173663" y="3459163"/>
          <p14:tracePt t="12900" x="5183188" y="3484563"/>
          <p14:tracePt t="12907" x="5183188" y="3509963"/>
          <p14:tracePt t="12917" x="5199063" y="3552825"/>
          <p14:tracePt t="12923" x="5199063" y="3586163"/>
          <p14:tracePt t="12933" x="5208588" y="3619500"/>
          <p14:tracePt t="12939" x="5216525" y="3646488"/>
          <p14:tracePt t="12949" x="5224463" y="3687763"/>
          <p14:tracePt t="12956" x="5224463" y="3730625"/>
          <p14:tracePt t="12966" x="5224463" y="3763963"/>
          <p14:tracePt t="12971" x="5224463" y="3798888"/>
          <p14:tracePt t="12982" x="5224463" y="3832225"/>
          <p14:tracePt t="12986" x="5224463" y="3875088"/>
          <p14:tracePt t="12997" x="5224463" y="3908425"/>
          <p14:tracePt t="13002" x="5224463" y="3951288"/>
          <p14:tracePt t="13011" x="5224463" y="4011613"/>
          <p14:tracePt t="13018" x="5224463" y="4079875"/>
          <p14:tracePt t="13026" x="5224463" y="4138613"/>
          <p14:tracePt t="13034" x="5233988" y="4214813"/>
          <p14:tracePt t="13043" x="5241925" y="4283075"/>
          <p14:tracePt t="13050" x="5259388" y="4376738"/>
          <p14:tracePt t="13058" x="5276850" y="4445000"/>
          <p14:tracePt t="13066" x="5292725" y="4521200"/>
          <p14:tracePt t="13074" x="5302250" y="4579938"/>
          <p14:tracePt t="13082" x="5310188" y="4622800"/>
          <p14:tracePt t="13090" x="5318125" y="4673600"/>
          <p14:tracePt t="13100" x="5318125" y="4716463"/>
          <p14:tracePt t="13106" x="5327650" y="4733925"/>
          <p14:tracePt t="13116" x="5335588" y="4767263"/>
          <p14:tracePt t="13122" x="5335588" y="4784725"/>
          <p14:tracePt t="13155" x="5335588" y="4792663"/>
          <p14:tracePt t="13171" x="5335588" y="4767263"/>
          <p14:tracePt t="13180" x="5335588" y="4741863"/>
          <p14:tracePt t="13186" x="5353050" y="4708525"/>
          <p14:tracePt t="13198" x="5360988" y="4691063"/>
          <p14:tracePt t="13202" x="5368925" y="4657725"/>
          <p14:tracePt t="13211" x="5394325" y="4597400"/>
          <p14:tracePt t="13218" x="5421313" y="4554538"/>
          <p14:tracePt t="13372" x="5446713" y="4572000"/>
          <p14:tracePt t="13383" x="5480050" y="4589463"/>
          <p14:tracePt t="13391" x="5505450" y="4597400"/>
          <p14:tracePt t="13401" x="5522913" y="4614863"/>
          <p14:tracePt t="13407" x="5522913" y="4630738"/>
          <p14:tracePt t="13417" x="5522913" y="4648200"/>
          <p14:tracePt t="13422" x="5513388" y="4683125"/>
          <p14:tracePt t="13432" x="5505450" y="4699000"/>
          <p14:tracePt t="13438" x="5497513" y="4724400"/>
          <p14:tracePt t="13448" x="5480050" y="4749800"/>
          <p14:tracePt t="13454" x="5480050" y="4759325"/>
          <p14:tracePt t="13464" x="5480050" y="4767263"/>
          <p14:tracePt t="13512" x="5472113" y="4767263"/>
          <p14:tracePt t="13543" x="5454650" y="4767263"/>
          <p14:tracePt t="13551" x="5454650" y="4759325"/>
          <p14:tracePt t="13567" x="5454650" y="4741863"/>
          <p14:tracePt t="13575" x="5454650" y="4724400"/>
          <p14:tracePt t="13584" x="5454650" y="4691063"/>
          <p14:tracePt t="13591" x="5454650" y="4640263"/>
          <p14:tracePt t="13599" x="5454650" y="4589463"/>
          <p14:tracePt t="13607" x="5454650" y="4503738"/>
          <p14:tracePt t="13617" x="5454650" y="4427538"/>
          <p14:tracePt t="13623" x="5454650" y="4333875"/>
          <p14:tracePt t="13633" x="5454650" y="4257675"/>
          <p14:tracePt t="13639" x="5454650" y="4181475"/>
          <p14:tracePt t="13649" x="5454650" y="4113213"/>
          <p14:tracePt t="13655" x="5454650" y="4044950"/>
          <p14:tracePt t="13665" x="5454650" y="3986213"/>
          <p14:tracePt t="13671" x="5454650" y="3925888"/>
          <p14:tracePt t="13682" x="5454650" y="3875088"/>
          <p14:tracePt t="13686" x="5454650" y="3824288"/>
          <p14:tracePt t="13699" x="5454650" y="3781425"/>
          <p14:tracePt t="13703" x="5454650" y="3773488"/>
          <p14:tracePt t="13711" x="5454650" y="3763963"/>
          <p14:tracePt t="13718" x="5454650" y="3756025"/>
          <p14:tracePt t="13783" x="5446713" y="3756025"/>
          <p14:tracePt t="13800" x="5437188" y="3763963"/>
          <p14:tracePt t="13807" x="5437188" y="3790950"/>
          <p14:tracePt t="13817" x="5437188" y="3816350"/>
          <p14:tracePt t="13822" x="5437188" y="3883025"/>
          <p14:tracePt t="13831" x="5437188" y="3960813"/>
          <p14:tracePt t="13838" x="5437188" y="4037013"/>
          <p14:tracePt t="13847" x="5437188" y="4156075"/>
          <p14:tracePt t="13854" x="5437188" y="4265613"/>
          <p14:tracePt t="13863" x="5437188" y="4359275"/>
          <p14:tracePt t="13869" x="5437188" y="4427538"/>
          <p14:tracePt t="13879" x="5437188" y="4495800"/>
          <p14:tracePt t="13899" x="5429250" y="4554538"/>
          <p14:tracePt t="13902" x="5429250" y="4564063"/>
          <p14:tracePt t="14055" x="5437188" y="4564063"/>
          <p14:tracePt t="14063" x="5446713" y="4564063"/>
          <p14:tracePt t="14069" x="5454650" y="4564063"/>
          <p14:tracePt t="14079" x="5472113" y="4564063"/>
          <p14:tracePt t="14086" x="5497513" y="4564063"/>
          <p14:tracePt t="14096" x="5530850" y="4564063"/>
          <p14:tracePt t="14102" x="5548313" y="4554538"/>
          <p14:tracePt t="14110" x="5591175" y="4546600"/>
          <p14:tracePt t="14117" x="5641975" y="4529138"/>
          <p14:tracePt t="14126" x="5700713" y="4513263"/>
          <p14:tracePt t="14134" x="5761038" y="4495800"/>
          <p14:tracePt t="14142" x="5827713" y="4478338"/>
          <p14:tracePt t="14150" x="5888038" y="4470400"/>
          <p14:tracePt t="14157" x="5938838" y="4452938"/>
          <p14:tracePt t="14166" x="5972175" y="4445000"/>
          <p14:tracePt t="14174" x="5981700" y="4445000"/>
          <p14:tracePt t="14181" x="5989638" y="4445000"/>
          <p14:tracePt t="14198" x="5989638" y="4435475"/>
          <p14:tracePt t="14214" x="5997575" y="4435475"/>
          <p14:tracePt t="14231" x="6007100" y="4427538"/>
          <p14:tracePt t="14238" x="6015038" y="4427538"/>
          <p14:tracePt t="14247" x="6024563" y="4419600"/>
          <p14:tracePt t="14254" x="6040438" y="4410075"/>
          <p14:tracePt t="14264" x="6065838" y="4402138"/>
          <p14:tracePt t="14270" x="6091238" y="4402138"/>
          <p14:tracePt t="14286" x="6100763" y="4394200"/>
          <p14:tracePt t="14297" x="6116638" y="4394200"/>
          <p14:tracePt t="14310" x="6134100" y="4384675"/>
          <p14:tracePt t="14342" x="6142038" y="4384675"/>
          <p14:tracePt t="14350" x="6159500" y="4384675"/>
          <p14:tracePt t="14358" x="6184900" y="4384675"/>
          <p14:tracePt t="14365" x="6202363" y="4376738"/>
          <p14:tracePt t="14373" x="6210300" y="4376738"/>
          <p14:tracePt t="14382" x="6235700" y="4368800"/>
          <p14:tracePt t="14390" x="6253163" y="4368800"/>
          <p14:tracePt t="14397" x="6270625" y="4368800"/>
          <p14:tracePt t="14415" x="6278563" y="4368800"/>
          <p14:tracePt t="14503" x="6296025" y="4368800"/>
          <p14:tracePt t="14519" x="6303963" y="4368800"/>
          <p14:tracePt t="14528" x="6311900" y="4376738"/>
          <p14:tracePt t="14536" x="6321425" y="4394200"/>
          <p14:tracePt t="14543" x="6321425" y="4402138"/>
          <p14:tracePt t="14583" x="6321425" y="4410075"/>
          <p14:tracePt t="14599" x="6321425" y="4419600"/>
          <p14:tracePt t="14607" x="6303963" y="4419600"/>
          <p14:tracePt t="14622" x="6296025" y="4419600"/>
          <p14:tracePt t="14631" x="6278563" y="4410075"/>
          <p14:tracePt t="14639" x="6270625" y="4394200"/>
          <p14:tracePt t="14648" x="6235700" y="4359275"/>
          <p14:tracePt t="14654" x="6235700" y="4341813"/>
          <p14:tracePt t="14663" x="6210300" y="4316413"/>
          <p14:tracePt t="14671" x="6202363" y="4300538"/>
          <p14:tracePt t="14682" x="6184900" y="4275138"/>
          <p14:tracePt t="14687" x="6176963" y="4257675"/>
          <p14:tracePt t="14698" x="6176963" y="4240213"/>
          <p14:tracePt t="14702" x="6176963" y="4232275"/>
          <p14:tracePt t="14714" x="6167438" y="4224338"/>
          <p14:tracePt t="14718" x="6167438" y="4214813"/>
          <p14:tracePt t="14727" x="6167438" y="4206875"/>
          <p14:tracePt t="14766" x="6167438" y="4197350"/>
          <p14:tracePt t="14775" x="6176963" y="4197350"/>
          <p14:tracePt t="14790" x="6194425" y="4189413"/>
          <p14:tracePt t="14799" x="6219825" y="4189413"/>
          <p14:tracePt t="14806" x="6235700" y="4189413"/>
          <p14:tracePt t="14816" x="6261100" y="4189413"/>
          <p14:tracePt t="14823" x="6296025" y="4189413"/>
          <p14:tracePt t="14832" x="6311900" y="4189413"/>
          <p14:tracePt t="14839" x="6346825" y="4197350"/>
          <p14:tracePt t="14849" x="6364288" y="4197350"/>
          <p14:tracePt t="14855" x="6372225" y="4206875"/>
          <p14:tracePt t="14865" x="6389688" y="4214813"/>
          <p14:tracePt t="14871" x="6389688" y="4224338"/>
          <p14:tracePt t="14887" x="6389688" y="4232275"/>
          <p14:tracePt t="14907" x="6389688" y="4240213"/>
          <p14:tracePt t="14917" x="6389688" y="4257675"/>
          <p14:tracePt t="14933" x="6389688" y="4265613"/>
          <p14:tracePt t="14950" x="6389688" y="4275138"/>
          <p14:tracePt t="14957" x="6389688" y="4283075"/>
          <p14:tracePt t="15095" x="6389688" y="4265613"/>
          <p14:tracePt t="15104" x="6389688" y="4257675"/>
          <p14:tracePt t="15113" x="6389688" y="4240213"/>
          <p14:tracePt t="15120" x="6389688" y="4214813"/>
          <p14:tracePt t="15128" x="6389688" y="4189413"/>
          <p14:tracePt t="15135" x="6380163" y="4164013"/>
          <p14:tracePt t="15142" x="6372225" y="4130675"/>
          <p14:tracePt t="15150" x="6364288" y="4087813"/>
          <p14:tracePt t="15159" x="6354763" y="4027488"/>
          <p14:tracePt t="15167" x="6346825" y="3968750"/>
          <p14:tracePt t="15175" x="6338888" y="3935413"/>
          <p14:tracePt t="15184" x="6338888" y="3900488"/>
          <p14:tracePt t="15190" x="6329363" y="3883025"/>
          <p14:tracePt t="15256" x="6321425" y="3883025"/>
          <p14:tracePt t="15265" x="6311900" y="3892550"/>
          <p14:tracePt t="15271" x="6311900" y="3908425"/>
          <p14:tracePt t="15284" x="6311900" y="3935413"/>
          <p14:tracePt t="15286" x="6321425" y="3968750"/>
          <p14:tracePt t="15298" x="6321425" y="3994150"/>
          <p14:tracePt t="15302" x="6329363" y="4019550"/>
          <p14:tracePt t="15311" x="6329363" y="4037013"/>
          <p14:tracePt t="15318" x="6329363" y="4052888"/>
          <p14:tracePt t="15327" x="6329363" y="4070350"/>
          <p14:tracePt t="15334" x="6329363" y="4095750"/>
          <p14:tracePt t="15344" x="6329363" y="4121150"/>
          <p14:tracePt t="15350" x="6329363" y="4130675"/>
          <p14:tracePt t="15358" x="6321425" y="4146550"/>
          <p14:tracePt t="15366" x="6303963" y="4171950"/>
          <p14:tracePt t="15375" x="6303963" y="4189413"/>
          <p14:tracePt t="15383" x="6296025" y="4224338"/>
          <p14:tracePt t="15391" x="6296025" y="4232275"/>
          <p14:tracePt t="15399" x="6286500" y="4240213"/>
          <p14:tracePt t="15407" x="6286500" y="4257675"/>
          <p14:tracePt t="15528" x="6303963" y="4249738"/>
          <p14:tracePt t="15544" x="6303963" y="4240213"/>
          <p14:tracePt t="15552" x="6311900" y="4232275"/>
          <p14:tracePt t="15560" x="6311900" y="4224338"/>
          <p14:tracePt t="15568" x="6311900" y="4206875"/>
          <p14:tracePt t="15576" x="6311900" y="4171950"/>
          <p14:tracePt t="15583" x="6311900" y="4156075"/>
          <p14:tracePt t="15590" x="6311900" y="4138613"/>
          <p14:tracePt t="15606" x="6311900" y="4121150"/>
          <p14:tracePt t="15614" x="6311900" y="4113213"/>
          <p14:tracePt t="15622" x="6303963" y="4105275"/>
          <p14:tracePt t="15631" x="6296025" y="4105275"/>
          <p14:tracePt t="15638" x="6286500" y="4105275"/>
          <p14:tracePt t="15648" x="6278563" y="4105275"/>
          <p14:tracePt t="15664" x="6261100" y="4105275"/>
          <p14:tracePt t="15670" x="6245225" y="4105275"/>
          <p14:tracePt t="15686" x="6235700" y="4105275"/>
          <p14:tracePt t="15697" x="6210300" y="4121150"/>
          <p14:tracePt t="15702" x="6202363" y="4130675"/>
          <p14:tracePt t="15713" x="6184900" y="4146550"/>
          <p14:tracePt t="15718" x="6159500" y="4181475"/>
          <p14:tracePt t="15727" x="6134100" y="4206875"/>
          <p14:tracePt t="15734" x="6108700" y="4224338"/>
          <p14:tracePt t="15742" x="6049963" y="4240213"/>
          <p14:tracePt t="15750" x="5989638" y="4265613"/>
          <p14:tracePt t="15759" x="5888038" y="4291013"/>
          <p14:tracePt t="15766" x="5794375" y="4325938"/>
          <p14:tracePt t="15774" x="5700713" y="4351338"/>
          <p14:tracePt t="15782" x="5599113" y="4359275"/>
          <p14:tracePt t="15790" x="5505450" y="4368800"/>
          <p14:tracePt t="15800" x="5429250" y="4368800"/>
          <p14:tracePt t="15806" x="5360988" y="4368800"/>
          <p14:tracePt t="15815" x="5310188" y="4368800"/>
          <p14:tracePt t="15822" x="5302250" y="4368800"/>
          <p14:tracePt t="15831" x="5292725" y="4368800"/>
          <p14:tracePt t="15838" x="5292725" y="4359275"/>
          <p14:tracePt t="15863" x="5292725" y="4351338"/>
          <p14:tracePt t="15870" x="5292725" y="4341813"/>
          <p14:tracePt t="15879" x="5302250" y="4333875"/>
          <p14:tracePt t="15889" x="5310188" y="4325938"/>
          <p14:tracePt t="15899" x="5318125" y="4325938"/>
          <p14:tracePt t="15901" x="5335588" y="4308475"/>
          <p14:tracePt t="15912" x="5353050" y="4300538"/>
          <p14:tracePt t="15918" x="5386388" y="4275138"/>
          <p14:tracePt t="15926" x="5429250" y="4265613"/>
          <p14:tracePt t="15934" x="5446713" y="4257675"/>
          <p14:tracePt t="15942" x="5487988" y="4249738"/>
          <p14:tracePt t="15950" x="5548313" y="4232275"/>
          <p14:tracePt t="15957" x="5641975" y="4214813"/>
          <p14:tracePt t="15966" x="5743575" y="4197350"/>
          <p14:tracePt t="15973" x="5837238" y="4164013"/>
          <p14:tracePt t="15982" x="5930900" y="4138613"/>
          <p14:tracePt t="15990" x="6015038" y="4095750"/>
          <p14:tracePt t="15998" x="6075363" y="4044950"/>
          <p14:tracePt t="16006" x="6116638" y="4011613"/>
          <p14:tracePt t="16013" x="6142038" y="3986213"/>
          <p14:tracePt t="16021" x="6159500" y="3976688"/>
          <p14:tracePt t="16032" x="6176963" y="3968750"/>
          <p14:tracePt t="16037" x="6184900" y="3951288"/>
          <p14:tracePt t="16046" x="6202363" y="3943350"/>
          <p14:tracePt t="16053" x="6210300" y="3925888"/>
          <p14:tracePt t="16063" x="6219825" y="3925888"/>
          <p14:tracePt t="16134" x="6227763" y="3943350"/>
          <p14:tracePt t="16142" x="6235700" y="3943350"/>
          <p14:tracePt t="16150" x="6245225" y="3960813"/>
          <p14:tracePt t="16158" x="6261100" y="4002088"/>
          <p14:tracePt t="16166" x="6286500" y="4070350"/>
          <p14:tracePt t="16174" x="6329363" y="4138613"/>
          <p14:tracePt t="16182" x="6354763" y="4206875"/>
          <p14:tracePt t="16190" x="6380163" y="4291013"/>
          <p14:tracePt t="16200" x="6397625" y="4351338"/>
          <p14:tracePt t="16206" x="6423025" y="4427538"/>
          <p14:tracePt t="16216" x="6440488" y="4470400"/>
          <p14:tracePt t="16222" x="6440488" y="4486275"/>
          <p14:tracePt t="16247" x="6440488" y="4495800"/>
          <p14:tracePt t="16329" x="6440488" y="4503738"/>
          <p14:tracePt t="16343" x="6440488" y="4513263"/>
          <p14:tracePt t="16352" x="6440488" y="4521200"/>
          <p14:tracePt t="16359" x="6440488" y="4529138"/>
          <p14:tracePt t="16368" x="6440488" y="4538663"/>
          <p14:tracePt t="16572" x="6430963" y="4546600"/>
          <p14:tracePt t="16876" x="6430963" y="4529138"/>
          <p14:tracePt t="16883" x="6430963" y="4521200"/>
          <p14:tracePt t="16890" x="6430963" y="4486275"/>
          <p14:tracePt t="16899" x="6430963" y="4445000"/>
          <p14:tracePt t="16906" x="6423025" y="4359275"/>
          <p14:tracePt t="16914" x="6415088" y="4283075"/>
          <p14:tracePt t="16922" x="6397625" y="4197350"/>
          <p14:tracePt t="16930" x="6397625" y="4156075"/>
          <p14:tracePt t="16938" x="6397625" y="4121150"/>
          <p14:tracePt t="16947" x="6397625" y="4087813"/>
          <p14:tracePt t="16954" x="6397625" y="4079875"/>
          <p14:tracePt t="16963" x="6405563" y="4062413"/>
          <p14:tracePt t="16970" x="6415088" y="4052888"/>
          <p14:tracePt t="16979" x="6423025" y="4037013"/>
          <p14:tracePt t="16985" x="6423025" y="4019550"/>
          <p14:tracePt t="16996" x="6423025" y="4011613"/>
          <p14:tracePt t="17018" x="6423025" y="4002088"/>
          <p14:tracePt t="17083" x="6423025" y="4011613"/>
          <p14:tracePt t="17091" x="6423025" y="4044950"/>
          <p14:tracePt t="17100" x="6423025" y="4062413"/>
          <p14:tracePt t="17107" x="6423025" y="4087813"/>
          <p14:tracePt t="17115" x="6423025" y="4121150"/>
          <p14:tracePt t="17122" x="6423025" y="4156075"/>
          <p14:tracePt t="17130" x="6423025" y="4197350"/>
          <p14:tracePt t="17137" x="6423025" y="4249738"/>
          <p14:tracePt t="17147" x="6423025" y="4300538"/>
          <p14:tracePt t="17153" x="6423025" y="4341813"/>
          <p14:tracePt t="17163" x="6423025" y="4368800"/>
          <p14:tracePt t="17169" x="6423025" y="4384675"/>
          <p14:tracePt t="17186" x="6423025" y="4394200"/>
          <p14:tracePt t="17300" x="6423025" y="4384675"/>
          <p14:tracePt t="17307" x="6423025" y="4376738"/>
          <p14:tracePt t="17315" x="6423025" y="4351338"/>
          <p14:tracePt t="17322" x="6415088" y="4341813"/>
          <p14:tracePt t="17330" x="6415088" y="4333875"/>
          <p14:tracePt t="17337" x="6405563" y="4325938"/>
          <p14:tracePt t="17347" x="6397625" y="4283075"/>
          <p14:tracePt t="17354" x="6389688" y="4249738"/>
          <p14:tracePt t="17363" x="6372225" y="4232275"/>
          <p14:tracePt t="17370" x="6372225" y="4214813"/>
          <p14:tracePt t="17380" x="6372225" y="4197350"/>
          <p14:tracePt t="17395" x="6372225" y="4181475"/>
          <p14:tracePt t="17401" x="6372225" y="4171950"/>
          <p14:tracePt t="17749" x="6364288" y="4171950"/>
          <p14:tracePt t="17763" x="6354763" y="4171950"/>
          <p14:tracePt t="17770" x="6346825" y="4171950"/>
          <p14:tracePt t="17778" x="6338888" y="4189413"/>
          <p14:tracePt t="17786" x="6329363" y="4189413"/>
          <p14:tracePt t="17796" x="6329363" y="4197350"/>
          <p14:tracePt t="17802" x="6321425" y="4197350"/>
          <p14:tracePt t="18282" x="6321425" y="4206875"/>
          <p14:tracePt t="19358" x="6321425" y="4197350"/>
          <p14:tracePt t="19366" x="6329363" y="4197350"/>
          <p14:tracePt t="19374" x="6329363" y="4189413"/>
          <p14:tracePt t="19390" x="6329363" y="4181475"/>
          <p14:tracePt t="19398" x="6329363" y="4171950"/>
          <p14:tracePt t="19406" x="6338888" y="4164013"/>
          <p14:tracePt t="19422" x="6338888" y="4146550"/>
          <p14:tracePt t="19438" x="6338888" y="4138613"/>
          <p14:tracePt t="19470" x="6338888" y="4130675"/>
          <p14:tracePt t="19600" x="6338888" y="4121150"/>
          <p14:tracePt t="19616" x="6329363" y="4130675"/>
          <p14:tracePt t="19623" x="6321425" y="4146550"/>
          <p14:tracePt t="19633" x="6311900" y="4164013"/>
          <p14:tracePt t="19639" x="6311900" y="4171950"/>
          <p14:tracePt t="19648" x="6311900" y="4181475"/>
          <p14:tracePt t="19654" x="6303963" y="4189413"/>
          <p14:tracePt t="19665" x="6303963" y="4206875"/>
          <p14:tracePt t="19681" x="6296025" y="4224338"/>
          <p14:tracePt t="19686" x="6286500" y="4232275"/>
          <p14:tracePt t="19759" x="6278563" y="4232275"/>
          <p14:tracePt t="19767" x="6270625" y="4232275"/>
          <p14:tracePt t="19776" x="6245225" y="4232275"/>
          <p14:tracePt t="19783" x="6235700" y="4224338"/>
          <p14:tracePt t="19791" x="6219825" y="4214813"/>
          <p14:tracePt t="19801" x="6202363" y="4197350"/>
          <p14:tracePt t="19807" x="6194425" y="4197350"/>
          <p14:tracePt t="19817" x="6167438" y="4197350"/>
          <p14:tracePt t="19823" x="6142038" y="4197350"/>
          <p14:tracePt t="19832" x="6100763" y="4189413"/>
          <p14:tracePt t="19838" x="6091238" y="4189413"/>
          <p14:tracePt t="19847" x="6075363" y="4189413"/>
          <p14:tracePt t="19854" x="6057900" y="4189413"/>
          <p14:tracePt t="19864" x="6049963" y="4189413"/>
          <p14:tracePt t="19870" x="6032500" y="4189413"/>
          <p14:tracePt t="19886" x="6015038" y="4189413"/>
          <p14:tracePt t="19896" x="6007100" y="4189413"/>
          <p14:tracePt t="19915" x="5997575" y="4189413"/>
          <p14:tracePt t="19918" x="5989638" y="4189413"/>
          <p14:tracePt t="19930" x="5981700" y="4189413"/>
          <p14:tracePt t="19934" x="5972175" y="4189413"/>
          <p14:tracePt t="19966" x="5956300" y="4189413"/>
          <p14:tracePt t="19999" x="5946775" y="4181475"/>
          <p14:tracePt t="20087" x="5956300" y="4181475"/>
          <p14:tracePt t="20096" x="5972175" y="4181475"/>
          <p14:tracePt t="20103" x="5989638" y="4189413"/>
          <p14:tracePt t="20115" x="6024563" y="4189413"/>
          <p14:tracePt t="20119" x="6032500" y="4189413"/>
          <p14:tracePt t="20132" x="6065838" y="4197350"/>
          <p14:tracePt t="20135" x="6083300" y="4197350"/>
          <p14:tracePt t="20145" x="6091238" y="4206875"/>
          <p14:tracePt t="20150" x="6116638" y="4214813"/>
          <p14:tracePt t="20158" x="6151563" y="4224338"/>
          <p14:tracePt t="20167" x="6176963" y="4224338"/>
          <p14:tracePt t="20174" x="6194425" y="4240213"/>
          <p14:tracePt t="20182" x="6219825" y="4257675"/>
          <p14:tracePt t="20191" x="6235700" y="4257675"/>
          <p14:tracePt t="20199" x="6245225" y="4257675"/>
          <p14:tracePt t="20206" x="6261100" y="4275138"/>
          <p14:tracePt t="20216" x="6296025" y="4275138"/>
          <p14:tracePt t="20223" x="6311900" y="4283075"/>
          <p14:tracePt t="20232" x="6329363" y="4291013"/>
          <p14:tracePt t="20239" x="6338888" y="4291013"/>
          <p14:tracePt t="20248" x="6346825" y="4291013"/>
          <p14:tracePt t="20365" x="6354763" y="4291013"/>
          <p14:tracePt t="20373" x="6354763" y="4300538"/>
          <p14:tracePt t="20382" x="6354763" y="4308475"/>
          <p14:tracePt t="20397" x="6364288" y="4316413"/>
          <p14:tracePt t="20688" x="6364288" y="4300538"/>
          <p14:tracePt t="20697" x="6364288" y="4275138"/>
          <p14:tracePt t="20704" x="6364288" y="4265613"/>
          <p14:tracePt t="20713" x="6364288" y="4257675"/>
          <p14:tracePt t="20717" x="6364288" y="4240213"/>
          <p14:tracePt t="20855" x="6354763" y="4232275"/>
          <p14:tracePt t="20863" x="6338888" y="4232275"/>
          <p14:tracePt t="20871" x="6329363" y="4232275"/>
          <p14:tracePt t="20881" x="6311900" y="4232275"/>
          <p14:tracePt t="20905" x="6235700" y="4224338"/>
          <p14:tracePt t="20919" x="6176963" y="4214813"/>
          <p14:tracePt t="20928" x="6151563" y="4214813"/>
          <p14:tracePt t="20934" x="6134100" y="4214813"/>
          <p14:tracePt t="20944" x="6108700" y="4214813"/>
          <p14:tracePt t="20950" x="6083300" y="4214813"/>
          <p14:tracePt t="20958" x="6075363" y="4214813"/>
          <p14:tracePt t="20966" x="6049963" y="4214813"/>
          <p14:tracePt t="20974" x="6024563" y="4214813"/>
          <p14:tracePt t="20982" x="6015038" y="4214813"/>
          <p14:tracePt t="20990" x="5989638" y="4214813"/>
          <p14:tracePt t="20998" x="5972175" y="4214813"/>
          <p14:tracePt t="21006" x="5956300" y="4214813"/>
          <p14:tracePt t="21014" x="5921375" y="4214813"/>
          <p14:tracePt t="21022" x="5913438" y="4214813"/>
          <p14:tracePt t="21029" x="5888038" y="4214813"/>
          <p14:tracePt t="21037" x="5880100" y="4214813"/>
          <p14:tracePt t="21240" x="5870575" y="4214813"/>
          <p14:tracePt t="21246" x="5862638" y="4214813"/>
          <p14:tracePt t="21288" x="5853113" y="4214813"/>
          <p14:tracePt t="21297" x="5845175" y="4214813"/>
          <p14:tracePt t="21317" x="5827713" y="4214813"/>
          <p14:tracePt t="21327" x="5819775" y="4214813"/>
          <p14:tracePt t="21350" x="5811838" y="4214813"/>
          <p14:tracePt t="21383" x="5794375" y="4214813"/>
          <p14:tracePt t="21413" x="5786438" y="4214813"/>
          <p14:tracePt t="21445" x="5776913" y="4214813"/>
          <p14:tracePt t="21454" x="5768975" y="4214813"/>
          <p14:tracePt t="21462" x="5761038" y="4214813"/>
          <p14:tracePt t="21479" x="5751513" y="4214813"/>
          <p14:tracePt t="21494" x="5743575" y="4214813"/>
          <p14:tracePt t="21592" x="5743575" y="4206875"/>
          <p14:tracePt t="21623" x="5735638" y="4189413"/>
          <p14:tracePt t="21640" x="5735638" y="4181475"/>
          <p14:tracePt t="21656" x="5726113" y="4181475"/>
          <p14:tracePt t="21767" x="5735638" y="4171950"/>
          <p14:tracePt t="21775" x="5751513" y="4171950"/>
          <p14:tracePt t="21783" x="5768975" y="4171950"/>
          <p14:tracePt t="21791" x="5786438" y="4171950"/>
          <p14:tracePt t="21799" x="5802313" y="4181475"/>
          <p14:tracePt t="21807" x="5827713" y="4181475"/>
          <p14:tracePt t="21815" x="5845175" y="4189413"/>
          <p14:tracePt t="21822" x="5862638" y="4206875"/>
          <p14:tracePt t="21832" x="5870575" y="4206875"/>
          <p14:tracePt t="21838" x="5888038" y="4206875"/>
          <p14:tracePt t="21847" x="5921375" y="4206875"/>
          <p14:tracePt t="21863" x="5930900" y="4206875"/>
          <p14:tracePt t="21869" x="5946775" y="4206875"/>
          <p14:tracePt t="21879" x="5964238" y="4206875"/>
          <p14:tracePt t="21897" x="5989638" y="4206875"/>
          <p14:tracePt t="21902" x="6007100" y="4206875"/>
          <p14:tracePt t="21912" x="6032500" y="4206875"/>
          <p14:tracePt t="21917" x="6040438" y="4206875"/>
          <p14:tracePt t="21927" x="6065838" y="4189413"/>
          <p14:tracePt t="21933" x="6083300" y="4189413"/>
          <p14:tracePt t="21941" x="6108700" y="4189413"/>
          <p14:tracePt t="21949" x="6142038" y="4181475"/>
          <p14:tracePt t="21957" x="6151563" y="4181475"/>
          <p14:tracePt t="21965" x="6159500" y="4181475"/>
          <p14:tracePt t="21973" x="6176963" y="4181475"/>
          <p14:tracePt t="21981" x="6184900" y="4181475"/>
          <p14:tracePt t="21989" x="6194425" y="4181475"/>
          <p14:tracePt t="21997" x="6202363" y="4181475"/>
          <p14:tracePt t="22125" x="6184900" y="4189413"/>
          <p14:tracePt t="22133" x="6159500" y="4189413"/>
          <p14:tracePt t="22141" x="6126163" y="4189413"/>
          <p14:tracePt t="22150" x="6108700" y="4189413"/>
          <p14:tracePt t="22157" x="6075363" y="4189413"/>
          <p14:tracePt t="22165" x="6040438" y="4189413"/>
          <p14:tracePt t="22173" x="5997575" y="4189413"/>
          <p14:tracePt t="22182" x="5956300" y="4181475"/>
          <p14:tracePt t="22189" x="5921375" y="4181475"/>
          <p14:tracePt t="22197" x="5888038" y="4181475"/>
          <p14:tracePt t="22205" x="5862638" y="4181475"/>
          <p14:tracePt t="22213" x="5827713" y="4181475"/>
          <p14:tracePt t="22221" x="5802313" y="4181475"/>
          <p14:tracePt t="22230" x="5776913" y="4181475"/>
          <p14:tracePt t="22237" x="5768975" y="4181475"/>
          <p14:tracePt t="22246" x="5761038" y="4181475"/>
          <p14:tracePt t="22330" x="5794375" y="4181475"/>
          <p14:tracePt t="22338" x="5827713" y="4181475"/>
          <p14:tracePt t="22347" x="5862638" y="4181475"/>
          <p14:tracePt t="22355" x="5905500" y="4181475"/>
          <p14:tracePt t="22365" x="5921375" y="4181475"/>
          <p14:tracePt t="22370" x="5956300" y="4181475"/>
          <p14:tracePt t="22381" x="5997575" y="4181475"/>
          <p14:tracePt t="22387" x="6057900" y="4181475"/>
          <p14:tracePt t="22397" x="6116638" y="4181475"/>
          <p14:tracePt t="22402" x="6184900" y="4181475"/>
          <p14:tracePt t="22412" x="6253163" y="4181475"/>
          <p14:tracePt t="22419" x="6321425" y="4181475"/>
          <p14:tracePt t="22431" x="6389688" y="4181475"/>
          <p14:tracePt t="22434" x="6440488" y="4181475"/>
          <p14:tracePt t="22442" x="6473825" y="4181475"/>
          <p14:tracePt t="22449" x="6483350" y="4181475"/>
          <p14:tracePt t="22457" x="6491288" y="4181475"/>
          <p14:tracePt t="22521" x="6483350" y="4189413"/>
          <p14:tracePt t="22537" x="6456363" y="4189413"/>
          <p14:tracePt t="22546" x="6430963" y="4189413"/>
          <p14:tracePt t="22553" x="6397625" y="4189413"/>
          <p14:tracePt t="22562" x="6338888" y="4189413"/>
          <p14:tracePt t="22569" x="6253163" y="4189413"/>
          <p14:tracePt t="22579" x="6142038" y="4189413"/>
          <p14:tracePt t="22585" x="6015038" y="4189413"/>
          <p14:tracePt t="22596" x="5880100" y="4189413"/>
          <p14:tracePt t="22601" x="5751513" y="4189413"/>
          <p14:tracePt t="22612" x="5632450" y="4189413"/>
          <p14:tracePt t="22617" x="5522913" y="4189413"/>
          <p14:tracePt t="22627" x="5437188" y="4189413"/>
          <p14:tracePt t="22633" x="5394325" y="4189413"/>
          <p14:tracePt t="22642" x="5386388" y="4189413"/>
          <p14:tracePt t="22763" x="5386388" y="4197350"/>
          <p14:tracePt t="22795" x="5394325" y="4197350"/>
          <p14:tracePt t="22803" x="5421313" y="4206875"/>
          <p14:tracePt t="22813" x="5437188" y="4206875"/>
          <p14:tracePt t="22819" x="5472113" y="4206875"/>
          <p14:tracePt t="22831" x="5548313" y="4206875"/>
          <p14:tracePt t="22835" x="5641975" y="4206875"/>
          <p14:tracePt t="22847" x="5768975" y="4224338"/>
          <p14:tracePt t="22851" x="5938838" y="4232275"/>
          <p14:tracePt t="22859" x="6126163" y="4249738"/>
          <p14:tracePt t="22866" x="6364288" y="4257675"/>
          <p14:tracePt t="22873" x="6600825" y="4291013"/>
          <p14:tracePt t="22881" x="6823075" y="4316413"/>
          <p14:tracePt t="22889" x="6992938" y="4325938"/>
          <p14:tracePt t="22898" x="7102475" y="4333875"/>
          <p14:tracePt t="22905" x="7188200" y="4341813"/>
          <p14:tracePt t="22915" x="7196138" y="4341813"/>
          <p14:tracePt t="22921" x="7204075" y="4341813"/>
          <p14:tracePt t="23195" x="7188200" y="4341813"/>
          <p14:tracePt t="23203" x="7145338" y="4341813"/>
          <p14:tracePt t="23213" x="7077075" y="4341813"/>
          <p14:tracePt t="23218" x="6967538" y="4341813"/>
          <p14:tracePt t="23228" x="6831013" y="4341813"/>
          <p14:tracePt t="23234" x="6618288" y="4341813"/>
          <p14:tracePt t="23243" x="6364288" y="4341813"/>
          <p14:tracePt t="23250" x="6108700" y="4341813"/>
          <p14:tracePt t="23258" x="5811838" y="4341813"/>
          <p14:tracePt t="23265" x="5421313" y="4341813"/>
          <p14:tracePt t="23274" x="5097463" y="4341813"/>
          <p14:tracePt t="23282" x="4775200" y="4341813"/>
          <p14:tracePt t="23290" x="4451350" y="4341813"/>
          <p14:tracePt t="23298" x="4222750" y="4341813"/>
          <p14:tracePt t="23306" x="4010025" y="4341813"/>
          <p14:tracePt t="23313" x="3883025" y="4341813"/>
          <p14:tracePt t="23322" x="3771900" y="4341813"/>
          <p14:tracePt t="23329" x="3687763" y="4341813"/>
          <p14:tracePt t="23338" x="3594100" y="4341813"/>
          <p14:tracePt t="23346" x="3525838" y="4351338"/>
          <p14:tracePt t="23354" x="3457575" y="4351338"/>
          <p14:tracePt t="23362" x="3389313" y="4359275"/>
          <p14:tracePt t="23369" x="3330575" y="4368800"/>
          <p14:tracePt t="23380" x="3279775" y="4368800"/>
          <p14:tracePt t="23385" x="3244850" y="4368800"/>
          <p14:tracePt t="23396" x="3236913" y="4376738"/>
          <p14:tracePt t="23489" x="3254375" y="4368800"/>
          <p14:tracePt t="23497" x="3313113" y="4351338"/>
          <p14:tracePt t="23505" x="3414713" y="4333875"/>
          <p14:tracePt t="23513" x="3576638" y="4316413"/>
          <p14:tracePt t="23522" x="3822700" y="4283075"/>
          <p14:tracePt t="23529" x="4129088" y="4257675"/>
          <p14:tracePt t="23538" x="4443413" y="4197350"/>
          <p14:tracePt t="23547" x="4843463" y="4164013"/>
          <p14:tracePt t="23553" x="5191125" y="4138613"/>
          <p14:tracePt t="23562" x="5522913" y="4121150"/>
          <p14:tracePt t="23569" x="5811838" y="4087813"/>
          <p14:tracePt t="23579" x="6040438" y="4079875"/>
          <p14:tracePt t="23585" x="6210300" y="4070350"/>
          <p14:tracePt t="23595" x="6311900" y="4070350"/>
          <p14:tracePt t="23601" x="6380163" y="4070350"/>
          <p14:tracePt t="23611" x="6430963" y="4070350"/>
          <p14:tracePt t="23617" x="6440488" y="4062413"/>
          <p14:tracePt t="23627" x="6456363" y="4062413"/>
          <p14:tracePt t="23633" x="6465888" y="4062413"/>
          <p14:tracePt t="23644" x="6483350" y="4062413"/>
          <p14:tracePt t="23658" x="6499225" y="4062413"/>
          <p14:tracePt t="23665" x="6508750" y="4079875"/>
          <p14:tracePt t="23673" x="6534150" y="4095750"/>
          <p14:tracePt t="23681" x="6550025" y="4113213"/>
          <p14:tracePt t="23690" x="6550025" y="4121150"/>
          <p14:tracePt t="23697" x="6550025" y="4138613"/>
          <p14:tracePt t="23705" x="6559550" y="4146550"/>
          <p14:tracePt t="23713" x="6559550" y="4156075"/>
          <p14:tracePt t="23729" x="6559550" y="4164013"/>
          <p14:tracePt t="23772" x="6559550" y="4171950"/>
          <p14:tracePt t="23779" x="6559550" y="4181475"/>
          <p14:tracePt t="23787" x="6559550" y="4189413"/>
          <p14:tracePt t="23797" x="6559550" y="4197350"/>
          <p14:tracePt t="23802" x="6559550" y="4206875"/>
          <p14:tracePt t="23813" x="6559550" y="4214813"/>
          <p14:tracePt t="23818" x="6559550" y="4224338"/>
          <p14:tracePt t="23829" x="6559550" y="4232275"/>
          <p14:tracePt t="23834" x="6559550" y="4240213"/>
          <p14:tracePt t="23846" x="6559550" y="4249738"/>
          <p14:tracePt t="23850" x="6559550" y="4257675"/>
          <p14:tracePt t="23883" x="6559550" y="4265613"/>
          <p14:tracePt t="23899" x="6559550" y="4275138"/>
          <p14:tracePt t="23932" x="6550025" y="4283075"/>
          <p14:tracePt t="23946" x="6542088" y="4283075"/>
          <p14:tracePt t="23953" x="6534150" y="4283075"/>
          <p14:tracePt t="23962" x="6524625" y="4283075"/>
          <p14:tracePt t="23969" x="6508750" y="4283075"/>
          <p14:tracePt t="23979" x="6483350" y="4283075"/>
          <p14:tracePt t="23985" x="6448425" y="4283075"/>
          <p14:tracePt t="23995" x="6430963" y="4283075"/>
          <p14:tracePt t="24001" x="6405563" y="4275138"/>
          <p14:tracePt t="24011" x="6338888" y="4257675"/>
          <p14:tracePt t="24017" x="6235700" y="4240213"/>
          <p14:tracePt t="24027" x="6091238" y="4214813"/>
          <p14:tracePt t="24033" x="5938838" y="4206875"/>
          <p14:tracePt t="24045" x="5751513" y="4197350"/>
          <p14:tracePt t="24049" x="5581650" y="4181475"/>
          <p14:tracePt t="24057" x="5437188" y="4171950"/>
          <p14:tracePt t="24065" x="5310188" y="4164013"/>
          <p14:tracePt t="24073" x="5199063" y="4164013"/>
          <p14:tracePt t="24081" x="5132388" y="4164013"/>
          <p14:tracePt t="24089" x="5089525" y="4164013"/>
          <p14:tracePt t="24097" x="5080000" y="4164013"/>
          <p14:tracePt t="24130" x="5080000" y="4171950"/>
          <p14:tracePt t="24137" x="5080000" y="4181475"/>
          <p14:tracePt t="24146" x="5064125" y="4197350"/>
          <p14:tracePt t="24153" x="5054600" y="4224338"/>
          <p14:tracePt t="24163" x="5038725" y="4240213"/>
          <p14:tracePt t="24169" x="5013325" y="4265613"/>
          <p14:tracePt t="24180" x="4978400" y="4300538"/>
          <p14:tracePt t="24185" x="4970463" y="4316413"/>
          <p14:tracePt t="24196" x="4953000" y="4333875"/>
          <p14:tracePt t="24202" x="4953000" y="4341813"/>
          <p14:tracePt t="24227" x="4953000" y="4351338"/>
          <p14:tracePt t="24233" x="4962525" y="4351338"/>
          <p14:tracePt t="24258" x="4978400" y="4351338"/>
          <p14:tracePt t="24265" x="5003800" y="4351338"/>
          <p14:tracePt t="24273" x="5038725" y="4325938"/>
          <p14:tracePt t="24281" x="5080000" y="4291013"/>
          <p14:tracePt t="24289" x="5097463" y="4283075"/>
          <p14:tracePt t="24298" x="5148263" y="4265613"/>
          <p14:tracePt t="24306" x="5216525" y="4257675"/>
          <p14:tracePt t="24314" x="5318125" y="4240213"/>
          <p14:tracePt t="24321" x="5437188" y="4232275"/>
          <p14:tracePt t="24330" x="5538788" y="4224338"/>
          <p14:tracePt t="24337" x="5641975" y="4224338"/>
          <p14:tracePt t="24346" x="5726113" y="4224338"/>
          <p14:tracePt t="24353" x="5794375" y="4224338"/>
          <p14:tracePt t="24363" x="5870575" y="4232275"/>
          <p14:tracePt t="24370" x="5930900" y="4249738"/>
          <p14:tracePt t="24379" x="5972175" y="4265613"/>
          <p14:tracePt t="24386" x="5989638" y="4265613"/>
          <p14:tracePt t="24396" x="6007100" y="4291013"/>
          <p14:tracePt t="24402" x="6015038" y="4300538"/>
          <p14:tracePt t="24412" x="6032500" y="4308475"/>
          <p14:tracePt t="24418" x="6040438" y="4308475"/>
          <p14:tracePt t="24427" x="6049963" y="4316413"/>
          <p14:tracePt t="24434" x="6057900" y="4333875"/>
          <p14:tracePt t="24445" x="6065838" y="4341813"/>
          <p14:tracePt t="24458" x="6065838" y="4351338"/>
          <p14:tracePt t="24490" x="6075363" y="4359275"/>
          <p14:tracePt t="24522" x="6075363" y="4368800"/>
          <p14:tracePt t="24547" x="6057900" y="4368800"/>
          <p14:tracePt t="24555" x="6024563" y="4351338"/>
          <p14:tracePt t="24571" x="6015038" y="4333875"/>
          <p14:tracePt t="24580" x="5997575" y="4316413"/>
          <p14:tracePt t="24587" x="5989638" y="4308475"/>
          <p14:tracePt t="24597" x="5972175" y="4275138"/>
          <p14:tracePt t="24603" x="5956300" y="4257675"/>
          <p14:tracePt t="24613" x="5938838" y="4249738"/>
          <p14:tracePt t="24618" x="5913438" y="4214813"/>
          <p14:tracePt t="24628" x="5895975" y="4214813"/>
          <p14:tracePt t="24633" x="5853113" y="4214813"/>
          <p14:tracePt t="24644" x="5794375" y="4214813"/>
          <p14:tracePt t="24649" x="5708650" y="4214813"/>
          <p14:tracePt t="24657" x="5624513" y="4214813"/>
          <p14:tracePt t="24665" x="5522913" y="4214813"/>
          <p14:tracePt t="24673" x="5429250" y="4214813"/>
          <p14:tracePt t="24681" x="5353050" y="4232275"/>
          <p14:tracePt t="24689" x="5276850" y="4240213"/>
          <p14:tracePt t="24697" x="5241925" y="4257675"/>
          <p14:tracePt t="24705" x="5233988" y="4265613"/>
          <p14:tracePt t="24811" x="5259388" y="4265613"/>
          <p14:tracePt t="24819" x="5292725" y="4265613"/>
          <p14:tracePt t="24829" x="5310188" y="4265613"/>
          <p14:tracePt t="24835" x="5353050" y="4257675"/>
          <p14:tracePt t="24848" x="5394325" y="4240213"/>
          <p14:tracePt t="24851" x="5472113" y="4224338"/>
          <p14:tracePt t="24859" x="5538788" y="4206875"/>
          <p14:tracePt t="24865" x="5624513" y="4189413"/>
          <p14:tracePt t="24873" x="5700713" y="4171950"/>
          <p14:tracePt t="24881" x="5794375" y="4164013"/>
          <p14:tracePt t="24889" x="5895975" y="4164013"/>
          <p14:tracePt t="24911" x="6049963" y="4164013"/>
          <p14:tracePt t="24913" x="6100763" y="4164013"/>
          <p14:tracePt t="24921" x="6134100" y="4164013"/>
          <p14:tracePt t="24929" x="6159500" y="4164013"/>
          <p14:tracePt t="24937" x="6184900" y="4164013"/>
          <p14:tracePt t="24946" x="6219825" y="4181475"/>
          <p14:tracePt t="24953" x="6245225" y="4197350"/>
          <p14:tracePt t="24962" x="6270625" y="4206875"/>
          <p14:tracePt t="24969" x="6286500" y="4224338"/>
          <p14:tracePt t="24979" x="6303963" y="4232275"/>
          <p14:tracePt t="24985" x="6311900" y="4257675"/>
          <p14:tracePt t="24995" x="6321425" y="4257675"/>
          <p14:tracePt t="25018" x="6321425" y="4265613"/>
          <p14:tracePt t="25171" x="6311900" y="4265613"/>
          <p14:tracePt t="25179" x="6286500" y="4249738"/>
          <p14:tracePt t="25187" x="6261100" y="4224338"/>
          <p14:tracePt t="25197" x="6219825" y="4189413"/>
          <p14:tracePt t="25203" x="6176963" y="4171950"/>
          <p14:tracePt t="25214" x="6116638" y="4146550"/>
          <p14:tracePt t="25219" x="6032500" y="4113213"/>
          <p14:tracePt t="25232" x="5930900" y="4105275"/>
          <p14:tracePt t="25237" x="5794375" y="4095750"/>
          <p14:tracePt t="25247" x="5667375" y="4087813"/>
          <p14:tracePt t="25250" x="5548313" y="4087813"/>
          <p14:tracePt t="25260" x="5421313" y="4079875"/>
          <p14:tracePt t="25266" x="5327650" y="4079875"/>
          <p14:tracePt t="25274" x="5259388" y="4079875"/>
          <p14:tracePt t="25281" x="5216525" y="4079875"/>
          <p14:tracePt t="25289" x="5208588" y="4079875"/>
          <p14:tracePt t="25297" x="5199063" y="4079875"/>
          <p14:tracePt t="25321" x="5191125" y="4087813"/>
          <p14:tracePt t="25337" x="5191125" y="4095750"/>
          <p14:tracePt t="25353" x="5183188" y="4105275"/>
          <p14:tracePt t="25470" x="5191125" y="4105275"/>
          <p14:tracePt t="25486" x="5199063" y="4095750"/>
          <p14:tracePt t="25495" x="5216525" y="4087813"/>
          <p14:tracePt t="25503" x="5224463" y="4079875"/>
          <p14:tracePt t="25512" x="5241925" y="4052888"/>
          <p14:tracePt t="25518" x="5259388" y="4019550"/>
          <p14:tracePt t="25528" x="5302250" y="4002088"/>
          <p14:tracePt t="25535" x="5368925" y="3968750"/>
          <p14:tracePt t="25546" x="5462588" y="3943350"/>
          <p14:tracePt t="25550" x="5573713" y="3917950"/>
          <p14:tracePt t="25562" x="5683250" y="3883025"/>
          <p14:tracePt t="25567" x="5811838" y="3875088"/>
          <p14:tracePt t="25575" x="5930900" y="3867150"/>
          <p14:tracePt t="25582" x="6032500" y="3867150"/>
          <p14:tracePt t="25591" x="6126163" y="3867150"/>
          <p14:tracePt t="25598" x="6202363" y="3875088"/>
          <p14:tracePt t="25607" x="6270625" y="3875088"/>
          <p14:tracePt t="25614" x="6329363" y="3883025"/>
          <p14:tracePt t="25623" x="6380163" y="3900488"/>
          <p14:tracePt t="25632" x="6430963" y="3917950"/>
          <p14:tracePt t="25638" x="6456363" y="3925888"/>
          <p14:tracePt t="25648" x="6483350" y="3935413"/>
          <p14:tracePt t="25654" x="6508750" y="3951288"/>
          <p14:tracePt t="25663" x="6516688" y="3960813"/>
          <p14:tracePt t="25671" x="6524625" y="3968750"/>
          <p14:tracePt t="25680" x="6534150" y="3976688"/>
          <p14:tracePt t="25686" x="6534150" y="3986213"/>
          <p14:tracePt t="25718" x="6534150" y="4002088"/>
          <p14:tracePt t="25726" x="6534150" y="4011613"/>
          <p14:tracePt t="25733" x="6534150" y="4027488"/>
          <p14:tracePt t="25744" x="6534150" y="4037013"/>
          <p14:tracePt t="25749" x="6534150" y="4044950"/>
          <p14:tracePt t="25758" x="6534150" y="4062413"/>
          <p14:tracePt t="25765" x="6534150" y="4070350"/>
          <p14:tracePt t="25773" x="6534150" y="4087813"/>
          <p14:tracePt t="25781" x="6524625" y="4095750"/>
          <p14:tracePt t="25789" x="6499225" y="4113213"/>
          <p14:tracePt t="25797" x="6491288" y="4146550"/>
          <p14:tracePt t="25805" x="6473825" y="4164013"/>
          <p14:tracePt t="25813" x="6456363" y="4189413"/>
          <p14:tracePt t="25821" x="6430963" y="4232275"/>
          <p14:tracePt t="25829" x="6405563" y="4249738"/>
          <p14:tracePt t="25837" x="6397625" y="4265613"/>
          <p14:tracePt t="25845" x="6380163" y="4275138"/>
          <p14:tracePt t="25853" x="6354763" y="4291013"/>
          <p14:tracePt t="25862" x="6329363" y="4300538"/>
          <p14:tracePt t="25869" x="6296025" y="4300538"/>
          <p14:tracePt t="25878" x="6278563" y="4300538"/>
          <p14:tracePt t="25895" x="6219825" y="4300538"/>
          <p14:tracePt t="25901" x="6184900" y="4300538"/>
          <p14:tracePt t="25911" x="6142038" y="4300538"/>
          <p14:tracePt t="25917" x="6108700" y="4283075"/>
          <p14:tracePt t="25929" x="6057900" y="4257675"/>
          <p14:tracePt t="25934" x="6015038" y="4232275"/>
          <p14:tracePt t="25943" x="5972175" y="4189413"/>
          <p14:tracePt t="25949" x="5921375" y="4138613"/>
          <p14:tracePt t="25960" x="5870575" y="4087813"/>
          <p14:tracePt t="25966" x="5837238" y="4037013"/>
          <p14:tracePt t="25974" x="5811838" y="3986213"/>
          <p14:tracePt t="25982" x="5794375" y="3943350"/>
          <p14:tracePt t="25990" x="5768975" y="3875088"/>
          <p14:tracePt t="25998" x="5743575" y="3806825"/>
          <p14:tracePt t="26006" x="5735638" y="3697288"/>
          <p14:tracePt t="26014" x="5726113" y="3586163"/>
          <p14:tracePt t="26022" x="5718175" y="3484563"/>
          <p14:tracePt t="26029" x="5708650" y="3373438"/>
          <p14:tracePt t="26038" x="5708650" y="3263900"/>
          <p14:tracePt t="26046" x="5708650" y="3144838"/>
          <p14:tracePt t="26054" x="5708650" y="3033713"/>
          <p14:tracePt t="26062" x="5708650" y="2949575"/>
          <p14:tracePt t="26070" x="5692775" y="2855913"/>
          <p14:tracePt t="26078" x="5692775" y="2770188"/>
          <p14:tracePt t="26085" x="5692775" y="2701925"/>
          <p14:tracePt t="26095" x="5692775" y="2651125"/>
          <p14:tracePt t="26102" x="5692775" y="2600325"/>
          <p14:tracePt t="26112" x="5692775" y="2566988"/>
          <p14:tracePt t="26118" x="5692775" y="2557463"/>
          <p14:tracePt t="26127" x="5692775" y="2532063"/>
          <p14:tracePt t="26134" x="5692775" y="2524125"/>
          <p14:tracePt t="26145" x="5692775" y="2506663"/>
          <p14:tracePt t="26150" x="5692775" y="2498725"/>
          <p14:tracePt t="26160" x="5683250" y="2489200"/>
          <p14:tracePt t="26166" x="5683250" y="2481263"/>
          <p14:tracePt t="26373" x="5683250" y="2489200"/>
          <p14:tracePt t="26381" x="5675313" y="2498725"/>
          <p14:tracePt t="26389" x="5675313" y="2524125"/>
          <p14:tracePt t="26397" x="5675313" y="2532063"/>
          <p14:tracePt t="26405" x="5675313" y="2557463"/>
          <p14:tracePt t="26413" x="5675313" y="2582863"/>
          <p14:tracePt t="26421" x="5675313" y="2600325"/>
          <p14:tracePt t="26429" x="5675313" y="2608263"/>
          <p14:tracePt t="26437" x="5667375" y="2643188"/>
          <p14:tracePt t="26445" x="5667375" y="2676525"/>
          <p14:tracePt t="26453" x="5667375" y="2711450"/>
          <p14:tracePt t="26462" x="5667375" y="2744788"/>
          <p14:tracePt t="26469" x="5667375" y="2770188"/>
          <p14:tracePt t="26478" x="5667375" y="2805113"/>
          <p14:tracePt t="26485" x="5667375" y="2871788"/>
          <p14:tracePt t="26494" x="5657850" y="2949575"/>
          <p14:tracePt t="26502" x="5649913" y="3041650"/>
          <p14:tracePt t="26511" x="5641975" y="3135313"/>
          <p14:tracePt t="26518" x="5632450" y="3221038"/>
          <p14:tracePt t="26527" x="5624513" y="3305175"/>
          <p14:tracePt t="26534" x="5624513" y="3382963"/>
          <p14:tracePt t="26542" x="5616575" y="3459163"/>
          <p14:tracePt t="26550" x="5616575" y="3517900"/>
          <p14:tracePt t="26560" x="5607050" y="3578225"/>
          <p14:tracePt t="26566" x="5607050" y="3611563"/>
          <p14:tracePt t="26574" x="5607050" y="3636963"/>
          <p14:tracePt t="26581" x="5607050" y="3662363"/>
          <p14:tracePt t="26590" x="5607050" y="3671888"/>
          <p14:tracePt t="26598" x="5599113" y="3687763"/>
          <p14:tracePt t="26605" x="5599113" y="3705225"/>
          <p14:tracePt t="26622" x="5599113" y="3730625"/>
          <p14:tracePt t="26630" x="5599113" y="3756025"/>
          <p14:tracePt t="26638" x="5599113" y="3773488"/>
          <p14:tracePt t="26646" x="5599113" y="3798888"/>
          <p14:tracePt t="26654" x="5599113" y="3816350"/>
          <p14:tracePt t="26662" x="5599113" y="3832225"/>
          <p14:tracePt t="26670" x="5599113" y="3857625"/>
          <p14:tracePt t="26686" x="5599113" y="3867150"/>
          <p14:tracePt t="26696" x="5599113" y="3883025"/>
          <p14:tracePt t="26712" x="5599113" y="3892550"/>
          <p14:tracePt t="26728" x="5599113" y="3900488"/>
          <p14:tracePt t="26734" x="5599113" y="3908425"/>
          <p14:tracePt t="26745" x="5599113" y="3925888"/>
          <p14:tracePt t="26750" x="5599113" y="3943350"/>
          <p14:tracePt t="26762" x="5599113" y="3960813"/>
          <p14:tracePt t="26766" x="5599113" y="3968750"/>
          <p14:tracePt t="26774" x="5599113" y="3976688"/>
          <p14:tracePt t="26798" x="5599113" y="3986213"/>
          <p14:tracePt t="27128" x="5599113" y="3976688"/>
          <p14:tracePt t="27135" x="5599113" y="3968750"/>
          <p14:tracePt t="27145" x="5599113" y="3935413"/>
          <p14:tracePt t="27149" x="5607050" y="3867150"/>
          <p14:tracePt t="27159" x="5616575" y="3773488"/>
          <p14:tracePt t="27166" x="5624513" y="3654425"/>
          <p14:tracePt t="27175" x="5641975" y="3492500"/>
          <p14:tracePt t="27182" x="5641975" y="3305175"/>
          <p14:tracePt t="27189" x="5649913" y="3135313"/>
          <p14:tracePt t="27198" x="5649913" y="2932113"/>
          <p14:tracePt t="27206" x="5657850" y="2736850"/>
          <p14:tracePt t="27214" x="5675313" y="2524125"/>
          <p14:tracePt t="27222" x="5683250" y="2379663"/>
          <p14:tracePt t="27230" x="5683250" y="2268538"/>
          <p14:tracePt t="27238" x="5683250" y="2174875"/>
          <p14:tracePt t="27245" x="5683250" y="2108200"/>
          <p14:tracePt t="27254" x="5683250" y="2073275"/>
          <p14:tracePt t="27261" x="5683250" y="2039938"/>
          <p14:tracePt t="27334" x="5683250" y="2030413"/>
          <p14:tracePt t="27350" x="5683250" y="2039938"/>
          <p14:tracePt t="27359" x="5683250" y="2065338"/>
          <p14:tracePt t="27366" x="5683250" y="2098675"/>
          <p14:tracePt t="27377" x="5683250" y="2133600"/>
          <p14:tracePt t="27382" x="5692775" y="2184400"/>
          <p14:tracePt t="27390" x="5700713" y="2243138"/>
          <p14:tracePt t="27398" x="5718175" y="2311400"/>
          <p14:tracePt t="27407" x="5726113" y="2405063"/>
          <p14:tracePt t="27414" x="5735638" y="2506663"/>
          <p14:tracePt t="27422" x="5735638" y="2643188"/>
          <p14:tracePt t="27431" x="5735638" y="2778125"/>
          <p14:tracePt t="27438" x="5735638" y="2965450"/>
          <p14:tracePt t="27446" x="5735638" y="3109913"/>
          <p14:tracePt t="27454" x="5726113" y="3263900"/>
          <p14:tracePt t="27463" x="5700713" y="3373438"/>
          <p14:tracePt t="27470" x="5692775" y="3475038"/>
          <p14:tracePt t="27479" x="5675313" y="3560763"/>
          <p14:tracePt t="27486" x="5667375" y="3629025"/>
          <p14:tracePt t="27496" x="5657850" y="3687763"/>
          <p14:tracePt t="27502" x="5649913" y="3722688"/>
          <p14:tracePt t="27512" x="5649913" y="3756025"/>
          <p14:tracePt t="27518" x="5641975" y="3798888"/>
          <p14:tracePt t="27528" x="5641975" y="3806825"/>
          <p14:tracePt t="27534" x="5641975" y="3841750"/>
          <p14:tracePt t="27545" x="5641975" y="3849688"/>
          <p14:tracePt t="27550" x="5641975" y="3883025"/>
          <p14:tracePt t="27562" x="5641975" y="3900488"/>
          <p14:tracePt t="27566" x="5641975" y="3917950"/>
          <p14:tracePt t="27575" x="5641975" y="3935413"/>
          <p14:tracePt t="27591" x="5641975" y="3943350"/>
          <p14:tracePt t="27598" x="5641975" y="3951288"/>
          <p14:tracePt t="27607" x="5641975" y="3960813"/>
          <p14:tracePt t="27688" x="5641975" y="3968750"/>
          <p14:tracePt t="27696" x="5641975" y="3976688"/>
          <p14:tracePt t="27864" x="5641975" y="3986213"/>
          <p14:tracePt t="28071" x="5641975" y="4002088"/>
          <p14:tracePt t="28079" x="5641975" y="4027488"/>
          <p14:tracePt t="28088" x="5641975" y="4037013"/>
          <p14:tracePt t="28098" x="5641975" y="4044950"/>
          <p14:tracePt t="28104" x="5641975" y="4052888"/>
          <p14:tracePt t="28114" x="5641975" y="4062413"/>
          <p14:tracePt t="28119" x="5641975" y="4070350"/>
          <p14:tracePt t="28129" x="5632450" y="4079875"/>
          <p14:tracePt t="28136" x="5632450" y="4087813"/>
          <p14:tracePt t="28151" x="5632450" y="4095750"/>
          <p14:tracePt t="28163" x="5624513" y="4095750"/>
          <p14:tracePt t="28167" x="5616575" y="4105275"/>
          <p14:tracePt t="28184" x="5616575" y="4113213"/>
          <p14:tracePt t="28232" x="5607050" y="4113213"/>
          <p14:tracePt t="28239" x="5581650" y="4113213"/>
          <p14:tracePt t="28247" x="5565775" y="4113213"/>
          <p14:tracePt t="28255" x="5548313" y="4087813"/>
          <p14:tracePt t="28265" x="5538788" y="4079875"/>
          <p14:tracePt t="28270" x="5522913" y="4052888"/>
          <p14:tracePt t="28280" x="5513388" y="4037013"/>
          <p14:tracePt t="28286" x="5505450" y="4019550"/>
          <p14:tracePt t="28318" x="5505450" y="4002088"/>
          <p14:tracePt t="28333" x="5505450" y="3994150"/>
          <p14:tracePt t="28343" x="5505450" y="3986213"/>
          <p14:tracePt t="28349" x="5505450" y="3976688"/>
          <p14:tracePt t="28360" x="5505450" y="3968750"/>
          <p14:tracePt t="28374" x="5522913" y="3951288"/>
          <p14:tracePt t="28382" x="5538788" y="3943350"/>
          <p14:tracePt t="28390" x="5556250" y="3943350"/>
          <p14:tracePt t="28398" x="5573713" y="3935413"/>
          <p14:tracePt t="28406" x="5591175" y="3925888"/>
          <p14:tracePt t="28414" x="5624513" y="3925888"/>
          <p14:tracePt t="28422" x="5657850" y="3925888"/>
          <p14:tracePt t="28429" x="5683250" y="3925888"/>
          <p14:tracePt t="28444" x="5708650" y="3925888"/>
          <p14:tracePt t="28450" x="5735638" y="3925888"/>
          <p14:tracePt t="28460" x="5751513" y="3935413"/>
          <p14:tracePt t="28466" x="5776913" y="3943350"/>
          <p14:tracePt t="28477" x="5794375" y="3976688"/>
          <p14:tracePt t="28483" x="5811838" y="3994150"/>
          <p14:tracePt t="28490" x="5827713" y="4027488"/>
          <p14:tracePt t="28498" x="5837238" y="4052888"/>
          <p14:tracePt t="28507" x="5845175" y="4079875"/>
          <p14:tracePt t="28514" x="5845175" y="4105275"/>
          <p14:tracePt t="28522" x="5845175" y="4146550"/>
          <p14:tracePt t="28530" x="5845175" y="4189413"/>
          <p14:tracePt t="28538" x="5845175" y="4232275"/>
          <p14:tracePt t="28546" x="5845175" y="4291013"/>
          <p14:tracePt t="28554" x="5837238" y="4341813"/>
          <p14:tracePt t="28562" x="5837238" y="4394200"/>
          <p14:tracePt t="28570" x="5819775" y="4435475"/>
          <p14:tracePt t="28579" x="5794375" y="4470400"/>
          <p14:tracePt t="28586" x="5761038" y="4495800"/>
          <p14:tracePt t="28597" x="5735638" y="4529138"/>
          <p14:tracePt t="28602" x="5708650" y="4546600"/>
          <p14:tracePt t="28612" x="5700713" y="4554538"/>
          <p14:tracePt t="28628" x="5683250" y="4554538"/>
          <p14:tracePt t="28634" x="5683250" y="4564063"/>
          <p14:tracePt t="28650" x="5675313" y="4564063"/>
          <p14:tracePt t="28661" x="5667375" y="4564063"/>
          <p14:tracePt t="28666" x="5657850" y="4564063"/>
          <p14:tracePt t="28677" x="5632450" y="4564063"/>
          <p14:tracePt t="28682" x="5599113" y="4529138"/>
          <p14:tracePt t="28691" x="5591175" y="4521200"/>
          <p14:tracePt t="28698" x="5556250" y="4486275"/>
          <p14:tracePt t="28706" x="5538788" y="4486275"/>
          <p14:tracePt t="28714" x="5530850" y="4470400"/>
          <p14:tracePt t="28722" x="5513388" y="4445000"/>
          <p14:tracePt t="28730" x="5505450" y="4435475"/>
          <p14:tracePt t="28738" x="5505450" y="4427538"/>
          <p14:tracePt t="28754" x="5505450" y="4419600"/>
          <p14:tracePt t="28762" x="5505450" y="4410075"/>
          <p14:tracePt t="28770" x="5505450" y="4402138"/>
          <p14:tracePt t="28779" x="5505450" y="4394200"/>
          <p14:tracePt t="28786" x="5505450" y="4384675"/>
          <p14:tracePt t="28795" x="5505450" y="4359275"/>
          <p14:tracePt t="28812" x="5505450" y="4341813"/>
          <p14:tracePt t="28818" x="5513388" y="4325938"/>
          <p14:tracePt t="28828" x="5522913" y="4300538"/>
          <p14:tracePt t="28834" x="5538788" y="4283075"/>
          <p14:tracePt t="28845" x="5548313" y="4265613"/>
          <p14:tracePt t="28850" x="5548313" y="4249738"/>
          <p14:tracePt t="28861" x="5573713" y="4232275"/>
          <p14:tracePt t="28866" x="5581650" y="4214813"/>
          <p14:tracePt t="28877" x="5599113" y="4189413"/>
          <p14:tracePt t="28894" x="5624513" y="4146550"/>
          <p14:tracePt t="28902" x="5649913" y="4138613"/>
          <p14:tracePt t="28906" x="5649913" y="4130675"/>
          <p14:tracePt t="28914" x="5667375" y="4121150"/>
          <p14:tracePt t="28922" x="5667375" y="4113213"/>
          <p14:tracePt t="28930" x="5675313" y="4113213"/>
          <p14:tracePt t="28937" x="5683250" y="4105275"/>
          <p14:tracePt t="28953" x="5692775" y="4105275"/>
          <p14:tracePt t="28961" x="5700713" y="4105275"/>
          <p14:tracePt t="28969" x="5708650" y="4105275"/>
          <p14:tracePt t="28978" x="5726113" y="4105275"/>
          <p14:tracePt t="28985" x="5735638" y="4105275"/>
          <p14:tracePt t="28994" x="5751513" y="4105275"/>
          <p14:tracePt t="29001" x="5768975" y="4105275"/>
          <p14:tracePt t="29011" x="5786438" y="4105275"/>
          <p14:tracePt t="29034" x="5794375" y="4113213"/>
          <p14:tracePt t="29043" x="5802313" y="4113213"/>
          <p14:tracePt t="29050" x="5811838" y="4121150"/>
          <p14:tracePt t="29060" x="5811838" y="4130675"/>
          <p14:tracePt t="29066" x="5811838" y="4146550"/>
          <p14:tracePt t="29082" x="5811838" y="4156075"/>
          <p14:tracePt t="29090" x="5819775" y="4171950"/>
          <p14:tracePt t="29097" x="5819775" y="4181475"/>
          <p14:tracePt t="29106" x="5819775" y="4189413"/>
          <p14:tracePt t="29114" x="5819775" y="4206875"/>
          <p14:tracePt t="29122" x="5819775" y="4214813"/>
          <p14:tracePt t="29130" x="5819775" y="4249738"/>
          <p14:tracePt t="29139" x="5794375" y="4275138"/>
          <p14:tracePt t="29146" x="5786438" y="4300538"/>
          <p14:tracePt t="29154" x="5768975" y="4308475"/>
          <p14:tracePt t="29162" x="5743575" y="4341813"/>
          <p14:tracePt t="29170" x="5726113" y="4359275"/>
          <p14:tracePt t="29178" x="5708650" y="4368800"/>
          <p14:tracePt t="29186" x="5683250" y="4384675"/>
          <p14:tracePt t="29196" x="5667375" y="4384675"/>
          <p14:tracePt t="29201" x="5649913" y="4384675"/>
          <p14:tracePt t="29211" x="5632450" y="4384675"/>
          <p14:tracePt t="29218" x="5607050" y="4384675"/>
          <p14:tracePt t="29227" x="5581650" y="4384675"/>
          <p14:tracePt t="29234" x="5556250" y="4384675"/>
          <p14:tracePt t="29244" x="5530850" y="4384675"/>
          <p14:tracePt t="29250" x="5505450" y="4376738"/>
          <p14:tracePt t="29260" x="5497513" y="4376738"/>
          <p14:tracePt t="29266" x="5480050" y="4359275"/>
          <p14:tracePt t="29276" x="5480050" y="4351338"/>
          <p14:tracePt t="29282" x="5472113" y="4341813"/>
          <p14:tracePt t="29290" x="5462588" y="4333875"/>
          <p14:tracePt t="29298" x="5462588" y="4325938"/>
          <p14:tracePt t="29306" x="5454650" y="4300538"/>
          <p14:tracePt t="29314" x="5454650" y="4275138"/>
          <p14:tracePt t="29322" x="5454650" y="4240213"/>
          <p14:tracePt t="29330" x="5454650" y="4206875"/>
          <p14:tracePt t="29338" x="5454650" y="4181475"/>
          <p14:tracePt t="29346" x="5454650" y="4164013"/>
          <p14:tracePt t="29354" x="5454650" y="4146550"/>
          <p14:tracePt t="29362" x="5454650" y="4130675"/>
          <p14:tracePt t="29370" x="5462588" y="4105275"/>
          <p14:tracePt t="29379" x="5480050" y="4095750"/>
          <p14:tracePt t="29386" x="5487988" y="4087813"/>
          <p14:tracePt t="29395" x="5497513" y="4062413"/>
          <p14:tracePt t="29411" x="5513388" y="4052888"/>
          <p14:tracePt t="29418" x="5530850" y="4044950"/>
          <p14:tracePt t="29428" x="5530850" y="4037013"/>
          <p14:tracePt t="29434" x="5548313" y="4037013"/>
          <p14:tracePt t="29443" x="5548313" y="4027488"/>
          <p14:tracePt t="29450" x="5556250" y="4019550"/>
          <p14:tracePt t="29460" x="5581650" y="4019550"/>
          <p14:tracePt t="29466" x="5591175" y="4019550"/>
          <p14:tracePt t="29474" x="5607050" y="4011613"/>
          <p14:tracePt t="29482" x="5632450" y="4002088"/>
          <p14:tracePt t="29491" x="5667375" y="3994150"/>
          <p14:tracePt t="29498" x="5683250" y="3994150"/>
          <p14:tracePt t="29506" x="5700713" y="3986213"/>
          <p14:tracePt t="29514" x="5700713" y="3976688"/>
          <p14:tracePt t="29522" x="5735638" y="3976688"/>
          <p14:tracePt t="29530" x="5751513" y="3976688"/>
          <p14:tracePt t="29538" x="5768975" y="3976688"/>
          <p14:tracePt t="29546" x="5802313" y="3976688"/>
          <p14:tracePt t="29554" x="5837238" y="3976688"/>
          <p14:tracePt t="29562" x="5870575" y="3976688"/>
          <p14:tracePt t="29570" x="5913438" y="3976688"/>
          <p14:tracePt t="29579" x="5946775" y="3976688"/>
          <p14:tracePt t="29586" x="5972175" y="3968750"/>
          <p14:tracePt t="29602" x="5989638" y="3968750"/>
          <p14:tracePt t="29618" x="5997575" y="3968750"/>
          <p14:tracePt t="29634" x="6007100" y="3968750"/>
          <p14:tracePt t="29644" x="6024563" y="3968750"/>
          <p14:tracePt t="29650" x="6032500" y="3968750"/>
          <p14:tracePt t="29662" x="6057900" y="3968750"/>
          <p14:tracePt t="29666" x="6075363" y="3968750"/>
          <p14:tracePt t="29678" x="6100763" y="3960813"/>
          <p14:tracePt t="29682" x="6116638" y="3960813"/>
          <p14:tracePt t="29691" x="6142038" y="3960813"/>
          <p14:tracePt t="29698" x="6167438" y="3960813"/>
          <p14:tracePt t="29706" x="6184900" y="3951288"/>
          <p14:tracePt t="29722" x="6194425" y="3951288"/>
          <p14:tracePt t="29738" x="6210300" y="3951288"/>
          <p14:tracePt t="29754" x="6219825" y="3951288"/>
          <p14:tracePt t="29770" x="6235700" y="3951288"/>
          <p14:tracePt t="29778" x="6235700" y="3943350"/>
          <p14:tracePt t="29786" x="6245225" y="3943350"/>
          <p14:tracePt t="29802" x="6253163" y="3943350"/>
          <p14:tracePt t="29811" x="6261100" y="3943350"/>
          <p14:tracePt t="29819" x="6286500" y="3943350"/>
          <p14:tracePt t="29828" x="6311900" y="3943350"/>
          <p14:tracePt t="29834" x="6338888" y="3951288"/>
          <p14:tracePt t="29850" x="6346825" y="3951288"/>
          <p14:tracePt t="29860" x="6364288" y="3951288"/>
          <p14:tracePt t="29866" x="6372225" y="3960813"/>
          <p14:tracePt t="29877" x="6380163" y="3968750"/>
          <p14:tracePt t="29896" x="6389688" y="3986213"/>
          <p14:tracePt t="29898" x="6397625" y="3986213"/>
          <p14:tracePt t="29912" x="6405563" y="3994150"/>
          <p14:tracePt t="29917" x="6415088" y="4002088"/>
          <p14:tracePt t="29921" x="6415088" y="4011613"/>
          <p14:tracePt t="29929" x="6423025" y="4011613"/>
          <p14:tracePt t="29938" x="6430963" y="4019550"/>
          <p14:tracePt t="29978" x="6430963" y="4027488"/>
          <p14:tracePt t="30002" x="6430963" y="4037013"/>
          <p14:tracePt t="30025" x="6430963" y="4044950"/>
          <p14:tracePt t="30033" x="6440488" y="4052888"/>
          <p14:tracePt t="30404" x="6440488" y="4062413"/>
          <p14:tracePt t="30436" x="6430963" y="4070350"/>
          <p14:tracePt t="30444" x="6423025" y="4070350"/>
          <p14:tracePt t="30451" x="6405563" y="4070350"/>
          <p14:tracePt t="30460" x="6380163" y="4070350"/>
          <p14:tracePt t="30466" x="6346825" y="4070350"/>
          <p14:tracePt t="30475" x="6296025" y="4079875"/>
          <p14:tracePt t="30482" x="6219825" y="4087813"/>
          <p14:tracePt t="30490" x="6134100" y="4105275"/>
          <p14:tracePt t="30498" x="6024563" y="4113213"/>
          <p14:tracePt t="30506" x="5913438" y="4130675"/>
          <p14:tracePt t="30514" x="5802313" y="4138613"/>
          <p14:tracePt t="30522" x="5700713" y="4146550"/>
          <p14:tracePt t="30530" x="5616575" y="4156075"/>
          <p14:tracePt t="30538" x="5565775" y="4156075"/>
          <p14:tracePt t="30546" x="5513388" y="4156075"/>
          <p14:tracePt t="30612" x="5497513" y="4156075"/>
          <p14:tracePt t="30629" x="5487988" y="4156075"/>
          <p14:tracePt t="30908" x="5487988" y="4164013"/>
          <p14:tracePt t="30913" x="5497513" y="4164013"/>
          <p14:tracePt t="30922" x="5497513" y="4181475"/>
          <p14:tracePt t="30930" x="5497513" y="4197350"/>
          <p14:tracePt t="30938" x="5497513" y="4214813"/>
          <p14:tracePt t="30946" x="5497513" y="4240213"/>
          <p14:tracePt t="30954" x="5497513" y="4283075"/>
          <p14:tracePt t="30962" x="5472113" y="4333875"/>
          <p14:tracePt t="30970" x="5446713" y="4384675"/>
          <p14:tracePt t="30977" x="5411788" y="4460875"/>
          <p14:tracePt t="30986" x="5368925" y="4529138"/>
          <p14:tracePt t="30995" x="5318125" y="4597400"/>
          <p14:tracePt t="31001" x="5276850" y="4657725"/>
          <p14:tracePt t="31011" x="5224463" y="4716463"/>
          <p14:tracePt t="31018" x="5165725" y="4784725"/>
          <p14:tracePt t="31028" x="5122863" y="4852988"/>
          <p14:tracePt t="31033" x="5046663" y="4937125"/>
          <p14:tracePt t="31044" x="4953000" y="5038725"/>
          <p14:tracePt t="31050" x="4868863" y="5124450"/>
          <p14:tracePt t="31060" x="4783138" y="5200650"/>
          <p14:tracePt t="31066" x="4699000" y="5276850"/>
          <p14:tracePt t="31076" x="4621213" y="5353050"/>
          <p14:tracePt t="31081" x="4562475" y="5421313"/>
          <p14:tracePt t="31090" x="4486275" y="5481638"/>
          <p14:tracePt t="31097" x="4410075" y="5540375"/>
          <p14:tracePt t="31105" x="4349750" y="5583238"/>
          <p14:tracePt t="31113" x="4291013" y="5634038"/>
          <p14:tracePt t="31121" x="4240213" y="5676900"/>
          <p14:tracePt t="31129" x="4197350" y="5719763"/>
          <p14:tracePt t="31137" x="4154488" y="5753100"/>
          <p14:tracePt t="31145" x="4103688" y="5788025"/>
          <p14:tracePt t="31154" x="4060825" y="5813425"/>
          <p14:tracePt t="31161" x="4010025" y="5846763"/>
          <p14:tracePt t="31169" x="3967163" y="5872163"/>
          <p14:tracePt t="31178" x="3933825" y="5905500"/>
          <p14:tracePt t="31185" x="3890963" y="5932488"/>
          <p14:tracePt t="31194" x="3848100" y="5948363"/>
          <p14:tracePt t="31202" x="3797300" y="5973763"/>
          <p14:tracePt t="31211" x="3756025" y="5999163"/>
          <p14:tracePt t="31218" x="3713163" y="6034088"/>
          <p14:tracePt t="31227" x="3670300" y="6059488"/>
          <p14:tracePt t="31233" x="3662363" y="6067425"/>
          <p14:tracePt t="31243" x="3636963" y="6076950"/>
          <p14:tracePt t="31249" x="3627438" y="6084888"/>
          <p14:tracePt t="31435" x="3644900" y="6084888"/>
          <p14:tracePt t="31444" x="3662363" y="6084888"/>
          <p14:tracePt t="31450" x="3695700" y="6076950"/>
          <p14:tracePt t="31459" x="3771900" y="6059488"/>
          <p14:tracePt t="31466" x="3873500" y="6034088"/>
          <p14:tracePt t="31477" x="3984625" y="6008688"/>
          <p14:tracePt t="31482" x="4146550" y="5991225"/>
          <p14:tracePt t="31493" x="4392613" y="5948363"/>
          <p14:tracePt t="31498" x="4613275" y="5922963"/>
          <p14:tracePt t="31506" x="4851400" y="5905500"/>
          <p14:tracePt t="31515" x="5122863" y="5905500"/>
          <p14:tracePt t="31522" x="5386388" y="5897563"/>
          <p14:tracePt t="31530" x="5591175" y="5897563"/>
          <p14:tracePt t="31538" x="5776913" y="5897563"/>
          <p14:tracePt t="31550" x="5972175" y="5880100"/>
          <p14:tracePt t="31561" x="6134100" y="5880100"/>
          <p14:tracePt t="31566" x="6270625" y="5880100"/>
          <p14:tracePt t="31577" x="6389688" y="5880100"/>
          <p14:tracePt t="31582" x="6491288" y="5880100"/>
          <p14:tracePt t="31592" x="6575425" y="5880100"/>
          <p14:tracePt t="31598" x="6669088" y="5880100"/>
          <p14:tracePt t="31607" x="6729413" y="5880100"/>
          <p14:tracePt t="31614" x="6780213" y="5880100"/>
          <p14:tracePt t="31622" x="6848475" y="5889625"/>
          <p14:tracePt t="31630" x="6907213" y="5889625"/>
          <p14:tracePt t="31638" x="6967538" y="5889625"/>
          <p14:tracePt t="31646" x="7026275" y="5897563"/>
          <p14:tracePt t="31655" x="7102475" y="5915025"/>
          <p14:tracePt t="31662" x="7178675" y="5922963"/>
          <p14:tracePt t="31670" x="7229475" y="5922963"/>
          <p14:tracePt t="31678" x="7289800" y="5932488"/>
          <p14:tracePt t="31686" x="7348538" y="5940425"/>
          <p14:tracePt t="31695" x="7408863" y="5940425"/>
          <p14:tracePt t="31702" x="7467600" y="5965825"/>
          <p14:tracePt t="31712" x="7518400" y="5973763"/>
          <p14:tracePt t="31718" x="7578725" y="5991225"/>
          <p14:tracePt t="31728" x="7612063" y="5999163"/>
          <p14:tracePt t="31734" x="7662863" y="6008688"/>
          <p14:tracePt t="31743" x="7705725" y="6016625"/>
          <p14:tracePt t="31750" x="7748588" y="6024563"/>
          <p14:tracePt t="31761" x="7773988" y="6024563"/>
          <p14:tracePt t="31766" x="7781925" y="6024563"/>
          <p14:tracePt t="31777" x="7791450" y="6034088"/>
          <p14:tracePt t="31782" x="7799388" y="6034088"/>
          <p14:tracePt t="32072" x="7773988" y="6034088"/>
          <p14:tracePt t="32077" x="7740650" y="6034088"/>
          <p14:tracePt t="32086" x="7654925" y="6034088"/>
          <p14:tracePt t="32094" x="7570788" y="6034088"/>
          <p14:tracePt t="32102" x="7451725" y="6042025"/>
          <p14:tracePt t="32110" x="7281863" y="6049963"/>
          <p14:tracePt t="32118" x="7051675" y="6049963"/>
          <p14:tracePt t="32127" x="6770688" y="6049963"/>
          <p14:tracePt t="32133" x="6491288" y="6049963"/>
          <p14:tracePt t="32144" x="6167438" y="6049963"/>
          <p14:tracePt t="32150" x="5827713" y="6049963"/>
          <p14:tracePt t="32160" x="5480050" y="6049963"/>
          <p14:tracePt t="32166" x="5183188" y="6049963"/>
          <p14:tracePt t="32176" x="4876800" y="6049963"/>
          <p14:tracePt t="32181" x="4673600" y="6049963"/>
          <p14:tracePt t="32189" x="4486275" y="6049963"/>
          <p14:tracePt t="32197" x="4324350" y="6049963"/>
          <p14:tracePt t="32205" x="4214813" y="6049963"/>
          <p14:tracePt t="32213" x="4111625" y="6049963"/>
          <p14:tracePt t="32221" x="4017963" y="6049963"/>
          <p14:tracePt t="32230" x="3941763" y="6049963"/>
          <p14:tracePt t="32238" x="3883025" y="6049963"/>
          <p14:tracePt t="32246" x="3832225" y="6049963"/>
          <p14:tracePt t="32254" x="3781425" y="6049963"/>
          <p14:tracePt t="32262" x="3721100" y="6049963"/>
          <p14:tracePt t="32270" x="3678238" y="6049963"/>
          <p14:tracePt t="32278" x="3636963" y="6049963"/>
          <p14:tracePt t="32286" x="3611563" y="6049963"/>
          <p14:tracePt t="32294" x="3586163" y="6049963"/>
          <p14:tracePt t="32366" x="3576638" y="6049963"/>
          <p14:tracePt t="32376" x="3559175" y="6049963"/>
          <p14:tracePt t="32383" x="3543300" y="6049963"/>
          <p14:tracePt t="32393" x="3517900" y="6049963"/>
          <p14:tracePt t="32399" x="3482975" y="6042025"/>
          <p14:tracePt t="32407" x="3467100" y="6042025"/>
          <p14:tracePt t="32415" x="3457575" y="6042025"/>
          <p14:tracePt t="32422" x="3449638" y="6034088"/>
          <p14:tracePt t="32430" x="3441700" y="6034088"/>
          <p14:tracePt t="32529" x="3457575" y="6034088"/>
          <p14:tracePt t="32544" x="3492500" y="6034088"/>
          <p14:tracePt t="32552" x="3568700" y="6034088"/>
          <p14:tracePt t="32561" x="3662363" y="6034088"/>
          <p14:tracePt t="32566" x="3771900" y="6034088"/>
          <p14:tracePt t="32577" x="3908425" y="6034088"/>
          <p14:tracePt t="32583" x="4121150" y="6034088"/>
          <p14:tracePt t="32593" x="4375150" y="6034088"/>
          <p14:tracePt t="32598" x="4605338" y="6034088"/>
          <p14:tracePt t="32607" x="4833938" y="6034088"/>
          <p14:tracePt t="32615" x="5046663" y="6034088"/>
          <p14:tracePt t="32623" x="5233988" y="6034088"/>
          <p14:tracePt t="32630" x="5411788" y="6034088"/>
          <p14:tracePt t="32639" x="5556250" y="6034088"/>
          <p14:tracePt t="32646" x="5692775" y="6034088"/>
          <p14:tracePt t="32655" x="5811838" y="6034088"/>
          <p14:tracePt t="32662" x="5921375" y="6034088"/>
          <p14:tracePt t="32670" x="6015038" y="6034088"/>
          <p14:tracePt t="32678" x="6091238" y="6034088"/>
          <p14:tracePt t="32686" x="6176963" y="6034088"/>
          <p14:tracePt t="32695" x="6253163" y="6034088"/>
          <p14:tracePt t="32703" x="6303963" y="6034088"/>
          <p14:tracePt t="32711" x="6364288" y="6034088"/>
          <p14:tracePt t="32718" x="6405563" y="6034088"/>
          <p14:tracePt t="32729" x="6465888" y="6034088"/>
          <p14:tracePt t="32735" x="6516688" y="6034088"/>
          <p14:tracePt t="32745" x="6550025" y="6034088"/>
          <p14:tracePt t="32751" x="6575425" y="6034088"/>
          <p14:tracePt t="32915" x="6584950" y="6034088"/>
          <p14:tracePt t="32931" x="6600825" y="6034088"/>
          <p14:tracePt t="32937" x="6610350" y="6034088"/>
          <p14:tracePt t="32949" x="6618288" y="6034088"/>
          <p14:tracePt t="32959" x="6626225" y="6034088"/>
          <p14:tracePt t="32966" x="6643688" y="6034088"/>
          <p14:tracePt t="32977" x="6661150" y="6034088"/>
          <p14:tracePt t="32982" x="6704013" y="6042025"/>
          <p14:tracePt t="32992" x="6737350" y="6042025"/>
          <p14:tracePt t="32998" x="6770688" y="6049963"/>
          <p14:tracePt t="33006" x="6805613" y="6049963"/>
          <p14:tracePt t="33014" x="6838950" y="6049963"/>
          <p14:tracePt t="33022" x="6856413" y="6049963"/>
          <p14:tracePt t="33030" x="6899275" y="6049963"/>
          <p14:tracePt t="33038" x="6950075" y="6049963"/>
          <p14:tracePt t="33046" x="7018338" y="6049963"/>
          <p14:tracePt t="33054" x="7077075" y="6059488"/>
          <p14:tracePt t="33062" x="7145338" y="6067425"/>
          <p14:tracePt t="33070" x="7221538" y="6076950"/>
          <p14:tracePt t="33078" x="7307263" y="6076950"/>
          <p14:tracePt t="33086" x="7383463" y="6084888"/>
          <p14:tracePt t="33095" x="7467600" y="6092825"/>
          <p14:tracePt t="33101" x="7518400" y="6092825"/>
          <p14:tracePt t="33111" x="7596188" y="6102350"/>
          <p14:tracePt t="33118" x="7662863" y="6110288"/>
          <p14:tracePt t="33127" x="7705725" y="6110288"/>
          <p14:tracePt t="33134" x="7715250" y="6110288"/>
          <p14:tracePt t="33143" x="7723188" y="6110288"/>
          <p14:tracePt t="33149" x="7731125" y="6110288"/>
          <p14:tracePt t="34056" x="7723188" y="6092825"/>
          <p14:tracePt t="34063" x="7697788" y="6049963"/>
          <p14:tracePt t="34069" x="7637463" y="5973763"/>
          <p14:tracePt t="34077" x="7570788" y="5889625"/>
          <p14:tracePt t="34086" x="7493000" y="5803900"/>
          <p14:tracePt t="34094" x="7408863" y="5702300"/>
          <p14:tracePt t="34102" x="7272338" y="5575300"/>
          <p14:tracePt t="34112" x="7170738" y="5464175"/>
          <p14:tracePt t="34118" x="7043738" y="5345113"/>
          <p14:tracePt t="34127" x="6950075" y="5268913"/>
          <p14:tracePt t="34134" x="6889750" y="5208588"/>
          <p14:tracePt t="34144" x="6838950" y="5149850"/>
          <p14:tracePt t="34150" x="6788150" y="5091113"/>
          <p14:tracePt t="34159" x="6745288" y="5030788"/>
          <p14:tracePt t="34166" x="6719888" y="4979988"/>
          <p14:tracePt t="34175" x="6694488" y="4911725"/>
          <p14:tracePt t="34182" x="6661150" y="4835525"/>
          <p14:tracePt t="34193" x="6626225" y="4767263"/>
          <p14:tracePt t="34198" x="6592888" y="4691063"/>
          <p14:tracePt t="34205" x="6567488" y="4614863"/>
          <p14:tracePt t="34213" x="6534150" y="4503738"/>
          <p14:tracePt t="34222" x="6491288" y="4376738"/>
          <p14:tracePt t="34230" x="6440488" y="4214813"/>
          <p14:tracePt t="34238" x="6415088" y="4079875"/>
          <p14:tracePt t="34246" x="6372225" y="3935413"/>
          <p14:tracePt t="34254" x="6329363" y="3832225"/>
          <p14:tracePt t="34262" x="6296025" y="3738563"/>
          <p14:tracePt t="34270" x="6270625" y="3662363"/>
          <p14:tracePt t="34278" x="6253163" y="3603625"/>
          <p14:tracePt t="34286" x="6245225" y="3560763"/>
          <p14:tracePt t="34294" x="6235700" y="3527425"/>
          <p14:tracePt t="34302" x="6227763" y="3502025"/>
          <p14:tracePt t="34311" x="6227763" y="3492500"/>
          <p14:tracePt t="34386" x="6227763" y="3484563"/>
          <p14:tracePt t="34450" x="6210300" y="3484563"/>
          <p14:tracePt t="34460" x="6210300" y="3492500"/>
          <p14:tracePt t="34466" x="6210300" y="3502025"/>
          <p14:tracePt t="34475" x="6194425" y="3535363"/>
          <p14:tracePt t="34482" x="6184900" y="3552825"/>
          <p14:tracePt t="34493" x="6176963" y="3586163"/>
          <p14:tracePt t="34498" x="6159500" y="3629025"/>
          <p14:tracePt t="34509" x="6142038" y="3687763"/>
          <p14:tracePt t="34514" x="6108700" y="3756025"/>
          <p14:tracePt t="34522" x="6083300" y="3816350"/>
          <p14:tracePt t="34530" x="6057900" y="3849688"/>
          <p14:tracePt t="34538" x="6049963" y="3867150"/>
          <p14:tracePt t="34554" x="6049963" y="3875088"/>
          <p14:tracePt t="34660" x="6040438" y="3875088"/>
          <p14:tracePt t="34676" x="6032500" y="3892550"/>
          <p14:tracePt t="34684" x="6015038" y="3892550"/>
          <p14:tracePt t="34692" x="6007100" y="3892550"/>
          <p14:tracePt t="34698" x="5997575" y="3908425"/>
          <p14:tracePt t="34707" x="5981700" y="3917950"/>
          <p14:tracePt t="34715" x="5972175" y="3925888"/>
          <p14:tracePt t="34723" x="5946775" y="3951288"/>
          <p14:tracePt t="34730" x="5946775" y="3968750"/>
          <p14:tracePt t="34739" x="5930900" y="4002088"/>
          <p14:tracePt t="34746" x="5895975" y="4052888"/>
          <p14:tracePt t="34755" x="5870575" y="4105275"/>
          <p14:tracePt t="34763" x="5837238" y="4156075"/>
          <p14:tracePt t="34770" x="5811838" y="4214813"/>
          <p14:tracePt t="34780" x="5794375" y="4249738"/>
          <p14:tracePt t="34787" x="5786438" y="4283075"/>
          <p14:tracePt t="34795" x="5776913" y="4283075"/>
          <p14:tracePt t="34802" x="5768975" y="4291013"/>
          <p14:tracePt t="34811" x="5768975" y="4300538"/>
          <p14:tracePt t="35092" x="5776913" y="4291013"/>
          <p14:tracePt t="35099" x="5794375" y="4283075"/>
          <p14:tracePt t="35109" x="5802313" y="4275138"/>
          <p14:tracePt t="35116" x="5811838" y="4265613"/>
          <p14:tracePt t="35125" x="5837238" y="4265613"/>
          <p14:tracePt t="35133" x="5845175" y="4257675"/>
          <p14:tracePt t="35140" x="5853113" y="4240213"/>
          <p14:tracePt t="35148" x="5862638" y="4240213"/>
          <p14:tracePt t="35154" x="5880100" y="4232275"/>
          <p14:tracePt t="35161" x="5905500" y="4206875"/>
          <p14:tracePt t="35170" x="5938838" y="4171950"/>
          <p14:tracePt t="35179" x="5981700" y="4138613"/>
          <p14:tracePt t="35186" x="5997575" y="4121150"/>
          <p14:tracePt t="35194" x="6040438" y="4105275"/>
          <p14:tracePt t="35202" x="6065838" y="4079875"/>
          <p14:tracePt t="35211" x="6083300" y="4079875"/>
          <p14:tracePt t="35218" x="6108700" y="4062413"/>
          <p14:tracePt t="35227" x="6116638" y="4052888"/>
          <p14:tracePt t="35234" x="6126163" y="4044950"/>
          <p14:tracePt t="35244" x="6134100" y="4044950"/>
          <p14:tracePt t="35260" x="6142038" y="4037013"/>
          <p14:tracePt t="35266" x="6151563" y="4037013"/>
          <p14:tracePt t="35323" x="6159500" y="4037013"/>
          <p14:tracePt t="35331" x="6176963" y="4037013"/>
          <p14:tracePt t="35339" x="6184900" y="4052888"/>
          <p14:tracePt t="35346" x="6202363" y="4079875"/>
          <p14:tracePt t="35354" x="6219825" y="4105275"/>
          <p14:tracePt t="35362" x="6235700" y="4121150"/>
          <p14:tracePt t="35371" x="6245225" y="4130675"/>
          <p14:tracePt t="35379" x="6245225" y="4138613"/>
          <p14:tracePt t="35387" x="6245225" y="4146550"/>
          <p14:tracePt t="35394" x="6245225" y="4156075"/>
          <p14:tracePt t="35402" x="6253163" y="4164013"/>
          <p14:tracePt t="35410" x="6253163" y="4171950"/>
          <p14:tracePt t="35426" x="6261100" y="4189413"/>
          <p14:tracePt t="35433" x="6270625" y="4189413"/>
          <p14:tracePt t="35443" x="6270625" y="4197350"/>
          <p14:tracePt t="35449" x="6270625" y="4206875"/>
          <p14:tracePt t="35460" x="6278563" y="4214813"/>
          <p14:tracePt t="35498" x="6278563" y="4224338"/>
          <p14:tracePt t="35508" x="6278563" y="4232275"/>
          <p14:tracePt t="35514" x="6278563" y="4240213"/>
          <p14:tracePt t="35522" x="6286500" y="4257675"/>
          <p14:tracePt t="35530" x="6303963" y="4283075"/>
          <p14:tracePt t="35538" x="6303963" y="4300538"/>
          <p14:tracePt t="35545" x="6321425" y="4316413"/>
          <p14:tracePt t="35554" x="6321425" y="4325938"/>
          <p14:tracePt t="35570" x="6329363" y="4333875"/>
          <p14:tracePt t="36660" x="6321425" y="4333875"/>
          <p14:tracePt t="36667" x="6311900" y="4333875"/>
          <p14:tracePt t="36676" x="6286500" y="4333875"/>
          <p14:tracePt t="36683" x="6261100" y="4333875"/>
          <p14:tracePt t="36696" x="6253163" y="4325938"/>
          <p14:tracePt t="36739" x="6253163" y="4308475"/>
          <p14:tracePt t="36748" x="6253163" y="4300538"/>
          <p14:tracePt t="36756" x="6261100" y="4265613"/>
          <p14:tracePt t="36764" x="6278563" y="4232275"/>
          <p14:tracePt t="36771" x="6286500" y="4206875"/>
          <p14:tracePt t="36778" x="6311900" y="4181475"/>
          <p14:tracePt t="36787" x="6321425" y="4138613"/>
          <p14:tracePt t="36796" x="6346825" y="4105275"/>
          <p14:tracePt t="36803" x="6380163" y="4062413"/>
          <p14:tracePt t="36811" x="6415088" y="4011613"/>
          <p14:tracePt t="36818" x="6448425" y="3968750"/>
          <p14:tracePt t="36828" x="6491288" y="3935413"/>
          <p14:tracePt t="36835" x="6524625" y="3908425"/>
          <p14:tracePt t="36844" x="6567488" y="3883025"/>
          <p14:tracePt t="36850" x="6584950" y="3875088"/>
          <p14:tracePt t="36861" x="6600825" y="3857625"/>
          <p14:tracePt t="36876" x="6618288" y="3857625"/>
          <p14:tracePt t="36899" x="6635750" y="3857625"/>
          <p14:tracePt t="36915" x="6653213" y="3875088"/>
          <p14:tracePt t="36927" x="6661150" y="3900488"/>
          <p14:tracePt t="36935" x="6678613" y="3935413"/>
          <p14:tracePt t="36938" x="6694488" y="3960813"/>
          <p14:tracePt t="36946" x="6704013" y="3994150"/>
          <p14:tracePt t="36956" x="6719888" y="4037013"/>
          <p14:tracePt t="36963" x="6737350" y="4087813"/>
          <p14:tracePt t="36970" x="6754813" y="4138613"/>
          <p14:tracePt t="36978" x="6762750" y="4164013"/>
          <p14:tracePt t="36986" x="6770688" y="4197350"/>
          <p14:tracePt t="36996" x="6770688" y="4232275"/>
          <p14:tracePt t="37002" x="6770688" y="4265613"/>
          <p14:tracePt t="37011" x="6770688" y="4300538"/>
          <p14:tracePt t="37018" x="6770688" y="4333875"/>
          <p14:tracePt t="37028" x="6762750" y="4351338"/>
          <p14:tracePt t="37034" x="6762750" y="4368800"/>
          <p14:tracePt t="37046" x="6754813" y="4394200"/>
          <p14:tracePt t="37054" x="6729413" y="4427538"/>
          <p14:tracePt t="37062" x="6711950" y="4445000"/>
          <p14:tracePt t="37070" x="6694488" y="4452938"/>
          <p14:tracePt t="37078" x="6678613" y="4486275"/>
          <p14:tracePt t="37086" x="6661150" y="4495800"/>
          <p14:tracePt t="37095" x="6653213" y="4503738"/>
          <p14:tracePt t="37102" x="6635750" y="4513263"/>
          <p14:tracePt t="37111" x="6618288" y="4521200"/>
          <p14:tracePt t="37118" x="6592888" y="4521200"/>
          <p14:tracePt t="37131" x="6575425" y="4529138"/>
          <p14:tracePt t="37134" x="6550025" y="4529138"/>
          <p14:tracePt t="37144" x="6516688" y="4529138"/>
          <p14:tracePt t="37150" x="6491288" y="4529138"/>
          <p14:tracePt t="37159" x="6456363" y="4529138"/>
          <p14:tracePt t="37166" x="6448425" y="4521200"/>
          <p14:tracePt t="37177" x="6430963" y="4495800"/>
          <p14:tracePt t="37182" x="6423025" y="4486275"/>
          <p14:tracePt t="37193" x="6405563" y="4470400"/>
          <p14:tracePt t="37209" x="6389688" y="4452938"/>
          <p14:tracePt t="37223" x="6380163" y="4445000"/>
          <p14:tracePt t="37230" x="6380163" y="4427538"/>
          <p14:tracePt t="37239" x="6380163" y="4410075"/>
          <p14:tracePt t="37254" x="6380163" y="4394200"/>
          <p14:tracePt t="37262" x="6380163" y="4376738"/>
          <p14:tracePt t="37270" x="6380163" y="4351338"/>
          <p14:tracePt t="37278" x="6380163" y="4333875"/>
          <p14:tracePt t="37286" x="6389688" y="4316413"/>
          <p14:tracePt t="37294" x="6389688" y="4308475"/>
          <p14:tracePt t="37302" x="6389688" y="4300538"/>
          <p14:tracePt t="37318" x="6397625" y="4283075"/>
          <p14:tracePt t="37334" x="6405563" y="4275138"/>
          <p14:tracePt t="37366" x="6415088" y="4265613"/>
          <p14:tracePt t="37382" x="6423025" y="4257675"/>
          <p14:tracePt t="37464" x="6440488" y="4257675"/>
          <p14:tracePt t="37480" x="6456363" y="4257675"/>
          <p14:tracePt t="37487" x="6465888" y="4265613"/>
          <p14:tracePt t="37495" x="6473825" y="4275138"/>
          <p14:tracePt t="37503" x="6483350" y="4275138"/>
          <p14:tracePt t="37887" x="6473825" y="4283075"/>
          <p14:tracePt t="37902" x="6456363" y="4291013"/>
          <p14:tracePt t="37909" x="6440488" y="4308475"/>
          <p14:tracePt t="37918" x="6415088" y="4316413"/>
          <p14:tracePt t="37928" x="6346825" y="4333875"/>
          <p14:tracePt t="37933" x="6253163" y="4351338"/>
          <p14:tracePt t="37946" x="6151563" y="4359275"/>
          <p14:tracePt t="37951" x="6049963" y="4368800"/>
          <p14:tracePt t="37961" x="5956300" y="4384675"/>
          <p14:tracePt t="37966" x="5853113" y="4384675"/>
          <p14:tracePt t="37976" x="5776913" y="4384675"/>
          <p14:tracePt t="37981" x="5718175" y="4384675"/>
          <p14:tracePt t="37992" x="5708650" y="4384675"/>
          <p14:tracePt t="37998" x="5700713" y="4384675"/>
          <p14:tracePt t="38007" x="5692775" y="4384675"/>
          <p14:tracePt t="38224" x="5683250" y="4384675"/>
          <p14:tracePt t="38247" x="5692775" y="4376738"/>
          <p14:tracePt t="38256" x="5708650" y="4376738"/>
          <p14:tracePt t="38265" x="5735638" y="4368800"/>
          <p14:tracePt t="38271" x="5761038" y="4359275"/>
          <p14:tracePt t="38280" x="5802313" y="4351338"/>
          <p14:tracePt t="38287" x="5845175" y="4341813"/>
          <p14:tracePt t="38296" x="5921375" y="4333875"/>
          <p14:tracePt t="38302" x="5981700" y="4325938"/>
          <p14:tracePt t="38311" x="6032500" y="4316413"/>
          <p14:tracePt t="38318" x="6091238" y="4308475"/>
          <p14:tracePt t="38327" x="6142038" y="4300538"/>
          <p14:tracePt t="38334" x="6176963" y="4300538"/>
          <p14:tracePt t="38343" x="6227763" y="4300538"/>
          <p14:tracePt t="38350" x="6235700" y="4300538"/>
          <p14:tracePt t="38366" x="6245225" y="4300538"/>
          <p14:tracePt t="38511" x="6253163" y="4300538"/>
          <p14:tracePt t="38519" x="6261100" y="4300538"/>
          <p14:tracePt t="38528" x="6278563" y="4300538"/>
          <p14:tracePt t="38535" x="6296025" y="4300538"/>
          <p14:tracePt t="38545" x="6311900" y="4308475"/>
          <p14:tracePt t="38551" x="6321425" y="4308475"/>
          <p14:tracePt t="38562" x="6346825" y="4316413"/>
          <p14:tracePt t="38576" x="6354763" y="4325938"/>
          <p14:tracePt t="38832" x="6354763" y="4316413"/>
          <p14:tracePt t="38847" x="6354763" y="4308475"/>
          <p14:tracePt t="38856" x="6354763" y="4291013"/>
          <p14:tracePt t="38864" x="6346825" y="4265613"/>
          <p14:tracePt t="38878" x="6346825" y="4257675"/>
          <p14:tracePt t="38895" x="6346825" y="4249738"/>
          <p14:tracePt t="39072" x="6346825" y="4265613"/>
          <p14:tracePt t="39079" x="6354763" y="4265613"/>
          <p14:tracePt t="39088" x="6354763" y="4275138"/>
          <p14:tracePt t="39103" x="6354763" y="4291013"/>
          <p14:tracePt t="39112" x="6364288" y="4291013"/>
          <p14:tracePt t="39129" x="6372225" y="4300538"/>
          <p14:tracePt t="39135" x="6372225" y="4308475"/>
          <p14:tracePt t="39152" x="6372225" y="4316413"/>
          <p14:tracePt t="39161" x="6372225" y="4325938"/>
          <p14:tracePt t="39167" x="6372225" y="4333875"/>
          <p14:tracePt t="39184" x="6372225" y="4341813"/>
          <p14:tracePt t="39209" x="6364288" y="4341813"/>
          <p14:tracePt t="39215" x="6346825" y="4351338"/>
          <p14:tracePt t="39228" x="6338888" y="4351338"/>
          <p14:tracePt t="39231" x="6329363" y="4351338"/>
          <p14:tracePt t="39241" x="6311900" y="4351338"/>
          <p14:tracePt t="39247" x="6286500" y="4341813"/>
          <p14:tracePt t="39254" x="6261100" y="4333875"/>
          <p14:tracePt t="39262" x="6253163" y="4316413"/>
          <p14:tracePt t="39270" x="6227763" y="4291013"/>
          <p14:tracePt t="39278" x="6219825" y="4291013"/>
          <p14:tracePt t="39286" x="6210300" y="4283075"/>
          <p14:tracePt t="39294" x="6210300" y="4275138"/>
          <p14:tracePt t="39302" x="6202363" y="4275138"/>
          <p14:tracePt t="39326" x="6202363" y="4265613"/>
          <p14:tracePt t="39424" x="6194425" y="4265613"/>
          <p14:tracePt t="39441" x="6176963" y="4275138"/>
          <p14:tracePt t="39455" x="6167438" y="4275138"/>
          <p14:tracePt t="39521" x="6159500" y="4275138"/>
          <p14:tracePt t="39551" x="6151563" y="4283075"/>
          <p14:tracePt t="39782" x="6142038" y="4283075"/>
          <p14:tracePt t="39791" x="6126163" y="4283075"/>
          <p14:tracePt t="39798" x="6108700" y="4300538"/>
          <p14:tracePt t="39806" x="6100763" y="4308475"/>
          <p14:tracePt t="39813" x="6091238" y="4308475"/>
          <p14:tracePt t="39825" x="6075363" y="4308475"/>
          <p14:tracePt t="39830" x="6065838" y="4308475"/>
          <p14:tracePt t="39846" x="6057900" y="4308475"/>
          <p14:tracePt t="39854" x="6049963" y="4308475"/>
          <p14:tracePt t="39903" x="6040438" y="4308475"/>
          <p14:tracePt t="39910" x="6032500" y="4308475"/>
          <p14:tracePt t="39918" x="6024563" y="4300538"/>
          <p14:tracePt t="39929" x="6015038" y="4300538"/>
          <p14:tracePt t="39937" x="6007100" y="4300538"/>
          <p14:tracePt t="39946" x="5997575" y="4300538"/>
          <p14:tracePt t="39951" x="5997575" y="4291013"/>
          <p14:tracePt t="39959" x="5981700" y="4283075"/>
          <p14:tracePt t="39991" x="5972175" y="4283075"/>
          <p14:tracePt t="40007" x="5946775" y="4265613"/>
          <p14:tracePt t="40014" x="5921375" y="4265613"/>
          <p14:tracePt t="40024" x="5905500" y="4257675"/>
          <p14:tracePt t="40030" x="5888038" y="4249738"/>
          <p14:tracePt t="40038" x="5880100" y="4249738"/>
          <p14:tracePt t="40045" x="5870575" y="4249738"/>
          <p14:tracePt t="40070" x="5862638" y="4249738"/>
          <p14:tracePt t="40098" x="5845175" y="4249738"/>
          <p14:tracePt t="40114" x="5837238" y="4257675"/>
          <p14:tracePt t="40140" x="5827713" y="4265613"/>
          <p14:tracePt t="40179" x="5819775" y="4275138"/>
          <p14:tracePt t="40195" x="5811838" y="4275138"/>
          <p14:tracePt t="40203" x="5802313" y="4275138"/>
          <p14:tracePt t="40244" x="5794375" y="4275138"/>
          <p14:tracePt t="40338" x="5786438" y="4275138"/>
          <p14:tracePt t="40378" x="5794375" y="4257675"/>
          <p14:tracePt t="40387" x="5811838" y="4257675"/>
          <p14:tracePt t="40394" x="5819775" y="4257675"/>
          <p14:tracePt t="40419" x="5827713" y="4257675"/>
          <p14:tracePt t="40426" x="5837238" y="4257675"/>
          <p14:tracePt t="40435" x="5845175" y="4275138"/>
          <p14:tracePt t="40444" x="5845175" y="4291013"/>
          <p14:tracePt t="40452" x="5845175" y="4316413"/>
          <p14:tracePt t="40461" x="5845175" y="4333875"/>
          <p14:tracePt t="40467" x="5845175" y="4341813"/>
          <p14:tracePt t="40477" x="5845175" y="4351338"/>
          <p14:tracePt t="40483" x="5827713" y="4368800"/>
          <p14:tracePt t="40498" x="5819775" y="4376738"/>
          <p14:tracePt t="40511" x="5811838" y="4376738"/>
          <p14:tracePt t="40515" x="5794375" y="4376738"/>
          <p14:tracePt t="40526" x="5768975" y="4368800"/>
          <p14:tracePt t="40530" x="5726113" y="4341813"/>
          <p14:tracePt t="40542" x="5718175" y="4333875"/>
          <p14:tracePt t="40547" x="5700713" y="4325938"/>
          <p14:tracePt t="40555" x="5700713" y="4308475"/>
          <p14:tracePt t="40564" x="5700713" y="4291013"/>
          <p14:tracePt t="40578" x="5700713" y="4283075"/>
          <p14:tracePt t="40595" x="5700713" y="4275138"/>
          <p14:tracePt t="40611" x="5700713" y="4257675"/>
          <p14:tracePt t="40619" x="5700713" y="4249738"/>
          <p14:tracePt t="40627" x="5708650" y="4249738"/>
          <p14:tracePt t="40642" x="5718175" y="4249738"/>
          <p14:tracePt t="40650" x="5726113" y="4249738"/>
          <p14:tracePt t="40659" x="5735638" y="4257675"/>
          <p14:tracePt t="40666" x="5743575" y="4265613"/>
          <p14:tracePt t="40676" x="5751513" y="4265613"/>
          <p14:tracePt t="40682" x="5761038" y="4283075"/>
          <p14:tracePt t="40692" x="5776913" y="4291013"/>
          <p14:tracePt t="40708" x="5794375" y="4291013"/>
          <p14:tracePt t="40725" x="5802313" y="4291013"/>
          <p14:tracePt t="40801" x="5819775" y="4291013"/>
          <p14:tracePt t="40817" x="5827713" y="4291013"/>
          <p14:tracePt t="40866" x="5837238" y="4291013"/>
          <p14:tracePt t="40875" x="5853113" y="4291013"/>
          <p14:tracePt t="40882" x="5862638" y="4291013"/>
          <p14:tracePt t="40892" x="5870575" y="4291013"/>
          <p14:tracePt t="40898" x="5880100" y="4291013"/>
          <p14:tracePt t="40914" x="5895975" y="4291013"/>
          <p14:tracePt t="40930" x="5905500" y="4291013"/>
          <p14:tracePt t="40947" x="5921375" y="4291013"/>
          <p14:tracePt t="41156" x="5930900" y="4291013"/>
          <p14:tracePt t="41363" x="5938838" y="4291013"/>
          <p14:tracePt t="41371" x="5964238" y="4291013"/>
          <p14:tracePt t="41386" x="5972175" y="4291013"/>
          <p14:tracePt t="41394" x="5981700" y="4291013"/>
          <p14:tracePt t="41409" x="5997575" y="4291013"/>
          <p14:tracePt t="41507" x="6007100" y="4291013"/>
          <p14:tracePt t="41515" x="6015038" y="4283075"/>
          <p14:tracePt t="41525" x="6024563" y="4283075"/>
          <p14:tracePt t="41542" x="6024563" y="4275138"/>
          <p14:tracePt t="41548" x="6032500" y="4275138"/>
          <p14:tracePt t="41571" x="6040438" y="4275138"/>
          <p14:tracePt t="41579" x="6040438" y="4265613"/>
          <p14:tracePt t="41588" x="6049963" y="4265613"/>
          <p14:tracePt t="42003" x="6057900" y="4265613"/>
          <p14:tracePt t="42338" x="6057900" y="4275138"/>
          <p14:tracePt t="42532" x="6057900" y="4265613"/>
          <p14:tracePt t="42540" x="6057900" y="4257675"/>
          <p14:tracePt t="42587" x="6065838" y="4257675"/>
          <p14:tracePt t="42595" x="6075363" y="4249738"/>
          <p14:tracePt t="42628" x="6083300" y="4249738"/>
          <p14:tracePt t="42852" x="6091238" y="4249738"/>
          <p14:tracePt t="43720" x="6083300" y="4249738"/>
          <p14:tracePt t="43728" x="6032500" y="4249738"/>
          <p14:tracePt t="43735" x="5989638" y="4249738"/>
          <p14:tracePt t="43745" x="5964238" y="4249738"/>
          <p14:tracePt t="43774" x="5956300" y="4249738"/>
          <p14:tracePt t="43782" x="5946775" y="4249738"/>
          <p14:tracePt t="43791" x="5938838" y="4249738"/>
          <p14:tracePt t="43807" x="5930900" y="4249738"/>
          <p14:tracePt t="43825" x="5913438" y="4249738"/>
          <p14:tracePt t="43830" x="5895975" y="4249738"/>
          <p14:tracePt t="43841" x="5888038" y="4249738"/>
          <p14:tracePt t="43846" x="5880100" y="4249738"/>
          <p14:tracePt t="43855" x="5870575" y="4249738"/>
          <p14:tracePt t="43862" x="5862638" y="4249738"/>
          <p14:tracePt t="43870" x="5853113" y="4249738"/>
          <p14:tracePt t="43878" x="5845175" y="4249738"/>
          <p14:tracePt t="43887" x="5837238" y="4249738"/>
          <p14:tracePt t="43910" x="5827713" y="4257675"/>
          <p14:tracePt t="43918" x="5819775" y="4257675"/>
          <p14:tracePt t="43937" x="5811838" y="4257675"/>
          <p14:tracePt t="43943" x="5802313" y="4257675"/>
          <p14:tracePt t="43949" x="5794375" y="4257675"/>
          <p14:tracePt t="43958" x="5786438" y="4257675"/>
          <p14:tracePt t="43965" x="5776913" y="4257675"/>
          <p14:tracePt t="43975" x="5768975" y="4257675"/>
          <p14:tracePt t="43981" x="5751513" y="4257675"/>
          <p14:tracePt t="43997" x="5743575" y="4257675"/>
          <p14:tracePt t="44007" x="5735638" y="4257675"/>
          <p14:tracePt t="44029" x="5726113" y="4257675"/>
          <p14:tracePt t="44040" x="5718175" y="4257675"/>
          <p14:tracePt t="44045" x="5708650" y="4257675"/>
          <p14:tracePt t="44053" x="5692775" y="4257675"/>
          <p14:tracePt t="44061" x="5692775" y="4249738"/>
          <p14:tracePt t="44078" x="5683250" y="4249738"/>
          <p14:tracePt t="44093" x="5683250" y="4240213"/>
          <p14:tracePt t="44109" x="5683250" y="4232275"/>
          <p14:tracePt t="44126" x="5683250" y="4224338"/>
          <p14:tracePt t="44142" x="5683250" y="4214813"/>
          <p14:tracePt t="44149" x="5700713" y="4206875"/>
          <p14:tracePt t="44159" x="5708650" y="4206875"/>
          <p14:tracePt t="44165" x="5718175" y="4197350"/>
          <p14:tracePt t="44176" x="5735638" y="4181475"/>
          <p14:tracePt t="44182" x="5768975" y="4171950"/>
          <p14:tracePt t="44191" x="5802313" y="4156075"/>
          <p14:tracePt t="44198" x="5819775" y="4138613"/>
          <p14:tracePt t="44207" x="5862638" y="4121150"/>
          <p14:tracePt t="44213" x="5921375" y="4095750"/>
          <p14:tracePt t="44223" x="5989638" y="4070350"/>
          <p14:tracePt t="44230" x="6075363" y="4044950"/>
          <p14:tracePt t="44240" x="6142038" y="4027488"/>
          <p14:tracePt t="44246" x="6219825" y="4002088"/>
          <p14:tracePt t="44254" x="6270625" y="3994150"/>
          <p14:tracePt t="44262" x="6321425" y="3976688"/>
          <p14:tracePt t="44269" x="6364288" y="3968750"/>
          <p14:tracePt t="44277" x="6397625" y="3968750"/>
          <p14:tracePt t="44286" x="6405563" y="3968750"/>
          <p14:tracePt t="44294" x="6440488" y="3968750"/>
          <p14:tracePt t="44302" x="6448425" y="3968750"/>
          <p14:tracePt t="44309" x="6456363" y="3968750"/>
          <p14:tracePt t="44318" x="6473825" y="3968750"/>
          <p14:tracePt t="44325" x="6483350" y="3976688"/>
          <p14:tracePt t="44334" x="6499225" y="3986213"/>
          <p14:tracePt t="44341" x="6508750" y="3986213"/>
          <p14:tracePt t="44350" x="6534150" y="4002088"/>
          <p14:tracePt t="44366" x="6542088" y="4011613"/>
          <p14:tracePt t="44381" x="6550025" y="4027488"/>
          <p14:tracePt t="44392" x="6559550" y="4027488"/>
          <p14:tracePt t="44398" x="6559550" y="4037013"/>
          <p14:tracePt t="44407" x="6567488" y="4044950"/>
          <p14:tracePt t="44414" x="6575425" y="4052888"/>
          <p14:tracePt t="44424" x="6575425" y="4062413"/>
          <p14:tracePt t="44440" x="6584950" y="4079875"/>
          <p14:tracePt t="44454" x="6584950" y="4087813"/>
          <p14:tracePt t="44470" x="6584950" y="4095750"/>
          <p14:tracePt t="44486" x="6575425" y="4113213"/>
          <p14:tracePt t="44494" x="6559550" y="4130675"/>
          <p14:tracePt t="44502" x="6559550" y="4138613"/>
          <p14:tracePt t="44510" x="6534150" y="4164013"/>
          <p14:tracePt t="44518" x="6508750" y="4197350"/>
          <p14:tracePt t="44526" x="6473825" y="4232275"/>
          <p14:tracePt t="44534" x="6456363" y="4257675"/>
          <p14:tracePt t="44543" x="6423025" y="4283075"/>
          <p14:tracePt t="44549" x="6380163" y="4300538"/>
          <p14:tracePt t="44559" x="6364288" y="4316413"/>
          <p14:tracePt t="44565" x="6338888" y="4333875"/>
          <p14:tracePt t="44576" x="6329363" y="4333875"/>
          <p14:tracePt t="44582" x="6303963" y="4333875"/>
          <p14:tracePt t="44591" x="6270625" y="4333875"/>
          <p14:tracePt t="44598" x="6235700" y="4351338"/>
          <p14:tracePt t="44607" x="6219825" y="4351338"/>
          <p14:tracePt t="44613" x="6202363" y="4351338"/>
          <p14:tracePt t="44624" x="6176963" y="4351338"/>
          <p14:tracePt t="44630" x="6142038" y="4351338"/>
          <p14:tracePt t="44640" x="6091238" y="4359275"/>
          <p14:tracePt t="44646" x="6032500" y="4368800"/>
          <p14:tracePt t="44653" x="5964238" y="4368800"/>
          <p14:tracePt t="44661" x="5888038" y="4368800"/>
          <p14:tracePt t="44670" x="5819775" y="4368800"/>
          <p14:tracePt t="44678" x="5786438" y="4368800"/>
          <p14:tracePt t="44686" x="5751513" y="4368800"/>
          <p14:tracePt t="44694" x="5718175" y="4368800"/>
          <p14:tracePt t="44702" x="5683250" y="4368800"/>
          <p14:tracePt t="44710" x="5641975" y="4368800"/>
          <p14:tracePt t="44718" x="5632450" y="4368800"/>
          <p14:tracePt t="44726" x="5616575" y="4368800"/>
          <p14:tracePt t="44734" x="5591175" y="4368800"/>
          <p14:tracePt t="44741" x="5581650" y="4368800"/>
          <p14:tracePt t="44750" x="5565775" y="4368800"/>
          <p14:tracePt t="44758" x="5548313" y="4368800"/>
          <p14:tracePt t="44766" x="5530850" y="4368800"/>
          <p14:tracePt t="44774" x="5505450" y="4368800"/>
          <p14:tracePt t="44782" x="5497513" y="4359275"/>
          <p14:tracePt t="44791" x="5487988" y="4359275"/>
          <p14:tracePt t="44798" x="5472113" y="4359275"/>
          <p14:tracePt t="44808" x="5462588" y="4359275"/>
          <p14:tracePt t="44813" x="5446713" y="4359275"/>
          <p14:tracePt t="44823" x="5437188" y="4359275"/>
          <p14:tracePt t="44840" x="5421313" y="4359275"/>
          <p14:tracePt t="44846" x="5403850" y="4376738"/>
          <p14:tracePt t="44857" x="5386388" y="4384675"/>
          <p14:tracePt t="44862" x="5368925" y="4402138"/>
          <p14:tracePt t="44869" x="5335588" y="4427538"/>
          <p14:tracePt t="44892" x="5310188" y="4470400"/>
          <p14:tracePt t="44894" x="5302250" y="4503738"/>
          <p14:tracePt t="44902" x="5276850" y="4521200"/>
          <p14:tracePt t="44909" x="5276850" y="4529138"/>
          <p14:tracePt t="44918" x="5267325" y="4546600"/>
          <p14:tracePt t="44925" x="5259388" y="4554538"/>
          <p14:tracePt t="44934" x="5259388" y="4572000"/>
          <p14:tracePt t="44943" x="5249863" y="4579938"/>
          <p14:tracePt t="44950" x="5241925" y="4589463"/>
          <p14:tracePt t="44958" x="5224463" y="4597400"/>
          <p14:tracePt t="44967" x="5216525" y="4597400"/>
          <p14:tracePt t="44974" x="5208588" y="4614863"/>
          <p14:tracePt t="44982" x="5199063" y="4614863"/>
          <p14:tracePt t="44991" x="5183188" y="4614863"/>
          <p14:tracePt t="44998" x="5183188" y="4622800"/>
          <p14:tracePt t="45008" x="5165725" y="4630738"/>
          <p14:tracePt t="45014" x="5148263" y="4630738"/>
          <p14:tracePt t="45024" x="5140325" y="4630738"/>
          <p14:tracePt t="45030" x="5132388" y="4630738"/>
          <p14:tracePt t="45055" x="5122863" y="4630738"/>
          <p14:tracePt t="45078" x="5122863" y="4614863"/>
          <p14:tracePt t="45085" x="5114925" y="4589463"/>
          <p14:tracePt t="45093" x="5114925" y="4572000"/>
          <p14:tracePt t="45101" x="5114925" y="4538663"/>
          <p14:tracePt t="45110" x="5114925" y="4495800"/>
          <p14:tracePt t="45117" x="5114925" y="4452938"/>
          <p14:tracePt t="45125" x="5132388" y="4419600"/>
          <p14:tracePt t="45133" x="5140325" y="4384675"/>
          <p14:tracePt t="45142" x="5165725" y="4368800"/>
          <p14:tracePt t="45150" x="5191125" y="4351338"/>
          <p14:tracePt t="45159" x="5233988" y="4325938"/>
          <p14:tracePt t="45165" x="5284788" y="4308475"/>
          <p14:tracePt t="45176" x="5335588" y="4300538"/>
          <p14:tracePt t="45182" x="5386388" y="4291013"/>
          <p14:tracePt t="45192" x="5446713" y="4283075"/>
          <p14:tracePt t="45198" x="5513388" y="4275138"/>
          <p14:tracePt t="45207" x="5581650" y="4265613"/>
          <p14:tracePt t="45214" x="5649913" y="4265613"/>
          <p14:tracePt t="45223" x="5718175" y="4265613"/>
          <p14:tracePt t="45230" x="5776913" y="4265613"/>
          <p14:tracePt t="45240" x="5819775" y="4265613"/>
          <p14:tracePt t="45246" x="5870575" y="4265613"/>
          <p14:tracePt t="45256" x="5905500" y="4275138"/>
          <p14:tracePt t="45262" x="5921375" y="4275138"/>
          <p14:tracePt t="45270" x="5956300" y="4283075"/>
          <p14:tracePt t="45278" x="5972175" y="4283075"/>
          <p14:tracePt t="45286" x="5981700" y="4283075"/>
          <p14:tracePt t="45295" x="5997575" y="4283075"/>
          <p14:tracePt t="45302" x="6015038" y="4283075"/>
          <p14:tracePt t="45310" x="6032500" y="4283075"/>
          <p14:tracePt t="45318" x="6049963" y="4275138"/>
          <p14:tracePt t="45326" x="6065838" y="4265613"/>
          <p14:tracePt t="45334" x="6091238" y="4249738"/>
          <p14:tracePt t="45342" x="6108700" y="4240213"/>
          <p14:tracePt t="45350" x="6116638" y="4224338"/>
          <p14:tracePt t="45359" x="6134100" y="4214813"/>
          <p14:tracePt t="45366" x="6142038" y="4206875"/>
          <p14:tracePt t="45376" x="6151563" y="4197350"/>
          <p14:tracePt t="45382" x="6167438" y="4181475"/>
          <p14:tracePt t="45438" x="6176963" y="4171950"/>
          <p14:tracePt t="45479" x="6159500" y="4197350"/>
          <p14:tracePt t="45487" x="6116638" y="4232275"/>
          <p14:tracePt t="45495" x="6040438" y="4275138"/>
          <p14:tracePt t="45503" x="5956300" y="4308475"/>
          <p14:tracePt t="45511" x="5845175" y="4341813"/>
          <p14:tracePt t="45519" x="5718175" y="4359275"/>
          <p14:tracePt t="45527" x="5591175" y="4376738"/>
          <p14:tracePt t="45534" x="5437188" y="4394200"/>
          <p14:tracePt t="45542" x="5276850" y="4402138"/>
          <p14:tracePt t="45550" x="5122863" y="4427538"/>
          <p14:tracePt t="45559" x="5003800" y="4435475"/>
          <p14:tracePt t="45566" x="4919663" y="4435475"/>
          <p14:tracePt t="45577" x="4859338" y="4427538"/>
          <p14:tracePt t="45582" x="4843463" y="4410075"/>
          <p14:tracePt t="45598" x="4843463" y="4394200"/>
          <p14:tracePt t="45614" x="4843463" y="4384675"/>
          <p14:tracePt t="45625" x="4843463" y="4359275"/>
          <p14:tracePt t="45630" x="4843463" y="4341813"/>
          <p14:tracePt t="45641" x="4843463" y="4316413"/>
          <p14:tracePt t="45646" x="4851400" y="4283075"/>
          <p14:tracePt t="45657" x="4876800" y="4249738"/>
          <p14:tracePt t="45662" x="4902200" y="4214813"/>
          <p14:tracePt t="45670" x="4919663" y="4197350"/>
          <p14:tracePt t="45678" x="4945063" y="4164013"/>
          <p14:tracePt t="45686" x="4995863" y="4138613"/>
          <p14:tracePt t="45694" x="5064125" y="4113213"/>
          <p14:tracePt t="45702" x="5132388" y="4095750"/>
          <p14:tracePt t="45710" x="5224463" y="4079875"/>
          <p14:tracePt t="45718" x="5327650" y="4070350"/>
          <p14:tracePt t="45726" x="5429250" y="4070350"/>
          <p14:tracePt t="45734" x="5513388" y="4070350"/>
          <p14:tracePt t="45743" x="5607050" y="4095750"/>
          <p14:tracePt t="45750" x="5700713" y="4130675"/>
          <p14:tracePt t="45758" x="5794375" y="4156075"/>
          <p14:tracePt t="45766" x="5888038" y="4189413"/>
          <p14:tracePt t="45775" x="5981700" y="4232275"/>
          <p14:tracePt t="45782" x="6040438" y="4257675"/>
          <p14:tracePt t="45792" x="6100763" y="4275138"/>
          <p14:tracePt t="45798" x="6151563" y="4291013"/>
          <p14:tracePt t="45808" x="6159500" y="4291013"/>
          <p14:tracePt t="45814" x="6184900" y="4291013"/>
          <p14:tracePt t="45823" x="6202363" y="4300538"/>
          <p14:tracePt t="45830" x="6219825" y="4300538"/>
          <p14:tracePt t="45841" x="6227763" y="4300538"/>
          <p14:tracePt t="45846" x="6235700" y="4300538"/>
          <p14:tracePt t="45858" x="6253163" y="4300538"/>
          <p14:tracePt t="45870" x="6278563" y="4291013"/>
          <p14:tracePt t="45878" x="6303963" y="4257675"/>
          <p14:tracePt t="45886" x="6321425" y="4257675"/>
          <p14:tracePt t="45908" x="6389688" y="4214813"/>
          <p14:tracePt t="45910" x="6423025" y="4206875"/>
          <p14:tracePt t="45918" x="6456363" y="4181475"/>
          <p14:tracePt t="45926" x="6483350" y="4164013"/>
          <p14:tracePt t="45937" x="6499225" y="4156075"/>
          <p14:tracePt t="45943" x="6508750" y="4156075"/>
          <p14:tracePt t="45950" x="6516688" y="4156075"/>
          <p14:tracePt t="46015" x="6508750" y="4156075"/>
          <p14:tracePt t="46024" x="6508750" y="4164013"/>
          <p14:tracePt t="46032" x="6483350" y="4189413"/>
          <p14:tracePt t="46041" x="6456363" y="4197350"/>
          <p14:tracePt t="46048" x="6423025" y="4232275"/>
          <p14:tracePt t="46058" x="6397625" y="4232275"/>
          <p14:tracePt t="46062" x="6364288" y="4240213"/>
          <p14:tracePt t="46070" x="6286500" y="4249738"/>
          <p14:tracePt t="46078" x="6184900" y="4257675"/>
          <p14:tracePt t="46087" x="6100763" y="4265613"/>
          <p14:tracePt t="46094" x="5981700" y="4265613"/>
          <p14:tracePt t="46102" x="5870575" y="4283075"/>
          <p14:tracePt t="46110" x="5776913" y="4291013"/>
          <p14:tracePt t="46118" x="5675313" y="4291013"/>
          <p14:tracePt t="46126" x="5591175" y="4291013"/>
          <p14:tracePt t="46134" x="5522913" y="4291013"/>
          <p14:tracePt t="46142" x="5462588" y="4291013"/>
          <p14:tracePt t="46150" x="5411788" y="4300538"/>
          <p14:tracePt t="46330" x="5421313" y="4300538"/>
          <p14:tracePt t="46338" x="5446713" y="4300538"/>
          <p14:tracePt t="46346" x="5454650" y="4300538"/>
          <p14:tracePt t="46354" x="5462588" y="4308475"/>
          <p14:tracePt t="46362" x="5480050" y="4308475"/>
          <p14:tracePt t="46370" x="5505450" y="4308475"/>
          <p14:tracePt t="46378" x="5538788" y="4308475"/>
          <p14:tracePt t="46386" x="5556250" y="4308475"/>
          <p14:tracePt t="46394" x="5591175" y="4300538"/>
          <p14:tracePt t="46402" x="5632450" y="4283075"/>
          <p14:tracePt t="46410" x="5692775" y="4265613"/>
          <p14:tracePt t="46418" x="5743575" y="4240213"/>
          <p14:tracePt t="46426" x="5802313" y="4224338"/>
          <p14:tracePt t="46434" x="5862638" y="4214813"/>
          <p14:tracePt t="46444" x="5921375" y="4206875"/>
          <p14:tracePt t="46450" x="5989638" y="4189413"/>
          <p14:tracePt t="46459" x="6083300" y="4171950"/>
          <p14:tracePt t="46466" x="6184900" y="4146550"/>
          <p14:tracePt t="46475" x="6296025" y="4138613"/>
          <p14:tracePt t="46482" x="6415088" y="4130675"/>
          <p14:tracePt t="46491" x="6499225" y="4121150"/>
          <p14:tracePt t="46498" x="6567488" y="4121150"/>
          <p14:tracePt t="46507" x="6626225" y="4121150"/>
          <p14:tracePt t="46514" x="6635750" y="4121150"/>
          <p14:tracePt t="46523" x="6653213" y="4121150"/>
          <p14:tracePt t="46530" x="6661150" y="4121150"/>
          <p14:tracePt t="46541" x="6669088" y="4121150"/>
          <p14:tracePt t="46562" x="6678613" y="4121150"/>
          <p14:tracePt t="46578" x="6686550" y="4121150"/>
          <p14:tracePt t="46618" x="6694488" y="4121150"/>
          <p14:tracePt t="46651" x="6711950" y="4121150"/>
          <p14:tracePt t="46677" x="6729413" y="4130675"/>
          <p14:tracePt t="46684" x="6737350" y="4130675"/>
          <p14:tracePt t="46804" x="6737350" y="4138613"/>
          <p14:tracePt t="46883" x="6762750" y="4138613"/>
          <p14:tracePt t="46892" x="6797675" y="4156075"/>
          <p14:tracePt t="46899" x="6813550" y="4164013"/>
          <p14:tracePt t="46909" x="6823075" y="4164013"/>
          <p14:tracePt t="47036" x="6805613" y="4164013"/>
          <p14:tracePt t="47046" x="6762750" y="4164013"/>
          <p14:tracePt t="47051" x="6704013" y="4164013"/>
          <p14:tracePt t="47062" x="6618288" y="4138613"/>
          <p14:tracePt t="47067" x="6550025" y="4113213"/>
          <p14:tracePt t="47077" x="6491288" y="4095750"/>
          <p14:tracePt t="47082" x="6448425" y="4079875"/>
          <p14:tracePt t="47092" x="6405563" y="4062413"/>
          <p14:tracePt t="47099" x="6364288" y="4052888"/>
          <p14:tracePt t="47109" x="6311900" y="4019550"/>
          <p14:tracePt t="47115" x="6270625" y="3994150"/>
          <p14:tracePt t="47124" x="6227763" y="3968750"/>
          <p14:tracePt t="47130" x="6176963" y="3943350"/>
          <p14:tracePt t="47142" x="6134100" y="3925888"/>
          <p14:tracePt t="47147" x="6091238" y="3900488"/>
          <p14:tracePt t="47158" x="6057900" y="3867150"/>
          <p14:tracePt t="47163" x="6007100" y="3841750"/>
          <p14:tracePt t="47171" x="5956300" y="3806825"/>
          <p14:tracePt t="47178" x="5888038" y="3763963"/>
          <p14:tracePt t="47187" x="5837238" y="3722688"/>
          <p14:tracePt t="47194" x="5802313" y="3679825"/>
          <p14:tracePt t="47203" x="5776913" y="3646488"/>
          <p14:tracePt t="47210" x="5751513" y="3594100"/>
          <p14:tracePt t="47219" x="5735638" y="3552825"/>
          <p14:tracePt t="47228" x="5718175" y="3517900"/>
          <p14:tracePt t="47234" x="5708650" y="3467100"/>
          <p14:tracePt t="47243" x="5708650" y="3424238"/>
          <p14:tracePt t="47250" x="5708650" y="3373438"/>
          <p14:tracePt t="47258" x="5708650" y="3330575"/>
          <p14:tracePt t="47265" x="5708650" y="3271838"/>
          <p14:tracePt t="47274" x="5708650" y="3211513"/>
          <p14:tracePt t="47281" x="5708650" y="3170238"/>
          <p14:tracePt t="47290" x="5708650" y="3119438"/>
          <p14:tracePt t="47297" x="5708650" y="3067050"/>
          <p14:tracePt t="47308" x="5708650" y="3008313"/>
          <p14:tracePt t="47314" x="5718175" y="2957513"/>
          <p14:tracePt t="47324" x="5718175" y="2922588"/>
          <p14:tracePt t="47330" x="5726113" y="2871788"/>
          <p14:tracePt t="47339" x="5726113" y="2863850"/>
          <p14:tracePt t="47346" x="5718175" y="2838450"/>
          <p14:tracePt t="47356" x="5718175" y="2830513"/>
          <p14:tracePt t="47362" x="5708650" y="2805113"/>
          <p14:tracePt t="47372" x="5700713" y="2778125"/>
          <p14:tracePt t="47378" x="5692775" y="2752725"/>
          <p14:tracePt t="47386" x="5692775" y="2736850"/>
          <p14:tracePt t="47394" x="5675313" y="2719388"/>
          <p14:tracePt t="47402" x="5667375" y="2693988"/>
          <p14:tracePt t="47410" x="5624513" y="2660650"/>
          <p14:tracePt t="47418" x="5624513" y="2651125"/>
          <p14:tracePt t="47426" x="5616575" y="2651125"/>
          <p14:tracePt t="47434" x="5616575" y="2643188"/>
          <p14:tracePt t="47441" x="5607050" y="2643188"/>
          <p14:tracePt t="47458" x="5599113" y="2633663"/>
          <p14:tracePt t="47466" x="5599113" y="2625725"/>
          <p14:tracePt t="47474" x="5591175" y="2617788"/>
          <p14:tracePt t="47482" x="5591175" y="2600325"/>
          <p14:tracePt t="47498" x="5591175" y="2592388"/>
          <p14:tracePt t="47507" x="5581650" y="2592388"/>
          <p14:tracePt t="47523" x="5573713" y="2582863"/>
          <p14:tracePt t="47554" x="5573713" y="2574925"/>
          <p14:tracePt t="47570" x="5573713" y="2566988"/>
          <p14:tracePt t="47578" x="5573713" y="2557463"/>
          <p14:tracePt t="47586" x="5573713" y="2549525"/>
          <p14:tracePt t="47594" x="5573713" y="2541588"/>
          <p14:tracePt t="47602" x="5573713" y="2532063"/>
          <p14:tracePt t="47618" x="5573713" y="2524125"/>
          <p14:tracePt t="47684" x="5573713" y="2516188"/>
          <p14:tracePt t="47700" x="5565775" y="2516188"/>
          <p14:tracePt t="47844" x="5565775" y="2524125"/>
          <p14:tracePt t="47851" x="5548313" y="2557463"/>
          <p14:tracePt t="47859" x="5538788" y="2592388"/>
          <p14:tracePt t="47867" x="5530850" y="2608263"/>
          <p14:tracePt t="47877" x="5522913" y="2633663"/>
          <p14:tracePt t="47883" x="5513388" y="2660650"/>
          <p14:tracePt t="47894" x="5505450" y="2693988"/>
          <p14:tracePt t="47909" x="5487988" y="2770188"/>
          <p14:tracePt t="47915" x="5480050" y="2805113"/>
          <p14:tracePt t="47923" x="5472113" y="2830513"/>
          <p14:tracePt t="47931" x="5454650" y="2871788"/>
          <p14:tracePt t="47942" x="5446713" y="2906713"/>
          <p14:tracePt t="47946" x="5437188" y="2932113"/>
          <p14:tracePt t="47960" x="5437188" y="2957513"/>
          <p14:tracePt t="47966" x="5429250" y="2982913"/>
          <p14:tracePt t="47976" x="5421313" y="3025775"/>
          <p14:tracePt t="47979" x="5403850" y="3051175"/>
          <p14:tracePt t="47986" x="5394325" y="3084513"/>
          <p14:tracePt t="47994" x="5394325" y="3127375"/>
          <p14:tracePt t="48002" x="5394325" y="3160713"/>
          <p14:tracePt t="48010" x="5394325" y="3186113"/>
          <p14:tracePt t="48018" x="5394325" y="3211513"/>
          <p14:tracePt t="48026" x="5394325" y="3246438"/>
          <p14:tracePt t="48034" x="5394325" y="3271838"/>
          <p14:tracePt t="48042" x="5394325" y="3305175"/>
          <p14:tracePt t="48050" x="5394325" y="3330575"/>
          <p14:tracePt t="48058" x="5394325" y="3355975"/>
          <p14:tracePt t="48066" x="5394325" y="3382963"/>
          <p14:tracePt t="48075" x="5394325" y="3416300"/>
          <p14:tracePt t="48082" x="5394325" y="3449638"/>
          <p14:tracePt t="48090" x="5394325" y="3484563"/>
          <p14:tracePt t="48098" x="5403850" y="3535363"/>
          <p14:tracePt t="48107" x="5411788" y="3568700"/>
          <p14:tracePt t="48114" x="5421313" y="3611563"/>
          <p14:tracePt t="48123" x="5429250" y="3646488"/>
          <p14:tracePt t="48130" x="5437188" y="3671888"/>
          <p14:tracePt t="48141" x="5437188" y="3687763"/>
          <p14:tracePt t="48146" x="5446713" y="3713163"/>
          <p14:tracePt t="48156" x="5462588" y="3738563"/>
          <p14:tracePt t="48162" x="5472113" y="3763963"/>
          <p14:tracePt t="48170" x="5480050" y="3790950"/>
          <p14:tracePt t="48178" x="5497513" y="3832225"/>
          <p14:tracePt t="48186" x="5513388" y="3867150"/>
          <p14:tracePt t="48194" x="5538788" y="3917950"/>
          <p14:tracePt t="48202" x="5556250" y="3968750"/>
          <p14:tracePt t="48210" x="5573713" y="4002088"/>
          <p14:tracePt t="48218" x="5581650" y="4044950"/>
          <p14:tracePt t="48226" x="5599113" y="4095750"/>
          <p14:tracePt t="48234" x="5599113" y="4105275"/>
          <p14:tracePt t="48241" x="5607050" y="4130675"/>
          <p14:tracePt t="48250" x="5607050" y="4138613"/>
          <p14:tracePt t="48258" x="5607050" y="4156075"/>
          <p14:tracePt t="48274" x="5616575" y="4164013"/>
          <p14:tracePt t="48282" x="5616575" y="4181475"/>
          <p14:tracePt t="48290" x="5624513" y="4197350"/>
          <p14:tracePt t="48308" x="5624513" y="4214813"/>
          <p14:tracePt t="48313" x="5624513" y="4224338"/>
          <p14:tracePt t="48324" x="5632450" y="4232275"/>
          <p14:tracePt t="48329" x="5632450" y="4240213"/>
          <p14:tracePt t="48345" x="5632450" y="4257675"/>
          <p14:tracePt t="48581" x="5641975" y="4257675"/>
          <p14:tracePt t="48643" x="5649913" y="4232275"/>
          <p14:tracePt t="48651" x="5649913" y="4197350"/>
          <p14:tracePt t="48659" x="5649913" y="4171950"/>
          <p14:tracePt t="48666" x="5649913" y="4130675"/>
          <p14:tracePt t="48674" x="5641975" y="4062413"/>
          <p14:tracePt t="48682" x="5616575" y="3994150"/>
          <p14:tracePt t="48690" x="5591175" y="3908425"/>
          <p14:tracePt t="48697" x="5573713" y="3816350"/>
          <p14:tracePt t="48709" x="5556250" y="3705225"/>
          <p14:tracePt t="48714" x="5530850" y="3603625"/>
          <p14:tracePt t="48723" x="5513388" y="3484563"/>
          <p14:tracePt t="48730" x="5497513" y="3382963"/>
          <p14:tracePt t="48739" x="5487988" y="3289300"/>
          <p14:tracePt t="48746" x="5487988" y="3211513"/>
          <p14:tracePt t="48756" x="5487988" y="3144838"/>
          <p14:tracePt t="48761" x="5487988" y="3084513"/>
          <p14:tracePt t="48772" x="5487988" y="3025775"/>
          <p14:tracePt t="48778" x="5487988" y="2974975"/>
          <p14:tracePt t="48786" x="5487988" y="2922588"/>
          <p14:tracePt t="48794" x="5487988" y="2889250"/>
          <p14:tracePt t="48802" x="5487988" y="2855913"/>
          <p14:tracePt t="48810" x="5487988" y="2820988"/>
          <p14:tracePt t="48817" x="5487988" y="2787650"/>
          <p14:tracePt t="48825" x="5487988" y="2762250"/>
          <p14:tracePt t="48834" x="5487988" y="2752725"/>
          <p14:tracePt t="48867" x="5480050" y="2752725"/>
          <p14:tracePt t="48899" x="5480050" y="2762250"/>
          <p14:tracePt t="48908" x="5480050" y="2795588"/>
          <p14:tracePt t="48915" x="5497513" y="2846388"/>
          <p14:tracePt t="48924" x="5513388" y="2889250"/>
          <p14:tracePt t="48931" x="5538788" y="2974975"/>
          <p14:tracePt t="48942" x="5573713" y="3041650"/>
          <p14:tracePt t="48947" x="5632450" y="3127375"/>
          <p14:tracePt t="48957" x="5692775" y="3228975"/>
          <p14:tracePt t="48963" x="5743575" y="3348038"/>
          <p14:tracePt t="48971" x="5776913" y="3467100"/>
          <p14:tracePt t="48980" x="5819775" y="3611563"/>
          <p14:tracePt t="48992" x="5862638" y="3730625"/>
          <p14:tracePt t="48996" x="5888038" y="3832225"/>
          <p14:tracePt t="49001" x="5913438" y="3925888"/>
          <p14:tracePt t="49010" x="5921375" y="4002088"/>
          <p14:tracePt t="49018" x="5930900" y="4087813"/>
          <p14:tracePt t="49026" x="5930900" y="4138613"/>
          <p14:tracePt t="49034" x="5921375" y="4189413"/>
          <p14:tracePt t="49041" x="5905500" y="4232275"/>
          <p14:tracePt t="49050" x="5895975" y="4240213"/>
          <p14:tracePt t="49060" x="5895975" y="4249738"/>
          <p14:tracePt t="49075" x="5895975" y="4257675"/>
          <p14:tracePt t="49082" x="5895975" y="4265613"/>
          <p14:tracePt t="49090" x="5895975" y="4275138"/>
          <p14:tracePt t="49098" x="5895975" y="4283075"/>
          <p14:tracePt t="49107" x="5895975" y="4308475"/>
          <p14:tracePt t="49114" x="5895975" y="4316413"/>
          <p14:tracePt t="49123" x="5895975" y="4325938"/>
          <p14:tracePt t="49130" x="5895975" y="4333875"/>
          <p14:tracePt t="49139" x="5895975" y="4351338"/>
          <p14:tracePt t="49171" x="5888038" y="4359275"/>
          <p14:tracePt t="49244" x="5870575" y="4359275"/>
          <p14:tracePt t="49251" x="5845175" y="4341813"/>
          <p14:tracePt t="49260" x="5827713" y="4300538"/>
          <p14:tracePt t="49267" x="5794375" y="4249738"/>
          <p14:tracePt t="49278" x="5735638" y="4164013"/>
          <p14:tracePt t="49282" x="5683250" y="4079875"/>
          <p14:tracePt t="49292" x="5641975" y="3976688"/>
          <p14:tracePt t="49298" x="5581650" y="3867150"/>
          <p14:tracePt t="49308" x="5513388" y="3738563"/>
          <p14:tracePt t="49314" x="5462588" y="3611563"/>
          <p14:tracePt t="49323" x="5421313" y="3492500"/>
          <p14:tracePt t="49330" x="5394325" y="3382963"/>
          <p14:tracePt t="49340" x="5368925" y="3289300"/>
          <p14:tracePt t="49350" x="5335588" y="3195638"/>
          <p14:tracePt t="49359" x="5318125" y="3109913"/>
          <p14:tracePt t="49366" x="5292725" y="3025775"/>
          <p14:tracePt t="49374" x="5284788" y="2974975"/>
          <p14:tracePt t="49382" x="5267325" y="2914650"/>
          <p14:tracePt t="49391" x="5259388" y="2855913"/>
          <p14:tracePt t="49398" x="5241925" y="2795588"/>
          <p14:tracePt t="49407" x="5233988" y="2744788"/>
          <p14:tracePt t="49413" x="5224463" y="2693988"/>
          <p14:tracePt t="49423" x="5216525" y="2660650"/>
          <p14:tracePt t="49429" x="5216525" y="2633663"/>
          <p14:tracePt t="49440" x="5208588" y="2625725"/>
          <p14:tracePt t="49445" x="5191125" y="2600325"/>
          <p14:tracePt t="49456" x="5191125" y="2592388"/>
          <p14:tracePt t="49471" x="5191125" y="2582863"/>
          <p14:tracePt t="49526" x="5191125" y="2574925"/>
          <p14:tracePt t="49542" x="5191125" y="2566988"/>
          <p14:tracePt t="49550" x="5199063" y="2566988"/>
          <p14:tracePt t="49558" x="5208588" y="2557463"/>
          <p14:tracePt t="49566" x="5216525" y="2557463"/>
          <p14:tracePt t="49574" x="5233988" y="2549525"/>
          <p14:tracePt t="49582" x="5241925" y="2549525"/>
          <p14:tracePt t="49591" x="5276850" y="2549525"/>
          <p14:tracePt t="49598" x="5292725" y="2549525"/>
          <p14:tracePt t="49614" x="5310188" y="2549525"/>
          <p14:tracePt t="49624" x="5335588" y="2574925"/>
          <p14:tracePt t="49641" x="5353050" y="2608263"/>
          <p14:tracePt t="49646" x="5360988" y="2643188"/>
          <p14:tracePt t="49658" x="5368925" y="2668588"/>
          <p14:tracePt t="49662" x="5368925" y="2676525"/>
          <p14:tracePt t="49674" x="5386388" y="2711450"/>
          <p14:tracePt t="49678" x="5386388" y="2736850"/>
          <p14:tracePt t="49687" x="5394325" y="2770188"/>
          <p14:tracePt t="49694" x="5403850" y="2787650"/>
          <p14:tracePt t="49702" x="5421313" y="2838450"/>
          <p14:tracePt t="49710" x="5437188" y="2914650"/>
          <p14:tracePt t="49718" x="5454650" y="3008313"/>
          <p14:tracePt t="49726" x="5472113" y="3135313"/>
          <p14:tracePt t="49734" x="5487988" y="3263900"/>
          <p14:tracePt t="49742" x="5497513" y="3398838"/>
          <p14:tracePt t="49750" x="5497513" y="3527425"/>
          <p14:tracePt t="49760" x="5497513" y="3636963"/>
          <p14:tracePt t="49766" x="5497513" y="3730625"/>
          <p14:tracePt t="49774" x="5497513" y="3798888"/>
          <p14:tracePt t="49782" x="5497513" y="3849688"/>
          <p14:tracePt t="49791" x="5497513" y="3867150"/>
          <p14:tracePt t="49798" x="5513388" y="3900488"/>
          <p14:tracePt t="49808" x="5522913" y="3917950"/>
          <p14:tracePt t="49814" x="5530850" y="3935413"/>
          <p14:tracePt t="49824" x="5538788" y="3960813"/>
          <p14:tracePt t="49830" x="5548313" y="3986213"/>
          <p14:tracePt t="49839" x="5556250" y="4011613"/>
          <p14:tracePt t="49846" x="5565775" y="4037013"/>
          <p14:tracePt t="49857" x="5581650" y="4062413"/>
          <p14:tracePt t="49862" x="5581650" y="4070350"/>
          <p14:tracePt t="49872" x="5581650" y="4079875"/>
          <p14:tracePt t="49878" x="5581650" y="4087813"/>
          <p14:tracePt t="49959" x="5581650" y="4079875"/>
          <p14:tracePt t="49967" x="5581650" y="4052888"/>
          <p14:tracePt t="49976" x="5556250" y="4002088"/>
          <p14:tracePt t="49983" x="5522913" y="3925888"/>
          <p14:tracePt t="49995" x="5480050" y="3849688"/>
          <p14:tracePt t="49998" x="5454650" y="3730625"/>
          <p14:tracePt t="50009" x="5437188" y="3586163"/>
          <p14:tracePt t="50013" x="5421313" y="3441700"/>
          <p14:tracePt t="50023" x="5411788" y="3297238"/>
          <p14:tracePt t="50030" x="5429250" y="3144838"/>
          <p14:tracePt t="50039" x="5437188" y="3016250"/>
          <p14:tracePt t="50046" x="5454650" y="2914650"/>
          <p14:tracePt t="50056" x="5480050" y="2820988"/>
          <p14:tracePt t="50062" x="5497513" y="2736850"/>
          <p14:tracePt t="50070" x="5513388" y="2668588"/>
          <p14:tracePt t="50077" x="5538788" y="2600325"/>
          <p14:tracePt t="50086" x="5548313" y="2549525"/>
          <p14:tracePt t="50094" x="5565775" y="2516188"/>
          <p14:tracePt t="50102" x="5573713" y="2498725"/>
          <p14:tracePt t="50110" x="5581650" y="2489200"/>
          <p14:tracePt t="50118" x="5581650" y="2481263"/>
          <p14:tracePt t="50183" x="5573713" y="2489200"/>
          <p14:tracePt t="50199" x="5565775" y="2557463"/>
          <p14:tracePt t="50208" x="5548313" y="2668588"/>
          <p14:tracePt t="50215" x="5522913" y="2795588"/>
          <p14:tracePt t="50224" x="5487988" y="2957513"/>
          <p14:tracePt t="50231" x="5462588" y="3152775"/>
          <p14:tracePt t="50241" x="5429250" y="3348038"/>
          <p14:tracePt t="50247" x="5403850" y="3568700"/>
          <p14:tracePt t="50258" x="5378450" y="3763963"/>
          <p14:tracePt t="50263" x="5343525" y="3968750"/>
          <p14:tracePt t="50275" x="5318125" y="4164013"/>
          <p14:tracePt t="50279" x="5302250" y="4308475"/>
          <p14:tracePt t="50288" x="5284788" y="4427538"/>
          <p14:tracePt t="50296" x="5267325" y="4521200"/>
          <p14:tracePt t="50303" x="5249863" y="4597400"/>
          <p14:tracePt t="50310" x="5233988" y="4657725"/>
          <p14:tracePt t="50318" x="5224463" y="4708525"/>
          <p14:tracePt t="50326" x="5216525" y="4741863"/>
          <p14:tracePt t="50334" x="5216525" y="4749800"/>
          <p14:tracePt t="50408" x="5216525" y="4759325"/>
          <p14:tracePt t="50425" x="5199063" y="4759325"/>
          <p14:tracePt t="50431" x="5199063" y="4733925"/>
          <p14:tracePt t="50442" x="5191125" y="4673600"/>
          <p14:tracePt t="50448" x="5191125" y="4589463"/>
          <p14:tracePt t="50460" x="5191125" y="4460875"/>
          <p14:tracePt t="50462" x="5191125" y="4291013"/>
          <p14:tracePt t="50474" x="5191125" y="4087813"/>
          <p14:tracePt t="50478" x="5199063" y="3867150"/>
          <p14:tracePt t="50485" x="5224463" y="3629025"/>
          <p14:tracePt t="50493" x="5267325" y="3408363"/>
          <p14:tracePt t="50501" x="5318125" y="3178175"/>
          <p14:tracePt t="50509" x="5368925" y="2974975"/>
          <p14:tracePt t="50517" x="5421313" y="2787650"/>
          <p14:tracePt t="50525" x="5472113" y="2643188"/>
          <p14:tracePt t="50533" x="5530850" y="2516188"/>
          <p14:tracePt t="50541" x="5565775" y="2413000"/>
          <p14:tracePt t="50550" x="5599113" y="2303463"/>
          <p14:tracePt t="50557" x="5641975" y="2209800"/>
          <p14:tracePt t="50566" x="5675313" y="2133600"/>
          <p14:tracePt t="50573" x="5708650" y="2065338"/>
          <p14:tracePt t="50582" x="5735638" y="2005013"/>
          <p14:tracePt t="50591" x="5768975" y="1954213"/>
          <p14:tracePt t="50598" x="5794375" y="1903413"/>
          <p14:tracePt t="50607" x="5794375" y="1895475"/>
          <p14:tracePt t="50614" x="5802313" y="1895475"/>
          <p14:tracePt t="50623" x="5802313" y="1885950"/>
          <p14:tracePt t="50630" x="5811838" y="1878013"/>
          <p14:tracePt t="50880" x="5802313" y="1895475"/>
          <p14:tracePt t="50888" x="5761038" y="1920875"/>
          <p14:tracePt t="50894" x="5700713" y="1963738"/>
          <p14:tracePt t="50904" x="5649913" y="2022475"/>
          <p14:tracePt t="50910" x="5616575" y="2073275"/>
          <p14:tracePt t="50917" x="5591175" y="2108200"/>
          <p14:tracePt t="50926" x="5573713" y="2159000"/>
          <p14:tracePt t="50934" x="5565775" y="2209800"/>
          <p14:tracePt t="50942" x="5556250" y="2260600"/>
          <p14:tracePt t="50950" x="5548313" y="2336800"/>
          <p14:tracePt t="50958" x="5538788" y="2413000"/>
          <p14:tracePt t="50966" x="5538788" y="2489200"/>
          <p14:tracePt t="50974" x="5530850" y="2566988"/>
          <p14:tracePt t="50982" x="5530850" y="2643188"/>
          <p14:tracePt t="50991" x="5530850" y="2719388"/>
          <p14:tracePt t="50999" x="5530850" y="2778125"/>
          <p14:tracePt t="51010" x="5530850" y="2846388"/>
          <p14:tracePt t="51015" x="5538788" y="2932113"/>
          <p14:tracePt t="51026" x="5548313" y="2982913"/>
          <p14:tracePt t="51030" x="5556250" y="3059113"/>
          <p14:tracePt t="51039" x="5565775" y="3127375"/>
          <p14:tracePt t="51046" x="5581650" y="3195638"/>
          <p14:tracePt t="51056" x="5591175" y="3254375"/>
          <p14:tracePt t="51062" x="5599113" y="3289300"/>
          <p14:tracePt t="51073" x="5607050" y="3340100"/>
          <p14:tracePt t="51078" x="5616575" y="3365500"/>
          <p14:tracePt t="51086" x="5632450" y="3398838"/>
          <p14:tracePt t="51093" x="5649913" y="3441700"/>
          <p14:tracePt t="51102" x="5675313" y="3484563"/>
          <p14:tracePt t="51110" x="5708650" y="3527425"/>
          <p14:tracePt t="51117" x="5743575" y="3552825"/>
          <p14:tracePt t="51126" x="5751513" y="3568700"/>
          <p14:tracePt t="51134" x="5794375" y="3594100"/>
          <p14:tracePt t="51142" x="5819775" y="3619500"/>
          <p14:tracePt t="51150" x="5862638" y="3636963"/>
          <p14:tracePt t="51158" x="5895975" y="3646488"/>
          <p14:tracePt t="51166" x="5913438" y="3654425"/>
          <p14:tracePt t="51174" x="5956300" y="3671888"/>
          <p14:tracePt t="51182" x="5997575" y="3687763"/>
          <p14:tracePt t="51191" x="6083300" y="3705225"/>
          <p14:tracePt t="51198" x="6184900" y="3722688"/>
          <p14:tracePt t="51207" x="6286500" y="3738563"/>
          <p14:tracePt t="51214" x="6389688" y="3756025"/>
          <p14:tracePt t="51224" x="6491288" y="3773488"/>
          <p14:tracePt t="51230" x="6592888" y="3781425"/>
          <p14:tracePt t="51240" x="6686550" y="3790950"/>
          <p14:tracePt t="51246" x="6780213" y="3798888"/>
          <p14:tracePt t="51257" x="6856413" y="3806825"/>
          <p14:tracePt t="51262" x="6915150" y="3806825"/>
          <p14:tracePt t="51273" x="6958013" y="3806825"/>
          <p14:tracePt t="51278" x="6975475" y="3806825"/>
          <p14:tracePt t="51286" x="6992938" y="3806825"/>
          <p14:tracePt t="51350" x="7000875" y="3806825"/>
          <p14:tracePt t="51383" x="7000875" y="3798888"/>
          <p14:tracePt t="51390" x="7008813" y="3763963"/>
          <p14:tracePt t="51399" x="7018338" y="3697288"/>
          <p14:tracePt t="51409" x="7018338" y="3611563"/>
          <p14:tracePt t="51414" x="7018338" y="3527425"/>
          <p14:tracePt t="51424" x="7018338" y="3433763"/>
          <p14:tracePt t="51430" x="7000875" y="3340100"/>
          <p14:tracePt t="51440" x="6975475" y="3263900"/>
          <p14:tracePt t="51446" x="6950075" y="3178175"/>
          <p14:tracePt t="51455" x="6915150" y="3084513"/>
          <p14:tracePt t="51462" x="6889750" y="2982913"/>
          <p14:tracePt t="51471" x="6848475" y="2889250"/>
          <p14:tracePt t="51477" x="6831013" y="2813050"/>
          <p14:tracePt t="51489" x="6797675" y="2752725"/>
          <p14:tracePt t="51494" x="6770688" y="2711450"/>
          <p14:tracePt t="51502" x="6745288" y="2676525"/>
          <p14:tracePt t="51510" x="6711950" y="2633663"/>
          <p14:tracePt t="51518" x="6704013" y="2625725"/>
          <p14:tracePt t="51526" x="6686550" y="2600325"/>
          <p14:tracePt t="51533" x="6661150" y="2592388"/>
          <p14:tracePt t="51542" x="6635750" y="2592388"/>
          <p14:tracePt t="51550" x="6600825" y="2582863"/>
          <p14:tracePt t="51557" x="6600825" y="2574925"/>
          <p14:tracePt t="51566" x="6584950" y="2574925"/>
          <p14:tracePt t="51573" x="6550025" y="2592388"/>
          <p14:tracePt t="51581" x="6542088" y="2592388"/>
          <p14:tracePt t="51590" x="6524625" y="2608263"/>
          <p14:tracePt t="51597" x="6483350" y="2676525"/>
          <p14:tracePt t="51607" x="6415088" y="2762250"/>
          <p14:tracePt t="51613" x="6346825" y="2846388"/>
          <p14:tracePt t="51624" x="6270625" y="2940050"/>
          <p14:tracePt t="51629" x="6176963" y="3051175"/>
          <p14:tracePt t="51639" x="6091238" y="3135313"/>
          <p14:tracePt t="51646" x="6007100" y="3246438"/>
          <p14:tracePt t="51656" x="5930900" y="3348038"/>
          <p14:tracePt t="51662" x="5870575" y="3433763"/>
          <p14:tracePt t="51672" x="5819775" y="3502025"/>
          <p14:tracePt t="51678" x="5768975" y="3568700"/>
          <p14:tracePt t="51688" x="5735638" y="3619500"/>
          <p14:tracePt t="51694" x="5692775" y="3671888"/>
          <p14:tracePt t="51702" x="5649913" y="3713163"/>
          <p14:tracePt t="51710" x="5599113" y="3756025"/>
          <p14:tracePt t="51718" x="5538788" y="3798888"/>
          <p14:tracePt t="51726" x="5462588" y="3832225"/>
          <p14:tracePt t="51734" x="5386388" y="3875088"/>
          <p14:tracePt t="51742" x="5276850" y="3900488"/>
          <p14:tracePt t="51750" x="5183188" y="3925888"/>
          <p14:tracePt t="51758" x="5064125" y="3943350"/>
          <p14:tracePt t="51766" x="4935538" y="3951288"/>
          <p14:tracePt t="51773" x="4826000" y="3960813"/>
          <p14:tracePt t="51781" x="4724400" y="3960813"/>
          <p14:tracePt t="51792" x="4646613" y="3960813"/>
          <p14:tracePt t="51798" x="4570413" y="3951288"/>
          <p14:tracePt t="51807" x="4529138" y="3935413"/>
          <p14:tracePt t="51814" x="4494213" y="3908425"/>
          <p14:tracePt t="51823" x="4460875" y="3867150"/>
          <p14:tracePt t="51830" x="4435475" y="3816350"/>
          <p14:tracePt t="51840" x="4418013" y="3738563"/>
          <p14:tracePt t="51845" x="4410075" y="3629025"/>
          <p14:tracePt t="51855" x="4400550" y="3484563"/>
          <p14:tracePt t="51862" x="4400550" y="3314700"/>
          <p14:tracePt t="51872" x="4425950" y="3144838"/>
          <p14:tracePt t="51878" x="4476750" y="2957513"/>
          <p14:tracePt t="51888" x="4545013" y="2805113"/>
          <p14:tracePt t="51894" x="4638675" y="2668588"/>
          <p14:tracePt t="51907" x="4749800" y="2524125"/>
          <p14:tracePt t="51910" x="4843463" y="2422525"/>
          <p14:tracePt t="51918" x="4945063" y="2311400"/>
          <p14:tracePt t="51926" x="5072063" y="2227263"/>
          <p14:tracePt t="51934" x="5199063" y="2141538"/>
          <p14:tracePt t="51942" x="5310188" y="2082800"/>
          <p14:tracePt t="51950" x="5437188" y="2030413"/>
          <p14:tracePt t="51958" x="5538788" y="2005013"/>
          <p14:tracePt t="51966" x="5649913" y="1971675"/>
          <p14:tracePt t="51973" x="5735638" y="1963738"/>
          <p14:tracePt t="51982" x="5827713" y="1954213"/>
          <p14:tracePt t="51992" x="5905500" y="1954213"/>
          <p14:tracePt t="51998" x="5964238" y="1954213"/>
          <p14:tracePt t="52007" x="6015038" y="1954213"/>
          <p14:tracePt t="52014" x="6057900" y="1954213"/>
          <p14:tracePt t="52023" x="6091238" y="1954213"/>
          <p14:tracePt t="52030" x="6116638" y="1963738"/>
          <p14:tracePt t="52039" x="6151563" y="1979613"/>
          <p14:tracePt t="52045" x="6184900" y="1989138"/>
          <p14:tracePt t="52056" x="6210300" y="2005013"/>
          <p14:tracePt t="52062" x="6245225" y="2022475"/>
          <p14:tracePt t="52072" x="6270625" y="2039938"/>
          <p14:tracePt t="52077" x="6286500" y="2055813"/>
          <p14:tracePt t="52088" x="6303963" y="2065338"/>
          <p14:tracePt t="52094" x="6329363" y="2098675"/>
          <p14:tracePt t="52102" x="6364288" y="2149475"/>
          <p14:tracePt t="52110" x="6389688" y="2184400"/>
          <p14:tracePt t="52118" x="6423025" y="2235200"/>
          <p14:tracePt t="52126" x="6456363" y="2303463"/>
          <p14:tracePt t="52134" x="6499225" y="2379663"/>
          <p14:tracePt t="52142" x="6524625" y="2455863"/>
          <p14:tracePt t="52150" x="6550025" y="2549525"/>
          <p14:tracePt t="52157" x="6567488" y="2625725"/>
          <p14:tracePt t="52165" x="6584950" y="2719388"/>
          <p14:tracePt t="52176" x="6592888" y="2795588"/>
          <p14:tracePt t="52182" x="6600825" y="2906713"/>
          <p14:tracePt t="52190" x="6618288" y="3008313"/>
          <p14:tracePt t="52198" x="6618288" y="3094038"/>
          <p14:tracePt t="52207" x="6626225" y="3195638"/>
          <p14:tracePt t="52213" x="6635750" y="3314700"/>
          <p14:tracePt t="52223" x="6643688" y="3433763"/>
          <p14:tracePt t="52230" x="6661150" y="3578225"/>
          <p14:tracePt t="52239" x="6669088" y="3705225"/>
          <p14:tracePt t="52246" x="6686550" y="3806825"/>
          <p14:tracePt t="52256" x="6694488" y="3917950"/>
          <p14:tracePt t="52262" x="6704013" y="4019550"/>
          <p14:tracePt t="52272" x="6704013" y="4113213"/>
          <p14:tracePt t="52278" x="6704013" y="4181475"/>
          <p14:tracePt t="52288" x="6704013" y="4249738"/>
          <p14:tracePt t="52294" x="6686550" y="4300538"/>
          <p14:tracePt t="52302" x="6669088" y="4333875"/>
          <p14:tracePt t="52310" x="6643688" y="4368800"/>
          <p14:tracePt t="52319" x="6626225" y="4384675"/>
          <p14:tracePt t="52326" x="6610350" y="4394200"/>
          <p14:tracePt t="52334" x="6592888" y="4410075"/>
          <p14:tracePt t="52342" x="6567488" y="4419600"/>
          <p14:tracePt t="52350" x="6542088" y="4435475"/>
          <p14:tracePt t="52358" x="6508750" y="4445000"/>
          <p14:tracePt t="52366" x="6456363" y="4445000"/>
          <p14:tracePt t="52374" x="6415088" y="4435475"/>
          <p14:tracePt t="52382" x="6389688" y="4427538"/>
          <p14:tracePt t="52390" x="6346825" y="4410075"/>
          <p14:tracePt t="52398" x="6321425" y="4394200"/>
          <p14:tracePt t="52407" x="6311900" y="4384675"/>
          <p14:tracePt t="52414" x="6303963" y="4368800"/>
          <p14:tracePt t="52426" x="6303963" y="4359275"/>
          <p14:tracePt t="52434" x="6286500" y="4341813"/>
          <p14:tracePt t="52442" x="6278563" y="4308475"/>
          <p14:tracePt t="52450" x="6278563" y="4283075"/>
          <p14:tracePt t="52458" x="6278563" y="4249738"/>
          <p14:tracePt t="52466" x="6278563" y="4206875"/>
          <p14:tracePt t="52473" x="6303963" y="4146550"/>
          <p14:tracePt t="52481" x="6321425" y="4087813"/>
          <p14:tracePt t="52491" x="6346825" y="4027488"/>
          <p14:tracePt t="52498" x="6397625" y="3951288"/>
          <p14:tracePt t="52508" x="6440488" y="3892550"/>
          <p14:tracePt t="52514" x="6483350" y="3824288"/>
          <p14:tracePt t="52523" x="6542088" y="3763963"/>
          <p14:tracePt t="52530" x="6610350" y="3705225"/>
          <p14:tracePt t="52539" x="6678613" y="3662363"/>
          <p14:tracePt t="52546" x="6745288" y="3629025"/>
          <p14:tracePt t="52555" x="6813550" y="3611563"/>
          <p14:tracePt t="52562" x="6873875" y="3594100"/>
          <p14:tracePt t="52573" x="6950075" y="3586163"/>
          <p14:tracePt t="52578" x="6992938" y="3586163"/>
          <p14:tracePt t="52587" x="7034213" y="3586163"/>
          <p14:tracePt t="52594" x="7077075" y="3586163"/>
          <p14:tracePt t="52602" x="7102475" y="3586163"/>
          <p14:tracePt t="52610" x="7127875" y="3611563"/>
          <p14:tracePt t="52617" x="7162800" y="3646488"/>
          <p14:tracePt t="52626" x="7196138" y="3671888"/>
          <p14:tracePt t="52634" x="7229475" y="3722688"/>
          <p14:tracePt t="52641" x="7239000" y="3756025"/>
          <p14:tracePt t="52649" x="7264400" y="3798888"/>
          <p14:tracePt t="52657" x="7289800" y="3867150"/>
          <p14:tracePt t="52665" x="7307263" y="3908425"/>
          <p14:tracePt t="52673" x="7315200" y="3968750"/>
          <p14:tracePt t="52681" x="7323138" y="4027488"/>
          <p14:tracePt t="52690" x="7323138" y="4087813"/>
          <p14:tracePt t="52697" x="7315200" y="4146550"/>
          <p14:tracePt t="52706" x="7289800" y="4189413"/>
          <p14:tracePt t="52714" x="7256463" y="4240213"/>
          <p14:tracePt t="52723" x="7229475" y="4275138"/>
          <p14:tracePt t="52730" x="7196138" y="4300538"/>
          <p14:tracePt t="52739" x="7153275" y="4325938"/>
          <p14:tracePt t="52745" x="7119938" y="4341813"/>
          <p14:tracePt t="52756" x="7085013" y="4341813"/>
          <p14:tracePt t="52762" x="7051675" y="4351338"/>
          <p14:tracePt t="52773" x="7018338" y="4351338"/>
          <p14:tracePt t="52778" x="6992938" y="4351338"/>
          <p14:tracePt t="52786" x="6958013" y="4351338"/>
          <p14:tracePt t="52794" x="6924675" y="4351338"/>
          <p14:tracePt t="52802" x="6873875" y="4333875"/>
          <p14:tracePt t="52810" x="6823075" y="4308475"/>
          <p14:tracePt t="52818" x="6788150" y="4291013"/>
          <p14:tracePt t="52826" x="6745288" y="4275138"/>
          <p14:tracePt t="52834" x="6719888" y="4249738"/>
          <p14:tracePt t="52842" x="6711950" y="4240213"/>
          <p14:tracePt t="52850" x="6711950" y="4214813"/>
          <p14:tracePt t="52857" x="6711950" y="4181475"/>
          <p14:tracePt t="52865" x="6711950" y="4164013"/>
          <p14:tracePt t="52873" x="6711950" y="4130675"/>
          <p14:tracePt t="52882" x="6729413" y="4079875"/>
          <p14:tracePt t="52890" x="6745288" y="4027488"/>
          <p14:tracePt t="52908" x="6797675" y="3925888"/>
          <p14:tracePt t="52914" x="6823075" y="3892550"/>
          <p14:tracePt t="52923" x="6856413" y="3857625"/>
          <p14:tracePt t="52930" x="6864350" y="3841750"/>
          <p14:tracePt t="52940" x="6873875" y="3841750"/>
          <p14:tracePt t="52987" x="6856413" y="3857625"/>
          <p14:tracePt t="52995" x="6831013" y="3875088"/>
          <p14:tracePt t="53007" x="6762750" y="3917950"/>
          <p14:tracePt t="53012" x="6686550" y="3951288"/>
          <p14:tracePt t="53017" x="6567488" y="3994150"/>
          <p14:tracePt t="53026" x="6430963" y="4019550"/>
          <p14:tracePt t="53034" x="6253163" y="4044950"/>
          <p14:tracePt t="53042" x="6040438" y="4062413"/>
          <p14:tracePt t="53050" x="5802313" y="4070350"/>
          <p14:tracePt t="53058" x="5599113" y="4070350"/>
          <p14:tracePt t="53066" x="5403850" y="4052888"/>
          <p14:tracePt t="53074" x="5224463" y="4019550"/>
          <p14:tracePt t="53081" x="5054600" y="3976688"/>
          <p14:tracePt t="53090" x="4910138" y="3917950"/>
          <p14:tracePt t="53098" x="4808538" y="3875088"/>
          <p14:tracePt t="53106" x="4749800" y="3849688"/>
          <p14:tracePt t="53114" x="4699000" y="3806825"/>
          <p14:tracePt t="53124" x="4656138" y="3773488"/>
          <p14:tracePt t="53130" x="4630738" y="3748088"/>
          <p14:tracePt t="53140" x="4621213" y="3738563"/>
          <p14:tracePt t="53146" x="4613275" y="3705225"/>
          <p14:tracePt t="53155" x="4605338" y="3679825"/>
          <p14:tracePt t="53162" x="4595813" y="3636963"/>
          <p14:tracePt t="53172" x="4579938" y="3578225"/>
          <p14:tracePt t="53178" x="4570413" y="3517900"/>
          <p14:tracePt t="53189" x="4554538" y="3433763"/>
          <p14:tracePt t="53194" x="4545013" y="3355975"/>
          <p14:tracePt t="53202" x="4537075" y="3271838"/>
          <p14:tracePt t="53210" x="4537075" y="3195638"/>
          <p14:tracePt t="53218" x="4537075" y="3119438"/>
          <p14:tracePt t="53226" x="4537075" y="3051175"/>
          <p14:tracePt t="53234" x="4537075" y="2990850"/>
          <p14:tracePt t="53242" x="4537075" y="2932113"/>
          <p14:tracePt t="53250" x="4537075" y="2922588"/>
          <p14:tracePt t="53258" x="4545013" y="2889250"/>
          <p14:tracePt t="53266" x="4554538" y="2855913"/>
          <p14:tracePt t="53274" x="4554538" y="2838450"/>
          <p14:tracePt t="53282" x="4562475" y="2830513"/>
          <p14:tracePt t="53290" x="4570413" y="2813050"/>
          <p14:tracePt t="53298" x="4570413" y="2787650"/>
          <p14:tracePt t="53306" x="4579938" y="2762250"/>
          <p14:tracePt t="53314" x="4595813" y="2727325"/>
          <p14:tracePt t="53323" x="4605338" y="2693988"/>
          <p14:tracePt t="53330" x="4613275" y="2676525"/>
          <p14:tracePt t="53339" x="4638675" y="2633663"/>
          <p14:tracePt t="53346" x="4664075" y="2600325"/>
          <p14:tracePt t="53355" x="4689475" y="2549525"/>
          <p14:tracePt t="53362" x="4724400" y="2498725"/>
          <p14:tracePt t="53372" x="4757738" y="2455863"/>
          <p14:tracePt t="53378" x="4775200" y="2422525"/>
          <p14:tracePt t="53389" x="4800600" y="2397125"/>
          <p14:tracePt t="53394" x="4826000" y="2362200"/>
          <p14:tracePt t="53402" x="4859338" y="2354263"/>
          <p14:tracePt t="53410" x="4876800" y="2336800"/>
          <p14:tracePt t="53418" x="4894263" y="2336800"/>
          <p14:tracePt t="53426" x="4902200" y="2336800"/>
          <p14:tracePt t="53434" x="4919663" y="2336800"/>
          <p14:tracePt t="53442" x="4927600" y="2336800"/>
          <p14:tracePt t="53450" x="4953000" y="2336800"/>
          <p14:tracePt t="53457" x="4962525" y="2336800"/>
          <p14:tracePt t="53466" x="4970463" y="2336800"/>
          <p14:tracePt t="53473" x="4987925" y="2336800"/>
          <p14:tracePt t="53482" x="5003800" y="2354263"/>
          <p14:tracePt t="53490" x="5029200" y="2354263"/>
          <p14:tracePt t="53498" x="5064125" y="2387600"/>
          <p14:tracePt t="53507" x="5080000" y="2397125"/>
          <p14:tracePt t="53514" x="5114925" y="2430463"/>
          <p14:tracePt t="53523" x="5140325" y="2455863"/>
          <p14:tracePt t="53530" x="5157788" y="2481263"/>
          <p14:tracePt t="53539" x="5183188" y="2489200"/>
          <p14:tracePt t="53545" x="5199063" y="2506663"/>
          <p14:tracePt t="53555" x="5208588" y="2506663"/>
          <p14:tracePt t="53562" x="5224463" y="2516188"/>
          <p14:tracePt t="53572" x="5233988" y="2524125"/>
          <p14:tracePt t="53578" x="5241925" y="2524125"/>
          <p14:tracePt t="53594" x="5249863" y="2524125"/>
          <p14:tracePt t="53610" x="5276850" y="2532063"/>
          <p14:tracePt t="53618" x="5284788" y="2532063"/>
          <p14:tracePt t="53634" x="5318125" y="2541588"/>
          <p14:tracePt t="53642" x="5343525" y="2557463"/>
          <p14:tracePt t="53650" x="5378450" y="2566988"/>
          <p14:tracePt t="53657" x="5429250" y="2574925"/>
          <p14:tracePt t="53666" x="5472113" y="2574925"/>
          <p14:tracePt t="53673" x="5530850" y="2574925"/>
          <p14:tracePt t="53682" x="5599113" y="2574925"/>
          <p14:tracePt t="53690" x="5667375" y="2574925"/>
          <p14:tracePt t="53697" x="5768975" y="2574925"/>
          <p14:tracePt t="53706" x="5880100" y="2582863"/>
          <p14:tracePt t="53714" x="5997575" y="2608263"/>
          <p14:tracePt t="53723" x="6151563" y="2676525"/>
          <p14:tracePt t="53729" x="6286500" y="2744788"/>
          <p14:tracePt t="53739" x="6405563" y="2795588"/>
          <p14:tracePt t="53745" x="6499225" y="2813050"/>
          <p14:tracePt t="53755" x="6584950" y="2820988"/>
          <p14:tracePt t="53761" x="6626225" y="2830513"/>
          <p14:tracePt t="53875" x="6626225" y="2838450"/>
          <p14:tracePt t="53883" x="6626225" y="2855913"/>
          <p14:tracePt t="53892" x="6626225" y="2863850"/>
          <p14:tracePt t="53911" x="6626225" y="2906713"/>
          <p14:tracePt t="53916" x="6643688" y="2957513"/>
          <p14:tracePt t="53925" x="6669088" y="3051175"/>
          <p14:tracePt t="53931" x="6711950" y="3119438"/>
          <p14:tracePt t="53941" x="6770688" y="3228975"/>
          <p14:tracePt t="53948" x="6831013" y="3340100"/>
          <p14:tracePt t="53959" x="6873875" y="3424238"/>
          <p14:tracePt t="53962" x="6899275" y="3502025"/>
          <p14:tracePt t="53973" x="6932613" y="3594100"/>
          <p14:tracePt t="53979" x="6950075" y="3687763"/>
          <p14:tracePt t="53989" x="6958013" y="3773488"/>
          <p14:tracePt t="53996" x="6967538" y="3841750"/>
          <p14:tracePt t="54011" x="6967538" y="3968750"/>
          <p14:tracePt t="54019" x="6967538" y="4011613"/>
          <p14:tracePt t="54026" x="6975475" y="4062413"/>
          <p14:tracePt t="54034" x="6983413" y="4105275"/>
          <p14:tracePt t="54042" x="7000875" y="4156075"/>
          <p14:tracePt t="54050" x="7018338" y="4214813"/>
          <p14:tracePt t="54058" x="7034213" y="4257675"/>
          <p14:tracePt t="54066" x="7069138" y="4316413"/>
          <p14:tracePt t="54074" x="7102475" y="4368800"/>
          <p14:tracePt t="54082" x="7137400" y="4419600"/>
          <p14:tracePt t="54092" x="7178675" y="4470400"/>
          <p14:tracePt t="54098" x="7221538" y="4521200"/>
          <p14:tracePt t="54107" x="7289800" y="4572000"/>
          <p14:tracePt t="54114" x="7366000" y="4614863"/>
          <p14:tracePt t="54123" x="7434263" y="4640263"/>
          <p14:tracePt t="54130" x="7510463" y="4648200"/>
          <p14:tracePt t="54140" x="7561263" y="4648200"/>
          <p14:tracePt t="54146" x="7612063" y="4630738"/>
          <p14:tracePt t="54156" x="7654925" y="4605338"/>
          <p14:tracePt t="54162" x="7697788" y="4564063"/>
          <p14:tracePt t="54173" x="7723188" y="4538663"/>
          <p14:tracePt t="54178" x="7731125" y="4529138"/>
          <p14:tracePt t="54314" x="7740650" y="4521200"/>
          <p14:tracePt t="54322" x="7705725" y="4503738"/>
          <p14:tracePt t="54330" x="7646988" y="4495800"/>
          <p14:tracePt t="54338" x="7570788" y="4495800"/>
          <p14:tracePt t="54346" x="7493000" y="4495800"/>
          <p14:tracePt t="54355" x="7408863" y="4521200"/>
          <p14:tracePt t="54361" x="7323138" y="4546600"/>
          <p14:tracePt t="54371" x="7256463" y="4572000"/>
          <p14:tracePt t="54378" x="7196138" y="4589463"/>
          <p14:tracePt t="54388" x="7137400" y="4614863"/>
          <p14:tracePt t="54394" x="7059613" y="4640263"/>
          <p14:tracePt t="54404" x="6983413" y="4691063"/>
          <p14:tracePt t="54410" x="6881813" y="4741863"/>
          <p14:tracePt t="54418" x="6780213" y="4802188"/>
          <p14:tracePt t="54426" x="6643688" y="4868863"/>
          <p14:tracePt t="54434" x="6491288" y="4954588"/>
          <p14:tracePt t="54442" x="6354763" y="5030788"/>
          <p14:tracePt t="54450" x="6227763" y="5099050"/>
          <p14:tracePt t="54458" x="6126163" y="5175250"/>
          <p14:tracePt t="54466" x="6007100" y="5260975"/>
          <p14:tracePt t="54473" x="5921375" y="5327650"/>
          <p14:tracePt t="54482" x="5870575" y="5380038"/>
          <p14:tracePt t="54490" x="5827713" y="5421313"/>
          <p14:tracePt t="54498" x="5794375" y="5464175"/>
          <p14:tracePt t="54507" x="5751513" y="5507038"/>
          <p14:tracePt t="54514" x="5743575" y="5514975"/>
          <p14:tracePt t="54523" x="5726113" y="5549900"/>
          <p14:tracePt t="54530" x="5718175" y="5549900"/>
          <p14:tracePt t="54539" x="5718175" y="5557838"/>
          <p14:tracePt t="54555" x="5708650" y="5557838"/>
          <p14:tracePt t="54659" x="5708650" y="5549900"/>
          <p14:tracePt t="54667" x="5700713" y="5532438"/>
          <p14:tracePt t="54677" x="5692775" y="5507038"/>
          <p14:tracePt t="54683" x="5683250" y="5489575"/>
          <p14:tracePt t="54693" x="5683250" y="5472113"/>
          <p14:tracePt t="54699" x="5675313" y="5456238"/>
          <p14:tracePt t="54708" x="5675313" y="5438775"/>
          <p14:tracePt t="54714" x="5675313" y="5421313"/>
          <p14:tracePt t="54723" x="5683250" y="5387975"/>
          <p14:tracePt t="54730" x="5683250" y="5370513"/>
          <p14:tracePt t="54740" x="5692775" y="5353050"/>
          <p14:tracePt t="54746" x="5700713" y="5337175"/>
          <p14:tracePt t="54756" x="5708650" y="5319713"/>
          <p14:tracePt t="54762" x="5718175" y="5311775"/>
          <p14:tracePt t="54772" x="5718175" y="5302250"/>
          <p14:tracePt t="54778" x="5726113" y="5302250"/>
          <p14:tracePt t="54825" x="5735638" y="5302250"/>
          <p14:tracePt t="54833" x="5743575" y="5302250"/>
          <p14:tracePt t="54849" x="5735638" y="5302250"/>
          <p14:tracePt t="54890" x="5726113" y="5302250"/>
          <p14:tracePt t="54897" x="5718175" y="5302250"/>
          <p14:tracePt t="54905" x="5708650" y="5302250"/>
          <p14:tracePt t="54913" x="5700713" y="5311775"/>
          <p14:tracePt t="54923" x="5683250" y="5311775"/>
          <p14:tracePt t="54929" x="5675313" y="5319713"/>
          <p14:tracePt t="54940" x="5657850" y="5327650"/>
          <p14:tracePt t="54945" x="5632450" y="5337175"/>
          <p14:tracePt t="54956" x="5624513" y="5345113"/>
          <p14:tracePt t="54961" x="5616575" y="5353050"/>
          <p14:tracePt t="55002" x="5607050" y="5353050"/>
          <p14:tracePt t="55018" x="5599113" y="5345113"/>
          <p14:tracePt t="55025" x="5591175" y="5327650"/>
          <p14:tracePt t="55034" x="5581650" y="5294313"/>
          <p14:tracePt t="55042" x="5565775" y="5251450"/>
          <p14:tracePt t="55050" x="5538788" y="5218113"/>
          <p14:tracePt t="55058" x="5522913" y="5157788"/>
          <p14:tracePt t="55066" x="5505450" y="5081588"/>
          <p14:tracePt t="55074" x="5487988" y="5005388"/>
          <p14:tracePt t="55082" x="5462588" y="4919663"/>
          <p14:tracePt t="55089" x="5429250" y="4818063"/>
          <p14:tracePt t="55098" x="5411788" y="4724400"/>
          <p14:tracePt t="55107" x="5386388" y="4630738"/>
          <p14:tracePt t="55114" x="5368925" y="4538663"/>
          <p14:tracePt t="55123" x="5360988" y="4470400"/>
          <p14:tracePt t="55129" x="5353050" y="4402138"/>
          <p14:tracePt t="55139" x="5343525" y="4341813"/>
          <p14:tracePt t="55146" x="5335588" y="4308475"/>
          <p14:tracePt t="55155" x="5327650" y="4300538"/>
          <p14:tracePt t="55210" x="5318125" y="4300538"/>
          <p14:tracePt t="55218" x="5310188" y="4308475"/>
          <p14:tracePt t="55226" x="5310188" y="4325938"/>
          <p14:tracePt t="55234" x="5302250" y="4341813"/>
          <p14:tracePt t="55242" x="5292725" y="4368800"/>
          <p14:tracePt t="55250" x="5292725" y="4402138"/>
          <p14:tracePt t="55258" x="5292725" y="4460875"/>
          <p14:tracePt t="55266" x="5292725" y="4521200"/>
          <p14:tracePt t="55274" x="5284788" y="4597400"/>
          <p14:tracePt t="55282" x="5267325" y="4691063"/>
          <p14:tracePt t="55290" x="5241925" y="4792663"/>
          <p14:tracePt t="55298" x="5208588" y="4886325"/>
          <p14:tracePt t="55308" x="5173663" y="4979988"/>
          <p14:tracePt t="55314" x="5140325" y="5056188"/>
          <p14:tracePt t="55324" x="5097463" y="5141913"/>
          <p14:tracePt t="55330" x="5064125" y="5208588"/>
          <p14:tracePt t="55341" x="5029200" y="5268913"/>
          <p14:tracePt t="55346" x="4995863" y="5319713"/>
          <p14:tracePt t="55356" x="4962525" y="5370513"/>
          <p14:tracePt t="55362" x="4953000" y="5380038"/>
          <p14:tracePt t="55373" x="4953000" y="5405438"/>
          <p14:tracePt t="55378" x="4945063" y="5405438"/>
          <p14:tracePt t="55403" x="4935538" y="5413375"/>
          <p14:tracePt t="55410" x="4935538" y="5421313"/>
          <p14:tracePt t="55434" x="4927600" y="5430838"/>
          <p14:tracePt t="55450" x="4910138" y="5430838"/>
          <p14:tracePt t="55458" x="4884738" y="5430838"/>
          <p14:tracePt t="55467" x="4859338" y="5430838"/>
          <p14:tracePt t="55474" x="4826000" y="5430838"/>
          <p14:tracePt t="55482" x="4775200" y="5430838"/>
          <p14:tracePt t="55490" x="4706938" y="5430838"/>
          <p14:tracePt t="55505" x="4630738" y="5430838"/>
          <p14:tracePt t="55510" x="4537075" y="5430838"/>
          <p14:tracePt t="55519" x="4435475" y="5438775"/>
          <p14:tracePt t="55526" x="4324350" y="5456238"/>
          <p14:tracePt t="55534" x="4214813" y="5464175"/>
          <p14:tracePt t="55542" x="4103688" y="5481638"/>
          <p14:tracePt t="55550" x="4035425" y="5497513"/>
          <p14:tracePt t="55558" x="3976688" y="5532438"/>
          <p14:tracePt t="55567" x="3925888" y="5565775"/>
          <p14:tracePt t="55575" x="3873500" y="5600700"/>
          <p14:tracePt t="55582" x="3832225" y="5641975"/>
          <p14:tracePt t="55591" x="3806825" y="5668963"/>
          <p14:tracePt t="55598" x="3797300" y="5702300"/>
          <p14:tracePt t="55608" x="3781425" y="5727700"/>
          <p14:tracePt t="55614" x="3781425" y="5735638"/>
          <p14:tracePt t="55623" x="3771900" y="5745163"/>
          <p14:tracePt t="55677" x="3771900" y="5761038"/>
          <p14:tracePt t="55686" x="3781425" y="5761038"/>
          <p14:tracePt t="55694" x="3797300" y="5770563"/>
          <p14:tracePt t="55703" x="3814763" y="5778500"/>
          <p14:tracePt t="55710" x="3840163" y="5778500"/>
          <p14:tracePt t="55717" x="3900488" y="5788025"/>
          <p14:tracePt t="55725" x="3967163" y="5795963"/>
          <p14:tracePt t="55734" x="4052888" y="5838825"/>
          <p14:tracePt t="55742" x="4162425" y="5864225"/>
          <p14:tracePt t="55750" x="4316413" y="5897563"/>
          <p14:tracePt t="55758" x="4476750" y="5940425"/>
          <p14:tracePt t="55765" x="4595813" y="5983288"/>
          <p14:tracePt t="55774" x="4757738" y="6034088"/>
          <p14:tracePt t="55781" x="4902200" y="6076950"/>
          <p14:tracePt t="55789" x="4995863" y="6110288"/>
          <p14:tracePt t="55797" x="5054600" y="6135688"/>
          <p14:tracePt t="55806" x="5064125" y="6153150"/>
          <p14:tracePt t="55814" x="5072063" y="6153150"/>
          <p14:tracePt t="55823" x="5072063" y="6161088"/>
          <p14:tracePt t="55888" x="5089525" y="6153150"/>
          <p14:tracePt t="55901" x="5097463" y="6135688"/>
          <p14:tracePt t="55909" x="5114925" y="6084888"/>
          <p14:tracePt t="55917" x="5140325" y="5999163"/>
          <p14:tracePt t="55925" x="5173663" y="5897563"/>
          <p14:tracePt t="55933" x="5216525" y="5761038"/>
          <p14:tracePt t="55941" x="5249863" y="5659438"/>
          <p14:tracePt t="55949" x="5284788" y="5565775"/>
          <p14:tracePt t="55957" x="5318125" y="5472113"/>
          <p14:tracePt t="55966" x="5360988" y="5395913"/>
          <p14:tracePt t="55974" x="5386388" y="5345113"/>
          <p14:tracePt t="55982" x="5394325" y="5337175"/>
          <p14:tracePt t="55990" x="5403850" y="5327650"/>
          <p14:tracePt t="56030" x="5421313" y="5345113"/>
          <p14:tracePt t="56038" x="5429250" y="5353050"/>
          <p14:tracePt t="56046" x="5437188" y="5370513"/>
          <p14:tracePt t="56056" x="5454650" y="5405438"/>
          <p14:tracePt t="56062" x="5487988" y="5456238"/>
          <p14:tracePt t="56072" x="5556250" y="5540375"/>
          <p14:tracePt t="56078" x="5632450" y="5641975"/>
          <p14:tracePt t="56088" x="5718175" y="5710238"/>
          <p14:tracePt t="56094" x="5802313" y="5770563"/>
          <p14:tracePt t="56105" x="5880100" y="5803900"/>
          <p14:tracePt t="56110" x="5946775" y="5829300"/>
          <p14:tracePt t="56118" x="6015038" y="5854700"/>
          <p14:tracePt t="56126" x="6083300" y="5864225"/>
          <p14:tracePt t="56134" x="6159500" y="5872163"/>
          <p14:tracePt t="56142" x="6227763" y="5872163"/>
          <p14:tracePt t="56150" x="6296025" y="5872163"/>
          <p14:tracePt t="56158" x="6364288" y="5872163"/>
          <p14:tracePt t="56166" x="6430963" y="5846763"/>
          <p14:tracePt t="56174" x="6516688" y="5829300"/>
          <p14:tracePt t="56182" x="6600825" y="5813425"/>
          <p14:tracePt t="56191" x="6694488" y="5788025"/>
          <p14:tracePt t="56198" x="6788150" y="5761038"/>
          <p14:tracePt t="56208" x="6889750" y="5735638"/>
          <p14:tracePt t="56214" x="7000875" y="5719763"/>
          <p14:tracePt t="56223" x="7085013" y="5710238"/>
          <p14:tracePt t="56230" x="7188200" y="5710238"/>
          <p14:tracePt t="56240" x="7281863" y="5710238"/>
          <p14:tracePt t="56246" x="7373938" y="5710238"/>
          <p14:tracePt t="56256" x="7477125" y="5727700"/>
          <p14:tracePt t="56262" x="7553325" y="5735638"/>
          <p14:tracePt t="56271" x="7621588" y="5761038"/>
          <p14:tracePt t="56278" x="7680325" y="5770563"/>
          <p14:tracePt t="56289" x="7731125" y="5770563"/>
          <p14:tracePt t="56294" x="7766050" y="5778500"/>
          <p14:tracePt t="56306" x="7807325" y="5788025"/>
          <p14:tracePt t="56310" x="7842250" y="5795963"/>
          <p14:tracePt t="56319" x="7867650" y="5803900"/>
          <p14:tracePt t="56326" x="7918450" y="5813425"/>
          <p14:tracePt t="56334" x="7961313" y="5821363"/>
          <p14:tracePt t="56342" x="8020050" y="5829300"/>
          <p14:tracePt t="56350" x="8080375" y="5846763"/>
          <p14:tracePt t="56358" x="8139113" y="5854700"/>
          <p14:tracePt t="56366" x="8174038" y="5854700"/>
          <p14:tracePt t="56374" x="8181975" y="5854700"/>
          <p14:tracePt t="56414" x="8174038" y="5854700"/>
          <p14:tracePt t="56430" x="8139113" y="5854700"/>
          <p14:tracePt t="56439" x="8088313" y="5854700"/>
          <p14:tracePt t="56446" x="8004175" y="5854700"/>
          <p14:tracePt t="56456" x="7900988" y="5854700"/>
          <p14:tracePt t="56462" x="7816850" y="5854700"/>
          <p14:tracePt t="56472" x="7662863" y="5813425"/>
          <p14:tracePt t="56478" x="7477125" y="5745163"/>
          <p14:tracePt t="56489" x="7297738" y="5659438"/>
          <p14:tracePt t="56494" x="7145338" y="5591175"/>
          <p14:tracePt t="56504" x="7034213" y="5532438"/>
          <p14:tracePt t="56510" x="6942138" y="5481638"/>
          <p14:tracePt t="56518" x="6856413" y="5405438"/>
          <p14:tracePt t="56526" x="6797675" y="5353050"/>
          <p14:tracePt t="56534" x="6737350" y="5286375"/>
          <p14:tracePt t="56542" x="6686550" y="5226050"/>
          <p14:tracePt t="56550" x="6653213" y="5175250"/>
          <p14:tracePt t="56558" x="6626225" y="5116513"/>
          <p14:tracePt t="56566" x="6618288" y="5056188"/>
          <p14:tracePt t="56574" x="6610350" y="4987925"/>
          <p14:tracePt t="56582" x="6600825" y="4911725"/>
          <p14:tracePt t="56592" x="6600825" y="4843463"/>
          <p14:tracePt t="56598" x="6600825" y="4792663"/>
          <p14:tracePt t="56606" x="6600825" y="4741863"/>
          <p14:tracePt t="56614" x="6600825" y="4708525"/>
          <p14:tracePt t="56622" x="6592888" y="4699000"/>
          <p14:tracePt t="56630" x="6584950" y="4683125"/>
          <p14:tracePt t="56639" x="6584950" y="4673600"/>
          <p14:tracePt t="56656" x="6567488" y="4665663"/>
          <p14:tracePt t="56662" x="6567488" y="4657725"/>
          <p14:tracePt t="56686" x="6559550" y="4657725"/>
          <p14:tracePt t="56744" x="6559550" y="4683125"/>
          <p14:tracePt t="56751" x="6584950" y="4716463"/>
          <p14:tracePt t="56759" x="6626225" y="4792663"/>
          <p14:tracePt t="56768" x="6678613" y="4852988"/>
          <p14:tracePt t="56776" x="6745288" y="4937125"/>
          <p14:tracePt t="56782" x="6813550" y="5022850"/>
          <p14:tracePt t="56791" x="6889750" y="5099050"/>
          <p14:tracePt t="56798" x="6950075" y="5157788"/>
          <p14:tracePt t="56807" x="7026275" y="5218113"/>
          <p14:tracePt t="56814" x="7102475" y="5276850"/>
          <p14:tracePt t="56823" x="7162800" y="5337175"/>
          <p14:tracePt t="56830" x="7246938" y="5405438"/>
          <p14:tracePt t="56839" x="7348538" y="5481638"/>
          <p14:tracePt t="56846" x="7451725" y="5575300"/>
          <p14:tracePt t="56856" x="7553325" y="5668963"/>
          <p14:tracePt t="56862" x="7629525" y="5745163"/>
          <p14:tracePt t="56871" x="7688263" y="5795963"/>
          <p14:tracePt t="56890" x="7748588" y="5846763"/>
          <p14:tracePt t="56894" x="7756525" y="5846763"/>
          <p14:tracePt t="56943" x="7756525" y="5854700"/>
          <p14:tracePt t="56959" x="7748588" y="5854700"/>
          <p14:tracePt t="56967" x="7705725" y="5821363"/>
          <p14:tracePt t="56976" x="7672388" y="5795963"/>
          <p14:tracePt t="56982" x="7637463" y="5788025"/>
          <p14:tracePt t="56992" x="7561263" y="5745163"/>
          <p14:tracePt t="56999" x="7442200" y="5719763"/>
          <p14:tracePt t="57006" x="7289800" y="5651500"/>
          <p14:tracePt t="57013" x="7102475" y="5591175"/>
          <p14:tracePt t="57022" x="6889750" y="5524500"/>
          <p14:tracePt t="57029" x="6661150" y="5456238"/>
          <p14:tracePt t="57039" x="6473825" y="5395913"/>
          <p14:tracePt t="57045" x="6321425" y="5337175"/>
          <p14:tracePt t="57056" x="6227763" y="5302250"/>
          <p14:tracePt t="57063" x="6167438" y="5276850"/>
          <p14:tracePt t="57072" x="6167438" y="5268913"/>
          <p14:tracePt t="57079" x="6167438" y="5260975"/>
          <p14:tracePt t="57091" x="6167438" y="5251450"/>
          <p14:tracePt t="57094" x="6176963" y="5218113"/>
          <p14:tracePt t="57106" x="6184900" y="5200650"/>
          <p14:tracePt t="57111" x="6202363" y="5157788"/>
          <p14:tracePt t="57119" x="6227763" y="5091113"/>
          <p14:tracePt t="57126" x="6245225" y="5005388"/>
          <p14:tracePt t="57134" x="6253163" y="4911725"/>
          <p14:tracePt t="57142" x="6261100" y="4827588"/>
          <p14:tracePt t="57150" x="6261100" y="4733925"/>
          <p14:tracePt t="57158" x="6253163" y="4648200"/>
          <p14:tracePt t="57166" x="6227763" y="4589463"/>
          <p14:tracePt t="57175" x="6194425" y="4529138"/>
          <p14:tracePt t="57183" x="6159500" y="4486275"/>
          <p14:tracePt t="57191" x="6142038" y="4460875"/>
          <p14:tracePt t="57198" x="6108700" y="4427538"/>
          <p14:tracePt t="57207" x="6091238" y="4410075"/>
          <p14:tracePt t="57215" x="6057900" y="4384675"/>
          <p14:tracePt t="57225" x="6024563" y="4368800"/>
          <p14:tracePt t="57230" x="5981700" y="4359275"/>
          <p14:tracePt t="57240" x="5946775" y="4359275"/>
          <p14:tracePt t="57247" x="5913438" y="4359275"/>
          <p14:tracePt t="57256" x="5853113" y="4359275"/>
          <p14:tracePt t="57262" x="5794375" y="4359275"/>
          <p14:tracePt t="57272" x="5735638" y="4384675"/>
          <p14:tracePt t="57279" x="5649913" y="4419600"/>
          <p14:tracePt t="57289" x="5573713" y="4452938"/>
          <p14:tracePt t="57295" x="5472113" y="4503738"/>
          <p14:tracePt t="57306" x="5403850" y="4554538"/>
          <p14:tracePt t="57310" x="5327650" y="4622800"/>
          <p14:tracePt t="57319" x="5249863" y="4699000"/>
          <p14:tracePt t="57326" x="5191125" y="4775200"/>
          <p14:tracePt t="57334" x="5114925" y="4843463"/>
          <p14:tracePt t="57342" x="5046663" y="4919663"/>
          <p14:tracePt t="57350" x="4978400" y="5005388"/>
          <p14:tracePt t="57358" x="4927600" y="5073650"/>
          <p14:tracePt t="57366" x="4876800" y="5124450"/>
          <p14:tracePt t="57374" x="4843463" y="5167313"/>
          <p14:tracePt t="57382" x="4808538" y="5192713"/>
          <p14:tracePt t="57390" x="4783138" y="5218113"/>
          <p14:tracePt t="57398" x="4740275" y="5243513"/>
          <p14:tracePt t="57407" x="4681538" y="5260975"/>
          <p14:tracePt t="57414" x="4613275" y="5276850"/>
          <p14:tracePt t="57424" x="4519613" y="5286375"/>
          <p14:tracePt t="57430" x="4443413" y="5286375"/>
          <p14:tracePt t="57439" x="4341813" y="5286375"/>
          <p14:tracePt t="57446" x="4248150" y="5286375"/>
          <p14:tracePt t="57456" x="4171950" y="5286375"/>
          <p14:tracePt t="57462" x="4095750" y="5286375"/>
          <p14:tracePt t="57471" x="4010025" y="5294313"/>
          <p14:tracePt t="57478" x="3933825" y="5294313"/>
          <p14:tracePt t="57489" x="3883025" y="5302250"/>
          <p14:tracePt t="57494" x="3857625" y="5311775"/>
          <p14:tracePt t="57505" x="3848100" y="5311775"/>
          <p14:tracePt t="57510" x="3840163" y="5319713"/>
          <p14:tracePt t="57568" x="3840163" y="5327650"/>
          <p14:tracePt t="57583" x="3840163" y="5337175"/>
          <p14:tracePt t="57599" x="3857625" y="5337175"/>
          <p14:tracePt t="57607" x="3873500" y="5337175"/>
          <p14:tracePt t="57614" x="3890963" y="5345113"/>
          <p14:tracePt t="57624" x="3925888" y="5353050"/>
          <p14:tracePt t="57631" x="3984625" y="5370513"/>
          <p14:tracePt t="57640" x="4070350" y="5387975"/>
          <p14:tracePt t="57647" x="4154488" y="5405438"/>
          <p14:tracePt t="57657" x="4273550" y="5413375"/>
          <p14:tracePt t="57663" x="4400550" y="5438775"/>
          <p14:tracePt t="57672" x="4537075" y="5464175"/>
          <p14:tracePt t="57679" x="4699000" y="5524500"/>
          <p14:tracePt t="57690" x="4826000" y="5565775"/>
          <p14:tracePt t="57694" x="4919663" y="5591175"/>
          <p14:tracePt t="57705" x="4995863" y="5616575"/>
          <p14:tracePt t="57711" x="5046663" y="5641975"/>
          <p14:tracePt t="57719" x="5080000" y="5651500"/>
          <p14:tracePt t="57726" x="5132388" y="5668963"/>
          <p14:tracePt t="57734" x="5191125" y="5684838"/>
          <p14:tracePt t="57742" x="5249863" y="5694363"/>
          <p14:tracePt t="57750" x="5318125" y="5702300"/>
          <p14:tracePt t="57758" x="5403850" y="5702300"/>
          <p14:tracePt t="57767" x="5480050" y="5684838"/>
          <p14:tracePt t="57774" x="5565775" y="5641975"/>
          <p14:tracePt t="57782" x="5649913" y="5591175"/>
          <p14:tracePt t="57792" x="5726113" y="5549900"/>
          <p14:tracePt t="57798" x="5776913" y="5489575"/>
          <p14:tracePt t="57807" x="5819775" y="5438775"/>
          <p14:tracePt t="57815" x="5845175" y="5387975"/>
          <p14:tracePt t="57824" x="5870575" y="5345113"/>
          <p14:tracePt t="57830" x="5888038" y="5294313"/>
          <p14:tracePt t="57840" x="5895975" y="5251450"/>
          <p14:tracePt t="57846" x="5895975" y="5226050"/>
          <p14:tracePt t="57857" x="5895975" y="5192713"/>
          <p14:tracePt t="57862" x="5895975" y="5157788"/>
          <p14:tracePt t="57872" x="5895975" y="5124450"/>
          <p14:tracePt t="57891" x="5895975" y="5056188"/>
          <p14:tracePt t="57894" x="5895975" y="5005388"/>
          <p14:tracePt t="57906" x="5895975" y="4962525"/>
          <p14:tracePt t="57910" x="5913438" y="4903788"/>
          <p14:tracePt t="57918" x="5930900" y="4818063"/>
          <p14:tracePt t="57926" x="5956300" y="4708525"/>
          <p14:tracePt t="57935" x="5981700" y="4589463"/>
          <p14:tracePt t="57942" x="5997575" y="4478338"/>
          <p14:tracePt t="57950" x="6007100" y="4351338"/>
          <p14:tracePt t="57958" x="6024563" y="4214813"/>
          <p14:tracePt t="57967" x="6032500" y="4070350"/>
          <p14:tracePt t="57974" x="6040438" y="3951288"/>
          <p14:tracePt t="57982" x="6040438" y="3841750"/>
          <p14:tracePt t="57994" x="6040438" y="3748088"/>
          <p14:tracePt t="57999" x="6040438" y="3662363"/>
          <p14:tracePt t="58007" x="6040438" y="3594100"/>
          <p14:tracePt t="58014" x="6032500" y="3535363"/>
          <p14:tracePt t="58022" x="6015038" y="3484563"/>
          <p14:tracePt t="58063" x="6007100" y="3475038"/>
          <p14:tracePt t="58087" x="6007100" y="3484563"/>
          <p14:tracePt t="58093" x="5997575" y="3492500"/>
          <p14:tracePt t="58101" x="5997575" y="3517900"/>
          <p14:tracePt t="58109" x="5997575" y="3568700"/>
          <p14:tracePt t="58117" x="5997575" y="3646488"/>
          <p14:tracePt t="58125" x="6015038" y="3738563"/>
          <p14:tracePt t="58133" x="6032500" y="3824288"/>
          <p14:tracePt t="58142" x="6049963" y="3951288"/>
          <p14:tracePt t="58150" x="6057900" y="4095750"/>
          <p14:tracePt t="58158" x="6083300" y="4291013"/>
          <p14:tracePt t="58166" x="6116638" y="4495800"/>
          <p14:tracePt t="58174" x="6142038" y="4648200"/>
          <p14:tracePt t="58182" x="6184900" y="4767263"/>
          <p14:tracePt t="58190" x="6219825" y="4852988"/>
          <p14:tracePt t="58198" x="6261100" y="4919663"/>
          <p14:tracePt t="58205" x="6338888" y="4987925"/>
          <p14:tracePt t="58214" x="6430963" y="5056188"/>
          <p14:tracePt t="58223" x="6559550" y="5124450"/>
          <p14:tracePt t="58230" x="6711950" y="5192713"/>
          <p14:tracePt t="58240" x="6907213" y="5276850"/>
          <p14:tracePt t="58246" x="7077075" y="5345113"/>
          <p14:tracePt t="58255" x="7213600" y="5380038"/>
          <p14:tracePt t="58262" x="7348538" y="5413375"/>
          <p14:tracePt t="58271" x="7485063" y="5438775"/>
          <p14:tracePt t="58278" x="7672388" y="5489575"/>
          <p14:tracePt t="58287" x="7859713" y="5557838"/>
          <p14:tracePt t="58293" x="7994650" y="5600700"/>
          <p14:tracePt t="58304" x="8131175" y="5659438"/>
          <p14:tracePt t="58309" x="8224838" y="5719763"/>
          <p14:tracePt t="58318" x="8283575" y="5761038"/>
          <p14:tracePt t="58326" x="8301038" y="5770563"/>
          <p14:tracePt t="58333" x="8318500" y="5778500"/>
          <p14:tracePt t="58341" x="8326438" y="5795963"/>
          <p14:tracePt t="58350" x="8359775" y="5821363"/>
          <p14:tracePt t="58358" x="8385175" y="5821363"/>
          <p14:tracePt t="58366" x="8402638" y="5829300"/>
          <p14:tracePt t="58374" x="8435975" y="5838825"/>
          <p14:tracePt t="58382" x="8478838" y="5854700"/>
          <p14:tracePt t="58390" x="8513763" y="5854700"/>
          <p14:tracePt t="58397" x="8539163" y="5854700"/>
          <p14:tracePt t="58406" x="8564563" y="5854700"/>
          <p14:tracePt t="58413" x="8589963" y="5864225"/>
          <p14:tracePt t="58422" x="8597900" y="5864225"/>
          <p14:tracePt t="58430" x="8615363" y="5864225"/>
          <p14:tracePt t="58439" x="8623300" y="5864225"/>
          <p14:tracePt t="58462" x="8605838" y="5864225"/>
          <p14:tracePt t="58471" x="8572500" y="5846763"/>
          <p14:tracePt t="58478" x="8555038" y="5838825"/>
          <p14:tracePt t="58487" x="8478838" y="5821363"/>
          <p14:tracePt t="58494" x="8343900" y="5795963"/>
          <p14:tracePt t="58504" x="8189913" y="5778500"/>
          <p14:tracePt t="58510" x="8004175" y="5735638"/>
          <p14:tracePt t="58520" x="7824788" y="5702300"/>
          <p14:tracePt t="58526" x="7697788" y="5684838"/>
          <p14:tracePt t="58534" x="7518400" y="5651500"/>
          <p14:tracePt t="58542" x="7383463" y="5616575"/>
          <p14:tracePt t="58550" x="7246938" y="5583238"/>
          <p14:tracePt t="58558" x="7145338" y="5565775"/>
          <p14:tracePt t="58566" x="7043738" y="5549900"/>
          <p14:tracePt t="58578" x="6950075" y="5532438"/>
          <p14:tracePt t="58587" x="6899275" y="5514975"/>
          <p14:tracePt t="58594" x="6838950" y="5497513"/>
          <p14:tracePt t="58604" x="6770688" y="5481638"/>
          <p14:tracePt t="58610" x="6711950" y="5464175"/>
          <p14:tracePt t="58618" x="6653213" y="5456238"/>
          <p14:tracePt t="58626" x="6584950" y="5438775"/>
          <p14:tracePt t="58634" x="6524625" y="5421313"/>
          <p14:tracePt t="58642" x="6473825" y="5405438"/>
          <p14:tracePt t="58650" x="6430963" y="5387975"/>
          <p14:tracePt t="58658" x="6397625" y="5370513"/>
          <p14:tracePt t="58666" x="6364288" y="5353050"/>
          <p14:tracePt t="58674" x="6354763" y="5353050"/>
          <p14:tracePt t="58705" x="6346825" y="5345113"/>
          <p14:tracePt t="58722" x="6338888" y="5345113"/>
          <p14:tracePt t="58730" x="6321425" y="5345113"/>
          <p14:tracePt t="58740" x="6286500" y="5345113"/>
          <p14:tracePt t="58746" x="6227763" y="5345113"/>
          <p14:tracePt t="58756" x="6151563" y="5345113"/>
          <p14:tracePt t="58762" x="6049963" y="5345113"/>
          <p14:tracePt t="58772" x="5930900" y="5353050"/>
          <p14:tracePt t="58778" x="5802313" y="5370513"/>
          <p14:tracePt t="58788" x="5667375" y="5405438"/>
          <p14:tracePt t="58794" x="5538788" y="5421313"/>
          <p14:tracePt t="58805" x="5360988" y="5456238"/>
          <p14:tracePt t="58811" x="5208588" y="5481638"/>
          <p14:tracePt t="58821" x="5072063" y="5514975"/>
          <p14:tracePt t="58827" x="4962525" y="5532438"/>
          <p14:tracePt t="58835" x="4833938" y="5540375"/>
          <p14:tracePt t="58842" x="4706938" y="5549900"/>
          <p14:tracePt t="58850" x="4587875" y="5549900"/>
          <p14:tracePt t="58858" x="4460875" y="5549900"/>
          <p14:tracePt t="58866" x="4359275" y="5549900"/>
          <p14:tracePt t="58874" x="4291013" y="5549900"/>
          <p14:tracePt t="58890" x="4214813" y="5540375"/>
          <p14:tracePt t="58898" x="4179888" y="5532438"/>
          <p14:tracePt t="58906" x="4154488" y="5532438"/>
          <p14:tracePt t="58914" x="4137025" y="5532438"/>
          <p14:tracePt t="58923" x="4121150" y="5532438"/>
          <p14:tracePt t="58940" x="4103688" y="5532438"/>
          <p14:tracePt t="58946" x="4095750" y="5532438"/>
          <p14:tracePt t="58962" x="4086225" y="5532438"/>
          <p14:tracePt t="58972" x="4078288" y="5532438"/>
          <p14:tracePt t="59084" x="4078288" y="5514975"/>
          <p14:tracePt t="59091" x="4095750" y="5507038"/>
          <p14:tracePt t="59099" x="4137025" y="5472113"/>
          <p14:tracePt t="59109" x="4162425" y="5464175"/>
          <p14:tracePt t="59115" x="4230688" y="5446713"/>
          <p14:tracePt t="59125" x="4324350" y="5413375"/>
          <p14:tracePt t="59131" x="4425950" y="5395913"/>
          <p14:tracePt t="59141" x="4554538" y="5380038"/>
          <p14:tracePt t="59146" x="4706938" y="5370513"/>
          <p14:tracePt t="59155" x="4851400" y="5353050"/>
          <p14:tracePt t="59161" x="5003800" y="5327650"/>
          <p14:tracePt t="59171" x="5140325" y="5302250"/>
          <p14:tracePt t="59177" x="5249863" y="5276850"/>
          <p14:tracePt t="59188" x="5335588" y="5251450"/>
          <p14:tracePt t="59193" x="5421313" y="5226050"/>
          <p14:tracePt t="59204" x="5497513" y="5200650"/>
          <p14:tracePt t="59209" x="5581650" y="5183188"/>
          <p14:tracePt t="59222" x="5649913" y="5175250"/>
          <p14:tracePt t="59226" x="5726113" y="5167313"/>
          <p14:tracePt t="59234" x="5819775" y="5157788"/>
          <p14:tracePt t="59242" x="5905500" y="5157788"/>
          <p14:tracePt t="59250" x="5981700" y="5167313"/>
          <p14:tracePt t="59258" x="6075363" y="5192713"/>
          <p14:tracePt t="59266" x="6142038" y="5208588"/>
          <p14:tracePt t="59274" x="6227763" y="5235575"/>
          <p14:tracePt t="59281" x="6321425" y="5251450"/>
          <p14:tracePt t="59289" x="6389688" y="5260975"/>
          <p14:tracePt t="59298" x="6448425" y="5268913"/>
          <p14:tracePt t="59305" x="6508750" y="5276850"/>
          <p14:tracePt t="59314" x="6575425" y="5294313"/>
          <p14:tracePt t="59322" x="6653213" y="5311775"/>
          <p14:tracePt t="59330" x="6737350" y="5327650"/>
          <p14:tracePt t="59339" x="6823075" y="5362575"/>
          <p14:tracePt t="59345" x="6942138" y="5405438"/>
          <p14:tracePt t="59355" x="7043738" y="5430838"/>
          <p14:tracePt t="59362" x="7170738" y="5456238"/>
          <p14:tracePt t="59371" x="7272338" y="5481638"/>
          <p14:tracePt t="59378" x="7358063" y="5514975"/>
          <p14:tracePt t="59387" x="7408863" y="5532438"/>
          <p14:tracePt t="59394" x="7434263" y="5549900"/>
          <p14:tracePt t="59426" x="7442200" y="5557838"/>
          <p14:tracePt t="59523" x="7451725" y="5557838"/>
          <p14:tracePt t="59540" x="7459663" y="5557838"/>
          <p14:tracePt t="59557" x="7485063" y="5549900"/>
          <p14:tracePt t="59565" x="7510463" y="5514975"/>
          <p14:tracePt t="59574" x="7553325" y="5472113"/>
          <p14:tracePt t="59578" x="7570788" y="5446713"/>
          <p14:tracePt t="59588" x="7621588" y="5405438"/>
          <p14:tracePt t="59594" x="7680325" y="5362575"/>
          <p14:tracePt t="59604" x="7731125" y="5319713"/>
          <p14:tracePt t="59610" x="7799388" y="5260975"/>
          <p14:tracePt t="59621" x="7875588" y="5218113"/>
          <p14:tracePt t="59626" x="7926388" y="5175250"/>
          <p14:tracePt t="59634" x="7986713" y="5149850"/>
          <p14:tracePt t="59642" x="8037513" y="5124450"/>
          <p14:tracePt t="59650" x="8088313" y="5116513"/>
          <p14:tracePt t="59658" x="8113713" y="5106988"/>
          <p14:tracePt t="59666" x="8147050" y="5106988"/>
          <p14:tracePt t="59674" x="8156575" y="5106988"/>
          <p14:tracePt t="59682" x="8174038" y="5106988"/>
          <p14:tracePt t="59690" x="8207375" y="5132388"/>
          <p14:tracePt t="59698" x="8232775" y="5149850"/>
          <p14:tracePt t="59706" x="8275638" y="5175250"/>
          <p14:tracePt t="59714" x="8318500" y="5183188"/>
          <p14:tracePt t="59723" x="8318500" y="5192713"/>
          <p14:tracePt t="59730" x="8326438" y="5200650"/>
          <p14:tracePt t="59739" x="8343900" y="5208588"/>
          <p14:tracePt t="59796" x="8343900" y="5218113"/>
          <p14:tracePt t="59811" x="8326438" y="5235575"/>
          <p14:tracePt t="59820" x="8291513" y="5260975"/>
          <p14:tracePt t="59829" x="8275638" y="5276850"/>
          <p14:tracePt t="59838" x="8258175" y="5294313"/>
          <p14:tracePt t="59843" x="8215313" y="5319713"/>
          <p14:tracePt t="59850" x="8164513" y="5345113"/>
          <p14:tracePt t="59858" x="8096250" y="5380038"/>
          <p14:tracePt t="59866" x="8020050" y="5430838"/>
          <p14:tracePt t="59874" x="7943850" y="5464175"/>
          <p14:tracePt t="59891" x="7756525" y="5532438"/>
          <p14:tracePt t="59898" x="7662863" y="5549900"/>
          <p14:tracePt t="59906" x="7561263" y="5565775"/>
          <p14:tracePt t="59914" x="7451725" y="5583238"/>
          <p14:tracePt t="59923" x="7340600" y="5600700"/>
          <p14:tracePt t="59930" x="7229475" y="5616575"/>
          <p14:tracePt t="59940" x="7137400" y="5616575"/>
          <p14:tracePt t="59946" x="7026275" y="5608638"/>
          <p14:tracePt t="59957" x="6924675" y="5600700"/>
          <p14:tracePt t="59962" x="6823075" y="5583238"/>
          <p14:tracePt t="59972" x="6729413" y="5565775"/>
          <p14:tracePt t="59978" x="6643688" y="5549900"/>
          <p14:tracePt t="59991" x="6567488" y="5524500"/>
          <p14:tracePt t="59995" x="6473825" y="5497513"/>
          <p14:tracePt t="60008" x="6380163" y="5464175"/>
          <p14:tracePt t="60011" x="6278563" y="5438775"/>
          <p14:tracePt t="60018" x="6167438" y="5421313"/>
          <p14:tracePt t="60026" x="6083300" y="5395913"/>
          <p14:tracePt t="60034" x="5997575" y="5380038"/>
          <p14:tracePt t="60042" x="5905500" y="5353050"/>
          <p14:tracePt t="60050" x="5811838" y="5337175"/>
          <p14:tracePt t="60058" x="5718175" y="5319713"/>
          <p14:tracePt t="60066" x="5632450" y="5294313"/>
          <p14:tracePt t="60074" x="5530850" y="5286375"/>
          <p14:tracePt t="60082" x="5411788" y="5276850"/>
          <p14:tracePt t="60090" x="5310188" y="5276850"/>
          <p14:tracePt t="60098" x="5233988" y="5276850"/>
          <p14:tracePt t="60105" x="5157788" y="5276850"/>
          <p14:tracePt t="60114" x="5072063" y="5286375"/>
          <p14:tracePt t="60122" x="4987925" y="5302250"/>
          <p14:tracePt t="60130" x="4910138" y="5327650"/>
          <p14:tracePt t="60139" x="4826000" y="5353050"/>
          <p14:tracePt t="60146" x="4732338" y="5380038"/>
          <p14:tracePt t="60156" x="4656138" y="5413375"/>
          <p14:tracePt t="60162" x="4554538" y="5464175"/>
          <p14:tracePt t="60172" x="4476750" y="5497513"/>
          <p14:tracePt t="60178" x="4400550" y="5540375"/>
          <p14:tracePt t="60187" x="4341813" y="5575300"/>
          <p14:tracePt t="60194" x="4291013" y="5608638"/>
          <p14:tracePt t="60204" x="4240213" y="5641975"/>
          <p14:tracePt t="60210" x="4230688" y="5651500"/>
          <p14:tracePt t="60219" x="4222750" y="5659438"/>
          <p14:tracePt t="60226" x="4214813" y="5659438"/>
          <p14:tracePt t="60273" x="4205288" y="5668963"/>
          <p14:tracePt t="60289" x="4197350" y="5676900"/>
          <p14:tracePt t="60297" x="4171950" y="5676900"/>
          <p14:tracePt t="60305" x="4146550" y="5684838"/>
          <p14:tracePt t="60314" x="4111625" y="5694363"/>
          <p14:tracePt t="60322" x="4086225" y="5702300"/>
          <p14:tracePt t="60329" x="4044950" y="5702300"/>
          <p14:tracePt t="60339" x="4027488" y="5702300"/>
          <p14:tracePt t="60346" x="4002088" y="5702300"/>
          <p14:tracePt t="60355" x="3992563" y="5702300"/>
          <p14:tracePt t="60362" x="3984625" y="5702300"/>
          <p14:tracePt t="60372" x="3976688" y="5702300"/>
          <p14:tracePt t="60468" x="3992563" y="5694363"/>
          <p14:tracePt t="60475" x="3992563" y="5684838"/>
          <p14:tracePt t="60484" x="4010025" y="5668963"/>
          <p14:tracePt t="60490" x="4052888" y="5634038"/>
          <p14:tracePt t="60498" x="4111625" y="5600700"/>
          <p14:tracePt t="60505" x="4197350" y="5565775"/>
          <p14:tracePt t="60514" x="4291013" y="5532438"/>
          <p14:tracePt t="60523" x="4400550" y="5507038"/>
          <p14:tracePt t="60529" x="4519613" y="5481638"/>
          <p14:tracePt t="60539" x="4646613" y="5456238"/>
          <p14:tracePt t="60545" x="4775200" y="5438775"/>
          <p14:tracePt t="60555" x="4910138" y="5421313"/>
          <p14:tracePt t="60562" x="5013325" y="5395913"/>
          <p14:tracePt t="60571" x="5089525" y="5380038"/>
          <p14:tracePt t="60578" x="5140325" y="5362575"/>
          <p14:tracePt t="60586" x="5165725" y="5353050"/>
          <p14:tracePt t="60594" x="5173663" y="5337175"/>
          <p14:tracePt t="60603" x="5183188" y="5311775"/>
          <p14:tracePt t="60610" x="5199063" y="5276850"/>
          <p14:tracePt t="60620" x="5208588" y="5251450"/>
          <p14:tracePt t="60626" x="5233988" y="5218113"/>
          <p14:tracePt t="60634" x="5259388" y="5167313"/>
          <p14:tracePt t="60642" x="5267325" y="5132388"/>
          <p14:tracePt t="60650" x="5276850" y="5124450"/>
          <p14:tracePt t="60804" x="5276850" y="5116513"/>
          <p14:tracePt t="60812" x="5276850" y="5106988"/>
          <p14:tracePt t="60821" x="5259388" y="5106988"/>
          <p14:tracePt t="60826" x="5233988" y="5116513"/>
          <p14:tracePt t="60834" x="5199063" y="5141913"/>
          <p14:tracePt t="60842" x="5165725" y="5157788"/>
          <p14:tracePt t="60849" x="5157788" y="5175250"/>
          <p14:tracePt t="60857" x="5148263" y="5175250"/>
          <p14:tracePt t="60866" x="5157788" y="5192713"/>
          <p14:tracePt t="60873" x="5173663" y="5200650"/>
          <p14:tracePt t="60888" x="5183188" y="5208588"/>
          <p14:tracePt t="60890" x="5191125" y="5208588"/>
          <p14:tracePt t="60898" x="5199063" y="5208588"/>
          <p14:tracePt t="60905" x="5199063" y="5218113"/>
          <p14:tracePt t="61010" x="5191125" y="5218113"/>
          <p14:tracePt t="61075" x="5199063" y="5218113"/>
          <p14:tracePt t="61091" x="5216525" y="5235575"/>
          <p14:tracePt t="61099" x="5259388" y="5268913"/>
          <p14:tracePt t="61108" x="5335588" y="5319713"/>
          <p14:tracePt t="61115" x="5421313" y="5362575"/>
          <p14:tracePt t="61124" x="5513388" y="5387975"/>
          <p14:tracePt t="61130" x="5624513" y="5430838"/>
          <p14:tracePt t="61140" x="5743575" y="5456238"/>
          <p14:tracePt t="61146" x="5845175" y="5481638"/>
          <p14:tracePt t="61156" x="5921375" y="5489575"/>
          <p14:tracePt t="61162" x="6007100" y="5489575"/>
          <p14:tracePt t="61172" x="6075363" y="5489575"/>
          <p14:tracePt t="61178" x="6151563" y="5497513"/>
          <p14:tracePt t="61187" x="6235700" y="5497513"/>
          <p14:tracePt t="61194" x="6311900" y="5507038"/>
          <p14:tracePt t="61204" x="6380163" y="5524500"/>
          <p14:tracePt t="61210" x="6430963" y="5532438"/>
          <p14:tracePt t="61220" x="6465888" y="5540375"/>
          <p14:tracePt t="61226" x="6491288" y="5540375"/>
          <p14:tracePt t="61236" x="6508750" y="5540375"/>
          <p14:tracePt t="61242" x="6534150" y="5540375"/>
          <p14:tracePt t="61250" x="6550025" y="5549900"/>
          <p14:tracePt t="61267" x="6559550" y="5549900"/>
          <p14:tracePt t="61274" x="6567488" y="5549900"/>
          <p14:tracePt t="61282" x="6575425" y="5557838"/>
          <p14:tracePt t="61290" x="6610350" y="5565775"/>
          <p14:tracePt t="61299" x="6626225" y="5565775"/>
          <p14:tracePt t="61306" x="6669088" y="5575300"/>
          <p14:tracePt t="61314" x="6737350" y="5583238"/>
          <p14:tracePt t="61323" x="6831013" y="5600700"/>
          <p14:tracePt t="61330" x="6924675" y="5616575"/>
          <p14:tracePt t="61339" x="7018338" y="5651500"/>
          <p14:tracePt t="61345" x="7112000" y="5676900"/>
          <p14:tracePt t="61354" x="7213600" y="5694363"/>
          <p14:tracePt t="61361" x="7307263" y="5710238"/>
          <p14:tracePt t="61372" x="7400925" y="5719763"/>
          <p14:tracePt t="61377" x="7477125" y="5735638"/>
          <p14:tracePt t="61389" x="7561263" y="5745163"/>
          <p14:tracePt t="61394" x="7621588" y="5753100"/>
          <p14:tracePt t="61403" x="7662863" y="5753100"/>
          <p14:tracePt t="61410" x="7672388" y="5753100"/>
          <p14:tracePt t="61421" x="7680325" y="5753100"/>
          <p14:tracePt t="61426" x="7688263" y="5753100"/>
          <p14:tracePt t="61482" x="7705725" y="5761038"/>
          <p14:tracePt t="61522" x="7715250" y="5770563"/>
          <p14:tracePt t="61944" x="7723188" y="5770563"/>
          <p14:tracePt t="61968" x="7731125" y="5770563"/>
          <p14:tracePt t="62010" x="7731125" y="5761038"/>
          <p14:tracePt t="62022" x="7723188" y="5761038"/>
          <p14:tracePt t="62216" x="7731125" y="5761038"/>
          <p14:tracePt t="62230" x="7748588" y="5761038"/>
          <p14:tracePt t="62238" x="7756525" y="5778500"/>
          <p14:tracePt t="62255" x="7756525" y="5788025"/>
          <p14:tracePt t="62262" x="7766050" y="5788025"/>
          <p14:tracePt t="62277" x="7766050" y="5795963"/>
          <p14:tracePt t="62486" x="7766050" y="5803900"/>
          <p14:tracePt t="62494" x="7748588" y="5803900"/>
          <p14:tracePt t="62503" x="7715250" y="5803900"/>
          <p14:tracePt t="62510" x="7672388" y="5803900"/>
          <p14:tracePt t="62520" x="7621588" y="5795963"/>
          <p14:tracePt t="62526" x="7570788" y="5778500"/>
          <p14:tracePt t="62534" x="7518400" y="5753100"/>
          <p14:tracePt t="62542" x="7477125" y="5735638"/>
          <p14:tracePt t="62550" x="7442200" y="5727700"/>
          <p14:tracePt t="62557" x="7416800" y="5719763"/>
          <p14:tracePt t="62574" x="7408863" y="5719763"/>
          <p14:tracePt t="62647" x="7400925" y="5719763"/>
          <p14:tracePt t="62655" x="7383463" y="5719763"/>
          <p14:tracePt t="62664" x="7366000" y="5719763"/>
          <p14:tracePt t="62673" x="7340600" y="5719763"/>
          <p14:tracePt t="62678" x="7307263" y="5719763"/>
          <p14:tracePt t="62687" x="7264400" y="5719763"/>
          <p14:tracePt t="62694" x="7204075" y="5719763"/>
          <p14:tracePt t="62703" x="7137400" y="5719763"/>
          <p14:tracePt t="62710" x="7069138" y="5719763"/>
          <p14:tracePt t="62720" x="7008813" y="5719763"/>
          <p14:tracePt t="62726" x="6967538" y="5719763"/>
          <p14:tracePt t="62737" x="6932613" y="5719763"/>
          <p14:tracePt t="62742" x="6889750" y="5719763"/>
          <p14:tracePt t="62750" x="6856413" y="5719763"/>
          <p14:tracePt t="62758" x="6831013" y="5719763"/>
          <p14:tracePt t="62766" x="6788150" y="5719763"/>
          <p14:tracePt t="62774" x="6754813" y="5719763"/>
          <p14:tracePt t="62782" x="6711950" y="5719763"/>
          <p14:tracePt t="62790" x="6653213" y="5719763"/>
          <p14:tracePt t="62798" x="6592888" y="5710238"/>
          <p14:tracePt t="62806" x="6524625" y="5694363"/>
          <p14:tracePt t="62814" x="6456363" y="5676900"/>
          <p14:tracePt t="62824" x="6380163" y="5651500"/>
          <p14:tracePt t="62830" x="6303963" y="5634038"/>
          <p14:tracePt t="62839" x="6219825" y="5608638"/>
          <p14:tracePt t="62846" x="6134100" y="5591175"/>
          <p14:tracePt t="62855" x="6065838" y="5565775"/>
          <p14:tracePt t="62862" x="6015038" y="5549900"/>
          <p14:tracePt t="62872" x="5964238" y="5532438"/>
          <p14:tracePt t="62878" x="5930900" y="5524500"/>
          <p14:tracePt t="62889" x="5880100" y="5514975"/>
          <p14:tracePt t="62894" x="5837238" y="5507038"/>
          <p14:tracePt t="62904" x="5786438" y="5507038"/>
          <p14:tracePt t="62910" x="5743575" y="5507038"/>
          <p14:tracePt t="62921" x="5683250" y="5507038"/>
          <p14:tracePt t="62926" x="5616575" y="5507038"/>
          <p14:tracePt t="62937" x="5548313" y="5507038"/>
          <p14:tracePt t="62942" x="5472113" y="5507038"/>
          <p14:tracePt t="62951" x="5378450" y="5514975"/>
          <p14:tracePt t="62958" x="5267325" y="5524500"/>
          <p14:tracePt t="62966" x="5122863" y="5532438"/>
          <p14:tracePt t="62974" x="4978400" y="5549900"/>
          <p14:tracePt t="62982" x="4826000" y="5565775"/>
          <p14:tracePt t="62990" x="4681538" y="5575300"/>
          <p14:tracePt t="62999" x="4511675" y="5591175"/>
          <p14:tracePt t="63006" x="4367213" y="5600700"/>
          <p14:tracePt t="63016" x="4222750" y="5600700"/>
          <p14:tracePt t="63025" x="4111625" y="5600700"/>
          <p14:tracePt t="63030" x="4002088" y="5600700"/>
          <p14:tracePt t="63039" x="3908425" y="5600700"/>
          <p14:tracePt t="63047" x="3832225" y="5600700"/>
          <p14:tracePt t="63057" x="3781425" y="5591175"/>
          <p14:tracePt t="63062" x="3746500" y="5583238"/>
          <p14:tracePt t="63073" x="3703638" y="5575300"/>
          <p14:tracePt t="63079" x="3695700" y="5565775"/>
          <p14:tracePt t="63089" x="3687763" y="5565775"/>
          <p14:tracePt t="63175" x="3687763" y="5557838"/>
          <p14:tracePt t="63183" x="3703638" y="5540375"/>
          <p14:tracePt t="63192" x="3729038" y="5524500"/>
          <p14:tracePt t="63199" x="3763963" y="5481638"/>
          <p14:tracePt t="63206" x="3806825" y="5430838"/>
          <p14:tracePt t="63214" x="3848100" y="5362575"/>
          <p14:tracePt t="63222" x="3883025" y="5311775"/>
          <p14:tracePt t="63230" x="3916363" y="5276850"/>
          <p14:tracePt t="63240" x="3933825" y="5243513"/>
          <p14:tracePt t="63246" x="3959225" y="5226050"/>
          <p14:tracePt t="63256" x="3967163" y="5218113"/>
          <p14:tracePt t="63262" x="3976688" y="5208588"/>
          <p14:tracePt t="63272" x="3984625" y="5208588"/>
          <p14:tracePt t="63303" x="3992563" y="5200650"/>
          <p14:tracePt t="63310" x="3992563" y="5192713"/>
          <p14:tracePt t="63320" x="4002088" y="5175250"/>
          <p14:tracePt t="63326" x="4017963" y="5157788"/>
          <p14:tracePt t="63337" x="4044950" y="5141913"/>
          <p14:tracePt t="63342" x="4052888" y="5116513"/>
          <p14:tracePt t="63350" x="4095750" y="5091113"/>
          <p14:tracePt t="63358" x="4103688" y="5064125"/>
          <p14:tracePt t="63366" x="4121150" y="5048250"/>
          <p14:tracePt t="63374" x="4129088" y="5022850"/>
          <p14:tracePt t="63382" x="4154488" y="5005388"/>
          <p14:tracePt t="63390" x="4171950" y="4987925"/>
          <p14:tracePt t="63398" x="4179888" y="4972050"/>
          <p14:tracePt t="63406" x="4187825" y="4972050"/>
          <p14:tracePt t="63414" x="4197350" y="4962525"/>
          <p14:tracePt t="63639" x="4214813" y="4962525"/>
          <p14:tracePt t="63647" x="4222750" y="4962525"/>
          <p14:tracePt t="63656" x="4240213" y="4962525"/>
          <p14:tracePt t="63664" x="4265613" y="4954588"/>
          <p14:tracePt t="63711" x="4273550" y="4979988"/>
          <p14:tracePt t="63720" x="4273550" y="4997450"/>
          <p14:tracePt t="63726" x="4281488" y="5038725"/>
          <p14:tracePt t="63735" x="4291013" y="5081588"/>
          <p14:tracePt t="63742" x="4306888" y="5141913"/>
          <p14:tracePt t="63750" x="4316413" y="5200650"/>
          <p14:tracePt t="63758" x="4332288" y="5260975"/>
          <p14:tracePt t="63766" x="4349750" y="5337175"/>
          <p14:tracePt t="63774" x="4367213" y="5380038"/>
          <p14:tracePt t="63782" x="4392613" y="5430838"/>
          <p14:tracePt t="63790" x="4418013" y="5489575"/>
          <p14:tracePt t="63798" x="4460875" y="5557838"/>
          <p14:tracePt t="63806" x="4503738" y="5608638"/>
          <p14:tracePt t="63814" x="4554538" y="5659438"/>
          <p14:tracePt t="63822" x="4595813" y="5702300"/>
          <p14:tracePt t="63830" x="4638675" y="5735638"/>
          <p14:tracePt t="63838" x="4689475" y="5778500"/>
          <p14:tracePt t="63846" x="4732338" y="5813425"/>
          <p14:tracePt t="63855" x="4783138" y="5838825"/>
          <p14:tracePt t="63862" x="4818063" y="5854700"/>
          <p14:tracePt t="63871" x="4868863" y="5872163"/>
          <p14:tracePt t="63878" x="4894263" y="5872163"/>
          <p14:tracePt t="63888" x="4935538" y="5880100"/>
          <p14:tracePt t="63894" x="4962525" y="5880100"/>
          <p14:tracePt t="63903" x="4987925" y="5880100"/>
          <p14:tracePt t="63910" x="5013325" y="5880100"/>
          <p14:tracePt t="63920" x="5038725" y="5880100"/>
          <p14:tracePt t="63926" x="5072063" y="5880100"/>
          <p14:tracePt t="63936" x="5132388" y="5854700"/>
          <p14:tracePt t="63942" x="5199063" y="5821363"/>
          <p14:tracePt t="63950" x="5292725" y="5788025"/>
          <p14:tracePt t="63958" x="5411788" y="5745163"/>
          <p14:tracePt t="63966" x="5573713" y="5710238"/>
          <p14:tracePt t="63974" x="5751513" y="5676900"/>
          <p14:tracePt t="63982" x="5946775" y="5634038"/>
          <p14:tracePt t="63990" x="6151563" y="5616575"/>
          <p14:tracePt t="63998" x="6321425" y="5591175"/>
          <p14:tracePt t="64005" x="6491288" y="5575300"/>
          <p14:tracePt t="64014" x="6618288" y="5557838"/>
          <p14:tracePt t="64021" x="6745288" y="5549900"/>
          <p14:tracePt t="64030" x="6856413" y="5532438"/>
          <p14:tracePt t="64039" x="6975475" y="5524500"/>
          <p14:tracePt t="64046" x="7077075" y="5514975"/>
          <p14:tracePt t="64055" x="7153275" y="5514975"/>
          <p14:tracePt t="64062" x="7229475" y="5514975"/>
          <p14:tracePt t="64071" x="7297738" y="5507038"/>
          <p14:tracePt t="64078" x="7373938" y="5507038"/>
          <p14:tracePt t="64087" x="7451725" y="5507038"/>
          <p14:tracePt t="64094" x="7527925" y="5507038"/>
          <p14:tracePt t="64103" x="7604125" y="5507038"/>
          <p14:tracePt t="64110" x="7697788" y="5507038"/>
          <p14:tracePt t="64120" x="7799388" y="5507038"/>
          <p14:tracePt t="64126" x="7900988" y="5507038"/>
          <p14:tracePt t="64136" x="8004175" y="5514975"/>
          <p14:tracePt t="64142" x="8105775" y="5514975"/>
          <p14:tracePt t="64150" x="8199438" y="5532438"/>
          <p14:tracePt t="64157" x="8291513" y="5549900"/>
          <p14:tracePt t="64166" x="8369300" y="5575300"/>
          <p14:tracePt t="64174" x="8445500" y="5591175"/>
          <p14:tracePt t="64181" x="8504238" y="5616575"/>
          <p14:tracePt t="64190" x="8539163" y="5634038"/>
          <p14:tracePt t="64198" x="8580438" y="5659438"/>
          <p14:tracePt t="64206" x="8589963" y="5668963"/>
          <p14:tracePt t="64214" x="8605838" y="5668963"/>
          <p14:tracePt t="64295" x="8615363" y="5676900"/>
          <p14:tracePt t="64328" x="8615363" y="5684838"/>
          <p14:tracePt t="64343" x="8615363" y="5694363"/>
          <p14:tracePt t="64353" x="8615363" y="5710238"/>
          <p14:tracePt t="64359" x="8615363" y="5719763"/>
          <p14:tracePt t="64368" x="8615363" y="5727700"/>
          <p14:tracePt t="64374" x="8615363" y="5735638"/>
          <p14:tracePt t="64390" x="8605838" y="5753100"/>
          <p14:tracePt t="64398" x="8589963" y="5788025"/>
          <p14:tracePt t="64406" x="8580438" y="5803900"/>
          <p14:tracePt t="64414" x="8555038" y="5821363"/>
          <p14:tracePt t="64422" x="8529638" y="5846763"/>
          <p14:tracePt t="64430" x="8478838" y="5880100"/>
          <p14:tracePt t="64439" x="8420100" y="5922963"/>
          <p14:tracePt t="64446" x="8351838" y="5957888"/>
          <p14:tracePt t="64455" x="8291513" y="5983288"/>
          <p14:tracePt t="64462" x="8215313" y="6008688"/>
          <p14:tracePt t="64472" x="8147050" y="6034088"/>
          <p14:tracePt t="64478" x="8070850" y="6042025"/>
          <p14:tracePt t="64488" x="8004175" y="6042025"/>
          <p14:tracePt t="64494" x="7935913" y="6042025"/>
          <p14:tracePt t="64503" x="7850188" y="6042025"/>
          <p14:tracePt t="64510" x="7748588" y="6024563"/>
          <p14:tracePt t="64520" x="7654925" y="6008688"/>
          <p14:tracePt t="64526" x="7545388" y="5983288"/>
          <p14:tracePt t="64538" x="7416800" y="5965825"/>
          <p14:tracePt t="64542" x="7289800" y="5948363"/>
          <p14:tracePt t="64550" x="7178675" y="5940425"/>
          <p14:tracePt t="64558" x="7077075" y="5932488"/>
          <p14:tracePt t="64566" x="6975475" y="5922963"/>
          <p14:tracePt t="64573" x="6873875" y="5922963"/>
          <p14:tracePt t="64581" x="6797675" y="5922963"/>
          <p14:tracePt t="64589" x="6711950" y="5915025"/>
          <p14:tracePt t="64597" x="6643688" y="5915025"/>
          <p14:tracePt t="64605" x="6584950" y="5915025"/>
          <p14:tracePt t="64613" x="6534150" y="5915025"/>
          <p14:tracePt t="64621" x="6473825" y="5915025"/>
          <p14:tracePt t="64630" x="6405563" y="5905500"/>
          <p14:tracePt t="64638" x="6346825" y="5897563"/>
          <p14:tracePt t="64646" x="6270625" y="5897563"/>
          <p14:tracePt t="64654" x="6176963" y="5897563"/>
          <p14:tracePt t="64662" x="6065838" y="5897563"/>
          <p14:tracePt t="64671" x="5964238" y="5897563"/>
          <p14:tracePt t="64678" x="5827713" y="5897563"/>
          <p14:tracePt t="64688" x="5700713" y="5897563"/>
          <p14:tracePt t="64694" x="5581650" y="5897563"/>
          <p14:tracePt t="64704" x="5437188" y="5897563"/>
          <p14:tracePt t="64710" x="5318125" y="5897563"/>
          <p14:tracePt t="64719" x="5208588" y="5897563"/>
          <p14:tracePt t="64730" x="5122863" y="5897563"/>
          <p14:tracePt t="64738" x="5054600" y="5897563"/>
          <p14:tracePt t="64746" x="5003800" y="5897563"/>
          <p14:tracePt t="64754" x="4945063" y="5897563"/>
          <p14:tracePt t="64761" x="4884738" y="5897563"/>
          <p14:tracePt t="64771" x="4826000" y="5897563"/>
          <p14:tracePt t="64778" x="4775200" y="5897563"/>
          <p14:tracePt t="64787" x="4689475" y="5897563"/>
          <p14:tracePt t="64794" x="4638675" y="5897563"/>
          <p14:tracePt t="64803" x="4545013" y="5897563"/>
          <p14:tracePt t="64810" x="4451350" y="5897563"/>
          <p14:tracePt t="64820" x="4367213" y="5897563"/>
          <p14:tracePt t="64826" x="4281488" y="5897563"/>
          <p14:tracePt t="64836" x="4197350" y="5897563"/>
          <p14:tracePt t="64842" x="4137025" y="5897563"/>
          <p14:tracePt t="64852" x="4095750" y="5897563"/>
          <p14:tracePt t="64858" x="4052888" y="5897563"/>
          <p14:tracePt t="64866" x="4044950" y="5897563"/>
          <p14:tracePt t="64874" x="4027488" y="5897563"/>
          <p14:tracePt t="64882" x="4010025" y="5897563"/>
          <p14:tracePt t="64890" x="3984625" y="5897563"/>
          <p14:tracePt t="64904" x="3967163" y="5897563"/>
          <p14:tracePt t="64905" x="3941763" y="5897563"/>
          <p14:tracePt t="64914" x="3908425" y="5897563"/>
          <p14:tracePt t="64921" x="3883025" y="5889625"/>
          <p14:tracePt t="64930" x="3857625" y="5889625"/>
          <p14:tracePt t="64938" x="3832225" y="5889625"/>
          <p14:tracePt t="64946" x="3806825" y="5889625"/>
          <p14:tracePt t="64954" x="3789363" y="5889625"/>
          <p14:tracePt t="64972" x="3781425" y="5889625"/>
          <p14:tracePt t="64978" x="3771900" y="5889625"/>
          <p14:tracePt t="65035" x="3763963" y="5889625"/>
          <p14:tracePt t="65067" x="3756025" y="5889625"/>
          <p14:tracePt t="65212" x="3756025" y="5872163"/>
          <p14:tracePt t="65219" x="3771900" y="5864225"/>
          <p14:tracePt t="65226" x="3814763" y="5829300"/>
          <p14:tracePt t="65235" x="3873500" y="5788025"/>
          <p14:tracePt t="65242" x="3967163" y="5727700"/>
          <p14:tracePt t="65250" x="4103688" y="5668963"/>
          <p14:tracePt t="65258" x="4256088" y="5600700"/>
          <p14:tracePt t="65266" x="4435475" y="5489575"/>
          <p14:tracePt t="65274" x="4638675" y="5405438"/>
          <p14:tracePt t="65282" x="4818063" y="5302250"/>
          <p14:tracePt t="65290" x="4970463" y="5218113"/>
          <p14:tracePt t="65298" x="5054600" y="5157788"/>
          <p14:tracePt t="65305" x="5106988" y="5106988"/>
          <p14:tracePt t="65314" x="5148263" y="5056188"/>
          <p14:tracePt t="65322" x="5165725" y="5013325"/>
          <p14:tracePt t="65330" x="5173663" y="4979988"/>
          <p14:tracePt t="65337" x="5183188" y="4954588"/>
          <p14:tracePt t="65346" x="5183188" y="4946650"/>
          <p14:tracePt t="65388" x="5191125" y="4946650"/>
          <p14:tracePt t="65394" x="5199063" y="4954588"/>
          <p14:tracePt t="65404" x="5199063" y="4987925"/>
          <p14:tracePt t="65411" x="5199063" y="5013325"/>
          <p14:tracePt t="65422" x="5208588" y="5048250"/>
          <p14:tracePt t="65427" x="5216525" y="5091113"/>
          <p14:tracePt t="65437" x="5224463" y="5124450"/>
          <p14:tracePt t="65442" x="5224463" y="5183188"/>
          <p14:tracePt t="65454" x="5224463" y="5260975"/>
          <p14:tracePt t="65458" x="5216525" y="5353050"/>
          <p14:tracePt t="65467" x="5208588" y="5446713"/>
          <p14:tracePt t="65474" x="5199063" y="5524500"/>
          <p14:tracePt t="65482" x="5191125" y="5608638"/>
          <p14:tracePt t="65490" x="5173663" y="5684838"/>
          <p14:tracePt t="65499" x="5148263" y="5753100"/>
          <p14:tracePt t="65506" x="5132388" y="5829300"/>
          <p14:tracePt t="65514" x="5114925" y="5872163"/>
          <p14:tracePt t="65523" x="5106988" y="5905500"/>
          <p14:tracePt t="65530" x="5089525" y="5932488"/>
          <p14:tracePt t="65540" x="5072063" y="5948363"/>
          <p14:tracePt t="65546" x="5054600" y="5973763"/>
          <p14:tracePt t="65555" x="5021263" y="5999163"/>
          <p14:tracePt t="65563" x="4995863" y="6034088"/>
          <p14:tracePt t="65574" x="4970463" y="6049963"/>
          <p14:tracePt t="65578" x="4919663" y="6084888"/>
          <p14:tracePt t="65587" x="4859338" y="6110288"/>
          <p14:tracePt t="65594" x="4800600" y="6127750"/>
          <p14:tracePt t="65604" x="4740275" y="6135688"/>
          <p14:tracePt t="65611" x="4699000" y="6143625"/>
          <p14:tracePt t="65621" x="4664075" y="6143625"/>
          <p14:tracePt t="65626" x="4638675" y="6143625"/>
          <p14:tracePt t="65637" x="4621213" y="6143625"/>
          <p14:tracePt t="65642" x="4595813" y="6143625"/>
          <p14:tracePt t="65651" x="4587875" y="6143625"/>
          <p14:tracePt t="65657" x="4562475" y="6143625"/>
          <p14:tracePt t="65665" x="4545013" y="6143625"/>
          <p14:tracePt t="65673" x="4519613" y="6143625"/>
          <p14:tracePt t="65681" x="4486275" y="6143625"/>
          <p14:tracePt t="65689" x="4451350" y="6143625"/>
          <p14:tracePt t="65697" x="4418013" y="6143625"/>
          <p14:tracePt t="65705" x="4392613" y="6143625"/>
          <p14:tracePt t="65714" x="4384675" y="6143625"/>
          <p14:tracePt t="65721" x="4375150" y="6153150"/>
          <p14:tracePt t="65803" x="4392613" y="6135688"/>
          <p14:tracePt t="65811" x="4400550" y="6127750"/>
          <p14:tracePt t="65821" x="4435475" y="6110288"/>
          <p14:tracePt t="65829" x="4511675" y="6076950"/>
          <p14:tracePt t="65839" x="4646613" y="6034088"/>
          <p14:tracePt t="65842" x="4791075" y="5991225"/>
          <p14:tracePt t="65849" x="4970463" y="5957888"/>
          <p14:tracePt t="65857" x="5165725" y="5932488"/>
          <p14:tracePt t="65865" x="5335588" y="5915025"/>
          <p14:tracePt t="65873" x="5505450" y="5905500"/>
          <p14:tracePt t="65881" x="5667375" y="5905500"/>
          <p14:tracePt t="65889" x="5776913" y="5905500"/>
          <p14:tracePt t="65904" x="5880100" y="5905500"/>
          <p14:tracePt t="65905" x="5938838" y="5915025"/>
          <p14:tracePt t="65913" x="5989638" y="5922963"/>
          <p14:tracePt t="65921" x="6024563" y="5932488"/>
          <p14:tracePt t="65929" x="6049963" y="5940425"/>
          <p14:tracePt t="65937" x="6075363" y="5948363"/>
          <p14:tracePt t="65945" x="6116638" y="5965825"/>
          <p14:tracePt t="65955" x="6142038" y="5983288"/>
          <p14:tracePt t="65961" x="6184900" y="5999163"/>
          <p14:tracePt t="65971" x="6235700" y="6016625"/>
          <p14:tracePt t="65977" x="6278563" y="6034088"/>
          <p14:tracePt t="65987" x="6329363" y="6034088"/>
          <p14:tracePt t="65994" x="6354763" y="6042025"/>
          <p14:tracePt t="66004" x="6380163" y="6049963"/>
          <p14:tracePt t="66010" x="6389688" y="6049963"/>
          <p14:tracePt t="66058" x="6389688" y="6024563"/>
          <p14:tracePt t="66074" x="6380163" y="6008688"/>
          <p14:tracePt t="66082" x="6372225" y="5983288"/>
          <p14:tracePt t="66090" x="6354763" y="5932488"/>
          <p14:tracePt t="66098" x="6329363" y="5872163"/>
          <p14:tracePt t="66106" x="6303963" y="5788025"/>
          <p14:tracePt t="66114" x="6253163" y="5702300"/>
          <p14:tracePt t="66122" x="6202363" y="5583238"/>
          <p14:tracePt t="66130" x="6142038" y="5472113"/>
          <p14:tracePt t="66140" x="6091238" y="5370513"/>
          <p14:tracePt t="66146" x="6057900" y="5268913"/>
          <p14:tracePt t="66156" x="6015038" y="5149850"/>
          <p14:tracePt t="66162" x="5997575" y="5048250"/>
          <p14:tracePt t="66173" x="5981700" y="4954588"/>
          <p14:tracePt t="66178" x="5972175" y="4894263"/>
          <p14:tracePt t="66188" x="5964238" y="4852988"/>
          <p14:tracePt t="66259" x="5964238" y="4868863"/>
          <p14:tracePt t="66268" x="5964238" y="4911725"/>
          <p14:tracePt t="66276" x="5938838" y="5022850"/>
          <p14:tracePt t="66283" x="5870575" y="5175250"/>
          <p14:tracePt t="66292" x="5776913" y="5387975"/>
          <p14:tracePt t="66300" x="5632450" y="5616575"/>
          <p14:tracePt t="66308" x="5497513" y="5829300"/>
          <p14:tracePt t="66314" x="5378450" y="6008688"/>
          <p14:tracePt t="66322" x="5302250" y="6127750"/>
          <p14:tracePt t="66330" x="5241925" y="6221413"/>
          <p14:tracePt t="66338" x="5199063" y="6297613"/>
          <p14:tracePt t="66346" x="5165725" y="6348413"/>
          <p14:tracePt t="66356" x="5157788" y="6348413"/>
          <p14:tracePt t="66411" x="5148263" y="6348413"/>
          <p14:tracePt t="66419" x="5140325" y="6348413"/>
          <p14:tracePt t="66426" x="5114925" y="6348413"/>
          <p14:tracePt t="66435" x="5064125" y="6348413"/>
          <p14:tracePt t="66442" x="4995863" y="6348413"/>
          <p14:tracePt t="66452" x="4868863" y="6348413"/>
          <p14:tracePt t="66458" x="4714875" y="6348413"/>
          <p14:tracePt t="66465" x="4545013" y="6338888"/>
          <p14:tracePt t="66473" x="4384675" y="6338888"/>
          <p14:tracePt t="66481" x="4171950" y="6338888"/>
          <p14:tracePt t="66489" x="3984625" y="6338888"/>
          <p14:tracePt t="66497" x="3797300" y="6330950"/>
          <p14:tracePt t="66505" x="3652838" y="6323013"/>
          <p14:tracePt t="66513" x="3525838" y="6313488"/>
          <p14:tracePt t="66521" x="3424238" y="6297613"/>
          <p14:tracePt t="66529" x="3363913" y="6288088"/>
          <p14:tracePt t="66538" x="3330575" y="6288088"/>
          <p14:tracePt t="66545" x="3313113" y="6280150"/>
          <p14:tracePt t="66586" x="3313113" y="6272213"/>
          <p14:tracePt t="66603" x="3313113" y="6262688"/>
          <p14:tracePt t="66609" x="3330575" y="6254750"/>
          <p14:tracePt t="66619" x="3373438" y="6221413"/>
          <p14:tracePt t="66625" x="3381375" y="6203950"/>
          <p14:tracePt t="66635" x="3432175" y="6169025"/>
          <p14:tracePt t="66642" x="3500438" y="6127750"/>
          <p14:tracePt t="66650" x="3594100" y="6076950"/>
          <p14:tracePt t="66657" x="3703638" y="6042025"/>
          <p14:tracePt t="66666" x="3840163" y="5991225"/>
          <p14:tracePt t="66673" x="4027488" y="5922963"/>
          <p14:tracePt t="66681" x="4222750" y="5846763"/>
          <p14:tracePt t="66690" x="4443413" y="5735638"/>
          <p14:tracePt t="66698" x="4638675" y="5641975"/>
          <p14:tracePt t="66706" x="4833938" y="5540375"/>
          <p14:tracePt t="66714" x="4995863" y="5456238"/>
          <p14:tracePt t="66722" x="5114925" y="5370513"/>
          <p14:tracePt t="66729" x="5208588" y="5302250"/>
          <p14:tracePt t="66737" x="5292725" y="5235575"/>
          <p14:tracePt t="66745" x="5343525" y="5183188"/>
          <p14:tracePt t="66753" x="5386388" y="5141913"/>
          <p14:tracePt t="66761" x="5429250" y="5099050"/>
          <p14:tracePt t="66771" x="5462588" y="5064125"/>
          <p14:tracePt t="66777" x="5472113" y="5056188"/>
          <p14:tracePt t="66787" x="5480050" y="5048250"/>
          <p14:tracePt t="66834" x="5480050" y="5056188"/>
          <p14:tracePt t="66842" x="5480050" y="5073650"/>
          <p14:tracePt t="66851" x="5472113" y="5106988"/>
          <p14:tracePt t="66858" x="5462588" y="5141913"/>
          <p14:tracePt t="66866" x="5454650" y="5157788"/>
          <p14:tracePt t="66874" x="5437188" y="5192713"/>
          <p14:tracePt t="66882" x="5394325" y="5260975"/>
          <p14:tracePt t="66890" x="5318125" y="5345113"/>
          <p14:tracePt t="66899" x="5241925" y="5438775"/>
          <p14:tracePt t="66907" x="5140325" y="5565775"/>
          <p14:tracePt t="66914" x="5038725" y="5694363"/>
          <p14:tracePt t="66921" x="4927600" y="5795963"/>
          <p14:tracePt t="66930" x="4826000" y="5889625"/>
          <p14:tracePt t="66938" x="4740275" y="5957888"/>
          <p14:tracePt t="66946" x="4673600" y="6016625"/>
          <p14:tracePt t="66953" x="4621213" y="6049963"/>
          <p14:tracePt t="66962" x="4613275" y="6059488"/>
          <p14:tracePt t="67035" x="4621213" y="6059488"/>
          <p14:tracePt t="67044" x="4630738" y="6049963"/>
          <p14:tracePt t="67053" x="4646613" y="6042025"/>
          <p14:tracePt t="67060" x="4689475" y="6024563"/>
          <p14:tracePt t="67072" x="4740275" y="6008688"/>
          <p14:tracePt t="67076" x="4808538" y="5991225"/>
          <p14:tracePt t="67083" x="4902200" y="5957888"/>
          <p14:tracePt t="67094" x="5013325" y="5932488"/>
          <p14:tracePt t="67100" x="5132388" y="5915025"/>
          <p14:tracePt t="67107" x="5241925" y="5880100"/>
          <p14:tracePt t="67114" x="5360988" y="5854700"/>
          <p14:tracePt t="67122" x="5462588" y="5829300"/>
          <p14:tracePt t="67130" x="5565775" y="5795963"/>
          <p14:tracePt t="67140" x="5649913" y="5770563"/>
          <p14:tracePt t="67146" x="5718175" y="5735638"/>
          <p14:tracePt t="67156" x="5786438" y="5710238"/>
          <p14:tracePt t="67162" x="5845175" y="5676900"/>
          <p14:tracePt t="67173" x="5895975" y="5641975"/>
          <p14:tracePt t="67178" x="5946775" y="5608638"/>
          <p14:tracePt t="67188" x="5997575" y="5565775"/>
          <p14:tracePt t="67194" x="6049963" y="5507038"/>
          <p14:tracePt t="67203" x="6091238" y="5456238"/>
          <p14:tracePt t="67211" x="6134100" y="5405438"/>
          <p14:tracePt t="67220" x="6194425" y="5353050"/>
          <p14:tracePt t="67226" x="6219825" y="5311775"/>
          <p14:tracePt t="67236" x="6245225" y="5286375"/>
          <p14:tracePt t="67242" x="6270625" y="5251450"/>
          <p14:tracePt t="67253" x="6278563" y="5226050"/>
          <p14:tracePt t="67258" x="6278563" y="5218113"/>
          <p14:tracePt t="67267" x="6286500" y="5200650"/>
          <p14:tracePt t="67356" x="6286500" y="5235575"/>
          <p14:tracePt t="67363" x="6286500" y="5251450"/>
          <p14:tracePt t="67372" x="6286500" y="5276850"/>
          <p14:tracePt t="67379" x="6296025" y="5311775"/>
          <p14:tracePt t="67390" x="6303963" y="5362575"/>
          <p14:tracePt t="67395" x="6311900" y="5421313"/>
          <p14:tracePt t="67405" x="6329363" y="5489575"/>
          <p14:tracePt t="67411" x="6338888" y="5565775"/>
          <p14:tracePt t="67424" x="6346825" y="5668963"/>
          <p14:tracePt t="67429" x="6354763" y="5753100"/>
          <p14:tracePt t="67438" x="6354763" y="5821363"/>
          <p14:tracePt t="67442" x="6354763" y="5854700"/>
          <p14:tracePt t="67453" x="6364288" y="5889625"/>
          <p14:tracePt t="67458" x="6364288" y="5905500"/>
          <p14:tracePt t="67467" x="6372225" y="5922963"/>
          <p14:tracePt t="67596" x="6380163" y="5915025"/>
          <p14:tracePt t="67605" x="6405563" y="5864225"/>
          <p14:tracePt t="67610" x="6430963" y="5770563"/>
          <p14:tracePt t="67619" x="6456363" y="5634038"/>
          <p14:tracePt t="67626" x="6483350" y="5532438"/>
          <p14:tracePt t="67637" x="6491288" y="5430838"/>
          <p14:tracePt t="67642" x="6508750" y="5337175"/>
          <p14:tracePt t="67652" x="6516688" y="5260975"/>
          <p14:tracePt t="67658" x="6524625" y="5200650"/>
          <p14:tracePt t="67666" x="6534150" y="5167313"/>
          <p14:tracePt t="67673" x="6534150" y="5149850"/>
          <p14:tracePt t="67690" x="6534150" y="5141913"/>
          <p14:tracePt t="67756" x="6542088" y="5132388"/>
          <p14:tracePt t="67763" x="6542088" y="5124450"/>
          <p14:tracePt t="67772" x="6550025" y="5124450"/>
          <p14:tracePt t="67789" x="6550025" y="5116513"/>
          <p14:tracePt t="67823" x="6559550" y="5116513"/>
          <p14:tracePt t="67861" x="6575425" y="5116513"/>
          <p14:tracePt t="67870" x="6618288" y="5149850"/>
          <p14:tracePt t="67877" x="6653213" y="5192713"/>
          <p14:tracePt t="67887" x="6686550" y="5235575"/>
          <p14:tracePt t="67894" x="6719888" y="5268913"/>
          <p14:tracePt t="67904" x="6745288" y="5294313"/>
          <p14:tracePt t="67910" x="6780213" y="5327650"/>
          <p14:tracePt t="67919" x="6831013" y="5362575"/>
          <p14:tracePt t="67926" x="6899275" y="5395913"/>
          <p14:tracePt t="67936" x="6958013" y="5430838"/>
          <p14:tracePt t="67942" x="7018338" y="5472113"/>
          <p14:tracePt t="67952" x="7127875" y="5532438"/>
          <p14:tracePt t="67958" x="7246938" y="5608638"/>
          <p14:tracePt t="67967" x="7408863" y="5735638"/>
          <p14:tracePt t="67974" x="7570788" y="5829300"/>
          <p14:tracePt t="67982" x="7705725" y="5922963"/>
          <p14:tracePt t="67990" x="7867650" y="6024563"/>
          <p14:tracePt t="67998" x="8029575" y="6118225"/>
          <p14:tracePt t="68007" x="8131175" y="6169025"/>
          <p14:tracePt t="68014" x="8215313" y="6203950"/>
          <p14:tracePt t="68022" x="8275638" y="6221413"/>
          <p14:tracePt t="68030" x="8283575" y="6221413"/>
          <p14:tracePt t="68037" x="8291513" y="6221413"/>
          <p14:tracePt t="68046" x="8301038" y="6229350"/>
          <p14:tracePt t="68144" x="8291513" y="6229350"/>
          <p14:tracePt t="68152" x="8266113" y="6221413"/>
          <p14:tracePt t="68160" x="8258175" y="6221413"/>
          <p14:tracePt t="68169" x="8232775" y="6203950"/>
          <p14:tracePt t="68176" x="8189913" y="6186488"/>
          <p14:tracePt t="68183" x="8113713" y="6169025"/>
          <p14:tracePt t="68190" x="8037513" y="6153150"/>
          <p14:tracePt t="68198" x="7918450" y="6135688"/>
          <p14:tracePt t="68206" x="7791450" y="6110288"/>
          <p14:tracePt t="68214" x="7629525" y="6049963"/>
          <p14:tracePt t="68222" x="7518400" y="6016625"/>
          <p14:tracePt t="68230" x="7416800" y="5973763"/>
          <p14:tracePt t="68238" x="7315200" y="5940425"/>
          <p14:tracePt t="68246" x="7256463" y="5922963"/>
          <p14:tracePt t="68256" x="7204075" y="5905500"/>
          <p14:tracePt t="68262" x="7196138" y="5897563"/>
          <p14:tracePt t="68271" x="7188200" y="5889625"/>
          <p14:tracePt t="68278" x="7178675" y="5872163"/>
          <p14:tracePt t="68288" x="7178675" y="5854700"/>
          <p14:tracePt t="68294" x="7170738" y="5838825"/>
          <p14:tracePt t="68304" x="7153275" y="5788025"/>
          <p14:tracePt t="68310" x="7137400" y="5745163"/>
          <p14:tracePt t="68320" x="7112000" y="5694363"/>
          <p14:tracePt t="68326" x="7085013" y="5634038"/>
          <p14:tracePt t="68336" x="7051675" y="5565775"/>
          <p14:tracePt t="68342" x="7018338" y="5514975"/>
          <p14:tracePt t="68352" x="6983413" y="5464175"/>
          <p14:tracePt t="68358" x="6975475" y="5456238"/>
          <p14:tracePt t="68368" x="6975475" y="5446713"/>
          <p14:tracePt t="68374" x="6958013" y="5421313"/>
          <p14:tracePt t="68382" x="6950075" y="5413375"/>
          <p14:tracePt t="68390" x="6924675" y="5387975"/>
          <p14:tracePt t="68398" x="6915150" y="5370513"/>
          <p14:tracePt t="68406" x="6907213" y="5362575"/>
          <p14:tracePt t="68414" x="6899275" y="5345113"/>
          <p14:tracePt t="68422" x="6873875" y="5327650"/>
          <p14:tracePt t="68430" x="6864350" y="5319713"/>
          <p14:tracePt t="68438" x="6848475" y="5294313"/>
          <p14:tracePt t="68446" x="6823075" y="5268913"/>
          <p14:tracePt t="68455" x="6813550" y="5260975"/>
          <p14:tracePt t="68462" x="6770688" y="5218113"/>
          <p14:tracePt t="68471" x="6762750" y="5208588"/>
          <p14:tracePt t="68478" x="6745288" y="5208588"/>
          <p14:tracePt t="68592" x="6737350" y="5208588"/>
          <p14:tracePt t="68600" x="6737350" y="5226050"/>
          <p14:tracePt t="68608" x="6737350" y="5251450"/>
          <p14:tracePt t="68615" x="6737350" y="5294313"/>
          <p14:tracePt t="68623" x="6745288" y="5353050"/>
          <p14:tracePt t="68631" x="6780213" y="5438775"/>
          <p14:tracePt t="68640" x="6813550" y="5532438"/>
          <p14:tracePt t="68646" x="6856413" y="5651500"/>
          <p14:tracePt t="68654" x="6889750" y="5753100"/>
          <p14:tracePt t="68662" x="6950075" y="5846763"/>
          <p14:tracePt t="68671" x="6992938" y="5932488"/>
          <p14:tracePt t="68678" x="7026275" y="5991225"/>
          <p14:tracePt t="68688" x="7051675" y="6034088"/>
          <p14:tracePt t="68694" x="7059613" y="6034088"/>
          <p14:tracePt t="68704" x="7069138" y="6049963"/>
          <p14:tracePt t="68784" x="7069138" y="6059488"/>
          <p14:tracePt t="68791" x="7069138" y="6067425"/>
          <p14:tracePt t="68799" x="7051675" y="6067425"/>
          <p14:tracePt t="68807" x="6992938" y="6067425"/>
          <p14:tracePt t="68816" x="6889750" y="6067425"/>
          <p14:tracePt t="68824" x="6729413" y="6067425"/>
          <p14:tracePt t="68832" x="6465888" y="6024563"/>
          <p14:tracePt t="68841" x="6210300" y="5965825"/>
          <p14:tracePt t="68847" x="5938838" y="5915025"/>
          <p14:tracePt t="68858" x="5683250" y="5821363"/>
          <p14:tracePt t="68863" x="5454650" y="5753100"/>
          <p14:tracePt t="68874" x="5267325" y="5694363"/>
          <p14:tracePt t="68879" x="5114925" y="5634038"/>
          <p14:tracePt t="68888" x="5021263" y="5591175"/>
          <p14:tracePt t="68894" x="4970463" y="5557838"/>
          <p14:tracePt t="68903" x="4970463" y="5549900"/>
          <p14:tracePt t="68909" x="4970463" y="5524500"/>
          <p14:tracePt t="68919" x="4970463" y="5507038"/>
          <p14:tracePt t="68925" x="4978400" y="5489575"/>
          <p14:tracePt t="68935" x="4987925" y="5464175"/>
          <p14:tracePt t="68941" x="5003800" y="5421313"/>
          <p14:tracePt t="68952" x="5029200" y="5370513"/>
          <p14:tracePt t="68957" x="5054600" y="5337175"/>
          <p14:tracePt t="68965" x="5054600" y="5319713"/>
          <p14:tracePt t="68973" x="5064125" y="5311775"/>
          <p14:tracePt t="68982" x="5064125" y="5302250"/>
          <p14:tracePt t="69038" x="5064125" y="5311775"/>
          <p14:tracePt t="69046" x="5054600" y="5327650"/>
          <p14:tracePt t="69054" x="5046663" y="5345113"/>
          <p14:tracePt t="69062" x="5038725" y="5370513"/>
          <p14:tracePt t="69071" x="5029200" y="5413375"/>
          <p14:tracePt t="69079" x="5021263" y="5438775"/>
          <p14:tracePt t="69089" x="5013325" y="5481638"/>
          <p14:tracePt t="69095" x="5003800" y="5549900"/>
          <p14:tracePt t="69104" x="4987925" y="5634038"/>
          <p14:tracePt t="69110" x="4978400" y="5702300"/>
          <p14:tracePt t="69120" x="4970463" y="5770563"/>
          <p14:tracePt t="69127" x="4953000" y="5846763"/>
          <p14:tracePt t="69138" x="4935538" y="5905500"/>
          <p14:tracePt t="69155" x="4902200" y="5973763"/>
          <p14:tracePt t="69158" x="4894263" y="5983288"/>
          <p14:tracePt t="69174" x="4884738" y="5991225"/>
          <p14:tracePt t="69183" x="4843463" y="6016625"/>
          <p14:tracePt t="69190" x="4833938" y="6024563"/>
          <p14:tracePt t="69199" x="4808538" y="6034088"/>
          <p14:tracePt t="69206" x="4783138" y="6049963"/>
          <p14:tracePt t="69215" x="4732338" y="6049963"/>
          <p14:tracePt t="69222" x="4646613" y="6059488"/>
          <p14:tracePt t="69231" x="4562475" y="6076950"/>
          <p14:tracePt t="69238" x="4460875" y="6084888"/>
          <p14:tracePt t="69247" x="4341813" y="6092825"/>
          <p14:tracePt t="69256" x="4230688" y="6092825"/>
          <p14:tracePt t="69262" x="4111625" y="6092825"/>
          <p14:tracePt t="69271" x="3984625" y="6092825"/>
          <p14:tracePt t="69278" x="3890963" y="6092825"/>
          <p14:tracePt t="69288" x="3806825" y="6092825"/>
          <p14:tracePt t="69294" x="3738563" y="6084888"/>
          <p14:tracePt t="69304" x="3652838" y="6076950"/>
          <p14:tracePt t="69310" x="3586163" y="6059488"/>
          <p14:tracePt t="69320" x="3517900" y="6034088"/>
          <p14:tracePt t="69327" x="3441700" y="6024563"/>
          <p14:tracePt t="69336" x="3389313" y="6016625"/>
          <p14:tracePt t="69343" x="3338513" y="6016625"/>
          <p14:tracePt t="69354" x="3313113" y="6016625"/>
          <p14:tracePt t="69358" x="3279775" y="6016625"/>
          <p14:tracePt t="69367" x="3254375" y="6016625"/>
          <p14:tracePt t="69375" x="3244850" y="6016625"/>
          <p14:tracePt t="69383" x="3236913" y="6016625"/>
          <p14:tracePt t="69519" x="3244850" y="6016625"/>
          <p14:tracePt t="69527" x="3262313" y="6016625"/>
          <p14:tracePt t="69538" x="3297238" y="6016625"/>
          <p14:tracePt t="69543" x="3330575" y="6008688"/>
          <p14:tracePt t="69556" x="3373438" y="5999163"/>
          <p14:tracePt t="69559" x="3432175" y="5991225"/>
          <p14:tracePt t="69569" x="3508375" y="5983288"/>
          <p14:tracePt t="69575" x="3594100" y="5973763"/>
          <p14:tracePt t="69583" x="3662363" y="5973763"/>
          <p14:tracePt t="69590" x="3746500" y="5957888"/>
          <p14:tracePt t="69599" x="3814763" y="5948363"/>
          <p14:tracePt t="69606" x="3873500" y="5932488"/>
          <p14:tracePt t="69615" x="3916363" y="5915025"/>
          <p14:tracePt t="69624" x="3959225" y="5897563"/>
          <p14:tracePt t="69630" x="4002088" y="5872163"/>
          <p14:tracePt t="69640" x="4035425" y="5838825"/>
          <p14:tracePt t="69646" x="4086225" y="5803900"/>
          <p14:tracePt t="69656" x="4146550" y="5761038"/>
          <p14:tracePt t="69663" x="4197350" y="5710238"/>
          <p14:tracePt t="69671" x="4256088" y="5668963"/>
          <p14:tracePt t="69679" x="4316413" y="5600700"/>
          <p14:tracePt t="69688" x="4375150" y="5540375"/>
          <p14:tracePt t="69694" x="4435475" y="5481638"/>
          <p14:tracePt t="69705" x="4503738" y="5430838"/>
          <p14:tracePt t="69711" x="4562475" y="5380038"/>
          <p14:tracePt t="69720" x="4630738" y="5327650"/>
          <p14:tracePt t="69726" x="4689475" y="5294313"/>
          <p14:tracePt t="69736" x="4732338" y="5260975"/>
          <p14:tracePt t="69743" x="4757738" y="5235575"/>
          <p14:tracePt t="69752" x="4775200" y="5218113"/>
          <p14:tracePt t="69758" x="4791075" y="5192713"/>
          <p14:tracePt t="69770" x="4818063" y="5183188"/>
          <p14:tracePt t="69775" x="4833938" y="5167313"/>
          <p14:tracePt t="69782" x="4859338" y="5157788"/>
          <p14:tracePt t="69790" x="4876800" y="5149850"/>
          <p14:tracePt t="69799" x="4902200" y="5124450"/>
          <p14:tracePt t="69806" x="4935538" y="5124450"/>
          <p14:tracePt t="69815" x="4970463" y="5106988"/>
          <p14:tracePt t="69822" x="4995863" y="5091113"/>
          <p14:tracePt t="69831" x="5029200" y="5056188"/>
          <p14:tracePt t="69839" x="5064125" y="5056188"/>
          <p14:tracePt t="69847" x="5106988" y="5038725"/>
          <p14:tracePt t="69857" x="5122863" y="5022850"/>
          <p14:tracePt t="69863" x="5157788" y="5013325"/>
          <p14:tracePt t="69871" x="5199063" y="4987925"/>
          <p14:tracePt t="69879" x="5216525" y="4979988"/>
          <p14:tracePt t="69889" x="5241925" y="4979988"/>
          <p14:tracePt t="69895" x="5284788" y="4979988"/>
          <p14:tracePt t="69906" x="5335588" y="4979988"/>
          <p14:tracePt t="69921" x="5446713" y="4979988"/>
          <p14:tracePt t="69927" x="5530850" y="4979988"/>
          <p14:tracePt t="69937" x="5607050" y="5005388"/>
          <p14:tracePt t="69943" x="5675313" y="5022850"/>
          <p14:tracePt t="69954" x="5726113" y="5048250"/>
          <p14:tracePt t="69959" x="5743575" y="5064125"/>
          <p14:tracePt t="69970" x="5751513" y="5064125"/>
          <p14:tracePt t="69975" x="5768975" y="5099050"/>
          <p14:tracePt t="69982" x="5768975" y="5106988"/>
          <p14:tracePt t="69990" x="5768975" y="5124450"/>
          <p14:tracePt t="69998" x="5768975" y="5132388"/>
          <p14:tracePt t="70006" x="5768975" y="5167313"/>
          <p14:tracePt t="70015" x="5768975" y="5192713"/>
          <p14:tracePt t="70022" x="5751513" y="5218113"/>
          <p14:tracePt t="70029" x="5743575" y="5251450"/>
          <p14:tracePt t="70037" x="5743575" y="5294313"/>
          <p14:tracePt t="70045" x="5735638" y="5311775"/>
          <p14:tracePt t="70053" x="5726113" y="5337175"/>
          <p14:tracePt t="70061" x="5726113" y="5370513"/>
          <p14:tracePt t="70070" x="5718175" y="5421313"/>
          <p14:tracePt t="70077" x="5708650" y="5456238"/>
          <p14:tracePt t="70087" x="5700713" y="5481638"/>
          <p14:tracePt t="70094" x="5700713" y="5507038"/>
          <p14:tracePt t="70103" x="5692775" y="5514975"/>
          <p14:tracePt t="70110" x="5692775" y="5532438"/>
          <p14:tracePt t="70126" x="5692775" y="5540375"/>
          <p14:tracePt t="70151" x="5708650" y="5549900"/>
          <p14:tracePt t="70158" x="5718175" y="5557838"/>
          <p14:tracePt t="70168" x="5726113" y="5557838"/>
          <p14:tracePt t="70174" x="5761038" y="5565775"/>
          <p14:tracePt t="70182" x="5786438" y="5575300"/>
          <p14:tracePt t="70189" x="5811838" y="5583238"/>
          <p14:tracePt t="70198" x="5870575" y="5583238"/>
          <p14:tracePt t="70206" x="5938838" y="5591175"/>
          <p14:tracePt t="70214" x="6032500" y="5600700"/>
          <p14:tracePt t="70222" x="6126163" y="5608638"/>
          <p14:tracePt t="70231" x="6210300" y="5616575"/>
          <p14:tracePt t="70238" x="6311900" y="5626100"/>
          <p14:tracePt t="70246" x="6415088" y="5634038"/>
          <p14:tracePt t="70253" x="6516688" y="5641975"/>
          <p14:tracePt t="70261" x="6610350" y="5651500"/>
          <p14:tracePt t="70271" x="6678613" y="5659438"/>
          <p14:tracePt t="70278" x="6737350" y="5659438"/>
          <p14:tracePt t="70287" x="6788150" y="5668963"/>
          <p14:tracePt t="70294" x="6823075" y="5676900"/>
          <p14:tracePt t="70303" x="6873875" y="5684838"/>
          <p14:tracePt t="70309" x="6915150" y="5684838"/>
          <p14:tracePt t="70319" x="6975475" y="5694363"/>
          <p14:tracePt t="70326" x="7069138" y="5702300"/>
          <p14:tracePt t="70335" x="7178675" y="5710238"/>
          <p14:tracePt t="70342" x="7281863" y="5719763"/>
          <p14:tracePt t="70352" x="7373938" y="5719763"/>
          <p14:tracePt t="70358" x="7477125" y="5719763"/>
          <p14:tracePt t="70369" x="7596188" y="5719763"/>
          <p14:tracePt t="70374" x="7705725" y="5719763"/>
          <p14:tracePt t="70381" x="7799388" y="5719763"/>
          <p14:tracePt t="70389" x="7875588" y="5719763"/>
          <p14:tracePt t="70398" x="7935913" y="5719763"/>
          <p14:tracePt t="70406" x="7943850" y="5719763"/>
          <p14:tracePt t="70413" x="7951788" y="5719763"/>
          <p14:tracePt t="70430" x="7951788" y="5727700"/>
          <p14:tracePt t="70446" x="7969250" y="5745163"/>
          <p14:tracePt t="70453" x="7986713" y="5753100"/>
          <p14:tracePt t="70462" x="7986713" y="5761038"/>
          <p14:tracePt t="70470" x="8004175" y="5770563"/>
          <p14:tracePt t="70478" x="8037513" y="5795963"/>
          <p14:tracePt t="70487" x="8062913" y="5821363"/>
          <p14:tracePt t="70494" x="8088313" y="5854700"/>
          <p14:tracePt t="70510" x="8096250" y="5864225"/>
          <p14:tracePt t="70543" x="8096250" y="5872163"/>
          <p14:tracePt t="70552" x="8096250" y="5880100"/>
          <p14:tracePt t="70559" x="8096250" y="5889625"/>
          <p14:tracePt t="70571" x="8088313" y="5915025"/>
          <p14:tracePt t="70575" x="8080375" y="5932488"/>
          <p14:tracePt t="70587" x="8080375" y="5948363"/>
          <p14:tracePt t="70591" x="8070850" y="5973763"/>
          <p14:tracePt t="70599" x="8062913" y="5991225"/>
          <p14:tracePt t="70609" x="8045450" y="6008688"/>
          <p14:tracePt t="70615" x="8045450" y="6016625"/>
          <p14:tracePt t="70624" x="8020050" y="6042025"/>
          <p14:tracePt t="70631" x="7994650" y="6049963"/>
          <p14:tracePt t="70640" x="7969250" y="6059488"/>
          <p14:tracePt t="70646" x="7951788" y="6067425"/>
          <p14:tracePt t="70654" x="7918450" y="6076950"/>
          <p14:tracePt t="70662" x="7867650" y="6084888"/>
          <p14:tracePt t="70671" x="7824788" y="6092825"/>
          <p14:tracePt t="70678" x="7766050" y="6092825"/>
          <p14:tracePt t="70688" x="7688263" y="6092825"/>
          <p14:tracePt t="70694" x="7596188" y="6092825"/>
          <p14:tracePt t="70704" x="7493000" y="6092825"/>
          <p14:tracePt t="70710" x="7383463" y="6084888"/>
          <p14:tracePt t="70721" x="7264400" y="6076950"/>
          <p14:tracePt t="70726" x="7153275" y="6067425"/>
          <p14:tracePt t="70736" x="7043738" y="6049963"/>
          <p14:tracePt t="70742" x="6942138" y="6042025"/>
          <p14:tracePt t="70752" x="6831013" y="6024563"/>
          <p14:tracePt t="70758" x="6754813" y="6008688"/>
          <p14:tracePt t="70768" x="6669088" y="5983288"/>
          <p14:tracePt t="70774" x="6575425" y="5940425"/>
          <p14:tracePt t="70785" x="6508750" y="5915025"/>
          <p14:tracePt t="70790" x="6448425" y="5872163"/>
          <p14:tracePt t="70798" x="6389688" y="5821363"/>
          <p14:tracePt t="70806" x="6321425" y="5761038"/>
          <p14:tracePt t="70815" x="6261100" y="5694363"/>
          <p14:tracePt t="70822" x="6219825" y="5626100"/>
          <p14:tracePt t="70830" x="6184900" y="5549900"/>
          <p14:tracePt t="70838" x="6159500" y="5481638"/>
          <p14:tracePt t="70846" x="6126163" y="5421313"/>
          <p14:tracePt t="70854" x="6108700" y="5362575"/>
          <p14:tracePt t="70862" x="6108700" y="5311775"/>
          <p14:tracePt t="70871" x="6100763" y="5276850"/>
          <p14:tracePt t="70887" x="6100763" y="5268913"/>
          <p14:tracePt t="70890" x="6100763" y="5260975"/>
          <p14:tracePt t="70898" x="6091238" y="5251450"/>
          <p14:tracePt t="70980" x="6083300" y="5268913"/>
          <p14:tracePt t="70989" x="6083300" y="5276850"/>
          <p14:tracePt t="70995" x="6083300" y="5294313"/>
          <p14:tracePt t="71005" x="6083300" y="5311775"/>
          <p14:tracePt t="71011" x="6083300" y="5337175"/>
          <p14:tracePt t="71023" x="6083300" y="5370513"/>
          <p14:tracePt t="71029" x="6083300" y="5413375"/>
          <p14:tracePt t="71039" x="6083300" y="5472113"/>
          <p14:tracePt t="71043" x="6075363" y="5532438"/>
          <p14:tracePt t="71052" x="6065838" y="5600700"/>
          <p14:tracePt t="71058" x="6057900" y="5659438"/>
          <p14:tracePt t="71068" x="6057900" y="5710238"/>
          <p14:tracePt t="71073" x="6057900" y="5761038"/>
          <p14:tracePt t="71081" x="6057900" y="5803900"/>
          <p14:tracePt t="71089" x="6057900" y="5838825"/>
          <p14:tracePt t="71097" x="6057900" y="5854700"/>
          <p14:tracePt t="71105" x="6057900" y="5872163"/>
          <p14:tracePt t="71113" x="6057900" y="5889625"/>
          <p14:tracePt t="71121" x="6049963" y="5889625"/>
          <p14:tracePt t="71178" x="6040438" y="5889625"/>
          <p14:tracePt t="71186" x="6032500" y="5889625"/>
          <p14:tracePt t="71219" x="6024563" y="5889625"/>
          <p14:tracePt t="71227" x="6015038" y="5889625"/>
          <p14:tracePt t="71237" x="6007100" y="5889625"/>
          <p14:tracePt t="71243" x="5989638" y="5880100"/>
          <p14:tracePt t="71256" x="5972175" y="5864225"/>
          <p14:tracePt t="71271" x="5972175" y="5846763"/>
          <p14:tracePt t="71275" x="5946775" y="5821363"/>
          <p14:tracePt t="71287" x="5913438" y="5788025"/>
          <p14:tracePt t="71291" x="5905500" y="5753100"/>
          <p14:tracePt t="71300" x="5870575" y="5710238"/>
          <p14:tracePt t="71307" x="5827713" y="5659438"/>
          <p14:tracePt t="71314" x="5751513" y="5600700"/>
          <p14:tracePt t="71322" x="5675313" y="5524500"/>
          <p14:tracePt t="71330" x="5607050" y="5472113"/>
          <p14:tracePt t="71338" x="5522913" y="5438775"/>
          <p14:tracePt t="71346" x="5421313" y="5405438"/>
          <p14:tracePt t="71354" x="5302250" y="5380038"/>
          <p14:tracePt t="71362" x="5191125" y="5370513"/>
          <p14:tracePt t="71369" x="5089525" y="5370513"/>
          <p14:tracePt t="71378" x="4987925" y="5370513"/>
          <p14:tracePt t="71386" x="4884738" y="5387975"/>
          <p14:tracePt t="71394" x="4800600" y="5413375"/>
          <p14:tracePt t="71403" x="4732338" y="5446713"/>
          <p14:tracePt t="71410" x="4656138" y="5489575"/>
          <p14:tracePt t="71420" x="4595813" y="5540375"/>
          <p14:tracePt t="71426" x="4529138" y="5591175"/>
          <p14:tracePt t="71436" x="4468813" y="5641975"/>
          <p14:tracePt t="71442" x="4425950" y="5710238"/>
          <p14:tracePt t="71452" x="4375150" y="5770563"/>
          <p14:tracePt t="71457" x="4332288" y="5821363"/>
          <p14:tracePt t="71468" x="4306888" y="5864225"/>
          <p14:tracePt t="71474" x="4273550" y="5897563"/>
          <p14:tracePt t="71482" x="4265613" y="5897563"/>
          <p14:tracePt t="71490" x="4265613" y="5905500"/>
          <p14:tracePt t="71498" x="4256088" y="5905500"/>
          <p14:tracePt t="71506" x="4256088" y="5915025"/>
          <p14:tracePt t="71611" x="4281488" y="5915025"/>
          <p14:tracePt t="71621" x="4316413" y="5915025"/>
          <p14:tracePt t="71627" x="4367213" y="5897563"/>
          <p14:tracePt t="71637" x="4443413" y="5872163"/>
          <p14:tracePt t="71642" x="4579938" y="5829300"/>
          <p14:tracePt t="71651" x="4765675" y="5770563"/>
          <p14:tracePt t="71658" x="4953000" y="5702300"/>
          <p14:tracePt t="71668" x="5183188" y="5651500"/>
          <p14:tracePt t="71674" x="5421313" y="5583238"/>
          <p14:tracePt t="71684" x="5641975" y="5532438"/>
          <p14:tracePt t="71690" x="5845175" y="5489575"/>
          <p14:tracePt t="71698" x="6049963" y="5456238"/>
          <p14:tracePt t="71706" x="6184900" y="5413375"/>
          <p14:tracePt t="71714" x="6303963" y="5380038"/>
          <p14:tracePt t="71721" x="6389688" y="5345113"/>
          <p14:tracePt t="71730" x="6465888" y="5327650"/>
          <p14:tracePt t="71738" x="6524625" y="5311775"/>
          <p14:tracePt t="71746" x="6584950" y="5302250"/>
          <p14:tracePt t="71754" x="6626225" y="5302250"/>
          <p14:tracePt t="71761" x="6669088" y="5294313"/>
          <p14:tracePt t="71770" x="6704013" y="5294313"/>
          <p14:tracePt t="71778" x="6745288" y="5294313"/>
          <p14:tracePt t="71786" x="6797675" y="5294313"/>
          <p14:tracePt t="71794" x="6856413" y="5294313"/>
          <p14:tracePt t="71802" x="6915150" y="5319713"/>
          <p14:tracePt t="71810" x="6950075" y="5337175"/>
          <p14:tracePt t="71819" x="7008813" y="5362575"/>
          <p14:tracePt t="71826" x="7102475" y="5387975"/>
          <p14:tracePt t="71836" x="7196138" y="5421313"/>
          <p14:tracePt t="71843" x="7289800" y="5456238"/>
          <p14:tracePt t="71855" x="7383463" y="5481638"/>
          <p14:tracePt t="71860" x="7467600" y="5524500"/>
          <p14:tracePt t="71872" x="7545388" y="5575300"/>
          <p14:tracePt t="71879" x="7629525" y="5641975"/>
          <p14:tracePt t="71887" x="7697788" y="5710238"/>
          <p14:tracePt t="71890" x="7773988" y="5770563"/>
          <p14:tracePt t="71898" x="7842250" y="5829300"/>
          <p14:tracePt t="71906" x="7893050" y="5880100"/>
          <p14:tracePt t="71914" x="7943850" y="5932488"/>
          <p14:tracePt t="71922" x="7986713" y="5973763"/>
          <p14:tracePt t="71930" x="8020050" y="6016625"/>
          <p14:tracePt t="71938" x="8037513" y="6049963"/>
          <p14:tracePt t="71945" x="8045450" y="6084888"/>
          <p14:tracePt t="72040" x="8037513" y="6076950"/>
          <p14:tracePt t="72049" x="8020050" y="6042025"/>
          <p14:tracePt t="72053" x="8020050" y="6016625"/>
          <p14:tracePt t="72058" x="8004175" y="5983288"/>
          <p14:tracePt t="72069" x="7986713" y="5922963"/>
          <p14:tracePt t="72074" x="7943850" y="5864225"/>
          <p14:tracePt t="72084" x="7885113" y="5788025"/>
          <p14:tracePt t="72090" x="7842250" y="5702300"/>
          <p14:tracePt t="72098" x="7791450" y="5608638"/>
          <p14:tracePt t="72106" x="7756525" y="5549900"/>
          <p14:tracePt t="72114" x="7697788" y="5464175"/>
          <p14:tracePt t="72122" x="7637463" y="5387975"/>
          <p14:tracePt t="72130" x="7561263" y="5327650"/>
          <p14:tracePt t="72138" x="7510463" y="5286375"/>
          <p14:tracePt t="72146" x="7459663" y="5260975"/>
          <p14:tracePt t="72154" x="7408863" y="5235575"/>
          <p14:tracePt t="72162" x="7400925" y="5226050"/>
          <p14:tracePt t="72170" x="7383463" y="5218113"/>
          <p14:tracePt t="72177" x="7373938" y="5218113"/>
          <p14:tracePt t="72186" x="7366000" y="5218113"/>
          <p14:tracePt t="72193" x="7358063" y="5218113"/>
          <p14:tracePt t="72209" x="7348538" y="5218113"/>
          <p14:tracePt t="72226" x="7332663" y="5218113"/>
          <p14:tracePt t="72235" x="7307263" y="5218113"/>
          <p14:tracePt t="72241" x="7289800" y="5226050"/>
          <p14:tracePt t="72252" x="7264400" y="5235575"/>
          <p14:tracePt t="72258" x="7229475" y="5243513"/>
          <p14:tracePt t="72268" x="7170738" y="5260975"/>
          <p14:tracePt t="72274" x="7112000" y="5276850"/>
          <p14:tracePt t="72284" x="7059613" y="5286375"/>
          <p14:tracePt t="72290" x="7026275" y="5294313"/>
          <p14:tracePt t="72298" x="7000875" y="5302250"/>
          <p14:tracePt t="72305" x="6975475" y="5302250"/>
          <p14:tracePt t="72313" x="6975475" y="5319713"/>
          <p14:tracePt t="72322" x="6958013" y="5327650"/>
          <p14:tracePt t="72330" x="6958013" y="5337175"/>
          <p14:tracePt t="72338" x="6950075" y="5337175"/>
          <p14:tracePt t="72346" x="6942138" y="5337175"/>
          <p14:tracePt t="72370" x="6932613" y="5337175"/>
          <p14:tracePt t="72627" x="6924675" y="5311775"/>
          <p14:tracePt t="72636" x="6915150" y="5286375"/>
          <p14:tracePt t="72644" x="6889750" y="5243513"/>
          <p14:tracePt t="72655" x="6831013" y="5200650"/>
          <p14:tracePt t="72657" x="6770688" y="5167313"/>
          <p14:tracePt t="72667" x="6719888" y="5141913"/>
          <p14:tracePt t="72674" x="6653213" y="5124450"/>
          <p14:tracePt t="72681" x="6592888" y="5116513"/>
          <p14:tracePt t="72689" x="6524625" y="5116513"/>
          <p14:tracePt t="72698" x="6465888" y="5132388"/>
          <p14:tracePt t="72706" x="6405563" y="5167313"/>
          <p14:tracePt t="72713" x="6338888" y="5218113"/>
          <p14:tracePt t="72721" x="6278563" y="5268913"/>
          <p14:tracePt t="72730" x="6210300" y="5345113"/>
          <p14:tracePt t="72738" x="6167438" y="5430838"/>
          <p14:tracePt t="72746" x="6134100" y="5497513"/>
          <p14:tracePt t="72754" x="6100763" y="5583238"/>
          <p14:tracePt t="72761" x="6075363" y="5651500"/>
          <p14:tracePt t="72769" x="6057900" y="5710238"/>
          <p14:tracePt t="72778" x="6040438" y="5778500"/>
          <p14:tracePt t="72786" x="6032500" y="5838825"/>
          <p14:tracePt t="72793" x="6024563" y="5889625"/>
          <p14:tracePt t="72803" x="6015038" y="5922963"/>
          <p14:tracePt t="72810" x="6015038" y="5940425"/>
          <p14:tracePt t="72836" x="6007100" y="5948363"/>
          <p14:tracePt t="72883" x="5997575" y="5948363"/>
          <p14:tracePt t="72907" x="5989638" y="5948363"/>
          <p14:tracePt t="72915" x="5981700" y="5948363"/>
          <p14:tracePt t="72924" x="5956300" y="5948363"/>
          <p14:tracePt t="72931" x="5930900" y="5932488"/>
          <p14:tracePt t="72940" x="5905500" y="5915025"/>
          <p14:tracePt t="72947" x="5888038" y="5897563"/>
          <p14:tracePt t="72956" x="5870575" y="5864225"/>
          <p14:tracePt t="72962" x="5853113" y="5846763"/>
          <p14:tracePt t="72971" x="5837238" y="5813425"/>
          <p14:tracePt t="72978" x="5811838" y="5761038"/>
          <p14:tracePt t="72987" x="5786438" y="5702300"/>
          <p14:tracePt t="72995" x="5761038" y="5626100"/>
          <p14:tracePt t="73005" x="5718175" y="5540375"/>
          <p14:tracePt t="73010" x="5657850" y="5464175"/>
          <p14:tracePt t="73020" x="5599113" y="5395913"/>
          <p14:tracePt t="73027" x="5530850" y="5345113"/>
          <p14:tracePt t="73036" x="5480050" y="5311775"/>
          <p14:tracePt t="73042" x="5429250" y="5276850"/>
          <p14:tracePt t="73051" x="5378450" y="5260975"/>
          <p14:tracePt t="73058" x="5343525" y="5251450"/>
          <p14:tracePt t="73067" x="5310188" y="5251450"/>
          <p14:tracePt t="73074" x="5249863" y="5251450"/>
          <p14:tracePt t="73082" x="5216525" y="5251450"/>
          <p14:tracePt t="73090" x="5148263" y="5251450"/>
          <p14:tracePt t="73098" x="5064125" y="5268913"/>
          <p14:tracePt t="73106" x="4995863" y="5294313"/>
          <p14:tracePt t="73114" x="4902200" y="5319713"/>
          <p14:tracePt t="73122" x="4800600" y="5362575"/>
          <p14:tracePt t="73129" x="4681538" y="5387975"/>
          <p14:tracePt t="73138" x="4570413" y="5421313"/>
          <p14:tracePt t="73146" x="4460875" y="5446713"/>
          <p14:tracePt t="73154" x="4359275" y="5464175"/>
          <p14:tracePt t="73162" x="4265613" y="5489575"/>
          <p14:tracePt t="73170" x="4187825" y="5514975"/>
          <p14:tracePt t="73178" x="4095750" y="5524500"/>
          <p14:tracePt t="73187" x="4044950" y="5540375"/>
          <p14:tracePt t="73194" x="4010025" y="5540375"/>
          <p14:tracePt t="73203" x="4002088" y="5540375"/>
          <p14:tracePt t="73210" x="3992563" y="5540375"/>
          <p14:tracePt t="73289" x="4002088" y="5524500"/>
          <p14:tracePt t="73297" x="4035425" y="5472113"/>
          <p14:tracePt t="73306" x="4078288" y="5395913"/>
          <p14:tracePt t="73314" x="4137025" y="5327650"/>
          <p14:tracePt t="73322" x="4197350" y="5251450"/>
          <p14:tracePt t="73330" x="4273550" y="5175250"/>
          <p14:tracePt t="73338" x="4375150" y="5099050"/>
          <p14:tracePt t="73346" x="4486275" y="5022850"/>
          <p14:tracePt t="73354" x="4646613" y="4937125"/>
          <p14:tracePt t="73362" x="4843463" y="4835525"/>
          <p14:tracePt t="73370" x="5038725" y="4741863"/>
          <p14:tracePt t="73378" x="5199063" y="4657725"/>
          <p14:tracePt t="73386" x="5343525" y="4589463"/>
          <p14:tracePt t="73394" x="5513388" y="4538663"/>
          <p14:tracePt t="73403" x="5675313" y="4495800"/>
          <p14:tracePt t="73410" x="5853113" y="4445000"/>
          <p14:tracePt t="73419" x="6015038" y="4410075"/>
          <p14:tracePt t="73426" x="6167438" y="4376738"/>
          <p14:tracePt t="73435" x="6329363" y="4341813"/>
          <p14:tracePt t="73441" x="6456363" y="4325938"/>
          <p14:tracePt t="73452" x="6575425" y="4308475"/>
          <p14:tracePt t="73458" x="6686550" y="4283075"/>
          <p14:tracePt t="73468" x="6797675" y="4275138"/>
          <p14:tracePt t="73474" x="6915150" y="4265613"/>
          <p14:tracePt t="73484" x="7018338" y="4249738"/>
          <p14:tracePt t="73490" x="7112000" y="4224338"/>
          <p14:tracePt t="73498" x="7204075" y="4197350"/>
          <p14:tracePt t="73505" x="7297738" y="4171950"/>
          <p14:tracePt t="73514" x="7383463" y="4156075"/>
          <p14:tracePt t="73522" x="7467600" y="4138613"/>
          <p14:tracePt t="73530" x="7545388" y="4130675"/>
          <p14:tracePt t="73538" x="7629525" y="4121150"/>
          <p14:tracePt t="73546" x="7705725" y="4113213"/>
          <p14:tracePt t="73554" x="7766050" y="4113213"/>
          <p14:tracePt t="73562" x="7816850" y="4113213"/>
          <p14:tracePt t="73569" x="7859713" y="4113213"/>
          <p14:tracePt t="73578" x="7893050" y="4113213"/>
          <p14:tracePt t="73585" x="7918450" y="4113213"/>
          <p14:tracePt t="73594" x="7951788" y="4113213"/>
          <p14:tracePt t="73602" x="7977188" y="4113213"/>
          <p14:tracePt t="73610" x="8012113" y="4113213"/>
          <p14:tracePt t="73619" x="8045450" y="4113213"/>
          <p14:tracePt t="73626" x="8070850" y="4113213"/>
          <p14:tracePt t="73635" x="8096250" y="4113213"/>
          <p14:tracePt t="73642" x="8113713" y="4121150"/>
          <p14:tracePt t="73667" x="8121650" y="4130675"/>
          <p14:tracePt t="73674" x="8131175" y="4130675"/>
          <p14:tracePt t="73698" x="8139113" y="4130675"/>
          <p14:tracePt t="73860" x="8121650" y="4146550"/>
          <p14:tracePt t="73868" x="8113713" y="4156075"/>
          <p14:tracePt t="73874" x="8096250" y="4164013"/>
          <p14:tracePt t="73882" x="8045450" y="4181475"/>
          <p14:tracePt t="73890" x="7986713" y="4189413"/>
          <p14:tracePt t="73904" x="7910513" y="4189413"/>
          <p14:tracePt t="73906" x="7791450" y="4189413"/>
          <p14:tracePt t="73914" x="7654925" y="4197350"/>
          <p14:tracePt t="73922" x="7477125" y="4232275"/>
          <p14:tracePt t="73930" x="7272338" y="4265613"/>
          <p14:tracePt t="73938" x="7069138" y="4325938"/>
          <p14:tracePt t="73946" x="6831013" y="4394200"/>
          <p14:tracePt t="73958" x="6600825" y="4470400"/>
          <p14:tracePt t="73968" x="6364288" y="4554538"/>
          <p14:tracePt t="73974" x="6142038" y="4648200"/>
          <p14:tracePt t="73985" x="5972175" y="4741863"/>
          <p14:tracePt t="73990" x="5837238" y="4818063"/>
          <p14:tracePt t="73998" x="5751513" y="4878388"/>
          <p14:tracePt t="74006" x="5683250" y="4929188"/>
          <p14:tracePt t="74014" x="5649913" y="4979988"/>
          <p14:tracePt t="74022" x="5641975" y="4987925"/>
          <p14:tracePt t="74034" x="5632450" y="4987925"/>
          <p14:tracePt t="74072" x="5632450" y="4997450"/>
          <p14:tracePt t="74088" x="5624513" y="5005388"/>
          <p14:tracePt t="74095" x="5624513" y="5013325"/>
          <p14:tracePt t="74105" x="5607050" y="5030788"/>
          <p14:tracePt t="74111" x="5581650" y="5056188"/>
          <p14:tracePt t="74122" x="5565775" y="5081588"/>
          <p14:tracePt t="74127" x="5522913" y="5116513"/>
          <p14:tracePt t="74138" x="5513388" y="5157788"/>
          <p14:tracePt t="74143" x="5497513" y="5175250"/>
          <p14:tracePt t="74152" x="5480050" y="5200650"/>
          <p14:tracePt t="74159" x="5472113" y="5251450"/>
          <p14:tracePt t="74170" x="5462588" y="5294313"/>
          <p14:tracePt t="74174" x="5446713" y="5345113"/>
          <p14:tracePt t="74186" x="5429250" y="5405438"/>
          <p14:tracePt t="74191" x="5421313" y="5464175"/>
          <p14:tracePt t="74200" x="5411788" y="5532438"/>
          <p14:tracePt t="74207" x="5403850" y="5616575"/>
          <p14:tracePt t="74214" x="5394325" y="5684838"/>
          <p14:tracePt t="74222" x="5394325" y="5753100"/>
          <p14:tracePt t="74231" x="5394325" y="5821363"/>
          <p14:tracePt t="74238" x="5394325" y="5829300"/>
          <p14:tracePt t="74247" x="5394325" y="5854700"/>
          <p14:tracePt t="74254" x="5403850" y="5872163"/>
          <p14:tracePt t="74263" x="5411788" y="5872163"/>
          <p14:tracePt t="74295" x="5411788" y="5880100"/>
          <p14:tracePt t="74303" x="5421313" y="5889625"/>
          <p14:tracePt t="74310" x="5421313" y="5897563"/>
          <p14:tracePt t="74320" x="5429250" y="5897563"/>
          <p14:tracePt t="74326" x="5437188" y="5905500"/>
          <p14:tracePt t="74336" x="5446713" y="5932488"/>
          <p14:tracePt t="74341" x="5454650" y="5948363"/>
          <p14:tracePt t="74351" x="5472113" y="5957888"/>
          <p14:tracePt t="74357" x="5472113" y="5965825"/>
          <p14:tracePt t="74367" x="5487988" y="5965825"/>
          <p14:tracePt t="74446" x="5513388" y="5965825"/>
          <p14:tracePt t="74454" x="5548313" y="5973763"/>
          <p14:tracePt t="74462" x="5616575" y="5983288"/>
          <p14:tracePt t="74469" x="5700713" y="5991225"/>
          <p14:tracePt t="74478" x="5776913" y="6008688"/>
          <p14:tracePt t="74486" x="5862638" y="6024563"/>
          <p14:tracePt t="74494" x="5938838" y="6034088"/>
          <p14:tracePt t="74503" x="6024563" y="6049963"/>
          <p14:tracePt t="74510" x="6083300" y="6059488"/>
          <p14:tracePt t="74520" x="6116638" y="6067425"/>
          <p14:tracePt t="74535" x="6126163" y="6067425"/>
          <p14:tracePt t="74542" x="6134100" y="6076950"/>
          <p14:tracePt t="74567" x="6134100" y="6102350"/>
          <p14:tracePt t="74574" x="6116638" y="6110288"/>
          <p14:tracePt t="74585" x="6108700" y="6127750"/>
          <p14:tracePt t="74590" x="6091238" y="6143625"/>
          <p14:tracePt t="74601" x="6075363" y="6143625"/>
          <p14:tracePt t="74606" x="6065838" y="6161088"/>
          <p14:tracePt t="74614" x="6049963" y="6161088"/>
          <p14:tracePt t="74622" x="6024563" y="6161088"/>
          <p14:tracePt t="74630" x="5997575" y="6161088"/>
          <p14:tracePt t="74638" x="5964238" y="6153150"/>
          <p14:tracePt t="74646" x="5938838" y="6135688"/>
          <p14:tracePt t="74654" x="5921375" y="6127750"/>
          <p14:tracePt t="74662" x="5913438" y="6118225"/>
          <p14:tracePt t="74669" x="5905500" y="6102350"/>
          <p14:tracePt t="74678" x="5888038" y="6076950"/>
          <p14:tracePt t="74687" x="5888038" y="6067425"/>
          <p14:tracePt t="74703" x="5895975" y="6049963"/>
          <p14:tracePt t="74710" x="5913438" y="6034088"/>
          <p14:tracePt t="74719" x="5921375" y="6024563"/>
          <p14:tracePt t="74726" x="5930900" y="6016625"/>
          <p14:tracePt t="74735" x="5938838" y="6008688"/>
          <p14:tracePt t="74926" x="5930900" y="5999163"/>
          <p14:tracePt t="74935" x="5905500" y="5999163"/>
          <p14:tracePt t="74941" x="5880100" y="5991225"/>
          <p14:tracePt t="74950" x="5853113" y="5991225"/>
          <p14:tracePt t="74958" x="5827713" y="5983288"/>
          <p14:tracePt t="74983" x="5845175" y="5957888"/>
          <p14:tracePt t="74990" x="5853113" y="5932488"/>
          <p14:tracePt t="75000" x="5888038" y="5864225"/>
          <p14:tracePt t="75006" x="5938838" y="5778500"/>
          <p14:tracePt t="75014" x="5981700" y="5684838"/>
          <p14:tracePt t="75022" x="6024563" y="5591175"/>
          <p14:tracePt t="75032" x="6065838" y="5497513"/>
          <p14:tracePt t="75040" x="6108700" y="5421313"/>
          <p14:tracePt t="75045" x="6142038" y="5353050"/>
          <p14:tracePt t="75053" x="6167438" y="5294313"/>
          <p14:tracePt t="75062" x="6202363" y="5243513"/>
          <p14:tracePt t="75069" x="6235700" y="5200650"/>
          <p14:tracePt t="75078" x="6286500" y="5167313"/>
          <p14:tracePt t="75086" x="6338888" y="5132388"/>
          <p14:tracePt t="75094" x="6380163" y="5099050"/>
          <p14:tracePt t="75102" x="6415088" y="5073650"/>
          <p14:tracePt t="75110" x="6448425" y="5048250"/>
          <p14:tracePt t="75119" x="6448425" y="5038725"/>
          <p14:tracePt t="75126" x="6465888" y="5030788"/>
          <p14:tracePt t="75141" x="6473825" y="5022850"/>
          <p14:tracePt t="75158" x="6483350" y="5013325"/>
          <p14:tracePt t="75174" x="6491288" y="5013325"/>
          <p14:tracePt t="75198" x="6508750" y="5022850"/>
          <p14:tracePt t="75206" x="6550025" y="5064125"/>
          <p14:tracePt t="75214" x="6584950" y="5106988"/>
          <p14:tracePt t="75222" x="6592888" y="5124450"/>
          <p14:tracePt t="75230" x="6626225" y="5149850"/>
          <p14:tracePt t="75238" x="6686550" y="5208588"/>
          <p14:tracePt t="75246" x="6754813" y="5260975"/>
          <p14:tracePt t="75254" x="6838950" y="5337175"/>
          <p14:tracePt t="75262" x="6983413" y="5421313"/>
          <p14:tracePt t="75270" x="7170738" y="5557838"/>
          <p14:tracePt t="75278" x="7373938" y="5694363"/>
          <p14:tracePt t="75287" x="7604125" y="5838825"/>
          <p14:tracePt t="75294" x="7824788" y="5948363"/>
          <p14:tracePt t="75302" x="8020050" y="6024563"/>
          <p14:tracePt t="75309" x="8189913" y="6102350"/>
          <p14:tracePt t="75320" x="8275638" y="6135688"/>
          <p14:tracePt t="75326" x="8343900" y="6161088"/>
          <p14:tracePt t="75335" x="8394700" y="6186488"/>
          <p14:tracePt t="75342" x="8402638" y="6194425"/>
          <p14:tracePt t="75352" x="8420100" y="6203950"/>
          <p14:tracePt t="75384" x="8435975" y="6221413"/>
          <p14:tracePt t="75398" x="8453438" y="6229350"/>
          <p14:tracePt t="75405" x="8462963" y="6246813"/>
          <p14:tracePt t="75413" x="8478838" y="6262688"/>
          <p14:tracePt t="75421" x="8496300" y="6272213"/>
          <p14:tracePt t="75429" x="8504238" y="6280150"/>
          <p14:tracePt t="75437" x="8513763" y="6288088"/>
          <p14:tracePt t="75453" x="8521700" y="6288088"/>
          <p14:tracePt t="75461" x="8529638" y="6297613"/>
          <p14:tracePt t="75469" x="8539163" y="6297613"/>
          <p14:tracePt t="75477" x="8547100" y="6305550"/>
          <p14:tracePt t="75494" x="8564563" y="6323013"/>
          <p14:tracePt t="75502" x="8572500" y="6323013"/>
          <p14:tracePt t="75510" x="8597900" y="6338888"/>
          <p14:tracePt t="75518" x="8623300" y="6348413"/>
          <p14:tracePt t="75526" x="8632825" y="6356350"/>
          <p14:tracePt t="75558" x="8640763" y="6365875"/>
          <p14:tracePt t="75591" x="8632825" y="6365875"/>
          <p14:tracePt t="75599" x="8623300" y="6365875"/>
          <p14:tracePt t="75607" x="8605838" y="6365875"/>
          <p14:tracePt t="75615" x="8580438" y="6356350"/>
          <p14:tracePt t="75623" x="8539163" y="6330950"/>
          <p14:tracePt t="75631" x="8513763" y="6305550"/>
          <p14:tracePt t="75639" x="8470900" y="6280150"/>
          <p14:tracePt t="75647" x="8462963" y="6272213"/>
          <p14:tracePt t="75656" x="8453438" y="6262688"/>
          <p14:tracePt t="75719" x="8445500" y="6254750"/>
          <p14:tracePt t="75727" x="8435975" y="6246813"/>
          <p14:tracePt t="75736" x="8420100" y="6237288"/>
          <p14:tracePt t="75743" x="8410575" y="6237288"/>
          <p14:tracePt t="75754" x="8385175" y="6221413"/>
          <p14:tracePt t="75759" x="8377238" y="6221413"/>
          <p14:tracePt t="75770" x="8377238" y="6211888"/>
          <p14:tracePt t="75785" x="8369300" y="6211888"/>
          <p14:tracePt t="75799" x="8359775" y="6203950"/>
          <p14:tracePt t="75814" x="8343900" y="6186488"/>
          <p14:tracePt t="75822" x="8343900" y="6178550"/>
          <p14:tracePt t="75830" x="8334375" y="6178550"/>
          <p14:tracePt t="75927" x="8326438" y="6169025"/>
          <p14:tracePt t="75991" x="8301038" y="6169025"/>
          <p14:tracePt t="76002" x="8291513" y="6169025"/>
          <p14:tracePt t="76005" x="8275638" y="6169025"/>
          <p14:tracePt t="76014" x="8266113" y="6169025"/>
          <p14:tracePt t="76022" x="8240713" y="6161088"/>
          <p14:tracePt t="76033" x="8232775" y="6161088"/>
          <p14:tracePt t="76037" x="8215313" y="6153150"/>
          <p14:tracePt t="76046" x="8189913" y="6143625"/>
          <p14:tracePt t="76054" x="8174038" y="6143625"/>
          <p14:tracePt t="76062" x="8156575" y="6135688"/>
          <p14:tracePt t="76070" x="8131175" y="6135688"/>
          <p14:tracePt t="76078" x="8121650" y="6135688"/>
          <p14:tracePt t="76086" x="8105775" y="6127750"/>
          <p14:tracePt t="76094" x="8080375" y="6118225"/>
          <p14:tracePt t="76102" x="8045450" y="6118225"/>
          <p14:tracePt t="76110" x="8029575" y="6110288"/>
          <p14:tracePt t="76118" x="8020050" y="6110288"/>
          <p14:tracePt t="76126" x="8004175" y="6102350"/>
          <p14:tracePt t="76135" x="7969250" y="6092825"/>
          <p14:tracePt t="76142" x="7926388" y="6076950"/>
          <p14:tracePt t="76152" x="7893050" y="6067425"/>
          <p14:tracePt t="76158" x="7850188" y="6049963"/>
          <p14:tracePt t="76168" x="7807325" y="6034088"/>
          <p14:tracePt t="76174" x="7766050" y="6008688"/>
          <p14:tracePt t="76183" x="7723188" y="5983288"/>
          <p14:tracePt t="76190" x="7672388" y="5948363"/>
          <p14:tracePt t="76198" x="7621588" y="5922963"/>
          <p14:tracePt t="76206" x="7570788" y="5889625"/>
          <p14:tracePt t="76214" x="7510463" y="5846763"/>
          <p14:tracePt t="76222" x="7442200" y="5803900"/>
          <p14:tracePt t="76230" x="7391400" y="5770563"/>
          <p14:tracePt t="76238" x="7348538" y="5735638"/>
          <p14:tracePt t="76246" x="7315200" y="5710238"/>
          <p14:tracePt t="76254" x="7256463" y="5676900"/>
          <p14:tracePt t="76262" x="7196138" y="5641975"/>
          <p14:tracePt t="76269" x="7170738" y="5616575"/>
          <p14:tracePt t="76277" x="7119938" y="5591175"/>
          <p14:tracePt t="76285" x="7069138" y="5557838"/>
          <p14:tracePt t="76294" x="7043738" y="5540375"/>
          <p14:tracePt t="76303" x="7000875" y="5507038"/>
          <p14:tracePt t="76309" x="6958013" y="5472113"/>
          <p14:tracePt t="76319" x="6915150" y="5438775"/>
          <p14:tracePt t="76326" x="6856413" y="5405438"/>
          <p14:tracePt t="76336" x="6805613" y="5370513"/>
          <p14:tracePt t="76342" x="6770688" y="5353050"/>
          <p14:tracePt t="76352" x="6762750" y="5337175"/>
          <p14:tracePt t="76456" x="6770688" y="5353050"/>
          <p14:tracePt t="76463" x="6770688" y="5362575"/>
          <p14:tracePt t="76472" x="6788150" y="5395913"/>
          <p14:tracePt t="76479" x="6813550" y="5430838"/>
          <p14:tracePt t="76489" x="6831013" y="5456238"/>
          <p14:tracePt t="76494" x="6848475" y="5481638"/>
          <p14:tracePt t="76503" x="6899275" y="5532438"/>
          <p14:tracePt t="76510" x="6932613" y="5575300"/>
          <p14:tracePt t="76519" x="6967538" y="5616575"/>
          <p14:tracePt t="76525" x="7000875" y="5651500"/>
          <p14:tracePt t="76535" x="7043738" y="5694363"/>
          <p14:tracePt t="76541" x="7085013" y="5735638"/>
          <p14:tracePt t="76552" x="7127875" y="5778500"/>
          <p14:tracePt t="76557" x="7178675" y="5821363"/>
          <p14:tracePt t="76568" x="7221538" y="5854700"/>
          <p14:tracePt t="76574" x="7256463" y="5880100"/>
          <p14:tracePt t="76584" x="7307263" y="5915025"/>
          <p14:tracePt t="76590" x="7348538" y="5948363"/>
          <p14:tracePt t="76600" x="7391400" y="5973763"/>
          <p14:tracePt t="76606" x="7426325" y="5991225"/>
          <p14:tracePt t="76613" x="7467600" y="6016625"/>
          <p14:tracePt t="76622" x="7510463" y="6034088"/>
          <p14:tracePt t="76630" x="7535863" y="6049963"/>
          <p14:tracePt t="76637" x="7545388" y="6059488"/>
          <p14:tracePt t="76645" x="7570788" y="6067425"/>
          <p14:tracePt t="76653" x="7596188" y="6076950"/>
          <p14:tracePt t="76661" x="7596188" y="6084888"/>
          <p14:tracePt t="76669" x="7604125" y="6084888"/>
          <p14:tracePt t="76677" x="7612063" y="6092825"/>
          <p14:tracePt t="76686" x="7621588" y="6092825"/>
          <p14:tracePt t="76774" x="7621588" y="6084888"/>
          <p14:tracePt t="76782" x="7604125" y="6067425"/>
          <p14:tracePt t="76790" x="7596188" y="6059488"/>
          <p14:tracePt t="76800" x="7561263" y="6024563"/>
          <p14:tracePt t="76806" x="7527925" y="6008688"/>
          <p14:tracePt t="76814" x="7477125" y="5973763"/>
          <p14:tracePt t="76822" x="7400925" y="5922963"/>
          <p14:tracePt t="76831" x="7340600" y="5889625"/>
          <p14:tracePt t="76838" x="7256463" y="5846763"/>
          <p14:tracePt t="76846" x="7178675" y="5795963"/>
          <p14:tracePt t="76854" x="7094538" y="5735638"/>
          <p14:tracePt t="76863" x="6992938" y="5676900"/>
          <p14:tracePt t="76870" x="6899275" y="5591175"/>
          <p14:tracePt t="76878" x="6813550" y="5540375"/>
          <p14:tracePt t="76887" x="6729413" y="5464175"/>
          <p14:tracePt t="76903" x="6575425" y="5319713"/>
          <p14:tracePt t="76910" x="6534150" y="5268913"/>
          <p14:tracePt t="76920" x="6499225" y="5226050"/>
          <p14:tracePt t="76926" x="6483350" y="5200650"/>
          <p14:tracePt t="76936" x="6465888" y="5183188"/>
          <p14:tracePt t="76942" x="6456363" y="5157788"/>
          <p14:tracePt t="76952" x="6440488" y="5141913"/>
          <p14:tracePt t="77076" x="6440488" y="5149850"/>
          <p14:tracePt t="77084" x="6440488" y="5167313"/>
          <p14:tracePt t="77090" x="6456363" y="5192713"/>
          <p14:tracePt t="77098" x="6473825" y="5235575"/>
          <p14:tracePt t="77106" x="6516688" y="5286375"/>
          <p14:tracePt t="77115" x="6575425" y="5345113"/>
          <p14:tracePt t="77122" x="6626225" y="5405438"/>
          <p14:tracePt t="77129" x="6694488" y="5464175"/>
          <p14:tracePt t="77137" x="6780213" y="5532438"/>
          <p14:tracePt t="77146" x="6848475" y="5583238"/>
          <p14:tracePt t="77153" x="6932613" y="5634038"/>
          <p14:tracePt t="77161" x="7018338" y="5668963"/>
          <p14:tracePt t="77170" x="7085013" y="5702300"/>
          <p14:tracePt t="77178" x="7170738" y="5753100"/>
          <p14:tracePt t="77185" x="7221538" y="5770563"/>
          <p14:tracePt t="77194" x="7272338" y="5795963"/>
          <p14:tracePt t="77201" x="7315200" y="5821363"/>
          <p14:tracePt t="77210" x="7340600" y="5838825"/>
          <p14:tracePt t="77219" x="7366000" y="5864225"/>
          <p14:tracePt t="77226" x="7383463" y="5872163"/>
          <p14:tracePt t="77235" x="7391400" y="5889625"/>
          <p14:tracePt t="77241" x="7426325" y="5915025"/>
          <p14:tracePt t="77251" x="7451725" y="5940425"/>
          <p14:tracePt t="77257" x="7459663" y="5940425"/>
          <p14:tracePt t="77268" x="7477125" y="5957888"/>
          <p14:tracePt t="77274" x="7485063" y="5973763"/>
          <p14:tracePt t="77284" x="7493000" y="5973763"/>
          <p14:tracePt t="77290" x="7502525" y="5973763"/>
          <p14:tracePt t="77298" x="7510463" y="5973763"/>
          <p14:tracePt t="77314" x="7518400" y="5983288"/>
          <p14:tracePt t="77484" x="7527925" y="5983288"/>
          <p14:tracePt t="77516" x="7510463" y="5999163"/>
          <p14:tracePt t="77525" x="7467600" y="6034088"/>
          <p14:tracePt t="77531" x="7451725" y="6042025"/>
          <p14:tracePt t="77538" x="7442200" y="6059488"/>
          <p14:tracePt t="77546" x="7442200" y="6067425"/>
          <p14:tracePt t="77780" x="7459663" y="6059488"/>
          <p14:tracePt t="77786" x="7477125" y="6049963"/>
          <p14:tracePt t="77794" x="7502525" y="6042025"/>
          <p14:tracePt t="77801" x="7518400" y="6024563"/>
          <p14:tracePt t="77809" x="7535863" y="6024563"/>
          <p14:tracePt t="77819" x="7553325" y="6008688"/>
          <p14:tracePt t="77826" x="7561263" y="5999163"/>
          <p14:tracePt t="77835" x="7586663" y="5973763"/>
          <p14:tracePt t="77841" x="7586663" y="5957888"/>
          <p14:tracePt t="77852" x="7586663" y="5922963"/>
          <p14:tracePt t="77858" x="7586663" y="5880100"/>
          <p14:tracePt t="77867" x="7561263" y="5813425"/>
          <p14:tracePt t="77874" x="7527925" y="5745163"/>
          <p14:tracePt t="77885" x="7477125" y="5684838"/>
          <p14:tracePt t="77890" x="7408863" y="5608638"/>
          <p14:tracePt t="77900" x="7358063" y="5532438"/>
          <p14:tracePt t="77906" x="7297738" y="5481638"/>
          <p14:tracePt t="77914" x="7246938" y="5421313"/>
          <p14:tracePt t="77922" x="7213600" y="5380038"/>
          <p14:tracePt t="77930" x="7188200" y="5345113"/>
          <p14:tracePt t="77938" x="7153275" y="5319713"/>
          <p14:tracePt t="77946" x="7127875" y="5294313"/>
          <p14:tracePt t="77953" x="7112000" y="5286375"/>
          <p14:tracePt t="77962" x="7085013" y="5251450"/>
          <p14:tracePt t="77970" x="7059613" y="5235575"/>
          <p14:tracePt t="77977" x="7051675" y="5218113"/>
          <p14:tracePt t="77986" x="7034213" y="5192713"/>
          <p14:tracePt t="77994" x="7026275" y="5157788"/>
          <p14:tracePt t="78002" x="7008813" y="5132388"/>
          <p14:tracePt t="78010" x="6983413" y="5099050"/>
          <p14:tracePt t="78019" x="6942138" y="5048250"/>
          <p14:tracePt t="78026" x="6889750" y="5005388"/>
          <p14:tracePt t="78035" x="6838950" y="4954588"/>
          <p14:tracePt t="78042" x="6780213" y="4903788"/>
          <p14:tracePt t="78052" x="6745288" y="4860925"/>
          <p14:tracePt t="78057" x="6711950" y="4827588"/>
          <p14:tracePt t="78068" x="6686550" y="4802188"/>
          <p14:tracePt t="78074" x="6678613" y="4792663"/>
          <p14:tracePt t="78084" x="6669088" y="4784725"/>
          <p14:tracePt t="78090" x="6653213" y="4775200"/>
          <p14:tracePt t="78122" x="6643688" y="4767263"/>
          <p14:tracePt t="78130" x="6643688" y="4759325"/>
          <p14:tracePt t="78138" x="6626225" y="4749800"/>
          <p14:tracePt t="78146" x="6618288" y="4741863"/>
          <p14:tracePt t="78154" x="6600825" y="4733925"/>
          <p14:tracePt t="78162" x="6575425" y="4716463"/>
          <p14:tracePt t="78178" x="6559550" y="4699000"/>
          <p14:tracePt t="78186" x="6550025" y="4691063"/>
          <p14:tracePt t="78194" x="6524625" y="4673600"/>
          <p14:tracePt t="78203" x="6516688" y="4673600"/>
          <p14:tracePt t="78210" x="6508750" y="4665663"/>
          <p14:tracePt t="78219" x="6499225" y="4665663"/>
          <p14:tracePt t="78235" x="6491288" y="4665663"/>
          <p14:tracePt t="78242" x="6491288" y="4657725"/>
          <p14:tracePt t="78252" x="6473825" y="4648200"/>
          <p14:tracePt t="78267" x="6465888" y="4648200"/>
          <p14:tracePt t="78274" x="6448425" y="4640263"/>
          <p14:tracePt t="78290" x="6430963" y="4622800"/>
          <p14:tracePt t="78301" x="6415088" y="4622800"/>
          <p14:tracePt t="78306" x="6405563" y="4614863"/>
          <p14:tracePt t="78316" x="6389688" y="4605338"/>
          <p14:tracePt t="78322" x="6380163" y="4605338"/>
          <p14:tracePt t="78330" x="6380163" y="4597400"/>
          <p14:tracePt t="78346" x="6372225" y="4579938"/>
          <p14:tracePt t="78354" x="6372225" y="4572000"/>
          <p14:tracePt t="78362" x="6372225" y="4564063"/>
          <p14:tracePt t="78370" x="6354763" y="4554538"/>
          <p14:tracePt t="78378" x="6354763" y="4546600"/>
          <p14:tracePt t="78386" x="6354763" y="4529138"/>
          <p14:tracePt t="78394" x="6354763" y="4521200"/>
          <p14:tracePt t="78402" x="6354763" y="4503738"/>
          <p14:tracePt t="78410" x="6354763" y="4486275"/>
          <p14:tracePt t="78419" x="6354763" y="4470400"/>
          <p14:tracePt t="78426" x="6354763" y="4452938"/>
          <p14:tracePt t="78436" x="6354763" y="4445000"/>
          <p14:tracePt t="78442" x="6354763" y="4410075"/>
          <p14:tracePt t="78452" x="6354763" y="4402138"/>
          <p14:tracePt t="78458" x="6354763" y="4394200"/>
          <p14:tracePt t="78468" x="6354763" y="4376738"/>
          <p14:tracePt t="78474" x="6346825" y="4351338"/>
          <p14:tracePt t="78485" x="6338888" y="4351338"/>
          <p14:tracePt t="78490" x="6329363" y="4333875"/>
          <p14:tracePt t="78501" x="6321425" y="4308475"/>
          <p14:tracePt t="78506" x="6311900" y="4283075"/>
          <p14:tracePt t="78522" x="6311900" y="4265613"/>
          <p14:tracePt t="78530" x="6303963" y="4265613"/>
          <p14:tracePt t="78538" x="6296025" y="4257675"/>
          <p14:tracePt t="78547" x="6296025" y="4249738"/>
          <p14:tracePt t="78554" x="6286500" y="4232275"/>
          <p14:tracePt t="78570" x="6270625" y="4214813"/>
          <p14:tracePt t="78578" x="6261100" y="4197350"/>
          <p14:tracePt t="78587" x="6245225" y="4189413"/>
          <p14:tracePt t="78594" x="6245225" y="4181475"/>
          <p14:tracePt t="78604" x="6227763" y="4164013"/>
          <p14:tracePt t="78610" x="6210300" y="4146550"/>
          <p14:tracePt t="78619" x="6202363" y="4130675"/>
          <p14:tracePt t="78626" x="6176963" y="4113213"/>
          <p14:tracePt t="78637" x="6134100" y="4070350"/>
          <p14:tracePt t="78642" x="6100763" y="4044950"/>
          <p14:tracePt t="78652" x="6083300" y="4037013"/>
          <p14:tracePt t="78658" x="6057900" y="4019550"/>
          <p14:tracePt t="78668" x="6024563" y="4011613"/>
          <p14:tracePt t="78674" x="6007100" y="3994150"/>
          <p14:tracePt t="78683" x="5981700" y="3986213"/>
          <p14:tracePt t="78689" x="5964238" y="3976688"/>
          <p14:tracePt t="78700" x="5946775" y="3968750"/>
          <p14:tracePt t="78705" x="5938838" y="3968750"/>
          <p14:tracePt t="78713" x="5930900" y="3951288"/>
          <p14:tracePt t="78721" x="5913438" y="3951288"/>
          <p14:tracePt t="78730" x="5913438" y="3943350"/>
          <p14:tracePt t="78738" x="5905500" y="3935413"/>
          <p14:tracePt t="78907" x="5905500" y="3925888"/>
          <p14:tracePt t="78972" x="5913438" y="3908425"/>
          <p14:tracePt t="78979" x="5930900" y="3900488"/>
          <p14:tracePt t="78988" x="5938838" y="3883025"/>
          <p14:tracePt t="78997" x="5956300" y="3875088"/>
          <p14:tracePt t="79004" x="5972175" y="3857625"/>
          <p14:tracePt t="79010" x="5997575" y="3849688"/>
          <p14:tracePt t="79020" x="6015038" y="3832225"/>
          <p14:tracePt t="79028" x="6032500" y="3832225"/>
          <p14:tracePt t="79038" x="6040438" y="3832225"/>
          <p14:tracePt t="79052" x="6049963" y="3832225"/>
          <p14:tracePt t="79058" x="6065838" y="3841750"/>
          <p14:tracePt t="79068" x="6083300" y="3857625"/>
          <p14:tracePt t="79075" x="6091238" y="3867150"/>
          <p14:tracePt t="79307" x="6091238" y="3857625"/>
          <p14:tracePt t="79314" x="6091238" y="3849688"/>
          <p14:tracePt t="79322" x="6091238" y="3832225"/>
          <p14:tracePt t="79330" x="6057900" y="3781425"/>
          <p14:tracePt t="79338" x="6015038" y="3713163"/>
          <p14:tracePt t="79346" x="5981700" y="3654425"/>
          <p14:tracePt t="79353" x="5956300" y="3603625"/>
          <p14:tracePt t="79362" x="5930900" y="3560763"/>
          <p14:tracePt t="79369" x="5930900" y="3552825"/>
          <p14:tracePt t="79377" x="5921375" y="3527425"/>
          <p14:tracePt t="79385" x="5905500" y="3502025"/>
          <p14:tracePt t="79394" x="5895975" y="3484563"/>
          <p14:tracePt t="79401" x="5895975" y="3475038"/>
          <p14:tracePt t="79410" x="5888038" y="3459163"/>
          <p14:tracePt t="79452" x="5888038" y="3449638"/>
          <p14:tracePt t="79516" x="5895975" y="3441700"/>
          <p14:tracePt t="79523" x="5913438" y="3441700"/>
          <p14:tracePt t="79532" x="5938838" y="3441700"/>
          <p14:tracePt t="79539" x="5956300" y="3441700"/>
          <p14:tracePt t="79549" x="5981700" y="3449638"/>
          <p14:tracePt t="79556" x="6024563" y="3467100"/>
          <p14:tracePt t="79563" x="6032500" y="3475038"/>
          <p14:tracePt t="79570" x="6057900" y="3502025"/>
          <p14:tracePt t="79578" x="6065838" y="3517900"/>
          <p14:tracePt t="79586" x="6091238" y="3543300"/>
          <p14:tracePt t="79594" x="6126163" y="3586163"/>
          <p14:tracePt t="79601" x="6151563" y="3629025"/>
          <p14:tracePt t="79610" x="6159500" y="3629025"/>
          <p14:tracePt t="79676" x="6159500" y="3646488"/>
          <p14:tracePt t="79684" x="6167438" y="3654425"/>
          <p14:tracePt t="79691" x="6167438" y="3671888"/>
          <p14:tracePt t="79704" x="6176963" y="3697288"/>
          <p14:tracePt t="79705" x="6184900" y="3722688"/>
          <p14:tracePt t="79716" x="6194425" y="3748088"/>
          <p14:tracePt t="79722" x="6210300" y="3773488"/>
          <p14:tracePt t="79730" x="6227763" y="3806825"/>
          <p14:tracePt t="79737" x="6253163" y="3849688"/>
          <p14:tracePt t="79745" x="6278563" y="3892550"/>
          <p14:tracePt t="79754" x="6303963" y="3935413"/>
          <p14:tracePt t="79761" x="6338888" y="3976688"/>
          <p14:tracePt t="79769" x="6354763" y="4002088"/>
          <p14:tracePt t="79777" x="6380163" y="4052888"/>
          <p14:tracePt t="79785" x="6397625" y="4105275"/>
          <p14:tracePt t="79793" x="6423025" y="4156075"/>
          <p14:tracePt t="79802" x="6448425" y="4206875"/>
          <p14:tracePt t="79810" x="6473825" y="4265613"/>
          <p14:tracePt t="79817" x="6491288" y="4325938"/>
          <p14:tracePt t="79826" x="6508750" y="4368800"/>
          <p14:tracePt t="79835" x="6516688" y="4419600"/>
          <p14:tracePt t="79841" x="6516688" y="4427538"/>
          <p14:tracePt t="79851" x="6516688" y="4452938"/>
          <p14:tracePt t="79857" x="6516688" y="4460875"/>
          <p14:tracePt t="79868" x="6516688" y="4470400"/>
          <p14:tracePt t="79874" x="6516688" y="4478338"/>
          <p14:tracePt t="79900" x="6508750" y="4495800"/>
          <p14:tracePt t="79906" x="6491288" y="4513263"/>
          <p14:tracePt t="79917" x="6465888" y="4521200"/>
          <p14:tracePt t="79922" x="6448425" y="4529138"/>
          <p14:tracePt t="79929" x="6405563" y="4546600"/>
          <p14:tracePt t="79937" x="6364288" y="4564063"/>
          <p14:tracePt t="79946" x="6286500" y="4579938"/>
          <p14:tracePt t="79954" x="6210300" y="4597400"/>
          <p14:tracePt t="79962" x="6116638" y="4614863"/>
          <p14:tracePt t="79970" x="6024563" y="4630738"/>
          <p14:tracePt t="79978" x="5930900" y="4648200"/>
          <p14:tracePt t="79986" x="5845175" y="4657725"/>
          <p14:tracePt t="79994" x="5761038" y="4665663"/>
          <p14:tracePt t="80001" x="5692775" y="4673600"/>
          <p14:tracePt t="80010" x="5632450" y="4673600"/>
          <p14:tracePt t="80019" x="5573713" y="4673600"/>
          <p14:tracePt t="80026" x="5530850" y="4673600"/>
          <p14:tracePt t="80034" x="5480050" y="4657725"/>
          <p14:tracePt t="80042" x="5429250" y="4630738"/>
          <p14:tracePt t="80054" x="5386388" y="4597400"/>
          <p14:tracePt t="80057" x="5343525" y="4564063"/>
          <p14:tracePt t="80068" x="5318125" y="4521200"/>
          <p14:tracePt t="80074" x="5292725" y="4460875"/>
          <p14:tracePt t="80083" x="5276850" y="4402138"/>
          <p14:tracePt t="80090" x="5267325" y="4333875"/>
          <p14:tracePt t="80100" x="5233988" y="4275138"/>
          <p14:tracePt t="80106" x="5233988" y="4224338"/>
          <p14:tracePt t="80117" x="5233988" y="4181475"/>
          <p14:tracePt t="80126" x="5276850" y="4113213"/>
          <p14:tracePt t="80135" x="5318125" y="4062413"/>
          <p14:tracePt t="80142" x="5378450" y="4027488"/>
          <p14:tracePt t="80151" x="5472113" y="4002088"/>
          <p14:tracePt t="80158" x="5581650" y="3986213"/>
          <p14:tracePt t="80168" x="5700713" y="3968750"/>
          <p14:tracePt t="80174" x="5811838" y="3968750"/>
          <p14:tracePt t="80183" x="5913438" y="3976688"/>
          <p14:tracePt t="80190" x="6007100" y="3994150"/>
          <p14:tracePt t="80200" x="6065838" y="4019550"/>
          <p14:tracePt t="80206" x="6108700" y="4052888"/>
          <p14:tracePt t="80214" x="6108700" y="4062413"/>
          <p14:tracePt t="80221" x="6108700" y="4087813"/>
          <p14:tracePt t="80230" x="6100763" y="4121150"/>
          <p14:tracePt t="80238" x="6075363" y="4156075"/>
          <p14:tracePt t="80246" x="6057900" y="4189413"/>
          <p14:tracePt t="80254" x="6015038" y="4232275"/>
          <p14:tracePt t="80262" x="5956300" y="4283075"/>
          <p14:tracePt t="80270" x="5895975" y="4333875"/>
          <p14:tracePt t="80278" x="5845175" y="4376738"/>
          <p14:tracePt t="80286" x="5786438" y="4419600"/>
          <p14:tracePt t="80294" x="5718175" y="4460875"/>
          <p14:tracePt t="80301" x="5657850" y="4503738"/>
          <p14:tracePt t="80309" x="5599113" y="4554538"/>
          <p14:tracePt t="80318" x="5538788" y="4597400"/>
          <p14:tracePt t="80326" x="5487988" y="4630738"/>
          <p14:tracePt t="80335" x="5446713" y="4673600"/>
          <p14:tracePt t="80342" x="5411788" y="4716463"/>
          <p14:tracePt t="80352" x="5386388" y="4741863"/>
          <p14:tracePt t="80357" x="5368925" y="4767263"/>
          <p14:tracePt t="80368" x="5360988" y="4802188"/>
          <p14:tracePt t="80374" x="5353050" y="4827588"/>
          <p14:tracePt t="80383" x="5353050" y="4852988"/>
          <p14:tracePt t="80390" x="5353050" y="4878388"/>
          <p14:tracePt t="80400" x="5360988" y="4919663"/>
          <p14:tracePt t="80406" x="5386388" y="4979988"/>
          <p14:tracePt t="80416" x="5411788" y="5030788"/>
          <p14:tracePt t="80422" x="5446713" y="5091113"/>
          <p14:tracePt t="80430" x="5497513" y="5167313"/>
          <p14:tracePt t="80438" x="5573713" y="5235575"/>
          <p14:tracePt t="80446" x="5657850" y="5294313"/>
          <p14:tracePt t="80454" x="5751513" y="5353050"/>
          <p14:tracePt t="80462" x="5845175" y="5413375"/>
          <p14:tracePt t="80470" x="5972175" y="5489575"/>
          <p14:tracePt t="80478" x="6083300" y="5532438"/>
          <p14:tracePt t="80486" x="6184900" y="5575300"/>
          <p14:tracePt t="80494" x="6261100" y="5600700"/>
          <p14:tracePt t="80502" x="6364288" y="5634038"/>
          <p14:tracePt t="80510" x="6440488" y="5659438"/>
          <p14:tracePt t="80519" x="6524625" y="5684838"/>
          <p14:tracePt t="80526" x="6592888" y="5702300"/>
          <p14:tracePt t="80534" x="6661150" y="5719763"/>
          <p14:tracePt t="80542" x="6737350" y="5735638"/>
          <p14:tracePt t="80551" x="6813550" y="5761038"/>
          <p14:tracePt t="80558" x="6907213" y="5778500"/>
          <p14:tracePt t="80568" x="6992938" y="5795963"/>
          <p14:tracePt t="80573" x="7059613" y="5813425"/>
          <p14:tracePt t="80583" x="7145338" y="5838825"/>
          <p14:tracePt t="80590" x="7213600" y="5854700"/>
          <p14:tracePt t="80600" x="7289800" y="5872163"/>
          <p14:tracePt t="80606" x="7366000" y="5889625"/>
          <p14:tracePt t="80616" x="7426325" y="5905500"/>
          <p14:tracePt t="80622" x="7485063" y="5922963"/>
          <p14:tracePt t="80630" x="7518400" y="5940425"/>
          <p14:tracePt t="80639" x="7561263" y="5948363"/>
          <p14:tracePt t="80646" x="7596188" y="5957888"/>
          <p14:tracePt t="80654" x="7621588" y="5965825"/>
          <p14:tracePt t="80662" x="7646988" y="5973763"/>
          <p14:tracePt t="80670" x="7662863" y="5973763"/>
          <p14:tracePt t="80678" x="7680325" y="5983288"/>
          <p14:tracePt t="80784" x="7680325" y="5991225"/>
          <p14:tracePt t="80800" x="7662863" y="5991225"/>
          <p14:tracePt t="80807" x="7654925" y="5991225"/>
          <p14:tracePt t="80816" x="7612063" y="5991225"/>
          <p14:tracePt t="80821" x="7502525" y="5973763"/>
          <p14:tracePt t="80829" x="7366000" y="5948363"/>
          <p14:tracePt t="80837" x="7196138" y="5940425"/>
          <p14:tracePt t="80845" x="6975475" y="5915025"/>
          <p14:tracePt t="80853" x="6770688" y="5880100"/>
          <p14:tracePt t="80861" x="6575425" y="5854700"/>
          <p14:tracePt t="80869" x="6380163" y="5829300"/>
          <p14:tracePt t="80877" x="6278563" y="5821363"/>
          <p14:tracePt t="80885" x="6202363" y="5821363"/>
          <p14:tracePt t="80901" x="6184900" y="5821363"/>
          <p14:tracePt t="80958" x="6176963" y="5821363"/>
          <p14:tracePt t="80975" x="6167438" y="5821363"/>
          <p14:tracePt t="80984" x="6159500" y="5821363"/>
          <p14:tracePt t="81007" x="6151563" y="5821363"/>
          <p14:tracePt t="81023" x="6142038" y="5821363"/>
          <p14:tracePt t="81031" x="6134100" y="5821363"/>
          <p14:tracePt t="81038" x="6116638" y="5821363"/>
          <p14:tracePt t="81049" x="6100763" y="5821363"/>
          <p14:tracePt t="81056" x="6075363" y="5821363"/>
          <p14:tracePt t="81061" x="6015038" y="5821363"/>
          <p14:tracePt t="81070" x="5964238" y="5838825"/>
          <p14:tracePt t="81078" x="5905500" y="5854700"/>
          <p14:tracePt t="81086" x="5845175" y="5864225"/>
          <p14:tracePt t="81093" x="5811838" y="5872163"/>
          <p14:tracePt t="81101" x="5761038" y="5880100"/>
          <p14:tracePt t="81110" x="5726113" y="5889625"/>
          <p14:tracePt t="81247" x="5718175" y="5889625"/>
          <p14:tracePt t="81271" x="5700713" y="5897563"/>
          <p14:tracePt t="81279" x="5675313" y="5897563"/>
          <p14:tracePt t="81288" x="5649913" y="5897563"/>
          <p14:tracePt t="81295" x="5607050" y="5897563"/>
          <p14:tracePt t="81305" x="5548313" y="5897563"/>
          <p14:tracePt t="81311" x="5472113" y="5897563"/>
          <p14:tracePt t="81319" x="5378450" y="5897563"/>
          <p14:tracePt t="81326" x="5292725" y="5897563"/>
          <p14:tracePt t="81334" x="5199063" y="5897563"/>
          <p14:tracePt t="81342" x="5106988" y="5889625"/>
          <p14:tracePt t="81351" x="5029200" y="5880100"/>
          <p14:tracePt t="81358" x="4945063" y="5872163"/>
          <p14:tracePt t="81368" x="4876800" y="5872163"/>
          <p14:tracePt t="81374" x="4833938" y="5864225"/>
          <p14:tracePt t="81383" x="4783138" y="5864225"/>
          <p14:tracePt t="81390" x="4749800" y="5864225"/>
          <p14:tracePt t="81400" x="4740275" y="5864225"/>
          <p14:tracePt t="81406" x="4714875" y="5854700"/>
          <p14:tracePt t="81417" x="4681538" y="5854700"/>
          <p14:tracePt t="81422" x="4646613" y="5854700"/>
          <p14:tracePt t="81431" x="4613275" y="5846763"/>
          <p14:tracePt t="81438" x="4554538" y="5838825"/>
          <p14:tracePt t="81446" x="4486275" y="5829300"/>
          <p14:tracePt t="81454" x="4418013" y="5821363"/>
          <p14:tracePt t="81462" x="4359275" y="5821363"/>
          <p14:tracePt t="81470" x="4291013" y="5821363"/>
          <p14:tracePt t="81478" x="4230688" y="5813425"/>
          <p14:tracePt t="81486" x="4171950" y="5803900"/>
          <p14:tracePt t="81494" x="4121150" y="5803900"/>
          <p14:tracePt t="81502" x="4070350" y="5803900"/>
          <p14:tracePt t="81510" x="4035425" y="5788025"/>
          <p14:tracePt t="81519" x="4027488" y="5788025"/>
          <p14:tracePt t="81583" x="4017963" y="5788025"/>
          <p14:tracePt t="81616" x="4010025" y="5788025"/>
          <p14:tracePt t="81664" x="4002088" y="5788025"/>
          <p14:tracePt t="81679" x="4002088" y="5795963"/>
          <p14:tracePt t="81712" x="3992563" y="5803900"/>
          <p14:tracePt t="81720" x="3984625" y="5803900"/>
          <p14:tracePt t="81744" x="3967163" y="5821363"/>
          <p14:tracePt t="81759" x="3967163" y="5829300"/>
          <p14:tracePt t="81768" x="3951288" y="5846763"/>
          <p14:tracePt t="81784" x="3941763" y="5854700"/>
          <p14:tracePt t="81800" x="3925888" y="5872163"/>
          <p14:tracePt t="81806" x="3916363" y="5872163"/>
          <p14:tracePt t="81818" x="3900488" y="5889625"/>
          <p14:tracePt t="81823" x="3883025" y="5897563"/>
          <p14:tracePt t="81831" x="3857625" y="5905500"/>
          <p14:tracePt t="81838" x="3822700" y="5905500"/>
          <p14:tracePt t="81848" x="3789363" y="5905500"/>
          <p14:tracePt t="81854" x="3771900" y="5905500"/>
          <p14:tracePt t="81864" x="3721100" y="5905500"/>
          <p14:tracePt t="81870" x="3652838" y="5905500"/>
          <p14:tracePt t="81879" x="3576638" y="5905500"/>
          <p14:tracePt t="81887" x="3492500" y="5897563"/>
          <p14:tracePt t="81895" x="3424238" y="5880100"/>
          <p14:tracePt t="81903" x="3363913" y="5854700"/>
          <p14:tracePt t="81910" x="3322638" y="5829300"/>
          <p14:tracePt t="81919" x="3313113" y="5821363"/>
          <p14:tracePt t="81926" x="3305175" y="5813425"/>
          <p14:tracePt t="81950" x="3313113" y="5795963"/>
          <p14:tracePt t="81957" x="3322638" y="5788025"/>
          <p14:tracePt t="81967" x="3338513" y="5770563"/>
          <p14:tracePt t="81973" x="3381375" y="5753100"/>
          <p14:tracePt t="81983" x="3398838" y="5753100"/>
          <p14:tracePt t="81989" x="3424238" y="5753100"/>
          <p14:tracePt t="82000" x="3457575" y="5753100"/>
          <p14:tracePt t="82006" x="3500438" y="5753100"/>
          <p14:tracePt t="82015" x="3543300" y="5753100"/>
          <p14:tracePt t="82021" x="3594100" y="5778500"/>
          <p14:tracePt t="82033" x="3619500" y="5795963"/>
          <p14:tracePt t="82038" x="3652838" y="5821363"/>
          <p14:tracePt t="82046" x="3670300" y="5838825"/>
          <p14:tracePt t="82053" x="3678238" y="5854700"/>
          <p14:tracePt t="82078" x="3678238" y="5864225"/>
          <p14:tracePt t="82168" x="3670300" y="5846763"/>
          <p14:tracePt t="82175" x="3670300" y="5838825"/>
          <p14:tracePt t="82185" x="3670300" y="5829300"/>
          <p14:tracePt t="82191" x="3670300" y="5821363"/>
          <p14:tracePt t="82207" x="3670300" y="5813425"/>
          <p14:tracePt t="82223" x="3670300" y="5803900"/>
          <p14:tracePt t="82236" x="3687763" y="5788025"/>
          <p14:tracePt t="82239" x="3721100" y="5761038"/>
          <p14:tracePt t="82248" x="3738563" y="5745163"/>
          <p14:tracePt t="82256" x="3789363" y="5727700"/>
          <p14:tracePt t="82264" x="3890963" y="5694363"/>
          <p14:tracePt t="82271" x="4010025" y="5659438"/>
          <p14:tracePt t="82280" x="4171950" y="5608638"/>
          <p14:tracePt t="82287" x="4375150" y="5557838"/>
          <p14:tracePt t="82295" x="4554538" y="5524500"/>
          <p14:tracePt t="82303" x="4740275" y="5472113"/>
          <p14:tracePt t="82310" x="4910138" y="5413375"/>
          <p14:tracePt t="82319" x="5046663" y="5370513"/>
          <p14:tracePt t="82326" x="5132388" y="5353050"/>
          <p14:tracePt t="82335" x="5191125" y="5327650"/>
          <p14:tracePt t="82342" x="5191125" y="5319713"/>
          <p14:tracePt t="82351" x="5199063" y="5311775"/>
          <p14:tracePt t="82368" x="5199063" y="5294313"/>
          <p14:tracePt t="82374" x="5199063" y="5286375"/>
          <p14:tracePt t="82383" x="5199063" y="5260975"/>
          <p14:tracePt t="82390" x="5208588" y="5235575"/>
          <p14:tracePt t="82401" x="5208588" y="5226050"/>
          <p14:tracePt t="82406" x="5216525" y="5192713"/>
          <p14:tracePt t="82417" x="5216525" y="5167313"/>
          <p14:tracePt t="82422" x="5224463" y="5157788"/>
          <p14:tracePt t="82433" x="5233988" y="5141913"/>
          <p14:tracePt t="82438" x="5241925" y="5124450"/>
          <p14:tracePt t="82446" x="5241925" y="5116513"/>
          <p14:tracePt t="82462" x="5241925" y="5099050"/>
          <p14:tracePt t="82470" x="5241925" y="5091113"/>
          <p14:tracePt t="82478" x="5249863" y="5091113"/>
          <p14:tracePt t="82494" x="5249863" y="5081588"/>
          <p14:tracePt t="82510" x="5249863" y="5073650"/>
          <p14:tracePt t="82518" x="5249863" y="5064125"/>
          <p14:tracePt t="82526" x="5259388" y="5064125"/>
          <p14:tracePt t="82542" x="5259388" y="5056188"/>
          <p14:tracePt t="82558" x="5259388" y="5048250"/>
          <p14:tracePt t="82574" x="5259388" y="5038725"/>
          <p14:tracePt t="82591" x="5259388" y="5030788"/>
          <p14:tracePt t="82607" x="5259388" y="5022850"/>
          <p14:tracePt t="82617" x="5259388" y="5013325"/>
          <p14:tracePt t="82654" x="5259388" y="5005388"/>
          <p14:tracePt t="82720" x="5259388" y="4987925"/>
          <p14:tracePt t="82727" x="5259388" y="4979988"/>
          <p14:tracePt t="82735" x="5259388" y="4972050"/>
          <p14:tracePt t="82742" x="5259388" y="4954588"/>
          <p14:tracePt t="82750" x="5259388" y="4946650"/>
          <p14:tracePt t="82758" x="5259388" y="4919663"/>
          <p14:tracePt t="82767" x="5259388" y="4894263"/>
          <p14:tracePt t="82774" x="5259388" y="4868863"/>
          <p14:tracePt t="82783" x="5259388" y="4835525"/>
          <p14:tracePt t="82790" x="5267325" y="4784725"/>
          <p14:tracePt t="82799" x="5276850" y="4749800"/>
          <p14:tracePt t="82806" x="5284788" y="4699000"/>
          <p14:tracePt t="82816" x="5292725" y="4648200"/>
          <p14:tracePt t="82822" x="5310188" y="4605338"/>
          <p14:tracePt t="82833" x="5318125" y="4554538"/>
          <p14:tracePt t="82838" x="5335588" y="4503738"/>
          <p14:tracePt t="82846" x="5343525" y="4470400"/>
          <p14:tracePt t="82854" x="5360988" y="4445000"/>
          <p14:tracePt t="82862" x="5368925" y="4402138"/>
          <p14:tracePt t="82870" x="5378450" y="4368800"/>
          <p14:tracePt t="82877" x="5378450" y="4333875"/>
          <p14:tracePt t="82900" x="5386388" y="4257675"/>
          <p14:tracePt t="82902" x="5394325" y="4224338"/>
          <p14:tracePt t="82910" x="5403850" y="4197350"/>
          <p14:tracePt t="82918" x="5411788" y="4171950"/>
          <p14:tracePt t="82926" x="5411788" y="4164013"/>
          <p14:tracePt t="82934" x="5411788" y="4146550"/>
          <p14:tracePt t="82942" x="5421313" y="4138613"/>
          <p14:tracePt t="83023" x="5421313" y="4130675"/>
          <p14:tracePt t="83086" x="5421313" y="4121150"/>
          <p14:tracePt t="83167" x="5421313" y="4138613"/>
          <p14:tracePt t="83175" x="5421313" y="4146550"/>
          <p14:tracePt t="83195" x="5437188" y="4171950"/>
          <p14:tracePt t="83204" x="5437188" y="4181475"/>
          <p14:tracePt t="83220" x="5437188" y="4197350"/>
          <p14:tracePt t="83227" x="5437188" y="4214813"/>
          <p14:tracePt t="83236" x="5446713" y="4240213"/>
          <p14:tracePt t="83243" x="5462588" y="4275138"/>
          <p14:tracePt t="83253" x="5462588" y="4300538"/>
          <p14:tracePt t="83258" x="5472113" y="4341813"/>
          <p14:tracePt t="83269" x="5480050" y="4359275"/>
          <p14:tracePt t="83275" x="5487988" y="4384675"/>
          <p14:tracePt t="83284" x="5487988" y="4419600"/>
          <p14:tracePt t="83290" x="5487988" y="4445000"/>
          <p14:tracePt t="83302" x="5487988" y="4478338"/>
          <p14:tracePt t="83307" x="5487988" y="4486275"/>
          <p14:tracePt t="83317" x="5487988" y="4513263"/>
          <p14:tracePt t="83323" x="5487988" y="4538663"/>
          <p14:tracePt t="83333" x="5487988" y="4564063"/>
          <p14:tracePt t="83339" x="5472113" y="4589463"/>
          <p14:tracePt t="83347" x="5462588" y="4614863"/>
          <p14:tracePt t="83354" x="5462588" y="4640263"/>
          <p14:tracePt t="83363" x="5454650" y="4665663"/>
          <p14:tracePt t="83370" x="5446713" y="4708525"/>
          <p14:tracePt t="83378" x="5437188" y="4733925"/>
          <p14:tracePt t="83386" x="5437188" y="4759325"/>
          <p14:tracePt t="83395" x="5437188" y="4784725"/>
          <p14:tracePt t="83402" x="5437188" y="4802188"/>
          <p14:tracePt t="83427" x="5437188" y="4810125"/>
          <p14:tracePt t="83459" x="5429250" y="4818063"/>
          <p14:tracePt t="83499" x="5421313" y="4827588"/>
          <p14:tracePt t="83507" x="5411788" y="4827588"/>
          <p14:tracePt t="83517" x="5411788" y="4835525"/>
          <p14:tracePt t="83523" x="5403850" y="4843463"/>
          <p14:tracePt t="83535" x="5394325" y="4852988"/>
          <p14:tracePt t="83571" x="5394325" y="4860925"/>
          <p14:tracePt t="83587" x="5386388" y="4860925"/>
          <p14:tracePt t="83595" x="5368925" y="4878388"/>
          <p14:tracePt t="83605" x="5353050" y="4886325"/>
          <p14:tracePt t="83612" x="5327650" y="4919663"/>
          <p14:tracePt t="83619" x="5302250" y="4929188"/>
          <p14:tracePt t="83626" x="5276850" y="4954588"/>
          <p14:tracePt t="83636" x="5259388" y="4954588"/>
          <p14:tracePt t="83642" x="5233988" y="4972050"/>
          <p14:tracePt t="83652" x="5199063" y="4987925"/>
          <p14:tracePt t="83658" x="5165725" y="5005388"/>
          <p14:tracePt t="83669" x="5114925" y="5030788"/>
          <p14:tracePt t="83674" x="5038725" y="5073650"/>
          <p14:tracePt t="83684" x="4970463" y="5116513"/>
          <p14:tracePt t="83690" x="4876800" y="5149850"/>
          <p14:tracePt t="83700" x="4783138" y="5192713"/>
          <p14:tracePt t="83706" x="4673600" y="5235575"/>
          <p14:tracePt t="83717" x="4562475" y="5311775"/>
          <p14:tracePt t="83722" x="4451350" y="5380038"/>
          <p14:tracePt t="83734" x="4341813" y="5438775"/>
          <p14:tracePt t="83738" x="4248150" y="5497513"/>
          <p14:tracePt t="83746" x="4154488" y="5532438"/>
          <p14:tracePt t="83754" x="4070350" y="5575300"/>
          <p14:tracePt t="83763" x="3984625" y="5608638"/>
          <p14:tracePt t="83770" x="3916363" y="5634038"/>
          <p14:tracePt t="83779" x="3865563" y="5659438"/>
          <p14:tracePt t="83786" x="3822700" y="5684838"/>
          <p14:tracePt t="83794" x="3797300" y="5710238"/>
          <p14:tracePt t="83802" x="3756025" y="5727700"/>
          <p14:tracePt t="83811" x="3729038" y="5745163"/>
          <p14:tracePt t="83819" x="3695700" y="5761038"/>
          <p14:tracePt t="83826" x="3670300" y="5761038"/>
          <p14:tracePt t="83835" x="3662363" y="5778500"/>
          <p14:tracePt t="83843" x="3652838" y="5778500"/>
          <p14:tracePt t="83851" x="3644900" y="5788025"/>
          <p14:tracePt t="83859" x="3636963" y="5788025"/>
          <p14:tracePt t="83867" x="3627438" y="5788025"/>
          <p14:tracePt t="84036" x="3627438" y="5795963"/>
          <p14:tracePt t="84043" x="3662363" y="5795963"/>
          <p14:tracePt t="84052" x="3695700" y="5788025"/>
          <p14:tracePt t="84059" x="3763963" y="5753100"/>
          <p14:tracePt t="84072" x="3873500" y="5694363"/>
          <p14:tracePt t="84076" x="4027488" y="5626100"/>
          <p14:tracePt t="84087" x="4222750" y="5514975"/>
          <p14:tracePt t="84089" x="4468813" y="5387975"/>
          <p14:tracePt t="84100" x="4689475" y="5276850"/>
          <p14:tracePt t="84105" x="4962525" y="5157788"/>
          <p14:tracePt t="84114" x="5199063" y="5048250"/>
          <p14:tracePt t="84121" x="5378450" y="4954588"/>
          <p14:tracePt t="84130" x="5530850" y="4886325"/>
          <p14:tracePt t="84137" x="5624513" y="4827588"/>
          <p14:tracePt t="84145" x="5692775" y="4792663"/>
          <p14:tracePt t="84153" x="5735638" y="4767263"/>
          <p14:tracePt t="84162" x="5761038" y="4749800"/>
          <p14:tracePt t="84169" x="5761038" y="4741863"/>
          <p14:tracePt t="84177" x="5776913" y="4733925"/>
          <p14:tracePt t="84185" x="5776913" y="4724400"/>
          <p14:tracePt t="84283" x="5768975" y="4724400"/>
          <p14:tracePt t="84291" x="5743575" y="4759325"/>
          <p14:tracePt t="84301" x="5718175" y="4767263"/>
          <p14:tracePt t="84308" x="5683250" y="4802188"/>
          <p14:tracePt t="84319" x="5607050" y="4860925"/>
          <p14:tracePt t="84322" x="5522913" y="4929188"/>
          <p14:tracePt t="84334" x="5429250" y="5005388"/>
          <p14:tracePt t="84339" x="5310188" y="5091113"/>
          <p14:tracePt t="84347" x="5140325" y="5208588"/>
          <p14:tracePt t="84355" x="4935538" y="5345113"/>
          <p14:tracePt t="84363" x="4732338" y="5464175"/>
          <p14:tracePt t="84370" x="4486275" y="5583238"/>
          <p14:tracePt t="84379" x="4306888" y="5684838"/>
          <p14:tracePt t="84387" x="4179888" y="5753100"/>
          <p14:tracePt t="84394" x="4070350" y="5813425"/>
          <p14:tracePt t="84404" x="3984625" y="5880100"/>
          <p14:tracePt t="84411" x="3916363" y="5922963"/>
          <p14:tracePt t="84420" x="3883025" y="5957888"/>
          <p14:tracePt t="84426" x="3848100" y="5973763"/>
          <p14:tracePt t="84514" x="3857625" y="5973763"/>
          <p14:tracePt t="84522" x="3890963" y="5940425"/>
          <p14:tracePt t="84532" x="3908425" y="5915025"/>
          <p14:tracePt t="84538" x="3959225" y="5821363"/>
          <p14:tracePt t="84546" x="4052888" y="5676900"/>
          <p14:tracePt t="84554" x="4171950" y="5472113"/>
          <p14:tracePt t="84562" x="4316413" y="5226050"/>
          <p14:tracePt t="84570" x="4503738" y="4962525"/>
          <p14:tracePt t="84579" x="4699000" y="4691063"/>
          <p14:tracePt t="84586" x="4927600" y="4384675"/>
          <p14:tracePt t="84594" x="5165725" y="4079875"/>
          <p14:tracePt t="84602" x="5386388" y="3798888"/>
          <p14:tracePt t="84610" x="5581650" y="3517900"/>
          <p14:tracePt t="84618" x="5761038" y="3279775"/>
          <p14:tracePt t="84626" x="5905500" y="3109913"/>
          <p14:tracePt t="84635" x="6032500" y="2965450"/>
          <p14:tracePt t="84642" x="6100763" y="2846388"/>
          <p14:tracePt t="84651" x="6159500" y="2778125"/>
          <p14:tracePt t="84658" x="6194425" y="2727325"/>
          <p14:tracePt t="84667" x="6194425" y="2711450"/>
          <p14:tracePt t="84674" x="6210300" y="2701925"/>
          <p14:tracePt t="84683" x="6219825" y="2686050"/>
          <p14:tracePt t="84689" x="6219825" y="2676525"/>
          <p14:tracePt t="84700" x="6235700" y="2668588"/>
          <p14:tracePt t="84706" x="6245225" y="2651125"/>
          <p14:tracePt t="84716" x="6253163" y="2651125"/>
          <p14:tracePt t="84722" x="6270625" y="2643188"/>
          <p14:tracePt t="84732" x="6278563" y="2643188"/>
          <p14:tracePt t="84738" x="6286500" y="2633663"/>
          <p14:tracePt t="84746" x="6286500" y="2625725"/>
          <p14:tracePt t="84770" x="6303963" y="2625725"/>
          <p14:tracePt t="84778" x="6311900" y="2625725"/>
          <p14:tracePt t="84786" x="6329363" y="2633663"/>
          <p14:tracePt t="84794" x="6354763" y="2668588"/>
          <p14:tracePt t="84802" x="6380163" y="2727325"/>
          <p14:tracePt t="84810" x="6405563" y="2813050"/>
          <p14:tracePt t="84818" x="6430963" y="2914650"/>
          <p14:tracePt t="84826" x="6448425" y="3008313"/>
          <p14:tracePt t="84836" x="6465888" y="3101975"/>
          <p14:tracePt t="84842" x="6491288" y="3203575"/>
          <p14:tracePt t="84851" x="6499225" y="3340100"/>
          <p14:tracePt t="84857" x="6508750" y="3484563"/>
          <p14:tracePt t="84867" x="6516688" y="3603625"/>
          <p14:tracePt t="84874" x="6516688" y="3713163"/>
          <p14:tracePt t="84883" x="6508750" y="3824288"/>
          <p14:tracePt t="84901" x="6405563" y="4027488"/>
          <p14:tracePt t="84906" x="6329363" y="4105275"/>
          <p14:tracePt t="84916" x="6235700" y="4171950"/>
          <p14:tracePt t="84922" x="6126163" y="4206875"/>
          <p14:tracePt t="84932" x="6024563" y="4224338"/>
          <p14:tracePt t="84938" x="5913438" y="4232275"/>
          <p14:tracePt t="84946" x="5786438" y="4249738"/>
          <p14:tracePt t="84954" x="5641975" y="4232275"/>
          <p14:tracePt t="84962" x="5480050" y="4189413"/>
          <p14:tracePt t="84970" x="5310188" y="4130675"/>
          <p14:tracePt t="84978" x="5165725" y="4052888"/>
          <p14:tracePt t="84985" x="5054600" y="4011613"/>
          <p14:tracePt t="84994" x="4970463" y="3960813"/>
          <p14:tracePt t="85001" x="4910138" y="3917950"/>
          <p14:tracePt t="85010" x="4859338" y="3875088"/>
          <p14:tracePt t="85017" x="4833938" y="3841750"/>
          <p14:tracePt t="85026" x="4833938" y="3806825"/>
          <p14:tracePt t="85035" x="4826000" y="3773488"/>
          <p14:tracePt t="85042" x="4843463" y="3722688"/>
          <p14:tracePt t="85050" x="4876800" y="3671888"/>
          <p14:tracePt t="85058" x="4927600" y="3603625"/>
          <p14:tracePt t="85069" x="4987925" y="3552825"/>
          <p14:tracePt t="85073" x="5097463" y="3502025"/>
          <p14:tracePt t="85084" x="5216525" y="3467100"/>
          <p14:tracePt t="85090" x="5368925" y="3441700"/>
          <p14:tracePt t="85100" x="5556250" y="3433763"/>
          <p14:tracePt t="85106" x="5726113" y="3433763"/>
          <p14:tracePt t="85116" x="5921375" y="3509963"/>
          <p14:tracePt t="85122" x="6091238" y="3586163"/>
          <p14:tracePt t="85131" x="6210300" y="3687763"/>
          <p14:tracePt t="85138" x="6311900" y="3806825"/>
          <p14:tracePt t="85148" x="6397625" y="3943350"/>
          <p14:tracePt t="85154" x="6430963" y="4052888"/>
          <p14:tracePt t="85162" x="6448425" y="4138613"/>
          <p14:tracePt t="85170" x="6448425" y="4232275"/>
          <p14:tracePt t="85177" x="6440488" y="4316413"/>
          <p14:tracePt t="85186" x="6415088" y="4384675"/>
          <p14:tracePt t="85193" x="6389688" y="4445000"/>
          <p14:tracePt t="85201" x="6354763" y="4503738"/>
          <p14:tracePt t="85209" x="6338888" y="4521200"/>
          <p14:tracePt t="85234" x="6338888" y="4513263"/>
          <p14:tracePt t="85241" x="6346825" y="4503738"/>
          <p14:tracePt t="85250" x="6346825" y="4486275"/>
          <p14:tracePt t="85258" x="6372225" y="4460875"/>
          <p14:tracePt t="85267" x="6397625" y="4402138"/>
          <p14:tracePt t="85274" x="6423025" y="4325938"/>
          <p14:tracePt t="85284" x="6448425" y="4257675"/>
          <p14:tracePt t="85290" x="6456363" y="4171950"/>
          <p14:tracePt t="85300" x="6491288" y="4062413"/>
          <p14:tracePt t="85305" x="6508750" y="3968750"/>
          <p14:tracePt t="85315" x="6542088" y="3883025"/>
          <p14:tracePt t="85322" x="6567488" y="3806825"/>
          <p14:tracePt t="85332" x="6584950" y="3730625"/>
          <p14:tracePt t="85338" x="6592888" y="3687763"/>
          <p14:tracePt t="85476" x="6592888" y="3679825"/>
          <p14:tracePt t="85491" x="6610350" y="3679825"/>
          <p14:tracePt t="85508" x="6626225" y="3697288"/>
          <p14:tracePt t="85517" x="6661150" y="3722688"/>
          <p14:tracePt t="85525" x="6711950" y="3763963"/>
          <p14:tracePt t="85536" x="6770688" y="3798888"/>
          <p14:tracePt t="85539" x="6838950" y="3849688"/>
          <p14:tracePt t="85550" x="6889750" y="3892550"/>
          <p14:tracePt t="85555" x="6950075" y="3943350"/>
          <p14:tracePt t="85563" x="7000875" y="3994150"/>
          <p14:tracePt t="85572" x="7059613" y="4044950"/>
          <p14:tracePt t="85579" x="7112000" y="4087813"/>
          <p14:tracePt t="85586" x="7137400" y="4121150"/>
          <p14:tracePt t="85594" x="7188200" y="4181475"/>
          <p14:tracePt t="85604" x="7229475" y="4214813"/>
          <p14:tracePt t="85610" x="7256463" y="4240213"/>
          <p14:tracePt t="85620" x="7281863" y="4265613"/>
          <p14:tracePt t="85626" x="7315200" y="4275138"/>
          <p14:tracePt t="85635" x="7340600" y="4291013"/>
          <p14:tracePt t="85642" x="7366000" y="4308475"/>
          <p14:tracePt t="85651" x="7400925" y="4316413"/>
          <p14:tracePt t="85658" x="7400925" y="4325938"/>
          <p14:tracePt t="85843" x="7408863" y="4325938"/>
          <p14:tracePt t="85875" x="7391400" y="4308475"/>
          <p14:tracePt t="85883" x="7358063" y="4275138"/>
          <p14:tracePt t="85903" x="7323138" y="4249738"/>
          <p14:tracePt t="85907" x="7307263" y="4224338"/>
          <p14:tracePt t="85922" x="7297738" y="4214813"/>
          <p14:tracePt t="85933" x="7289800" y="4206875"/>
          <p14:tracePt t="85938" x="7281863" y="4206875"/>
          <p14:tracePt t="85946" x="7246938" y="4189413"/>
          <p14:tracePt t="85954" x="7229475" y="4189413"/>
          <p14:tracePt t="85963" x="7213600" y="4189413"/>
          <p14:tracePt t="85970" x="7178675" y="4189413"/>
          <p14:tracePt t="85978" x="7137400" y="4189413"/>
          <p14:tracePt t="85986" x="7102475" y="4206875"/>
          <p14:tracePt t="85995" x="7077075" y="4214813"/>
          <p14:tracePt t="86002" x="7034213" y="4224338"/>
          <p14:tracePt t="86010" x="6975475" y="4257675"/>
          <p14:tracePt t="86018" x="6899275" y="4291013"/>
          <p14:tracePt t="86026" x="6805613" y="4341813"/>
          <p14:tracePt t="86036" x="6704013" y="4402138"/>
          <p14:tracePt t="86042" x="6592888" y="4460875"/>
          <p14:tracePt t="86051" x="6473825" y="4529138"/>
          <p14:tracePt t="86058" x="6354763" y="4622800"/>
          <p14:tracePt t="86067" x="6261100" y="4683125"/>
          <p14:tracePt t="86076" x="6167438" y="4749800"/>
          <p14:tracePt t="86085" x="6091238" y="4818063"/>
          <p14:tracePt t="86090" x="6024563" y="4894263"/>
          <p14:tracePt t="86101" x="5964238" y="4962525"/>
          <p14:tracePt t="86107" x="5905500" y="5030788"/>
          <p14:tracePt t="86120" x="5853113" y="5091113"/>
          <p14:tracePt t="86126" x="5811838" y="5141913"/>
          <p14:tracePt t="86136" x="5768975" y="5183188"/>
          <p14:tracePt t="86140" x="5718175" y="5226050"/>
          <p14:tracePt t="86146" x="5667375" y="5260975"/>
          <p14:tracePt t="86154" x="5616575" y="5311775"/>
          <p14:tracePt t="86162" x="5565775" y="5345113"/>
          <p14:tracePt t="86170" x="5487988" y="5370513"/>
          <p14:tracePt t="86178" x="5403850" y="5395913"/>
          <p14:tracePt t="86186" x="5327650" y="5421313"/>
          <p14:tracePt t="86194" x="5241925" y="5438775"/>
          <p14:tracePt t="86202" x="5173663" y="5446713"/>
          <p14:tracePt t="86210" x="5106988" y="5456238"/>
          <p14:tracePt t="86218" x="5038725" y="5464175"/>
          <p14:tracePt t="86226" x="4970463" y="5472113"/>
          <p14:tracePt t="86235" x="4884738" y="5472113"/>
          <p14:tracePt t="86242" x="4826000" y="5481638"/>
          <p14:tracePt t="86251" x="4765675" y="5489575"/>
          <p14:tracePt t="86258" x="4714875" y="5497513"/>
          <p14:tracePt t="86268" x="4664075" y="5514975"/>
          <p14:tracePt t="86278" x="4638675" y="5524500"/>
          <p14:tracePt t="86285" x="4630738" y="5532438"/>
          <p14:tracePt t="86293" x="4621213" y="5540375"/>
          <p14:tracePt t="86301" x="4605338" y="5549900"/>
          <p14:tracePt t="86309" x="4587875" y="5557838"/>
          <p14:tracePt t="86317" x="4579938" y="5565775"/>
          <p14:tracePt t="86325" x="4554538" y="5583238"/>
          <p14:tracePt t="86333" x="4519613" y="5600700"/>
          <p14:tracePt t="86342" x="4494213" y="5616575"/>
          <p14:tracePt t="86350" x="4451350" y="5641975"/>
          <p14:tracePt t="86358" x="4435475" y="5659438"/>
          <p14:tracePt t="86367" x="4400550" y="5676900"/>
          <p14:tracePt t="86374" x="4349750" y="5710238"/>
          <p14:tracePt t="86384" x="4306888" y="5745163"/>
          <p14:tracePt t="86390" x="4256088" y="5778500"/>
          <p14:tracePt t="86400" x="4214813" y="5813425"/>
          <p14:tracePt t="86406" x="4187825" y="5838825"/>
          <p14:tracePt t="86415" x="4154488" y="5854700"/>
          <p14:tracePt t="86422" x="4129088" y="5872163"/>
          <p14:tracePt t="86432" x="4121150" y="5872163"/>
          <p14:tracePt t="86438" x="4111625" y="5872163"/>
          <p14:tracePt t="86446" x="4103688" y="5872163"/>
          <p14:tracePt t="86454" x="4103688" y="5880100"/>
          <p14:tracePt t="86536" x="4095750" y="5880100"/>
          <p14:tracePt t="86557" x="4095750" y="5872163"/>
          <p14:tracePt t="86573" x="4111625" y="5846763"/>
          <p14:tracePt t="86582" x="4121150" y="5846763"/>
          <p14:tracePt t="86589" x="4137025" y="5838825"/>
          <p14:tracePt t="86598" x="4171950" y="5803900"/>
          <p14:tracePt t="86606" x="4222750" y="5778500"/>
          <p14:tracePt t="86615" x="4281488" y="5753100"/>
          <p14:tracePt t="86622" x="4367213" y="5735638"/>
          <p14:tracePt t="86632" x="4468813" y="5719763"/>
          <p14:tracePt t="86638" x="4579938" y="5710238"/>
          <p14:tracePt t="86648" x="4732338" y="5676900"/>
          <p14:tracePt t="86654" x="4876800" y="5668963"/>
          <p14:tracePt t="86662" x="5021263" y="5659438"/>
          <p14:tracePt t="86670" x="5165725" y="5659438"/>
          <p14:tracePt t="86678" x="5276850" y="5659438"/>
          <p14:tracePt t="86686" x="5378450" y="5659438"/>
          <p14:tracePt t="86694" x="5472113" y="5659438"/>
          <p14:tracePt t="86702" x="5513388" y="5659438"/>
          <p14:tracePt t="86709" x="5548313" y="5659438"/>
          <p14:tracePt t="86718" x="5581650" y="5659438"/>
          <p14:tracePt t="86726" x="5632450" y="5668963"/>
          <p14:tracePt t="86734" x="5683250" y="5684838"/>
          <p14:tracePt t="86742" x="5718175" y="5694363"/>
          <p14:tracePt t="86750" x="5761038" y="5710238"/>
          <p14:tracePt t="86758" x="5794375" y="5727700"/>
          <p14:tracePt t="86768" x="5837238" y="5745163"/>
          <p14:tracePt t="86774" x="5862638" y="5753100"/>
          <p14:tracePt t="86783" x="5888038" y="5761038"/>
          <p14:tracePt t="86790" x="5905500" y="5778500"/>
          <p14:tracePt t="86800" x="5921375" y="5778500"/>
          <p14:tracePt t="86806" x="5956300" y="5788025"/>
          <p14:tracePt t="86815" x="5964238" y="5788025"/>
          <p14:tracePt t="86822" x="5972175" y="5795963"/>
          <p14:tracePt t="86838" x="5989638" y="5795963"/>
          <p14:tracePt t="86848" x="5997575" y="5803900"/>
          <p14:tracePt t="86854" x="6007100" y="5813425"/>
          <p14:tracePt t="86862" x="6024563" y="5813425"/>
          <p14:tracePt t="86870" x="6057900" y="5838825"/>
          <p14:tracePt t="86878" x="6083300" y="5854700"/>
          <p14:tracePt t="86899" x="6142038" y="5889625"/>
          <p14:tracePt t="86903" x="6176963" y="5915025"/>
          <p14:tracePt t="86910" x="6202363" y="5922963"/>
          <p14:tracePt t="86918" x="6210300" y="5932488"/>
          <p14:tracePt t="86926" x="6219825" y="5932488"/>
          <p14:tracePt t="86999" x="6227763" y="5940425"/>
          <p14:tracePt t="87016" x="6227763" y="5948363"/>
          <p14:tracePt t="87048" x="6235700" y="5948363"/>
          <p14:tracePt t="87526" x="6235700" y="5957888"/>
          <p14:tracePt t="87543" x="6219825" y="5957888"/>
          <p14:tracePt t="87551" x="6210300" y="5957888"/>
          <p14:tracePt t="87559" x="6184900" y="5957888"/>
          <p14:tracePt t="87567" x="6151563" y="5957888"/>
          <p14:tracePt t="87574" x="6116638" y="5957888"/>
          <p14:tracePt t="87583" x="6091238" y="5940425"/>
          <p14:tracePt t="87589" x="6065838" y="5940425"/>
          <p14:tracePt t="87599" x="6032500" y="5940425"/>
          <p14:tracePt t="87605" x="6015038" y="5940425"/>
          <p14:tracePt t="87615" x="5989638" y="5940425"/>
          <p14:tracePt t="87631" x="5981700" y="5940425"/>
          <p14:tracePt t="87864" x="5972175" y="5940425"/>
          <p14:tracePt t="87895" x="5956300" y="5940425"/>
          <p14:tracePt t="87909" x="5938838" y="5940425"/>
          <p14:tracePt t="87917" x="5921375" y="5932488"/>
          <p14:tracePt t="87925" x="5895975" y="5922963"/>
          <p14:tracePt t="87933" x="5888038" y="5915025"/>
          <p14:tracePt t="87950" x="5880100" y="5897563"/>
          <p14:tracePt t="87957" x="5880100" y="5889625"/>
          <p14:tracePt t="87967" x="5880100" y="5880100"/>
          <p14:tracePt t="87999" x="5880100" y="5872163"/>
          <p14:tracePt t="88021" x="5888038" y="5872163"/>
          <p14:tracePt t="88029" x="5895975" y="5872163"/>
          <p14:tracePt t="88037" x="5905500" y="5872163"/>
          <p14:tracePt t="88045" x="5921375" y="5872163"/>
          <p14:tracePt t="88151" x="5930900" y="5872163"/>
          <p14:tracePt t="88184" x="5930900" y="5864225"/>
          <p14:tracePt t="88191" x="5930900" y="5854700"/>
          <p14:tracePt t="88202" x="5946775" y="5838825"/>
          <p14:tracePt t="88208" x="5946775" y="5813425"/>
          <p14:tracePt t="88220" x="5956300" y="5770563"/>
          <p14:tracePt t="88223" x="5964238" y="5710238"/>
          <p14:tracePt t="88233" x="5981700" y="5641975"/>
          <p14:tracePt t="88238" x="5989638" y="5575300"/>
          <p14:tracePt t="88249" x="5989638" y="5507038"/>
          <p14:tracePt t="88254" x="5989638" y="5446713"/>
          <p14:tracePt t="88265" x="5989638" y="5413375"/>
          <p14:tracePt t="88270" x="5989638" y="5370513"/>
          <p14:tracePt t="88279" x="5989638" y="5327650"/>
          <p14:tracePt t="88286" x="5989638" y="5294313"/>
          <p14:tracePt t="88294" x="5989638" y="5268913"/>
          <p14:tracePt t="88302" x="5989638" y="5260975"/>
          <p14:tracePt t="88311" x="5989638" y="5251450"/>
          <p14:tracePt t="88326" x="5989638" y="5243513"/>
          <p14:tracePt t="88429" x="5997575" y="5260975"/>
          <p14:tracePt t="88437" x="5997575" y="5294313"/>
          <p14:tracePt t="88446" x="5997575" y="5327650"/>
          <p14:tracePt t="88453" x="6007100" y="5380038"/>
          <p14:tracePt t="88461" x="6015038" y="5421313"/>
          <p14:tracePt t="88469" x="6024563" y="5472113"/>
          <p14:tracePt t="88477" x="6032500" y="5514975"/>
          <p14:tracePt t="88486" x="6040438" y="5575300"/>
          <p14:tracePt t="88494" x="6049963" y="5641975"/>
          <p14:tracePt t="88502" x="6057900" y="5719763"/>
          <p14:tracePt t="88510" x="6057900" y="5788025"/>
          <p14:tracePt t="88517" x="6075363" y="5829300"/>
          <p14:tracePt t="88526" x="6083300" y="5880100"/>
          <p14:tracePt t="88534" x="6083300" y="5915025"/>
          <p14:tracePt t="88542" x="6083300" y="5948363"/>
          <p14:tracePt t="88550" x="6083300" y="5965825"/>
          <p14:tracePt t="88567" x="6083300" y="5973763"/>
          <p14:tracePt t="88808" x="6075363" y="5965825"/>
          <p14:tracePt t="88823" x="6049963" y="5932488"/>
          <p14:tracePt t="88830" x="6024563" y="5915025"/>
          <p14:tracePt t="88837" x="5997575" y="5889625"/>
          <p14:tracePt t="88847" x="5981700" y="5872163"/>
          <p14:tracePt t="88853" x="5946775" y="5854700"/>
          <p14:tracePt t="88861" x="5921375" y="5838825"/>
          <p14:tracePt t="88869" x="5888038" y="5829300"/>
          <p14:tracePt t="88877" x="5827713" y="5813425"/>
          <p14:tracePt t="88899" x="5700713" y="5770563"/>
          <p14:tracePt t="88901" x="5641975" y="5753100"/>
          <p14:tracePt t="88909" x="5573713" y="5719763"/>
          <p14:tracePt t="88917" x="5487988" y="5694363"/>
          <p14:tracePt t="88925" x="5429250" y="5668963"/>
          <p14:tracePt t="88933" x="5368925" y="5641975"/>
          <p14:tracePt t="88941" x="5302250" y="5608638"/>
          <p14:tracePt t="88950" x="5216525" y="5557838"/>
          <p14:tracePt t="88957" x="5140325" y="5524500"/>
          <p14:tracePt t="88967" x="5064125" y="5507038"/>
          <p14:tracePt t="88973" x="4987925" y="5489575"/>
          <p14:tracePt t="88983" x="4927600" y="5481638"/>
          <p14:tracePt t="88990" x="4884738" y="5481638"/>
          <p14:tracePt t="89000" x="4826000" y="5481638"/>
          <p14:tracePt t="89005" x="4783138" y="5489575"/>
          <p14:tracePt t="89017" x="4740275" y="5497513"/>
          <p14:tracePt t="89023" x="4706938" y="5507038"/>
          <p14:tracePt t="89035" x="4689475" y="5514975"/>
          <p14:tracePt t="89039" x="4656138" y="5540375"/>
          <p14:tracePt t="89052" x="4638675" y="5557838"/>
          <p14:tracePt t="89058" x="4605338" y="5575300"/>
          <p14:tracePt t="89067" x="4595813" y="5583238"/>
          <p14:tracePt t="89070" x="4595813" y="5591175"/>
          <p14:tracePt t="89078" x="4579938" y="5600700"/>
          <p14:tracePt t="89110" x="4579938" y="5608638"/>
          <p14:tracePt t="89118" x="4579938" y="5616575"/>
          <p14:tracePt t="89126" x="4595813" y="5616575"/>
          <p14:tracePt t="89133" x="4621213" y="5626100"/>
          <p14:tracePt t="89141" x="4646613" y="5634038"/>
          <p14:tracePt t="89150" x="4664075" y="5634038"/>
          <p14:tracePt t="89157" x="4699000" y="5634038"/>
          <p14:tracePt t="89166" x="4775200" y="5608638"/>
          <p14:tracePt t="89173" x="4859338" y="5575300"/>
          <p14:tracePt t="89183" x="4970463" y="5540375"/>
          <p14:tracePt t="89189" x="5097463" y="5507038"/>
          <p14:tracePt t="89199" x="5318125" y="5472113"/>
          <p14:tracePt t="89205" x="5591175" y="5430838"/>
          <p14:tracePt t="89215" x="5811838" y="5405438"/>
          <p14:tracePt t="89221" x="6049963" y="5380038"/>
          <p14:tracePt t="89231" x="6303963" y="5362575"/>
          <p14:tracePt t="89238" x="6516688" y="5362575"/>
          <p14:tracePt t="89248" x="6678613" y="5362575"/>
          <p14:tracePt t="89254" x="6848475" y="5362575"/>
          <p14:tracePt t="89262" x="6950075" y="5370513"/>
          <p14:tracePt t="89270" x="7034213" y="5387975"/>
          <p14:tracePt t="89278" x="7102475" y="5405438"/>
          <p14:tracePt t="89286" x="7188200" y="5430838"/>
          <p14:tracePt t="89294" x="7246938" y="5446713"/>
          <p14:tracePt t="89302" x="7315200" y="5472113"/>
          <p14:tracePt t="89310" x="7366000" y="5489575"/>
          <p14:tracePt t="89318" x="7434263" y="5524500"/>
          <p14:tracePt t="89326" x="7510463" y="5557838"/>
          <p14:tracePt t="89334" x="7578725" y="5600700"/>
          <p14:tracePt t="89342" x="7629525" y="5626100"/>
          <p14:tracePt t="89354" x="7705725" y="5659438"/>
          <p14:tracePt t="89362" x="7773988" y="5694363"/>
          <p14:tracePt t="89370" x="7832725" y="5727700"/>
          <p14:tracePt t="89378" x="7885113" y="5770563"/>
          <p14:tracePt t="89386" x="7918450" y="5795963"/>
          <p14:tracePt t="89394" x="7961313" y="5829300"/>
          <p14:tracePt t="89402" x="8004175" y="5864225"/>
          <p14:tracePt t="89409" x="8029575" y="5880100"/>
          <p14:tracePt t="89417" x="8062913" y="5905500"/>
          <p14:tracePt t="89425" x="8080375" y="5922963"/>
          <p14:tracePt t="89433" x="8088313" y="5932488"/>
          <p14:tracePt t="89441" x="8105775" y="5940425"/>
          <p14:tracePt t="89610" x="8088313" y="5940425"/>
          <p14:tracePt t="89617" x="8088313" y="5932488"/>
          <p14:tracePt t="89625" x="8062913" y="5915025"/>
          <p14:tracePt t="89633" x="8020050" y="5889625"/>
          <p14:tracePt t="89642" x="7986713" y="5872163"/>
          <p14:tracePt t="89651" x="7910513" y="5854700"/>
          <p14:tracePt t="89658" x="7799388" y="5838825"/>
          <p14:tracePt t="89667" x="7629525" y="5788025"/>
          <p14:tracePt t="89673" x="7400925" y="5727700"/>
          <p14:tracePt t="89683" x="7112000" y="5668963"/>
          <p14:tracePt t="89689" x="6770688" y="5608638"/>
          <p14:tracePt t="89699" x="6338888" y="5507038"/>
          <p14:tracePt t="89706" x="5913438" y="5446713"/>
          <p14:tracePt t="89718" x="5556250" y="5395913"/>
          <p14:tracePt t="89723" x="5208588" y="5380038"/>
          <p14:tracePt t="89736" x="4927600" y="5370513"/>
          <p14:tracePt t="89739" x="4714875" y="5370513"/>
          <p14:tracePt t="89751" x="4570413" y="5370513"/>
          <p14:tracePt t="89754" x="4468813" y="5395913"/>
          <p14:tracePt t="89763" x="4367213" y="5430838"/>
          <p14:tracePt t="89771" x="4273550" y="5456238"/>
          <p14:tracePt t="89779" x="4197350" y="5489575"/>
          <p14:tracePt t="89786" x="4146550" y="5514975"/>
          <p14:tracePt t="89794" x="4103688" y="5549900"/>
          <p14:tracePt t="89802" x="4078288" y="5565775"/>
          <p14:tracePt t="89811" x="4044950" y="5575300"/>
          <p14:tracePt t="89818" x="4010025" y="5591175"/>
          <p14:tracePt t="89827" x="3984625" y="5616575"/>
          <p14:tracePt t="89836" x="3941763" y="5626100"/>
          <p14:tracePt t="89842" x="3933825" y="5641975"/>
          <p14:tracePt t="89852" x="3916363" y="5659438"/>
          <p14:tracePt t="89858" x="3890963" y="5659438"/>
          <p14:tracePt t="89867" x="3883025" y="5676900"/>
          <p14:tracePt t="89874" x="3873500" y="5676900"/>
          <p14:tracePt t="89883" x="3873500" y="5684838"/>
          <p14:tracePt t="89964" x="3883025" y="5676900"/>
          <p14:tracePt t="89971" x="3925888" y="5651500"/>
          <p14:tracePt t="89979" x="3984625" y="5626100"/>
          <p14:tracePt t="89989" x="4070350" y="5591175"/>
          <p14:tracePt t="89996" x="4187825" y="5565775"/>
          <p14:tracePt t="90004" x="4324350" y="5549900"/>
          <p14:tracePt t="90010" x="4545013" y="5524500"/>
          <p14:tracePt t="90018" x="4757738" y="5507038"/>
          <p14:tracePt t="90026" x="4995863" y="5497513"/>
          <p14:tracePt t="90034" x="5249863" y="5497513"/>
          <p14:tracePt t="90042" x="5505450" y="5497513"/>
          <p14:tracePt t="90051" x="5743575" y="5497513"/>
          <p14:tracePt t="90058" x="5981700" y="5524500"/>
          <p14:tracePt t="90067" x="6227763" y="5565775"/>
          <p14:tracePt t="90074" x="6473825" y="5608638"/>
          <p14:tracePt t="90083" x="6694488" y="5651500"/>
          <p14:tracePt t="90089" x="6856413" y="5684838"/>
          <p14:tracePt t="90099" x="6967538" y="5702300"/>
          <p14:tracePt t="90105" x="7069138" y="5719763"/>
          <p14:tracePt t="90115" x="7162800" y="5735638"/>
          <p14:tracePt t="90122" x="7246938" y="5745163"/>
          <p14:tracePt t="90132" x="7315200" y="5761038"/>
          <p14:tracePt t="90137" x="7366000" y="5778500"/>
          <p14:tracePt t="90148" x="7400925" y="5788025"/>
          <p14:tracePt t="90153" x="7426325" y="5803900"/>
          <p14:tracePt t="90161" x="7459663" y="5813425"/>
          <p14:tracePt t="90170" x="7459663" y="5821363"/>
          <p14:tracePt t="90282" x="7467600" y="5821363"/>
          <p14:tracePt t="90299" x="7485063" y="5821363"/>
          <p14:tracePt t="90307" x="7485063" y="5813425"/>
          <p14:tracePt t="90316" x="7510463" y="5803900"/>
          <p14:tracePt t="90322" x="7518400" y="5795963"/>
          <p14:tracePt t="90332" x="7535863" y="5778500"/>
          <p14:tracePt t="90337" x="7578725" y="5745163"/>
          <p14:tracePt t="90347" x="7596188" y="5735638"/>
          <p14:tracePt t="90353" x="7629525" y="5710238"/>
          <p14:tracePt t="90361" x="7672388" y="5676900"/>
          <p14:tracePt t="90369" x="7705725" y="5651500"/>
          <p14:tracePt t="90377" x="7748588" y="5616575"/>
          <p14:tracePt t="90385" x="7799388" y="5583238"/>
          <p14:tracePt t="90393" x="7832725" y="5549900"/>
          <p14:tracePt t="90401" x="7859713" y="5514975"/>
          <p14:tracePt t="90601" x="7867650" y="5507038"/>
          <p14:tracePt t="90609" x="7885113" y="5481638"/>
          <p14:tracePt t="90617" x="7926388" y="5438775"/>
          <p14:tracePt t="90626" x="7986713" y="5380038"/>
          <p14:tracePt t="90633" x="8131175" y="5302250"/>
          <p14:tracePt t="90641" x="8326438" y="5208588"/>
          <p14:tracePt t="90649" x="8605838" y="5106988"/>
          <p14:tracePt t="90657" x="8869363" y="5022850"/>
          <p14:tracePt t="90666" x="9193213" y="4929188"/>
          <p14:tracePt t="90673" x="9532938" y="4835525"/>
          <p14:tracePt t="90683" x="9855200" y="4759325"/>
          <p14:tracePt t="90689" x="10212388" y="4691063"/>
          <p14:tracePt t="90699" x="10594975" y="4614863"/>
          <p14:tracePt t="90705" x="10934700" y="4572000"/>
          <p14:tracePt t="90715" x="11266488" y="4521200"/>
          <p14:tracePt t="90721" x="11596688" y="4478338"/>
          <p14:tracePt t="90732" x="11920538" y="441960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34</a:t>
            </a:fld>
            <a:endParaRPr lang="en-US" dirty="0"/>
          </a:p>
        </p:txBody>
      </p:sp>
      <p:graphicFrame>
        <p:nvGraphicFramePr>
          <p:cNvPr id="5" name="Content Placeholder 4">
            <a:extLst>
              <a:ext uri="{FF2B5EF4-FFF2-40B4-BE49-F238E27FC236}">
                <a16:creationId xmlns:a16="http://schemas.microsoft.com/office/drawing/2014/main" id="{0C8BE09E-7B68-4B25-8EA6-4D2CB5AA7E9F}"/>
              </a:ext>
            </a:extLst>
          </p:cNvPr>
          <p:cNvGraphicFramePr>
            <a:graphicFrameLocks/>
          </p:cNvGraphicFramePr>
          <p:nvPr>
            <p:extLst>
              <p:ext uri="{D42A27DB-BD31-4B8C-83A1-F6EECF244321}">
                <p14:modId xmlns:p14="http://schemas.microsoft.com/office/powerpoint/2010/main" val="1929553879"/>
              </p:ext>
            </p:extLst>
          </p:nvPr>
        </p:nvGraphicFramePr>
        <p:xfrm>
          <a:off x="752856" y="722059"/>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50467F08-684E-4AD8-B414-7D2C6E801D57}"/>
              </a:ext>
            </a:extLst>
          </p:cNvPr>
          <p:cNvPicPr>
            <a:picLocks noGrp="1"/>
          </p:cNvPicPr>
          <p:nvPr>
            <p:ph idx="1"/>
          </p:nvPr>
        </p:nvPicPr>
        <p:blipFill rotWithShape="1">
          <a:blip r:embed="rId7">
            <a:extLst>
              <a:ext uri="{28A0092B-C50C-407E-A947-70E740481C1C}">
                <a14:useLocalDpi xmlns:a14="http://schemas.microsoft.com/office/drawing/2010/main" val="0"/>
              </a:ext>
            </a:extLst>
          </a:blip>
          <a:srcRect t="33617"/>
          <a:stretch/>
        </p:blipFill>
        <p:spPr bwMode="auto">
          <a:xfrm>
            <a:off x="4077215" y="1658826"/>
            <a:ext cx="6857999" cy="4752561"/>
          </a:xfrm>
          <a:prstGeom prst="rect">
            <a:avLst/>
          </a:prstGeom>
          <a:noFill/>
          <a:ln>
            <a:noFill/>
          </a:ln>
        </p:spPr>
      </p:pic>
      <p:pic>
        <p:nvPicPr>
          <p:cNvPr id="7" name="Content Placeholder 5">
            <a:extLst>
              <a:ext uri="{FF2B5EF4-FFF2-40B4-BE49-F238E27FC236}">
                <a16:creationId xmlns:a16="http://schemas.microsoft.com/office/drawing/2014/main" id="{60498AC5-6463-4BAD-9B79-3F692A3A0459}"/>
              </a:ext>
            </a:extLst>
          </p:cNvPr>
          <p:cNvPicPr>
            <a:picLocks/>
          </p:cNvPicPr>
          <p:nvPr/>
        </p:nvPicPr>
        <p:blipFill rotWithShape="1">
          <a:blip r:embed="rId7">
            <a:extLst>
              <a:ext uri="{28A0092B-C50C-407E-A947-70E740481C1C}">
                <a14:useLocalDpi xmlns:a14="http://schemas.microsoft.com/office/drawing/2010/main" val="0"/>
              </a:ext>
            </a:extLst>
          </a:blip>
          <a:srcRect l="31626" r="37410" b="81404"/>
          <a:stretch/>
        </p:blipFill>
        <p:spPr bwMode="auto">
          <a:xfrm>
            <a:off x="1112537" y="2980944"/>
            <a:ext cx="2546092" cy="1596263"/>
          </a:xfrm>
          <a:prstGeom prst="rect">
            <a:avLst/>
          </a:prstGeom>
          <a:noFill/>
          <a:ln>
            <a:noFill/>
          </a:ln>
        </p:spPr>
      </p:pic>
      <p:cxnSp>
        <p:nvCxnSpPr>
          <p:cNvPr id="11" name="Connector: Elbow 10">
            <a:extLst>
              <a:ext uri="{FF2B5EF4-FFF2-40B4-BE49-F238E27FC236}">
                <a16:creationId xmlns:a16="http://schemas.microsoft.com/office/drawing/2014/main" id="{4703AA43-F37A-4288-BCDE-DE7171BB8F62}"/>
              </a:ext>
            </a:extLst>
          </p:cNvPr>
          <p:cNvCxnSpPr>
            <a:cxnSpLocks/>
          </p:cNvCxnSpPr>
          <p:nvPr/>
        </p:nvCxnSpPr>
        <p:spPr>
          <a:xfrm flipV="1">
            <a:off x="1790700" y="1658826"/>
            <a:ext cx="4975860" cy="2918381"/>
          </a:xfrm>
          <a:prstGeom prst="bentConnector3">
            <a:avLst>
              <a:gd name="adj1" fmla="val 40199"/>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31054304"/>
      </p:ext>
    </p:extLst>
  </p:cSld>
  <p:clrMapOvr>
    <a:masterClrMapping/>
  </p:clrMapOvr>
  <mc:AlternateContent xmlns:mc="http://schemas.openxmlformats.org/markup-compatibility/2006" xmlns:p14="http://schemas.microsoft.com/office/powerpoint/2010/main">
    <mc:Choice Requires="p14">
      <p:transition spd="slow" p14:dur="2000" advTm="230828"/>
    </mc:Choice>
    <mc:Fallback xmlns="">
      <p:transition spd="slow" advTm="230828"/>
    </mc:Fallback>
  </mc:AlternateContent>
  <p:extLst>
    <p:ext uri="{3A86A75C-4F4B-4683-9AE1-C65F6400EC91}">
      <p14:laserTraceLst xmlns:p14="http://schemas.microsoft.com/office/powerpoint/2010/main">
        <p14:tracePtLst>
          <p14:tracePt t="2697" x="11971338" y="2065338"/>
          <p14:tracePt t="2702" x="11826875" y="1946275"/>
          <p14:tracePt t="2708" x="11699875" y="1844675"/>
          <p14:tracePt t="2717" x="11555413" y="1716088"/>
          <p14:tracePt t="2722" x="11410950" y="1597025"/>
          <p14:tracePt t="2731" x="11241088" y="1470025"/>
          <p14:tracePt t="2738" x="11071225" y="1343025"/>
          <p14:tracePt t="2747" x="10883900" y="1206500"/>
          <p14:tracePt t="2754" x="10671175" y="1054100"/>
          <p14:tracePt t="2764" x="10483850" y="917575"/>
          <p14:tracePt t="2770" x="10331450" y="815975"/>
          <p14:tracePt t="2781" x="10186988" y="722313"/>
          <p14:tracePt t="2786" x="10050463" y="646113"/>
          <p14:tracePt t="2794" x="9966325" y="577850"/>
          <p14:tracePt t="2802" x="9890125" y="552450"/>
          <p14:tracePt t="2810" x="9812338" y="527050"/>
          <p14:tracePt t="2818" x="9745663" y="509588"/>
          <p14:tracePt t="2826" x="9659938" y="492125"/>
          <p14:tracePt t="2834" x="9583738" y="476250"/>
          <p14:tracePt t="2842" x="9498013" y="458788"/>
          <p14:tracePt t="2850" x="9396413" y="450850"/>
          <p14:tracePt t="2858" x="9286875" y="425450"/>
          <p14:tracePt t="2866" x="9167813" y="400050"/>
          <p14:tracePt t="2874" x="9056688" y="374650"/>
          <p14:tracePt t="2883" x="8929688" y="347663"/>
          <p14:tracePt t="2900" x="8709025" y="322263"/>
          <p14:tracePt t="2906" x="8605838" y="322263"/>
          <p14:tracePt t="2916" x="8521700" y="322263"/>
          <p14:tracePt t="2922" x="8435975" y="322263"/>
          <p14:tracePt t="2932" x="8359775" y="322263"/>
          <p14:tracePt t="2938" x="8291513" y="339725"/>
          <p14:tracePt t="2948" x="8215313" y="357188"/>
          <p14:tracePt t="2954" x="8156575" y="400050"/>
          <p14:tracePt t="2964" x="8096250" y="450850"/>
          <p14:tracePt t="2970" x="8029575" y="501650"/>
          <p14:tracePt t="2979" x="7977188" y="552450"/>
          <p14:tracePt t="2986" x="7910513" y="628650"/>
          <p14:tracePt t="2994" x="7842250" y="714375"/>
          <p14:tracePt t="3002" x="7773988" y="808038"/>
          <p14:tracePt t="3011" x="7705725" y="900113"/>
          <p14:tracePt t="3018" x="7637463" y="985838"/>
          <p14:tracePt t="3026" x="7570788" y="1069975"/>
          <p14:tracePt t="3034" x="7502525" y="1155700"/>
          <p14:tracePt t="3042" x="7442200" y="1231900"/>
          <p14:tracePt t="3050" x="7383463" y="1308100"/>
          <p14:tracePt t="3058" x="7323138" y="1368425"/>
          <p14:tracePt t="3067" x="7256463" y="1436688"/>
          <p14:tracePt t="3074" x="7196138" y="1495425"/>
          <p14:tracePt t="3082" x="7137400" y="1563688"/>
          <p14:tracePt t="3090" x="7085013" y="1606550"/>
          <p14:tracePt t="3100" x="7051675" y="1649413"/>
          <p14:tracePt t="3106" x="7018338" y="1690688"/>
          <p14:tracePt t="3117" x="6983413" y="1725613"/>
          <p14:tracePt t="3122" x="6950075" y="1776413"/>
          <p14:tracePt t="3132" x="6924675" y="1827213"/>
          <p14:tracePt t="3138" x="6899275" y="1878013"/>
          <p14:tracePt t="3149" x="6881813" y="1954213"/>
          <p14:tracePt t="3154" x="6856413" y="2022475"/>
          <p14:tracePt t="3165" x="6831013" y="2108200"/>
          <p14:tracePt t="3170" x="6805613" y="2174875"/>
          <p14:tracePt t="3179" x="6788150" y="2243138"/>
          <p14:tracePt t="3186" x="6770688" y="2303463"/>
          <p14:tracePt t="3194" x="6754813" y="2354263"/>
          <p14:tracePt t="3202" x="6737350" y="2397125"/>
          <p14:tracePt t="3210" x="6737350" y="2438400"/>
          <p14:tracePt t="3218" x="6729413" y="2489200"/>
          <p14:tracePt t="3226" x="6729413" y="2532063"/>
          <p14:tracePt t="3234" x="6719888" y="2582863"/>
          <p14:tracePt t="3242" x="6711950" y="2643188"/>
          <p14:tracePt t="3250" x="6711950" y="2693988"/>
          <p14:tracePt t="3258" x="6711950" y="2787650"/>
          <p14:tracePt t="3267" x="6711950" y="2881313"/>
          <p14:tracePt t="3274" x="6704013" y="2982913"/>
          <p14:tracePt t="3283" x="6678613" y="3094038"/>
          <p14:tracePt t="3290" x="6669088" y="3221038"/>
          <p14:tracePt t="3299" x="6653213" y="3330575"/>
          <p14:tracePt t="3306" x="6643688" y="3459163"/>
          <p14:tracePt t="3316" x="6635750" y="3560763"/>
          <p14:tracePt t="3322" x="6618288" y="3662363"/>
          <p14:tracePt t="3332" x="6600825" y="3763963"/>
          <p14:tracePt t="3338" x="6592888" y="3857625"/>
          <p14:tracePt t="3348" x="6575425" y="3935413"/>
          <p14:tracePt t="3354" x="6567488" y="4002088"/>
          <p14:tracePt t="3365" x="6559550" y="4070350"/>
          <p14:tracePt t="3370" x="6550025" y="4130675"/>
          <p14:tracePt t="3380" x="6550025" y="4189413"/>
          <p14:tracePt t="3388" x="6550025" y="4249738"/>
          <p14:tracePt t="3397" x="6550025" y="4291013"/>
          <p14:tracePt t="3401" x="6550025" y="4333875"/>
          <p14:tracePt t="3410" x="6567488" y="4368800"/>
          <p14:tracePt t="3418" x="6584950" y="4410075"/>
          <p14:tracePt t="3426" x="6600825" y="4445000"/>
          <p14:tracePt t="3434" x="6610350" y="4486275"/>
          <p14:tracePt t="3441" x="6626225" y="4513263"/>
          <p14:tracePt t="3449" x="6643688" y="4529138"/>
          <p14:tracePt t="3458" x="6661150" y="4538663"/>
          <p14:tracePt t="3466" x="6686550" y="4546600"/>
          <p14:tracePt t="3473" x="6704013" y="4546600"/>
          <p14:tracePt t="3483" x="6719888" y="4546600"/>
          <p14:tracePt t="3490" x="6737350" y="4546600"/>
          <p14:tracePt t="3498" x="6762750" y="4546600"/>
          <p14:tracePt t="3505" x="6813550" y="4546600"/>
          <p14:tracePt t="3516" x="6864350" y="4546600"/>
          <p14:tracePt t="3522" x="6915150" y="4546600"/>
          <p14:tracePt t="3531" x="6958013" y="4538663"/>
          <p14:tracePt t="3538" x="7008813" y="4521200"/>
          <p14:tracePt t="3548" x="7059613" y="4495800"/>
          <p14:tracePt t="3554" x="7112000" y="4478338"/>
          <p14:tracePt t="3565" x="7153275" y="4452938"/>
          <p14:tracePt t="3570" x="7239000" y="4419600"/>
          <p14:tracePt t="3578" x="7358063" y="4384675"/>
          <p14:tracePt t="3586" x="7459663" y="4351338"/>
          <p14:tracePt t="3594" x="7637463" y="4325938"/>
          <p14:tracePt t="3900" x="7637463" y="4341813"/>
          <p14:tracePt t="3910" x="7637463" y="4351338"/>
          <p14:tracePt t="3916" x="7654925" y="4359275"/>
          <p14:tracePt t="3924" x="7672388" y="4384675"/>
          <p14:tracePt t="3932" x="7688263" y="4410075"/>
          <p14:tracePt t="3938" x="7715250" y="4427538"/>
          <p14:tracePt t="3948" x="7766050" y="4470400"/>
          <p14:tracePt t="3954" x="7807325" y="4513263"/>
          <p14:tracePt t="3965" x="7850188" y="4564063"/>
          <p14:tracePt t="3971" x="7885113" y="4605338"/>
          <p14:tracePt t="3982" x="7893050" y="4614863"/>
          <p14:tracePt t="3986" x="7918450" y="4640263"/>
          <p14:tracePt t="3994" x="7935913" y="4673600"/>
          <p14:tracePt t="4002" x="7961313" y="4699000"/>
          <p14:tracePt t="4011" x="7969250" y="4733925"/>
          <p14:tracePt t="4018" x="7977188" y="4741863"/>
          <p14:tracePt t="4027" x="8004175" y="4759325"/>
          <p14:tracePt t="4034" x="8012113" y="4775200"/>
          <p14:tracePt t="4042" x="8045450" y="4810125"/>
          <p14:tracePt t="4051" x="8054975" y="4827588"/>
          <p14:tracePt t="4058" x="8080375" y="4843463"/>
          <p14:tracePt t="4067" x="8113713" y="4868863"/>
          <p14:tracePt t="4074" x="8147050" y="4878388"/>
          <p14:tracePt t="4084" x="8181975" y="4903788"/>
          <p14:tracePt t="4091" x="8207375" y="4919663"/>
          <p14:tracePt t="4101" x="8232775" y="4919663"/>
          <p14:tracePt t="4106" x="8240713" y="4919663"/>
          <p14:tracePt t="4116" x="8275638" y="4919663"/>
          <p14:tracePt t="4123" x="8291513" y="4919663"/>
          <p14:tracePt t="4132" x="8334375" y="4919663"/>
          <p14:tracePt t="4138" x="8369300" y="4903788"/>
          <p14:tracePt t="4148" x="8420100" y="4878388"/>
          <p14:tracePt t="4155" x="8478838" y="4852988"/>
          <p14:tracePt t="4165" x="8529638" y="4827588"/>
          <p14:tracePt t="4171" x="8572500" y="4802188"/>
          <p14:tracePt t="4179" x="8623300" y="4759325"/>
          <p14:tracePt t="4186" x="8666163" y="4699000"/>
          <p14:tracePt t="4195" x="8699500" y="4614863"/>
          <p14:tracePt t="4203" x="8742363" y="4554538"/>
          <p14:tracePt t="4210" x="8759825" y="4460875"/>
          <p14:tracePt t="4218" x="8767763" y="4359275"/>
          <p14:tracePt t="4227" x="8767763" y="4249738"/>
          <p14:tracePt t="4234" x="8767763" y="4130675"/>
          <p14:tracePt t="4242" x="8742363" y="4002088"/>
          <p14:tracePt t="4250" x="8709025" y="3806825"/>
          <p14:tracePt t="4259" x="8640763" y="3594100"/>
          <p14:tracePt t="4267" x="8555038" y="3355975"/>
          <p14:tracePt t="4274" x="8462963" y="3119438"/>
          <p14:tracePt t="4283" x="8308975" y="2846388"/>
          <p14:tracePt t="4291" x="8147050" y="2600325"/>
          <p14:tracePt t="4300" x="7918450" y="2354263"/>
          <p14:tracePt t="4306" x="7612063" y="2116138"/>
          <p14:tracePt t="4316" x="7272338" y="1885950"/>
          <p14:tracePt t="4323" x="6881813" y="1649413"/>
          <p14:tracePt t="4332" x="6542088" y="1452563"/>
          <p14:tracePt t="4338" x="6194425" y="1325563"/>
          <p14:tracePt t="4349" x="5845175" y="1231900"/>
          <p14:tracePt t="4355" x="5462588" y="1163638"/>
          <p14:tracePt t="4365" x="5089525" y="1138238"/>
          <p14:tracePt t="4371" x="4714875" y="1122363"/>
          <p14:tracePt t="4383" x="4367213" y="1130300"/>
          <p14:tracePt t="4388" x="3959225" y="1189038"/>
          <p14:tracePt t="4394" x="3594100" y="1308100"/>
          <p14:tracePt t="4402" x="3219450" y="1452563"/>
          <p14:tracePt t="4410" x="2838450" y="1649413"/>
          <p14:tracePt t="4418" x="2471738" y="1870075"/>
          <p14:tracePt t="4431" x="2149475" y="2108200"/>
          <p14:tracePt t="4438" x="1878013" y="2397125"/>
          <p14:tracePt t="4447" x="1657350" y="2686050"/>
          <p14:tracePt t="4455" x="1452563" y="2982913"/>
          <p14:tracePt t="4464" x="1290638" y="3271838"/>
          <p14:tracePt t="4470" x="1173163" y="3560763"/>
          <p14:tracePt t="4480" x="1054100" y="3841750"/>
          <p14:tracePt t="4486" x="925513" y="4171950"/>
          <p14:tracePt t="4494" x="823913" y="4478338"/>
          <p14:tracePt t="4502" x="722313" y="4759325"/>
          <p14:tracePt t="4510" x="603250" y="5005388"/>
          <p14:tracePt t="4518" x="492125" y="5226050"/>
          <p14:tracePt t="4525" x="390525" y="5421313"/>
          <p14:tracePt t="4534" x="288925" y="5583238"/>
          <p14:tracePt t="4542" x="195263" y="5727700"/>
          <p14:tracePt t="4550" x="85725" y="5864225"/>
          <p14:tracePt t="4558" x="0" y="5957888"/>
          <p14:tracePt t="5241" x="212725" y="3806825"/>
          <p14:tracePt t="5250" x="271463" y="3781425"/>
          <p14:tracePt t="5256" x="314325" y="3756025"/>
          <p14:tracePt t="5268" x="365125" y="3705225"/>
          <p14:tracePt t="5270" x="415925" y="3654425"/>
          <p14:tracePt t="5282" x="466725" y="3594100"/>
          <p14:tracePt t="5287" x="527050" y="3517900"/>
          <p14:tracePt t="5296" x="560388" y="3449638"/>
          <p14:tracePt t="5304" x="585788" y="3355975"/>
          <p14:tracePt t="5311" x="628650" y="3246438"/>
          <p14:tracePt t="5320" x="654050" y="3101975"/>
          <p14:tracePt t="5327" x="679450" y="2906713"/>
          <p14:tracePt t="5334" x="722313" y="2686050"/>
          <p14:tracePt t="5343" x="765175" y="2438400"/>
          <p14:tracePt t="5352" x="806450" y="2192338"/>
          <p14:tracePt t="5359" x="823913" y="2014538"/>
          <p14:tracePt t="5368" x="866775" y="1920875"/>
          <p14:tracePt t="5536" x="858838" y="1938338"/>
          <p14:tracePt t="5543" x="823913" y="1989138"/>
          <p14:tracePt t="5552" x="790575" y="2047875"/>
          <p14:tracePt t="5559" x="773113" y="2090738"/>
          <p14:tracePt t="5575" x="773113" y="2098675"/>
          <p14:tracePt t="5590" x="790575" y="2108200"/>
          <p14:tracePt t="5599" x="798513" y="2116138"/>
          <p14:tracePt t="5606" x="806450" y="2116138"/>
          <p14:tracePt t="5631" x="823913" y="2124075"/>
          <p14:tracePt t="5638" x="823913" y="2133600"/>
          <p14:tracePt t="5648" x="831850" y="2159000"/>
          <p14:tracePt t="5653" x="858838" y="2174875"/>
          <p14:tracePt t="5664" x="884238" y="2184400"/>
          <p14:tracePt t="5670" x="900113" y="2192338"/>
          <p14:tracePt t="5681" x="917575" y="2217738"/>
          <p14:tracePt t="5686" x="950913" y="2235200"/>
          <p14:tracePt t="5694" x="993775" y="2260600"/>
          <p14:tracePt t="5702" x="1069975" y="2293938"/>
          <p14:tracePt t="5710" x="1138238" y="2328863"/>
          <p14:tracePt t="5718" x="1223963" y="2344738"/>
          <p14:tracePt t="5726" x="1317625" y="2362200"/>
          <p14:tracePt t="5734" x="1401763" y="2371725"/>
          <p14:tracePt t="5742" x="1528763" y="2371725"/>
          <p14:tracePt t="5750" x="1657350" y="2379663"/>
          <p14:tracePt t="5758" x="1792288" y="2379663"/>
          <p14:tracePt t="5766" x="1903413" y="2379663"/>
          <p14:tracePt t="5774" x="2012950" y="2362200"/>
          <p14:tracePt t="5782" x="2132013" y="2328863"/>
          <p14:tracePt t="5790" x="2235200" y="2303463"/>
          <p14:tracePt t="5798" x="2370138" y="2268538"/>
          <p14:tracePt t="5806" x="2489200" y="2235200"/>
          <p14:tracePt t="5815" x="2608263" y="2192338"/>
          <p14:tracePt t="5822" x="2770188" y="2149475"/>
          <p14:tracePt t="5832" x="2905125" y="2116138"/>
          <p14:tracePt t="5838" x="3067050" y="2082800"/>
          <p14:tracePt t="5847" x="3244850" y="2030413"/>
          <p14:tracePt t="5854" x="3449638" y="1997075"/>
          <p14:tracePt t="5865" x="3619500" y="1971675"/>
          <p14:tracePt t="5870" x="3822700" y="1946275"/>
          <p14:tracePt t="5881" x="3984625" y="1938338"/>
          <p14:tracePt t="5886" x="4121150" y="1911350"/>
          <p14:tracePt t="5898" x="4222750" y="1895475"/>
          <p14:tracePt t="5902" x="4316413" y="1885950"/>
          <p14:tracePt t="5912" x="4400550" y="1878013"/>
          <p14:tracePt t="5918" x="4468813" y="1878013"/>
          <p14:tracePt t="5926" x="4529138" y="1870075"/>
          <p14:tracePt t="5934" x="4595813" y="1870075"/>
          <p14:tracePt t="5942" x="4681538" y="1870075"/>
          <p14:tracePt t="5950" x="4765675" y="1870075"/>
          <p14:tracePt t="5958" x="4859338" y="1870075"/>
          <p14:tracePt t="5966" x="4962525" y="1870075"/>
          <p14:tracePt t="5974" x="5072063" y="1878013"/>
          <p14:tracePt t="5982" x="5183188" y="1885950"/>
          <p14:tracePt t="5990" x="5302250" y="1911350"/>
          <p14:tracePt t="5998" x="5411788" y="1920875"/>
          <p14:tracePt t="6006" x="5556250" y="1938338"/>
          <p14:tracePt t="6015" x="5735638" y="1971675"/>
          <p14:tracePt t="6022" x="5895975" y="2005013"/>
          <p14:tracePt t="6031" x="6049963" y="2039938"/>
          <p14:tracePt t="6038" x="6184900" y="2065338"/>
          <p14:tracePt t="6047" x="6321425" y="2108200"/>
          <p14:tracePt t="6054" x="6415088" y="2124075"/>
          <p14:tracePt t="6065" x="6499225" y="2141538"/>
          <p14:tracePt t="6070" x="6575425" y="2159000"/>
          <p14:tracePt t="6079" x="6661150" y="2166938"/>
          <p14:tracePt t="6086" x="6737350" y="2174875"/>
          <p14:tracePt t="6098" x="6831013" y="2184400"/>
          <p14:tracePt t="6102" x="6942138" y="2217738"/>
          <p14:tracePt t="6110" x="7059613" y="2235200"/>
          <p14:tracePt t="6118" x="7204075" y="2268538"/>
          <p14:tracePt t="6126" x="7332663" y="2286000"/>
          <p14:tracePt t="6134" x="7485063" y="2311400"/>
          <p14:tracePt t="6142" x="7621588" y="2328863"/>
          <p14:tracePt t="6150" x="7731125" y="2344738"/>
          <p14:tracePt t="6158" x="7832725" y="2354263"/>
          <p14:tracePt t="6166" x="7935913" y="2362200"/>
          <p14:tracePt t="6174" x="8029575" y="2371725"/>
          <p14:tracePt t="6182" x="8096250" y="2371725"/>
          <p14:tracePt t="6190" x="8147050" y="2344738"/>
          <p14:tracePt t="6198" x="8156575" y="2344738"/>
          <p14:tracePt t="6207" x="8174038" y="2319338"/>
          <p14:tracePt t="6216" x="8199438" y="2268538"/>
          <p14:tracePt t="6222" x="8224838" y="2217738"/>
          <p14:tracePt t="6232" x="8224838" y="2200275"/>
          <p14:tracePt t="6402" x="8215313" y="2200275"/>
          <p14:tracePt t="6408" x="8207375" y="2200275"/>
          <p14:tracePt t="6416" x="8189913" y="2200275"/>
          <p14:tracePt t="6424" x="8174038" y="2217738"/>
          <p14:tracePt t="6433" x="8164513" y="2217738"/>
          <p14:tracePt t="6438" x="8156575" y="2217738"/>
          <p14:tracePt t="6606" x="8174038" y="2217738"/>
          <p14:tracePt t="6615" x="8174038" y="2227263"/>
          <p14:tracePt t="6622" x="8199438" y="2227263"/>
          <p14:tracePt t="6631" x="8232775" y="2235200"/>
          <p14:tracePt t="6638" x="8258175" y="2235200"/>
          <p14:tracePt t="6648" x="8283575" y="2243138"/>
          <p14:tracePt t="6654" x="8308975" y="2243138"/>
          <p14:tracePt t="6666" x="8318500" y="2243138"/>
          <p14:tracePt t="6670" x="8326438" y="2243138"/>
          <p14:tracePt t="6680" x="8334375" y="2243138"/>
          <p14:tracePt t="6686" x="8351838" y="2252663"/>
          <p14:tracePt t="6694" x="8369300" y="2252663"/>
          <p14:tracePt t="6709" x="8377238" y="2252663"/>
          <p14:tracePt t="6717" x="8402638" y="2252663"/>
          <p14:tracePt t="6725" x="8420100" y="2252663"/>
          <p14:tracePt t="6734" x="8428038" y="2252663"/>
          <p14:tracePt t="6742" x="8445500" y="2260600"/>
          <p14:tracePt t="6750" x="8462963" y="2260600"/>
          <p14:tracePt t="6758" x="8496300" y="2268538"/>
          <p14:tracePt t="6766" x="8564563" y="2293938"/>
          <p14:tracePt t="6774" x="8623300" y="2311400"/>
          <p14:tracePt t="6782" x="8691563" y="2319338"/>
          <p14:tracePt t="6790" x="8750300" y="2328863"/>
          <p14:tracePt t="6798" x="8828088" y="2336800"/>
          <p14:tracePt t="6807" x="8904288" y="2344738"/>
          <p14:tracePt t="6815" x="8988425" y="2354263"/>
          <p14:tracePt t="6822" x="9056688" y="2362200"/>
          <p14:tracePt t="6831" x="9117013" y="2362200"/>
          <p14:tracePt t="6838" x="9158288" y="2362200"/>
          <p14:tracePt t="6848" x="9209088" y="2362200"/>
          <p14:tracePt t="6854" x="9244013" y="2371725"/>
          <p14:tracePt t="6865" x="9251950" y="2371725"/>
          <p14:tracePt t="6870" x="9269413" y="2371725"/>
          <p14:tracePt t="6886" x="9277350" y="2371725"/>
          <p14:tracePt t="6899" x="9294813" y="2371725"/>
          <p14:tracePt t="6902" x="9302750" y="2371725"/>
          <p14:tracePt t="6910" x="9312275" y="2379663"/>
          <p14:tracePt t="6918" x="9320213" y="2379663"/>
          <p14:tracePt t="6926" x="9337675" y="2387600"/>
          <p14:tracePt t="6934" x="9353550" y="2387600"/>
          <p14:tracePt t="6942" x="9371013" y="2387600"/>
          <p14:tracePt t="6950" x="9380538" y="2387600"/>
          <p14:tracePt t="6958" x="9396413" y="2405063"/>
          <p14:tracePt t="6975" x="9405938" y="2405063"/>
          <p14:tracePt t="6990" x="9413875" y="2405063"/>
          <p14:tracePt t="7023" x="9421813" y="2405063"/>
          <p14:tracePt t="7032" x="9439275" y="2405063"/>
          <p14:tracePt t="7039" x="9456738" y="2405063"/>
          <p14:tracePt t="7048" x="9482138" y="2405063"/>
          <p14:tracePt t="7055" x="9515475" y="2405063"/>
          <p14:tracePt t="7067" x="9558338" y="2405063"/>
          <p14:tracePt t="7071" x="9609138" y="2397125"/>
          <p14:tracePt t="7083" x="9642475" y="2397125"/>
          <p14:tracePt t="7087" x="9677400" y="2379663"/>
          <p14:tracePt t="7100" x="9710738" y="2371725"/>
          <p14:tracePt t="7103" x="9736138" y="2354263"/>
          <p14:tracePt t="7112" x="9745663" y="2354263"/>
          <p14:tracePt t="7120" x="9761538" y="2344738"/>
          <p14:tracePt t="7137" x="9779000" y="2336800"/>
          <p14:tracePt t="7143" x="9779000" y="2328863"/>
          <p14:tracePt t="7151" x="9796463" y="2328863"/>
          <p14:tracePt t="7159" x="9804400" y="2319338"/>
          <p14:tracePt t="7169" x="9804400" y="2311400"/>
          <p14:tracePt t="7175" x="9821863" y="2311400"/>
          <p14:tracePt t="7184" x="9839325" y="2311400"/>
          <p14:tracePt t="7191" x="9855200" y="2311400"/>
          <p14:tracePt t="7201" x="9872663" y="2311400"/>
          <p14:tracePt t="7207" x="9906000" y="2319338"/>
          <p14:tracePt t="7218" x="9948863" y="2362200"/>
          <p14:tracePt t="7223" x="9974263" y="2387600"/>
          <p14:tracePt t="7233" x="10009188" y="2422525"/>
          <p14:tracePt t="7239" x="10067925" y="2481263"/>
          <p14:tracePt t="7249" x="10110788" y="2557463"/>
          <p14:tracePt t="7255" x="10136188" y="2625725"/>
          <p14:tracePt t="7267" x="10161588" y="2711450"/>
          <p14:tracePt t="7271" x="10186988" y="2820988"/>
          <p14:tracePt t="7283" x="10194925" y="2932113"/>
          <p14:tracePt t="7287" x="10194925" y="3067050"/>
          <p14:tracePt t="7295" x="10186988" y="3263900"/>
          <p14:tracePt t="7302" x="10169525" y="3416300"/>
          <p14:tracePt t="7311" x="10118725" y="3603625"/>
          <p14:tracePt t="7319" x="10034588" y="3756025"/>
          <p14:tracePt t="7327" x="9966325" y="3908425"/>
          <p14:tracePt t="7335" x="9864725" y="4087813"/>
          <p14:tracePt t="7343" x="9771063" y="4265613"/>
          <p14:tracePt t="7350" x="9652000" y="4470400"/>
          <p14:tracePt t="7359" x="9540875" y="4691063"/>
          <p14:tracePt t="7367" x="9431338" y="4886325"/>
          <p14:tracePt t="7377" x="9320213" y="5106988"/>
          <p14:tracePt t="7386" x="9236075" y="5286375"/>
          <p14:tracePt t="7391" x="9150350" y="5464175"/>
          <p14:tracePt t="7399" x="9082088" y="5591175"/>
          <p14:tracePt t="7406" x="9031288" y="5702300"/>
          <p14:tracePt t="7416" x="8997950" y="5778500"/>
          <p14:tracePt t="7423" x="8980488" y="5838825"/>
          <p14:tracePt t="7434" x="8963025" y="5889625"/>
          <p14:tracePt t="7440" x="8955088" y="5932488"/>
          <p14:tracePt t="7450" x="8955088" y="5940425"/>
          <p14:tracePt t="7455" x="8955088" y="5957888"/>
          <p14:tracePt t="7465" x="8955088" y="5965825"/>
          <p14:tracePt t="7471" x="8947150" y="5983288"/>
          <p14:tracePt t="7503" x="8937625" y="5991225"/>
          <p14:tracePt t="7511" x="8912225" y="5999163"/>
          <p14:tracePt t="7523" x="8878888" y="6008688"/>
          <p14:tracePt t="7532" x="8843963" y="6016625"/>
          <p14:tracePt t="7539" x="8759825" y="6024563"/>
          <p14:tracePt t="7549" x="8623300" y="6024563"/>
          <p14:tracePt t="7555" x="8385175" y="6008688"/>
          <p14:tracePt t="7565" x="8070850" y="5965825"/>
          <p14:tracePt t="7571" x="7688263" y="5880100"/>
          <p14:tracePt t="7582" x="7178675" y="5745163"/>
          <p14:tracePt t="7587" x="6635750" y="5600700"/>
          <p14:tracePt t="7597" x="6015038" y="5456238"/>
          <p14:tracePt t="7603" x="5353050" y="5294313"/>
          <p14:tracePt t="7611" x="4724400" y="5167313"/>
          <p14:tracePt t="7619" x="4086225" y="5056188"/>
          <p14:tracePt t="7627" x="3525838" y="4987925"/>
          <p14:tracePt t="7635" x="3033713" y="4919663"/>
          <p14:tracePt t="7647" x="2625725" y="4852988"/>
          <p14:tracePt t="7651" x="2286000" y="4792663"/>
          <p14:tracePt t="7659" x="2012950" y="4733925"/>
          <p14:tracePt t="7667" x="1817688" y="4699000"/>
          <p14:tracePt t="7675" x="1673225" y="4657725"/>
          <p14:tracePt t="7685" x="1606550" y="4630738"/>
          <p14:tracePt t="7691" x="1597025" y="4630738"/>
          <p14:tracePt t="7700" x="1589088" y="4630738"/>
          <p14:tracePt t="7732" x="1579563" y="4622800"/>
          <p14:tracePt t="7738" x="1579563" y="4597400"/>
          <p14:tracePt t="7749" x="1579563" y="4554538"/>
          <p14:tracePt t="7755" x="1579563" y="4452938"/>
          <p14:tracePt t="7767" x="1579563" y="4333875"/>
          <p14:tracePt t="7770" x="1579563" y="4181475"/>
          <p14:tracePt t="7781" x="1579563" y="3994150"/>
          <p14:tracePt t="7786" x="1589088" y="3824288"/>
          <p14:tracePt t="7794" x="1606550" y="3671888"/>
          <p14:tracePt t="7801" x="1647825" y="3552825"/>
          <p14:tracePt t="7809" x="1690688" y="3408363"/>
          <p14:tracePt t="7817" x="1741488" y="3289300"/>
          <p14:tracePt t="7826" x="1792288" y="3160713"/>
          <p14:tracePt t="7834" x="1843088" y="3067050"/>
          <p14:tracePt t="7842" x="1878013" y="3000375"/>
          <p14:tracePt t="7850" x="1903413" y="2965450"/>
          <p14:tracePt t="7858" x="1928813" y="2932113"/>
          <p14:tracePt t="7866" x="1936750" y="2922588"/>
          <p14:tracePt t="7874" x="1954213" y="2914650"/>
          <p14:tracePt t="7882" x="1962150" y="2914650"/>
          <p14:tracePt t="7899" x="1971675" y="2906713"/>
          <p14:tracePt t="7907" x="1971675" y="2897188"/>
          <p14:tracePt t="7915" x="1987550" y="2889250"/>
          <p14:tracePt t="7922" x="2012950" y="2881313"/>
          <p14:tracePt t="7938" x="2030413" y="2871788"/>
          <p14:tracePt t="7948" x="2055813" y="2855913"/>
          <p14:tracePt t="7955" x="2073275" y="2830513"/>
          <p14:tracePt t="7963" x="2090738" y="2813050"/>
          <p14:tracePt t="7970" x="2106613" y="2805113"/>
          <p14:tracePt t="7981" x="2124075" y="2778125"/>
          <p14:tracePt t="7985" x="2141538" y="2752725"/>
          <p14:tracePt t="7997" x="2149475" y="2744788"/>
          <p14:tracePt t="8002" x="2174875" y="2727325"/>
          <p14:tracePt t="8010" x="2192338" y="2719388"/>
          <p14:tracePt t="8018" x="2208213" y="2686050"/>
          <p14:tracePt t="8026" x="2225675" y="2686050"/>
          <p14:tracePt t="8034" x="2235200" y="2676525"/>
          <p14:tracePt t="8042" x="2260600" y="2651125"/>
          <p14:tracePt t="8050" x="2286000" y="2651125"/>
          <p14:tracePt t="8058" x="2327275" y="2633663"/>
          <p14:tracePt t="8066" x="2387600" y="2625725"/>
          <p14:tracePt t="8074" x="2463800" y="2617788"/>
          <p14:tracePt t="8082" x="2557463" y="2617788"/>
          <p14:tracePt t="8090" x="2651125" y="2608263"/>
          <p14:tracePt t="8099" x="2760663" y="2608263"/>
          <p14:tracePt t="8106" x="2863850" y="2608263"/>
          <p14:tracePt t="8114" x="2965450" y="2625725"/>
          <p14:tracePt t="8122" x="3067050" y="2643188"/>
          <p14:tracePt t="8131" x="3152775" y="2676525"/>
          <p14:tracePt t="8138" x="3211513" y="2693988"/>
          <p14:tracePt t="8147" x="3270250" y="2711450"/>
          <p14:tracePt t="8154" x="3279775" y="2719388"/>
          <p14:tracePt t="8164" x="3297238" y="2727325"/>
          <p14:tracePt t="8181" x="3313113" y="2736850"/>
          <p14:tracePt t="8186" x="3330575" y="2744788"/>
          <p14:tracePt t="8194" x="3338513" y="2762250"/>
          <p14:tracePt t="8202" x="3348038" y="2778125"/>
          <p14:tracePt t="8210" x="3373438" y="2813050"/>
          <p14:tracePt t="8218" x="3389313" y="2863850"/>
          <p14:tracePt t="8226" x="3414713" y="2922588"/>
          <p14:tracePt t="8234" x="3441700" y="2982913"/>
          <p14:tracePt t="8242" x="3457575" y="3067050"/>
          <p14:tracePt t="8250" x="3467100" y="3160713"/>
          <p14:tracePt t="8258" x="3475038" y="3254375"/>
          <p14:tracePt t="8266" x="3475038" y="3355975"/>
          <p14:tracePt t="8274" x="3449638" y="3467100"/>
          <p14:tracePt t="8282" x="3432175" y="3594100"/>
          <p14:tracePt t="8290" x="3381375" y="3738563"/>
          <p14:tracePt t="8298" x="3348038" y="3857625"/>
          <p14:tracePt t="8306" x="3287713" y="3968750"/>
          <p14:tracePt t="8315" x="3236913" y="4062413"/>
          <p14:tracePt t="8322" x="3178175" y="4156075"/>
          <p14:tracePt t="8331" x="3127375" y="4240213"/>
          <p14:tracePt t="8338" x="3049588" y="4316413"/>
          <p14:tracePt t="8347" x="2973388" y="4376738"/>
          <p14:tracePt t="8354" x="2905125" y="4435475"/>
          <p14:tracePt t="8363" x="2803525" y="4495800"/>
          <p14:tracePt t="8370" x="2709863" y="4546600"/>
          <p14:tracePt t="8383" x="2590800" y="4597400"/>
          <p14:tracePt t="8386" x="2471738" y="4640263"/>
          <p14:tracePt t="8400" x="2352675" y="4665663"/>
          <p14:tracePt t="8405" x="2208213" y="4691063"/>
          <p14:tracePt t="8415" x="2065338" y="4708525"/>
          <p14:tracePt t="8421" x="1893888" y="4708525"/>
          <p14:tracePt t="8427" x="1733550" y="4708525"/>
          <p14:tracePt t="8435" x="1563688" y="4699000"/>
          <p14:tracePt t="8443" x="1384300" y="4657725"/>
          <p14:tracePt t="8451" x="1249363" y="4630738"/>
          <p14:tracePt t="8459" x="1138238" y="4597400"/>
          <p14:tracePt t="8468" x="1044575" y="4564063"/>
          <p14:tracePt t="8475" x="976313" y="4538663"/>
          <p14:tracePt t="8485" x="900113" y="4486275"/>
          <p14:tracePt t="8491" x="841375" y="4435475"/>
          <p14:tracePt t="8502" x="798513" y="4384675"/>
          <p14:tracePt t="8506" x="747713" y="4308475"/>
          <p14:tracePt t="8516" x="714375" y="4249738"/>
          <p14:tracePt t="8523" x="688975" y="4181475"/>
          <p14:tracePt t="8532" x="671513" y="4087813"/>
          <p14:tracePt t="8538" x="661988" y="4002088"/>
          <p14:tracePt t="8548" x="661988" y="3917950"/>
          <p14:tracePt t="8555" x="661988" y="3832225"/>
          <p14:tracePt t="8565" x="688975" y="3756025"/>
          <p14:tracePt t="8571" x="722313" y="3679825"/>
          <p14:tracePt t="8581" x="773113" y="3619500"/>
          <p14:tracePt t="8586" x="823913" y="3552825"/>
          <p14:tracePt t="8597" x="874713" y="3502025"/>
          <p14:tracePt t="8603" x="942975" y="3449638"/>
          <p14:tracePt t="8611" x="993775" y="3416300"/>
          <p14:tracePt t="8618" x="1062038" y="3390900"/>
          <p14:tracePt t="8627" x="1130300" y="3373438"/>
          <p14:tracePt t="8635" x="1214438" y="3373438"/>
          <p14:tracePt t="8643" x="1325563" y="3390900"/>
          <p14:tracePt t="8650" x="1444625" y="3433763"/>
          <p14:tracePt t="8658" x="1546225" y="3475038"/>
          <p14:tracePt t="8666" x="1657350" y="3535363"/>
          <p14:tracePt t="8675" x="1776413" y="3611563"/>
          <p14:tracePt t="8684" x="1878013" y="3705225"/>
          <p14:tracePt t="8690" x="1962150" y="3790950"/>
          <p14:tracePt t="8699" x="2030413" y="3875088"/>
          <p14:tracePt t="8707" x="2073275" y="3960813"/>
          <p14:tracePt t="8715" x="2098675" y="4027488"/>
          <p14:tracePt t="8722" x="2116138" y="4087813"/>
          <p14:tracePt t="8733" x="2124075" y="4146550"/>
          <p14:tracePt t="8739" x="2124075" y="4197350"/>
          <p14:tracePt t="8749" x="2106613" y="4232275"/>
          <p14:tracePt t="8754" x="2073275" y="4275138"/>
          <p14:tracePt t="8764" x="2022475" y="4300538"/>
          <p14:tracePt t="8770" x="1936750" y="4316413"/>
          <p14:tracePt t="8782" x="1860550" y="4333875"/>
          <p14:tracePt t="8787" x="1758950" y="4341813"/>
          <p14:tracePt t="8798" x="1639888" y="4341813"/>
          <p14:tracePt t="8803" x="1512888" y="4325938"/>
          <p14:tracePt t="8811" x="1368425" y="4265613"/>
          <p14:tracePt t="8818" x="1239838" y="4206875"/>
          <p14:tracePt t="8827" x="1147763" y="4156075"/>
          <p14:tracePt t="8834" x="1087438" y="4121150"/>
          <p14:tracePt t="8842" x="1069975" y="4113213"/>
          <p14:tracePt t="8850" x="1069975" y="4105275"/>
          <p14:tracePt t="8866" x="1069975" y="4095750"/>
          <p14:tracePt t="8874" x="1069975" y="4079875"/>
          <p14:tracePt t="8883" x="1112838" y="4044950"/>
          <p14:tracePt t="8890" x="1130300" y="4027488"/>
          <p14:tracePt t="8898" x="1173163" y="3986213"/>
          <p14:tracePt t="8905" x="1257300" y="3935413"/>
          <p14:tracePt t="8915" x="1358900" y="3900488"/>
          <p14:tracePt t="8922" x="1470025" y="3849688"/>
          <p14:tracePt t="8931" x="1597025" y="3806825"/>
          <p14:tracePt t="8938" x="1749425" y="3756025"/>
          <p14:tracePt t="8947" x="1893888" y="3697288"/>
          <p14:tracePt t="8954" x="2038350" y="3636963"/>
          <p14:tracePt t="8964" x="2208213" y="3578225"/>
          <p14:tracePt t="8970" x="2352675" y="3527425"/>
          <p14:tracePt t="8981" x="2497138" y="3467100"/>
          <p14:tracePt t="8986" x="2600325" y="3433763"/>
          <p14:tracePt t="8997" x="2693988" y="3390900"/>
          <p14:tracePt t="9002" x="2760663" y="3348038"/>
          <p14:tracePt t="9010" x="2811463" y="3297238"/>
          <p14:tracePt t="9018" x="2820988" y="3289300"/>
          <p14:tracePt t="9172" x="2811463" y="3289300"/>
          <p14:tracePt t="9179" x="2803525" y="3297238"/>
          <p14:tracePt t="9186" x="2795588" y="3297238"/>
          <p14:tracePt t="9195" x="2795588" y="3314700"/>
          <p14:tracePt t="9202" x="2786063" y="3314700"/>
          <p14:tracePt t="9218" x="2786063" y="3322638"/>
          <p14:tracePt t="9226" x="2795588" y="3330575"/>
          <p14:tracePt t="9234" x="2803525" y="3330575"/>
          <p14:tracePt t="9242" x="2811463" y="3340100"/>
          <p14:tracePt t="9250" x="2838450" y="3365500"/>
          <p14:tracePt t="9258" x="2854325" y="3373438"/>
          <p14:tracePt t="9266" x="2871788" y="3373438"/>
          <p14:tracePt t="9274" x="2905125" y="3408363"/>
          <p14:tracePt t="9282" x="2947988" y="3433763"/>
          <p14:tracePt t="9290" x="2973388" y="3459163"/>
          <p14:tracePt t="9298" x="3016250" y="3502025"/>
          <p14:tracePt t="9306" x="3049588" y="3535363"/>
          <p14:tracePt t="9315" x="3100388" y="3568700"/>
          <p14:tracePt t="9322" x="3152775" y="3594100"/>
          <p14:tracePt t="9331" x="3236913" y="3611563"/>
          <p14:tracePt t="9338" x="3305175" y="3629025"/>
          <p14:tracePt t="9348" x="3389313" y="3636963"/>
          <p14:tracePt t="9354" x="3467100" y="3646488"/>
          <p14:tracePt t="9364" x="3525838" y="3646488"/>
          <p14:tracePt t="9371" x="3594100" y="3646488"/>
          <p14:tracePt t="9384" x="3636963" y="3646488"/>
          <p14:tracePt t="9387" x="3687763" y="3636963"/>
          <p14:tracePt t="9396" x="3738563" y="3619500"/>
          <p14:tracePt t="9404" x="3781425" y="3611563"/>
          <p14:tracePt t="9416" x="3814763" y="3603625"/>
          <p14:tracePt t="9420" x="3822700" y="3594100"/>
          <p14:tracePt t="9428" x="3832225" y="3586163"/>
          <p14:tracePt t="9436" x="3848100" y="3586163"/>
          <p14:tracePt t="9444" x="3857625" y="3568700"/>
          <p14:tracePt t="9459" x="3865563" y="3552825"/>
          <p14:tracePt t="9467" x="3865563" y="3527425"/>
          <p14:tracePt t="9475" x="3865563" y="3502025"/>
          <p14:tracePt t="9484" x="3873500" y="3467100"/>
          <p14:tracePt t="9491" x="3873500" y="3441700"/>
          <p14:tracePt t="9500" x="3873500" y="3424238"/>
          <p14:tracePt t="9507" x="3873500" y="3398838"/>
          <p14:tracePt t="9517" x="3873500" y="3382963"/>
          <p14:tracePt t="9532" x="3865563" y="3373438"/>
          <p14:tracePt t="9539" x="3857625" y="3365500"/>
          <p14:tracePt t="9549" x="3848100" y="3355975"/>
          <p14:tracePt t="9571" x="3840163" y="3355975"/>
          <p14:tracePt t="9587" x="3832225" y="3355975"/>
          <p14:tracePt t="9603" x="3814763" y="3355975"/>
          <p14:tracePt t="9614" x="3797300" y="3365500"/>
          <p14:tracePt t="9619" x="3781425" y="3390900"/>
          <p14:tracePt t="9627" x="3771900" y="3416300"/>
          <p14:tracePt t="9635" x="3763963" y="3449638"/>
          <p14:tracePt t="9642" x="3756025" y="3484563"/>
          <p14:tracePt t="9650" x="3746500" y="3527425"/>
          <p14:tracePt t="9659" x="3746500" y="3543300"/>
          <p14:tracePt t="9667" x="3738563" y="3594100"/>
          <p14:tracePt t="9675" x="3713163" y="3687763"/>
          <p14:tracePt t="9684" x="3695700" y="3816350"/>
          <p14:tracePt t="9691" x="3678238" y="3968750"/>
          <p14:tracePt t="9700" x="3662363" y="4087813"/>
          <p14:tracePt t="9707" x="3644900" y="4206875"/>
          <p14:tracePt t="9715" x="3636963" y="4308475"/>
          <p14:tracePt t="9723" x="3627438" y="4384675"/>
          <p14:tracePt t="9732" x="3619500" y="4452938"/>
          <p14:tracePt t="9739" x="3611563" y="4503738"/>
          <p14:tracePt t="9748" x="3602038" y="4529138"/>
          <p14:tracePt t="9755" x="3602038" y="4546600"/>
          <p14:tracePt t="9764" x="3594100" y="4546600"/>
          <p14:tracePt t="9860" x="3594100" y="4554538"/>
          <p14:tracePt t="9868" x="3576638" y="4554538"/>
          <p14:tracePt t="9876" x="3543300" y="4554538"/>
          <p14:tracePt t="9884" x="3449638" y="4554538"/>
          <p14:tracePt t="9890" x="3322638" y="4564063"/>
          <p14:tracePt t="9898" x="3152775" y="4564063"/>
          <p14:tracePt t="9906" x="2897188" y="4564063"/>
          <p14:tracePt t="9914" x="2641600" y="4564063"/>
          <p14:tracePt t="9922" x="2344738" y="4564063"/>
          <p14:tracePt t="9931" x="2065338" y="4564063"/>
          <p14:tracePt t="9938" x="1809750" y="4564063"/>
          <p14:tracePt t="9947" x="1647825" y="4564063"/>
          <p14:tracePt t="9954" x="1487488" y="4564063"/>
          <p14:tracePt t="9964" x="1376363" y="4564063"/>
          <p14:tracePt t="9970" x="1282700" y="4564063"/>
          <p14:tracePt t="9979" x="1231900" y="4564063"/>
          <p14:tracePt t="9986" x="1189038" y="4564063"/>
          <p14:tracePt t="10050" x="1181100" y="4554538"/>
          <p14:tracePt t="10058" x="1181100" y="4546600"/>
          <p14:tracePt t="10066" x="1181100" y="4521200"/>
          <p14:tracePt t="10074" x="1189038" y="4478338"/>
          <p14:tracePt t="10082" x="1198563" y="4384675"/>
          <p14:tracePt t="10090" x="1214438" y="4240213"/>
          <p14:tracePt t="10097" x="1223963" y="4079875"/>
          <p14:tracePt t="10106" x="1223963" y="3908425"/>
          <p14:tracePt t="10115" x="1223963" y="3748088"/>
          <p14:tracePt t="10122" x="1223963" y="3586163"/>
          <p14:tracePt t="10130" x="1223963" y="3459163"/>
          <p14:tracePt t="10138" x="1223963" y="3365500"/>
          <p14:tracePt t="10147" x="1231900" y="3279775"/>
          <p14:tracePt t="10154" x="1239838" y="3228975"/>
          <p14:tracePt t="10228" x="1257300" y="3238500"/>
          <p14:tracePt t="10236" x="1300163" y="3271838"/>
          <p14:tracePt t="10244" x="1343025" y="3305175"/>
          <p14:tracePt t="10253" x="1393825" y="3348038"/>
          <p14:tracePt t="10260" x="1495425" y="3424238"/>
          <p14:tracePt t="10268" x="1647825" y="3492500"/>
          <p14:tracePt t="10276" x="1852613" y="3543300"/>
          <p14:tracePt t="10284" x="2073275" y="3586163"/>
          <p14:tracePt t="10291" x="2311400" y="3594100"/>
          <p14:tracePt t="10299" x="2565400" y="3611563"/>
          <p14:tracePt t="10307" x="2871788" y="3611563"/>
          <p14:tracePt t="10315" x="3100388" y="3603625"/>
          <p14:tracePt t="10322" x="3287713" y="3568700"/>
          <p14:tracePt t="10333" x="3398838" y="3552825"/>
          <p14:tracePt t="10338" x="3492500" y="3535363"/>
          <p14:tracePt t="10348" x="3551238" y="3527425"/>
          <p14:tracePt t="10403" x="3551238" y="3543300"/>
          <p14:tracePt t="10411" x="3551238" y="3560763"/>
          <p14:tracePt t="10418" x="3551238" y="3578225"/>
          <p14:tracePt t="10426" x="3551238" y="3603625"/>
          <p14:tracePt t="10435" x="3551238" y="3636963"/>
          <p14:tracePt t="10443" x="3551238" y="3697288"/>
          <p14:tracePt t="10450" x="3551238" y="3756025"/>
          <p14:tracePt t="10458" x="3551238" y="3816350"/>
          <p14:tracePt t="10466" x="3551238" y="3883025"/>
          <p14:tracePt t="10474" x="3551238" y="3960813"/>
          <p14:tracePt t="10482" x="3543300" y="4044950"/>
          <p14:tracePt t="10491" x="3525838" y="4146550"/>
          <p14:tracePt t="10499" x="3500438" y="4257675"/>
          <p14:tracePt t="10507" x="3482975" y="4359275"/>
          <p14:tracePt t="10515" x="3457575" y="4478338"/>
          <p14:tracePt t="10522" x="3441700" y="4572000"/>
          <p14:tracePt t="10532" x="3414713" y="4648200"/>
          <p14:tracePt t="10538" x="3414713" y="4699000"/>
          <p14:tracePt t="10549" x="3406775" y="4699000"/>
          <p14:tracePt t="10680" x="3398838" y="4699000"/>
          <p14:tracePt t="10697" x="3381375" y="4699000"/>
          <p14:tracePt t="10704" x="3338513" y="4691063"/>
          <p14:tracePt t="10713" x="3322638" y="4665663"/>
          <p14:tracePt t="10720" x="3297238" y="4648200"/>
          <p14:tracePt t="10729" x="3228975" y="4622800"/>
          <p14:tracePt t="10736" x="3143250" y="4605338"/>
          <p14:tracePt t="10743" x="3024188" y="4564063"/>
          <p14:tracePt t="10750" x="2863850" y="4529138"/>
          <p14:tracePt t="10758" x="2727325" y="4495800"/>
          <p14:tracePt t="10766" x="2600325" y="4478338"/>
          <p14:tracePt t="10774" x="2471738" y="4470400"/>
          <p14:tracePt t="10782" x="2336800" y="4470400"/>
          <p14:tracePt t="10790" x="2225675" y="4478338"/>
          <p14:tracePt t="10798" x="2124075" y="4495800"/>
          <p14:tracePt t="10806" x="2022475" y="4503738"/>
          <p14:tracePt t="10815" x="1936750" y="4521200"/>
          <p14:tracePt t="10822" x="1878013" y="4538663"/>
          <p14:tracePt t="10832" x="1835150" y="4554538"/>
          <p14:tracePt t="10838" x="1809750" y="4564063"/>
          <p14:tracePt t="10848" x="1801813" y="4564063"/>
          <p14:tracePt t="10854" x="1801813" y="4572000"/>
          <p14:tracePt t="10870" x="1792288" y="4572000"/>
          <p14:tracePt t="10880" x="1784350" y="4572000"/>
          <p14:tracePt t="10902" x="1776413" y="4572000"/>
          <p14:tracePt t="10934" x="1766888" y="4572000"/>
          <p14:tracePt t="10950" x="1758950" y="4572000"/>
          <p14:tracePt t="11000" x="1758950" y="4564063"/>
          <p14:tracePt t="11008" x="1758950" y="4529138"/>
          <p14:tracePt t="11016" x="1766888" y="4452938"/>
          <p14:tracePt t="11024" x="1792288" y="4308475"/>
          <p14:tracePt t="11034" x="1835150" y="4105275"/>
          <p14:tracePt t="11039" x="1868488" y="3867150"/>
          <p14:tracePt t="11049" x="1911350" y="3619500"/>
          <p14:tracePt t="11054" x="1936750" y="3424238"/>
          <p14:tracePt t="11064" x="1979613" y="3279775"/>
          <p14:tracePt t="11069" x="2012950" y="3178175"/>
          <p14:tracePt t="11081" x="2012950" y="3160713"/>
          <p14:tracePt t="11085" x="2022475" y="3160713"/>
          <p14:tracePt t="11158" x="2030413" y="3160713"/>
          <p14:tracePt t="11166" x="2055813" y="3160713"/>
          <p14:tracePt t="11174" x="2090738" y="3186113"/>
          <p14:tracePt t="11182" x="2124075" y="3211513"/>
          <p14:tracePt t="11190" x="2192338" y="3263900"/>
          <p14:tracePt t="11199" x="2260600" y="3297238"/>
          <p14:tracePt t="11206" x="2370138" y="3330575"/>
          <p14:tracePt t="11215" x="2532063" y="3382963"/>
          <p14:tracePt t="11222" x="2735263" y="3424238"/>
          <p14:tracePt t="11231" x="2940050" y="3459163"/>
          <p14:tracePt t="11238" x="3127375" y="3475038"/>
          <p14:tracePt t="11247" x="3279775" y="3484563"/>
          <p14:tracePt t="11254" x="3424238" y="3492500"/>
          <p14:tracePt t="11265" x="3533775" y="3492500"/>
          <p14:tracePt t="11270" x="3611563" y="3492500"/>
          <p14:tracePt t="11279" x="3619500" y="3502025"/>
          <p14:tracePt t="11286" x="3602038" y="3517900"/>
          <p14:tracePt t="11296" x="3594100" y="3517900"/>
          <p14:tracePt t="11302" x="3586163" y="3535363"/>
          <p14:tracePt t="11310" x="3559175" y="3560763"/>
          <p14:tracePt t="11318" x="3517900" y="3578225"/>
          <p14:tracePt t="11326" x="3500438" y="3586163"/>
          <p14:tracePt t="11334" x="3457575" y="3611563"/>
          <p14:tracePt t="11342" x="3381375" y="3646488"/>
          <p14:tracePt t="11350" x="3287713" y="3679825"/>
          <p14:tracePt t="11358" x="3194050" y="3713163"/>
          <p14:tracePt t="11366" x="3092450" y="3738563"/>
          <p14:tracePt t="11374" x="2965450" y="3763963"/>
          <p14:tracePt t="11384" x="2854325" y="3773488"/>
          <p14:tracePt t="11390" x="2735263" y="3781425"/>
          <p14:tracePt t="11398" x="2651125" y="3790950"/>
          <p14:tracePt t="11406" x="2600325" y="3790950"/>
          <p14:tracePt t="11414" x="2557463" y="3790950"/>
          <p14:tracePt t="11422" x="2549525" y="3781425"/>
          <p14:tracePt t="11438" x="2540000" y="3763963"/>
          <p14:tracePt t="11448" x="2540000" y="3738563"/>
          <p14:tracePt t="11454" x="2540000" y="3722688"/>
          <p14:tracePt t="11464" x="2540000" y="3705225"/>
          <p14:tracePt t="11470" x="2540000" y="3687763"/>
          <p14:tracePt t="11479" x="2540000" y="3679825"/>
          <p14:tracePt t="11527" x="2532063" y="3671888"/>
          <p14:tracePt t="11543" x="2524125" y="3671888"/>
          <p14:tracePt t="11551" x="2514600" y="3671888"/>
          <p14:tracePt t="11559" x="2497138" y="3671888"/>
          <p14:tracePt t="11567" x="2489200" y="3671888"/>
          <p14:tracePt t="11575" x="2463800" y="3679825"/>
          <p14:tracePt t="11582" x="2438400" y="3679825"/>
          <p14:tracePt t="11590" x="2395538" y="3705225"/>
          <p14:tracePt t="11598" x="2336800" y="3730625"/>
          <p14:tracePt t="11606" x="2276475" y="3756025"/>
          <p14:tracePt t="11614" x="2217738" y="3790950"/>
          <p14:tracePt t="11622" x="2149475" y="3832225"/>
          <p14:tracePt t="11631" x="2090738" y="3883025"/>
          <p14:tracePt t="11638" x="2038350" y="3925888"/>
          <p14:tracePt t="11647" x="1997075" y="3968750"/>
          <p14:tracePt t="11653" x="1962150" y="4011613"/>
          <p14:tracePt t="11663" x="1928813" y="4052888"/>
          <p14:tracePt t="11670" x="1920875" y="4062413"/>
          <p14:tracePt t="11680" x="1893888" y="4079875"/>
          <p14:tracePt t="11686" x="1878013" y="4087813"/>
          <p14:tracePt t="11696" x="1868488" y="4095750"/>
          <p14:tracePt t="11702" x="1852613" y="4105275"/>
          <p14:tracePt t="11713" x="1835150" y="4113213"/>
          <p14:tracePt t="11718" x="1827213" y="4121150"/>
          <p14:tracePt t="11726" x="1817688" y="4121150"/>
          <p14:tracePt t="11734" x="1801813" y="4121150"/>
          <p14:tracePt t="11742" x="1792288" y="4121150"/>
          <p14:tracePt t="11750" x="1784350" y="4121150"/>
          <p14:tracePt t="11758" x="1776413" y="4121150"/>
          <p14:tracePt t="11766" x="1766888" y="4121150"/>
          <p14:tracePt t="11775" x="1758950" y="4121150"/>
          <p14:tracePt t="11782" x="1758950" y="4113213"/>
          <p14:tracePt t="11798" x="1749425" y="4105275"/>
          <p14:tracePt t="11806" x="1741488" y="4105275"/>
          <p14:tracePt t="11814" x="1733550" y="4087813"/>
          <p14:tracePt t="11822" x="1733550" y="4079875"/>
          <p14:tracePt t="11831" x="1724025" y="4062413"/>
          <p14:tracePt t="11838" x="1708150" y="4037013"/>
          <p14:tracePt t="11847" x="1698625" y="4011613"/>
          <p14:tracePt t="11854" x="1698625" y="3994150"/>
          <p14:tracePt t="11864" x="1682750" y="3986213"/>
          <p14:tracePt t="11870" x="1682750" y="3976688"/>
          <p14:tracePt t="11879" x="1682750" y="3960813"/>
          <p14:tracePt t="11886" x="1673225" y="3943350"/>
          <p14:tracePt t="11902" x="1673225" y="3925888"/>
          <p14:tracePt t="11950" x="1682750" y="3925888"/>
          <p14:tracePt t="11958" x="1708150" y="3925888"/>
          <p14:tracePt t="11966" x="1724025" y="3925888"/>
          <p14:tracePt t="11974" x="1766888" y="3925888"/>
          <p14:tracePt t="11982" x="1827213" y="3925888"/>
          <p14:tracePt t="11990" x="1893888" y="3935413"/>
          <p14:tracePt t="11998" x="1954213" y="3951288"/>
          <p14:tracePt t="12006" x="2012950" y="3968750"/>
          <p14:tracePt t="12015" x="2055813" y="3994150"/>
          <p14:tracePt t="12032" x="2055813" y="4027488"/>
          <p14:tracePt t="12039" x="2055813" y="4037013"/>
          <p14:tracePt t="12048" x="2055813" y="4044950"/>
          <p14:tracePt t="12054" x="2055813" y="4062413"/>
          <p14:tracePt t="12064" x="2022475" y="4095750"/>
          <p14:tracePt t="12070" x="2012950" y="4113213"/>
          <p14:tracePt t="12080" x="1979613" y="4156075"/>
          <p14:tracePt t="12086" x="1946275" y="4171950"/>
          <p14:tracePt t="12097" x="1928813" y="4181475"/>
          <p14:tracePt t="12102" x="1893888" y="4197350"/>
          <p14:tracePt t="12110" x="1843088" y="4197350"/>
          <p14:tracePt t="12118" x="1792288" y="4214813"/>
          <p14:tracePt t="12126" x="1749425" y="4224338"/>
          <p14:tracePt t="12134" x="1698625" y="4232275"/>
          <p14:tracePt t="12142" x="1639888" y="4232275"/>
          <p14:tracePt t="12150" x="1589088" y="4232275"/>
          <p14:tracePt t="12158" x="1528763" y="4232275"/>
          <p14:tracePt t="12166" x="1477963" y="4232275"/>
          <p14:tracePt t="12174" x="1452563" y="4232275"/>
          <p14:tracePt t="12198" x="1452563" y="4224338"/>
          <p14:tracePt t="12214" x="1452563" y="4206875"/>
          <p14:tracePt t="12222" x="1452563" y="4197350"/>
          <p14:tracePt t="12238" x="1452563" y="4181475"/>
          <p14:tracePt t="12247" x="1452563" y="4171950"/>
          <p14:tracePt t="12254" x="1452563" y="4164013"/>
          <p14:tracePt t="12263" x="1462088" y="4146550"/>
          <p14:tracePt t="12270" x="1462088" y="4138613"/>
          <p14:tracePt t="12280" x="1462088" y="4113213"/>
          <p14:tracePt t="12287" x="1477963" y="4095750"/>
          <p14:tracePt t="12295" x="1487488" y="4079875"/>
          <p14:tracePt t="12302" x="1503363" y="4062413"/>
          <p14:tracePt t="12313" x="1512888" y="4044950"/>
          <p14:tracePt t="12318" x="1520825" y="4044950"/>
          <p14:tracePt t="12328" x="1538288" y="4027488"/>
          <p14:tracePt t="12342" x="1538288" y="4011613"/>
          <p14:tracePt t="12358" x="1546225" y="4002088"/>
          <p14:tracePt t="12366" x="1554163" y="3994150"/>
          <p14:tracePt t="12390" x="1563688" y="3976688"/>
          <p14:tracePt t="12399" x="1571625" y="3976688"/>
          <p14:tracePt t="12422" x="1571625" y="3968750"/>
          <p14:tracePt t="12438" x="1579563" y="3968750"/>
          <p14:tracePt t="12519" x="1589088" y="3968750"/>
          <p14:tracePt t="12536" x="1597025" y="3968750"/>
          <p14:tracePt t="12551" x="1614488" y="3986213"/>
          <p14:tracePt t="12567" x="1622425" y="3994150"/>
          <p14:tracePt t="12576" x="1639888" y="4011613"/>
          <p14:tracePt t="12584" x="1647825" y="4019550"/>
          <p14:tracePt t="12591" x="1657350" y="4027488"/>
          <p14:tracePt t="12598" x="1665288" y="4027488"/>
          <p14:tracePt t="12606" x="1673225" y="4027488"/>
          <p14:tracePt t="12614" x="1682750" y="4044950"/>
          <p14:tracePt t="12622" x="1690688" y="4044950"/>
          <p14:tracePt t="12630" x="1698625" y="4052888"/>
          <p14:tracePt t="12647" x="1708150" y="4052888"/>
          <p14:tracePt t="12695" x="1716088" y="4079875"/>
          <p14:tracePt t="12703" x="1724025" y="4087813"/>
          <p14:tracePt t="12711" x="1733550" y="4105275"/>
          <p14:tracePt t="12718" x="1733550" y="4113213"/>
          <p14:tracePt t="12726" x="1741488" y="4130675"/>
          <p14:tracePt t="12734" x="1749425" y="4138613"/>
          <p14:tracePt t="12743" x="1749425" y="4146550"/>
          <p14:tracePt t="12750" x="1749425" y="4156075"/>
          <p14:tracePt t="12758" x="1758950" y="4171950"/>
          <p14:tracePt t="12775" x="1758950" y="4181475"/>
          <p14:tracePt t="13032" x="1766888" y="4181475"/>
          <p14:tracePt t="13040" x="1776413" y="4171950"/>
          <p14:tracePt t="13048" x="1792288" y="4171950"/>
          <p14:tracePt t="13056" x="1809750" y="4164013"/>
          <p14:tracePt t="13066" x="1827213" y="4156075"/>
          <p14:tracePt t="13070" x="1843088" y="4156075"/>
          <p14:tracePt t="13079" x="1860550" y="4146550"/>
          <p14:tracePt t="13086" x="1878013" y="4146550"/>
          <p14:tracePt t="13098" x="1903413" y="4146550"/>
          <p14:tracePt t="13102" x="1928813" y="4138613"/>
          <p14:tracePt t="13112" x="1928813" y="4130675"/>
          <p14:tracePt t="13222" x="1936750" y="4130675"/>
          <p14:tracePt t="13254" x="1954213" y="4105275"/>
          <p14:tracePt t="13263" x="1962150" y="4087813"/>
          <p14:tracePt t="13269" x="1987550" y="4062413"/>
          <p14:tracePt t="13279" x="1997075" y="4037013"/>
          <p14:tracePt t="13286" x="2038350" y="3994150"/>
          <p14:tracePt t="13296" x="2065338" y="3960813"/>
          <p14:tracePt t="13302" x="2098675" y="3917950"/>
          <p14:tracePt t="13313" x="2116138" y="3892550"/>
          <p14:tracePt t="13318" x="2149475" y="3857625"/>
          <p14:tracePt t="13328" x="2192338" y="3806825"/>
          <p14:tracePt t="13334" x="2235200" y="3748088"/>
          <p14:tracePt t="13342" x="2293938" y="3697288"/>
          <p14:tracePt t="13350" x="2336800" y="3636963"/>
          <p14:tracePt t="13358" x="2379663" y="3568700"/>
          <p14:tracePt t="13366" x="2430463" y="3517900"/>
          <p14:tracePt t="13374" x="2471738" y="3475038"/>
          <p14:tracePt t="13382" x="2524125" y="3441700"/>
          <p14:tracePt t="13389" x="2574925" y="3416300"/>
          <p14:tracePt t="13398" x="2582863" y="3416300"/>
          <p14:tracePt t="13405" x="2616200" y="3416300"/>
          <p14:tracePt t="13415" x="2641600" y="3416300"/>
          <p14:tracePt t="13431" x="2659063" y="3416300"/>
          <p14:tracePt t="13437" x="2668588" y="3408363"/>
          <p14:tracePt t="13454" x="2693988" y="3408363"/>
          <p14:tracePt t="13463" x="2701925" y="3408363"/>
          <p14:tracePt t="13470" x="2735263" y="3424238"/>
          <p14:tracePt t="13480" x="2770188" y="3441700"/>
          <p14:tracePt t="13486" x="2786063" y="3459163"/>
          <p14:tracePt t="13495" x="2828925" y="3484563"/>
          <p14:tracePt t="13502" x="2879725" y="3517900"/>
          <p14:tracePt t="13513" x="2930525" y="3543300"/>
          <p14:tracePt t="13518" x="2982913" y="3578225"/>
          <p14:tracePt t="13526" x="3024188" y="3611563"/>
          <p14:tracePt t="13534" x="3067050" y="3654425"/>
          <p14:tracePt t="13542" x="3092450" y="3697288"/>
          <p14:tracePt t="13550" x="3117850" y="3748088"/>
          <p14:tracePt t="13558" x="3127375" y="3781425"/>
          <p14:tracePt t="13566" x="3143250" y="3841750"/>
          <p14:tracePt t="13574" x="3152775" y="3908425"/>
          <p14:tracePt t="13581" x="3152775" y="4002088"/>
          <p14:tracePt t="13590" x="3152775" y="4095750"/>
          <p14:tracePt t="13598" x="3152775" y="4197350"/>
          <p14:tracePt t="13606" x="3127375" y="4308475"/>
          <p14:tracePt t="13614" x="3084513" y="4402138"/>
          <p14:tracePt t="13622" x="3049588" y="4486275"/>
          <p14:tracePt t="13630" x="3008313" y="4554538"/>
          <p14:tracePt t="13638" x="2973388" y="4622800"/>
          <p14:tracePt t="13647" x="2922588" y="4673600"/>
          <p14:tracePt t="13654" x="2871788" y="4716463"/>
          <p14:tracePt t="13663" x="2795588" y="4749800"/>
          <p14:tracePt t="13674" x="2709863" y="4775200"/>
          <p14:tracePt t="13682" x="2616200" y="4802188"/>
          <p14:tracePt t="13690" x="2489200" y="4810125"/>
          <p14:tracePt t="13698" x="2319338" y="4810125"/>
          <p14:tracePt t="13706" x="2106613" y="4792663"/>
          <p14:tracePt t="13714" x="1835150" y="4749800"/>
          <p14:tracePt t="13722" x="1589088" y="4708525"/>
          <p14:tracePt t="13730" x="1384300" y="4657725"/>
          <p14:tracePt t="13738" x="1223963" y="4622800"/>
          <p14:tracePt t="13748" x="1130300" y="4597400"/>
          <p14:tracePt t="13754" x="1062038" y="4579938"/>
          <p14:tracePt t="13763" x="1062038" y="4572000"/>
          <p14:tracePt t="13770" x="1054100" y="4564063"/>
          <p14:tracePt t="13802" x="1054100" y="4529138"/>
          <p14:tracePt t="13811" x="1054100" y="4495800"/>
          <p14:tracePt t="13818" x="1054100" y="4478338"/>
          <p14:tracePt t="13827" x="1054100" y="4460875"/>
          <p14:tracePt t="13834" x="1054100" y="4435475"/>
          <p14:tracePt t="13843" x="1054100" y="4402138"/>
          <p14:tracePt t="13850" x="1054100" y="4376738"/>
          <p14:tracePt t="13858" x="1062038" y="4341813"/>
          <p14:tracePt t="13866" x="1069975" y="4316413"/>
          <p14:tracePt t="13874" x="1069975" y="4283075"/>
          <p14:tracePt t="13896" x="1104900" y="4232275"/>
          <p14:tracePt t="13899" x="1112838" y="4206875"/>
          <p14:tracePt t="13907" x="1130300" y="4171950"/>
          <p14:tracePt t="13915" x="1147763" y="4146550"/>
          <p14:tracePt t="13922" x="1173163" y="4113213"/>
          <p14:tracePt t="13931" x="1206500" y="4087813"/>
          <p14:tracePt t="13939" x="1249363" y="4052888"/>
          <p14:tracePt t="13947" x="1300163" y="4019550"/>
          <p14:tracePt t="13954" x="1350963" y="3986213"/>
          <p14:tracePt t="13964" x="1427163" y="3960813"/>
          <p14:tracePt t="13970" x="1528763" y="3925888"/>
          <p14:tracePt t="13980" x="1639888" y="3917950"/>
          <p14:tracePt t="13986" x="1749425" y="3908425"/>
          <p14:tracePt t="13997" x="1852613" y="3908425"/>
          <p14:tracePt t="14002" x="1928813" y="3908425"/>
          <p14:tracePt t="14014" x="2005013" y="3908425"/>
          <p14:tracePt t="14018" x="2065338" y="3908425"/>
          <p14:tracePt t="14030" x="2116138" y="3908425"/>
          <p14:tracePt t="14034" x="2124075" y="3908425"/>
          <p14:tracePt t="14042" x="2132013" y="3925888"/>
          <p14:tracePt t="14050" x="2157413" y="3943350"/>
          <p14:tracePt t="14059" x="2182813" y="3960813"/>
          <p14:tracePt t="14066" x="2192338" y="3986213"/>
          <p14:tracePt t="14074" x="2235200" y="4027488"/>
          <p14:tracePt t="14082" x="2276475" y="4070350"/>
          <p14:tracePt t="14091" x="2286000" y="4087813"/>
          <p14:tracePt t="14098" x="2311400" y="4113213"/>
          <p14:tracePt t="14106" x="2327275" y="4156075"/>
          <p14:tracePt t="14116" x="2336800" y="4171950"/>
          <p14:tracePt t="14122" x="2344738" y="4171950"/>
          <p14:tracePt t="14132" x="2344738" y="4189413"/>
          <p14:tracePt t="14138" x="2344738" y="4197350"/>
          <p14:tracePt t="14154" x="2344738" y="4206875"/>
          <p14:tracePt t="14170" x="2352675" y="4214813"/>
          <p14:tracePt t="14181" x="2352675" y="4224338"/>
          <p14:tracePt t="14186" x="2370138" y="4224338"/>
          <p14:tracePt t="14202" x="2379663" y="4224338"/>
          <p14:tracePt t="14213" x="2387600" y="4232275"/>
          <p14:tracePt t="14218" x="2405063" y="4232275"/>
          <p14:tracePt t="14229" x="2420938" y="4240213"/>
          <p14:tracePt t="14234" x="2438400" y="4240213"/>
          <p14:tracePt t="14243" x="2471738" y="4240213"/>
          <p14:tracePt t="14251" x="2489200" y="4240213"/>
          <p14:tracePt t="14258" x="2532063" y="4240213"/>
          <p14:tracePt t="14266" x="2600325" y="4240213"/>
          <p14:tracePt t="14274" x="2693988" y="4240213"/>
          <p14:tracePt t="14282" x="2778125" y="4240213"/>
          <p14:tracePt t="14290" x="2871788" y="4240213"/>
          <p14:tracePt t="14298" x="2947988" y="4249738"/>
          <p14:tracePt t="14306" x="3008313" y="4257675"/>
          <p14:tracePt t="14314" x="3049588" y="4265613"/>
          <p14:tracePt t="14321" x="3049588" y="4275138"/>
          <p14:tracePt t="14347" x="3059113" y="4275138"/>
          <p14:tracePt t="14354" x="3067050" y="4275138"/>
          <p14:tracePt t="14411" x="3074988" y="4291013"/>
          <p14:tracePt t="14418" x="3074988" y="4300538"/>
          <p14:tracePt t="14427" x="3074988" y="4316413"/>
          <p14:tracePt t="14434" x="3074988" y="4341813"/>
          <p14:tracePt t="14442" x="3074988" y="4359275"/>
          <p14:tracePt t="14450" x="3049588" y="4384675"/>
          <p14:tracePt t="14458" x="3049588" y="4394200"/>
          <p14:tracePt t="14466" x="3024188" y="4419600"/>
          <p14:tracePt t="14475" x="3024188" y="4427538"/>
          <p14:tracePt t="14482" x="3016250" y="4435475"/>
          <p14:tracePt t="14490" x="3008313" y="4445000"/>
          <p14:tracePt t="14531" x="2998788" y="4445000"/>
          <p14:tracePt t="14539" x="2982913" y="4445000"/>
          <p14:tracePt t="14548" x="2965450" y="4445000"/>
          <p14:tracePt t="14555" x="2955925" y="4445000"/>
          <p14:tracePt t="14564" x="2940050" y="4435475"/>
          <p14:tracePt t="14571" x="2930525" y="4427538"/>
          <p14:tracePt t="14580" x="2922588" y="4427538"/>
          <p14:tracePt t="14587" x="2914650" y="4419600"/>
          <p14:tracePt t="14603" x="2897188" y="4410075"/>
          <p14:tracePt t="14616" x="2889250" y="4402138"/>
          <p14:tracePt t="14631" x="2879725" y="4394200"/>
          <p14:tracePt t="14635" x="2846388" y="4376738"/>
          <p14:tracePt t="14644" x="2828925" y="4368800"/>
          <p14:tracePt t="14653" x="2811463" y="4351338"/>
          <p14:tracePt t="14659" x="2778125" y="4333875"/>
          <p14:tracePt t="14667" x="2752725" y="4325938"/>
          <p14:tracePt t="14674" x="2727325" y="4316413"/>
          <p14:tracePt t="14684" x="2709863" y="4308475"/>
          <p14:tracePt t="14690" x="2693988" y="4291013"/>
          <p14:tracePt t="14698" x="2684463" y="4283075"/>
          <p14:tracePt t="14715" x="2676525" y="4275138"/>
          <p14:tracePt t="14722" x="2668588" y="4275138"/>
          <p14:tracePt t="14732" x="2668588" y="4257675"/>
          <p14:tracePt t="14748" x="2668588" y="4249738"/>
          <p14:tracePt t="14754" x="2668588" y="4232275"/>
          <p14:tracePt t="14764" x="2668588" y="4206875"/>
          <p14:tracePt t="14770" x="2668588" y="4189413"/>
          <p14:tracePt t="14780" x="2668588" y="4164013"/>
          <p14:tracePt t="14787" x="2668588" y="4146550"/>
          <p14:tracePt t="14796" x="2676525" y="4121150"/>
          <p14:tracePt t="14802" x="2693988" y="4095750"/>
          <p14:tracePt t="14813" x="2701925" y="4052888"/>
          <p14:tracePt t="14819" x="2719388" y="4044950"/>
          <p14:tracePt t="14830" x="2744788" y="4011613"/>
          <p14:tracePt t="14835" x="2760663" y="4002088"/>
          <p14:tracePt t="14842" x="2786063" y="3986213"/>
          <p14:tracePt t="14850" x="2803525" y="3986213"/>
          <p14:tracePt t="14859" x="2820988" y="3986213"/>
          <p14:tracePt t="14866" x="2854325" y="3986213"/>
          <p14:tracePt t="14874" x="2871788" y="3986213"/>
          <p14:tracePt t="14882" x="2914650" y="3986213"/>
          <p14:tracePt t="14899" x="3041650" y="4002088"/>
          <p14:tracePt t="14906" x="3100388" y="4019550"/>
          <p14:tracePt t="14915" x="3152775" y="4037013"/>
          <p14:tracePt t="14923" x="3203575" y="4052888"/>
          <p14:tracePt t="14932" x="3244850" y="4079875"/>
          <p14:tracePt t="14939" x="3270250" y="4105275"/>
          <p14:tracePt t="14948" x="3279775" y="4105275"/>
          <p14:tracePt t="14954" x="3279775" y="4113213"/>
          <p14:tracePt t="14979" x="3279775" y="4146550"/>
          <p14:tracePt t="14987" x="3262313" y="4164013"/>
          <p14:tracePt t="14996" x="3262313" y="4171950"/>
          <p14:tracePt t="15002" x="3254375" y="4206875"/>
          <p14:tracePt t="15013" x="3236913" y="4214813"/>
          <p14:tracePt t="15018" x="3236913" y="4224338"/>
          <p14:tracePt t="15035" x="3219450" y="4232275"/>
          <p14:tracePt t="15043" x="3219450" y="4240213"/>
          <p14:tracePt t="15050" x="3219450" y="4249738"/>
          <p14:tracePt t="15058" x="3211513" y="4249738"/>
          <p14:tracePt t="15356" x="3203575" y="4224338"/>
          <p14:tracePt t="15364" x="3186113" y="4206875"/>
          <p14:tracePt t="15370" x="3160713" y="4181475"/>
          <p14:tracePt t="15379" x="3135313" y="4164013"/>
          <p14:tracePt t="15387" x="3100388" y="4146550"/>
          <p14:tracePt t="15395" x="3059113" y="4130675"/>
          <p14:tracePt t="15402" x="2982913" y="4105275"/>
          <p14:tracePt t="15411" x="2889250" y="4079875"/>
          <p14:tracePt t="15418" x="2786063" y="4052888"/>
          <p14:tracePt t="15428" x="2701925" y="4027488"/>
          <p14:tracePt t="15434" x="2693988" y="4019550"/>
          <p14:tracePt t="15442" x="2684463" y="4011613"/>
          <p14:tracePt t="15466" x="2684463" y="4002088"/>
          <p14:tracePt t="15474" x="2693988" y="4002088"/>
          <p14:tracePt t="15482" x="2709863" y="3994150"/>
          <p14:tracePt t="15490" x="2727325" y="3994150"/>
          <p14:tracePt t="15498" x="2744788" y="3986213"/>
          <p14:tracePt t="15506" x="2770188" y="3968750"/>
          <p14:tracePt t="15514" x="2778125" y="3968750"/>
          <p14:tracePt t="15522" x="2811463" y="3951288"/>
          <p14:tracePt t="15530" x="2828925" y="3951288"/>
          <p14:tracePt t="15538" x="2854325" y="3951288"/>
          <p14:tracePt t="15546" x="2879725" y="3951288"/>
          <p14:tracePt t="15554" x="2905125" y="3951288"/>
          <p14:tracePt t="15563" x="2930525" y="3951288"/>
          <p14:tracePt t="15618" x="2930525" y="3960813"/>
          <p14:tracePt t="15628" x="2905125" y="3960813"/>
          <p14:tracePt t="15635" x="2897188" y="3960813"/>
          <p14:tracePt t="15643" x="2879725" y="3960813"/>
          <p14:tracePt t="15651" x="2863850" y="3960813"/>
          <p14:tracePt t="15658" x="2854325" y="3960813"/>
          <p14:tracePt t="15674" x="2846388" y="3960813"/>
          <p14:tracePt t="15740" x="2854325" y="3960813"/>
          <p14:tracePt t="15772" x="2854325" y="3951288"/>
          <p14:tracePt t="15787" x="2863850" y="3951288"/>
          <p14:tracePt t="15836" x="2863850" y="3968750"/>
          <p14:tracePt t="15846" x="2863850" y="3976688"/>
          <p14:tracePt t="15850" x="2863850" y="3986213"/>
          <p14:tracePt t="15858" x="2846388" y="4011613"/>
          <p14:tracePt t="15866" x="2803525" y="4044950"/>
          <p14:tracePt t="15874" x="2778125" y="4052888"/>
          <p14:tracePt t="15882" x="2727325" y="4070350"/>
          <p14:tracePt t="15890" x="2659063" y="4095750"/>
          <p14:tracePt t="15913" x="2481263" y="4146550"/>
          <p14:tracePt t="15914" x="2413000" y="4164013"/>
          <p14:tracePt t="15922" x="2344738" y="4171950"/>
          <p14:tracePt t="15930" x="2286000" y="4181475"/>
          <p14:tracePt t="15938" x="2235200" y="4181475"/>
          <p14:tracePt t="15954" x="2217738" y="4181475"/>
          <p14:tracePt t="15962" x="2200275" y="4181475"/>
          <p14:tracePt t="15970" x="2192338" y="4181475"/>
          <p14:tracePt t="15980" x="2182813" y="4171950"/>
          <p14:tracePt t="15986" x="2166938" y="4164013"/>
          <p14:tracePt t="15996" x="2149475" y="4146550"/>
          <p14:tracePt t="16002" x="2124075" y="4130675"/>
          <p14:tracePt t="16012" x="2098675" y="4113213"/>
          <p14:tracePt t="16018" x="2065338" y="4070350"/>
          <p14:tracePt t="16029" x="2038350" y="4052888"/>
          <p14:tracePt t="16042" x="2022475" y="4037013"/>
          <p14:tracePt t="16050" x="2005013" y="4037013"/>
          <p14:tracePt t="16058" x="2005013" y="4027488"/>
          <p14:tracePt t="16066" x="1997075" y="4019550"/>
          <p14:tracePt t="16074" x="1979613" y="4019550"/>
          <p14:tracePt t="16090" x="1962150" y="4002088"/>
          <p14:tracePt t="16098" x="1962150" y="3994150"/>
          <p14:tracePt t="16106" x="1954213" y="3994150"/>
          <p14:tracePt t="16115" x="1936750" y="3976688"/>
          <p14:tracePt t="16122" x="1928813" y="3976688"/>
          <p14:tracePt t="16130" x="1911350" y="3960813"/>
          <p14:tracePt t="16138" x="1893888" y="3960813"/>
          <p14:tracePt t="16146" x="1885950" y="3951288"/>
          <p14:tracePt t="16154" x="1878013" y="3951288"/>
          <p14:tracePt t="16203" x="1860550" y="3951288"/>
          <p14:tracePt t="16220" x="1852613" y="3951288"/>
          <p14:tracePt t="16229" x="1835150" y="3951288"/>
          <p14:tracePt t="16236" x="1809750" y="3951288"/>
          <p14:tracePt t="16252" x="1792288" y="3960813"/>
          <p14:tracePt t="16260" x="1784350" y="3960813"/>
          <p14:tracePt t="16275" x="1776413" y="3960813"/>
          <p14:tracePt t="16283" x="1766888" y="3960813"/>
          <p14:tracePt t="16290" x="1758950" y="3960813"/>
          <p14:tracePt t="16381" x="1776413" y="3960813"/>
          <p14:tracePt t="16400" x="1827213" y="3960813"/>
          <p14:tracePt t="16405" x="1843088" y="3960813"/>
          <p14:tracePt t="16415" x="1885950" y="3960813"/>
          <p14:tracePt t="16420" x="1946275" y="3960813"/>
          <p14:tracePt t="16428" x="2012950" y="3960813"/>
          <p14:tracePt t="16434" x="2073275" y="3960813"/>
          <p14:tracePt t="16442" x="2141538" y="3968750"/>
          <p14:tracePt t="16450" x="2208213" y="3968750"/>
          <p14:tracePt t="16458" x="2286000" y="3976688"/>
          <p14:tracePt t="16466" x="2352675" y="3976688"/>
          <p14:tracePt t="16474" x="2420938" y="3976688"/>
          <p14:tracePt t="16481" x="2481263" y="3976688"/>
          <p14:tracePt t="16489" x="2532063" y="3976688"/>
          <p14:tracePt t="16497" x="2565400" y="3976688"/>
          <p14:tracePt t="16570" x="2590800" y="3986213"/>
          <p14:tracePt t="16586" x="2625725" y="4002088"/>
          <p14:tracePt t="16595" x="2641600" y="4011613"/>
          <p14:tracePt t="16602" x="2668588" y="4011613"/>
          <p14:tracePt t="16612" x="2676525" y="4019550"/>
          <p14:tracePt t="16618" x="2676525" y="4027488"/>
          <p14:tracePt t="16724" x="2651125" y="4027488"/>
          <p14:tracePt t="16730" x="2633663" y="4027488"/>
          <p14:tracePt t="16738" x="2616200" y="4027488"/>
          <p14:tracePt t="16747" x="2582863" y="4019550"/>
          <p14:tracePt t="16754" x="2549525" y="4011613"/>
          <p14:tracePt t="16766" x="2489200" y="4002088"/>
          <p14:tracePt t="16774" x="2395538" y="3994150"/>
          <p14:tracePt t="16782" x="2301875" y="3986213"/>
          <p14:tracePt t="16790" x="2225675" y="3976688"/>
          <p14:tracePt t="16798" x="2157413" y="3976688"/>
          <p14:tracePt t="16806" x="2098675" y="3976688"/>
          <p14:tracePt t="16814" x="2038350" y="3976688"/>
          <p14:tracePt t="16822" x="2030413" y="3976688"/>
          <p14:tracePt t="16830" x="2030413" y="3968750"/>
          <p14:tracePt t="16838" x="2022475" y="3968750"/>
          <p14:tracePt t="16952" x="2030413" y="3968750"/>
          <p14:tracePt t="16967" x="2055813" y="3968750"/>
          <p14:tracePt t="16975" x="2081213" y="3968750"/>
          <p14:tracePt t="16984" x="2106613" y="3968750"/>
          <p14:tracePt t="16991" x="2141538" y="3968750"/>
          <p14:tracePt t="16998" x="2192338" y="3968750"/>
          <p14:tracePt t="17006" x="2235200" y="3968750"/>
          <p14:tracePt t="17014" x="2293938" y="3968750"/>
          <p14:tracePt t="17022" x="2352675" y="3976688"/>
          <p14:tracePt t="17030" x="2395538" y="3976688"/>
          <p14:tracePt t="17038" x="2446338" y="3976688"/>
          <p14:tracePt t="17047" x="2489200" y="3976688"/>
          <p14:tracePt t="17054" x="2497138" y="3986213"/>
          <p14:tracePt t="17063" x="2506663" y="3986213"/>
          <p14:tracePt t="17070" x="2514600" y="3986213"/>
          <p14:tracePt t="17086" x="2514600" y="3994150"/>
          <p14:tracePt t="17184" x="2497138" y="3994150"/>
          <p14:tracePt t="17192" x="2489200" y="3994150"/>
          <p14:tracePt t="17200" x="2481263" y="3986213"/>
          <p14:tracePt t="17208" x="2471738" y="3986213"/>
          <p14:tracePt t="17217" x="2455863" y="3986213"/>
          <p14:tracePt t="17224" x="2438400" y="3976688"/>
          <p14:tracePt t="17233" x="2405063" y="3976688"/>
          <p14:tracePt t="17239" x="2344738" y="3968750"/>
          <p14:tracePt t="17248" x="2286000" y="3960813"/>
          <p14:tracePt t="17255" x="2217738" y="3943350"/>
          <p14:tracePt t="17265" x="2157413" y="3935413"/>
          <p14:tracePt t="17271" x="2098675" y="3925888"/>
          <p14:tracePt t="17280" x="2038350" y="3908425"/>
          <p14:tracePt t="17287" x="2005013" y="3900488"/>
          <p14:tracePt t="17296" x="1987550" y="3900488"/>
          <p14:tracePt t="17302" x="1987550" y="3892550"/>
          <p14:tracePt t="17376" x="1997075" y="3892550"/>
          <p14:tracePt t="17396" x="2012950" y="3892550"/>
          <p14:tracePt t="17404" x="2030413" y="3892550"/>
          <p14:tracePt t="17407" x="2065338" y="3892550"/>
          <p14:tracePt t="17414" x="2106613" y="3900488"/>
          <p14:tracePt t="17422" x="2149475" y="3900488"/>
          <p14:tracePt t="17430" x="2235200" y="3900488"/>
          <p14:tracePt t="17438" x="2327275" y="3900488"/>
          <p14:tracePt t="17446" x="2430463" y="3900488"/>
          <p14:tracePt t="17454" x="2514600" y="3900488"/>
          <p14:tracePt t="17463" x="2590800" y="3900488"/>
          <p14:tracePt t="17470" x="2659063" y="3900488"/>
          <p14:tracePt t="17479" x="2719388" y="3900488"/>
          <p14:tracePt t="17486" x="2760663" y="3900488"/>
          <p14:tracePt t="17495" x="2778125" y="3900488"/>
          <p14:tracePt t="17502" x="2786063" y="3900488"/>
          <p14:tracePt t="17518" x="2795588" y="3892550"/>
          <p14:tracePt t="17678" x="2795588" y="3883025"/>
          <p14:tracePt t="17695" x="2786063" y="3883025"/>
          <p14:tracePt t="17702" x="2770188" y="3883025"/>
          <p14:tracePt t="17718" x="2760663" y="3883025"/>
          <p14:tracePt t="17734" x="2735263" y="3883025"/>
          <p14:tracePt t="17743" x="2709863" y="3883025"/>
          <p14:tracePt t="17750" x="2659063" y="3883025"/>
          <p14:tracePt t="17758" x="2590800" y="3900488"/>
          <p14:tracePt t="17766" x="2497138" y="3925888"/>
          <p14:tracePt t="17774" x="2379663" y="3960813"/>
          <p14:tracePt t="17782" x="2225675" y="3986213"/>
          <p14:tracePt t="17790" x="2030413" y="4011613"/>
          <p14:tracePt t="17798" x="1868488" y="4019550"/>
          <p14:tracePt t="17806" x="1698625" y="4027488"/>
          <p14:tracePt t="17814" x="1571625" y="4037013"/>
          <p14:tracePt t="17822" x="1444625" y="4037013"/>
          <p14:tracePt t="17832" x="1325563" y="4037013"/>
          <p14:tracePt t="17839" x="1223963" y="4037013"/>
          <p14:tracePt t="17847" x="1130300" y="4037013"/>
          <p14:tracePt t="17854" x="1062038" y="4037013"/>
          <p14:tracePt t="17864" x="1011238" y="4037013"/>
          <p14:tracePt t="17870" x="960438" y="4037013"/>
          <p14:tracePt t="17880" x="950913" y="4037013"/>
          <p14:tracePt t="17934" x="960438" y="4037013"/>
          <p14:tracePt t="17943" x="968375" y="4037013"/>
          <p14:tracePt t="17951" x="985838" y="4037013"/>
          <p14:tracePt t="17959" x="1011238" y="4037013"/>
          <p14:tracePt t="17967" x="1028700" y="4037013"/>
          <p14:tracePt t="17975" x="1079500" y="4037013"/>
          <p14:tracePt t="17982" x="1181100" y="4037013"/>
          <p14:tracePt t="17990" x="1300163" y="4037013"/>
          <p14:tracePt t="17998" x="1470025" y="4037013"/>
          <p14:tracePt t="18006" x="1724025" y="4037013"/>
          <p14:tracePt t="18014" x="2005013" y="4037013"/>
          <p14:tracePt t="18022" x="2311400" y="4070350"/>
          <p14:tracePt t="18030" x="2625725" y="4113213"/>
          <p14:tracePt t="18037" x="2889250" y="4156075"/>
          <p14:tracePt t="18046" x="3092450" y="4189413"/>
          <p14:tracePt t="18054" x="3219450" y="4214813"/>
          <p14:tracePt t="18064" x="3330575" y="4232275"/>
          <p14:tracePt t="18070" x="3398838" y="4249738"/>
          <p14:tracePt t="18080" x="3449638" y="4257675"/>
          <p14:tracePt t="18086" x="3457575" y="4265613"/>
          <p14:tracePt t="18096" x="3467100" y="4265613"/>
          <p14:tracePt t="18102" x="3475038" y="4265613"/>
          <p14:tracePt t="18113" x="3475038" y="4275138"/>
          <p14:tracePt t="18264" x="3475038" y="4265613"/>
          <p14:tracePt t="18271" x="3457575" y="4257675"/>
          <p14:tracePt t="18282" x="3457575" y="4249738"/>
          <p14:tracePt t="18288" x="3432175" y="4214813"/>
          <p14:tracePt t="18296" x="3389313" y="4189413"/>
          <p14:tracePt t="18302" x="3355975" y="4164013"/>
          <p14:tracePt t="18314" x="3322638" y="4138613"/>
          <p14:tracePt t="18318" x="3244850" y="4113213"/>
          <p14:tracePt t="18330" x="3168650" y="4087813"/>
          <p14:tracePt t="18334" x="3059113" y="4062413"/>
          <p14:tracePt t="18346" x="2965450" y="4027488"/>
          <p14:tracePt t="18351" x="2863850" y="4011613"/>
          <p14:tracePt t="18358" x="2752725" y="3994150"/>
          <p14:tracePt t="18366" x="2651125" y="3986213"/>
          <p14:tracePt t="18375" x="2549525" y="3976688"/>
          <p14:tracePt t="18384" x="2471738" y="3976688"/>
          <p14:tracePt t="18394" x="2413000" y="3976688"/>
          <p14:tracePt t="18401" x="2379663" y="3976688"/>
          <p14:tracePt t="18406" x="2352675" y="3976688"/>
          <p14:tracePt t="18414" x="2327275" y="3976688"/>
          <p14:tracePt t="18422" x="2311400" y="3976688"/>
          <p14:tracePt t="18446" x="2301875" y="3976688"/>
          <p14:tracePt t="18454" x="2293938" y="3976688"/>
          <p14:tracePt t="18462" x="2286000" y="3976688"/>
          <p14:tracePt t="18470" x="2276475" y="3976688"/>
          <p14:tracePt t="18576" x="2268538" y="3976688"/>
          <p14:tracePt t="18654" x="2251075" y="3976688"/>
          <p14:tracePt t="18669" x="2243138" y="3976688"/>
          <p14:tracePt t="18679" x="2217738" y="3976688"/>
          <p14:tracePt t="18686" x="2208213" y="3976688"/>
          <p14:tracePt t="18695" x="2192338" y="3976688"/>
          <p14:tracePt t="18702" x="2182813" y="3976688"/>
          <p14:tracePt t="18711" x="2157413" y="3976688"/>
          <p14:tracePt t="18718" x="2141538" y="3976688"/>
          <p14:tracePt t="18727" x="2132013" y="3976688"/>
          <p14:tracePt t="18734" x="2106613" y="3976688"/>
          <p14:tracePt t="18745" x="2090738" y="3976688"/>
          <p14:tracePt t="18750" x="2065338" y="3976688"/>
          <p14:tracePt t="18758" x="2038350" y="3976688"/>
          <p14:tracePt t="18766" x="2012950" y="3976688"/>
          <p14:tracePt t="18774" x="1987550" y="3976688"/>
          <p14:tracePt t="18782" x="1954213" y="3986213"/>
          <p14:tracePt t="18790" x="1920875" y="3994150"/>
          <p14:tracePt t="18798" x="1893888" y="4002088"/>
          <p14:tracePt t="18806" x="1860550" y="4011613"/>
          <p14:tracePt t="18814" x="1835150" y="4011613"/>
          <p14:tracePt t="18822" x="1827213" y="4019550"/>
          <p14:tracePt t="18830" x="1809750" y="4027488"/>
          <p14:tracePt t="18838" x="1801813" y="4027488"/>
          <p14:tracePt t="18983" x="1817688" y="4027488"/>
          <p14:tracePt t="18993" x="1835150" y="4027488"/>
          <p14:tracePt t="18999" x="1868488" y="4027488"/>
          <p14:tracePt t="19006" x="1885950" y="4027488"/>
          <p14:tracePt t="19014" x="1903413" y="4037013"/>
          <p14:tracePt t="19022" x="1936750" y="4037013"/>
          <p14:tracePt t="19030" x="1979613" y="4044950"/>
          <p14:tracePt t="19038" x="2038350" y="4044950"/>
          <p14:tracePt t="19046" x="2116138" y="4052888"/>
          <p14:tracePt t="19054" x="2208213" y="4062413"/>
          <p14:tracePt t="19062" x="2319338" y="4062413"/>
          <p14:tracePt t="19070" x="2446338" y="4062413"/>
          <p14:tracePt t="19080" x="2565400" y="4062413"/>
          <p14:tracePt t="19086" x="2727325" y="4079875"/>
          <p14:tracePt t="19096" x="2863850" y="4079875"/>
          <p14:tracePt t="19102" x="2982913" y="4079875"/>
          <p14:tracePt t="19111" x="3092450" y="4079875"/>
          <p14:tracePt t="19118" x="3178175" y="4079875"/>
          <p14:tracePt t="19128" x="3186113" y="4079875"/>
          <p14:tracePt t="19134" x="3194050" y="4079875"/>
          <p14:tracePt t="19145" x="3203575" y="4079875"/>
          <p14:tracePt t="19296" x="3211513" y="4070350"/>
          <p14:tracePt t="19303" x="3211513" y="4052888"/>
          <p14:tracePt t="19312" x="3186113" y="4027488"/>
          <p14:tracePt t="19319" x="3152775" y="4019550"/>
          <p14:tracePt t="19332" x="3092450" y="3994150"/>
          <p14:tracePt t="19333" x="3008313" y="3951288"/>
          <p14:tracePt t="19346" x="2930525" y="3917950"/>
          <p14:tracePt t="19350" x="2838450" y="3875088"/>
          <p14:tracePt t="19358" x="2744788" y="3857625"/>
          <p14:tracePt t="19366" x="2625725" y="3841750"/>
          <p14:tracePt t="19374" x="2514600" y="3824288"/>
          <p14:tracePt t="19383" x="2405063" y="3806825"/>
          <p14:tracePt t="19390" x="2286000" y="3790950"/>
          <p14:tracePt t="19398" x="2182813" y="3781425"/>
          <p14:tracePt t="19406" x="2098675" y="3781425"/>
          <p14:tracePt t="19414" x="2030413" y="3781425"/>
          <p14:tracePt t="19422" x="1946275" y="3781425"/>
          <p14:tracePt t="19430" x="1878013" y="3781425"/>
          <p14:tracePt t="19438" x="1835150" y="3781425"/>
          <p14:tracePt t="19446" x="1817688" y="3790950"/>
          <p14:tracePt t="19454" x="1809750" y="3798888"/>
          <p14:tracePt t="19462" x="1801813" y="3798888"/>
          <p14:tracePt t="19552" x="1809750" y="3798888"/>
          <p14:tracePt t="19560" x="1835150" y="3816350"/>
          <p14:tracePt t="19568" x="1852613" y="3816350"/>
          <p14:tracePt t="19576" x="1885950" y="3816350"/>
          <p14:tracePt t="19583" x="1911350" y="3816350"/>
          <p14:tracePt t="19590" x="1928813" y="3816350"/>
          <p14:tracePt t="19598" x="1971675" y="3816350"/>
          <p14:tracePt t="19606" x="2030413" y="3816350"/>
          <p14:tracePt t="19614" x="2106613" y="3816350"/>
          <p14:tracePt t="19622" x="2200275" y="3816350"/>
          <p14:tracePt t="19630" x="2301875" y="3816350"/>
          <p14:tracePt t="19638" x="2413000" y="3816350"/>
          <p14:tracePt t="19646" x="2524125" y="3816350"/>
          <p14:tracePt t="19654" x="2633663" y="3816350"/>
          <p14:tracePt t="19663" x="2744788" y="3816350"/>
          <p14:tracePt t="19670" x="2846388" y="3816350"/>
          <p14:tracePt t="19680" x="2930525" y="3816350"/>
          <p14:tracePt t="19686" x="2982913" y="3816350"/>
          <p14:tracePt t="19696" x="2998788" y="3816350"/>
          <p14:tracePt t="19726" x="3008313" y="3816350"/>
          <p14:tracePt t="19830" x="3008313" y="3806825"/>
          <p14:tracePt t="19842" x="2998788" y="3790950"/>
          <p14:tracePt t="19849" x="2955925" y="3773488"/>
          <p14:tracePt t="19858" x="2930525" y="3763963"/>
          <p14:tracePt t="19866" x="2871788" y="3756025"/>
          <p14:tracePt t="19874" x="2803525" y="3748088"/>
          <p14:tracePt t="19882" x="2709863" y="3748088"/>
          <p14:tracePt t="19896" x="2590800" y="3748088"/>
          <p14:tracePt t="19898" x="2481263" y="3748088"/>
          <p14:tracePt t="19906" x="2352675" y="3748088"/>
          <p14:tracePt t="19914" x="2243138" y="3748088"/>
          <p14:tracePt t="19922" x="2141538" y="3748088"/>
          <p14:tracePt t="19930" x="2038350" y="3748088"/>
          <p14:tracePt t="19938" x="1962150" y="3748088"/>
          <p14:tracePt t="19946" x="1903413" y="3748088"/>
          <p14:tracePt t="19954" x="1868488" y="3748088"/>
          <p14:tracePt t="19963" x="1852613" y="3756025"/>
          <p14:tracePt t="19970" x="1843088" y="3756025"/>
          <p14:tracePt t="19980" x="1827213" y="3781425"/>
          <p14:tracePt t="19986" x="1817688" y="3781425"/>
          <p14:tracePt t="19996" x="1809750" y="3806825"/>
          <p14:tracePt t="20003" x="1809750" y="3832225"/>
          <p14:tracePt t="20012" x="1809750" y="3849688"/>
          <p14:tracePt t="20018" x="1809750" y="3875088"/>
          <p14:tracePt t="20028" x="1809750" y="3908425"/>
          <p14:tracePt t="20035" x="1809750" y="3960813"/>
          <p14:tracePt t="20045" x="1809750" y="4002088"/>
          <p14:tracePt t="20050" x="1809750" y="4044950"/>
          <p14:tracePt t="20058" x="1809750" y="4062413"/>
          <p14:tracePt t="20066" x="1809750" y="4070350"/>
          <p14:tracePt t="20074" x="1809750" y="4095750"/>
          <p14:tracePt t="20082" x="1817688" y="4105275"/>
          <p14:tracePt t="20090" x="1843088" y="4138613"/>
          <p14:tracePt t="20098" x="1843088" y="4146550"/>
          <p14:tracePt t="20106" x="1868488" y="4171950"/>
          <p14:tracePt t="20114" x="1885950" y="4206875"/>
          <p14:tracePt t="20122" x="1893888" y="4206875"/>
          <p14:tracePt t="20130" x="1903413" y="4214813"/>
          <p14:tracePt t="20138" x="1920875" y="4224338"/>
          <p14:tracePt t="20146" x="1946275" y="4224338"/>
          <p14:tracePt t="20154" x="1979613" y="4249738"/>
          <p14:tracePt t="20163" x="2030413" y="4257675"/>
          <p14:tracePt t="20170" x="2081213" y="4275138"/>
          <p14:tracePt t="20179" x="2141538" y="4283075"/>
          <p14:tracePt t="20186" x="2192338" y="4283075"/>
          <p14:tracePt t="20197" x="2251075" y="4283075"/>
          <p14:tracePt t="20202" x="2344738" y="4283075"/>
          <p14:tracePt t="20213" x="2420938" y="4283075"/>
          <p14:tracePt t="20218" x="2514600" y="4283075"/>
          <p14:tracePt t="20227" x="2600325" y="4283075"/>
          <p14:tracePt t="20234" x="2676525" y="4283075"/>
          <p14:tracePt t="20245" x="2760663" y="4283075"/>
          <p14:tracePt t="20250" x="2828925" y="4275138"/>
          <p14:tracePt t="20260" x="2889250" y="4265613"/>
          <p14:tracePt t="20266" x="2940050" y="4257675"/>
          <p14:tracePt t="20282" x="2947988" y="4240213"/>
          <p14:tracePt t="20290" x="2955925" y="4240213"/>
          <p14:tracePt t="20298" x="2965450" y="4214813"/>
          <p14:tracePt t="20306" x="2973388" y="4181475"/>
          <p14:tracePt t="20314" x="2998788" y="4146550"/>
          <p14:tracePt t="20322" x="3008313" y="4130675"/>
          <p14:tracePt t="20331" x="3016250" y="4105275"/>
          <p14:tracePt t="20338" x="3024188" y="4079875"/>
          <p14:tracePt t="20348" x="3041650" y="4037013"/>
          <p14:tracePt t="20354" x="3059113" y="4011613"/>
          <p14:tracePt t="20363" x="3059113" y="4002088"/>
          <p14:tracePt t="20371" x="3059113" y="3994150"/>
          <p14:tracePt t="20379" x="3059113" y="3986213"/>
          <p14:tracePt t="20386" x="3059113" y="3976688"/>
          <p14:tracePt t="20404" x="3059113" y="3960813"/>
          <p14:tracePt t="20412" x="3049588" y="3951288"/>
          <p14:tracePt t="20418" x="3049588" y="3935413"/>
          <p14:tracePt t="20429" x="3024188" y="3925888"/>
          <p14:tracePt t="20434" x="2998788" y="3908425"/>
          <p14:tracePt t="20445" x="2955925" y="3867150"/>
          <p14:tracePt t="20450" x="2930525" y="3849688"/>
          <p14:tracePt t="20462" x="2889250" y="3832225"/>
          <p14:tracePt t="20466" x="2828925" y="3806825"/>
          <p14:tracePt t="20475" x="2752725" y="3773488"/>
          <p14:tracePt t="20482" x="2668588" y="3748088"/>
          <p14:tracePt t="20490" x="2574925" y="3722688"/>
          <p14:tracePt t="20498" x="2471738" y="3705225"/>
          <p14:tracePt t="20506" x="2379663" y="3697288"/>
          <p14:tracePt t="20514" x="2301875" y="3697288"/>
          <p14:tracePt t="20522" x="2208213" y="3687763"/>
          <p14:tracePt t="20530" x="2116138" y="3687763"/>
          <p14:tracePt t="20538" x="2038350" y="3687763"/>
          <p14:tracePt t="20546" x="1979613" y="3687763"/>
          <p14:tracePt t="20554" x="1928813" y="3687763"/>
          <p14:tracePt t="20562" x="1878013" y="3687763"/>
          <p14:tracePt t="20570" x="1868488" y="3687763"/>
          <p14:tracePt t="20579" x="1860550" y="3687763"/>
          <p14:tracePt t="20602" x="1852613" y="3687763"/>
          <p14:tracePt t="20612" x="1827213" y="3697288"/>
          <p14:tracePt t="20618" x="1817688" y="3738563"/>
          <p14:tracePt t="20628" x="1801813" y="3756025"/>
          <p14:tracePt t="20634" x="1784350" y="3781425"/>
          <p14:tracePt t="20644" x="1758950" y="3816350"/>
          <p14:tracePt t="20650" x="1733550" y="3841750"/>
          <p14:tracePt t="20659" x="1716088" y="3867150"/>
          <p14:tracePt t="20666" x="1690688" y="3900488"/>
          <p14:tracePt t="20674" x="1682750" y="3917950"/>
          <p14:tracePt t="20682" x="1682750" y="3943350"/>
          <p14:tracePt t="20690" x="1682750" y="3951288"/>
          <p14:tracePt t="20698" x="1682750" y="3968750"/>
          <p14:tracePt t="20706" x="1682750" y="3976688"/>
          <p14:tracePt t="20714" x="1682750" y="3986213"/>
          <p14:tracePt t="20730" x="1682750" y="4002088"/>
          <p14:tracePt t="20754" x="1682750" y="4011613"/>
          <p14:tracePt t="20762" x="1682750" y="4027488"/>
          <p14:tracePt t="20770" x="1682750" y="4044950"/>
          <p14:tracePt t="20780" x="1682750" y="4052888"/>
          <p14:tracePt t="20786" x="1690688" y="4070350"/>
          <p14:tracePt t="20795" x="1690688" y="4087813"/>
          <p14:tracePt t="20802" x="1690688" y="4113213"/>
          <p14:tracePt t="20811" x="1690688" y="4121150"/>
          <p14:tracePt t="20827" x="1690688" y="4130675"/>
          <p14:tracePt t="20834" x="1690688" y="4146550"/>
          <p14:tracePt t="20850" x="1690688" y="4156075"/>
          <p14:tracePt t="20867" x="1690688" y="4164013"/>
          <p14:tracePt t="20898" x="1690688" y="4171950"/>
          <p14:tracePt t="20914" x="1690688" y="4181475"/>
          <p14:tracePt t="20922" x="1690688" y="4189413"/>
          <p14:tracePt t="20930" x="1690688" y="4197350"/>
          <p14:tracePt t="20946" x="1690688" y="4206875"/>
          <p14:tracePt t="20954" x="1690688" y="4214813"/>
          <p14:tracePt t="20962" x="1690688" y="4224338"/>
          <p14:tracePt t="20980" x="1690688" y="4232275"/>
          <p14:tracePt t="20995" x="1690688" y="4249738"/>
          <p14:tracePt t="21002" x="1708150" y="4265613"/>
          <p14:tracePt t="21012" x="1716088" y="4283075"/>
          <p14:tracePt t="21018" x="1733550" y="4300538"/>
          <p14:tracePt t="21028" x="1741488" y="4333875"/>
          <p14:tracePt t="21034" x="1766888" y="4359275"/>
          <p14:tracePt t="21045" x="1784350" y="4384675"/>
          <p14:tracePt t="21050" x="1792288" y="4410075"/>
          <p14:tracePt t="21061" x="1809750" y="4427538"/>
          <p14:tracePt t="21066" x="1809750" y="4445000"/>
          <p14:tracePt t="21075" x="1817688" y="4452938"/>
          <p14:tracePt t="21082" x="1835150" y="4470400"/>
          <p14:tracePt t="21090" x="1860550" y="4503738"/>
          <p14:tracePt t="21098" x="1868488" y="4513263"/>
          <p14:tracePt t="21123" x="1878013" y="4529138"/>
          <p14:tracePt t="21138" x="1893888" y="4538663"/>
          <p14:tracePt t="21146" x="1920875" y="4546600"/>
          <p14:tracePt t="21154" x="1928813" y="4546600"/>
          <p14:tracePt t="21163" x="1962150" y="4546600"/>
          <p14:tracePt t="21170" x="1987550" y="4564063"/>
          <p14:tracePt t="21179" x="2005013" y="4572000"/>
          <p14:tracePt t="21187" x="2055813" y="4579938"/>
          <p14:tracePt t="21196" x="2090738" y="4579938"/>
          <p14:tracePt t="21202" x="2124075" y="4579938"/>
          <p14:tracePt t="21212" x="2182813" y="4597400"/>
          <p14:tracePt t="21219" x="2235200" y="4614863"/>
          <p14:tracePt t="21228" x="2268538" y="4614863"/>
          <p14:tracePt t="21234" x="2293938" y="4614863"/>
          <p14:tracePt t="21245" x="2301875" y="4622800"/>
          <p14:tracePt t="21250" x="2311400" y="4622800"/>
          <p14:tracePt t="21316" x="2327275" y="4622800"/>
          <p14:tracePt t="21332" x="2336800" y="4622800"/>
          <p14:tracePt t="21340" x="2370138" y="4622800"/>
          <p14:tracePt t="21348" x="2395538" y="4622800"/>
          <p14:tracePt t="21356" x="2420938" y="4622800"/>
          <p14:tracePt t="21366" x="2446338" y="4622800"/>
          <p14:tracePt t="21372" x="2481263" y="4614863"/>
          <p14:tracePt t="21382" x="2514600" y="4614863"/>
          <p14:tracePt t="21387" x="2549525" y="4614863"/>
          <p14:tracePt t="21397" x="2582863" y="4614863"/>
          <p14:tracePt t="21404" x="2625725" y="4614863"/>
          <p14:tracePt t="21413" x="2641600" y="4614863"/>
          <p14:tracePt t="21417" x="2668588" y="4614863"/>
          <p14:tracePt t="21429" x="2684463" y="4614863"/>
          <p14:tracePt t="21434" x="2701925" y="4614863"/>
          <p14:tracePt t="21444" x="2709863" y="4605338"/>
          <p14:tracePt t="21462" x="2735263" y="4605338"/>
          <p14:tracePt t="21466" x="2744788" y="4605338"/>
          <p14:tracePt t="21474" x="2752725" y="4605338"/>
          <p14:tracePt t="21482" x="2778125" y="4605338"/>
          <p14:tracePt t="21490" x="2803525" y="4605338"/>
          <p14:tracePt t="21498" x="2838450" y="4605338"/>
          <p14:tracePt t="21506" x="2863850" y="4605338"/>
          <p14:tracePt t="21514" x="2889250" y="4605338"/>
          <p14:tracePt t="21522" x="2914650" y="4589463"/>
          <p14:tracePt t="21530" x="2947988" y="4554538"/>
          <p14:tracePt t="21538" x="2955925" y="4546600"/>
          <p14:tracePt t="21546" x="2973388" y="4529138"/>
          <p14:tracePt t="21554" x="2990850" y="4529138"/>
          <p14:tracePt t="21562" x="3008313" y="4513263"/>
          <p14:tracePt t="21570" x="3016250" y="4513263"/>
          <p14:tracePt t="21580" x="3033713" y="4503738"/>
          <p14:tracePt t="21586" x="3049588" y="4486275"/>
          <p14:tracePt t="21596" x="3067050" y="4478338"/>
          <p14:tracePt t="21602" x="3074988" y="4470400"/>
          <p14:tracePt t="21611" x="3084513" y="4452938"/>
          <p14:tracePt t="21618" x="3084513" y="4445000"/>
          <p14:tracePt t="21627" x="3084513" y="4435475"/>
          <p14:tracePt t="21634" x="3084513" y="4427538"/>
          <p14:tracePt t="21645" x="3100388" y="4419600"/>
          <p14:tracePt t="21650" x="3100388" y="4402138"/>
          <p14:tracePt t="21658" x="3100388" y="4394200"/>
          <p14:tracePt t="21666" x="3100388" y="4376738"/>
          <p14:tracePt t="21675" x="3109913" y="4359275"/>
          <p14:tracePt t="21682" x="3109913" y="4333875"/>
          <p14:tracePt t="21690" x="3109913" y="4300538"/>
          <p14:tracePt t="21698" x="3109913" y="4265613"/>
          <p14:tracePt t="21706" x="3109913" y="4249738"/>
          <p14:tracePt t="21714" x="3109913" y="4224338"/>
          <p14:tracePt t="21722" x="3109913" y="4189413"/>
          <p14:tracePt t="21730" x="3109913" y="4138613"/>
          <p14:tracePt t="21738" x="3109913" y="4079875"/>
          <p14:tracePt t="21746" x="3109913" y="4037013"/>
          <p14:tracePt t="21754" x="3109913" y="3976688"/>
          <p14:tracePt t="21762" x="3109913" y="3935413"/>
          <p14:tracePt t="21770" x="3100388" y="3892550"/>
          <p14:tracePt t="21779" x="3092450" y="3849688"/>
          <p14:tracePt t="21786" x="3092450" y="3806825"/>
          <p14:tracePt t="21795" x="3092450" y="3798888"/>
          <p14:tracePt t="21802" x="3084513" y="3763963"/>
          <p14:tracePt t="21812" x="3084513" y="3756025"/>
          <p14:tracePt t="21818" x="3084513" y="3738563"/>
          <p14:tracePt t="21827" x="3084513" y="3713163"/>
          <p14:tracePt t="21834" x="3084513" y="3687763"/>
          <p14:tracePt t="21845" x="3084513" y="3671888"/>
          <p14:tracePt t="21850" x="3084513" y="3646488"/>
          <p14:tracePt t="21861" x="3084513" y="3629025"/>
          <p14:tracePt t="21866" x="3084513" y="3611563"/>
          <p14:tracePt t="21874" x="3084513" y="3603625"/>
          <p14:tracePt t="21882" x="3084513" y="3586163"/>
          <p14:tracePt t="21890" x="3084513" y="3578225"/>
          <p14:tracePt t="21912" x="3084513" y="3552825"/>
          <p14:tracePt t="21922" x="3084513" y="3543300"/>
          <p14:tracePt t="21938" x="3084513" y="3535363"/>
          <p14:tracePt t="21946" x="3084513" y="3527425"/>
          <p14:tracePt t="21954" x="3074988" y="3517900"/>
          <p14:tracePt t="22018" x="3067050" y="3517900"/>
          <p14:tracePt t="22044" x="3059113" y="3527425"/>
          <p14:tracePt t="22051" x="3049588" y="3560763"/>
          <p14:tracePt t="22062" x="3041650" y="3586163"/>
          <p14:tracePt t="22068" x="3016250" y="3636963"/>
          <p14:tracePt t="22078" x="2990850" y="3697288"/>
          <p14:tracePt t="22084" x="2947988" y="3763963"/>
          <p14:tracePt t="22092" x="2922588" y="3816350"/>
          <p14:tracePt t="22099" x="2897188" y="3857625"/>
          <p14:tracePt t="22107" x="2879725" y="3908425"/>
          <p14:tracePt t="22114" x="2863850" y="3960813"/>
          <p14:tracePt t="22122" x="2846388" y="4002088"/>
          <p14:tracePt t="22131" x="2820988" y="4052888"/>
          <p14:tracePt t="22138" x="2795588" y="4095750"/>
          <p14:tracePt t="22147" x="2770188" y="4146550"/>
          <p14:tracePt t="22155" x="2744788" y="4197350"/>
          <p14:tracePt t="22163" x="2719388" y="4249738"/>
          <p14:tracePt t="22170" x="2684463" y="4291013"/>
          <p14:tracePt t="22180" x="2676525" y="4300538"/>
          <p14:tracePt t="22187" x="2659063" y="4308475"/>
          <p14:tracePt t="22196" x="2641600" y="4325938"/>
          <p14:tracePt t="22202" x="2608263" y="4325938"/>
          <p14:tracePt t="22212" x="2590800" y="4351338"/>
          <p14:tracePt t="22218" x="2549525" y="4368800"/>
          <p14:tracePt t="22228" x="2524125" y="4368800"/>
          <p14:tracePt t="22235" x="2497138" y="4368800"/>
          <p14:tracePt t="22245" x="2463800" y="4368800"/>
          <p14:tracePt t="22250" x="2430463" y="4368800"/>
          <p14:tracePt t="22258" x="2395538" y="4376738"/>
          <p14:tracePt t="22267" x="2370138" y="4376738"/>
          <p14:tracePt t="22275" x="2336800" y="4376738"/>
          <p14:tracePt t="22282" x="2293938" y="4384675"/>
          <p14:tracePt t="22291" x="2268538" y="4384675"/>
          <p14:tracePt t="22298" x="2235200" y="4384675"/>
          <p14:tracePt t="22306" x="2225675" y="4384675"/>
          <p14:tracePt t="22314" x="2200275" y="4384675"/>
          <p14:tracePt t="22322" x="2182813" y="4351338"/>
          <p14:tracePt t="22330" x="2157413" y="4325938"/>
          <p14:tracePt t="22339" x="2124075" y="4283075"/>
          <p14:tracePt t="22346" x="2106613" y="4240213"/>
          <p14:tracePt t="22355" x="2073275" y="4214813"/>
          <p14:tracePt t="22364" x="2038350" y="4146550"/>
          <p14:tracePt t="22370" x="1997075" y="4087813"/>
          <p14:tracePt t="22379" x="1954213" y="4027488"/>
          <p14:tracePt t="22386" x="1903413" y="3960813"/>
          <p14:tracePt t="22395" x="1860550" y="3900488"/>
          <p14:tracePt t="22403" x="1843088" y="3867150"/>
          <p14:tracePt t="22415" x="1835150" y="3849688"/>
          <p14:tracePt t="22418" x="1827213" y="3849688"/>
          <p14:tracePt t="22434" x="1827213" y="3841750"/>
          <p14:tracePt t="22466" x="1817688" y="3841750"/>
          <p14:tracePt t="22474" x="1801813" y="3841750"/>
          <p14:tracePt t="22482" x="1792288" y="3849688"/>
          <p14:tracePt t="22490" x="1776413" y="3857625"/>
          <p14:tracePt t="22498" x="1741488" y="3892550"/>
          <p14:tracePt t="22506" x="1716088" y="3908425"/>
          <p14:tracePt t="22514" x="1665288" y="3943350"/>
          <p14:tracePt t="22522" x="1614488" y="3986213"/>
          <p14:tracePt t="22530" x="1571625" y="4027488"/>
          <p14:tracePt t="22538" x="1503363" y="4070350"/>
          <p14:tracePt t="22546" x="1462088" y="4113213"/>
          <p14:tracePt t="22554" x="1435100" y="4146550"/>
          <p14:tracePt t="22562" x="1409700" y="4164013"/>
          <p14:tracePt t="22570" x="1409700" y="4171950"/>
          <p14:tracePt t="22580" x="1419225" y="4181475"/>
          <p14:tracePt t="22586" x="1419225" y="4189413"/>
          <p14:tracePt t="22595" x="1435100" y="4197350"/>
          <p14:tracePt t="22602" x="1452563" y="4206875"/>
          <p14:tracePt t="22612" x="1470025" y="4214813"/>
          <p14:tracePt t="22618" x="1487488" y="4224338"/>
          <p14:tracePt t="22634" x="1495425" y="4224338"/>
          <p14:tracePt t="22683" x="1520825" y="4224338"/>
          <p14:tracePt t="22692" x="1554163" y="4224338"/>
          <p14:tracePt t="22700" x="1579563" y="4224338"/>
          <p14:tracePt t="22708" x="1631950" y="4214813"/>
          <p14:tracePt t="22716" x="1690688" y="4214813"/>
          <p14:tracePt t="22723" x="1749425" y="4197350"/>
          <p14:tracePt t="22731" x="1809750" y="4189413"/>
          <p14:tracePt t="22739" x="1878013" y="4181475"/>
          <p14:tracePt t="22748" x="1928813" y="4171950"/>
          <p14:tracePt t="22755" x="1971675" y="4171950"/>
          <p14:tracePt t="22764" x="1979613" y="4171950"/>
          <p14:tracePt t="22868" x="1979613" y="4189413"/>
          <p14:tracePt t="22886" x="1979613" y="4197350"/>
          <p14:tracePt t="22893" x="1979613" y="4206875"/>
          <p14:tracePt t="22899" x="1979613" y="4214813"/>
          <p14:tracePt t="22907" x="1979613" y="4232275"/>
          <p14:tracePt t="22919" x="1962150" y="4249738"/>
          <p14:tracePt t="22929" x="1946275" y="4265613"/>
          <p14:tracePt t="22935" x="1936750" y="4283075"/>
          <p14:tracePt t="22945" x="1920875" y="4283075"/>
          <p14:tracePt t="22951" x="1893888" y="4308475"/>
          <p14:tracePt t="22961" x="1868488" y="4308475"/>
          <p14:tracePt t="22966" x="1852613" y="4308475"/>
          <p14:tracePt t="22974" x="1817688" y="4308475"/>
          <p14:tracePt t="22982" x="1784350" y="4308475"/>
          <p14:tracePt t="22990" x="1749425" y="4308475"/>
          <p14:tracePt t="22998" x="1724025" y="4308475"/>
          <p14:tracePt t="23006" x="1690688" y="4308475"/>
          <p14:tracePt t="23014" x="1665288" y="4308475"/>
          <p14:tracePt t="23021" x="1631950" y="4308475"/>
          <p14:tracePt t="23030" x="1606550" y="4300538"/>
          <p14:tracePt t="23038" x="1589088" y="4283075"/>
          <p14:tracePt t="23046" x="1563688" y="4249738"/>
          <p14:tracePt t="23054" x="1546225" y="4214813"/>
          <p14:tracePt t="23062" x="1538288" y="4181475"/>
          <p14:tracePt t="23070" x="1520825" y="4156075"/>
          <p14:tracePt t="23079" x="1512888" y="4138613"/>
          <p14:tracePt t="23086" x="1512888" y="4113213"/>
          <p14:tracePt t="23095" x="1512888" y="4087813"/>
          <p14:tracePt t="23102" x="1512888" y="4052888"/>
          <p14:tracePt t="23111" x="1512888" y="4002088"/>
          <p14:tracePt t="23118" x="1520825" y="3968750"/>
          <p14:tracePt t="23128" x="1546225" y="3925888"/>
          <p14:tracePt t="23134" x="1554163" y="3917950"/>
          <p14:tracePt t="23145" x="1554163" y="3908425"/>
          <p14:tracePt t="23223" x="1571625" y="3908425"/>
          <p14:tracePt t="23231" x="1571625" y="3917950"/>
          <p14:tracePt t="23240" x="1579563" y="3935413"/>
          <p14:tracePt t="23247" x="1579563" y="3968750"/>
          <p14:tracePt t="23254" x="1579563" y="3986213"/>
          <p14:tracePt t="23262" x="1579563" y="4011613"/>
          <p14:tracePt t="23270" x="1579563" y="4027488"/>
          <p14:tracePt t="23278" x="1579563" y="4044950"/>
          <p14:tracePt t="23286" x="1579563" y="4062413"/>
          <p14:tracePt t="23294" x="1579563" y="4070350"/>
          <p14:tracePt t="23302" x="1579563" y="4095750"/>
          <p14:tracePt t="23311" x="1571625" y="4130675"/>
          <p14:tracePt t="23318" x="1571625" y="4164013"/>
          <p14:tracePt t="23328" x="1563688" y="4189413"/>
          <p14:tracePt t="23334" x="1554163" y="4214813"/>
          <p14:tracePt t="23344" x="1554163" y="4249738"/>
          <p14:tracePt t="23350" x="1554163" y="4300538"/>
          <p14:tracePt t="23361" x="1554163" y="4333875"/>
          <p14:tracePt t="23366" x="1554163" y="4359275"/>
          <p14:tracePt t="23376" x="1554163" y="4368800"/>
          <p14:tracePt t="23382" x="1546225" y="4376738"/>
          <p14:tracePt t="23390" x="1546225" y="4384675"/>
          <p14:tracePt t="23399" x="1546225" y="4394200"/>
          <p14:tracePt t="23430" x="1546225" y="4402138"/>
          <p14:tracePt t="23446" x="1546225" y="4410075"/>
          <p14:tracePt t="23454" x="1546225" y="4419600"/>
          <p14:tracePt t="23462" x="1546225" y="4427538"/>
          <p14:tracePt t="23470" x="1563688" y="4445000"/>
          <p14:tracePt t="23478" x="1571625" y="4452938"/>
          <p14:tracePt t="23486" x="1579563" y="4460875"/>
          <p14:tracePt t="23496" x="1589088" y="4470400"/>
          <p14:tracePt t="23502" x="1589088" y="4478338"/>
          <p14:tracePt t="23551" x="1597025" y="4486275"/>
          <p14:tracePt t="23560" x="1606550" y="4495800"/>
          <p14:tracePt t="23568" x="1606550" y="4503738"/>
          <p14:tracePt t="23576" x="1614488" y="4503738"/>
          <p14:tracePt t="23583" x="1622425" y="4521200"/>
          <p14:tracePt t="23590" x="1631950" y="4529138"/>
          <p14:tracePt t="23598" x="1631950" y="4538663"/>
          <p14:tracePt t="23623" x="1639888" y="4546600"/>
          <p14:tracePt t="23638" x="1647825" y="4564063"/>
          <p14:tracePt t="23646" x="1657350" y="4564063"/>
          <p14:tracePt t="23655" x="1657350" y="4572000"/>
          <p14:tracePt t="23670" x="1673225" y="4589463"/>
          <p14:tracePt t="23681" x="1682750" y="4589463"/>
          <p14:tracePt t="23687" x="1690688" y="4605338"/>
          <p14:tracePt t="23697" x="1708150" y="4630738"/>
          <p14:tracePt t="23702" x="1708150" y="4640263"/>
          <p14:tracePt t="23713" x="1716088" y="4648200"/>
          <p14:tracePt t="23719" x="1716088" y="4657725"/>
          <p14:tracePt t="23728" x="1733550" y="4683125"/>
          <p14:tracePt t="23735" x="1749425" y="4691063"/>
          <p14:tracePt t="23744" x="1749425" y="4699000"/>
          <p14:tracePt t="23751" x="1766888" y="4716463"/>
          <p14:tracePt t="23767" x="1776413" y="4733925"/>
          <p14:tracePt t="23782" x="1784350" y="4741863"/>
          <p14:tracePt t="23798" x="1792288" y="4741863"/>
          <p14:tracePt t="23815" x="1809750" y="4741863"/>
          <p14:tracePt t="23823" x="1827213" y="4741863"/>
          <p14:tracePt t="23830" x="1852613" y="4767263"/>
          <p14:tracePt t="23839" x="1878013" y="4767263"/>
          <p14:tracePt t="23847" x="1893888" y="4767263"/>
          <p14:tracePt t="23854" x="1946275" y="4767263"/>
          <p14:tracePt t="23863" x="2047875" y="4784725"/>
          <p14:tracePt t="23871" x="2174875" y="4792663"/>
          <p14:tracePt t="23880" x="2286000" y="4802188"/>
          <p14:tracePt t="23886" x="2413000" y="4818063"/>
          <p14:tracePt t="23897" x="2540000" y="4827588"/>
          <p14:tracePt t="23913" x="2871788" y="4860925"/>
          <p14:tracePt t="23919" x="2982913" y="4868863"/>
          <p14:tracePt t="23929" x="3100388" y="4878388"/>
          <p14:tracePt t="23935" x="3203575" y="4903788"/>
          <p14:tracePt t="23945" x="3270250" y="4919663"/>
          <p14:tracePt t="23951" x="3305175" y="4929188"/>
          <p14:tracePt t="23961" x="3330575" y="4929188"/>
          <p14:tracePt t="23967" x="3338513" y="4929188"/>
          <p14:tracePt t="23975" x="3348038" y="4929188"/>
          <p14:tracePt t="23983" x="3355975" y="4929188"/>
          <p14:tracePt t="23990" x="3355975" y="4937125"/>
          <p14:tracePt t="24102" x="3363913" y="4937125"/>
          <p14:tracePt t="24117" x="3363913" y="4929188"/>
          <p14:tracePt t="24127" x="3355975" y="4911725"/>
          <p14:tracePt t="24134" x="3338513" y="4878388"/>
          <p14:tracePt t="24143" x="3338513" y="4852988"/>
          <p14:tracePt t="24150" x="3322638" y="4810125"/>
          <p14:tracePt t="24161" x="3313113" y="4775200"/>
          <p14:tracePt t="24166" x="3297238" y="4691063"/>
          <p14:tracePt t="24174" x="3279775" y="4622800"/>
          <p14:tracePt t="24183" x="3262313" y="4554538"/>
          <p14:tracePt t="24190" x="3236913" y="4470400"/>
          <p14:tracePt t="24198" x="3219450" y="4402138"/>
          <p14:tracePt t="24206" x="3211513" y="4333875"/>
          <p14:tracePt t="24214" x="3203575" y="4275138"/>
          <p14:tracePt t="24222" x="3203575" y="4206875"/>
          <p14:tracePt t="24230" x="3194050" y="4138613"/>
          <p14:tracePt t="24238" x="3194050" y="4070350"/>
          <p14:tracePt t="24246" x="3194050" y="4002088"/>
          <p14:tracePt t="24254" x="3186113" y="3943350"/>
          <p14:tracePt t="24262" x="3186113" y="3883025"/>
          <p14:tracePt t="24270" x="3186113" y="3841750"/>
          <p14:tracePt t="24279" x="3178175" y="3790950"/>
          <p14:tracePt t="24286" x="3178175" y="3763963"/>
          <p14:tracePt t="24294" x="3178175" y="3756025"/>
          <p14:tracePt t="24302" x="3178175" y="3748088"/>
          <p14:tracePt t="24488" x="3168650" y="3748088"/>
          <p14:tracePt t="24504" x="3152775" y="3773488"/>
          <p14:tracePt t="24514" x="3143250" y="3798888"/>
          <p14:tracePt t="24519" x="3135313" y="3832225"/>
          <p14:tracePt t="24529" x="3117850" y="3867150"/>
          <p14:tracePt t="24535" x="3092450" y="3917950"/>
          <p14:tracePt t="24544" x="3067050" y="3960813"/>
          <p14:tracePt t="24551" x="3049588" y="3994150"/>
          <p14:tracePt t="24561" x="3041650" y="4027488"/>
          <p14:tracePt t="24566" x="3024188" y="4044950"/>
          <p14:tracePt t="24578" x="3016250" y="4070350"/>
          <p14:tracePt t="24582" x="3008313" y="4095750"/>
          <p14:tracePt t="24591" x="2998788" y="4113213"/>
          <p14:tracePt t="24599" x="2990850" y="4121150"/>
          <p14:tracePt t="24606" x="2982913" y="4130675"/>
          <p14:tracePt t="24614" x="2973388" y="4146550"/>
          <p14:tracePt t="24630" x="2965450" y="4146550"/>
          <p14:tracePt t="24639" x="2955925" y="4146550"/>
          <p14:tracePt t="24646" x="2940050" y="4146550"/>
          <p14:tracePt t="24654" x="2922588" y="4156075"/>
          <p14:tracePt t="24663" x="2897188" y="4164013"/>
          <p14:tracePt t="24670" x="2871788" y="4164013"/>
          <p14:tracePt t="24680" x="2838450" y="4164013"/>
          <p14:tracePt t="24686" x="2795588" y="4164013"/>
          <p14:tracePt t="24696" x="2735263" y="4164013"/>
          <p14:tracePt t="24703" x="2684463" y="4164013"/>
          <p14:tracePt t="24713" x="2608263" y="4156075"/>
          <p14:tracePt t="24718" x="2540000" y="4146550"/>
          <p14:tracePt t="24728" x="2481263" y="4138613"/>
          <p14:tracePt t="24735" x="2413000" y="4130675"/>
          <p14:tracePt t="24746" x="2352675" y="4121150"/>
          <p14:tracePt t="24750" x="2293938" y="4105275"/>
          <p14:tracePt t="24762" x="2235200" y="4087813"/>
          <p14:tracePt t="24767" x="2182813" y="4070350"/>
          <p14:tracePt t="24777" x="2124075" y="4052888"/>
          <p14:tracePt t="24783" x="2065338" y="4027488"/>
          <p14:tracePt t="24791" x="2030413" y="4019550"/>
          <p14:tracePt t="24798" x="1979613" y="4011613"/>
          <p14:tracePt t="24807" x="1946275" y="4002088"/>
          <p14:tracePt t="24814" x="1936750" y="4002088"/>
          <p14:tracePt t="24823" x="1911350" y="4002088"/>
          <p14:tracePt t="24830" x="1885950" y="4002088"/>
          <p14:tracePt t="24838" x="1860550" y="4002088"/>
          <p14:tracePt t="24846" x="1852613" y="4002088"/>
          <p14:tracePt t="24855" x="1827213" y="4002088"/>
          <p14:tracePt t="24870" x="1817688" y="4002088"/>
          <p14:tracePt t="24879" x="1792288" y="4011613"/>
          <p14:tracePt t="24887" x="1776413" y="4027488"/>
          <p14:tracePt t="24896" x="1758950" y="4044950"/>
          <p14:tracePt t="24912" x="1708150" y="4095750"/>
          <p14:tracePt t="24918" x="1690688" y="4113213"/>
          <p14:tracePt t="24928" x="1665288" y="4138613"/>
          <p14:tracePt t="24934" x="1647825" y="4164013"/>
          <p14:tracePt t="24944" x="1631950" y="4171950"/>
          <p14:tracePt t="24950" x="1631950" y="4189413"/>
          <p14:tracePt t="24962" x="1622425" y="4189413"/>
          <p14:tracePt t="24966" x="1614488" y="4197350"/>
          <p14:tracePt t="24983" x="1614488" y="4206875"/>
          <p14:tracePt t="25064" x="1622425" y="4206875"/>
          <p14:tracePt t="25072" x="1631950" y="4206875"/>
          <p14:tracePt t="25080" x="1657350" y="4206875"/>
          <p14:tracePt t="25088" x="1690688" y="4197350"/>
          <p14:tracePt t="25098" x="1716088" y="4181475"/>
          <p14:tracePt t="25103" x="1776413" y="4156075"/>
          <p14:tracePt t="25112" x="1852613" y="4121150"/>
          <p14:tracePt t="25119" x="1928813" y="4070350"/>
          <p14:tracePt t="25129" x="2038350" y="4044950"/>
          <p14:tracePt t="25135" x="2141538" y="4019550"/>
          <p14:tracePt t="25144" x="2243138" y="3986213"/>
          <p14:tracePt t="25150" x="2344738" y="3960813"/>
          <p14:tracePt t="25160" x="2430463" y="3935413"/>
          <p14:tracePt t="25166" x="2497138" y="3917950"/>
          <p14:tracePt t="25174" x="2549525" y="3900488"/>
          <p14:tracePt t="25181" x="2557463" y="3892550"/>
          <p14:tracePt t="25190" x="2574925" y="3892550"/>
          <p14:tracePt t="25197" x="2590800" y="3892550"/>
          <p14:tracePt t="25206" x="2600325" y="3892550"/>
          <p14:tracePt t="25213" x="2608263" y="3892550"/>
          <p14:tracePt t="25222" x="2616200" y="3892550"/>
          <p14:tracePt t="25230" x="2633663" y="3892550"/>
          <p14:tracePt t="25238" x="2641600" y="3892550"/>
          <p14:tracePt t="25246" x="2659063" y="3892550"/>
          <p14:tracePt t="25254" x="2659063" y="3908425"/>
          <p14:tracePt t="25262" x="2676525" y="3925888"/>
          <p14:tracePt t="25270" x="2684463" y="3943350"/>
          <p14:tracePt t="25278" x="2693988" y="3960813"/>
          <p14:tracePt t="25286" x="2693988" y="3968750"/>
          <p14:tracePt t="25302" x="2693988" y="3976688"/>
          <p14:tracePt t="25318" x="2693988" y="3994150"/>
          <p14:tracePt t="25328" x="2701925" y="4011613"/>
          <p14:tracePt t="25334" x="2709863" y="4037013"/>
          <p14:tracePt t="25344" x="2709863" y="4044950"/>
          <p14:tracePt t="25350" x="2709863" y="4052888"/>
          <p14:tracePt t="25360" x="2709863" y="4062413"/>
          <p14:tracePt t="25366" x="2709863" y="4079875"/>
          <p14:tracePt t="25382" x="2719388" y="4087813"/>
          <p14:tracePt t="25390" x="2719388" y="4095750"/>
          <p14:tracePt t="25398" x="2719388" y="4105275"/>
          <p14:tracePt t="25463" x="2719388" y="4113213"/>
          <p14:tracePt t="25512" x="2727325" y="4113213"/>
          <p14:tracePt t="25559" x="2735263" y="4113213"/>
          <p14:tracePt t="25577" x="2744788" y="4105275"/>
          <p14:tracePt t="25584" x="2752725" y="4105275"/>
          <p14:tracePt t="25593" x="2752725" y="4095750"/>
          <p14:tracePt t="25601" x="2760663" y="4095750"/>
          <p14:tracePt t="25624" x="2770188" y="4095750"/>
          <p14:tracePt t="25640" x="2778125" y="4087813"/>
          <p14:tracePt t="25656" x="2786063" y="4087813"/>
          <p14:tracePt t="25665" x="2795588" y="4087813"/>
          <p14:tracePt t="25671" x="2820988" y="4079875"/>
          <p14:tracePt t="25680" x="2846388" y="4079875"/>
          <p14:tracePt t="25687" x="2879725" y="4079875"/>
          <p14:tracePt t="25696" x="2914650" y="4079875"/>
          <p14:tracePt t="25703" x="2940050" y="4087813"/>
          <p14:tracePt t="25713" x="2947988" y="4087813"/>
          <p14:tracePt t="25718" x="2955925" y="4095750"/>
          <p14:tracePt t="25816" x="2955925" y="4105275"/>
          <p14:tracePt t="25831" x="2947988" y="4113213"/>
          <p14:tracePt t="25847" x="2947988" y="4121150"/>
          <p14:tracePt t="25864" x="2940050" y="4121150"/>
          <p14:tracePt t="25871" x="2922588" y="4121150"/>
          <p14:tracePt t="25879" x="2897188" y="4113213"/>
          <p14:tracePt t="25886" x="2871788" y="4087813"/>
          <p14:tracePt t="25909" x="2803525" y="4062413"/>
          <p14:tracePt t="25912" x="2786063" y="4044950"/>
          <p14:tracePt t="25918" x="2760663" y="4027488"/>
          <p14:tracePt t="25927" x="2760663" y="4019550"/>
          <p14:tracePt t="25958" x="2760663" y="4011613"/>
          <p14:tracePt t="25966" x="2760663" y="4002088"/>
          <p14:tracePt t="25978" x="2760663" y="3976688"/>
          <p14:tracePt t="25982" x="2760663" y="3951288"/>
          <p14:tracePt t="25994" x="2760663" y="3935413"/>
          <p14:tracePt t="26002" x="2760663" y="3917950"/>
          <p14:tracePt t="26011" x="2770188" y="3892550"/>
          <p14:tracePt t="26018" x="2778125" y="3875088"/>
          <p14:tracePt t="26028" x="2786063" y="3857625"/>
          <p14:tracePt t="26034" x="2803525" y="3841750"/>
          <p14:tracePt t="26043" x="2820988" y="3832225"/>
          <p14:tracePt t="26050" x="2838450" y="3824288"/>
          <p14:tracePt t="26060" x="2846388" y="3824288"/>
          <p14:tracePt t="26066" x="2863850" y="3824288"/>
          <p14:tracePt t="26078" x="2889250" y="3824288"/>
          <p14:tracePt t="26082" x="2897188" y="3832225"/>
          <p14:tracePt t="26090" x="2905125" y="3849688"/>
          <p14:tracePt t="26098" x="2914650" y="3867150"/>
          <p14:tracePt t="26106" x="2930525" y="3892550"/>
          <p14:tracePt t="26114" x="2940050" y="3917950"/>
          <p14:tracePt t="26122" x="2940050" y="3951288"/>
          <p14:tracePt t="26130" x="2947988" y="3976688"/>
          <p14:tracePt t="26138" x="2955925" y="4011613"/>
          <p14:tracePt t="26146" x="2955925" y="4044950"/>
          <p14:tracePt t="26154" x="2955925" y="4070350"/>
          <p14:tracePt t="26170" x="2955925" y="4087813"/>
          <p14:tracePt t="26178" x="2947988" y="4095750"/>
          <p14:tracePt t="26186" x="2940050" y="4105275"/>
          <p14:tracePt t="26194" x="2930525" y="4113213"/>
          <p14:tracePt t="26202" x="2905125" y="4130675"/>
          <p14:tracePt t="26212" x="2889250" y="4146550"/>
          <p14:tracePt t="26218" x="2863850" y="4164013"/>
          <p14:tracePt t="26227" x="2828925" y="4206875"/>
          <p14:tracePt t="26234" x="2820988" y="4224338"/>
          <p14:tracePt t="26244" x="2803525" y="4232275"/>
          <p14:tracePt t="26250" x="2803525" y="4240213"/>
          <p14:tracePt t="26347" x="2795588" y="4240213"/>
          <p14:tracePt t="26362" x="2795588" y="4232275"/>
          <p14:tracePt t="26371" x="2778125" y="4224338"/>
          <p14:tracePt t="26379" x="2770188" y="4197350"/>
          <p14:tracePt t="26387" x="2752725" y="4156075"/>
          <p14:tracePt t="26395" x="2735263" y="4138613"/>
          <p14:tracePt t="26403" x="2719388" y="4113213"/>
          <p14:tracePt t="26412" x="2709863" y="4105275"/>
          <p14:tracePt t="26419" x="2701925" y="4079875"/>
          <p14:tracePt t="26431" x="2693988" y="4062413"/>
          <p14:tracePt t="26449" x="2693988" y="4044950"/>
          <p14:tracePt t="26452" x="2693988" y="4037013"/>
          <p14:tracePt t="26476" x="2693988" y="4027488"/>
          <p14:tracePt t="26483" x="2693988" y="4011613"/>
          <p14:tracePt t="26491" x="2693988" y="3994150"/>
          <p14:tracePt t="26499" x="2701925" y="3976688"/>
          <p14:tracePt t="26507" x="2709863" y="3968750"/>
          <p14:tracePt t="26514" x="2735263" y="3951288"/>
          <p14:tracePt t="26523" x="2744788" y="3935413"/>
          <p14:tracePt t="26531" x="2770188" y="3935413"/>
          <p14:tracePt t="26539" x="2786063" y="3925888"/>
          <p14:tracePt t="26547" x="2803525" y="3917950"/>
          <p14:tracePt t="26555" x="2828925" y="3917950"/>
          <p14:tracePt t="26563" x="2863850" y="3917950"/>
          <p14:tracePt t="26570" x="2897188" y="3917950"/>
          <p14:tracePt t="26578" x="2922588" y="3917950"/>
          <p14:tracePt t="26586" x="2930525" y="3925888"/>
          <p14:tracePt t="26595" x="2940050" y="3935413"/>
          <p14:tracePt t="26602" x="2940050" y="3951288"/>
          <p14:tracePt t="26611" x="2940050" y="3968750"/>
          <p14:tracePt t="26618" x="2940050" y="3986213"/>
          <p14:tracePt t="26628" x="2940050" y="4002088"/>
          <p14:tracePt t="26634" x="2930525" y="4027488"/>
          <p14:tracePt t="26644" x="2922588" y="4037013"/>
          <p14:tracePt t="26650" x="2914650" y="4052888"/>
          <p14:tracePt t="26661" x="2897188" y="4062413"/>
          <p14:tracePt t="26666" x="2879725" y="4079875"/>
          <p14:tracePt t="26677" x="2871788" y="4087813"/>
          <p14:tracePt t="26682" x="2863850" y="4087813"/>
          <p14:tracePt t="26690" x="2846388" y="4087813"/>
          <p14:tracePt t="26714" x="2838450" y="4087813"/>
          <p14:tracePt t="26740" x="2838450" y="4052888"/>
          <p14:tracePt t="26747" x="2838450" y="4019550"/>
          <p14:tracePt t="26755" x="2846388" y="3994150"/>
          <p14:tracePt t="26766" x="2854325" y="3968750"/>
          <p14:tracePt t="26771" x="2863850" y="3935413"/>
          <p14:tracePt t="26780" x="2863850" y="3917950"/>
          <p14:tracePt t="26787" x="2871788" y="3908425"/>
          <p14:tracePt t="26842" x="2879725" y="3900488"/>
          <p14:tracePt t="26896" x="2889250" y="3900488"/>
          <p14:tracePt t="26900" x="2905125" y="3892550"/>
          <p14:tracePt t="26908" x="2914650" y="3883025"/>
          <p14:tracePt t="26916" x="2930525" y="3883025"/>
          <p14:tracePt t="26940" x="2940050" y="3875088"/>
          <p14:tracePt t="27100" x="2955925" y="3883025"/>
          <p14:tracePt t="27107" x="2955925" y="3892550"/>
          <p14:tracePt t="27116" x="2973388" y="3908425"/>
          <p14:tracePt t="27124" x="3016250" y="3951288"/>
          <p14:tracePt t="27132" x="3059113" y="3976688"/>
          <p14:tracePt t="27140" x="3084513" y="4019550"/>
          <p14:tracePt t="27148" x="3109913" y="4044950"/>
          <p14:tracePt t="27155" x="3152775" y="4087813"/>
          <p14:tracePt t="27164" x="3186113" y="4113213"/>
          <p14:tracePt t="27171" x="3228975" y="4156075"/>
          <p14:tracePt t="27179" x="3262313" y="4197350"/>
          <p14:tracePt t="27186" x="3279775" y="4224338"/>
          <p14:tracePt t="27196" x="3279775" y="4232275"/>
          <p14:tracePt t="27202" x="3279775" y="4240213"/>
          <p14:tracePt t="27212" x="3279775" y="4249738"/>
          <p14:tracePt t="27220" x="3279775" y="4257675"/>
          <p14:tracePt t="27228" x="3279775" y="4265613"/>
          <p14:tracePt t="27244" x="3270250" y="4275138"/>
          <p14:tracePt t="27261" x="3262313" y="4275138"/>
          <p14:tracePt t="27266" x="3244850" y="4275138"/>
          <p14:tracePt t="27277" x="3244850" y="4283075"/>
          <p14:tracePt t="27282" x="3244850" y="4291013"/>
          <p14:tracePt t="27293" x="3236913" y="4291013"/>
          <p14:tracePt t="27298" x="3211513" y="4291013"/>
          <p14:tracePt t="27307" x="3178175" y="4291013"/>
          <p14:tracePt t="27314" x="3152775" y="4291013"/>
          <p14:tracePt t="27322" x="3127375" y="4291013"/>
          <p14:tracePt t="27330" x="3084513" y="4275138"/>
          <p14:tracePt t="27338" x="3033713" y="4257675"/>
          <p14:tracePt t="27346" x="2990850" y="4240213"/>
          <p14:tracePt t="27353" x="2965450" y="4214813"/>
          <p14:tracePt t="27362" x="2930525" y="4189413"/>
          <p14:tracePt t="27369" x="2914650" y="4164013"/>
          <p14:tracePt t="27378" x="2905125" y="4138613"/>
          <p14:tracePt t="27385" x="2897188" y="4105275"/>
          <p14:tracePt t="27395" x="2897188" y="4079875"/>
          <p14:tracePt t="27402" x="2897188" y="4052888"/>
          <p14:tracePt t="27410" x="2905125" y="4027488"/>
          <p14:tracePt t="27418" x="2914650" y="4011613"/>
          <p14:tracePt t="27427" x="2940050" y="3986213"/>
          <p14:tracePt t="27434" x="2947988" y="3960813"/>
          <p14:tracePt t="27447" x="2965450" y="3951288"/>
          <p14:tracePt t="27450" x="2982913" y="3935413"/>
          <p14:tracePt t="27466" x="2982913" y="3925888"/>
          <p14:tracePt t="27556" x="2973388" y="3925888"/>
          <p14:tracePt t="27563" x="2965450" y="3925888"/>
          <p14:tracePt t="27581" x="2947988" y="3925888"/>
          <p14:tracePt t="27596" x="2940050" y="3925888"/>
          <p14:tracePt t="27604" x="2930525" y="3925888"/>
          <p14:tracePt t="27629" x="2922588" y="3925888"/>
          <p14:tracePt t="27645" x="2922588" y="3908425"/>
          <p14:tracePt t="27651" x="2922588" y="3883025"/>
          <p14:tracePt t="27664" x="2922588" y="3857625"/>
          <p14:tracePt t="27667" x="2922588" y="3841750"/>
          <p14:tracePt t="27677" x="2922588" y="3832225"/>
          <p14:tracePt t="27683" x="2922588" y="3824288"/>
          <p14:tracePt t="27699" x="2922588" y="3816350"/>
          <p14:tracePt t="27715" x="2922588" y="3806825"/>
          <p14:tracePt t="27723" x="2922588" y="3798888"/>
          <p14:tracePt t="27731" x="2922588" y="3790950"/>
          <p14:tracePt t="27739" x="2914650" y="3790950"/>
          <p14:tracePt t="27755" x="2905125" y="3790950"/>
          <p14:tracePt t="27763" x="2897188" y="3790950"/>
          <p14:tracePt t="27771" x="2879725" y="3790950"/>
          <p14:tracePt t="27779" x="2854325" y="3790950"/>
          <p14:tracePt t="27787" x="2846388" y="3790950"/>
          <p14:tracePt t="27795" x="2820988" y="3790950"/>
          <p14:tracePt t="27803" x="2778125" y="3798888"/>
          <p14:tracePt t="27813" x="2752725" y="3832225"/>
          <p14:tracePt t="27819" x="2727325" y="3867150"/>
          <p14:tracePt t="27828" x="2709863" y="3900488"/>
          <p14:tracePt t="27835" x="2709863" y="3935413"/>
          <p14:tracePt t="27845" x="2693988" y="3976688"/>
          <p14:tracePt t="27850" x="2693988" y="3994150"/>
          <p14:tracePt t="27862" x="2693988" y="4019550"/>
          <p14:tracePt t="27867" x="2693988" y="4052888"/>
          <p14:tracePt t="27879" x="2709863" y="4079875"/>
          <p14:tracePt t="27894" x="2752725" y="4146550"/>
          <p14:tracePt t="27899" x="2760663" y="4164013"/>
          <p14:tracePt t="27908" x="2760663" y="4171950"/>
          <p14:tracePt t="27914" x="2760663" y="4181475"/>
          <p14:tracePt t="27931" x="2760663" y="4189413"/>
          <p14:tracePt t="27946" x="2760663" y="4197350"/>
          <p14:tracePt t="27955" x="2752725" y="4206875"/>
          <p14:tracePt t="27970" x="2744788" y="4206875"/>
          <p14:tracePt t="27979" x="2735263" y="4214813"/>
          <p14:tracePt t="28003" x="2727325" y="4214813"/>
          <p14:tracePt t="28013" x="2719388" y="4214813"/>
          <p14:tracePt t="28028" x="2709863" y="4214813"/>
          <p14:tracePt t="28045" x="2701925" y="4197350"/>
          <p14:tracePt t="28051" x="2693988" y="4189413"/>
          <p14:tracePt t="28062" x="2684463" y="4171950"/>
          <p14:tracePt t="28066" x="2676525" y="4130675"/>
          <p14:tracePt t="28078" x="2651125" y="4079875"/>
          <p14:tracePt t="28083" x="2616200" y="4019550"/>
          <p14:tracePt t="28093" x="2600325" y="3960813"/>
          <p14:tracePt t="28099" x="2582863" y="3900488"/>
          <p14:tracePt t="28108" x="2582863" y="3857625"/>
          <p14:tracePt t="28116" x="2582863" y="3832225"/>
          <p14:tracePt t="28123" x="2582863" y="3824288"/>
          <p14:tracePt t="28131" x="2590800" y="3798888"/>
          <p14:tracePt t="28139" x="2600325" y="3781425"/>
          <p14:tracePt t="28146" x="2608263" y="3773488"/>
          <p14:tracePt t="28155" x="2608263" y="3763963"/>
          <p14:tracePt t="28244" x="2600325" y="3773488"/>
          <p14:tracePt t="28251" x="2600325" y="3790950"/>
          <p14:tracePt t="28261" x="2600325" y="3816350"/>
          <p14:tracePt t="28267" x="2600325" y="3849688"/>
          <p14:tracePt t="28280" x="2600325" y="3883025"/>
          <p14:tracePt t="28283" x="2616200" y="3925888"/>
          <p14:tracePt t="28297" x="2625725" y="3943350"/>
          <p14:tracePt t="28300" x="2641600" y="3976688"/>
          <p14:tracePt t="28309" x="2659063" y="4019550"/>
          <p14:tracePt t="28318" x="2659063" y="4062413"/>
          <p14:tracePt t="28322" x="2676525" y="4105275"/>
          <p14:tracePt t="28330" x="2684463" y="4138613"/>
          <p14:tracePt t="28338" x="2693988" y="4164013"/>
          <p14:tracePt t="28346" x="2693988" y="4181475"/>
          <p14:tracePt t="28354" x="2693988" y="4189413"/>
          <p14:tracePt t="28362" x="2693988" y="4206875"/>
          <p14:tracePt t="28370" x="2693988" y="4214813"/>
          <p14:tracePt t="28378" x="2693988" y="4224338"/>
          <p14:tracePt t="28394" x="2693988" y="4240213"/>
          <p14:tracePt t="28498" x="2693988" y="4232275"/>
          <p14:tracePt t="28506" x="2676525" y="4206875"/>
          <p14:tracePt t="28514" x="2641600" y="4164013"/>
          <p14:tracePt t="28522" x="2590800" y="4105275"/>
          <p14:tracePt t="28531" x="2524125" y="4037013"/>
          <p14:tracePt t="28538" x="2438400" y="3976688"/>
          <p14:tracePt t="28546" x="2352675" y="3908425"/>
          <p14:tracePt t="28554" x="2251075" y="3867150"/>
          <p14:tracePt t="28562" x="2157413" y="3849688"/>
          <p14:tracePt t="28570" x="2055813" y="3841750"/>
          <p14:tracePt t="28578" x="1971675" y="3832225"/>
          <p14:tracePt t="28586" x="1868488" y="3832225"/>
          <p14:tracePt t="28595" x="1784350" y="3832225"/>
          <p14:tracePt t="28602" x="1716088" y="3832225"/>
          <p14:tracePt t="28610" x="1665288" y="3832225"/>
          <p14:tracePt t="28618" x="1606550" y="3832225"/>
          <p14:tracePt t="28627" x="1554163" y="3832225"/>
          <p14:tracePt t="28634" x="1512888" y="3832225"/>
          <p14:tracePt t="28643" x="1477963" y="3832225"/>
          <p14:tracePt t="28650" x="1452563" y="3832225"/>
          <p14:tracePt t="28659" x="1427163" y="3832225"/>
          <p14:tracePt t="28666" x="1409700" y="3832225"/>
          <p14:tracePt t="28676" x="1401763" y="3832225"/>
          <p14:tracePt t="28682" x="1376363" y="3832225"/>
          <p14:tracePt t="28731" x="1368425" y="3824288"/>
          <p14:tracePt t="28747" x="1368425" y="3806825"/>
          <p14:tracePt t="28763" x="1368425" y="3798888"/>
          <p14:tracePt t="28771" x="1384300" y="3773488"/>
          <p14:tracePt t="28780" x="1401763" y="3756025"/>
          <p14:tracePt t="28786" x="1427163" y="3738563"/>
          <p14:tracePt t="28795" x="1470025" y="3713163"/>
          <p14:tracePt t="28803" x="1528763" y="3697288"/>
          <p14:tracePt t="28811" x="1614488" y="3679825"/>
          <p14:tracePt t="28818" x="1698625" y="3662363"/>
          <p14:tracePt t="28828" x="1784350" y="3654425"/>
          <p14:tracePt t="28834" x="1878013" y="3646488"/>
          <p14:tracePt t="28844" x="1962150" y="3636963"/>
          <p14:tracePt t="28850" x="2055813" y="3636963"/>
          <p14:tracePt t="28861" x="2124075" y="3636963"/>
          <p14:tracePt t="28867" x="2182813" y="3629025"/>
          <p14:tracePt t="28877" x="2192338" y="3629025"/>
          <p14:tracePt t="28883" x="2208213" y="3629025"/>
          <p14:tracePt t="28892" x="2217738" y="3619500"/>
          <p14:tracePt t="28911" x="2268538" y="3619500"/>
          <p14:tracePt t="28914" x="2276475" y="3619500"/>
          <p14:tracePt t="28923" x="2286000" y="3619500"/>
          <p14:tracePt t="28930" x="2301875" y="3619500"/>
          <p14:tracePt t="28954" x="2311400" y="3619500"/>
          <p14:tracePt t="28987" x="2311400" y="3636963"/>
          <p14:tracePt t="28995" x="2268538" y="3662363"/>
          <p14:tracePt t="29003" x="2235200" y="3705225"/>
          <p14:tracePt t="29013" x="2192338" y="3738563"/>
          <p14:tracePt t="29019" x="2157413" y="3748088"/>
          <p14:tracePt t="29028" x="2116138" y="3773488"/>
          <p14:tracePt t="29035" x="2038350" y="3806825"/>
          <p14:tracePt t="29045" x="1954213" y="3832225"/>
          <p14:tracePt t="29051" x="1868488" y="3857625"/>
          <p14:tracePt t="29062" x="1758950" y="3875088"/>
          <p14:tracePt t="29070" x="1673225" y="3883025"/>
          <p14:tracePt t="29078" x="1606550" y="3883025"/>
          <p14:tracePt t="29086" x="1546225" y="3883025"/>
          <p14:tracePt t="29095" x="1538288" y="3883025"/>
          <p14:tracePt t="29102" x="1512888" y="3883025"/>
          <p14:tracePt t="29110" x="1503363" y="3883025"/>
          <p14:tracePt t="29200" x="1495425" y="3883025"/>
          <p14:tracePt t="29216" x="1487488" y="3900488"/>
          <p14:tracePt t="29224" x="1487488" y="3917950"/>
          <p14:tracePt t="29232" x="1487488" y="3943350"/>
          <p14:tracePt t="29240" x="1487488" y="3976688"/>
          <p14:tracePt t="29248" x="1487488" y="4019550"/>
          <p14:tracePt t="29256" x="1487488" y="4070350"/>
          <p14:tracePt t="29264" x="1487488" y="4113213"/>
          <p14:tracePt t="29272" x="1487488" y="4164013"/>
          <p14:tracePt t="29282" x="1487488" y="4206875"/>
          <p14:tracePt t="29287" x="1512888" y="4249738"/>
          <p14:tracePt t="29296" x="1528763" y="4257675"/>
          <p14:tracePt t="29302" x="1546225" y="4283075"/>
          <p14:tracePt t="29312" x="1579563" y="4308475"/>
          <p14:tracePt t="29318" x="1622425" y="4333875"/>
          <p14:tracePt t="29328" x="1690688" y="4394200"/>
          <p14:tracePt t="29334" x="1801813" y="4452938"/>
          <p14:tracePt t="29344" x="1903413" y="4486275"/>
          <p14:tracePt t="29350" x="2038350" y="4529138"/>
          <p14:tracePt t="29360" x="2141538" y="4546600"/>
          <p14:tracePt t="29366" x="2251075" y="4564063"/>
          <p14:tracePt t="29376" x="2370138" y="4589463"/>
          <p14:tracePt t="29382" x="2481263" y="4597400"/>
          <p14:tracePt t="29393" x="2582863" y="4605338"/>
          <p14:tracePt t="29398" x="2676525" y="4614863"/>
          <p14:tracePt t="29408" x="2744788" y="4614863"/>
          <p14:tracePt t="29414" x="2795588" y="4614863"/>
          <p14:tracePt t="29422" x="2846388" y="4614863"/>
          <p14:tracePt t="29430" x="2879725" y="4614863"/>
          <p14:tracePt t="29439" x="2889250" y="4614863"/>
          <p14:tracePt t="29446" x="2914650" y="4614863"/>
          <p14:tracePt t="29454" x="2955925" y="4597400"/>
          <p14:tracePt t="29462" x="2973388" y="4589463"/>
          <p14:tracePt t="29473" x="2998788" y="4572000"/>
          <p14:tracePt t="29478" x="3033713" y="4554538"/>
          <p14:tracePt t="29486" x="3084513" y="4529138"/>
          <p14:tracePt t="29493" x="3135313" y="4503738"/>
          <p14:tracePt t="29502" x="3186113" y="4486275"/>
          <p14:tracePt t="29510" x="3236913" y="4435475"/>
          <p14:tracePt t="29518" x="3287713" y="4394200"/>
          <p14:tracePt t="29526" x="3322638" y="4341813"/>
          <p14:tracePt t="29533" x="3348038" y="4291013"/>
          <p14:tracePt t="29544" x="3389313" y="4232275"/>
          <p14:tracePt t="29549" x="3424238" y="4164013"/>
          <p14:tracePt t="29560" x="3449638" y="4105275"/>
          <p14:tracePt t="29565" x="3482975" y="4019550"/>
          <p14:tracePt t="29575" x="3517900" y="3943350"/>
          <p14:tracePt t="29582" x="3551238" y="3849688"/>
          <p14:tracePt t="29592" x="3576638" y="3756025"/>
          <p14:tracePt t="29598" x="3594100" y="3654425"/>
          <p14:tracePt t="29607" x="3611563" y="3552825"/>
          <p14:tracePt t="29614" x="3619500" y="3441700"/>
          <p14:tracePt t="29622" x="3636963" y="3340100"/>
          <p14:tracePt t="29630" x="3644900" y="3238500"/>
          <p14:tracePt t="29638" x="3652838" y="3144838"/>
          <p14:tracePt t="29646" x="3652838" y="3067050"/>
          <p14:tracePt t="29654" x="3652838" y="2982913"/>
          <p14:tracePt t="29662" x="3652838" y="2906713"/>
          <p14:tracePt t="29670" x="3644900" y="2813050"/>
          <p14:tracePt t="29678" x="3636963" y="2744788"/>
          <p14:tracePt t="29686" x="3611563" y="2676525"/>
          <p14:tracePt t="29694" x="3602038" y="2608263"/>
          <p14:tracePt t="29702" x="3594100" y="2549525"/>
          <p14:tracePt t="29711" x="3586163" y="2481263"/>
          <p14:tracePt t="29718" x="3576638" y="2405063"/>
          <p14:tracePt t="29727" x="3576638" y="2362200"/>
          <p14:tracePt t="29734" x="3576638" y="2319338"/>
          <p14:tracePt t="29744" x="3576638" y="2268538"/>
          <p14:tracePt t="29750" x="3576638" y="2209800"/>
          <p14:tracePt t="29760" x="3576638" y="2166938"/>
          <p14:tracePt t="29766" x="3576638" y="2116138"/>
          <p14:tracePt t="29778" x="3586163" y="2073275"/>
          <p14:tracePt t="29782" x="3602038" y="2022475"/>
          <p14:tracePt t="29792" x="3619500" y="1971675"/>
          <p14:tracePt t="29798" x="3636963" y="1911350"/>
          <p14:tracePt t="29806" x="3662363" y="1852613"/>
          <p14:tracePt t="29814" x="3678238" y="1784350"/>
          <p14:tracePt t="29822" x="3695700" y="1725613"/>
          <p14:tracePt t="29830" x="3703638" y="1665288"/>
          <p14:tracePt t="29838" x="3721100" y="1614488"/>
          <p14:tracePt t="29846" x="3746500" y="1571625"/>
          <p14:tracePt t="29854" x="3756025" y="1563688"/>
          <p14:tracePt t="29862" x="3781425" y="1546225"/>
          <p14:tracePt t="29870" x="3814763" y="1538288"/>
          <p14:tracePt t="29878" x="3848100" y="1512888"/>
          <p14:tracePt t="29894" x="3916363" y="1470025"/>
          <p14:tracePt t="29902" x="3941763" y="1452563"/>
          <p14:tracePt t="29911" x="3992563" y="1436688"/>
          <p14:tracePt t="29918" x="4060825" y="1419225"/>
          <p14:tracePt t="29928" x="4154488" y="1411288"/>
          <p14:tracePt t="29934" x="4248150" y="1401763"/>
          <p14:tracePt t="29943" x="4332288" y="1393825"/>
          <p14:tracePt t="29950" x="4435475" y="1385888"/>
          <p14:tracePt t="29960" x="4537075" y="1385888"/>
          <p14:tracePt t="29966" x="4664075" y="1385888"/>
          <p14:tracePt t="29976" x="4775200" y="1385888"/>
          <p14:tracePt t="29982" x="4894263" y="1385888"/>
          <p14:tracePt t="29992" x="5072063" y="1385888"/>
          <p14:tracePt t="29998" x="5191125" y="1385888"/>
          <p14:tracePt t="30009" x="5292725" y="1385888"/>
          <p14:tracePt t="30014" x="5368925" y="1385888"/>
          <p14:tracePt t="30022" x="5429250" y="1385888"/>
          <p14:tracePt t="30030" x="5480050" y="1385888"/>
          <p14:tracePt t="30038" x="5513388" y="1385888"/>
          <p14:tracePt t="30046" x="5538788" y="1385888"/>
          <p14:tracePt t="30054" x="5565775" y="1385888"/>
          <p14:tracePt t="30062" x="5573713" y="1385888"/>
          <p14:tracePt t="30070" x="5599113" y="1385888"/>
          <p14:tracePt t="30078" x="5624513" y="1393825"/>
          <p14:tracePt t="30086" x="5632450" y="1393825"/>
          <p14:tracePt t="30094" x="5632450" y="1419225"/>
          <p14:tracePt t="30111" x="5632450" y="1427163"/>
          <p14:tracePt t="30118" x="5649913" y="1452563"/>
          <p14:tracePt t="30127" x="5667375" y="1477963"/>
          <p14:tracePt t="30135" x="5692775" y="1512888"/>
          <p14:tracePt t="30143" x="5700713" y="1530350"/>
          <p14:tracePt t="30150" x="5718175" y="1563688"/>
          <p14:tracePt t="30160" x="5735638" y="1622425"/>
          <p14:tracePt t="30166" x="5751513" y="1682750"/>
          <p14:tracePt t="30177" x="5776913" y="1776413"/>
          <p14:tracePt t="30182" x="5794375" y="1878013"/>
          <p14:tracePt t="30193" x="5811838" y="1979613"/>
          <p14:tracePt t="30199" x="5837238" y="2090738"/>
          <p14:tracePt t="30208" x="5862638" y="2217738"/>
          <p14:tracePt t="30214" x="5870575" y="2336800"/>
          <p14:tracePt t="30222" x="5880100" y="2455863"/>
          <p14:tracePt t="30230" x="5880100" y="2608263"/>
          <p14:tracePt t="30238" x="5880100" y="2727325"/>
          <p14:tracePt t="30246" x="5853113" y="2871788"/>
          <p14:tracePt t="30254" x="5845175" y="3041650"/>
          <p14:tracePt t="30262" x="5837238" y="3238500"/>
          <p14:tracePt t="30270" x="5811838" y="3433763"/>
          <p14:tracePt t="30281" x="5794375" y="3619500"/>
          <p14:tracePt t="30286" x="5794375" y="3781425"/>
          <p14:tracePt t="30295" x="5786438" y="3951288"/>
          <p14:tracePt t="30303" x="5786438" y="4121150"/>
          <p14:tracePt t="30313" x="5786438" y="4257675"/>
          <p14:tracePt t="30320" x="5786438" y="4368800"/>
          <p14:tracePt t="30330" x="5786438" y="4460875"/>
          <p14:tracePt t="30335" x="5786438" y="4529138"/>
          <p14:tracePt t="30344" x="5786438" y="4538663"/>
          <p14:tracePt t="30351" x="5786438" y="4554538"/>
          <p14:tracePt t="30360" x="5786438" y="4572000"/>
          <p14:tracePt t="30366" x="5786438" y="4589463"/>
          <p14:tracePt t="30383" x="5786438" y="4605338"/>
          <p14:tracePt t="30504" x="5786438" y="4614863"/>
          <p14:tracePt t="30670" x="5776913" y="4614863"/>
          <p14:tracePt t="30678" x="5743575" y="4614863"/>
          <p14:tracePt t="30686" x="5718175" y="4614863"/>
          <p14:tracePt t="30694" x="5675313" y="4622800"/>
          <p14:tracePt t="30702" x="5607050" y="4657725"/>
          <p14:tracePt t="30710" x="5522913" y="4683125"/>
          <p14:tracePt t="30719" x="5429250" y="4708525"/>
          <p14:tracePt t="30727" x="5335588" y="4741863"/>
          <p14:tracePt t="30734" x="5241925" y="4775200"/>
          <p14:tracePt t="30744" x="5157788" y="4835525"/>
          <p14:tracePt t="30750" x="5072063" y="4878388"/>
          <p14:tracePt t="30759" x="5013325" y="4919663"/>
          <p14:tracePt t="30766" x="4978400" y="4962525"/>
          <p14:tracePt t="30775" x="4945063" y="5005388"/>
          <p14:tracePt t="30782" x="4919663" y="5048250"/>
          <p14:tracePt t="30792" x="4910138" y="5081588"/>
          <p14:tracePt t="30798" x="4902200" y="5106988"/>
          <p14:tracePt t="30808" x="4894263" y="5132388"/>
          <p14:tracePt t="30814" x="4884738" y="5175250"/>
          <p14:tracePt t="30823" x="4884738" y="5208588"/>
          <p14:tracePt t="30830" x="4884738" y="5251450"/>
          <p14:tracePt t="30838" x="4884738" y="5302250"/>
          <p14:tracePt t="30846" x="4884738" y="5353050"/>
          <p14:tracePt t="30854" x="4902200" y="5413375"/>
          <p14:tracePt t="30862" x="4919663" y="5481638"/>
          <p14:tracePt t="30870" x="4945063" y="5549900"/>
          <p14:tracePt t="30878" x="4978400" y="5616575"/>
          <p14:tracePt t="30886" x="5013325" y="5702300"/>
          <p14:tracePt t="30894" x="5064125" y="5803900"/>
          <p14:tracePt t="30902" x="5097463" y="5915025"/>
          <p14:tracePt t="30911" x="5148263" y="6016625"/>
          <p14:tracePt t="30918" x="5173663" y="6118225"/>
          <p14:tracePt t="30927" x="5191125" y="6203950"/>
          <p14:tracePt t="30934" x="5208588" y="6262688"/>
          <p14:tracePt t="30944" x="5216525" y="6297613"/>
          <p14:tracePt t="30950" x="5216525" y="6348413"/>
          <p14:tracePt t="30966" x="5216525" y="6356350"/>
          <p14:tracePt t="30975" x="5191125" y="6391275"/>
          <p14:tracePt t="30982" x="5173663" y="6399213"/>
          <p14:tracePt t="30992" x="5157788" y="6407150"/>
          <p14:tracePt t="30998" x="5132388" y="6416675"/>
          <p14:tracePt t="31009" x="5080000" y="6424613"/>
          <p14:tracePt t="31015" x="5003800" y="6432550"/>
          <p14:tracePt t="31023" x="4884738" y="6432550"/>
          <p14:tracePt t="31031" x="4765675" y="6432550"/>
          <p14:tracePt t="31039" x="4638675" y="6432550"/>
          <p14:tracePt t="31046" x="4529138" y="6407150"/>
          <p14:tracePt t="31054" x="4425950" y="6381750"/>
          <p14:tracePt t="31062" x="4332288" y="6365875"/>
          <p14:tracePt t="31071" x="4273550" y="6348413"/>
          <p14:tracePt t="31078" x="4214813" y="6330950"/>
          <p14:tracePt t="31086" x="4197350" y="6330950"/>
          <p14:tracePt t="31096" x="4171950" y="6313488"/>
          <p14:tracePt t="31103" x="4162425" y="6313488"/>
          <p14:tracePt t="31112" x="4154488" y="6313488"/>
          <p14:tracePt t="31118" x="4137025" y="6297613"/>
          <p14:tracePt t="31135" x="4111625" y="6272213"/>
          <p14:tracePt t="31144" x="4103688" y="6262688"/>
          <p14:tracePt t="31160" x="4086225" y="6246813"/>
          <p14:tracePt t="31166" x="4060825" y="6221413"/>
          <p14:tracePt t="31177" x="4035425" y="6194425"/>
          <p14:tracePt t="31183" x="4002088" y="6161088"/>
          <p14:tracePt t="31193" x="3992563" y="6143625"/>
          <p14:tracePt t="31198" x="3976688" y="6127750"/>
          <p14:tracePt t="31209" x="3967163" y="6118225"/>
          <p14:tracePt t="31215" x="3959225" y="6110288"/>
          <p14:tracePt t="31238" x="3959225" y="6102350"/>
          <p14:tracePt t="31247" x="3941763" y="6092825"/>
          <p14:tracePt t="31255" x="3941763" y="6084888"/>
          <p14:tracePt t="31262" x="3916363" y="6059488"/>
          <p14:tracePt t="31270" x="3908425" y="6059488"/>
          <p14:tracePt t="31287" x="3890963" y="6049963"/>
          <p14:tracePt t="31295" x="3873500" y="6049963"/>
          <p14:tracePt t="31302" x="3840163" y="6034088"/>
          <p14:tracePt t="31311" x="3832225" y="6034088"/>
          <p14:tracePt t="31319" x="3814763" y="6024563"/>
          <p14:tracePt t="31328" x="3806825" y="6024563"/>
          <p14:tracePt t="31334" x="3781425" y="6016625"/>
          <p14:tracePt t="31350" x="3771900" y="6016625"/>
          <p14:tracePt t="31360" x="3756025" y="6016625"/>
          <p14:tracePt t="31367" x="3738563" y="6016625"/>
          <p14:tracePt t="31392" x="3729038" y="6016625"/>
          <p14:tracePt t="31399" x="3721100" y="6016625"/>
          <p14:tracePt t="31492" x="3713163" y="6016625"/>
          <p14:tracePt t="31498" x="3703638" y="6016625"/>
          <p14:tracePt t="31502" x="3703638" y="6008688"/>
          <p14:tracePt t="31519" x="3695700" y="6008688"/>
          <p14:tracePt t="31527" x="3695700" y="5999163"/>
          <p14:tracePt t="31534" x="3695700" y="5991225"/>
          <p14:tracePt t="31544" x="3695700" y="5983288"/>
          <p14:tracePt t="31567" x="3695700" y="5973763"/>
          <p14:tracePt t="31576" x="3695700" y="5965825"/>
          <p14:tracePt t="31582" x="3695700" y="5957888"/>
          <p14:tracePt t="31594" x="3695700" y="5948363"/>
          <p14:tracePt t="31610" x="3695700" y="5940425"/>
          <p14:tracePt t="31614" x="3695700" y="5932488"/>
          <p14:tracePt t="31631" x="3695700" y="5922963"/>
          <p14:tracePt t="31710" x="3695700" y="5905500"/>
          <p14:tracePt t="31717" x="3695700" y="5897563"/>
          <p14:tracePt t="31726" x="3687763" y="5889625"/>
          <p14:tracePt t="31734" x="3662363" y="5872163"/>
          <p14:tracePt t="31743" x="3636963" y="5854700"/>
          <p14:tracePt t="31750" x="3627438" y="5846763"/>
          <p14:tracePt t="31760" x="3602038" y="5821363"/>
          <p14:tracePt t="31766" x="3594100" y="5813425"/>
          <p14:tracePt t="31775" x="3586163" y="5795963"/>
          <p14:tracePt t="31782" x="3576638" y="5770563"/>
          <p14:tracePt t="31792" x="3576638" y="5745163"/>
          <p14:tracePt t="31798" x="3576638" y="5710238"/>
          <p14:tracePt t="31806" x="3576638" y="5651500"/>
          <p14:tracePt t="31814" x="3576638" y="5565775"/>
          <p14:tracePt t="31823" x="3619500" y="5489575"/>
          <p14:tracePt t="31830" x="3670300" y="5405438"/>
          <p14:tracePt t="31838" x="3763963" y="5302250"/>
          <p14:tracePt t="31846" x="3900488" y="5226050"/>
          <p14:tracePt t="31854" x="4095750" y="5132388"/>
          <p14:tracePt t="31862" x="4324350" y="5064125"/>
          <p14:tracePt t="31870" x="4595813" y="5022850"/>
          <p14:tracePt t="31892" x="5140325" y="4979988"/>
          <p14:tracePt t="31895" x="5421313" y="4962525"/>
          <p14:tracePt t="31902" x="5607050" y="4962525"/>
          <p14:tracePt t="31910" x="5743575" y="4962525"/>
          <p14:tracePt t="31918" x="5837238" y="4962525"/>
          <p14:tracePt t="31927" x="5895975" y="4962525"/>
          <p14:tracePt t="31934" x="5895975" y="4972050"/>
          <p14:tracePt t="31944" x="5895975" y="4987925"/>
          <p14:tracePt t="31950" x="5913438" y="5022850"/>
          <p14:tracePt t="31959" x="5913438" y="5038725"/>
          <p14:tracePt t="31966" x="5913438" y="5081588"/>
          <p14:tracePt t="31975" x="5921375" y="5149850"/>
          <p14:tracePt t="31982" x="5921375" y="5235575"/>
          <p14:tracePt t="31992" x="5921375" y="5319713"/>
          <p14:tracePt t="31998" x="5921375" y="5380038"/>
          <p14:tracePt t="32009" x="5921375" y="5387975"/>
          <p14:tracePt t="32014" x="5921375" y="5395913"/>
          <p14:tracePt t="32046" x="5913438" y="5395913"/>
          <p14:tracePt t="32054" x="5905500" y="5395913"/>
          <p14:tracePt t="32062" x="5888038" y="5395913"/>
          <p14:tracePt t="32071" x="5853113" y="5380038"/>
          <p14:tracePt t="32078" x="5811838" y="5337175"/>
          <p14:tracePt t="32087" x="5743575" y="5286375"/>
          <p14:tracePt t="32096" x="5616575" y="5208588"/>
          <p14:tracePt t="32102" x="5421313" y="5056188"/>
          <p14:tracePt t="32112" x="5233988" y="4911725"/>
          <p14:tracePt t="32118" x="4978400" y="4724400"/>
          <p14:tracePt t="32128" x="4699000" y="4546600"/>
          <p14:tracePt t="32134" x="4443413" y="4351338"/>
          <p14:tracePt t="32146" x="4214813" y="4189413"/>
          <p14:tracePt t="32154" x="4017963" y="4037013"/>
          <p14:tracePt t="32162" x="3857625" y="3925888"/>
          <p14:tracePt t="32170" x="3721100" y="3849688"/>
          <p14:tracePt t="32179" x="3586163" y="3763963"/>
          <p14:tracePt t="32186" x="3475038" y="3705225"/>
          <p14:tracePt t="32196" x="3381375" y="3654425"/>
          <p14:tracePt t="32202" x="3297238" y="3603625"/>
          <p14:tracePt t="32212" x="3236913" y="3568700"/>
          <p14:tracePt t="32219" x="3160713" y="3535363"/>
          <p14:tracePt t="32227" x="3100388" y="3502025"/>
          <p14:tracePt t="32234" x="3041650" y="3475038"/>
          <p14:tracePt t="32244" x="2973388" y="3467100"/>
          <p14:tracePt t="32251" x="2922588" y="3467100"/>
          <p14:tracePt t="32260" x="2889250" y="3467100"/>
          <p14:tracePt t="32266" x="2863850" y="3467100"/>
          <p14:tracePt t="32307" x="2854325" y="3467100"/>
          <p14:tracePt t="32420" x="2846388" y="3475038"/>
          <p14:tracePt t="32428" x="2838450" y="3492500"/>
          <p14:tracePt t="32435" x="2828925" y="3502025"/>
          <p14:tracePt t="32447" x="2828925" y="3509963"/>
          <p14:tracePt t="32451" x="2828925" y="3527425"/>
          <p14:tracePt t="32460" x="2820988" y="3535363"/>
          <p14:tracePt t="32468" x="2811463" y="3552825"/>
          <p14:tracePt t="32481" x="2811463" y="3568700"/>
          <p14:tracePt t="32485" x="2811463" y="3578225"/>
          <p14:tracePt t="32495" x="2811463" y="3594100"/>
          <p14:tracePt t="32497" x="2811463" y="3619500"/>
          <p14:tracePt t="32509" x="2811463" y="3654425"/>
          <p14:tracePt t="32514" x="2811463" y="3705225"/>
          <p14:tracePt t="32523" x="2811463" y="3748088"/>
          <p14:tracePt t="32530" x="2811463" y="3781425"/>
          <p14:tracePt t="32538" x="2811463" y="3824288"/>
          <p14:tracePt t="32546" x="2811463" y="3849688"/>
          <p14:tracePt t="32562" x="2811463" y="3857625"/>
          <p14:tracePt t="32570" x="2811463" y="3867150"/>
          <p14:tracePt t="32802" x="2820988" y="3875088"/>
          <p14:tracePt t="32810" x="2820988" y="3883025"/>
          <p14:tracePt t="32818" x="2828925" y="3892550"/>
          <p14:tracePt t="32826" x="2838450" y="3892550"/>
          <p14:tracePt t="32834" x="2871788" y="3925888"/>
          <p14:tracePt t="32844" x="2897188" y="3943350"/>
          <p14:tracePt t="32850" x="2914650" y="3960813"/>
          <p14:tracePt t="32859" x="2930525" y="3976688"/>
          <p14:tracePt t="32866" x="2955925" y="3986213"/>
          <p14:tracePt t="32875" x="2982913" y="4002088"/>
          <p14:tracePt t="32894" x="2998788" y="4011613"/>
          <p14:tracePt t="32930" x="2998788" y="4019550"/>
          <p14:tracePt t="32946" x="2998788" y="4027488"/>
          <p14:tracePt t="32954" x="2998788" y="4037013"/>
          <p14:tracePt t="32986" x="2990850" y="4044950"/>
          <p14:tracePt t="32995" x="2982913" y="4052888"/>
          <p14:tracePt t="33003" x="2965450" y="4052888"/>
          <p14:tracePt t="33012" x="2930525" y="4062413"/>
          <p14:tracePt t="33019" x="2914650" y="4070350"/>
          <p14:tracePt t="33028" x="2879725" y="4087813"/>
          <p14:tracePt t="33035" x="2838450" y="4095750"/>
          <p14:tracePt t="33045" x="2795588" y="4095750"/>
          <p14:tracePt t="33051" x="2744788" y="4105275"/>
          <p14:tracePt t="33061" x="2701925" y="4105275"/>
          <p14:tracePt t="33067" x="2651125" y="4105275"/>
          <p14:tracePt t="33077" x="2608263" y="4105275"/>
          <p14:tracePt t="33083" x="2600325" y="4105275"/>
          <p14:tracePt t="33093" x="2582863" y="4105275"/>
          <p14:tracePt t="33099" x="2574925" y="4095750"/>
          <p14:tracePt t="33110" x="2565400" y="4095750"/>
          <p14:tracePt t="33115" x="2565400" y="4079875"/>
          <p14:tracePt t="33127" x="2565400" y="4052888"/>
          <p14:tracePt t="33131" x="2565400" y="4037013"/>
          <p14:tracePt t="33139" x="2565400" y="4011613"/>
          <p14:tracePt t="33147" x="2565400" y="3994150"/>
          <p14:tracePt t="33155" x="2565400" y="3976688"/>
          <p14:tracePt t="33162" x="2565400" y="3951288"/>
          <p14:tracePt t="33171" x="2565400" y="3925888"/>
          <p14:tracePt t="33178" x="2582863" y="3900488"/>
          <p14:tracePt t="33187" x="2600325" y="3875088"/>
          <p14:tracePt t="33196" x="2616200" y="3857625"/>
          <p14:tracePt t="33203" x="2651125" y="3832225"/>
          <p14:tracePt t="33211" x="2684463" y="3832225"/>
          <p14:tracePt t="33219" x="2735263" y="3816350"/>
          <p14:tracePt t="33228" x="2770188" y="3806825"/>
          <p14:tracePt t="33237" x="2803525" y="3806825"/>
          <p14:tracePt t="33245" x="2811463" y="3806825"/>
          <p14:tracePt t="33252" x="2828925" y="3806825"/>
          <p14:tracePt t="33260" x="2838450" y="3806825"/>
          <p14:tracePt t="33266" x="2846388" y="3824288"/>
          <p14:tracePt t="33276" x="2846388" y="3841750"/>
          <p14:tracePt t="33282" x="2846388" y="3875088"/>
          <p14:tracePt t="33293" x="2846388" y="3883025"/>
          <p14:tracePt t="33299" x="2846388" y="3900488"/>
          <p14:tracePt t="33309" x="2846388" y="3925888"/>
          <p14:tracePt t="33314" x="2846388" y="3935413"/>
          <p14:tracePt t="33325" x="2846388" y="3951288"/>
          <p14:tracePt t="33331" x="2846388" y="3960813"/>
          <p14:tracePt t="33338" x="2846388" y="3976688"/>
          <p14:tracePt t="33346" x="2846388" y="3986213"/>
          <p14:tracePt t="33355" x="2838450" y="3994150"/>
          <p14:tracePt t="33362" x="2828925" y="4002088"/>
          <p14:tracePt t="33411" x="2828925" y="4011613"/>
          <p14:tracePt t="33428" x="2846388" y="4019550"/>
          <p14:tracePt t="33493" x="2854325" y="4019550"/>
          <p14:tracePt t="33530" x="2846388" y="4002088"/>
          <p14:tracePt t="33538" x="2838450" y="3994150"/>
          <p14:tracePt t="33546" x="2811463" y="3976688"/>
          <p14:tracePt t="33554" x="2803525" y="3960813"/>
          <p14:tracePt t="33562" x="2795588" y="3943350"/>
          <p14:tracePt t="33570" x="2778125" y="3925888"/>
          <p14:tracePt t="33578" x="2760663" y="3900488"/>
          <p14:tracePt t="33586" x="2752725" y="3900488"/>
          <p14:tracePt t="33594" x="2744788" y="3883025"/>
          <p14:tracePt t="33602" x="2727325" y="3875088"/>
          <p14:tracePt t="33610" x="2719388" y="3875088"/>
          <p14:tracePt t="33618" x="2701925" y="3875088"/>
          <p14:tracePt t="33628" x="2684463" y="3867150"/>
          <p14:tracePt t="33634" x="2659063" y="3867150"/>
          <p14:tracePt t="33643" x="2625725" y="3867150"/>
          <p14:tracePt t="33650" x="2600325" y="3867150"/>
          <p14:tracePt t="33659" x="2557463" y="3857625"/>
          <p14:tracePt t="33666" x="2506663" y="3857625"/>
          <p14:tracePt t="33676" x="2455863" y="3849688"/>
          <p14:tracePt t="33682" x="2413000" y="3849688"/>
          <p14:tracePt t="33691" x="2362200" y="3849688"/>
          <p14:tracePt t="33698" x="2327275" y="3841750"/>
          <p14:tracePt t="33709" x="2276475" y="3832225"/>
          <p14:tracePt t="33714" x="2243138" y="3824288"/>
          <p14:tracePt t="33725" x="2217738" y="3824288"/>
          <p14:tracePt t="33730" x="2192338" y="3824288"/>
          <p14:tracePt t="33738" x="2166938" y="3816350"/>
          <p14:tracePt t="33746" x="2141538" y="3816350"/>
          <p14:tracePt t="33754" x="2116138" y="3816350"/>
          <p14:tracePt t="33762" x="2098675" y="3816350"/>
          <p14:tracePt t="33770" x="2065338" y="3816350"/>
          <p14:tracePt t="33778" x="2030413" y="3816350"/>
          <p14:tracePt t="33786" x="1997075" y="3816350"/>
          <p14:tracePt t="33794" x="1971675" y="3816350"/>
          <p14:tracePt t="33802" x="1954213" y="3816350"/>
          <p14:tracePt t="33810" x="1936750" y="3816350"/>
          <p14:tracePt t="33818" x="1928813" y="3816350"/>
          <p14:tracePt t="33826" x="1920875" y="3816350"/>
          <p14:tracePt t="33859" x="1903413" y="3816350"/>
          <p14:tracePt t="33866" x="1893888" y="3816350"/>
          <p14:tracePt t="33876" x="1893888" y="3806825"/>
          <p14:tracePt t="33882" x="1878013" y="3806825"/>
          <p14:tracePt t="33892" x="1868488" y="3806825"/>
          <p14:tracePt t="33908" x="1860550" y="3806825"/>
          <p14:tracePt t="33914" x="1852613" y="3806825"/>
          <p14:tracePt t="33930" x="1843088" y="3806825"/>
          <p14:tracePt t="33938" x="1835150" y="3806825"/>
          <p14:tracePt t="33957" x="1827213" y="3816350"/>
          <p14:tracePt t="33962" x="1817688" y="3816350"/>
          <p14:tracePt t="33970" x="1817688" y="3824288"/>
          <p14:tracePt t="33978" x="1817688" y="3832225"/>
          <p14:tracePt t="33986" x="1809750" y="3832225"/>
          <p14:tracePt t="33994" x="1801813" y="3849688"/>
          <p14:tracePt t="34018" x="1801813" y="3857625"/>
          <p14:tracePt t="34050" x="1801813" y="3867150"/>
          <p14:tracePt t="34067" x="1801813" y="3875088"/>
          <p14:tracePt t="34196" x="1801813" y="3857625"/>
          <p14:tracePt t="34204" x="1801813" y="3832225"/>
          <p14:tracePt t="34212" x="1817688" y="3816350"/>
          <p14:tracePt t="34220" x="1827213" y="3806825"/>
          <p14:tracePt t="34230" x="1827213" y="3798888"/>
          <p14:tracePt t="34236" x="1835150" y="3790950"/>
          <p14:tracePt t="34246" x="1843088" y="3781425"/>
          <p14:tracePt t="34251" x="1852613" y="3773488"/>
          <p14:tracePt t="34260" x="1860550" y="3763963"/>
          <p14:tracePt t="34266" x="1878013" y="3756025"/>
          <p14:tracePt t="34277" x="1893888" y="3748088"/>
          <p14:tracePt t="34282" x="1903413" y="3730625"/>
          <p14:tracePt t="34291" x="1920875" y="3722688"/>
          <p14:tracePt t="34298" x="1936750" y="3722688"/>
          <p14:tracePt t="34309" x="1962150" y="3713163"/>
          <p14:tracePt t="34314" x="1987550" y="3713163"/>
          <p14:tracePt t="34325" x="2038350" y="3713163"/>
          <p14:tracePt t="34330" x="2073275" y="3713163"/>
          <p14:tracePt t="34338" x="2106613" y="3713163"/>
          <p14:tracePt t="34346" x="2141538" y="3722688"/>
          <p14:tracePt t="34355" x="2182813" y="3738563"/>
          <p14:tracePt t="34362" x="2208213" y="3748088"/>
          <p14:tracePt t="34370" x="2251075" y="3773488"/>
          <p14:tracePt t="34378" x="2276475" y="3798888"/>
          <p14:tracePt t="34386" x="2319338" y="3824288"/>
          <p14:tracePt t="34394" x="2352675" y="3849688"/>
          <p14:tracePt t="34402" x="2362200" y="3867150"/>
          <p14:tracePt t="34412" x="2379663" y="3892550"/>
          <p14:tracePt t="34418" x="2387600" y="3935413"/>
          <p14:tracePt t="34427" x="2395538" y="3968750"/>
          <p14:tracePt t="34434" x="2395538" y="4002088"/>
          <p14:tracePt t="34443" x="2395538" y="4044950"/>
          <p14:tracePt t="34450" x="2395538" y="4087813"/>
          <p14:tracePt t="34460" x="2395538" y="4130675"/>
          <p14:tracePt t="34466" x="2395538" y="4171950"/>
          <p14:tracePt t="34476" x="2395538" y="4206875"/>
          <p14:tracePt t="34482" x="2395538" y="4240213"/>
          <p14:tracePt t="34496" x="2387600" y="4283075"/>
          <p14:tracePt t="34499" x="2379663" y="4308475"/>
          <p14:tracePt t="34509" x="2379663" y="4316413"/>
          <p14:tracePt t="34514" x="2370138" y="4325938"/>
          <p14:tracePt t="34525" x="2370138" y="4341813"/>
          <p14:tracePt t="34530" x="2362200" y="4359275"/>
          <p14:tracePt t="34546" x="2352675" y="4376738"/>
          <p14:tracePt t="34578" x="2352675" y="4384675"/>
          <p14:tracePt t="34611" x="2344738" y="4384675"/>
          <p14:tracePt t="34748" x="2344738" y="4368800"/>
          <p14:tracePt t="34755" x="2344738" y="4351338"/>
          <p14:tracePt t="34772" x="2344738" y="4341813"/>
          <p14:tracePt t="35214" x="2344738" y="4333875"/>
          <p14:tracePt t="35264" x="2336800" y="4333875"/>
          <p14:tracePt t="35279" x="2327275" y="4333875"/>
          <p14:tracePt t="35296" x="2327275" y="4341813"/>
          <p14:tracePt t="35312" x="2319338" y="4341813"/>
          <p14:tracePt t="35328" x="2319338" y="4351338"/>
          <p14:tracePt t="35335" x="2311400" y="4359275"/>
          <p14:tracePt t="35344" x="2301875" y="4376738"/>
          <p14:tracePt t="35351" x="2293938" y="4376738"/>
          <p14:tracePt t="35362" x="2293938" y="4384675"/>
          <p14:tracePt t="35378" x="2293938" y="4394200"/>
          <p14:tracePt t="35535" x="2293938" y="4368800"/>
          <p14:tracePt t="35551" x="2293938" y="4333875"/>
          <p14:tracePt t="35560" x="2301875" y="4308475"/>
          <p14:tracePt t="35566" x="2301875" y="4257675"/>
          <p14:tracePt t="35575" x="2311400" y="4224338"/>
          <p14:tracePt t="35582" x="2327275" y="4164013"/>
          <p14:tracePt t="35591" x="2370138" y="4079875"/>
          <p14:tracePt t="35598" x="2413000" y="3986213"/>
          <p14:tracePt t="35609" x="2463800" y="3892550"/>
          <p14:tracePt t="35615" x="2506663" y="3806825"/>
          <p14:tracePt t="35626" x="2532063" y="3748088"/>
          <p14:tracePt t="35631" x="2565400" y="3687763"/>
          <p14:tracePt t="35639" x="2616200" y="3619500"/>
          <p14:tracePt t="35646" x="2625725" y="3611563"/>
          <p14:tracePt t="35654" x="2633663" y="3603625"/>
          <p14:tracePt t="35702" x="2633663" y="3619500"/>
          <p14:tracePt t="35711" x="2633663" y="3636963"/>
          <p14:tracePt t="35719" x="2633663" y="3662363"/>
          <p14:tracePt t="35727" x="2633663" y="3679825"/>
          <p14:tracePt t="35734" x="2633663" y="3722688"/>
          <p14:tracePt t="35744" x="2633663" y="3763963"/>
          <p14:tracePt t="35751" x="2625725" y="3816350"/>
          <p14:tracePt t="35761" x="2600325" y="3875088"/>
          <p14:tracePt t="35767" x="2574925" y="3935413"/>
          <p14:tracePt t="35777" x="2540000" y="3994150"/>
          <p14:tracePt t="35782" x="2497138" y="4044950"/>
          <p14:tracePt t="35792" x="2455863" y="4095750"/>
          <p14:tracePt t="35799" x="2405063" y="4130675"/>
          <p14:tracePt t="35809" x="2344738" y="4164013"/>
          <p14:tracePt t="35815" x="2286000" y="4181475"/>
          <p14:tracePt t="35826" x="2225675" y="4189413"/>
          <p14:tracePt t="35831" x="2182813" y="4189413"/>
          <p14:tracePt t="35840" x="2132013" y="4189413"/>
          <p14:tracePt t="35847" x="2073275" y="4189413"/>
          <p14:tracePt t="35855" x="2038350" y="4189413"/>
          <p14:tracePt t="35863" x="2005013" y="4189413"/>
          <p14:tracePt t="35871" x="1962150" y="4171950"/>
          <p14:tracePt t="35878" x="1928813" y="4146550"/>
          <p14:tracePt t="35893" x="1903413" y="4138613"/>
          <p14:tracePt t="35895" x="1868488" y="4121150"/>
          <p14:tracePt t="35903" x="1843088" y="4095750"/>
          <p14:tracePt t="35911" x="1827213" y="4087813"/>
          <p14:tracePt t="35919" x="1801813" y="4062413"/>
          <p14:tracePt t="35928" x="1776413" y="4052888"/>
          <p14:tracePt t="35934" x="1741488" y="4027488"/>
          <p14:tracePt t="35943" x="1724025" y="4011613"/>
          <p14:tracePt t="35950" x="1690688" y="4002088"/>
          <p14:tracePt t="35960" x="1673225" y="3986213"/>
          <p14:tracePt t="35966" x="1657350" y="3986213"/>
          <p14:tracePt t="35981" x="1639888" y="3986213"/>
          <p14:tracePt t="35991" x="1631950" y="3986213"/>
          <p14:tracePt t="35997" x="1622425" y="3986213"/>
          <p14:tracePt t="36007" x="1614488" y="3986213"/>
          <p14:tracePt t="36013" x="1606550" y="3986213"/>
          <p14:tracePt t="36046" x="1597025" y="3986213"/>
          <p14:tracePt t="36062" x="1589088" y="3986213"/>
          <p14:tracePt t="36070" x="1579563" y="3986213"/>
          <p14:tracePt t="36086" x="1571625" y="4002088"/>
          <p14:tracePt t="36110" x="1563688" y="4011613"/>
          <p14:tracePt t="36126" x="1563688" y="4027488"/>
          <p14:tracePt t="36143" x="1554163" y="4037013"/>
          <p14:tracePt t="36178" x="1554163" y="4044950"/>
          <p14:tracePt t="36184" x="1554163" y="4052888"/>
          <p14:tracePt t="36194" x="1546225" y="4062413"/>
          <p14:tracePt t="36223" x="1546225" y="4070350"/>
          <p14:tracePt t="36320" x="1546225" y="4079875"/>
          <p14:tracePt t="36336" x="1554163" y="4079875"/>
          <p14:tracePt t="36345" x="1563688" y="4070350"/>
          <p14:tracePt t="36351" x="1571625" y="4062413"/>
          <p14:tracePt t="36368" x="1571625" y="4052888"/>
          <p14:tracePt t="36378" x="1579563" y="4044950"/>
          <p14:tracePt t="36383" x="1597025" y="4027488"/>
          <p14:tracePt t="36394" x="1614488" y="4002088"/>
          <p14:tracePt t="36400" x="1622425" y="3960813"/>
          <p14:tracePt t="36412" x="1631950" y="3943350"/>
          <p14:tracePt t="36416" x="1657350" y="3908425"/>
          <p14:tracePt t="36427" x="1682750" y="3857625"/>
          <p14:tracePt t="36430" x="1698625" y="3816350"/>
          <p14:tracePt t="36439" x="1724025" y="3773488"/>
          <p14:tracePt t="36446" x="1749425" y="3738563"/>
          <p14:tracePt t="36455" x="1766888" y="3713163"/>
          <p14:tracePt t="36462" x="1766888" y="3697288"/>
          <p14:tracePt t="36470" x="1784350" y="3687763"/>
          <p14:tracePt t="36576" x="1784350" y="3697288"/>
          <p14:tracePt t="36584" x="1784350" y="3705225"/>
          <p14:tracePt t="36598" x="1784350" y="3722688"/>
          <p14:tracePt t="36608" x="1776413" y="3738563"/>
          <p14:tracePt t="36625" x="1766888" y="3756025"/>
          <p14:tracePt t="36639" x="1766888" y="3763963"/>
          <p14:tracePt t="36646" x="1766888" y="3781425"/>
          <p14:tracePt t="36655" x="1766888" y="3790950"/>
          <p14:tracePt t="36663" x="1766888" y="3798888"/>
          <p14:tracePt t="36670" x="1766888" y="3806825"/>
          <p14:tracePt t="36678" x="1758950" y="3806825"/>
          <p14:tracePt t="36687" x="1758950" y="3824288"/>
          <p14:tracePt t="36694" x="1758950" y="3832225"/>
          <p14:tracePt t="36702" x="1758950" y="3849688"/>
          <p14:tracePt t="36710" x="1749425" y="3867150"/>
          <p14:tracePt t="36718" x="1749425" y="3892550"/>
          <p14:tracePt t="36727" x="1749425" y="3925888"/>
          <p14:tracePt t="36735" x="1749425" y="3943350"/>
          <p14:tracePt t="36744" x="1741488" y="3994150"/>
          <p14:tracePt t="36750" x="1733550" y="4044950"/>
          <p14:tracePt t="36760" x="1716088" y="4105275"/>
          <p14:tracePt t="36766" x="1698625" y="4156075"/>
          <p14:tracePt t="36777" x="1682750" y="4214813"/>
          <p14:tracePt t="36782" x="1665288" y="4265613"/>
          <p14:tracePt t="36792" x="1647825" y="4316413"/>
          <p14:tracePt t="36799" x="1639888" y="4351338"/>
          <p14:tracePt t="36809" x="1631950" y="4384675"/>
          <p14:tracePt t="36815" x="1631950" y="4394200"/>
          <p14:tracePt t="36825" x="1622425" y="4402138"/>
          <p14:tracePt t="36830" x="1622425" y="4410075"/>
          <p14:tracePt t="36839" x="1614488" y="4419600"/>
          <p14:tracePt t="36846" x="1614488" y="4427538"/>
          <p14:tracePt t="36855" x="1614488" y="4435475"/>
          <p14:tracePt t="36878" x="1606550" y="4435475"/>
          <p14:tracePt t="36909" x="1606550" y="4445000"/>
          <p14:tracePt t="36911" x="1597025" y="4452938"/>
          <p14:tracePt t="36960" x="1597025" y="4460875"/>
          <p14:tracePt t="36977" x="1614488" y="4460875"/>
          <p14:tracePt t="36983" x="1631950" y="4460875"/>
          <p14:tracePt t="36994" x="1665288" y="4478338"/>
          <p14:tracePt t="37000" x="1682750" y="4486275"/>
          <p14:tracePt t="37010" x="1716088" y="4486275"/>
          <p14:tracePt t="37016" x="1784350" y="4495800"/>
          <p14:tracePt t="37026" x="1885950" y="4503738"/>
          <p14:tracePt t="37031" x="2012950" y="4513263"/>
          <p14:tracePt t="37039" x="2166938" y="4513263"/>
          <p14:tracePt t="37046" x="2379663" y="4529138"/>
          <p14:tracePt t="37054" x="2565400" y="4529138"/>
          <p14:tracePt t="37062" x="2727325" y="4529138"/>
          <p14:tracePt t="37069" x="2879725" y="4538663"/>
          <p14:tracePt t="37077" x="2990850" y="4538663"/>
          <p14:tracePt t="37086" x="3059113" y="4538663"/>
          <p14:tracePt t="37118" x="3067050" y="4538663"/>
          <p14:tracePt t="37126" x="3067050" y="4546600"/>
          <p14:tracePt t="37134" x="3059113" y="4546600"/>
          <p14:tracePt t="37142" x="3049588" y="4546600"/>
          <p14:tracePt t="37150" x="3041650" y="4546600"/>
          <p14:tracePt t="37159" x="3024188" y="4546600"/>
          <p14:tracePt t="37166" x="2998788" y="4538663"/>
          <p14:tracePt t="37175" x="2973388" y="4529138"/>
          <p14:tracePt t="37182" x="2947988" y="4513263"/>
          <p14:tracePt t="37192" x="2922588" y="4513263"/>
          <p14:tracePt t="37198" x="2863850" y="4495800"/>
          <p14:tracePt t="37208" x="2795588" y="4452938"/>
          <p14:tracePt t="37214" x="2727325" y="4419600"/>
          <p14:tracePt t="37224" x="2641600" y="4384675"/>
          <p14:tracePt t="37230" x="2506663" y="4316413"/>
          <p14:tracePt t="37239" x="2395538" y="4275138"/>
          <p14:tracePt t="37246" x="2276475" y="4232275"/>
          <p14:tracePt t="37255" x="2157413" y="4181475"/>
          <p14:tracePt t="37263" x="2047875" y="4130675"/>
          <p14:tracePt t="37270" x="1979613" y="4105275"/>
          <p14:tracePt t="37278" x="1920875" y="4079875"/>
          <p14:tracePt t="37287" x="1868488" y="4052888"/>
          <p14:tracePt t="37294" x="1860550" y="4044950"/>
          <p14:tracePt t="37302" x="1817688" y="4019550"/>
          <p14:tracePt t="37310" x="1809750" y="4011613"/>
          <p14:tracePt t="37318" x="1792288" y="4002088"/>
          <p14:tracePt t="37327" x="1792288" y="3994150"/>
          <p14:tracePt t="37334" x="1784350" y="3960813"/>
          <p14:tracePt t="37343" x="1784350" y="3951288"/>
          <p14:tracePt t="37350" x="1766888" y="3917950"/>
          <p14:tracePt t="37360" x="1758950" y="3900488"/>
          <p14:tracePt t="37366" x="1749425" y="3875088"/>
          <p14:tracePt t="37377" x="1733550" y="3867150"/>
          <p14:tracePt t="37382" x="1733550" y="3857625"/>
          <p14:tracePt t="37456" x="1724025" y="3857625"/>
          <p14:tracePt t="37463" x="1716088" y="3857625"/>
          <p14:tracePt t="37472" x="1708150" y="3867150"/>
          <p14:tracePt t="37481" x="1698625" y="3867150"/>
          <p14:tracePt t="37639" x="1724025" y="3867150"/>
          <p14:tracePt t="37648" x="1749425" y="3867150"/>
          <p14:tracePt t="37657" x="1801813" y="3867150"/>
          <p14:tracePt t="37664" x="1843088" y="3857625"/>
          <p14:tracePt t="37671" x="1936750" y="3849688"/>
          <p14:tracePt t="37680" x="2047875" y="3841750"/>
          <p14:tracePt t="37687" x="2174875" y="3824288"/>
          <p14:tracePt t="37696" x="2286000" y="3824288"/>
          <p14:tracePt t="37702" x="2395538" y="3841750"/>
          <p14:tracePt t="37710" x="2514600" y="3867150"/>
          <p14:tracePt t="37718" x="2616200" y="3883025"/>
          <p14:tracePt t="37726" x="2684463" y="3908425"/>
          <p14:tracePt t="37734" x="2760663" y="3951288"/>
          <p14:tracePt t="37743" x="2770188" y="3960813"/>
          <p14:tracePt t="37750" x="2770188" y="3968750"/>
          <p14:tracePt t="37760" x="2778125" y="3994150"/>
          <p14:tracePt t="37767" x="2778125" y="4002088"/>
          <p14:tracePt t="37777" x="2778125" y="4011613"/>
          <p14:tracePt t="37782" x="2778125" y="4027488"/>
          <p14:tracePt t="37792" x="2760663" y="4052888"/>
          <p14:tracePt t="37799" x="2752725" y="4062413"/>
          <p14:tracePt t="37810" x="2735263" y="4087813"/>
          <p14:tracePt t="37814" x="2701925" y="4130675"/>
          <p14:tracePt t="37825" x="2668588" y="4156075"/>
          <p14:tracePt t="37831" x="2641600" y="4164013"/>
          <p14:tracePt t="37839" x="2582863" y="4181475"/>
          <p14:tracePt t="37846" x="2497138" y="4197350"/>
          <p14:tracePt t="37855" x="2405063" y="4206875"/>
          <p14:tracePt t="37862" x="2301875" y="4214813"/>
          <p14:tracePt t="37871" x="2192338" y="4224338"/>
          <p14:tracePt t="37878" x="2081213" y="4224338"/>
          <p14:tracePt t="37886" x="1987550" y="4224338"/>
          <p14:tracePt t="37894" x="1885950" y="4206875"/>
          <p14:tracePt t="37902" x="1817688" y="4189413"/>
          <p14:tracePt t="37910" x="1801813" y="4171950"/>
          <p14:tracePt t="37928" x="1801813" y="4156075"/>
          <p14:tracePt t="37934" x="1801813" y="4138613"/>
          <p14:tracePt t="37943" x="1801813" y="4113213"/>
          <p14:tracePt t="37951" x="1817688" y="4087813"/>
          <p14:tracePt t="37960" x="1835150" y="4070350"/>
          <p14:tracePt t="37966" x="1843088" y="4052888"/>
          <p14:tracePt t="37977" x="1852613" y="4044950"/>
          <p14:tracePt t="37983" x="1860550" y="4037013"/>
          <p14:tracePt t="38014" x="1843088" y="4037013"/>
          <p14:tracePt t="38031" x="1835150" y="4037013"/>
          <p14:tracePt t="38047" x="1817688" y="4027488"/>
          <p14:tracePt t="38054" x="1809750" y="4027488"/>
          <p14:tracePt t="38062" x="1784350" y="4027488"/>
          <p14:tracePt t="38071" x="1749425" y="4019550"/>
          <p14:tracePt t="38079" x="1708150" y="4011613"/>
          <p14:tracePt t="38086" x="1673225" y="4011613"/>
          <p14:tracePt t="38094" x="1639888" y="3994150"/>
          <p14:tracePt t="38102" x="1614488" y="3994150"/>
          <p14:tracePt t="38110" x="1606550" y="3994150"/>
          <p14:tracePt t="38126" x="1606550" y="3986213"/>
          <p14:tracePt t="38142" x="1606550" y="3976688"/>
          <p14:tracePt t="38159" x="1622425" y="3976688"/>
          <p14:tracePt t="38165" x="1647825" y="3976688"/>
          <p14:tracePt t="38175" x="1682750" y="3968750"/>
          <p14:tracePt t="38182" x="1716088" y="3960813"/>
          <p14:tracePt t="38191" x="1749425" y="3960813"/>
          <p14:tracePt t="38198" x="1766888" y="3951288"/>
          <p14:tracePt t="38238" x="1766888" y="3960813"/>
          <p14:tracePt t="38246" x="1766888" y="3968750"/>
          <p14:tracePt t="38254" x="1758950" y="3976688"/>
          <p14:tracePt t="38262" x="1749425" y="3986213"/>
          <p14:tracePt t="38270" x="1749425" y="3994150"/>
          <p14:tracePt t="38278" x="1741488" y="4002088"/>
          <p14:tracePt t="38286" x="1733550" y="4027488"/>
          <p14:tracePt t="38294" x="1724025" y="4052888"/>
          <p14:tracePt t="38308" x="1724025" y="4070350"/>
          <p14:tracePt t="38314" x="1724025" y="4095750"/>
          <p14:tracePt t="38324" x="1724025" y="4105275"/>
          <p14:tracePt t="38330" x="1724025" y="4121150"/>
          <p14:tracePt t="38340" x="1724025" y="4130675"/>
          <p14:tracePt t="38346" x="1733550" y="4146550"/>
          <p14:tracePt t="38362" x="1749425" y="4164013"/>
          <p14:tracePt t="38370" x="1758950" y="4164013"/>
          <p14:tracePt t="38378" x="1784350" y="4181475"/>
          <p14:tracePt t="38386" x="1792288" y="4181475"/>
          <p14:tracePt t="38394" x="1809750" y="4181475"/>
          <p14:tracePt t="38402" x="1835150" y="4197350"/>
          <p14:tracePt t="38410" x="1878013" y="4206875"/>
          <p14:tracePt t="38418" x="1936750" y="4224338"/>
          <p14:tracePt t="38426" x="2005013" y="4240213"/>
          <p14:tracePt t="38434" x="2073275" y="4257675"/>
          <p14:tracePt t="38444" x="2141538" y="4265613"/>
          <p14:tracePt t="38450" x="2225675" y="4275138"/>
          <p14:tracePt t="38459" x="2293938" y="4283075"/>
          <p14:tracePt t="38466" x="2336800" y="4283075"/>
          <p14:tracePt t="38475" x="2395538" y="4283075"/>
          <p14:tracePt t="38483" x="2446338" y="4283075"/>
          <p14:tracePt t="38492" x="2489200" y="4275138"/>
          <p14:tracePt t="38498" x="2532063" y="4265613"/>
          <p14:tracePt t="38508" x="2557463" y="4265613"/>
          <p14:tracePt t="38515" x="2565400" y="4249738"/>
          <p14:tracePt t="38527" x="2582863" y="4249738"/>
          <p14:tracePt t="38543" x="2590800" y="4232275"/>
          <p14:tracePt t="38548" x="2600325" y="4206875"/>
          <p14:tracePt t="38557" x="2600325" y="4181475"/>
          <p14:tracePt t="38564" x="2600325" y="4164013"/>
          <p14:tracePt t="38572" x="2616200" y="4130675"/>
          <p14:tracePt t="38580" x="2633663" y="4087813"/>
          <p14:tracePt t="38586" x="2633663" y="4070350"/>
          <p14:tracePt t="38594" x="2651125" y="4044950"/>
          <p14:tracePt t="38602" x="2668588" y="4019550"/>
          <p14:tracePt t="38610" x="2684463" y="3986213"/>
          <p14:tracePt t="38628" x="2693988" y="3976688"/>
          <p14:tracePt t="38643" x="2693988" y="3968750"/>
          <p14:tracePt t="38659" x="2693988" y="3960813"/>
          <p14:tracePt t="38676" x="2693988" y="3951288"/>
          <p14:tracePt t="38698" x="2693988" y="3943350"/>
          <p14:tracePt t="38756" x="2693988" y="3935413"/>
          <p14:tracePt t="38804" x="2684463" y="3935413"/>
          <p14:tracePt t="38811" x="2676525" y="3943350"/>
          <p14:tracePt t="38820" x="2659063" y="3976688"/>
          <p14:tracePt t="38827" x="2641600" y="3994150"/>
          <p14:tracePt t="38834" x="2633663" y="4019550"/>
          <p14:tracePt t="38842" x="2600325" y="4052888"/>
          <p14:tracePt t="38850" x="2549525" y="4095750"/>
          <p14:tracePt t="38860" x="2489200" y="4156075"/>
          <p14:tracePt t="38866" x="2413000" y="4197350"/>
          <p14:tracePt t="38875" x="2327275" y="4232275"/>
          <p14:tracePt t="38882" x="2235200" y="4265613"/>
          <p14:tracePt t="38892" x="2141538" y="4283075"/>
          <p14:tracePt t="38898" x="2038350" y="4283075"/>
          <p14:tracePt t="38908" x="1962150" y="4265613"/>
          <p14:tracePt t="38914" x="1868488" y="4224338"/>
          <p14:tracePt t="38924" x="1792288" y="4189413"/>
          <p14:tracePt t="38930" x="1733550" y="4156075"/>
          <p14:tracePt t="38938" x="1673225" y="4105275"/>
          <p14:tracePt t="38946" x="1622425" y="4062413"/>
          <p14:tracePt t="38962" x="1622425" y="4052888"/>
          <p14:tracePt t="38970" x="1622425" y="4037013"/>
          <p14:tracePt t="38978" x="1622425" y="4027488"/>
          <p14:tracePt t="38986" x="1622425" y="4011613"/>
          <p14:tracePt t="38994" x="1639888" y="3994150"/>
          <p14:tracePt t="39002" x="1673225" y="3976688"/>
          <p14:tracePt t="39010" x="1716088" y="3943350"/>
          <p14:tracePt t="39018" x="1741488" y="3943350"/>
          <p14:tracePt t="39026" x="1801813" y="3935413"/>
          <p14:tracePt t="39034" x="1878013" y="3925888"/>
          <p14:tracePt t="39042" x="2005013" y="3925888"/>
          <p14:tracePt t="39050" x="2141538" y="3925888"/>
          <p14:tracePt t="39058" x="2251075" y="3925888"/>
          <p14:tracePt t="39066" x="2327275" y="3935413"/>
          <p14:tracePt t="39075" x="2387600" y="3951288"/>
          <p14:tracePt t="39092" x="2395538" y="3960813"/>
          <p14:tracePt t="39098" x="2405063" y="3960813"/>
          <p14:tracePt t="39108" x="2420938" y="3968750"/>
          <p14:tracePt t="39114" x="2430463" y="3968750"/>
          <p14:tracePt t="39124" x="2430463" y="3976688"/>
          <p14:tracePt t="39140" x="2438400" y="3976688"/>
          <p14:tracePt t="39146" x="2438400" y="3986213"/>
          <p14:tracePt t="39154" x="2455863" y="3986213"/>
          <p14:tracePt t="39162" x="2481263" y="3986213"/>
          <p14:tracePt t="39170" x="2506663" y="4011613"/>
          <p14:tracePt t="39178" x="2524125" y="4011613"/>
          <p14:tracePt t="39187" x="2557463" y="4011613"/>
          <p14:tracePt t="39194" x="2574925" y="4011613"/>
          <p14:tracePt t="39202" x="2608263" y="4011613"/>
          <p14:tracePt t="39210" x="2668588" y="4011613"/>
          <p14:tracePt t="39218" x="2719388" y="4011613"/>
          <p14:tracePt t="39225" x="2770188" y="4011613"/>
          <p14:tracePt t="39233" x="2811463" y="4011613"/>
          <p14:tracePt t="39242" x="2846388" y="4011613"/>
          <p14:tracePt t="39492" x="2854325" y="4011613"/>
          <p14:tracePt t="40322" x="2846388" y="4002088"/>
          <p14:tracePt t="40329" x="2846388" y="3994150"/>
          <p14:tracePt t="40338" x="2838450" y="3986213"/>
          <p14:tracePt t="40346" x="2811463" y="3976688"/>
          <p14:tracePt t="40356" x="2778125" y="3968750"/>
          <p14:tracePt t="40362" x="2752725" y="3960813"/>
          <p14:tracePt t="40370" x="2727325" y="3943350"/>
          <p14:tracePt t="40378" x="2668588" y="3935413"/>
          <p14:tracePt t="40386" x="2582863" y="3917950"/>
          <p14:tracePt t="40394" x="2506663" y="3908425"/>
          <p14:tracePt t="40402" x="2430463" y="3900488"/>
          <p14:tracePt t="40410" x="2352675" y="3892550"/>
          <p14:tracePt t="40418" x="2286000" y="3883025"/>
          <p14:tracePt t="40426" x="2243138" y="3883025"/>
          <p14:tracePt t="40434" x="2208213" y="3883025"/>
          <p14:tracePt t="40443" x="2192338" y="3875088"/>
          <p14:tracePt t="40514" x="2192338" y="3867150"/>
          <p14:tracePt t="40524" x="2192338" y="3857625"/>
          <p14:tracePt t="40531" x="2200275" y="3849688"/>
          <p14:tracePt t="40546" x="2208213" y="3849688"/>
          <p14:tracePt t="40564" x="2243138" y="3841750"/>
          <p14:tracePt t="40570" x="2286000" y="3832225"/>
          <p14:tracePt t="40578" x="2362200" y="3824288"/>
          <p14:tracePt t="40586" x="2430463" y="3824288"/>
          <p14:tracePt t="40594" x="2532063" y="3824288"/>
          <p14:tracePt t="40602" x="2625725" y="3824288"/>
          <p14:tracePt t="40610" x="2719388" y="3824288"/>
          <p14:tracePt t="40618" x="2811463" y="3824288"/>
          <p14:tracePt t="40626" x="2905125" y="3824288"/>
          <p14:tracePt t="40634" x="2982913" y="3824288"/>
          <p14:tracePt t="40641" x="3041650" y="3824288"/>
          <p14:tracePt t="40650" x="3074988" y="3824288"/>
          <p14:tracePt t="40693" x="3084513" y="3832225"/>
          <p14:tracePt t="40724" x="3084513" y="3841750"/>
          <p14:tracePt t="40741" x="3084513" y="3849688"/>
          <p14:tracePt t="40748" x="3084513" y="3857625"/>
          <p14:tracePt t="40756" x="3084513" y="3867150"/>
          <p14:tracePt t="40771" x="3084513" y="3883025"/>
          <p14:tracePt t="40787" x="3074988" y="3892550"/>
          <p14:tracePt t="40795" x="3074988" y="3900488"/>
          <p14:tracePt t="40803" x="3074988" y="3908425"/>
          <p14:tracePt t="40810" x="3067050" y="3908425"/>
          <p14:tracePt t="40835" x="3059113" y="3908425"/>
          <p14:tracePt t="40851" x="3041650" y="3908425"/>
          <p14:tracePt t="40867" x="3024188" y="3908425"/>
          <p14:tracePt t="40876" x="3016250" y="3908425"/>
          <p14:tracePt t="40893" x="2990850" y="3908425"/>
          <p14:tracePt t="40911" x="2955925" y="3883025"/>
          <p14:tracePt t="40915" x="2955925" y="3875088"/>
          <p14:tracePt t="40931" x="2930525" y="3875088"/>
          <p14:tracePt t="40942" x="2922588" y="3875088"/>
          <p14:tracePt t="40947" x="2897188" y="3857625"/>
          <p14:tracePt t="40958" x="2889250" y="3857625"/>
          <p14:tracePt t="40963" x="2871788" y="3857625"/>
          <p14:tracePt t="40971" x="2838450" y="3857625"/>
          <p14:tracePt t="40979" x="2803525" y="3857625"/>
          <p14:tracePt t="40987" x="2786063" y="3857625"/>
          <p14:tracePt t="40995" x="2760663" y="3857625"/>
          <p14:tracePt t="41003" x="2727325" y="3857625"/>
          <p14:tracePt t="41010" x="2684463" y="3857625"/>
          <p14:tracePt t="41020" x="2641600" y="3867150"/>
          <p14:tracePt t="41027" x="2582863" y="3875088"/>
          <p14:tracePt t="41035" x="2532063" y="3883025"/>
          <p14:tracePt t="41044" x="2471738" y="3900488"/>
          <p14:tracePt t="41051" x="2430463" y="3908425"/>
          <p14:tracePt t="41059" x="2379663" y="3917950"/>
          <p14:tracePt t="41067" x="2344738" y="3917950"/>
          <p14:tracePt t="41077" x="2311400" y="3917950"/>
          <p14:tracePt t="41083" x="2276475" y="3917950"/>
          <p14:tracePt t="41093" x="2251075" y="3917950"/>
          <p14:tracePt t="41099" x="2225675" y="3917950"/>
          <p14:tracePt t="41109" x="2192338" y="3917950"/>
          <p14:tracePt t="41115" x="2157413" y="3917950"/>
          <p14:tracePt t="41127" x="2106613" y="3917950"/>
          <p14:tracePt t="41131" x="2055813" y="3900488"/>
          <p14:tracePt t="41143" x="2012950" y="3883025"/>
          <p14:tracePt t="41147" x="1971675" y="3867150"/>
          <p14:tracePt t="41158" x="1936750" y="3857625"/>
          <p14:tracePt t="41163" x="1903413" y="3849688"/>
          <p14:tracePt t="41171" x="1878013" y="3841750"/>
          <p14:tracePt t="41180" x="1852613" y="3841750"/>
          <p14:tracePt t="41187" x="1827213" y="3832225"/>
          <p14:tracePt t="41195" x="1801813" y="3832225"/>
          <p14:tracePt t="41203" x="1784350" y="3824288"/>
          <p14:tracePt t="41210" x="1766888" y="3824288"/>
          <p14:tracePt t="41225" x="1758950" y="3824288"/>
          <p14:tracePt t="41231" x="1749425" y="3824288"/>
          <p14:tracePt t="41242" x="1741488" y="3824288"/>
          <p14:tracePt t="41247" x="1733550" y="3824288"/>
          <p14:tracePt t="41258" x="1724025" y="3824288"/>
          <p14:tracePt t="41263" x="1716088" y="3824288"/>
          <p14:tracePt t="41271" x="1698625" y="3824288"/>
          <p14:tracePt t="41279" x="1690688" y="3824288"/>
          <p14:tracePt t="41295" x="1673225" y="3824288"/>
          <p14:tracePt t="41336" x="1665288" y="3832225"/>
          <p14:tracePt t="41351" x="1665288" y="3841750"/>
          <p14:tracePt t="41367" x="1657350" y="3841750"/>
          <p14:tracePt t="41375" x="1647825" y="3841750"/>
          <p14:tracePt t="41382" x="1639888" y="3849688"/>
          <p14:tracePt t="41413" x="1631950" y="3857625"/>
          <p14:tracePt t="41558" x="1622425" y="3857625"/>
          <p14:tracePt t="41566" x="1614488" y="3857625"/>
          <p14:tracePt t="41591" x="1614488" y="3867150"/>
          <p14:tracePt t="41598" x="1614488" y="3875088"/>
          <p14:tracePt t="41607" x="1614488" y="3892550"/>
          <p14:tracePt t="41614" x="1614488" y="3908425"/>
          <p14:tracePt t="41624" x="1614488" y="3925888"/>
          <p14:tracePt t="41630" x="1614488" y="3935413"/>
          <p14:tracePt t="41640" x="1614488" y="3943350"/>
          <p14:tracePt t="41646" x="1614488" y="3968750"/>
          <p14:tracePt t="41658" x="1622425" y="3986213"/>
          <p14:tracePt t="41662" x="1631950" y="4019550"/>
          <p14:tracePt t="41673" x="1647825" y="4062413"/>
          <p14:tracePt t="41679" x="1647825" y="4070350"/>
          <p14:tracePt t="41687" x="1647825" y="4087813"/>
          <p14:tracePt t="41694" x="1647825" y="4113213"/>
          <p14:tracePt t="41703" x="1647825" y="4138613"/>
          <p14:tracePt t="41710" x="1647825" y="4156075"/>
          <p14:tracePt t="41719" x="1647825" y="4171950"/>
          <p14:tracePt t="41727" x="1647825" y="4189413"/>
          <p14:tracePt t="41734" x="1647825" y="4206875"/>
          <p14:tracePt t="41856" x="1657350" y="4197350"/>
          <p14:tracePt t="41872" x="1673225" y="4189413"/>
          <p14:tracePt t="41880" x="1682750" y="4181475"/>
          <p14:tracePt t="41890" x="1690688" y="4181475"/>
          <p14:tracePt t="41895" x="1698625" y="4171950"/>
          <p14:tracePt t="41902" x="1698625" y="4164013"/>
          <p14:tracePt t="41910" x="1698625" y="4146550"/>
          <p14:tracePt t="41918" x="1708150" y="4138613"/>
          <p14:tracePt t="41926" x="1716088" y="4121150"/>
          <p14:tracePt t="41934" x="1716088" y="4113213"/>
          <p14:tracePt t="41942" x="1724025" y="4105275"/>
          <p14:tracePt t="41950" x="1724025" y="4095750"/>
          <p14:tracePt t="42072" x="1716088" y="4095750"/>
          <p14:tracePt t="42079" x="1716088" y="4121150"/>
          <p14:tracePt t="42088" x="1708150" y="4138613"/>
          <p14:tracePt t="42097" x="1708150" y="4146550"/>
          <p14:tracePt t="42104" x="1708150" y="4181475"/>
          <p14:tracePt t="42112" x="1708150" y="4206875"/>
          <p14:tracePt t="42119" x="1708150" y="4232275"/>
          <p14:tracePt t="42127" x="1708150" y="4257675"/>
          <p14:tracePt t="42135" x="1698625" y="4283075"/>
          <p14:tracePt t="42143" x="1698625" y="4325938"/>
          <p14:tracePt t="42151" x="1698625" y="4368800"/>
          <p14:tracePt t="42160" x="1690688" y="4452938"/>
          <p14:tracePt t="42167" x="1690688" y="4529138"/>
          <p14:tracePt t="42176" x="1682750" y="4622800"/>
          <p14:tracePt t="42183" x="1682750" y="4699000"/>
          <p14:tracePt t="42192" x="1682750" y="4767263"/>
          <p14:tracePt t="42199" x="1682750" y="4818063"/>
          <p14:tracePt t="42208" x="1682750" y="4827588"/>
          <p14:tracePt t="42231" x="1682750" y="4835525"/>
          <p14:tracePt t="42242" x="1682750" y="4843463"/>
          <p14:tracePt t="42247" x="1682750" y="4852988"/>
          <p14:tracePt t="42260" x="1690688" y="4852988"/>
          <p14:tracePt t="42262" x="1708150" y="4860925"/>
          <p14:tracePt t="42270" x="1716088" y="4860925"/>
          <p14:tracePt t="42278" x="1733550" y="4868863"/>
          <p14:tracePt t="42286" x="1766888" y="4878388"/>
          <p14:tracePt t="42294" x="1827213" y="4878388"/>
          <p14:tracePt t="42302" x="1936750" y="4878388"/>
          <p14:tracePt t="42310" x="2090738" y="4878388"/>
          <p14:tracePt t="42318" x="2301875" y="4878388"/>
          <p14:tracePt t="42326" x="2557463" y="4894263"/>
          <p14:tracePt t="42334" x="2879725" y="4894263"/>
          <p14:tracePt t="42342" x="3203575" y="4894263"/>
          <p14:tracePt t="42350" x="3525838" y="4894263"/>
          <p14:tracePt t="42358" x="3832225" y="4886325"/>
          <p14:tracePt t="42366" x="4052888" y="4860925"/>
          <p14:tracePt t="42375" x="4205288" y="4835525"/>
          <p14:tracePt t="42382" x="4306888" y="4810125"/>
          <p14:tracePt t="42392" x="4316413" y="4802188"/>
          <p14:tracePt t="42423" x="4316413" y="4792663"/>
          <p14:tracePt t="42441" x="4316413" y="4759325"/>
          <p14:tracePt t="42446" x="4291013" y="4716463"/>
          <p14:tracePt t="42454" x="4291013" y="4708525"/>
          <p14:tracePt t="42462" x="4273550" y="4683125"/>
          <p14:tracePt t="42470" x="4265613" y="4640263"/>
          <p14:tracePt t="42477" x="4240213" y="4579938"/>
          <p14:tracePt t="42485" x="4205288" y="4513263"/>
          <p14:tracePt t="42493" x="4162425" y="4419600"/>
          <p14:tracePt t="42501" x="4111625" y="4300538"/>
          <p14:tracePt t="42509" x="4060825" y="4113213"/>
          <p14:tracePt t="42518" x="4035425" y="3917950"/>
          <p14:tracePt t="42526" x="4027488" y="3748088"/>
          <p14:tracePt t="42535" x="4017963" y="3552825"/>
          <p14:tracePt t="42544" x="4044950" y="3355975"/>
          <p14:tracePt t="42550" x="4070350" y="3160713"/>
          <p14:tracePt t="42559" x="4121150" y="2949575"/>
          <p14:tracePt t="42566" x="4179888" y="2762250"/>
          <p14:tracePt t="42576" x="4256088" y="2592388"/>
          <p14:tracePt t="42582" x="4324350" y="2463800"/>
          <p14:tracePt t="42592" x="4392613" y="2344738"/>
          <p14:tracePt t="42598" x="4451350" y="2235200"/>
          <p14:tracePt t="42608" x="4494213" y="2141538"/>
          <p14:tracePt t="42614" x="4529138" y="2047875"/>
          <p14:tracePt t="42623" x="4554538" y="1963738"/>
          <p14:tracePt t="42630" x="4595813" y="1903413"/>
          <p14:tracePt t="42640" x="4630738" y="1852613"/>
          <p14:tracePt t="42646" x="4630738" y="1844675"/>
          <p14:tracePt t="42655" x="4646613" y="1827213"/>
          <p14:tracePt t="42671" x="4656138" y="1827213"/>
          <p14:tracePt t="42678" x="4664075" y="1819275"/>
          <p14:tracePt t="42686" x="4689475" y="1819275"/>
          <p14:tracePt t="42694" x="4724400" y="1827213"/>
          <p14:tracePt t="42702" x="4783138" y="1860550"/>
          <p14:tracePt t="42710" x="4859338" y="1911350"/>
          <p14:tracePt t="42718" x="4962525" y="1963738"/>
          <p14:tracePt t="42726" x="5114925" y="2030413"/>
          <p14:tracePt t="42734" x="5353050" y="2098675"/>
          <p14:tracePt t="42742" x="5624513" y="2166938"/>
          <p14:tracePt t="42750" x="5921375" y="2243138"/>
          <p14:tracePt t="42758" x="6210300" y="2286000"/>
          <p14:tracePt t="42766" x="6508750" y="2344738"/>
          <p14:tracePt t="42775" x="6797675" y="2405063"/>
          <p14:tracePt t="42782" x="7000875" y="2447925"/>
          <p14:tracePt t="42791" x="7127875" y="2463800"/>
          <p14:tracePt t="42798" x="7229475" y="2473325"/>
          <p14:tracePt t="42808" x="7289800" y="2481263"/>
          <p14:tracePt t="42814" x="7297738" y="2481263"/>
          <p14:tracePt t="42824" x="7307263" y="2489200"/>
          <p14:tracePt t="42846" x="7297738" y="2498725"/>
          <p14:tracePt t="42856" x="7281863" y="2532063"/>
          <p14:tracePt t="42862" x="7272338" y="2549525"/>
          <p14:tracePt t="42870" x="7256463" y="2592388"/>
          <p14:tracePt t="42878" x="7239000" y="2686050"/>
          <p14:tracePt t="42886" x="7204075" y="2813050"/>
          <p14:tracePt t="42907" x="7153275" y="3254375"/>
          <p14:tracePt t="42910" x="7127875" y="3492500"/>
          <p14:tracePt t="42918" x="7119938" y="3730625"/>
          <p14:tracePt t="42926" x="7102475" y="3925888"/>
          <p14:tracePt t="42934" x="7102475" y="4087813"/>
          <p14:tracePt t="42942" x="7102475" y="4249738"/>
          <p14:tracePt t="42950" x="7119938" y="4376738"/>
          <p14:tracePt t="42958" x="7170738" y="4503738"/>
          <p14:tracePt t="42966" x="7204075" y="4597400"/>
          <p14:tracePt t="42975" x="7239000" y="4673600"/>
          <p14:tracePt t="42982" x="7272338" y="4724400"/>
          <p14:tracePt t="42991" x="7297738" y="4749800"/>
          <p14:tracePt t="42998" x="7332663" y="4775200"/>
          <p14:tracePt t="43014" x="7340600" y="4784725"/>
          <p14:tracePt t="43160" x="7340600" y="4775200"/>
          <p14:tracePt t="43176" x="7340600" y="4767263"/>
          <p14:tracePt t="43193" x="7340600" y="4741863"/>
          <p14:tracePt t="43198" x="7323138" y="4733925"/>
          <p14:tracePt t="43207" x="7307263" y="4708525"/>
          <p14:tracePt t="43223" x="7289800" y="4691063"/>
          <p14:tracePt t="43230" x="7272338" y="4648200"/>
          <p14:tracePt t="43240" x="7264400" y="4614863"/>
          <p14:tracePt t="43246" x="7256463" y="4589463"/>
          <p14:tracePt t="43257" x="7256463" y="4572000"/>
          <p14:tracePt t="43262" x="7256463" y="4546600"/>
          <p14:tracePt t="43270" x="7256463" y="4513263"/>
          <p14:tracePt t="43278" x="7264400" y="4470400"/>
          <p14:tracePt t="43286" x="7281863" y="4419600"/>
          <p14:tracePt t="43294" x="7289800" y="4384675"/>
          <p14:tracePt t="43302" x="7297738" y="4359275"/>
          <p14:tracePt t="43310" x="7307263" y="4341813"/>
          <p14:tracePt t="43318" x="7315200" y="4333875"/>
          <p14:tracePt t="43326" x="7315200" y="4308475"/>
          <p14:tracePt t="43334" x="7323138" y="4300538"/>
          <p14:tracePt t="43350" x="7323138" y="4291013"/>
          <p14:tracePt t="43573" x="7315200" y="4283075"/>
          <p14:tracePt t="43591" x="7307263" y="4283075"/>
          <p14:tracePt t="43598" x="7289800" y="4283075"/>
          <p14:tracePt t="43607" x="7264400" y="4283075"/>
          <p14:tracePt t="43614" x="7256463" y="4283075"/>
          <p14:tracePt t="43624" x="7239000" y="4283075"/>
          <p14:tracePt t="43630" x="7229475" y="4283075"/>
          <p14:tracePt t="43640" x="7213600" y="4275138"/>
          <p14:tracePt t="43646" x="7204075" y="4275138"/>
          <p14:tracePt t="43704" x="7196138" y="4265613"/>
          <p14:tracePt t="43720" x="7178675" y="4249738"/>
          <p14:tracePt t="43729" x="7170738" y="4240213"/>
          <p14:tracePt t="43736" x="7153275" y="4224338"/>
          <p14:tracePt t="43745" x="7145338" y="4224338"/>
          <p14:tracePt t="43751" x="7127875" y="4214813"/>
          <p14:tracePt t="43759" x="7119938" y="4206875"/>
          <p14:tracePt t="43766" x="7112000" y="4206875"/>
          <p14:tracePt t="43775" x="7102475" y="4197350"/>
          <p14:tracePt t="43782" x="7085013" y="4197350"/>
          <p14:tracePt t="43791" x="7069138" y="4171950"/>
          <p14:tracePt t="43798" x="7059613" y="4164013"/>
          <p14:tracePt t="43807" x="7034213" y="4138613"/>
          <p14:tracePt t="43814" x="7026275" y="4130675"/>
          <p14:tracePt t="43824" x="7018338" y="4121150"/>
          <p14:tracePt t="43830" x="7000875" y="4087813"/>
          <p14:tracePt t="43840" x="6983413" y="4070350"/>
          <p14:tracePt t="43846" x="6958013" y="4062413"/>
          <p14:tracePt t="43856" x="6932613" y="4037013"/>
          <p14:tracePt t="43862" x="6915150" y="4019550"/>
          <p14:tracePt t="43870" x="6907213" y="4011613"/>
          <p14:tracePt t="43878" x="6899275" y="4011613"/>
          <p14:tracePt t="43891" x="6881813" y="3994150"/>
          <p14:tracePt t="43894" x="6864350" y="3986213"/>
          <p14:tracePt t="43902" x="6864350" y="3976688"/>
          <p14:tracePt t="43910" x="6856413" y="3976688"/>
          <p14:tracePt t="43976" x="6848475" y="3976688"/>
          <p14:tracePt t="44128" x="6848475" y="4002088"/>
          <p14:tracePt t="44136" x="6848475" y="4027488"/>
          <p14:tracePt t="44144" x="6848475" y="4044950"/>
          <p14:tracePt t="44151" x="6848475" y="4079875"/>
          <p14:tracePt t="44161" x="6848475" y="4105275"/>
          <p14:tracePt t="44168" x="6848475" y="4121150"/>
          <p14:tracePt t="44177" x="6848475" y="4156075"/>
          <p14:tracePt t="44184" x="6848475" y="4189413"/>
          <p14:tracePt t="44193" x="6848475" y="4232275"/>
          <p14:tracePt t="44198" x="6813550" y="4257675"/>
          <p14:tracePt t="44208" x="6780213" y="4291013"/>
          <p14:tracePt t="44215" x="6754813" y="4316413"/>
          <p14:tracePt t="44224" x="6737350" y="4333875"/>
          <p14:tracePt t="44230" x="6704013" y="4341813"/>
          <p14:tracePt t="44242" x="6678613" y="4351338"/>
          <p14:tracePt t="44247" x="6643688" y="4368800"/>
          <p14:tracePt t="44258" x="6610350" y="4368800"/>
          <p14:tracePt t="44263" x="6567488" y="4376738"/>
          <p14:tracePt t="44274" x="6550025" y="4394200"/>
          <p14:tracePt t="44278" x="6534150" y="4394200"/>
          <p14:tracePt t="44286" x="6499225" y="4402138"/>
          <p14:tracePt t="44299" x="6448425" y="4419600"/>
          <p14:tracePt t="44308" x="6389688" y="4445000"/>
          <p14:tracePt t="44314" x="6303963" y="4460875"/>
          <p14:tracePt t="44324" x="6202363" y="4478338"/>
          <p14:tracePt t="44331" x="6091238" y="4486275"/>
          <p14:tracePt t="44341" x="5989638" y="4503738"/>
          <p14:tracePt t="44346" x="5880100" y="4513263"/>
          <p14:tracePt t="44358" x="5761038" y="4513263"/>
          <p14:tracePt t="44363" x="5641975" y="4513263"/>
          <p14:tracePt t="44373" x="5530850" y="4513263"/>
          <p14:tracePt t="44379" x="5411788" y="4513263"/>
          <p14:tracePt t="44386" x="5302250" y="4513263"/>
          <p14:tracePt t="44394" x="5199063" y="4495800"/>
          <p14:tracePt t="44403" x="5106988" y="4470400"/>
          <p14:tracePt t="44410" x="5003800" y="4445000"/>
          <p14:tracePt t="44418" x="4910138" y="4394200"/>
          <p14:tracePt t="44426" x="4826000" y="4351338"/>
          <p14:tracePt t="44435" x="4740275" y="4300538"/>
          <p14:tracePt t="44444" x="4664075" y="4257675"/>
          <p14:tracePt t="44450" x="4613275" y="4214813"/>
          <p14:tracePt t="44460" x="4570413" y="4164013"/>
          <p14:tracePt t="44466" x="4537075" y="4121150"/>
          <p14:tracePt t="44475" x="4503738" y="4062413"/>
          <p14:tracePt t="44483" x="4476750" y="4002088"/>
          <p14:tracePt t="44491" x="4460875" y="3943350"/>
          <p14:tracePt t="44498" x="4443413" y="3867150"/>
          <p14:tracePt t="44508" x="4435475" y="3806825"/>
          <p14:tracePt t="44514" x="4435475" y="3756025"/>
          <p14:tracePt t="44524" x="4435475" y="3697288"/>
          <p14:tracePt t="44531" x="4460875" y="3636963"/>
          <p14:tracePt t="44542" x="4486275" y="3578225"/>
          <p14:tracePt t="44548" x="4519613" y="3502025"/>
          <p14:tracePt t="44562" x="4570413" y="3449638"/>
          <p14:tracePt t="44564" x="4621213" y="3382963"/>
          <p14:tracePt t="44571" x="4681538" y="3322638"/>
          <p14:tracePt t="44578" x="4749800" y="3271838"/>
          <p14:tracePt t="44586" x="4826000" y="3211513"/>
          <p14:tracePt t="44594" x="4902200" y="3170238"/>
          <p14:tracePt t="44602" x="4987925" y="3119438"/>
          <p14:tracePt t="44610" x="5080000" y="3084513"/>
          <p14:tracePt t="44617" x="5191125" y="3033713"/>
          <p14:tracePt t="44625" x="5310188" y="2990850"/>
          <p14:tracePt t="44633" x="5472113" y="2949575"/>
          <p14:tracePt t="44641" x="5667375" y="2914650"/>
          <p14:tracePt t="44649" x="5862638" y="2889250"/>
          <p14:tracePt t="44658" x="6100763" y="2871788"/>
          <p14:tracePt t="44666" x="6364288" y="2863850"/>
          <p14:tracePt t="44674" x="6618288" y="2863850"/>
          <p14:tracePt t="44682" x="6780213" y="2863850"/>
          <p14:tracePt t="44691" x="6942138" y="2863850"/>
          <p14:tracePt t="44698" x="7085013" y="2863850"/>
          <p14:tracePt t="44707" x="7196138" y="2871788"/>
          <p14:tracePt t="44714" x="7289800" y="2889250"/>
          <p14:tracePt t="44724" x="7348538" y="2906713"/>
          <p14:tracePt t="44730" x="7400925" y="2922588"/>
          <p14:tracePt t="44740" x="7408863" y="2922588"/>
          <p14:tracePt t="44746" x="7442200" y="2940050"/>
          <p14:tracePt t="44756" x="7485063" y="2957513"/>
          <p14:tracePt t="44762" x="7518400" y="3000375"/>
          <p14:tracePt t="44772" x="7535863" y="3016250"/>
          <p14:tracePt t="44778" x="7561263" y="3041650"/>
          <p14:tracePt t="44786" x="7604125" y="3076575"/>
          <p14:tracePt t="44794" x="7654925" y="3127375"/>
          <p14:tracePt t="44802" x="7723188" y="3195638"/>
          <p14:tracePt t="44810" x="7773988" y="3254375"/>
          <p14:tracePt t="44818" x="7850188" y="3340100"/>
          <p14:tracePt t="44826" x="7918450" y="3416300"/>
          <p14:tracePt t="44834" x="8004175" y="3502025"/>
          <p14:tracePt t="44842" x="8088313" y="3603625"/>
          <p14:tracePt t="44850" x="8181975" y="3679825"/>
          <p14:tracePt t="44858" x="8266113" y="3763963"/>
          <p14:tracePt t="44866" x="8351838" y="3841750"/>
          <p14:tracePt t="44875" x="8435975" y="3917950"/>
          <p14:tracePt t="44882" x="8504238" y="3976688"/>
          <p14:tracePt t="44892" x="8580438" y="4027488"/>
          <p14:tracePt t="44898" x="8632825" y="4052888"/>
          <p14:tracePt t="44907" x="8683625" y="4070350"/>
          <p14:tracePt t="44914" x="8734425" y="4079875"/>
          <p14:tracePt t="44923" x="8767763" y="4087813"/>
          <p14:tracePt t="44930" x="8802688" y="4095750"/>
          <p14:tracePt t="44941" x="8836025" y="4095750"/>
          <p14:tracePt t="44946" x="8869363" y="4095750"/>
          <p14:tracePt t="44956" x="8912225" y="4095750"/>
          <p14:tracePt t="44962" x="8937625" y="4095750"/>
          <p14:tracePt t="44972" x="8955088" y="4095750"/>
          <p14:tracePt t="44978" x="8963025" y="4087813"/>
          <p14:tracePt t="44986" x="8980488" y="4079875"/>
          <p14:tracePt t="44994" x="8988425" y="4052888"/>
          <p14:tracePt t="45002" x="8988425" y="4037013"/>
          <p14:tracePt t="45010" x="8997950" y="4011613"/>
          <p14:tracePt t="45018" x="9005888" y="3976688"/>
          <p14:tracePt t="45026" x="9005888" y="3917950"/>
          <p14:tracePt t="45034" x="8988425" y="3867150"/>
          <p14:tracePt t="45042" x="8963025" y="3832225"/>
          <p14:tracePt t="45050" x="8904288" y="3790950"/>
          <p14:tracePt t="45058" x="8785225" y="3738563"/>
          <p14:tracePt t="45066" x="8632825" y="3722688"/>
          <p14:tracePt t="45076" x="8410575" y="3705225"/>
          <p14:tracePt t="45082" x="8156575" y="3713163"/>
          <p14:tracePt t="45092" x="7842250" y="3756025"/>
          <p14:tracePt t="45098" x="7527925" y="3832225"/>
          <p14:tracePt t="45108" x="7196138" y="3960813"/>
          <p14:tracePt t="45114" x="6889750" y="4079875"/>
          <p14:tracePt t="45124" x="6600825" y="4232275"/>
          <p14:tracePt t="45131" x="6346825" y="4402138"/>
          <p14:tracePt t="45140" x="6134100" y="4538663"/>
          <p14:tracePt t="45146" x="5989638" y="4673600"/>
          <p14:tracePt t="45157" x="5880100" y="4767263"/>
          <p14:tracePt t="45162" x="5786438" y="4878388"/>
          <p14:tracePt t="45173" x="5708650" y="4954588"/>
          <p14:tracePt t="45178" x="5657850" y="5022850"/>
          <p14:tracePt t="45186" x="5591175" y="5099050"/>
          <p14:tracePt t="45194" x="5538788" y="5175250"/>
          <p14:tracePt t="45203" x="5472113" y="5226050"/>
          <p14:tracePt t="45210" x="5421313" y="5276850"/>
          <p14:tracePt t="45218" x="5360988" y="5311775"/>
          <p14:tracePt t="45226" x="5284788" y="5337175"/>
          <p14:tracePt t="45234" x="5224463" y="5370513"/>
          <p14:tracePt t="45242" x="5157788" y="5380038"/>
          <p14:tracePt t="45251" x="5097463" y="5387975"/>
          <p14:tracePt t="45258" x="5029200" y="5387975"/>
          <p14:tracePt t="45266" x="4962525" y="5387975"/>
          <p14:tracePt t="45275" x="4868863" y="5353050"/>
          <p14:tracePt t="45283" x="4783138" y="5302250"/>
          <p14:tracePt t="45291" x="4699000" y="5243513"/>
          <p14:tracePt t="45298" x="4605338" y="5167313"/>
          <p14:tracePt t="45309" x="4519613" y="5091113"/>
          <p14:tracePt t="45314" x="4435475" y="5005388"/>
          <p14:tracePt t="45324" x="4341813" y="4903788"/>
          <p14:tracePt t="45331" x="4273550" y="4818063"/>
          <p14:tracePt t="45339" x="4265613" y="4810125"/>
          <p14:tracePt t="45346" x="4265613" y="4792663"/>
          <p14:tracePt t="45357" x="4265613" y="4775200"/>
          <p14:tracePt t="45362" x="4281488" y="4749800"/>
          <p14:tracePt t="45373" x="4298950" y="4741863"/>
          <p14:tracePt t="45378" x="4324350" y="4716463"/>
          <p14:tracePt t="45387" x="4349750" y="4699000"/>
          <p14:tracePt t="45394" x="4384675" y="4683125"/>
          <p14:tracePt t="45402" x="4443413" y="4657725"/>
          <p14:tracePt t="45410" x="4529138" y="4630738"/>
          <p14:tracePt t="45419" x="4579938" y="4630738"/>
          <p14:tracePt t="45426" x="4724400" y="4605338"/>
          <p14:tracePt t="45435" x="4927600" y="4579938"/>
          <p14:tracePt t="45442" x="5224463" y="4564063"/>
          <p14:tracePt t="45450" x="5530850" y="4554538"/>
          <p14:tracePt t="45460" x="5862638" y="4538663"/>
          <p14:tracePt t="45466" x="6194425" y="4513263"/>
          <p14:tracePt t="45475" x="6483350" y="4460875"/>
          <p14:tracePt t="45482" x="6719888" y="4427538"/>
          <p14:tracePt t="45491" x="6907213" y="4384675"/>
          <p14:tracePt t="45498" x="7026275" y="4351338"/>
          <p14:tracePt t="45507" x="7119938" y="4308475"/>
          <p14:tracePt t="45514" x="7178675" y="4283075"/>
          <p14:tracePt t="45524" x="7204075" y="4265613"/>
          <p14:tracePt t="45530" x="7221538" y="4240213"/>
          <p14:tracePt t="45544" x="7229475" y="4232275"/>
          <p14:tracePt t="45547" x="7229475" y="4206875"/>
          <p14:tracePt t="45560" x="7229475" y="4189413"/>
          <p14:tracePt t="45563" x="7229475" y="4164013"/>
          <p14:tracePt t="45576" x="7213600" y="4130675"/>
          <p14:tracePt t="45580" x="7188200" y="4095750"/>
          <p14:tracePt t="45587" x="7162800" y="4052888"/>
          <p14:tracePt t="45594" x="7145338" y="4044950"/>
          <p14:tracePt t="45603" x="7119938" y="4019550"/>
          <p14:tracePt t="45611" x="7051675" y="3976688"/>
          <p14:tracePt t="45618" x="6958013" y="3925888"/>
          <p14:tracePt t="45626" x="6838950" y="3875088"/>
          <p14:tracePt t="45634" x="6626225" y="3816350"/>
          <p14:tracePt t="45642" x="6397625" y="3730625"/>
          <p14:tracePt t="45650" x="6116638" y="3654425"/>
          <p14:tracePt t="45660" x="5845175" y="3586163"/>
          <p14:tracePt t="45666" x="5591175" y="3517900"/>
          <p14:tracePt t="45675" x="5360988" y="3449638"/>
          <p14:tracePt t="45682" x="5216525" y="3390900"/>
          <p14:tracePt t="45691" x="5080000" y="3314700"/>
          <p14:tracePt t="45698" x="4978400" y="3246438"/>
          <p14:tracePt t="45707" x="4894263" y="3178175"/>
          <p14:tracePt t="45713" x="4818063" y="3119438"/>
          <p14:tracePt t="45724" x="4749800" y="3067050"/>
          <p14:tracePt t="45729" x="4699000" y="3016250"/>
          <p14:tracePt t="45740" x="4621213" y="2957513"/>
          <p14:tracePt t="45745" x="4570413" y="2914650"/>
          <p14:tracePt t="45756" x="4511675" y="2855913"/>
          <p14:tracePt t="45762" x="4451350" y="2795588"/>
          <p14:tracePt t="45772" x="4400550" y="2752725"/>
          <p14:tracePt t="45778" x="4341813" y="2711450"/>
          <p14:tracePt t="45787" x="4281488" y="2676525"/>
          <p14:tracePt t="45794" x="4273550" y="2668588"/>
          <p14:tracePt t="45802" x="4265613" y="2668588"/>
          <p14:tracePt t="45874" x="4273550" y="2668588"/>
          <p14:tracePt t="45915" x="4273550" y="2676525"/>
          <p14:tracePt t="45923" x="4256088" y="2693988"/>
          <p14:tracePt t="45930" x="4256088" y="2711450"/>
          <p14:tracePt t="45939" x="4240213" y="2727325"/>
          <p14:tracePt t="45946" x="4222750" y="2744788"/>
          <p14:tracePt t="45957" x="4205288" y="2762250"/>
          <p14:tracePt t="45962" x="4197350" y="2778125"/>
          <p14:tracePt t="45972" x="4197350" y="2787650"/>
          <p14:tracePt t="45978" x="4187825" y="2795588"/>
          <p14:tracePt t="45986" x="4187825" y="2805113"/>
          <p14:tracePt t="45994" x="4179888" y="2813050"/>
          <p14:tracePt t="46003" x="4162425" y="2830513"/>
          <p14:tracePt t="46010" x="4146550" y="2863850"/>
          <p14:tracePt t="46018" x="4121150" y="2889250"/>
          <p14:tracePt t="46026" x="4078288" y="2932113"/>
          <p14:tracePt t="46034" x="4052888" y="2957513"/>
          <p14:tracePt t="46042" x="4044950" y="2965450"/>
          <p14:tracePt t="46050" x="4027488" y="2974975"/>
          <p14:tracePt t="46058" x="3992563" y="3008313"/>
          <p14:tracePt t="46066" x="3941763" y="3059113"/>
          <p14:tracePt t="46075" x="3873500" y="3135313"/>
          <p14:tracePt t="46082" x="3789363" y="3238500"/>
          <p14:tracePt t="46092" x="3678238" y="3330575"/>
          <p14:tracePt t="46098" x="3586163" y="3408363"/>
          <p14:tracePt t="46108" x="3482975" y="3492500"/>
          <p14:tracePt t="46114" x="3398838" y="3578225"/>
          <p14:tracePt t="46123" x="3322638" y="3636963"/>
          <p14:tracePt t="46131" x="3262313" y="3705225"/>
          <p14:tracePt t="46140" x="3203575" y="3748088"/>
          <p14:tracePt t="46146" x="3178175" y="3781425"/>
          <p14:tracePt t="46156" x="3143250" y="3806825"/>
          <p14:tracePt t="46162" x="3117850" y="3832225"/>
          <p14:tracePt t="46173" x="3109913" y="3832225"/>
          <p14:tracePt t="46178" x="3074988" y="3849688"/>
          <p14:tracePt t="46186" x="3059113" y="3857625"/>
          <p14:tracePt t="46194" x="3041650" y="3883025"/>
          <p14:tracePt t="46202" x="3016250" y="3892550"/>
          <p14:tracePt t="46210" x="2990850" y="3908425"/>
          <p14:tracePt t="46218" x="2973388" y="3908425"/>
          <p14:tracePt t="46226" x="2947988" y="3917950"/>
          <p14:tracePt t="46234" x="2922588" y="3917950"/>
          <p14:tracePt t="46242" x="2897188" y="3935413"/>
          <p14:tracePt t="46250" x="2854325" y="3951288"/>
          <p14:tracePt t="46258" x="2820988" y="3968750"/>
          <p14:tracePt t="46266" x="2786063" y="3976688"/>
          <p14:tracePt t="46275" x="2752725" y="3986213"/>
          <p14:tracePt t="46282" x="2719388" y="3994150"/>
          <p14:tracePt t="46291" x="2676525" y="4002088"/>
          <p14:tracePt t="46299" x="2641600" y="4002088"/>
          <p14:tracePt t="46307" x="2608263" y="4002088"/>
          <p14:tracePt t="46316" x="2574925" y="4002088"/>
          <p14:tracePt t="46324" x="2565400" y="4002088"/>
          <p14:tracePt t="46330" x="2549525" y="4002088"/>
          <p14:tracePt t="46339" x="2506663" y="3986213"/>
          <p14:tracePt t="46371" x="2489200" y="3986213"/>
          <p14:tracePt t="46378" x="2481263" y="3986213"/>
          <p14:tracePt t="46387" x="2471738" y="3986213"/>
          <p14:tracePt t="46394" x="2463800" y="3986213"/>
          <p14:tracePt t="46402" x="2446338" y="3986213"/>
          <p14:tracePt t="46410" x="2413000" y="3994150"/>
          <p14:tracePt t="46419" x="2370138" y="4019550"/>
          <p14:tracePt t="46426" x="2352675" y="4037013"/>
          <p14:tracePt t="46434" x="2336800" y="4062413"/>
          <p14:tracePt t="46442" x="2293938" y="4087813"/>
          <p14:tracePt t="46450" x="2268538" y="4105275"/>
          <p14:tracePt t="46458" x="2243138" y="4121150"/>
          <p14:tracePt t="46466" x="2217738" y="4138613"/>
          <p14:tracePt t="46476" x="2174875" y="4171950"/>
          <p14:tracePt t="46482" x="2141538" y="4197350"/>
          <p14:tracePt t="46491" x="2098675" y="4232275"/>
          <p14:tracePt t="46498" x="2055813" y="4249738"/>
          <p14:tracePt t="46508" x="2022475" y="4275138"/>
          <p14:tracePt t="46514" x="1987550" y="4291013"/>
          <p14:tracePt t="46524" x="1962150" y="4308475"/>
          <p14:tracePt t="46530" x="1954213" y="4308475"/>
          <p14:tracePt t="46543" x="1946275" y="4308475"/>
          <p14:tracePt t="46556" x="1936750" y="4308475"/>
          <p14:tracePt t="46572" x="1928813" y="4308475"/>
          <p14:tracePt t="46684" x="1920875" y="4316413"/>
          <p14:tracePt t="46716" x="1903413" y="4333875"/>
          <p14:tracePt t="46724" x="1903413" y="4351338"/>
          <p14:tracePt t="46731" x="1903413" y="4359275"/>
          <p14:tracePt t="46742" x="1903413" y="4384675"/>
          <p14:tracePt t="46748" x="1893888" y="4410075"/>
          <p14:tracePt t="46760" x="1893888" y="4435475"/>
          <p14:tracePt t="46763" x="1878013" y="4460875"/>
          <p14:tracePt t="46775" x="1878013" y="4478338"/>
          <p14:tracePt t="46778" x="1868488" y="4495800"/>
          <p14:tracePt t="46786" x="1860550" y="4521200"/>
          <p14:tracePt t="46794" x="1852613" y="4546600"/>
          <p14:tracePt t="46802" x="1835150" y="4579938"/>
          <p14:tracePt t="46809" x="1817688" y="4605338"/>
          <p14:tracePt t="46818" x="1809750" y="4640263"/>
          <p14:tracePt t="46825" x="1809750" y="4665663"/>
          <p14:tracePt t="46833" x="1801813" y="4683125"/>
          <p14:tracePt t="46841" x="1792288" y="4699000"/>
          <p14:tracePt t="46850" x="1784350" y="4708525"/>
          <p14:tracePt t="46858" x="1784350" y="4716463"/>
          <p14:tracePt t="46874" x="1776413" y="4724400"/>
          <p14:tracePt t="46907" x="1776413" y="4733925"/>
          <p14:tracePt t="46922" x="1776413" y="4741863"/>
          <p14:tracePt t="46930" x="1776413" y="4749800"/>
          <p14:tracePt t="46940" x="1792288" y="4759325"/>
          <p14:tracePt t="46946" x="1817688" y="4775200"/>
          <p14:tracePt t="46956" x="1860550" y="4775200"/>
          <p14:tracePt t="46962" x="1878013" y="4775200"/>
          <p14:tracePt t="46972" x="1920875" y="4775200"/>
          <p14:tracePt t="46978" x="1971675" y="4775200"/>
          <p14:tracePt t="46987" x="2055813" y="4775200"/>
          <p14:tracePt t="46994" x="2132013" y="4775200"/>
          <p14:tracePt t="47002" x="2225675" y="4775200"/>
          <p14:tracePt t="47010" x="2293938" y="4775200"/>
          <p14:tracePt t="47018" x="2362200" y="4775200"/>
          <p14:tracePt t="47026" x="2430463" y="4775200"/>
          <p14:tracePt t="47034" x="2489200" y="4775200"/>
          <p14:tracePt t="47042" x="2540000" y="4775200"/>
          <p14:tracePt t="47050" x="2600325" y="4775200"/>
          <p14:tracePt t="47058" x="2668588" y="4775200"/>
          <p14:tracePt t="47066" x="2735263" y="4775200"/>
          <p14:tracePt t="47074" x="2811463" y="4775200"/>
          <p14:tracePt t="47082" x="2897188" y="4775200"/>
          <p14:tracePt t="47091" x="2990850" y="4775200"/>
          <p14:tracePt t="47098" x="3074988" y="4784725"/>
          <p14:tracePt t="47107" x="3168650" y="4792663"/>
          <p14:tracePt t="47114" x="3244850" y="4792663"/>
          <p14:tracePt t="47124" x="3305175" y="4802188"/>
          <p14:tracePt t="47130" x="3322638" y="4802188"/>
          <p14:tracePt t="47212" x="3330575" y="4802188"/>
          <p14:tracePt t="47220" x="3338513" y="4802188"/>
          <p14:tracePt t="47228" x="3348038" y="4792663"/>
          <p14:tracePt t="47236" x="3363913" y="4775200"/>
          <p14:tracePt t="47245" x="3389313" y="4759325"/>
          <p14:tracePt t="47251" x="3398838" y="4741863"/>
          <p14:tracePt t="47260" x="3424238" y="4724400"/>
          <p14:tracePt t="47267" x="3424238" y="4716463"/>
          <p14:tracePt t="47275" x="3449638" y="4691063"/>
          <p14:tracePt t="47283" x="3467100" y="4665663"/>
          <p14:tracePt t="47291" x="3492500" y="4640263"/>
          <p14:tracePt t="47298" x="3492500" y="4614863"/>
          <p14:tracePt t="47308" x="3517900" y="4589463"/>
          <p14:tracePt t="47314" x="3543300" y="4546600"/>
          <p14:tracePt t="47324" x="3559175" y="4521200"/>
          <p14:tracePt t="47330" x="3586163" y="4478338"/>
          <p14:tracePt t="47340" x="3611563" y="4452938"/>
          <p14:tracePt t="47346" x="3627438" y="4419600"/>
          <p14:tracePt t="47357" x="3652838" y="4394200"/>
          <p14:tracePt t="47362" x="3662363" y="4376738"/>
          <p14:tracePt t="47376" x="3678238" y="4341813"/>
          <p14:tracePt t="47382" x="3695700" y="4308475"/>
          <p14:tracePt t="47392" x="3713163" y="4265613"/>
          <p14:tracePt t="47398" x="3721100" y="4232275"/>
          <p14:tracePt t="47408" x="3746500" y="4171950"/>
          <p14:tracePt t="47415" x="3771900" y="4095750"/>
          <p14:tracePt t="47424" x="3789363" y="4027488"/>
          <p14:tracePt t="47430" x="3814763" y="3943350"/>
          <p14:tracePt t="47440" x="3832225" y="3841750"/>
          <p14:tracePt t="47447" x="3848100" y="3713163"/>
          <p14:tracePt t="47457" x="3857625" y="3594100"/>
          <p14:tracePt t="47463" x="3883025" y="3475038"/>
          <p14:tracePt t="47472" x="3890963" y="3355975"/>
          <p14:tracePt t="47478" x="3890963" y="3238500"/>
          <p14:tracePt t="47487" x="3890963" y="3144838"/>
          <p14:tracePt t="47494" x="3890963" y="3051175"/>
          <p14:tracePt t="47503" x="3890963" y="2982913"/>
          <p14:tracePt t="47510" x="3873500" y="2922588"/>
          <p14:tracePt t="47518" x="3857625" y="2871788"/>
          <p14:tracePt t="47526" x="3832225" y="2820988"/>
          <p14:tracePt t="47536" x="3814763" y="2787650"/>
          <p14:tracePt t="47543" x="3806825" y="2744788"/>
          <p14:tracePt t="47551" x="3797300" y="2711450"/>
          <p14:tracePt t="47560" x="3789363" y="2651125"/>
          <p14:tracePt t="47568" x="3789363" y="2582863"/>
          <p14:tracePt t="47576" x="3789363" y="2516188"/>
          <p14:tracePt t="47582" x="3789363" y="2422525"/>
          <p14:tracePt t="47591" x="3789363" y="2311400"/>
          <p14:tracePt t="47598" x="3789363" y="2200275"/>
          <p14:tracePt t="47607" x="3789363" y="2098675"/>
          <p14:tracePt t="47614" x="3789363" y="2005013"/>
          <p14:tracePt t="47624" x="3789363" y="1938338"/>
          <p14:tracePt t="47630" x="3789363" y="1870075"/>
          <p14:tracePt t="47639" x="3781425" y="1827213"/>
          <p14:tracePt t="47646" x="3781425" y="1793875"/>
          <p14:tracePt t="47658" x="3781425" y="1766888"/>
          <p14:tracePt t="47662" x="3781425" y="1733550"/>
          <p14:tracePt t="47673" x="3781425" y="1708150"/>
          <p14:tracePt t="47678" x="3781425" y="1682750"/>
          <p14:tracePt t="47690" x="3781425" y="1657350"/>
          <p14:tracePt t="47694" x="3781425" y="1631950"/>
          <p14:tracePt t="47702" x="3771900" y="1597025"/>
          <p14:tracePt t="47710" x="3763963" y="1571625"/>
          <p14:tracePt t="47718" x="3756025" y="1546225"/>
          <p14:tracePt t="47726" x="3756025" y="1530350"/>
          <p14:tracePt t="47734" x="3756025" y="1504950"/>
          <p14:tracePt t="47742" x="3756025" y="1487488"/>
          <p14:tracePt t="47750" x="3756025" y="1470025"/>
          <p14:tracePt t="47758" x="3756025" y="1452563"/>
          <p14:tracePt t="47766" x="3756025" y="1436688"/>
          <p14:tracePt t="47774" x="3763963" y="1427163"/>
          <p14:tracePt t="47782" x="3763963" y="1411288"/>
          <p14:tracePt t="47790" x="3781425" y="1393825"/>
          <p14:tracePt t="47798" x="3789363" y="1393825"/>
          <p14:tracePt t="47807" x="3797300" y="1385888"/>
          <p14:tracePt t="47814" x="3832225" y="1376363"/>
          <p14:tracePt t="47823" x="3857625" y="1360488"/>
          <p14:tracePt t="47830" x="3883025" y="1350963"/>
          <p14:tracePt t="47840" x="3933825" y="1343025"/>
          <p14:tracePt t="47846" x="4010025" y="1343025"/>
          <p14:tracePt t="47856" x="4095750" y="1343025"/>
          <p14:tracePt t="47862" x="4197350" y="1343025"/>
          <p14:tracePt t="47873" x="4324350" y="1343025"/>
          <p14:tracePt t="47878" x="4511675" y="1343025"/>
          <p14:tracePt t="47886" x="4699000" y="1343025"/>
          <p14:tracePt t="47907" x="5089525" y="1343025"/>
          <p14:tracePt t="47910" x="5241925" y="1333500"/>
          <p14:tracePt t="47917" x="5353050" y="1325563"/>
          <p14:tracePt t="47926" x="5446713" y="1317625"/>
          <p14:tracePt t="47934" x="5530850" y="1317625"/>
          <p14:tracePt t="47942" x="5616575" y="1308100"/>
          <p14:tracePt t="47950" x="5683250" y="1308100"/>
          <p14:tracePt t="47958" x="5761038" y="1300163"/>
          <p14:tracePt t="47966" x="5845175" y="1300163"/>
          <p14:tracePt t="47973" x="5921375" y="1300163"/>
          <p14:tracePt t="47982" x="5997575" y="1292225"/>
          <p14:tracePt t="47990" x="6083300" y="1292225"/>
          <p14:tracePt t="47998" x="6167438" y="1292225"/>
          <p14:tracePt t="48007" x="6235700" y="1292225"/>
          <p14:tracePt t="48014" x="6286500" y="1292225"/>
          <p14:tracePt t="48096" x="6303963" y="1308100"/>
          <p14:tracePt t="48103" x="6311900" y="1308100"/>
          <p14:tracePt t="48112" x="6321425" y="1343025"/>
          <p14:tracePt t="48119" x="6338888" y="1452563"/>
          <p14:tracePt t="48129" x="6346825" y="1631950"/>
          <p14:tracePt t="48135" x="6346825" y="1860550"/>
          <p14:tracePt t="48144" x="6346825" y="2159000"/>
          <p14:tracePt t="48150" x="6346825" y="2438400"/>
          <p14:tracePt t="48159" x="6346825" y="2736850"/>
          <p14:tracePt t="48167" x="6346825" y="3033713"/>
          <p14:tracePt t="48174" x="6346825" y="3314700"/>
          <p14:tracePt t="48183" x="6354763" y="3552825"/>
          <p14:tracePt t="48191" x="6354763" y="3713163"/>
          <p14:tracePt t="48198" x="6372225" y="3857625"/>
          <p14:tracePt t="48208" x="6380163" y="3986213"/>
          <p14:tracePt t="48214" x="6389688" y="4095750"/>
          <p14:tracePt t="48224" x="6397625" y="4197350"/>
          <p14:tracePt t="48230" x="6405563" y="4291013"/>
          <p14:tracePt t="48240" x="6415088" y="4359275"/>
          <p14:tracePt t="48246" x="6415088" y="4427538"/>
          <p14:tracePt t="48256" x="6415088" y="4486275"/>
          <p14:tracePt t="48263" x="6415088" y="4529138"/>
          <p14:tracePt t="48273" x="6415088" y="4579938"/>
          <p14:tracePt t="48279" x="6415088" y="4614863"/>
          <p14:tracePt t="48287" x="6415088" y="4640263"/>
          <p14:tracePt t="48294" x="6415088" y="4657725"/>
          <p14:tracePt t="48303" x="6415088" y="4673600"/>
          <p14:tracePt t="48311" x="6415088" y="4683125"/>
          <p14:tracePt t="48318" x="6405563" y="4691063"/>
          <p14:tracePt t="48326" x="6397625" y="4699000"/>
          <p14:tracePt t="48480" x="6389688" y="4699000"/>
          <p14:tracePt t="48488" x="6372225" y="4699000"/>
          <p14:tracePt t="48496" x="6329363" y="4699000"/>
          <p14:tracePt t="48504" x="6245225" y="4699000"/>
          <p14:tracePt t="48511" x="6116638" y="4699000"/>
          <p14:tracePt t="48520" x="5946775" y="4699000"/>
          <p14:tracePt t="48528" x="5692775" y="4699000"/>
          <p14:tracePt t="48537" x="5343525" y="4699000"/>
          <p14:tracePt t="48545" x="4935538" y="4699000"/>
          <p14:tracePt t="48550" x="4519613" y="4699000"/>
          <p14:tracePt t="48558" x="4129088" y="4699000"/>
          <p14:tracePt t="48566" x="3756025" y="4699000"/>
          <p14:tracePt t="48574" x="3432175" y="4691063"/>
          <p14:tracePt t="48582" x="3152775" y="4683125"/>
          <p14:tracePt t="48590" x="2955925" y="4665663"/>
          <p14:tracePt t="48598" x="2786063" y="4648200"/>
          <p14:tracePt t="48607" x="2668588" y="4622800"/>
          <p14:tracePt t="48614" x="2582863" y="4614863"/>
          <p14:tracePt t="48623" x="2506663" y="4597400"/>
          <p14:tracePt t="48630" x="2463800" y="4579938"/>
          <p14:tracePt t="48640" x="2413000" y="4554538"/>
          <p14:tracePt t="48647" x="2370138" y="4538663"/>
          <p14:tracePt t="48660" x="2344738" y="4521200"/>
          <p14:tracePt t="48666" x="2301875" y="4495800"/>
          <p14:tracePt t="48676" x="2260600" y="4460875"/>
          <p14:tracePt t="48680" x="2217738" y="4435475"/>
          <p14:tracePt t="48691" x="2182813" y="4402138"/>
          <p14:tracePt t="48695" x="2149475" y="4376738"/>
          <p14:tracePt t="48704" x="2124075" y="4341813"/>
          <p14:tracePt t="48712" x="2098675" y="4325938"/>
          <p14:tracePt t="48719" x="2081213" y="4300538"/>
          <p14:tracePt t="48728" x="2055813" y="4275138"/>
          <p14:tracePt t="48735" x="2038350" y="4257675"/>
          <p14:tracePt t="48743" x="2022475" y="4232275"/>
          <p14:tracePt t="48751" x="2012950" y="4214813"/>
          <p14:tracePt t="48760" x="2005013" y="4197350"/>
          <p14:tracePt t="48767" x="1987550" y="4181475"/>
          <p14:tracePt t="48775" x="1971675" y="4164013"/>
          <p14:tracePt t="48782" x="1962150" y="4146550"/>
          <p14:tracePt t="48791" x="1928813" y="4138613"/>
          <p14:tracePt t="48798" x="1911350" y="4130675"/>
          <p14:tracePt t="48808" x="1893888" y="4113213"/>
          <p14:tracePt t="48830" x="1885950" y="4105275"/>
          <p14:tracePt t="49054" x="1878013" y="4079875"/>
          <p14:tracePt t="49071" x="1868488" y="4052888"/>
          <p14:tracePt t="49079" x="1860550" y="4002088"/>
          <p14:tracePt t="49087" x="1852613" y="3943350"/>
          <p14:tracePt t="49094" x="1843088" y="3875088"/>
          <p14:tracePt t="49103" x="1835150" y="3841750"/>
          <p14:tracePt t="49111" x="1827213" y="3798888"/>
          <p14:tracePt t="49118" x="1809750" y="3773488"/>
          <p14:tracePt t="49126" x="1784350" y="3748088"/>
          <p14:tracePt t="49135" x="1741488" y="3713163"/>
          <p14:tracePt t="49142" x="1708150" y="3697288"/>
          <p14:tracePt t="49150" x="1682750" y="3679825"/>
          <p14:tracePt t="49158" x="1647825" y="3671888"/>
          <p14:tracePt t="49167" x="1622425" y="3662363"/>
          <p14:tracePt t="49176" x="1606550" y="3654425"/>
          <p14:tracePt t="49182" x="1589088" y="3654425"/>
          <p14:tracePt t="49192" x="1579563" y="3646488"/>
          <p14:tracePt t="49198" x="1571625" y="3636963"/>
          <p14:tracePt t="49208" x="1563688" y="3629025"/>
          <p14:tracePt t="49214" x="1546225" y="3619500"/>
          <p14:tracePt t="49224" x="1538288" y="3611563"/>
          <p14:tracePt t="49230" x="1528763" y="3603625"/>
          <p14:tracePt t="49240" x="1528763" y="3594100"/>
          <p14:tracePt t="49246" x="1528763" y="3578225"/>
          <p14:tracePt t="49255" x="1528763" y="3560763"/>
          <p14:tracePt t="49262" x="1528763" y="3543300"/>
          <p14:tracePt t="49273" x="1528763" y="3517900"/>
          <p14:tracePt t="49279" x="1554163" y="3502025"/>
          <p14:tracePt t="49290" x="1579563" y="3484563"/>
          <p14:tracePt t="49295" x="1597025" y="3467100"/>
          <p14:tracePt t="49303" x="1631950" y="3441700"/>
          <p14:tracePt t="49310" x="1690688" y="3408363"/>
          <p14:tracePt t="49319" x="1776413" y="3382963"/>
          <p14:tracePt t="49326" x="1860550" y="3365500"/>
          <p14:tracePt t="49334" x="1987550" y="3348038"/>
          <p14:tracePt t="49342" x="2182813" y="3330575"/>
          <p14:tracePt t="49351" x="2395538" y="3340100"/>
          <p14:tracePt t="49358" x="2616200" y="3365500"/>
          <p14:tracePt t="49366" x="2795588" y="3398838"/>
          <p14:tracePt t="49374" x="2897188" y="3424238"/>
          <p14:tracePt t="49382" x="2973388" y="3459163"/>
          <p14:tracePt t="49391" x="3033713" y="3509963"/>
          <p14:tracePt t="49398" x="3074988" y="3543300"/>
          <p14:tracePt t="49407" x="3100388" y="3586163"/>
          <p14:tracePt t="49414" x="3127375" y="3636963"/>
          <p14:tracePt t="49423" x="3143250" y="3722688"/>
          <p14:tracePt t="49430" x="3152775" y="3790950"/>
          <p14:tracePt t="49440" x="3160713" y="3857625"/>
          <p14:tracePt t="49446" x="3160713" y="3925888"/>
          <p14:tracePt t="49457" x="3143250" y="3986213"/>
          <p14:tracePt t="49462" x="3117850" y="4052888"/>
          <p14:tracePt t="49472" x="3092450" y="4113213"/>
          <p14:tracePt t="49478" x="3059113" y="4171950"/>
          <p14:tracePt t="49487" x="3008313" y="4224338"/>
          <p14:tracePt t="49494" x="2947988" y="4265613"/>
          <p14:tracePt t="49503" x="2889250" y="4316413"/>
          <p14:tracePt t="49510" x="2803525" y="4351338"/>
          <p14:tracePt t="49519" x="2719388" y="4376738"/>
          <p14:tracePt t="49526" x="2651125" y="4394200"/>
          <p14:tracePt t="49539" x="2590800" y="4402138"/>
          <p14:tracePt t="49545" x="2532063" y="4410075"/>
          <p14:tracePt t="49550" x="2463800" y="4410075"/>
          <p14:tracePt t="49557" x="2405063" y="4410075"/>
          <p14:tracePt t="49566" x="2362200" y="4402138"/>
          <p14:tracePt t="49574" x="2301875" y="4384675"/>
          <p14:tracePt t="49582" x="2251075" y="4359275"/>
          <p14:tracePt t="49590" x="2200275" y="4333875"/>
          <p14:tracePt t="49598" x="2157413" y="4316413"/>
          <p14:tracePt t="49606" x="2132013" y="4291013"/>
          <p14:tracePt t="49614" x="2116138" y="4283075"/>
          <p14:tracePt t="49630" x="2106613" y="4275138"/>
          <p14:tracePt t="50110" x="2090738" y="4275138"/>
          <p14:tracePt t="50118" x="2065338" y="4275138"/>
          <p14:tracePt t="50126" x="2012950" y="4275138"/>
          <p14:tracePt t="50134" x="1928813" y="4275138"/>
          <p14:tracePt t="50142" x="1868488" y="4265613"/>
          <p14:tracePt t="50150" x="1835150" y="4240213"/>
          <p14:tracePt t="50158" x="1792288" y="4197350"/>
          <p14:tracePt t="50166" x="1776413" y="4138613"/>
          <p14:tracePt t="50174" x="1766888" y="4079875"/>
          <p14:tracePt t="50182" x="1758950" y="3994150"/>
          <p14:tracePt t="50191" x="1758950" y="3917950"/>
          <p14:tracePt t="50198" x="1776413" y="3857625"/>
          <p14:tracePt t="50207" x="1817688" y="3806825"/>
          <p14:tracePt t="50214" x="1878013" y="3763963"/>
          <p14:tracePt t="50223" x="1962150" y="3722688"/>
          <p14:tracePt t="50230" x="2073275" y="3697288"/>
          <p14:tracePt t="50240" x="2235200" y="3671888"/>
          <p14:tracePt t="50246" x="2430463" y="3662363"/>
          <p14:tracePt t="50256" x="2651125" y="3679825"/>
          <p14:tracePt t="50262" x="2795588" y="3697288"/>
          <p14:tracePt t="50272" x="2930525" y="3722688"/>
          <p14:tracePt t="50278" x="3008313" y="3748088"/>
          <p14:tracePt t="50289" x="3067050" y="3790950"/>
          <p14:tracePt t="50294" x="3092450" y="3832225"/>
          <p14:tracePt t="50305" x="3109913" y="3857625"/>
          <p14:tracePt t="50310" x="3117850" y="3900488"/>
          <p14:tracePt t="50318" x="3117850" y="3943350"/>
          <p14:tracePt t="50327" x="3117850" y="4011613"/>
          <p14:tracePt t="50335" x="3117850" y="4087813"/>
          <p14:tracePt t="50342" x="3117850" y="4171950"/>
          <p14:tracePt t="50350" x="3092450" y="4249738"/>
          <p14:tracePt t="50358" x="3074988" y="4325938"/>
          <p14:tracePt t="50366" x="3041650" y="4394200"/>
          <p14:tracePt t="50374" x="3033713" y="4410075"/>
          <p14:tracePt t="50382" x="3024188" y="4410075"/>
          <p14:tracePt t="50431" x="3024188" y="4394200"/>
          <p14:tracePt t="50440" x="3024188" y="4376738"/>
          <p14:tracePt t="50447" x="3033713" y="4316413"/>
          <p14:tracePt t="50457" x="3084513" y="4240213"/>
          <p14:tracePt t="50467" x="3127375" y="4146550"/>
          <p14:tracePt t="50476" x="3203575" y="4037013"/>
          <p14:tracePt t="50483" x="3270250" y="3917950"/>
          <p14:tracePt t="50492" x="3355975" y="3816350"/>
          <p14:tracePt t="50499" x="3441700" y="3730625"/>
          <p14:tracePt t="50508" x="3586163" y="3619500"/>
          <p14:tracePt t="50515" x="3789363" y="3492500"/>
          <p14:tracePt t="50525" x="4035425" y="3365500"/>
          <p14:tracePt t="50534" x="4298950" y="3263900"/>
          <p14:tracePt t="50542" x="4570413" y="3186113"/>
          <p14:tracePt t="50545" x="4894263" y="3101975"/>
          <p14:tracePt t="50561" x="5241925" y="2990850"/>
          <p14:tracePt t="50565" x="5591175" y="2897188"/>
          <p14:tracePt t="50574" x="5862638" y="2820988"/>
          <p14:tracePt t="50579" x="6116638" y="2762250"/>
          <p14:tracePt t="50589" x="6338888" y="2727325"/>
          <p14:tracePt t="50595" x="6491288" y="2693988"/>
          <p14:tracePt t="50605" x="6626225" y="2660650"/>
          <p14:tracePt t="50610" x="6711950" y="2643188"/>
          <p14:tracePt t="50618" x="6780213" y="2625725"/>
          <p14:tracePt t="50626" x="6823075" y="2617788"/>
          <p14:tracePt t="50634" x="6856413" y="2608263"/>
          <p14:tracePt t="50642" x="6889750" y="2600325"/>
          <p14:tracePt t="50651" x="6924675" y="2600325"/>
          <p14:tracePt t="50658" x="6967538" y="2600325"/>
          <p14:tracePt t="50666" x="7000875" y="2608263"/>
          <p14:tracePt t="50675" x="7043738" y="2625725"/>
          <p14:tracePt t="50682" x="7069138" y="2643188"/>
          <p14:tracePt t="50691" x="7112000" y="2660650"/>
          <p14:tracePt t="50699" x="7145338" y="2686050"/>
          <p14:tracePt t="50708" x="7188200" y="2701925"/>
          <p14:tracePt t="50714" x="7239000" y="2727325"/>
          <p14:tracePt t="50723" x="7264400" y="2744788"/>
          <p14:tracePt t="50731" x="7272338" y="2752725"/>
          <p14:tracePt t="50740" x="7281863" y="2762250"/>
          <p14:tracePt t="50746" x="7289800" y="2770188"/>
          <p14:tracePt t="50755" x="7297738" y="2778125"/>
          <p14:tracePt t="50763" x="7315200" y="2813050"/>
          <p14:tracePt t="50773" x="7315200" y="2838450"/>
          <p14:tracePt t="50778" x="7332663" y="2881313"/>
          <p14:tracePt t="50789" x="7348538" y="2932113"/>
          <p14:tracePt t="50795" x="7366000" y="3008313"/>
          <p14:tracePt t="50803" x="7391400" y="3084513"/>
          <p14:tracePt t="50811" x="7408863" y="3160713"/>
          <p14:tracePt t="50818" x="7426325" y="3246438"/>
          <p14:tracePt t="50826" x="7442200" y="3330575"/>
          <p14:tracePt t="50834" x="7442200" y="3416300"/>
          <p14:tracePt t="50842" x="7442200" y="3484563"/>
          <p14:tracePt t="50850" x="7442200" y="3543300"/>
          <p14:tracePt t="50858" x="7442200" y="3586163"/>
          <p14:tracePt t="50866" x="7442200" y="3636963"/>
          <p14:tracePt t="50874" x="7442200" y="3679825"/>
          <p14:tracePt t="50883" x="7434263" y="3738563"/>
          <p14:tracePt t="50891" x="7426325" y="3798888"/>
          <p14:tracePt t="50909" x="7416800" y="3892550"/>
          <p14:tracePt t="50914" x="7416800" y="3925888"/>
          <p14:tracePt t="50924" x="7416800" y="3960813"/>
          <p14:tracePt t="50930" x="7416800" y="3986213"/>
          <p14:tracePt t="50940" x="7416800" y="3994150"/>
          <p14:tracePt t="51012" x="7400925" y="4002088"/>
          <p14:tracePt t="51019" x="7383463" y="4002088"/>
          <p14:tracePt t="51029" x="7332663" y="4002088"/>
          <p14:tracePt t="51036" x="7264400" y="3986213"/>
          <p14:tracePt t="51043" x="7170738" y="3968750"/>
          <p14:tracePt t="51051" x="7077075" y="3960813"/>
          <p14:tracePt t="51058" x="6983413" y="3951288"/>
          <p14:tracePt t="51066" x="6856413" y="3935413"/>
          <p14:tracePt t="51074" x="6745288" y="3908425"/>
          <p14:tracePt t="51082" x="6643688" y="3875088"/>
          <p14:tracePt t="51091" x="6567488" y="3849688"/>
          <p14:tracePt t="51098" x="6559550" y="3841750"/>
          <p14:tracePt t="51107" x="6550025" y="3832225"/>
          <p14:tracePt t="51123" x="6550025" y="3824288"/>
          <p14:tracePt t="51129" x="6550025" y="3816350"/>
          <p14:tracePt t="51140" x="6559550" y="3806825"/>
          <p14:tracePt t="51145" x="6567488" y="3798888"/>
          <p14:tracePt t="51156" x="6584950" y="3790950"/>
          <p14:tracePt t="51162" x="6592888" y="3781425"/>
          <p14:tracePt t="51171" x="6600825" y="3763963"/>
          <p14:tracePt t="51178" x="6626225" y="3756025"/>
          <p14:tracePt t="51189" x="6653213" y="3748088"/>
          <p14:tracePt t="51194" x="6678613" y="3738563"/>
          <p14:tracePt t="51202" x="6711950" y="3730625"/>
          <p14:tracePt t="51210" x="6762750" y="3722688"/>
          <p14:tracePt t="51218" x="6831013" y="3722688"/>
          <p14:tracePt t="51226" x="6899275" y="3730625"/>
          <p14:tracePt t="51234" x="6967538" y="3756025"/>
          <p14:tracePt t="51242" x="7034213" y="3790950"/>
          <p14:tracePt t="51250" x="7043738" y="3798888"/>
          <p14:tracePt t="51258" x="7069138" y="3832225"/>
          <p14:tracePt t="51266" x="7069138" y="3857625"/>
          <p14:tracePt t="51274" x="7085013" y="3883025"/>
          <p14:tracePt t="51282" x="7094538" y="3900488"/>
          <p14:tracePt t="51290" x="7094538" y="3917950"/>
          <p14:tracePt t="51298" x="7094538" y="3935413"/>
          <p14:tracePt t="51306" x="7085013" y="3976688"/>
          <p14:tracePt t="51314" x="7059613" y="3994150"/>
          <p14:tracePt t="51322" x="7026275" y="4019550"/>
          <p14:tracePt t="51330" x="6983413" y="4044950"/>
          <p14:tracePt t="51339" x="6924675" y="4062413"/>
          <p14:tracePt t="51346" x="6856413" y="4070350"/>
          <p14:tracePt t="51356" x="6780213" y="4070350"/>
          <p14:tracePt t="51362" x="6686550" y="4070350"/>
          <p14:tracePt t="51371" x="6600825" y="4070350"/>
          <p14:tracePt t="51378" x="6508750" y="4070350"/>
          <p14:tracePt t="51388" x="6423025" y="4062413"/>
          <p14:tracePt t="51394" x="6354763" y="4037013"/>
          <p14:tracePt t="51402" x="6303963" y="4027488"/>
          <p14:tracePt t="51410" x="6270625" y="4011613"/>
          <p14:tracePt t="51418" x="6261100" y="4002088"/>
          <p14:tracePt t="51426" x="6253163" y="3994150"/>
          <p14:tracePt t="51434" x="6253163" y="3986213"/>
          <p14:tracePt t="51442" x="6253163" y="3968750"/>
          <p14:tracePt t="51450" x="6253163" y="3935413"/>
          <p14:tracePt t="51458" x="6253163" y="3875088"/>
          <p14:tracePt t="51466" x="6270625" y="3816350"/>
          <p14:tracePt t="51474" x="6286500" y="3756025"/>
          <p14:tracePt t="51482" x="6303963" y="3713163"/>
          <p14:tracePt t="51490" x="6338888" y="3671888"/>
          <p14:tracePt t="51499" x="6364288" y="3646488"/>
          <p14:tracePt t="51508" x="6397625" y="3603625"/>
          <p14:tracePt t="51514" x="6456363" y="3568700"/>
          <p14:tracePt t="51523" x="6508750" y="3543300"/>
          <p14:tracePt t="51531" x="6567488" y="3517900"/>
          <p14:tracePt t="51543" x="6618288" y="3509963"/>
          <p14:tracePt t="51547" x="6669088" y="3502025"/>
          <p14:tracePt t="51556" x="6711950" y="3492500"/>
          <p14:tracePt t="51562" x="6754813" y="3484563"/>
          <p14:tracePt t="51571" x="6797675" y="3484563"/>
          <p14:tracePt t="51578" x="6831013" y="3484563"/>
          <p14:tracePt t="51588" x="6864350" y="3484563"/>
          <p14:tracePt t="51594" x="6907213" y="3492500"/>
          <p14:tracePt t="51602" x="6942138" y="3509963"/>
          <p14:tracePt t="51610" x="6983413" y="3535363"/>
          <p14:tracePt t="51618" x="7043738" y="3568700"/>
          <p14:tracePt t="51626" x="7051675" y="3568700"/>
          <p14:tracePt t="51634" x="7077075" y="3603625"/>
          <p14:tracePt t="51642" x="7112000" y="3611563"/>
          <p14:tracePt t="51650" x="7153275" y="3654425"/>
          <p14:tracePt t="51658" x="7153275" y="3671888"/>
          <p14:tracePt t="51666" x="7162800" y="3697288"/>
          <p14:tracePt t="51674" x="7170738" y="3730625"/>
          <p14:tracePt t="51682" x="7178675" y="3781425"/>
          <p14:tracePt t="51690" x="7178675" y="3824288"/>
          <p14:tracePt t="51698" x="7178675" y="3875088"/>
          <p14:tracePt t="51706" x="7178675" y="3935413"/>
          <p14:tracePt t="51714" x="7162800" y="3968750"/>
          <p14:tracePt t="51722" x="7145338" y="4019550"/>
          <p14:tracePt t="51730" x="7119938" y="4052888"/>
          <p14:tracePt t="51739" x="7112000" y="4079875"/>
          <p14:tracePt t="51746" x="7085013" y="4113213"/>
          <p14:tracePt t="51756" x="7077075" y="4121150"/>
          <p14:tracePt t="51762" x="7059613" y="4138613"/>
          <p14:tracePt t="51771" x="7043738" y="4146550"/>
          <p14:tracePt t="51778" x="7026275" y="4156075"/>
          <p14:tracePt t="51788" x="7008813" y="4156075"/>
          <p14:tracePt t="51794" x="6983413" y="4156075"/>
          <p14:tracePt t="51802" x="6958013" y="4156075"/>
          <p14:tracePt t="51810" x="6942138" y="4156075"/>
          <p14:tracePt t="51818" x="6915150" y="4146550"/>
          <p14:tracePt t="51826" x="6873875" y="4121150"/>
          <p14:tracePt t="51842" x="6864350" y="4105275"/>
          <p14:tracePt t="51850" x="6856413" y="4079875"/>
          <p14:tracePt t="51858" x="6848475" y="4052888"/>
          <p14:tracePt t="51866" x="6838950" y="4037013"/>
          <p14:tracePt t="51874" x="6838950" y="4011613"/>
          <p14:tracePt t="51882" x="6848475" y="3986213"/>
          <p14:tracePt t="51907" x="6899275" y="3951288"/>
          <p14:tracePt t="51914" x="6915150" y="3951288"/>
          <p14:tracePt t="51923" x="6950075" y="3943350"/>
          <p14:tracePt t="51930" x="6992938" y="3943350"/>
          <p14:tracePt t="51939" x="7043738" y="3943350"/>
          <p14:tracePt t="51946" x="7085013" y="3943350"/>
          <p14:tracePt t="51956" x="7127875" y="3943350"/>
          <p14:tracePt t="51962" x="7162800" y="3951288"/>
          <p14:tracePt t="52003" x="7162800" y="3960813"/>
          <p14:tracePt t="52028" x="7145338" y="3960813"/>
          <p14:tracePt t="52036" x="7137400" y="3951288"/>
          <p14:tracePt t="52045" x="7119938" y="3935413"/>
          <p14:tracePt t="52051" x="7085013" y="3883025"/>
          <p14:tracePt t="52060" x="7026275" y="3824288"/>
          <p14:tracePt t="52067" x="6967538" y="3756025"/>
          <p14:tracePt t="52076" x="6889750" y="3679825"/>
          <p14:tracePt t="52082" x="6813550" y="3586163"/>
          <p14:tracePt t="52092" x="6719888" y="3441700"/>
          <p14:tracePt t="52098" x="6626225" y="3305175"/>
          <p14:tracePt t="52108" x="6534150" y="3170238"/>
          <p14:tracePt t="52115" x="6440488" y="3025775"/>
          <p14:tracePt t="52123" x="6364288" y="2922588"/>
          <p14:tracePt t="52130" x="6278563" y="2863850"/>
          <p14:tracePt t="52140" x="6184900" y="2820988"/>
          <p14:tracePt t="52146" x="6091238" y="2805113"/>
          <p14:tracePt t="52156" x="5989638" y="2795588"/>
          <p14:tracePt t="52162" x="5880100" y="2787650"/>
          <p14:tracePt t="52173" x="5761038" y="2787650"/>
          <p14:tracePt t="52178" x="5641975" y="2787650"/>
          <p14:tracePt t="52189" x="5522913" y="2805113"/>
          <p14:tracePt t="52194" x="5394325" y="2846388"/>
          <p14:tracePt t="52202" x="5216525" y="2871788"/>
          <p14:tracePt t="52209" x="5054600" y="2906713"/>
          <p14:tracePt t="52217" x="4884738" y="2932113"/>
          <p14:tracePt t="52225" x="4689475" y="2940050"/>
          <p14:tracePt t="52233" x="4562475" y="2957513"/>
          <p14:tracePt t="52242" x="4451350" y="2965450"/>
          <p14:tracePt t="52250" x="4384675" y="2982913"/>
          <p14:tracePt t="52258" x="4332288" y="2990850"/>
          <p14:tracePt t="52266" x="4324350" y="3000375"/>
          <p14:tracePt t="52290" x="4316413" y="3008313"/>
          <p14:tracePt t="52306" x="4316413" y="3016250"/>
          <p14:tracePt t="52314" x="4316413" y="3041650"/>
          <p14:tracePt t="52323" x="4332288" y="3051175"/>
          <p14:tracePt t="52330" x="4349750" y="3059113"/>
          <p14:tracePt t="52339" x="4375150" y="3076575"/>
          <p14:tracePt t="52346" x="4425950" y="3084513"/>
          <p14:tracePt t="52355" x="4503738" y="3094038"/>
          <p14:tracePt t="52362" x="4587875" y="3101975"/>
          <p14:tracePt t="52372" x="4699000" y="3101975"/>
          <p14:tracePt t="52378" x="4851400" y="3101975"/>
          <p14:tracePt t="52388" x="5013325" y="3101975"/>
          <p14:tracePt t="52394" x="5224463" y="3101975"/>
          <p14:tracePt t="52402" x="5548313" y="3101975"/>
          <p14:tracePt t="52410" x="5921375" y="3119438"/>
          <p14:tracePt t="52418" x="6346825" y="3186113"/>
          <p14:tracePt t="52426" x="6770688" y="3238500"/>
          <p14:tracePt t="52434" x="7204075" y="3322638"/>
          <p14:tracePt t="52442" x="7612063" y="3398838"/>
          <p14:tracePt t="52450" x="7977188" y="3492500"/>
          <p14:tracePt t="52458" x="8275638" y="3586163"/>
          <p14:tracePt t="52466" x="8513763" y="3671888"/>
          <p14:tracePt t="52474" x="8683625" y="3738563"/>
          <p14:tracePt t="52482" x="8836025" y="3816350"/>
          <p14:tracePt t="52490" x="8921750" y="3857625"/>
          <p14:tracePt t="52498" x="8988425" y="3892550"/>
          <p14:tracePt t="52506" x="9039225" y="3925888"/>
          <p14:tracePt t="52514" x="9082088" y="3960813"/>
          <p14:tracePt t="52524" x="9091613" y="3976688"/>
          <p14:tracePt t="52530" x="9099550" y="3976688"/>
          <p14:tracePt t="52539" x="9107488" y="3986213"/>
          <p14:tracePt t="52548" x="9117013" y="3994150"/>
          <p14:tracePt t="52756" x="9117013" y="4002088"/>
          <p14:tracePt t="53148" x="9099550" y="4002088"/>
          <p14:tracePt t="53156" x="9064625" y="4002088"/>
          <p14:tracePt t="53163" x="9005888" y="4002088"/>
          <p14:tracePt t="53176" x="8929688" y="4002088"/>
          <p14:tracePt t="53178" x="8828088" y="4002088"/>
          <p14:tracePt t="53188" x="8724900" y="4002088"/>
          <p14:tracePt t="53194" x="8658225" y="4002088"/>
          <p14:tracePt t="53205" x="8589963" y="4002088"/>
          <p14:tracePt t="53210" x="8539163" y="3994150"/>
          <p14:tracePt t="53218" x="8504238" y="3976688"/>
          <p14:tracePt t="53226" x="8462963" y="3960813"/>
          <p14:tracePt t="53234" x="8428038" y="3935413"/>
          <p14:tracePt t="53242" x="8420100" y="3935413"/>
          <p14:tracePt t="53250" x="8410575" y="3925888"/>
          <p14:tracePt t="53274" x="8402638" y="3917950"/>
          <p14:tracePt t="53289" x="8385175" y="3908425"/>
          <p14:tracePt t="53297" x="8369300" y="3900488"/>
          <p14:tracePt t="53306" x="8359775" y="3892550"/>
          <p14:tracePt t="53313" x="8326438" y="3867150"/>
          <p14:tracePt t="53322" x="8301038" y="3849688"/>
          <p14:tracePt t="53329" x="8275638" y="3824288"/>
          <p14:tracePt t="53339" x="8258175" y="3824288"/>
          <p14:tracePt t="53346" x="8207375" y="3798888"/>
          <p14:tracePt t="53356" x="8156575" y="3773488"/>
          <p14:tracePt t="53362" x="8121650" y="3748088"/>
          <p14:tracePt t="53371" x="8080375" y="3722688"/>
          <p14:tracePt t="53378" x="8037513" y="3705225"/>
          <p14:tracePt t="53388" x="8012113" y="3687763"/>
          <p14:tracePt t="53394" x="7986713" y="3679825"/>
          <p14:tracePt t="53405" x="7977188" y="3679825"/>
          <p14:tracePt t="53410" x="7961313" y="3679825"/>
          <p14:tracePt t="53419" x="7951788" y="3679825"/>
          <p14:tracePt t="53426" x="7943850" y="3679825"/>
          <p14:tracePt t="53434" x="7935913" y="3679825"/>
          <p14:tracePt t="53442" x="7926388" y="3679825"/>
          <p14:tracePt t="53450" x="7910513" y="3679825"/>
          <p14:tracePt t="53458" x="7900988" y="3687763"/>
          <p14:tracePt t="53466" x="7867650" y="3697288"/>
          <p14:tracePt t="53474" x="7842250" y="3713163"/>
          <p14:tracePt t="53482" x="7799388" y="3756025"/>
          <p14:tracePt t="53490" x="7781925" y="3763963"/>
          <p14:tracePt t="53498" x="7756525" y="3798888"/>
          <p14:tracePt t="53506" x="7723188" y="3832225"/>
          <p14:tracePt t="53514" x="7680325" y="3892550"/>
          <p14:tracePt t="53523" x="7646988" y="3951288"/>
          <p14:tracePt t="53536" x="7604125" y="4019550"/>
          <p14:tracePt t="53543" x="7578725" y="4105275"/>
          <p14:tracePt t="53551" x="7561263" y="4189413"/>
          <p14:tracePt t="53562" x="7553325" y="4275138"/>
          <p14:tracePt t="53567" x="7545388" y="4359275"/>
          <p14:tracePt t="53576" x="7535863" y="4427538"/>
          <p14:tracePt t="53582" x="7535863" y="4486275"/>
          <p14:tracePt t="53590" x="7535863" y="4529138"/>
          <p14:tracePt t="53598" x="7535863" y="4564063"/>
          <p14:tracePt t="53606" x="7527925" y="4605338"/>
          <p14:tracePt t="53614" x="7518400" y="4630738"/>
          <p14:tracePt t="53623" x="7502525" y="4665663"/>
          <p14:tracePt t="53630" x="7493000" y="4691063"/>
          <p14:tracePt t="53639" x="7477125" y="4724400"/>
          <p14:tracePt t="53646" x="7467600" y="4741863"/>
          <p14:tracePt t="53655" x="7442200" y="4759325"/>
          <p14:tracePt t="53662" x="7426325" y="4775200"/>
          <p14:tracePt t="53673" x="7416800" y="4775200"/>
          <p14:tracePt t="53678" x="7400925" y="4784725"/>
          <p14:tracePt t="53689" x="7383463" y="4784725"/>
          <p14:tracePt t="53694" x="7358063" y="4775200"/>
          <p14:tracePt t="53707" x="7332663" y="4759325"/>
          <p14:tracePt t="53710" x="7307263" y="4741863"/>
          <p14:tracePt t="53721" x="7281863" y="4716463"/>
          <p14:tracePt t="53726" x="7246938" y="4673600"/>
          <p14:tracePt t="53734" x="7204075" y="4614863"/>
          <p14:tracePt t="53742" x="7162800" y="4546600"/>
          <p14:tracePt t="53751" x="7112000" y="4478338"/>
          <p14:tracePt t="53758" x="7077075" y="4402138"/>
          <p14:tracePt t="53766" x="7043738" y="4308475"/>
          <p14:tracePt t="53774" x="7008813" y="4214813"/>
          <p14:tracePt t="53783" x="6992938" y="4146550"/>
          <p14:tracePt t="53790" x="6975475" y="4079875"/>
          <p14:tracePt t="53798" x="6967538" y="4011613"/>
          <p14:tracePt t="53807" x="6958013" y="3951288"/>
          <p14:tracePt t="53815" x="6958013" y="3900488"/>
          <p14:tracePt t="53823" x="6950075" y="3867150"/>
          <p14:tracePt t="53830" x="6942138" y="3832225"/>
          <p14:tracePt t="53840" x="6924675" y="3798888"/>
          <p14:tracePt t="53846" x="6915150" y="3790950"/>
          <p14:tracePt t="53856" x="6881813" y="3781425"/>
          <p14:tracePt t="53862" x="6864350" y="3763963"/>
          <p14:tracePt t="53872" x="6848475" y="3748088"/>
          <p14:tracePt t="53890" x="6838950" y="3730625"/>
          <p14:tracePt t="53894" x="6823075" y="3730625"/>
          <p14:tracePt t="53905" x="6797675" y="3730625"/>
          <p14:tracePt t="53910" x="6788150" y="3722688"/>
          <p14:tracePt t="53918" x="6762750" y="3722688"/>
          <p14:tracePt t="53926" x="6754813" y="3722688"/>
          <p14:tracePt t="53935" x="6711950" y="3713163"/>
          <p14:tracePt t="53942" x="6678613" y="3705225"/>
          <p14:tracePt t="53950" x="6661150" y="3697288"/>
          <p14:tracePt t="53958" x="6635750" y="3687763"/>
          <p14:tracePt t="53966" x="6592888" y="3671888"/>
          <p14:tracePt t="53974" x="6559550" y="3654425"/>
          <p14:tracePt t="53982" x="6516688" y="3646488"/>
          <p14:tracePt t="53991" x="6483350" y="3619500"/>
          <p14:tracePt t="53998" x="6430963" y="3586163"/>
          <p14:tracePt t="54008" x="6397625" y="3543300"/>
          <p14:tracePt t="54014" x="6380163" y="3517900"/>
          <p14:tracePt t="54023" x="6372225" y="3492500"/>
          <p14:tracePt t="54030" x="6372225" y="3467100"/>
          <p14:tracePt t="54039" x="6372225" y="3424238"/>
          <p14:tracePt t="54046" x="6372225" y="3390900"/>
          <p14:tracePt t="54056" x="6397625" y="3348038"/>
          <p14:tracePt t="54062" x="6430963" y="3305175"/>
          <p14:tracePt t="54072" x="6473825" y="3263900"/>
          <p14:tracePt t="54078" x="6534150" y="3228975"/>
          <p14:tracePt t="54089" x="6592888" y="3203575"/>
          <p14:tracePt t="54094" x="6661150" y="3195638"/>
          <p14:tracePt t="54105" x="6745288" y="3186113"/>
          <p14:tracePt t="54110" x="6838950" y="3186113"/>
          <p14:tracePt t="54120" x="6915150" y="3195638"/>
          <p14:tracePt t="54127" x="6967538" y="3228975"/>
          <p14:tracePt t="54134" x="7026275" y="3263900"/>
          <p14:tracePt t="54143" x="7069138" y="3305175"/>
          <p14:tracePt t="54150" x="7102475" y="3355975"/>
          <p14:tracePt t="54158" x="7119938" y="3408363"/>
          <p14:tracePt t="54166" x="7127875" y="3449638"/>
          <p14:tracePt t="54174" x="7137400" y="3484563"/>
          <p14:tracePt t="54182" x="7137400" y="3527425"/>
          <p14:tracePt t="54190" x="7137400" y="3568700"/>
          <p14:tracePt t="54198" x="7127875" y="3611563"/>
          <p14:tracePt t="54208" x="7119938" y="3662363"/>
          <p14:tracePt t="54214" x="7112000" y="3705225"/>
          <p14:tracePt t="54223" x="7112000" y="3756025"/>
          <p14:tracePt t="54230" x="7112000" y="3798888"/>
          <p14:tracePt t="54240" x="7112000" y="3849688"/>
          <p14:tracePt t="54246" x="7112000" y="3900488"/>
          <p14:tracePt t="54256" x="7112000" y="3951288"/>
          <p14:tracePt t="54262" x="7112000" y="3994150"/>
          <p14:tracePt t="54272" x="7119938" y="4037013"/>
          <p14:tracePt t="54278" x="7127875" y="4079875"/>
          <p14:tracePt t="54289" x="7137400" y="4095750"/>
          <p14:tracePt t="54294" x="7162800" y="4130675"/>
          <p14:tracePt t="54305" x="7170738" y="4146550"/>
          <p14:tracePt t="54310" x="7178675" y="4181475"/>
          <p14:tracePt t="54318" x="7204075" y="4206875"/>
          <p14:tracePt t="54326" x="7221538" y="4232275"/>
          <p14:tracePt t="54335" x="7229475" y="4265613"/>
          <p14:tracePt t="54342" x="7246938" y="4291013"/>
          <p14:tracePt t="54350" x="7264400" y="4316413"/>
          <p14:tracePt t="54358" x="7264400" y="4325938"/>
          <p14:tracePt t="54728" x="7289800" y="4325938"/>
          <p14:tracePt t="54743" x="7323138" y="4308475"/>
          <p14:tracePt t="54752" x="7366000" y="4291013"/>
          <p14:tracePt t="54760" x="7391400" y="4275138"/>
          <p14:tracePt t="54767" x="7400925" y="4275138"/>
          <p14:tracePt t="54774" x="7416800" y="4249738"/>
          <p14:tracePt t="54782" x="7416800" y="4214813"/>
          <p14:tracePt t="54790" x="7416800" y="4189413"/>
          <p14:tracePt t="54798" x="7416800" y="4146550"/>
          <p14:tracePt t="54806" x="7416800" y="4105275"/>
          <p14:tracePt t="54814" x="7426325" y="4037013"/>
          <p14:tracePt t="54822" x="7434263" y="3976688"/>
          <p14:tracePt t="54830" x="7442200" y="3908425"/>
          <p14:tracePt t="54839" x="7451725" y="3841750"/>
          <p14:tracePt t="54846" x="7459663" y="3748088"/>
          <p14:tracePt t="54857" x="7459663" y="3671888"/>
          <p14:tracePt t="54862" x="7459663" y="3586163"/>
          <p14:tracePt t="54872" x="7459663" y="3509963"/>
          <p14:tracePt t="54890" x="7477125" y="3373438"/>
          <p14:tracePt t="54894" x="7485063" y="3330575"/>
          <p14:tracePt t="54905" x="7485063" y="3322638"/>
          <p14:tracePt t="54910" x="7485063" y="3314700"/>
          <p14:tracePt t="54951" x="7485063" y="3322638"/>
          <p14:tracePt t="54967" x="7485063" y="3348038"/>
          <p14:tracePt t="54974" x="7485063" y="3365500"/>
          <p14:tracePt t="54983" x="7493000" y="3390900"/>
          <p14:tracePt t="54990" x="7502525" y="3441700"/>
          <p14:tracePt t="54998" x="7510463" y="3484563"/>
          <p14:tracePt t="55007" x="7527925" y="3543300"/>
          <p14:tracePt t="55015" x="7545388" y="3594100"/>
          <p14:tracePt t="55024" x="7578725" y="3679825"/>
          <p14:tracePt t="55031" x="7586663" y="3738563"/>
          <p14:tracePt t="55041" x="7604125" y="3798888"/>
          <p14:tracePt t="55046" x="7612063" y="3857625"/>
          <p14:tracePt t="55057" x="7621588" y="3908425"/>
          <p14:tracePt t="55062" x="7637463" y="3986213"/>
          <p14:tracePt t="55072" x="7654925" y="4052888"/>
          <p14:tracePt t="55079" x="7662863" y="4105275"/>
          <p14:tracePt t="55090" x="7672388" y="4146550"/>
          <p14:tracePt t="55094" x="7672388" y="4197350"/>
          <p14:tracePt t="55105" x="7680325" y="4240213"/>
          <p14:tracePt t="55110" x="7680325" y="4265613"/>
          <p14:tracePt t="55121" x="7680325" y="4283075"/>
          <p14:tracePt t="55126" x="7680325" y="4300538"/>
          <p14:tracePt t="55142" x="7697788" y="4316413"/>
          <p14:tracePt t="55150" x="7705725" y="4359275"/>
          <p14:tracePt t="55159" x="7715250" y="4376738"/>
          <p14:tracePt t="55167" x="7731125" y="4402138"/>
          <p14:tracePt t="55174" x="7731125" y="4427538"/>
          <p14:tracePt t="55182" x="7740650" y="4435475"/>
          <p14:tracePt t="55191" x="7740650" y="4452938"/>
          <p14:tracePt t="55199" x="7740650" y="4460875"/>
          <p14:tracePt t="55215" x="7748588" y="4478338"/>
          <p14:tracePt t="55256" x="7756525" y="4486275"/>
          <p14:tracePt t="55279" x="7756525" y="4495800"/>
          <p14:tracePt t="55295" x="7756525" y="4513263"/>
          <p14:tracePt t="55320" x="7756525" y="4529138"/>
          <p14:tracePt t="55328" x="7756525" y="4538663"/>
          <p14:tracePt t="55359" x="7756525" y="4546600"/>
          <p14:tracePt t="55368" x="7766050" y="4546600"/>
          <p14:tracePt t="55377" x="7766050" y="4554538"/>
          <p14:tracePt t="55383" x="7773988" y="4564063"/>
          <p14:tracePt t="55394" x="7773988" y="4572000"/>
          <p14:tracePt t="55430" x="7773988" y="4579938"/>
          <p14:tracePt t="55446" x="7766050" y="4589463"/>
          <p14:tracePt t="55471" x="7748588" y="4597400"/>
          <p14:tracePt t="55477" x="7731125" y="4605338"/>
          <p14:tracePt t="55487" x="7688263" y="4622800"/>
          <p14:tracePt t="55494" x="7672388" y="4622800"/>
          <p14:tracePt t="55505" x="7637463" y="4630738"/>
          <p14:tracePt t="55510" x="7578725" y="4640263"/>
          <p14:tracePt t="55520" x="7502525" y="4640263"/>
          <p14:tracePt t="55526" x="7408863" y="4640263"/>
          <p14:tracePt t="55537" x="7307263" y="4640263"/>
          <p14:tracePt t="55542" x="7221538" y="4640263"/>
          <p14:tracePt t="55551" x="7127875" y="4630738"/>
          <p14:tracePt t="55559" x="7034213" y="4622800"/>
          <p14:tracePt t="55568" x="6958013" y="4614863"/>
          <p14:tracePt t="55577" x="6864350" y="4597400"/>
          <p14:tracePt t="55582" x="6762750" y="4579938"/>
          <p14:tracePt t="55590" x="6669088" y="4572000"/>
          <p14:tracePt t="55598" x="6592888" y="4564063"/>
          <p14:tracePt t="55608" x="6524625" y="4554538"/>
          <p14:tracePt t="55614" x="6448425" y="4546600"/>
          <p14:tracePt t="55623" x="6405563" y="4538663"/>
          <p14:tracePt t="55631" x="6364288" y="4529138"/>
          <p14:tracePt t="55639" x="6354763" y="4521200"/>
          <p14:tracePt t="55646" x="6346825" y="4513263"/>
          <p14:tracePt t="55736" x="6338888" y="4503738"/>
          <p14:tracePt t="55752" x="6338888" y="4486275"/>
          <p14:tracePt t="55760" x="6338888" y="4460875"/>
          <p14:tracePt t="55768" x="6364288" y="4394200"/>
          <p14:tracePt t="55776" x="6389688" y="4308475"/>
          <p14:tracePt t="55783" x="6430963" y="4206875"/>
          <p14:tracePt t="55792" x="6456363" y="4113213"/>
          <p14:tracePt t="55799" x="6483350" y="4019550"/>
          <p14:tracePt t="55807" x="6516688" y="3925888"/>
          <p14:tracePt t="55814" x="6542088" y="3832225"/>
          <p14:tracePt t="55823" x="6559550" y="3763963"/>
          <p14:tracePt t="55830" x="6567488" y="3705225"/>
          <p14:tracePt t="55839" x="6575425" y="3671888"/>
          <p14:tracePt t="55847" x="6575425" y="3646488"/>
          <p14:tracePt t="55856" x="6575425" y="3619500"/>
          <p14:tracePt t="55862" x="6575425" y="3594100"/>
          <p14:tracePt t="55944" x="6592888" y="3578225"/>
          <p14:tracePt t="55951" x="6600825" y="3578225"/>
          <p14:tracePt t="55960" x="6618288" y="3578225"/>
          <p14:tracePt t="55968" x="6653213" y="3578225"/>
          <p14:tracePt t="55976" x="6719888" y="3578225"/>
          <p14:tracePt t="55984" x="6823075" y="3578225"/>
          <p14:tracePt t="55992" x="6932613" y="3578225"/>
          <p14:tracePt t="56001" x="7077075" y="3586163"/>
          <p14:tracePt t="56007" x="7196138" y="3594100"/>
          <p14:tracePt t="56014" x="7323138" y="3594100"/>
          <p14:tracePt t="56023" x="7434263" y="3594100"/>
          <p14:tracePt t="56030" x="7545388" y="3594100"/>
          <p14:tracePt t="56039" x="7637463" y="3594100"/>
          <p14:tracePt t="56046" x="7697788" y="3578225"/>
          <p14:tracePt t="56056" x="7705725" y="3578225"/>
          <p14:tracePt t="56062" x="7715250" y="3568700"/>
          <p14:tracePt t="56072" x="7723188" y="3560763"/>
          <p14:tracePt t="56078" x="7723188" y="3552825"/>
          <p14:tracePt t="56087" x="7731125" y="3543300"/>
          <p14:tracePt t="56094" x="7731125" y="3535363"/>
          <p14:tracePt t="56105" x="7731125" y="3527425"/>
          <p14:tracePt t="56184" x="7731125" y="3535363"/>
          <p14:tracePt t="56191" x="7731125" y="3560763"/>
          <p14:tracePt t="56200" x="7731125" y="3594100"/>
          <p14:tracePt t="56208" x="7731125" y="3611563"/>
          <p14:tracePt t="56216" x="7740650" y="3671888"/>
          <p14:tracePt t="56227" x="7748588" y="3756025"/>
          <p14:tracePt t="56232" x="7766050" y="3875088"/>
          <p14:tracePt t="56241" x="7791450" y="4002088"/>
          <p14:tracePt t="56247" x="7842250" y="4146550"/>
          <p14:tracePt t="56256" x="7900988" y="4275138"/>
          <p14:tracePt t="56262" x="7943850" y="4376738"/>
          <p14:tracePt t="56272" x="7969250" y="4470400"/>
          <p14:tracePt t="56278" x="8004175" y="4554538"/>
          <p14:tracePt t="56288" x="8037513" y="4622800"/>
          <p14:tracePt t="56295" x="8062913" y="4691063"/>
          <p14:tracePt t="56305" x="8070850" y="4733925"/>
          <p14:tracePt t="56310" x="8088313" y="4775200"/>
          <p14:tracePt t="56320" x="8096250" y="4802188"/>
          <p14:tracePt t="56326" x="8096250" y="4810125"/>
          <p14:tracePt t="56335" x="8096250" y="4818063"/>
          <p14:tracePt t="56342" x="8096250" y="4827588"/>
          <p14:tracePt t="56350" x="8096250" y="4835525"/>
          <p14:tracePt t="56510" x="8080375" y="4827588"/>
          <p14:tracePt t="56518" x="8037513" y="4802188"/>
          <p14:tracePt t="56526" x="7994650" y="4792663"/>
          <p14:tracePt t="56534" x="7885113" y="4767263"/>
          <p14:tracePt t="56541" x="7731125" y="4749800"/>
          <p14:tracePt t="56549" x="7502525" y="4708525"/>
          <p14:tracePt t="56557" x="7256463" y="4665663"/>
          <p14:tracePt t="56566" x="6967538" y="4622800"/>
          <p14:tracePt t="56574" x="6745288" y="4589463"/>
          <p14:tracePt t="56582" x="6524625" y="4546600"/>
          <p14:tracePt t="56590" x="6372225" y="4521200"/>
          <p14:tracePt t="56598" x="6278563" y="4503738"/>
          <p14:tracePt t="56606" x="6219825" y="4495800"/>
          <p14:tracePt t="56715" x="6219825" y="4486275"/>
          <p14:tracePt t="56722" x="6235700" y="4470400"/>
          <p14:tracePt t="56730" x="6253163" y="4452938"/>
          <p14:tracePt t="56739" x="6286500" y="4427538"/>
          <p14:tracePt t="56747" x="6303963" y="4402138"/>
          <p14:tracePt t="56757" x="6338888" y="4368800"/>
          <p14:tracePt t="56763" x="6372225" y="4316413"/>
          <p14:tracePt t="56773" x="6397625" y="4240213"/>
          <p14:tracePt t="56779" x="6423025" y="4164013"/>
          <p14:tracePt t="56788" x="6448425" y="4079875"/>
          <p14:tracePt t="56795" x="6456363" y="4002088"/>
          <p14:tracePt t="56807" x="6465888" y="3917950"/>
          <p14:tracePt t="56811" x="6465888" y="3849688"/>
          <p14:tracePt t="56822" x="6465888" y="3790950"/>
          <p14:tracePt t="56827" x="6465888" y="3730625"/>
          <p14:tracePt t="56838" x="6456363" y="3687763"/>
          <p14:tracePt t="56843" x="6456363" y="3679825"/>
          <p14:tracePt t="56851" x="6448425" y="3662363"/>
          <p14:tracePt t="56859" x="6448425" y="3646488"/>
          <p14:tracePt t="56867" x="6448425" y="3611563"/>
          <p14:tracePt t="56875" x="6456363" y="3578225"/>
          <p14:tracePt t="56891" x="6491288" y="3502025"/>
          <p14:tracePt t="56899" x="6491288" y="3475038"/>
          <p14:tracePt t="56908" x="6499225" y="3449638"/>
          <p14:tracePt t="56915" x="6516688" y="3416300"/>
          <p14:tracePt t="56924" x="6534150" y="3382963"/>
          <p14:tracePt t="56931" x="6542088" y="3348038"/>
          <p14:tracePt t="56939" x="6567488" y="3305175"/>
          <p14:tracePt t="56946" x="6592888" y="3271838"/>
          <p14:tracePt t="56957" x="6618288" y="3228975"/>
          <p14:tracePt t="56963" x="6626225" y="3203575"/>
          <p14:tracePt t="56973" x="6643688" y="3178175"/>
          <p14:tracePt t="56978" x="6653213" y="3160713"/>
          <p14:tracePt t="56989" x="6661150" y="3160713"/>
          <p14:tracePt t="56995" x="6678613" y="3144838"/>
          <p14:tracePt t="57005" x="6686550" y="3127375"/>
          <p14:tracePt t="57011" x="6686550" y="3119438"/>
          <p14:tracePt t="57022" x="6694488" y="3109913"/>
          <p14:tracePt t="57026" x="6704013" y="3109913"/>
          <p14:tracePt t="57038" x="6711950" y="3101975"/>
          <p14:tracePt t="57083" x="6737350" y="3119438"/>
          <p14:tracePt t="57090" x="6737350" y="3127375"/>
          <p14:tracePt t="57098" x="6754813" y="3152775"/>
          <p14:tracePt t="57106" x="6754813" y="3178175"/>
          <p14:tracePt t="57115" x="6770688" y="3221038"/>
          <p14:tracePt t="57124" x="6805613" y="3305175"/>
          <p14:tracePt t="57130" x="6823075" y="3390900"/>
          <p14:tracePt t="57140" x="6864350" y="3484563"/>
          <p14:tracePt t="57147" x="6899275" y="3594100"/>
          <p14:tracePt t="57156" x="6932613" y="3713163"/>
          <p14:tracePt t="57163" x="6950075" y="3824288"/>
          <p14:tracePt t="57172" x="6958013" y="3917950"/>
          <p14:tracePt t="57178" x="6975475" y="3994150"/>
          <p14:tracePt t="57188" x="6983413" y="4052888"/>
          <p14:tracePt t="57195" x="6983413" y="4113213"/>
          <p14:tracePt t="57205" x="6983413" y="4156075"/>
          <p14:tracePt t="57210" x="7000875" y="4197350"/>
          <p14:tracePt t="57222" x="7018338" y="4224338"/>
          <p14:tracePt t="57227" x="7043738" y="4257675"/>
          <p14:tracePt t="57238" x="7059613" y="4283075"/>
          <p14:tracePt t="57243" x="7094538" y="4316413"/>
          <p14:tracePt t="57251" x="7145338" y="4351338"/>
          <p14:tracePt t="57259" x="7204075" y="4384675"/>
          <p14:tracePt t="57267" x="7289800" y="4402138"/>
          <p14:tracePt t="57274" x="7373938" y="4410075"/>
          <p14:tracePt t="57283" x="7493000" y="4419600"/>
          <p14:tracePt t="57290" x="7621588" y="4445000"/>
          <p14:tracePt t="57299" x="7731125" y="4452938"/>
          <p14:tracePt t="57307" x="7807325" y="4460875"/>
          <p14:tracePt t="57314" x="7816850" y="4460875"/>
          <p14:tracePt t="57324" x="7824788" y="4460875"/>
          <p14:tracePt t="57372" x="7824788" y="4470400"/>
          <p14:tracePt t="57388" x="7807325" y="4486275"/>
          <p14:tracePt t="57394" x="7766050" y="4521200"/>
          <p14:tracePt t="57404" x="7740650" y="4529138"/>
          <p14:tracePt t="57410" x="7688263" y="4554538"/>
          <p14:tracePt t="57422" x="7621588" y="4589463"/>
          <p14:tracePt t="57427" x="7545388" y="4640263"/>
          <p14:tracePt t="57435" x="7459663" y="4683125"/>
          <p14:tracePt t="57443" x="7383463" y="4724400"/>
          <p14:tracePt t="57451" x="7315200" y="4759325"/>
          <p14:tracePt t="57458" x="7264400" y="4802188"/>
          <p14:tracePt t="57467" x="7246938" y="4810125"/>
          <p14:tracePt t="57474" x="7246938" y="4827588"/>
          <p14:tracePt t="57483" x="7246938" y="4835525"/>
          <p14:tracePt t="57490" x="7246938" y="4852988"/>
          <p14:tracePt t="57499" x="7246938" y="4860925"/>
          <p14:tracePt t="57507" x="7264400" y="4886325"/>
          <p14:tracePt t="57515" x="7289800" y="4894263"/>
          <p14:tracePt t="57524" x="7297738" y="4903788"/>
          <p14:tracePt t="57531" x="7315200" y="4919663"/>
          <p14:tracePt t="57544" x="7348538" y="4946650"/>
          <p14:tracePt t="57594" x="7348538" y="4954588"/>
          <p14:tracePt t="57609" x="7332663" y="4954588"/>
          <p14:tracePt t="57618" x="7323138" y="4954588"/>
          <p14:tracePt t="57625" x="7307263" y="4954588"/>
          <p14:tracePt t="57633" x="7272338" y="4954588"/>
          <p14:tracePt t="57641" x="7213600" y="4937125"/>
          <p14:tracePt t="57650" x="7119938" y="4911725"/>
          <p14:tracePt t="57658" x="7000875" y="4860925"/>
          <p14:tracePt t="57666" x="6823075" y="4767263"/>
          <p14:tracePt t="57674" x="6610350" y="4673600"/>
          <p14:tracePt t="57682" x="6430963" y="4597400"/>
          <p14:tracePt t="57690" x="6235700" y="4513263"/>
          <p14:tracePt t="57698" x="6065838" y="4419600"/>
          <p14:tracePt t="57706" x="5938838" y="4368800"/>
          <p14:tracePt t="57714" x="5853113" y="4325938"/>
          <p14:tracePt t="57722" x="5802313" y="4300538"/>
          <p14:tracePt t="57730" x="5794375" y="4291013"/>
          <p14:tracePt t="57754" x="5794375" y="4283075"/>
          <p14:tracePt t="57762" x="5802313" y="4257675"/>
          <p14:tracePt t="57771" x="5811838" y="4232275"/>
          <p14:tracePt t="57778" x="5837238" y="4181475"/>
          <p14:tracePt t="57788" x="5870575" y="4121150"/>
          <p14:tracePt t="57794" x="5905500" y="4052888"/>
          <p14:tracePt t="57803" x="5938838" y="3951288"/>
          <p14:tracePt t="57810" x="5989638" y="3857625"/>
          <p14:tracePt t="57821" x="6032500" y="3763963"/>
          <p14:tracePt t="57826" x="6083300" y="3662363"/>
          <p14:tracePt t="57834" x="6134100" y="3578225"/>
          <p14:tracePt t="57842" x="6167438" y="3509963"/>
          <p14:tracePt t="57850" x="6194425" y="3467100"/>
          <p14:tracePt t="57858" x="6210300" y="3424238"/>
          <p14:tracePt t="57866" x="6235700" y="3408363"/>
          <p14:tracePt t="57874" x="6253163" y="3390900"/>
          <p14:tracePt t="57882" x="6270625" y="3373438"/>
          <p14:tracePt t="57890" x="6296025" y="3365500"/>
          <p14:tracePt t="57906" x="6338888" y="3340100"/>
          <p14:tracePt t="57913" x="6364288" y="3340100"/>
          <p14:tracePt t="57922" x="6397625" y="3340100"/>
          <p14:tracePt t="57929" x="6456363" y="3340100"/>
          <p14:tracePt t="57939" x="6534150" y="3340100"/>
          <p14:tracePt t="57945" x="6626225" y="3340100"/>
          <p14:tracePt t="57955" x="6711950" y="3340100"/>
          <p14:tracePt t="57962" x="6805613" y="3348038"/>
          <p14:tracePt t="57972" x="6899275" y="3382963"/>
          <p14:tracePt t="57977" x="6975475" y="3433763"/>
          <p14:tracePt t="57987" x="7026275" y="3467100"/>
          <p14:tracePt t="57993" x="7069138" y="3517900"/>
          <p14:tracePt t="58003" x="7112000" y="3578225"/>
          <p14:tracePt t="58010" x="7137400" y="3636963"/>
          <p14:tracePt t="58020" x="7153275" y="3687763"/>
          <p14:tracePt t="58026" x="7162800" y="3756025"/>
          <p14:tracePt t="58033" x="7162800" y="3832225"/>
          <p14:tracePt t="58042" x="7162800" y="3900488"/>
          <p14:tracePt t="58050" x="7153275" y="3976688"/>
          <p14:tracePt t="58058" x="7137400" y="4044950"/>
          <p14:tracePt t="58066" x="7102475" y="4130675"/>
          <p14:tracePt t="58074" x="7077075" y="4197350"/>
          <p14:tracePt t="58082" x="7043738" y="4275138"/>
          <p14:tracePt t="58090" x="7018338" y="4351338"/>
          <p14:tracePt t="58098" x="6992938" y="4402138"/>
          <p14:tracePt t="58106" x="6975475" y="4452938"/>
          <p14:tracePt t="58114" x="6967538" y="4486275"/>
          <p14:tracePt t="58122" x="6950075" y="4529138"/>
          <p14:tracePt t="58129" x="6932613" y="4554538"/>
          <p14:tracePt t="58186" x="6932613" y="4564063"/>
          <p14:tracePt t="58203" x="6942138" y="4564063"/>
          <p14:tracePt t="58209" x="6958013" y="4564063"/>
          <p14:tracePt t="58218" x="6975475" y="4564063"/>
          <p14:tracePt t="58226" x="6983413" y="4564063"/>
          <p14:tracePt t="58233" x="6992938" y="4564063"/>
          <p14:tracePt t="58249" x="7000875" y="4564063"/>
          <p14:tracePt t="58265" x="7000875" y="4554538"/>
          <p14:tracePt t="58298" x="6992938" y="4546600"/>
          <p14:tracePt t="58306" x="6992938" y="4538663"/>
          <p14:tracePt t="58362" x="6992938" y="4554538"/>
          <p14:tracePt t="58371" x="6992938" y="4564063"/>
          <p14:tracePt t="58378" x="6975475" y="4572000"/>
          <p14:tracePt t="58389" x="6958013" y="4589463"/>
          <p14:tracePt t="58395" x="6942138" y="4605338"/>
          <p14:tracePt t="58405" x="6907213" y="4622800"/>
          <p14:tracePt t="58411" x="6899275" y="4622800"/>
          <p14:tracePt t="58422" x="6873875" y="4622800"/>
          <p14:tracePt t="58427" x="6856413" y="4630738"/>
          <p14:tracePt t="58443" x="6838950" y="4630738"/>
          <p14:tracePt t="58451" x="6823075" y="4622800"/>
          <p14:tracePt t="58459" x="6813550" y="4622800"/>
          <p14:tracePt t="58466" x="6788150" y="4597400"/>
          <p14:tracePt t="58475" x="6762750" y="4589463"/>
          <p14:tracePt t="58482" x="6729413" y="4564063"/>
          <p14:tracePt t="58492" x="6678613" y="4538663"/>
          <p14:tracePt t="58498" x="6626225" y="4495800"/>
          <p14:tracePt t="58508" x="6567488" y="4460875"/>
          <p14:tracePt t="58514" x="6534150" y="4427538"/>
          <p14:tracePt t="58523" x="6508750" y="4394200"/>
          <p14:tracePt t="58530" x="6499225" y="4351338"/>
          <p14:tracePt t="58543" x="6491288" y="4316413"/>
          <p14:tracePt t="58550" x="6483350" y="4275138"/>
          <p14:tracePt t="58559" x="6483350" y="4257675"/>
          <p14:tracePt t="58564" x="6483350" y="4232275"/>
          <p14:tracePt t="58571" x="6483350" y="4224338"/>
          <p14:tracePt t="58650" x="6473825" y="4214813"/>
          <p14:tracePt t="58722" x="6465888" y="4214813"/>
          <p14:tracePt t="58730" x="6456363" y="4214813"/>
          <p14:tracePt t="58738" x="6440488" y="4224338"/>
          <p14:tracePt t="58755" x="6430963" y="4232275"/>
          <p14:tracePt t="58762" x="6415088" y="4240213"/>
          <p14:tracePt t="58772" x="6415088" y="4249738"/>
          <p14:tracePt t="58778" x="6405563" y="4257675"/>
          <p14:tracePt t="58788" x="6397625" y="4275138"/>
          <p14:tracePt t="58794" x="6372225" y="4291013"/>
          <p14:tracePt t="58810" x="6372225" y="4308475"/>
          <p14:tracePt t="58827" x="6372225" y="4325938"/>
          <p14:tracePt t="58834" x="6364288" y="4341813"/>
          <p14:tracePt t="58842" x="6364288" y="4351338"/>
          <p14:tracePt t="58858" x="6364288" y="4368800"/>
          <p14:tracePt t="58866" x="6354763" y="4384675"/>
          <p14:tracePt t="58875" x="6354763" y="4394200"/>
          <p14:tracePt t="58889" x="6354763" y="4410075"/>
          <p14:tracePt t="58889" x="6346825" y="4419600"/>
          <p14:tracePt t="58898" x="6346825" y="4427538"/>
          <p14:tracePt t="58906" x="6338888" y="4435475"/>
          <p14:tracePt t="58914" x="6338888" y="4445000"/>
          <p14:tracePt t="58922" x="6338888" y="4452938"/>
          <p14:tracePt t="59250" x="6338888" y="4445000"/>
          <p14:tracePt t="59258" x="6338888" y="4435475"/>
          <p14:tracePt t="59275" x="6338888" y="4427538"/>
          <p14:tracePt t="59283" x="6338888" y="4419600"/>
          <p14:tracePt t="59290" x="6338888" y="4410075"/>
          <p14:tracePt t="59380" x="6338888" y="4402138"/>
          <p14:tracePt t="59393" x="6346825" y="4394200"/>
          <p14:tracePt t="59403" x="6346825" y="4384675"/>
          <p14:tracePt t="59426" x="6354763" y="4376738"/>
          <p14:tracePt t="59441" x="6354763" y="4368800"/>
          <p14:tracePt t="59450" x="6354763" y="4341813"/>
          <p14:tracePt t="59457" x="6354763" y="4325938"/>
          <p14:tracePt t="59465" x="6364288" y="4291013"/>
          <p14:tracePt t="59473" x="6389688" y="4265613"/>
          <p14:tracePt t="59489" x="6389688" y="4257675"/>
          <p14:tracePt t="59505" x="6389688" y="4249738"/>
          <p14:tracePt t="59513" x="6389688" y="4240213"/>
          <p14:tracePt t="59862" x="6397625" y="4240213"/>
          <p14:tracePt t="59893" x="6397625" y="4249738"/>
          <p14:tracePt t="59909" x="6389688" y="4249738"/>
          <p14:tracePt t="59917" x="6380163" y="4249738"/>
          <p14:tracePt t="60039" x="6380163" y="4257675"/>
          <p14:tracePt t="60047" x="6397625" y="4257675"/>
          <p14:tracePt t="60063" x="6415088" y="4265613"/>
          <p14:tracePt t="60072" x="6423025" y="4275138"/>
          <p14:tracePt t="60088" x="6430963" y="4275138"/>
          <p14:tracePt t="60095" x="6440488" y="4275138"/>
          <p14:tracePt t="60357" x="6423025" y="4283075"/>
          <p14:tracePt t="60365" x="6397625" y="4275138"/>
          <p14:tracePt t="60373" x="6346825" y="4257675"/>
          <p14:tracePt t="60381" x="6278563" y="4206875"/>
          <p14:tracePt t="60389" x="6202363" y="4121150"/>
          <p14:tracePt t="60397" x="6142038" y="4037013"/>
          <p14:tracePt t="60405" x="6100763" y="3943350"/>
          <p14:tracePt t="60413" x="6057900" y="3832225"/>
          <p14:tracePt t="60421" x="6024563" y="3730625"/>
          <p14:tracePt t="60429" x="6015038" y="3619500"/>
          <p14:tracePt t="60438" x="5997575" y="3441700"/>
          <p14:tracePt t="60445" x="6015038" y="3330575"/>
          <p14:tracePt t="60454" x="6065838" y="3221038"/>
          <p14:tracePt t="60461" x="6075363" y="3221038"/>
          <p14:tracePt t="60598" x="6108700" y="3195638"/>
          <p14:tracePt t="60606" x="6134100" y="3186113"/>
          <p14:tracePt t="60614" x="6167438" y="3195638"/>
          <p14:tracePt t="60622" x="6219825" y="3203575"/>
          <p14:tracePt t="60630" x="6261100" y="3211513"/>
          <p14:tracePt t="60639" x="6270625" y="3221038"/>
          <p14:tracePt t="60646" x="6296025" y="3246438"/>
          <p14:tracePt t="60655" x="6329363" y="3271838"/>
          <p14:tracePt t="60663" x="6338888" y="3289300"/>
          <p14:tracePt t="60672" x="6364288" y="3340100"/>
          <p14:tracePt t="60679" x="6389688" y="3416300"/>
          <p14:tracePt t="60689" x="6405563" y="3502025"/>
          <p14:tracePt t="60694" x="6415088" y="3568700"/>
          <p14:tracePt t="60703" x="6448425" y="3662363"/>
          <p14:tracePt t="60711" x="6465888" y="3730625"/>
          <p14:tracePt t="60721" x="6491288" y="3806825"/>
          <p14:tracePt t="60726" x="6508750" y="3867150"/>
          <p14:tracePt t="60738" x="6534150" y="3943350"/>
          <p14:tracePt t="60743" x="6550025" y="4027488"/>
          <p14:tracePt t="60752" x="6559550" y="4105275"/>
          <p14:tracePt t="60759" x="6559550" y="4164013"/>
          <p14:tracePt t="60766" x="6559550" y="4224338"/>
          <p14:tracePt t="60774" x="6559550" y="4283075"/>
          <p14:tracePt t="60782" x="6559550" y="4291013"/>
          <p14:tracePt t="60790" x="6542088" y="4308475"/>
          <p14:tracePt t="60798" x="6542088" y="4316413"/>
          <p14:tracePt t="60886" x="6534150" y="4316413"/>
          <p14:tracePt t="61054" x="6534150" y="4308475"/>
          <p14:tracePt t="61071" x="6542088" y="4300538"/>
          <p14:tracePt t="61078" x="6550025" y="4291013"/>
          <p14:tracePt t="61087" x="6559550" y="4291013"/>
          <p14:tracePt t="61271" x="6567488" y="4291013"/>
          <p14:tracePt t="61290" x="6567488" y="4283075"/>
          <p14:tracePt t="61297" x="6567488" y="4265613"/>
          <p14:tracePt t="61306" x="6567488" y="4214813"/>
          <p14:tracePt t="61312" x="6508750" y="4130675"/>
          <p14:tracePt t="61324" x="6430963" y="4037013"/>
          <p14:tracePt t="61327" x="6346825" y="3951288"/>
          <p14:tracePt t="61338" x="6253163" y="3849688"/>
          <p14:tracePt t="61343" x="6142038" y="3738563"/>
          <p14:tracePt t="61352" x="6040438" y="3629025"/>
          <p14:tracePt t="61360" x="5938838" y="3509963"/>
          <p14:tracePt t="61367" x="5880100" y="3398838"/>
          <p14:tracePt t="61375" x="5827713" y="3305175"/>
          <p14:tracePt t="61383" x="5794375" y="3228975"/>
          <p14:tracePt t="61390" x="5768975" y="3160713"/>
          <p14:tracePt t="61399" x="5761038" y="3101975"/>
          <p14:tracePt t="61406" x="5751513" y="3051175"/>
          <p14:tracePt t="61415" x="5751513" y="3025775"/>
          <p14:tracePt t="61446" x="5751513" y="3008313"/>
          <p14:tracePt t="61455" x="5743575" y="3008313"/>
          <p14:tracePt t="61462" x="5726113" y="3008313"/>
          <p14:tracePt t="61471" x="5700713" y="3000375"/>
          <p14:tracePt t="61478" x="5683250" y="3000375"/>
          <p14:tracePt t="61488" x="5667375" y="3000375"/>
          <p14:tracePt t="61494" x="5649913" y="3000375"/>
          <p14:tracePt t="61505" x="5641975" y="3000375"/>
          <p14:tracePt t="61510" x="5624513" y="3000375"/>
          <p14:tracePt t="61519" x="5607050" y="3008313"/>
          <p14:tracePt t="61526" x="5599113" y="3008313"/>
          <p14:tracePt t="61536" x="5591175" y="3008313"/>
          <p14:tracePt t="61542" x="5581650" y="3016250"/>
          <p14:tracePt t="61549" x="5573713" y="3016250"/>
          <p14:tracePt t="61574" x="5565775" y="3025775"/>
          <p14:tracePt t="61581" x="5556250" y="3025775"/>
          <p14:tracePt t="61589" x="5548313" y="3025775"/>
          <p14:tracePt t="61735" x="5548313" y="3016250"/>
          <p14:tracePt t="61743" x="5556250" y="3016250"/>
          <p14:tracePt t="61991" x="5538788" y="3016250"/>
          <p14:tracePt t="62000" x="5522913" y="3025775"/>
          <p14:tracePt t="62007" x="5497513" y="3033713"/>
          <p14:tracePt t="62015" x="5480050" y="3033713"/>
          <p14:tracePt t="62022" x="5446713" y="3033713"/>
          <p14:tracePt t="62031" x="5429250" y="3025775"/>
          <p14:tracePt t="62039" x="5386388" y="3008313"/>
          <p14:tracePt t="62056" x="5378450" y="3008313"/>
          <p14:tracePt t="62062" x="5368925" y="3000375"/>
          <p14:tracePt t="62216" x="5386388" y="3000375"/>
          <p14:tracePt t="62224" x="5411788" y="3000375"/>
          <p14:tracePt t="62231" x="5446713" y="3000375"/>
          <p14:tracePt t="62240" x="5530850" y="2982913"/>
          <p14:tracePt t="62246" x="5641975" y="2957513"/>
          <p14:tracePt t="62254" x="5802313" y="2949575"/>
          <p14:tracePt t="62262" x="5972175" y="2922588"/>
          <p14:tracePt t="62272" x="6210300" y="2914650"/>
          <p14:tracePt t="62278" x="6516688" y="2897188"/>
          <p14:tracePt t="62287" x="6856413" y="2897188"/>
          <p14:tracePt t="62293" x="7204075" y="2897188"/>
          <p14:tracePt t="62303" x="7502525" y="2897188"/>
          <p14:tracePt t="62309" x="7781925" y="2897188"/>
          <p14:tracePt t="62319" x="8020050" y="2906713"/>
          <p14:tracePt t="62325" x="8232775" y="2914650"/>
          <p14:tracePt t="62335" x="8445500" y="2914650"/>
          <p14:tracePt t="62341" x="8580438" y="2914650"/>
          <p14:tracePt t="62350" x="8683625" y="2914650"/>
          <p14:tracePt t="62358" x="8777288" y="2914650"/>
          <p14:tracePt t="62366" x="8843963" y="2914650"/>
          <p14:tracePt t="62374" x="8894763" y="2914650"/>
          <p14:tracePt t="62381" x="8955088" y="2914650"/>
          <p14:tracePt t="62389" x="9013825" y="2914650"/>
          <p14:tracePt t="62397" x="9064625" y="2914650"/>
          <p14:tracePt t="62405" x="9117013" y="2914650"/>
          <p14:tracePt t="62413" x="9158288" y="2914650"/>
          <p14:tracePt t="62422" x="9218613" y="2914650"/>
          <p14:tracePt t="62429" x="9261475" y="2914650"/>
          <p14:tracePt t="62438" x="9312275" y="2914650"/>
          <p14:tracePt t="62445" x="9345613" y="2922588"/>
          <p14:tracePt t="62454" x="9363075" y="2922588"/>
          <p14:tracePt t="62462" x="9388475" y="2940050"/>
          <p14:tracePt t="62505" x="9396413" y="2940050"/>
          <p14:tracePt t="62521" x="9405938" y="2949575"/>
          <p14:tracePt t="62528" x="9421813" y="2965450"/>
          <p14:tracePt t="62541" x="9431338" y="2974975"/>
          <p14:tracePt t="62546" x="9447213" y="3000375"/>
          <p14:tracePt t="62558" x="9456738" y="3025775"/>
          <p14:tracePt t="62566" x="9464675" y="3041650"/>
          <p14:tracePt t="62574" x="9472613" y="3067050"/>
          <p14:tracePt t="62582" x="9498013" y="3109913"/>
          <p14:tracePt t="62590" x="9515475" y="3135313"/>
          <p14:tracePt t="62598" x="9540875" y="3186113"/>
          <p14:tracePt t="62606" x="9566275" y="3228975"/>
          <p14:tracePt t="62614" x="9566275" y="3254375"/>
          <p14:tracePt t="62622" x="9575800" y="3263900"/>
          <p14:tracePt t="62638" x="9575800" y="3271838"/>
          <p14:tracePt t="62646" x="9575800" y="3279775"/>
          <p14:tracePt t="62654" x="9575800" y="3289300"/>
          <p14:tracePt t="62728" x="9558338" y="3289300"/>
          <p14:tracePt t="62736" x="9523413" y="3289300"/>
          <p14:tracePt t="62742" x="9439275" y="3322638"/>
          <p14:tracePt t="62750" x="9312275" y="3382963"/>
          <p14:tracePt t="62758" x="9167813" y="3449638"/>
          <p14:tracePt t="62766" x="9005888" y="3535363"/>
          <p14:tracePt t="62778" x="8853488" y="3636963"/>
          <p14:tracePt t="62788" x="8666163" y="3748088"/>
          <p14:tracePt t="62794" x="8496300" y="3892550"/>
          <p14:tracePt t="62804" x="8318500" y="4052888"/>
          <p14:tracePt t="62810" x="8147050" y="4232275"/>
          <p14:tracePt t="62819" x="7986713" y="4384675"/>
          <p14:tracePt t="62826" x="7859713" y="4521200"/>
          <p14:tracePt t="62836" x="7766050" y="4622800"/>
          <p14:tracePt t="62842" x="7688263" y="4708525"/>
          <p14:tracePt t="62852" x="7629525" y="4784725"/>
          <p14:tracePt t="62858" x="7586663" y="4843463"/>
          <p14:tracePt t="62866" x="7545388" y="4894263"/>
          <p14:tracePt t="62888" x="7467600" y="4979988"/>
          <p14:tracePt t="62890" x="7434263" y="5022850"/>
          <p14:tracePt t="62898" x="7391400" y="5073650"/>
          <p14:tracePt t="62906" x="7366000" y="5132388"/>
          <p14:tracePt t="62914" x="7332663" y="5208588"/>
          <p14:tracePt t="62922" x="7307263" y="5276850"/>
          <p14:tracePt t="62930" x="7272338" y="5353050"/>
          <p14:tracePt t="62939" x="7246938" y="5413375"/>
          <p14:tracePt t="62946" x="7213600" y="5472113"/>
          <p14:tracePt t="62954" x="7196138" y="5532438"/>
          <p14:tracePt t="62961" x="7188200" y="5583238"/>
          <p14:tracePt t="62971" x="7170738" y="5616575"/>
          <p14:tracePt t="62977" x="7162800" y="5651500"/>
          <p14:tracePt t="62987" x="7153275" y="5684838"/>
          <p14:tracePt t="62993" x="7137400" y="5710238"/>
          <p14:tracePt t="63004" x="7127875" y="5735638"/>
          <p14:tracePt t="63011" x="7119938" y="5761038"/>
          <p14:tracePt t="63022" x="7112000" y="5788025"/>
          <p14:tracePt t="63027" x="7094538" y="5829300"/>
          <p14:tracePt t="63040" x="7077075" y="5872163"/>
          <p14:tracePt t="63046" x="7059613" y="5905500"/>
          <p14:tracePt t="63053" x="7043738" y="5932488"/>
          <p14:tracePt t="63059" x="7043738" y="5940425"/>
          <p14:tracePt t="63068" x="7034213" y="5940425"/>
          <p14:tracePt t="63074" x="7026275" y="5948363"/>
          <p14:tracePt t="63212" x="7026275" y="5957888"/>
          <p14:tracePt t="63228" x="6992938" y="5940425"/>
          <p14:tracePt t="63237" x="6950075" y="5905500"/>
          <p14:tracePt t="63242" x="6907213" y="5872163"/>
          <p14:tracePt t="63252" x="6907213" y="5846763"/>
          <p14:tracePt t="63258" x="6889750" y="5813425"/>
          <p14:tracePt t="63266" x="6889750" y="5803900"/>
          <p14:tracePt t="63274" x="6881813" y="5795963"/>
          <p14:tracePt t="63282" x="6873875" y="5778500"/>
          <p14:tracePt t="63290" x="6864350" y="5778500"/>
          <p14:tracePt t="63306" x="6864350" y="5770563"/>
          <p14:tracePt t="63322" x="6856413" y="5770563"/>
          <p14:tracePt t="63330" x="6848475" y="5770563"/>
          <p14:tracePt t="63338" x="6838950" y="5770563"/>
          <p14:tracePt t="63354" x="6838950" y="5761038"/>
          <p14:tracePt t="63362" x="6831013" y="5761038"/>
          <p14:tracePt t="63371" x="6823075" y="5761038"/>
          <p14:tracePt t="63387" x="6813550" y="5727700"/>
          <p14:tracePt t="63395" x="6813550" y="5702300"/>
          <p14:tracePt t="63404" x="6813550" y="5668963"/>
          <p14:tracePt t="63410" x="6813550" y="5634038"/>
          <p14:tracePt t="63420" x="6813550" y="5600700"/>
          <p14:tracePt t="63427" x="6813550" y="5591175"/>
          <p14:tracePt t="63644" x="6805613" y="5591175"/>
          <p14:tracePt t="63660" x="6797675" y="5591175"/>
          <p14:tracePt t="63668" x="6788150" y="5591175"/>
          <p14:tracePt t="63675" x="6788150" y="5600700"/>
          <p14:tracePt t="63684" x="6780213" y="5608638"/>
          <p14:tracePt t="63692" x="6770688" y="5616575"/>
          <p14:tracePt t="63699" x="6762750" y="5634038"/>
          <p14:tracePt t="63714" x="6762750" y="5641975"/>
          <p14:tracePt t="63722" x="6762750" y="5651500"/>
          <p14:tracePt t="63746" x="6754813" y="5659438"/>
          <p14:tracePt t="63755" x="6729413" y="5659438"/>
          <p14:tracePt t="63763" x="6704013" y="5659438"/>
          <p14:tracePt t="63772" x="6678613" y="5659438"/>
          <p14:tracePt t="63778" x="6635750" y="5659438"/>
          <p14:tracePt t="63788" x="6584950" y="5659438"/>
          <p14:tracePt t="63795" x="6550025" y="5659438"/>
          <p14:tracePt t="63804" x="6524625" y="5659438"/>
          <p14:tracePt t="63810" x="6491288" y="5659438"/>
          <p14:tracePt t="63821" x="6465888" y="5659438"/>
          <p14:tracePt t="63827" x="6456363" y="5659438"/>
          <p14:tracePt t="63868" x="6448425" y="5668963"/>
          <p14:tracePt t="63875" x="6448425" y="5676900"/>
          <p14:tracePt t="63891" x="6440488" y="5694363"/>
          <p14:tracePt t="63899" x="6440488" y="5710238"/>
          <p14:tracePt t="63906" x="6430963" y="5710238"/>
          <p14:tracePt t="63915" x="6423025" y="5719763"/>
          <p14:tracePt t="63931" x="6415088" y="5719763"/>
          <p14:tracePt t="63979" x="6405563" y="5727700"/>
          <p14:tracePt t="64005" x="6415088" y="5727700"/>
          <p14:tracePt t="64380" x="6423025" y="5727700"/>
          <p14:tracePt t="64477" x="6430963" y="5727700"/>
          <p14:tracePt t="64602" x="6440488" y="5727700"/>
          <p14:tracePt t="64610" x="6448425" y="5727700"/>
          <p14:tracePt t="64619" x="6483350" y="5719763"/>
          <p14:tracePt t="64626" x="6508750" y="5710238"/>
          <p14:tracePt t="64637" x="6542088" y="5702300"/>
          <p14:tracePt t="64642" x="6575425" y="5694363"/>
          <p14:tracePt t="64653" x="6610350" y="5684838"/>
          <p14:tracePt t="64659" x="6669088" y="5684838"/>
          <p14:tracePt t="64670" x="6729413" y="5684838"/>
          <p14:tracePt t="64675" x="6797675" y="5684838"/>
          <p14:tracePt t="64682" x="6873875" y="5684838"/>
          <p14:tracePt t="64690" x="6975475" y="5684838"/>
          <p14:tracePt t="64699" x="7077075" y="5684838"/>
          <p14:tracePt t="64706" x="7178675" y="5684838"/>
          <p14:tracePt t="64714" x="7256463" y="5684838"/>
          <p14:tracePt t="64722" x="7348538" y="5684838"/>
          <p14:tracePt t="64731" x="7426325" y="5684838"/>
          <p14:tracePt t="64738" x="7510463" y="5676900"/>
          <p14:tracePt t="64746" x="7578725" y="5676900"/>
          <p14:tracePt t="64754" x="7629525" y="5676900"/>
          <p14:tracePt t="64763" x="7680325" y="5676900"/>
          <p14:tracePt t="64771" x="7715250" y="5668963"/>
          <p14:tracePt t="64779" x="7756525" y="5659438"/>
          <p14:tracePt t="64788" x="7791450" y="5641975"/>
          <p14:tracePt t="64794" x="7842250" y="5608638"/>
          <p14:tracePt t="64804" x="7900988" y="5575300"/>
          <p14:tracePt t="64810" x="7986713" y="5524500"/>
          <p14:tracePt t="64821" x="8070850" y="5456238"/>
          <p14:tracePt t="64827" x="8174038" y="5380038"/>
          <p14:tracePt t="64837" x="8250238" y="5276850"/>
          <p14:tracePt t="64843" x="8334375" y="5157788"/>
          <p14:tracePt t="64854" x="8420100" y="5022850"/>
          <p14:tracePt t="64858" x="8470900" y="4903788"/>
          <p14:tracePt t="64870" x="8504238" y="4792663"/>
          <p14:tracePt t="64875" x="8539163" y="4691063"/>
          <p14:tracePt t="64886" x="8547100" y="4597400"/>
          <p14:tracePt t="64902" x="8539163" y="4394200"/>
          <p14:tracePt t="64907" x="8496300" y="4291013"/>
          <p14:tracePt t="64914" x="8462963" y="4189413"/>
          <p14:tracePt t="64922" x="8410575" y="4087813"/>
          <p14:tracePt t="64930" x="8377238" y="4011613"/>
          <p14:tracePt t="64939" x="8351838" y="3935413"/>
          <p14:tracePt t="64946" x="8326438" y="3857625"/>
          <p14:tracePt t="64955" x="8318500" y="3790950"/>
          <p14:tracePt t="64962" x="8308975" y="3713163"/>
          <p14:tracePt t="64972" x="8318500" y="3646488"/>
          <p14:tracePt t="64978" x="8343900" y="3578225"/>
          <p14:tracePt t="64988" x="8369300" y="3502025"/>
          <p14:tracePt t="64994" x="8410575" y="3441700"/>
          <p14:tracePt t="65004" x="8453438" y="3382963"/>
          <p14:tracePt t="65011" x="8496300" y="3314700"/>
          <p14:tracePt t="65020" x="8547100" y="3246438"/>
          <p14:tracePt t="65026" x="8589963" y="3178175"/>
          <p14:tracePt t="65038" x="8623300" y="3109913"/>
          <p14:tracePt t="65043" x="8658225" y="3051175"/>
          <p14:tracePt t="65053" x="8709025" y="3000375"/>
          <p14:tracePt t="65059" x="8750300" y="2940050"/>
          <p14:tracePt t="65067" x="8793163" y="2906713"/>
          <p14:tracePt t="65074" x="8818563" y="2863850"/>
          <p14:tracePt t="65083" x="8843963" y="2820988"/>
          <p14:tracePt t="65090" x="8869363" y="2795588"/>
          <p14:tracePt t="65098" x="8886825" y="2762250"/>
          <p14:tracePt t="65106" x="8912225" y="2744788"/>
          <p14:tracePt t="65114" x="8929688" y="2711450"/>
          <p14:tracePt t="65121" x="8955088" y="2686050"/>
          <p14:tracePt t="65129" x="8972550" y="2660650"/>
          <p14:tracePt t="65138" x="8988425" y="2633663"/>
          <p14:tracePt t="65145" x="9005888" y="2617788"/>
          <p14:tracePt t="65154" x="9031288" y="2582863"/>
          <p14:tracePt t="65162" x="9056688" y="2574925"/>
          <p14:tracePt t="65170" x="9082088" y="2557463"/>
          <p14:tracePt t="65178" x="9107488" y="2549525"/>
          <p14:tracePt t="65188" x="9124950" y="2524125"/>
          <p14:tracePt t="65194" x="9132888" y="2524125"/>
          <p14:tracePt t="65203" x="9150350" y="2506663"/>
          <p14:tracePt t="65220" x="9158288" y="2498725"/>
          <p14:tracePt t="65236" x="9175750" y="2489200"/>
          <p14:tracePt t="65242" x="9175750" y="2481263"/>
          <p14:tracePt t="65324" x="9158288" y="2463800"/>
          <p14:tracePt t="65340" x="9150350" y="2455863"/>
          <p14:tracePt t="65347" x="9124950" y="2430463"/>
          <p14:tracePt t="65356" x="9124950" y="2422525"/>
          <p14:tracePt t="65372" x="9124950" y="2405063"/>
          <p14:tracePt t="65388" x="9117013" y="2379663"/>
          <p14:tracePt t="65395" x="9117013" y="2371725"/>
          <p14:tracePt t="65419" x="9107488" y="2371725"/>
          <p14:tracePt t="65437" x="9099550" y="2371725"/>
          <p14:tracePt t="65443" x="9091613" y="2371725"/>
          <p14:tracePt t="65532" x="9082088" y="2371725"/>
          <p14:tracePt t="65551" x="9082088" y="2362200"/>
          <p14:tracePt t="65573" x="9082088" y="2354263"/>
          <p14:tracePt t="65579" x="9082088" y="2344738"/>
          <p14:tracePt t="65586" x="9074150" y="2344738"/>
          <p14:tracePt t="65594" x="9056688" y="2336800"/>
          <p14:tracePt t="65610" x="9048750" y="2336800"/>
          <p14:tracePt t="65620" x="9039225" y="2336800"/>
          <p14:tracePt t="65626" x="9031288" y="2336800"/>
          <p14:tracePt t="65635" x="9023350" y="2336800"/>
          <p14:tracePt t="65642" x="9013825" y="2336800"/>
          <p14:tracePt t="65653" x="8997950" y="2354263"/>
          <p14:tracePt t="65658" x="8988425" y="2362200"/>
          <p14:tracePt t="65666" x="8972550" y="2379663"/>
          <p14:tracePt t="65674" x="8963025" y="2387600"/>
          <p14:tracePt t="65690" x="8955088" y="2397125"/>
          <p14:tracePt t="65738" x="8955088" y="2405063"/>
          <p14:tracePt t="65755" x="8947150" y="2405063"/>
          <p14:tracePt t="65771" x="8947150" y="2413000"/>
          <p14:tracePt t="65967" x="8947150" y="2422525"/>
          <p14:tracePt t="66303" x="8929688" y="2422525"/>
          <p14:tracePt t="66311" x="8921750" y="2422525"/>
          <p14:tracePt t="66321" x="8904288" y="2422525"/>
          <p14:tracePt t="66327" x="8886825" y="2413000"/>
          <p14:tracePt t="66337" x="8878888" y="2405063"/>
          <p14:tracePt t="66343" x="8853488" y="2405063"/>
          <p14:tracePt t="66355" x="8836025" y="2405063"/>
          <p14:tracePt t="66361" x="8802688" y="2405063"/>
          <p14:tracePt t="66370" x="8750300" y="2405063"/>
          <p14:tracePt t="66375" x="8691563" y="2405063"/>
          <p14:tracePt t="66383" x="8640763" y="2405063"/>
          <p14:tracePt t="66391" x="8580438" y="2413000"/>
          <p14:tracePt t="66399" x="8521700" y="2422525"/>
          <p14:tracePt t="66407" x="8453438" y="2430463"/>
          <p14:tracePt t="66415" x="8394700" y="2438400"/>
          <p14:tracePt t="66422" x="8385175" y="2438400"/>
          <p14:tracePt t="66431" x="8369300" y="2447925"/>
          <p14:tracePt t="66447" x="8359775" y="2455863"/>
          <p14:tracePt t="66479" x="8351838" y="2473325"/>
          <p14:tracePt t="66488" x="8326438" y="2506663"/>
          <p14:tracePt t="66495" x="8318500" y="2532063"/>
          <p14:tracePt t="66504" x="8301038" y="2592388"/>
          <p14:tracePt t="66511" x="8283575" y="2686050"/>
          <p14:tracePt t="66521" x="8266113" y="2787650"/>
          <p14:tracePt t="66527" x="8250238" y="2897188"/>
          <p14:tracePt t="66541" x="8240713" y="3041650"/>
          <p14:tracePt t="66549" x="8224838" y="3228975"/>
          <p14:tracePt t="66559" x="8224838" y="3586163"/>
          <p14:tracePt t="66571" x="8224838" y="3763963"/>
          <p14:tracePt t="66575" x="8224838" y="3917950"/>
          <p14:tracePt t="66582" x="8232775" y="4027488"/>
          <p14:tracePt t="66590" x="8250238" y="4121150"/>
          <p14:tracePt t="66598" x="8258175" y="4189413"/>
          <p14:tracePt t="66606" x="8258175" y="4232275"/>
          <p14:tracePt t="66614" x="8258175" y="4265613"/>
          <p14:tracePt t="66622" x="8258175" y="4291013"/>
          <p14:tracePt t="66630" x="8258175" y="4308475"/>
          <p14:tracePt t="66638" x="8250238" y="4325938"/>
          <p14:tracePt t="66646" x="8232775" y="4359275"/>
          <p14:tracePt t="66654" x="8224838" y="4402138"/>
          <p14:tracePt t="66662" x="8207375" y="4419600"/>
          <p14:tracePt t="66670" x="8189913" y="4452938"/>
          <p14:tracePt t="66678" x="8164513" y="4495800"/>
          <p14:tracePt t="66688" x="8131175" y="4538663"/>
          <p14:tracePt t="66694" x="8088313" y="4579938"/>
          <p14:tracePt t="66704" x="8045450" y="4605338"/>
          <p14:tracePt t="66710" x="8004175" y="4640263"/>
          <p14:tracePt t="66720" x="7969250" y="4657725"/>
          <p14:tracePt t="66726" x="7926388" y="4665663"/>
          <p14:tracePt t="66736" x="7900988" y="4665663"/>
          <p14:tracePt t="66742" x="7867650" y="4640263"/>
          <p14:tracePt t="66752" x="7832725" y="4622800"/>
          <p14:tracePt t="66758" x="7799388" y="4579938"/>
          <p14:tracePt t="66769" x="7781925" y="4538663"/>
          <p14:tracePt t="66774" x="7756525" y="4478338"/>
          <p14:tracePt t="66782" x="7723188" y="4402138"/>
          <p14:tracePt t="66790" x="7705725" y="4291013"/>
          <p14:tracePt t="66798" x="7680325" y="4181475"/>
          <p14:tracePt t="66806" x="7637463" y="4027488"/>
          <p14:tracePt t="66814" x="7586663" y="3867150"/>
          <p14:tracePt t="66822" x="7570788" y="3738563"/>
          <p14:tracePt t="66830" x="7561263" y="3619500"/>
          <p14:tracePt t="66838" x="7553325" y="3502025"/>
          <p14:tracePt t="66846" x="7553325" y="3365500"/>
          <p14:tracePt t="66854" x="7561263" y="3228975"/>
          <p14:tracePt t="66862" x="7586663" y="3119438"/>
          <p14:tracePt t="66870" x="7612063" y="3025775"/>
          <p14:tracePt t="66878" x="7637463" y="2932113"/>
          <p14:tracePt t="66888" x="7662863" y="2881313"/>
          <p14:tracePt t="66904" x="7688263" y="2846388"/>
          <p14:tracePt t="66910" x="7688263" y="2838450"/>
          <p14:tracePt t="66920" x="7688263" y="2830513"/>
          <p14:tracePt t="66958" x="7697788" y="2830513"/>
          <p14:tracePt t="66967" x="7705725" y="2830513"/>
          <p14:tracePt t="66974" x="7715250" y="2820988"/>
          <p14:tracePt t="66982" x="7723188" y="2820988"/>
          <p14:tracePt t="66991" x="7731125" y="2820988"/>
          <p14:tracePt t="66998" x="7740650" y="2820988"/>
          <p14:tracePt t="67006" x="7773988" y="2813050"/>
          <p14:tracePt t="67015" x="7781925" y="2813050"/>
          <p14:tracePt t="67022" x="7799388" y="2795588"/>
          <p14:tracePt t="67030" x="7816850" y="2787650"/>
          <p14:tracePt t="67038" x="7842250" y="2762250"/>
          <p14:tracePt t="67047" x="7867650" y="2736850"/>
          <p14:tracePt t="67054" x="7893050" y="2719388"/>
          <p14:tracePt t="67063" x="7918450" y="2693988"/>
          <p14:tracePt t="67072" x="7935913" y="2676525"/>
          <p14:tracePt t="67078" x="7961313" y="2643188"/>
          <p14:tracePt t="67087" x="7994650" y="2617788"/>
          <p14:tracePt t="67095" x="8012113" y="2592388"/>
          <p14:tracePt t="67104" x="8037513" y="2566988"/>
          <p14:tracePt t="67110" x="8054975" y="2557463"/>
          <p14:tracePt t="67120" x="8062913" y="2549525"/>
          <p14:tracePt t="67126" x="8070850" y="2532063"/>
          <p14:tracePt t="67136" x="8080375" y="2524125"/>
          <p14:tracePt t="67142" x="8096250" y="2506663"/>
          <p14:tracePt t="67153" x="8096250" y="2498725"/>
          <p14:tracePt t="67158" x="8096250" y="2489200"/>
          <p14:tracePt t="67169" x="8105775" y="2481263"/>
          <p14:tracePt t="67174" x="8113713" y="2473325"/>
          <p14:tracePt t="67406" x="8121650" y="2455863"/>
          <p14:tracePt t="67414" x="8131175" y="2455863"/>
          <p14:tracePt t="67422" x="8131175" y="2447925"/>
          <p14:tracePt t="67430" x="8139113" y="2447925"/>
          <p14:tracePt t="67454" x="8139113" y="2430463"/>
          <p14:tracePt t="67470" x="8131175" y="2405063"/>
          <p14:tracePt t="67479" x="8113713" y="2397125"/>
          <p14:tracePt t="67489" x="8096250" y="2379663"/>
          <p14:tracePt t="67495" x="8062913" y="2371725"/>
          <p14:tracePt t="67504" x="8020050" y="2362200"/>
          <p14:tracePt t="67511" x="7986713" y="2362200"/>
          <p14:tracePt t="67521" x="7943850" y="2362200"/>
          <p14:tracePt t="67527" x="7893050" y="2362200"/>
          <p14:tracePt t="67543" x="7859713" y="2362200"/>
          <p14:tracePt t="67554" x="7807325" y="2362200"/>
          <p14:tracePt t="67560" x="7799388" y="2371725"/>
          <p14:tracePt t="67570" x="7791450" y="2379663"/>
          <p14:tracePt t="67575" x="7791450" y="2397125"/>
          <p14:tracePt t="67583" x="7791450" y="2413000"/>
          <p14:tracePt t="67590" x="7791450" y="2430463"/>
          <p14:tracePt t="67598" x="7791450" y="2463800"/>
          <p14:tracePt t="67606" x="7791450" y="2489200"/>
          <p14:tracePt t="67614" x="7799388" y="2506663"/>
          <p14:tracePt t="67622" x="7816850" y="2541588"/>
          <p14:tracePt t="67630" x="7824788" y="2549525"/>
          <p14:tracePt t="67744" x="7832725" y="2549525"/>
          <p14:tracePt t="67776" x="7832725" y="2557463"/>
          <p14:tracePt t="68318" x="7842250" y="2557463"/>
          <p14:tracePt t="68808" x="7832725" y="2557463"/>
          <p14:tracePt t="68816" x="7799388" y="2566988"/>
          <p14:tracePt t="68821" x="7756525" y="2592388"/>
          <p14:tracePt t="68830" x="7740650" y="2608263"/>
          <p14:tracePt t="68838" x="7715250" y="2608263"/>
          <p14:tracePt t="68846" x="7705725" y="2617788"/>
          <p14:tracePt t="68906" x="7731125" y="2643188"/>
          <p14:tracePt t="68914" x="7766050" y="2686050"/>
          <p14:tracePt t="68922" x="7799388" y="2711450"/>
          <p14:tracePt t="68930" x="7832725" y="2736850"/>
          <p14:tracePt t="68938" x="7893050" y="2770188"/>
          <p14:tracePt t="68947" x="7977188" y="2820988"/>
          <p14:tracePt t="68954" x="8070850" y="2881313"/>
          <p14:tracePt t="68962" x="8181975" y="2940050"/>
          <p14:tracePt t="68971" x="8275638" y="2982913"/>
          <p14:tracePt t="68979" x="8351838" y="3016250"/>
          <p14:tracePt t="68987" x="8445500" y="3051175"/>
          <p14:tracePt t="68994" x="8521700" y="3076575"/>
          <p14:tracePt t="69003" x="8580438" y="3094038"/>
          <p14:tracePt t="69011" x="8632825" y="3119438"/>
          <p14:tracePt t="69020" x="8666163" y="3144838"/>
          <p14:tracePt t="69026" x="8683625" y="3144838"/>
          <p14:tracePt t="69042" x="8691563" y="3152775"/>
          <p14:tracePt t="69052" x="8699500" y="3152775"/>
          <p14:tracePt t="69058" x="8709025" y="3152775"/>
          <p14:tracePt t="69069" x="8716963" y="3152775"/>
          <p14:tracePt t="69085" x="8734425" y="3152775"/>
          <p14:tracePt t="69091" x="8750300" y="3152775"/>
          <p14:tracePt t="69099" x="8777288" y="3152775"/>
          <p14:tracePt t="69106" x="8810625" y="3152775"/>
          <p14:tracePt t="69114" x="8853488" y="3109913"/>
          <p14:tracePt t="69122" x="8861425" y="3094038"/>
          <p14:tracePt t="69131" x="8894763" y="3059113"/>
          <p14:tracePt t="69138" x="8947150" y="3008313"/>
          <p14:tracePt t="69147" x="9005888" y="2940050"/>
          <p14:tracePt t="69154" x="9056688" y="2889250"/>
          <p14:tracePt t="69163" x="9107488" y="2838450"/>
          <p14:tracePt t="69171" x="9167813" y="2795588"/>
          <p14:tracePt t="69178" x="9218613" y="2762250"/>
          <p14:tracePt t="69187" x="9269413" y="2736850"/>
          <p14:tracePt t="69204" x="9286875" y="2736850"/>
          <p14:tracePt t="69210" x="9294813" y="2727325"/>
          <p14:tracePt t="69243" x="9302750" y="2744788"/>
          <p14:tracePt t="69252" x="9328150" y="2762250"/>
          <p14:tracePt t="69259" x="9353550" y="2795588"/>
          <p14:tracePt t="69269" x="9371013" y="2813050"/>
          <p14:tracePt t="69274" x="9388475" y="2838450"/>
          <p14:tracePt t="69286" x="9421813" y="2871788"/>
          <p14:tracePt t="69290" x="9472613" y="2922588"/>
          <p14:tracePt t="69299" x="9532938" y="2990850"/>
          <p14:tracePt t="69306" x="9591675" y="3059113"/>
          <p14:tracePt t="69314" x="9659938" y="3144838"/>
          <p14:tracePt t="69322" x="9728200" y="3246438"/>
          <p14:tracePt t="69330" x="9779000" y="3330575"/>
          <p14:tracePt t="69338" x="9821863" y="3408363"/>
          <p14:tracePt t="69347" x="9847263" y="3492500"/>
          <p14:tracePt t="69355" x="9872663" y="3560763"/>
          <p14:tracePt t="69362" x="9890125" y="3619500"/>
          <p14:tracePt t="69372" x="9906000" y="3671888"/>
          <p14:tracePt t="69378" x="9923463" y="3730625"/>
          <p14:tracePt t="69387" x="9940925" y="3773488"/>
          <p14:tracePt t="69403" x="9940925" y="3781425"/>
          <p14:tracePt t="69571" x="9940925" y="3756025"/>
          <p14:tracePt t="69579" x="9923463" y="3738563"/>
          <p14:tracePt t="69587" x="9898063" y="3722688"/>
          <p14:tracePt t="69595" x="9880600" y="3705225"/>
          <p14:tracePt t="69604" x="9855200" y="3687763"/>
          <p14:tracePt t="69611" x="9786938" y="3654425"/>
          <p14:tracePt t="69621" x="9710738" y="3603625"/>
          <p14:tracePt t="69627" x="9601200" y="3568700"/>
          <p14:tracePt t="69636" x="9456738" y="3527425"/>
          <p14:tracePt t="69643" x="9251950" y="3484563"/>
          <p14:tracePt t="69652" x="9031288" y="3459163"/>
          <p14:tracePt t="69659" x="8750300" y="3433763"/>
          <p14:tracePt t="69670" x="8445500" y="3416300"/>
          <p14:tracePt t="69675" x="8139113" y="3398838"/>
          <p14:tracePt t="69686" x="7842250" y="3398838"/>
          <p14:tracePt t="69691" x="7535863" y="3398838"/>
          <p14:tracePt t="69699" x="7281863" y="3390900"/>
          <p14:tracePt t="69707" x="7051675" y="3390900"/>
          <p14:tracePt t="69715" x="6813550" y="3390900"/>
          <p14:tracePt t="69723" x="6610350" y="3390900"/>
          <p14:tracePt t="69731" x="6397625" y="3390900"/>
          <p14:tracePt t="69738" x="6210300" y="3390900"/>
          <p14:tracePt t="69747" x="6049963" y="3390900"/>
          <p14:tracePt t="69755" x="5938838" y="3390900"/>
          <p14:tracePt t="69763" x="5845175" y="3390900"/>
          <p14:tracePt t="69771" x="5776913" y="3390900"/>
          <p14:tracePt t="69779" x="5718175" y="3390900"/>
          <p14:tracePt t="69787" x="5675313" y="3390900"/>
          <p14:tracePt t="69795" x="5649913" y="3390900"/>
          <p14:tracePt t="69805" x="5641975" y="3390900"/>
          <p14:tracePt t="69811" x="5624513" y="3390900"/>
          <p14:tracePt t="69868" x="5616575" y="3390900"/>
          <p14:tracePt t="69876" x="5599113" y="3390900"/>
          <p14:tracePt t="69885" x="5591175" y="3390900"/>
          <p14:tracePt t="69892" x="5581650" y="3390900"/>
          <p14:tracePt t="69904" x="5573713" y="3390900"/>
          <p14:tracePt t="69922" x="5548313" y="3382963"/>
          <p14:tracePt t="69980" x="5538788" y="3382963"/>
          <p14:tracePt t="70076" x="5530850" y="3382963"/>
          <p14:tracePt t="70084" x="5522913" y="3382963"/>
          <p14:tracePt t="70188" x="5522913" y="3365500"/>
          <p14:tracePt t="70205" x="5530850" y="3355975"/>
          <p14:tracePt t="70213" x="5556250" y="3340100"/>
          <p14:tracePt t="70222" x="5581650" y="3322638"/>
          <p14:tracePt t="70228" x="5624513" y="3279775"/>
          <p14:tracePt t="70237" x="5649913" y="3263900"/>
          <p14:tracePt t="70243" x="5708650" y="3228975"/>
          <p14:tracePt t="70252" x="5794375" y="3195638"/>
          <p14:tracePt t="70259" x="5880100" y="3144838"/>
          <p14:tracePt t="70268" x="5972175" y="3101975"/>
          <p14:tracePt t="70274" x="6065838" y="3059113"/>
          <p14:tracePt t="70285" x="6159500" y="3016250"/>
          <p14:tracePt t="70290" x="6245225" y="2974975"/>
          <p14:tracePt t="70299" x="6311900" y="2957513"/>
          <p14:tracePt t="70306" x="6380163" y="2949575"/>
          <p14:tracePt t="70314" x="6440488" y="2940050"/>
          <p14:tracePt t="70322" x="6473825" y="2940050"/>
          <p14:tracePt t="70330" x="6499225" y="2940050"/>
          <p14:tracePt t="70338" x="6534150" y="2940050"/>
          <p14:tracePt t="70346" x="6584950" y="2940050"/>
          <p14:tracePt t="70354" x="6643688" y="2974975"/>
          <p14:tracePt t="70362" x="6729413" y="3033713"/>
          <p14:tracePt t="70371" x="6813550" y="3076575"/>
          <p14:tracePt t="70378" x="6907213" y="3135313"/>
          <p14:tracePt t="70386" x="7000875" y="3203575"/>
          <p14:tracePt t="70394" x="7119938" y="3289300"/>
          <p14:tracePt t="70403" x="7239000" y="3373438"/>
          <p14:tracePt t="70410" x="7332663" y="3441700"/>
          <p14:tracePt t="70420" x="7391400" y="3484563"/>
          <p14:tracePt t="70426" x="7477125" y="3552825"/>
          <p14:tracePt t="70436" x="7553325" y="3603625"/>
          <p14:tracePt t="70442" x="7621588" y="3679825"/>
          <p14:tracePt t="70452" x="7654925" y="3730625"/>
          <p14:tracePt t="70458" x="7688263" y="3790950"/>
          <p14:tracePt t="70468" x="7723188" y="3867150"/>
          <p14:tracePt t="70474" x="7748588" y="3943350"/>
          <p14:tracePt t="70482" x="7773988" y="4019550"/>
          <p14:tracePt t="70489" x="7807325" y="4105275"/>
          <p14:tracePt t="70497" x="7832725" y="4181475"/>
          <p14:tracePt t="70505" x="7867650" y="4265613"/>
          <p14:tracePt t="70513" x="7893050" y="4333875"/>
          <p14:tracePt t="70522" x="7926388" y="4410075"/>
          <p14:tracePt t="70531" x="7951788" y="4486275"/>
          <p14:tracePt t="70538" x="7977188" y="4572000"/>
          <p14:tracePt t="70546" x="7994650" y="4657725"/>
          <p14:tracePt t="70554" x="8012113" y="4733925"/>
          <p14:tracePt t="70562" x="8029575" y="4802188"/>
          <p14:tracePt t="70570" x="8054975" y="4886325"/>
          <p14:tracePt t="70578" x="8088313" y="4972050"/>
          <p14:tracePt t="70586" x="8113713" y="5030788"/>
          <p14:tracePt t="70594" x="8164513" y="5106988"/>
          <p14:tracePt t="70603" x="8215313" y="5175250"/>
          <p14:tracePt t="70610" x="8266113" y="5251450"/>
          <p14:tracePt t="70620" x="8326438" y="5311775"/>
          <p14:tracePt t="70626" x="8385175" y="5380038"/>
          <p14:tracePt t="70635" x="8445500" y="5430838"/>
          <p14:tracePt t="70642" x="8496300" y="5464175"/>
          <p14:tracePt t="70651" x="8547100" y="5489575"/>
          <p14:tracePt t="70658" x="8615363" y="5514975"/>
          <p14:tracePt t="70667" x="8683625" y="5532438"/>
          <p14:tracePt t="70674" x="8750300" y="5549900"/>
          <p14:tracePt t="70685" x="8818563" y="5565775"/>
          <p14:tracePt t="70690" x="8869363" y="5575300"/>
          <p14:tracePt t="70698" x="8912225" y="5575300"/>
          <p14:tracePt t="70706" x="8937625" y="5575300"/>
          <p14:tracePt t="70714" x="8947150" y="5575300"/>
          <p14:tracePt t="70796" x="8955088" y="5575300"/>
          <p14:tracePt t="70988" x="8947150" y="5575300"/>
          <p14:tracePt t="71004" x="8894763" y="5583238"/>
          <p14:tracePt t="71011" x="8793163" y="5591175"/>
          <p14:tracePt t="71020" x="8691563" y="5591175"/>
          <p14:tracePt t="71027" x="8597900" y="5565775"/>
          <p14:tracePt t="71038" x="8539163" y="5524500"/>
          <p14:tracePt t="71042" x="8496300" y="5481638"/>
          <p14:tracePt t="71052" x="8453438" y="5438775"/>
          <p14:tracePt t="71058" x="8394700" y="5395913"/>
          <p14:tracePt t="71067" x="8291513" y="5337175"/>
          <p14:tracePt t="71074" x="8139113" y="5260975"/>
          <p14:tracePt t="71084" x="7893050" y="5124450"/>
          <p14:tracePt t="71090" x="7510463" y="4946650"/>
          <p14:tracePt t="71098" x="7112000" y="4741863"/>
          <p14:tracePt t="71106" x="6704013" y="4521200"/>
          <p14:tracePt t="71114" x="6311900" y="4291013"/>
          <p14:tracePt t="71122" x="5972175" y="4052888"/>
          <p14:tracePt t="71130" x="5692775" y="3875088"/>
          <p14:tracePt t="71138" x="5480050" y="3705225"/>
          <p14:tracePt t="71146" x="5302250" y="3543300"/>
          <p14:tracePt t="71154" x="5216525" y="3459163"/>
          <p14:tracePt t="71162" x="5173663" y="3373438"/>
          <p14:tracePt t="71170" x="5140325" y="3314700"/>
          <p14:tracePt t="71178" x="5122863" y="3246438"/>
          <p14:tracePt t="71186" x="5114925" y="3203575"/>
          <p14:tracePt t="71194" x="5114925" y="3152775"/>
          <p14:tracePt t="71202" x="5114925" y="3101975"/>
          <p14:tracePt t="71210" x="5114925" y="3041650"/>
          <p14:tracePt t="71218" x="5122863" y="2974975"/>
          <p14:tracePt t="71226" x="5132388" y="2914650"/>
          <p14:tracePt t="71235" x="5132388" y="2863850"/>
          <p14:tracePt t="71242" x="5132388" y="2855913"/>
          <p14:tracePt t="71258" x="5132388" y="2846388"/>
          <p14:tracePt t="71269" x="5132388" y="2838450"/>
          <p14:tracePt t="71420" x="5140325" y="2838450"/>
          <p14:tracePt t="71444" x="5157788" y="2838450"/>
          <p14:tracePt t="71453" x="5173663" y="2838450"/>
          <p14:tracePt t="71460" x="5191125" y="2838450"/>
          <p14:tracePt t="71468" x="5216525" y="2846388"/>
          <p14:tracePt t="71474" x="5241925" y="2855913"/>
          <p14:tracePt t="71483" x="5267325" y="2855913"/>
          <p14:tracePt t="71490" x="5327650" y="2855913"/>
          <p14:tracePt t="71501" x="5403850" y="2855913"/>
          <p14:tracePt t="71506" x="5513388" y="2855913"/>
          <p14:tracePt t="71514" x="5692775" y="2855913"/>
          <p14:tracePt t="71522" x="5946775" y="2855913"/>
          <p14:tracePt t="71530" x="6321425" y="2838450"/>
          <p14:tracePt t="71538" x="6711950" y="2820988"/>
          <p14:tracePt t="71546" x="7153275" y="2813050"/>
          <p14:tracePt t="71554" x="7596188" y="2795588"/>
          <p14:tracePt t="71561" x="8080375" y="2778125"/>
          <p14:tracePt t="71569" x="8589963" y="2762250"/>
          <p14:tracePt t="71578" x="9064625" y="2762250"/>
          <p14:tracePt t="71585" x="9482138" y="2762250"/>
          <p14:tracePt t="71594" x="9855200" y="2762250"/>
          <p14:tracePt t="71603" x="10179050" y="2762250"/>
          <p14:tracePt t="71610" x="10433050" y="2762250"/>
          <p14:tracePt t="71619" x="10653713" y="2787650"/>
          <p14:tracePt t="71626" x="10772775" y="2795588"/>
          <p14:tracePt t="71635" x="10883900" y="2830513"/>
          <p14:tracePt t="71642" x="10985500" y="2846388"/>
          <p14:tracePt t="71652" x="11053763" y="2855913"/>
          <p14:tracePt t="71658" x="11112500" y="2863850"/>
          <p14:tracePt t="71667" x="11155363" y="2863850"/>
          <p14:tracePt t="71674" x="11206163" y="2863850"/>
          <p14:tracePt t="71684" x="11231563" y="2863850"/>
          <p14:tracePt t="71690" x="11241088" y="2863850"/>
          <p14:tracePt t="71698" x="11249025" y="2863850"/>
          <p14:tracePt t="71706" x="11256963" y="2863850"/>
          <p14:tracePt t="71714" x="11282363" y="2871788"/>
          <p14:tracePt t="71730" x="11291888" y="2881313"/>
          <p14:tracePt t="71738" x="11317288" y="2897188"/>
          <p14:tracePt t="71746" x="11325225" y="2914650"/>
          <p14:tracePt t="71754" x="11342688" y="2940050"/>
          <p14:tracePt t="71762" x="11368088" y="2974975"/>
          <p14:tracePt t="71770" x="11393488" y="3041650"/>
          <p14:tracePt t="71778" x="11418888" y="3101975"/>
          <p14:tracePt t="71787" x="11461750" y="3186113"/>
          <p14:tracePt t="71794" x="11512550" y="3263900"/>
          <p14:tracePt t="71804" x="11537950" y="3340100"/>
          <p14:tracePt t="71810" x="11555413" y="3408363"/>
          <p14:tracePt t="71820" x="11571288" y="3492500"/>
          <p14:tracePt t="71826" x="11588750" y="3560763"/>
          <p14:tracePt t="71835" x="11596688" y="3611563"/>
          <p14:tracePt t="71842" x="11614150" y="3654425"/>
          <p14:tracePt t="71852" x="11614150" y="3662363"/>
          <p14:tracePt t="71948" x="11614150" y="3671888"/>
          <p14:tracePt t="71955" x="11588750" y="3671888"/>
          <p14:tracePt t="71964" x="11545888" y="3671888"/>
          <p14:tracePt t="71972" x="11487150" y="3671888"/>
          <p14:tracePt t="71979" x="11393488" y="3671888"/>
          <p14:tracePt t="71989" x="11291888" y="3671888"/>
          <p14:tracePt t="72004" x="11155363" y="3671888"/>
          <p14:tracePt t="72007" x="10926763" y="3629025"/>
          <p14:tracePt t="72017" x="10704513" y="3578225"/>
          <p14:tracePt t="72025" x="10425113" y="3502025"/>
          <p14:tracePt t="72031" x="10126663" y="3416300"/>
          <p14:tracePt t="72040" x="9804400" y="3322638"/>
          <p14:tracePt t="72046" x="9439275" y="3228975"/>
          <p14:tracePt t="72055" x="9005888" y="3127375"/>
          <p14:tracePt t="72063" x="8529638" y="3025775"/>
          <p14:tracePt t="72071" x="8054975" y="2940050"/>
          <p14:tracePt t="72079" x="7621588" y="2855913"/>
          <p14:tracePt t="72087" x="7289800" y="2795588"/>
          <p14:tracePt t="72095" x="6992938" y="2752725"/>
          <p14:tracePt t="72104" x="6823075" y="2727325"/>
          <p14:tracePt t="72111" x="6694488" y="2719388"/>
          <p14:tracePt t="72121" x="6584950" y="2711450"/>
          <p14:tracePt t="72127" x="6483350" y="2701925"/>
          <p14:tracePt t="72136" x="6389688" y="2693988"/>
          <p14:tracePt t="72143" x="6311900" y="2686050"/>
          <p14:tracePt t="72153" x="6227763" y="2668588"/>
          <p14:tracePt t="72159" x="6159500" y="2660650"/>
          <p14:tracePt t="72168" x="6100763" y="2660650"/>
          <p14:tracePt t="72175" x="6057900" y="2651125"/>
          <p14:tracePt t="72186" x="6032500" y="2643188"/>
          <p14:tracePt t="72191" x="6024563" y="2643188"/>
          <p14:tracePt t="72472" x="6007100" y="2643188"/>
          <p14:tracePt t="72480" x="5989638" y="2643188"/>
          <p14:tracePt t="72488" x="5956300" y="2643188"/>
          <p14:tracePt t="72496" x="5921375" y="2643188"/>
          <p14:tracePt t="72505" x="5895975" y="2633663"/>
          <p14:tracePt t="72512" x="5888038" y="2633663"/>
          <p14:tracePt t="72569" x="5870575" y="2633663"/>
          <p14:tracePt t="72574" x="5845175" y="2633663"/>
          <p14:tracePt t="72583" x="5802313" y="2668588"/>
          <p14:tracePt t="72590" x="5761038" y="2719388"/>
          <p14:tracePt t="72600" x="5718175" y="2787650"/>
          <p14:tracePt t="72606" x="5675313" y="2855913"/>
          <p14:tracePt t="72614" x="5641975" y="2906713"/>
          <p14:tracePt t="72622" x="5607050" y="2940050"/>
          <p14:tracePt t="72629" x="5607050" y="2949575"/>
          <p14:tracePt t="72678" x="5607050" y="2957513"/>
          <p14:tracePt t="72686" x="5616575" y="2957513"/>
          <p14:tracePt t="72694" x="5632450" y="2957513"/>
          <p14:tracePt t="72702" x="5657850" y="2957513"/>
          <p14:tracePt t="72710" x="5718175" y="2957513"/>
          <p14:tracePt t="72719" x="5794375" y="2957513"/>
          <p14:tracePt t="72726" x="5905500" y="2940050"/>
          <p14:tracePt t="72736" x="6049963" y="2922588"/>
          <p14:tracePt t="72742" x="6202363" y="2897188"/>
          <p14:tracePt t="72752" x="6397625" y="2871788"/>
          <p14:tracePt t="72758" x="6661150" y="2863850"/>
          <p14:tracePt t="72767" x="6915150" y="2863850"/>
          <p14:tracePt t="72774" x="7213600" y="2863850"/>
          <p14:tracePt t="72785" x="7535863" y="2863850"/>
          <p14:tracePt t="72790" x="7773988" y="2863850"/>
          <p14:tracePt t="72801" x="8012113" y="2881313"/>
          <p14:tracePt t="72806" x="8199438" y="2881313"/>
          <p14:tracePt t="72814" x="8318500" y="2881313"/>
          <p14:tracePt t="72822" x="8410575" y="2881313"/>
          <p14:tracePt t="72830" x="8462963" y="2881313"/>
          <p14:tracePt t="72838" x="8504238" y="2881313"/>
          <p14:tracePt t="72854" x="8513763" y="2881313"/>
          <p14:tracePt t="72870" x="8529638" y="2881313"/>
          <p14:tracePt t="72878" x="8547100" y="2881313"/>
          <p14:tracePt t="72903" x="8597900" y="2906713"/>
          <p14:tracePt t="72910" x="8640763" y="2922588"/>
          <p14:tracePt t="72919" x="8658225" y="2932113"/>
          <p14:tracePt t="72926" x="8674100" y="2940050"/>
          <p14:tracePt t="72936" x="8699500" y="2957513"/>
          <p14:tracePt t="72942" x="8742363" y="2990850"/>
          <p14:tracePt t="72952" x="8767763" y="3016250"/>
          <p14:tracePt t="72958" x="8793163" y="3025775"/>
          <p14:tracePt t="72968" x="8810625" y="3041650"/>
          <p14:tracePt t="72974" x="8836025" y="3051175"/>
          <p14:tracePt t="72985" x="8853488" y="3067050"/>
          <p14:tracePt t="72991" x="8869363" y="3084513"/>
          <p14:tracePt t="73001" x="8886825" y="3101975"/>
          <p14:tracePt t="73006" x="8912225" y="3119438"/>
          <p14:tracePt t="73015" x="8912225" y="3135313"/>
          <p14:tracePt t="73022" x="8921750" y="3135313"/>
          <p14:tracePt t="73031" x="8921750" y="3144838"/>
          <p14:tracePt t="73046" x="8921750" y="3152775"/>
          <p14:tracePt t="73078" x="8921750" y="3160713"/>
          <p14:tracePt t="73104" x="8929688" y="3178175"/>
          <p14:tracePt t="73127" x="8929688" y="3186113"/>
          <p14:tracePt t="73222" x="8937625" y="3195638"/>
          <p14:tracePt t="73238" x="8947150" y="3195638"/>
          <p14:tracePt t="73246" x="8955088" y="3195638"/>
          <p14:tracePt t="73254" x="8963025" y="3195638"/>
          <p14:tracePt t="73262" x="8972550" y="3195638"/>
          <p14:tracePt t="73360" x="8963025" y="3195638"/>
          <p14:tracePt t="73369" x="8929688" y="3178175"/>
          <p14:tracePt t="73376" x="8912225" y="3152775"/>
          <p14:tracePt t="73385" x="8878888" y="3127375"/>
          <p14:tracePt t="73393" x="8843963" y="3094038"/>
          <p14:tracePt t="73405" x="8810625" y="3059113"/>
          <p14:tracePt t="73408" x="8777288" y="3033713"/>
          <p14:tracePt t="73415" x="8767763" y="3016250"/>
          <p14:tracePt t="73423" x="8742363" y="2990850"/>
          <p14:tracePt t="73430" x="8742363" y="2974975"/>
          <p14:tracePt t="73438" x="8742363" y="2965450"/>
          <p14:tracePt t="73462" x="8734425" y="2965450"/>
          <p14:tracePt t="73478" x="8734425" y="2957513"/>
          <p14:tracePt t="73519" x="8734425" y="2949575"/>
          <p14:tracePt t="73527" x="8734425" y="2940050"/>
          <p14:tracePt t="73544" x="8734425" y="2932113"/>
          <p14:tracePt t="73561" x="8724900" y="2922588"/>
          <p14:tracePt t="73570" x="8724900" y="2914650"/>
          <p14:tracePt t="73687" x="8742363" y="2914650"/>
          <p14:tracePt t="73694" x="8759825" y="2914650"/>
          <p14:tracePt t="73702" x="8793163" y="2922588"/>
          <p14:tracePt t="73710" x="8818563" y="2932113"/>
          <p14:tracePt t="73718" x="8853488" y="2932113"/>
          <p14:tracePt t="73725" x="8904288" y="2940050"/>
          <p14:tracePt t="73735" x="8980488" y="2949575"/>
          <p14:tracePt t="73741" x="9048750" y="2957513"/>
          <p14:tracePt t="73752" x="9107488" y="2957513"/>
          <p14:tracePt t="73758" x="9150350" y="2957513"/>
          <p14:tracePt t="73768" x="9193213" y="2957513"/>
          <p14:tracePt t="73774" x="9218613" y="2957513"/>
          <p14:tracePt t="73784" x="9244013" y="2957513"/>
          <p14:tracePt t="73790" x="9261475" y="2957513"/>
          <p14:tracePt t="73801" x="9277350" y="2957513"/>
          <p14:tracePt t="73806" x="9286875" y="2957513"/>
          <p14:tracePt t="73817" x="9312275" y="2957513"/>
          <p14:tracePt t="73822" x="9337675" y="2957513"/>
          <p14:tracePt t="73830" x="9353550" y="2949575"/>
          <p14:tracePt t="73838" x="9380538" y="2940050"/>
          <p14:tracePt t="73846" x="9405938" y="2940050"/>
          <p14:tracePt t="73854" x="9439275" y="2940050"/>
          <p14:tracePt t="73862" x="9464675" y="2940050"/>
          <p14:tracePt t="73870" x="9482138" y="2940050"/>
          <p14:tracePt t="73967" x="9456738" y="2932113"/>
          <p14:tracePt t="73976" x="9439275" y="2922588"/>
          <p14:tracePt t="73986" x="9421813" y="2922588"/>
          <p14:tracePt t="73992" x="9396413" y="2914650"/>
          <p14:tracePt t="74004" x="9363075" y="2906713"/>
          <p14:tracePt t="74008" x="9312275" y="2906713"/>
          <p14:tracePt t="74016" x="9244013" y="2906713"/>
          <p14:tracePt t="74025" x="9175750" y="2906713"/>
          <p14:tracePt t="74032" x="9107488" y="2906713"/>
          <p14:tracePt t="74039" x="9048750" y="2906713"/>
          <p14:tracePt t="74046" x="9005888" y="2906713"/>
          <p14:tracePt t="74054" x="8972550" y="2897188"/>
          <p14:tracePt t="74062" x="8937625" y="2897188"/>
          <p14:tracePt t="74070" x="8894763" y="2897188"/>
          <p14:tracePt t="74078" x="8886825" y="2897188"/>
          <p14:tracePt t="74087" x="8878888" y="2897188"/>
          <p14:tracePt t="74095" x="8869363" y="2897188"/>
          <p14:tracePt t="74103" x="8853488" y="2897188"/>
          <p14:tracePt t="74119" x="8836025" y="2889250"/>
          <p14:tracePt t="74127" x="8828088" y="2889250"/>
          <p14:tracePt t="74136" x="8818563" y="2889250"/>
          <p14:tracePt t="74143" x="8810625" y="2889250"/>
          <p14:tracePt t="74158" x="8802688" y="2889250"/>
          <p14:tracePt t="74167" x="8793163" y="2889250"/>
          <p14:tracePt t="74184" x="8785225" y="2889250"/>
          <p14:tracePt t="74231" x="8777288" y="2889250"/>
          <p14:tracePt t="74392" x="8767763" y="2889250"/>
          <p14:tracePt t="74486" x="8750300" y="2889250"/>
          <p14:tracePt t="74538" x="8750300" y="2897188"/>
          <p14:tracePt t="74545" x="8785225" y="2906713"/>
          <p14:tracePt t="74552" x="8802688" y="2922588"/>
          <p14:tracePt t="74558" x="8828088" y="2922588"/>
          <p14:tracePt t="74568" x="8836025" y="2932113"/>
          <p14:tracePt t="74574" x="8861425" y="2932113"/>
          <p14:tracePt t="74584" x="8886825" y="2949575"/>
          <p14:tracePt t="74590" x="8912225" y="2949575"/>
          <p14:tracePt t="74600" x="8937625" y="2957513"/>
          <p14:tracePt t="74606" x="8955088" y="2965450"/>
          <p14:tracePt t="74614" x="8980488" y="2965450"/>
          <p14:tracePt t="74622" x="8988425" y="2965450"/>
          <p14:tracePt t="74829" x="8980488" y="2965450"/>
          <p14:tracePt t="74838" x="8955088" y="2965450"/>
          <p14:tracePt t="74846" x="8947150" y="2949575"/>
          <p14:tracePt t="74854" x="8929688" y="2932113"/>
          <p14:tracePt t="74862" x="8929688" y="2914650"/>
          <p14:tracePt t="74870" x="8921750" y="2897188"/>
          <p14:tracePt t="74878" x="8912225" y="2871788"/>
          <p14:tracePt t="74886" x="8912225" y="2846388"/>
          <p14:tracePt t="74903" x="8912225" y="2820988"/>
          <p14:tracePt t="74910" x="8921750" y="2813050"/>
          <p14:tracePt t="74918" x="8921750" y="2787650"/>
          <p14:tracePt t="74926" x="8921750" y="2752725"/>
          <p14:tracePt t="74935" x="8929688" y="2711450"/>
          <p14:tracePt t="74942" x="8947150" y="2651125"/>
          <p14:tracePt t="74952" x="8955088" y="2592388"/>
          <p14:tracePt t="74958" x="8963025" y="2541588"/>
          <p14:tracePt t="74968" x="8972550" y="2498725"/>
          <p14:tracePt t="74974" x="8972550" y="2455863"/>
          <p14:tracePt t="74984" x="8980488" y="2447925"/>
          <p14:tracePt t="75051" x="8980488" y="2455863"/>
          <p14:tracePt t="75060" x="8980488" y="2463800"/>
          <p14:tracePt t="75068" x="8980488" y="2481263"/>
          <p14:tracePt t="75075" x="8980488" y="2516188"/>
          <p14:tracePt t="75089" x="8980488" y="2574925"/>
          <p14:tracePt t="75091" x="8980488" y="2633663"/>
          <p14:tracePt t="75104" x="8980488" y="2711450"/>
          <p14:tracePt t="75107" x="8980488" y="2805113"/>
          <p14:tracePt t="75117" x="8937625" y="2906713"/>
          <p14:tracePt t="75123" x="8912225" y="3025775"/>
          <p14:tracePt t="75131" x="8886825" y="3135313"/>
          <p14:tracePt t="75139" x="8853488" y="3254375"/>
          <p14:tracePt t="75147" x="8828088" y="3355975"/>
          <p14:tracePt t="75154" x="8785225" y="3459163"/>
          <p14:tracePt t="75163" x="8750300" y="3543300"/>
          <p14:tracePt t="75172" x="8734425" y="3594100"/>
          <p14:tracePt t="75179" x="8716963" y="3629025"/>
          <p14:tracePt t="75189" x="8716963" y="3654425"/>
          <p14:tracePt t="75195" x="8716963" y="3662363"/>
          <p14:tracePt t="75203" x="8709025" y="3679825"/>
          <p14:tracePt t="75211" x="8709025" y="3687763"/>
          <p14:tracePt t="75220" x="8709025" y="3705225"/>
          <p14:tracePt t="75227" x="8699500" y="3730625"/>
          <p14:tracePt t="75239" x="8699500" y="3738563"/>
          <p14:tracePt t="75243" x="8699500" y="3756025"/>
          <p14:tracePt t="75259" x="8699500" y="3773488"/>
          <p14:tracePt t="75275" x="8699500" y="3781425"/>
          <p14:tracePt t="75388" x="8699500" y="3790950"/>
          <p14:tracePt t="75404" x="8709025" y="3806825"/>
          <p14:tracePt t="75412" x="8742363" y="3824288"/>
          <p14:tracePt t="75421" x="8767763" y="3824288"/>
          <p14:tracePt t="75428" x="8793163" y="3841750"/>
          <p14:tracePt t="75438" x="8810625" y="3857625"/>
          <p14:tracePt t="75443" x="8828088" y="3857625"/>
          <p14:tracePt t="75453" x="8861425" y="3875088"/>
          <p14:tracePt t="75459" x="8886825" y="3875088"/>
          <p14:tracePt t="75468" x="8904288" y="3875088"/>
          <p14:tracePt t="75474" x="8937625" y="3883025"/>
          <p14:tracePt t="75485" x="8997950" y="3883025"/>
          <p14:tracePt t="75491" x="9064625" y="3883025"/>
          <p14:tracePt t="75502" x="9150350" y="3892550"/>
          <p14:tracePt t="75506" x="9244013" y="3900488"/>
          <p14:tracePt t="75517" x="9371013" y="3908425"/>
          <p14:tracePt t="75523" x="9482138" y="3908425"/>
          <p14:tracePt t="75530" x="9591675" y="3908425"/>
          <p14:tracePt t="75540" x="9694863" y="3908425"/>
          <p14:tracePt t="75548" x="9796463" y="3917950"/>
          <p14:tracePt t="75556" x="9872663" y="3917950"/>
          <p14:tracePt t="75562" x="9880600" y="3917950"/>
          <p14:tracePt t="75820" x="9864725" y="3917950"/>
          <p14:tracePt t="75836" x="9839325" y="3917950"/>
          <p14:tracePt t="75843" x="9796463" y="3883025"/>
          <p14:tracePt t="75853" x="9753600" y="3849688"/>
          <p14:tracePt t="75858" x="9736138" y="3832225"/>
          <p14:tracePt t="75868" x="9710738" y="3798888"/>
          <p14:tracePt t="75874" x="9685338" y="3748088"/>
          <p14:tracePt t="75885" x="9652000" y="3679825"/>
          <p14:tracePt t="75890" x="9626600" y="3603625"/>
          <p14:tracePt t="75900" x="9617075" y="3527425"/>
          <p14:tracePt t="75905" x="9609138" y="3433763"/>
          <p14:tracePt t="75914" x="9609138" y="3340100"/>
          <p14:tracePt t="75922" x="9634538" y="3254375"/>
          <p14:tracePt t="75930" x="9685338" y="3152775"/>
          <p14:tracePt t="75938" x="9710738" y="3067050"/>
          <p14:tracePt t="75946" x="9753600" y="2982913"/>
          <p14:tracePt t="75954" x="9779000" y="2922588"/>
          <p14:tracePt t="75962" x="9796463" y="2871788"/>
          <p14:tracePt t="75970" x="9812338" y="2820988"/>
          <p14:tracePt t="75986" x="9821863" y="2805113"/>
          <p14:tracePt t="75994" x="9821863" y="2795588"/>
          <p14:tracePt t="76001" x="9829800" y="2787650"/>
          <p14:tracePt t="76059" x="9829800" y="2795588"/>
          <p14:tracePt t="76068" x="9829800" y="2805113"/>
          <p14:tracePt t="76075" x="9839325" y="2820988"/>
          <p14:tracePt t="76084" x="9847263" y="2855913"/>
          <p14:tracePt t="76091" x="9855200" y="2906713"/>
          <p14:tracePt t="76102" x="9880600" y="2965450"/>
          <p14:tracePt t="76107" x="9898063" y="3033713"/>
          <p14:tracePt t="76115" x="9931400" y="3101975"/>
          <p14:tracePt t="76123" x="9948863" y="3186113"/>
          <p14:tracePt t="76131" x="9966325" y="3279775"/>
          <p14:tracePt t="76139" x="9974263" y="3355975"/>
          <p14:tracePt t="76147" x="9983788" y="3441700"/>
          <p14:tracePt t="76155" x="9991725" y="3502025"/>
          <p14:tracePt t="76162" x="9999663" y="3552825"/>
          <p14:tracePt t="76170" x="10009188" y="3603625"/>
          <p14:tracePt t="76179" x="10017125" y="3654425"/>
          <p14:tracePt t="76188" x="10025063" y="3679825"/>
          <p14:tracePt t="76195" x="10025063" y="3687763"/>
          <p14:tracePt t="76204" x="10042525" y="3705225"/>
          <p14:tracePt t="76316" x="10034588" y="3705225"/>
          <p14:tracePt t="76323" x="10009188" y="3705225"/>
          <p14:tracePt t="76335" x="9991725" y="3705225"/>
          <p14:tracePt t="76340" x="9956800" y="3713163"/>
          <p14:tracePt t="76348" x="9906000" y="3730625"/>
          <p14:tracePt t="76356" x="9855200" y="3756025"/>
          <p14:tracePt t="76362" x="9796463" y="3781425"/>
          <p14:tracePt t="76370" x="9736138" y="3806825"/>
          <p14:tracePt t="76379" x="9685338" y="3832225"/>
          <p14:tracePt t="76386" x="9652000" y="3857625"/>
          <p14:tracePt t="76395" x="9634538" y="3867150"/>
          <p14:tracePt t="76404" x="9626600" y="3883025"/>
          <p14:tracePt t="76410" x="9626600" y="3892550"/>
          <p14:tracePt t="76419" x="9626600" y="3900488"/>
          <p14:tracePt t="76427" x="9626600" y="3908425"/>
          <p14:tracePt t="76435" x="9617075" y="3925888"/>
          <p14:tracePt t="76442" x="9617075" y="3951288"/>
          <p14:tracePt t="76458" x="9634538" y="3968750"/>
          <p14:tracePt t="76468" x="9634538" y="3986213"/>
          <p14:tracePt t="76490" x="9642475" y="4002088"/>
          <p14:tracePt t="76501" x="9652000" y="4011613"/>
          <p14:tracePt t="76506" x="9652000" y="4027488"/>
          <p14:tracePt t="76518" x="9652000" y="4044950"/>
          <p14:tracePt t="76522" x="9652000" y="4070350"/>
          <p14:tracePt t="76531" x="9652000" y="4087813"/>
          <p14:tracePt t="76540" x="9652000" y="4113213"/>
          <p14:tracePt t="76549" x="9652000" y="4130675"/>
          <p14:tracePt t="76557" x="9652000" y="4146550"/>
          <p14:tracePt t="76562" x="9652000" y="4164013"/>
          <p14:tracePt t="76570" x="9634538" y="4189413"/>
          <p14:tracePt t="76578" x="9626600" y="4224338"/>
          <p14:tracePt t="76586" x="9609138" y="4249738"/>
          <p14:tracePt t="76594" x="9601200" y="4257675"/>
          <p14:tracePt t="76602" x="9583738" y="4275138"/>
          <p14:tracePt t="76610" x="9575800" y="4291013"/>
          <p14:tracePt t="76618" x="9566275" y="4308475"/>
          <p14:tracePt t="76626" x="9558338" y="4308475"/>
          <p14:tracePt t="76634" x="9550400" y="4316413"/>
          <p14:tracePt t="76642" x="9550400" y="4325938"/>
          <p14:tracePt t="76651" x="9540875" y="4325938"/>
          <p14:tracePt t="76682" x="9532938" y="4333875"/>
          <p14:tracePt t="76699" x="9532938" y="4341813"/>
          <p14:tracePt t="76715" x="9523413" y="4341813"/>
          <p14:tracePt t="76723" x="9523413" y="4351338"/>
          <p14:tracePt t="76731" x="9515475" y="4351338"/>
          <p14:tracePt t="76763" x="9515475" y="4359275"/>
          <p14:tracePt t="76780" x="9507538" y="4359275"/>
          <p14:tracePt t="76788" x="9498013" y="4368800"/>
          <p14:tracePt t="76796" x="9498013" y="4376738"/>
          <p14:tracePt t="76805" x="9490075" y="4384675"/>
          <p14:tracePt t="76812" x="9464675" y="4394200"/>
          <p14:tracePt t="76821" x="9439275" y="4410075"/>
          <p14:tracePt t="76827" x="9431338" y="4427538"/>
          <p14:tracePt t="76836" x="9413875" y="4435475"/>
          <p14:tracePt t="76843" x="9405938" y="4445000"/>
          <p14:tracePt t="76851" x="9388475" y="4452938"/>
          <p14:tracePt t="76858" x="9371013" y="4470400"/>
          <p14:tracePt t="76868" x="9371013" y="4478338"/>
          <p14:tracePt t="76875" x="9345613" y="4486275"/>
          <p14:tracePt t="76884" x="9328150" y="4513263"/>
          <p14:tracePt t="76890" x="9312275" y="4538663"/>
          <p14:tracePt t="76902" x="9294813" y="4579938"/>
          <p14:tracePt t="76906" x="9277350" y="4597400"/>
          <p14:tracePt t="76916" x="9269413" y="4630738"/>
          <p14:tracePt t="76922" x="9261475" y="4657725"/>
          <p14:tracePt t="76930" x="9251950" y="4699000"/>
          <p14:tracePt t="76938" x="9244013" y="4716463"/>
          <p14:tracePt t="76946" x="9236075" y="4733925"/>
          <p14:tracePt t="76953" x="9236075" y="4759325"/>
          <p14:tracePt t="76961" x="9236075" y="4784725"/>
          <p14:tracePt t="76969" x="9226550" y="4810125"/>
          <p14:tracePt t="76977" x="9226550" y="4843463"/>
          <p14:tracePt t="76985" x="9226550" y="4868863"/>
          <p14:tracePt t="76993" x="9218613" y="4894263"/>
          <p14:tracePt t="77002" x="9201150" y="4919663"/>
          <p14:tracePt t="77018" x="9193213" y="4929188"/>
          <p14:tracePt t="77026" x="9175750" y="4929188"/>
          <p14:tracePt t="77058" x="9158288" y="4919663"/>
          <p14:tracePt t="77067" x="9158288" y="4911725"/>
          <p14:tracePt t="77074" x="9158288" y="4894263"/>
          <p14:tracePt t="77084" x="9158288" y="4868863"/>
          <p14:tracePt t="77090" x="9158288" y="4860925"/>
          <p14:tracePt t="77101" x="9158288" y="4852988"/>
          <p14:tracePt t="77106" x="9158288" y="4835525"/>
          <p14:tracePt t="77118" x="9142413" y="4810125"/>
          <p14:tracePt t="77123" x="9142413" y="4802188"/>
          <p14:tracePt t="77131" x="9124950" y="4802188"/>
          <p14:tracePt t="77228" x="9124950" y="4784725"/>
          <p14:tracePt t="77244" x="9124950" y="4749800"/>
          <p14:tracePt t="77252" x="9124950" y="4724400"/>
          <p14:tracePt t="77260" x="9124950" y="4708525"/>
          <p14:tracePt t="77270" x="9124950" y="4691063"/>
          <p14:tracePt t="77276" x="9124950" y="4665663"/>
          <p14:tracePt t="77288" x="9124950" y="4630738"/>
          <p14:tracePt t="77291" x="9124950" y="4597400"/>
          <p14:tracePt t="77302" x="9124950" y="4538663"/>
          <p14:tracePt t="77307" x="9124950" y="4486275"/>
          <p14:tracePt t="77318" x="9124950" y="4427538"/>
          <p14:tracePt t="77322" x="9124950" y="4368800"/>
          <p14:tracePt t="77331" x="9124950" y="4308475"/>
          <p14:tracePt t="77339" x="9124950" y="4257675"/>
          <p14:tracePt t="77347" x="9124950" y="4189413"/>
          <p14:tracePt t="77354" x="9124950" y="4121150"/>
          <p14:tracePt t="77362" x="9124950" y="4037013"/>
          <p14:tracePt t="77371" x="9124950" y="3968750"/>
          <p14:tracePt t="77378" x="9117013" y="3900488"/>
          <p14:tracePt t="77386" x="9117013" y="3841750"/>
          <p14:tracePt t="77395" x="9117013" y="3790950"/>
          <p14:tracePt t="77402" x="9117013" y="3730625"/>
          <p14:tracePt t="77410" x="9117013" y="3671888"/>
          <p14:tracePt t="77419" x="9117013" y="3629025"/>
          <p14:tracePt t="77427" x="9117013" y="3586163"/>
          <p14:tracePt t="77435" x="9117013" y="3578225"/>
          <p14:tracePt t="77443" x="9117013" y="3552825"/>
          <p14:tracePt t="77452" x="9117013" y="3543300"/>
          <p14:tracePt t="77458" x="9117013" y="3535363"/>
          <p14:tracePt t="77551" x="9117013" y="3560763"/>
          <p14:tracePt t="77558" x="9117013" y="3586163"/>
          <p14:tracePt t="77562" x="9117013" y="3619500"/>
          <p14:tracePt t="77571" x="9117013" y="3636963"/>
          <p14:tracePt t="77578" x="9117013" y="3671888"/>
          <p14:tracePt t="77586" x="9117013" y="3713163"/>
          <p14:tracePt t="77595" x="9117013" y="3781425"/>
          <p14:tracePt t="77602" x="9099550" y="3857625"/>
          <p14:tracePt t="77610" x="9082088" y="3935413"/>
          <p14:tracePt t="77619" x="9064625" y="4027488"/>
          <p14:tracePt t="77627" x="9048750" y="4113213"/>
          <p14:tracePt t="77635" x="9013825" y="4189413"/>
          <p14:tracePt t="77642" x="8988425" y="4265613"/>
          <p14:tracePt t="77651" x="8972550" y="4325938"/>
          <p14:tracePt t="77658" x="8955088" y="4384675"/>
          <p14:tracePt t="77668" x="8929688" y="4435475"/>
          <p14:tracePt t="77675" x="8912225" y="4470400"/>
          <p14:tracePt t="77683" x="8912225" y="4495800"/>
          <p14:tracePt t="77691" x="8904288" y="4521200"/>
          <p14:tracePt t="77699" x="8894763" y="4554538"/>
          <p14:tracePt t="77706" x="8894763" y="4564063"/>
          <p14:tracePt t="77722" x="8894763" y="4572000"/>
          <p14:tracePt t="77804" x="8904288" y="4554538"/>
          <p14:tracePt t="77820" x="8921750" y="4521200"/>
          <p14:tracePt t="77827" x="8937625" y="4478338"/>
          <p14:tracePt t="77837" x="8955088" y="4419600"/>
          <p14:tracePt t="77844" x="8988425" y="4351338"/>
          <p14:tracePt t="77853" x="9031288" y="4275138"/>
          <p14:tracePt t="77858" x="9064625" y="4206875"/>
          <p14:tracePt t="77867" x="9099550" y="4130675"/>
          <p14:tracePt t="77874" x="9150350" y="4062413"/>
          <p14:tracePt t="77884" x="9193213" y="3994150"/>
          <p14:tracePt t="77890" x="9244013" y="3925888"/>
          <p14:tracePt t="77902" x="9302750" y="3857625"/>
          <p14:tracePt t="77906" x="9353550" y="3798888"/>
          <p14:tracePt t="77917" x="9421813" y="3730625"/>
          <p14:tracePt t="77922" x="9472613" y="3687763"/>
          <p14:tracePt t="77931" x="9532938" y="3654425"/>
          <p14:tracePt t="77938" x="9591675" y="3636963"/>
          <p14:tracePt t="77946" x="9652000" y="3611563"/>
          <p14:tracePt t="77954" x="9710738" y="3594100"/>
          <p14:tracePt t="77962" x="9771063" y="3578225"/>
          <p14:tracePt t="77970" x="9821863" y="3568700"/>
          <p14:tracePt t="77978" x="9855200" y="3560763"/>
          <p14:tracePt t="77986" x="9890125" y="3560763"/>
          <p14:tracePt t="77994" x="9915525" y="3560763"/>
          <p14:tracePt t="78002" x="9940925" y="3560763"/>
          <p14:tracePt t="78010" x="9956800" y="3568700"/>
          <p14:tracePt t="78026" x="9966325" y="3578225"/>
          <p14:tracePt t="78041" x="9983788" y="3586163"/>
          <p14:tracePt t="78051" x="9991725" y="3586163"/>
          <p14:tracePt t="78073" x="9999663" y="3594100"/>
          <p14:tracePt t="78106" x="9999663" y="3603625"/>
          <p14:tracePt t="78115" x="9991725" y="3603625"/>
          <p14:tracePt t="78122" x="9974263" y="3603625"/>
          <p14:tracePt t="78133" x="9948863" y="3603625"/>
          <p14:tracePt t="78139" x="9923463" y="3594100"/>
          <p14:tracePt t="78146" x="9898063" y="3586163"/>
          <p14:tracePt t="78158" x="9829800" y="3568700"/>
          <p14:tracePt t="78167" x="9761538" y="3560763"/>
          <p14:tracePt t="78174" x="9667875" y="3543300"/>
          <p14:tracePt t="78184" x="9540875" y="3535363"/>
          <p14:tracePt t="78190" x="9413875" y="3517900"/>
          <p14:tracePt t="78199" x="9286875" y="3502025"/>
          <p14:tracePt t="78205" x="9158288" y="3484563"/>
          <p14:tracePt t="78217" x="9048750" y="3475038"/>
          <p14:tracePt t="78221" x="8937625" y="3467100"/>
          <p14:tracePt t="78229" x="8861425" y="3467100"/>
          <p14:tracePt t="78237" x="8810625" y="3467100"/>
          <p14:tracePt t="78302" x="8793163" y="3467100"/>
          <p14:tracePt t="78310" x="8785225" y="3467100"/>
          <p14:tracePt t="78318" x="8777288" y="3467100"/>
          <p14:tracePt t="78326" x="8767763" y="3467100"/>
          <p14:tracePt t="78400" x="8750300" y="3467100"/>
          <p14:tracePt t="78407" x="8724900" y="3467100"/>
          <p14:tracePt t="78417" x="8716963" y="3467100"/>
          <p14:tracePt t="78423" x="8699500" y="3467100"/>
          <p14:tracePt t="78436" x="8691563" y="3475038"/>
          <p14:tracePt t="78439" x="8674100" y="3484563"/>
          <p14:tracePt t="78455" x="8658225" y="3502025"/>
          <p14:tracePt t="78473" x="8648700" y="3509963"/>
          <p14:tracePt t="78527" x="8648700" y="3527425"/>
          <p14:tracePt t="78535" x="8648700" y="3535363"/>
          <p14:tracePt t="78546" x="8666163" y="3543300"/>
          <p14:tracePt t="78557" x="8683625" y="3560763"/>
          <p14:tracePt t="78560" x="8716963" y="3586163"/>
          <p14:tracePt t="78567" x="8716963" y="3594100"/>
          <p14:tracePt t="78574" x="8750300" y="3619500"/>
          <p14:tracePt t="78583" x="8767763" y="3629025"/>
          <p14:tracePt t="78590" x="8810625" y="3671888"/>
          <p14:tracePt t="78599" x="8818563" y="3679825"/>
          <p14:tracePt t="78702" x="8818563" y="3687763"/>
          <p14:tracePt t="78760" x="8810625" y="3687763"/>
          <p14:tracePt t="78768" x="8802688" y="3687763"/>
          <p14:tracePt t="78785" x="8793163" y="3679825"/>
          <p14:tracePt t="78792" x="8777288" y="3671888"/>
          <p14:tracePt t="78848" x="8777288" y="3654425"/>
          <p14:tracePt t="78856" x="8777288" y="3636963"/>
          <p14:tracePt t="78864" x="8777288" y="3619500"/>
          <p14:tracePt t="78880" x="8777288" y="3603625"/>
          <p14:tracePt t="78888" x="8777288" y="3594100"/>
          <p14:tracePt t="78905" x="8777288" y="3586163"/>
          <p14:tracePt t="78911" x="8785225" y="3586163"/>
          <p14:tracePt t="78927" x="8793163" y="3586163"/>
          <p14:tracePt t="78936" x="8802688" y="3586163"/>
          <p14:tracePt t="78943" x="8828088" y="3586163"/>
          <p14:tracePt t="78953" x="8869363" y="3594100"/>
          <p14:tracePt t="78959" x="8894763" y="3594100"/>
          <p14:tracePt t="78969" x="8912225" y="3594100"/>
          <p14:tracePt t="78975" x="8937625" y="3594100"/>
          <p14:tracePt t="78984" x="8963025" y="3594100"/>
          <p14:tracePt t="78991" x="8988425" y="3603625"/>
          <p14:tracePt t="79023" x="8997950" y="3611563"/>
          <p14:tracePt t="79133" x="9005888" y="3629025"/>
          <p14:tracePt t="79141" x="9023350" y="3636963"/>
          <p14:tracePt t="79151" x="9031288" y="3636963"/>
          <p14:tracePt t="79158" x="9048750" y="3646488"/>
          <p14:tracePt t="79168" x="9082088" y="3654425"/>
          <p14:tracePt t="79174" x="9117013" y="3671888"/>
          <p14:tracePt t="79184" x="9132888" y="3671888"/>
          <p14:tracePt t="79190" x="9158288" y="3679825"/>
          <p14:tracePt t="79199" x="9209088" y="3697288"/>
          <p14:tracePt t="79206" x="9244013" y="3705225"/>
          <p14:tracePt t="79216" x="9277350" y="3713163"/>
          <p14:tracePt t="79222" x="9320213" y="3722688"/>
          <p14:tracePt t="79238" x="9328150" y="3722688"/>
          <p14:tracePt t="79246" x="9337675" y="3722688"/>
          <p14:tracePt t="79361" x="9345613" y="3722688"/>
          <p14:tracePt t="79385" x="9353550" y="3722688"/>
          <p14:tracePt t="79390" x="9371013" y="3705225"/>
          <p14:tracePt t="79400" x="9380538" y="3697288"/>
          <p14:tracePt t="79415" x="9388475" y="3679825"/>
          <p14:tracePt t="79422" x="9396413" y="3679825"/>
          <p14:tracePt t="79433" x="9413875" y="3662363"/>
          <p14:tracePt t="79438" x="9421813" y="3654425"/>
          <p14:tracePt t="79446" x="9439275" y="3646488"/>
          <p14:tracePt t="79462" x="9447213" y="3636963"/>
          <p14:tracePt t="79470" x="9456738" y="3629025"/>
          <p14:tracePt t="79555" x="9464675" y="3629025"/>
          <p14:tracePt t="79571" x="9472613" y="3629025"/>
          <p14:tracePt t="79598" x="9472613" y="3636963"/>
          <p14:tracePt t="79606" x="9472613" y="3646488"/>
          <p14:tracePt t="79622" x="9472613" y="3654425"/>
          <p14:tracePt t="79632" x="9464675" y="3654425"/>
          <p14:tracePt t="79638" x="9447213" y="3654425"/>
          <p14:tracePt t="79646" x="9431338" y="3654425"/>
          <p14:tracePt t="79654" x="9396413" y="3646488"/>
          <p14:tracePt t="79662" x="9380538" y="3636963"/>
          <p14:tracePt t="79670" x="9371013" y="3629025"/>
          <p14:tracePt t="79678" x="9363075" y="3629025"/>
          <p14:tracePt t="79694" x="9363075" y="3619500"/>
          <p14:tracePt t="79711" x="9371013" y="3619500"/>
          <p14:tracePt t="79718" x="9380538" y="3611563"/>
          <p14:tracePt t="79726" x="9396413" y="3594100"/>
          <p14:tracePt t="79735" x="9405938" y="3586163"/>
          <p14:tracePt t="79743" x="9421813" y="3568700"/>
          <p14:tracePt t="79751" x="9431338" y="3560763"/>
          <p14:tracePt t="79758" x="9439275" y="3527425"/>
          <p14:tracePt t="79768" x="9447213" y="3517900"/>
          <p14:tracePt t="79775" x="9464675" y="3509963"/>
          <p14:tracePt t="79785" x="9482138" y="3509963"/>
          <p14:tracePt t="79791" x="9498013" y="3509963"/>
          <p14:tracePt t="79801" x="9515475" y="3509963"/>
          <p14:tracePt t="79807" x="9523413" y="3509963"/>
          <p14:tracePt t="79818" x="9550400" y="3509963"/>
          <p14:tracePt t="79833" x="9558338" y="3509963"/>
          <p14:tracePt t="79839" x="9575800" y="3517900"/>
          <p14:tracePt t="79846" x="9575800" y="3527425"/>
          <p14:tracePt t="79854" x="9583738" y="3552825"/>
          <p14:tracePt t="79871" x="9583738" y="3560763"/>
          <p14:tracePt t="79887" x="9583738" y="3594100"/>
          <p14:tracePt t="79902" x="9583738" y="3603625"/>
          <p14:tracePt t="79943" x="9591675" y="3611563"/>
          <p14:tracePt t="79951" x="9591675" y="3619500"/>
          <p14:tracePt t="79959" x="9591675" y="3629025"/>
          <p14:tracePt t="79967" x="9601200" y="3636963"/>
          <p14:tracePt t="79975" x="9601200" y="3646488"/>
          <p14:tracePt t="79985" x="9601200" y="3654425"/>
          <p14:tracePt t="79990" x="9601200" y="3662363"/>
          <p14:tracePt t="80001" x="9601200" y="3671888"/>
          <p14:tracePt t="80007" x="9617075" y="3687763"/>
          <p14:tracePt t="80017" x="9617075" y="3697288"/>
          <p14:tracePt t="80035" x="9617075" y="3705225"/>
          <p14:tracePt t="80062" x="9617075" y="3713163"/>
          <p14:tracePt t="80070" x="9626600" y="3722688"/>
          <p14:tracePt t="80078" x="9626600" y="3730625"/>
          <p14:tracePt t="80352" x="9634538" y="3730625"/>
          <p14:tracePt t="80361" x="9642475" y="3730625"/>
          <p14:tracePt t="80369" x="9652000" y="3730625"/>
          <p14:tracePt t="80480" x="9659938" y="3730625"/>
          <p14:tracePt t="80487" x="9694863" y="3730625"/>
          <p14:tracePt t="80496" x="9710738" y="3730625"/>
          <p14:tracePt t="80504" x="9761538" y="3730625"/>
          <p14:tracePt t="80512" x="9855200" y="3730625"/>
          <p14:tracePt t="80519" x="9983788" y="3713163"/>
          <p14:tracePt t="80526" x="10093325" y="3687763"/>
          <p14:tracePt t="80534" x="10194925" y="3654425"/>
          <p14:tracePt t="80542" x="10288588" y="3636963"/>
          <p14:tracePt t="80550" x="10348913" y="3619500"/>
          <p14:tracePt t="80558" x="10407650" y="3594100"/>
          <p14:tracePt t="80568" x="10458450" y="3578225"/>
          <p14:tracePt t="80575" x="10501313" y="3552825"/>
          <p14:tracePt t="80584" x="10544175" y="3535363"/>
          <p14:tracePt t="80590" x="10552113" y="3517900"/>
          <p14:tracePt t="80600" x="10560050" y="3502025"/>
          <p14:tracePt t="80606" x="10569575" y="3492500"/>
          <p14:tracePt t="80616" x="10577513" y="3484563"/>
          <p14:tracePt t="80622" x="10577513" y="3449638"/>
          <p14:tracePt t="80632" x="10594975" y="3433763"/>
          <p14:tracePt t="80638" x="10602913" y="3416300"/>
          <p14:tracePt t="80647" x="10602913" y="3408363"/>
          <p14:tracePt t="80654" x="10628313" y="3382963"/>
          <p14:tracePt t="80662" x="10628313" y="3373438"/>
          <p14:tracePt t="80671" x="10645775" y="3365500"/>
          <p14:tracePt t="80824" x="10645775" y="3373438"/>
          <p14:tracePt t="80833" x="10645775" y="3382963"/>
          <p14:tracePt t="80846" x="10645775" y="3398838"/>
          <p14:tracePt t="80854" x="10645775" y="3408363"/>
          <p14:tracePt t="80862" x="10628313" y="3416300"/>
          <p14:tracePt t="80870" x="10602913" y="3433763"/>
          <p14:tracePt t="80878" x="10594975" y="3441700"/>
          <p14:tracePt t="80886" x="10569575" y="3441700"/>
          <p14:tracePt t="80901" x="10544175" y="3459163"/>
          <p14:tracePt t="80902" x="10501313" y="3467100"/>
          <p14:tracePt t="80910" x="10467975" y="3475038"/>
          <p14:tracePt t="80918" x="10442575" y="3484563"/>
          <p14:tracePt t="80926" x="10425113" y="3484563"/>
          <p14:tracePt t="80934" x="10399713" y="3484563"/>
          <p14:tracePt t="80942" x="10382250" y="3484563"/>
          <p14:tracePt t="80958" x="10374313" y="3484563"/>
          <p14:tracePt t="80966" x="10364788" y="3484563"/>
          <p14:tracePt t="80974" x="10356850" y="3484563"/>
          <p14:tracePt t="80984" x="10348913" y="3484563"/>
          <p14:tracePt t="80990" x="10331450" y="3484563"/>
          <p14:tracePt t="81000" x="10323513" y="3484563"/>
          <p14:tracePt t="81006" x="10313988" y="3484563"/>
          <p14:tracePt t="81016" x="10298113" y="3484563"/>
          <p14:tracePt t="81022" x="10288588" y="3484563"/>
          <p14:tracePt t="81033" x="10280650" y="3484563"/>
          <p14:tracePt t="81049" x="10271125" y="3484563"/>
          <p14:tracePt t="81054" x="10255250" y="3484563"/>
          <p14:tracePt t="81070" x="10245725" y="3484563"/>
          <p14:tracePt t="81078" x="10237788" y="3484563"/>
          <p14:tracePt t="81086" x="10229850" y="3484563"/>
          <p14:tracePt t="81152" x="10220325" y="3484563"/>
          <p14:tracePt t="81168" x="10212388" y="3484563"/>
          <p14:tracePt t="81185" x="10212388" y="3492500"/>
          <p14:tracePt t="81192" x="10204450" y="3492500"/>
          <p14:tracePt t="81201" x="10204450" y="3502025"/>
          <p14:tracePt t="81207" x="10204450" y="3509963"/>
          <p14:tracePt t="81220" x="10194925" y="3509963"/>
          <p14:tracePt t="81223" x="10194925" y="3517900"/>
          <p14:tracePt t="81250" x="10194925" y="3527425"/>
          <p14:tracePt t="81258" x="10194925" y="3543300"/>
          <p14:tracePt t="81283" x="10194925" y="3552825"/>
          <p14:tracePt t="81346" x="10194925" y="3560763"/>
          <p14:tracePt t="81380" x="10194925" y="3568700"/>
          <p14:tracePt t="81396" x="10194925" y="3586163"/>
          <p14:tracePt t="81403" x="10204450" y="3594100"/>
          <p14:tracePt t="81476" x="10204450" y="3603625"/>
          <p14:tracePt t="81492" x="10204450" y="3611563"/>
          <p14:tracePt t="81508" x="10194925" y="3619500"/>
          <p14:tracePt t="81517" x="10186988" y="3619500"/>
          <p14:tracePt t="81540" x="10186988" y="3629025"/>
          <p14:tracePt t="81556" x="10186988" y="3636963"/>
          <p14:tracePt t="81570" x="10186988" y="3646488"/>
          <p14:tracePt t="81574" x="10186988" y="3654425"/>
          <p14:tracePt t="81594" x="10186988" y="3671888"/>
          <p14:tracePt t="81602" x="10186988" y="3687763"/>
          <p14:tracePt t="81635" x="10186988" y="3697288"/>
          <p14:tracePt t="81700" x="10186988" y="3705225"/>
          <p14:tracePt t="81828" x="10194925" y="3705225"/>
          <p14:tracePt t="81844" x="10204450" y="3687763"/>
          <p14:tracePt t="81853" x="10212388" y="3687763"/>
          <p14:tracePt t="81859" x="10212388" y="3671888"/>
          <p14:tracePt t="81870" x="10220325" y="3654425"/>
          <p14:tracePt t="81876" x="10220325" y="3636963"/>
          <p14:tracePt t="81886" x="10220325" y="3611563"/>
          <p14:tracePt t="81892" x="10220325" y="3586163"/>
          <p14:tracePt t="81902" x="10212388" y="3586163"/>
          <p14:tracePt t="81907" x="10212388" y="3578225"/>
          <p14:tracePt t="81918" x="10186988" y="3568700"/>
          <p14:tracePt t="81923" x="10179050" y="3560763"/>
          <p14:tracePt t="81939" x="10169525" y="3560763"/>
          <p14:tracePt t="81950" x="10161588" y="3560763"/>
          <p14:tracePt t="81954" x="10153650" y="3560763"/>
          <p14:tracePt t="81971" x="10144125" y="3560763"/>
          <p14:tracePt t="81979" x="10136188" y="3560763"/>
          <p14:tracePt t="81987" x="10126663" y="3568700"/>
          <p14:tracePt t="81995" x="10118725" y="3578225"/>
          <p14:tracePt t="82003" x="10110788" y="3578225"/>
          <p14:tracePt t="82011" x="10101263" y="3578225"/>
          <p14:tracePt t="82035" x="10101263" y="3586163"/>
          <p14:tracePt t="82068" x="10093325" y="3586163"/>
          <p14:tracePt t="82100" x="10085388" y="3586163"/>
          <p14:tracePt t="82253" x="10093325" y="3586163"/>
          <p14:tracePt t="82259" x="10110788" y="3586163"/>
          <p14:tracePt t="82276" x="10126663" y="3586163"/>
          <p14:tracePt t="82292" x="10144125" y="3603625"/>
          <p14:tracePt t="82300" x="10161588" y="3611563"/>
          <p14:tracePt t="82306" x="10161588" y="3619500"/>
          <p14:tracePt t="82317" x="10161588" y="3629025"/>
          <p14:tracePt t="82322" x="10169525" y="3636963"/>
          <p14:tracePt t="82468" x="10169525" y="3629025"/>
          <p14:tracePt t="82485" x="10179050" y="3611563"/>
          <p14:tracePt t="82492" x="10179050" y="3586163"/>
          <p14:tracePt t="82501" x="10186988" y="3586163"/>
          <p14:tracePt t="82507" x="10186988" y="3578225"/>
          <p14:tracePt t="82611" x="10220325" y="3578225"/>
          <p14:tracePt t="82619" x="10229850" y="3603625"/>
          <p14:tracePt t="82626" x="10245725" y="3619500"/>
          <p14:tracePt t="82635" x="10245725" y="3629025"/>
          <p14:tracePt t="82643" x="10255250" y="3646488"/>
          <p14:tracePt t="82652" x="10263188" y="3654425"/>
          <p14:tracePt t="82658" x="10263188" y="3671888"/>
          <p14:tracePt t="82668" x="10263188" y="3679825"/>
          <p14:tracePt t="82675" x="10280650" y="3713163"/>
          <p14:tracePt t="82685" x="10288588" y="3730625"/>
          <p14:tracePt t="82690" x="10306050" y="3763963"/>
          <p14:tracePt t="82700" x="10313988" y="3781425"/>
          <p14:tracePt t="82706" x="10331450" y="3798888"/>
          <p14:tracePt t="82716" x="10339388" y="3824288"/>
          <p14:tracePt t="82723" x="10348913" y="3832225"/>
          <p14:tracePt t="82734" x="10356850" y="3875088"/>
          <p14:tracePt t="82738" x="10356850" y="3892550"/>
          <p14:tracePt t="82749" x="10382250" y="3908425"/>
          <p14:tracePt t="82755" x="10390188" y="3925888"/>
          <p14:tracePt t="82762" x="10390188" y="3951288"/>
          <p14:tracePt t="82770" x="10390188" y="4002088"/>
          <p14:tracePt t="82779" x="10399713" y="4044950"/>
          <p14:tracePt t="82786" x="10407650" y="4079875"/>
          <p14:tracePt t="82795" x="10415588" y="4113213"/>
          <p14:tracePt t="82802" x="10425113" y="4156075"/>
          <p14:tracePt t="82810" x="10425113" y="4164013"/>
          <p14:tracePt t="82818" x="10425113" y="4171950"/>
          <p14:tracePt t="82827" x="10433050" y="4197350"/>
          <p14:tracePt t="82835" x="10433050" y="4206875"/>
          <p14:tracePt t="82842" x="10433050" y="4214813"/>
          <p14:tracePt t="82851" x="10433050" y="4224338"/>
          <p14:tracePt t="82859" x="10433050" y="4232275"/>
          <p14:tracePt t="82868" x="10433050" y="4240213"/>
          <p14:tracePt t="82874" x="10433050" y="4249738"/>
          <p14:tracePt t="82884" x="10433050" y="4257675"/>
          <p14:tracePt t="82901" x="10433050" y="4265613"/>
          <p14:tracePt t="82906" x="10433050" y="4275138"/>
          <p14:tracePt t="82916" x="10433050" y="4283075"/>
          <p14:tracePt t="82922" x="10425113" y="4291013"/>
          <p14:tracePt t="82934" x="10415588" y="4291013"/>
          <p14:tracePt t="82939" x="10399713" y="4300538"/>
          <p14:tracePt t="82948" x="10382250" y="4308475"/>
          <p14:tracePt t="82954" x="10374313" y="4308475"/>
          <p14:tracePt t="82963" x="10356850" y="4316413"/>
          <p14:tracePt t="82979" x="10348913" y="4316413"/>
          <p14:tracePt t="83027" x="10339388" y="4316413"/>
          <p14:tracePt t="83044" x="10331450" y="4325938"/>
          <p14:tracePt t="83059" x="10323513" y="4333875"/>
          <p14:tracePt t="83124" x="10313988" y="4333875"/>
          <p14:tracePt t="83204" x="10306050" y="4333875"/>
          <p14:tracePt t="83220" x="10298113" y="4333875"/>
          <p14:tracePt t="83236" x="10288588" y="4333875"/>
          <p14:tracePt t="83252" x="10280650" y="4325938"/>
          <p14:tracePt t="83259" x="10263188" y="4316413"/>
          <p14:tracePt t="83268" x="10255250" y="4300538"/>
          <p14:tracePt t="83275" x="10220325" y="4275138"/>
          <p14:tracePt t="83285" x="10212388" y="4265613"/>
          <p14:tracePt t="83290" x="10194925" y="4240213"/>
          <p14:tracePt t="83300" x="10179050" y="4224338"/>
          <p14:tracePt t="83306" x="10179050" y="4214813"/>
          <p14:tracePt t="83316" x="10161588" y="4197350"/>
          <p14:tracePt t="83323" x="10153650" y="4197350"/>
          <p14:tracePt t="83333" x="10144125" y="4189413"/>
          <p14:tracePt t="83363" x="10136188" y="4189413"/>
          <p14:tracePt t="83458" x="10126663" y="4181475"/>
          <p14:tracePt t="83466" x="10118725" y="4181475"/>
          <p14:tracePt t="83523" x="10110788" y="4181475"/>
          <p14:tracePt t="83548" x="10101263" y="4181475"/>
          <p14:tracePt t="83565" x="10093325" y="4181475"/>
          <p14:tracePt t="83569" x="10085388" y="4181475"/>
          <p14:tracePt t="83586" x="10075863" y="4181475"/>
          <p14:tracePt t="83634" x="10067925" y="4181475"/>
          <p14:tracePt t="83660" x="10059988" y="4181475"/>
          <p14:tracePt t="83685" x="10050463" y="4181475"/>
          <p14:tracePt t="83764" x="10059988" y="4181475"/>
          <p14:tracePt t="83772" x="10075863" y="4189413"/>
          <p14:tracePt t="83780" x="10093325" y="4197350"/>
          <p14:tracePt t="83788" x="10101263" y="4197350"/>
          <p14:tracePt t="83796" x="10118725" y="4197350"/>
          <p14:tracePt t="83803" x="10136188" y="4206875"/>
          <p14:tracePt t="83811" x="10144125" y="4206875"/>
          <p14:tracePt t="83818" x="10179050" y="4214813"/>
          <p14:tracePt t="83827" x="10186988" y="4214813"/>
          <p14:tracePt t="83836" x="10194925" y="4214813"/>
          <p14:tracePt t="83843" x="10212388" y="4224338"/>
          <p14:tracePt t="83852" x="10220325" y="4224338"/>
          <p14:tracePt t="83859" x="10237788" y="4224338"/>
          <p14:tracePt t="83868" x="10245725" y="4224338"/>
          <p14:tracePt t="83875" x="10263188" y="4224338"/>
          <p14:tracePt t="83885" x="10280650" y="4224338"/>
          <p14:tracePt t="83903" x="10288588" y="4224338"/>
          <p14:tracePt t="83907" x="10298113" y="4224338"/>
          <p14:tracePt t="83918" x="10313988" y="4224338"/>
          <p14:tracePt t="83923" x="10323513" y="4224338"/>
          <p14:tracePt t="83934" x="10356850" y="4224338"/>
          <p14:tracePt t="83939" x="10382250" y="4232275"/>
          <p14:tracePt t="83955" x="10390188" y="4232275"/>
          <p14:tracePt t="84328" x="10374313" y="4232275"/>
          <p14:tracePt t="84336" x="10356850" y="4232275"/>
          <p14:tracePt t="84344" x="10323513" y="4232275"/>
          <p14:tracePt t="84353" x="10298113" y="4232275"/>
          <p14:tracePt t="84360" x="10280650" y="4232275"/>
          <p14:tracePt t="84369" x="10245725" y="4232275"/>
          <p14:tracePt t="84376" x="10220325" y="4232275"/>
          <p14:tracePt t="84385" x="10194925" y="4232275"/>
          <p14:tracePt t="84391" x="10179050" y="4232275"/>
          <p14:tracePt t="84401" x="10144125" y="4232275"/>
          <p14:tracePt t="84406" x="10110788" y="4232275"/>
          <p14:tracePt t="84416" x="10093325" y="4232275"/>
          <p14:tracePt t="84422" x="10067925" y="4232275"/>
          <p14:tracePt t="84432" x="10034588" y="4232275"/>
          <p14:tracePt t="84438" x="10009188" y="4232275"/>
          <p14:tracePt t="84449" x="9999663" y="4232275"/>
          <p14:tracePt t="84501" x="10025063" y="4232275"/>
          <p14:tracePt t="84509" x="10059988" y="4249738"/>
          <p14:tracePt t="84517" x="10067925" y="4257675"/>
          <p14:tracePt t="84526" x="10085388" y="4257675"/>
          <p14:tracePt t="84534" x="10101263" y="4265613"/>
          <p14:tracePt t="84551" x="10118725" y="4283075"/>
          <p14:tracePt t="84558" x="10136188" y="4291013"/>
          <p14:tracePt t="84566" x="10136188" y="4300538"/>
          <p14:tracePt t="84574" x="10144125" y="4300538"/>
          <p14:tracePt t="84590" x="10153650" y="4308475"/>
          <p14:tracePt t="84655" x="10144125" y="4308475"/>
          <p14:tracePt t="84672" x="10126663" y="4300538"/>
          <p14:tracePt t="84680" x="10110788" y="4291013"/>
          <p14:tracePt t="84689" x="10110788" y="4283075"/>
          <p14:tracePt t="84711" x="10110788" y="4275138"/>
          <p14:tracePt t="84727" x="10110788" y="4265613"/>
          <p14:tracePt t="84735" x="10110788" y="4249738"/>
          <p14:tracePt t="84743" x="10118725" y="4249738"/>
          <p14:tracePt t="84751" x="10126663" y="4249738"/>
          <p14:tracePt t="84759" x="10144125" y="4240213"/>
          <p14:tracePt t="84770" x="10153650" y="4240213"/>
          <p14:tracePt t="84785" x="10169525" y="4240213"/>
          <p14:tracePt t="84791" x="10186988" y="4240213"/>
          <p14:tracePt t="84801" x="10194925" y="4240213"/>
          <p14:tracePt t="84807" x="10212388" y="4240213"/>
          <p14:tracePt t="84816" x="10237788" y="4240213"/>
          <p14:tracePt t="84823" x="10263188" y="4249738"/>
          <p14:tracePt t="84834" x="10271125" y="4257675"/>
          <p14:tracePt t="84839" x="10280650" y="4257675"/>
          <p14:tracePt t="84850" x="10288588" y="4265613"/>
          <p14:tracePt t="84866" x="10288588" y="4275138"/>
          <p14:tracePt t="84884" x="10288588" y="4283075"/>
          <p14:tracePt t="84886" x="10288588" y="4291013"/>
          <p14:tracePt t="84904" x="10288588" y="4300538"/>
          <p14:tracePt t="84911" x="10288588" y="4308475"/>
          <p14:tracePt t="84919" x="10280650" y="4308475"/>
          <p14:tracePt t="84927" x="10271125" y="4308475"/>
          <p14:tracePt t="84935" x="10263188" y="4308475"/>
          <p14:tracePt t="84943" x="10237788" y="4308475"/>
          <p14:tracePt t="84951" x="10212388" y="4308475"/>
          <p14:tracePt t="84959" x="10186988" y="4308475"/>
          <p14:tracePt t="84968" x="10161588" y="4300538"/>
          <p14:tracePt t="84975" x="10136188" y="4291013"/>
          <p14:tracePt t="84985" x="10126663" y="4291013"/>
          <p14:tracePt t="85007" x="10118725" y="4283075"/>
          <p14:tracePt t="85039" x="10118725" y="4275138"/>
          <p14:tracePt t="85055" x="10126663" y="4275138"/>
          <p14:tracePt t="85200" x="10126663" y="4265613"/>
          <p14:tracePt t="85208" x="10126663" y="4257675"/>
          <p14:tracePt t="85216" x="10126663" y="4240213"/>
          <p14:tracePt t="85223" x="10110788" y="4224338"/>
          <p14:tracePt t="85240" x="10101263" y="4214813"/>
          <p14:tracePt t="85252" x="10093325" y="4197350"/>
          <p14:tracePt t="85263" x="10093325" y="4189413"/>
          <p14:tracePt t="85279" x="10093325" y="4171950"/>
          <p14:tracePt t="85287" x="10093325" y="4164013"/>
          <p14:tracePt t="85295" x="10093325" y="4146550"/>
          <p14:tracePt t="85311" x="10093325" y="4138613"/>
          <p14:tracePt t="85319" x="10101263" y="4138613"/>
          <p14:tracePt t="85335" x="10110788" y="4138613"/>
          <p14:tracePt t="85351" x="10118725" y="4138613"/>
          <p14:tracePt t="85359" x="10126663" y="4130675"/>
          <p14:tracePt t="85368" x="10136188" y="4130675"/>
          <p14:tracePt t="85375" x="10153650" y="4130675"/>
          <p14:tracePt t="85385" x="10161588" y="4130675"/>
          <p14:tracePt t="85391" x="10179050" y="4130675"/>
          <p14:tracePt t="85400" x="10212388" y="4130675"/>
          <p14:tracePt t="85407" x="10220325" y="4130675"/>
          <p14:tracePt t="85417" x="10245725" y="4130675"/>
          <p14:tracePt t="85423" x="10263188" y="4130675"/>
          <p14:tracePt t="85434" x="10280650" y="4130675"/>
          <p14:tracePt t="85450" x="10298113" y="4130675"/>
          <p14:tracePt t="85543" x="10298113" y="4156075"/>
          <p14:tracePt t="85551" x="10298113" y="4181475"/>
          <p14:tracePt t="85559" x="10288588" y="4189413"/>
          <p14:tracePt t="85569" x="10255250" y="4214813"/>
          <p14:tracePt t="85574" x="10237788" y="4232275"/>
          <p14:tracePt t="85583" x="10186988" y="4249738"/>
          <p14:tracePt t="85590" x="10126663" y="4265613"/>
          <p14:tracePt t="85599" x="10085388" y="4275138"/>
          <p14:tracePt t="85605" x="10034588" y="4283075"/>
          <p14:tracePt t="85615" x="9991725" y="4283075"/>
          <p14:tracePt t="85621" x="9940925" y="4283075"/>
          <p14:tracePt t="85631" x="9931400" y="4275138"/>
          <p14:tracePt t="85638" x="9923463" y="4275138"/>
          <p14:tracePt t="85744" x="9906000" y="4275138"/>
          <p14:tracePt t="85754" x="9890125" y="4283075"/>
          <p14:tracePt t="85759" x="9872663" y="4308475"/>
          <p14:tracePt t="85771" x="9855200" y="4316413"/>
          <p14:tracePt t="85776" x="9847263" y="4333875"/>
          <p14:tracePt t="85786" x="9829800" y="4351338"/>
          <p14:tracePt t="85791" x="9812338" y="4359275"/>
          <p14:tracePt t="85801" x="9812338" y="4376738"/>
          <p14:tracePt t="85816" x="9812338" y="4384675"/>
          <p14:tracePt t="85822" x="9804400" y="4402138"/>
          <p14:tracePt t="85831" x="9804400" y="4410075"/>
          <p14:tracePt t="85838" x="9804400" y="4419600"/>
          <p14:tracePt t="85849" x="9804400" y="4435475"/>
          <p14:tracePt t="85865" x="9804400" y="4445000"/>
          <p14:tracePt t="85870" x="9796463" y="4445000"/>
          <p14:tracePt t="85878" x="9796463" y="4452938"/>
          <p14:tracePt t="85900" x="9796463" y="4470400"/>
          <p14:tracePt t="85902" x="9786938" y="4470400"/>
          <p14:tracePt t="85951" x="9779000" y="4478338"/>
          <p14:tracePt t="85984" x="9771063" y="4478338"/>
          <p14:tracePt t="85992" x="9745663" y="4478338"/>
          <p14:tracePt t="86000" x="9710738" y="4478338"/>
          <p14:tracePt t="86007" x="9685338" y="4478338"/>
          <p14:tracePt t="86018" x="9667875" y="4478338"/>
          <p14:tracePt t="86023" x="9652000" y="4478338"/>
          <p14:tracePt t="86035" x="9634538" y="4478338"/>
          <p14:tracePt t="86052" x="9626600" y="4478338"/>
          <p14:tracePt t="86055" x="9617075" y="4478338"/>
          <p14:tracePt t="86067" x="9609138" y="4478338"/>
          <p14:tracePt t="86096" x="9601200" y="4478338"/>
          <p14:tracePt t="86112" x="9591675" y="4478338"/>
          <p14:tracePt t="86159" x="9583738" y="4478338"/>
          <p14:tracePt t="86176" x="9575800" y="4478338"/>
          <p14:tracePt t="86207" x="9566275" y="4478338"/>
          <p14:tracePt t="86217" x="9558338" y="4478338"/>
          <p14:tracePt t="86272" x="9550400" y="4478338"/>
          <p14:tracePt t="86319" x="9540875" y="4478338"/>
          <p14:tracePt t="86368" x="9532938" y="4478338"/>
          <p14:tracePt t="86399" x="9523413" y="4478338"/>
          <p14:tracePt t="86431" x="9515475" y="4478338"/>
          <p14:tracePt t="86440" x="9507538" y="4478338"/>
          <p14:tracePt t="86449" x="9498013" y="4478338"/>
          <p14:tracePt t="86544" x="9490075" y="4470400"/>
          <p14:tracePt t="86551" x="9490075" y="4460875"/>
          <p14:tracePt t="86560" x="9482138" y="4452938"/>
          <p14:tracePt t="86606" x="9482138" y="4445000"/>
          <p14:tracePt t="86639" x="9482138" y="4435475"/>
          <p14:tracePt t="86669" x="9482138" y="4427538"/>
          <p14:tracePt t="86718" x="9490075" y="4427538"/>
          <p14:tracePt t="86799" x="9507538" y="4427538"/>
          <p14:tracePt t="86817" x="9515475" y="4427538"/>
          <p14:tracePt t="86824" x="9523413" y="4427538"/>
          <p14:tracePt t="86835" x="9532938" y="4427538"/>
          <p14:tracePt t="86911" x="9532938" y="4445000"/>
          <p14:tracePt t="86928" x="9532938" y="4452938"/>
          <p14:tracePt t="86943" x="9532938" y="4460875"/>
          <p14:tracePt t="86952" x="9523413" y="4470400"/>
          <p14:tracePt t="86959" x="9515475" y="4470400"/>
          <p14:tracePt t="86976" x="9507538" y="4470400"/>
          <p14:tracePt t="86986" x="9498013" y="4470400"/>
          <p14:tracePt t="86991" x="9482138" y="4452938"/>
          <p14:tracePt t="87000" x="9472613" y="4435475"/>
          <p14:tracePt t="87006" x="9456738" y="4410075"/>
          <p14:tracePt t="87016" x="9447213" y="4376738"/>
          <p14:tracePt t="87022" x="9447213" y="4359275"/>
          <p14:tracePt t="87032" x="9447213" y="4351338"/>
          <p14:tracePt t="87038" x="9447213" y="4341813"/>
          <p14:tracePt t="87049" x="9447213" y="4333875"/>
          <p14:tracePt t="87066" x="9447213" y="4325938"/>
          <p14:tracePt t="87070" x="9447213" y="4316413"/>
          <p14:tracePt t="87079" x="9447213" y="4308475"/>
          <p14:tracePt t="87086" x="9456738" y="4300538"/>
          <p14:tracePt t="87094" x="9456738" y="4291013"/>
          <p14:tracePt t="87102" x="9464675" y="4291013"/>
          <p14:tracePt t="87118" x="9472613" y="4291013"/>
          <p14:tracePt t="87134" x="9472613" y="4283075"/>
          <p14:tracePt t="87151" x="9482138" y="4283075"/>
          <p14:tracePt t="87167" x="9498013" y="4283075"/>
          <p14:tracePt t="87184" x="9507538" y="4283075"/>
          <p14:tracePt t="87240" x="9507538" y="4265613"/>
          <p14:tracePt t="87248" x="9507538" y="4249738"/>
          <p14:tracePt t="87255" x="9507538" y="4232275"/>
          <p14:tracePt t="87272" x="9507538" y="4214813"/>
          <p14:tracePt t="87283" x="9498013" y="4189413"/>
          <p14:tracePt t="87288" x="9498013" y="4181475"/>
          <p14:tracePt t="87303" x="9482138" y="4164013"/>
          <p14:tracePt t="87310" x="9482138" y="4146550"/>
          <p14:tracePt t="87326" x="9482138" y="4138613"/>
          <p14:tracePt t="87334" x="9482138" y="4130675"/>
          <p14:tracePt t="87427" x="9472613" y="4130675"/>
          <p14:tracePt t="87438" x="9472613" y="4138613"/>
          <p14:tracePt t="87443" x="9464675" y="4156075"/>
          <p14:tracePt t="87452" x="9456738" y="4164013"/>
          <p14:tracePt t="87459" x="9447213" y="4189413"/>
          <p14:tracePt t="87468" x="9447213" y="4206875"/>
          <p14:tracePt t="87474" x="9439275" y="4240213"/>
          <p14:tracePt t="87484" x="9439275" y="4275138"/>
          <p14:tracePt t="87490" x="9439275" y="4291013"/>
          <p14:tracePt t="87499" x="9439275" y="4308475"/>
          <p14:tracePt t="87506" x="9439275" y="4316413"/>
          <p14:tracePt t="87516" x="9439275" y="4341813"/>
          <p14:tracePt t="87522" x="9439275" y="4359275"/>
          <p14:tracePt t="87538" x="9439275" y="4368800"/>
          <p14:tracePt t="87692" x="9439275" y="4359275"/>
          <p14:tracePt t="87700" x="9439275" y="4341813"/>
          <p14:tracePt t="87708" x="9456738" y="4316413"/>
          <p14:tracePt t="87719" x="9464675" y="4316413"/>
          <p14:tracePt t="87723" x="9482138" y="4300538"/>
          <p14:tracePt t="87738" x="9490075" y="4291013"/>
          <p14:tracePt t="87747" x="9507538" y="4291013"/>
          <p14:tracePt t="87754" x="9523413" y="4291013"/>
          <p14:tracePt t="87764" x="9550400" y="4291013"/>
          <p14:tracePt t="87769" x="9566275" y="4291013"/>
          <p14:tracePt t="87777" x="9575800" y="4300538"/>
          <p14:tracePt t="87785" x="9609138" y="4316413"/>
          <p14:tracePt t="87793" x="9642475" y="4333875"/>
          <p14:tracePt t="87802" x="9694863" y="4359275"/>
          <p14:tracePt t="87810" x="9745663" y="4384675"/>
          <p14:tracePt t="87818" x="9753600" y="4384675"/>
          <p14:tracePt t="87826" x="9796463" y="4402138"/>
          <p14:tracePt t="87834" x="9821863" y="4410075"/>
          <p14:tracePt t="87842" x="9839325" y="4419600"/>
          <p14:tracePt t="87891" x="9839325" y="4427538"/>
          <p14:tracePt t="87899" x="9839325" y="4435475"/>
          <p14:tracePt t="87906" x="9821863" y="4435475"/>
          <p14:tracePt t="87915" x="9804400" y="4435475"/>
          <p14:tracePt t="87922" x="9779000" y="4435475"/>
          <p14:tracePt t="87931" x="9745663" y="4435475"/>
          <p14:tracePt t="87938" x="9720263" y="4427538"/>
          <p14:tracePt t="87949" x="9667875" y="4419600"/>
          <p14:tracePt t="87954" x="9609138" y="4410075"/>
          <p14:tracePt t="87965" x="9532938" y="4402138"/>
          <p14:tracePt t="87970" x="9439275" y="4394200"/>
          <p14:tracePt t="87979" x="9353550" y="4384675"/>
          <p14:tracePt t="87986" x="9269413" y="4368800"/>
          <p14:tracePt t="87994" x="9209088" y="4359275"/>
          <p14:tracePt t="88002" x="9167813" y="4351338"/>
          <p14:tracePt t="88010" x="9150350" y="4341813"/>
          <p14:tracePt t="88034" x="9142413" y="4333875"/>
          <p14:tracePt t="88042" x="9142413" y="4325938"/>
          <p14:tracePt t="88058" x="9142413" y="4316413"/>
          <p14:tracePt t="88067" x="9142413" y="4300538"/>
          <p14:tracePt t="88074" x="9142413" y="4283075"/>
          <p14:tracePt t="88082" x="9150350" y="4275138"/>
          <p14:tracePt t="88090" x="9150350" y="4257675"/>
          <p14:tracePt t="88099" x="9167813" y="4224338"/>
          <p14:tracePt t="88106" x="9167813" y="4197350"/>
          <p14:tracePt t="88116" x="9183688" y="4171950"/>
          <p14:tracePt t="88122" x="9193213" y="4146550"/>
          <p14:tracePt t="88132" x="9218613" y="4105275"/>
          <p14:tracePt t="88138" x="9244013" y="4052888"/>
          <p14:tracePt t="88148" x="9269413" y="4002088"/>
          <p14:tracePt t="88154" x="9286875" y="3968750"/>
          <p14:tracePt t="88164" x="9312275" y="3935413"/>
          <p14:tracePt t="88170" x="9328150" y="3917950"/>
          <p14:tracePt t="88181" x="9345613" y="3908425"/>
          <p14:tracePt t="88186" x="9353550" y="3900488"/>
          <p14:tracePt t="88194" x="9363075" y="3892550"/>
          <p14:tracePt t="88218" x="9371013" y="3892550"/>
          <p14:tracePt t="88234" x="9380538" y="3892550"/>
          <p14:tracePt t="88242" x="9388475" y="3892550"/>
          <p14:tracePt t="88250" x="9396413" y="3892550"/>
          <p14:tracePt t="88258" x="9413875" y="3892550"/>
          <p14:tracePt t="88267" x="9421813" y="3900488"/>
          <p14:tracePt t="88274" x="9431338" y="3908425"/>
          <p14:tracePt t="88284" x="9447213" y="3925888"/>
          <p14:tracePt t="88300" x="9456738" y="3925888"/>
          <p14:tracePt t="88306" x="9464675" y="3935413"/>
          <p14:tracePt t="88316" x="9472613" y="3943350"/>
          <p14:tracePt t="88388" x="9472613" y="3951288"/>
          <p14:tracePt t="88403" x="9472613" y="3968750"/>
          <p14:tracePt t="88411" x="9472613" y="3986213"/>
          <p14:tracePt t="88419" x="9472613" y="4002088"/>
          <p14:tracePt t="88427" x="9464675" y="4027488"/>
          <p14:tracePt t="88435" x="9464675" y="4037013"/>
          <p14:tracePt t="88443" x="9456738" y="4052888"/>
          <p14:tracePt t="88451" x="9439275" y="4062413"/>
          <p14:tracePt t="88458" x="9431338" y="4070350"/>
          <p14:tracePt t="88468" x="9405938" y="4095750"/>
          <p14:tracePt t="88475" x="9380538" y="4113213"/>
          <p14:tracePt t="88483" x="9353550" y="4138613"/>
          <p14:tracePt t="88490" x="9337675" y="4156075"/>
          <p14:tracePt t="88500" x="9302750" y="4189413"/>
          <p14:tracePt t="88507" x="9261475" y="4224338"/>
          <p14:tracePt t="88517" x="9218613" y="4265613"/>
          <p14:tracePt t="88522" x="9175750" y="4300538"/>
          <p14:tracePt t="88532" x="9150350" y="4341813"/>
          <p14:tracePt t="88539" x="9107488" y="4384675"/>
          <p14:tracePt t="88549" x="9082088" y="4427538"/>
          <p14:tracePt t="88554" x="9064625" y="4452938"/>
          <p14:tracePt t="88565" x="9056688" y="4478338"/>
          <p14:tracePt t="88571" x="9048750" y="4503738"/>
          <p14:tracePt t="88580" x="9039225" y="4503738"/>
          <p14:tracePt t="88598" x="9039225" y="4513263"/>
          <p14:tracePt t="88610" x="9039225" y="4529138"/>
          <p14:tracePt t="88626" x="9039225" y="4546600"/>
          <p14:tracePt t="88634" x="9048750" y="4564063"/>
          <p14:tracePt t="88642" x="9056688" y="4564063"/>
          <p14:tracePt t="88666" x="9064625" y="4572000"/>
          <p14:tracePt t="88674" x="9074150" y="4572000"/>
          <p14:tracePt t="88690" x="9082088" y="4572000"/>
          <p14:tracePt t="88706" x="9091613" y="4572000"/>
          <p14:tracePt t="88722" x="9107488" y="4572000"/>
          <p14:tracePt t="88732" x="9132888" y="4572000"/>
          <p14:tracePt t="88738" x="9158288" y="4572000"/>
          <p14:tracePt t="88748" x="9193213" y="4572000"/>
          <p14:tracePt t="88754" x="9218613" y="4572000"/>
          <p14:tracePt t="88763" x="9277350" y="4546600"/>
          <p14:tracePt t="88770" x="9345613" y="4529138"/>
          <p14:tracePt t="88781" x="9421813" y="4503738"/>
          <p14:tracePt t="88786" x="9490075" y="4452938"/>
          <p14:tracePt t="88795" x="9566275" y="4410075"/>
          <p14:tracePt t="88802" x="9652000" y="4351338"/>
          <p14:tracePt t="88810" x="9702800" y="4300538"/>
          <p14:tracePt t="88818" x="9745663" y="4249738"/>
          <p14:tracePt t="88826" x="9779000" y="4197350"/>
          <p14:tracePt t="88834" x="9796463" y="4156075"/>
          <p14:tracePt t="88842" x="9804400" y="4113213"/>
          <p14:tracePt t="88849" x="9804400" y="4062413"/>
          <p14:tracePt t="88857" x="9804400" y="4019550"/>
          <p14:tracePt t="88866" x="9804400" y="3986213"/>
          <p14:tracePt t="88873" x="9804400" y="3943350"/>
          <p14:tracePt t="88882" x="9779000" y="3908425"/>
          <p14:tracePt t="88890" x="9761538" y="3867150"/>
          <p14:tracePt t="88899" x="9753600" y="3841750"/>
          <p14:tracePt t="88907" x="9728200" y="3806825"/>
          <p14:tracePt t="88916" x="9694863" y="3781425"/>
          <p14:tracePt t="88921" x="9694863" y="3773488"/>
          <p14:tracePt t="88931" x="9685338" y="3773488"/>
          <p14:tracePt t="88963" x="9677400" y="3781425"/>
          <p14:tracePt t="88970" x="9667875" y="3790950"/>
          <p14:tracePt t="88978" x="9659938" y="3824288"/>
          <p14:tracePt t="88986" x="9652000" y="3849688"/>
          <p14:tracePt t="88994" x="9642475" y="3867150"/>
          <p14:tracePt t="89002" x="9626600" y="3900488"/>
          <p14:tracePt t="89010" x="9601200" y="3960813"/>
          <p14:tracePt t="89018" x="9566275" y="4037013"/>
          <p14:tracePt t="89026" x="9532938" y="4113213"/>
          <p14:tracePt t="89034" x="9507538" y="4189413"/>
          <p14:tracePt t="89042" x="9490075" y="4249738"/>
          <p14:tracePt t="89050" x="9472613" y="4308475"/>
          <p14:tracePt t="89058" x="9464675" y="4341813"/>
          <p14:tracePt t="89067" x="9464675" y="4376738"/>
          <p14:tracePt t="89074" x="9464675" y="4402138"/>
          <p14:tracePt t="89083" x="9464675" y="4427538"/>
          <p14:tracePt t="89090" x="9464675" y="4445000"/>
          <p14:tracePt t="89099" x="9464675" y="4470400"/>
          <p14:tracePt t="89188" x="9447213" y="4470400"/>
          <p14:tracePt t="89196" x="9431338" y="4435475"/>
          <p14:tracePt t="89204" x="9405938" y="4419600"/>
          <p14:tracePt t="89212" x="9396413" y="4394200"/>
          <p14:tracePt t="89221" x="9388475" y="4368800"/>
          <p14:tracePt t="89227" x="9388475" y="4359275"/>
          <p14:tracePt t="89234" x="9380538" y="4333875"/>
          <p14:tracePt t="89243" x="9380538" y="4325938"/>
          <p14:tracePt t="89250" x="9388475" y="4300538"/>
          <p14:tracePt t="89259" x="9421813" y="4275138"/>
          <p14:tracePt t="89268" x="9447213" y="4265613"/>
          <p14:tracePt t="89275" x="9482138" y="4257675"/>
          <p14:tracePt t="89284" x="9515475" y="4249738"/>
          <p14:tracePt t="89291" x="9558338" y="4240213"/>
          <p14:tracePt t="89300" x="9591675" y="4232275"/>
          <p14:tracePt t="89307" x="9617075" y="4232275"/>
          <p14:tracePt t="89316" x="9626600" y="4232275"/>
          <p14:tracePt t="89323" x="9642475" y="4232275"/>
          <p14:tracePt t="89339" x="9642475" y="4240213"/>
          <p14:tracePt t="89349" x="9652000" y="4249738"/>
          <p14:tracePt t="89355" x="9652000" y="4257675"/>
          <p14:tracePt t="89366" x="9652000" y="4265613"/>
          <p14:tracePt t="89396" x="9652000" y="4275138"/>
          <p14:tracePt t="89411" x="9642475" y="4275138"/>
          <p14:tracePt t="89427" x="9634538" y="4275138"/>
          <p14:tracePt t="89434" x="9591675" y="4249738"/>
          <p14:tracePt t="89443" x="9575800" y="4224338"/>
          <p14:tracePt t="89450" x="9558338" y="4206875"/>
          <p14:tracePt t="89459" x="9558338" y="4189413"/>
          <p14:tracePt t="89467" x="9540875" y="4156075"/>
          <p14:tracePt t="89475" x="9523413" y="4130675"/>
          <p14:tracePt t="89483" x="9507538" y="4087813"/>
          <p14:tracePt t="89490" x="9482138" y="4052888"/>
          <p14:tracePt t="89500" x="9456738" y="4019550"/>
          <p14:tracePt t="89506" x="9439275" y="4002088"/>
          <p14:tracePt t="89517" x="9421813" y="3986213"/>
          <p14:tracePt t="89522" x="9396413" y="3986213"/>
          <p14:tracePt t="89533" x="9363075" y="3986213"/>
          <p14:tracePt t="89538" x="9328150" y="3994150"/>
          <p14:tracePt t="89548" x="9286875" y="4027488"/>
          <p14:tracePt t="89554" x="9236075" y="4070350"/>
          <p14:tracePt t="89564" x="9175750" y="4130675"/>
          <p14:tracePt t="89570" x="9099550" y="4197350"/>
          <p14:tracePt t="89581" x="9031288" y="4265613"/>
          <p14:tracePt t="89588" x="8972550" y="4325938"/>
          <p14:tracePt t="89594" x="8921750" y="4376738"/>
          <p14:tracePt t="89603" x="8878888" y="4410075"/>
          <p14:tracePt t="89610" x="8843963" y="4435475"/>
          <p14:tracePt t="89618" x="8836025" y="4445000"/>
          <p14:tracePt t="89626" x="8828088" y="4452938"/>
          <p14:tracePt t="89658" x="8818563" y="4452938"/>
          <p14:tracePt t="89666" x="8810625" y="4452938"/>
          <p14:tracePt t="89674" x="8785225" y="4452938"/>
          <p14:tracePt t="89683" x="8767763" y="4452938"/>
          <p14:tracePt t="89691" x="8750300" y="4435475"/>
          <p14:tracePt t="89700" x="8742363" y="4419600"/>
          <p14:tracePt t="89706" x="8734425" y="4410075"/>
          <p14:tracePt t="89731" x="8742363" y="4394200"/>
          <p14:tracePt t="89739" x="8777288" y="4384675"/>
          <p14:tracePt t="89747" x="8793163" y="4384675"/>
          <p14:tracePt t="89754" x="8836025" y="4368800"/>
          <p14:tracePt t="89766" x="8886825" y="4341813"/>
          <p14:tracePt t="89771" x="8947150" y="4316413"/>
          <p14:tracePt t="89782" x="9048750" y="4291013"/>
          <p14:tracePt t="89787" x="9175750" y="4265613"/>
          <p14:tracePt t="89794" x="9345613" y="4257675"/>
          <p14:tracePt t="89802" x="9515475" y="4249738"/>
          <p14:tracePt t="89811" x="9659938" y="4249738"/>
          <p14:tracePt t="89818" x="9771063" y="4249738"/>
          <p14:tracePt t="89826" x="9880600" y="4249738"/>
          <p14:tracePt t="89834" x="9956800" y="4249738"/>
          <p14:tracePt t="89842" x="10009188" y="4249738"/>
          <p14:tracePt t="89850" x="10050463" y="4257675"/>
          <p14:tracePt t="89858" x="10059988" y="4275138"/>
          <p14:tracePt t="89874" x="10059988" y="4300538"/>
          <p14:tracePt t="89883" x="10067925" y="4316413"/>
          <p14:tracePt t="89900" x="10067925" y="4359275"/>
          <p14:tracePt t="89906" x="10067925" y="4384675"/>
          <p14:tracePt t="89915" x="10067925" y="4410075"/>
          <p14:tracePt t="89932" x="10067925" y="4427538"/>
          <p14:tracePt t="89937" x="10067925" y="4435475"/>
          <p14:tracePt t="89948" x="10050463" y="4435475"/>
          <p14:tracePt t="89953" x="10025063" y="4445000"/>
          <p14:tracePt t="89964" x="10009188" y="4445000"/>
          <p14:tracePt t="89970" x="9991725" y="4445000"/>
          <p14:tracePt t="89980" x="9956800" y="4435475"/>
          <p14:tracePt t="89986" x="9940925" y="4427538"/>
          <p14:tracePt t="89994" x="9915525" y="4410075"/>
          <p14:tracePt t="90002" x="9890125" y="4376738"/>
          <p14:tracePt t="90010" x="9847263" y="4333875"/>
          <p14:tracePt t="90018" x="9796463" y="4283075"/>
          <p14:tracePt t="90026" x="9736138" y="4232275"/>
          <p14:tracePt t="90034" x="9685338" y="4164013"/>
          <p14:tracePt t="90042" x="9617075" y="4087813"/>
          <p14:tracePt t="90050" x="9566275" y="4019550"/>
          <p14:tracePt t="90058" x="9507538" y="3943350"/>
          <p14:tracePt t="90066" x="9464675" y="3900488"/>
          <p14:tracePt t="90074" x="9405938" y="3857625"/>
          <p14:tracePt t="90082" x="9353550" y="3832225"/>
          <p14:tracePt t="90090" x="9302750" y="3816350"/>
          <p14:tracePt t="90099" x="9269413" y="3806825"/>
          <p14:tracePt t="90108" x="9236075" y="3806825"/>
          <p14:tracePt t="90118" x="9209088" y="3816350"/>
          <p14:tracePt t="90124" x="9175750" y="3832225"/>
          <p14:tracePt t="90133" x="9150350" y="3857625"/>
          <p14:tracePt t="90140" x="9117013" y="3900488"/>
          <p14:tracePt t="90151" x="9082088" y="3943350"/>
          <p14:tracePt t="90154" x="9056688" y="3994150"/>
          <p14:tracePt t="90166" x="9031288" y="4044950"/>
          <p14:tracePt t="90171" x="8997950" y="4079875"/>
          <p14:tracePt t="90182" x="8963025" y="4121150"/>
          <p14:tracePt t="90187" x="8955088" y="4138613"/>
          <p14:tracePt t="90196" x="8947150" y="4146550"/>
          <p14:tracePt t="90204" x="8937625" y="4156075"/>
          <p14:tracePt t="90211" x="8929688" y="4156075"/>
          <p14:tracePt t="90276" x="8929688" y="4146550"/>
          <p14:tracePt t="90285" x="8929688" y="4130675"/>
          <p14:tracePt t="90292" x="8937625" y="4113213"/>
          <p14:tracePt t="90301" x="8955088" y="4105275"/>
          <p14:tracePt t="90307" x="8988425" y="4087813"/>
          <p14:tracePt t="90316" x="9005888" y="4070350"/>
          <p14:tracePt t="90323" x="9039225" y="4052888"/>
          <p14:tracePt t="90333" x="9056688" y="4037013"/>
          <p14:tracePt t="90339" x="9091613" y="4027488"/>
          <p14:tracePt t="90349" x="9107488" y="4019550"/>
          <p14:tracePt t="90355" x="9124950" y="4011613"/>
          <p14:tracePt t="90366" x="9142413" y="4011613"/>
          <p14:tracePt t="90371" x="9150350" y="4011613"/>
          <p14:tracePt t="90381" x="9175750" y="4011613"/>
          <p14:tracePt t="90387" x="9183688" y="4019550"/>
          <p14:tracePt t="90396" x="9193213" y="4037013"/>
          <p14:tracePt t="90402" x="9209088" y="4070350"/>
          <p14:tracePt t="90411" x="9226550" y="4087813"/>
          <p14:tracePt t="90418" x="9244013" y="4105275"/>
          <p14:tracePt t="90427" x="9261475" y="4130675"/>
          <p14:tracePt t="90436" x="9261475" y="4146550"/>
          <p14:tracePt t="90443" x="9277350" y="4181475"/>
          <p14:tracePt t="90451" x="9286875" y="4197350"/>
          <p14:tracePt t="90459" x="9286875" y="4206875"/>
          <p14:tracePt t="90471" x="9294813" y="4224338"/>
          <p14:tracePt t="90487" x="9294813" y="4232275"/>
          <p14:tracePt t="90496" x="9294813" y="4240213"/>
          <p14:tracePt t="90503" x="9294813" y="4249738"/>
          <p14:tracePt t="90511" x="9294813" y="4257675"/>
          <p14:tracePt t="90519" x="9294813" y="4275138"/>
          <p14:tracePt t="90534" x="9294813" y="4283075"/>
          <p14:tracePt t="90543" x="9294813" y="4291013"/>
          <p14:tracePt t="90551" x="9294813" y="4300538"/>
          <p14:tracePt t="90559" x="9294813" y="4308475"/>
          <p14:tracePt t="90758" x="9294813" y="4316413"/>
          <p14:tracePt t="90792" x="9294813" y="4325938"/>
          <p14:tracePt t="90808" x="9286875" y="4325938"/>
          <p14:tracePt t="90824" x="9277350" y="4333875"/>
          <p14:tracePt t="90840" x="9261475" y="4333875"/>
          <p14:tracePt t="90872" x="9251950" y="4341813"/>
          <p14:tracePt t="91336" x="9251950" y="4333875"/>
          <p14:tracePt t="91345" x="9236075" y="4300538"/>
          <p14:tracePt t="91351" x="9201150" y="4275138"/>
          <p14:tracePt t="91358" x="9183688" y="4257675"/>
          <p14:tracePt t="91366" x="9158288" y="4249738"/>
          <p14:tracePt t="91374" x="9124950" y="4224338"/>
          <p14:tracePt t="91382" x="9082088" y="4189413"/>
          <p14:tracePt t="91390" x="9039225" y="4146550"/>
          <p14:tracePt t="91399" x="9005888" y="4121150"/>
          <p14:tracePt t="91406" x="8963025" y="4079875"/>
          <p14:tracePt t="91416" x="8921750" y="4037013"/>
          <p14:tracePt t="91422" x="8904288" y="4019550"/>
          <p14:tracePt t="91438" x="8904288" y="4011613"/>
          <p14:tracePt t="91487" x="8904288" y="4002088"/>
          <p14:tracePt t="91552" x="8904288" y="4011613"/>
          <p14:tracePt t="91560" x="8904288" y="4044950"/>
          <p14:tracePt t="91567" x="8904288" y="4062413"/>
          <p14:tracePt t="91574" x="8894763" y="4095750"/>
          <p14:tracePt t="91583" x="8894763" y="4130675"/>
          <p14:tracePt t="91590" x="8894763" y="4171950"/>
          <p14:tracePt t="91599" x="8894763" y="4206875"/>
          <p14:tracePt t="91606" x="8894763" y="4240213"/>
          <p14:tracePt t="91614" x="8894763" y="4265613"/>
          <p14:tracePt t="91622" x="8894763" y="4275138"/>
          <p14:tracePt t="91631" x="8886825" y="4283075"/>
          <p14:tracePt t="91638" x="8886825" y="4300538"/>
          <p14:tracePt t="91663" x="8886825" y="4308475"/>
          <p14:tracePt t="91670" x="8886825" y="4316413"/>
          <p14:tracePt t="91696" x="8886825" y="4325938"/>
          <p14:tracePt t="91784" x="8894763" y="4325938"/>
          <p14:tracePt t="91792" x="8921750" y="4333875"/>
          <p14:tracePt t="91807" x="8929688" y="4341813"/>
          <p14:tracePt t="91817" x="8937625" y="4341813"/>
          <p14:tracePt t="91822" x="8947150" y="4341813"/>
          <p14:tracePt t="91833" x="8963025" y="4351338"/>
          <p14:tracePt t="91855" x="8980488" y="4376738"/>
          <p14:tracePt t="91864" x="8988425" y="4376738"/>
          <p14:tracePt t="91870" x="8997950" y="4384675"/>
          <p14:tracePt t="91882" x="8997950" y="4402138"/>
          <p14:tracePt t="91902" x="8997950" y="4419600"/>
          <p14:tracePt t="91918" x="8997950" y="4427538"/>
          <p14:tracePt t="91926" x="8997950" y="4435475"/>
          <p14:tracePt t="91934" x="8997950" y="4445000"/>
          <p14:tracePt t="91950" x="8997950" y="4452938"/>
          <p14:tracePt t="91966" x="8988425" y="4452938"/>
          <p14:tracePt t="91983" x="8988425" y="4460875"/>
          <p14:tracePt t="91990" x="8972550" y="4470400"/>
          <p14:tracePt t="92000" x="8963025" y="4470400"/>
          <p14:tracePt t="92006" x="8937625" y="4470400"/>
          <p14:tracePt t="92016" x="8929688" y="4470400"/>
          <p14:tracePt t="92023" x="8912225" y="4470400"/>
          <p14:tracePt t="92033" x="8904288" y="4470400"/>
          <p14:tracePt t="92038" x="8886825" y="4470400"/>
          <p14:tracePt t="92049" x="8853488" y="4470400"/>
          <p14:tracePt t="92054" x="8818563" y="4470400"/>
          <p14:tracePt t="92064" x="8802688" y="4470400"/>
          <p14:tracePt t="92070" x="8777288" y="4460875"/>
          <p14:tracePt t="92080" x="8767763" y="4460875"/>
          <p14:tracePt t="92085" x="8759825" y="4460875"/>
          <p14:tracePt t="92110" x="8750300" y="4460875"/>
          <p14:tracePt t="92150" x="8742363" y="4460875"/>
          <p14:tracePt t="92158" x="8724900" y="4460875"/>
          <p14:tracePt t="92174" x="8716963" y="4460875"/>
          <p14:tracePt t="92190" x="8709025" y="4452938"/>
          <p14:tracePt t="92199" x="8699500" y="4452938"/>
          <p14:tracePt t="92206" x="8699500" y="4445000"/>
          <p14:tracePt t="92215" x="8691563" y="4445000"/>
          <p14:tracePt t="92222" x="8674100" y="4427538"/>
          <p14:tracePt t="92238" x="8666163" y="4410075"/>
          <p14:tracePt t="92249" x="8666163" y="4402138"/>
          <p14:tracePt t="92254" x="8658225" y="4394200"/>
          <p14:tracePt t="92264" x="8658225" y="4376738"/>
          <p14:tracePt t="92271" x="8648700" y="4351338"/>
          <p14:tracePt t="92281" x="8640763" y="4333875"/>
          <p14:tracePt t="92286" x="8640763" y="4325938"/>
          <p14:tracePt t="92297" x="8640763" y="4308475"/>
          <p14:tracePt t="92302" x="8640763" y="4291013"/>
          <p14:tracePt t="92310" x="8640763" y="4265613"/>
          <p14:tracePt t="92318" x="8640763" y="4240213"/>
          <p14:tracePt t="92327" x="8640763" y="4224338"/>
          <p14:tracePt t="92334" x="8640763" y="4206875"/>
          <p14:tracePt t="92343" x="8640763" y="4197350"/>
          <p14:tracePt t="92350" x="8640763" y="4189413"/>
          <p14:tracePt t="92358" x="8640763" y="4181475"/>
          <p14:tracePt t="92382" x="8640763" y="4171950"/>
          <p14:tracePt t="92399" x="8640763" y="4164013"/>
          <p14:tracePt t="92407" x="8640763" y="4156075"/>
          <p14:tracePt t="92431" x="8648700" y="4138613"/>
          <p14:tracePt t="92438" x="8658225" y="4130675"/>
          <p14:tracePt t="92448" x="8658225" y="4121150"/>
          <p14:tracePt t="92454" x="8674100" y="4105275"/>
          <p14:tracePt t="92463" x="8683625" y="4070350"/>
          <p14:tracePt t="92470" x="8709025" y="4052888"/>
          <p14:tracePt t="92481" x="8734425" y="4027488"/>
          <p14:tracePt t="92487" x="8750300" y="4019550"/>
          <p14:tracePt t="92495" x="8750300" y="4011613"/>
          <p14:tracePt t="92502" x="8759825" y="4002088"/>
          <p14:tracePt t="92511" x="8777288" y="3986213"/>
          <p14:tracePt t="92527" x="8793163" y="3976688"/>
          <p14:tracePt t="92534" x="8802688" y="3968750"/>
          <p14:tracePt t="92542" x="8810625" y="3960813"/>
          <p14:tracePt t="92558" x="8828088" y="3951288"/>
          <p14:tracePt t="92574" x="8836025" y="3951288"/>
          <p14:tracePt t="92583" x="8853488" y="3951288"/>
          <p14:tracePt t="92593" x="8861425" y="3951288"/>
          <p14:tracePt t="92601" x="8878888" y="3951288"/>
          <p14:tracePt t="92606" x="8894763" y="3951288"/>
          <p14:tracePt t="92615" x="8904288" y="3951288"/>
          <p14:tracePt t="92622" x="8921750" y="3968750"/>
          <p14:tracePt t="92632" x="8929688" y="3976688"/>
          <p14:tracePt t="92638" x="8929688" y="3986213"/>
          <p14:tracePt t="92654" x="8937625" y="3994150"/>
          <p14:tracePt t="92670" x="8937625" y="4002088"/>
          <p14:tracePt t="92686" x="8947150" y="4011613"/>
          <p14:tracePt t="92696" x="8947150" y="4019550"/>
          <p14:tracePt t="92702" x="8955088" y="4027488"/>
          <p14:tracePt t="92710" x="8955088" y="4037013"/>
          <p14:tracePt t="92718" x="8955088" y="4062413"/>
          <p14:tracePt t="92726" x="8972550" y="4095750"/>
          <p14:tracePt t="92734" x="8980488" y="4113213"/>
          <p14:tracePt t="92742" x="8980488" y="4138613"/>
          <p14:tracePt t="92750" x="8988425" y="4164013"/>
          <p14:tracePt t="92758" x="8988425" y="4189413"/>
          <p14:tracePt t="92766" x="8997950" y="4197350"/>
          <p14:tracePt t="92774" x="8997950" y="4214813"/>
          <p14:tracePt t="92782" x="8997950" y="4232275"/>
          <p14:tracePt t="92790" x="8997950" y="4240213"/>
          <p14:tracePt t="92798" x="9005888" y="4257675"/>
          <p14:tracePt t="92806" x="9005888" y="4283075"/>
          <p14:tracePt t="92815" x="9005888" y="4300538"/>
          <p14:tracePt t="92822" x="9005888" y="4316413"/>
          <p14:tracePt t="92838" x="9005888" y="4333875"/>
          <p14:tracePt t="92848" x="9005888" y="4341813"/>
          <p14:tracePt t="92854" x="9005888" y="4351338"/>
          <p14:tracePt t="92864" x="9005888" y="4359275"/>
          <p14:tracePt t="92870" x="9005888" y="4368800"/>
          <p14:tracePt t="92880" x="9005888" y="4376738"/>
          <p14:tracePt t="92886" x="8997950" y="4384675"/>
          <p14:tracePt t="92899" x="8988425" y="4419600"/>
          <p14:tracePt t="92902" x="8963025" y="4435475"/>
          <p14:tracePt t="92911" x="8929688" y="4478338"/>
          <p14:tracePt t="92918" x="8912225" y="4486275"/>
          <p14:tracePt t="92926" x="8886825" y="4503738"/>
          <p14:tracePt t="92934" x="8836025" y="4529138"/>
          <p14:tracePt t="92943" x="8777288" y="4546600"/>
          <p14:tracePt t="92950" x="8709025" y="4572000"/>
          <p14:tracePt t="92958" x="8648700" y="4589463"/>
          <p14:tracePt t="92966" x="8589963" y="4605338"/>
          <p14:tracePt t="92975" x="8529638" y="4614863"/>
          <p14:tracePt t="92983" x="8513763" y="4614863"/>
          <p14:tracePt t="92990" x="8504238" y="4622800"/>
          <p14:tracePt t="93088" x="8488363" y="4614863"/>
          <p14:tracePt t="93098" x="8488363" y="4605338"/>
          <p14:tracePt t="93102" x="8478838" y="4597400"/>
          <p14:tracePt t="93111" x="8478838" y="4589463"/>
          <p14:tracePt t="93166" x="8478838" y="4579938"/>
          <p14:tracePt t="93214" x="8478838" y="4572000"/>
          <p14:tracePt t="93222" x="8488363" y="4564063"/>
          <p14:tracePt t="93230" x="8488363" y="4554538"/>
          <p14:tracePt t="93238" x="8496300" y="4546600"/>
          <p14:tracePt t="93249" x="8504238" y="4546600"/>
          <p14:tracePt t="93254" x="8513763" y="4538663"/>
          <p14:tracePt t="93264" x="8539163" y="4529138"/>
          <p14:tracePt t="93271" x="8555038" y="4521200"/>
          <p14:tracePt t="93281" x="8580438" y="4513263"/>
          <p14:tracePt t="93286" x="8615363" y="4503738"/>
          <p14:tracePt t="93297" x="8666163" y="4495800"/>
          <p14:tracePt t="93302" x="8699500" y="4486275"/>
          <p14:tracePt t="93311" x="8724900" y="4486275"/>
          <p14:tracePt t="93318" x="8750300" y="4478338"/>
          <p14:tracePt t="93326" x="8785225" y="4470400"/>
          <p14:tracePt t="93334" x="8793163" y="4470400"/>
          <p14:tracePt t="93358" x="8810625" y="4470400"/>
          <p14:tracePt t="93366" x="8828088" y="4470400"/>
          <p14:tracePt t="93375" x="8836025" y="4470400"/>
          <p14:tracePt t="93382" x="8861425" y="4478338"/>
          <p14:tracePt t="93390" x="8878888" y="4478338"/>
          <p14:tracePt t="93399" x="8904288" y="4478338"/>
          <p14:tracePt t="93406" x="8912225" y="4486275"/>
          <p14:tracePt t="93423" x="8921750" y="4495800"/>
          <p14:tracePt t="93471" x="8921750" y="4503738"/>
          <p14:tracePt t="93488" x="8912225" y="4503738"/>
          <p14:tracePt t="93497" x="8886825" y="4503738"/>
          <p14:tracePt t="93504" x="8861425" y="4486275"/>
          <p14:tracePt t="93512" x="8843963" y="4460875"/>
          <p14:tracePt t="93520" x="8836025" y="4452938"/>
          <p14:tracePt t="93527" x="8828088" y="4435475"/>
          <p14:tracePt t="93534" x="8818563" y="4427538"/>
          <p14:tracePt t="93558" x="8818563" y="4419600"/>
          <p14:tracePt t="93588" x="8828088" y="4402138"/>
          <p14:tracePt t="93603" x="8836025" y="4394200"/>
          <p14:tracePt t="93618" x="8843963" y="4394200"/>
          <p14:tracePt t="93627" x="8861425" y="4394200"/>
          <p14:tracePt t="93634" x="8886825" y="4394200"/>
          <p14:tracePt t="93642" x="8894763" y="4394200"/>
          <p14:tracePt t="93650" x="8921750" y="4394200"/>
          <p14:tracePt t="93658" x="8947150" y="4394200"/>
          <p14:tracePt t="93666" x="8972550" y="4394200"/>
          <p14:tracePt t="93675" x="8988425" y="4394200"/>
          <p14:tracePt t="93682" x="9005888" y="4394200"/>
          <p14:tracePt t="93747" x="9023350" y="4384675"/>
          <p14:tracePt t="93755" x="9023350" y="4376738"/>
          <p14:tracePt t="93765" x="9031288" y="4359275"/>
          <p14:tracePt t="93771" x="9039225" y="4333875"/>
          <p14:tracePt t="93784" x="9056688" y="4300538"/>
          <p14:tracePt t="93787" x="9074150" y="4265613"/>
          <p14:tracePt t="93800" x="9082088" y="4240213"/>
          <p14:tracePt t="93804" x="9082088" y="4214813"/>
          <p14:tracePt t="93816" x="9091613" y="4206875"/>
          <p14:tracePt t="93819" x="9107488" y="4164013"/>
          <p14:tracePt t="93828" x="9117013" y="4138613"/>
          <p14:tracePt t="93836" x="9142413" y="4121150"/>
          <p14:tracePt t="93843" x="9142413" y="4105275"/>
          <p14:tracePt t="93850" x="9158288" y="4087813"/>
          <p14:tracePt t="93859" x="9158288" y="4052888"/>
          <p14:tracePt t="93866" x="9167813" y="4044950"/>
          <p14:tracePt t="93875" x="9167813" y="4027488"/>
          <p14:tracePt t="93884" x="9167813" y="4011613"/>
          <p14:tracePt t="93891" x="9167813" y="4002088"/>
          <p14:tracePt t="93901" x="9175750" y="3994150"/>
          <p14:tracePt t="93973" x="9175750" y="4002088"/>
          <p14:tracePt t="93987" x="9175750" y="4037013"/>
          <p14:tracePt t="93997" x="9167813" y="4062413"/>
          <p14:tracePt t="94005" x="9158288" y="4095750"/>
          <p14:tracePt t="94011" x="9158288" y="4146550"/>
          <p14:tracePt t="94019" x="9158288" y="4197350"/>
          <p14:tracePt t="94027" x="9158288" y="4257675"/>
          <p14:tracePt t="94035" x="9167813" y="4316413"/>
          <p14:tracePt t="94043" x="9167813" y="4368800"/>
          <p14:tracePt t="94050" x="9175750" y="4410075"/>
          <p14:tracePt t="94059" x="9183688" y="4460875"/>
          <p14:tracePt t="94068" x="9183688" y="4486275"/>
          <p14:tracePt t="94075" x="9183688" y="4495800"/>
          <p14:tracePt t="94084" x="9183688" y="4503738"/>
          <p14:tracePt t="94133" x="9183688" y="4513263"/>
          <p14:tracePt t="94140" x="9183688" y="4521200"/>
          <p14:tracePt t="94149" x="9183688" y="4529138"/>
          <p14:tracePt t="94155" x="9193213" y="4529138"/>
          <p14:tracePt t="94166" x="9201150" y="4529138"/>
          <p14:tracePt t="94172" x="9218613" y="4538663"/>
          <p14:tracePt t="94184" x="9244013" y="4538663"/>
          <p14:tracePt t="94187" x="9261475" y="4538663"/>
          <p14:tracePt t="94198" x="9269413" y="4538663"/>
          <p14:tracePt t="94203" x="9277350" y="4538663"/>
          <p14:tracePt t="94211" x="9286875" y="4538663"/>
          <p14:tracePt t="94218" x="9294813" y="4538663"/>
          <p14:tracePt t="94242" x="9302750" y="4538663"/>
          <p14:tracePt t="94306" x="9302750" y="4546600"/>
          <p14:tracePt t="94314" x="9302750" y="4554538"/>
          <p14:tracePt t="94322" x="9286875" y="4554538"/>
          <p14:tracePt t="94330" x="9261475" y="4554538"/>
          <p14:tracePt t="94338" x="9218613" y="4554538"/>
          <p14:tracePt t="94347" x="9150350" y="4554538"/>
          <p14:tracePt t="94354" x="9064625" y="4554538"/>
          <p14:tracePt t="94363" x="8980488" y="4554538"/>
          <p14:tracePt t="94370" x="8886825" y="4554538"/>
          <p14:tracePt t="94381" x="8802688" y="4529138"/>
          <p14:tracePt t="94386" x="8742363" y="4503738"/>
          <p14:tracePt t="94396" x="8734425" y="4495800"/>
          <p14:tracePt t="94418" x="8734425" y="4486275"/>
          <p14:tracePt t="94426" x="8734425" y="4478338"/>
          <p14:tracePt t="94434" x="8734425" y="4460875"/>
          <p14:tracePt t="94442" x="8734425" y="4427538"/>
          <p14:tracePt t="94450" x="8734425" y="4394200"/>
          <p14:tracePt t="94458" x="8734425" y="4368800"/>
          <p14:tracePt t="94466" x="8734425" y="4351338"/>
          <p14:tracePt t="94474" x="8734425" y="4316413"/>
          <p14:tracePt t="94482" x="8742363" y="4265613"/>
          <p14:tracePt t="94490" x="8742363" y="4224338"/>
          <p14:tracePt t="94498" x="8750300" y="4171950"/>
          <p14:tracePt t="94514" x="8759825" y="4156075"/>
          <p14:tracePt t="94522" x="8767763" y="4138613"/>
          <p14:tracePt t="94531" x="8777288" y="4138613"/>
          <p14:tracePt t="94538" x="8785225" y="4130675"/>
          <p14:tracePt t="94548" x="8793163" y="4121150"/>
          <p14:tracePt t="94554" x="8828088" y="4095750"/>
          <p14:tracePt t="94570" x="8843963" y="4095750"/>
          <p14:tracePt t="94580" x="8869363" y="4095750"/>
          <p14:tracePt t="94587" x="8894763" y="4095750"/>
          <p14:tracePt t="94594" x="8921750" y="4095750"/>
          <p14:tracePt t="94602" x="8947150" y="4087813"/>
          <p14:tracePt t="94610" x="8972550" y="4087813"/>
          <p14:tracePt t="94618" x="8988425" y="4087813"/>
          <p14:tracePt t="94626" x="9031288" y="4095750"/>
          <p14:tracePt t="94634" x="9048750" y="4105275"/>
          <p14:tracePt t="94642" x="9064625" y="4121150"/>
          <p14:tracePt t="94650" x="9099550" y="4156075"/>
          <p14:tracePt t="94658" x="9117013" y="4171950"/>
          <p14:tracePt t="94666" x="9132888" y="4197350"/>
          <p14:tracePt t="94674" x="9167813" y="4214813"/>
          <p14:tracePt t="94682" x="9183688" y="4249738"/>
          <p14:tracePt t="94690" x="9201150" y="4283075"/>
          <p14:tracePt t="94698" x="9218613" y="4325938"/>
          <p14:tracePt t="94706" x="9236075" y="4376738"/>
          <p14:tracePt t="94715" x="9251950" y="4419600"/>
          <p14:tracePt t="94722" x="9261475" y="4460875"/>
          <p14:tracePt t="94732" x="9261475" y="4495800"/>
          <p14:tracePt t="94738" x="9261475" y="4521200"/>
          <p14:tracePt t="94748" x="9261475" y="4546600"/>
          <p14:tracePt t="94754" x="9261475" y="4554538"/>
          <p14:tracePt t="94763" x="9261475" y="4579938"/>
          <p14:tracePt t="94770" x="9251950" y="4589463"/>
          <p14:tracePt t="94780" x="9244013" y="4605338"/>
          <p14:tracePt t="94786" x="9226550" y="4630738"/>
          <p14:tracePt t="94796" x="9193213" y="4648200"/>
          <p14:tracePt t="94802" x="9167813" y="4665663"/>
          <p14:tracePt t="94812" x="9150350" y="4673600"/>
          <p14:tracePt t="94818" x="9124950" y="4683125"/>
          <p14:tracePt t="94826" x="9099550" y="4683125"/>
          <p14:tracePt t="94834" x="9064625" y="4691063"/>
          <p14:tracePt t="94842" x="9031288" y="4708525"/>
          <p14:tracePt t="94850" x="8997950" y="4716463"/>
          <p14:tracePt t="94858" x="8963025" y="4733925"/>
          <p14:tracePt t="94866" x="8947150" y="4733925"/>
          <p14:tracePt t="94874" x="8921750" y="4741863"/>
          <p14:tracePt t="94883" x="8912225" y="4741863"/>
          <p14:tracePt t="94890" x="8894763" y="4741863"/>
          <p14:tracePt t="94899" x="8886825" y="4741863"/>
          <p14:tracePt t="94906" x="8869363" y="4741863"/>
          <p14:tracePt t="94915" x="8861425" y="4741863"/>
          <p14:tracePt t="94922" x="8843963" y="4741863"/>
          <p14:tracePt t="94931" x="8836025" y="4741863"/>
          <p14:tracePt t="94938" x="8793163" y="4733925"/>
          <p14:tracePt t="94947" x="8785225" y="4733925"/>
          <p14:tracePt t="94955" x="8767763" y="4708525"/>
          <p14:tracePt t="94964" x="8734425" y="4691063"/>
          <p14:tracePt t="94970" x="8724900" y="4683125"/>
          <p14:tracePt t="94981" x="8699500" y="4657725"/>
          <p14:tracePt t="94986" x="8691563" y="4648200"/>
          <p14:tracePt t="94997" x="8683625" y="4640263"/>
          <p14:tracePt t="95003" x="8674100" y="4630738"/>
          <p14:tracePt t="95068" x="8674100" y="4622800"/>
          <p14:tracePt t="95076" x="8666163" y="4614863"/>
          <p14:tracePt t="95092" x="8666163" y="4605338"/>
          <p14:tracePt t="95124" x="8666163" y="4597400"/>
          <p14:tracePt t="95132" x="8666163" y="4579938"/>
          <p14:tracePt t="95140" x="8666163" y="4564063"/>
          <p14:tracePt t="95154" x="8666163" y="4546600"/>
          <p14:tracePt t="95164" x="8666163" y="4529138"/>
          <p14:tracePt t="95170" x="8666163" y="4521200"/>
          <p14:tracePt t="95179" x="8674100" y="4503738"/>
          <p14:tracePt t="95186" x="8691563" y="4478338"/>
          <p14:tracePt t="95196" x="8699500" y="4470400"/>
          <p14:tracePt t="95202" x="8716963" y="4460875"/>
          <p14:tracePt t="95210" x="8716963" y="4452938"/>
          <p14:tracePt t="95218" x="8724900" y="4445000"/>
          <p14:tracePt t="95227" x="8734425" y="4435475"/>
          <p14:tracePt t="95234" x="8742363" y="4427538"/>
          <p14:tracePt t="95242" x="8750300" y="4427538"/>
          <p14:tracePt t="95282" x="8759825" y="4419600"/>
          <p14:tracePt t="95291" x="8767763" y="4402138"/>
          <p14:tracePt t="95299" x="8777288" y="4384675"/>
          <p14:tracePt t="95306" x="8793163" y="4368800"/>
          <p14:tracePt t="95316" x="8802688" y="4351338"/>
          <p14:tracePt t="95322" x="8810625" y="4341813"/>
          <p14:tracePt t="95332" x="8810625" y="4333875"/>
          <p14:tracePt t="95337" x="8818563" y="4325938"/>
          <p14:tracePt t="95348" x="8828088" y="4316413"/>
          <p14:tracePt t="95353" x="8828088" y="4308475"/>
          <p14:tracePt t="95363" x="8828088" y="4300538"/>
          <p14:tracePt t="95369" x="8836025" y="4291013"/>
          <p14:tracePt t="95380" x="8843963" y="4283075"/>
          <p14:tracePt t="95386" x="8843963" y="4265613"/>
          <p14:tracePt t="95397" x="8861425" y="4249738"/>
          <p14:tracePt t="95402" x="8869363" y="4232275"/>
          <p14:tracePt t="95410" x="8878888" y="4197350"/>
          <p14:tracePt t="95418" x="8894763" y="4181475"/>
          <p14:tracePt t="95426" x="8894763" y="4164013"/>
          <p14:tracePt t="95434" x="8912225" y="4146550"/>
          <p14:tracePt t="95442" x="8921750" y="4121150"/>
          <p14:tracePt t="95450" x="8921750" y="4079875"/>
          <p14:tracePt t="95458" x="8937625" y="4052888"/>
          <p14:tracePt t="95466" x="8937625" y="4027488"/>
          <p14:tracePt t="95474" x="8937625" y="4011613"/>
          <p14:tracePt t="95482" x="8947150" y="3994150"/>
          <p14:tracePt t="95490" x="8947150" y="3976688"/>
          <p14:tracePt t="95498" x="8955088" y="3968750"/>
          <p14:tracePt t="95605" x="8955088" y="3994150"/>
          <p14:tracePt t="95610" x="8955088" y="4002088"/>
          <p14:tracePt t="95618" x="8963025" y="4019550"/>
          <p14:tracePt t="95627" x="8963025" y="4044950"/>
          <p14:tracePt t="95634" x="8972550" y="4079875"/>
          <p14:tracePt t="95642" x="8980488" y="4121150"/>
          <p14:tracePt t="95650" x="8997950" y="4171950"/>
          <p14:tracePt t="95658" x="9005888" y="4224338"/>
          <p14:tracePt t="95666" x="9031288" y="4283075"/>
          <p14:tracePt t="95674" x="9048750" y="4341813"/>
          <p14:tracePt t="95682" x="9064625" y="4376738"/>
          <p14:tracePt t="95690" x="9082088" y="4427538"/>
          <p14:tracePt t="95698" x="9099550" y="4470400"/>
          <p14:tracePt t="95706" x="9099550" y="4478338"/>
          <p14:tracePt t="95714" x="9099550" y="4495800"/>
          <p14:tracePt t="95722" x="9107488" y="4513263"/>
          <p14:tracePt t="95730" x="9117013" y="4538663"/>
          <p14:tracePt t="95738" x="9117013" y="4546600"/>
          <p14:tracePt t="95748" x="9124950" y="4546600"/>
          <p14:tracePt t="95754" x="9132888" y="4564063"/>
          <p14:tracePt t="95764" x="9142413" y="4572000"/>
          <p14:tracePt t="95770" x="9150350" y="4579938"/>
          <p14:tracePt t="95781" x="9167813" y="4589463"/>
          <p14:tracePt t="95786" x="9183688" y="4605338"/>
          <p14:tracePt t="95796" x="9201150" y="4605338"/>
          <p14:tracePt t="95802" x="9209088" y="4605338"/>
          <p14:tracePt t="95810" x="9226550" y="4614863"/>
          <p14:tracePt t="95818" x="9236075" y="4622800"/>
          <p14:tracePt t="95892" x="9244013" y="4622800"/>
          <p14:tracePt t="95908" x="9244013" y="4614863"/>
          <p14:tracePt t="95917" x="9244013" y="4605338"/>
          <p14:tracePt t="95923" x="9209088" y="4564063"/>
          <p14:tracePt t="95933" x="9167813" y="4529138"/>
          <p14:tracePt t="95939" x="9150350" y="4513263"/>
          <p14:tracePt t="95948" x="9117013" y="4486275"/>
          <p14:tracePt t="95954" x="9099550" y="4470400"/>
          <p14:tracePt t="95964" x="9056688" y="4427538"/>
          <p14:tracePt t="95970" x="9023350" y="4394200"/>
          <p14:tracePt t="95981" x="9005888" y="4368800"/>
          <p14:tracePt t="95986" x="8997950" y="4359275"/>
          <p14:tracePt t="95997" x="8997950" y="4351338"/>
          <p14:tracePt t="96018" x="8997950" y="4341813"/>
          <p14:tracePt t="96034" x="8997950" y="4333875"/>
          <p14:tracePt t="96043" x="8997950" y="4325938"/>
          <p14:tracePt t="96050" x="8997950" y="4308475"/>
          <p14:tracePt t="96066" x="8997950" y="4291013"/>
          <p14:tracePt t="96074" x="8997950" y="4275138"/>
          <p14:tracePt t="96090" x="8997950" y="4257675"/>
          <p14:tracePt t="96172" x="8988425" y="4291013"/>
          <p14:tracePt t="96180" x="8980488" y="4308475"/>
          <p14:tracePt t="96188" x="8980488" y="4325938"/>
          <p14:tracePt t="96200" x="8980488" y="4341813"/>
          <p14:tracePt t="96203" x="8980488" y="4368800"/>
          <p14:tracePt t="96215" x="8980488" y="4402138"/>
          <p14:tracePt t="96220" x="8972550" y="4419600"/>
          <p14:tracePt t="96228" x="8972550" y="4435475"/>
          <p14:tracePt t="96235" x="8972550" y="4460875"/>
          <p14:tracePt t="96243" x="8972550" y="4495800"/>
          <p14:tracePt t="96250" x="8972550" y="4513263"/>
          <p14:tracePt t="96259" x="8972550" y="4538663"/>
          <p14:tracePt t="96266" x="8963025" y="4564063"/>
          <p14:tracePt t="96275" x="8963025" y="4572000"/>
          <p14:tracePt t="96283" x="8963025" y="4579938"/>
          <p14:tracePt t="96403" x="8963025" y="4589463"/>
          <p14:tracePt t="96419" x="8972550" y="4597400"/>
          <p14:tracePt t="96426" x="8980488" y="4605338"/>
          <p14:tracePt t="96434" x="8997950" y="4605338"/>
          <p14:tracePt t="96449" x="9031288" y="4614863"/>
          <p14:tracePt t="96457" x="9039225" y="4614863"/>
          <p14:tracePt t="96465" x="9074150" y="4640263"/>
          <p14:tracePt t="96473" x="9091613" y="4640263"/>
          <p14:tracePt t="96482" x="9117013" y="4648200"/>
          <p14:tracePt t="96490" x="9142413" y="4665663"/>
          <p14:tracePt t="96498" x="9150350" y="4665663"/>
          <p14:tracePt t="96506" x="9158288" y="4673600"/>
          <p14:tracePt t="96514" x="9175750" y="4673600"/>
          <p14:tracePt t="96522" x="9201150" y="4683125"/>
          <p14:tracePt t="96530" x="9226550" y="4691063"/>
          <p14:tracePt t="96538" x="9236075" y="4699000"/>
          <p14:tracePt t="96547" x="9251950" y="4716463"/>
          <p14:tracePt t="96554" x="9261475" y="4716463"/>
          <p14:tracePt t="96563" x="9286875" y="4733925"/>
          <p14:tracePt t="96570" x="9312275" y="4759325"/>
          <p14:tracePt t="96580" x="9328150" y="4775200"/>
          <p14:tracePt t="96596" x="9328150" y="4784725"/>
          <p14:tracePt t="96602" x="9328150" y="4792663"/>
          <p14:tracePt t="96711" x="9328150" y="4802188"/>
          <p14:tracePt t="96720" x="9328150" y="4818063"/>
          <p14:tracePt t="96736" x="9328150" y="4835525"/>
          <p14:tracePt t="96744" x="9328150" y="4843463"/>
          <p14:tracePt t="96759" x="9312275" y="4860925"/>
          <p14:tracePt t="96824" x="9294813" y="4860925"/>
          <p14:tracePt t="96832" x="9286875" y="4860925"/>
          <p14:tracePt t="96840" x="9261475" y="4860925"/>
          <p14:tracePt t="96850" x="9226550" y="4827588"/>
          <p14:tracePt t="96856" x="9201150" y="4792663"/>
          <p14:tracePt t="96865" x="9175750" y="4767263"/>
          <p14:tracePt t="96872" x="9142413" y="4716463"/>
          <p14:tracePt t="96887" x="9107488" y="4665663"/>
          <p14:tracePt t="96889" x="9074150" y="4622800"/>
          <p14:tracePt t="96897" x="9039225" y="4572000"/>
          <p14:tracePt t="96902" x="9013825" y="4529138"/>
          <p14:tracePt t="96912" x="8988425" y="4478338"/>
          <p14:tracePt t="96918" x="8972550" y="4427538"/>
          <p14:tracePt t="96926" x="8955088" y="4394200"/>
          <p14:tracePt t="96934" x="8947150" y="4351338"/>
          <p14:tracePt t="96942" x="8947150" y="4316413"/>
          <p14:tracePt t="96950" x="8947150" y="4291013"/>
          <p14:tracePt t="96958" x="8947150" y="4265613"/>
          <p14:tracePt t="96966" x="8947150" y="4257675"/>
          <p14:tracePt t="96974" x="8947150" y="4240213"/>
          <p14:tracePt t="96982" x="8947150" y="4232275"/>
          <p14:tracePt t="96990" x="8947150" y="4224338"/>
          <p14:tracePt t="97006" x="8947150" y="4206875"/>
          <p14:tracePt t="97022" x="8947150" y="4197350"/>
          <p14:tracePt t="97038" x="8947150" y="4189413"/>
          <p14:tracePt t="97047" x="8947150" y="4181475"/>
          <p14:tracePt t="97070" x="8955088" y="4171950"/>
          <p14:tracePt t="97111" x="8963025" y="4164013"/>
          <p14:tracePt t="97127" x="8972550" y="4156075"/>
          <p14:tracePt t="97408" x="8997950" y="4156075"/>
          <p14:tracePt t="97417" x="9031288" y="4156075"/>
          <p14:tracePt t="97424" x="9064625" y="4156075"/>
          <p14:tracePt t="97434" x="9091613" y="4156075"/>
          <p14:tracePt t="97440" x="9099550" y="4156075"/>
          <p14:tracePt t="97450" x="9107488" y="4164013"/>
          <p14:tracePt t="97456" x="9107488" y="4181475"/>
          <p14:tracePt t="97465" x="9107488" y="4189413"/>
          <p14:tracePt t="97473" x="9124950" y="4197350"/>
          <p14:tracePt t="97481" x="9124950" y="4224338"/>
          <p14:tracePt t="97487" x="9142413" y="4240213"/>
          <p14:tracePt t="97498" x="9142413" y="4265613"/>
          <p14:tracePt t="97502" x="9150350" y="4283075"/>
          <p14:tracePt t="97512" x="9150350" y="4316413"/>
          <p14:tracePt t="97518" x="9158288" y="4368800"/>
          <p14:tracePt t="97525" x="9167813" y="4427538"/>
          <p14:tracePt t="97533" x="9167813" y="4486275"/>
          <p14:tracePt t="97541" x="9167813" y="4538663"/>
          <p14:tracePt t="97549" x="9175750" y="4589463"/>
          <p14:tracePt t="97557" x="9183688" y="4648200"/>
          <p14:tracePt t="97566" x="9193213" y="4708525"/>
          <p14:tracePt t="97574" x="9201150" y="4749800"/>
          <p14:tracePt t="97583" x="9209088" y="4802188"/>
          <p14:tracePt t="97590" x="9209088" y="4810125"/>
          <p14:tracePt t="97598" x="9218613" y="4827588"/>
          <p14:tracePt t="97606" x="9226550" y="4843463"/>
          <p14:tracePt t="97614" x="9226550" y="4852988"/>
          <p14:tracePt t="97622" x="9226550" y="4860925"/>
          <p14:tracePt t="97630" x="9236075" y="4860925"/>
          <p14:tracePt t="97647" x="9236075" y="4868863"/>
          <p14:tracePt t="97711" x="9236075" y="4878388"/>
          <p14:tracePt t="97720" x="9236075" y="4886325"/>
          <p14:tracePt t="97729" x="9236075" y="4894263"/>
          <p14:tracePt t="97735" x="9226550" y="4911725"/>
          <p14:tracePt t="97744" x="9226550" y="4929188"/>
          <p14:tracePt t="97752" x="9226550" y="4954588"/>
          <p14:tracePt t="97760" x="9226550" y="4972050"/>
          <p14:tracePt t="97768" x="9226550" y="5005388"/>
          <p14:tracePt t="97775" x="9226550" y="5030788"/>
          <p14:tracePt t="97783" x="9226550" y="5048250"/>
          <p14:tracePt t="97791" x="9218613" y="5081588"/>
          <p14:tracePt t="97799" x="9209088" y="5116513"/>
          <p14:tracePt t="97806" x="9201150" y="5141913"/>
          <p14:tracePt t="97816" x="9193213" y="5157788"/>
          <p14:tracePt t="97822" x="9183688" y="5183188"/>
          <p14:tracePt t="97831" x="9175750" y="5200650"/>
          <p14:tracePt t="97848" x="9167813" y="5218113"/>
          <p14:tracePt t="97855" x="9158288" y="5218113"/>
          <p14:tracePt t="97870" x="9150350" y="5218113"/>
          <p14:tracePt t="97880" x="9150350" y="5226050"/>
          <p14:tracePt t="97887" x="9142413" y="5226050"/>
          <p14:tracePt t="97902" x="9132888" y="5226050"/>
          <p14:tracePt t="97913" x="9117013" y="5226050"/>
          <p14:tracePt t="97919" x="9091613" y="5226050"/>
          <p14:tracePt t="97929" x="9064625" y="5226050"/>
          <p14:tracePt t="97934" x="9031288" y="5208588"/>
          <p14:tracePt t="97942" x="9023350" y="5200650"/>
          <p14:tracePt t="97951" x="9013825" y="5200650"/>
          <p14:tracePt t="97974" x="9005888" y="5192713"/>
          <p14:tracePt t="98079" x="8997950" y="5183188"/>
          <p14:tracePt t="98112" x="8988425" y="5175250"/>
          <p14:tracePt t="98120" x="8980488" y="5167313"/>
          <p14:tracePt t="98136" x="8972550" y="5157788"/>
          <p14:tracePt t="98143" x="8963025" y="5141913"/>
          <p14:tracePt t="98159" x="8963025" y="5132388"/>
          <p14:tracePt t="98167" x="8955088" y="5116513"/>
          <p14:tracePt t="98191" x="8947150" y="5116513"/>
          <p14:tracePt t="98199" x="8947150" y="5106988"/>
          <p14:tracePt t="98207" x="8937625" y="5099050"/>
          <p14:tracePt t="98272" x="8929688" y="5091113"/>
          <p14:tracePt t="98304" x="8929688" y="5073650"/>
          <p14:tracePt t="98320" x="8929688" y="5064125"/>
          <p14:tracePt t="98329" x="8929688" y="5056188"/>
          <p14:tracePt t="98345" x="8912225" y="5030788"/>
          <p14:tracePt t="98353" x="8904288" y="4997450"/>
          <p14:tracePt t="98361" x="8894763" y="4997450"/>
          <p14:tracePt t="98367" x="8886825" y="4987925"/>
          <p14:tracePt t="98374" x="8886825" y="4962525"/>
          <p14:tracePt t="98382" x="8878888" y="4954588"/>
          <p14:tracePt t="98398" x="8869363" y="4937125"/>
          <p14:tracePt t="98415" x="8869363" y="4919663"/>
          <p14:tracePt t="98423" x="8869363" y="4911725"/>
          <p14:tracePt t="98430" x="8861425" y="4911725"/>
          <p14:tracePt t="98438" x="8861425" y="4903788"/>
          <p14:tracePt t="98447" x="8853488" y="4894263"/>
          <p14:tracePt t="98454" x="8853488" y="4886325"/>
          <p14:tracePt t="98479" x="8853488" y="4878388"/>
          <p14:tracePt t="98486" x="8843963" y="4868863"/>
          <p14:tracePt t="98512" x="8843963" y="4860925"/>
          <p14:tracePt t="98527" x="8843963" y="4852988"/>
          <p14:tracePt t="98542" x="8843963" y="4843463"/>
          <p14:tracePt t="98550" x="8843963" y="4835525"/>
          <p14:tracePt t="98558" x="8836025" y="4835525"/>
          <p14:tracePt t="98703" x="8836025" y="4843463"/>
          <p14:tracePt t="98720" x="8828088" y="4852988"/>
          <p14:tracePt t="98736" x="8828088" y="4868863"/>
          <p14:tracePt t="98751" x="8828088" y="4878388"/>
          <p14:tracePt t="98760" x="8828088" y="4894263"/>
          <p14:tracePt t="98767" x="8818563" y="4894263"/>
          <p14:tracePt t="98776" x="8818563" y="4903788"/>
          <p14:tracePt t="98785" x="8818563" y="4911725"/>
          <p14:tracePt t="98792" x="8818563" y="4919663"/>
          <p14:tracePt t="98881" x="8818563" y="4929188"/>
          <p14:tracePt t="98888" x="8818563" y="4937125"/>
          <p14:tracePt t="98897" x="8818563" y="4946650"/>
          <p14:tracePt t="98903" x="8836025" y="4954588"/>
          <p14:tracePt t="98916" x="8843963" y="4962525"/>
          <p14:tracePt t="98931" x="8861425" y="4962525"/>
          <p14:tracePt t="98960" x="8869363" y="4962525"/>
          <p14:tracePt t="99119" x="8878888" y="4954588"/>
          <p14:tracePt t="99136" x="8878888" y="4937125"/>
          <p14:tracePt t="99144" x="8878888" y="4929188"/>
          <p14:tracePt t="99152" x="8878888" y="4911725"/>
          <p14:tracePt t="99159" x="8878888" y="4894263"/>
          <p14:tracePt t="99166" x="8878888" y="4886325"/>
          <p14:tracePt t="99174" x="8878888" y="4878388"/>
          <p14:tracePt t="99182" x="8878888" y="4868863"/>
          <p14:tracePt t="99190" x="8878888" y="4860925"/>
          <p14:tracePt t="99264" x="8878888" y="4878388"/>
          <p14:tracePt t="99271" x="8878888" y="4886325"/>
          <p14:tracePt t="99282" x="8878888" y="4911725"/>
          <p14:tracePt t="99288" x="8878888" y="4929188"/>
          <p14:tracePt t="99300" x="8878888" y="4946650"/>
          <p14:tracePt t="99303" x="8878888" y="4979988"/>
          <p14:tracePt t="99317" x="8878888" y="5005388"/>
          <p14:tracePt t="99319" x="8878888" y="5030788"/>
          <p14:tracePt t="99332" x="8878888" y="5038725"/>
          <p14:tracePt t="99335" x="8878888" y="5048250"/>
          <p14:tracePt t="99359" x="8878888" y="5056188"/>
          <p14:tracePt t="99439" x="8886825" y="5056188"/>
          <p14:tracePt t="99447" x="8904288" y="5056188"/>
          <p14:tracePt t="99456" x="8912225" y="5048250"/>
          <p14:tracePt t="99466" x="8921750" y="5048250"/>
          <p14:tracePt t="99481" x="8929688" y="5048250"/>
          <p14:tracePt t="99488" x="8947150" y="5048250"/>
          <p14:tracePt t="99498" x="8955088" y="5038725"/>
          <p14:tracePt t="99502" x="8963025" y="5030788"/>
          <p14:tracePt t="99513" x="8997950" y="5022850"/>
          <p14:tracePt t="99518" x="9013825" y="5005388"/>
          <p14:tracePt t="99526" x="9039225" y="4997450"/>
          <p14:tracePt t="99534" x="9056688" y="4997450"/>
          <p14:tracePt t="99542" x="9074150" y="4997450"/>
          <p14:tracePt t="99550" x="9099550" y="4997450"/>
          <p14:tracePt t="99558" x="9117013" y="4997450"/>
          <p14:tracePt t="99647" x="9124950" y="4997450"/>
          <p14:tracePt t="99671" x="9142413" y="4997450"/>
          <p14:tracePt t="99679" x="9150350" y="4997450"/>
          <p14:tracePt t="99686" x="9167813" y="4997450"/>
          <p14:tracePt t="99695" x="9175750" y="4997450"/>
          <p14:tracePt t="99701" x="9193213" y="4997450"/>
          <p14:tracePt t="99712" x="9218613" y="4997450"/>
          <p14:tracePt t="99717" x="9236075" y="4997450"/>
          <p14:tracePt t="99731" x="9251950" y="4997450"/>
          <p14:tracePt t="99738" x="9286875" y="4997450"/>
          <p14:tracePt t="99747" x="9320213" y="4997450"/>
          <p14:tracePt t="99754" x="9363075" y="4997450"/>
          <p14:tracePt t="99763" x="9405938" y="4987925"/>
          <p14:tracePt t="99769" x="9447213" y="4987925"/>
          <p14:tracePt t="99780" x="9498013" y="4987925"/>
          <p14:tracePt t="99785" x="9532938" y="4987925"/>
          <p14:tracePt t="99796" x="9558338" y="4987925"/>
          <p14:tracePt t="99802" x="9583738" y="4987925"/>
          <p14:tracePt t="99818" x="9591675" y="4987925"/>
          <p14:tracePt t="99826" x="9601200" y="4987925"/>
          <p14:tracePt t="99834" x="9609138" y="4979988"/>
          <p14:tracePt t="100004" x="9601200" y="4987925"/>
          <p14:tracePt t="100012" x="9575800" y="4987925"/>
          <p14:tracePt t="100018" x="9550400" y="4987925"/>
          <p14:tracePt t="100026" x="9498013" y="4997450"/>
          <p14:tracePt t="100034" x="9439275" y="4997450"/>
          <p14:tracePt t="100042" x="9353550" y="5005388"/>
          <p14:tracePt t="100050" x="9269413" y="5022850"/>
          <p14:tracePt t="100058" x="9175750" y="5030788"/>
          <p14:tracePt t="100066" x="9082088" y="5038725"/>
          <p14:tracePt t="100074" x="9005888" y="5056188"/>
          <p14:tracePt t="100082" x="8929688" y="5064125"/>
          <p14:tracePt t="100090" x="8886825" y="5073650"/>
          <p14:tracePt t="100098" x="8869363" y="5081588"/>
          <p14:tracePt t="100114" x="8861425" y="5081588"/>
          <p14:tracePt t="100147" x="8843963" y="5081588"/>
          <p14:tracePt t="100154" x="8836025" y="5081588"/>
          <p14:tracePt t="100163" x="8828088" y="5081588"/>
          <p14:tracePt t="100170" x="8802688" y="5073650"/>
          <p14:tracePt t="100180" x="8785225" y="5064125"/>
          <p14:tracePt t="100186" x="8767763" y="5048250"/>
          <p14:tracePt t="100202" x="8742363" y="5030788"/>
          <p14:tracePt t="100212" x="8724900" y="5030788"/>
          <p14:tracePt t="100218" x="8716963" y="5030788"/>
          <p14:tracePt t="100228" x="8699500" y="5030788"/>
          <p14:tracePt t="100234" x="8683625" y="5030788"/>
          <p14:tracePt t="100242" x="8674100" y="5030788"/>
          <p14:tracePt t="100250" x="8658225" y="5030788"/>
          <p14:tracePt t="100258" x="8640763" y="5030788"/>
          <p14:tracePt t="100266" x="8632825" y="5030788"/>
          <p14:tracePt t="100274" x="8605838" y="5038725"/>
          <p14:tracePt t="100282" x="8589963" y="5048250"/>
          <p14:tracePt t="100298" x="8580438" y="5056188"/>
          <p14:tracePt t="100322" x="8572500" y="5056188"/>
          <p14:tracePt t="100330" x="8564563" y="5056188"/>
          <p14:tracePt t="100523" x="8580438" y="5056188"/>
          <p14:tracePt t="100531" x="8605838" y="5038725"/>
          <p14:tracePt t="100539" x="8623300" y="5038725"/>
          <p14:tracePt t="100550" x="8658225" y="5030788"/>
          <p14:tracePt t="100555" x="8674100" y="5013325"/>
          <p14:tracePt t="100566" x="8691563" y="5013325"/>
          <p14:tracePt t="100571" x="8716963" y="5013325"/>
          <p14:tracePt t="100582" x="8742363" y="5005388"/>
          <p14:tracePt t="100588" x="8767763" y="4997450"/>
          <p14:tracePt t="100599" x="8785225" y="4987925"/>
          <p14:tracePt t="100603" x="8802688" y="4979988"/>
          <p14:tracePt t="100618" x="8810625" y="4979988"/>
          <p14:tracePt t="100658" x="8818563" y="4979988"/>
          <p14:tracePt t="101197" x="8818563" y="4972050"/>
          <p14:tracePt t="101219" x="8818563" y="4962525"/>
          <p14:tracePt t="101236" x="8818563" y="4954588"/>
          <p14:tracePt t="101246" x="8818563" y="4946650"/>
          <p14:tracePt t="102180" x="8818563" y="4937125"/>
          <p14:tracePt t="102576" x="8828088" y="4937125"/>
          <p14:tracePt t="102917" x="8828088" y="4929188"/>
          <p14:tracePt t="102998" x="8836025" y="4929188"/>
          <p14:tracePt t="103007" x="8843963" y="4929188"/>
          <p14:tracePt t="103014" x="8843963" y="4919663"/>
          <p14:tracePt t="103031" x="8853488" y="4911725"/>
          <p14:tracePt t="103416" x="8853488" y="4919663"/>
          <p14:tracePt t="103446" x="8853488" y="4929188"/>
          <p14:tracePt t="103463" x="8853488" y="4937125"/>
          <p14:tracePt t="103487" x="8853488" y="4946650"/>
          <p14:tracePt t="103497" x="8853488" y="4954588"/>
          <p14:tracePt t="103503" x="8853488" y="4962525"/>
          <p14:tracePt t="103527" x="8861425" y="4972050"/>
          <p14:tracePt t="103551" x="8861425" y="4979988"/>
          <p14:tracePt t="103575" x="8869363" y="4987925"/>
          <p14:tracePt t="103639" x="8886825" y="4987925"/>
          <p14:tracePt t="103672" x="8894763" y="4987925"/>
          <p14:tracePt t="103680" x="8904288" y="4987925"/>
          <p14:tracePt t="103688" x="8921750" y="4987925"/>
          <p14:tracePt t="103697" x="8929688" y="4987925"/>
          <p14:tracePt t="103704" x="8929688" y="4979988"/>
          <p14:tracePt t="103716" x="8937625" y="4979988"/>
          <p14:tracePt t="103719" x="8947150" y="4972050"/>
          <p14:tracePt t="103745" x="8955088" y="4972050"/>
          <p14:tracePt t="103751" x="8963025" y="4962525"/>
          <p14:tracePt t="103760" x="8963025" y="4954588"/>
          <p14:tracePt t="103768" x="8972550" y="4954588"/>
          <p14:tracePt t="103776" x="8988425" y="4946650"/>
          <p14:tracePt t="103785" x="9005888" y="4937125"/>
          <p14:tracePt t="103792" x="9013825" y="4919663"/>
          <p14:tracePt t="103800" x="9031288" y="4911725"/>
          <p14:tracePt t="103807" x="9031288" y="4903788"/>
          <p14:tracePt t="103815" x="9039225" y="4903788"/>
          <p14:tracePt t="103848" x="9048750" y="4894263"/>
          <p14:tracePt t="103864" x="9048750" y="4886325"/>
          <p14:tracePt t="103897" x="9048750" y="4878388"/>
          <p14:tracePt t="103944" x="9048750" y="4868863"/>
          <p14:tracePt t="104054" x="9048750" y="4860925"/>
          <p14:tracePt t="104280" x="9048750" y="4852988"/>
          <p14:tracePt t="104534" x="9039225" y="4860925"/>
          <p14:tracePt t="104544" x="9031288" y="4868863"/>
          <p14:tracePt t="104558" x="9031288" y="4878388"/>
          <p14:tracePt t="104566" x="9023350" y="4886325"/>
          <p14:tracePt t="104574" x="9023350" y="4894263"/>
          <p14:tracePt t="104609" x="9013825" y="4903788"/>
          <p14:tracePt t="104632" x="9013825" y="4911725"/>
          <p14:tracePt t="104640" x="9013825" y="4919663"/>
          <p14:tracePt t="104654" x="9013825" y="4929188"/>
          <p14:tracePt t="104663" x="9013825" y="4937125"/>
          <p14:tracePt t="104670" x="9013825" y="4946650"/>
          <p14:tracePt t="104679" x="9013825" y="4954588"/>
          <p14:tracePt t="104696" x="9013825" y="4962525"/>
          <p14:tracePt t="104718" x="9005888" y="4972050"/>
          <p14:tracePt t="104727" x="9005888" y="4979988"/>
          <p14:tracePt t="104758" x="9005888" y="4987925"/>
          <p14:tracePt t="104841" x="8997950" y="4997450"/>
          <p14:tracePt t="105684" x="8980488" y="4997450"/>
          <p14:tracePt t="105699" x="8972550" y="4997450"/>
          <p14:tracePt t="105708" x="8955088" y="4997450"/>
          <p14:tracePt t="105716" x="8947150" y="4997450"/>
          <p14:tracePt t="105723" x="8937625" y="4997450"/>
          <p14:tracePt t="105844" x="8947150" y="4997450"/>
          <p14:tracePt t="106020" x="8955088" y="5005388"/>
          <p14:tracePt t="106028" x="8963025" y="5005388"/>
          <p14:tracePt t="106066" x="8972550" y="5005388"/>
          <p14:tracePt t="106242" x="8972550" y="5013325"/>
          <p14:tracePt t="106259" x="8980488" y="5005388"/>
          <p14:tracePt t="106266" x="8988425" y="4987925"/>
          <p14:tracePt t="106274" x="8997950" y="4987925"/>
          <p14:tracePt t="106282" x="8997950" y="4979988"/>
          <p14:tracePt t="106290" x="9013825" y="4972050"/>
          <p14:tracePt t="106306" x="9023350" y="4972050"/>
          <p14:tracePt t="106322" x="9023350" y="4962525"/>
          <p14:tracePt t="106371" x="9031288" y="4962525"/>
          <p14:tracePt t="106395" x="9048750" y="4962525"/>
          <p14:tracePt t="106419" x="9056688" y="4962525"/>
          <p14:tracePt t="106428" x="9056688" y="4972050"/>
          <p14:tracePt t="106435" x="9064625" y="4972050"/>
          <p14:tracePt t="106643" x="9056688" y="4972050"/>
          <p14:tracePt t="106651" x="9048750" y="4972050"/>
          <p14:tracePt t="106661" x="9031288" y="4972050"/>
          <p14:tracePt t="106668" x="9013825" y="4929188"/>
          <p14:tracePt t="106677" x="8980488" y="4903788"/>
          <p14:tracePt t="106684" x="8963025" y="4868863"/>
          <p14:tracePt t="106691" x="8947150" y="4852988"/>
          <p14:tracePt t="106699" x="8947150" y="4835525"/>
          <p14:tracePt t="106706" x="8947150" y="4827588"/>
          <p14:tracePt t="106715" x="8947150" y="4818063"/>
          <p14:tracePt t="106739" x="8947150" y="4810125"/>
          <p14:tracePt t="106746" x="8947150" y="4802188"/>
          <p14:tracePt t="106868" x="8937625" y="4810125"/>
          <p14:tracePt t="106884" x="8929688" y="4818063"/>
          <p14:tracePt t="106890" x="8921750" y="4827588"/>
          <p14:tracePt t="106898" x="8904288" y="4835525"/>
          <p14:tracePt t="106906" x="8904288" y="4843463"/>
          <p14:tracePt t="106914" x="8886825" y="4843463"/>
          <p14:tracePt t="106922" x="8861425" y="4852988"/>
          <p14:tracePt t="106930" x="8818563" y="4860925"/>
          <p14:tracePt t="106938" x="8793163" y="4860925"/>
          <p14:tracePt t="106946" x="8759825" y="4868863"/>
          <p14:tracePt t="106954" x="8734425" y="4886325"/>
          <p14:tracePt t="106962" x="8691563" y="4886325"/>
          <p14:tracePt t="106970" x="8658225" y="4886325"/>
          <p14:tracePt t="106980" x="8640763" y="4894263"/>
          <p14:tracePt t="106986" x="8632825" y="4894263"/>
          <p14:tracePt t="107298" x="8623300" y="4894263"/>
          <p14:tracePt t="107643" x="8632825" y="4886325"/>
          <p14:tracePt t="107652" x="8640763" y="4878388"/>
          <p14:tracePt t="107660" x="8648700" y="4868863"/>
          <p14:tracePt t="107666" x="8674100" y="4852988"/>
          <p14:tracePt t="107676" x="8716963" y="4827588"/>
          <p14:tracePt t="107682" x="8734425" y="4802188"/>
          <p14:tracePt t="107690" x="8750300" y="4792663"/>
          <p14:tracePt t="107698" x="8767763" y="4792663"/>
          <p14:tracePt t="107706" x="8785225" y="4784725"/>
          <p14:tracePt t="107722" x="8793163" y="4784725"/>
          <p14:tracePt t="107738" x="8802688" y="4784725"/>
          <p14:tracePt t="107779" x="8802688" y="4802188"/>
          <p14:tracePt t="107787" x="8802688" y="4835525"/>
          <p14:tracePt t="107796" x="8802688" y="4860925"/>
          <p14:tracePt t="107803" x="8802688" y="4878388"/>
          <p14:tracePt t="107813" x="8802688" y="4894263"/>
          <p14:tracePt t="107819" x="8802688" y="4903788"/>
          <p14:tracePt t="107828" x="8802688" y="4911725"/>
          <p14:tracePt t="107900" x="8802688" y="4919663"/>
          <p14:tracePt t="107948" x="8802688" y="4911725"/>
          <p14:tracePt t="107955" x="8802688" y="4903788"/>
          <p14:tracePt t="107964" x="8802688" y="4894263"/>
          <p14:tracePt t="107972" x="8802688" y="4886325"/>
          <p14:tracePt t="107981" x="8802688" y="4868863"/>
          <p14:tracePt t="107987" x="8802688" y="4852988"/>
          <p14:tracePt t="107996" x="8802688" y="4835525"/>
          <p14:tracePt t="108002" x="8802688" y="4827588"/>
          <p14:tracePt t="108013" x="8802688" y="4810125"/>
          <p14:tracePt t="108018" x="8802688" y="4792663"/>
          <p14:tracePt t="108028" x="8802688" y="4784725"/>
          <p14:tracePt t="108035" x="8802688" y="4767263"/>
          <p14:tracePt t="108051" x="8802688" y="4759325"/>
          <p14:tracePt t="108141" x="8793163" y="4775200"/>
          <p14:tracePt t="108148" x="8785225" y="4818063"/>
          <p14:tracePt t="108156" x="8785225" y="4835525"/>
          <p14:tracePt t="108165" x="8785225" y="4843463"/>
          <p14:tracePt t="108172" x="8785225" y="4852988"/>
          <p14:tracePt t="108182" x="8785225" y="4868863"/>
          <p14:tracePt t="108188" x="8785225" y="4886325"/>
          <p14:tracePt t="108198" x="8785225" y="4894263"/>
          <p14:tracePt t="108203" x="8785225" y="4903788"/>
          <p14:tracePt t="108213" x="8785225" y="4919663"/>
          <p14:tracePt t="108282" x="8785225" y="4929188"/>
          <p14:tracePt t="108297" x="8793163" y="4929188"/>
          <p14:tracePt t="108305" x="8818563" y="4954588"/>
          <p14:tracePt t="108313" x="8843963" y="4962525"/>
          <p14:tracePt t="108321" x="8853488" y="4962525"/>
          <p14:tracePt t="108330" x="8869363" y="4972050"/>
          <p14:tracePt t="108338" x="8878888" y="4979988"/>
          <p14:tracePt t="108492" x="8878888" y="4987925"/>
          <p14:tracePt t="108532" x="8869363" y="4987925"/>
          <p14:tracePt t="108540" x="8861425" y="4987925"/>
          <p14:tracePt t="108547" x="8853488" y="4987925"/>
          <p14:tracePt t="108564" x="8836025" y="4987925"/>
          <p14:tracePt t="108576" x="8818563" y="4979988"/>
          <p14:tracePt t="108591" x="8810625" y="4979988"/>
          <p14:tracePt t="108606" x="8802688" y="4962525"/>
          <p14:tracePt t="108614" x="8793163" y="4962525"/>
          <p14:tracePt t="108689" x="8793163" y="4954588"/>
          <p14:tracePt t="108697" x="8793163" y="4919663"/>
          <p14:tracePt t="108704" x="8793163" y="4894263"/>
          <p14:tracePt t="108714" x="8802688" y="4878388"/>
          <p14:tracePt t="108720" x="8810625" y="4843463"/>
          <p14:tracePt t="108729" x="8836025" y="4802188"/>
          <p14:tracePt t="108736" x="8843963" y="4775200"/>
          <p14:tracePt t="108747" x="8869363" y="4741863"/>
          <p14:tracePt t="108751" x="8886825" y="4683125"/>
          <p14:tracePt t="108764" x="8904288" y="4605338"/>
          <p14:tracePt t="108769" x="8929688" y="4529138"/>
          <p14:tracePt t="108775" x="8955088" y="4435475"/>
          <p14:tracePt t="108783" x="8980488" y="4333875"/>
          <p14:tracePt t="108791" x="8997950" y="4224338"/>
          <p14:tracePt t="108798" x="9013825" y="4121150"/>
          <p14:tracePt t="108807" x="9031288" y="4019550"/>
          <p14:tracePt t="108814" x="9064625" y="3925888"/>
          <p14:tracePt t="108822" x="9074150" y="3841750"/>
          <p14:tracePt t="108830" x="9091613" y="3763963"/>
          <p14:tracePt t="108838" x="9099550" y="3697288"/>
          <p14:tracePt t="108846" x="9099550" y="3629025"/>
          <p14:tracePt t="108854" x="9107488" y="3568700"/>
          <p14:tracePt t="108862" x="9117013" y="3527425"/>
          <p14:tracePt t="108870" x="9117013" y="3517900"/>
          <p14:tracePt t="108918" x="9117013" y="3552825"/>
          <p14:tracePt t="108927" x="9117013" y="3629025"/>
          <p14:tracePt t="108934" x="9117013" y="3756025"/>
          <p14:tracePt t="108943" x="9117013" y="3943350"/>
          <p14:tracePt t="108950" x="9107488" y="4224338"/>
          <p14:tracePt t="108960" x="9064625" y="4538663"/>
          <p14:tracePt t="108966" x="9013825" y="4894263"/>
          <p14:tracePt t="108974" x="8972550" y="5226050"/>
          <p14:tracePt t="108982" x="8912225" y="5481638"/>
          <p14:tracePt t="108991" x="8869363" y="5659438"/>
          <p14:tracePt t="108999" x="8828088" y="5770563"/>
          <p14:tracePt t="109006" x="8793163" y="5838825"/>
          <p14:tracePt t="109014" x="8777288" y="5897563"/>
          <p14:tracePt t="109022" x="8767763" y="5905500"/>
          <p14:tracePt t="109120" x="8767763" y="5889625"/>
          <p14:tracePt t="109129" x="8767763" y="5880100"/>
          <p14:tracePt t="109136" x="8767763" y="5864225"/>
          <p14:tracePt t="109148" x="8767763" y="5838825"/>
          <p14:tracePt t="109151" x="8767763" y="5813425"/>
          <p14:tracePt t="109164" x="8767763" y="5795963"/>
          <p14:tracePt t="109167" x="8767763" y="5770563"/>
          <p14:tracePt t="109175" x="8777288" y="5727700"/>
          <p14:tracePt t="109183" x="8810625" y="5668963"/>
          <p14:tracePt t="109191" x="8843963" y="5583238"/>
          <p14:tracePt t="109199" x="8894763" y="5489575"/>
          <p14:tracePt t="109207" x="8972550" y="5362575"/>
          <p14:tracePt t="109214" x="9039225" y="5208588"/>
          <p14:tracePt t="109222" x="9124950" y="5056188"/>
          <p14:tracePt t="109230" x="9209088" y="4903788"/>
          <p14:tracePt t="109239" x="9277350" y="4733925"/>
          <p14:tracePt t="109246" x="9345613" y="4521200"/>
          <p14:tracePt t="109254" x="9413875" y="4291013"/>
          <p14:tracePt t="109264" x="9456738" y="4044950"/>
          <p14:tracePt t="109270" x="9490075" y="3816350"/>
          <p14:tracePt t="109280" x="9515475" y="3646488"/>
          <p14:tracePt t="109287" x="9523413" y="3535363"/>
          <p14:tracePt t="109296" x="9523413" y="3433763"/>
          <p14:tracePt t="109303" x="9523413" y="3330575"/>
          <p14:tracePt t="109313" x="9523413" y="3246438"/>
          <p14:tracePt t="109318" x="9515475" y="3170238"/>
          <p14:tracePt t="109328" x="9498013" y="3109913"/>
          <p14:tracePt t="109335" x="9482138" y="3059113"/>
          <p14:tracePt t="109350" x="9482138" y="3041650"/>
          <p14:tracePt t="109406" x="9482138" y="3033713"/>
          <p14:tracePt t="109632" x="9464675" y="3016250"/>
          <p14:tracePt t="109640" x="9447213" y="3000375"/>
          <p14:tracePt t="109646" x="9421813" y="2957513"/>
          <p14:tracePt t="109654" x="9413875" y="2940050"/>
          <p14:tracePt t="109662" x="9413875" y="2889250"/>
          <p14:tracePt t="109670" x="9413875" y="2805113"/>
          <p14:tracePt t="109678" x="9413875" y="2727325"/>
          <p14:tracePt t="109686" x="9413875" y="2633663"/>
          <p14:tracePt t="109695" x="9439275" y="2532063"/>
          <p14:tracePt t="109702" x="9464675" y="2430463"/>
          <p14:tracePt t="109712" x="9490075" y="2328863"/>
          <p14:tracePt t="109718" x="9507538" y="2227263"/>
          <p14:tracePt t="109728" x="9515475" y="2124075"/>
          <p14:tracePt t="109734" x="9515475" y="2039938"/>
          <p14:tracePt t="109744" x="9515475" y="1989138"/>
          <p14:tracePt t="109750" x="9515475" y="1979613"/>
          <p14:tracePt t="109791" x="9507538" y="1979613"/>
          <p14:tracePt t="109798" x="9482138" y="2005013"/>
          <p14:tracePt t="109806" x="9472613" y="2030413"/>
          <p14:tracePt t="109814" x="9447213" y="2055813"/>
          <p14:tracePt t="109822" x="9447213" y="2082800"/>
          <p14:tracePt t="109830" x="9447213" y="2108200"/>
          <p14:tracePt t="109838" x="9439275" y="2149475"/>
          <p14:tracePt t="109846" x="9439275" y="2200275"/>
          <p14:tracePt t="109854" x="9439275" y="2278063"/>
          <p14:tracePt t="109862" x="9431338" y="2362200"/>
          <p14:tracePt t="109870" x="9405938" y="2447925"/>
          <p14:tracePt t="109895" x="9320213" y="2787650"/>
          <p14:tracePt t="109902" x="9286875" y="2940050"/>
          <p14:tracePt t="109912" x="9244013" y="3101975"/>
          <p14:tracePt t="109918" x="9193213" y="3289300"/>
          <p14:tracePt t="109928" x="9142413" y="3475038"/>
          <p14:tracePt t="109934" x="9099550" y="3636963"/>
          <p14:tracePt t="109944" x="9039225" y="3806825"/>
          <p14:tracePt t="109950" x="8988425" y="4011613"/>
          <p14:tracePt t="109961" x="8955088" y="4164013"/>
          <p14:tracePt t="109966" x="8904288" y="4325938"/>
          <p14:tracePt t="109974" x="8878888" y="4460875"/>
          <p14:tracePt t="109982" x="8853488" y="4579938"/>
          <p14:tracePt t="109991" x="8836025" y="4691063"/>
          <p14:tracePt t="109998" x="8818563" y="4775200"/>
          <p14:tracePt t="110006" x="8810625" y="4835525"/>
          <p14:tracePt t="110014" x="8810625" y="4868863"/>
          <p14:tracePt t="110023" x="8810625" y="4878388"/>
          <p14:tracePt t="110030" x="8810625" y="4886325"/>
          <p14:tracePt t="110038" x="8810625" y="4894263"/>
          <p14:tracePt t="110046" x="8802688" y="4911725"/>
          <p14:tracePt t="110054" x="8802688" y="4919663"/>
          <p14:tracePt t="110062" x="8802688" y="4954588"/>
          <p14:tracePt t="110070" x="8802688" y="4987925"/>
          <p14:tracePt t="110079" x="8802688" y="5030788"/>
          <p14:tracePt t="110086" x="8810625" y="5064125"/>
          <p14:tracePt t="110096" x="8810625" y="5081588"/>
          <p14:tracePt t="110102" x="8818563" y="5106988"/>
          <p14:tracePt t="110113" x="8828088" y="5141913"/>
          <p14:tracePt t="110118" x="8828088" y="5167313"/>
          <p14:tracePt t="110128" x="8828088" y="5183188"/>
          <p14:tracePt t="110176" x="8828088" y="5192713"/>
          <p14:tracePt t="110255" x="8810625" y="5192713"/>
          <p14:tracePt t="110272" x="8802688" y="5192713"/>
          <p14:tracePt t="110280" x="8802688" y="5183188"/>
          <p14:tracePt t="110288" x="8793163" y="5183188"/>
          <p14:tracePt t="110298" x="8785225" y="5167313"/>
          <p14:tracePt t="110303" x="8785225" y="5157788"/>
          <p14:tracePt t="110312" x="8785225" y="5132388"/>
          <p14:tracePt t="110319" x="8785225" y="5116513"/>
          <p14:tracePt t="110328" x="8785225" y="5099050"/>
          <p14:tracePt t="110335" x="8785225" y="5073650"/>
          <p14:tracePt t="110345" x="8785225" y="5064125"/>
          <p14:tracePt t="110351" x="8785225" y="5056188"/>
          <p14:tracePt t="110362" x="8793163" y="5022850"/>
          <p14:tracePt t="110367" x="8810625" y="5005388"/>
          <p14:tracePt t="110379" x="8843963" y="4979988"/>
          <p14:tracePt t="110382" x="8878888" y="4946650"/>
          <p14:tracePt t="110392" x="8904288" y="4929188"/>
          <p14:tracePt t="110398" x="8921750" y="4911725"/>
          <p14:tracePt t="110407" x="8937625" y="4911725"/>
          <p14:tracePt t="110422" x="8947150" y="4911725"/>
          <p14:tracePt t="110518" x="8937625" y="4919663"/>
          <p14:tracePt t="110527" x="8929688" y="4919663"/>
          <p14:tracePt t="110534" x="8921750" y="4937125"/>
          <p14:tracePt t="110542" x="8894763" y="4946650"/>
          <p14:tracePt t="110550" x="8869363" y="4972050"/>
          <p14:tracePt t="110560" x="8828088" y="4997450"/>
          <p14:tracePt t="110566" x="8810625" y="4997450"/>
          <p14:tracePt t="110575" x="8785225" y="5005388"/>
          <p14:tracePt t="110582" x="8759825" y="5005388"/>
          <p14:tracePt t="110590" x="8724900" y="5005388"/>
          <p14:tracePt t="110598" x="8683625" y="5005388"/>
          <p14:tracePt t="110606" x="8632825" y="5005388"/>
          <p14:tracePt t="110613" x="8605838" y="5005388"/>
          <p14:tracePt t="110622" x="8597900" y="4997450"/>
          <p14:tracePt t="110629" x="8589963" y="4987925"/>
          <p14:tracePt t="110654" x="8589963" y="4979988"/>
          <p14:tracePt t="110670" x="8589963" y="4962525"/>
          <p14:tracePt t="110686" x="8597900" y="4946650"/>
          <p14:tracePt t="110694" x="8605838" y="4929188"/>
          <p14:tracePt t="110702" x="8632825" y="4919663"/>
          <p14:tracePt t="110711" x="8658225" y="4903788"/>
          <p14:tracePt t="110718" x="8691563" y="4886325"/>
          <p14:tracePt t="110729" x="8742363" y="4878388"/>
          <p14:tracePt t="110734" x="8802688" y="4868863"/>
          <p14:tracePt t="110743" x="8861425" y="4868863"/>
          <p14:tracePt t="110750" x="8937625" y="4868863"/>
          <p14:tracePt t="110759" x="9013825" y="4868863"/>
          <p14:tracePt t="110766" x="9091613" y="4878388"/>
          <p14:tracePt t="110774" x="9150350" y="4894263"/>
          <p14:tracePt t="110814" x="9158288" y="4903788"/>
          <p14:tracePt t="110936" x="9158288" y="4894263"/>
          <p14:tracePt t="110945" x="9167813" y="4860925"/>
          <p14:tracePt t="110950" x="9193213" y="4827588"/>
          <p14:tracePt t="110959" x="9218613" y="4802188"/>
          <p14:tracePt t="110966" x="9236075" y="4784725"/>
          <p14:tracePt t="110976" x="9244013" y="4767263"/>
          <p14:tracePt t="110982" x="9244013" y="4759325"/>
          <p14:tracePt t="110990" x="9251950" y="4759325"/>
          <p14:tracePt t="110998" x="9251950" y="4741863"/>
          <p14:tracePt t="111006" x="9251950" y="4733925"/>
          <p14:tracePt t="111248" x="9251950" y="4741863"/>
          <p14:tracePt t="111255" x="9244013" y="4775200"/>
          <p14:tracePt t="111264" x="9236075" y="4818063"/>
          <p14:tracePt t="111271" x="9236075" y="4835525"/>
          <p14:tracePt t="111281" x="9236075" y="4860925"/>
          <p14:tracePt t="111288" x="9226550" y="4878388"/>
          <p14:tracePt t="111298" x="9226550" y="4903788"/>
          <p14:tracePt t="111303" x="9226550" y="4937125"/>
          <p14:tracePt t="111312" x="9226550" y="4962525"/>
          <p14:tracePt t="111318" x="9226550" y="4987925"/>
          <p14:tracePt t="111328" x="9226550" y="5013325"/>
          <p14:tracePt t="111334" x="9226550" y="5022850"/>
          <p14:tracePt t="111344" x="9226550" y="5038725"/>
          <p14:tracePt t="111350" x="9226550" y="5056188"/>
          <p14:tracePt t="111360" x="9226550" y="5073650"/>
          <p14:tracePt t="111366" x="9226550" y="5091113"/>
          <p14:tracePt t="111377" x="9226550" y="5099050"/>
          <p14:tracePt t="111382" x="9226550" y="5106988"/>
          <p14:tracePt t="111391" x="9218613" y="5116513"/>
          <p14:tracePt t="111398" x="9201150" y="5141913"/>
          <p14:tracePt t="111406" x="9193213" y="5149850"/>
          <p14:tracePt t="111414" x="9158288" y="5167313"/>
          <p14:tracePt t="111422" x="9142413" y="5167313"/>
          <p14:tracePt t="111430" x="9124950" y="5175250"/>
          <p14:tracePt t="111503" x="9117013" y="5175250"/>
          <p14:tracePt t="111534" x="9107488" y="5175250"/>
          <p14:tracePt t="111550" x="9099550" y="5175250"/>
          <p14:tracePt t="111558" x="9091613" y="5175250"/>
          <p14:tracePt t="111565" x="9064625" y="5167313"/>
          <p14:tracePt t="111574" x="9048750" y="5167313"/>
          <p14:tracePt t="111582" x="9031288" y="5149850"/>
          <p14:tracePt t="111590" x="9023350" y="5149850"/>
          <p14:tracePt t="111598" x="9005888" y="5141913"/>
          <p14:tracePt t="111606" x="8997950" y="5124450"/>
          <p14:tracePt t="111622" x="8988425" y="5116513"/>
          <p14:tracePt t="111630" x="8988425" y="5106988"/>
          <p14:tracePt t="111639" x="8980488" y="5099050"/>
          <p14:tracePt t="111659" x="8980488" y="5091113"/>
          <p14:tracePt t="111691" x="8980488" y="5073650"/>
          <p14:tracePt t="111706" x="8980488" y="5064125"/>
          <p14:tracePt t="111714" x="8972550" y="5048250"/>
          <p14:tracePt t="111730" x="8972550" y="5038725"/>
          <p14:tracePt t="111796" x="8963025" y="5038725"/>
          <p14:tracePt t="111804" x="8955088" y="5038725"/>
          <p14:tracePt t="111813" x="8947150" y="5038725"/>
          <p14:tracePt t="111820" x="8921750" y="5038725"/>
          <p14:tracePt t="111830" x="8904288" y="5038725"/>
          <p14:tracePt t="111835" x="8878888" y="5030788"/>
          <p14:tracePt t="111845" x="8828088" y="5030788"/>
          <p14:tracePt t="111851" x="8785225" y="5022850"/>
          <p14:tracePt t="111862" x="8742363" y="5005388"/>
          <p14:tracePt t="111867" x="8716963" y="4997450"/>
          <p14:tracePt t="111879" x="8691563" y="4987925"/>
          <p14:tracePt t="111883" x="8674100" y="4979988"/>
          <p14:tracePt t="111896" x="8666163" y="4972050"/>
          <p14:tracePt t="111898" x="8648700" y="4972050"/>
          <p14:tracePt t="111908" x="8648700" y="4962525"/>
          <p14:tracePt t="111915" x="8640763" y="4962525"/>
          <p14:tracePt t="111923" x="8632825" y="4954588"/>
          <p14:tracePt t="111955" x="8632825" y="4946650"/>
          <p14:tracePt t="111987" x="8632825" y="4937125"/>
          <p14:tracePt t="112003" x="8632825" y="4929188"/>
          <p14:tracePt t="112012" x="8658225" y="4894263"/>
          <p14:tracePt t="112019" x="8674100" y="4886325"/>
          <p14:tracePt t="112029" x="8691563" y="4878388"/>
          <p14:tracePt t="112035" x="8724900" y="4878388"/>
          <p14:tracePt t="112045" x="8734425" y="4868863"/>
          <p14:tracePt t="112051" x="8759825" y="4868863"/>
          <p14:tracePt t="112062" x="8785225" y="4860925"/>
          <p14:tracePt t="112067" x="8810625" y="4852988"/>
          <p14:tracePt t="112077" x="8843963" y="4843463"/>
          <p14:tracePt t="112083" x="8878888" y="4835525"/>
          <p14:tracePt t="112091" x="8912225" y="4835525"/>
          <p14:tracePt t="112099" x="8921750" y="4835525"/>
          <p14:tracePt t="112146" x="8929688" y="4835525"/>
          <p14:tracePt t="112155" x="8937625" y="4835525"/>
          <p14:tracePt t="112163" x="8955088" y="4843463"/>
          <p14:tracePt t="112171" x="8963025" y="4860925"/>
          <p14:tracePt t="112180" x="8972550" y="4878388"/>
          <p14:tracePt t="112187" x="8980488" y="4894263"/>
          <p14:tracePt t="112196" x="8988425" y="4919663"/>
          <p14:tracePt t="112203" x="8997950" y="4937125"/>
          <p14:tracePt t="112212" x="8997950" y="4954588"/>
          <p14:tracePt t="112219" x="8997950" y="4962525"/>
          <p14:tracePt t="112332" x="8972550" y="4937125"/>
          <p14:tracePt t="112340" x="8963025" y="4919663"/>
          <p14:tracePt t="112348" x="8955088" y="4903788"/>
          <p14:tracePt t="112355" x="8955088" y="4886325"/>
          <p14:tracePt t="112365" x="8947150" y="4878388"/>
          <p14:tracePt t="112371" x="8947150" y="4868863"/>
          <p14:tracePt t="112379" x="8947150" y="4860925"/>
          <p14:tracePt t="112403" x="8947150" y="4843463"/>
          <p14:tracePt t="112412" x="8955088" y="4843463"/>
          <p14:tracePt t="112419" x="8963025" y="4843463"/>
          <p14:tracePt t="112429" x="8972550" y="4843463"/>
          <p14:tracePt t="112435" x="8980488" y="4843463"/>
          <p14:tracePt t="112445" x="8988425" y="4843463"/>
          <p14:tracePt t="112564" x="9005888" y="4843463"/>
          <p14:tracePt t="112580" x="9013825" y="4852988"/>
          <p14:tracePt t="112602" x="9039225" y="4868863"/>
          <p14:tracePt t="112611" x="9048750" y="4868863"/>
          <p14:tracePt t="112618" x="9074150" y="4868863"/>
          <p14:tracePt t="112627" x="9074150" y="4860925"/>
          <p14:tracePt t="112804" x="9074150" y="4886325"/>
          <p14:tracePt t="112820" x="9074150" y="4903788"/>
          <p14:tracePt t="112829" x="9074150" y="4929188"/>
          <p14:tracePt t="112835" x="9056688" y="4962525"/>
          <p14:tracePt t="112846" x="9039225" y="4979988"/>
          <p14:tracePt t="112850" x="9031288" y="4987925"/>
          <p14:tracePt t="112866" x="9013825" y="4987925"/>
          <p14:tracePt t="112876" x="8997950" y="4987925"/>
          <p14:tracePt t="112882" x="8980488" y="4987925"/>
          <p14:tracePt t="112893" x="8955088" y="4979988"/>
          <p14:tracePt t="112911" x="8878888" y="4937125"/>
          <p14:tracePt t="112914" x="8818563" y="4919663"/>
          <p14:tracePt t="112922" x="8759825" y="4903788"/>
          <p14:tracePt t="112930" x="8699500" y="4886325"/>
          <p14:tracePt t="112938" x="8623300" y="4878388"/>
          <p14:tracePt t="112946" x="8555038" y="4868863"/>
          <p14:tracePt t="112954" x="8547100" y="4860925"/>
          <p14:tracePt t="112962" x="8529638" y="4843463"/>
          <p14:tracePt t="112970" x="8513763" y="4843463"/>
          <p14:tracePt t="113011" x="8496300" y="4843463"/>
          <p14:tracePt t="113018" x="8488363" y="4843463"/>
          <p14:tracePt t="113027" x="8470900" y="4843463"/>
          <p14:tracePt t="113035" x="8435975" y="4843463"/>
          <p14:tracePt t="113044" x="8377238" y="4843463"/>
          <p14:tracePt t="113050" x="8283575" y="4843463"/>
          <p14:tracePt t="113060" x="8174038" y="4843463"/>
          <p14:tracePt t="113067" x="8020050" y="4852988"/>
          <p14:tracePt t="113077" x="7850188" y="4852988"/>
          <p14:tracePt t="113082" x="7688263" y="4852988"/>
          <p14:tracePt t="113093" x="7527925" y="4852988"/>
          <p14:tracePt t="113098" x="7366000" y="4852988"/>
          <p14:tracePt t="113106" x="7221538" y="4852988"/>
          <p14:tracePt t="113115" x="7102475" y="4852988"/>
          <p14:tracePt t="113122" x="6983413" y="4860925"/>
          <p14:tracePt t="113130" x="6864350" y="4860925"/>
          <p14:tracePt t="113139" x="6754813" y="4860925"/>
          <p14:tracePt t="113146" x="6653213" y="4860925"/>
          <p14:tracePt t="113154" x="6550025" y="4860925"/>
          <p14:tracePt t="113162" x="6448425" y="4860925"/>
          <p14:tracePt t="113171" x="6354763" y="4860925"/>
          <p14:tracePt t="113178" x="6253163" y="4860925"/>
          <p14:tracePt t="113186" x="6167438" y="4860925"/>
          <p14:tracePt t="113195" x="6100763" y="4860925"/>
          <p14:tracePt t="113203" x="6024563" y="4843463"/>
          <p14:tracePt t="113212" x="5946775" y="4827588"/>
          <p14:tracePt t="113218" x="5895975" y="4810125"/>
          <p14:tracePt t="113227" x="5837238" y="4784725"/>
          <p14:tracePt t="113235" x="5794375" y="4749800"/>
          <p14:tracePt t="113244" x="5743575" y="4708525"/>
          <p14:tracePt t="113250" x="5700713" y="4640263"/>
          <p14:tracePt t="113261" x="5649913" y="4579938"/>
          <p14:tracePt t="113267" x="5607050" y="4503738"/>
          <p14:tracePt t="113277" x="5573713" y="4427538"/>
          <p14:tracePt t="113283" x="5522913" y="4316413"/>
          <p14:tracePt t="113292" x="5497513" y="4224338"/>
          <p14:tracePt t="113298" x="5487988" y="4138613"/>
          <p14:tracePt t="113307" x="5480050" y="4044950"/>
          <p14:tracePt t="113314" x="5472113" y="3960813"/>
          <p14:tracePt t="113322" x="5472113" y="3883025"/>
          <p14:tracePt t="113330" x="5472113" y="3824288"/>
          <p14:tracePt t="113339" x="5472113" y="3773488"/>
          <p14:tracePt t="113346" x="5472113" y="3722688"/>
          <p14:tracePt t="113354" x="5472113" y="3687763"/>
          <p14:tracePt t="113362" x="5472113" y="3662363"/>
          <p14:tracePt t="113371" x="5472113" y="3636963"/>
          <p14:tracePt t="113378" x="5480050" y="3603625"/>
          <p14:tracePt t="113386" x="5487988" y="3560763"/>
          <p14:tracePt t="113395" x="5487988" y="3517900"/>
          <p14:tracePt t="113403" x="5505450" y="3467100"/>
          <p14:tracePt t="113411" x="5522913" y="3408363"/>
          <p14:tracePt t="113418" x="5548313" y="3348038"/>
          <p14:tracePt t="113427" x="5573713" y="3289300"/>
          <p14:tracePt t="113435" x="5607050" y="3211513"/>
          <p14:tracePt t="113444" x="5667375" y="3127375"/>
          <p14:tracePt t="113450" x="5718175" y="3059113"/>
          <p14:tracePt t="113460" x="5786438" y="2982913"/>
          <p14:tracePt t="113467" x="5853113" y="2906713"/>
          <p14:tracePt t="113477" x="5938838" y="2820988"/>
          <p14:tracePt t="113483" x="6065838" y="2727325"/>
          <p14:tracePt t="113491" x="6210300" y="2617788"/>
          <p14:tracePt t="113498" x="6415088" y="2506663"/>
          <p14:tracePt t="113507" x="6600825" y="2430463"/>
          <p14:tracePt t="113514" x="6770688" y="2371725"/>
          <p14:tracePt t="113522" x="6915150" y="2311400"/>
          <p14:tracePt t="113530" x="7085013" y="2252663"/>
          <p14:tracePt t="113539" x="7204075" y="2217738"/>
          <p14:tracePt t="113546" x="7323138" y="2184400"/>
          <p14:tracePt t="113554" x="7408863" y="2174875"/>
          <p14:tracePt t="113562" x="7510463" y="2166938"/>
          <p14:tracePt t="113570" x="7596188" y="2166938"/>
          <p14:tracePt t="113579" x="7672388" y="2166938"/>
          <p14:tracePt t="113586" x="7748588" y="2166938"/>
          <p14:tracePt t="113594" x="7832725" y="2166938"/>
          <p14:tracePt t="113602" x="7926388" y="2174875"/>
          <p14:tracePt t="113611" x="8029575" y="2200275"/>
          <p14:tracePt t="113618" x="8121650" y="2217738"/>
          <p14:tracePt t="113628" x="8199438" y="2227263"/>
          <p14:tracePt t="113635" x="8275638" y="2235200"/>
          <p14:tracePt t="113644" x="8334375" y="2252663"/>
          <p14:tracePt t="113650" x="8410575" y="2278063"/>
          <p14:tracePt t="113660" x="8478838" y="2293938"/>
          <p14:tracePt t="113666" x="8539163" y="2319338"/>
          <p14:tracePt t="113676" x="8615363" y="2344738"/>
          <p14:tracePt t="113682" x="8674100" y="2362200"/>
          <p14:tracePt t="113690" x="8724900" y="2387600"/>
          <p14:tracePt t="113698" x="8777288" y="2422525"/>
          <p14:tracePt t="113705" x="8802688" y="2438400"/>
          <p14:tracePt t="113714" x="8828088" y="2455863"/>
          <p14:tracePt t="113722" x="8869363" y="2489200"/>
          <p14:tracePt t="113729" x="8912225" y="2532063"/>
          <p14:tracePt t="113737" x="8963025" y="2600325"/>
          <p14:tracePt t="113746" x="9005888" y="2660650"/>
          <p14:tracePt t="113754" x="9048750" y="2736850"/>
          <p14:tracePt t="113762" x="9082088" y="2805113"/>
          <p14:tracePt t="113770" x="9132888" y="2881313"/>
          <p14:tracePt t="113778" x="9175750" y="2940050"/>
          <p14:tracePt t="113786" x="9201150" y="2990850"/>
          <p14:tracePt t="113794" x="9226550" y="3041650"/>
          <p14:tracePt t="113802" x="9236075" y="3067050"/>
          <p14:tracePt t="113811" x="9251950" y="3109913"/>
          <p14:tracePt t="113819" x="9261475" y="3160713"/>
          <p14:tracePt t="113830" x="9277350" y="3254375"/>
          <p14:tracePt t="113836" x="9302750" y="3355975"/>
          <p14:tracePt t="113846" x="9328150" y="3475038"/>
          <p14:tracePt t="113852" x="9345613" y="3578225"/>
          <p14:tracePt t="113864" x="9363075" y="3679825"/>
          <p14:tracePt t="113870" x="9388475" y="3773488"/>
          <p14:tracePt t="113878" x="9405938" y="3867150"/>
          <p14:tracePt t="113883" x="9413875" y="3943350"/>
          <p14:tracePt t="113896" x="9421813" y="4011613"/>
          <p14:tracePt t="113900" x="9431338" y="4095750"/>
          <p14:tracePt t="113907" x="9439275" y="4156075"/>
          <p14:tracePt t="113914" x="9439275" y="4206875"/>
          <p14:tracePt t="113922" x="9439275" y="4283075"/>
          <p14:tracePt t="113931" x="9439275" y="4333875"/>
          <p14:tracePt t="113939" x="9439275" y="4402138"/>
          <p14:tracePt t="113946" x="9439275" y="4470400"/>
          <p14:tracePt t="113954" x="9439275" y="4564063"/>
          <p14:tracePt t="113962" x="9439275" y="4665663"/>
          <p14:tracePt t="113970" x="9439275" y="4775200"/>
          <p14:tracePt t="113978" x="9439275" y="4878388"/>
          <p14:tracePt t="113987" x="9439275" y="4972050"/>
          <p14:tracePt t="113995" x="9439275" y="5048250"/>
          <p14:tracePt t="114002" x="9431338" y="5106988"/>
          <p14:tracePt t="114013" x="9421813" y="5116513"/>
          <p14:tracePt t="114050" x="9405938" y="5116513"/>
          <p14:tracePt t="114066" x="9380538" y="5116513"/>
          <p14:tracePt t="114076" x="9345613" y="5106988"/>
          <p14:tracePt t="114083" x="9302750" y="5081588"/>
          <p14:tracePt t="114093" x="9244013" y="5048250"/>
          <p14:tracePt t="114098" x="9175750" y="5013325"/>
          <p14:tracePt t="114107" x="9091613" y="4962525"/>
          <p14:tracePt t="114115" x="9005888" y="4919663"/>
          <p14:tracePt t="114123" x="8912225" y="4860925"/>
          <p14:tracePt t="114130" x="8836025" y="4802188"/>
          <p14:tracePt t="114139" x="8759825" y="4749800"/>
          <p14:tracePt t="114146" x="8716963" y="4708525"/>
          <p14:tracePt t="114154" x="8683625" y="4665663"/>
          <p14:tracePt t="114162" x="8658225" y="4622800"/>
          <p14:tracePt t="114171" x="8648700" y="4572000"/>
          <p14:tracePt t="114178" x="8640763" y="4495800"/>
          <p14:tracePt t="114186" x="8640763" y="4427538"/>
          <p14:tracePt t="114196" x="8640763" y="4341813"/>
          <p14:tracePt t="114202" x="8658225" y="4224338"/>
          <p14:tracePt t="114211" x="8683625" y="4121150"/>
          <p14:tracePt t="114219" x="8716963" y="4011613"/>
          <p14:tracePt t="114229" x="8750300" y="3892550"/>
          <p14:tracePt t="114234" x="8810625" y="3763963"/>
          <p14:tracePt t="114245" x="8843963" y="3662363"/>
          <p14:tracePt t="114250" x="8886825" y="3578225"/>
          <p14:tracePt t="114260" x="8937625" y="3509963"/>
          <p14:tracePt t="114267" x="8972550" y="3475038"/>
          <p14:tracePt t="114277" x="8997950" y="3449638"/>
          <p14:tracePt t="114283" x="9023350" y="3441700"/>
          <p14:tracePt t="114293" x="9039225" y="3441700"/>
          <p14:tracePt t="114298" x="9064625" y="3441700"/>
          <p14:tracePt t="114307" x="9091613" y="3449638"/>
          <p14:tracePt t="114315" x="9107488" y="3467100"/>
          <p14:tracePt t="114322" x="9150350" y="3509963"/>
          <p14:tracePt t="114331" x="9175750" y="3543300"/>
          <p14:tracePt t="114338" x="9209088" y="3594100"/>
          <p14:tracePt t="114346" x="9251950" y="3654425"/>
          <p14:tracePt t="114354" x="9286875" y="3713163"/>
          <p14:tracePt t="114362" x="9312275" y="3773488"/>
          <p14:tracePt t="114370" x="9337675" y="3832225"/>
          <p14:tracePt t="114380" x="9363075" y="3883025"/>
          <p14:tracePt t="114386" x="9371013" y="3935413"/>
          <p14:tracePt t="114396" x="9380538" y="3968750"/>
          <p14:tracePt t="114402" x="9380538" y="4011613"/>
          <p14:tracePt t="114412" x="9371013" y="4019550"/>
          <p14:tracePt t="114418" x="9363075" y="4044950"/>
          <p14:tracePt t="114428" x="9328150" y="4070350"/>
          <p14:tracePt t="114435" x="9320213" y="4079875"/>
          <p14:tracePt t="114444" x="9302750" y="4095750"/>
          <p14:tracePt t="114450" x="9277350" y="4121150"/>
          <p14:tracePt t="114460" x="9261475" y="4138613"/>
          <p14:tracePt t="114467" x="9236075" y="4146550"/>
          <p14:tracePt t="114478" x="9209088" y="4156075"/>
          <p14:tracePt t="114482" x="9201150" y="4164013"/>
          <p14:tracePt t="114498" x="9193213" y="4171950"/>
          <p14:tracePt t="114515" x="9175750" y="4171950"/>
          <p14:tracePt t="114522" x="9167813" y="4171950"/>
          <p14:tracePt t="114530" x="9158288" y="4171950"/>
          <p14:tracePt t="114539" x="9150350" y="4171950"/>
          <p14:tracePt t="114546" x="9142413" y="4164013"/>
          <p14:tracePt t="114579" x="9132888" y="4156075"/>
          <p14:tracePt t="114586" x="9132888" y="4146550"/>
          <p14:tracePt t="114595" x="9132888" y="4130675"/>
          <p14:tracePt t="114602" x="9124950" y="4113213"/>
          <p14:tracePt t="114611" x="9124950" y="4079875"/>
          <p14:tracePt t="114618" x="9124950" y="4044950"/>
          <p14:tracePt t="114628" x="9124950" y="4027488"/>
          <p14:tracePt t="114636" x="9132888" y="4002088"/>
          <p14:tracePt t="114648" x="9142413" y="3994150"/>
          <p14:tracePt t="114650" x="9158288" y="3986213"/>
          <p14:tracePt t="114661" x="9167813" y="3976688"/>
          <p14:tracePt t="114667" x="9201150" y="3960813"/>
          <p14:tracePt t="114680" x="9218613" y="3960813"/>
          <p14:tracePt t="114685" x="9244013" y="3960813"/>
          <p14:tracePt t="114695" x="9269413" y="3960813"/>
          <p14:tracePt t="114699" x="9277350" y="3960813"/>
          <p14:tracePt t="114712" x="9286875" y="3968750"/>
          <p14:tracePt t="114715" x="9294813" y="3968750"/>
          <p14:tracePt t="114870" x="9302750" y="3968750"/>
          <p14:tracePt t="114878" x="9312275" y="3968750"/>
          <p14:tracePt t="114904" x="9312275" y="3960813"/>
          <p14:tracePt t="114910" x="9320213" y="3960813"/>
          <p14:tracePt t="114919" x="9320213" y="3925888"/>
          <p14:tracePt t="114929" x="9294813" y="3892550"/>
          <p14:tracePt t="114935" x="9226550" y="3824288"/>
          <p14:tracePt t="114945" x="9124950" y="3722688"/>
          <p14:tracePt t="114951" x="9005888" y="3578225"/>
          <p14:tracePt t="114960" x="8904288" y="3449638"/>
          <p14:tracePt t="114967" x="8861425" y="3365500"/>
          <p14:tracePt t="114977" x="8810625" y="3305175"/>
          <p14:tracePt t="114983" x="8810625" y="3297238"/>
          <p14:tracePt t="114994" x="8810625" y="3271838"/>
          <p14:tracePt t="115007" x="8810625" y="3254375"/>
          <p14:tracePt t="115015" x="8810625" y="3246438"/>
          <p14:tracePt t="115023" x="8810625" y="3221038"/>
          <p14:tracePt t="115030" x="8818563" y="3203575"/>
          <p14:tracePt t="115039" x="8836025" y="3178175"/>
          <p14:tracePt t="115047" x="8861425" y="3144838"/>
          <p14:tracePt t="115055" x="8878888" y="3109913"/>
          <p14:tracePt t="115063" x="8921750" y="3067050"/>
          <p14:tracePt t="115071" x="8937625" y="3025775"/>
          <p14:tracePt t="115080" x="8937625" y="3008313"/>
          <p14:tracePt t="115087" x="8947150" y="2982913"/>
          <p14:tracePt t="115096" x="8955088" y="2949575"/>
          <p14:tracePt t="115103" x="8963025" y="2922588"/>
          <p14:tracePt t="115113" x="8972550" y="2897188"/>
          <p14:tracePt t="115119" x="8972550" y="2889250"/>
          <p14:tracePt t="115176" x="8980488" y="2889250"/>
          <p14:tracePt t="115183" x="9005888" y="2914650"/>
          <p14:tracePt t="115194" x="9023350" y="2940050"/>
          <p14:tracePt t="115200" x="9064625" y="3008313"/>
          <p14:tracePt t="115211" x="9099550" y="3076575"/>
          <p14:tracePt t="115215" x="9142413" y="3160713"/>
          <p14:tracePt t="115224" x="9193213" y="3254375"/>
          <p14:tracePt t="115233" x="9226550" y="3348038"/>
          <p14:tracePt t="115240" x="9269413" y="3433763"/>
          <p14:tracePt t="115249" x="9302750" y="3517900"/>
          <p14:tracePt t="115255" x="9328150" y="3578225"/>
          <p14:tracePt t="115263" x="9345613" y="3629025"/>
          <p14:tracePt t="115270" x="9353550" y="3671888"/>
          <p14:tracePt t="115278" x="9363075" y="3722688"/>
          <p14:tracePt t="115286" x="9371013" y="3763963"/>
          <p14:tracePt t="115295" x="9371013" y="3816350"/>
          <p14:tracePt t="115302" x="9371013" y="3849688"/>
          <p14:tracePt t="115310" x="9371013" y="3883025"/>
          <p14:tracePt t="115318" x="9371013" y="3908425"/>
          <p14:tracePt t="115327" x="9371013" y="3917950"/>
          <p14:tracePt t="115334" x="9371013" y="3925888"/>
          <p14:tracePt t="115344" x="9371013" y="3935413"/>
          <p14:tracePt t="115767" x="9371013" y="3925888"/>
          <p14:tracePt t="115783" x="9371013" y="3917950"/>
          <p14:tracePt t="115799" x="9371013" y="3900488"/>
          <p14:tracePt t="115809" x="9371013" y="3883025"/>
          <p14:tracePt t="115816" x="9371013" y="3857625"/>
          <p14:tracePt t="115823" x="9371013" y="3841750"/>
          <p14:tracePt t="115830" x="9371013" y="3816350"/>
          <p14:tracePt t="115838" x="9371013" y="3806825"/>
          <p14:tracePt t="115846" x="9371013" y="3781425"/>
          <p14:tracePt t="115853" x="9363075" y="3763963"/>
          <p14:tracePt t="115862" x="9363075" y="3748088"/>
          <p14:tracePt t="115878" x="9363075" y="3713163"/>
          <p14:tracePt t="115886" x="9363075" y="3687763"/>
          <p14:tracePt t="115894" x="9353550" y="3662363"/>
          <p14:tracePt t="115901" x="9345613" y="3654425"/>
          <p14:tracePt t="115910" x="9337675" y="3636963"/>
          <p14:tracePt t="115917" x="9328150" y="3611563"/>
          <p14:tracePt t="115927" x="9320213" y="3568700"/>
          <p14:tracePt t="115933" x="9312275" y="3552825"/>
          <p14:tracePt t="115944" x="9312275" y="3527425"/>
          <p14:tracePt t="115950" x="9294813" y="3509963"/>
          <p14:tracePt t="115959" x="9277350" y="3484563"/>
          <p14:tracePt t="115966" x="9277350" y="3449638"/>
          <p14:tracePt t="115975" x="9261475" y="3424238"/>
          <p14:tracePt t="115982" x="9244013" y="3390900"/>
          <p14:tracePt t="115991" x="9226550" y="3348038"/>
          <p14:tracePt t="115998" x="9226550" y="3314700"/>
          <p14:tracePt t="116006" x="9209088" y="3271838"/>
          <p14:tracePt t="116014" x="9201150" y="3246438"/>
          <p14:tracePt t="116022" x="9193213" y="3246438"/>
          <p14:tracePt t="116031" x="9193213" y="3238500"/>
          <p14:tracePt t="116038" x="9193213" y="3228975"/>
          <p14:tracePt t="116071" x="9193213" y="3221038"/>
          <p14:tracePt t="116118" x="9183688" y="3211513"/>
          <p14:tracePt t="116150" x="9183688" y="3221038"/>
          <p14:tracePt t="116160" x="9183688" y="3228975"/>
          <p14:tracePt t="116167" x="9183688" y="3246438"/>
          <p14:tracePt t="116176" x="9183688" y="3279775"/>
          <p14:tracePt t="116182" x="9183688" y="3330575"/>
          <p14:tracePt t="116193" x="9183688" y="3390900"/>
          <p14:tracePt t="116199" x="9183688" y="3459163"/>
          <p14:tracePt t="116210" x="9183688" y="3535363"/>
          <p14:tracePt t="116215" x="9175750" y="3611563"/>
          <p14:tracePt t="116223" x="9167813" y="3687763"/>
          <p14:tracePt t="116230" x="9158288" y="3756025"/>
          <p14:tracePt t="116239" x="9150350" y="3816350"/>
          <p14:tracePt t="116247" x="9150350" y="3857625"/>
          <p14:tracePt t="116255" x="9150350" y="3908425"/>
          <p14:tracePt t="116262" x="9150350" y="3951288"/>
          <p14:tracePt t="116271" x="9142413" y="3994150"/>
          <p14:tracePt t="116278" x="9142413" y="4019550"/>
          <p14:tracePt t="116295" x="9142413" y="4037013"/>
          <p14:tracePt t="116456" x="9142413" y="4027488"/>
          <p14:tracePt t="116464" x="9132888" y="3986213"/>
          <p14:tracePt t="116471" x="9132888" y="3935413"/>
          <p14:tracePt t="116481" x="9132888" y="3867150"/>
          <p14:tracePt t="116488" x="9132888" y="3781425"/>
          <p14:tracePt t="116497" x="9132888" y="3705225"/>
          <p14:tracePt t="116503" x="9124950" y="3611563"/>
          <p14:tracePt t="116514" x="9117013" y="3509963"/>
          <p14:tracePt t="116519" x="9117013" y="3408363"/>
          <p14:tracePt t="116528" x="9117013" y="3322638"/>
          <p14:tracePt t="116534" x="9117013" y="3238500"/>
          <p14:tracePt t="116544" x="9117013" y="3186113"/>
          <p14:tracePt t="116550" x="9117013" y="3119438"/>
          <p14:tracePt t="116560" x="9117013" y="3076575"/>
          <p14:tracePt t="116566" x="9117013" y="3067050"/>
          <p14:tracePt t="116577" x="9117013" y="3059113"/>
          <p14:tracePt t="116582" x="9117013" y="3051175"/>
          <p14:tracePt t="116688" x="9132888" y="3094038"/>
          <p14:tracePt t="116696" x="9142413" y="3119438"/>
          <p14:tracePt t="116704" x="9150350" y="3152775"/>
          <p14:tracePt t="116713" x="9167813" y="3211513"/>
          <p14:tracePt t="116719" x="9193213" y="3297238"/>
          <p14:tracePt t="116728" x="9226550" y="3390900"/>
          <p14:tracePt t="116735" x="9269413" y="3527425"/>
          <p14:tracePt t="116744" x="9302750" y="3679825"/>
          <p14:tracePt t="116751" x="9320213" y="3806825"/>
          <p14:tracePt t="116760" x="9328150" y="3960813"/>
          <p14:tracePt t="116767" x="9337675" y="4070350"/>
          <p14:tracePt t="116777" x="9353550" y="4171950"/>
          <p14:tracePt t="116782" x="9363075" y="4240213"/>
          <p14:tracePt t="116793" x="9363075" y="4249738"/>
          <p14:tracePt t="116798" x="9363075" y="4265613"/>
          <p14:tracePt t="116911" x="9363075" y="4240213"/>
          <p14:tracePt t="116920" x="9363075" y="4224338"/>
          <p14:tracePt t="116928" x="9363075" y="4189413"/>
          <p14:tracePt t="116936" x="9363075" y="4146550"/>
          <p14:tracePt t="116946" x="9363075" y="4087813"/>
          <p14:tracePt t="116950" x="9363075" y="4044950"/>
          <p14:tracePt t="116960" x="9363075" y="4011613"/>
          <p14:tracePt t="116966" x="9363075" y="3994150"/>
          <p14:tracePt t="117014" x="9363075" y="3986213"/>
          <p14:tracePt t="117023" x="9371013" y="3986213"/>
          <p14:tracePt t="117030" x="9405938" y="4002088"/>
          <p14:tracePt t="117038" x="9421813" y="4011613"/>
          <p14:tracePt t="117046" x="9431338" y="4027488"/>
          <p14:tracePt t="117054" x="9447213" y="4037013"/>
          <p14:tracePt t="117063" x="9447213" y="4044950"/>
          <p14:tracePt t="117224" x="9456738" y="4044950"/>
          <p14:tracePt t="117256" x="9456738" y="4037013"/>
          <p14:tracePt t="117264" x="9456738" y="4011613"/>
          <p14:tracePt t="117270" x="9456738" y="3994150"/>
          <p14:tracePt t="117278" x="9447213" y="3960813"/>
          <p14:tracePt t="117286" x="9421813" y="3908425"/>
          <p14:tracePt t="117294" x="9388475" y="3849688"/>
          <p14:tracePt t="117302" x="9353550" y="3763963"/>
          <p14:tracePt t="117310" x="9320213" y="3679825"/>
          <p14:tracePt t="117318" x="9286875" y="3611563"/>
          <p14:tracePt t="117326" x="9251950" y="3517900"/>
          <p14:tracePt t="117334" x="9201150" y="3424238"/>
          <p14:tracePt t="117343" x="9175750" y="3330575"/>
          <p14:tracePt t="117350" x="9158288" y="3271838"/>
          <p14:tracePt t="117361" x="9150350" y="3195638"/>
          <p14:tracePt t="117366" x="9150350" y="3152775"/>
          <p14:tracePt t="117376" x="9150350" y="3119438"/>
          <p14:tracePt t="117382" x="9167813" y="3094038"/>
          <p14:tracePt t="117392" x="9183688" y="3076575"/>
          <p14:tracePt t="117398" x="9209088" y="3059113"/>
          <p14:tracePt t="117406" x="9261475" y="3051175"/>
          <p14:tracePt t="117414" x="9320213" y="3041650"/>
          <p14:tracePt t="117422" x="9405938" y="3041650"/>
          <p14:tracePt t="117430" x="9498013" y="3041650"/>
          <p14:tracePt t="117438" x="9591675" y="3041650"/>
          <p14:tracePt t="117446" x="9685338" y="3059113"/>
          <p14:tracePt t="117454" x="9771063" y="3076575"/>
          <p14:tracePt t="117462" x="9847263" y="3094038"/>
          <p14:tracePt t="117470" x="9906000" y="3109913"/>
          <p14:tracePt t="117478" x="9931400" y="3135313"/>
          <p14:tracePt t="117486" x="9956800" y="3152775"/>
          <p14:tracePt t="117494" x="9956800" y="3178175"/>
          <p14:tracePt t="117502" x="9966325" y="3211513"/>
          <p14:tracePt t="117510" x="9966325" y="3246438"/>
          <p14:tracePt t="117518" x="9956800" y="3289300"/>
          <p14:tracePt t="117527" x="9940925" y="3314700"/>
          <p14:tracePt t="117534" x="9906000" y="3348038"/>
          <p14:tracePt t="117544" x="9864725" y="3382963"/>
          <p14:tracePt t="117550" x="9812338" y="3408363"/>
          <p14:tracePt t="117560" x="9771063" y="3424238"/>
          <p14:tracePt t="117566" x="9710738" y="3433763"/>
          <p14:tracePt t="117576" x="9677400" y="3433763"/>
          <p14:tracePt t="117582" x="9626600" y="3433763"/>
          <p14:tracePt t="117593" x="9591675" y="3433763"/>
          <p14:tracePt t="117598" x="9583738" y="3424238"/>
          <p14:tracePt t="117638" x="9575800" y="3424238"/>
          <p14:tracePt t="117721" x="9575800" y="3441700"/>
          <p14:tracePt t="117726" x="9575800" y="3459163"/>
          <p14:tracePt t="117734" x="9583738" y="3502025"/>
          <p14:tracePt t="117743" x="9591675" y="3535363"/>
          <p14:tracePt t="117750" x="9609138" y="3586163"/>
          <p14:tracePt t="117760" x="9626600" y="3619500"/>
          <p14:tracePt t="117766" x="9634538" y="3662363"/>
          <p14:tracePt t="117776" x="9634538" y="3687763"/>
          <p14:tracePt t="117782" x="9634538" y="3697288"/>
          <p14:tracePt t="117792" x="9634538" y="3705225"/>
          <p14:tracePt t="117802" x="9634538" y="3713163"/>
          <p14:tracePt t="117810" x="9634538" y="3722688"/>
          <p14:tracePt t="117818" x="9634538" y="3738563"/>
          <p14:tracePt t="117826" x="9626600" y="3748088"/>
          <p14:tracePt t="117834" x="9617075" y="3763963"/>
          <p14:tracePt t="117843" x="9609138" y="3781425"/>
          <p14:tracePt t="117850" x="9591675" y="3798888"/>
          <p14:tracePt t="117860" x="9575800" y="3824288"/>
          <p14:tracePt t="117866" x="9558338" y="3841750"/>
          <p14:tracePt t="117876" x="9540875" y="3867150"/>
          <p14:tracePt t="117882" x="9507538" y="3892550"/>
          <p14:tracePt t="117892" x="9498013" y="3900488"/>
          <p14:tracePt t="117909" x="9447213" y="3900488"/>
          <p14:tracePt t="117914" x="9431338" y="3900488"/>
          <p14:tracePt t="117922" x="9396413" y="3900488"/>
          <p14:tracePt t="117930" x="9345613" y="3900488"/>
          <p14:tracePt t="117938" x="9286875" y="3892550"/>
          <p14:tracePt t="117946" x="9226550" y="3875088"/>
          <p14:tracePt t="117954" x="9142413" y="3849688"/>
          <p14:tracePt t="117962" x="9074150" y="3832225"/>
          <p14:tracePt t="117970" x="8988425" y="3806825"/>
          <p14:tracePt t="117978" x="8912225" y="3773488"/>
          <p14:tracePt t="117986" x="8828088" y="3763963"/>
          <p14:tracePt t="117994" x="8767763" y="3756025"/>
          <p14:tracePt t="118002" x="8724900" y="3748088"/>
          <p14:tracePt t="118010" x="8674100" y="3748088"/>
          <p14:tracePt t="118018" x="8640763" y="3748088"/>
          <p14:tracePt t="118028" x="8615363" y="3748088"/>
          <p14:tracePt t="118034" x="8605838" y="3748088"/>
          <p14:tracePt t="118043" x="8580438" y="3748088"/>
          <p14:tracePt t="118050" x="8572500" y="3748088"/>
          <p14:tracePt t="118059" x="8555038" y="3748088"/>
          <p14:tracePt t="118065" x="8529638" y="3748088"/>
          <p14:tracePt t="118076" x="8513763" y="3748088"/>
          <p14:tracePt t="118082" x="8488363" y="3748088"/>
          <p14:tracePt t="118091" x="8453438" y="3748088"/>
          <p14:tracePt t="118097" x="8410575" y="3748088"/>
          <p14:tracePt t="118109" x="8377238" y="3738563"/>
          <p14:tracePt t="118114" x="8351838" y="3730625"/>
          <p14:tracePt t="118122" x="8326438" y="3722688"/>
          <p14:tracePt t="118130" x="8318500" y="3722688"/>
          <p14:tracePt t="118139" x="8318500" y="3713163"/>
          <p14:tracePt t="118228" x="8359775" y="3722688"/>
          <p14:tracePt t="118235" x="8377238" y="3722688"/>
          <p14:tracePt t="118244" x="8402638" y="3722688"/>
          <p14:tracePt t="118251" x="8445500" y="3722688"/>
          <p14:tracePt t="118261" x="8521700" y="3730625"/>
          <p14:tracePt t="118268" x="8623300" y="3738563"/>
          <p14:tracePt t="118278" x="8724900" y="3748088"/>
          <p14:tracePt t="118284" x="8843963" y="3748088"/>
          <p14:tracePt t="118296" x="8955088" y="3748088"/>
          <p14:tracePt t="118299" x="9056688" y="3748088"/>
          <p14:tracePt t="118312" x="9167813" y="3748088"/>
          <p14:tracePt t="118315" x="9269413" y="3748088"/>
          <p14:tracePt t="118329" x="9371013" y="3763963"/>
          <p14:tracePt t="118331" x="9447213" y="3773488"/>
          <p14:tracePt t="118340" x="9507538" y="3773488"/>
          <p14:tracePt t="118348" x="9540875" y="3773488"/>
          <p14:tracePt t="118355" x="9566275" y="3773488"/>
          <p14:tracePt t="118362" x="9575800" y="3781425"/>
          <p14:tracePt t="118443" x="9575800" y="3790950"/>
          <p14:tracePt t="118461" x="9566275" y="3790950"/>
          <p14:tracePt t="118468" x="9532938" y="3790950"/>
          <p14:tracePt t="118477" x="9507538" y="3790950"/>
          <p14:tracePt t="118483" x="9447213" y="3790950"/>
          <p14:tracePt t="118493" x="9353550" y="3790950"/>
          <p14:tracePt t="118498" x="9236075" y="3790950"/>
          <p14:tracePt t="118509" x="9091613" y="3790950"/>
          <p14:tracePt t="118514" x="8904288" y="3773488"/>
          <p14:tracePt t="118524" x="8699500" y="3748088"/>
          <p14:tracePt t="118530" x="8504238" y="3730625"/>
          <p14:tracePt t="118538" x="8351838" y="3705225"/>
          <p14:tracePt t="118546" x="8232775" y="3697288"/>
          <p14:tracePt t="118554" x="8131175" y="3687763"/>
          <p14:tracePt t="118562" x="8045450" y="3671888"/>
          <p14:tracePt t="118570" x="7986713" y="3654425"/>
          <p14:tracePt t="118578" x="7977188" y="3654425"/>
          <p14:tracePt t="118586" x="7961313" y="3646488"/>
          <p14:tracePt t="118594" x="7951788" y="3646488"/>
          <p14:tracePt t="118610" x="7935913" y="3646488"/>
          <p14:tracePt t="118628" x="7926388" y="3646488"/>
          <p14:tracePt t="118708" x="7951788" y="3654425"/>
          <p14:tracePt t="118716" x="7961313" y="3662363"/>
          <p14:tracePt t="118724" x="7986713" y="3662363"/>
          <p14:tracePt t="118731" x="8029575" y="3662363"/>
          <p14:tracePt t="118741" x="8096250" y="3662363"/>
          <p14:tracePt t="118748" x="8199438" y="3662363"/>
          <p14:tracePt t="118756" x="8301038" y="3662363"/>
          <p14:tracePt t="118762" x="8410575" y="3654425"/>
          <p14:tracePt t="118771" x="8539163" y="3636963"/>
          <p14:tracePt t="118779" x="8683625" y="3629025"/>
          <p14:tracePt t="118787" x="8810625" y="3619500"/>
          <p14:tracePt t="118797" x="8912225" y="3594100"/>
          <p14:tracePt t="118803" x="8980488" y="3578225"/>
          <p14:tracePt t="118812" x="9023350" y="3560763"/>
          <p14:tracePt t="118819" x="9048750" y="3543300"/>
          <p14:tracePt t="118828" x="9082088" y="3517900"/>
          <p14:tracePt t="118835" x="9091613" y="3492500"/>
          <p14:tracePt t="118845" x="9107488" y="3467100"/>
          <p14:tracePt t="118851" x="9117013" y="3416300"/>
          <p14:tracePt t="118861" x="9124950" y="3355975"/>
          <p14:tracePt t="118867" x="9124950" y="3289300"/>
          <p14:tracePt t="118876" x="9132888" y="3221038"/>
          <p14:tracePt t="118896" x="9142413" y="3084513"/>
          <p14:tracePt t="118898" x="9150350" y="3016250"/>
          <p14:tracePt t="118910" x="9158288" y="2965450"/>
          <p14:tracePt t="118915" x="9167813" y="2906713"/>
          <p14:tracePt t="118925" x="9175750" y="2871788"/>
          <p14:tracePt t="118931" x="9175750" y="2846388"/>
          <p14:tracePt t="118939" x="9175750" y="2838450"/>
          <p14:tracePt t="118947" x="9175750" y="2820988"/>
          <p14:tracePt t="119005" x="9175750" y="2838450"/>
          <p14:tracePt t="119012" x="9175750" y="2855913"/>
          <p14:tracePt t="119020" x="9175750" y="2889250"/>
          <p14:tracePt t="119029" x="9183688" y="2940050"/>
          <p14:tracePt t="119035" x="9201150" y="3008313"/>
          <p14:tracePt t="119046" x="9218613" y="3094038"/>
          <p14:tracePt t="119051" x="9226550" y="3195638"/>
          <p14:tracePt t="119060" x="9236075" y="3314700"/>
          <p14:tracePt t="119066" x="9236075" y="3441700"/>
          <p14:tracePt t="119076" x="9236075" y="3578225"/>
          <p14:tracePt t="119082" x="9236075" y="3722688"/>
          <p14:tracePt t="119092" x="9226550" y="3824288"/>
          <p14:tracePt t="119098" x="9218613" y="3900488"/>
          <p14:tracePt t="119109" x="9218613" y="3968750"/>
          <p14:tracePt t="119114" x="9218613" y="4037013"/>
          <p14:tracePt t="119122" x="9218613" y="4087813"/>
          <p14:tracePt t="119130" x="9218613" y="4113213"/>
          <p14:tracePt t="119242" x="9209088" y="4105275"/>
          <p14:tracePt t="119251" x="9201150" y="4079875"/>
          <p14:tracePt t="119259" x="9201150" y="4062413"/>
          <p14:tracePt t="119266" x="9167813" y="4019550"/>
          <p14:tracePt t="119276" x="9132888" y="3986213"/>
          <p14:tracePt t="119282" x="9056688" y="3935413"/>
          <p14:tracePt t="119292" x="8963025" y="3900488"/>
          <p14:tracePt t="119299" x="8828088" y="3875088"/>
          <p14:tracePt t="119309" x="8632825" y="3832225"/>
          <p14:tracePt t="119315" x="8453438" y="3806825"/>
          <p14:tracePt t="119322" x="8343900" y="3806825"/>
          <p14:tracePt t="119330" x="8258175" y="3798888"/>
          <p14:tracePt t="119339" x="8189913" y="3798888"/>
          <p14:tracePt t="119347" x="8139113" y="3798888"/>
          <p14:tracePt t="119354" x="8131175" y="3798888"/>
          <p14:tracePt t="119420" x="8139113" y="3798888"/>
          <p14:tracePt t="119428" x="8156575" y="3806825"/>
          <p14:tracePt t="119436" x="8174038" y="3806825"/>
          <p14:tracePt t="119446" x="8189913" y="3816350"/>
          <p14:tracePt t="119452" x="8232775" y="3841750"/>
          <p14:tracePt t="119462" x="8301038" y="3857625"/>
          <p14:tracePt t="119468" x="8385175" y="3875088"/>
          <p14:tracePt t="119477" x="8488363" y="3892550"/>
          <p14:tracePt t="119484" x="8589963" y="3900488"/>
          <p14:tracePt t="119496" x="8691563" y="3917950"/>
          <p14:tracePt t="119502" x="8793163" y="3951288"/>
          <p14:tracePt t="119510" x="8886825" y="3968750"/>
          <p14:tracePt t="119514" x="8980488" y="4002088"/>
          <p14:tracePt t="119525" x="9039225" y="4019550"/>
          <p14:tracePt t="119530" x="9091613" y="4037013"/>
          <p14:tracePt t="119538" x="9124950" y="4044950"/>
          <p14:tracePt t="119546" x="9132888" y="4044950"/>
          <p14:tracePt t="119562" x="9150350" y="4052888"/>
          <p14:tracePt t="119570" x="9167813" y="4052888"/>
          <p14:tracePt t="119578" x="9183688" y="4052888"/>
          <p14:tracePt t="119586" x="9209088" y="4052888"/>
          <p14:tracePt t="119594" x="9244013" y="4044950"/>
          <p14:tracePt t="119602" x="9269413" y="4019550"/>
          <p14:tracePt t="119610" x="9312275" y="4002088"/>
          <p14:tracePt t="119618" x="9337675" y="3986213"/>
          <p14:tracePt t="119627" x="9380538" y="3960813"/>
          <p14:tracePt t="119635" x="9413875" y="3935413"/>
          <p14:tracePt t="119643" x="9464675" y="3900488"/>
          <p14:tracePt t="119650" x="9515475" y="3841750"/>
          <p14:tracePt t="119659" x="9558338" y="3798888"/>
          <p14:tracePt t="119666" x="9609138" y="3756025"/>
          <p14:tracePt t="119676" x="9652000" y="3713163"/>
          <p14:tracePt t="119682" x="9677400" y="3679825"/>
          <p14:tracePt t="119692" x="9702800" y="3646488"/>
          <p14:tracePt t="119698" x="9710738" y="3636963"/>
          <p14:tracePt t="119709" x="9728200" y="3629025"/>
          <p14:tracePt t="119714" x="9736138" y="3619500"/>
          <p14:tracePt t="119725" x="9745663" y="3619500"/>
          <p14:tracePt t="119730" x="9745663" y="3611563"/>
          <p14:tracePt t="119738" x="9761538" y="3603625"/>
          <p14:tracePt t="119746" x="9771063" y="3594100"/>
          <p14:tracePt t="119754" x="9786938" y="3586163"/>
          <p14:tracePt t="119762" x="9786938" y="3568700"/>
          <p14:tracePt t="119771" x="9821863" y="3552825"/>
          <p14:tracePt t="119778" x="9829800" y="3535363"/>
          <p14:tracePt t="119786" x="9839325" y="3517900"/>
          <p14:tracePt t="119802" x="9855200" y="3502025"/>
          <p14:tracePt t="119810" x="9855200" y="3492500"/>
          <p14:tracePt t="119850" x="9864725" y="3492500"/>
          <p14:tracePt t="119876" x="9864725" y="3509963"/>
          <p14:tracePt t="119884" x="9864725" y="3560763"/>
          <p14:tracePt t="119893" x="9872663" y="3611563"/>
          <p14:tracePt t="119900" x="9880600" y="3662363"/>
          <p14:tracePt t="119911" x="9890125" y="3713163"/>
          <p14:tracePt t="119915" x="9898063" y="3748088"/>
          <p14:tracePt t="119927" x="9906000" y="3781425"/>
          <p14:tracePt t="119931" x="9906000" y="3824288"/>
          <p14:tracePt t="119939" x="9906000" y="3832225"/>
          <p14:tracePt t="119955" x="9906000" y="3841750"/>
          <p14:tracePt t="119962" x="9906000" y="3849688"/>
          <p14:tracePt t="119971" x="9915525" y="3849688"/>
          <p14:tracePt t="119995" x="9915525" y="3857625"/>
          <p14:tracePt t="120003" x="9923463" y="3875088"/>
          <p14:tracePt t="120011" x="9931400" y="3875088"/>
          <p14:tracePt t="120075" x="9931400" y="3867150"/>
          <p14:tracePt t="120083" x="9931400" y="3832225"/>
          <p14:tracePt t="120095" x="9931400" y="3790950"/>
          <p14:tracePt t="120100" x="9931400" y="3748088"/>
          <p14:tracePt t="120113" x="9940925" y="3687763"/>
          <p14:tracePt t="120115" x="9948863" y="3629025"/>
          <p14:tracePt t="120127" x="9956800" y="3586163"/>
          <p14:tracePt t="120131" x="9974263" y="3535363"/>
          <p14:tracePt t="120140" x="9999663" y="3475038"/>
          <p14:tracePt t="120150" x="10025063" y="3433763"/>
          <p14:tracePt t="120155" x="10042525" y="3398838"/>
          <p14:tracePt t="120163" x="10050463" y="3365500"/>
          <p14:tracePt t="120170" x="10059988" y="3355975"/>
          <p14:tracePt t="120178" x="10067925" y="3348038"/>
          <p14:tracePt t="120187" x="10067925" y="3340100"/>
          <p14:tracePt t="120195" x="10067925" y="3330575"/>
          <p14:tracePt t="120347" x="10067925" y="3340100"/>
          <p14:tracePt t="120356" x="10067925" y="3355975"/>
          <p14:tracePt t="120365" x="10067925" y="3373438"/>
          <p14:tracePt t="120371" x="10067925" y="3398838"/>
          <p14:tracePt t="120380" x="10059988" y="3416300"/>
          <p14:tracePt t="120388" x="10059988" y="3449638"/>
          <p14:tracePt t="120396" x="10050463" y="3475038"/>
          <p14:tracePt t="120403" x="10050463" y="3502025"/>
          <p14:tracePt t="120412" x="10034588" y="3535363"/>
          <p14:tracePt t="120419" x="10025063" y="3578225"/>
          <p14:tracePt t="120428" x="10009188" y="3636963"/>
          <p14:tracePt t="120435" x="9991725" y="3697288"/>
          <p14:tracePt t="120444" x="9974263" y="3756025"/>
          <p14:tracePt t="120451" x="9948863" y="3832225"/>
          <p14:tracePt t="120462" x="9890125" y="3900488"/>
          <p14:tracePt t="120467" x="9839325" y="3976688"/>
          <p14:tracePt t="120477" x="9779000" y="4044950"/>
          <p14:tracePt t="120483" x="9728200" y="4105275"/>
          <p14:tracePt t="120493" x="9677400" y="4156075"/>
          <p14:tracePt t="120499" x="9634538" y="4206875"/>
          <p14:tracePt t="120510" x="9591675" y="4240213"/>
          <p14:tracePt t="120515" x="9583738" y="4257675"/>
          <p14:tracePt t="120523" x="9566275" y="4265613"/>
          <p14:tracePt t="120530" x="9566275" y="4275138"/>
          <p14:tracePt t="120650" x="9566275" y="4283075"/>
          <p14:tracePt t="120659" x="9575800" y="4283075"/>
          <p14:tracePt t="120666" x="9591675" y="4300538"/>
          <p14:tracePt t="120675" x="9601200" y="4316413"/>
          <p14:tracePt t="120682" x="9609138" y="4325938"/>
          <p14:tracePt t="120796" x="9583738" y="4333875"/>
          <p14:tracePt t="120803" x="9566275" y="4333875"/>
          <p14:tracePt t="120812" x="9532938" y="4316413"/>
          <p14:tracePt t="120819" x="9515475" y="4308475"/>
          <p14:tracePt t="120830" x="9498013" y="4291013"/>
          <p14:tracePt t="120835" x="9482138" y="4275138"/>
          <p14:tracePt t="120844" x="9482138" y="4257675"/>
          <p14:tracePt t="120850" x="9482138" y="4249738"/>
          <p14:tracePt t="120860" x="9482138" y="4232275"/>
          <p14:tracePt t="120866" x="9498013" y="4206875"/>
          <p14:tracePt t="120876" x="9507538" y="4181475"/>
          <p14:tracePt t="120894" x="9591675" y="4037013"/>
          <p14:tracePt t="120898" x="9659938" y="3925888"/>
          <p14:tracePt t="120910" x="9720263" y="3816350"/>
          <p14:tracePt t="120918" x="9779000" y="3722688"/>
          <p14:tracePt t="120926" x="9821863" y="3629025"/>
          <p14:tracePt t="120934" x="9864725" y="3527425"/>
          <p14:tracePt t="120943" x="9898063" y="3433763"/>
          <p14:tracePt t="120950" x="9931400" y="3340100"/>
          <p14:tracePt t="120960" x="9948863" y="3263900"/>
          <p14:tracePt t="120966" x="9956800" y="3221038"/>
          <p14:tracePt t="120976" x="9956800" y="3211513"/>
          <p14:tracePt t="120991" x="9956800" y="3203575"/>
          <p14:tracePt t="121039" x="9948863" y="3203575"/>
          <p14:tracePt t="121055" x="9940925" y="3238500"/>
          <p14:tracePt t="121064" x="9940925" y="3254375"/>
          <p14:tracePt t="121072" x="9931400" y="3289300"/>
          <p14:tracePt t="121080" x="9923463" y="3348038"/>
          <p14:tracePt t="121087" x="9915525" y="3408363"/>
          <p14:tracePt t="121096" x="9906000" y="3467100"/>
          <p14:tracePt t="121102" x="9898063" y="3535363"/>
          <p14:tracePt t="121112" x="9880600" y="3594100"/>
          <p14:tracePt t="121119" x="9872663" y="3654425"/>
          <p14:tracePt t="121128" x="9864725" y="3722688"/>
          <p14:tracePt t="121134" x="9847263" y="3781425"/>
          <p14:tracePt t="121143" x="9829800" y="3816350"/>
          <p14:tracePt t="121151" x="9829800" y="3857625"/>
          <p14:tracePt t="121166" x="9829800" y="3867150"/>
          <p14:tracePt t="121294" x="9847263" y="3857625"/>
          <p14:tracePt t="121301" x="9855200" y="3841750"/>
          <p14:tracePt t="121309" x="9872663" y="3841750"/>
          <p14:tracePt t="121317" x="9872663" y="3832225"/>
          <p14:tracePt t="121326" x="9880600" y="3824288"/>
          <p14:tracePt t="121334" x="9890125" y="3816350"/>
          <p14:tracePt t="121342" x="9898063" y="3816350"/>
          <p14:tracePt t="121375" x="9906000" y="3816350"/>
          <p14:tracePt t="121382" x="9915525" y="3816350"/>
          <p14:tracePt t="121392" x="9923463" y="3857625"/>
          <p14:tracePt t="121398" x="9931400" y="3875088"/>
          <p14:tracePt t="121408" x="9940925" y="3908425"/>
          <p14:tracePt t="121414" x="9948863" y="3960813"/>
          <p14:tracePt t="121422" x="9956800" y="4027488"/>
          <p14:tracePt t="121430" x="9956800" y="4079875"/>
          <p14:tracePt t="121437" x="9956800" y="4138613"/>
          <p14:tracePt t="121446" x="9956800" y="4189413"/>
          <p14:tracePt t="121454" x="9956800" y="4232275"/>
          <p14:tracePt t="121461" x="9956800" y="4265613"/>
          <p14:tracePt t="121470" x="9956800" y="4300538"/>
          <p14:tracePt t="121478" x="9956800" y="4316413"/>
          <p14:tracePt t="121486" x="9956800" y="4333875"/>
          <p14:tracePt t="121502" x="9956800" y="4351338"/>
          <p14:tracePt t="121510" x="9956800" y="4359275"/>
          <p14:tracePt t="121575" x="9931400" y="4341813"/>
          <p14:tracePt t="121584" x="9931400" y="4316413"/>
          <p14:tracePt t="121592" x="9923463" y="4308475"/>
          <p14:tracePt t="121599" x="9923463" y="4283075"/>
          <p14:tracePt t="121611" x="9923463" y="4265613"/>
          <p14:tracePt t="121615" x="9915525" y="4249738"/>
          <p14:tracePt t="121626" x="9915525" y="4214813"/>
          <p14:tracePt t="121633" x="9915525" y="4181475"/>
          <p14:tracePt t="121651" x="9931400" y="4113213"/>
          <p14:tracePt t="121654" x="9948863" y="4079875"/>
          <p14:tracePt t="121662" x="9974263" y="4062413"/>
          <p14:tracePt t="121678" x="9983788" y="4062413"/>
          <p14:tracePt t="121686" x="9991725" y="4062413"/>
          <p14:tracePt t="121775" x="9983788" y="4062413"/>
          <p14:tracePt t="121792" x="9974263" y="4062413"/>
          <p14:tracePt t="121799" x="9940925" y="4052888"/>
          <p14:tracePt t="121808" x="9923463" y="4052888"/>
          <p14:tracePt t="121815" x="9898063" y="4037013"/>
          <p14:tracePt t="121826" x="9890125" y="4037013"/>
          <p14:tracePt t="121831" x="9864725" y="4027488"/>
          <p14:tracePt t="121840" x="9855200" y="4019550"/>
          <p14:tracePt t="121903" x="9847263" y="4011613"/>
          <p14:tracePt t="121911" x="9829800" y="3994150"/>
          <p14:tracePt t="121919" x="9812338" y="3976688"/>
          <p14:tracePt t="121928" x="9804400" y="3960813"/>
          <p14:tracePt t="121935" x="9779000" y="3951288"/>
          <p14:tracePt t="121945" x="9771063" y="3951288"/>
          <p14:tracePt t="121951" x="9745663" y="3943350"/>
          <p14:tracePt t="121961" x="9728200" y="3943350"/>
          <p14:tracePt t="121967" x="9702800" y="3935413"/>
          <p14:tracePt t="121977" x="9685338" y="3935413"/>
          <p14:tracePt t="121983" x="9659938" y="3935413"/>
          <p14:tracePt t="121993" x="9617075" y="3951288"/>
          <p14:tracePt t="121999" x="9558338" y="3976688"/>
          <p14:tracePt t="122010" x="9498013" y="4011613"/>
          <p14:tracePt t="122015" x="9421813" y="4044950"/>
          <p14:tracePt t="122025" x="9353550" y="4087813"/>
          <p14:tracePt t="122031" x="9286875" y="4113213"/>
          <p14:tracePt t="122039" x="9218613" y="4138613"/>
          <p14:tracePt t="122047" x="9150350" y="4146550"/>
          <p14:tracePt t="122054" x="9091613" y="4164013"/>
          <p14:tracePt t="122063" x="9048750" y="4171950"/>
          <p14:tracePt t="122071" x="9005888" y="4181475"/>
          <p14:tracePt t="122078" x="8980488" y="4181475"/>
          <p14:tracePt t="122087" x="8955088" y="4181475"/>
          <p14:tracePt t="122095" x="8929688" y="4181475"/>
          <p14:tracePt t="122102" x="8904288" y="4181475"/>
          <p14:tracePt t="122111" x="8878888" y="4171950"/>
          <p14:tracePt t="122119" x="8843963" y="4164013"/>
          <p14:tracePt t="122127" x="8818563" y="4164013"/>
          <p14:tracePt t="122135" x="8793163" y="4164013"/>
          <p14:tracePt t="122144" x="8777288" y="4164013"/>
          <p14:tracePt t="122151" x="8767763" y="4164013"/>
          <p14:tracePt t="122320" x="8767763" y="4156075"/>
          <p14:tracePt t="122328" x="8767763" y="4146550"/>
          <p14:tracePt t="122336" x="8767763" y="4138613"/>
          <p14:tracePt t="122344" x="8777288" y="4121150"/>
          <p14:tracePt t="122350" x="8777288" y="4105275"/>
          <p14:tracePt t="122359" x="8793163" y="4070350"/>
          <p14:tracePt t="122366" x="8802688" y="4019550"/>
          <p14:tracePt t="122375" x="8818563" y="3960813"/>
          <p14:tracePt t="122382" x="8843963" y="3900488"/>
          <p14:tracePt t="122391" x="8869363" y="3841750"/>
          <p14:tracePt t="122398" x="8894763" y="3781425"/>
          <p14:tracePt t="122407" x="8921750" y="3722688"/>
          <p14:tracePt t="122414" x="8947150" y="3671888"/>
          <p14:tracePt t="122425" x="8963025" y="3629025"/>
          <p14:tracePt t="122430" x="8980488" y="3594100"/>
          <p14:tracePt t="122441" x="8997950" y="3560763"/>
          <p14:tracePt t="122446" x="9023350" y="3527425"/>
          <p14:tracePt t="122454" x="9031288" y="3502025"/>
          <p14:tracePt t="122462" x="9056688" y="3467100"/>
          <p14:tracePt t="122470" x="9074150" y="3449638"/>
          <p14:tracePt t="122478" x="9099550" y="3424238"/>
          <p14:tracePt t="122486" x="9117013" y="3416300"/>
          <p14:tracePt t="122496" x="9142413" y="3408363"/>
          <p14:tracePt t="122502" x="9167813" y="3398838"/>
          <p14:tracePt t="122510" x="9193213" y="3398838"/>
          <p14:tracePt t="122518" x="9201150" y="3398838"/>
          <p14:tracePt t="122526" x="9218613" y="3398838"/>
          <p14:tracePt t="122591" x="9226550" y="3398838"/>
          <p14:tracePt t="122608" x="9236075" y="3398838"/>
          <p14:tracePt t="122616" x="9236075" y="3408363"/>
          <p14:tracePt t="122625" x="9236075" y="3416300"/>
          <p14:tracePt t="122768" x="9236075" y="3424238"/>
          <p14:tracePt t="122784" x="9226550" y="3424238"/>
          <p14:tracePt t="122793" x="9218613" y="3424238"/>
          <p14:tracePt t="122800" x="9209088" y="3424238"/>
          <p14:tracePt t="122812" x="9193213" y="3424238"/>
          <p14:tracePt t="122815" x="9175750" y="3424238"/>
          <p14:tracePt t="122832" x="9167813" y="3424238"/>
          <p14:tracePt t="122843" x="9150350" y="3424238"/>
          <p14:tracePt t="122847" x="9142413" y="3424238"/>
          <p14:tracePt t="122857" x="9132888" y="3424238"/>
          <p14:tracePt t="122863" x="9117013" y="3424238"/>
          <p14:tracePt t="122871" x="9107488" y="3424238"/>
          <p14:tracePt t="122879" x="9099550" y="3424238"/>
          <p14:tracePt t="122887" x="9091613" y="3424238"/>
          <p14:tracePt t="122894" x="9082088" y="3424238"/>
          <p14:tracePt t="122903" x="9074150" y="3424238"/>
          <p14:tracePt t="122910" x="9064625" y="3424238"/>
          <p14:tracePt t="122927" x="9048750" y="3433763"/>
          <p14:tracePt t="122944" x="9039225" y="3433763"/>
          <p14:tracePt t="122950" x="9031288" y="3433763"/>
          <p14:tracePt t="122960" x="9023350" y="3433763"/>
          <p14:tracePt t="122992" x="9013825" y="3441700"/>
          <p14:tracePt t="123152" x="9013825" y="3449638"/>
          <p14:tracePt t="123312" x="8997950" y="3449638"/>
          <p14:tracePt t="123328" x="8988425" y="3449638"/>
          <p14:tracePt t="123335" x="8980488" y="3449638"/>
          <p14:tracePt t="123345" x="8972550" y="3449638"/>
          <p14:tracePt t="123352" x="8963025" y="3449638"/>
          <p14:tracePt t="123362" x="8947150" y="3449638"/>
          <p14:tracePt t="123368" x="8912225" y="3424238"/>
          <p14:tracePt t="123378" x="8869363" y="3398838"/>
          <p14:tracePt t="123383" x="8843963" y="3398838"/>
          <p14:tracePt t="123393" x="8818563" y="3373438"/>
          <p14:tracePt t="123399" x="8802688" y="3365500"/>
          <p14:tracePt t="123409" x="8785225" y="3355975"/>
          <p14:tracePt t="123415" x="8785225" y="3348038"/>
          <p14:tracePt t="123426" x="8785225" y="3340100"/>
          <p14:tracePt t="123439" x="8785225" y="3330575"/>
          <p14:tracePt t="123446" x="8785225" y="3322638"/>
          <p14:tracePt t="123454" x="8785225" y="3314700"/>
          <p14:tracePt t="123462" x="8793163" y="3314700"/>
          <p14:tracePt t="123486" x="8802688" y="3314700"/>
          <p14:tracePt t="123494" x="8810625" y="3314700"/>
          <p14:tracePt t="123502" x="8818563" y="3314700"/>
          <p14:tracePt t="123510" x="8828088" y="3314700"/>
          <p14:tracePt t="123518" x="8861425" y="3314700"/>
          <p14:tracePt t="123526" x="8878888" y="3314700"/>
          <p14:tracePt t="123534" x="8912225" y="3314700"/>
          <p14:tracePt t="123542" x="8955088" y="3340100"/>
          <p14:tracePt t="123550" x="9005888" y="3355975"/>
          <p14:tracePt t="123558" x="9064625" y="3373438"/>
          <p14:tracePt t="123566" x="9107488" y="3390900"/>
          <p14:tracePt t="123576" x="9142413" y="3398838"/>
          <p14:tracePt t="123582" x="9158288" y="3416300"/>
          <p14:tracePt t="123598" x="9158288" y="3433763"/>
          <p14:tracePt t="123607" x="9158288" y="3459163"/>
          <p14:tracePt t="123614" x="9158288" y="3484563"/>
          <p14:tracePt t="123625" x="9150350" y="3509963"/>
          <p14:tracePt t="123632" x="9142413" y="3527425"/>
          <p14:tracePt t="123644" x="9142413" y="3552825"/>
          <p14:tracePt t="123647" x="9124950" y="3560763"/>
          <p14:tracePt t="123659" x="9124950" y="3568700"/>
          <p14:tracePt t="123710" x="9132888" y="3560763"/>
          <p14:tracePt t="123718" x="9132888" y="3552825"/>
          <p14:tracePt t="123726" x="9158288" y="3535363"/>
          <p14:tracePt t="123733" x="9175750" y="3517900"/>
          <p14:tracePt t="123742" x="9218613" y="3502025"/>
          <p14:tracePt t="123749" x="9277350" y="3475038"/>
          <p14:tracePt t="123760" x="9353550" y="3449638"/>
          <p14:tracePt t="123765" x="9431338" y="3416300"/>
          <p14:tracePt t="123775" x="9523413" y="3408363"/>
          <p14:tracePt t="123782" x="9591675" y="3390900"/>
          <p14:tracePt t="123792" x="9652000" y="3382963"/>
          <p14:tracePt t="123797" x="9710738" y="3382963"/>
          <p14:tracePt t="123808" x="9745663" y="3382963"/>
          <p14:tracePt t="123814" x="9779000" y="3382963"/>
          <p14:tracePt t="123823" x="9796463" y="3390900"/>
          <p14:tracePt t="123830" x="9804400" y="3390900"/>
          <p14:tracePt t="123837" x="9839325" y="3424238"/>
          <p14:tracePt t="123845" x="9847263" y="3433763"/>
          <p14:tracePt t="123853" x="9872663" y="3459163"/>
          <p14:tracePt t="123870" x="9890125" y="3475038"/>
          <p14:tracePt t="123878" x="9898063" y="3492500"/>
          <p14:tracePt t="123886" x="9906000" y="3502025"/>
          <p14:tracePt t="123909" x="9923463" y="3517900"/>
          <p14:tracePt t="124017" x="9906000" y="3517900"/>
          <p14:tracePt t="124026" x="9872663" y="3527425"/>
          <p14:tracePt t="124034" x="9821863" y="3535363"/>
          <p14:tracePt t="124042" x="9753600" y="3543300"/>
          <p14:tracePt t="124050" x="9677400" y="3543300"/>
          <p14:tracePt t="124059" x="9591675" y="3543300"/>
          <p14:tracePt t="124065" x="9507538" y="3543300"/>
          <p14:tracePt t="124075" x="9405938" y="3543300"/>
          <p14:tracePt t="124081" x="9320213" y="3543300"/>
          <p14:tracePt t="124092" x="9251950" y="3543300"/>
          <p14:tracePt t="124098" x="9201150" y="3543300"/>
          <p14:tracePt t="124108" x="9158288" y="3543300"/>
          <p14:tracePt t="124114" x="9132888" y="3543300"/>
          <p14:tracePt t="124123" x="9117013" y="3535363"/>
          <p14:tracePt t="124130" x="9107488" y="3535363"/>
          <p14:tracePt t="124141" x="9091613" y="3527425"/>
          <p14:tracePt t="124146" x="9082088" y="3517900"/>
          <p14:tracePt t="124154" x="9056688" y="3509963"/>
          <p14:tracePt t="124162" x="9013825" y="3492500"/>
          <p14:tracePt t="124170" x="9013825" y="3484563"/>
          <p14:tracePt t="124178" x="9005888" y="3484563"/>
          <p14:tracePt t="124186" x="8997950" y="3484563"/>
          <p14:tracePt t="124194" x="8988425" y="3475038"/>
          <p14:tracePt t="124202" x="8980488" y="3475038"/>
          <p14:tracePt t="124306" x="8972550" y="3475038"/>
          <p14:tracePt t="124313" x="8963025" y="3475038"/>
          <p14:tracePt t="124322" x="8963025" y="3484563"/>
          <p14:tracePt t="124329" x="8963025" y="3492500"/>
          <p14:tracePt t="124338" x="8955088" y="3509963"/>
          <p14:tracePt t="124346" x="8955088" y="3517900"/>
          <p14:tracePt t="124353" x="8955088" y="3543300"/>
          <p14:tracePt t="124362" x="8955088" y="3568700"/>
          <p14:tracePt t="124369" x="8955088" y="3578225"/>
          <p14:tracePt t="124378" x="8947150" y="3594100"/>
          <p14:tracePt t="124385" x="8947150" y="3611563"/>
          <p14:tracePt t="124394" x="8947150" y="3619500"/>
          <p14:tracePt t="124401" x="8947150" y="3629025"/>
          <p14:tracePt t="124410" x="8947150" y="3646488"/>
          <p14:tracePt t="124417" x="8937625" y="3654425"/>
          <p14:tracePt t="124530" x="8937625" y="3662363"/>
          <p14:tracePt t="124538" x="8921750" y="3662363"/>
          <p14:tracePt t="124546" x="8894763" y="3662363"/>
          <p14:tracePt t="124554" x="8861425" y="3636963"/>
          <p14:tracePt t="124561" x="8843963" y="3619500"/>
          <p14:tracePt t="124570" x="8802688" y="3578225"/>
          <p14:tracePt t="124578" x="8767763" y="3543300"/>
          <p14:tracePt t="124586" x="8724900" y="3502025"/>
          <p14:tracePt t="124594" x="8709025" y="3475038"/>
          <p14:tracePt t="124602" x="8709025" y="3467100"/>
          <p14:tracePt t="124610" x="8709025" y="3441700"/>
          <p14:tracePt t="124618" x="8709025" y="3416300"/>
          <p14:tracePt t="124626" x="8709025" y="3398838"/>
          <p14:tracePt t="124633" x="8709025" y="3373438"/>
          <p14:tracePt t="124642" x="8716963" y="3355975"/>
          <p14:tracePt t="124649" x="8734425" y="3348038"/>
          <p14:tracePt t="124659" x="8750300" y="3330575"/>
          <p14:tracePt t="124675" x="8785225" y="3322638"/>
          <p14:tracePt t="124682" x="8793163" y="3322638"/>
          <p14:tracePt t="124691" x="8810625" y="3305175"/>
          <p14:tracePt t="124697" x="8836025" y="3305175"/>
          <p14:tracePt t="124714" x="8843963" y="3305175"/>
          <p14:tracePt t="124795" x="8836025" y="3305175"/>
          <p14:tracePt t="124803" x="8828088" y="3305175"/>
          <p14:tracePt t="124811" x="8818563" y="3305175"/>
          <p14:tracePt t="124883" x="8810625" y="3305175"/>
          <p14:tracePt t="124961" x="8818563" y="3305175"/>
          <p14:tracePt t="125009" x="8818563" y="3314700"/>
          <p14:tracePt t="125025" x="8818563" y="3322638"/>
          <p14:tracePt t="125033" x="8818563" y="3330575"/>
          <p14:tracePt t="125058" x="8818563" y="3340100"/>
          <p14:tracePt t="125075" x="8818563" y="3348038"/>
          <p14:tracePt t="125082" x="8810625" y="3355975"/>
          <p14:tracePt t="125090" x="8802688" y="3373438"/>
          <p14:tracePt t="125107" x="8802688" y="3382963"/>
          <p14:tracePt t="125124" x="8793163" y="3382963"/>
          <p14:tracePt t="125140" x="8793163" y="3390900"/>
          <p14:tracePt t="125146" x="8793163" y="3398838"/>
          <p14:tracePt t="125155" x="8793163" y="3416300"/>
          <p14:tracePt t="125162" x="8793163" y="3433763"/>
          <p14:tracePt t="125170" x="8810625" y="3467100"/>
          <p14:tracePt t="125178" x="8828088" y="3484563"/>
          <p14:tracePt t="125186" x="8836025" y="3502025"/>
          <p14:tracePt t="125194" x="8853488" y="3535363"/>
          <p14:tracePt t="125202" x="8869363" y="3552825"/>
          <p14:tracePt t="125210" x="8878888" y="3578225"/>
          <p14:tracePt t="125218" x="8878888" y="3611563"/>
          <p14:tracePt t="125226" x="8886825" y="3662363"/>
          <p14:tracePt t="125234" x="8886825" y="3705225"/>
          <p14:tracePt t="125243" x="8886825" y="3756025"/>
          <p14:tracePt t="125250" x="8886825" y="3798888"/>
          <p14:tracePt t="125259" x="8886825" y="3832225"/>
          <p14:tracePt t="125266" x="8886825" y="3867150"/>
          <p14:tracePt t="125275" x="8886825" y="3900488"/>
          <p14:tracePt t="125282" x="8886825" y="3925888"/>
          <p14:tracePt t="125291" x="8869363" y="3951288"/>
          <p14:tracePt t="125298" x="8861425" y="3960813"/>
          <p14:tracePt t="125308" x="8843963" y="3986213"/>
          <p14:tracePt t="125314" x="8836025" y="3994150"/>
          <p14:tracePt t="125324" x="8818563" y="4011613"/>
          <p14:tracePt t="125330" x="8802688" y="4019550"/>
          <p14:tracePt t="125340" x="8785225" y="4027488"/>
          <p14:tracePt t="125346" x="8759825" y="4037013"/>
          <p14:tracePt t="125353" x="8742363" y="4037013"/>
          <p14:tracePt t="125362" x="8724900" y="4052888"/>
          <p14:tracePt t="125441" x="8716963" y="4052888"/>
          <p14:tracePt t="125465" x="8716963" y="4037013"/>
          <p14:tracePt t="125481" x="8716963" y="4019550"/>
          <p14:tracePt t="125498" x="8716963" y="4011613"/>
          <p14:tracePt t="125507" x="8724900" y="3994150"/>
          <p14:tracePt t="125514" x="8742363" y="3968750"/>
          <p14:tracePt t="125524" x="8759825" y="3960813"/>
          <p14:tracePt t="125530" x="8759825" y="3951288"/>
          <p14:tracePt t="125540" x="8767763" y="3943350"/>
          <p14:tracePt t="125555" x="8777288" y="3943350"/>
          <p14:tracePt t="125563" x="8777288" y="3935413"/>
          <p14:tracePt t="125586" x="8785225" y="3925888"/>
          <p14:tracePt t="125905" x="8802688" y="3908425"/>
          <p14:tracePt t="125922" x="8828088" y="3892550"/>
          <p14:tracePt t="125929" x="8869363" y="3875088"/>
          <p14:tracePt t="125938" x="8937625" y="3867150"/>
          <p14:tracePt t="125945" x="9031288" y="3857625"/>
          <p14:tracePt t="125953" x="9132888" y="3849688"/>
          <p14:tracePt t="125961" x="9236075" y="3841750"/>
          <p14:tracePt t="125969" x="9337675" y="3832225"/>
          <p14:tracePt t="125977" x="9439275" y="3824288"/>
          <p14:tracePt t="125985" x="9523413" y="3806825"/>
          <p14:tracePt t="125994" x="9601200" y="3790950"/>
          <p14:tracePt t="126002" x="9642475" y="3781425"/>
          <p14:tracePt t="126010" x="9652000" y="3781425"/>
          <p14:tracePt t="126018" x="9659938" y="3773488"/>
          <p14:tracePt t="126026" x="9667875" y="3773488"/>
          <p14:tracePt t="126650" x="9667875" y="3790950"/>
          <p14:tracePt t="126666" x="9652000" y="3806825"/>
          <p14:tracePt t="126675" x="9642475" y="3824288"/>
          <p14:tracePt t="126682" x="9617075" y="3857625"/>
          <p14:tracePt t="126691" x="9583738" y="3892550"/>
          <p14:tracePt t="126698" x="9558338" y="3925888"/>
          <p14:tracePt t="126707" x="9515475" y="3960813"/>
          <p14:tracePt t="126713" x="9464675" y="4002088"/>
          <p14:tracePt t="126724" x="9405938" y="4037013"/>
          <p14:tracePt t="126729" x="9328150" y="4062413"/>
          <p14:tracePt t="126740" x="9261475" y="4079875"/>
          <p14:tracePt t="126746" x="9201150" y="4105275"/>
          <p14:tracePt t="126757" x="9132888" y="4130675"/>
          <p14:tracePt t="126762" x="9048750" y="4138613"/>
          <p14:tracePt t="126771" x="8988425" y="4138613"/>
          <p14:tracePt t="126778" x="8955088" y="4138613"/>
          <p14:tracePt t="126786" x="8947150" y="4138613"/>
          <p14:tracePt t="126810" x="8947150" y="4130675"/>
          <p14:tracePt t="126826" x="8947150" y="4113213"/>
          <p14:tracePt t="126835" x="8972550" y="4087813"/>
          <p14:tracePt t="126843" x="9005888" y="4062413"/>
          <p14:tracePt t="126851" x="9023350" y="4037013"/>
          <p14:tracePt t="126860" x="9048750" y="4019550"/>
          <p14:tracePt t="126867" x="9064625" y="4002088"/>
          <p14:tracePt t="126876" x="9074150" y="4002088"/>
          <p14:tracePt t="126895" x="9082088" y="3994150"/>
          <p14:tracePt t="126947" x="9056688" y="3994150"/>
          <p14:tracePt t="126957" x="9031288" y="3994150"/>
          <p14:tracePt t="126964" x="8997950" y="3986213"/>
          <p14:tracePt t="126973" x="8980488" y="3986213"/>
          <p14:tracePt t="126980" x="8947150" y="3986213"/>
          <p14:tracePt t="126987" x="8894763" y="3976688"/>
          <p14:tracePt t="126995" x="8861425" y="3976688"/>
          <p14:tracePt t="127003" x="8828088" y="3960813"/>
          <p14:tracePt t="127011" x="8818563" y="3960813"/>
          <p14:tracePt t="127019" x="8810625" y="3951288"/>
          <p14:tracePt t="127040" x="8802688" y="3943350"/>
          <p14:tracePt t="127056" x="8802688" y="3935413"/>
          <p14:tracePt t="127063" x="8810625" y="3925888"/>
          <p14:tracePt t="127071" x="8828088" y="3917950"/>
          <p14:tracePt t="127079" x="8836025" y="3917950"/>
          <p14:tracePt t="127086" x="8853488" y="3917950"/>
          <p14:tracePt t="127103" x="8886825" y="3935413"/>
          <p14:tracePt t="127110" x="8904288" y="3935413"/>
          <p14:tracePt t="127119" x="8921750" y="3951288"/>
          <p14:tracePt t="127127" x="8937625" y="3951288"/>
          <p14:tracePt t="127135" x="8955088" y="3960813"/>
          <p14:tracePt t="127144" x="8980488" y="3968750"/>
          <p14:tracePt t="127151" x="9005888" y="3976688"/>
          <p14:tracePt t="127160" x="9048750" y="3994150"/>
          <p14:tracePt t="127167" x="9056688" y="3994150"/>
          <p14:tracePt t="127183" x="9064625" y="4011613"/>
          <p14:tracePt t="127341" x="9074150" y="4019550"/>
          <p14:tracePt t="127349" x="9074150" y="4037013"/>
          <p14:tracePt t="127358" x="9082088" y="4062413"/>
          <p14:tracePt t="127365" x="9091613" y="4095750"/>
          <p14:tracePt t="127375" x="9099550" y="4095750"/>
          <p14:tracePt t="127381" x="9107488" y="4113213"/>
          <p14:tracePt t="127391" x="9132888" y="4146550"/>
          <p14:tracePt t="127397" x="9167813" y="4181475"/>
          <p14:tracePt t="127407" x="9193213" y="4206875"/>
          <p14:tracePt t="127414" x="9226550" y="4232275"/>
          <p14:tracePt t="127423" x="9269413" y="4257675"/>
          <p14:tracePt t="127430" x="9328150" y="4300538"/>
          <p14:tracePt t="127440" x="9380538" y="4333875"/>
          <p14:tracePt t="127446" x="9439275" y="4368800"/>
          <p14:tracePt t="127454" x="9507538" y="4394200"/>
          <p14:tracePt t="127462" x="9566275" y="4419600"/>
          <p14:tracePt t="127470" x="9626600" y="4435475"/>
          <p14:tracePt t="127478" x="9677400" y="4445000"/>
          <p14:tracePt t="127487" x="9710738" y="4452938"/>
          <p14:tracePt t="127494" x="9736138" y="4452938"/>
          <p14:tracePt t="127502" x="9761538" y="4452938"/>
          <p14:tracePt t="127510" x="9779000" y="4452938"/>
          <p14:tracePt t="127518" x="9786938" y="4452938"/>
          <p14:tracePt t="127550" x="9796463" y="4460875"/>
          <p14:tracePt t="127616" x="9796463" y="4470400"/>
          <p14:tracePt t="127624" x="9786938" y="4470400"/>
          <p14:tracePt t="127632" x="9771063" y="4470400"/>
          <p14:tracePt t="127651" x="9710738" y="4470400"/>
          <p14:tracePt t="127663" x="9575800" y="4435475"/>
          <p14:tracePt t="127670" x="9490075" y="4402138"/>
          <p14:tracePt t="127678" x="9405938" y="4368800"/>
          <p14:tracePt t="127686" x="9312275" y="4316413"/>
          <p14:tracePt t="127694" x="9236075" y="4275138"/>
          <p14:tracePt t="127702" x="9183688" y="4240213"/>
          <p14:tracePt t="127710" x="9142413" y="4214813"/>
          <p14:tracePt t="127718" x="9124950" y="4206875"/>
          <p14:tracePt t="127742" x="9124950" y="4197350"/>
          <p14:tracePt t="127750" x="9124950" y="4189413"/>
          <p14:tracePt t="127758" x="9124950" y="4164013"/>
          <p14:tracePt t="127766" x="9124950" y="4138613"/>
          <p14:tracePt t="127774" x="9124950" y="4105275"/>
          <p14:tracePt t="127782" x="9124950" y="4052888"/>
          <p14:tracePt t="127790" x="9124950" y="3994150"/>
          <p14:tracePt t="127798" x="9117013" y="3935413"/>
          <p14:tracePt t="127808" x="9107488" y="3875088"/>
          <p14:tracePt t="127814" x="9107488" y="3832225"/>
          <p14:tracePt t="127823" x="9099550" y="3781425"/>
          <p14:tracePt t="127830" x="9091613" y="3748088"/>
          <p14:tracePt t="127840" x="9091613" y="3705225"/>
          <p14:tracePt t="127846" x="9082088" y="3705225"/>
          <p14:tracePt t="127857" x="9082088" y="3697288"/>
          <p14:tracePt t="127936" x="9064625" y="3697288"/>
          <p14:tracePt t="127952" x="9056688" y="3697288"/>
          <p14:tracePt t="127962" x="9039225" y="3697288"/>
          <p14:tracePt t="127967" x="9031288" y="3697288"/>
          <p14:tracePt t="127977" x="9023350" y="3697288"/>
          <p14:tracePt t="127983" x="8997950" y="3697288"/>
          <p14:tracePt t="127991" x="8980488" y="3697288"/>
          <p14:tracePt t="128015" x="8972550" y="3697288"/>
          <p14:tracePt t="128142" x="8972550" y="3687763"/>
          <p14:tracePt t="128165" x="8972550" y="3662363"/>
          <p14:tracePt t="128174" x="8963025" y="3636963"/>
          <p14:tracePt t="128181" x="8963025" y="3629025"/>
          <p14:tracePt t="128191" x="8963025" y="3603625"/>
          <p14:tracePt t="128197" x="8963025" y="3586163"/>
          <p14:tracePt t="128207" x="8955088" y="3560763"/>
          <p14:tracePt t="128214" x="8955088" y="3552825"/>
          <p14:tracePt t="128223" x="8955088" y="3535363"/>
          <p14:tracePt t="128229" x="8955088" y="3509963"/>
          <p14:tracePt t="128243" x="8955088" y="3492500"/>
          <p14:tracePt t="128246" x="8955088" y="3475038"/>
          <p14:tracePt t="128254" x="8955088" y="3467100"/>
          <p14:tracePt t="128262" x="8955088" y="3459163"/>
          <p14:tracePt t="128271" x="8955088" y="3449638"/>
          <p14:tracePt t="128391" x="8947150" y="3475038"/>
          <p14:tracePt t="128399" x="8937625" y="3492500"/>
          <p14:tracePt t="128408" x="8929688" y="3517900"/>
          <p14:tracePt t="128415" x="8912225" y="3543300"/>
          <p14:tracePt t="128425" x="8904288" y="3586163"/>
          <p14:tracePt t="128430" x="8894763" y="3619500"/>
          <p14:tracePt t="128439" x="8886825" y="3646488"/>
          <p14:tracePt t="128446" x="8878888" y="3687763"/>
          <p14:tracePt t="128457" x="8861425" y="3722688"/>
          <p14:tracePt t="128462" x="8843963" y="3748088"/>
          <p14:tracePt t="128470" x="8828088" y="3781425"/>
          <p14:tracePt t="128478" x="8828088" y="3806825"/>
          <p14:tracePt t="128486" x="8810625" y="3832225"/>
          <p14:tracePt t="128494" x="8802688" y="3849688"/>
          <p14:tracePt t="128502" x="8793163" y="3875088"/>
          <p14:tracePt t="128510" x="8785225" y="3875088"/>
          <p14:tracePt t="128518" x="8785225" y="3883025"/>
          <p14:tracePt t="128526" x="8767763" y="3883025"/>
          <p14:tracePt t="128606" x="8759825" y="3883025"/>
          <p14:tracePt t="128623" x="8767763" y="3857625"/>
          <p14:tracePt t="128642" x="8777288" y="3832225"/>
          <p14:tracePt t="128645" x="8785225" y="3824288"/>
          <p14:tracePt t="128655" x="8802688" y="3781425"/>
          <p14:tracePt t="128662" x="8802688" y="3763963"/>
          <p14:tracePt t="128670" x="8810625" y="3738563"/>
          <p14:tracePt t="128678" x="8828088" y="3713163"/>
          <p14:tracePt t="128686" x="8836025" y="3679825"/>
          <p14:tracePt t="128694" x="8836025" y="3662363"/>
          <p14:tracePt t="128702" x="8836025" y="3646488"/>
          <p14:tracePt t="128710" x="8836025" y="3636963"/>
          <p14:tracePt t="128718" x="8818563" y="3619500"/>
          <p14:tracePt t="128726" x="8818563" y="3611563"/>
          <p14:tracePt t="128734" x="8802688" y="3611563"/>
          <p14:tracePt t="128742" x="8767763" y="3603625"/>
          <p14:tracePt t="128750" x="8724900" y="3603625"/>
          <p14:tracePt t="128758" x="8674100" y="3603625"/>
          <p14:tracePt t="128766" x="8597900" y="3619500"/>
          <p14:tracePt t="128775" x="8521700" y="3636963"/>
          <p14:tracePt t="128782" x="8428038" y="3671888"/>
          <p14:tracePt t="128792" x="8326438" y="3687763"/>
          <p14:tracePt t="128798" x="8240713" y="3713163"/>
          <p14:tracePt t="128807" x="8181975" y="3738563"/>
          <p14:tracePt t="128814" x="8164513" y="3756025"/>
          <p14:tracePt t="128830" x="8174038" y="3773488"/>
          <p14:tracePt t="128839" x="8174038" y="3781425"/>
          <p14:tracePt t="128846" x="8199438" y="3790950"/>
          <p14:tracePt t="128856" x="8215313" y="3798888"/>
          <p14:tracePt t="128862" x="8240713" y="3806825"/>
          <p14:tracePt t="128870" x="8275638" y="3816350"/>
          <p14:tracePt t="128878" x="8308975" y="3832225"/>
          <p14:tracePt t="128885" x="8351838" y="3849688"/>
          <p14:tracePt t="128908" x="8385175" y="3867150"/>
          <p14:tracePt t="128910" x="8394700" y="3875088"/>
          <p14:tracePt t="129008" x="8402638" y="3875088"/>
          <p14:tracePt t="129026" x="8410575" y="3883025"/>
          <p14:tracePt t="129040" x="8428038" y="3883025"/>
          <p14:tracePt t="129049" x="8435975" y="3883025"/>
          <p14:tracePt t="129057" x="8453438" y="3883025"/>
          <p14:tracePt t="129063" x="8462963" y="3900488"/>
          <p14:tracePt t="129073" x="8478838" y="3900488"/>
          <p14:tracePt t="129080" x="8513763" y="3900488"/>
          <p14:tracePt t="129087" x="8539163" y="3908425"/>
          <p14:tracePt t="129095" x="8564563" y="3908425"/>
          <p14:tracePt t="129103" x="8597900" y="3908425"/>
          <p14:tracePt t="129111" x="8623300" y="3908425"/>
          <p14:tracePt t="129119" x="8640763" y="3908425"/>
          <p14:tracePt t="129126" x="8666163" y="3908425"/>
          <p14:tracePt t="129135" x="8699500" y="3908425"/>
          <p14:tracePt t="129143" x="8759825" y="3917950"/>
          <p14:tracePt t="129151" x="8828088" y="3917950"/>
          <p14:tracePt t="129160" x="8894763" y="3917950"/>
          <p14:tracePt t="129167" x="8963025" y="3917950"/>
          <p14:tracePt t="129176" x="9039225" y="3917950"/>
          <p14:tracePt t="129183" x="9132888" y="3917950"/>
          <p14:tracePt t="129192" x="9236075" y="3908425"/>
          <p14:tracePt t="129199" x="9345613" y="3892550"/>
          <p14:tracePt t="129209" x="9447213" y="3883025"/>
          <p14:tracePt t="129215" x="9540875" y="3867150"/>
          <p14:tracePt t="129225" x="9601200" y="3857625"/>
          <p14:tracePt t="129231" x="9609138" y="3857625"/>
          <p14:tracePt t="129242" x="9617075" y="3857625"/>
          <p14:tracePt t="129311" x="9601200" y="3857625"/>
          <p14:tracePt t="129320" x="9550400" y="3857625"/>
          <p14:tracePt t="129327" x="9498013" y="3857625"/>
          <p14:tracePt t="129335" x="9431338" y="3857625"/>
          <p14:tracePt t="129344" x="9353550" y="3857625"/>
          <p14:tracePt t="129352" x="9294813" y="3857625"/>
          <p14:tracePt t="129361" x="9226550" y="3849688"/>
          <p14:tracePt t="129367" x="9175750" y="3841750"/>
          <p14:tracePt t="129377" x="9142413" y="3824288"/>
          <p14:tracePt t="129384" x="9124950" y="3824288"/>
          <p14:tracePt t="129409" x="9117013" y="3816350"/>
          <p14:tracePt t="129455" x="9117013" y="3806825"/>
          <p14:tracePt t="129464" x="9099550" y="3798888"/>
          <p14:tracePt t="129473" x="9091613" y="3773488"/>
          <p14:tracePt t="129480" x="9074150" y="3748088"/>
          <p14:tracePt t="129488" x="9064625" y="3722688"/>
          <p14:tracePt t="129498" x="9048750" y="3697288"/>
          <p14:tracePt t="129503" x="9048750" y="3662363"/>
          <p14:tracePt t="129511" x="9048750" y="3654425"/>
          <p14:tracePt t="129518" x="9039225" y="3636963"/>
          <p14:tracePt t="129526" x="9039225" y="3619500"/>
          <p14:tracePt t="129542" x="9039225" y="3611563"/>
          <p14:tracePt t="129551" x="9039225" y="3603625"/>
          <p14:tracePt t="129558" x="9039225" y="3594100"/>
          <p14:tracePt t="129566" x="9039225" y="3586163"/>
          <p14:tracePt t="129575" x="9039225" y="3578225"/>
          <p14:tracePt t="129598" x="9039225" y="3568700"/>
          <p14:tracePt t="129670" x="9048750" y="3568700"/>
          <p14:tracePt t="129678" x="9048750" y="3578225"/>
          <p14:tracePt t="129689" x="9048750" y="3594100"/>
          <p14:tracePt t="129696" x="9048750" y="3611563"/>
          <p14:tracePt t="129711" x="9048750" y="3629025"/>
          <p14:tracePt t="129720" x="9048750" y="3636963"/>
          <p14:tracePt t="129727" x="9039225" y="3636963"/>
          <p14:tracePt t="129737" x="9005888" y="3646488"/>
          <p14:tracePt t="129745" x="8980488" y="3646488"/>
          <p14:tracePt t="129750" x="8955088" y="3654425"/>
          <p14:tracePt t="129759" x="8929688" y="3654425"/>
          <p14:tracePt t="129767" x="8912225" y="3654425"/>
          <p14:tracePt t="129776" x="8894763" y="3654425"/>
          <p14:tracePt t="129783" x="8869363" y="3654425"/>
          <p14:tracePt t="129799" x="8853488" y="3654425"/>
          <p14:tracePt t="129839" x="8843963" y="3654425"/>
          <p14:tracePt t="129855" x="8843963" y="3646488"/>
          <p14:tracePt t="129863" x="8843963" y="3629025"/>
          <p14:tracePt t="129872" x="8836025" y="3611563"/>
          <p14:tracePt t="129888" x="8836025" y="3603625"/>
          <p14:tracePt t="129999" x="8828088" y="3594100"/>
          <p14:tracePt t="130007" x="8818563" y="3594100"/>
          <p14:tracePt t="130014" x="8802688" y="3594100"/>
          <p14:tracePt t="130023" x="8793163" y="3594100"/>
          <p14:tracePt t="130030" x="8785225" y="3594100"/>
          <p14:tracePt t="130047" x="8767763" y="3586163"/>
          <p14:tracePt t="130056" x="8767763" y="3578225"/>
          <p14:tracePt t="130103" x="8767763" y="3560763"/>
          <p14:tracePt t="130116" x="8777288" y="3552825"/>
          <p14:tracePt t="130131" x="8793163" y="3543300"/>
          <p14:tracePt t="130141" x="8802688" y="3543300"/>
          <p14:tracePt t="130147" x="8828088" y="3543300"/>
          <p14:tracePt t="130159" x="8843963" y="3543300"/>
          <p14:tracePt t="130162" x="8869363" y="3543300"/>
          <p14:tracePt t="130174" x="8894763" y="3543300"/>
          <p14:tracePt t="130179" x="8921750" y="3543300"/>
          <p14:tracePt t="130187" x="8947150" y="3552825"/>
          <p14:tracePt t="130194" x="8963025" y="3560763"/>
          <p14:tracePt t="130203" x="8963025" y="3568700"/>
          <p14:tracePt t="130211" x="8963025" y="3578225"/>
          <p14:tracePt t="130219" x="8963025" y="3586163"/>
          <p14:tracePt t="130235" x="8955088" y="3603625"/>
          <p14:tracePt t="130242" x="8955088" y="3611563"/>
          <p14:tracePt t="130251" x="8937625" y="3619500"/>
          <p14:tracePt t="130260" x="8921750" y="3629025"/>
          <p14:tracePt t="130267" x="8894763" y="3636963"/>
          <p14:tracePt t="130276" x="8869363" y="3636963"/>
          <p14:tracePt t="130283" x="8843963" y="3636963"/>
          <p14:tracePt t="130292" x="8802688" y="3619500"/>
          <p14:tracePt t="130298" x="8777288" y="3611563"/>
          <p14:tracePt t="130309" x="8750300" y="3594100"/>
          <p14:tracePt t="130314" x="8734425" y="3578225"/>
          <p14:tracePt t="130324" x="8734425" y="3568700"/>
          <p14:tracePt t="130340" x="8734425" y="3552825"/>
          <p14:tracePt t="130357" x="8742363" y="3535363"/>
          <p14:tracePt t="130362" x="8742363" y="3527425"/>
          <p14:tracePt t="130373" x="8750300" y="3527425"/>
          <p14:tracePt t="130378" x="8750300" y="3509963"/>
          <p14:tracePt t="130386" x="8759825" y="3502025"/>
          <p14:tracePt t="130394" x="8777288" y="3492500"/>
          <p14:tracePt t="130403" x="8802688" y="3492500"/>
          <p14:tracePt t="130410" x="8828088" y="3492500"/>
          <p14:tracePt t="130418" x="8843963" y="3492500"/>
          <p14:tracePt t="130426" x="8861425" y="3492500"/>
          <p14:tracePt t="130434" x="8886825" y="3492500"/>
          <p14:tracePt t="130442" x="8912225" y="3492500"/>
          <p14:tracePt t="130451" x="8921750" y="3492500"/>
          <p14:tracePt t="130459" x="8929688" y="3492500"/>
          <p14:tracePt t="130491" x="8921750" y="3492500"/>
          <p14:tracePt t="130498" x="8912225" y="3509963"/>
          <p14:tracePt t="130514" x="8904288" y="3509963"/>
          <p14:tracePt t="130524" x="8886825" y="3502025"/>
          <p14:tracePt t="130530" x="8869363" y="3492500"/>
          <p14:tracePt t="130540" x="8843963" y="3475038"/>
          <p14:tracePt t="130547" x="8818563" y="3449638"/>
          <p14:tracePt t="130557" x="8810625" y="3441700"/>
          <p14:tracePt t="130563" x="8802688" y="3398838"/>
          <p14:tracePt t="130571" x="8802688" y="3373438"/>
          <p14:tracePt t="130578" x="8802688" y="3365500"/>
          <p14:tracePt t="130586" x="8802688" y="3348038"/>
          <p14:tracePt t="130595" x="8802688" y="3340100"/>
          <p14:tracePt t="130602" x="8810625" y="3330575"/>
          <p14:tracePt t="130610" x="8818563" y="3322638"/>
          <p14:tracePt t="130619" x="8828088" y="3322638"/>
          <p14:tracePt t="130626" x="8836025" y="3322638"/>
          <p14:tracePt t="130636" x="8878888" y="3330575"/>
          <p14:tracePt t="130645" x="8894763" y="3348038"/>
          <p14:tracePt t="130650" x="8904288" y="3373438"/>
          <p14:tracePt t="130659" x="8912225" y="3398838"/>
          <p14:tracePt t="130667" x="8912225" y="3416300"/>
          <p14:tracePt t="130676" x="8912225" y="3424238"/>
          <p14:tracePt t="130682" x="8912225" y="3441700"/>
          <p14:tracePt t="130692" x="8921750" y="3449638"/>
          <p14:tracePt t="130699" x="8921750" y="3459163"/>
          <p14:tracePt t="130714" x="8912225" y="3467100"/>
          <p14:tracePt t="130724" x="8894763" y="3467100"/>
          <p14:tracePt t="130731" x="8878888" y="3467100"/>
          <p14:tracePt t="130740" x="8853488" y="3467100"/>
          <p14:tracePt t="130747" x="8828088" y="3459163"/>
          <p14:tracePt t="130757" x="8785225" y="3441700"/>
          <p14:tracePt t="130762" x="8750300" y="3433763"/>
          <p14:tracePt t="130773" x="8724900" y="3433763"/>
          <p14:tracePt t="130779" x="8709025" y="3433763"/>
          <p14:tracePt t="130786" x="8683625" y="3433763"/>
          <p14:tracePt t="130794" x="8658225" y="3433763"/>
          <p14:tracePt t="130803" x="8632825" y="3433763"/>
          <p14:tracePt t="130811" x="8605838" y="3433763"/>
          <p14:tracePt t="130818" x="8572500" y="3433763"/>
          <p14:tracePt t="130826" x="8539163" y="3433763"/>
          <p14:tracePt t="130834" x="8513763" y="3433763"/>
          <p14:tracePt t="130842" x="8488363" y="3449638"/>
          <p14:tracePt t="130850" x="8453438" y="3467100"/>
          <p14:tracePt t="130858" x="8410575" y="3492500"/>
          <p14:tracePt t="130866" x="8377238" y="3517900"/>
          <p14:tracePt t="130876" x="8334375" y="3552825"/>
          <p14:tracePt t="130893" x="8275638" y="3611563"/>
          <p14:tracePt t="130899" x="8240713" y="3646488"/>
          <p14:tracePt t="130907" x="8199438" y="3697288"/>
          <p14:tracePt t="130914" x="8174038" y="3738563"/>
          <p14:tracePt t="130925" x="8139113" y="3790950"/>
          <p14:tracePt t="130931" x="8113713" y="3832225"/>
          <p14:tracePt t="130940" x="8080375" y="3883025"/>
          <p14:tracePt t="130946" x="8054975" y="3925888"/>
          <p14:tracePt t="130957" x="8037513" y="3968750"/>
          <p14:tracePt t="130963" x="8012113" y="4002088"/>
          <p14:tracePt t="130973" x="7986713" y="4037013"/>
          <p14:tracePt t="130978" x="7977188" y="4044950"/>
          <p14:tracePt t="130987" x="7961313" y="4070350"/>
          <p14:tracePt t="130994" x="7943850" y="4070350"/>
          <p14:tracePt t="131002" x="7910513" y="4087813"/>
          <p14:tracePt t="131010" x="7875588" y="4087813"/>
          <p14:tracePt t="131018" x="7832725" y="4113213"/>
          <p14:tracePt t="131026" x="7807325" y="4130675"/>
          <p14:tracePt t="131034" x="7781925" y="4130675"/>
          <p14:tracePt t="131042" x="7731125" y="4146550"/>
          <p14:tracePt t="131049" x="7680325" y="4164013"/>
          <p14:tracePt t="131058" x="7612063" y="4181475"/>
          <p14:tracePt t="131065" x="7553325" y="4197350"/>
          <p14:tracePt t="131074" x="7485063" y="4224338"/>
          <p14:tracePt t="131082" x="7434263" y="4249738"/>
          <p14:tracePt t="131091" x="7400925" y="4275138"/>
          <p14:tracePt t="131098" x="7391400" y="4283075"/>
          <p14:tracePt t="131108" x="7383463" y="4291013"/>
          <p14:tracePt t="131146" x="7391400" y="4291013"/>
          <p14:tracePt t="131155" x="7416800" y="4291013"/>
          <p14:tracePt t="131162" x="7442200" y="4291013"/>
          <p14:tracePt t="131173" x="7527925" y="4265613"/>
          <p14:tracePt t="131178" x="7646988" y="4224338"/>
          <p14:tracePt t="131187" x="7832725" y="4164013"/>
          <p14:tracePt t="131194" x="8070850" y="4079875"/>
          <p14:tracePt t="131203" x="8308975" y="3994150"/>
          <p14:tracePt t="131211" x="8564563" y="3908425"/>
          <p14:tracePt t="131218" x="8853488" y="3867150"/>
          <p14:tracePt t="131226" x="9142413" y="3841750"/>
          <p14:tracePt t="131235" x="9396413" y="3824288"/>
          <p14:tracePt t="131242" x="9652000" y="3824288"/>
          <p14:tracePt t="131251" x="9847263" y="3832225"/>
          <p14:tracePt t="131259" x="9974263" y="3849688"/>
          <p14:tracePt t="131268" x="10067925" y="3867150"/>
          <p14:tracePt t="131276" x="10126663" y="3892550"/>
          <p14:tracePt t="131282" x="10126663" y="3900488"/>
          <p14:tracePt t="131292" x="10126663" y="3917950"/>
          <p14:tracePt t="131298" x="10126663" y="3925888"/>
          <p14:tracePt t="131308" x="10126663" y="3943350"/>
          <p14:tracePt t="131315" x="10118725" y="3951288"/>
          <p14:tracePt t="131325" x="10101263" y="3960813"/>
          <p14:tracePt t="131330" x="10085388" y="3968750"/>
          <p14:tracePt t="131340" x="10075863" y="3976688"/>
          <p14:tracePt t="131347" x="10067925" y="3976688"/>
          <p14:tracePt t="131357" x="10050463" y="3976688"/>
          <p14:tracePt t="131363" x="10025063" y="3976688"/>
          <p14:tracePt t="131373" x="9999663" y="3976688"/>
          <p14:tracePt t="131378" x="9974263" y="3976688"/>
          <p14:tracePt t="131387" x="9931400" y="3976688"/>
          <p14:tracePt t="131394" x="9864725" y="3986213"/>
          <p14:tracePt t="131403" x="9761538" y="3994150"/>
          <p14:tracePt t="131410" x="9634538" y="3994150"/>
          <p14:tracePt t="131419" x="9498013" y="4002088"/>
          <p14:tracePt t="131426" x="9363075" y="4019550"/>
          <p14:tracePt t="131434" x="9167813" y="4044950"/>
          <p14:tracePt t="131442" x="9013825" y="4070350"/>
          <p14:tracePt t="131451" x="8861425" y="4087813"/>
          <p14:tracePt t="131459" x="8716963" y="4095750"/>
          <p14:tracePt t="131466" x="8605838" y="4113213"/>
          <p14:tracePt t="131476" x="8504238" y="4121150"/>
          <p14:tracePt t="131482" x="8402638" y="4121150"/>
          <p14:tracePt t="131492" x="8308975" y="4121150"/>
          <p14:tracePt t="131498" x="8224838" y="4121150"/>
          <p14:tracePt t="131508" x="8156575" y="4121150"/>
          <p14:tracePt t="131514" x="8096250" y="4121150"/>
          <p14:tracePt t="131525" x="8029575" y="4121150"/>
          <p14:tracePt t="131530" x="7986713" y="4121150"/>
          <p14:tracePt t="131541" x="7926388" y="4121150"/>
          <p14:tracePt t="131547" x="7867650" y="4113213"/>
          <p14:tracePt t="131558" x="7816850" y="4095750"/>
          <p14:tracePt t="131562" x="7773988" y="4079875"/>
          <p14:tracePt t="131574" x="7740650" y="4070350"/>
          <p14:tracePt t="131578" x="7731125" y="4062413"/>
          <p14:tracePt t="131587" x="7723188" y="4044950"/>
          <p14:tracePt t="131639" x="7723188" y="4037013"/>
          <p14:tracePt t="131756" x="7731125" y="4037013"/>
          <p14:tracePt t="131773" x="7748588" y="4052888"/>
          <p14:tracePt t="131781" x="7756525" y="4062413"/>
          <p14:tracePt t="131788" x="7773988" y="4079875"/>
          <p14:tracePt t="131796" x="7781925" y="4105275"/>
          <p14:tracePt t="131803" x="7816850" y="4130675"/>
          <p14:tracePt t="131810" x="7816850" y="4138613"/>
          <p14:tracePt t="131818" x="7842250" y="4146550"/>
          <p14:tracePt t="131834" x="7859713" y="4146550"/>
          <p14:tracePt t="131842" x="7885113" y="4138613"/>
          <p14:tracePt t="131850" x="7900988" y="4121150"/>
          <p14:tracePt t="131858" x="7910513" y="4095750"/>
          <p14:tracePt t="131866" x="7918450" y="4070350"/>
          <p14:tracePt t="131876" x="7935913" y="4044950"/>
          <p14:tracePt t="131882" x="7943850" y="3994150"/>
          <p14:tracePt t="132043" x="7943850" y="4002088"/>
          <p14:tracePt t="132051" x="7943850" y="4011613"/>
          <p14:tracePt t="132068" x="7961313" y="4027488"/>
          <p14:tracePt t="132077" x="7969250" y="4027488"/>
          <p14:tracePt t="132083" x="7969250" y="4037013"/>
          <p14:tracePt t="132099" x="7969250" y="4052888"/>
          <p14:tracePt t="132107" x="7961313" y="4087813"/>
          <p14:tracePt t="132114" x="7926388" y="4130675"/>
          <p14:tracePt t="132123" x="7893050" y="4146550"/>
          <p14:tracePt t="132130" x="7875588" y="4156075"/>
          <p14:tracePt t="132162" x="7875588" y="4164013"/>
          <p14:tracePt t="132178" x="7885113" y="4171950"/>
          <p14:tracePt t="132187" x="7893050" y="4171950"/>
          <p14:tracePt t="132370" x="7900988" y="4171950"/>
          <p14:tracePt t="132396" x="7926388" y="4171950"/>
          <p14:tracePt t="132404" x="7951788" y="4171950"/>
          <p14:tracePt t="132412" x="7969250" y="4171950"/>
          <p14:tracePt t="132420" x="8004175" y="4164013"/>
          <p14:tracePt t="132428" x="8062913" y="4156075"/>
          <p14:tracePt t="132436" x="8147050" y="4146550"/>
          <p14:tracePt t="132445" x="8215313" y="4138613"/>
          <p14:tracePt t="132451" x="8283575" y="4138613"/>
          <p14:tracePt t="132460" x="8351838" y="4130675"/>
          <p14:tracePt t="132466" x="8420100" y="4121150"/>
          <p14:tracePt t="132476" x="8478838" y="4121150"/>
          <p14:tracePt t="132482" x="8521700" y="4121150"/>
          <p14:tracePt t="132492" x="8555038" y="4121150"/>
          <p14:tracePt t="132499" x="8572500" y="4121150"/>
          <p14:tracePt t="132515" x="8580438" y="4121150"/>
          <p14:tracePt t="132596" x="8572500" y="4121150"/>
          <p14:tracePt t="132604" x="8564563" y="4121150"/>
          <p14:tracePt t="132612" x="8547100" y="4121150"/>
          <p14:tracePt t="132620" x="8529638" y="4121150"/>
          <p14:tracePt t="132631" x="8496300" y="4121150"/>
          <p14:tracePt t="132637" x="8420100" y="4113213"/>
          <p14:tracePt t="132644" x="8318500" y="4105275"/>
          <p14:tracePt t="132651" x="8232775" y="4105275"/>
          <p14:tracePt t="132658" x="8113713" y="4095750"/>
          <p14:tracePt t="132666" x="7994650" y="4087813"/>
          <p14:tracePt t="132674" x="7885113" y="4087813"/>
          <p14:tracePt t="132682" x="7791450" y="4070350"/>
          <p14:tracePt t="132690" x="7723188" y="4062413"/>
          <p14:tracePt t="132698" x="7672388" y="4052888"/>
          <p14:tracePt t="132707" x="7662863" y="4037013"/>
          <p14:tracePt t="132714" x="7654925" y="4037013"/>
          <p14:tracePt t="132888" x="7629525" y="4052888"/>
          <p14:tracePt t="132890" x="7586663" y="4062413"/>
          <p14:tracePt t="132898" x="7493000" y="4113213"/>
          <p14:tracePt t="132907" x="7373938" y="4164013"/>
          <p14:tracePt t="132914" x="7213600" y="4206875"/>
          <p14:tracePt t="132925" x="7000875" y="4275138"/>
          <p14:tracePt t="132930" x="6770688" y="4325938"/>
          <p14:tracePt t="132940" x="6550025" y="4368800"/>
          <p14:tracePt t="132946" x="6286500" y="4394200"/>
          <p14:tracePt t="132956" x="6075363" y="4410075"/>
          <p14:tracePt t="132962" x="5913438" y="4410075"/>
          <p14:tracePt t="132972" x="5794375" y="4419600"/>
          <p14:tracePt t="132978" x="5718175" y="4427538"/>
          <p14:tracePt t="132989" x="5667375" y="4435475"/>
          <p14:tracePt t="132994" x="5641975" y="4445000"/>
          <p14:tracePt t="133010" x="5632450" y="4445000"/>
          <p14:tracePt t="133026" x="5624513" y="4445000"/>
          <p14:tracePt t="133035" x="5616575" y="4445000"/>
          <p14:tracePt t="133042" x="5607050" y="4427538"/>
          <p14:tracePt t="133050" x="5581650" y="4410075"/>
          <p14:tracePt t="133058" x="5565775" y="4376738"/>
          <p14:tracePt t="133066" x="5538788" y="4351338"/>
          <p14:tracePt t="133074" x="5522913" y="4316413"/>
          <p14:tracePt t="133082" x="5487988" y="4265613"/>
          <p14:tracePt t="133092" x="5446713" y="4206875"/>
          <p14:tracePt t="133098" x="5411788" y="4130675"/>
          <p14:tracePt t="133107" x="5378450" y="4052888"/>
          <p14:tracePt t="133114" x="5353050" y="3960813"/>
          <p14:tracePt t="133124" x="5318125" y="3849688"/>
          <p14:tracePt t="133130" x="5292725" y="3748088"/>
          <p14:tracePt t="133140" x="5276850" y="3646488"/>
          <p14:tracePt t="133146" x="5241925" y="3517900"/>
          <p14:tracePt t="133157" x="5224463" y="3382963"/>
          <p14:tracePt t="133163" x="5199063" y="3254375"/>
          <p14:tracePt t="133173" x="5191125" y="3152775"/>
          <p14:tracePt t="133178" x="5191125" y="3051175"/>
          <p14:tracePt t="133192" x="5191125" y="2957513"/>
          <p14:tracePt t="133198" x="5191125" y="2881313"/>
          <p14:tracePt t="133207" x="5191125" y="2820988"/>
          <p14:tracePt t="133213" x="5208588" y="2778125"/>
          <p14:tracePt t="133224" x="5216525" y="2727325"/>
          <p14:tracePt t="133230" x="5224463" y="2701925"/>
          <p14:tracePt t="133240" x="5233988" y="2686050"/>
          <p14:tracePt t="133245" x="5241925" y="2668588"/>
          <p14:tracePt t="133262" x="5249863" y="2660650"/>
          <p14:tracePt t="133657" x="5233988" y="2668588"/>
          <p14:tracePt t="133661" x="5208588" y="2711450"/>
          <p14:tracePt t="133670" x="5183188" y="2787650"/>
          <p14:tracePt t="133675" x="5165725" y="2863850"/>
          <p14:tracePt t="133678" x="5157788" y="2957513"/>
          <p14:tracePt t="133688" x="5157788" y="3059113"/>
          <p14:tracePt t="133695" x="5165725" y="3160713"/>
          <p14:tracePt t="133702" x="5191125" y="3263900"/>
          <p14:tracePt t="133710" x="5224463" y="3355975"/>
          <p14:tracePt t="133718" x="5241925" y="3441700"/>
          <p14:tracePt t="133726" x="5276850" y="3527425"/>
          <p14:tracePt t="133734" x="5302250" y="3578225"/>
          <p14:tracePt t="133742" x="5335588" y="3611563"/>
          <p14:tracePt t="133750" x="5368925" y="3654425"/>
          <p14:tracePt t="133758" x="5411788" y="3697288"/>
          <p14:tracePt t="133766" x="5437188" y="3738563"/>
          <p14:tracePt t="133775" x="5480050" y="3773488"/>
          <p14:tracePt t="133782" x="5548313" y="3806825"/>
          <p14:tracePt t="133790" x="5616575" y="3841750"/>
          <p14:tracePt t="133798" x="5718175" y="3867150"/>
          <p14:tracePt t="133807" x="5853113" y="3900488"/>
          <p14:tracePt t="133814" x="5964238" y="3925888"/>
          <p14:tracePt t="133824" x="6057900" y="3960813"/>
          <p14:tracePt t="133830" x="6194425" y="3994150"/>
          <p14:tracePt t="133839" x="6321425" y="4052888"/>
          <p14:tracePt t="133846" x="6415088" y="4105275"/>
          <p14:tracePt t="133855" x="6524625" y="4181475"/>
          <p14:tracePt t="133862" x="6635750" y="4249738"/>
          <p14:tracePt t="133873" x="6745288" y="4341813"/>
          <p14:tracePt t="133878" x="6831013" y="4419600"/>
          <p14:tracePt t="133889" x="6889750" y="4486275"/>
          <p14:tracePt t="133908" x="6975475" y="4622800"/>
          <p14:tracePt t="133910" x="7000875" y="4683125"/>
          <p14:tracePt t="133918" x="7018338" y="4749800"/>
          <p14:tracePt t="133926" x="7026275" y="4810125"/>
          <p14:tracePt t="133934" x="7043738" y="4868863"/>
          <p14:tracePt t="133942" x="7051675" y="4903788"/>
          <p14:tracePt t="133950" x="7059613" y="4946650"/>
          <p14:tracePt t="133958" x="7059613" y="4954588"/>
          <p14:tracePt t="133966" x="7059613" y="4972050"/>
          <p14:tracePt t="133974" x="7069138" y="4987925"/>
          <p14:tracePt t="133982" x="7069138" y="5013325"/>
          <p14:tracePt t="133990" x="7069138" y="5038725"/>
          <p14:tracePt t="133998" x="7069138" y="5056188"/>
          <p14:tracePt t="134007" x="7069138" y="5073650"/>
          <p14:tracePt t="134014" x="7059613" y="5081588"/>
          <p14:tracePt t="134023" x="7051675" y="5091113"/>
          <p14:tracePt t="134031" x="7043738" y="5091113"/>
          <p14:tracePt t="134039" x="7034213" y="5091113"/>
          <p14:tracePt t="134047" x="7026275" y="5099050"/>
          <p14:tracePt t="134056" x="7018338" y="5099050"/>
          <p14:tracePt t="134062" x="7000875" y="5099050"/>
          <p14:tracePt t="134072" x="6958013" y="5081588"/>
          <p14:tracePt t="134078" x="6932613" y="5073650"/>
          <p14:tracePt t="134089" x="6889750" y="5048250"/>
          <p14:tracePt t="134094" x="6864350" y="5038725"/>
          <p14:tracePt t="134102" x="6805613" y="5022850"/>
          <p14:tracePt t="134110" x="6737350" y="4997450"/>
          <p14:tracePt t="134119" x="6653213" y="4962525"/>
          <p14:tracePt t="134126" x="6550025" y="4919663"/>
          <p14:tracePt t="134134" x="6465888" y="4886325"/>
          <p14:tracePt t="134142" x="6380163" y="4835525"/>
          <p14:tracePt t="134150" x="6321425" y="4792663"/>
          <p14:tracePt t="134158" x="6261100" y="4741863"/>
          <p14:tracePt t="134166" x="6219825" y="4699000"/>
          <p14:tracePt t="134174" x="6176963" y="4657725"/>
          <p14:tracePt t="134182" x="6142038" y="4605338"/>
          <p14:tracePt t="134191" x="6100763" y="4529138"/>
          <p14:tracePt t="134198" x="6075363" y="4470400"/>
          <p14:tracePt t="134207" x="6032500" y="4402138"/>
          <p14:tracePt t="134214" x="6007100" y="4341813"/>
          <p14:tracePt t="134223" x="5972175" y="4265613"/>
          <p14:tracePt t="134230" x="5946775" y="4206875"/>
          <p14:tracePt t="134240" x="5921375" y="4146550"/>
          <p14:tracePt t="134246" x="5870575" y="4070350"/>
          <p14:tracePt t="134256" x="5837238" y="4002088"/>
          <p14:tracePt t="134262" x="5802313" y="3925888"/>
          <p14:tracePt t="134273" x="5761038" y="3857625"/>
          <p14:tracePt t="134278" x="5726113" y="3781425"/>
          <p14:tracePt t="134286" x="5700713" y="3730625"/>
          <p14:tracePt t="134294" x="5675313" y="3679825"/>
          <p14:tracePt t="134301" x="5649913" y="3629025"/>
          <p14:tracePt t="134309" x="5616575" y="3568700"/>
          <p14:tracePt t="134318" x="5573713" y="3502025"/>
          <p14:tracePt t="134326" x="5538788" y="3416300"/>
          <p14:tracePt t="134334" x="5497513" y="3355975"/>
          <p14:tracePt t="134342" x="5454650" y="3289300"/>
          <p14:tracePt t="134350" x="5421313" y="3228975"/>
          <p14:tracePt t="134358" x="5386388" y="3170238"/>
          <p14:tracePt t="134366" x="5353050" y="3109913"/>
          <p14:tracePt t="134374" x="5327650" y="3059113"/>
          <p14:tracePt t="134382" x="5292725" y="2990850"/>
          <p14:tracePt t="134390" x="5276850" y="2957513"/>
          <p14:tracePt t="134398" x="5259388" y="2914650"/>
          <p14:tracePt t="134407" x="5241925" y="2871788"/>
          <p14:tracePt t="134414" x="5233988" y="2855913"/>
          <p14:tracePt t="134424" x="5224463" y="2830513"/>
          <p14:tracePt t="134430" x="5216525" y="2805113"/>
          <p14:tracePt t="134439" x="5208588" y="2778125"/>
          <p14:tracePt t="134446" x="5208588" y="2762250"/>
          <p14:tracePt t="134456" x="5199063" y="2744788"/>
          <p14:tracePt t="134462" x="5191125" y="2727325"/>
          <p14:tracePt t="134544" x="5183188" y="2719388"/>
          <p14:tracePt t="134574" x="5165725" y="2744788"/>
          <p14:tracePt t="134590" x="5165725" y="2778125"/>
          <p14:tracePt t="134598" x="5165725" y="2813050"/>
          <p14:tracePt t="134606" x="5165725" y="2838450"/>
          <p14:tracePt t="134614" x="5165725" y="2871788"/>
          <p14:tracePt t="134623" x="5165725" y="2906713"/>
          <p14:tracePt t="134631" x="5165725" y="2922588"/>
          <p14:tracePt t="134640" x="5165725" y="2949575"/>
          <p14:tracePt t="134647" x="5165725" y="2965450"/>
          <p14:tracePt t="134656" x="5165725" y="2990850"/>
          <p14:tracePt t="134662" x="5165725" y="3016250"/>
          <p14:tracePt t="134672" x="5173663" y="3041650"/>
          <p14:tracePt t="134678" x="5183188" y="3084513"/>
          <p14:tracePt t="134688" x="5191125" y="3119438"/>
          <p14:tracePt t="134694" x="5199063" y="3152775"/>
          <p14:tracePt t="134702" x="5216525" y="3195638"/>
          <p14:tracePt t="134710" x="5224463" y="3228975"/>
          <p14:tracePt t="134718" x="5233988" y="3271838"/>
          <p14:tracePt t="134726" x="5233988" y="3279775"/>
          <p14:tracePt t="134734" x="5233988" y="3289300"/>
          <p14:tracePt t="134742" x="5233988" y="3297238"/>
          <p14:tracePt t="134816" x="5233988" y="3289300"/>
          <p14:tracePt t="134824" x="5233988" y="3279775"/>
          <p14:tracePt t="134832" x="5233988" y="3271838"/>
          <p14:tracePt t="134842" x="5233988" y="3228975"/>
          <p14:tracePt t="134847" x="5233988" y="3195638"/>
          <p14:tracePt t="134860" x="5224463" y="3170238"/>
          <p14:tracePt t="134863" x="5208588" y="3127375"/>
          <p14:tracePt t="134875" x="5199063" y="3094038"/>
          <p14:tracePt t="134879" x="5191125" y="3067050"/>
          <p14:tracePt t="134890" x="5165725" y="3033713"/>
          <p14:tracePt t="134908" x="5122863" y="2990850"/>
          <p14:tracePt t="134910" x="5106988" y="2982913"/>
          <p14:tracePt t="134919" x="5097463" y="2974975"/>
          <p14:tracePt t="134926" x="5089525" y="2974975"/>
          <p14:tracePt t="134935" x="5080000" y="2974975"/>
          <p14:tracePt t="134951" x="5072063" y="2974975"/>
          <p14:tracePt t="134958" x="5054600" y="2982913"/>
          <p14:tracePt t="134966" x="5038725" y="3000375"/>
          <p14:tracePt t="134975" x="5021263" y="3016250"/>
          <p14:tracePt t="134983" x="4987925" y="3051175"/>
          <p14:tracePt t="134992" x="4935538" y="3101975"/>
          <p14:tracePt t="134998" x="4876800" y="3160713"/>
          <p14:tracePt t="135008" x="4818063" y="3238500"/>
          <p14:tracePt t="135014" x="4757738" y="3330575"/>
          <p14:tracePt t="135024" x="4699000" y="3416300"/>
          <p14:tracePt t="135031" x="4656138" y="3492500"/>
          <p14:tracePt t="135040" x="4621213" y="3560763"/>
          <p14:tracePt t="135046" x="4595813" y="3636963"/>
          <p14:tracePt t="135055" x="4587875" y="3697288"/>
          <p14:tracePt t="135062" x="4579938" y="3773488"/>
          <p14:tracePt t="135074" x="4562475" y="3857625"/>
          <p14:tracePt t="135079" x="4562475" y="3951288"/>
          <p14:tracePt t="135089" x="4570413" y="4052888"/>
          <p14:tracePt t="135094" x="4595813" y="4171950"/>
          <p14:tracePt t="135105" x="4646613" y="4291013"/>
          <p14:tracePt t="135110" x="4689475" y="4410075"/>
          <p14:tracePt t="135118" x="4757738" y="4529138"/>
          <p14:tracePt t="135126" x="4818063" y="4622800"/>
          <p14:tracePt t="135135" x="4876800" y="4708525"/>
          <p14:tracePt t="135143" x="4919663" y="4767263"/>
          <p14:tracePt t="135150" x="4962525" y="4810125"/>
          <p14:tracePt t="135158" x="4995863" y="4843463"/>
          <p14:tracePt t="135167" x="5046663" y="4860925"/>
          <p14:tracePt t="135174" x="5089525" y="4878388"/>
          <p14:tracePt t="135182" x="5122863" y="4886325"/>
          <p14:tracePt t="135191" x="5157788" y="4886325"/>
          <p14:tracePt t="135198" x="5191125" y="4886325"/>
          <p14:tracePt t="135206" x="5241925" y="4886325"/>
          <p14:tracePt t="135214" x="5302250" y="4868863"/>
          <p14:tracePt t="135223" x="5360988" y="4843463"/>
          <p14:tracePt t="135230" x="5421313" y="4802188"/>
          <p14:tracePt t="135240" x="5472113" y="4767263"/>
          <p14:tracePt t="135246" x="5513388" y="4733925"/>
          <p14:tracePt t="135256" x="5573713" y="4673600"/>
          <p14:tracePt t="135262" x="5607050" y="4605338"/>
          <p14:tracePt t="135273" x="5632450" y="4521200"/>
          <p14:tracePt t="135278" x="5649913" y="4445000"/>
          <p14:tracePt t="135288" x="5649913" y="4325938"/>
          <p14:tracePt t="135294" x="5641975" y="4214813"/>
          <p14:tracePt t="135304" x="5616575" y="4105275"/>
          <p14:tracePt t="135310" x="5581650" y="3968750"/>
          <p14:tracePt t="135318" x="5538788" y="3824288"/>
          <p14:tracePt t="135326" x="5487988" y="3722688"/>
          <p14:tracePt t="135334" x="5437188" y="3629025"/>
          <p14:tracePt t="135342" x="5360988" y="3543300"/>
          <p14:tracePt t="135350" x="5292725" y="3475038"/>
          <p14:tracePt t="135358" x="5216525" y="3433763"/>
          <p14:tracePt t="135366" x="5132388" y="3408363"/>
          <p14:tracePt t="135375" x="5029200" y="3398838"/>
          <p14:tracePt t="135382" x="4910138" y="3390900"/>
          <p14:tracePt t="135390" x="4808538" y="3390900"/>
          <p14:tracePt t="135397" x="4714875" y="3408363"/>
          <p14:tracePt t="135407" x="4595813" y="3441700"/>
          <p14:tracePt t="135413" x="4494213" y="3502025"/>
          <p14:tracePt t="135423" x="4384675" y="3568700"/>
          <p14:tracePt t="135430" x="4281488" y="3629025"/>
          <p14:tracePt t="135441" x="4222750" y="3713163"/>
          <p14:tracePt t="135446" x="4171950" y="3816350"/>
          <p14:tracePt t="135456" x="4137025" y="3908425"/>
          <p14:tracePt t="135462" x="4103688" y="4011613"/>
          <p14:tracePt t="135472" x="4095750" y="4095750"/>
          <p14:tracePt t="135478" x="4095750" y="4181475"/>
          <p14:tracePt t="135487" x="4121150" y="4240213"/>
          <p14:tracePt t="135494" x="4146550" y="4291013"/>
          <p14:tracePt t="135502" x="4197350" y="4341813"/>
          <p14:tracePt t="135510" x="4265613" y="4376738"/>
          <p14:tracePt t="135519" x="4341813" y="4419600"/>
          <p14:tracePt t="135526" x="4435475" y="4445000"/>
          <p14:tracePt t="135534" x="4529138" y="4452938"/>
          <p14:tracePt t="135542" x="4621213" y="4452938"/>
          <p14:tracePt t="135550" x="4724400" y="4445000"/>
          <p14:tracePt t="135558" x="4783138" y="4419600"/>
          <p14:tracePt t="135566" x="4833938" y="4384675"/>
          <p14:tracePt t="135573" x="4868863" y="4359275"/>
          <p14:tracePt t="135582" x="4884738" y="4333875"/>
          <p14:tracePt t="135590" x="4902200" y="4291013"/>
          <p14:tracePt t="135598" x="4910138" y="4249738"/>
          <p14:tracePt t="135607" x="4910138" y="4189413"/>
          <p14:tracePt t="135614" x="4876800" y="4105275"/>
          <p14:tracePt t="135623" x="4826000" y="4027488"/>
          <p14:tracePt t="135630" x="4757738" y="3943350"/>
          <p14:tracePt t="135640" x="4706938" y="3875088"/>
          <p14:tracePt t="135646" x="4664075" y="3824288"/>
          <p14:tracePt t="135656" x="4630738" y="3756025"/>
          <p14:tracePt t="135662" x="4605338" y="3697288"/>
          <p14:tracePt t="135673" x="4579938" y="3646488"/>
          <p14:tracePt t="135678" x="4562475" y="3594100"/>
          <p14:tracePt t="135688" x="4554538" y="3560763"/>
          <p14:tracePt t="135694" x="4545013" y="3527425"/>
          <p14:tracePt t="135702" x="4529138" y="3502025"/>
          <p14:tracePt t="135710" x="4529138" y="3492500"/>
          <p14:tracePt t="135718" x="4529138" y="3484563"/>
          <p14:tracePt t="135792" x="4529138" y="3475038"/>
          <p14:tracePt t="136000" x="4529138" y="3467100"/>
          <p14:tracePt t="136008" x="4537075" y="3459163"/>
          <p14:tracePt t="136024" x="4545013" y="3449638"/>
          <p14:tracePt t="136031" x="4562475" y="3424238"/>
          <p14:tracePt t="136042" x="4570413" y="3408363"/>
          <p14:tracePt t="136047" x="4579938" y="3365500"/>
          <p14:tracePt t="136058" x="4595813" y="3305175"/>
          <p14:tracePt t="136063" x="4605338" y="3254375"/>
          <p14:tracePt t="136072" x="4605338" y="3203575"/>
          <p14:tracePt t="136078" x="4605338" y="3135313"/>
          <p14:tracePt t="136089" x="4595813" y="3059113"/>
          <p14:tracePt t="136094" x="4595813" y="3016250"/>
          <p14:tracePt t="136103" x="4579938" y="2965450"/>
          <p14:tracePt t="136110" x="4570413" y="2932113"/>
          <p14:tracePt t="136118" x="4562475" y="2914650"/>
          <p14:tracePt t="136126" x="4562475" y="2906713"/>
          <p14:tracePt t="136134" x="4562475" y="2897188"/>
          <p14:tracePt t="136207" x="4562475" y="2922588"/>
          <p14:tracePt t="136216" x="4562475" y="2932113"/>
          <p14:tracePt t="136224" x="4545013" y="2949575"/>
          <p14:tracePt t="136232" x="4537075" y="3008313"/>
          <p14:tracePt t="136242" x="4529138" y="3094038"/>
          <p14:tracePt t="136248" x="4529138" y="3203575"/>
          <p14:tracePt t="136258" x="4529138" y="3340100"/>
          <p14:tracePt t="136264" x="4486275" y="3560763"/>
          <p14:tracePt t="136278" x="4451350" y="3790950"/>
          <p14:tracePt t="136284" x="4425950" y="3986213"/>
          <p14:tracePt t="136295" x="4400550" y="4138613"/>
          <p14:tracePt t="136299" x="4384675" y="4249738"/>
          <p14:tracePt t="136308" x="4375150" y="4341813"/>
          <p14:tracePt t="136314" x="4367213" y="4402138"/>
          <p14:tracePt t="136404" x="4367213" y="4394200"/>
          <p14:tracePt t="136412" x="4375150" y="4376738"/>
          <p14:tracePt t="136420" x="4392613" y="4351338"/>
          <p14:tracePt t="136428" x="4435475" y="4300538"/>
          <p14:tracePt t="136437" x="4503738" y="4240213"/>
          <p14:tracePt t="136444" x="4579938" y="4197350"/>
          <p14:tracePt t="136451" x="4681538" y="4146550"/>
          <p14:tracePt t="136458" x="4783138" y="4113213"/>
          <p14:tracePt t="136466" x="4919663" y="4070350"/>
          <p14:tracePt t="136474" x="5046663" y="4052888"/>
          <p14:tracePt t="136482" x="5157788" y="4037013"/>
          <p14:tracePt t="136490" x="5276850" y="4027488"/>
          <p14:tracePt t="136497" x="5368925" y="4027488"/>
          <p14:tracePt t="136506" x="5446713" y="4037013"/>
          <p14:tracePt t="136514" x="5454650" y="4052888"/>
          <p14:tracePt t="136522" x="5462588" y="4070350"/>
          <p14:tracePt t="136530" x="5472113" y="4079875"/>
          <p14:tracePt t="136539" x="5472113" y="4105275"/>
          <p14:tracePt t="136546" x="5472113" y="4130675"/>
          <p14:tracePt t="136555" x="5454650" y="4164013"/>
          <p14:tracePt t="136562" x="5437188" y="4189413"/>
          <p14:tracePt t="136571" x="5394325" y="4232275"/>
          <p14:tracePt t="136578" x="5360988" y="4265613"/>
          <p14:tracePt t="136588" x="5353050" y="4283075"/>
          <p14:tracePt t="136594" x="5310188" y="4300538"/>
          <p14:tracePt t="136602" x="5259388" y="4325938"/>
          <p14:tracePt t="136610" x="5191125" y="4341813"/>
          <p14:tracePt t="136618" x="5106988" y="4368800"/>
          <p14:tracePt t="136626" x="4995863" y="4376738"/>
          <p14:tracePt t="136634" x="4884738" y="4384675"/>
          <p14:tracePt t="136642" x="4757738" y="4384675"/>
          <p14:tracePt t="136650" x="4646613" y="4384675"/>
          <p14:tracePt t="136658" x="4562475" y="4368800"/>
          <p14:tracePt t="136666" x="4503738" y="4351338"/>
          <p14:tracePt t="136674" x="4494213" y="4333875"/>
          <p14:tracePt t="136682" x="4494213" y="4316413"/>
          <p14:tracePt t="136690" x="4494213" y="4283075"/>
          <p14:tracePt t="136698" x="4494213" y="4257675"/>
          <p14:tracePt t="136706" x="4494213" y="4232275"/>
          <p14:tracePt t="136714" x="4494213" y="4189413"/>
          <p14:tracePt t="136722" x="4511675" y="4121150"/>
          <p14:tracePt t="136730" x="4529138" y="4052888"/>
          <p14:tracePt t="136739" x="4554538" y="3986213"/>
          <p14:tracePt t="136746" x="4579938" y="3925888"/>
          <p14:tracePt t="136755" x="4595813" y="3867150"/>
          <p14:tracePt t="136762" x="4621213" y="3806825"/>
          <p14:tracePt t="136771" x="4646613" y="3748088"/>
          <p14:tracePt t="136778" x="4664075" y="3697288"/>
          <p14:tracePt t="136788" x="4689475" y="3629025"/>
          <p14:tracePt t="136794" x="4714875" y="3578225"/>
          <p14:tracePt t="136802" x="4732338" y="3535363"/>
          <p14:tracePt t="136810" x="4749800" y="3509963"/>
          <p14:tracePt t="136826" x="4749800" y="3502025"/>
          <p14:tracePt t="136866" x="4749800" y="3492500"/>
          <p14:tracePt t="136899" x="4757738" y="3492500"/>
          <p14:tracePt t="136931" x="4775200" y="3492500"/>
          <p14:tracePt t="136964" x="4791075" y="3492500"/>
          <p14:tracePt t="136973" x="4800600" y="3502025"/>
          <p14:tracePt t="136981" x="4826000" y="3527425"/>
          <p14:tracePt t="136988" x="4843463" y="3535363"/>
          <p14:tracePt t="136994" x="4868863" y="3560763"/>
          <p14:tracePt t="137004" x="4884738" y="3586163"/>
          <p14:tracePt t="137010" x="4894263" y="3611563"/>
          <p14:tracePt t="137019" x="4902200" y="3646488"/>
          <p14:tracePt t="137026" x="4919663" y="3687763"/>
          <p14:tracePt t="137034" x="4935538" y="3738563"/>
          <p14:tracePt t="137042" x="4953000" y="3798888"/>
          <p14:tracePt t="137051" x="4962525" y="3867150"/>
          <p14:tracePt t="137058" x="4970463" y="3935413"/>
          <p14:tracePt t="137066" x="4970463" y="4011613"/>
          <p14:tracePt t="137074" x="4970463" y="4079875"/>
          <p14:tracePt t="137082" x="4970463" y="4138613"/>
          <p14:tracePt t="137090" x="4970463" y="4181475"/>
          <p14:tracePt t="137098" x="4970463" y="4224338"/>
          <p14:tracePt t="137106" x="4970463" y="4257675"/>
          <p14:tracePt t="137114" x="4970463" y="4291013"/>
          <p14:tracePt t="137123" x="4962525" y="4300538"/>
          <p14:tracePt t="137130" x="4953000" y="4325938"/>
          <p14:tracePt t="137139" x="4945063" y="4325938"/>
          <p14:tracePt t="137146" x="4945063" y="4333875"/>
          <p14:tracePt t="137204" x="4927600" y="4333875"/>
          <p14:tracePt t="137222" x="4910138" y="4316413"/>
          <p14:tracePt t="137228" x="4902200" y="4275138"/>
          <p14:tracePt t="137235" x="4894263" y="4249738"/>
          <p14:tracePt t="137245" x="4894263" y="4224338"/>
          <p14:tracePt t="137252" x="4894263" y="4189413"/>
          <p14:tracePt t="137260" x="4894263" y="4156075"/>
          <p14:tracePt t="137267" x="4902200" y="4138613"/>
          <p14:tracePt t="137274" x="4927600" y="4095750"/>
          <p14:tracePt t="137282" x="4953000" y="4062413"/>
          <p14:tracePt t="137292" x="4978400" y="4019550"/>
          <p14:tracePt t="137298" x="5003800" y="3976688"/>
          <p14:tracePt t="137308" x="5029200" y="3925888"/>
          <p14:tracePt t="137314" x="5054600" y="3867150"/>
          <p14:tracePt t="137323" x="5072063" y="3824288"/>
          <p14:tracePt t="137331" x="5089525" y="3773488"/>
          <p14:tracePt t="137340" x="5097463" y="3722688"/>
          <p14:tracePt t="137347" x="5106988" y="3679825"/>
          <p14:tracePt t="137356" x="5114925" y="3629025"/>
          <p14:tracePt t="137363" x="5114925" y="3594100"/>
          <p14:tracePt t="137372" x="5114925" y="3552825"/>
          <p14:tracePt t="137378" x="5106988" y="3552825"/>
          <p14:tracePt t="137389" x="5089525" y="3543300"/>
          <p14:tracePt t="137395" x="5064125" y="3535363"/>
          <p14:tracePt t="137405" x="5029200" y="3535363"/>
          <p14:tracePt t="137410" x="4987925" y="3535363"/>
          <p14:tracePt t="137420" x="4953000" y="3535363"/>
          <p14:tracePt t="137426" x="4935538" y="3552825"/>
          <p14:tracePt t="137434" x="4919663" y="3568700"/>
          <p14:tracePt t="137442" x="4910138" y="3578225"/>
          <p14:tracePt t="137451" x="4902200" y="3603625"/>
          <p14:tracePt t="137458" x="4902200" y="3619500"/>
          <p14:tracePt t="137466" x="4902200" y="3646488"/>
          <p14:tracePt t="137474" x="4935538" y="3679825"/>
          <p14:tracePt t="137483" x="4978400" y="3713163"/>
          <p14:tracePt t="137491" x="4995863" y="3722688"/>
          <p14:tracePt t="137498" x="5029200" y="3722688"/>
          <p14:tracePt t="137508" x="5080000" y="3730625"/>
          <p14:tracePt t="137515" x="5157788" y="3738563"/>
          <p14:tracePt t="137524" x="5233988" y="3738563"/>
          <p14:tracePt t="137530" x="5327650" y="3738563"/>
          <p14:tracePt t="137539" x="5454650" y="3713163"/>
          <p14:tracePt t="137546" x="5641975" y="3662363"/>
          <p14:tracePt t="137555" x="5870575" y="3594100"/>
          <p14:tracePt t="137561" x="6134100" y="3509963"/>
          <p14:tracePt t="137571" x="6456363" y="3382963"/>
          <p14:tracePt t="137578" x="6848475" y="3271838"/>
          <p14:tracePt t="137588" x="7204075" y="3144838"/>
          <p14:tracePt t="137594" x="7527925" y="3033713"/>
          <p14:tracePt t="137604" x="7850188" y="2922588"/>
          <p14:tracePt t="137610" x="8113713" y="2838450"/>
          <p14:tracePt t="137618" x="8275638" y="2795588"/>
          <p14:tracePt t="137626" x="8410575" y="2744788"/>
          <p14:tracePt t="137634" x="8504238" y="2719388"/>
          <p14:tracePt t="137642" x="8580438" y="2701925"/>
          <p14:tracePt t="137651" x="8640763" y="2686050"/>
          <p14:tracePt t="137658" x="8709025" y="2668588"/>
          <p14:tracePt t="137666" x="8767763" y="2651125"/>
          <p14:tracePt t="137674" x="8828088" y="2633663"/>
          <p14:tracePt t="137682" x="8878888" y="2617788"/>
          <p14:tracePt t="137690" x="8904288" y="2608263"/>
          <p14:tracePt t="137698" x="8937625" y="2600325"/>
          <p14:tracePt t="137706" x="8972550" y="2600325"/>
          <p14:tracePt t="137714" x="9013825" y="2600325"/>
          <p14:tracePt t="137723" x="9048750" y="2592388"/>
          <p14:tracePt t="137730" x="9082088" y="2592388"/>
          <p14:tracePt t="137739" x="9107488" y="2582863"/>
          <p14:tracePt t="137746" x="9142413" y="2582863"/>
          <p14:tracePt t="137757" x="9167813" y="2582863"/>
          <p14:tracePt t="137762" x="9201150" y="2592388"/>
          <p14:tracePt t="137771" x="9236075" y="2600325"/>
          <p14:tracePt t="137778" x="9269413" y="2625725"/>
          <p14:tracePt t="137787" x="9312275" y="2660650"/>
          <p14:tracePt t="137794" x="9345613" y="2686050"/>
          <p14:tracePt t="137804" x="9371013" y="2711450"/>
          <p14:tracePt t="137810" x="9396413" y="2744788"/>
          <p14:tracePt t="137818" x="9421813" y="2778125"/>
          <p14:tracePt t="137826" x="9447213" y="2855913"/>
          <p14:tracePt t="137834" x="9472613" y="2906713"/>
          <p14:tracePt t="137842" x="9490075" y="2965450"/>
          <p14:tracePt t="137850" x="9498013" y="3016250"/>
          <p14:tracePt t="137858" x="9515475" y="3084513"/>
          <p14:tracePt t="137866" x="9532938" y="3144838"/>
          <p14:tracePt t="137874" x="9540875" y="3211513"/>
          <p14:tracePt t="137890" x="9550400" y="3289300"/>
          <p14:tracePt t="137898" x="9550400" y="3305175"/>
          <p14:tracePt t="137906" x="9550400" y="3314700"/>
          <p14:tracePt t="137914" x="9550400" y="3322638"/>
          <p14:tracePt t="137955" x="9540875" y="3322638"/>
          <p14:tracePt t="137962" x="9523413" y="3297238"/>
          <p14:tracePt t="137972" x="9498013" y="3254375"/>
          <p14:tracePt t="137978" x="9472613" y="3228975"/>
          <p14:tracePt t="137989" x="9431338" y="3186113"/>
          <p14:tracePt t="137994" x="9371013" y="3144838"/>
          <p14:tracePt t="138004" x="9269413" y="3094038"/>
          <p14:tracePt t="138010" x="9117013" y="3041650"/>
          <p14:tracePt t="138018" x="8836025" y="2949575"/>
          <p14:tracePt t="138026" x="8496300" y="2889250"/>
          <p14:tracePt t="138034" x="8121650" y="2838450"/>
          <p14:tracePt t="138042" x="7697788" y="2813050"/>
          <p14:tracePt t="138050" x="7281863" y="2795588"/>
          <p14:tracePt t="138058" x="6823075" y="2795588"/>
          <p14:tracePt t="138066" x="6311900" y="2805113"/>
          <p14:tracePt t="138074" x="5913438" y="2830513"/>
          <p14:tracePt t="138082" x="5565775" y="2863850"/>
          <p14:tracePt t="138090" x="5292725" y="2906713"/>
          <p14:tracePt t="138098" x="5089525" y="2940050"/>
          <p14:tracePt t="138106" x="4927600" y="2990850"/>
          <p14:tracePt t="138114" x="4826000" y="3016250"/>
          <p14:tracePt t="138123" x="4732338" y="3059113"/>
          <p14:tracePt t="138130" x="4656138" y="3094038"/>
          <p14:tracePt t="138139" x="4595813" y="3135313"/>
          <p14:tracePt t="138146" x="4519613" y="3195638"/>
          <p14:tracePt t="138155" x="4460875" y="3246438"/>
          <p14:tracePt t="138162" x="4400550" y="3297238"/>
          <p14:tracePt t="138173" x="4341813" y="3355975"/>
          <p14:tracePt t="138179" x="4298950" y="3408363"/>
          <p14:tracePt t="138192" x="4273550" y="3459163"/>
          <p14:tracePt t="138197" x="4256088" y="3492500"/>
          <p14:tracePt t="138207" x="4240213" y="3527425"/>
          <p14:tracePt t="138213" x="4230688" y="3552825"/>
          <p14:tracePt t="138223" x="4230688" y="3560763"/>
          <p14:tracePt t="138229" x="4230688" y="3568700"/>
          <p14:tracePt t="138356" x="4230688" y="3560763"/>
          <p14:tracePt t="138364" x="4240213" y="3560763"/>
          <p14:tracePt t="138373" x="4248150" y="3535363"/>
          <p14:tracePt t="138381" x="4281488" y="3492500"/>
          <p14:tracePt t="138392" x="4324350" y="3433763"/>
          <p14:tracePt t="138395" x="4384675" y="3373438"/>
          <p14:tracePt t="138405" x="4443413" y="3322638"/>
          <p14:tracePt t="138411" x="4503738" y="3289300"/>
          <p14:tracePt t="138422" x="4570413" y="3254375"/>
          <p14:tracePt t="138427" x="4646613" y="3238500"/>
          <p14:tracePt t="138435" x="4740275" y="3211513"/>
          <p14:tracePt t="138444" x="4833938" y="3195638"/>
          <p14:tracePt t="138451" x="4927600" y="3186113"/>
          <p14:tracePt t="138459" x="4995863" y="3186113"/>
          <p14:tracePt t="138466" x="5064125" y="3186113"/>
          <p14:tracePt t="138474" x="5114925" y="3211513"/>
          <p14:tracePt t="138483" x="5140325" y="3238500"/>
          <p14:tracePt t="138490" x="5148263" y="3246438"/>
          <p14:tracePt t="138499" x="5148263" y="3271838"/>
          <p14:tracePt t="138507" x="5148263" y="3289300"/>
          <p14:tracePt t="138514" x="5148263" y="3322638"/>
          <p14:tracePt t="138524" x="5148263" y="3373438"/>
          <p14:tracePt t="138531" x="5148263" y="3424238"/>
          <p14:tracePt t="138539" x="5148263" y="3484563"/>
          <p14:tracePt t="138546" x="5148263" y="3543300"/>
          <p14:tracePt t="138556" x="5140325" y="3594100"/>
          <p14:tracePt t="138563" x="5114925" y="3629025"/>
          <p14:tracePt t="138572" x="5089525" y="3662363"/>
          <p14:tracePt t="138578" x="5046663" y="3697288"/>
          <p14:tracePt t="138588" x="5003800" y="3722688"/>
          <p14:tracePt t="138594" x="4962525" y="3738563"/>
          <p14:tracePt t="138605" x="4927600" y="3756025"/>
          <p14:tracePt t="138610" x="4902200" y="3763963"/>
          <p14:tracePt t="138618" x="4868863" y="3763963"/>
          <p14:tracePt t="138626" x="4826000" y="3763963"/>
          <p14:tracePt t="138634" x="4800600" y="3756025"/>
          <p14:tracePt t="138642" x="4775200" y="3748088"/>
          <p14:tracePt t="138649" x="4757738" y="3730625"/>
          <p14:tracePt t="138657" x="4757738" y="3722688"/>
          <p14:tracePt t="138665" x="4757738" y="3713163"/>
          <p14:tracePt t="138674" x="4757738" y="3705225"/>
          <p14:tracePt t="138682" x="4757738" y="3671888"/>
          <p14:tracePt t="138698" x="4757738" y="3646488"/>
          <p14:tracePt t="138706" x="4775200" y="3611563"/>
          <p14:tracePt t="138714" x="4791075" y="3603625"/>
          <p14:tracePt t="138723" x="4800600" y="3594100"/>
          <p14:tracePt t="138730" x="4818063" y="3586163"/>
          <p14:tracePt t="138746" x="4833938" y="3586163"/>
          <p14:tracePt t="138756" x="4868863" y="3586163"/>
          <p14:tracePt t="138762" x="4884738" y="3586163"/>
          <p14:tracePt t="138772" x="4927600" y="3629025"/>
          <p14:tracePt t="138778" x="4987925" y="3679825"/>
          <p14:tracePt t="138788" x="5054600" y="3738563"/>
          <p14:tracePt t="138794" x="5132388" y="3832225"/>
          <p14:tracePt t="138804" x="5199063" y="3917950"/>
          <p14:tracePt t="138810" x="5241925" y="3976688"/>
          <p14:tracePt t="138818" x="5276850" y="4027488"/>
          <p14:tracePt t="138826" x="5292725" y="4062413"/>
          <p14:tracePt t="138834" x="5302250" y="4095750"/>
          <p14:tracePt t="138842" x="5302250" y="4105275"/>
          <p14:tracePt t="138850" x="5292725" y="4121150"/>
          <p14:tracePt t="138858" x="5267325" y="4130675"/>
          <p14:tracePt t="138866" x="5259388" y="4146550"/>
          <p14:tracePt t="138874" x="5216525" y="4164013"/>
          <p14:tracePt t="138889" x="5199063" y="4164013"/>
          <p14:tracePt t="138891" x="5173663" y="4164013"/>
          <p14:tracePt t="138898" x="5140325" y="4164013"/>
          <p14:tracePt t="138906" x="5097463" y="4164013"/>
          <p14:tracePt t="138914" x="5046663" y="4164013"/>
          <p14:tracePt t="138922" x="4978400" y="4156075"/>
          <p14:tracePt t="138930" x="4910138" y="4138613"/>
          <p14:tracePt t="138939" x="4851400" y="4113213"/>
          <p14:tracePt t="138946" x="4808538" y="4095750"/>
          <p14:tracePt t="138955" x="4783138" y="4079875"/>
          <p14:tracePt t="138962" x="4757738" y="4052888"/>
          <p14:tracePt t="138971" x="4749800" y="4027488"/>
          <p14:tracePt t="138978" x="4740275" y="3994150"/>
          <p14:tracePt t="138988" x="4740275" y="3943350"/>
          <p14:tracePt t="138994" x="4749800" y="3917950"/>
          <p14:tracePt t="139005" x="4783138" y="3867150"/>
          <p14:tracePt t="139010" x="4833938" y="3816350"/>
          <p14:tracePt t="139018" x="4876800" y="3763963"/>
          <p14:tracePt t="139026" x="4935538" y="3713163"/>
          <p14:tracePt t="139034" x="5013325" y="3671888"/>
          <p14:tracePt t="139042" x="5097463" y="3646488"/>
          <p14:tracePt t="139050" x="5173663" y="3629025"/>
          <p14:tracePt t="139058" x="5216525" y="3619500"/>
          <p14:tracePt t="139066" x="5267325" y="3629025"/>
          <p14:tracePt t="139074" x="5310188" y="3646488"/>
          <p14:tracePt t="139082" x="5353050" y="3687763"/>
          <p14:tracePt t="139090" x="5378450" y="3763963"/>
          <p14:tracePt t="139098" x="5403850" y="3867150"/>
          <p14:tracePt t="139106" x="5437188" y="4027488"/>
          <p14:tracePt t="139114" x="5446713" y="4197350"/>
          <p14:tracePt t="139123" x="5462588" y="4341813"/>
          <p14:tracePt t="139130" x="5462588" y="4470400"/>
          <p14:tracePt t="139139" x="5437188" y="4572000"/>
          <p14:tracePt t="139146" x="5411788" y="4665663"/>
          <p14:tracePt t="139156" x="5394325" y="4724400"/>
          <p14:tracePt t="139162" x="5368925" y="4775200"/>
          <p14:tracePt t="139171" x="5360988" y="4784725"/>
          <p14:tracePt t="139180" x="5343525" y="4792663"/>
          <p14:tracePt t="139198" x="5327650" y="4810125"/>
          <p14:tracePt t="139252" x="5318125" y="4810125"/>
          <p14:tracePt t="139268" x="5318125" y="4792663"/>
          <p14:tracePt t="139276" x="5318125" y="4767263"/>
          <p14:tracePt t="139284" x="5310188" y="4749800"/>
          <p14:tracePt t="139293" x="5310188" y="4724400"/>
          <p14:tracePt t="139300" x="5302250" y="4699000"/>
          <p14:tracePt t="139308" x="5276850" y="4640263"/>
          <p14:tracePt t="139315" x="5249863" y="4579938"/>
          <p14:tracePt t="139324" x="5224463" y="4513263"/>
          <p14:tracePt t="139331" x="5199063" y="4435475"/>
          <p14:tracePt t="139340" x="5165725" y="4341813"/>
          <p14:tracePt t="139350" x="5132388" y="4249738"/>
          <p14:tracePt t="139358" x="5114925" y="4164013"/>
          <p14:tracePt t="139367" x="5089525" y="4095750"/>
          <p14:tracePt t="139374" x="5080000" y="4037013"/>
          <p14:tracePt t="139382" x="5064125" y="3986213"/>
          <p14:tracePt t="139390" x="5054600" y="3943350"/>
          <p14:tracePt t="139399" x="5054600" y="3908425"/>
          <p14:tracePt t="139407" x="5054600" y="3867150"/>
          <p14:tracePt t="139414" x="5054600" y="3832225"/>
          <p14:tracePt t="139424" x="5054600" y="3806825"/>
          <p14:tracePt t="139430" x="5054600" y="3781425"/>
          <p14:tracePt t="139440" x="5064125" y="3748088"/>
          <p14:tracePt t="139447" x="5072063" y="3722688"/>
          <p14:tracePt t="139456" x="5089525" y="3687763"/>
          <p14:tracePt t="139462" x="5106988" y="3654425"/>
          <p14:tracePt t="139473" x="5114925" y="3603625"/>
          <p14:tracePt t="139478" x="5132388" y="3560763"/>
          <p14:tracePt t="139489" x="5148263" y="3527425"/>
          <p14:tracePt t="139494" x="5157788" y="3517900"/>
          <p14:tracePt t="139506" x="5183188" y="3502025"/>
          <p14:tracePt t="139511" x="5191125" y="3502025"/>
          <p14:tracePt t="139519" x="5208588" y="3502025"/>
          <p14:tracePt t="139526" x="5224463" y="3502025"/>
          <p14:tracePt t="139535" x="5267325" y="3535363"/>
          <p14:tracePt t="139543" x="5318125" y="3611563"/>
          <p14:tracePt t="139550" x="5368925" y="3705225"/>
          <p14:tracePt t="139558" x="5411788" y="3806825"/>
          <p14:tracePt t="139567" x="5480050" y="3968750"/>
          <p14:tracePt t="139574" x="5513388" y="4079875"/>
          <p14:tracePt t="139582" x="5530850" y="4197350"/>
          <p14:tracePt t="139590" x="5538788" y="4308475"/>
          <p14:tracePt t="139598" x="5538788" y="4384675"/>
          <p14:tracePt t="139607" x="5522913" y="4445000"/>
          <p14:tracePt t="139614" x="5480050" y="4513263"/>
          <p14:tracePt t="139624" x="5421313" y="4564063"/>
          <p14:tracePt t="139630" x="5360988" y="4605338"/>
          <p14:tracePt t="139639" x="5292725" y="4622800"/>
          <p14:tracePt t="139647" x="5224463" y="4640263"/>
          <p14:tracePt t="139660" x="5173663" y="4648200"/>
          <p14:tracePt t="139662" x="5080000" y="4648200"/>
          <p14:tracePt t="139674" x="5013325" y="4622800"/>
          <p14:tracePt t="139680" x="4953000" y="4589463"/>
          <p14:tracePt t="139693" x="4894263" y="4538663"/>
          <p14:tracePt t="139696" x="4859338" y="4495800"/>
          <p14:tracePt t="139706" x="4843463" y="4435475"/>
          <p14:tracePt t="139710" x="4843463" y="4376738"/>
          <p14:tracePt t="139718" x="4843463" y="4308475"/>
          <p14:tracePt t="139726" x="4876800" y="4232275"/>
          <p14:tracePt t="139734" x="4919663" y="4171950"/>
          <p14:tracePt t="139741" x="4987925" y="4105275"/>
          <p14:tracePt t="139750" x="5054600" y="4062413"/>
          <p14:tracePt t="139758" x="5140325" y="4037013"/>
          <p14:tracePt t="139765" x="5216525" y="4019550"/>
          <p14:tracePt t="139774" x="5310188" y="4011613"/>
          <p14:tracePt t="139782" x="5378450" y="4027488"/>
          <p14:tracePt t="139790" x="5437188" y="4070350"/>
          <p14:tracePt t="139798" x="5480050" y="4130675"/>
          <p14:tracePt t="139806" x="5497513" y="4189413"/>
          <p14:tracePt t="139814" x="5513388" y="4275138"/>
          <p14:tracePt t="139822" x="5522913" y="4351338"/>
          <p14:tracePt t="139830" x="5522913" y="4435475"/>
          <p14:tracePt t="139840" x="5505450" y="4503738"/>
          <p14:tracePt t="139846" x="5487988" y="4554538"/>
          <p14:tracePt t="139856" x="5480050" y="4554538"/>
          <p14:tracePt t="139894" x="5472113" y="4554538"/>
          <p14:tracePt t="139910" x="5472113" y="4538663"/>
          <p14:tracePt t="139919" x="5472113" y="4529138"/>
          <p14:tracePt t="139926" x="5472113" y="4503738"/>
          <p14:tracePt t="139935" x="5472113" y="4445000"/>
          <p14:tracePt t="139943" x="5472113" y="4410075"/>
          <p14:tracePt t="139951" x="5472113" y="4384675"/>
          <p14:tracePt t="139958" x="5487988" y="4368800"/>
          <p14:tracePt t="139967" x="5505450" y="4368800"/>
          <p14:tracePt t="139975" x="5530850" y="4368800"/>
          <p14:tracePt t="139991" x="5556250" y="4394200"/>
          <p14:tracePt t="139999" x="5556250" y="4419600"/>
          <p14:tracePt t="140008" x="5556250" y="4470400"/>
          <p14:tracePt t="140015" x="5565775" y="4529138"/>
          <p14:tracePt t="140026" x="5565775" y="4572000"/>
          <p14:tracePt t="140031" x="5565775" y="4579938"/>
          <p14:tracePt t="140040" x="5556250" y="4597400"/>
          <p14:tracePt t="140047" x="5538788" y="4605338"/>
          <p14:tracePt t="140058" x="5513388" y="4605338"/>
          <p14:tracePt t="140072" x="5487988" y="4597400"/>
          <p14:tracePt t="140079" x="5446713" y="4554538"/>
          <p14:tracePt t="140090" x="5429250" y="4546600"/>
          <p14:tracePt t="140095" x="5421313" y="4521200"/>
          <p14:tracePt t="140105" x="5394325" y="4478338"/>
          <p14:tracePt t="140111" x="5368925" y="4435475"/>
          <p14:tracePt t="140122" x="5353050" y="4402138"/>
          <p14:tracePt t="140126" x="5353050" y="4376738"/>
          <p14:tracePt t="140135" x="5343525" y="4351338"/>
          <p14:tracePt t="140142" x="5343525" y="4325938"/>
          <p14:tracePt t="140151" x="5343525" y="4316413"/>
          <p14:tracePt t="140159" x="5343525" y="4308475"/>
          <p14:tracePt t="140167" x="5353050" y="4300538"/>
          <p14:tracePt t="140240" x="5360988" y="4300538"/>
          <p14:tracePt t="140247" x="5368925" y="4300538"/>
          <p14:tracePt t="140360" x="5368925" y="4283075"/>
          <p14:tracePt t="140368" x="5368925" y="4249738"/>
          <p14:tracePt t="140375" x="5368925" y="4181475"/>
          <p14:tracePt t="140383" x="5378450" y="4113213"/>
          <p14:tracePt t="140393" x="5394325" y="4052888"/>
          <p14:tracePt t="140400" x="5429250" y="4002088"/>
          <p14:tracePt t="140410" x="5462588" y="3960813"/>
          <p14:tracePt t="140415" x="5513388" y="3925888"/>
          <p14:tracePt t="140423" x="5581650" y="3892550"/>
          <p14:tracePt t="140430" x="5675313" y="3857625"/>
          <p14:tracePt t="140439" x="5768975" y="3849688"/>
          <p14:tracePt t="140446" x="5870575" y="3841750"/>
          <p14:tracePt t="140456" x="5997575" y="3841750"/>
          <p14:tracePt t="140462" x="6116638" y="3841750"/>
          <p14:tracePt t="140472" x="6219825" y="3841750"/>
          <p14:tracePt t="140478" x="6311900" y="3857625"/>
          <p14:tracePt t="140488" x="6380163" y="3883025"/>
          <p14:tracePt t="140494" x="6423025" y="3892550"/>
          <p14:tracePt t="140504" x="6423025" y="3900488"/>
          <p14:tracePt t="140648" x="6415088" y="3900488"/>
          <p14:tracePt t="140659" x="6397625" y="3892550"/>
          <p14:tracePt t="140667" x="6354763" y="3892550"/>
          <p14:tracePt t="140679" x="6134100" y="3883025"/>
          <p14:tracePt t="140687" x="6024563" y="3875088"/>
          <p14:tracePt t="140694" x="5905500" y="3867150"/>
          <p14:tracePt t="140704" x="5776913" y="3849688"/>
          <p14:tracePt t="140710" x="5675313" y="3849688"/>
          <p14:tracePt t="140718" x="5581650" y="3849688"/>
          <p14:tracePt t="140726" x="5513388" y="3849688"/>
          <p14:tracePt t="140735" x="5462588" y="3849688"/>
          <p14:tracePt t="140742" x="5446713" y="3857625"/>
          <p14:tracePt t="140758" x="5446713" y="3867150"/>
          <p14:tracePt t="140766" x="5446713" y="3875088"/>
          <p14:tracePt t="140782" x="5446713" y="3883025"/>
          <p14:tracePt t="140790" x="5446713" y="3892550"/>
          <p14:tracePt t="140798" x="5446713" y="3900488"/>
          <p14:tracePt t="140806" x="5446713" y="3917950"/>
          <p14:tracePt t="140822" x="5446713" y="3943350"/>
          <p14:tracePt t="140829" x="5446713" y="3968750"/>
          <p14:tracePt t="140839" x="5454650" y="3986213"/>
          <p14:tracePt t="140846" x="5462588" y="4011613"/>
          <p14:tracePt t="140855" x="5472113" y="4062413"/>
          <p14:tracePt t="140862" x="5480050" y="4113213"/>
          <p14:tracePt t="140871" x="5487988" y="4156075"/>
          <p14:tracePt t="140878" x="5497513" y="4214813"/>
          <p14:tracePt t="140888" x="5505450" y="4275138"/>
          <p14:tracePt t="140908" x="5522913" y="4376738"/>
          <p14:tracePt t="140910" x="5530850" y="4419600"/>
          <p14:tracePt t="140921" x="5530850" y="4452938"/>
          <p14:tracePt t="140926" x="5530850" y="4478338"/>
          <p14:tracePt t="140934" x="5530850" y="4503738"/>
          <p14:tracePt t="140942" x="5530850" y="4513263"/>
          <p14:tracePt t="140950" x="5530850" y="4521200"/>
          <p14:tracePt t="140966" x="5522913" y="4521200"/>
          <p14:tracePt t="141048" x="5513388" y="4521200"/>
          <p14:tracePt t="141056" x="5505450" y="4513263"/>
          <p14:tracePt t="141064" x="5487988" y="4495800"/>
          <p14:tracePt t="141074" x="5487988" y="4478338"/>
          <p14:tracePt t="141080" x="5472113" y="4445000"/>
          <p14:tracePt t="141090" x="5454650" y="4410075"/>
          <p14:tracePt t="141096" x="5437188" y="4359275"/>
          <p14:tracePt t="141106" x="5421313" y="4308475"/>
          <p14:tracePt t="141110" x="5403850" y="4257675"/>
          <p14:tracePt t="141122" x="5394325" y="4224338"/>
          <p14:tracePt t="141126" x="5386388" y="4197350"/>
          <p14:tracePt t="141135" x="5368925" y="4164013"/>
          <p14:tracePt t="141142" x="5360988" y="4138613"/>
          <p14:tracePt t="141151" x="5353050" y="4113213"/>
          <p14:tracePt t="141158" x="5343525" y="4105275"/>
          <p14:tracePt t="141166" x="5343525" y="4095750"/>
          <p14:tracePt t="141174" x="5335588" y="4087813"/>
          <p14:tracePt t="141183" x="5335588" y="4079875"/>
          <p14:tracePt t="141190" x="5327650" y="4079875"/>
          <p14:tracePt t="141223" x="5318125" y="4079875"/>
          <p14:tracePt t="141239" x="5302250" y="4079875"/>
          <p14:tracePt t="141255" x="5292725" y="4079875"/>
          <p14:tracePt t="141263" x="5284788" y="4079875"/>
          <p14:tracePt t="141272" x="5267325" y="4079875"/>
          <p14:tracePt t="141288" x="5249863" y="4079875"/>
          <p14:tracePt t="141295" x="5233988" y="4070350"/>
          <p14:tracePt t="141305" x="5224463" y="4062413"/>
          <p14:tracePt t="141311" x="5199063" y="4052888"/>
          <p14:tracePt t="141322" x="5191125" y="4052888"/>
          <p14:tracePt t="141327" x="5173663" y="4052888"/>
          <p14:tracePt t="141342" x="5165725" y="4044950"/>
          <p14:tracePt t="141374" x="5173663" y="4027488"/>
          <p14:tracePt t="141383" x="5183188" y="4019550"/>
          <p14:tracePt t="141390" x="5208588" y="4002088"/>
          <p14:tracePt t="141398" x="5216525" y="4002088"/>
          <p14:tracePt t="141407" x="5241925" y="3994150"/>
          <p14:tracePt t="141415" x="5259388" y="3994150"/>
          <p14:tracePt t="141424" x="5302250" y="3986213"/>
          <p14:tracePt t="141430" x="5386388" y="3976688"/>
          <p14:tracePt t="141440" x="5487988" y="3968750"/>
          <p14:tracePt t="141446" x="5607050" y="3968750"/>
          <p14:tracePt t="141457" x="5751513" y="3960813"/>
          <p14:tracePt t="141462" x="5913438" y="3960813"/>
          <p14:tracePt t="141473" x="6024563" y="3960813"/>
          <p14:tracePt t="141479" x="6126163" y="3960813"/>
          <p14:tracePt t="141489" x="6142038" y="3960813"/>
          <p14:tracePt t="141495" x="6167438" y="3960813"/>
          <p14:tracePt t="141702" x="6159500" y="3968750"/>
          <p14:tracePt t="141710" x="6142038" y="3976688"/>
          <p14:tracePt t="141719" x="6126163" y="3994150"/>
          <p14:tracePt t="141727" x="6083300" y="4011613"/>
          <p14:tracePt t="141735" x="5997575" y="4044950"/>
          <p14:tracePt t="141743" x="5895975" y="4062413"/>
          <p14:tracePt t="141750" x="5751513" y="4079875"/>
          <p14:tracePt t="141758" x="5599113" y="4105275"/>
          <p14:tracePt t="141767" x="5454650" y="4113213"/>
          <p14:tracePt t="141774" x="5310188" y="4113213"/>
          <p14:tracePt t="141782" x="5199063" y="4113213"/>
          <p14:tracePt t="141790" x="5097463" y="4113213"/>
          <p14:tracePt t="141798" x="5003800" y="4113213"/>
          <p14:tracePt t="141806" x="4953000" y="4113213"/>
          <p14:tracePt t="141815" x="4902200" y="4105275"/>
          <p14:tracePt t="141823" x="4894263" y="4105275"/>
          <p14:tracePt t="141942" x="4884738" y="4105275"/>
          <p14:tracePt t="141958" x="4884738" y="4095750"/>
          <p14:tracePt t="141966" x="4884738" y="4070350"/>
          <p14:tracePt t="141974" x="4884738" y="4052888"/>
          <p14:tracePt t="141982" x="4884738" y="4019550"/>
          <p14:tracePt t="141990" x="4876800" y="3986213"/>
          <p14:tracePt t="141998" x="4876800" y="3943350"/>
          <p14:tracePt t="142006" x="4876800" y="3883025"/>
          <p14:tracePt t="142014" x="4876800" y="3816350"/>
          <p14:tracePt t="142022" x="4876800" y="3730625"/>
          <p14:tracePt t="142031" x="4884738" y="3662363"/>
          <p14:tracePt t="142038" x="4894263" y="3586163"/>
          <p14:tracePt t="142047" x="4910138" y="3502025"/>
          <p14:tracePt t="142055" x="4919663" y="3424238"/>
          <p14:tracePt t="142062" x="4919663" y="3365500"/>
          <p14:tracePt t="142071" x="4919663" y="3330575"/>
          <p14:tracePt t="142078" x="4919663" y="3305175"/>
          <p14:tracePt t="142088" x="4919663" y="3297238"/>
          <p14:tracePt t="142094" x="4919663" y="3289300"/>
          <p14:tracePt t="142104" x="4919663" y="3279775"/>
          <p14:tracePt t="142110" x="4919663" y="3271838"/>
          <p14:tracePt t="142135" x="4910138" y="3279775"/>
          <p14:tracePt t="142142" x="4910138" y="3305175"/>
          <p14:tracePt t="142150" x="4910138" y="3340100"/>
          <p14:tracePt t="142158" x="4910138" y="3373438"/>
          <p14:tracePt t="142166" x="4919663" y="3459163"/>
          <p14:tracePt t="142174" x="4945063" y="3552825"/>
          <p14:tracePt t="142182" x="4962525" y="3654425"/>
          <p14:tracePt t="142190" x="4987925" y="3798888"/>
          <p14:tracePt t="142198" x="5054600" y="3986213"/>
          <p14:tracePt t="142206" x="5097463" y="4156075"/>
          <p14:tracePt t="142214" x="5132388" y="4265613"/>
          <p14:tracePt t="142222" x="5148263" y="4368800"/>
          <p14:tracePt t="142230" x="5165725" y="4452938"/>
          <p14:tracePt t="142239" x="5183188" y="4513263"/>
          <p14:tracePt t="142246" x="5191125" y="4521200"/>
          <p14:tracePt t="142255" x="5191125" y="4529138"/>
          <p14:tracePt t="142262" x="5191125" y="4538663"/>
          <p14:tracePt t="142352" x="5191125" y="4513263"/>
          <p14:tracePt t="142359" x="5191125" y="4460875"/>
          <p14:tracePt t="142368" x="5191125" y="4394200"/>
          <p14:tracePt t="142374" x="5191125" y="4308475"/>
          <p14:tracePt t="142382" x="5199063" y="4224338"/>
          <p14:tracePt t="142390" x="5208588" y="4113213"/>
          <p14:tracePt t="142398" x="5216525" y="4027488"/>
          <p14:tracePt t="142406" x="5224463" y="3968750"/>
          <p14:tracePt t="142414" x="5233988" y="3908425"/>
          <p14:tracePt t="142422" x="5241925" y="3875088"/>
          <p14:tracePt t="142430" x="5241925" y="3857625"/>
          <p14:tracePt t="142442" x="5241925" y="3849688"/>
          <p14:tracePt t="142458" x="5233988" y="3832225"/>
          <p14:tracePt t="142466" x="5224463" y="3832225"/>
          <p14:tracePt t="142474" x="5208588" y="3832225"/>
          <p14:tracePt t="142490" x="5199063" y="3832225"/>
          <p14:tracePt t="142498" x="5191125" y="3832225"/>
          <p14:tracePt t="142506" x="5173663" y="3849688"/>
          <p14:tracePt t="142514" x="5165725" y="3849688"/>
          <p14:tracePt t="142522" x="5148263" y="3875088"/>
          <p14:tracePt t="142530" x="5122863" y="3900488"/>
          <p14:tracePt t="142540" x="5097463" y="3908425"/>
          <p14:tracePt t="142546" x="5080000" y="3925888"/>
          <p14:tracePt t="142555" x="5054600" y="3935413"/>
          <p14:tracePt t="142562" x="5046663" y="3943350"/>
          <p14:tracePt t="142587" x="5054600" y="3951288"/>
          <p14:tracePt t="142594" x="5064125" y="3960813"/>
          <p14:tracePt t="142603" x="5089525" y="3968750"/>
          <p14:tracePt t="142610" x="5097463" y="3976688"/>
          <p14:tracePt t="142621" x="5132388" y="3986213"/>
          <p14:tracePt t="142626" x="5148263" y="3994150"/>
          <p14:tracePt t="142636" x="5183188" y="3994150"/>
          <p14:tracePt t="142642" x="5224463" y="3994150"/>
          <p14:tracePt t="142650" x="5292725" y="3994150"/>
          <p14:tracePt t="142658" x="5368925" y="3994150"/>
          <p14:tracePt t="142668" x="5437188" y="3994150"/>
          <p14:tracePt t="142674" x="5497513" y="3994150"/>
          <p14:tracePt t="142682" x="5530850" y="3994150"/>
          <p14:tracePt t="142699" x="5538788" y="3994150"/>
          <p14:tracePt t="142730" x="5548313" y="3994150"/>
          <p14:tracePt t="142738" x="5556250" y="3994150"/>
          <p14:tracePt t="142763" x="5565775" y="3994150"/>
          <p14:tracePt t="142811" x="5573713" y="3976688"/>
          <p14:tracePt t="142827" x="5581650" y="3968750"/>
          <p14:tracePt t="142844" x="5581650" y="3951288"/>
          <p14:tracePt t="142852" x="5581650" y="3943350"/>
          <p14:tracePt t="142858" x="5581650" y="3935413"/>
          <p14:tracePt t="142866" x="5581650" y="3925888"/>
          <p14:tracePt t="142874" x="5581650" y="3908425"/>
          <p14:tracePt t="142882" x="5581650" y="3900488"/>
          <p14:tracePt t="142904" x="5573713" y="3883025"/>
          <p14:tracePt t="142906" x="5573713" y="3875088"/>
          <p14:tracePt t="142914" x="5556250" y="3867150"/>
          <p14:tracePt t="142930" x="5556250" y="3857625"/>
          <p14:tracePt t="142938" x="5548313" y="3849688"/>
          <p14:tracePt t="142946" x="5538788" y="3849688"/>
          <p14:tracePt t="142955" x="5530850" y="3841750"/>
          <p14:tracePt t="142961" x="5513388" y="3832225"/>
          <p14:tracePt t="142971" x="5480050" y="3824288"/>
          <p14:tracePt t="142978" x="5462588" y="3816350"/>
          <p14:tracePt t="142987" x="5437188" y="3806825"/>
          <p14:tracePt t="142993" x="5421313" y="3798888"/>
          <p14:tracePt t="143003" x="5394325" y="3798888"/>
          <p14:tracePt t="143010" x="5353050" y="3781425"/>
          <p14:tracePt t="143020" x="5318125" y="3763963"/>
          <p14:tracePt t="143026" x="5276850" y="3748088"/>
          <p14:tracePt t="143034" x="5233988" y="3730625"/>
          <p14:tracePt t="143042" x="5208588" y="3713163"/>
          <p14:tracePt t="143050" x="5199063" y="3705225"/>
          <p14:tracePt t="143058" x="5191125" y="3687763"/>
          <p14:tracePt t="143066" x="5183188" y="3679825"/>
          <p14:tracePt t="143082" x="5173663" y="3671888"/>
          <p14:tracePt t="143097" x="5165725" y="3662363"/>
          <p14:tracePt t="143113" x="5157788" y="3654425"/>
          <p14:tracePt t="143122" x="5157788" y="3646488"/>
          <p14:tracePt t="143194" x="5157788" y="3654425"/>
          <p14:tracePt t="143204" x="5148263" y="3679825"/>
          <p14:tracePt t="143210" x="5148263" y="3697288"/>
          <p14:tracePt t="143219" x="5148263" y="3730625"/>
          <p14:tracePt t="143227" x="5148263" y="3738563"/>
          <p14:tracePt t="143235" x="5157788" y="3763963"/>
          <p14:tracePt t="143242" x="5183188" y="3798888"/>
          <p14:tracePt t="143250" x="5216525" y="3824288"/>
          <p14:tracePt t="143258" x="5259388" y="3867150"/>
          <p14:tracePt t="143266" x="5284788" y="3892550"/>
          <p14:tracePt t="143274" x="5318125" y="3908425"/>
          <p14:tracePt t="143283" x="5335588" y="3908425"/>
          <p14:tracePt t="143290" x="5353050" y="3917950"/>
          <p14:tracePt t="143298" x="5368925" y="3917950"/>
          <p14:tracePt t="143306" x="5378450" y="3917950"/>
          <p14:tracePt t="143315" x="5386388" y="3917950"/>
          <p14:tracePt t="143323" x="5394325" y="3917950"/>
          <p14:tracePt t="143331" x="5403850" y="3908425"/>
          <p14:tracePt t="143339" x="5411788" y="3875088"/>
          <p14:tracePt t="143346" x="5421313" y="3849688"/>
          <p14:tracePt t="143356" x="5421313" y="3798888"/>
          <p14:tracePt t="143363" x="5429250" y="3738563"/>
          <p14:tracePt t="143372" x="5429250" y="3671888"/>
          <p14:tracePt t="143379" x="5429250" y="3629025"/>
          <p14:tracePt t="143388" x="5429250" y="3568700"/>
          <p14:tracePt t="143394" x="5429250" y="3535363"/>
          <p14:tracePt t="143406" x="5411788" y="3502025"/>
          <p14:tracePt t="143411" x="5394325" y="3484563"/>
          <p14:tracePt t="143421" x="5368925" y="3475038"/>
          <p14:tracePt t="143426" x="5343525" y="3459163"/>
          <p14:tracePt t="143438" x="5318125" y="3449638"/>
          <p14:tracePt t="143442" x="5292725" y="3449638"/>
          <p14:tracePt t="143451" x="5259388" y="3449638"/>
          <p14:tracePt t="143459" x="5233988" y="3467100"/>
          <p14:tracePt t="143466" x="5208588" y="3492500"/>
          <p14:tracePt t="143474" x="5191125" y="3535363"/>
          <p14:tracePt t="143483" x="5183188" y="3594100"/>
          <p14:tracePt t="143490" x="5173663" y="3646488"/>
          <p14:tracePt t="143498" x="5165725" y="3722688"/>
          <p14:tracePt t="143506" x="5165725" y="3790950"/>
          <p14:tracePt t="143514" x="5199063" y="3883025"/>
          <p14:tracePt t="143522" x="5233988" y="3976688"/>
          <p14:tracePt t="143530" x="5284788" y="4079875"/>
          <p14:tracePt t="143540" x="5353050" y="4206875"/>
          <p14:tracePt t="143546" x="5446713" y="4341813"/>
          <p14:tracePt t="143555" x="5548313" y="4470400"/>
          <p14:tracePt t="143563" x="5683250" y="4597400"/>
          <p14:tracePt t="143572" x="5819775" y="4691063"/>
          <p14:tracePt t="143578" x="5972175" y="4759325"/>
          <p14:tracePt t="143588" x="6108700" y="4792663"/>
          <p14:tracePt t="143594" x="6278563" y="4818063"/>
          <p14:tracePt t="143605" x="6448425" y="4818063"/>
          <p14:tracePt t="143610" x="6592888" y="4802188"/>
          <p14:tracePt t="143621" x="6762750" y="4741863"/>
          <p14:tracePt t="143626" x="6915150" y="4657725"/>
          <p14:tracePt t="143637" x="7043738" y="4564063"/>
          <p14:tracePt t="143642" x="7145338" y="4460875"/>
          <p14:tracePt t="143650" x="7213600" y="4368800"/>
          <p14:tracePt t="143658" x="7256463" y="4249738"/>
          <p14:tracePt t="143666" x="7272338" y="4138613"/>
          <p14:tracePt t="143675" x="7272338" y="4027488"/>
          <p14:tracePt t="143683" x="7264400" y="3908425"/>
          <p14:tracePt t="143690" x="7221538" y="3781425"/>
          <p14:tracePt t="143698" x="7170738" y="3687763"/>
          <p14:tracePt t="143706" x="7119938" y="3611563"/>
          <p14:tracePt t="143714" x="7043738" y="3543300"/>
          <p14:tracePt t="143722" x="6950075" y="3502025"/>
          <p14:tracePt t="143730" x="6881813" y="3467100"/>
          <p14:tracePt t="143738" x="6788150" y="3449638"/>
          <p14:tracePt t="143746" x="6686550" y="3441700"/>
          <p14:tracePt t="143756" x="6567488" y="3449638"/>
          <p14:tracePt t="143762" x="6448425" y="3502025"/>
          <p14:tracePt t="143772" x="6303963" y="3611563"/>
          <p14:tracePt t="143778" x="6134100" y="3773488"/>
          <p14:tracePt t="143788" x="5989638" y="3943350"/>
          <p14:tracePt t="143794" x="5870575" y="4130675"/>
          <p14:tracePt t="143804" x="5786438" y="4283075"/>
          <p14:tracePt t="143810" x="5718175" y="4410075"/>
          <p14:tracePt t="143820" x="5692775" y="4486275"/>
          <p14:tracePt t="143826" x="5692775" y="4529138"/>
          <p14:tracePt t="143837" x="5700713" y="4529138"/>
          <p14:tracePt t="143842" x="5726113" y="4529138"/>
          <p14:tracePt t="143850" x="5743575" y="4529138"/>
          <p14:tracePt t="143858" x="5786438" y="4521200"/>
          <p14:tracePt t="143866" x="5862638" y="4478338"/>
          <p14:tracePt t="143874" x="5930900" y="4427538"/>
          <p14:tracePt t="143883" x="6032500" y="4333875"/>
          <p14:tracePt t="143905" x="6321425" y="4105275"/>
          <p14:tracePt t="143906" x="6448425" y="3986213"/>
          <p14:tracePt t="143914" x="6559550" y="3875088"/>
          <p14:tracePt t="143922" x="6643688" y="3781425"/>
          <p14:tracePt t="143930" x="6704013" y="3671888"/>
          <p14:tracePt t="143939" x="6754813" y="3568700"/>
          <p14:tracePt t="143946" x="6788150" y="3492500"/>
          <p14:tracePt t="143955" x="6797675" y="3433763"/>
          <p14:tracePt t="143962" x="6797675" y="3373438"/>
          <p14:tracePt t="143973" x="6762750" y="3314700"/>
          <p14:tracePt t="143978" x="6711950" y="3246438"/>
          <p14:tracePt t="143988" x="6643688" y="3203575"/>
          <p14:tracePt t="143994" x="6534150" y="3170238"/>
          <p14:tracePt t="144004" x="6430963" y="3135313"/>
          <p14:tracePt t="144010" x="6286500" y="3119438"/>
          <p14:tracePt t="144021" x="6126163" y="3119438"/>
          <p14:tracePt t="144026" x="5930900" y="3135313"/>
          <p14:tracePt t="144034" x="5743575" y="3195638"/>
          <p14:tracePt t="144042" x="5530850" y="3246438"/>
          <p14:tracePt t="144049" x="5318125" y="3330575"/>
          <p14:tracePt t="144058" x="5122863" y="3416300"/>
          <p14:tracePt t="144066" x="4945063" y="3527425"/>
          <p14:tracePt t="144073" x="4791075" y="3646488"/>
          <p14:tracePt t="144081" x="4681538" y="3806825"/>
          <p14:tracePt t="144089" x="4570413" y="4027488"/>
          <p14:tracePt t="144098" x="4486275" y="4265613"/>
          <p14:tracePt t="144106" x="4425950" y="4564063"/>
          <p14:tracePt t="144114" x="4400550" y="4843463"/>
          <p14:tracePt t="144122" x="4418013" y="5149850"/>
          <p14:tracePt t="144130" x="4460875" y="5421313"/>
          <p14:tracePt t="144138" x="4529138" y="5634038"/>
          <p14:tracePt t="144146" x="4613275" y="5803900"/>
          <p14:tracePt t="144155" x="4689475" y="5922963"/>
          <p14:tracePt t="144162" x="4765675" y="5991225"/>
          <p14:tracePt t="144171" x="4833938" y="6024563"/>
          <p14:tracePt t="144178" x="4919663" y="6042025"/>
          <p14:tracePt t="144188" x="4995863" y="6042025"/>
          <p14:tracePt t="144194" x="5072063" y="6024563"/>
          <p14:tracePt t="144203" x="5122863" y="5999163"/>
          <p14:tracePt t="144210" x="5173663" y="5965825"/>
          <p14:tracePt t="144221" x="5224463" y="5915025"/>
          <p14:tracePt t="144226" x="5259388" y="5872163"/>
          <p14:tracePt t="144237" x="5276850" y="5829300"/>
          <p14:tracePt t="144242" x="5292725" y="5778500"/>
          <p14:tracePt t="144250" x="5310188" y="5745163"/>
          <p14:tracePt t="144258" x="5318125" y="5719763"/>
          <p14:tracePt t="144266" x="5327650" y="5694363"/>
          <p14:tracePt t="144274" x="5327650" y="5668963"/>
          <p14:tracePt t="144282" x="5327650" y="5641975"/>
          <p14:tracePt t="144290" x="5327650" y="5626100"/>
          <p14:tracePt t="144298" x="5327650" y="5608638"/>
          <p14:tracePt t="144314" x="5327650" y="5600700"/>
          <p14:tracePt t="144322" x="5327650" y="5583238"/>
          <p14:tracePt t="144636" x="5343525" y="5565775"/>
          <p14:tracePt t="144643" x="5360988" y="5549900"/>
          <p14:tracePt t="144653" x="5386388" y="5524500"/>
          <p14:tracePt t="144659" x="5411788" y="5481638"/>
          <p14:tracePt t="144665" x="5429250" y="5421313"/>
          <p14:tracePt t="144674" x="5437188" y="5345113"/>
          <p14:tracePt t="144682" x="5429250" y="5226050"/>
          <p14:tracePt t="144690" x="5394325" y="5081588"/>
          <p14:tracePt t="144698" x="5327650" y="4868863"/>
          <p14:tracePt t="144706" x="5199063" y="4622800"/>
          <p14:tracePt t="144714" x="5046663" y="4351338"/>
          <p14:tracePt t="144722" x="4910138" y="4121150"/>
          <p14:tracePt t="144730" x="4775200" y="3935413"/>
          <p14:tracePt t="144738" x="4646613" y="3773488"/>
          <p14:tracePt t="144746" x="4554538" y="3654425"/>
          <p14:tracePt t="144755" x="4494213" y="3543300"/>
          <p14:tracePt t="144762" x="4460875" y="3433763"/>
          <p14:tracePt t="144771" x="4410075" y="3355975"/>
          <p14:tracePt t="144778" x="4384675" y="3271838"/>
          <p14:tracePt t="144787" x="4367213" y="3211513"/>
          <p14:tracePt t="144794" x="4341813" y="3152775"/>
          <p14:tracePt t="144804" x="4341813" y="3144838"/>
          <p14:tracePt t="144810" x="4341813" y="3135313"/>
          <p14:tracePt t="144821" x="4341813" y="3127375"/>
          <p14:tracePt t="144826" x="4341813" y="3109913"/>
          <p14:tracePt t="144842" x="4341813" y="3094038"/>
          <p14:tracePt t="144850" x="4341813" y="3084513"/>
          <p14:tracePt t="144892" x="4341813" y="3094038"/>
          <p14:tracePt t="144899" x="4341813" y="3101975"/>
          <p14:tracePt t="144907" x="4341813" y="3127375"/>
          <p14:tracePt t="144915" x="4341813" y="3160713"/>
          <p14:tracePt t="144925" x="4349750" y="3186113"/>
          <p14:tracePt t="144931" x="4349750" y="3228975"/>
          <p14:tracePt t="144941" x="4349750" y="3289300"/>
          <p14:tracePt t="144947" x="4375150" y="3340100"/>
          <p14:tracePt t="144957" x="4400550" y="3373438"/>
          <p14:tracePt t="144963" x="4443413" y="3408363"/>
          <p14:tracePt t="144972" x="4519613" y="3449638"/>
          <p14:tracePt t="144979" x="4587875" y="3492500"/>
          <p14:tracePt t="144988" x="4664075" y="3543300"/>
          <p14:tracePt t="144995" x="4714875" y="3568700"/>
          <p14:tracePt t="145005" x="4724400" y="3568700"/>
          <p14:tracePt t="145011" x="4765675" y="3586163"/>
          <p14:tracePt t="145023" x="4783138" y="3586163"/>
          <p14:tracePt t="145027" x="4800600" y="3594100"/>
          <p14:tracePt t="145043" x="4808538" y="3594100"/>
          <p14:tracePt t="145130" x="4818063" y="3603625"/>
          <p14:tracePt t="145139" x="4818063" y="3636963"/>
          <p14:tracePt t="145146" x="4818063" y="3662363"/>
          <p14:tracePt t="145154" x="4818063" y="3705225"/>
          <p14:tracePt t="145162" x="4826000" y="3773488"/>
          <p14:tracePt t="145172" x="4826000" y="3875088"/>
          <p14:tracePt t="145177" x="4833938" y="3976688"/>
          <p14:tracePt t="145188" x="4833938" y="4105275"/>
          <p14:tracePt t="145194" x="4833938" y="4224338"/>
          <p14:tracePt t="145204" x="4833938" y="4333875"/>
          <p14:tracePt t="145210" x="4833938" y="4452938"/>
          <p14:tracePt t="145221" x="4833938" y="4538663"/>
          <p14:tracePt t="145226" x="4833938" y="4640263"/>
          <p14:tracePt t="145236" x="4826000" y="4733925"/>
          <p14:tracePt t="145242" x="4826000" y="4810125"/>
          <p14:tracePt t="145251" x="4826000" y="4878388"/>
          <p14:tracePt t="145258" x="4826000" y="4946650"/>
          <p14:tracePt t="145266" x="4826000" y="4997450"/>
          <p14:tracePt t="145274" x="4826000" y="5038725"/>
          <p14:tracePt t="145282" x="4833938" y="5091113"/>
          <p14:tracePt t="145290" x="4843463" y="5124450"/>
          <p14:tracePt t="145298" x="4851400" y="5149850"/>
          <p14:tracePt t="145306" x="4859338" y="5192713"/>
          <p14:tracePt t="145322" x="4859338" y="5200650"/>
          <p14:tracePt t="145388" x="4859338" y="5208588"/>
          <p14:tracePt t="145404" x="4843463" y="5208588"/>
          <p14:tracePt t="145411" x="4826000" y="5192713"/>
          <p14:tracePt t="145422" x="4808538" y="5183188"/>
          <p14:tracePt t="145428" x="4775200" y="5149850"/>
          <p14:tracePt t="145440" x="4732338" y="5116513"/>
          <p14:tracePt t="145443" x="4724400" y="5116513"/>
          <p14:tracePt t="145452" x="4689475" y="5091113"/>
          <p14:tracePt t="145459" x="4681538" y="5081588"/>
          <p14:tracePt t="145467" x="4664075" y="5064125"/>
          <p14:tracePt t="145475" x="4656138" y="5064125"/>
          <p14:tracePt t="145483" x="4656138" y="5056188"/>
          <p14:tracePt t="145490" x="4638675" y="5048250"/>
          <p14:tracePt t="145506" x="4630738" y="5038725"/>
          <p14:tracePt t="145515" x="4621213" y="5030788"/>
          <p14:tracePt t="145535" x="4613275" y="5022850"/>
          <p14:tracePt t="145552" x="4605338" y="5013325"/>
          <p14:tracePt t="145567" x="4595813" y="5013325"/>
          <p14:tracePt t="145574" x="4587875" y="5013325"/>
          <p14:tracePt t="145684" x="4595813" y="5013325"/>
          <p14:tracePt t="145700" x="4605338" y="5013325"/>
          <p14:tracePt t="145726" x="4605338" y="5005388"/>
          <p14:tracePt t="145758" x="4605338" y="4987925"/>
          <p14:tracePt t="145775" x="4605338" y="4979988"/>
          <p14:tracePt t="145783" x="4595813" y="4962525"/>
          <p14:tracePt t="145800" x="4595813" y="4954588"/>
          <p14:tracePt t="145808" x="4579938" y="4937125"/>
          <p14:tracePt t="145815" x="4579938" y="4919663"/>
          <p14:tracePt t="145824" x="4579938" y="4911725"/>
          <p14:tracePt t="145830" x="4579938" y="4903788"/>
          <p14:tracePt t="145839" x="4562475" y="4886325"/>
          <p14:tracePt t="145847" x="4562475" y="4878388"/>
          <p14:tracePt t="145856" x="4554538" y="4852988"/>
          <p14:tracePt t="145873" x="4554538" y="4818063"/>
          <p14:tracePt t="145879" x="4570413" y="4802188"/>
          <p14:tracePt t="145890" x="4579938" y="4784725"/>
          <p14:tracePt t="145895" x="4605338" y="4767263"/>
          <p14:tracePt t="145905" x="4613275" y="4759325"/>
          <p14:tracePt t="145968" x="4630738" y="4759325"/>
          <p14:tracePt t="145984" x="4638675" y="4759325"/>
          <p14:tracePt t="145992" x="4638675" y="4767263"/>
          <p14:tracePt t="146000" x="4646613" y="4767263"/>
          <p14:tracePt t="146007" x="4656138" y="4775200"/>
          <p14:tracePt t="146030" x="4656138" y="4784725"/>
          <p14:tracePt t="146063" x="4656138" y="4802188"/>
          <p14:tracePt t="146078" x="4656138" y="4810125"/>
          <p14:tracePt t="146088" x="4646613" y="4810125"/>
          <p14:tracePt t="146094" x="4638675" y="4827588"/>
          <p14:tracePt t="146110" x="4630738" y="4835525"/>
          <p14:tracePt t="146126" x="4621213" y="4843463"/>
          <p14:tracePt t="146138" x="4613275" y="4852988"/>
          <p14:tracePt t="146142" x="4605338" y="4852988"/>
          <p14:tracePt t="146153" x="4595813" y="4852988"/>
          <p14:tracePt t="146158" x="4587875" y="4852988"/>
          <p14:tracePt t="146166" x="4570413" y="4852988"/>
          <p14:tracePt t="146175" x="4554538" y="4860925"/>
          <p14:tracePt t="146182" x="4529138" y="4860925"/>
          <p14:tracePt t="146190" x="4511675" y="4860925"/>
          <p14:tracePt t="146199" x="4494213" y="4860925"/>
          <p14:tracePt t="146206" x="4486275" y="4852988"/>
          <p14:tracePt t="146214" x="4468813" y="4843463"/>
          <p14:tracePt t="146222" x="4435475" y="4818063"/>
          <p14:tracePt t="146230" x="4418013" y="4810125"/>
          <p14:tracePt t="146238" x="4400550" y="4792663"/>
          <p14:tracePt t="146245" x="4384675" y="4775200"/>
          <p14:tracePt t="146255" x="4384675" y="4767263"/>
          <p14:tracePt t="146262" x="4384675" y="4759325"/>
          <p14:tracePt t="146271" x="4384675" y="4749800"/>
          <p14:tracePt t="146277" x="4384675" y="4741863"/>
          <p14:tracePt t="146294" x="4392613" y="4724400"/>
          <p14:tracePt t="146303" x="4400550" y="4724400"/>
          <p14:tracePt t="146310" x="4418013" y="4716463"/>
          <p14:tracePt t="146319" x="4425950" y="4716463"/>
          <p14:tracePt t="146326" x="4443413" y="4708525"/>
          <p14:tracePt t="146336" x="4476750" y="4699000"/>
          <p14:tracePt t="146342" x="4494213" y="4691063"/>
          <p14:tracePt t="146350" x="4537075" y="4683125"/>
          <p14:tracePt t="146358" x="4562475" y="4683125"/>
          <p14:tracePt t="146366" x="4595813" y="4683125"/>
          <p14:tracePt t="146374" x="4638675" y="4683125"/>
          <p14:tracePt t="146382" x="4699000" y="4683125"/>
          <p14:tracePt t="146390" x="4740275" y="4683125"/>
          <p14:tracePt t="146398" x="4757738" y="4683125"/>
          <p14:tracePt t="146406" x="4783138" y="4699000"/>
          <p14:tracePt t="146414" x="4791075" y="4708525"/>
          <p14:tracePt t="146422" x="4791075" y="4716463"/>
          <p14:tracePt t="146430" x="4791075" y="4724400"/>
          <p14:tracePt t="146438" x="4791075" y="4733925"/>
          <p14:tracePt t="146455" x="4791075" y="4741863"/>
          <p14:tracePt t="146462" x="4791075" y="4749800"/>
          <p14:tracePt t="146494" x="4775200" y="4759325"/>
          <p14:tracePt t="146510" x="4765675" y="4759325"/>
          <p14:tracePt t="146527" x="4740275" y="4749800"/>
          <p14:tracePt t="146535" x="4732338" y="4733925"/>
          <p14:tracePt t="146542" x="4714875" y="4724400"/>
          <p14:tracePt t="146554" x="4699000" y="4708525"/>
          <p14:tracePt t="146559" x="4689475" y="4699000"/>
          <p14:tracePt t="146567" x="4681538" y="4691063"/>
          <p14:tracePt t="146576" x="4681538" y="4683125"/>
          <p14:tracePt t="146583" x="4673600" y="4673600"/>
          <p14:tracePt t="146591" x="4673600" y="4665663"/>
          <p14:tracePt t="146614" x="4664075" y="4648200"/>
          <p14:tracePt t="146702" x="4673600" y="4648200"/>
          <p14:tracePt t="146710" x="4681538" y="4665663"/>
          <p14:tracePt t="146722" x="4681538" y="4673600"/>
          <p14:tracePt t="146726" x="4681538" y="4683125"/>
          <p14:tracePt t="146784" x="4681538" y="4691063"/>
          <p14:tracePt t="146816" x="4673600" y="4691063"/>
          <p14:tracePt t="146824" x="4664075" y="4683125"/>
          <p14:tracePt t="146831" x="4646613" y="4657725"/>
          <p14:tracePt t="146842" x="4638675" y="4657725"/>
          <p14:tracePt t="146847" x="4630738" y="4640263"/>
          <p14:tracePt t="146856" x="4630738" y="4630738"/>
          <p14:tracePt t="146863" x="4621213" y="4622800"/>
          <p14:tracePt t="146873" x="4621213" y="4614863"/>
          <p14:tracePt t="146879" x="4613275" y="4605338"/>
          <p14:tracePt t="146888" x="4613275" y="4597400"/>
          <p14:tracePt t="146992" x="4613275" y="4589463"/>
          <p14:tracePt t="146999" x="4613275" y="4579938"/>
          <p14:tracePt t="147007" x="4621213" y="4572000"/>
          <p14:tracePt t="147015" x="4621213" y="4564063"/>
          <p14:tracePt t="147025" x="4630738" y="4564063"/>
          <p14:tracePt t="147032" x="4630738" y="4554538"/>
          <p14:tracePt t="147041" x="4630738" y="4546600"/>
          <p14:tracePt t="147047" x="4638675" y="4538663"/>
          <p14:tracePt t="147056" x="4646613" y="4529138"/>
          <p14:tracePt t="147063" x="4646613" y="4521200"/>
          <p14:tracePt t="147073" x="4656138" y="4513263"/>
          <p14:tracePt t="147088" x="4673600" y="4495800"/>
          <p14:tracePt t="147094" x="4681538" y="4486275"/>
          <p14:tracePt t="147104" x="4689475" y="4478338"/>
          <p14:tracePt t="147111" x="4706938" y="4470400"/>
          <p14:tracePt t="147122" x="4724400" y="4452938"/>
          <p14:tracePt t="147126" x="4749800" y="4435475"/>
          <p14:tracePt t="147138" x="4775200" y="4410075"/>
          <p14:tracePt t="147142" x="4800600" y="4384675"/>
          <p14:tracePt t="147151" x="4826000" y="4341813"/>
          <p14:tracePt t="147158" x="4859338" y="4325938"/>
          <p14:tracePt t="147167" x="4884738" y="4283075"/>
          <p14:tracePt t="147174" x="4919663" y="4232275"/>
          <p14:tracePt t="147182" x="4953000" y="4181475"/>
          <p14:tracePt t="147190" x="4995863" y="4105275"/>
          <p14:tracePt t="147199" x="5038725" y="4037013"/>
          <p14:tracePt t="147207" x="5072063" y="3951288"/>
          <p14:tracePt t="147214" x="5114925" y="3867150"/>
          <p14:tracePt t="147223" x="5148263" y="3798888"/>
          <p14:tracePt t="147230" x="5183188" y="3722688"/>
          <p14:tracePt t="147240" x="5208588" y="3654425"/>
          <p14:tracePt t="147246" x="5233988" y="3594100"/>
          <p14:tracePt t="147256" x="5249863" y="3535363"/>
          <p14:tracePt t="147262" x="5259388" y="3484563"/>
          <p14:tracePt t="147272" x="5267325" y="3459163"/>
          <p14:tracePt t="147279" x="5267325" y="3433763"/>
          <p14:tracePt t="147289" x="5267325" y="3424238"/>
          <p14:tracePt t="147295" x="5267325" y="3416300"/>
          <p14:tracePt t="147305" x="5267325" y="3408363"/>
          <p14:tracePt t="147310" x="5267325" y="3398838"/>
          <p14:tracePt t="147320" x="5267325" y="3390900"/>
          <p14:tracePt t="147326" x="5267325" y="3382963"/>
          <p14:tracePt t="147336" x="5267325" y="3373438"/>
          <p14:tracePt t="147438" x="5267325" y="3398838"/>
          <p14:tracePt t="147447" x="5267325" y="3424238"/>
          <p14:tracePt t="147455" x="5267325" y="3475038"/>
          <p14:tracePt t="147462" x="5241925" y="3568700"/>
          <p14:tracePt t="147472" x="5216525" y="3671888"/>
          <p14:tracePt t="147478" x="5199063" y="3781425"/>
          <p14:tracePt t="147489" x="5165725" y="3900488"/>
          <p14:tracePt t="147494" x="5140325" y="4002088"/>
          <p14:tracePt t="147504" x="5114925" y="4095750"/>
          <p14:tracePt t="147511" x="5089525" y="4181475"/>
          <p14:tracePt t="147520" x="5046663" y="4275138"/>
          <p14:tracePt t="147526" x="5021263" y="4341813"/>
          <p14:tracePt t="147538" x="4995863" y="4402138"/>
          <p14:tracePt t="147542" x="4978400" y="4452938"/>
          <p14:tracePt t="147554" x="4953000" y="4495800"/>
          <p14:tracePt t="147558" x="4935538" y="4521200"/>
          <p14:tracePt t="147567" x="4919663" y="4554538"/>
          <p14:tracePt t="147574" x="4910138" y="4564063"/>
          <p14:tracePt t="147583" x="4884738" y="4579938"/>
          <p14:tracePt t="147590" x="4868863" y="4605338"/>
          <p14:tracePt t="147598" x="4859338" y="4614863"/>
          <p14:tracePt t="147606" x="4833938" y="4622800"/>
          <p14:tracePt t="147615" x="4808538" y="4657725"/>
          <p14:tracePt t="147622" x="4800600" y="4657725"/>
          <p14:tracePt t="147631" x="4765675" y="4665663"/>
          <p14:tracePt t="147640" x="4749800" y="4691063"/>
          <p14:tracePt t="147646" x="4724400" y="4716463"/>
          <p14:tracePt t="147655" x="4706938" y="4741863"/>
          <p14:tracePt t="147662" x="4699000" y="4749800"/>
          <p14:tracePt t="147674" x="4689475" y="4759325"/>
          <p14:tracePt t="147678" x="4681538" y="4767263"/>
          <p14:tracePt t="147688" x="4681538" y="4775200"/>
          <p14:tracePt t="147694" x="4673600" y="4784725"/>
          <p14:tracePt t="147710" x="4673600" y="4792663"/>
          <p14:tracePt t="147719" x="4656138" y="4802188"/>
          <p14:tracePt t="147726" x="4646613" y="4818063"/>
          <p14:tracePt t="147736" x="4646613" y="4835525"/>
          <p14:tracePt t="147742" x="4638675" y="4852988"/>
          <p14:tracePt t="147752" x="4638675" y="4860925"/>
          <p14:tracePt t="147806" x="4630738" y="4868863"/>
          <p14:tracePt t="147936" x="4646613" y="4860925"/>
          <p14:tracePt t="147943" x="4664075" y="4852988"/>
          <p14:tracePt t="147954" x="4689475" y="4843463"/>
          <p14:tracePt t="147958" x="4732338" y="4835525"/>
          <p14:tracePt t="147967" x="4775200" y="4835525"/>
          <p14:tracePt t="147974" x="4826000" y="4827588"/>
          <p14:tracePt t="147982" x="4884738" y="4818063"/>
          <p14:tracePt t="147990" x="4919663" y="4818063"/>
          <p14:tracePt t="147998" x="4945063" y="4810125"/>
          <p14:tracePt t="148006" x="4953000" y="4792663"/>
          <p14:tracePt t="148014" x="4962525" y="4792663"/>
          <p14:tracePt t="148022" x="4970463" y="4784725"/>
          <p14:tracePt t="148062" x="4970463" y="4775200"/>
          <p14:tracePt t="148096" x="4970463" y="4767263"/>
          <p14:tracePt t="148105" x="4953000" y="4741863"/>
          <p14:tracePt t="148112" x="4945063" y="4741863"/>
          <p14:tracePt t="148124" x="4927600" y="4741863"/>
          <p14:tracePt t="148127" x="4894263" y="4724400"/>
          <p14:tracePt t="148140" x="4868863" y="4716463"/>
          <p14:tracePt t="148144" x="4833938" y="4708525"/>
          <p14:tracePt t="148154" x="4783138" y="4699000"/>
          <p14:tracePt t="148158" x="4740275" y="4699000"/>
          <p14:tracePt t="148166" x="4681538" y="4699000"/>
          <p14:tracePt t="148174" x="4621213" y="4699000"/>
          <p14:tracePt t="148182" x="4562475" y="4716463"/>
          <p14:tracePt t="148191" x="4503738" y="4733925"/>
          <p14:tracePt t="148198" x="4443413" y="4759325"/>
          <p14:tracePt t="148206" x="4384675" y="4802188"/>
          <p14:tracePt t="148214" x="4316413" y="4843463"/>
          <p14:tracePt t="148222" x="4256088" y="4886325"/>
          <p14:tracePt t="148230" x="4214813" y="4919663"/>
          <p14:tracePt t="148238" x="4187825" y="4954588"/>
          <p14:tracePt t="148247" x="4179888" y="4954588"/>
          <p14:tracePt t="148254" x="4171950" y="4972050"/>
          <p14:tracePt t="148262" x="4171950" y="4979988"/>
          <p14:tracePt t="148270" x="4171950" y="4997450"/>
          <p14:tracePt t="148278" x="4171950" y="5005388"/>
          <p14:tracePt t="148287" x="4171950" y="5022850"/>
          <p14:tracePt t="148335" x="4171950" y="5030788"/>
          <p14:tracePt t="148535" x="4171950" y="5013325"/>
          <p14:tracePt t="148544" x="4197350" y="4972050"/>
          <p14:tracePt t="148553" x="4197350" y="4946650"/>
          <p14:tracePt t="148561" x="4214813" y="4911725"/>
          <p14:tracePt t="148568" x="4230688" y="4868863"/>
          <p14:tracePt t="148577" x="4256088" y="4827588"/>
          <p14:tracePt t="148584" x="4291013" y="4792663"/>
          <p14:tracePt t="148590" x="4324350" y="4741863"/>
          <p14:tracePt t="148598" x="4359275" y="4699000"/>
          <p14:tracePt t="148610" x="4400550" y="4657725"/>
          <p14:tracePt t="148619" x="4435475" y="4622800"/>
          <p14:tracePt t="148626" x="4476750" y="4597400"/>
          <p14:tracePt t="148637" x="4486275" y="4597400"/>
          <p14:tracePt t="148642" x="4511675" y="4579938"/>
          <p14:tracePt t="148658" x="4545013" y="4572000"/>
          <p14:tracePt t="148669" x="4579938" y="4572000"/>
          <p14:tracePt t="148674" x="4613275" y="4579938"/>
          <p14:tracePt t="148682" x="4656138" y="4579938"/>
          <p14:tracePt t="148690" x="4724400" y="4605338"/>
          <p14:tracePt t="148698" x="4791075" y="4630738"/>
          <p14:tracePt t="148706" x="4859338" y="4657725"/>
          <p14:tracePt t="148714" x="4902200" y="4683125"/>
          <p14:tracePt t="148722" x="4945063" y="4699000"/>
          <p14:tracePt t="148730" x="4953000" y="4708525"/>
          <p14:tracePt t="148738" x="4962525" y="4708525"/>
          <p14:tracePt t="148754" x="4962525" y="4724400"/>
          <p14:tracePt t="148771" x="4962525" y="4733925"/>
          <p14:tracePt t="148778" x="4962525" y="4759325"/>
          <p14:tracePt t="148788" x="4962525" y="4767263"/>
          <p14:tracePt t="148794" x="4953000" y="4784725"/>
          <p14:tracePt t="148803" x="4953000" y="4810125"/>
          <p14:tracePt t="148810" x="4927600" y="4852988"/>
          <p14:tracePt t="148819" x="4910138" y="4860925"/>
          <p14:tracePt t="148826" x="4876800" y="4894263"/>
          <p14:tracePt t="148837" x="4826000" y="4929188"/>
          <p14:tracePt t="148842" x="4775200" y="4954588"/>
          <p14:tracePt t="148853" x="4732338" y="4972050"/>
          <p14:tracePt t="148858" x="4689475" y="4979988"/>
          <p14:tracePt t="148866" x="4656138" y="4979988"/>
          <p14:tracePt t="148883" x="4638675" y="4979988"/>
          <p14:tracePt t="148905" x="4638675" y="4972050"/>
          <p14:tracePt t="148907" x="4638675" y="4954588"/>
          <p14:tracePt t="148914" x="4638675" y="4946650"/>
          <p14:tracePt t="148922" x="4638675" y="4937125"/>
          <p14:tracePt t="148931" x="4638675" y="4929188"/>
          <p14:tracePt t="148938" x="4646613" y="4929188"/>
          <p14:tracePt t="148946" x="4646613" y="4911725"/>
          <p14:tracePt t="148955" x="4656138" y="4903788"/>
          <p14:tracePt t="148962" x="4664075" y="4894263"/>
          <p14:tracePt t="148971" x="4673600" y="4886325"/>
          <p14:tracePt t="148978" x="4673600" y="4878388"/>
          <p14:tracePt t="148987" x="4689475" y="4868863"/>
          <p14:tracePt t="149004" x="4699000" y="4868863"/>
          <p14:tracePt t="149010" x="4706938" y="4868863"/>
          <p14:tracePt t="149020" x="4714875" y="4868863"/>
          <p14:tracePt t="149122" x="4706938" y="4868863"/>
          <p14:tracePt t="149138" x="4689475" y="4860925"/>
          <p14:tracePt t="149146" x="4673600" y="4843463"/>
          <p14:tracePt t="149186" x="4673600" y="4835525"/>
          <p14:tracePt t="149219" x="4681538" y="4827588"/>
          <p14:tracePt t="149244" x="4699000" y="4827588"/>
          <p14:tracePt t="149252" x="4714875" y="4835525"/>
          <p14:tracePt t="149261" x="4724400" y="4843463"/>
          <p14:tracePt t="149269" x="4724400" y="4852988"/>
          <p14:tracePt t="149274" x="4724400" y="4860925"/>
          <p14:tracePt t="149290" x="4724400" y="4878388"/>
          <p14:tracePt t="149298" x="4724400" y="4886325"/>
          <p14:tracePt t="149314" x="4724400" y="4894263"/>
          <p14:tracePt t="149322" x="4724400" y="4903788"/>
          <p14:tracePt t="149346" x="4714875" y="4903788"/>
          <p14:tracePt t="149354" x="4714875" y="4911725"/>
          <p14:tracePt t="149362" x="4706938" y="4911725"/>
          <p14:tracePt t="149378" x="4689475" y="4903788"/>
          <p14:tracePt t="149388" x="4673600" y="4894263"/>
          <p14:tracePt t="149394" x="4664075" y="4886325"/>
          <p14:tracePt t="149403" x="4638675" y="4852988"/>
          <p14:tracePt t="149410" x="4630738" y="4843463"/>
          <p14:tracePt t="149419" x="4621213" y="4827588"/>
          <p14:tracePt t="149426" x="4613275" y="4810125"/>
          <p14:tracePt t="149437" x="4605338" y="4810125"/>
          <p14:tracePt t="149442" x="4595813" y="4792663"/>
          <p14:tracePt t="149453" x="4595813" y="4784725"/>
          <p14:tracePt t="149514" x="4605338" y="4784725"/>
          <p14:tracePt t="149522" x="4621213" y="4784725"/>
          <p14:tracePt t="149530" x="4638675" y="4784725"/>
          <p14:tracePt t="149538" x="4638675" y="4792663"/>
          <p14:tracePt t="149562" x="4638675" y="4802188"/>
          <p14:tracePt t="149570" x="4638675" y="4818063"/>
          <p14:tracePt t="149578" x="4630738" y="4827588"/>
          <p14:tracePt t="149586" x="4630738" y="4835525"/>
          <p14:tracePt t="149594" x="4621213" y="4835525"/>
          <p14:tracePt t="149603" x="4605338" y="4843463"/>
          <p14:tracePt t="149620" x="4587875" y="4843463"/>
          <p14:tracePt t="149626" x="4579938" y="4843463"/>
          <p14:tracePt t="149635" x="4570413" y="4843463"/>
          <p14:tracePt t="149642" x="4562475" y="4843463"/>
          <p14:tracePt t="149652" x="4554538" y="4843463"/>
          <p14:tracePt t="149667" x="4554538" y="4835525"/>
          <p14:tracePt t="149675" x="4554538" y="4827588"/>
          <p14:tracePt t="149682" x="4562475" y="4827588"/>
          <p14:tracePt t="149690" x="4570413" y="4827588"/>
          <p14:tracePt t="149698" x="4570413" y="4818063"/>
          <p14:tracePt t="149706" x="4579938" y="4818063"/>
          <p14:tracePt t="149714" x="4579938" y="4810125"/>
          <p14:tracePt t="149722" x="4587875" y="4810125"/>
          <p14:tracePt t="149746" x="4605338" y="4810125"/>
          <p14:tracePt t="149980" x="4605338" y="4802188"/>
          <p14:tracePt t="149988" x="4605338" y="4784725"/>
          <p14:tracePt t="149996" x="4605338" y="4775200"/>
          <p14:tracePt t="150006" x="4605338" y="4759325"/>
          <p14:tracePt t="150011" x="4605338" y="4749800"/>
          <p14:tracePt t="150022" x="4605338" y="4733925"/>
          <p14:tracePt t="150028" x="4605338" y="4716463"/>
          <p14:tracePt t="150040" x="4595813" y="4691063"/>
          <p14:tracePt t="150045" x="4579938" y="4683125"/>
          <p14:tracePt t="150054" x="4570413" y="4673600"/>
          <p14:tracePt t="150058" x="4562475" y="4665663"/>
          <p14:tracePt t="150070" x="4554538" y="4665663"/>
          <p14:tracePt t="150099" x="4537075" y="4673600"/>
          <p14:tracePt t="150106" x="4519613" y="4691063"/>
          <p14:tracePt t="150115" x="4519613" y="4708525"/>
          <p14:tracePt t="150122" x="4494213" y="4741863"/>
          <p14:tracePt t="150130" x="4486275" y="4759325"/>
          <p14:tracePt t="150138" x="4476750" y="4784725"/>
          <p14:tracePt t="150147" x="4476750" y="4802188"/>
          <p14:tracePt t="150156" x="4468813" y="4827588"/>
          <p14:tracePt t="150162" x="4460875" y="4843463"/>
          <p14:tracePt t="150172" x="4451350" y="4868863"/>
          <p14:tracePt t="150179" x="4435475" y="4886325"/>
          <p14:tracePt t="150188" x="4425950" y="4894263"/>
          <p14:tracePt t="150194" x="4418013" y="4919663"/>
          <p14:tracePt t="150204" x="4418013" y="4937125"/>
          <p14:tracePt t="150210" x="4410075" y="4954588"/>
          <p14:tracePt t="150220" x="4400550" y="4962525"/>
          <p14:tracePt t="150227" x="4400550" y="4979988"/>
          <p14:tracePt t="150237" x="4400550" y="4987925"/>
          <p14:tracePt t="150243" x="4400550" y="4997450"/>
          <p14:tracePt t="150253" x="4400550" y="5005388"/>
          <p14:tracePt t="150324" x="4410075" y="5005388"/>
          <p14:tracePt t="150332" x="4425950" y="4997450"/>
          <p14:tracePt t="150340" x="4435475" y="4979988"/>
          <p14:tracePt t="150347" x="4460875" y="4962525"/>
          <p14:tracePt t="150357" x="4486275" y="4946650"/>
          <p14:tracePt t="150363" x="4511675" y="4929188"/>
          <p14:tracePt t="150371" x="4562475" y="4894263"/>
          <p14:tracePt t="150378" x="4630738" y="4868863"/>
          <p14:tracePt t="150388" x="4689475" y="4843463"/>
          <p14:tracePt t="150394" x="4765675" y="4810125"/>
          <p14:tracePt t="150404" x="4818063" y="4792663"/>
          <p14:tracePt t="150410" x="4859338" y="4784725"/>
          <p14:tracePt t="150421" x="4910138" y="4775200"/>
          <p14:tracePt t="150426" x="4945063" y="4767263"/>
          <p14:tracePt t="150436" x="4970463" y="4759325"/>
          <p14:tracePt t="150442" x="4995863" y="4749800"/>
          <p14:tracePt t="150453" x="5003800" y="4749800"/>
          <p14:tracePt t="150563" x="5013325" y="4749800"/>
          <p14:tracePt t="150578" x="5013325" y="4741863"/>
          <p14:tracePt t="150586" x="5013325" y="4733925"/>
          <p14:tracePt t="150594" x="5013325" y="4716463"/>
          <p14:tracePt t="150604" x="5013325" y="4699000"/>
          <p14:tracePt t="150609" x="5013325" y="4683125"/>
          <p14:tracePt t="150621" x="5013325" y="4673600"/>
          <p14:tracePt t="150625" x="5013325" y="4665663"/>
          <p14:tracePt t="150636" x="5013325" y="4640263"/>
          <p14:tracePt t="150642" x="5013325" y="4605338"/>
          <p14:tracePt t="150653" x="5013325" y="4579938"/>
          <p14:tracePt t="150658" x="5013325" y="4546600"/>
          <p14:tracePt t="150669" x="5013325" y="4521200"/>
          <p14:tracePt t="150674" x="5013325" y="4486275"/>
          <p14:tracePt t="150681" x="5013325" y="4470400"/>
          <p14:tracePt t="150690" x="5013325" y="4435475"/>
          <p14:tracePt t="150698" x="5021263" y="4402138"/>
          <p14:tracePt t="150706" x="5029200" y="4376738"/>
          <p14:tracePt t="150714" x="5038725" y="4341813"/>
          <p14:tracePt t="150722" x="5038725" y="4316413"/>
          <p14:tracePt t="150730" x="5038725" y="4283075"/>
          <p14:tracePt t="150738" x="5046663" y="4240213"/>
          <p14:tracePt t="150746" x="5046663" y="4214813"/>
          <p14:tracePt t="150754" x="5054600" y="4189413"/>
          <p14:tracePt t="150762" x="5054600" y="4171950"/>
          <p14:tracePt t="150771" x="5054600" y="4146550"/>
          <p14:tracePt t="150778" x="5072063" y="4121150"/>
          <p14:tracePt t="150915" x="5064125" y="4121150"/>
          <p14:tracePt t="150923" x="5021263" y="4146550"/>
          <p14:tracePt t="150931" x="4945063" y="4181475"/>
          <p14:tracePt t="150939" x="4884738" y="4206875"/>
          <p14:tracePt t="150947" x="4851400" y="4214813"/>
          <p14:tracePt t="150957" x="4833938" y="4240213"/>
          <p14:tracePt t="150963" x="4843463" y="4249738"/>
          <p14:tracePt t="150979" x="4859338" y="4249738"/>
          <p14:tracePt t="150988" x="4876800" y="4249738"/>
          <p14:tracePt t="150995" x="4894263" y="4249738"/>
          <p14:tracePt t="151044" x="4902200" y="4249738"/>
          <p14:tracePt t="151059" x="4919663" y="4232275"/>
          <p14:tracePt t="151068" x="4935538" y="4224338"/>
          <p14:tracePt t="151076" x="4953000" y="4206875"/>
          <p14:tracePt t="151083" x="4962525" y="4197350"/>
          <p14:tracePt t="151090" x="4970463" y="4189413"/>
          <p14:tracePt t="151098" x="4987925" y="4181475"/>
          <p14:tracePt t="151106" x="4995863" y="4164013"/>
          <p14:tracePt t="151114" x="5029200" y="4156075"/>
          <p14:tracePt t="151122" x="5046663" y="4130675"/>
          <p14:tracePt t="151130" x="5054600" y="4121150"/>
          <p14:tracePt t="151139" x="5080000" y="4105275"/>
          <p14:tracePt t="151146" x="5097463" y="4087813"/>
          <p14:tracePt t="151155" x="5114925" y="4079875"/>
          <p14:tracePt t="151162" x="5132388" y="4070350"/>
          <p14:tracePt t="151171" x="5140325" y="4052888"/>
          <p14:tracePt t="151178" x="5148263" y="4052888"/>
          <p14:tracePt t="151188" x="5165725" y="4044950"/>
          <p14:tracePt t="151204" x="5173663" y="4044950"/>
          <p14:tracePt t="151308" x="5173663" y="4070350"/>
          <p14:tracePt t="151316" x="5191125" y="4113213"/>
          <p14:tracePt t="151324" x="5199063" y="4130675"/>
          <p14:tracePt t="151331" x="5208588" y="4138613"/>
          <p14:tracePt t="151341" x="5224463" y="4171950"/>
          <p14:tracePt t="151347" x="5241925" y="4189413"/>
          <p14:tracePt t="151492" x="5259388" y="4189413"/>
          <p14:tracePt t="151500" x="5267325" y="4189413"/>
          <p14:tracePt t="151636" x="5276850" y="4189413"/>
          <p14:tracePt t="151643" x="5284788" y="4189413"/>
          <p14:tracePt t="151654" x="5292725" y="4189413"/>
          <p14:tracePt t="151658" x="5310188" y="4189413"/>
          <p14:tracePt t="151666" x="5327650" y="4189413"/>
          <p14:tracePt t="151674" x="5335588" y="4189413"/>
          <p14:tracePt t="151686" x="5343525" y="4189413"/>
          <p14:tracePt t="151694" x="5353050" y="4189413"/>
          <p14:tracePt t="151703" x="5368925" y="4189413"/>
          <p14:tracePt t="151719" x="5378450" y="4189413"/>
          <p14:tracePt t="151725" x="5386388" y="4189413"/>
          <p14:tracePt t="151735" x="5394325" y="4189413"/>
          <p14:tracePt t="151832" x="5394325" y="4171950"/>
          <p14:tracePt t="151840" x="5394325" y="4164013"/>
          <p14:tracePt t="151848" x="5394325" y="4146550"/>
          <p14:tracePt t="151857" x="5394325" y="4121150"/>
          <p14:tracePt t="151864" x="5386388" y="4113213"/>
          <p14:tracePt t="151873" x="5378450" y="4087813"/>
          <p14:tracePt t="151879" x="5368925" y="4070350"/>
          <p14:tracePt t="151888" x="5353050" y="4044950"/>
          <p14:tracePt t="151905" x="5343525" y="4027488"/>
          <p14:tracePt t="151911" x="5335588" y="4019550"/>
          <p14:tracePt t="151920" x="5327650" y="4011613"/>
          <p14:tracePt t="151927" x="5318125" y="4002088"/>
          <p14:tracePt t="151936" x="5310188" y="3994150"/>
          <p14:tracePt t="151943" x="5292725" y="3994150"/>
          <p14:tracePt t="151954" x="5284788" y="3994150"/>
          <p14:tracePt t="151959" x="5249863" y="3994150"/>
          <p14:tracePt t="151971" x="5241925" y="3994150"/>
          <p14:tracePt t="151975" x="5216525" y="3994150"/>
          <p14:tracePt t="151984" x="5199063" y="4002088"/>
          <p14:tracePt t="151991" x="5191125" y="4011613"/>
          <p14:tracePt t="151999" x="5173663" y="4044950"/>
          <p14:tracePt t="152007" x="5173663" y="4062413"/>
          <p14:tracePt t="152015" x="5165725" y="4079875"/>
          <p14:tracePt t="152022" x="5157788" y="4105275"/>
          <p14:tracePt t="152031" x="5157788" y="4138613"/>
          <p14:tracePt t="152039" x="5157788" y="4171950"/>
          <p14:tracePt t="152047" x="5157788" y="4197350"/>
          <p14:tracePt t="152055" x="5165725" y="4224338"/>
          <p14:tracePt t="152063" x="5173663" y="4240213"/>
          <p14:tracePt t="152072" x="5199063" y="4257675"/>
          <p14:tracePt t="152079" x="5216525" y="4257675"/>
          <p14:tracePt t="152088" x="5233988" y="4257675"/>
          <p14:tracePt t="152095" x="5259388" y="4257675"/>
          <p14:tracePt t="152111" x="5276850" y="4257675"/>
          <p14:tracePt t="152121" x="5310188" y="4249738"/>
          <p14:tracePt t="152127" x="5327650" y="4240213"/>
          <p14:tracePt t="152136" x="5353050" y="4206875"/>
          <p14:tracePt t="152143" x="5378450" y="4189413"/>
          <p14:tracePt t="152153" x="5394325" y="4164013"/>
          <p14:tracePt t="152159" x="5411788" y="4130675"/>
          <p14:tracePt t="152170" x="5429250" y="4095750"/>
          <p14:tracePt t="152175" x="5446713" y="4070350"/>
          <p14:tracePt t="152186" x="5454650" y="4062413"/>
          <p14:tracePt t="152191" x="5454650" y="4037013"/>
          <p14:tracePt t="152199" x="5454650" y="4027488"/>
          <p14:tracePt t="152287" x="5454650" y="4037013"/>
          <p14:tracePt t="152295" x="5454650" y="4044950"/>
          <p14:tracePt t="152304" x="5480050" y="4070350"/>
          <p14:tracePt t="152312" x="5487988" y="4095750"/>
          <p14:tracePt t="152322" x="5497513" y="4121150"/>
          <p14:tracePt t="152326" x="5505450" y="4138613"/>
          <p14:tracePt t="152336" x="5505450" y="4146550"/>
          <p14:tracePt t="152342" x="5513388" y="4156075"/>
          <p14:tracePt t="152424" x="5513388" y="4164013"/>
          <p14:tracePt t="152432" x="5497513" y="4164013"/>
          <p14:tracePt t="152440" x="5487988" y="4146550"/>
          <p14:tracePt t="152448" x="5462588" y="4113213"/>
          <p14:tracePt t="152457" x="5454650" y="4079875"/>
          <p14:tracePt t="152463" x="5437188" y="4062413"/>
          <p14:tracePt t="152472" x="5429250" y="4037013"/>
          <p14:tracePt t="152478" x="5421313" y="4011613"/>
          <p14:tracePt t="152487" x="5411788" y="3976688"/>
          <p14:tracePt t="152495" x="5411788" y="3951288"/>
          <p14:tracePt t="152503" x="5411788" y="3917950"/>
          <p14:tracePt t="152510" x="5411788" y="3883025"/>
          <p14:tracePt t="152520" x="5411788" y="3841750"/>
          <p14:tracePt t="152526" x="5403850" y="3798888"/>
          <p14:tracePt t="152536" x="5394325" y="3773488"/>
          <p14:tracePt t="152542" x="5386388" y="3756025"/>
          <p14:tracePt t="152553" x="5368925" y="3756025"/>
          <p14:tracePt t="152558" x="5353050" y="3756025"/>
          <p14:tracePt t="152569" x="5327650" y="3756025"/>
          <p14:tracePt t="152574" x="5302250" y="3756025"/>
          <p14:tracePt t="152583" x="5292725" y="3756025"/>
          <p14:tracePt t="152590" x="5267325" y="3756025"/>
          <p14:tracePt t="152598" x="5259388" y="3763963"/>
          <p14:tracePt t="152606" x="5241925" y="3773488"/>
          <p14:tracePt t="152615" x="5241925" y="3781425"/>
          <p14:tracePt t="152622" x="5233988" y="3790950"/>
          <p14:tracePt t="152630" x="5233988" y="3798888"/>
          <p14:tracePt t="152638" x="5233988" y="3824288"/>
          <p14:tracePt t="152646" x="5259388" y="3849688"/>
          <p14:tracePt t="152654" x="5284788" y="3875088"/>
          <p14:tracePt t="152662" x="5302250" y="3892550"/>
          <p14:tracePt t="152673" x="5335588" y="3908425"/>
          <p14:tracePt t="152678" x="5353050" y="3943350"/>
          <p14:tracePt t="152686" x="5386388" y="3960813"/>
          <p14:tracePt t="152694" x="5411788" y="3976688"/>
          <p14:tracePt t="152703" x="5429250" y="3986213"/>
          <p14:tracePt t="152710" x="5454650" y="4002088"/>
          <p14:tracePt t="152719" x="5462588" y="4011613"/>
          <p14:tracePt t="152758" x="5462588" y="4019550"/>
          <p14:tracePt t="152790" x="5454650" y="4019550"/>
          <p14:tracePt t="152798" x="5429250" y="4019550"/>
          <p14:tracePt t="152806" x="5429250" y="4011613"/>
          <p14:tracePt t="152814" x="5421313" y="4011613"/>
          <p14:tracePt t="152822" x="5411788" y="4002088"/>
          <p14:tracePt t="152854" x="5411788" y="3994150"/>
          <p14:tracePt t="152862" x="5411788" y="3986213"/>
          <p14:tracePt t="152878" x="5421313" y="3976688"/>
          <p14:tracePt t="152887" x="5429250" y="3960813"/>
          <p14:tracePt t="152895" x="5446713" y="3951288"/>
          <p14:tracePt t="152921" x="5472113" y="3943350"/>
          <p14:tracePt t="152927" x="5497513" y="3925888"/>
          <p14:tracePt t="152936" x="5530850" y="3917950"/>
          <p14:tracePt t="152942" x="5538788" y="3917950"/>
          <p14:tracePt t="152951" x="5565775" y="3900488"/>
          <p14:tracePt t="152958" x="5624513" y="3892550"/>
          <p14:tracePt t="152970" x="5692775" y="3883025"/>
          <p14:tracePt t="152974" x="5776913" y="3883025"/>
          <p14:tracePt t="152985" x="5862638" y="3875088"/>
          <p14:tracePt t="152991" x="5956300" y="3875088"/>
          <p14:tracePt t="152999" x="6049963" y="3875088"/>
          <p14:tracePt t="153006" x="6134100" y="3875088"/>
          <p14:tracePt t="153014" x="6219825" y="3875088"/>
          <p14:tracePt t="153022" x="6270625" y="3875088"/>
          <p14:tracePt t="153031" x="6286500" y="3875088"/>
          <p14:tracePt t="153038" x="6303963" y="3875088"/>
          <p14:tracePt t="153047" x="6311900" y="3875088"/>
          <p14:tracePt t="153054" x="6329363" y="3875088"/>
          <p14:tracePt t="153062" x="6338888" y="3875088"/>
          <p14:tracePt t="153079" x="6338888" y="3867150"/>
          <p14:tracePt t="153087" x="6346825" y="3867150"/>
          <p14:tracePt t="153094" x="6346825" y="3857625"/>
          <p14:tracePt t="153104" x="6346825" y="3849688"/>
          <p14:tracePt t="153111" x="6346825" y="3841750"/>
          <p14:tracePt t="153121" x="6346825" y="3832225"/>
          <p14:tracePt t="153136" x="6346825" y="3816350"/>
          <p14:tracePt t="153142" x="6321425" y="3798888"/>
          <p14:tracePt t="153154" x="6296025" y="3790950"/>
          <p14:tracePt t="153158" x="6235700" y="3781425"/>
          <p14:tracePt t="153170" x="6151563" y="3773488"/>
          <p14:tracePt t="153175" x="6007100" y="3773488"/>
          <p14:tracePt t="153183" x="5870575" y="3773488"/>
          <p14:tracePt t="153190" x="5726113" y="3773488"/>
          <p14:tracePt t="153199" x="5581650" y="3773488"/>
          <p14:tracePt t="153207" x="5454650" y="3790950"/>
          <p14:tracePt t="153215" x="5335588" y="3806825"/>
          <p14:tracePt t="153222" x="5224463" y="3832225"/>
          <p14:tracePt t="153230" x="5122863" y="3857625"/>
          <p14:tracePt t="153238" x="5054600" y="3875088"/>
          <p14:tracePt t="153246" x="5013325" y="3883025"/>
          <p14:tracePt t="153254" x="5003800" y="3892550"/>
          <p14:tracePt t="153262" x="4995863" y="3892550"/>
          <p14:tracePt t="153304" x="4987925" y="3892550"/>
          <p14:tracePt t="153310" x="4978400" y="3892550"/>
          <p14:tracePt t="153326" x="4970463" y="3900488"/>
          <p14:tracePt t="153464" x="4962525" y="3900488"/>
          <p14:tracePt t="153471" x="4945063" y="3900488"/>
          <p14:tracePt t="153478" x="4910138" y="3900488"/>
          <p14:tracePt t="153486" x="4884738" y="3900488"/>
          <p14:tracePt t="153494" x="4859338" y="3900488"/>
          <p14:tracePt t="153502" x="4826000" y="3900488"/>
          <p14:tracePt t="153510" x="4783138" y="3900488"/>
          <p14:tracePt t="153519" x="4724400" y="3900488"/>
          <p14:tracePt t="153526" x="4673600" y="3883025"/>
          <p14:tracePt t="153536" x="4638675" y="3875088"/>
          <p14:tracePt t="153542" x="4605338" y="3857625"/>
          <p14:tracePt t="153552" x="4537075" y="3832225"/>
          <p14:tracePt t="153558" x="4529138" y="3832225"/>
          <p14:tracePt t="153569" x="4511675" y="3832225"/>
          <p14:tracePt t="153574" x="4486275" y="3832225"/>
          <p14:tracePt t="153585" x="4460875" y="3832225"/>
          <p14:tracePt t="153590" x="4443413" y="3832225"/>
          <p14:tracePt t="153598" x="4425950" y="3832225"/>
          <p14:tracePt t="153687" x="4425950" y="3849688"/>
          <p14:tracePt t="153695" x="4418013" y="3867150"/>
          <p14:tracePt t="153704" x="4410075" y="3892550"/>
          <p14:tracePt t="153711" x="4400550" y="3925888"/>
          <p14:tracePt t="153721" x="4392613" y="3951288"/>
          <p14:tracePt t="153727" x="4392613" y="3968750"/>
          <p14:tracePt t="153736" x="4384675" y="4002088"/>
          <p14:tracePt t="153743" x="4367213" y="4027488"/>
          <p14:tracePt t="153754" x="4367213" y="4037013"/>
          <p14:tracePt t="153759" x="4349750" y="4052888"/>
          <p14:tracePt t="153807" x="4367213" y="4052888"/>
          <p14:tracePt t="153815" x="4375150" y="4037013"/>
          <p14:tracePt t="153823" x="4392613" y="4019550"/>
          <p14:tracePt t="153830" x="4392613" y="4011613"/>
          <p14:tracePt t="153846" x="4392613" y="4002088"/>
          <p14:tracePt t="153854" x="4392613" y="3986213"/>
          <p14:tracePt t="153861" x="4410075" y="3976688"/>
          <p14:tracePt t="153870" x="4425950" y="3935413"/>
          <p14:tracePt t="153877" x="4451350" y="3900488"/>
          <p14:tracePt t="153887" x="4494213" y="3875088"/>
          <p14:tracePt t="153904" x="4529138" y="3849688"/>
          <p14:tracePt t="153910" x="4529138" y="3841750"/>
          <p14:tracePt t="153920" x="4537075" y="3832225"/>
          <p14:tracePt t="153990" x="4545013" y="3841750"/>
          <p14:tracePt t="153998" x="4554538" y="3849688"/>
          <p14:tracePt t="154005" x="4562475" y="3857625"/>
          <p14:tracePt t="154014" x="4579938" y="3883025"/>
          <p14:tracePt t="154021" x="4587875" y="3900488"/>
          <p14:tracePt t="154031" x="4605338" y="3925888"/>
          <p14:tracePt t="154038" x="4613275" y="3960813"/>
          <p14:tracePt t="154048" x="4630738" y="3994150"/>
          <p14:tracePt t="154055" x="4646613" y="4011613"/>
          <p14:tracePt t="154063" x="4646613" y="4027488"/>
          <p14:tracePt t="154071" x="4656138" y="4044950"/>
          <p14:tracePt t="154079" x="4656138" y="4052888"/>
          <p14:tracePt t="154087" x="4664075" y="4062413"/>
          <p14:tracePt t="154095" x="4673600" y="4095750"/>
          <p14:tracePt t="154104" x="4681538" y="4105275"/>
          <p14:tracePt t="154110" x="4699000" y="4121150"/>
          <p14:tracePt t="154121" x="4699000" y="4130675"/>
          <p14:tracePt t="154232" x="4706938" y="4146550"/>
          <p14:tracePt t="154432" x="4706938" y="4138613"/>
          <p14:tracePt t="154448" x="4706938" y="4130675"/>
          <p14:tracePt t="154456" x="4689475" y="4113213"/>
          <p14:tracePt t="154464" x="4681538" y="4113213"/>
          <p14:tracePt t="154472" x="4664075" y="4095750"/>
          <p14:tracePt t="154478" x="4664075" y="4087813"/>
          <p14:tracePt t="154486" x="4646613" y="4079875"/>
          <p14:tracePt t="154494" x="4630738" y="4062413"/>
          <p14:tracePt t="154504" x="4613275" y="4052888"/>
          <p14:tracePt t="154510" x="4605338" y="4052888"/>
          <p14:tracePt t="154519" x="4587875" y="4052888"/>
          <p14:tracePt t="154526" x="4562475" y="4052888"/>
          <p14:tracePt t="154535" x="4554538" y="4052888"/>
          <p14:tracePt t="154542" x="4545013" y="4052888"/>
          <p14:tracePt t="154552" x="4537075" y="4052888"/>
          <p14:tracePt t="154569" x="4529138" y="4062413"/>
          <p14:tracePt t="154585" x="4511675" y="4079875"/>
          <p14:tracePt t="154590" x="4503738" y="4087813"/>
          <p14:tracePt t="154598" x="4503738" y="4095750"/>
          <p14:tracePt t="154614" x="4494213" y="4105275"/>
          <p14:tracePt t="154622" x="4494213" y="4113213"/>
          <p14:tracePt t="154630" x="4494213" y="4121150"/>
          <p14:tracePt t="154638" x="4494213" y="4130675"/>
          <p14:tracePt t="154646" x="4494213" y="4138613"/>
          <p14:tracePt t="154654" x="4494213" y="4156075"/>
          <p14:tracePt t="154663" x="4503738" y="4171950"/>
          <p14:tracePt t="154670" x="4511675" y="4171950"/>
          <p14:tracePt t="154678" x="4529138" y="4171950"/>
          <p14:tracePt t="154687" x="4537075" y="4181475"/>
          <p14:tracePt t="154694" x="4554538" y="4181475"/>
          <p14:tracePt t="154702" x="4579938" y="4189413"/>
          <p14:tracePt t="154710" x="4605338" y="4189413"/>
          <p14:tracePt t="154719" x="4638675" y="4189413"/>
          <p14:tracePt t="154726" x="4681538" y="4189413"/>
          <p14:tracePt t="154736" x="4724400" y="4189413"/>
          <p14:tracePt t="154742" x="4783138" y="4189413"/>
          <p14:tracePt t="154752" x="4843463" y="4181475"/>
          <p14:tracePt t="154762" x="4894263" y="4156075"/>
          <p14:tracePt t="154770" x="4945063" y="4138613"/>
          <p14:tracePt t="154778" x="4978400" y="4113213"/>
          <p14:tracePt t="154787" x="5013325" y="4079875"/>
          <p14:tracePt t="154794" x="5029200" y="4062413"/>
          <p14:tracePt t="154803" x="5046663" y="4037013"/>
          <p14:tracePt t="154810" x="5054600" y="4011613"/>
          <p14:tracePt t="154819" x="5054600" y="3986213"/>
          <p14:tracePt t="154825" x="5054600" y="3960813"/>
          <p14:tracePt t="154836" x="5046663" y="3935413"/>
          <p14:tracePt t="154842" x="5038725" y="3908425"/>
          <p14:tracePt t="154851" x="5003800" y="3892550"/>
          <p14:tracePt t="154858" x="4970463" y="3867150"/>
          <p14:tracePt t="154868" x="4919663" y="3849688"/>
          <p14:tracePt t="154874" x="4884738" y="3841750"/>
          <p14:tracePt t="154886" x="4859338" y="3841750"/>
          <p14:tracePt t="154890" x="4843463" y="3841750"/>
          <p14:tracePt t="154898" x="4826000" y="3849688"/>
          <p14:tracePt t="154906" x="4818063" y="3849688"/>
          <p14:tracePt t="154914" x="4791075" y="3883025"/>
          <p14:tracePt t="154922" x="4791075" y="3892550"/>
          <p14:tracePt t="154930" x="4791075" y="3900488"/>
          <p14:tracePt t="154938" x="4783138" y="3900488"/>
          <p14:tracePt t="154954" x="4783138" y="3908425"/>
          <p14:tracePt t="154962" x="4783138" y="3917950"/>
          <p14:tracePt t="154970" x="4791075" y="3943350"/>
          <p14:tracePt t="154978" x="4808538" y="3951288"/>
          <p14:tracePt t="154986" x="4826000" y="3951288"/>
          <p14:tracePt t="154994" x="4843463" y="3951288"/>
          <p14:tracePt t="155003" x="4876800" y="3951288"/>
          <p14:tracePt t="155010" x="4894263" y="3951288"/>
          <p14:tracePt t="155020" x="4902200" y="3951288"/>
          <p14:tracePt t="155026" x="4935538" y="3943350"/>
          <p14:tracePt t="155035" x="4962525" y="3917950"/>
          <p14:tracePt t="155042" x="5003800" y="3900488"/>
          <p14:tracePt t="155052" x="5046663" y="3867150"/>
          <p14:tracePt t="155058" x="5072063" y="3832225"/>
          <p14:tracePt t="155067" x="5089525" y="3824288"/>
          <p14:tracePt t="155074" x="5089525" y="3798888"/>
          <p14:tracePt t="155083" x="5106988" y="3763963"/>
          <p14:tracePt t="155098" x="5106988" y="3748088"/>
          <p14:tracePt t="155106" x="5106988" y="3738563"/>
          <p14:tracePt t="155114" x="5106988" y="3722688"/>
          <p14:tracePt t="155122" x="5106988" y="3705225"/>
          <p14:tracePt t="155130" x="5106988" y="3687763"/>
          <p14:tracePt t="155138" x="5106988" y="3671888"/>
          <p14:tracePt t="155146" x="5122863" y="3654425"/>
          <p14:tracePt t="155154" x="5132388" y="3636963"/>
          <p14:tracePt t="155162" x="5148263" y="3603625"/>
          <p14:tracePt t="155170" x="5165725" y="3578225"/>
          <p14:tracePt t="155178" x="5191125" y="3535363"/>
          <p14:tracePt t="155186" x="5208588" y="3517900"/>
          <p14:tracePt t="155194" x="5249863" y="3484563"/>
          <p14:tracePt t="155204" x="5292725" y="3449638"/>
          <p14:tracePt t="155210" x="5335588" y="3408363"/>
          <p14:tracePt t="155220" x="5343525" y="3390900"/>
          <p14:tracePt t="155226" x="5368925" y="3355975"/>
          <p14:tracePt t="155235" x="5394325" y="3314700"/>
          <p14:tracePt t="155242" x="5403850" y="3289300"/>
          <p14:tracePt t="155251" x="5429250" y="3254375"/>
          <p14:tracePt t="155258" x="5462588" y="3211513"/>
          <p14:tracePt t="155268" x="5472113" y="3203575"/>
          <p14:tracePt t="155274" x="5487988" y="3178175"/>
          <p14:tracePt t="155283" x="5505450" y="3152775"/>
          <p14:tracePt t="155306" x="5513388" y="3144838"/>
          <p14:tracePt t="155322" x="5522913" y="3135313"/>
          <p14:tracePt t="155338" x="5530850" y="3127375"/>
          <p14:tracePt t="155346" x="5530850" y="3119438"/>
          <p14:tracePt t="155354" x="5538788" y="3119438"/>
          <p14:tracePt t="155370" x="5548313" y="3119438"/>
          <p14:tracePt t="155378" x="5556250" y="3119438"/>
          <p14:tracePt t="155386" x="5556250" y="3109913"/>
          <p14:tracePt t="155403" x="5565775" y="3109913"/>
          <p14:tracePt t="155500" x="5573713" y="3109913"/>
          <p14:tracePt t="155580" x="5581650" y="3119438"/>
          <p14:tracePt t="155586" x="5591175" y="3127375"/>
          <p14:tracePt t="155594" x="5599113" y="3144838"/>
          <p14:tracePt t="155603" x="5607050" y="3152775"/>
          <p14:tracePt t="155610" x="5624513" y="3178175"/>
          <p14:tracePt t="155619" x="5632450" y="3203575"/>
          <p14:tracePt t="155626" x="5641975" y="3221038"/>
          <p14:tracePt t="155636" x="5657850" y="3228975"/>
          <p14:tracePt t="155642" x="5657850" y="3254375"/>
          <p14:tracePt t="155653" x="5657850" y="3271838"/>
          <p14:tracePt t="155658" x="5657850" y="3297238"/>
          <p14:tracePt t="155669" x="5649913" y="3322638"/>
          <p14:tracePt t="155674" x="5632450" y="3348038"/>
          <p14:tracePt t="155685" x="5616575" y="3373438"/>
          <p14:tracePt t="155690" x="5581650" y="3398838"/>
          <p14:tracePt t="155698" x="5556250" y="3433763"/>
          <p14:tracePt t="155706" x="5513388" y="3449638"/>
          <p14:tracePt t="155714" x="5480050" y="3459163"/>
          <p14:tracePt t="155722" x="5437188" y="3467100"/>
          <p14:tracePt t="155730" x="5386388" y="3475038"/>
          <p14:tracePt t="155738" x="5335588" y="3475038"/>
          <p14:tracePt t="155746" x="5276850" y="3475038"/>
          <p14:tracePt t="155754" x="5216525" y="3475038"/>
          <p14:tracePt t="155762" x="5148263" y="3467100"/>
          <p14:tracePt t="155770" x="5089525" y="3459163"/>
          <p14:tracePt t="155778" x="5038725" y="3459163"/>
          <p14:tracePt t="155787" x="4970463" y="3459163"/>
          <p14:tracePt t="155794" x="4884738" y="3459163"/>
          <p14:tracePt t="155802" x="4818063" y="3459163"/>
          <p14:tracePt t="155810" x="4757738" y="3475038"/>
          <p14:tracePt t="155819" x="4699000" y="3509963"/>
          <p14:tracePt t="155826" x="4646613" y="3552825"/>
          <p14:tracePt t="155835" x="4605338" y="3619500"/>
          <p14:tracePt t="155842" x="4545013" y="3679825"/>
          <p14:tracePt t="155852" x="4503738" y="3748088"/>
          <p14:tracePt t="155858" x="4460875" y="3806825"/>
          <p14:tracePt t="155867" x="4425950" y="3867150"/>
          <p14:tracePt t="155874" x="4384675" y="3925888"/>
          <p14:tracePt t="155885" x="4359275" y="4002088"/>
          <p14:tracePt t="155890" x="4341813" y="4070350"/>
          <p14:tracePt t="155902" x="4324350" y="4138613"/>
          <p14:tracePt t="155906" x="4298950" y="4206875"/>
          <p14:tracePt t="155914" x="4281488" y="4265613"/>
          <p14:tracePt t="155922" x="4265613" y="4308475"/>
          <p14:tracePt t="155930" x="4256088" y="4351338"/>
          <p14:tracePt t="155938" x="4256088" y="4384675"/>
          <p14:tracePt t="155946" x="4256088" y="4394200"/>
          <p14:tracePt t="155954" x="4256088" y="4402138"/>
          <p14:tracePt t="156058" x="4256088" y="4394200"/>
          <p14:tracePt t="156067" x="4256088" y="4384675"/>
          <p14:tracePt t="156074" x="4265613" y="4359275"/>
          <p14:tracePt t="156082" x="4273550" y="4333875"/>
          <p14:tracePt t="156090" x="4298950" y="4291013"/>
          <p14:tracePt t="156098" x="4316413" y="4265613"/>
          <p14:tracePt t="156106" x="4349750" y="4224338"/>
          <p14:tracePt t="156114" x="4392613" y="4171950"/>
          <p14:tracePt t="156122" x="4451350" y="4105275"/>
          <p14:tracePt t="156130" x="4529138" y="4052888"/>
          <p14:tracePt t="156138" x="4613275" y="3986213"/>
          <p14:tracePt t="156146" x="4699000" y="3943350"/>
          <p14:tracePt t="156154" x="4791075" y="3908425"/>
          <p14:tracePt t="156162" x="4884738" y="3883025"/>
          <p14:tracePt t="156170" x="4962525" y="3857625"/>
          <p14:tracePt t="156178" x="5046663" y="3841750"/>
          <p14:tracePt t="156186" x="5114925" y="3824288"/>
          <p14:tracePt t="156194" x="5165725" y="3816350"/>
          <p14:tracePt t="156203" x="5216525" y="3806825"/>
          <p14:tracePt t="156210" x="5249863" y="3798888"/>
          <p14:tracePt t="156219" x="5276850" y="3798888"/>
          <p14:tracePt t="156226" x="5284788" y="3790950"/>
          <p14:tracePt t="156236" x="5292725" y="3790950"/>
          <p14:tracePt t="156258" x="5302250" y="3790950"/>
          <p14:tracePt t="156267" x="5310188" y="3790950"/>
          <p14:tracePt t="156274" x="5318125" y="3790950"/>
          <p14:tracePt t="156290" x="5327650" y="3790950"/>
          <p14:tracePt t="156298" x="5335588" y="3790950"/>
          <p14:tracePt t="156306" x="5343525" y="3798888"/>
          <p14:tracePt t="156314" x="5343525" y="3816350"/>
          <p14:tracePt t="156322" x="5353050" y="3824288"/>
          <p14:tracePt t="156331" x="5378450" y="3841750"/>
          <p14:tracePt t="156338" x="5378450" y="3849688"/>
          <p14:tracePt t="156346" x="5378450" y="3857625"/>
          <p14:tracePt t="156354" x="5378450" y="3867150"/>
          <p14:tracePt t="156370" x="5378450" y="3875088"/>
          <p14:tracePt t="156394" x="5360988" y="3875088"/>
          <p14:tracePt t="156403" x="5343525" y="3875088"/>
          <p14:tracePt t="156410" x="5327650" y="3875088"/>
          <p14:tracePt t="156419" x="5284788" y="3875088"/>
          <p14:tracePt t="156426" x="5249863" y="3867150"/>
          <p14:tracePt t="156437" x="5199063" y="3857625"/>
          <p14:tracePt t="156442" x="5148263" y="3857625"/>
          <p14:tracePt t="156453" x="5064125" y="3857625"/>
          <p14:tracePt t="156458" x="4978400" y="3857625"/>
          <p14:tracePt t="156469" x="4876800" y="3857625"/>
          <p14:tracePt t="156474" x="4765675" y="3857625"/>
          <p14:tracePt t="156486" x="4656138" y="3883025"/>
          <p14:tracePt t="156490" x="4570413" y="3900488"/>
          <p14:tracePt t="156501" x="4486275" y="3925888"/>
          <p14:tracePt t="156506" x="4425950" y="3960813"/>
          <p14:tracePt t="156514" x="4375150" y="3994150"/>
          <p14:tracePt t="156522" x="4367213" y="4011613"/>
          <p14:tracePt t="156530" x="4359275" y="4019550"/>
          <p14:tracePt t="156547" x="4359275" y="4037013"/>
          <p14:tracePt t="156570" x="4349750" y="4044950"/>
          <p14:tracePt t="156699" x="4349750" y="4037013"/>
          <p14:tracePt t="156706" x="4375150" y="4011613"/>
          <p14:tracePt t="156714" x="4410075" y="3976688"/>
          <p14:tracePt t="156722" x="4443413" y="3935413"/>
          <p14:tracePt t="156731" x="4451350" y="3917950"/>
          <p14:tracePt t="156738" x="4494213" y="3875088"/>
          <p14:tracePt t="156746" x="4545013" y="3816350"/>
          <p14:tracePt t="156756" x="4605338" y="3763963"/>
          <p14:tracePt t="156762" x="4689475" y="3705225"/>
          <p14:tracePt t="156771" x="4775200" y="3662363"/>
          <p14:tracePt t="156779" x="4868863" y="3619500"/>
          <p14:tracePt t="156788" x="4953000" y="3594100"/>
          <p14:tracePt t="156794" x="5029200" y="3568700"/>
          <p14:tracePt t="156803" x="5106988" y="3552825"/>
          <p14:tracePt t="156811" x="5148263" y="3535363"/>
          <p14:tracePt t="156819" x="5173663" y="3527425"/>
          <p14:tracePt t="156826" x="5191125" y="3527425"/>
          <p14:tracePt t="156843" x="5208588" y="3517900"/>
          <p14:tracePt t="156858" x="5216525" y="3517900"/>
          <p14:tracePt t="156875" x="5233988" y="3509963"/>
          <p14:tracePt t="156885" x="5241925" y="3509963"/>
          <p14:tracePt t="156891" x="5259388" y="3509963"/>
          <p14:tracePt t="156904" x="5267325" y="3509963"/>
          <p14:tracePt t="156906" x="5292725" y="3509963"/>
          <p14:tracePt t="156915" x="5318125" y="3509963"/>
          <p14:tracePt t="156923" x="5327650" y="3509963"/>
          <p14:tracePt t="156931" x="5343525" y="3509963"/>
          <p14:tracePt t="156938" x="5353050" y="3509963"/>
          <p14:tracePt t="156946" x="5360988" y="3509963"/>
          <p14:tracePt t="156954" x="5368925" y="3509963"/>
          <p14:tracePt t="156970" x="5378450" y="3509963"/>
          <p14:tracePt t="156987" x="5394325" y="3509963"/>
          <p14:tracePt t="157004" x="5411788" y="3517900"/>
          <p14:tracePt t="157010" x="5421313" y="3527425"/>
          <p14:tracePt t="157020" x="5429250" y="3527425"/>
          <p14:tracePt t="157026" x="5437188" y="3543300"/>
          <p14:tracePt t="157036" x="5454650" y="3568700"/>
          <p14:tracePt t="157043" x="5462588" y="3568700"/>
          <p14:tracePt t="157052" x="5480050" y="3603625"/>
          <p14:tracePt t="157058" x="5480050" y="3611563"/>
          <p14:tracePt t="157068" x="5487988" y="3619500"/>
          <p14:tracePt t="157074" x="5497513" y="3629025"/>
          <p14:tracePt t="157083" x="5513388" y="3646488"/>
          <p14:tracePt t="157098" x="5513388" y="3662363"/>
          <p14:tracePt t="157106" x="5522913" y="3671888"/>
          <p14:tracePt t="157114" x="5522913" y="3687763"/>
          <p14:tracePt t="157122" x="5530850" y="3697288"/>
          <p14:tracePt t="157138" x="5530850" y="3705225"/>
          <p14:tracePt t="157316" x="5522913" y="3671888"/>
          <p14:tracePt t="157323" x="5522913" y="3662363"/>
          <p14:tracePt t="157332" x="5497513" y="3646488"/>
          <p14:tracePt t="157339" x="5480050" y="3619500"/>
          <p14:tracePt t="157347" x="5462588" y="3611563"/>
          <p14:tracePt t="157358" x="5446713" y="3586163"/>
          <p14:tracePt t="157363" x="5421313" y="3578225"/>
          <p14:tracePt t="157372" x="5411788" y="3568700"/>
          <p14:tracePt t="157378" x="5403850" y="3560763"/>
          <p14:tracePt t="157387" x="5394325" y="3552825"/>
          <p14:tracePt t="157394" x="5386388" y="3543300"/>
          <p14:tracePt t="157403" x="5378450" y="3535363"/>
          <p14:tracePt t="157420" x="5368925" y="3527425"/>
          <p14:tracePt t="157484" x="5360988" y="3535363"/>
          <p14:tracePt t="157492" x="5353050" y="3535363"/>
          <p14:tracePt t="157501" x="5335588" y="3543300"/>
          <p14:tracePt t="157506" x="5318125" y="3552825"/>
          <p14:tracePt t="157514" x="5302250" y="3560763"/>
          <p14:tracePt t="157522" x="5276850" y="3568700"/>
          <p14:tracePt t="157530" x="5259388" y="3568700"/>
          <p14:tracePt t="157538" x="5216525" y="3586163"/>
          <p14:tracePt t="157546" x="5183188" y="3603625"/>
          <p14:tracePt t="157554" x="5140325" y="3629025"/>
          <p14:tracePt t="157562" x="5106988" y="3636963"/>
          <p14:tracePt t="157570" x="5054600" y="3654425"/>
          <p14:tracePt t="157578" x="4995863" y="3679825"/>
          <p14:tracePt t="157586" x="4910138" y="3713163"/>
          <p14:tracePt t="157594" x="4843463" y="3748088"/>
          <p14:tracePt t="157602" x="4775200" y="3781425"/>
          <p14:tracePt t="157610" x="4714875" y="3816350"/>
          <p14:tracePt t="157619" x="4673600" y="3857625"/>
          <p14:tracePt t="157626" x="4630738" y="3900488"/>
          <p14:tracePt t="157636" x="4595813" y="3943350"/>
          <p14:tracePt t="157642" x="4587875" y="3968750"/>
          <p14:tracePt t="157651" x="4570413" y="3986213"/>
          <p14:tracePt t="157658" x="4570413" y="3994150"/>
          <p14:tracePt t="157669" x="4570413" y="4011613"/>
          <p14:tracePt t="157674" x="4570413" y="4027488"/>
          <p14:tracePt t="157684" x="4570413" y="4052888"/>
          <p14:tracePt t="157690" x="4570413" y="4079875"/>
          <p14:tracePt t="157701" x="4570413" y="4095750"/>
          <p14:tracePt t="157706" x="4570413" y="4121150"/>
          <p14:tracePt t="157714" x="4570413" y="4146550"/>
          <p14:tracePt t="157722" x="4570413" y="4164013"/>
          <p14:tracePt t="157730" x="4579938" y="4189413"/>
          <p14:tracePt t="157738" x="4579938" y="4197350"/>
          <p14:tracePt t="157746" x="4587875" y="4214813"/>
          <p14:tracePt t="157820" x="4595813" y="4214813"/>
          <p14:tracePt t="157828" x="4605338" y="4197350"/>
          <p14:tracePt t="157839" x="4630738" y="4164013"/>
          <p14:tracePt t="157848" x="4656138" y="4130675"/>
          <p14:tracePt t="157857" x="4656138" y="4113213"/>
          <p14:tracePt t="157864" x="4689475" y="4070350"/>
          <p14:tracePt t="157872" x="4724400" y="4019550"/>
          <p14:tracePt t="157878" x="4765675" y="3951288"/>
          <p14:tracePt t="157886" x="4826000" y="3883025"/>
          <p14:tracePt t="157904" x="4927600" y="3763963"/>
          <p14:tracePt t="157910" x="4978400" y="3722688"/>
          <p14:tracePt t="157920" x="5021263" y="3687763"/>
          <p14:tracePt t="157927" x="5072063" y="3654425"/>
          <p14:tracePt t="157936" x="5114925" y="3629025"/>
          <p14:tracePt t="157942" x="5157788" y="3611563"/>
          <p14:tracePt t="157951" x="5191125" y="3594100"/>
          <p14:tracePt t="157958" x="5216525" y="3578225"/>
          <p14:tracePt t="157967" x="5241925" y="3568700"/>
          <p14:tracePt t="157974" x="5259388" y="3568700"/>
          <p14:tracePt t="157986" x="5267325" y="3568700"/>
          <p14:tracePt t="157991" x="5284788" y="3568700"/>
          <p14:tracePt t="158001" x="5302250" y="3578225"/>
          <p14:tracePt t="158006" x="5310188" y="3578225"/>
          <p14:tracePt t="158015" x="5327650" y="3594100"/>
          <p14:tracePt t="158022" x="5343525" y="3603625"/>
          <p14:tracePt t="158031" x="5360988" y="3619500"/>
          <p14:tracePt t="158038" x="5403850" y="3646488"/>
          <p14:tracePt t="158046" x="5421313" y="3662363"/>
          <p14:tracePt t="158054" x="5429250" y="3662363"/>
          <p14:tracePt t="158063" x="5462588" y="3697288"/>
          <p14:tracePt t="158070" x="5472113" y="3705225"/>
          <p14:tracePt t="158079" x="5480050" y="3713163"/>
          <p14:tracePt t="158206" x="5480050" y="3722688"/>
          <p14:tracePt t="158222" x="5480050" y="3730625"/>
          <p14:tracePt t="158238" x="5462588" y="3730625"/>
          <p14:tracePt t="158246" x="5446713" y="3730625"/>
          <p14:tracePt t="158254" x="5429250" y="3730625"/>
          <p14:tracePt t="158262" x="5403850" y="3730625"/>
          <p14:tracePt t="158270" x="5378450" y="3730625"/>
          <p14:tracePt t="158278" x="5343525" y="3722688"/>
          <p14:tracePt t="158286" x="5327650" y="3713163"/>
          <p14:tracePt t="158294" x="5302250" y="3705225"/>
          <p14:tracePt t="158302" x="5276850" y="3705225"/>
          <p14:tracePt t="158310" x="5267325" y="3697288"/>
          <p14:tracePt t="158319" x="5249863" y="3679825"/>
          <p14:tracePt t="158326" x="5241925" y="3679825"/>
          <p14:tracePt t="158335" x="5216525" y="3662363"/>
          <p14:tracePt t="158342" x="5208588" y="3654425"/>
          <p14:tracePt t="158351" x="5199063" y="3646488"/>
          <p14:tracePt t="158358" x="5183188" y="3646488"/>
          <p14:tracePt t="158367" x="5173663" y="3629025"/>
          <p14:tracePt t="158374" x="5165725" y="3629025"/>
          <p14:tracePt t="158384" x="5157788" y="3619500"/>
          <p14:tracePt t="158390" x="5148263" y="3611563"/>
          <p14:tracePt t="158401" x="5140325" y="3611563"/>
          <p14:tracePt t="158406" x="5140325" y="3603625"/>
          <p14:tracePt t="158430" x="5140325" y="3586163"/>
          <p14:tracePt t="158438" x="5122863" y="3560763"/>
          <p14:tracePt t="158446" x="5122863" y="3552825"/>
          <p14:tracePt t="158454" x="5114925" y="3527425"/>
          <p14:tracePt t="158462" x="5114925" y="3517900"/>
          <p14:tracePt t="158470" x="5114925" y="3484563"/>
          <p14:tracePt t="158478" x="5114925" y="3467100"/>
          <p14:tracePt t="158486" x="5114925" y="3441700"/>
          <p14:tracePt t="158494" x="5122863" y="3433763"/>
          <p14:tracePt t="158503" x="5122863" y="3416300"/>
          <p14:tracePt t="158510" x="5140325" y="3398838"/>
          <p14:tracePt t="158519" x="5157788" y="3390900"/>
          <p14:tracePt t="158526" x="5183188" y="3365500"/>
          <p14:tracePt t="158535" x="5224463" y="3348038"/>
          <p14:tracePt t="158542" x="5241925" y="3340100"/>
          <p14:tracePt t="158553" x="5259388" y="3330575"/>
          <p14:tracePt t="158558" x="5310188" y="3314700"/>
          <p14:tracePt t="158569" x="5353050" y="3297238"/>
          <p14:tracePt t="158574" x="5403850" y="3297238"/>
          <p14:tracePt t="158583" x="5454650" y="3289300"/>
          <p14:tracePt t="158590" x="5497513" y="3279775"/>
          <p14:tracePt t="158600" x="5538788" y="3271838"/>
          <p14:tracePt t="158606" x="5548313" y="3271838"/>
          <p14:tracePt t="158616" x="5556250" y="3271838"/>
          <p14:tracePt t="158622" x="5565775" y="3271838"/>
          <p14:tracePt t="158654" x="5573713" y="3271838"/>
          <p14:tracePt t="158662" x="5591175" y="3279775"/>
          <p14:tracePt t="158672" x="5599113" y="3305175"/>
          <p14:tracePt t="158678" x="5599113" y="3322638"/>
          <p14:tracePt t="158690" x="5616575" y="3348038"/>
          <p14:tracePt t="158696" x="5632450" y="3390900"/>
          <p14:tracePt t="158705" x="5641975" y="3416300"/>
          <p14:tracePt t="158712" x="5657850" y="3459163"/>
          <p14:tracePt t="158721" x="5667375" y="3484563"/>
          <p14:tracePt t="158726" x="5667375" y="3517900"/>
          <p14:tracePt t="158736" x="5667375" y="3543300"/>
          <p14:tracePt t="158742" x="5667375" y="3568700"/>
          <p14:tracePt t="158752" x="5667375" y="3578225"/>
          <p14:tracePt t="158758" x="5667375" y="3586163"/>
          <p14:tracePt t="158768" x="5657850" y="3586163"/>
          <p14:tracePt t="158774" x="5657850" y="3594100"/>
          <p14:tracePt t="158784" x="5649913" y="3594100"/>
          <p14:tracePt t="158790" x="5641975" y="3603625"/>
          <p14:tracePt t="158801" x="5632450" y="3603625"/>
          <p14:tracePt t="158806" x="5624513" y="3603625"/>
          <p14:tracePt t="158815" x="5599113" y="3594100"/>
          <p14:tracePt t="158831" x="5581650" y="3586163"/>
          <p14:tracePt t="158838" x="5565775" y="3568700"/>
          <p14:tracePt t="158846" x="5556250" y="3568700"/>
          <p14:tracePt t="158854" x="5522913" y="3543300"/>
          <p14:tracePt t="158862" x="5505450" y="3543300"/>
          <p14:tracePt t="158870" x="5497513" y="3543300"/>
          <p14:tracePt t="158878" x="5480050" y="3527425"/>
          <p14:tracePt t="158886" x="5462588" y="3517900"/>
          <p14:tracePt t="158903" x="5446713" y="3492500"/>
          <p14:tracePt t="158910" x="5446713" y="3484563"/>
          <p14:tracePt t="158926" x="5437188" y="3475038"/>
          <p14:tracePt t="158936" x="5437188" y="3467100"/>
          <p14:tracePt t="158952" x="5437188" y="3459163"/>
          <p14:tracePt t="159440" x="5437188" y="3449638"/>
          <p14:tracePt t="159455" x="5446713" y="3433763"/>
          <p14:tracePt t="159464" x="5446713" y="3424238"/>
          <p14:tracePt t="159472" x="5454650" y="3408363"/>
          <p14:tracePt t="159480" x="5454650" y="3398838"/>
          <p14:tracePt t="159488" x="5454650" y="3390900"/>
          <p14:tracePt t="159494" x="5454650" y="3382963"/>
          <p14:tracePt t="159503" x="5454650" y="3373438"/>
          <p14:tracePt t="159511" x="5454650" y="3365500"/>
          <p14:tracePt t="159526" x="5454650" y="3355975"/>
          <p14:tracePt t="159583" x="5454650" y="3382963"/>
          <p14:tracePt t="159600" x="5454650" y="3416300"/>
          <p14:tracePt t="159608" x="5454650" y="3433763"/>
          <p14:tracePt t="159617" x="5462588" y="3467100"/>
          <p14:tracePt t="159625" x="5462588" y="3502025"/>
          <p14:tracePt t="159632" x="5462588" y="3552825"/>
          <p14:tracePt t="159639" x="5462588" y="3594100"/>
          <p14:tracePt t="159647" x="5462588" y="3629025"/>
          <p14:tracePt t="159654" x="5462588" y="3654425"/>
          <p14:tracePt t="159662" x="5462588" y="3662363"/>
          <p14:tracePt t="159776" x="5462588" y="3671888"/>
          <p14:tracePt t="159840" x="5446713" y="3671888"/>
          <p14:tracePt t="159846" x="5421313" y="3654425"/>
          <p14:tracePt t="159854" x="5403850" y="3646488"/>
          <p14:tracePt t="159862" x="5394325" y="3636963"/>
          <p14:tracePt t="159878" x="5368925" y="3629025"/>
          <p14:tracePt t="159901" x="5343525" y="3619500"/>
          <p14:tracePt t="159903" x="5318125" y="3611563"/>
          <p14:tracePt t="159910" x="5310188" y="3611563"/>
          <p14:tracePt t="159926" x="5292725" y="3611563"/>
          <p14:tracePt t="159935" x="5284788" y="3611563"/>
          <p14:tracePt t="159942" x="5259388" y="3611563"/>
          <p14:tracePt t="159951" x="5233988" y="3611563"/>
          <p14:tracePt t="159958" x="5208588" y="3611563"/>
          <p14:tracePt t="159968" x="5191125" y="3611563"/>
          <p14:tracePt t="159974" x="5157788" y="3611563"/>
          <p14:tracePt t="159985" x="5132388" y="3611563"/>
          <p14:tracePt t="159990" x="5097463" y="3619500"/>
          <p14:tracePt t="160000" x="5064125" y="3629025"/>
          <p14:tracePt t="160006" x="5029200" y="3636963"/>
          <p14:tracePt t="160014" x="4995863" y="3646488"/>
          <p14:tracePt t="160022" x="4978400" y="3654425"/>
          <p14:tracePt t="160030" x="4962525" y="3654425"/>
          <p14:tracePt t="160038" x="4962525" y="3662363"/>
          <p14:tracePt t="160136" x="4970463" y="3662363"/>
          <p14:tracePt t="160144" x="5003800" y="3662363"/>
          <p14:tracePt t="160152" x="5029200" y="3662363"/>
          <p14:tracePt t="160159" x="5054600" y="3662363"/>
          <p14:tracePt t="160170" x="5097463" y="3662363"/>
          <p14:tracePt t="160176" x="5114925" y="3662363"/>
          <p14:tracePt t="160187" x="5140325" y="3662363"/>
          <p14:tracePt t="160191" x="5173663" y="3662363"/>
          <p14:tracePt t="160204" x="5199063" y="3662363"/>
          <p14:tracePt t="160207" x="5233988" y="3671888"/>
          <p14:tracePt t="160220" x="5249863" y="3671888"/>
          <p14:tracePt t="160223" x="5259388" y="3671888"/>
          <p14:tracePt t="160233" x="5267325" y="3671888"/>
          <p14:tracePt t="160241" x="5276850" y="3671888"/>
          <p14:tracePt t="160249" x="5284788" y="3671888"/>
          <p14:tracePt t="160256" x="5310188" y="3671888"/>
          <p14:tracePt t="160264" x="5327650" y="3679825"/>
          <p14:tracePt t="160271" x="5343525" y="3687763"/>
          <p14:tracePt t="160279" x="5368925" y="3697288"/>
          <p14:tracePt t="160286" x="5378450" y="3697288"/>
          <p14:tracePt t="160294" x="5386388" y="3697288"/>
          <p14:tracePt t="160302" x="5394325" y="3697288"/>
          <p14:tracePt t="160309" x="5403850" y="3697288"/>
          <p14:tracePt t="160471" x="5386388" y="3697288"/>
          <p14:tracePt t="160479" x="5360988" y="3679825"/>
          <p14:tracePt t="160487" x="5335588" y="3671888"/>
          <p14:tracePt t="160494" x="5302250" y="3654425"/>
          <p14:tracePt t="160502" x="5267325" y="3629025"/>
          <p14:tracePt t="160511" x="5233988" y="3619500"/>
          <p14:tracePt t="160518" x="5216525" y="3603625"/>
          <p14:tracePt t="160526" x="5191125" y="3586163"/>
          <p14:tracePt t="160536" x="5165725" y="3568700"/>
          <p14:tracePt t="160542" x="5132388" y="3543300"/>
          <p14:tracePt t="160551" x="5122863" y="3535363"/>
          <p14:tracePt t="160558" x="5089525" y="3509963"/>
          <p14:tracePt t="160568" x="5089525" y="3502025"/>
          <p14:tracePt t="160574" x="5080000" y="3484563"/>
          <p14:tracePt t="160584" x="5064125" y="3459163"/>
          <p14:tracePt t="160590" x="5064125" y="3441700"/>
          <p14:tracePt t="160600" x="5064125" y="3424238"/>
          <p14:tracePt t="160606" x="5064125" y="3398838"/>
          <p14:tracePt t="160617" x="5064125" y="3390900"/>
          <p14:tracePt t="160622" x="5072063" y="3373438"/>
          <p14:tracePt t="160630" x="5106988" y="3355975"/>
          <p14:tracePt t="160638" x="5122863" y="3340100"/>
          <p14:tracePt t="160646" x="5132388" y="3330575"/>
          <p14:tracePt t="160654" x="5157788" y="3305175"/>
          <p14:tracePt t="160662" x="5165725" y="3297238"/>
          <p14:tracePt t="160670" x="5183188" y="3289300"/>
          <p14:tracePt t="160686" x="5191125" y="3289300"/>
          <p14:tracePt t="160694" x="5208588" y="3289300"/>
          <p14:tracePt t="160702" x="5224463" y="3289300"/>
          <p14:tracePt t="160710" x="5249863" y="3297238"/>
          <p14:tracePt t="160718" x="5267325" y="3322638"/>
          <p14:tracePt t="160726" x="5284788" y="3330575"/>
          <p14:tracePt t="160735" x="5310188" y="3365500"/>
          <p14:tracePt t="160742" x="5318125" y="3382963"/>
          <p14:tracePt t="160751" x="5353050" y="3408363"/>
          <p14:tracePt t="160758" x="5360988" y="3424238"/>
          <p14:tracePt t="160768" x="5360988" y="3449638"/>
          <p14:tracePt t="160774" x="5378450" y="3484563"/>
          <p14:tracePt t="160791" x="5378450" y="3502025"/>
          <p14:tracePt t="160800" x="5378450" y="3517900"/>
          <p14:tracePt t="160806" x="5378450" y="3535363"/>
          <p14:tracePt t="160817" x="5378450" y="3543300"/>
          <p14:tracePt t="160830" x="5378450" y="3560763"/>
          <p14:tracePt t="160847" x="5378450" y="3568700"/>
          <p14:tracePt t="160854" x="5378450" y="3594100"/>
          <p14:tracePt t="160863" x="5378450" y="3603625"/>
          <p14:tracePt t="160870" x="5378450" y="3629025"/>
          <p14:tracePt t="160887" x="5378450" y="3646488"/>
          <p14:tracePt t="160895" x="5378450" y="3662363"/>
          <p14:tracePt t="160915" x="5378450" y="3671888"/>
          <p14:tracePt t="160947" x="5378450" y="3679825"/>
          <p14:tracePt t="161011" x="5394325" y="3679825"/>
          <p14:tracePt t="161019" x="5411788" y="3679825"/>
          <p14:tracePt t="161028" x="5421313" y="3671888"/>
          <p14:tracePt t="161037" x="5429250" y="3662363"/>
          <p14:tracePt t="161044" x="5437188" y="3662363"/>
          <p14:tracePt t="161059" x="5437188" y="3654425"/>
          <p14:tracePt t="161068" x="5446713" y="3654425"/>
          <p14:tracePt t="161074" x="5446713" y="3646488"/>
          <p14:tracePt t="161090" x="5446713" y="3636963"/>
          <p14:tracePt t="161100" x="5446713" y="3629025"/>
          <p14:tracePt t="161106" x="5421313" y="3619500"/>
          <p14:tracePt t="161116" x="5403850" y="3619500"/>
          <p14:tracePt t="161122" x="5386388" y="3611563"/>
          <p14:tracePt t="161130" x="5360988" y="3603625"/>
          <p14:tracePt t="161139" x="5318125" y="3603625"/>
          <p14:tracePt t="161146" x="5284788" y="3603625"/>
          <p14:tracePt t="161155" x="5249863" y="3603625"/>
          <p14:tracePt t="161162" x="5216525" y="3603625"/>
          <p14:tracePt t="161170" x="5199063" y="3611563"/>
          <p14:tracePt t="161178" x="5191125" y="3619500"/>
          <p14:tracePt t="161186" x="5173663" y="3646488"/>
          <p14:tracePt t="161194" x="5173663" y="3662363"/>
          <p14:tracePt t="161202" x="5173663" y="3679825"/>
          <p14:tracePt t="161210" x="5173663" y="3697288"/>
          <p14:tracePt t="161218" x="5173663" y="3705225"/>
          <p14:tracePt t="161226" x="5191125" y="3722688"/>
          <p14:tracePt t="161235" x="5199063" y="3730625"/>
          <p14:tracePt t="161242" x="5224463" y="3738563"/>
          <p14:tracePt t="161258" x="5233988" y="3748088"/>
          <p14:tracePt t="161267" x="5241925" y="3756025"/>
          <p14:tracePt t="161274" x="5249863" y="3756025"/>
          <p14:tracePt t="161378" x="5241925" y="3756025"/>
          <p14:tracePt t="161385" x="5233988" y="3756025"/>
          <p14:tracePt t="161394" x="5224463" y="3748088"/>
          <p14:tracePt t="161402" x="5199063" y="3713163"/>
          <p14:tracePt t="161410" x="5183188" y="3713163"/>
          <p14:tracePt t="161418" x="5157788" y="3687763"/>
          <p14:tracePt t="161425" x="5132388" y="3671888"/>
          <p14:tracePt t="161435" x="5106988" y="3629025"/>
          <p14:tracePt t="161442" x="5080000" y="3586163"/>
          <p14:tracePt t="161452" x="5064125" y="3568700"/>
          <p14:tracePt t="161458" x="5054600" y="3552825"/>
          <p14:tracePt t="161467" x="5054600" y="3535363"/>
          <p14:tracePt t="161474" x="5038725" y="3527425"/>
          <p14:tracePt t="161486" x="5038725" y="3517900"/>
          <p14:tracePt t="161490" x="5038725" y="3502025"/>
          <p14:tracePt t="161500" x="5046663" y="3484563"/>
          <p14:tracePt t="161507" x="5054600" y="3459163"/>
          <p14:tracePt t="161516" x="5080000" y="3424238"/>
          <p14:tracePt t="161522" x="5106988" y="3398838"/>
          <p14:tracePt t="161530" x="5122863" y="3365500"/>
          <p14:tracePt t="161538" x="5140325" y="3348038"/>
          <p14:tracePt t="161546" x="5157788" y="3330575"/>
          <p14:tracePt t="161554" x="5165725" y="3322638"/>
          <p14:tracePt t="161570" x="5173663" y="3314700"/>
          <p14:tracePt t="161679" x="5165725" y="3322638"/>
          <p14:tracePt t="161694" x="5140325" y="3340100"/>
          <p14:tracePt t="161707" x="5097463" y="3340100"/>
          <p14:tracePt t="161714" x="5064125" y="3348038"/>
          <p14:tracePt t="161722" x="5038725" y="3348038"/>
          <p14:tracePt t="161732" x="5013325" y="3348038"/>
          <p14:tracePt t="161738" x="4970463" y="3348038"/>
          <p14:tracePt t="161746" x="4910138" y="3348038"/>
          <p14:tracePt t="161754" x="4851400" y="3348038"/>
          <p14:tracePt t="161762" x="4783138" y="3348038"/>
          <p14:tracePt t="161770" x="4724400" y="3348038"/>
          <p14:tracePt t="161778" x="4673600" y="3348038"/>
          <p14:tracePt t="161786" x="4621213" y="3355975"/>
          <p14:tracePt t="161794" x="4587875" y="3355975"/>
          <p14:tracePt t="161802" x="4562475" y="3355975"/>
          <p14:tracePt t="161811" x="4537075" y="3355975"/>
          <p14:tracePt t="161819" x="4511675" y="3355975"/>
          <p14:tracePt t="161826" x="4503738" y="3355975"/>
          <p14:tracePt t="161842" x="4494213" y="3365500"/>
          <p14:tracePt t="161851" x="4486275" y="3365500"/>
          <p14:tracePt t="161858" x="4476750" y="3365500"/>
          <p14:tracePt t="161868" x="4460875" y="3365500"/>
          <p14:tracePt t="161874" x="4443413" y="3382963"/>
          <p14:tracePt t="161884" x="4418013" y="3382963"/>
          <p14:tracePt t="161903" x="4384675" y="3390900"/>
          <p14:tracePt t="161906" x="4359275" y="3390900"/>
          <p14:tracePt t="161918" x="4332288" y="3398838"/>
          <p14:tracePt t="161922" x="4316413" y="3398838"/>
          <p14:tracePt t="161938" x="4306888" y="3398838"/>
          <p14:tracePt t="161987" x="4298950" y="3408363"/>
          <p14:tracePt t="162068" x="4316413" y="3408363"/>
          <p14:tracePt t="162075" x="4341813" y="3408363"/>
          <p14:tracePt t="162085" x="4367213" y="3398838"/>
          <p14:tracePt t="162092" x="4392613" y="3390900"/>
          <p14:tracePt t="162104" x="4418013" y="3382963"/>
          <p14:tracePt t="162108" x="4451350" y="3382963"/>
          <p14:tracePt t="162120" x="4486275" y="3373438"/>
          <p14:tracePt t="162122" x="4537075" y="3365500"/>
          <p14:tracePt t="162134" x="4579938" y="3355975"/>
          <p14:tracePt t="162139" x="4638675" y="3348038"/>
          <p14:tracePt t="162147" x="4689475" y="3348038"/>
          <p14:tracePt t="162154" x="4732338" y="3348038"/>
          <p14:tracePt t="162163" x="4783138" y="3355975"/>
          <p14:tracePt t="162171" x="4818063" y="3365500"/>
          <p14:tracePt t="162179" x="4868863" y="3382963"/>
          <p14:tracePt t="162188" x="4919663" y="3390900"/>
          <p14:tracePt t="162195" x="4953000" y="3408363"/>
          <p14:tracePt t="162204" x="4995863" y="3424238"/>
          <p14:tracePt t="162211" x="5021263" y="3433763"/>
          <p14:tracePt t="162219" x="5046663" y="3441700"/>
          <p14:tracePt t="162227" x="5054600" y="3449638"/>
          <p14:tracePt t="162236" x="5080000" y="3459163"/>
          <p14:tracePt t="162243" x="5089525" y="3459163"/>
          <p14:tracePt t="162253" x="5114925" y="3475038"/>
          <p14:tracePt t="162258" x="5122863" y="3475038"/>
          <p14:tracePt t="162268" x="5157788" y="3492500"/>
          <p14:tracePt t="162290" x="5165725" y="3492500"/>
          <p14:tracePt t="162301" x="5173663" y="3492500"/>
          <p14:tracePt t="162411" x="5173663" y="3484563"/>
          <p14:tracePt t="162419" x="5173663" y="3459163"/>
          <p14:tracePt t="162427" x="5165725" y="3449638"/>
          <p14:tracePt t="162436" x="5148263" y="3433763"/>
          <p14:tracePt t="162442" x="5132388" y="3433763"/>
          <p14:tracePt t="162452" x="5114925" y="3416300"/>
          <p14:tracePt t="162458" x="5106988" y="3416300"/>
          <p14:tracePt t="162467" x="5080000" y="3408363"/>
          <p14:tracePt t="162473" x="5054600" y="3398838"/>
          <p14:tracePt t="162483" x="5029200" y="3398838"/>
          <p14:tracePt t="162489" x="4995863" y="3398838"/>
          <p14:tracePt t="162500" x="4970463" y="3398838"/>
          <p14:tracePt t="162506" x="4945063" y="3408363"/>
          <p14:tracePt t="162517" x="4927600" y="3408363"/>
          <p14:tracePt t="162522" x="4894263" y="3416300"/>
          <p14:tracePt t="162530" x="4851400" y="3424238"/>
          <p14:tracePt t="162538" x="4818063" y="3441700"/>
          <p14:tracePt t="162546" x="4765675" y="3467100"/>
          <p14:tracePt t="162554" x="4724400" y="3484563"/>
          <p14:tracePt t="162562" x="4699000" y="3502025"/>
          <p14:tracePt t="162570" x="4673600" y="3509963"/>
          <p14:tracePt t="162578" x="4646613" y="3527425"/>
          <p14:tracePt t="162586" x="4621213" y="3535363"/>
          <p14:tracePt t="162594" x="4621213" y="3543300"/>
          <p14:tracePt t="162610" x="4621213" y="3552825"/>
          <p14:tracePt t="162618" x="4605338" y="3560763"/>
          <p14:tracePt t="162626" x="4605338" y="3568700"/>
          <p14:tracePt t="162634" x="4605338" y="3578225"/>
          <p14:tracePt t="162642" x="4605338" y="3586163"/>
          <p14:tracePt t="162650" x="4605338" y="3594100"/>
          <p14:tracePt t="162658" x="4605338" y="3603625"/>
          <p14:tracePt t="162669" x="4605338" y="3611563"/>
          <p14:tracePt t="162674" x="4605338" y="3619500"/>
          <p14:tracePt t="162702" x="4605338" y="3629025"/>
          <p14:tracePt t="162739" x="4605338" y="3636963"/>
          <p14:tracePt t="162755" x="4605338" y="3646488"/>
          <p14:tracePt t="162764" x="4605338" y="3654425"/>
          <p14:tracePt t="162771" x="4605338" y="3671888"/>
          <p14:tracePt t="162779" x="4621213" y="3687763"/>
          <p14:tracePt t="162786" x="4638675" y="3705225"/>
          <p14:tracePt t="162794" x="4638675" y="3713163"/>
          <p14:tracePt t="162802" x="4656138" y="3722688"/>
          <p14:tracePt t="162810" x="4673600" y="3730625"/>
          <p14:tracePt t="162826" x="4689475" y="3730625"/>
          <p14:tracePt t="162836" x="4689475" y="3738563"/>
          <p14:tracePt t="162948" x="4699000" y="3738563"/>
          <p14:tracePt t="162971" x="4699000" y="3722688"/>
          <p14:tracePt t="162980" x="4699000" y="3713163"/>
          <p14:tracePt t="162989" x="4699000" y="3705225"/>
          <p14:tracePt t="162996" x="4699000" y="3687763"/>
          <p14:tracePt t="163005" x="4689475" y="3679825"/>
          <p14:tracePt t="163012" x="4673600" y="3654425"/>
          <p14:tracePt t="163022" x="4673600" y="3646488"/>
          <p14:tracePt t="163028" x="4656138" y="3629025"/>
          <p14:tracePt t="163036" x="4656138" y="3619500"/>
          <p14:tracePt t="163043" x="4646613" y="3594100"/>
          <p14:tracePt t="163053" x="4638675" y="3594100"/>
          <p14:tracePt t="163059" x="4638675" y="3586163"/>
          <p14:tracePt t="163156" x="4638675" y="3578225"/>
          <p14:tracePt t="163171" x="4656138" y="3578225"/>
          <p14:tracePt t="163188" x="4664075" y="3578225"/>
          <p14:tracePt t="163196" x="4673600" y="3578225"/>
          <p14:tracePt t="163268" x="4664075" y="3586163"/>
          <p14:tracePt t="163276" x="4646613" y="3586163"/>
          <p14:tracePt t="163285" x="4621213" y="3594100"/>
          <p14:tracePt t="163293" x="4595813" y="3594100"/>
          <p14:tracePt t="163303" x="4562475" y="3594100"/>
          <p14:tracePt t="163307" x="4519613" y="3586163"/>
          <p14:tracePt t="163318" x="4494213" y="3568700"/>
          <p14:tracePt t="163324" x="4476750" y="3560763"/>
          <p14:tracePt t="163334" x="4460875" y="3543300"/>
          <p14:tracePt t="163339" x="4443413" y="3535363"/>
          <p14:tracePt t="163347" x="4435475" y="3527425"/>
          <p14:tracePt t="163356" x="4425950" y="3517900"/>
          <p14:tracePt t="163379" x="4435475" y="3509963"/>
          <p14:tracePt t="163395" x="4451350" y="3492500"/>
          <p14:tracePt t="163403" x="4460875" y="3492500"/>
          <p14:tracePt t="163411" x="4476750" y="3492500"/>
          <p14:tracePt t="163420" x="4486275" y="3492500"/>
          <p14:tracePt t="163427" x="4494213" y="3492500"/>
          <p14:tracePt t="163435" x="4511675" y="3492500"/>
          <p14:tracePt t="163443" x="4554538" y="3502025"/>
          <p14:tracePt t="163453" x="4587875" y="3543300"/>
          <p14:tracePt t="163459" x="4605338" y="3560763"/>
          <p14:tracePt t="163469" x="4638675" y="3586163"/>
          <p14:tracePt t="163475" x="4673600" y="3619500"/>
          <p14:tracePt t="163484" x="4689475" y="3636963"/>
          <p14:tracePt t="163491" x="4706938" y="3654425"/>
          <p14:tracePt t="163501" x="4724400" y="3671888"/>
          <p14:tracePt t="163507" x="4732338" y="3679825"/>
          <p14:tracePt t="163518" x="4749800" y="3697288"/>
          <p14:tracePt t="163562" x="4732338" y="3697288"/>
          <p14:tracePt t="163569" x="4724400" y="3697288"/>
          <p14:tracePt t="163578" x="4714875" y="3697288"/>
          <p14:tracePt t="163585" x="4714875" y="3687763"/>
          <p14:tracePt t="163594" x="4706938" y="3671888"/>
          <p14:tracePt t="163602" x="4706938" y="3662363"/>
          <p14:tracePt t="163610" x="4706938" y="3654425"/>
          <p14:tracePt t="163618" x="4706938" y="3646488"/>
          <p14:tracePt t="163626" x="4706938" y="3636963"/>
          <p14:tracePt t="163634" x="4706938" y="3629025"/>
          <p14:tracePt t="163651" x="4706938" y="3611563"/>
          <p14:tracePt t="163658" x="4706938" y="3603625"/>
          <p14:tracePt t="163667" x="4714875" y="3586163"/>
          <p14:tracePt t="163684" x="4732338" y="3568700"/>
          <p14:tracePt t="163690" x="4740275" y="3560763"/>
          <p14:tracePt t="163700" x="4749800" y="3552825"/>
          <p14:tracePt t="163707" x="4765675" y="3543300"/>
          <p14:tracePt t="163717" x="4791075" y="3535363"/>
          <p14:tracePt t="163722" x="4808538" y="3535363"/>
          <p14:tracePt t="163730" x="4843463" y="3535363"/>
          <p14:tracePt t="163738" x="4884738" y="3535363"/>
          <p14:tracePt t="163746" x="4919663" y="3535363"/>
          <p14:tracePt t="163754" x="4970463" y="3535363"/>
          <p14:tracePt t="163762" x="5003800" y="3535363"/>
          <p14:tracePt t="163770" x="5038725" y="3535363"/>
          <p14:tracePt t="163778" x="5072063" y="3535363"/>
          <p14:tracePt t="163786" x="5097463" y="3535363"/>
          <p14:tracePt t="163794" x="5122863" y="3543300"/>
          <p14:tracePt t="163802" x="5165725" y="3543300"/>
          <p14:tracePt t="163810" x="5191125" y="3552825"/>
          <p14:tracePt t="163818" x="5216525" y="3560763"/>
          <p14:tracePt t="163826" x="5241925" y="3568700"/>
          <p14:tracePt t="163836" x="5267325" y="3578225"/>
          <p14:tracePt t="163842" x="5284788" y="3578225"/>
          <p14:tracePt t="163852" x="5302250" y="3578225"/>
          <p14:tracePt t="163891" x="5310188" y="3578225"/>
          <p14:tracePt t="164192" x="5310188" y="3586163"/>
          <p14:tracePt t="164208" x="5292725" y="3594100"/>
          <p14:tracePt t="164217" x="5241925" y="3594100"/>
          <p14:tracePt t="164225" x="5183188" y="3594100"/>
          <p14:tracePt t="164233" x="5114925" y="3568700"/>
          <p14:tracePt t="164238" x="5064125" y="3552825"/>
          <p14:tracePt t="164246" x="5064125" y="3543300"/>
          <p14:tracePt t="164254" x="5046663" y="3535363"/>
          <p14:tracePt t="164270" x="5038725" y="3535363"/>
          <p14:tracePt t="164294" x="5029200" y="3535363"/>
          <p14:tracePt t="164302" x="5021263" y="3535363"/>
          <p14:tracePt t="164310" x="5013325" y="3535363"/>
          <p14:tracePt t="164318" x="5003800" y="3543300"/>
          <p14:tracePt t="164326" x="4995863" y="3543300"/>
          <p14:tracePt t="164334" x="4987925" y="3543300"/>
          <p14:tracePt t="164342" x="4962525" y="3552825"/>
          <p14:tracePt t="164352" x="4953000" y="3560763"/>
          <p14:tracePt t="164358" x="4935538" y="3560763"/>
          <p14:tracePt t="164367" x="4902200" y="3560763"/>
          <p14:tracePt t="164374" x="4876800" y="3560763"/>
          <p14:tracePt t="164384" x="4851400" y="3568700"/>
          <p14:tracePt t="164390" x="4833938" y="3568700"/>
          <p14:tracePt t="164400" x="4808538" y="3568700"/>
          <p14:tracePt t="164406" x="4783138" y="3568700"/>
          <p14:tracePt t="164417" x="4765675" y="3568700"/>
          <p14:tracePt t="164422" x="4749800" y="3560763"/>
          <p14:tracePt t="164430" x="4732338" y="3552825"/>
          <p14:tracePt t="164438" x="4724400" y="3552825"/>
          <p14:tracePt t="164455" x="4706938" y="3535363"/>
          <p14:tracePt t="164470" x="4706938" y="3527425"/>
          <p14:tracePt t="164486" x="4699000" y="3509963"/>
          <p14:tracePt t="164494" x="4699000" y="3502025"/>
          <p14:tracePt t="164502" x="4699000" y="3492500"/>
          <p14:tracePt t="164511" x="4699000" y="3484563"/>
          <p14:tracePt t="164518" x="4699000" y="3475038"/>
          <p14:tracePt t="164534" x="4689475" y="3467100"/>
          <p14:tracePt t="164623" x="4681538" y="3475038"/>
          <p14:tracePt t="164631" x="4681538" y="3484563"/>
          <p14:tracePt t="164638" x="4681538" y="3492500"/>
          <p14:tracePt t="164646" x="4681538" y="3502025"/>
          <p14:tracePt t="164654" x="4681538" y="3509963"/>
          <p14:tracePt t="164662" x="4681538" y="3517900"/>
          <p14:tracePt t="164678" x="4699000" y="3527425"/>
          <p14:tracePt t="164685" x="4706938" y="3535363"/>
          <p14:tracePt t="164694" x="4732338" y="3535363"/>
          <p14:tracePt t="164702" x="4749800" y="3535363"/>
          <p14:tracePt t="164710" x="4775200" y="3552825"/>
          <p14:tracePt t="164718" x="4800600" y="3560763"/>
          <p14:tracePt t="164726" x="4800600" y="3568700"/>
          <p14:tracePt t="164735" x="4833938" y="3578225"/>
          <p14:tracePt t="164742" x="4859338" y="3578225"/>
          <p14:tracePt t="164751" x="4884738" y="3578225"/>
          <p14:tracePt t="164757" x="4902200" y="3578225"/>
          <p14:tracePt t="164784" x="4953000" y="3578225"/>
          <p14:tracePt t="164789" x="5021263" y="3578225"/>
          <p14:tracePt t="164800" x="5097463" y="3568700"/>
          <p14:tracePt t="164805" x="5183188" y="3560763"/>
          <p14:tracePt t="164816" x="5249863" y="3552825"/>
          <p14:tracePt t="164821" x="5327650" y="3543300"/>
          <p14:tracePt t="164830" x="5394325" y="3543300"/>
          <p14:tracePt t="164838" x="5454650" y="3543300"/>
          <p14:tracePt t="164846" x="5497513" y="3535363"/>
          <p14:tracePt t="164854" x="5522913" y="3535363"/>
          <p14:tracePt t="164870" x="5530850" y="3535363"/>
          <p14:tracePt t="164900" x="5538788" y="3535363"/>
          <p14:tracePt t="164910" x="5556250" y="3543300"/>
          <p14:tracePt t="164918" x="5573713" y="3552825"/>
          <p14:tracePt t="164926" x="5581650" y="3578225"/>
          <p14:tracePt t="164934" x="5599113" y="3594100"/>
          <p14:tracePt t="164942" x="5607050" y="3611563"/>
          <p14:tracePt t="164951" x="5616575" y="3636963"/>
          <p14:tracePt t="164958" x="5632450" y="3679825"/>
          <p14:tracePt t="164967" x="5641975" y="3722688"/>
          <p14:tracePt t="164974" x="5649913" y="3781425"/>
          <p14:tracePt t="164984" x="5649913" y="3832225"/>
          <p14:tracePt t="164990" x="5649913" y="3875088"/>
          <p14:tracePt t="165000" x="5649913" y="3908425"/>
          <p14:tracePt t="165006" x="5649913" y="3943350"/>
          <p14:tracePt t="165017" x="5649913" y="3968750"/>
          <p14:tracePt t="165022" x="5649913" y="3986213"/>
          <p14:tracePt t="165038" x="5657850" y="3994150"/>
          <p14:tracePt t="165046" x="5657850" y="4002088"/>
          <p14:tracePt t="165136" x="5632450" y="4002088"/>
          <p14:tracePt t="165144" x="5591175" y="3968750"/>
          <p14:tracePt t="165152" x="5573713" y="3943350"/>
          <p14:tracePt t="165161" x="5548313" y="3925888"/>
          <p14:tracePt t="165171" x="5497513" y="3892550"/>
          <p14:tracePt t="165175" x="5429250" y="3857625"/>
          <p14:tracePt t="165185" x="5378450" y="3816350"/>
          <p14:tracePt t="165190" x="5318125" y="3763963"/>
          <p14:tracePt t="165200" x="5259388" y="3722688"/>
          <p14:tracePt t="165207" x="5199063" y="3679825"/>
          <p14:tracePt t="165218" x="5165725" y="3646488"/>
          <p14:tracePt t="165223" x="5122863" y="3619500"/>
          <p14:tracePt t="165234" x="5080000" y="3594100"/>
          <p14:tracePt t="165239" x="5038725" y="3560763"/>
          <p14:tracePt t="165247" x="5013325" y="3543300"/>
          <p14:tracePt t="165254" x="4987925" y="3527425"/>
          <p14:tracePt t="165263" x="4970463" y="3527425"/>
          <p14:tracePt t="165270" x="4945063" y="3527425"/>
          <p14:tracePt t="165279" x="4927600" y="3527425"/>
          <p14:tracePt t="165286" x="4902200" y="3527425"/>
          <p14:tracePt t="165295" x="4884738" y="3527425"/>
          <p14:tracePt t="165302" x="4868863" y="3527425"/>
          <p14:tracePt t="165310" x="4843463" y="3527425"/>
          <p14:tracePt t="165318" x="4826000" y="3527425"/>
          <p14:tracePt t="165326" x="4808538" y="3535363"/>
          <p14:tracePt t="165335" x="4775200" y="3543300"/>
          <p14:tracePt t="165342" x="4757738" y="3543300"/>
          <p14:tracePt t="165352" x="4740275" y="3560763"/>
          <p14:tracePt t="165358" x="4732338" y="3568700"/>
          <p14:tracePt t="165368" x="4724400" y="3578225"/>
          <p14:tracePt t="165374" x="4714875" y="3578225"/>
          <p14:tracePt t="165415" x="4706938" y="3586163"/>
          <p14:tracePt t="165471" x="4706938" y="3594100"/>
          <p14:tracePt t="165519" x="4699000" y="3594100"/>
          <p14:tracePt t="165664" x="4699000" y="3586163"/>
          <p14:tracePt t="165671" x="4699000" y="3578225"/>
          <p14:tracePt t="165687" x="4714875" y="3568700"/>
          <p14:tracePt t="165695" x="4724400" y="3560763"/>
          <p14:tracePt t="165709" x="4757738" y="3560763"/>
          <p14:tracePt t="165716" x="4783138" y="3560763"/>
          <p14:tracePt t="165722" x="4808538" y="3560763"/>
          <p14:tracePt t="165728" x="4833938" y="3568700"/>
          <p14:tracePt t="165734" x="4884738" y="3594100"/>
          <p14:tracePt t="165742" x="4935538" y="3629025"/>
          <p14:tracePt t="165751" x="4987925" y="3654425"/>
          <p14:tracePt t="165757" x="5038725" y="3679825"/>
          <p14:tracePt t="165774" x="5054600" y="3697288"/>
          <p14:tracePt t="165789" x="5054600" y="3705225"/>
          <p14:tracePt t="165800" x="5054600" y="3713163"/>
          <p14:tracePt t="165822" x="5054600" y="3730625"/>
          <p14:tracePt t="165838" x="5054600" y="3738563"/>
          <p14:tracePt t="165846" x="5046663" y="3756025"/>
          <p14:tracePt t="165854" x="5029200" y="3756025"/>
          <p14:tracePt t="165862" x="5021263" y="3756025"/>
          <p14:tracePt t="165871" x="4995863" y="3756025"/>
          <p14:tracePt t="165878" x="4987925" y="3756025"/>
          <p14:tracePt t="165886" x="4962525" y="3748088"/>
          <p14:tracePt t="165902" x="4935538" y="3722688"/>
          <p14:tracePt t="165910" x="4919663" y="3697288"/>
          <p14:tracePt t="165918" x="4919663" y="3671888"/>
          <p14:tracePt t="165926" x="4910138" y="3654425"/>
          <p14:tracePt t="165934" x="4910138" y="3636963"/>
          <p14:tracePt t="165942" x="4910138" y="3611563"/>
          <p14:tracePt t="165950" x="4910138" y="3586163"/>
          <p14:tracePt t="165958" x="4919663" y="3560763"/>
          <p14:tracePt t="165967" x="4927600" y="3543300"/>
          <p14:tracePt t="165974" x="4935538" y="3517900"/>
          <p14:tracePt t="165984" x="4962525" y="3492500"/>
          <p14:tracePt t="166022" x="4953000" y="3492500"/>
          <p14:tracePt t="166031" x="4935538" y="3492500"/>
          <p14:tracePt t="166038" x="4927600" y="3509963"/>
          <p14:tracePt t="166047" x="4894263" y="3535363"/>
          <p14:tracePt t="166055" x="4876800" y="3543300"/>
          <p14:tracePt t="166062" x="4843463" y="3578225"/>
          <p14:tracePt t="166070" x="4800600" y="3629025"/>
          <p14:tracePt t="166079" x="4765675" y="3687763"/>
          <p14:tracePt t="166086" x="4714875" y="3763963"/>
          <p14:tracePt t="166094" x="4689475" y="3849688"/>
          <p14:tracePt t="166102" x="4664075" y="3917950"/>
          <p14:tracePt t="166110" x="4646613" y="4002088"/>
          <p14:tracePt t="166118" x="4638675" y="4070350"/>
          <p14:tracePt t="166126" x="4638675" y="4146550"/>
          <p14:tracePt t="166134" x="4638675" y="4224338"/>
          <p14:tracePt t="166142" x="4638675" y="4300538"/>
          <p14:tracePt t="166150" x="4646613" y="4376738"/>
          <p14:tracePt t="166158" x="4656138" y="4445000"/>
          <p14:tracePt t="166167" x="4673600" y="4529138"/>
          <p14:tracePt t="166174" x="4681538" y="4614863"/>
          <p14:tracePt t="166183" x="4689475" y="4699000"/>
          <p14:tracePt t="166190" x="4699000" y="4775200"/>
          <p14:tracePt t="166201" x="4699000" y="4860925"/>
          <p14:tracePt t="166206" x="4699000" y="4929188"/>
          <p14:tracePt t="166217" x="4706938" y="4987925"/>
          <p14:tracePt t="166222" x="4714875" y="5038725"/>
          <p14:tracePt t="166233" x="4732338" y="5099050"/>
          <p14:tracePt t="166238" x="4740275" y="5141913"/>
          <p14:tracePt t="166246" x="4749800" y="5175250"/>
          <p14:tracePt t="166254" x="4749800" y="5183188"/>
          <p14:tracePt t="166270" x="4757738" y="5183188"/>
          <p14:tracePt t="166318" x="4775200" y="5175250"/>
          <p14:tracePt t="166327" x="4800600" y="5149850"/>
          <p14:tracePt t="166335" x="4833938" y="5106988"/>
          <p14:tracePt t="166343" x="4894263" y="5030788"/>
          <p14:tracePt t="166352" x="4970463" y="4937125"/>
          <p14:tracePt t="166359" x="5054600" y="4818063"/>
          <p14:tracePt t="166369" x="5148263" y="4699000"/>
          <p14:tracePt t="166375" x="5224463" y="4564063"/>
          <p14:tracePt t="166384" x="5318125" y="4402138"/>
          <p14:tracePt t="166390" x="5386388" y="4275138"/>
          <p14:tracePt t="166400" x="5446713" y="4164013"/>
          <p14:tracePt t="166406" x="5487988" y="4070350"/>
          <p14:tracePt t="166416" x="5513388" y="3960813"/>
          <p14:tracePt t="166422" x="5538788" y="3857625"/>
          <p14:tracePt t="166432" x="5565775" y="3748088"/>
          <p14:tracePt t="166438" x="5573713" y="3646488"/>
          <p14:tracePt t="166449" x="5581650" y="3543300"/>
          <p14:tracePt t="166454" x="5581650" y="3449638"/>
          <p14:tracePt t="166462" x="5581650" y="3355975"/>
          <p14:tracePt t="166470" x="5581650" y="3279775"/>
          <p14:tracePt t="166478" x="5581650" y="3186113"/>
          <p14:tracePt t="166486" x="5581650" y="3109913"/>
          <p14:tracePt t="166494" x="5581650" y="3033713"/>
          <p14:tracePt t="166502" x="5581650" y="2949575"/>
          <p14:tracePt t="166510" x="5573713" y="2889250"/>
          <p14:tracePt t="166518" x="5573713" y="2838450"/>
          <p14:tracePt t="166526" x="5565775" y="2787650"/>
          <p14:tracePt t="166534" x="5556250" y="2762250"/>
          <p14:tracePt t="166608" x="5548313" y="2762250"/>
          <p14:tracePt t="166624" x="5548313" y="2795588"/>
          <p14:tracePt t="166634" x="5548313" y="2863850"/>
          <p14:tracePt t="166639" x="5581650" y="2965450"/>
          <p14:tracePt t="166652" x="5616575" y="3076575"/>
          <p14:tracePt t="166656" x="5675313" y="3228975"/>
          <p14:tracePt t="166664" x="5751513" y="3459163"/>
          <p14:tracePt t="166672" x="5853113" y="3722688"/>
          <p14:tracePt t="166679" x="5972175" y="3986213"/>
          <p14:tracePt t="166688" x="6108700" y="4257675"/>
          <p14:tracePt t="166694" x="6219825" y="4495800"/>
          <p14:tracePt t="166703" x="6346825" y="4724400"/>
          <p14:tracePt t="166711" x="6448425" y="4878388"/>
          <p14:tracePt t="166718" x="6542088" y="4987925"/>
          <p14:tracePt t="166726" x="6626225" y="5064125"/>
          <p14:tracePt t="166734" x="6704013" y="5116513"/>
          <p14:tracePt t="166742" x="6770688" y="5149850"/>
          <p14:tracePt t="166750" x="6848475" y="5192713"/>
          <p14:tracePt t="166758" x="6915150" y="5208588"/>
          <p14:tracePt t="166768" x="7008813" y="5218113"/>
          <p14:tracePt t="166774" x="7094538" y="5218113"/>
          <p14:tracePt t="166784" x="7196138" y="5218113"/>
          <p14:tracePt t="166791" x="7315200" y="5208588"/>
          <p14:tracePt t="166802" x="7442200" y="5183188"/>
          <p14:tracePt t="166808" x="7596188" y="5167313"/>
          <p14:tracePt t="166819" x="7748588" y="5132388"/>
          <p14:tracePt t="166823" x="7910513" y="5081588"/>
          <p14:tracePt t="166834" x="8070850" y="5038725"/>
          <p14:tracePt t="166838" x="8240713" y="4987925"/>
          <p14:tracePt t="166846" x="8402638" y="4946650"/>
          <p14:tracePt t="166854" x="8539163" y="4911725"/>
          <p14:tracePt t="166862" x="8640763" y="4878388"/>
          <p14:tracePt t="166869" x="8724900" y="4860925"/>
          <p14:tracePt t="167172" x="8742363" y="4860925"/>
          <p14:tracePt t="167181" x="8777288" y="4860925"/>
          <p14:tracePt t="167186" x="8861425" y="4878388"/>
          <p14:tracePt t="167194" x="8980488" y="4894263"/>
          <p14:tracePt t="167202" x="9107488" y="4919663"/>
          <p14:tracePt t="167210" x="9302750" y="4946650"/>
          <p14:tracePt t="167218" x="9532938" y="4946650"/>
          <p14:tracePt t="167226" x="9720263" y="4946650"/>
          <p14:tracePt t="167234" x="9880600" y="4946650"/>
          <p14:tracePt t="167242" x="9999663" y="4929188"/>
          <p14:tracePt t="167250" x="10136188" y="4919663"/>
          <p14:tracePt t="167258" x="10263188" y="4903788"/>
          <p14:tracePt t="167267" x="10374313" y="4886325"/>
          <p14:tracePt t="167274" x="10475913" y="4843463"/>
          <p14:tracePt t="167284" x="10585450" y="4818063"/>
          <p14:tracePt t="167290" x="10721975" y="4775200"/>
          <p14:tracePt t="167300" x="10866438" y="4733925"/>
          <p14:tracePt t="167306" x="11053763" y="4665663"/>
          <p14:tracePt t="167315" x="11256963" y="4614863"/>
          <p14:tracePt t="167322" x="11487150" y="4546600"/>
          <p14:tracePt t="167332" x="11715750" y="4495800"/>
          <p14:tracePt t="167338" x="11860213" y="4452938"/>
          <p14:tracePt t="167348" x="12030075" y="4394200"/>
          <p14:tracePt t="167354" x="12149138" y="4351338"/>
          <p14:tracePt t="168196" x="11852275" y="4052888"/>
          <p14:tracePt t="168205" x="11503025" y="4070350"/>
          <p14:tracePt t="168212" x="11061700" y="4044950"/>
          <p14:tracePt t="168220" x="10653713" y="3976688"/>
          <p14:tracePt t="168228" x="10288588" y="3883025"/>
          <p14:tracePt t="168236" x="9991725" y="3806825"/>
          <p14:tracePt t="168243" x="9694863" y="3722688"/>
          <p14:tracePt t="168252" x="9405938" y="3611563"/>
          <p14:tracePt t="168259" x="9142413" y="3484563"/>
          <p14:tracePt t="168268" x="8929688" y="3398838"/>
          <p14:tracePt t="168274" x="8759825" y="3340100"/>
          <p14:tracePt t="168284" x="8605838" y="3271838"/>
          <p14:tracePt t="168291" x="8521700" y="3228975"/>
          <p14:tracePt t="168301" x="8453438" y="3186113"/>
          <p14:tracePt t="168306" x="8385175" y="3160713"/>
          <p14:tracePt t="168316" x="8318500" y="3135313"/>
          <p14:tracePt t="168322" x="8240713" y="3119438"/>
          <p14:tracePt t="168334" x="8156575" y="3109913"/>
          <p14:tracePt t="168338" x="8080375" y="3101975"/>
          <p14:tracePt t="168350" x="8004175" y="3094038"/>
          <p14:tracePt t="168354" x="7918450" y="3094038"/>
          <p14:tracePt t="168363" x="7842250" y="3094038"/>
          <p14:tracePt t="168370" x="7773988" y="3094038"/>
          <p14:tracePt t="168379" x="7715250" y="3109913"/>
          <p14:tracePt t="168386" x="7662863" y="3135313"/>
          <p14:tracePt t="168394" x="7612063" y="3170238"/>
          <p14:tracePt t="168402" x="7545388" y="3211513"/>
          <p14:tracePt t="168411" x="7493000" y="3271838"/>
          <p14:tracePt t="168418" x="7442200" y="3340100"/>
          <p14:tracePt t="168426" x="7383463" y="3416300"/>
          <p14:tracePt t="168434" x="7315200" y="3502025"/>
          <p14:tracePt t="168443" x="7256463" y="3594100"/>
          <p14:tracePt t="168452" x="7188200" y="3679825"/>
          <p14:tracePt t="168458" x="7119938" y="3773488"/>
          <p14:tracePt t="168467" x="7051675" y="3867150"/>
          <p14:tracePt t="168474" x="6983413" y="3951288"/>
          <p14:tracePt t="168485" x="6924675" y="4027488"/>
          <p14:tracePt t="168490" x="6864350" y="4079875"/>
          <p14:tracePt t="168500" x="6823075" y="4121150"/>
          <p14:tracePt t="168506" x="6788150" y="4146550"/>
          <p14:tracePt t="168515" x="6754813" y="4164013"/>
          <p14:tracePt t="168522" x="6745288" y="4164013"/>
          <p14:tracePt t="168531" x="6729413" y="4164013"/>
          <p14:tracePt t="168538" x="6719888" y="4164013"/>
          <p14:tracePt t="168594" x="6745288" y="4138613"/>
          <p14:tracePt t="168602" x="6762750" y="4105275"/>
          <p14:tracePt t="168610" x="6813550" y="4070350"/>
          <p14:tracePt t="168618" x="6881813" y="4027488"/>
          <p14:tracePt t="168626" x="6950075" y="3960813"/>
          <p14:tracePt t="168634" x="7034213" y="3908425"/>
          <p14:tracePt t="168642" x="7119938" y="3832225"/>
          <p14:tracePt t="168650" x="7204075" y="3756025"/>
          <p14:tracePt t="168658" x="7307263" y="3679825"/>
          <p14:tracePt t="168666" x="7383463" y="3619500"/>
          <p14:tracePt t="168674" x="7467600" y="3568700"/>
          <p14:tracePt t="168685" x="7545388" y="3517900"/>
          <p14:tracePt t="168690" x="7629525" y="3484563"/>
          <p14:tracePt t="168701" x="7688263" y="3459163"/>
          <p14:tracePt t="168706" x="7773988" y="3424238"/>
          <p14:tracePt t="168720" x="7867650" y="3398838"/>
          <p14:tracePt t="168726" x="7961313" y="3382963"/>
          <p14:tracePt t="168737" x="8070850" y="3365500"/>
          <p14:tracePt t="168741" x="8189913" y="3355975"/>
          <p14:tracePt t="168751" x="8318500" y="3322638"/>
          <p14:tracePt t="168755" x="8470900" y="3305175"/>
          <p14:tracePt t="168764" x="8640763" y="3289300"/>
          <p14:tracePt t="168773" x="8777288" y="3289300"/>
          <p14:tracePt t="168778" x="8921750" y="3289300"/>
          <p14:tracePt t="168786" x="9056688" y="3289300"/>
          <p14:tracePt t="168795" x="9201150" y="3289300"/>
          <p14:tracePt t="168802" x="9345613" y="3289300"/>
          <p14:tracePt t="168810" x="9515475" y="3305175"/>
          <p14:tracePt t="168818" x="9626600" y="3314700"/>
          <p14:tracePt t="168827" x="9771063" y="3322638"/>
          <p14:tracePt t="168835" x="9880600" y="3348038"/>
          <p14:tracePt t="168842" x="9999663" y="3373438"/>
          <p14:tracePt t="168852" x="10101263" y="3390900"/>
          <p14:tracePt t="168858" x="10204450" y="3408363"/>
          <p14:tracePt t="168868" x="10280650" y="3424238"/>
          <p14:tracePt t="168874" x="10339388" y="3441700"/>
          <p14:tracePt t="168883" x="10390188" y="3449638"/>
          <p14:tracePt t="168901" x="10467975" y="3475038"/>
          <p14:tracePt t="168906" x="10493375" y="3484563"/>
          <p14:tracePt t="168916" x="10509250" y="3484563"/>
          <p14:tracePt t="168922" x="10526713" y="3502025"/>
          <p14:tracePt t="168932" x="10569575" y="3527425"/>
          <p14:tracePt t="168938" x="10602913" y="3578225"/>
          <p14:tracePt t="168949" x="10645775" y="3636963"/>
          <p14:tracePt t="168954" x="10671175" y="3671888"/>
          <p14:tracePt t="168963" x="10704513" y="3730625"/>
          <p14:tracePt t="168970" x="10739438" y="3798888"/>
          <p14:tracePt t="168978" x="10772775" y="3867150"/>
          <p14:tracePt t="168986" x="10807700" y="3925888"/>
          <p14:tracePt t="168994" x="10848975" y="3994150"/>
          <p14:tracePt t="169002" x="10866438" y="4027488"/>
          <p14:tracePt t="169010" x="10874375" y="4052888"/>
          <p14:tracePt t="169018" x="10891838" y="4070350"/>
          <p14:tracePt t="169139" x="10901363" y="4052888"/>
          <p14:tracePt t="169147" x="10909300" y="4044950"/>
          <p14:tracePt t="169154" x="10909300" y="4019550"/>
          <p14:tracePt t="169164" x="10901363" y="3976688"/>
          <p14:tracePt t="169171" x="10848975" y="3917950"/>
          <p14:tracePt t="169179" x="10790238" y="3857625"/>
          <p14:tracePt t="169187" x="10679113" y="3790950"/>
          <p14:tracePt t="169195" x="10534650" y="3722688"/>
          <p14:tracePt t="169202" x="10339388" y="3646488"/>
          <p14:tracePt t="169211" x="10110788" y="3594100"/>
          <p14:tracePt t="169220" x="9923463" y="3543300"/>
          <p14:tracePt t="169227" x="9771063" y="3509963"/>
          <p14:tracePt t="169237" x="9575800" y="3484563"/>
          <p14:tracePt t="169243" x="9439275" y="3467100"/>
          <p14:tracePt t="169253" x="9320213" y="3449638"/>
          <p14:tracePt t="169259" x="9201150" y="3441700"/>
          <p14:tracePt t="169268" x="9091613" y="3441700"/>
          <p14:tracePt t="169275" x="8997950" y="3441700"/>
          <p14:tracePt t="169284" x="8894763" y="3467100"/>
          <p14:tracePt t="169290" x="8767763" y="3509963"/>
          <p14:tracePt t="169301" x="8597900" y="3552825"/>
          <p14:tracePt t="169307" x="8435975" y="3594100"/>
          <p14:tracePt t="169316" x="8258175" y="3646488"/>
          <p14:tracePt t="169322" x="8070850" y="3697288"/>
          <p14:tracePt t="169333" x="7859713" y="3763963"/>
          <p14:tracePt t="169339" x="7654925" y="3824288"/>
          <p14:tracePt t="169350" x="7459663" y="3908425"/>
          <p14:tracePt t="169354" x="7289800" y="3976688"/>
          <p14:tracePt t="169363" x="7085013" y="4070350"/>
          <p14:tracePt t="169370" x="6932613" y="4156075"/>
          <p14:tracePt t="169378" x="6823075" y="4214813"/>
          <p14:tracePt t="169386" x="6729413" y="4283075"/>
          <p14:tracePt t="169394" x="6653213" y="4341813"/>
          <p14:tracePt t="169402" x="6575425" y="4402138"/>
          <p14:tracePt t="169410" x="6524625" y="4452938"/>
          <p14:tracePt t="169418" x="6483350" y="4495800"/>
          <p14:tracePt t="169426" x="6448425" y="4538663"/>
          <p14:tracePt t="169434" x="6423025" y="4579938"/>
          <p14:tracePt t="169443" x="6397625" y="4614863"/>
          <p14:tracePt t="169451" x="6380163" y="4657725"/>
          <p14:tracePt t="169459" x="6354763" y="4708525"/>
          <p14:tracePt t="169467" x="6329363" y="4741863"/>
          <p14:tracePt t="169474" x="6311900" y="4792663"/>
          <p14:tracePt t="169484" x="6286500" y="4852988"/>
          <p14:tracePt t="169490" x="6261100" y="4919663"/>
          <p14:tracePt t="169501" x="6235700" y="4979988"/>
          <p14:tracePt t="169506" x="6210300" y="5038725"/>
          <p14:tracePt t="169516" x="6176963" y="5099050"/>
          <p14:tracePt t="169522" x="6142038" y="5175250"/>
          <p14:tracePt t="169533" x="6100763" y="5243513"/>
          <p14:tracePt t="169539" x="6065838" y="5294313"/>
          <p14:tracePt t="169550" x="6049963" y="5337175"/>
          <p14:tracePt t="169555" x="6024563" y="5370513"/>
          <p14:tracePt t="169562" x="6007100" y="5380038"/>
          <p14:tracePt t="169570" x="6007100" y="5387975"/>
          <p14:tracePt t="169578" x="5997575" y="5387975"/>
          <p14:tracePt t="169586" x="5989638" y="5387975"/>
          <p14:tracePt t="169594" x="5981700" y="5387975"/>
          <p14:tracePt t="169602" x="5972175" y="5387975"/>
          <p14:tracePt t="169611" x="5964238" y="5387975"/>
          <p14:tracePt t="169618" x="5946775" y="5387975"/>
          <p14:tracePt t="169626" x="5938838" y="5387975"/>
          <p14:tracePt t="169634" x="5905500" y="5387975"/>
          <p14:tracePt t="169643" x="5880100" y="5362575"/>
          <p14:tracePt t="169651" x="5827713" y="5327650"/>
          <p14:tracePt t="169658" x="5735638" y="5251450"/>
          <p14:tracePt t="169668" x="5616575" y="5175250"/>
          <p14:tracePt t="169674" x="5480050" y="5099050"/>
          <p14:tracePt t="169684" x="5368925" y="5038725"/>
          <p14:tracePt t="169692" x="5276850" y="4972050"/>
          <p14:tracePt t="169701" x="5199063" y="4919663"/>
          <p14:tracePt t="169707" x="5132388" y="4852988"/>
          <p14:tracePt t="169720" x="5089525" y="4810125"/>
          <p14:tracePt t="169722" x="5054600" y="4767263"/>
          <p14:tracePt t="169731" x="5038725" y="4741863"/>
          <p14:tracePt t="169738" x="5038725" y="4724400"/>
          <p14:tracePt t="169749" x="5029200" y="4708525"/>
          <p14:tracePt t="169754" x="5029200" y="4691063"/>
          <p14:tracePt t="169762" x="5029200" y="4665663"/>
          <p14:tracePt t="169770" x="5038725" y="4640263"/>
          <p14:tracePt t="169778" x="5064125" y="4614863"/>
          <p14:tracePt t="169786" x="5080000" y="4589463"/>
          <p14:tracePt t="169794" x="5114925" y="4572000"/>
          <p14:tracePt t="169802" x="5140325" y="4538663"/>
          <p14:tracePt t="169810" x="5173663" y="4513263"/>
          <p14:tracePt t="169818" x="5199063" y="4478338"/>
          <p14:tracePt t="169826" x="5241925" y="4452938"/>
          <p14:tracePt t="169834" x="5292725" y="4435475"/>
          <p14:tracePt t="169842" x="5343525" y="4410075"/>
          <p14:tracePt t="169850" x="5403850" y="4402138"/>
          <p14:tracePt t="169858" x="5472113" y="4394200"/>
          <p14:tracePt t="169866" x="5556250" y="4384675"/>
          <p14:tracePt t="169874" x="5649913" y="4394200"/>
          <p14:tracePt t="169884" x="5743575" y="4427538"/>
          <p14:tracePt t="169890" x="5827713" y="4460875"/>
          <p14:tracePt t="169900" x="5913438" y="4503738"/>
          <p14:tracePt t="169906" x="6007100" y="4546600"/>
          <p14:tracePt t="169916" x="6091238" y="4589463"/>
          <p14:tracePt t="169922" x="6167438" y="4630738"/>
          <p14:tracePt t="169933" x="6235700" y="4665663"/>
          <p14:tracePt t="169938" x="6286500" y="4691063"/>
          <p14:tracePt t="169948" x="6296025" y="4691063"/>
          <p14:tracePt t="169954" x="6303963" y="4699000"/>
          <p14:tracePt t="169964" x="6311900" y="4699000"/>
          <p14:tracePt t="170028" x="6286500" y="4683125"/>
          <p14:tracePt t="170037" x="6286500" y="4657725"/>
          <p14:tracePt t="170043" x="6270625" y="4640263"/>
          <p14:tracePt t="170053" x="6253163" y="4605338"/>
          <p14:tracePt t="170059" x="6210300" y="4564063"/>
          <p14:tracePt t="170068" x="6159500" y="4521200"/>
          <p14:tracePt t="170074" x="6108700" y="4486275"/>
          <p14:tracePt t="170085" x="6040438" y="4460875"/>
          <p14:tracePt t="170090" x="5972175" y="4419600"/>
          <p14:tracePt t="170099" x="5905500" y="4402138"/>
          <p14:tracePt t="170105" x="5802313" y="4394200"/>
          <p14:tracePt t="170115" x="5683250" y="4376738"/>
          <p14:tracePt t="170121" x="5573713" y="4359275"/>
          <p14:tracePt t="170131" x="5454650" y="4351338"/>
          <p14:tracePt t="170138" x="5368925" y="4351338"/>
          <p14:tracePt t="170147" x="5276850" y="4359275"/>
          <p14:tracePt t="170154" x="5183188" y="4394200"/>
          <p14:tracePt t="170166" x="5089525" y="4452938"/>
          <p14:tracePt t="170174" x="5003800" y="4529138"/>
          <p14:tracePt t="170184" x="4902200" y="4622800"/>
          <p14:tracePt t="170190" x="4808538" y="4724400"/>
          <p14:tracePt t="170200" x="4714875" y="4827588"/>
          <p14:tracePt t="170206" x="4621213" y="4937125"/>
          <p14:tracePt t="170216" x="4545013" y="5005388"/>
          <p14:tracePt t="170224" x="4468813" y="5073650"/>
          <p14:tracePt t="170236" x="4392613" y="5124450"/>
          <p14:tracePt t="170241" x="4324350" y="5167313"/>
          <p14:tracePt t="170252" x="4265613" y="5192713"/>
          <p14:tracePt t="170254" x="4205288" y="5208588"/>
          <p14:tracePt t="170265" x="4154488" y="5218113"/>
          <p14:tracePt t="170270" x="4111625" y="5218113"/>
          <p14:tracePt t="170279" x="4078288" y="5218113"/>
          <p14:tracePt t="170286" x="4035425" y="5218113"/>
          <p14:tracePt t="170294" x="4002088" y="5200650"/>
          <p14:tracePt t="170302" x="3967163" y="5175250"/>
          <p14:tracePt t="170310" x="3925888" y="5141913"/>
          <p14:tracePt t="170318" x="3890963" y="5091113"/>
          <p14:tracePt t="170327" x="3848100" y="5013325"/>
          <p14:tracePt t="170334" x="3822700" y="4929188"/>
          <p14:tracePt t="170343" x="3797300" y="4852988"/>
          <p14:tracePt t="170352" x="3771900" y="4767263"/>
          <p14:tracePt t="170358" x="3771900" y="4708525"/>
          <p14:tracePt t="170368" x="3781425" y="4665663"/>
          <p14:tracePt t="170374" x="3822700" y="4605338"/>
          <p14:tracePt t="170384" x="3890963" y="4554538"/>
          <p14:tracePt t="170390" x="4010025" y="4495800"/>
          <p14:tracePt t="170401" x="4179888" y="4435475"/>
          <p14:tracePt t="170406" x="4410075" y="4368800"/>
          <p14:tracePt t="170417" x="4664075" y="4308475"/>
          <p14:tracePt t="170423" x="4927600" y="4283075"/>
          <p14:tracePt t="170432" x="5259388" y="4249738"/>
          <p14:tracePt t="170438" x="5591175" y="4224338"/>
          <p14:tracePt t="170450" x="5913438" y="4189413"/>
          <p14:tracePt t="170455" x="6235700" y="4189413"/>
          <p14:tracePt t="170465" x="6567488" y="4214813"/>
          <p14:tracePt t="170471" x="6907213" y="4257675"/>
          <p14:tracePt t="170479" x="7239000" y="4308475"/>
          <p14:tracePt t="170486" x="7553325" y="4351338"/>
          <p14:tracePt t="170495" x="7842250" y="4394200"/>
          <p14:tracePt t="170502" x="8105775" y="4419600"/>
          <p14:tracePt t="170510" x="8359775" y="4435475"/>
          <p14:tracePt t="170518" x="8640763" y="4445000"/>
          <p14:tracePt t="170527" x="8904288" y="4460875"/>
          <p14:tracePt t="170534" x="9132888" y="4460875"/>
          <p14:tracePt t="170542" x="9345613" y="4460875"/>
          <p14:tracePt t="170551" x="9523413" y="4435475"/>
          <p14:tracePt t="170558" x="9710738" y="4384675"/>
          <p14:tracePt t="170568" x="9864725" y="4351338"/>
          <p14:tracePt t="170574" x="10034588" y="4291013"/>
          <p14:tracePt t="170584" x="10136188" y="4240213"/>
          <p14:tracePt t="170590" x="10220325" y="4206875"/>
          <p14:tracePt t="170600" x="10271125" y="4164013"/>
          <p14:tracePt t="170607" x="10280650" y="4156075"/>
          <p14:tracePt t="170616" x="10288588" y="4130675"/>
          <p14:tracePt t="170634" x="10288588" y="4105275"/>
          <p14:tracePt t="170638" x="10288588" y="4087813"/>
          <p14:tracePt t="170650" x="10263188" y="4070350"/>
          <p14:tracePt t="170654" x="10237788" y="4052888"/>
          <p14:tracePt t="170664" x="10229850" y="4044950"/>
          <p14:tracePt t="170671" x="10212388" y="4044950"/>
          <p14:tracePt t="170679" x="10179050" y="4027488"/>
          <p14:tracePt t="170686" x="10179050" y="4019550"/>
          <p14:tracePt t="170695" x="10169525" y="4019550"/>
          <p14:tracePt t="170702" x="10161588" y="4019550"/>
          <p14:tracePt t="170716" x="10144125" y="4011613"/>
          <p14:tracePt t="170720" x="10136188" y="4011613"/>
          <p14:tracePt t="170727" x="10126663" y="4011613"/>
          <p14:tracePt t="170737" x="10118725" y="4019550"/>
          <p14:tracePt t="170744" x="10093325" y="4037013"/>
          <p14:tracePt t="170753" x="10085388" y="4070350"/>
          <p14:tracePt t="170759" x="10050463" y="4095750"/>
          <p14:tracePt t="170770" x="9991725" y="4156075"/>
          <p14:tracePt t="170775" x="9915525" y="4206875"/>
          <p14:tracePt t="170785" x="9829800" y="4265613"/>
          <p14:tracePt t="170790" x="9745663" y="4333875"/>
          <p14:tracePt t="170801" x="9652000" y="4384675"/>
          <p14:tracePt t="170807" x="9566275" y="4445000"/>
          <p14:tracePt t="170818" x="9482138" y="4503738"/>
          <p14:tracePt t="170824" x="9380538" y="4554538"/>
          <p14:tracePt t="170834" x="9269413" y="4622800"/>
          <p14:tracePt t="170839" x="9132888" y="4683125"/>
          <p14:tracePt t="170850" x="9005888" y="4749800"/>
          <p14:tracePt t="170855" x="8836025" y="4827588"/>
          <p14:tracePt t="170865" x="8666163" y="4886325"/>
          <p14:tracePt t="170871" x="8478838" y="4946650"/>
          <p14:tracePt t="170879" x="8283575" y="5022850"/>
          <p14:tracePt t="170886" x="8070850" y="5091113"/>
          <p14:tracePt t="170904" x="7553325" y="5183188"/>
          <p14:tracePt t="170911" x="7289800" y="5218113"/>
          <p14:tracePt t="170918" x="7085013" y="5218113"/>
          <p14:tracePt t="170926" x="6848475" y="5208588"/>
          <p14:tracePt t="170934" x="6635750" y="5141913"/>
          <p14:tracePt t="170942" x="6491288" y="5091113"/>
          <p14:tracePt t="170951" x="6397625" y="5038725"/>
          <p14:tracePt t="170958" x="6321425" y="4997450"/>
          <p14:tracePt t="170967" x="6261100" y="4954588"/>
          <p14:tracePt t="170974" x="6219825" y="4911725"/>
          <p14:tracePt t="170984" x="6194425" y="4868863"/>
          <p14:tracePt t="170991" x="6194425" y="4860925"/>
          <p14:tracePt t="171001" x="6194425" y="4843463"/>
          <p14:tracePt t="171006" x="6210300" y="4802188"/>
          <p14:tracePt t="171016" x="6235700" y="4775200"/>
          <p14:tracePt t="171023" x="6270625" y="4733925"/>
          <p14:tracePt t="171032" x="6296025" y="4716463"/>
          <p14:tracePt t="171038" x="6329363" y="4691063"/>
          <p14:tracePt t="171050" x="6380163" y="4673600"/>
          <p14:tracePt t="171055" x="6456363" y="4648200"/>
          <p14:tracePt t="171066" x="6542088" y="4622800"/>
          <p14:tracePt t="171070" x="6661150" y="4614863"/>
          <p14:tracePt t="171078" x="6780213" y="4605338"/>
          <p14:tracePt t="171086" x="6907213" y="4605338"/>
          <p14:tracePt t="171095" x="7026275" y="4605338"/>
          <p14:tracePt t="171102" x="7145338" y="4605338"/>
          <p14:tracePt t="171110" x="7256463" y="4630738"/>
          <p14:tracePt t="171118" x="7358063" y="4648200"/>
          <p14:tracePt t="171126" x="7459663" y="4673600"/>
          <p14:tracePt t="171134" x="7570788" y="4699000"/>
          <p14:tracePt t="171143" x="7662863" y="4724400"/>
          <p14:tracePt t="171151" x="7748588" y="4741863"/>
          <p14:tracePt t="171158" x="7824788" y="4759325"/>
          <p14:tracePt t="171168" x="7893050" y="4767263"/>
          <p14:tracePt t="171174" x="7969250" y="4784725"/>
          <p14:tracePt t="171184" x="8045450" y="4792663"/>
          <p14:tracePt t="171190" x="8113713" y="4802188"/>
          <p14:tracePt t="171199" x="8164513" y="4802188"/>
          <p14:tracePt t="171205" x="8232775" y="4802188"/>
          <p14:tracePt t="171216" x="8283575" y="4802188"/>
          <p14:tracePt t="171222" x="8318500" y="4802188"/>
          <p14:tracePt t="171232" x="8359775" y="4792663"/>
          <p14:tracePt t="171238" x="8385175" y="4784725"/>
          <p14:tracePt t="171249" x="8410575" y="4767263"/>
          <p14:tracePt t="171254" x="8428038" y="4749800"/>
          <p14:tracePt t="171264" x="8453438" y="4708525"/>
          <p14:tracePt t="171270" x="8478838" y="4665663"/>
          <p14:tracePt t="171278" x="8496300" y="4605338"/>
          <p14:tracePt t="171286" x="8521700" y="4546600"/>
          <p14:tracePt t="171294" x="8539163" y="4495800"/>
          <p14:tracePt t="171302" x="8547100" y="4435475"/>
          <p14:tracePt t="171310" x="8547100" y="4394200"/>
          <p14:tracePt t="171318" x="8547100" y="4341813"/>
          <p14:tracePt t="171326" x="8529638" y="4308475"/>
          <p14:tracePt t="171334" x="8488363" y="4265613"/>
          <p14:tracePt t="171342" x="8453438" y="4232275"/>
          <p14:tracePt t="171350" x="8377238" y="4206875"/>
          <p14:tracePt t="171358" x="8275638" y="4171950"/>
          <p14:tracePt t="171366" x="8174038" y="4146550"/>
          <p14:tracePt t="171374" x="8037513" y="4121150"/>
          <p14:tracePt t="171383" x="7867650" y="4095750"/>
          <p14:tracePt t="171390" x="7723188" y="4087813"/>
          <p14:tracePt t="171399" x="7553325" y="4087813"/>
          <p14:tracePt t="171406" x="7391400" y="4087813"/>
          <p14:tracePt t="171415" x="7281863" y="4095750"/>
          <p14:tracePt t="171422" x="7196138" y="4130675"/>
          <p14:tracePt t="171432" x="7112000" y="4181475"/>
          <p14:tracePt t="171438" x="7043738" y="4232275"/>
          <p14:tracePt t="171448" x="6983413" y="4291013"/>
          <p14:tracePt t="171454" x="6942138" y="4351338"/>
          <p14:tracePt t="171465" x="6915150" y="4410075"/>
          <p14:tracePt t="171470" x="6881813" y="4470400"/>
          <p14:tracePt t="171478" x="6864350" y="4521200"/>
          <p14:tracePt t="171486" x="6848475" y="4564063"/>
          <p14:tracePt t="171494" x="6838950" y="4572000"/>
          <p14:tracePt t="171502" x="6831013" y="4579938"/>
          <p14:tracePt t="171510" x="6823075" y="4597400"/>
          <p14:tracePt t="171518" x="6813550" y="4597400"/>
          <p14:tracePt t="171526" x="6805613" y="4605338"/>
          <p14:tracePt t="171534" x="6797675" y="4614863"/>
          <p14:tracePt t="171542" x="6797675" y="4622800"/>
          <p14:tracePt t="171550" x="6788150" y="4622800"/>
          <p14:tracePt t="171558" x="6780213" y="4630738"/>
          <p14:tracePt t="171566" x="6762750" y="4640263"/>
          <p14:tracePt t="171574" x="6745288" y="4640263"/>
          <p14:tracePt t="171583" x="6719888" y="4648200"/>
          <p14:tracePt t="171590" x="6704013" y="4648200"/>
          <p14:tracePt t="171599" x="6694488" y="4648200"/>
          <p14:tracePt t="171606" x="6686550" y="4648200"/>
          <p14:tracePt t="171616" x="6669088" y="4657725"/>
          <p14:tracePt t="171632" x="6653213" y="4657725"/>
          <p14:tracePt t="171638" x="6635750" y="4657725"/>
          <p14:tracePt t="171654" x="6618288" y="4657725"/>
          <p14:tracePt t="171735" x="6610350" y="4657725"/>
          <p14:tracePt t="171759" x="6618288" y="4648200"/>
          <p14:tracePt t="171767" x="6626225" y="4648200"/>
          <p14:tracePt t="171783" x="6626225" y="4640263"/>
          <p14:tracePt t="171800" x="6635750" y="4630738"/>
          <p14:tracePt t="171832" x="6635750" y="4622800"/>
          <p14:tracePt t="171928" x="6653213" y="4614863"/>
          <p14:tracePt t="171936" x="6661150" y="4614863"/>
          <p14:tracePt t="171960" x="6669088" y="4605338"/>
          <p14:tracePt t="171969" x="6669088" y="4597400"/>
          <p14:tracePt t="171992" x="6678613" y="4589463"/>
          <p14:tracePt t="172003" x="6686550" y="4589463"/>
          <p14:tracePt t="172008" x="6686550" y="4579938"/>
          <p14:tracePt t="172358" x="6661150" y="4589463"/>
          <p14:tracePt t="172367" x="6643688" y="4597400"/>
          <p14:tracePt t="172376" x="6559550" y="4648200"/>
          <p14:tracePt t="172385" x="6372225" y="4741863"/>
          <p14:tracePt t="172392" x="6159500" y="4827588"/>
          <p14:tracePt t="172402" x="5938838" y="4903788"/>
          <p14:tracePt t="172408" x="5751513" y="4972050"/>
          <p14:tracePt t="172418" x="5548313" y="5030788"/>
          <p14:tracePt t="172424" x="5378450" y="5081588"/>
          <p14:tracePt t="172434" x="5224463" y="5116513"/>
          <p14:tracePt t="172439" x="5106988" y="5141913"/>
          <p14:tracePt t="172449" x="5021263" y="5149850"/>
          <p14:tracePt t="172455" x="4935538" y="5149850"/>
          <p14:tracePt t="172465" x="4876800" y="5141913"/>
          <p14:tracePt t="172471" x="4826000" y="5124450"/>
          <p14:tracePt t="172479" x="4783138" y="5099050"/>
          <p14:tracePt t="172486" x="4749800" y="5073650"/>
          <p14:tracePt t="172495" x="4706938" y="4997450"/>
          <p14:tracePt t="172502" x="4656138" y="4894263"/>
          <p14:tracePt t="172510" x="4613275" y="4775200"/>
          <p14:tracePt t="172518" x="4587875" y="4657725"/>
          <p14:tracePt t="172527" x="4562475" y="4546600"/>
          <p14:tracePt t="172534" x="4529138" y="4427538"/>
          <p14:tracePt t="172542" x="4519613" y="4341813"/>
          <p14:tracePt t="172550" x="4511675" y="4283075"/>
          <p14:tracePt t="172558" x="4511675" y="4249738"/>
          <p14:tracePt t="172568" x="4529138" y="4214813"/>
          <p14:tracePt t="172574" x="4545013" y="4189413"/>
          <p14:tracePt t="172583" x="4587875" y="4156075"/>
          <p14:tracePt t="172591" x="4646613" y="4138613"/>
          <p14:tracePt t="172600" x="4732338" y="4130675"/>
          <p14:tracePt t="172606" x="4843463" y="4121150"/>
          <p14:tracePt t="172615" x="4978400" y="4121150"/>
          <p14:tracePt t="172622" x="5191125" y="4189413"/>
          <p14:tracePt t="172632" x="5446713" y="4275138"/>
          <p14:tracePt t="172638" x="5776913" y="4384675"/>
          <p14:tracePt t="172648" x="6235700" y="4538663"/>
          <p14:tracePt t="172654" x="6704013" y="4708525"/>
          <p14:tracePt t="172664" x="7145338" y="4878388"/>
          <p14:tracePt t="172670" x="7535863" y="5005388"/>
          <p14:tracePt t="172679" x="7926388" y="5106988"/>
          <p14:tracePt t="172686" x="8266113" y="5167313"/>
          <p14:tracePt t="172694" x="8504238" y="5192713"/>
          <p14:tracePt t="172704" x="8699500" y="5208588"/>
          <p14:tracePt t="172711" x="8818563" y="5208588"/>
          <p14:tracePt t="172719" x="8912225" y="5175250"/>
          <p14:tracePt t="172728" x="8963025" y="5141913"/>
          <p14:tracePt t="172737" x="8997950" y="5099050"/>
          <p14:tracePt t="172744" x="9023350" y="5056188"/>
          <p14:tracePt t="172753" x="9023350" y="4987925"/>
          <p14:tracePt t="172759" x="9005888" y="4903788"/>
          <p14:tracePt t="172767" x="8963025" y="4843463"/>
          <p14:tracePt t="172774" x="8894763" y="4767263"/>
          <p14:tracePt t="172783" x="8802688" y="4699000"/>
          <p14:tracePt t="172790" x="8724900" y="4665663"/>
          <p14:tracePt t="172799" x="8632825" y="4640263"/>
          <p14:tracePt t="172806" x="8547100" y="4630738"/>
          <p14:tracePt t="172817" x="8445500" y="4648200"/>
          <p14:tracePt t="172822" x="8301038" y="4665663"/>
          <p14:tracePt t="172832" x="8156575" y="4708525"/>
          <p14:tracePt t="172838" x="8029575" y="4759325"/>
          <p14:tracePt t="172848" x="7918450" y="4818063"/>
          <p14:tracePt t="172854" x="7807325" y="4894263"/>
          <p14:tracePt t="172865" x="7688263" y="4979988"/>
          <p14:tracePt t="172870" x="7586663" y="5064125"/>
          <p14:tracePt t="172881" x="7485063" y="5157788"/>
          <p14:tracePt t="172886" x="7383463" y="5235575"/>
          <p14:tracePt t="172899" x="7256463" y="5337175"/>
          <p14:tracePt t="172902" x="7137400" y="5421313"/>
          <p14:tracePt t="172910" x="7043738" y="5481638"/>
          <p14:tracePt t="172918" x="6967538" y="5524500"/>
          <p14:tracePt t="172926" x="6924675" y="5540375"/>
          <p14:tracePt t="172934" x="6915150" y="5540375"/>
          <p14:tracePt t="172967" x="6899275" y="5524500"/>
          <p14:tracePt t="172974" x="6889750" y="5497513"/>
          <p14:tracePt t="172983" x="6873875" y="5430838"/>
          <p14:tracePt t="172990" x="6848475" y="5327650"/>
          <p14:tracePt t="173000" x="6813550" y="5235575"/>
          <p14:tracePt t="173007" x="6788150" y="5149850"/>
          <p14:tracePt t="173016" x="6770688" y="5099050"/>
          <p14:tracePt t="173022" x="6762750" y="5064125"/>
          <p14:tracePt t="173032" x="6770688" y="5056188"/>
          <p14:tracePt t="173039" x="6805613" y="5022850"/>
          <p14:tracePt t="173049" x="6831013" y="5005388"/>
          <p14:tracePt t="173055" x="6864350" y="4979988"/>
          <p14:tracePt t="173065" x="6889750" y="4972050"/>
          <p14:tracePt t="173070" x="6967538" y="4954588"/>
          <p14:tracePt t="173081" x="7069138" y="4946650"/>
          <p14:tracePt t="173086" x="7188200" y="4937125"/>
          <p14:tracePt t="173094" x="7332663" y="4929188"/>
          <p14:tracePt t="173103" x="7518400" y="4929188"/>
          <p14:tracePt t="173111" x="7748588" y="4929188"/>
          <p14:tracePt t="173118" x="7969250" y="4946650"/>
          <p14:tracePt t="173126" x="8164513" y="4972050"/>
          <p14:tracePt t="173134" x="8334375" y="4997450"/>
          <p14:tracePt t="173142" x="8453438" y="5022850"/>
          <p14:tracePt t="173150" x="8555038" y="5056188"/>
          <p14:tracePt t="173158" x="8640763" y="5091113"/>
          <p14:tracePt t="173168" x="8699500" y="5106988"/>
          <p14:tracePt t="173174" x="8734425" y="5116513"/>
          <p14:tracePt t="173183" x="8742363" y="5124450"/>
          <p14:tracePt t="173191" x="8742363" y="5132388"/>
          <p14:tracePt t="173243" x="8759825" y="5141913"/>
          <p14:tracePt t="173260" x="8767763" y="5149850"/>
          <p14:tracePt t="173268" x="8777288" y="5157788"/>
          <p14:tracePt t="173275" x="8785225" y="5157788"/>
          <p14:tracePt t="173291" x="8793163" y="5167313"/>
          <p14:tracePt t="174068" x="8785225" y="5175250"/>
          <p14:tracePt t="174077" x="8750300" y="5200650"/>
          <p14:tracePt t="174084" x="8724900" y="5218113"/>
          <p14:tracePt t="174090" x="8716963" y="5218113"/>
          <p14:tracePt t="174098" x="8709025" y="5226050"/>
          <p14:tracePt t="174106" x="8683625" y="5226050"/>
          <p14:tracePt t="174116" x="8648700" y="5226050"/>
          <p14:tracePt t="174122" x="8572500" y="5226050"/>
          <p14:tracePt t="174131" x="8470900" y="5226050"/>
          <p14:tracePt t="174138" x="8301038" y="5192713"/>
          <p14:tracePt t="174147" x="7986713" y="5116513"/>
          <p14:tracePt t="174154" x="7637463" y="4987925"/>
          <p14:tracePt t="174164" x="7289800" y="4878388"/>
          <p14:tracePt t="174170" x="6967538" y="4784725"/>
          <p14:tracePt t="174178" x="6661150" y="4657725"/>
          <p14:tracePt t="174186" x="6483350" y="4589463"/>
          <p14:tracePt t="174195" x="6354763" y="4503738"/>
          <p14:tracePt t="174202" x="6253163" y="4452938"/>
          <p14:tracePt t="174210" x="6184900" y="4410075"/>
          <p14:tracePt t="174218" x="6151563" y="4384675"/>
          <p14:tracePt t="174275" x="6151563" y="4368800"/>
          <p14:tracePt t="174308" x="6151563" y="4359275"/>
          <p14:tracePt t="174372" x="6151563" y="4351338"/>
          <p14:tracePt t="174381" x="6151563" y="4341813"/>
          <p14:tracePt t="174426" x="6142038" y="4341813"/>
          <p14:tracePt t="174450" x="6134100" y="4341813"/>
          <p14:tracePt t="174458" x="6126163" y="4341813"/>
          <p14:tracePt t="174466" x="6108700" y="4341813"/>
          <p14:tracePt t="174474" x="6075363" y="4351338"/>
          <p14:tracePt t="174482" x="6049963" y="4351338"/>
          <p14:tracePt t="174490" x="6015038" y="4351338"/>
          <p14:tracePt t="174499" x="5972175" y="4351338"/>
          <p14:tracePt t="174506" x="5930900" y="4368800"/>
          <p14:tracePt t="174515" x="5870575" y="4376738"/>
          <p14:tracePt t="174522" x="5802313" y="4384675"/>
          <p14:tracePt t="174531" x="5735638" y="4394200"/>
          <p14:tracePt t="174538" x="5675313" y="4394200"/>
          <p14:tracePt t="174548" x="5624513" y="4394200"/>
          <p14:tracePt t="174554" x="5573713" y="4394200"/>
          <p14:tracePt t="174564" x="5538788" y="4394200"/>
          <p14:tracePt t="174570" x="5513388" y="4384675"/>
          <p14:tracePt t="174578" x="5497513" y="4368800"/>
          <p14:tracePt t="174586" x="5487988" y="4341813"/>
          <p14:tracePt t="174594" x="5462588" y="4325938"/>
          <p14:tracePt t="174602" x="5462588" y="4300538"/>
          <p14:tracePt t="174610" x="5462588" y="4275138"/>
          <p14:tracePt t="174618" x="5462588" y="4249738"/>
          <p14:tracePt t="174626" x="5462588" y="4224338"/>
          <p14:tracePt t="174634" x="5462588" y="4189413"/>
          <p14:tracePt t="174642" x="5462588" y="4156075"/>
          <p14:tracePt t="174650" x="5462588" y="4121150"/>
          <p14:tracePt t="174658" x="5462588" y="4095750"/>
          <p14:tracePt t="174666" x="5462588" y="4070350"/>
          <p14:tracePt t="174674" x="5462588" y="4044950"/>
          <p14:tracePt t="174682" x="5480050" y="3994150"/>
          <p14:tracePt t="174690" x="5505450" y="3960813"/>
          <p14:tracePt t="174699" x="5530850" y="3925888"/>
          <p14:tracePt t="174707" x="5565775" y="3908425"/>
          <p14:tracePt t="174715" x="5591175" y="3900488"/>
          <p14:tracePt t="174722" x="5607050" y="3892550"/>
          <p14:tracePt t="174733" x="5616575" y="3892550"/>
          <p14:tracePt t="174738" x="5641975" y="3892550"/>
          <p14:tracePt t="174748" x="5649913" y="3892550"/>
          <p14:tracePt t="174754" x="5657850" y="3892550"/>
          <p14:tracePt t="174764" x="5683250" y="3900488"/>
          <p14:tracePt t="174770" x="5692775" y="3908425"/>
          <p14:tracePt t="174781" x="5708650" y="3943350"/>
          <p14:tracePt t="174786" x="5726113" y="3960813"/>
          <p14:tracePt t="174794" x="5743575" y="3960813"/>
          <p14:tracePt t="174802" x="5761038" y="3968750"/>
          <p14:tracePt t="174811" x="5786438" y="3986213"/>
          <p14:tracePt t="174818" x="5827713" y="4011613"/>
          <p14:tracePt t="174826" x="5870575" y="4027488"/>
          <p14:tracePt t="174834" x="5895975" y="4052888"/>
          <p14:tracePt t="174842" x="5930900" y="4079875"/>
          <p14:tracePt t="174850" x="5938838" y="4079875"/>
          <p14:tracePt t="174858" x="5956300" y="4087813"/>
          <p14:tracePt t="174932" x="5964238" y="4087813"/>
          <p14:tracePt t="174964" x="5972175" y="4087813"/>
          <p14:tracePt t="174981" x="5981700" y="4095750"/>
          <p14:tracePt t="174989" x="5989638" y="4095750"/>
          <p14:tracePt t="175107" x="5997575" y="4095750"/>
          <p14:tracePt t="175116" x="6007100" y="4095750"/>
          <p14:tracePt t="175284" x="6015038" y="4095750"/>
          <p14:tracePt t="175412" x="6024563" y="4095750"/>
          <p14:tracePt t="175602" x="6024563" y="4087813"/>
          <p14:tracePt t="175618" x="6032500" y="4079875"/>
          <p14:tracePt t="175625" x="6032500" y="4070350"/>
          <p14:tracePt t="175698" x="6040438" y="4070350"/>
          <p14:tracePt t="175715" x="6049963" y="4070350"/>
          <p14:tracePt t="175723" x="6049963" y="4062413"/>
          <p14:tracePt t="176148" x="6057900" y="4062413"/>
          <p14:tracePt t="176366" x="6057900" y="4070350"/>
          <p14:tracePt t="176551" x="6049963" y="4070350"/>
          <p14:tracePt t="176598" x="6049963" y="4044950"/>
          <p14:tracePt t="176615" x="6057900" y="4037013"/>
          <p14:tracePt t="176622" x="6075363" y="4019550"/>
          <p14:tracePt t="176631" x="6083300" y="4019550"/>
          <p14:tracePt t="176638" x="6091238" y="4011613"/>
          <p14:tracePt t="176679" x="6091238" y="4002088"/>
          <p14:tracePt t="176686" x="6100763" y="4002088"/>
          <p14:tracePt t="176711" x="6108700" y="3994150"/>
          <p14:tracePt t="177959" x="6100763" y="3994150"/>
          <p14:tracePt t="178823" x="6083300" y="3994150"/>
          <p14:tracePt t="178832" x="6083300" y="4002088"/>
          <p14:tracePt t="178839" x="6065838" y="4019550"/>
          <p14:tracePt t="178849" x="6049963" y="4037013"/>
          <p14:tracePt t="178855" x="5997575" y="4062413"/>
          <p14:tracePt t="178864" x="5946775" y="4079875"/>
          <p14:tracePt t="178871" x="5913438" y="4087813"/>
          <p14:tracePt t="178883" x="5870575" y="4087813"/>
          <p14:tracePt t="178887" x="5862638" y="4095750"/>
          <p14:tracePt t="178899" x="5827713" y="4095750"/>
          <p14:tracePt t="178919" x="5794375" y="4095750"/>
          <p14:tracePt t="178923" x="5761038" y="4095750"/>
          <p14:tracePt t="178933" x="5726113" y="4095750"/>
          <p14:tracePt t="178939" x="5692775" y="4079875"/>
          <p14:tracePt t="178948" x="5657850" y="4070350"/>
          <p14:tracePt t="178955" x="5641975" y="4070350"/>
          <p14:tracePt t="178964" x="5607050" y="4062413"/>
          <p14:tracePt t="178970" x="5591175" y="4044950"/>
          <p14:tracePt t="178981" x="5565775" y="4027488"/>
          <p14:tracePt t="178987" x="5548313" y="4019550"/>
          <p14:tracePt t="178998" x="5522913" y="4002088"/>
          <p14:tracePt t="179003" x="5505450" y="3976688"/>
          <p14:tracePt t="179011" x="5497513" y="3968750"/>
          <p14:tracePt t="179019" x="5497513" y="3943350"/>
          <p14:tracePt t="179026" x="5487988" y="3935413"/>
          <p14:tracePt t="179035" x="5480050" y="3900488"/>
          <p14:tracePt t="179043" x="5480050" y="3875088"/>
          <p14:tracePt t="179050" x="5480050" y="3849688"/>
          <p14:tracePt t="179059" x="5454650" y="3806825"/>
          <p14:tracePt t="179066" x="5454650" y="3790950"/>
          <p14:tracePt t="179075" x="5454650" y="3756025"/>
          <p14:tracePt t="179083" x="5454650" y="3738563"/>
          <p14:tracePt t="179091" x="5446713" y="3705225"/>
          <p14:tracePt t="179099" x="5446713" y="3687763"/>
          <p14:tracePt t="179106" x="5437188" y="3662363"/>
          <p14:tracePt t="179115" x="5437188" y="3646488"/>
          <p14:tracePt t="179123" x="5437188" y="3619500"/>
          <p14:tracePt t="179132" x="5437188" y="3594100"/>
          <p14:tracePt t="179139" x="5437188" y="3560763"/>
          <p14:tracePt t="179148" x="5437188" y="3527425"/>
          <p14:tracePt t="179155" x="5437188" y="3502025"/>
          <p14:tracePt t="179164" x="5437188" y="3492500"/>
          <p14:tracePt t="179171" x="5437188" y="3475038"/>
          <p14:tracePt t="179292" x="5446713" y="3475038"/>
          <p14:tracePt t="179308" x="5454650" y="3475038"/>
          <p14:tracePt t="179324" x="5454650" y="3467100"/>
          <p14:tracePt t="179334" x="5462588" y="3467100"/>
          <p14:tracePt t="179356" x="5462588" y="3459163"/>
          <p14:tracePt t="179366" x="5472113" y="3459163"/>
          <p14:tracePt t="179382" x="5487988" y="3441700"/>
          <p14:tracePt t="179388" x="5487988" y="3433763"/>
          <p14:tracePt t="179401" x="5513388" y="3416300"/>
          <p14:tracePt t="179405" x="5522913" y="3398838"/>
          <p14:tracePt t="179412" x="5522913" y="3382963"/>
          <p14:tracePt t="179420" x="5522913" y="3365500"/>
          <p14:tracePt t="179426" x="5522913" y="3355975"/>
          <p14:tracePt t="179466" x="5522913" y="3348038"/>
          <p14:tracePt t="179491" x="5513388" y="3348038"/>
          <p14:tracePt t="179499" x="5497513" y="3348038"/>
          <p14:tracePt t="179507" x="5480050" y="3365500"/>
          <p14:tracePt t="179517" x="5472113" y="3382963"/>
          <p14:tracePt t="179523" x="5446713" y="3382963"/>
          <p14:tracePt t="179533" x="5421313" y="3398838"/>
          <p14:tracePt t="179539" x="5403850" y="3416300"/>
          <p14:tracePt t="179549" x="5378450" y="3449638"/>
          <p14:tracePt t="179555" x="5378450" y="3467100"/>
          <p14:tracePt t="179565" x="5360988" y="3492500"/>
          <p14:tracePt t="179572" x="5343525" y="3552825"/>
          <p14:tracePt t="179583" x="5327650" y="3646488"/>
          <p14:tracePt t="179587" x="5318125" y="3773488"/>
          <p14:tracePt t="179599" x="5302250" y="3960813"/>
          <p14:tracePt t="179602" x="5292725" y="4197350"/>
          <p14:tracePt t="179613" x="5276850" y="4478338"/>
          <p14:tracePt t="179619" x="5276850" y="4843463"/>
          <p14:tracePt t="179626" x="5276850" y="5167313"/>
          <p14:tracePt t="179634" x="5284788" y="5524500"/>
          <p14:tracePt t="179642" x="5284788" y="5864225"/>
          <p14:tracePt t="179650" x="5276850" y="6127750"/>
          <p14:tracePt t="179658" x="5259388" y="6280150"/>
          <p14:tracePt t="179666" x="5224463" y="6381750"/>
          <p14:tracePt t="179674" x="5216525" y="6391275"/>
          <p14:tracePt t="179682" x="5208588" y="6391275"/>
          <p14:tracePt t="179690" x="5191125" y="6391275"/>
          <p14:tracePt t="179698" x="5173663" y="6391275"/>
          <p14:tracePt t="179706" x="5148263" y="6391275"/>
          <p14:tracePt t="179714" x="5132388" y="6365875"/>
          <p14:tracePt t="179722" x="5097463" y="6313488"/>
          <p14:tracePt t="179731" x="5054600" y="6221413"/>
          <p14:tracePt t="179739" x="5003800" y="6102350"/>
          <p14:tracePt t="179748" x="4953000" y="5957888"/>
          <p14:tracePt t="179755" x="4902200" y="5753100"/>
          <p14:tracePt t="179764" x="4843463" y="5497513"/>
          <p14:tracePt t="179770" x="4791075" y="5251450"/>
          <p14:tracePt t="179780" x="4732338" y="4954588"/>
          <p14:tracePt t="179786" x="4664075" y="4708525"/>
          <p14:tracePt t="179797" x="4613275" y="4564063"/>
          <p14:tracePt t="179801" x="4587875" y="4460875"/>
          <p14:tracePt t="179809" x="4570413" y="4402138"/>
          <p14:tracePt t="179818" x="4570413" y="4394200"/>
          <p14:tracePt t="179825" x="4554538" y="4384675"/>
          <p14:tracePt t="179834" x="4545013" y="4384675"/>
          <p14:tracePt t="179842" x="4537075" y="4384675"/>
          <p14:tracePt t="179850" x="4519613" y="4384675"/>
          <p14:tracePt t="179858" x="4511675" y="4384675"/>
          <p14:tracePt t="179866" x="4494213" y="4384675"/>
          <p14:tracePt t="179874" x="4460875" y="4419600"/>
          <p14:tracePt t="179882" x="4418013" y="4460875"/>
          <p14:tracePt t="179898" x="4359275" y="4521200"/>
          <p14:tracePt t="179906" x="4349750" y="4538663"/>
          <p14:tracePt t="179915" x="4349750" y="4572000"/>
          <p14:tracePt t="179922" x="4359275" y="4614863"/>
          <p14:tracePt t="179931" x="4384675" y="4648200"/>
          <p14:tracePt t="179938" x="4418013" y="4683125"/>
          <p14:tracePt t="179948" x="4460875" y="4724400"/>
          <p14:tracePt t="179954" x="4519613" y="4784725"/>
          <p14:tracePt t="179965" x="4605338" y="4843463"/>
          <p14:tracePt t="179970" x="4740275" y="4911725"/>
          <p14:tracePt t="179979" x="4910138" y="4972050"/>
          <p14:tracePt t="179986" x="5089525" y="5005388"/>
          <p14:tracePt t="179997" x="5310188" y="5030788"/>
          <p14:tracePt t="180002" x="5573713" y="5073650"/>
          <p14:tracePt t="180011" x="5845175" y="5116513"/>
          <p14:tracePt t="180018" x="6108700" y="5157788"/>
          <p14:tracePt t="180026" x="6380163" y="5208588"/>
          <p14:tracePt t="180034" x="6661150" y="5286375"/>
          <p14:tracePt t="180042" x="6942138" y="5370513"/>
          <p14:tracePt t="180050" x="7153275" y="5472113"/>
          <p14:tracePt t="180058" x="7323138" y="5540375"/>
          <p14:tracePt t="180066" x="7459663" y="5608638"/>
          <p14:tracePt t="180074" x="7553325" y="5651500"/>
          <p14:tracePt t="180082" x="7637463" y="5694363"/>
          <p14:tracePt t="180090" x="7697788" y="5727700"/>
          <p14:tracePt t="180098" x="7748588" y="5745163"/>
          <p14:tracePt t="180106" x="7781925" y="5753100"/>
          <p14:tracePt t="180115" x="7807325" y="5753100"/>
          <p14:tracePt t="180122" x="7850188" y="5753100"/>
          <p14:tracePt t="180131" x="7900988" y="5727700"/>
          <p14:tracePt t="180138" x="7961313" y="5694363"/>
          <p14:tracePt t="180149" x="8012113" y="5651500"/>
          <p14:tracePt t="180154" x="8062913" y="5600700"/>
          <p14:tracePt t="180165" x="8080375" y="5549900"/>
          <p14:tracePt t="180170" x="8088313" y="5507038"/>
          <p14:tracePt t="180180" x="8088313" y="5464175"/>
          <p14:tracePt t="180186" x="8080375" y="5413375"/>
          <p14:tracePt t="180197" x="8080375" y="5405438"/>
          <p14:tracePt t="180202" x="8070850" y="5405438"/>
          <p14:tracePt t="180316" x="8062913" y="5405438"/>
          <p14:tracePt t="180333" x="8045450" y="5405438"/>
          <p14:tracePt t="180340" x="8037513" y="5413375"/>
          <p14:tracePt t="180356" x="8045450" y="5438775"/>
          <p14:tracePt t="180366" x="8054975" y="5446713"/>
          <p14:tracePt t="180372" x="8062913" y="5472113"/>
          <p14:tracePt t="180383" x="8062913" y="5497513"/>
          <p14:tracePt t="180387" x="8062913" y="5524500"/>
          <p14:tracePt t="180412" x="8054975" y="5532438"/>
          <p14:tracePt t="180460" x="8054975" y="5540375"/>
          <p14:tracePt t="180467" x="8037513" y="5557838"/>
          <p14:tracePt t="180476" x="8037513" y="5565775"/>
          <p14:tracePt t="180485" x="8037513" y="5575300"/>
          <p14:tracePt t="180492" x="8037513" y="5583238"/>
          <p14:tracePt t="180501" x="8037513" y="5591175"/>
          <p14:tracePt t="180508" x="8037513" y="5616575"/>
          <p14:tracePt t="180523" x="8037513" y="5634038"/>
          <p14:tracePt t="180532" x="8037513" y="5641975"/>
          <p14:tracePt t="180701" x="8037513" y="5651500"/>
          <p14:tracePt t="180724" x="8004175" y="5651500"/>
          <p14:tracePt t="180735" x="7961313" y="5684838"/>
          <p14:tracePt t="180743" x="7926388" y="5702300"/>
          <p14:tracePt t="180751" x="7850188" y="5727700"/>
          <p14:tracePt t="180755" x="7756525" y="5745163"/>
          <p14:tracePt t="180764" x="7672388" y="5753100"/>
          <p14:tracePt t="180770" x="7578725" y="5761038"/>
          <p14:tracePt t="180780" x="7570788" y="5761038"/>
          <p14:tracePt t="180787" x="7553325" y="5761038"/>
          <p14:tracePt t="180796" x="7527925" y="5753100"/>
          <p14:tracePt t="180802" x="7493000" y="5727700"/>
          <p14:tracePt t="180813" x="7442200" y="5684838"/>
          <p14:tracePt t="180818" x="7408863" y="5651500"/>
          <p14:tracePt t="180826" x="7391400" y="5616575"/>
          <p14:tracePt t="180834" x="7366000" y="5575300"/>
          <p14:tracePt t="180842" x="7348538" y="5514975"/>
          <p14:tracePt t="180850" x="7340600" y="5438775"/>
          <p14:tracePt t="180858" x="7332663" y="5362575"/>
          <p14:tracePt t="180866" x="7307263" y="5276850"/>
          <p14:tracePt t="180873" x="7297738" y="5200650"/>
          <p14:tracePt t="180882" x="7289800" y="5106988"/>
          <p14:tracePt t="180898" x="7289800" y="4929188"/>
          <p14:tracePt t="180906" x="7289800" y="4860925"/>
          <p14:tracePt t="180914" x="7289800" y="4827588"/>
          <p14:tracePt t="180922" x="7289800" y="4810125"/>
          <p14:tracePt t="180931" x="7297738" y="4802188"/>
          <p14:tracePt t="180938" x="7297738" y="4792663"/>
          <p14:tracePt t="180947" x="7297738" y="4784725"/>
          <p14:tracePt t="181002" x="7297738" y="4802188"/>
          <p14:tracePt t="181011" x="7297738" y="4818063"/>
          <p14:tracePt t="181018" x="7297738" y="4860925"/>
          <p14:tracePt t="181026" x="7297738" y="4937125"/>
          <p14:tracePt t="181034" x="7297738" y="5064125"/>
          <p14:tracePt t="181043" x="7297738" y="5235575"/>
          <p14:tracePt t="181050" x="7297738" y="5395913"/>
          <p14:tracePt t="181059" x="7297738" y="5583238"/>
          <p14:tracePt t="181066" x="7289800" y="5727700"/>
          <p14:tracePt t="181074" x="7272338" y="5846763"/>
          <p14:tracePt t="181082" x="7246938" y="5957888"/>
          <p14:tracePt t="181090" x="7229475" y="6042025"/>
          <p14:tracePt t="181098" x="7213600" y="6102350"/>
          <p14:tracePt t="181106" x="7196138" y="6135688"/>
          <p14:tracePt t="181115" x="7178675" y="6169025"/>
          <p14:tracePt t="181132" x="7178675" y="6178550"/>
          <p14:tracePt t="181194" x="7162800" y="6178550"/>
          <p14:tracePt t="181211" x="7153275" y="6186488"/>
          <p14:tracePt t="181219" x="7145338" y="6186488"/>
          <p14:tracePt t="181228" x="7137400" y="6186488"/>
          <p14:tracePt t="181234" x="7119938" y="6186488"/>
          <p14:tracePt t="181242" x="7094538" y="6186488"/>
          <p14:tracePt t="181251" x="7034213" y="6186488"/>
          <p14:tracePt t="181259" x="6932613" y="6186488"/>
          <p14:tracePt t="181266" x="6805613" y="6186488"/>
          <p14:tracePt t="181274" x="6635750" y="6186488"/>
          <p14:tracePt t="181282" x="6430963" y="6161088"/>
          <p14:tracePt t="181291" x="6235700" y="6135688"/>
          <p14:tracePt t="181298" x="6083300" y="6102350"/>
          <p14:tracePt t="181306" x="5964238" y="6092825"/>
          <p14:tracePt t="181316" x="5862638" y="6076950"/>
          <p14:tracePt t="181322" x="5768975" y="6049963"/>
          <p14:tracePt t="181332" x="5708650" y="6034088"/>
          <p14:tracePt t="181339" x="5675313" y="6024563"/>
          <p14:tracePt t="181348" x="5649913" y="6008688"/>
          <p14:tracePt t="181403" x="5649913" y="5999163"/>
          <p14:tracePt t="181419" x="5649913" y="5991225"/>
          <p14:tracePt t="181435" x="5649913" y="5983288"/>
          <p14:tracePt t="181451" x="5632450" y="5973763"/>
          <p14:tracePt t="181459" x="5632450" y="5965825"/>
          <p14:tracePt t="181500" x="5632450" y="5957888"/>
          <p14:tracePt t="181508" x="5632450" y="5948363"/>
          <p14:tracePt t="181533" x="5632450" y="5940425"/>
          <p14:tracePt t="181564" x="5632450" y="5932488"/>
          <p14:tracePt t="181581" x="5632450" y="5915025"/>
          <p14:tracePt t="181586" x="5641975" y="5915025"/>
          <p14:tracePt t="181594" x="5667375" y="5915025"/>
          <p14:tracePt t="181602" x="5683250" y="5897563"/>
          <p14:tracePt t="181610" x="5718175" y="5880100"/>
          <p14:tracePt t="181618" x="5743575" y="5880100"/>
          <p14:tracePt t="181627" x="5794375" y="5864225"/>
          <p14:tracePt t="181634" x="5853113" y="5846763"/>
          <p14:tracePt t="181642" x="5921375" y="5838825"/>
          <p14:tracePt t="181650" x="5989638" y="5821363"/>
          <p14:tracePt t="181658" x="6049963" y="5813425"/>
          <p14:tracePt t="181666" x="6091238" y="5803900"/>
          <p14:tracePt t="181674" x="6100763" y="5803900"/>
          <p14:tracePt t="181682" x="6108700" y="5803900"/>
          <p14:tracePt t="181690" x="6116638" y="5795963"/>
          <p14:tracePt t="181755" x="6126163" y="5795963"/>
          <p14:tracePt t="181763" x="6134100" y="5803900"/>
          <p14:tracePt t="181770" x="6142038" y="5813425"/>
          <p14:tracePt t="181779" x="6151563" y="5821363"/>
          <p14:tracePt t="181903" x="6151563" y="5829300"/>
          <p14:tracePt t="181916" x="6151563" y="5838825"/>
          <p14:tracePt t="181946" x="6151563" y="5846763"/>
          <p14:tracePt t="181954" x="6142038" y="5846763"/>
          <p14:tracePt t="181963" x="6142038" y="5854700"/>
          <p14:tracePt t="181969" x="6134100" y="5854700"/>
          <p14:tracePt t="181990" x="6126163" y="5854700"/>
          <p14:tracePt t="181998" x="6126163" y="5864225"/>
          <p14:tracePt t="182048" x="6116638" y="5864225"/>
          <p14:tracePt t="182096" x="6108700" y="5864225"/>
          <p14:tracePt t="182144" x="6100763" y="5864225"/>
          <p14:tracePt t="182448" x="6091238" y="5864225"/>
          <p14:tracePt t="182466" x="6075363" y="5864225"/>
          <p14:tracePt t="182470" x="6065838" y="5864225"/>
          <p14:tracePt t="182478" x="6057900" y="5854700"/>
          <p14:tracePt t="182486" x="6040438" y="5854700"/>
          <p14:tracePt t="182495" x="6040438" y="5846763"/>
          <p14:tracePt t="182512" x="6032500" y="5829300"/>
          <p14:tracePt t="182518" x="6032500" y="5813425"/>
          <p14:tracePt t="182527" x="6032500" y="5795963"/>
          <p14:tracePt t="182534" x="6032500" y="5770563"/>
          <p14:tracePt t="182542" x="6049963" y="5761038"/>
          <p14:tracePt t="182550" x="6075363" y="5727700"/>
          <p14:tracePt t="182558" x="6100763" y="5710238"/>
          <p14:tracePt t="182566" x="6116638" y="5694363"/>
          <p14:tracePt t="182574" x="6167438" y="5668963"/>
          <p14:tracePt t="182582" x="6245225" y="5626100"/>
          <p14:tracePt t="182590" x="6354763" y="5591175"/>
          <p14:tracePt t="182598" x="6483350" y="5557838"/>
          <p14:tracePt t="182606" x="6600825" y="5540375"/>
          <p14:tracePt t="182614" x="6737350" y="5532438"/>
          <p14:tracePt t="182622" x="6881813" y="5524500"/>
          <p14:tracePt t="182631" x="7008813" y="5524500"/>
          <p14:tracePt t="182638" x="7112000" y="5540375"/>
          <p14:tracePt t="182647" x="7178675" y="5557838"/>
          <p14:tracePt t="182656" x="7229475" y="5575300"/>
          <p14:tracePt t="182663" x="7246938" y="5583238"/>
          <p14:tracePt t="182670" x="7246938" y="5591175"/>
          <p14:tracePt t="182688" x="7256463" y="5608638"/>
          <p14:tracePt t="182696" x="7264400" y="5608638"/>
          <p14:tracePt t="182702" x="7272338" y="5641975"/>
          <p14:tracePt t="182713" x="7272338" y="5651500"/>
          <p14:tracePt t="182720" x="7281863" y="5659438"/>
          <p14:tracePt t="182783" x="7281863" y="5668963"/>
          <p14:tracePt t="182799" x="7272338" y="5668963"/>
          <p14:tracePt t="182807" x="7264400" y="5668963"/>
          <p14:tracePt t="182823" x="7256463" y="5659438"/>
          <p14:tracePt t="182832" x="7246938" y="5659438"/>
          <p14:tracePt t="182839" x="7239000" y="5651500"/>
          <p14:tracePt t="182849" x="7229475" y="5641975"/>
          <p14:tracePt t="182855" x="7213600" y="5626100"/>
          <p14:tracePt t="182866" x="7204075" y="5616575"/>
          <p14:tracePt t="182871" x="7204075" y="5608638"/>
          <p14:tracePt t="182881" x="7196138" y="5600700"/>
          <p14:tracePt t="182887" x="7188200" y="5591175"/>
          <p14:tracePt t="182900" x="7178675" y="5583238"/>
          <p14:tracePt t="182919" x="7170738" y="5575300"/>
          <p14:tracePt t="182930" x="7153275" y="5565775"/>
          <p14:tracePt t="182935" x="7127875" y="5557838"/>
          <p14:tracePt t="182943" x="7112000" y="5540375"/>
          <p14:tracePt t="182951" x="7085013" y="5540375"/>
          <p14:tracePt t="182959" x="7069138" y="5540375"/>
          <p14:tracePt t="182967" x="7034213" y="5540375"/>
          <p14:tracePt t="182975" x="6983413" y="5540375"/>
          <p14:tracePt t="182983" x="6924675" y="5540375"/>
          <p14:tracePt t="182990" x="6873875" y="5540375"/>
          <p14:tracePt t="182998" x="6813550" y="5540375"/>
          <p14:tracePt t="183006" x="6745288" y="5532438"/>
          <p14:tracePt t="183014" x="6694488" y="5532438"/>
          <p14:tracePt t="183021" x="6653213" y="5532438"/>
          <p14:tracePt t="183030" x="6600825" y="5524500"/>
          <p14:tracePt t="183037" x="6592888" y="5514975"/>
          <p14:tracePt t="183047" x="6567488" y="5514975"/>
          <p14:tracePt t="183053" x="6559550" y="5514975"/>
          <p14:tracePt t="183064" x="6550025" y="5514975"/>
          <p14:tracePt t="183070" x="6524625" y="5514975"/>
          <p14:tracePt t="183079" x="6516688" y="5514975"/>
          <p14:tracePt t="183086" x="6499225" y="5514975"/>
          <p14:tracePt t="183095" x="6483350" y="5514975"/>
          <p14:tracePt t="183102" x="6465888" y="5514975"/>
          <p14:tracePt t="183111" x="6440488" y="5524500"/>
          <p14:tracePt t="183118" x="6415088" y="5524500"/>
          <p14:tracePt t="183127" x="6405563" y="5524500"/>
          <p14:tracePt t="183134" x="6397625" y="5532438"/>
          <p14:tracePt t="183142" x="6389688" y="5532438"/>
          <p14:tracePt t="183150" x="6380163" y="5532438"/>
          <p14:tracePt t="183158" x="6364288" y="5540375"/>
          <p14:tracePt t="183166" x="6346825" y="5540375"/>
          <p14:tracePt t="183174" x="6338888" y="5540375"/>
          <p14:tracePt t="183182" x="6329363" y="5540375"/>
          <p14:tracePt t="183190" x="6321425" y="5540375"/>
          <p14:tracePt t="183198" x="6311900" y="5540375"/>
          <p14:tracePt t="183206" x="6296025" y="5540375"/>
          <p14:tracePt t="183214" x="6286500" y="5540375"/>
          <p14:tracePt t="183222" x="6278563" y="5540375"/>
          <p14:tracePt t="183280" x="6270625" y="5540375"/>
          <p14:tracePt t="183456" x="6270625" y="5549900"/>
          <p14:tracePt t="183472" x="6261100" y="5549900"/>
          <p14:tracePt t="183481" x="6253163" y="5549900"/>
          <p14:tracePt t="183486" x="6253163" y="5557838"/>
          <p14:tracePt t="183496" x="6245225" y="5557838"/>
          <p14:tracePt t="183502" x="6235700" y="5565775"/>
          <p14:tracePt t="183512" x="6227763" y="5575300"/>
          <p14:tracePt t="183518" x="6210300" y="5600700"/>
          <p14:tracePt t="183529" x="6210300" y="5616575"/>
          <p14:tracePt t="183534" x="6210300" y="5626100"/>
          <p14:tracePt t="183542" x="6194425" y="5651500"/>
          <p14:tracePt t="183550" x="6184900" y="5668963"/>
          <p14:tracePt t="183558" x="6184900" y="5684838"/>
          <p14:tracePt t="183566" x="6176963" y="5719763"/>
          <p14:tracePt t="183574" x="6167438" y="5727700"/>
          <p14:tracePt t="183582" x="6151563" y="5753100"/>
          <p14:tracePt t="183591" x="6151563" y="5778500"/>
          <p14:tracePt t="183598" x="6151563" y="5788025"/>
          <p14:tracePt t="183606" x="6151563" y="5813425"/>
          <p14:tracePt t="183614" x="6142038" y="5838825"/>
          <p14:tracePt t="183623" x="6142038" y="5864225"/>
          <p14:tracePt t="183631" x="6142038" y="5880100"/>
          <p14:tracePt t="183638" x="6142038" y="5905500"/>
          <p14:tracePt t="183648" x="6142038" y="5940425"/>
          <p14:tracePt t="183655" x="6142038" y="5973763"/>
          <p14:tracePt t="183663" x="6134100" y="6024563"/>
          <p14:tracePt t="183670" x="6126163" y="6092825"/>
          <p14:tracePt t="183680" x="6126163" y="6153150"/>
          <p14:tracePt t="183687" x="6116638" y="6194425"/>
          <p14:tracePt t="183695" x="6116638" y="6229350"/>
          <p14:tracePt t="183702" x="6116638" y="6237288"/>
          <p14:tracePt t="183714" x="6116638" y="6246813"/>
          <p14:tracePt t="183719" x="6116638" y="6254750"/>
          <p14:tracePt t="183775" x="6108700" y="6262688"/>
          <p14:tracePt t="183840" x="6116638" y="6262688"/>
          <p14:tracePt t="183849" x="6126163" y="6262688"/>
          <p14:tracePt t="183855" x="6142038" y="6254750"/>
          <p14:tracePt t="183865" x="6176963" y="6229350"/>
          <p14:tracePt t="183872" x="6194425" y="6221413"/>
          <p14:tracePt t="183882" x="6253163" y="6194425"/>
          <p14:tracePt t="183896" x="6430963" y="6135688"/>
          <p14:tracePt t="183903" x="6575425" y="6102350"/>
          <p14:tracePt t="183913" x="6805613" y="6049963"/>
          <p14:tracePt t="183918" x="7034213" y="5991225"/>
          <p14:tracePt t="183930" x="7373938" y="5932488"/>
          <p14:tracePt t="183935" x="7612063" y="5905500"/>
          <p14:tracePt t="183943" x="7781925" y="5897563"/>
          <p14:tracePt t="183950" x="7910513" y="5889625"/>
          <p14:tracePt t="183958" x="8012113" y="5880100"/>
          <p14:tracePt t="183966" x="8080375" y="5872163"/>
          <p14:tracePt t="183975" x="8139113" y="5864225"/>
          <p14:tracePt t="183991" x="8156575" y="5864225"/>
          <p14:tracePt t="183998" x="8164513" y="5864225"/>
          <p14:tracePt t="184007" x="8181975" y="5864225"/>
          <p14:tracePt t="184014" x="8189913" y="5864225"/>
          <p14:tracePt t="184022" x="8199438" y="5864225"/>
          <p14:tracePt t="184039" x="8207375" y="5864225"/>
          <p14:tracePt t="184063" x="8215313" y="5864225"/>
          <p14:tracePt t="184070" x="8224838" y="5864225"/>
          <p14:tracePt t="184080" x="8232775" y="5864225"/>
          <p14:tracePt t="184086" x="8232775" y="5880100"/>
          <p14:tracePt t="184096" x="8240713" y="5880100"/>
          <p14:tracePt t="184101" x="8240713" y="5889625"/>
          <p14:tracePt t="184112" x="8258175" y="5889625"/>
          <p14:tracePt t="184126" x="8266113" y="5897563"/>
          <p14:tracePt t="184133" x="8275638" y="5897563"/>
          <p14:tracePt t="184142" x="8283575" y="5905500"/>
          <p14:tracePt t="184150" x="8301038" y="5915025"/>
          <p14:tracePt t="184248" x="8291513" y="5940425"/>
          <p14:tracePt t="184256" x="8283575" y="5957888"/>
          <p14:tracePt t="184265" x="8258175" y="5983288"/>
          <p14:tracePt t="184272" x="8232775" y="6024563"/>
          <p14:tracePt t="184282" x="8189913" y="6049963"/>
          <p14:tracePt t="184287" x="8147050" y="6084888"/>
          <p14:tracePt t="184299" x="8096250" y="6118225"/>
          <p14:tracePt t="184303" x="8054975" y="6143625"/>
          <p14:tracePt t="184315" x="8029575" y="6169025"/>
          <p14:tracePt t="184319" x="7994650" y="6178550"/>
          <p14:tracePt t="184329" x="7977188" y="6194425"/>
          <p14:tracePt t="184344" x="7961313" y="6194425"/>
          <p14:tracePt t="184352" x="7951788" y="6194425"/>
          <p14:tracePt t="184359" x="7943850" y="6203950"/>
          <p14:tracePt t="184367" x="7926388" y="6211888"/>
          <p14:tracePt t="184375" x="7900988" y="6211888"/>
          <p14:tracePt t="184383" x="7893050" y="6221413"/>
          <p14:tracePt t="184391" x="7867650" y="6221413"/>
          <p14:tracePt t="184399" x="7850188" y="6229350"/>
          <p14:tracePt t="184407" x="7807325" y="6237288"/>
          <p14:tracePt t="184416" x="7740650" y="6237288"/>
          <p14:tracePt t="184423" x="7672388" y="6237288"/>
          <p14:tracePt t="184433" x="7612063" y="6246813"/>
          <p14:tracePt t="184439" x="7545388" y="6246813"/>
          <p14:tracePt t="184449" x="7459663" y="6246813"/>
          <p14:tracePt t="184455" x="7383463" y="6246813"/>
          <p14:tracePt t="184465" x="7340600" y="6246813"/>
          <p14:tracePt t="184471" x="7281863" y="6246813"/>
          <p14:tracePt t="184480" x="7229475" y="6246813"/>
          <p14:tracePt t="184487" x="7196138" y="6246813"/>
          <p14:tracePt t="184496" x="7162800" y="6246813"/>
          <p14:tracePt t="184503" x="7137400" y="6246813"/>
          <p14:tracePt t="184514" x="7127875" y="6246813"/>
          <p14:tracePt t="184519" x="7112000" y="6246813"/>
          <p14:tracePt t="184530" x="7094538" y="6246813"/>
          <p14:tracePt t="184535" x="7077075" y="6246813"/>
          <p14:tracePt t="184543" x="7043738" y="6246813"/>
          <p14:tracePt t="184550" x="7018338" y="6246813"/>
          <p14:tracePt t="184559" x="6992938" y="6246813"/>
          <p14:tracePt t="184566" x="6942138" y="6246813"/>
          <p14:tracePt t="184575" x="6889750" y="6246813"/>
          <p14:tracePt t="184582" x="6813550" y="6254750"/>
          <p14:tracePt t="184591" x="6745288" y="6262688"/>
          <p14:tracePt t="184599" x="6669088" y="6272213"/>
          <p14:tracePt t="184607" x="6610350" y="6272213"/>
          <p14:tracePt t="184616" x="6559550" y="6280150"/>
          <p14:tracePt t="184623" x="6524625" y="6288088"/>
          <p14:tracePt t="184633" x="6499225" y="6288088"/>
          <p14:tracePt t="184639" x="6473825" y="6297613"/>
          <p14:tracePt t="184648" x="6465888" y="6297613"/>
          <p14:tracePt t="184655" x="6456363" y="6297613"/>
          <p14:tracePt t="184671" x="6448425" y="6305550"/>
          <p14:tracePt t="184976" x="6440488" y="6305550"/>
          <p14:tracePt t="184992" x="6415088" y="6305550"/>
          <p14:tracePt t="184998" x="6405563" y="6305550"/>
          <p14:tracePt t="185006" x="6389688" y="6305550"/>
          <p14:tracePt t="185014" x="6354763" y="6297613"/>
          <p14:tracePt t="185022" x="6354763" y="6288088"/>
          <p14:tracePt t="185030" x="6338888" y="6280150"/>
          <p14:tracePt t="185038" x="6338888" y="6246813"/>
          <p14:tracePt t="185058" x="6329363" y="6221413"/>
          <p14:tracePt t="185066" x="6321425" y="6178550"/>
          <p14:tracePt t="185074" x="6311900" y="6102350"/>
          <p14:tracePt t="185082" x="6303963" y="6034088"/>
          <p14:tracePt t="185090" x="6303963" y="5965825"/>
          <p14:tracePt t="185098" x="6303963" y="5897563"/>
          <p14:tracePt t="185106" x="6303963" y="5829300"/>
          <p14:tracePt t="185114" x="6311900" y="5753100"/>
          <p14:tracePt t="185122" x="6329363" y="5676900"/>
          <p14:tracePt t="185130" x="6338888" y="5608638"/>
          <p14:tracePt t="185138" x="6354763" y="5557838"/>
          <p14:tracePt t="185147" x="6364288" y="5514975"/>
          <p14:tracePt t="185154" x="6372225" y="5489575"/>
          <p14:tracePt t="185163" x="6372225" y="5472113"/>
          <p14:tracePt t="185250" x="6380163" y="5472113"/>
          <p14:tracePt t="185258" x="6389688" y="5497513"/>
          <p14:tracePt t="185266" x="6397625" y="5524500"/>
          <p14:tracePt t="185274" x="6415088" y="5575300"/>
          <p14:tracePt t="185282" x="6440488" y="5634038"/>
          <p14:tracePt t="185290" x="6465888" y="5694363"/>
          <p14:tracePt t="185298" x="6491288" y="5753100"/>
          <p14:tracePt t="185306" x="6508750" y="5803900"/>
          <p14:tracePt t="185314" x="6524625" y="5846763"/>
          <p14:tracePt t="185322" x="6534150" y="5872163"/>
          <p14:tracePt t="185330" x="6534150" y="5880100"/>
          <p14:tracePt t="185338" x="6534150" y="5897563"/>
          <p14:tracePt t="185380" x="6542088" y="5905500"/>
          <p14:tracePt t="185387" x="6550025" y="5905500"/>
          <p14:tracePt t="185396" x="6550025" y="5915025"/>
          <p14:tracePt t="185402" x="6559550" y="5922963"/>
          <p14:tracePt t="185413" x="6575425" y="5922963"/>
          <p14:tracePt t="185419" x="6584950" y="5922963"/>
          <p14:tracePt t="185429" x="6610350" y="5922963"/>
          <p14:tracePt t="185434" x="6618288" y="5922963"/>
          <p14:tracePt t="185442" x="6661150" y="5905500"/>
          <p14:tracePt t="185451" x="6678613" y="5889625"/>
          <p14:tracePt t="185458" x="6729413" y="5864225"/>
          <p14:tracePt t="185466" x="6788150" y="5829300"/>
          <p14:tracePt t="185475" x="6864350" y="5788025"/>
          <p14:tracePt t="185482" x="6958013" y="5753100"/>
          <p14:tracePt t="185490" x="7051675" y="5719763"/>
          <p14:tracePt t="185498" x="7145338" y="5676900"/>
          <p14:tracePt t="185506" x="7272338" y="5651500"/>
          <p14:tracePt t="185516" x="7383463" y="5616575"/>
          <p14:tracePt t="185522" x="7502525" y="5583238"/>
          <p14:tracePt t="185531" x="7612063" y="5549900"/>
          <p14:tracePt t="185538" x="7705725" y="5514975"/>
          <p14:tracePt t="185547" x="7781925" y="5489575"/>
          <p14:tracePt t="185554" x="7842250" y="5464175"/>
          <p14:tracePt t="185564" x="7885113" y="5438775"/>
          <p14:tracePt t="185570" x="7926388" y="5413375"/>
          <p14:tracePt t="185580" x="7951788" y="5387975"/>
          <p14:tracePt t="185586" x="7969250" y="5380038"/>
          <p14:tracePt t="185595" x="7986713" y="5370513"/>
          <p14:tracePt t="185612" x="7994650" y="5362575"/>
          <p14:tracePt t="185666" x="8004175" y="5362575"/>
          <p14:tracePt t="185675" x="8029575" y="5395913"/>
          <p14:tracePt t="185683" x="8029575" y="5413375"/>
          <p14:tracePt t="185691" x="8054975" y="5446713"/>
          <p14:tracePt t="185699" x="8088313" y="5497513"/>
          <p14:tracePt t="185707" x="8156575" y="5575300"/>
          <p14:tracePt t="185716" x="8215313" y="5651500"/>
          <p14:tracePt t="185726" x="8275638" y="5710238"/>
          <p14:tracePt t="185737" x="8334375" y="5778500"/>
          <p14:tracePt t="185740" x="8402638" y="5846763"/>
          <p14:tracePt t="185747" x="8453438" y="5915025"/>
          <p14:tracePt t="185756" x="8521700" y="5965825"/>
          <p14:tracePt t="185766" x="8564563" y="6016625"/>
          <p14:tracePt t="185772" x="8589963" y="6059488"/>
          <p14:tracePt t="185908" x="8589963" y="6076950"/>
          <p14:tracePt t="185916" x="8589963" y="6084888"/>
          <p14:tracePt t="185923" x="8589963" y="6092825"/>
          <p14:tracePt t="185933" x="8564563" y="6092825"/>
          <p14:tracePt t="185939" x="8504238" y="6092825"/>
          <p14:tracePt t="185949" x="8377238" y="6092825"/>
          <p14:tracePt t="185955" x="8207375" y="6102350"/>
          <p14:tracePt t="185964" x="7951788" y="6102350"/>
          <p14:tracePt t="185971" x="7672388" y="6102350"/>
          <p14:tracePt t="185981" x="7400925" y="6102350"/>
          <p14:tracePt t="185987" x="7162800" y="6118225"/>
          <p14:tracePt t="185996" x="6967538" y="6127750"/>
          <p14:tracePt t="186003" x="6823075" y="6135688"/>
          <p14:tracePt t="186014" x="6719888" y="6143625"/>
          <p14:tracePt t="186019" x="6635750" y="6153150"/>
          <p14:tracePt t="186030" x="6575425" y="6169025"/>
          <p14:tracePt t="186035" x="6534150" y="6186488"/>
          <p14:tracePt t="186043" x="6491288" y="6203950"/>
          <p14:tracePt t="186050" x="6483350" y="6211888"/>
          <p14:tracePt t="186060" x="6465888" y="6221413"/>
          <p14:tracePt t="186069" x="6440488" y="6221413"/>
          <p14:tracePt t="186075" x="6415088" y="6237288"/>
          <p14:tracePt t="186082" x="6389688" y="6246813"/>
          <p14:tracePt t="186091" x="6364288" y="6254750"/>
          <p14:tracePt t="186099" x="6329363" y="6262688"/>
          <p14:tracePt t="186107" x="6286500" y="6262688"/>
          <p14:tracePt t="186116" x="6261100" y="6272213"/>
          <p14:tracePt t="186133" x="6253163" y="6272213"/>
          <p14:tracePt t="186258" x="6253163" y="6246813"/>
          <p14:tracePt t="186266" x="6245225" y="6203950"/>
          <p14:tracePt t="186273" x="6235700" y="6161088"/>
          <p14:tracePt t="186282" x="6219825" y="6084888"/>
          <p14:tracePt t="186289" x="6202363" y="6008688"/>
          <p14:tracePt t="186297" x="6184900" y="5922963"/>
          <p14:tracePt t="186305" x="6167438" y="5846763"/>
          <p14:tracePt t="186314" x="6159500" y="5778500"/>
          <p14:tracePt t="186322" x="6151563" y="5702300"/>
          <p14:tracePt t="186330" x="6142038" y="5641975"/>
          <p14:tracePt t="186338" x="6142038" y="5608638"/>
          <p14:tracePt t="186346" x="6142038" y="5575300"/>
          <p14:tracePt t="186354" x="6142038" y="5549900"/>
          <p14:tracePt t="186370" x="6142038" y="5532438"/>
          <p14:tracePt t="186418" x="6142038" y="5514975"/>
          <p14:tracePt t="186426" x="6142038" y="5507038"/>
          <p14:tracePt t="186433" x="6151563" y="5507038"/>
          <p14:tracePt t="186442" x="6167438" y="5507038"/>
          <p14:tracePt t="186450" x="6194425" y="5507038"/>
          <p14:tracePt t="186458" x="6219825" y="5507038"/>
          <p14:tracePt t="186466" x="6261100" y="5507038"/>
          <p14:tracePt t="186474" x="6338888" y="5507038"/>
          <p14:tracePt t="186482" x="6440488" y="5514975"/>
          <p14:tracePt t="186490" x="6600825" y="5524500"/>
          <p14:tracePt t="186498" x="6813550" y="5540375"/>
          <p14:tracePt t="186506" x="7026275" y="5549900"/>
          <p14:tracePt t="186514" x="7256463" y="5549900"/>
          <p14:tracePt t="186522" x="7493000" y="5549900"/>
          <p14:tracePt t="186530" x="7723188" y="5549900"/>
          <p14:tracePt t="186538" x="7885113" y="5514975"/>
          <p14:tracePt t="186546" x="8029575" y="5464175"/>
          <p14:tracePt t="186554" x="8105775" y="5430838"/>
          <p14:tracePt t="186563" x="8189913" y="5405438"/>
          <p14:tracePt t="186570" x="8240713" y="5387975"/>
          <p14:tracePt t="186579" x="8240713" y="5380038"/>
          <p14:tracePt t="186708" x="8232775" y="5387975"/>
          <p14:tracePt t="186716" x="8224838" y="5395913"/>
          <p14:tracePt t="186726" x="8207375" y="5405438"/>
          <p14:tracePt t="186734" x="8199438" y="5430838"/>
          <p14:tracePt t="186740" x="8189913" y="5456238"/>
          <p14:tracePt t="186749" x="8181975" y="5472113"/>
          <p14:tracePt t="186755" x="8174038" y="5497513"/>
          <p14:tracePt t="186763" x="8174038" y="5532438"/>
          <p14:tracePt t="186771" x="8164513" y="5583238"/>
          <p14:tracePt t="186781" x="8156575" y="5626100"/>
          <p14:tracePt t="186787" x="8147050" y="5676900"/>
          <p14:tracePt t="186796" x="8147050" y="5735638"/>
          <p14:tracePt t="186803" x="8147050" y="5788025"/>
          <p14:tracePt t="186814" x="8139113" y="5838825"/>
          <p14:tracePt t="186819" x="8139113" y="5880100"/>
          <p14:tracePt t="186830" x="8139113" y="5932488"/>
          <p14:tracePt t="186835" x="8139113" y="5973763"/>
          <p14:tracePt t="186847" x="8139113" y="6024563"/>
          <p14:tracePt t="186851" x="8147050" y="6067425"/>
          <p14:tracePt t="186859" x="8156575" y="6118225"/>
          <p14:tracePt t="186867" x="8156575" y="6153150"/>
          <p14:tracePt t="186875" x="8156575" y="6178550"/>
          <p14:tracePt t="186883" x="8156575" y="6194425"/>
          <p14:tracePt t="186900" x="8156575" y="6211888"/>
          <p14:tracePt t="186907" x="8156575" y="6221413"/>
          <p14:tracePt t="187012" x="8174038" y="6237288"/>
          <p14:tracePt t="187020" x="8181975" y="6237288"/>
          <p14:tracePt t="187030" x="8189913" y="6237288"/>
          <p14:tracePt t="187036" x="8207375" y="6246813"/>
          <p14:tracePt t="187270" x="8199438" y="6246813"/>
          <p14:tracePt t="187284" x="8181975" y="6246813"/>
          <p14:tracePt t="187292" x="8164513" y="6246813"/>
          <p14:tracePt t="187300" x="8139113" y="6246813"/>
          <p14:tracePt t="187308" x="8105775" y="6229350"/>
          <p14:tracePt t="187317" x="8088313" y="6229350"/>
          <p14:tracePt t="187323" x="8070850" y="6211888"/>
          <p14:tracePt t="187331" x="8054975" y="6211888"/>
          <p14:tracePt t="187338" x="8029575" y="6203950"/>
          <p14:tracePt t="187346" x="8004175" y="6186488"/>
          <p14:tracePt t="187354" x="7994650" y="6178550"/>
          <p14:tracePt t="187363" x="7986713" y="6178550"/>
          <p14:tracePt t="187369" x="7977188" y="6178550"/>
          <p14:tracePt t="187379" x="7961313" y="6169025"/>
          <p14:tracePt t="187385" x="7951788" y="6169025"/>
          <p14:tracePt t="187396" x="7951788" y="6161088"/>
          <p14:tracePt t="187401" x="7943850" y="6161088"/>
          <p14:tracePt t="187412" x="7935913" y="6161088"/>
          <p14:tracePt t="187419" x="7926388" y="6153150"/>
          <p14:tracePt t="187428" x="7900988" y="6153150"/>
          <p14:tracePt t="187434" x="7867650" y="6153150"/>
          <p14:tracePt t="187444" x="7832725" y="6143625"/>
          <p14:tracePt t="187450" x="7799388" y="6143625"/>
          <p14:tracePt t="187458" x="7773988" y="6143625"/>
          <p14:tracePt t="187466" x="7740650" y="6143625"/>
          <p14:tracePt t="187474" x="7715250" y="6143625"/>
          <p14:tracePt t="187482" x="7680325" y="6143625"/>
          <p14:tracePt t="187490" x="7646988" y="6143625"/>
          <p14:tracePt t="187498" x="7621588" y="6143625"/>
          <p14:tracePt t="187506" x="7586663" y="6143625"/>
          <p14:tracePt t="187514" x="7553325" y="6143625"/>
          <p14:tracePt t="187522" x="7527925" y="6143625"/>
          <p14:tracePt t="187530" x="7493000" y="6143625"/>
          <p14:tracePt t="187538" x="7459663" y="6143625"/>
          <p14:tracePt t="187547" x="7426325" y="6143625"/>
          <p14:tracePt t="187554" x="7366000" y="6143625"/>
          <p14:tracePt t="187563" x="7281863" y="6143625"/>
          <p14:tracePt t="187570" x="7196138" y="6143625"/>
          <p14:tracePt t="187580" x="7085013" y="6143625"/>
          <p14:tracePt t="187586" x="6983413" y="6143625"/>
          <p14:tracePt t="187596" x="6881813" y="6143625"/>
          <p14:tracePt t="187602" x="6788150" y="6143625"/>
          <p14:tracePt t="187611" x="6694488" y="6143625"/>
          <p14:tracePt t="187618" x="6618288" y="6143625"/>
          <p14:tracePt t="187629" x="6550025" y="6143625"/>
          <p14:tracePt t="187634" x="6542088" y="6143625"/>
          <p14:tracePt t="187645" x="6534150" y="6143625"/>
          <p14:tracePt t="187650" x="6516688" y="6143625"/>
          <p14:tracePt t="187666" x="6508750" y="6143625"/>
          <p14:tracePt t="187682" x="6508750" y="6153150"/>
          <p14:tracePt t="187698" x="6491288" y="6153150"/>
          <p14:tracePt t="187714" x="6483350" y="6153150"/>
          <p14:tracePt t="187722" x="6465888" y="6153150"/>
          <p14:tracePt t="187741" x="6456363" y="6153150"/>
          <p14:tracePt t="187794" x="6448425" y="6153150"/>
          <p14:tracePt t="187803" x="6440488" y="6153150"/>
          <p14:tracePt t="187812" x="6430963" y="6153150"/>
          <p14:tracePt t="187818" x="6405563" y="6153150"/>
          <p14:tracePt t="187835" x="6389688" y="6153150"/>
          <p14:tracePt t="187843" x="6380163" y="6153150"/>
          <p14:tracePt t="187851" x="6364288" y="6153150"/>
          <p14:tracePt t="187860" x="6354763" y="6153150"/>
          <p14:tracePt t="187866" x="6346825" y="6153150"/>
          <p14:tracePt t="187875" x="6338888" y="6153150"/>
          <p14:tracePt t="187899" x="6311900" y="6143625"/>
          <p14:tracePt t="187914" x="6303963" y="6135688"/>
          <p14:tracePt t="187923" x="6296025" y="6127750"/>
          <p14:tracePt t="187932" x="6296025" y="6118225"/>
          <p14:tracePt t="187955" x="6286500" y="6118225"/>
          <p14:tracePt t="188020" x="6286500" y="6110288"/>
          <p14:tracePt t="188036" x="6286500" y="6102350"/>
          <p14:tracePt t="188045" x="6286500" y="6092825"/>
          <p14:tracePt t="188067" x="6286500" y="6084888"/>
          <p14:tracePt t="188092" x="6286500" y="6076950"/>
          <p14:tracePt t="188116" x="6286500" y="6067425"/>
          <p14:tracePt t="188125" x="6286500" y="6059488"/>
          <p14:tracePt t="188264" x="6296025" y="6059488"/>
          <p14:tracePt t="188328" x="6296025" y="6067425"/>
          <p14:tracePt t="188336" x="6286500" y="6076950"/>
          <p14:tracePt t="188345" x="6278563" y="6084888"/>
          <p14:tracePt t="188368" x="6270625" y="6092825"/>
          <p14:tracePt t="188376" x="6245225" y="6092825"/>
          <p14:tracePt t="188392" x="6235700" y="6092825"/>
          <p14:tracePt t="188400" x="6235700" y="6102350"/>
          <p14:tracePt t="188408" x="6227763" y="6102350"/>
          <p14:tracePt t="188416" x="6210300" y="6102350"/>
          <p14:tracePt t="188423" x="6202363" y="6102350"/>
          <p14:tracePt t="188432" x="6184900" y="6102350"/>
          <p14:tracePt t="188438" x="6176963" y="6102350"/>
          <p14:tracePt t="188454" x="6167438" y="6092825"/>
          <p14:tracePt t="188462" x="6151563" y="6084888"/>
          <p14:tracePt t="188469" x="6142038" y="6076950"/>
          <p14:tracePt t="188479" x="6142038" y="6067425"/>
          <p14:tracePt t="188485" x="6134100" y="6059488"/>
          <p14:tracePt t="188495" x="6134100" y="6049963"/>
          <p14:tracePt t="188512" x="6134100" y="6042025"/>
          <p14:tracePt t="188518" x="6126163" y="6034088"/>
          <p14:tracePt t="188550" x="6126163" y="6024563"/>
          <p14:tracePt t="188558" x="6134100" y="6024563"/>
          <p14:tracePt t="188566" x="6159500" y="6008688"/>
          <p14:tracePt t="188574" x="6167438" y="6008688"/>
          <p14:tracePt t="188582" x="6176963" y="6008688"/>
          <p14:tracePt t="188590" x="6202363" y="5999163"/>
          <p14:tracePt t="188598" x="6219825" y="5999163"/>
          <p14:tracePt t="188606" x="6245225" y="5991225"/>
          <p14:tracePt t="188614" x="6270625" y="5983288"/>
          <p14:tracePt t="188622" x="6278563" y="5965825"/>
          <p14:tracePt t="188630" x="6296025" y="5957888"/>
          <p14:tracePt t="188639" x="6311900" y="5957888"/>
          <p14:tracePt t="188646" x="6321425" y="5957888"/>
          <p14:tracePt t="188654" x="6338888" y="5940425"/>
          <p14:tracePt t="188679" x="6364288" y="5940425"/>
          <p14:tracePt t="188686" x="6380163" y="5940425"/>
          <p14:tracePt t="188696" x="6397625" y="5948363"/>
          <p14:tracePt t="188702" x="6415088" y="5973763"/>
          <p14:tracePt t="188712" x="6440488" y="6016625"/>
          <p14:tracePt t="188718" x="6448425" y="6016625"/>
          <p14:tracePt t="188729" x="6456363" y="6042025"/>
          <p14:tracePt t="188734" x="6465888" y="6059488"/>
          <p14:tracePt t="188746" x="6465888" y="6076950"/>
          <p14:tracePt t="188751" x="6465888" y="6102350"/>
          <p14:tracePt t="188769" x="6465888" y="6110288"/>
          <p14:tracePt t="188774" x="6465888" y="6118225"/>
          <p14:tracePt t="188782" x="6465888" y="6127750"/>
          <p14:tracePt t="188791" x="6465888" y="6135688"/>
          <p14:tracePt t="188806" x="6465888" y="6143625"/>
          <p14:tracePt t="188823" x="6456363" y="6143625"/>
          <p14:tracePt t="188830" x="6456363" y="6153150"/>
          <p14:tracePt t="188838" x="6440488" y="6161088"/>
          <p14:tracePt t="188855" x="6430963" y="6161088"/>
          <p14:tracePt t="188864" x="6405563" y="6161088"/>
          <p14:tracePt t="188871" x="6389688" y="6143625"/>
          <p14:tracePt t="188886" x="6372225" y="6135688"/>
          <p14:tracePt t="188897" x="6346825" y="6118225"/>
          <p14:tracePt t="188902" x="6329363" y="6102350"/>
          <p14:tracePt t="188913" x="6296025" y="6084888"/>
          <p14:tracePt t="188919" x="6286500" y="6067425"/>
          <p14:tracePt t="188935" x="6278563" y="6049963"/>
          <p14:tracePt t="188945" x="6278563" y="6042025"/>
          <p14:tracePt t="188950" x="6278563" y="6034088"/>
          <p14:tracePt t="188958" x="6278563" y="6024563"/>
          <p14:tracePt t="188966" x="6278563" y="6008688"/>
          <p14:tracePt t="188982" x="6278563" y="5999163"/>
          <p14:tracePt t="188998" x="6278563" y="5991225"/>
          <p14:tracePt t="189143" x="6270625" y="5991225"/>
          <p14:tracePt t="189168" x="6253163" y="5999163"/>
          <p14:tracePt t="189183" x="6245225" y="6008688"/>
          <p14:tracePt t="189192" x="6219825" y="6016625"/>
          <p14:tracePt t="189200" x="6202363" y="6016625"/>
          <p14:tracePt t="189208" x="6176963" y="6024563"/>
          <p14:tracePt t="189217" x="6167438" y="6024563"/>
          <p14:tracePt t="189224" x="6159500" y="6024563"/>
          <p14:tracePt t="189233" x="6142038" y="6024563"/>
          <p14:tracePt t="189239" x="6134100" y="6024563"/>
          <p14:tracePt t="189248" x="6126163" y="6024563"/>
          <p14:tracePt t="189254" x="6108700" y="6024563"/>
          <p14:tracePt t="189271" x="6100763" y="6024563"/>
          <p14:tracePt t="189280" x="6091238" y="6024563"/>
          <p14:tracePt t="189286" x="6091238" y="6034088"/>
          <p14:tracePt t="189400" x="6108700" y="6042025"/>
          <p14:tracePt t="189416" x="6116638" y="6049963"/>
          <p14:tracePt t="189423" x="6126163" y="6049963"/>
          <p14:tracePt t="189511" x="6142038" y="6042025"/>
          <p14:tracePt t="189638" x="6151563" y="6042025"/>
          <p14:tracePt t="189646" x="6151563" y="6034088"/>
          <p14:tracePt t="189653" x="6159500" y="6016625"/>
          <p14:tracePt t="189669" x="6159500" y="6008688"/>
          <p14:tracePt t="189685" x="6159500" y="5999163"/>
          <p14:tracePt t="189695" x="6159500" y="5991225"/>
          <p14:tracePt t="189702" x="6167438" y="5991225"/>
          <p14:tracePt t="189718" x="6167438" y="5983288"/>
          <p14:tracePt t="189734" x="6167438" y="5973763"/>
          <p14:tracePt t="189744" x="6176963" y="5965825"/>
          <p14:tracePt t="189750" x="6184900" y="5948363"/>
          <p14:tracePt t="189766" x="6184900" y="5932488"/>
          <p14:tracePt t="189774" x="6194425" y="5915025"/>
          <p14:tracePt t="189783" x="6194425" y="5905500"/>
          <p14:tracePt t="189798" x="6194425" y="5889625"/>
          <p14:tracePt t="189806" x="6202363" y="5880100"/>
          <p14:tracePt t="189814" x="6202363" y="5872163"/>
          <p14:tracePt t="189879" x="6202363" y="5864225"/>
          <p14:tracePt t="189901" x="6202363" y="5889625"/>
          <p14:tracePt t="189912" x="6202363" y="5905500"/>
          <p14:tracePt t="189918" x="6210300" y="5932488"/>
          <p14:tracePt t="189926" x="6210300" y="5957888"/>
          <p14:tracePt t="189934" x="6210300" y="5973763"/>
          <p14:tracePt t="189944" x="6210300" y="5991225"/>
          <p14:tracePt t="189950" x="6210300" y="5999163"/>
          <p14:tracePt t="189957" x="6210300" y="6016625"/>
          <p14:tracePt t="189973" x="6210300" y="6024563"/>
          <p14:tracePt t="190070" x="6202363" y="6024563"/>
          <p14:tracePt t="190078" x="6194425" y="6016625"/>
          <p14:tracePt t="190086" x="6184900" y="6008688"/>
          <p14:tracePt t="190095" x="6176963" y="6008688"/>
          <p14:tracePt t="190102" x="6159500" y="5991225"/>
          <p14:tracePt t="190112" x="6159500" y="5983288"/>
          <p14:tracePt t="190118" x="6134100" y="5957888"/>
          <p14:tracePt t="190128" x="6134100" y="5948363"/>
          <p14:tracePt t="190134" x="6108700" y="5905500"/>
          <p14:tracePt t="190145" x="6091238" y="5880100"/>
          <p14:tracePt t="190150" x="6091238" y="5864225"/>
          <p14:tracePt t="190158" x="6091238" y="5846763"/>
          <p14:tracePt t="190166" x="6075363" y="5821363"/>
          <p14:tracePt t="190174" x="6075363" y="5803900"/>
          <p14:tracePt t="190182" x="6083300" y="5788025"/>
          <p14:tracePt t="190190" x="6083300" y="5770563"/>
          <p14:tracePt t="190198" x="6100763" y="5753100"/>
          <p14:tracePt t="190206" x="6100763" y="5727700"/>
          <p14:tracePt t="190214" x="6116638" y="5702300"/>
          <p14:tracePt t="190223" x="6134100" y="5684838"/>
          <p14:tracePt t="190230" x="6151563" y="5668963"/>
          <p14:tracePt t="190238" x="6184900" y="5651500"/>
          <p14:tracePt t="190247" x="6227763" y="5634038"/>
          <p14:tracePt t="190254" x="6261100" y="5626100"/>
          <p14:tracePt t="190264" x="6278563" y="5616575"/>
          <p14:tracePt t="190270" x="6303963" y="5616575"/>
          <p14:tracePt t="190279" x="6338888" y="5616575"/>
          <p14:tracePt t="190286" x="6346825" y="5616575"/>
          <p14:tracePt t="190296" x="6389688" y="5634038"/>
          <p14:tracePt t="190302" x="6397625" y="5641975"/>
          <p14:tracePt t="190312" x="6415088" y="5659438"/>
          <p14:tracePt t="190318" x="6430963" y="5676900"/>
          <p14:tracePt t="190328" x="6440488" y="5702300"/>
          <p14:tracePt t="190333" x="6456363" y="5727700"/>
          <p14:tracePt t="190344" x="6456363" y="5735638"/>
          <p14:tracePt t="190350" x="6456363" y="5761038"/>
          <p14:tracePt t="190357" x="6456363" y="5778500"/>
          <p14:tracePt t="190366" x="6456363" y="5788025"/>
          <p14:tracePt t="190373" x="6456363" y="5803900"/>
          <p14:tracePt t="190382" x="6456363" y="5821363"/>
          <p14:tracePt t="190389" x="6456363" y="5829300"/>
          <p14:tracePt t="190398" x="6456363" y="5854700"/>
          <p14:tracePt t="190405" x="6456363" y="5872163"/>
          <p14:tracePt t="190414" x="6456363" y="5880100"/>
          <p14:tracePt t="190421" x="6456363" y="5889625"/>
          <p14:tracePt t="190430" x="6456363" y="5897563"/>
          <p14:tracePt t="190469" x="6456363" y="5905500"/>
          <p14:tracePt t="190535" x="6448425" y="5905500"/>
          <p14:tracePt t="190551" x="6440488" y="5905500"/>
          <p14:tracePt t="190559" x="6430963" y="5905500"/>
          <p14:tracePt t="190726" x="6430963" y="5915025"/>
          <p14:tracePt t="190966" x="6415088" y="5915025"/>
          <p14:tracePt t="190974" x="6405563" y="5915025"/>
          <p14:tracePt t="190982" x="6389688" y="5922963"/>
          <p14:tracePt t="190990" x="6364288" y="5922963"/>
          <p14:tracePt t="190998" x="6354763" y="5932488"/>
          <p14:tracePt t="191006" x="6338888" y="5932488"/>
          <p14:tracePt t="191014" x="6329363" y="5932488"/>
          <p14:tracePt t="191022" x="6311900" y="5932488"/>
          <p14:tracePt t="191038" x="6296025" y="5932488"/>
          <p14:tracePt t="191481" x="6296025" y="5957888"/>
          <p14:tracePt t="191497" x="6296025" y="5965825"/>
          <p14:tracePt t="191513" x="6296025" y="5983288"/>
          <p14:tracePt t="191521" x="6296025" y="5991225"/>
          <p14:tracePt t="191546" x="6296025" y="5999163"/>
          <p14:tracePt t="191578" x="6296025" y="6008688"/>
          <p14:tracePt t="191595" x="6303963" y="6008688"/>
          <p14:tracePt t="191602" x="6311900" y="6008688"/>
          <p14:tracePt t="191675" x="6321425" y="6008688"/>
          <p14:tracePt t="191722" x="6329363" y="5999163"/>
          <p14:tracePt t="191834" x="6329363" y="6008688"/>
          <p14:tracePt t="191850" x="6321425" y="6016625"/>
          <p14:tracePt t="191861" x="6321425" y="6034088"/>
          <p14:tracePt t="191866" x="6321425" y="6042025"/>
          <p14:tracePt t="191875" x="6321425" y="6049963"/>
          <p14:tracePt t="191883" x="6311900" y="6059488"/>
          <p14:tracePt t="191891" x="6303963" y="6067425"/>
          <p14:tracePt t="191930" x="6296025" y="6076950"/>
          <p14:tracePt t="191980" x="6286500" y="6076950"/>
          <p14:tracePt t="191987" x="6270625" y="6076950"/>
          <p14:tracePt t="192004" x="6261100" y="6076950"/>
          <p14:tracePt t="192013" x="6253163" y="6076950"/>
          <p14:tracePt t="192019" x="6245225" y="6076950"/>
          <p14:tracePt t="192028" x="6219825" y="6076950"/>
          <p14:tracePt t="192035" x="6210300" y="6076950"/>
          <p14:tracePt t="192045" x="6202363" y="6076950"/>
          <p14:tracePt t="192050" x="6184900" y="6076950"/>
          <p14:tracePt t="192059" x="6167438" y="6076950"/>
          <p14:tracePt t="192066" x="6151563" y="6076950"/>
          <p14:tracePt t="192074" x="6142038" y="6067425"/>
          <p14:tracePt t="192082" x="6134100" y="6067425"/>
          <p14:tracePt t="192089" x="6116638" y="6059488"/>
          <p14:tracePt t="192105" x="6100763" y="6049963"/>
          <p14:tracePt t="192114" x="6091238" y="6042025"/>
          <p14:tracePt t="192121" x="6083300" y="6034088"/>
          <p14:tracePt t="192130" x="6075363" y="6034088"/>
          <p14:tracePt t="192137" x="6065838" y="6024563"/>
          <p14:tracePt t="192146" x="6065838" y="6016625"/>
          <p14:tracePt t="192153" x="6049963" y="6008688"/>
          <p14:tracePt t="192162" x="6049963" y="5999163"/>
          <p14:tracePt t="192169" x="6032500" y="5991225"/>
          <p14:tracePt t="192179" x="6032500" y="5973763"/>
          <p14:tracePt t="192185" x="6024563" y="5965825"/>
          <p14:tracePt t="192202" x="6024563" y="5948363"/>
          <p14:tracePt t="192212" x="6024563" y="5940425"/>
          <p14:tracePt t="192218" x="6024563" y="5932488"/>
          <p14:tracePt t="192228" x="6024563" y="5922963"/>
          <p14:tracePt t="192234" x="6024563" y="5915025"/>
          <p14:tracePt t="192244" x="6024563" y="5905500"/>
          <p14:tracePt t="192250" x="6024563" y="5889625"/>
          <p14:tracePt t="192260" x="6032500" y="5872163"/>
          <p14:tracePt t="192266" x="6032500" y="5864225"/>
          <p14:tracePt t="192274" x="6032500" y="5854700"/>
          <p14:tracePt t="192283" x="6040438" y="5846763"/>
          <p14:tracePt t="192290" x="6049963" y="5838825"/>
          <p14:tracePt t="192298" x="6057900" y="5829300"/>
          <p14:tracePt t="192314" x="6065838" y="5829300"/>
          <p14:tracePt t="192322" x="6075363" y="5813425"/>
          <p14:tracePt t="192330" x="6083300" y="5813425"/>
          <p14:tracePt t="192338" x="6100763" y="5795963"/>
          <p14:tracePt t="192346" x="6108700" y="5795963"/>
          <p14:tracePt t="192354" x="6116638" y="5795963"/>
          <p14:tracePt t="192362" x="6142038" y="5788025"/>
          <p14:tracePt t="192370" x="6159500" y="5778500"/>
          <p14:tracePt t="192378" x="6176963" y="5778500"/>
          <p14:tracePt t="192386" x="6184900" y="5778500"/>
          <p14:tracePt t="192395" x="6202363" y="5778500"/>
          <p14:tracePt t="192412" x="6210300" y="5778500"/>
          <p14:tracePt t="192418" x="6227763" y="5778500"/>
          <p14:tracePt t="192427" x="6235700" y="5778500"/>
          <p14:tracePt t="192445" x="6245225" y="5778500"/>
          <p14:tracePt t="192451" x="6253163" y="5778500"/>
          <p14:tracePt t="192461" x="6261100" y="5788025"/>
          <p14:tracePt t="192475" x="6270625" y="5788025"/>
          <p14:tracePt t="192491" x="6278563" y="5788025"/>
          <p14:tracePt t="192499" x="6286500" y="5795963"/>
          <p14:tracePt t="192523" x="6296025" y="5803900"/>
          <p14:tracePt t="192538" x="6303963" y="5803900"/>
          <p14:tracePt t="192554" x="6303963" y="5813425"/>
          <p14:tracePt t="192586" x="6311900" y="5821363"/>
          <p14:tracePt t="192595" x="6311900" y="5829300"/>
          <p14:tracePt t="193010" x="6321425" y="5829300"/>
          <p14:tracePt t="193018" x="6321425" y="5838825"/>
          <p14:tracePt t="193027" x="6321425" y="5846763"/>
          <p14:tracePt t="193034" x="6296025" y="5864225"/>
          <p14:tracePt t="193045" x="6286500" y="5872163"/>
          <p14:tracePt t="193050" x="6278563" y="5872163"/>
          <p14:tracePt t="193060" x="6270625" y="5872163"/>
          <p14:tracePt t="193124" x="6261100" y="5872163"/>
          <p14:tracePt t="193139" x="6261100" y="5864225"/>
          <p14:tracePt t="193219" x="6253163" y="5864225"/>
          <p14:tracePt t="193236" x="6253163" y="5872163"/>
          <p14:tracePt t="193251" x="6253163" y="5880100"/>
          <p14:tracePt t="193268" x="6253163" y="5889625"/>
          <p14:tracePt t="193277" x="6253163" y="5897563"/>
          <p14:tracePt t="193284" x="6261100" y="5905500"/>
          <p14:tracePt t="193299" x="6270625" y="5915025"/>
          <p14:tracePt t="193308" x="6270625" y="5922963"/>
          <p14:tracePt t="193315" x="6278563" y="5922963"/>
          <p14:tracePt t="193330" x="6286500" y="5932488"/>
          <p14:tracePt t="193346" x="6296025" y="5940425"/>
          <p14:tracePt t="193364" x="6303963" y="5940425"/>
          <p14:tracePt t="193379" x="6311900" y="5957888"/>
          <p14:tracePt t="193396" x="6321425" y="5973763"/>
          <p14:tracePt t="193412" x="6329363" y="5991225"/>
          <p14:tracePt t="193418" x="6329363" y="5999163"/>
          <p14:tracePt t="193428" x="6346825" y="6008688"/>
          <p14:tracePt t="193446" x="6346825" y="6016625"/>
          <p14:tracePt t="193621" x="6346825" y="6024563"/>
          <p14:tracePt t="193665" x="6346825" y="6034088"/>
          <p14:tracePt t="193673" x="6329363" y="6034088"/>
          <p14:tracePt t="193681" x="6303963" y="6042025"/>
          <p14:tracePt t="193697" x="6286500" y="6042025"/>
          <p14:tracePt t="193705" x="6253163" y="6042025"/>
          <p14:tracePt t="193713" x="6235700" y="6042025"/>
          <p14:tracePt t="193721" x="6202363" y="6042025"/>
          <p14:tracePt t="193729" x="6184900" y="6042025"/>
          <p14:tracePt t="193738" x="6167438" y="6042025"/>
          <p14:tracePt t="193745" x="6151563" y="6042025"/>
          <p14:tracePt t="193753" x="6126163" y="6042025"/>
          <p14:tracePt t="193762" x="6116638" y="6042025"/>
          <p14:tracePt t="193769" x="6100763" y="6042025"/>
          <p14:tracePt t="193778" x="6083300" y="6042025"/>
          <p14:tracePt t="193785" x="6065838" y="6042025"/>
          <p14:tracePt t="193802" x="6049963" y="6034088"/>
          <p14:tracePt t="193812" x="6032500" y="6024563"/>
          <p14:tracePt t="193818" x="6024563" y="6008688"/>
          <p14:tracePt t="193828" x="6015038" y="6008688"/>
          <p14:tracePt t="193834" x="5997575" y="5991225"/>
          <p14:tracePt t="193843" x="5989638" y="5973763"/>
          <p14:tracePt t="193850" x="5981700" y="5965825"/>
          <p14:tracePt t="193859" x="5981700" y="5957888"/>
          <p14:tracePt t="193874" x="5981700" y="5940425"/>
          <p14:tracePt t="193890" x="5981700" y="5932488"/>
          <p14:tracePt t="193911" x="5981700" y="5922963"/>
          <p14:tracePt t="193914" x="5981700" y="5915025"/>
          <p14:tracePt t="193922" x="5989638" y="5897563"/>
          <p14:tracePt t="193930" x="6007100" y="5880100"/>
          <p14:tracePt t="193938" x="6032500" y="5872163"/>
          <p14:tracePt t="193946" x="6075363" y="5864225"/>
          <p14:tracePt t="193954" x="6108700" y="5838825"/>
          <p14:tracePt t="193962" x="6142038" y="5838825"/>
          <p14:tracePt t="193970" x="6184900" y="5813425"/>
          <p14:tracePt t="193978" x="6202363" y="5803900"/>
          <p14:tracePt t="193986" x="6219825" y="5803900"/>
          <p14:tracePt t="193994" x="6235700" y="5795963"/>
          <p14:tracePt t="194002" x="6235700" y="5788025"/>
          <p14:tracePt t="194012" x="6253163" y="5788025"/>
          <p14:tracePt t="194018" x="6261100" y="5788025"/>
          <p14:tracePt t="194068" x="6278563" y="5788025"/>
          <p14:tracePt t="194084" x="6286500" y="5788025"/>
          <p14:tracePt t="194092" x="6311900" y="5788025"/>
          <p14:tracePt t="194108" x="6321425" y="5795963"/>
          <p14:tracePt t="194165" x="6329363" y="5803900"/>
          <p14:tracePt t="194180" x="6338888" y="5803900"/>
          <p14:tracePt t="194212" x="6346825" y="5821363"/>
          <p14:tracePt t="194230" x="6364288" y="5829300"/>
          <p14:tracePt t="194244" x="6364288" y="5846763"/>
          <p14:tracePt t="194252" x="6372225" y="5854700"/>
          <p14:tracePt t="194262" x="6380163" y="5864225"/>
          <p14:tracePt t="194267" x="6397625" y="5880100"/>
          <p14:tracePt t="194279" x="6405563" y="5897563"/>
          <p14:tracePt t="194283" x="6415088" y="5897563"/>
          <p14:tracePt t="194296" x="6423025" y="5915025"/>
          <p14:tracePt t="194304" x="6430963" y="5932488"/>
          <p14:tracePt t="194314" x="6448425" y="5948363"/>
          <p14:tracePt t="194319" x="6456363" y="5957888"/>
          <p14:tracePt t="194335" x="6465888" y="5965825"/>
          <p14:tracePt t="194345" x="6465888" y="5973763"/>
          <p14:tracePt t="194362" x="6473825" y="5983288"/>
          <p14:tracePt t="194392" x="6473825" y="5991225"/>
          <p14:tracePt t="194399" x="6473825" y="5999163"/>
          <p14:tracePt t="194407" x="6473825" y="6008688"/>
          <p14:tracePt t="194415" x="6473825" y="6016625"/>
          <p14:tracePt t="194423" x="6473825" y="6024563"/>
          <p14:tracePt t="194430" x="6465888" y="6042025"/>
          <p14:tracePt t="194439" x="6456363" y="6049963"/>
          <p14:tracePt t="194447" x="6448425" y="6059488"/>
          <p14:tracePt t="194455" x="6440488" y="6067425"/>
          <p14:tracePt t="194465" x="6423025" y="6084888"/>
          <p14:tracePt t="194471" x="6405563" y="6102350"/>
          <p14:tracePt t="194480" x="6389688" y="6118225"/>
          <p14:tracePt t="194487" x="6364288" y="6118225"/>
          <p14:tracePt t="194497" x="6338888" y="6127750"/>
          <p14:tracePt t="194502" x="6329363" y="6135688"/>
          <p14:tracePt t="194512" x="6311900" y="6153150"/>
          <p14:tracePt t="194518" x="6296025" y="6153150"/>
          <p14:tracePt t="194529" x="6261100" y="6161088"/>
          <p14:tracePt t="194535" x="6253163" y="6161088"/>
          <p14:tracePt t="194545" x="6235700" y="6161088"/>
          <p14:tracePt t="194551" x="6210300" y="6161088"/>
          <p14:tracePt t="194566" x="6194425" y="6153150"/>
          <p14:tracePt t="194577" x="6176963" y="6143625"/>
          <p14:tracePt t="194582" x="6176963" y="6135688"/>
          <p14:tracePt t="194590" x="6159500" y="6118225"/>
          <p14:tracePt t="194598" x="6151563" y="6118225"/>
          <p14:tracePt t="194607" x="6142038" y="6110288"/>
          <p14:tracePt t="194615" x="6126163" y="6084888"/>
          <p14:tracePt t="194630" x="6126163" y="6076950"/>
          <p14:tracePt t="194646" x="6126163" y="6059488"/>
          <p14:tracePt t="194654" x="6126163" y="6042025"/>
          <p14:tracePt t="194662" x="6126163" y="6034088"/>
          <p14:tracePt t="194671" x="6126163" y="6024563"/>
          <p14:tracePt t="194679" x="6134100" y="6016625"/>
          <p14:tracePt t="194687" x="6151563" y="5999163"/>
          <p14:tracePt t="194695" x="6167438" y="5983288"/>
          <p14:tracePt t="194703" x="6176963" y="5973763"/>
          <p14:tracePt t="194712" x="6202363" y="5957888"/>
          <p14:tracePt t="194718" x="6245225" y="5940425"/>
          <p14:tracePt t="194729" x="6270625" y="5940425"/>
          <p14:tracePt t="194735" x="6296025" y="5922963"/>
          <p14:tracePt t="194744" x="6321425" y="5915025"/>
          <p14:tracePt t="194750" x="6346825" y="5915025"/>
          <p14:tracePt t="194775" x="6354763" y="5915025"/>
          <p14:tracePt t="194791" x="6354763" y="5922963"/>
          <p14:tracePt t="194799" x="6354763" y="5932488"/>
          <p14:tracePt t="194806" x="6354763" y="5940425"/>
          <p14:tracePt t="194814" x="6354763" y="5948363"/>
          <p14:tracePt t="194822" x="6354763" y="5957888"/>
          <p14:tracePt t="194830" x="6354763" y="5973763"/>
          <p14:tracePt t="194838" x="6364288" y="5983288"/>
          <p14:tracePt t="194846" x="6364288" y="5991225"/>
          <p14:tracePt t="194854" x="6364288" y="6008688"/>
          <p14:tracePt t="194862" x="6364288" y="6016625"/>
          <p14:tracePt t="194870" x="6364288" y="6024563"/>
          <p14:tracePt t="194886" x="6354763" y="6034088"/>
          <p14:tracePt t="194895" x="6338888" y="6049963"/>
          <p14:tracePt t="194918" x="6329363" y="6059488"/>
          <p14:tracePt t="194928" x="6321425" y="6059488"/>
          <p14:tracePt t="194934" x="6311900" y="6059488"/>
          <p14:tracePt t="194945" x="6311900" y="6067425"/>
          <p14:tracePt t="194950" x="6303963" y="6076950"/>
          <p14:tracePt t="195128" x="6296025" y="6076950"/>
          <p14:tracePt t="195135" x="6286500" y="6076950"/>
          <p14:tracePt t="195147" x="6286500" y="6067425"/>
          <p14:tracePt t="195161" x="6278563" y="6067425"/>
          <p14:tracePt t="195193" x="6278563" y="6059488"/>
          <p14:tracePt t="195223" x="6278563" y="6049963"/>
          <p14:tracePt t="195232" x="6278563" y="6034088"/>
          <p14:tracePt t="195264" x="6278563" y="6024563"/>
          <p14:tracePt t="195272" x="6278563" y="6016625"/>
          <p14:tracePt t="195304" x="6278563" y="6008688"/>
          <p14:tracePt t="195336" x="6278563" y="5999163"/>
          <p14:tracePt t="195528" x="6270625" y="5991225"/>
          <p14:tracePt t="195672" x="6261100" y="5983288"/>
          <p14:tracePt t="195682" x="6261100" y="5973763"/>
          <p14:tracePt t="195703" x="6253163" y="5965825"/>
          <p14:tracePt t="195720" x="6253163" y="5957888"/>
          <p14:tracePt t="195730" x="6253163" y="5948363"/>
          <p14:tracePt t="195864" x="6261100" y="5948363"/>
          <p14:tracePt t="195872" x="6270625" y="5948363"/>
          <p14:tracePt t="195880" x="6278563" y="5948363"/>
          <p14:tracePt t="195898" x="6286500" y="5957888"/>
          <p14:tracePt t="195904" x="6286500" y="5965825"/>
          <p14:tracePt t="195912" x="6286500" y="5973763"/>
          <p14:tracePt t="195918" x="6286500" y="5983288"/>
          <p14:tracePt t="195929" x="6286500" y="5991225"/>
          <p14:tracePt t="195934" x="6286500" y="5999163"/>
          <p14:tracePt t="195944" x="6286500" y="6008688"/>
          <p14:tracePt t="195950" x="6286500" y="6016625"/>
          <p14:tracePt t="195966" x="6270625" y="6024563"/>
          <p14:tracePt t="195977" x="6253163" y="6024563"/>
          <p14:tracePt t="195982" x="6245225" y="6024563"/>
          <p14:tracePt t="195990" x="6235700" y="6024563"/>
          <p14:tracePt t="195998" x="6227763" y="6024563"/>
          <p14:tracePt t="196006" x="6219825" y="6024563"/>
          <p14:tracePt t="196014" x="6210300" y="6024563"/>
          <p14:tracePt t="196022" x="6202363" y="6024563"/>
          <p14:tracePt t="196070" x="6202363" y="6016625"/>
          <p14:tracePt t="196086" x="6202363" y="6008688"/>
          <p14:tracePt t="196094" x="6202363" y="5999163"/>
          <p14:tracePt t="196118" x="6202363" y="5991225"/>
          <p14:tracePt t="196134" x="6210300" y="5991225"/>
          <p14:tracePt t="196183" x="6219825" y="5983288"/>
          <p14:tracePt t="196440" x="6219825" y="5991225"/>
          <p14:tracePt t="196448" x="6219825" y="5999163"/>
          <p14:tracePt t="196456" x="6210300" y="6008688"/>
          <p14:tracePt t="196465" x="6210300" y="6016625"/>
          <p14:tracePt t="196502" x="6202363" y="6016625"/>
          <p14:tracePt t="196831" x="6194425" y="6034088"/>
          <p14:tracePt t="196840" x="6184900" y="6042025"/>
          <p14:tracePt t="196848" x="6184900" y="6049963"/>
          <p14:tracePt t="196864" x="6167438" y="6049963"/>
          <p14:tracePt t="196911" x="6159500" y="6049963"/>
          <p14:tracePt t="196936" x="6142038" y="6049963"/>
          <p14:tracePt t="196944" x="6134100" y="6034088"/>
          <p14:tracePt t="196951" x="6126163" y="6034088"/>
          <p14:tracePt t="196964" x="6126163" y="6024563"/>
          <p14:tracePt t="196967" x="6116638" y="6016625"/>
          <p14:tracePt t="196977" x="6116638" y="6008688"/>
          <p14:tracePt t="196982" x="6108700" y="5999163"/>
          <p14:tracePt t="196991" x="6108700" y="5983288"/>
          <p14:tracePt t="196998" x="6108700" y="5973763"/>
          <p14:tracePt t="197014" x="6108700" y="5965825"/>
          <p14:tracePt t="197102" x="6116638" y="5965825"/>
          <p14:tracePt t="197110" x="6134100" y="5965825"/>
          <p14:tracePt t="197127" x="6142038" y="5965825"/>
          <p14:tracePt t="197134" x="6151563" y="5965825"/>
          <p14:tracePt t="197144" x="6159500" y="5965825"/>
          <p14:tracePt t="197150" x="6159500" y="5973763"/>
          <p14:tracePt t="197159" x="6159500" y="5983288"/>
          <p14:tracePt t="197166" x="6159500" y="5991225"/>
          <p14:tracePt t="197177" x="6167438" y="5999163"/>
          <p14:tracePt t="197182" x="6167438" y="6008688"/>
          <p14:tracePt t="197190" x="6167438" y="6024563"/>
          <p14:tracePt t="197206" x="6167438" y="6042025"/>
          <p14:tracePt t="197222" x="6176963" y="6049963"/>
          <p14:tracePt t="197230" x="6176963" y="6059488"/>
          <p14:tracePt t="197245" x="6176963" y="6067425"/>
          <p14:tracePt t="197254" x="6176963" y="6076950"/>
          <p14:tracePt t="197270" x="6176963" y="6084888"/>
          <p14:tracePt t="197278" x="6176963" y="6092825"/>
          <p14:tracePt t="197286" x="6176963" y="6102350"/>
          <p14:tracePt t="197302" x="6176963" y="6110288"/>
          <p14:tracePt t="197311" x="6167438" y="6118225"/>
          <p14:tracePt t="197328" x="6159500" y="6127750"/>
          <p14:tracePt t="197334" x="6151563" y="6135688"/>
          <p14:tracePt t="197344" x="6142038" y="6135688"/>
          <p14:tracePt t="197350" x="6134100" y="6135688"/>
          <p14:tracePt t="197370" x="6116638" y="6135688"/>
          <p14:tracePt t="197378" x="6108700" y="6135688"/>
          <p14:tracePt t="197395" x="6091238" y="6135688"/>
          <p14:tracePt t="197428" x="6083300" y="6135688"/>
          <p14:tracePt t="197498" x="6083300" y="6127750"/>
          <p14:tracePt t="197506" x="6091238" y="6118225"/>
          <p14:tracePt t="197522" x="6108700" y="6118225"/>
          <p14:tracePt t="197530" x="6116638" y="6118225"/>
          <p14:tracePt t="197538" x="6142038" y="6118225"/>
          <p14:tracePt t="197546" x="6159500" y="6118225"/>
          <p14:tracePt t="197554" x="6194425" y="6118225"/>
          <p14:tracePt t="197562" x="6245225" y="6118225"/>
          <p14:tracePt t="197570" x="6303963" y="6102350"/>
          <p14:tracePt t="197578" x="6346825" y="6102350"/>
          <p14:tracePt t="197587" x="6423025" y="6076950"/>
          <p14:tracePt t="197594" x="6499225" y="6049963"/>
          <p14:tracePt t="197602" x="6559550" y="6024563"/>
          <p14:tracePt t="197611" x="6626225" y="5999163"/>
          <p14:tracePt t="197618" x="6669088" y="5983288"/>
          <p14:tracePt t="197627" x="6711950" y="5957888"/>
          <p14:tracePt t="197634" x="6754813" y="5948363"/>
          <p14:tracePt t="197644" x="6780213" y="5932488"/>
          <p14:tracePt t="197650" x="6788150" y="5922963"/>
          <p14:tracePt t="197661" x="6813550" y="5897563"/>
          <p14:tracePt t="197666" x="6823075" y="5880100"/>
          <p14:tracePt t="197677" x="6838950" y="5846763"/>
          <p14:tracePt t="197682" x="6848475" y="5813425"/>
          <p14:tracePt t="197692" x="6856413" y="5795963"/>
          <p14:tracePt t="197698" x="6856413" y="5778500"/>
          <p14:tracePt t="197706" x="6864350" y="5745163"/>
          <p14:tracePt t="197713" x="6873875" y="5719763"/>
          <p14:tracePt t="197722" x="6881813" y="5668963"/>
          <p14:tracePt t="197730" x="6889750" y="5600700"/>
          <p14:tracePt t="197738" x="6899275" y="5524500"/>
          <p14:tracePt t="197746" x="6907213" y="5430838"/>
          <p14:tracePt t="197755" x="6907213" y="5353050"/>
          <p14:tracePt t="197762" x="6907213" y="5276850"/>
          <p14:tracePt t="197770" x="6907213" y="5208588"/>
          <p14:tracePt t="197778" x="6899275" y="5141913"/>
          <p14:tracePt t="197786" x="6899275" y="5132388"/>
          <p14:tracePt t="197794" x="6889750" y="5106988"/>
          <p14:tracePt t="197802" x="6889750" y="5091113"/>
          <p14:tracePt t="197810" x="6889750" y="5056188"/>
          <p14:tracePt t="197819" x="6889750" y="5022850"/>
          <p14:tracePt t="197827" x="6889750" y="4987925"/>
          <p14:tracePt t="197834" x="6889750" y="4946650"/>
          <p14:tracePt t="197844" x="6889750" y="4911725"/>
          <p14:tracePt t="197850" x="6889750" y="4868863"/>
          <p14:tracePt t="197861" x="6889750" y="4810125"/>
          <p14:tracePt t="197866" x="6899275" y="4759325"/>
          <p14:tracePt t="197877" x="6907213" y="4724400"/>
          <p14:tracePt t="197882" x="6915150" y="4699000"/>
          <p14:tracePt t="197890" x="6924675" y="4673600"/>
          <p14:tracePt t="197898" x="6932613" y="4657725"/>
          <p14:tracePt t="197914" x="6932613" y="4648200"/>
          <p14:tracePt t="198202" x="6915150" y="4673600"/>
          <p14:tracePt t="198210" x="6915150" y="4699000"/>
          <p14:tracePt t="198217" x="6907213" y="4716463"/>
          <p14:tracePt t="198226" x="6889750" y="4741863"/>
          <p14:tracePt t="198234" x="6881813" y="4767263"/>
          <p14:tracePt t="198244" x="6873875" y="4792663"/>
          <p14:tracePt t="198250" x="6856413" y="4827588"/>
          <p14:tracePt t="198259" x="6848475" y="4843463"/>
          <p14:tracePt t="198266" x="6838950" y="4868863"/>
          <p14:tracePt t="198276" x="6813550" y="4911725"/>
          <p14:tracePt t="198282" x="6788150" y="4946650"/>
          <p14:tracePt t="198292" x="6754813" y="4987925"/>
          <p14:tracePt t="198298" x="6729413" y="5022850"/>
          <p14:tracePt t="198306" x="6694488" y="5048250"/>
          <p14:tracePt t="198314" x="6669088" y="5081588"/>
          <p14:tracePt t="198322" x="6635750" y="5116513"/>
          <p14:tracePt t="198330" x="6618288" y="5132388"/>
          <p14:tracePt t="198338" x="6584950" y="5157788"/>
          <p14:tracePt t="198346" x="6575425" y="5157788"/>
          <p14:tracePt t="198354" x="6559550" y="5175250"/>
          <p14:tracePt t="198370" x="6550025" y="5175250"/>
          <p14:tracePt t="198378" x="6550025" y="5183188"/>
          <p14:tracePt t="198386" x="6542088" y="5183188"/>
          <p14:tracePt t="198402" x="6534150" y="5192713"/>
          <p14:tracePt t="198411" x="6524625" y="5192713"/>
          <p14:tracePt t="198932" x="6508750" y="5192713"/>
          <p14:tracePt t="198940" x="6499225" y="5200650"/>
          <p14:tracePt t="198946" x="6499225" y="5235575"/>
          <p14:tracePt t="198954" x="6491288" y="5268913"/>
          <p14:tracePt t="198962" x="6491288" y="5302250"/>
          <p14:tracePt t="198970" x="6491288" y="5319713"/>
          <p14:tracePt t="198978" x="6491288" y="5353050"/>
          <p14:tracePt t="198986" x="6491288" y="5395913"/>
          <p14:tracePt t="198994" x="6491288" y="5464175"/>
          <p14:tracePt t="199002" x="6491288" y="5532438"/>
          <p14:tracePt t="199010" x="6491288" y="5616575"/>
          <p14:tracePt t="199018" x="6491288" y="5694363"/>
          <p14:tracePt t="199027" x="6491288" y="5761038"/>
          <p14:tracePt t="199034" x="6491288" y="5821363"/>
          <p14:tracePt t="199043" x="6491288" y="5880100"/>
          <p14:tracePt t="199050" x="6491288" y="5922963"/>
          <p14:tracePt t="199059" x="6491288" y="5957888"/>
          <p14:tracePt t="199066" x="6491288" y="5965825"/>
          <p14:tracePt t="199076" x="6491288" y="5983288"/>
          <p14:tracePt t="199082" x="6491288" y="5991225"/>
          <p14:tracePt t="199107" x="6491288" y="5999163"/>
          <p14:tracePt t="199155" x="6491288" y="6008688"/>
          <p14:tracePt t="199346" x="6483350" y="6008688"/>
          <p14:tracePt t="199354" x="6473825" y="6008688"/>
          <p14:tracePt t="199362" x="6465888" y="6016625"/>
          <p14:tracePt t="199370" x="6440488" y="6016625"/>
          <p14:tracePt t="199378" x="6430963" y="6016625"/>
          <p14:tracePt t="199386" x="6430963" y="6024563"/>
          <p14:tracePt t="199395" x="6415088" y="6024563"/>
          <p14:tracePt t="199402" x="6389688" y="6024563"/>
          <p14:tracePt t="199411" x="6364288" y="6034088"/>
          <p14:tracePt t="199418" x="6354763" y="6034088"/>
          <p14:tracePt t="199428" x="6338888" y="6034088"/>
          <p14:tracePt t="199445" x="6321425" y="6034088"/>
          <p14:tracePt t="199450" x="6311900" y="6034088"/>
          <p14:tracePt t="199460" x="6303963" y="6034088"/>
          <p14:tracePt t="199467" x="6296025" y="6034088"/>
          <p14:tracePt t="199477" x="6286500" y="6042025"/>
          <p14:tracePt t="199483" x="6286500" y="6049963"/>
          <p14:tracePt t="199493" x="6270625" y="6049963"/>
          <p14:tracePt t="199499" x="6270625" y="6059488"/>
          <p14:tracePt t="199506" x="6253163" y="6059488"/>
          <p14:tracePt t="199514" x="6253163" y="6067425"/>
          <p14:tracePt t="199523" x="6245225" y="6067425"/>
          <p14:tracePt t="199538" x="6235700" y="6076950"/>
          <p14:tracePt t="199586" x="6227763" y="6076950"/>
          <p14:tracePt t="199602" x="6227763" y="6084888"/>
          <p14:tracePt t="199618" x="6219825" y="6084888"/>
          <p14:tracePt t="199627" x="6210300" y="6092825"/>
          <p14:tracePt t="199651" x="6210300" y="6102350"/>
          <p14:tracePt t="199802" x="6219825" y="6092825"/>
          <p14:tracePt t="199818" x="6219825" y="6076950"/>
          <p14:tracePt t="199827" x="6227763" y="6076950"/>
          <p14:tracePt t="199834" x="6227763" y="6067425"/>
          <p14:tracePt t="199843" x="6235700" y="6042025"/>
          <p14:tracePt t="199850" x="6245225" y="6024563"/>
          <p14:tracePt t="199860" x="6261100" y="6008688"/>
          <p14:tracePt t="199866" x="6278563" y="5991225"/>
          <p14:tracePt t="199877" x="6296025" y="5991225"/>
          <p14:tracePt t="199894" x="6354763" y="5932488"/>
          <p14:tracePt t="199898" x="6380163" y="5915025"/>
          <p14:tracePt t="199907" x="6430963" y="5889625"/>
          <p14:tracePt t="199914" x="6508750" y="5846763"/>
          <p14:tracePt t="199923" x="6575425" y="5788025"/>
          <p14:tracePt t="199930" x="6653213" y="5727700"/>
          <p14:tracePt t="199938" x="6719888" y="5659438"/>
          <p14:tracePt t="199946" x="6780213" y="5591175"/>
          <p14:tracePt t="199954" x="6831013" y="5532438"/>
          <p14:tracePt t="199962" x="6881813" y="5472113"/>
          <p14:tracePt t="199971" x="6924675" y="5421313"/>
          <p14:tracePt t="199978" x="6950075" y="5380038"/>
          <p14:tracePt t="199986" x="6958013" y="5353050"/>
          <p14:tracePt t="199995" x="6975475" y="5319713"/>
          <p14:tracePt t="200002" x="6992938" y="5294313"/>
          <p14:tracePt t="200012" x="6992938" y="5268913"/>
          <p14:tracePt t="200018" x="7000875" y="5260975"/>
          <p14:tracePt t="200027" x="7000875" y="5251450"/>
          <p14:tracePt t="200084" x="7000875" y="5260975"/>
          <p14:tracePt t="200091" x="7000875" y="5286375"/>
          <p14:tracePt t="200099" x="7008813" y="5319713"/>
          <p14:tracePt t="200109" x="7008813" y="5362575"/>
          <p14:tracePt t="200114" x="7026275" y="5405438"/>
          <p14:tracePt t="200123" x="7034213" y="5438775"/>
          <p14:tracePt t="200132" x="7051675" y="5472113"/>
          <p14:tracePt t="200139" x="7059613" y="5507038"/>
          <p14:tracePt t="200146" x="7069138" y="5532438"/>
          <p14:tracePt t="200155" x="7069138" y="5549900"/>
          <p14:tracePt t="200162" x="7077075" y="5549900"/>
          <p14:tracePt t="200228" x="7085013" y="5557838"/>
          <p14:tracePt t="200276" x="7085013" y="5549900"/>
          <p14:tracePt t="200292" x="7077075" y="5540375"/>
          <p14:tracePt t="200299" x="7077075" y="5532438"/>
          <p14:tracePt t="200309" x="7069138" y="5524500"/>
          <p14:tracePt t="200314" x="7059613" y="5524500"/>
          <p14:tracePt t="200322" x="7043738" y="5524500"/>
          <p14:tracePt t="200330" x="7026275" y="5514975"/>
          <p14:tracePt t="200338" x="7008813" y="5514975"/>
          <p14:tracePt t="200346" x="6983413" y="5514975"/>
          <p14:tracePt t="200354" x="6958013" y="5514975"/>
          <p14:tracePt t="200362" x="6932613" y="5514975"/>
          <p14:tracePt t="200370" x="6907213" y="5524500"/>
          <p14:tracePt t="200377" x="6864350" y="5540375"/>
          <p14:tracePt t="200386" x="6823075" y="5557838"/>
          <p14:tracePt t="200394" x="6770688" y="5575300"/>
          <p14:tracePt t="200402" x="6729413" y="5591175"/>
          <p14:tracePt t="200411" x="6704013" y="5608638"/>
          <p14:tracePt t="200418" x="6678613" y="5616575"/>
          <p14:tracePt t="200428" x="6643688" y="5634038"/>
          <p14:tracePt t="200438" x="6643688" y="5641975"/>
          <p14:tracePt t="200446" x="6626225" y="5659438"/>
          <p14:tracePt t="200454" x="6618288" y="5659438"/>
          <p14:tracePt t="200462" x="6600825" y="5676900"/>
          <p14:tracePt t="200470" x="6600825" y="5702300"/>
          <p14:tracePt t="200478" x="6575425" y="5735638"/>
          <p14:tracePt t="200486" x="6559550" y="5778500"/>
          <p14:tracePt t="200494" x="6550025" y="5813425"/>
          <p14:tracePt t="200502" x="6542088" y="5838825"/>
          <p14:tracePt t="200510" x="6542088" y="5864225"/>
          <p14:tracePt t="200518" x="6524625" y="5889625"/>
          <p14:tracePt t="200526" x="6516688" y="5922963"/>
          <p14:tracePt t="200534" x="6499225" y="5965825"/>
          <p14:tracePt t="200543" x="6499225" y="5999163"/>
          <p14:tracePt t="200550" x="6491288" y="6034088"/>
          <p14:tracePt t="200560" x="6483350" y="6076950"/>
          <p14:tracePt t="200566" x="6483350" y="6110288"/>
          <p14:tracePt t="200575" x="6483350" y="6135688"/>
          <p14:tracePt t="200582" x="6473825" y="6143625"/>
          <p14:tracePt t="200592" x="6473825" y="6161088"/>
          <p14:tracePt t="200606" x="6473825" y="6169025"/>
          <p14:tracePt t="200630" x="6465888" y="6178550"/>
          <p14:tracePt t="200638" x="6465888" y="6186488"/>
          <p14:tracePt t="200975" x="6456363" y="6186488"/>
          <p14:tracePt t="200984" x="6440488" y="6178550"/>
          <p14:tracePt t="200993" x="6423025" y="6161088"/>
          <p14:tracePt t="201001" x="6415088" y="6161088"/>
          <p14:tracePt t="201011" x="6405563" y="6161088"/>
          <p14:tracePt t="201014" x="6372225" y="6143625"/>
          <p14:tracePt t="201022" x="6364288" y="6143625"/>
          <p14:tracePt t="201030" x="6354763" y="6143625"/>
          <p14:tracePt t="201086" x="6338888" y="6135688"/>
          <p14:tracePt t="201216" x="6329363" y="6127750"/>
          <p14:tracePt t="201264" x="6311900" y="6127750"/>
          <p14:tracePt t="201271" x="6311900" y="6118225"/>
          <p14:tracePt t="201310" x="6303963" y="6118225"/>
          <p14:tracePt t="201392" x="6303963" y="6110288"/>
          <p14:tracePt t="201832" x="6303963" y="6084888"/>
          <p14:tracePt t="201839" x="6303963" y="6076950"/>
          <p14:tracePt t="201856" x="6303963" y="6059488"/>
          <p14:tracePt t="201862" x="6296025" y="6042025"/>
          <p14:tracePt t="202024" x="6296025" y="6034088"/>
          <p14:tracePt t="202040" x="6311900" y="6024563"/>
          <p14:tracePt t="202048" x="6321425" y="6024563"/>
          <p14:tracePt t="202056" x="6329363" y="6024563"/>
          <p14:tracePt t="202064" x="6338888" y="6024563"/>
          <p14:tracePt t="202072" x="6346825" y="6024563"/>
          <p14:tracePt t="202080" x="6354763" y="6024563"/>
          <p14:tracePt t="202217" x="6354763" y="6034088"/>
          <p14:tracePt t="202248" x="6354763" y="6024563"/>
          <p14:tracePt t="202256" x="6354763" y="6016625"/>
          <p14:tracePt t="202265" x="6364288" y="5991225"/>
          <p14:tracePt t="202272" x="6364288" y="5983288"/>
          <p14:tracePt t="202279" x="6364288" y="5973763"/>
          <p14:tracePt t="202287" x="6364288" y="5957888"/>
          <p14:tracePt t="202295" x="6364288" y="5940425"/>
          <p14:tracePt t="202302" x="6372225" y="5922963"/>
          <p14:tracePt t="202319" x="6380163" y="5915025"/>
          <p14:tracePt t="202343" x="6372225" y="5905500"/>
          <p14:tracePt t="202351" x="6364288" y="5897563"/>
          <p14:tracePt t="202360" x="6346825" y="5897563"/>
          <p14:tracePt t="202366" x="6329363" y="5897563"/>
          <p14:tracePt t="202377" x="6311900" y="5897563"/>
          <p14:tracePt t="202383" x="6286500" y="5905500"/>
          <p14:tracePt t="202393" x="6278563" y="5905500"/>
          <p14:tracePt t="202399" x="6270625" y="5922963"/>
          <p14:tracePt t="202410" x="6261100" y="5922963"/>
          <p14:tracePt t="202415" x="6253163" y="5940425"/>
          <p14:tracePt t="202423" x="6245225" y="5948363"/>
          <p14:tracePt t="202430" x="6245225" y="5957888"/>
          <p14:tracePt t="202439" x="6245225" y="5973763"/>
          <p14:tracePt t="202447" x="6245225" y="5991225"/>
          <p14:tracePt t="202455" x="6245225" y="5999163"/>
          <p14:tracePt t="202462" x="6245225" y="6024563"/>
          <p14:tracePt t="202470" x="6245225" y="6034088"/>
          <p14:tracePt t="202478" x="6245225" y="6059488"/>
          <p14:tracePt t="202487" x="6261100" y="6076950"/>
          <p14:tracePt t="202494" x="6270625" y="6084888"/>
          <p14:tracePt t="202502" x="6278563" y="6084888"/>
          <p14:tracePt t="202518" x="6286500" y="6084888"/>
          <p14:tracePt t="202582" x="6286500" y="6067425"/>
          <p14:tracePt t="202590" x="6261100" y="6059488"/>
          <p14:tracePt t="202598" x="6235700" y="6049963"/>
          <p14:tracePt t="202606" x="6210300" y="6034088"/>
          <p14:tracePt t="202614" x="6202363" y="6034088"/>
          <p14:tracePt t="202623" x="6176963" y="6024563"/>
          <p14:tracePt t="202630" x="6151563" y="6024563"/>
          <p14:tracePt t="202638" x="6142038" y="6024563"/>
          <p14:tracePt t="202646" x="6126163" y="6034088"/>
          <p14:tracePt t="202654" x="6108700" y="6042025"/>
          <p14:tracePt t="202662" x="6100763" y="6042025"/>
          <p14:tracePt t="202670" x="6091238" y="6049963"/>
          <p14:tracePt t="202678" x="6083300" y="6067425"/>
          <p14:tracePt t="202686" x="6083300" y="6076950"/>
          <p14:tracePt t="202694" x="6083300" y="6092825"/>
          <p14:tracePt t="202710" x="6083300" y="6102350"/>
          <p14:tracePt t="202727" x="6083300" y="6110288"/>
          <p14:tracePt t="202750" x="6100763" y="6110288"/>
          <p14:tracePt t="202760" x="6108700" y="6110288"/>
          <p14:tracePt t="202766" x="6116638" y="6110288"/>
          <p14:tracePt t="202777" x="6134100" y="6110288"/>
          <p14:tracePt t="202782" x="6142038" y="6110288"/>
          <p14:tracePt t="202792" x="6159500" y="6102350"/>
          <p14:tracePt t="202798" x="6167438" y="6092825"/>
          <p14:tracePt t="202806" x="6167438" y="6084888"/>
          <p14:tracePt t="202814" x="6176963" y="6084888"/>
          <p14:tracePt t="202822" x="6184900" y="6084888"/>
          <p14:tracePt t="203208" x="6194425" y="6076950"/>
          <p14:tracePt t="203548" x="6176963" y="6049963"/>
          <p14:tracePt t="203557" x="6167438" y="6049963"/>
          <p14:tracePt t="203562" x="6142038" y="6034088"/>
          <p14:tracePt t="203570" x="6126163" y="6008688"/>
          <p14:tracePt t="203578" x="6108700" y="5991225"/>
          <p14:tracePt t="203586" x="6100763" y="5983288"/>
          <p14:tracePt t="203593" x="6100763" y="5973763"/>
          <p14:tracePt t="203610" x="6100763" y="5957888"/>
          <p14:tracePt t="203618" x="6108700" y="5940425"/>
          <p14:tracePt t="203626" x="6134100" y="5932488"/>
          <p14:tracePt t="203634" x="6159500" y="5915025"/>
          <p14:tracePt t="203643" x="6176963" y="5905500"/>
          <p14:tracePt t="203650" x="6219825" y="5897563"/>
          <p14:tracePt t="203659" x="6270625" y="5880100"/>
          <p14:tracePt t="203666" x="6329363" y="5872163"/>
          <p14:tracePt t="203675" x="6397625" y="5872163"/>
          <p14:tracePt t="203683" x="6465888" y="5872163"/>
          <p14:tracePt t="203696" x="6542088" y="5872163"/>
          <p14:tracePt t="203699" x="6600825" y="5880100"/>
          <p14:tracePt t="203712" x="6661150" y="5897563"/>
          <p14:tracePt t="203715" x="6711950" y="5915025"/>
          <p14:tracePt t="203725" x="6754813" y="5932488"/>
          <p14:tracePt t="203731" x="6762750" y="5940425"/>
          <p14:tracePt t="203739" x="6770688" y="5940425"/>
          <p14:tracePt t="203787" x="6780213" y="5940425"/>
          <p14:tracePt t="203795" x="6788150" y="5940425"/>
          <p14:tracePt t="203803" x="6788150" y="5915025"/>
          <p14:tracePt t="203811" x="6788150" y="5889625"/>
          <p14:tracePt t="203819" x="6788150" y="5864225"/>
          <p14:tracePt t="203828" x="6788150" y="5854700"/>
          <p14:tracePt t="203835" x="6788150" y="5846763"/>
          <p14:tracePt t="203844" x="6770688" y="5829300"/>
          <p14:tracePt t="203851" x="6745288" y="5813425"/>
          <p14:tracePt t="203860" x="6729413" y="5803900"/>
          <p14:tracePt t="203867" x="6704013" y="5795963"/>
          <p14:tracePt t="203876" x="6661150" y="5788025"/>
          <p14:tracePt t="203883" x="6626225" y="5788025"/>
          <p14:tracePt t="203894" x="6600825" y="5788025"/>
          <p14:tracePt t="203910" x="6550025" y="5788025"/>
          <p14:tracePt t="203915" x="6542088" y="5795963"/>
          <p14:tracePt t="203923" x="6516688" y="5821363"/>
          <p14:tracePt t="203931" x="6516688" y="5829300"/>
          <p14:tracePt t="203939" x="6491288" y="5854700"/>
          <p14:tracePt t="203946" x="6483350" y="5872163"/>
          <p14:tracePt t="203955" x="6465888" y="5889625"/>
          <p14:tracePt t="203962" x="6465888" y="5905500"/>
          <p14:tracePt t="203971" x="6448425" y="5932488"/>
          <p14:tracePt t="203979" x="6440488" y="5948363"/>
          <p14:tracePt t="203987" x="6430963" y="5965825"/>
          <p14:tracePt t="203996" x="6423025" y="5973763"/>
          <p14:tracePt t="204028" x="6423025" y="5983288"/>
          <p14:tracePt t="204051" x="6415088" y="5991225"/>
          <p14:tracePt t="204059" x="6405563" y="5999163"/>
          <p14:tracePt t="204067" x="6405563" y="6008688"/>
          <p14:tracePt t="204107" x="6405563" y="6016625"/>
          <p14:tracePt t="204236" x="6397625" y="6024563"/>
          <p14:tracePt t="204244" x="6389688" y="6024563"/>
          <p14:tracePt t="204251" x="6380163" y="6034088"/>
          <p14:tracePt t="204267" x="6372225" y="6034088"/>
          <p14:tracePt t="204283" x="6372225" y="6042025"/>
          <p14:tracePt t="204299" x="6364288" y="6042025"/>
          <p14:tracePt t="204627" x="6364288" y="6034088"/>
          <p14:tracePt t="204645" x="6354763" y="6016625"/>
          <p14:tracePt t="204659" x="6346825" y="6008688"/>
          <p14:tracePt t="204666" x="6338888" y="5999163"/>
          <p14:tracePt t="204692" x="6329363" y="5983288"/>
          <p14:tracePt t="204697" x="6329363" y="5973763"/>
          <p14:tracePt t="204706" x="6321425" y="5965825"/>
          <p14:tracePt t="204714" x="6311900" y="5965825"/>
          <p14:tracePt t="204723" x="6303963" y="5957888"/>
          <p14:tracePt t="204738" x="6303963" y="5932488"/>
          <p14:tracePt t="204754" x="6303963" y="5922963"/>
          <p14:tracePt t="204762" x="6296025" y="5897563"/>
          <p14:tracePt t="204771" x="6286500" y="5880100"/>
          <p14:tracePt t="204778" x="6286500" y="5864225"/>
          <p14:tracePt t="204786" x="6278563" y="5854700"/>
          <p14:tracePt t="204794" x="6278563" y="5838825"/>
          <p14:tracePt t="204802" x="6278563" y="5821363"/>
          <p14:tracePt t="204818" x="6278563" y="5803900"/>
          <p14:tracePt t="204826" x="6278563" y="5795963"/>
          <p14:tracePt t="204834" x="6286500" y="5788025"/>
          <p14:tracePt t="204843" x="6296025" y="5770563"/>
          <p14:tracePt t="204850" x="6311900" y="5735638"/>
          <p14:tracePt t="204859" x="6321425" y="5719763"/>
          <p14:tracePt t="204866" x="6354763" y="5694363"/>
          <p14:tracePt t="204875" x="6372225" y="5676900"/>
          <p14:tracePt t="204893" x="6415088" y="5651500"/>
          <p14:tracePt t="204931" x="6423025" y="5651500"/>
          <p14:tracePt t="204947" x="6440488" y="5659438"/>
          <p14:tracePt t="204955" x="6440488" y="5668963"/>
          <p14:tracePt t="204963" x="6456363" y="5702300"/>
          <p14:tracePt t="204971" x="6465888" y="5710238"/>
          <p14:tracePt t="204978" x="6465888" y="5735638"/>
          <p14:tracePt t="204987" x="6473825" y="5753100"/>
          <p14:tracePt t="204996" x="6473825" y="5770563"/>
          <p14:tracePt t="205003" x="6483350" y="5795963"/>
          <p14:tracePt t="205011" x="6483350" y="5813425"/>
          <p14:tracePt t="205019" x="6483350" y="5838825"/>
          <p14:tracePt t="205027" x="6483350" y="5864225"/>
          <p14:tracePt t="205035" x="6483350" y="5889625"/>
          <p14:tracePt t="205044" x="6483350" y="5897563"/>
          <p14:tracePt t="205051" x="6483350" y="5915025"/>
          <p14:tracePt t="205060" x="6473825" y="5932488"/>
          <p14:tracePt t="205067" x="6465888" y="5957888"/>
          <p14:tracePt t="205076" x="6448425" y="5983288"/>
          <p14:tracePt t="205083" x="6448425" y="5991225"/>
          <p14:tracePt t="205092" x="6430963" y="5999163"/>
          <p14:tracePt t="205099" x="6423025" y="6016625"/>
          <p14:tracePt t="205115" x="6415088" y="6024563"/>
          <p14:tracePt t="205139" x="6415088" y="6034088"/>
          <p14:tracePt t="205172" x="6405563" y="6034088"/>
          <p14:tracePt t="205220" x="6389688" y="6024563"/>
          <p14:tracePt t="205236" x="6372225" y="6008688"/>
          <p14:tracePt t="205252" x="6364288" y="5999163"/>
          <p14:tracePt t="205261" x="6364288" y="5983288"/>
          <p14:tracePt t="205267" x="6354763" y="5965825"/>
          <p14:tracePt t="205282" x="6346825" y="5948363"/>
          <p14:tracePt t="205292" x="6338888" y="5932488"/>
          <p14:tracePt t="205298" x="6329363" y="5915025"/>
          <p14:tracePt t="205308" x="6311900" y="5905500"/>
          <p14:tracePt t="205314" x="6278563" y="5905500"/>
          <p14:tracePt t="205325" x="6270625" y="5905500"/>
          <p14:tracePt t="205346" x="6253163" y="5905500"/>
          <p14:tracePt t="205354" x="6235700" y="5915025"/>
          <p14:tracePt t="205362" x="6227763" y="5940425"/>
          <p14:tracePt t="205370" x="6227763" y="5965825"/>
          <p14:tracePt t="205378" x="6227763" y="5991225"/>
          <p14:tracePt t="205386" x="6227763" y="6024563"/>
          <p14:tracePt t="205394" x="6227763" y="6042025"/>
          <p14:tracePt t="205402" x="6219825" y="6067425"/>
          <p14:tracePt t="205410" x="6210300" y="6092825"/>
          <p14:tracePt t="205418" x="6202363" y="6118225"/>
          <p14:tracePt t="205426" x="6202363" y="6153150"/>
          <p14:tracePt t="205434" x="6194425" y="6194425"/>
          <p14:tracePt t="205443" x="6194425" y="6221413"/>
          <p14:tracePt t="205450" x="6184900" y="6237288"/>
          <p14:tracePt t="205475" x="6184900" y="6246813"/>
          <p14:tracePt t="205482" x="6184900" y="6254750"/>
          <p14:tracePt t="205523" x="6194425" y="6254750"/>
          <p14:tracePt t="205531" x="6210300" y="6246813"/>
          <p14:tracePt t="205540" x="6227763" y="6229350"/>
          <p14:tracePt t="205546" x="6235700" y="6229350"/>
          <p14:tracePt t="205554" x="6261100" y="6211888"/>
          <p14:tracePt t="205562" x="6270625" y="6203950"/>
          <p14:tracePt t="205570" x="6286500" y="6186488"/>
          <p14:tracePt t="205578" x="6311900" y="6161088"/>
          <p14:tracePt t="205586" x="6321425" y="6143625"/>
          <p14:tracePt t="205594" x="6346825" y="6110288"/>
          <p14:tracePt t="205602" x="6364288" y="6092825"/>
          <p14:tracePt t="205610" x="6380163" y="6059488"/>
          <p14:tracePt t="205618" x="6405563" y="6016625"/>
          <p14:tracePt t="205626" x="6423025" y="5999163"/>
          <p14:tracePt t="205634" x="6430963" y="5991225"/>
          <p14:tracePt t="205643" x="6448425" y="5983288"/>
          <p14:tracePt t="205650" x="6448425" y="5973763"/>
          <p14:tracePt t="205666" x="6456363" y="5973763"/>
          <p14:tracePt t="205716" x="6465888" y="5983288"/>
          <p14:tracePt t="205724" x="6473825" y="5983288"/>
          <p14:tracePt t="205731" x="6473825" y="5991225"/>
          <p14:tracePt t="205739" x="6473825" y="6008688"/>
          <p14:tracePt t="205754" x="6473825" y="6024563"/>
          <p14:tracePt t="205770" x="6473825" y="6034088"/>
          <p14:tracePt t="205777" x="6473825" y="6042025"/>
          <p14:tracePt t="205827" x="6473825" y="6049963"/>
          <p14:tracePt t="205843" x="6473825" y="6059488"/>
          <p14:tracePt t="205956" x="6465888" y="6059488"/>
          <p14:tracePt t="205964" x="6456363" y="6049963"/>
          <p14:tracePt t="205972" x="6430963" y="6034088"/>
          <p14:tracePt t="205980" x="6415088" y="6024563"/>
          <p14:tracePt t="205988" x="6405563" y="6008688"/>
          <p14:tracePt t="205997" x="6380163" y="5999163"/>
          <p14:tracePt t="206003" x="6354763" y="5983288"/>
          <p14:tracePt t="206012" x="6346825" y="5973763"/>
          <p14:tracePt t="206019" x="6329363" y="5965825"/>
          <p14:tracePt t="206028" x="6329363" y="5957888"/>
          <p14:tracePt t="206035" x="6321425" y="5957888"/>
          <p14:tracePt t="206044" x="6311900" y="5957888"/>
          <p14:tracePt t="206051" x="6303963" y="5957888"/>
          <p14:tracePt t="206066" x="6296025" y="5957888"/>
          <p14:tracePt t="206082" x="6286500" y="5957888"/>
          <p14:tracePt t="206114" x="6278563" y="5965825"/>
          <p14:tracePt t="206148" x="6278563" y="5973763"/>
          <p14:tracePt t="206172" x="6296025" y="5983288"/>
          <p14:tracePt t="206180" x="6303963" y="5983288"/>
          <p14:tracePt t="206187" x="6311900" y="5983288"/>
          <p14:tracePt t="206196" x="6338888" y="5983288"/>
          <p14:tracePt t="206202" x="6354763" y="5983288"/>
          <p14:tracePt t="206210" x="6372225" y="5983288"/>
          <p14:tracePt t="206218" x="6380163" y="5983288"/>
          <p14:tracePt t="206226" x="6397625" y="5991225"/>
          <p14:tracePt t="206594" x="6405563" y="5991225"/>
          <p14:tracePt t="206854" x="6397625" y="5991225"/>
          <p14:tracePt t="206870" x="6380163" y="5991225"/>
          <p14:tracePt t="206886" x="6372225" y="5991225"/>
          <p14:tracePt t="206894" x="6354763" y="5983288"/>
          <p14:tracePt t="206902" x="6338888" y="5965825"/>
          <p14:tracePt t="206910" x="6321425" y="5957888"/>
          <p14:tracePt t="206918" x="6311900" y="5957888"/>
          <p14:tracePt t="206926" x="6303963" y="5957888"/>
          <p14:tracePt t="206934" x="6286500" y="5948363"/>
          <p14:tracePt t="206942" x="6278563" y="5948363"/>
          <p14:tracePt t="206950" x="6270625" y="5948363"/>
          <p14:tracePt t="206966" x="6253163" y="5948363"/>
          <p14:tracePt t="206982" x="6245225" y="5948363"/>
          <p14:tracePt t="206991" x="6235700" y="5948363"/>
          <p14:tracePt t="206998" x="6227763" y="5948363"/>
          <p14:tracePt t="207008" x="6210300" y="5948363"/>
          <p14:tracePt t="207014" x="6202363" y="5965825"/>
          <p14:tracePt t="207025" x="6194425" y="5973763"/>
          <p14:tracePt t="207030" x="6176963" y="5999163"/>
          <p14:tracePt t="207041" x="6176963" y="6016625"/>
          <p14:tracePt t="207046" x="6176963" y="6024563"/>
          <p14:tracePt t="207054" x="6167438" y="6042025"/>
          <p14:tracePt t="207063" x="6159500" y="6067425"/>
          <p14:tracePt t="207071" x="6159500" y="6084888"/>
          <p14:tracePt t="207079" x="6159500" y="6092825"/>
          <p14:tracePt t="207087" x="6159500" y="6102350"/>
          <p14:tracePt t="207094" x="6159500" y="6110288"/>
          <p14:tracePt t="207176" x="6159500" y="6102350"/>
          <p14:tracePt t="207184" x="6159500" y="6092825"/>
          <p14:tracePt t="207193" x="6151563" y="6092825"/>
          <p14:tracePt t="207199" x="6151563" y="6084888"/>
          <p14:tracePt t="207212" x="6151563" y="6076950"/>
          <p14:tracePt t="207215" x="6151563" y="6067425"/>
          <p14:tracePt t="207227" x="6151563" y="6059488"/>
          <p14:tracePt t="207272" x="6151563" y="6049963"/>
          <p14:tracePt t="207296" x="6167438" y="6049963"/>
          <p14:tracePt t="207303" x="6194425" y="6067425"/>
          <p14:tracePt t="207313" x="6194425" y="6076950"/>
          <p14:tracePt t="207318" x="6210300" y="6084888"/>
          <p14:tracePt t="207327" x="6210300" y="6092825"/>
          <p14:tracePt t="207334" x="6227763" y="6110288"/>
          <p14:tracePt t="207342" x="6245225" y="6118225"/>
          <p14:tracePt t="207350" x="6253163" y="6127750"/>
          <p14:tracePt t="207416" x="6261100" y="6127750"/>
          <p14:tracePt t="207432" x="6278563" y="6118225"/>
          <p14:tracePt t="207442" x="6278563" y="6110288"/>
          <p14:tracePt t="207450" x="6278563" y="6102350"/>
          <p14:tracePt t="207455" x="6286500" y="6092825"/>
          <p14:tracePt t="207462" x="6286500" y="6084888"/>
          <p14:tracePt t="207470" x="6286500" y="6076950"/>
          <p14:tracePt t="207494" x="6286500" y="6067425"/>
          <p14:tracePt t="207543" x="6261100" y="6067425"/>
          <p14:tracePt t="207552" x="6253163" y="6076950"/>
          <p14:tracePt t="207561" x="6245225" y="6076950"/>
          <p14:tracePt t="207567" x="6227763" y="6076950"/>
          <p14:tracePt t="207577" x="6210300" y="6092825"/>
          <p14:tracePt t="207583" x="6210300" y="6102350"/>
          <p14:tracePt t="207593" x="6202363" y="6102350"/>
          <p14:tracePt t="207599" x="6194425" y="6102350"/>
          <p14:tracePt t="207624" x="6184900" y="6102350"/>
          <p14:tracePt t="207642" x="6176963" y="6102350"/>
          <p14:tracePt t="207804" x="6167438" y="6092825"/>
          <p14:tracePt t="207821" x="6167438" y="6084888"/>
          <p14:tracePt t="207832" x="6167438" y="6076950"/>
          <p14:tracePt t="207840" x="6159500" y="6067425"/>
          <p14:tracePt t="207846" x="6159500" y="6059488"/>
          <p14:tracePt t="207855" x="6159500" y="6042025"/>
          <p14:tracePt t="207863" x="6159500" y="6034088"/>
          <p14:tracePt t="207871" x="6159500" y="6024563"/>
          <p14:tracePt t="207879" x="6159500" y="6016625"/>
          <p14:tracePt t="207895" x="6167438" y="6008688"/>
          <p14:tracePt t="207990" x="6167438" y="6024563"/>
          <p14:tracePt t="207998" x="6167438" y="6049963"/>
          <p14:tracePt t="208007" x="6176963" y="6076950"/>
          <p14:tracePt t="208014" x="6176963" y="6092825"/>
          <p14:tracePt t="208024" x="6176963" y="6110288"/>
          <p14:tracePt t="208030" x="6184900" y="6118225"/>
          <p14:tracePt t="208038" x="6184900" y="6127750"/>
          <p14:tracePt t="208054" x="6184900" y="6135688"/>
          <p14:tracePt t="208062" x="6184900" y="6143625"/>
          <p14:tracePt t="208087" x="6184900" y="6153150"/>
          <p14:tracePt t="208102" x="6194425" y="6153150"/>
          <p14:tracePt t="208118" x="6219825" y="6161088"/>
          <p14:tracePt t="208126" x="6227763" y="6161088"/>
          <p14:tracePt t="208142" x="6245225" y="6161088"/>
          <p14:tracePt t="208150" x="6253163" y="6161088"/>
          <p14:tracePt t="208166" x="6261100" y="6161088"/>
          <p14:tracePt t="208175" x="6270625" y="6161088"/>
          <p14:tracePt t="208182" x="6278563" y="6161088"/>
          <p14:tracePt t="208256" x="6270625" y="6169025"/>
          <p14:tracePt t="208263" x="6261100" y="6178550"/>
          <p14:tracePt t="208272" x="6253163" y="6178550"/>
          <p14:tracePt t="208280" x="6219825" y="6178550"/>
          <p14:tracePt t="208288" x="6202363" y="6178550"/>
          <p14:tracePt t="208295" x="6176963" y="6178550"/>
          <p14:tracePt t="208303" x="6151563" y="6178550"/>
          <p14:tracePt t="208311" x="6126163" y="6178550"/>
          <p14:tracePt t="208319" x="6100763" y="6178550"/>
          <p14:tracePt t="208326" x="6075363" y="6161088"/>
          <p14:tracePt t="208335" x="6075363" y="6153150"/>
          <p14:tracePt t="208343" x="6057900" y="6143625"/>
          <p14:tracePt t="208350" x="6049963" y="6127750"/>
          <p14:tracePt t="208366" x="6049963" y="6110288"/>
          <p14:tracePt t="208377" x="6049963" y="6102350"/>
          <p14:tracePt t="208392" x="6049963" y="6092825"/>
          <p14:tracePt t="208399" x="6049963" y="6084888"/>
          <p14:tracePt t="208414" x="6049963" y="6076950"/>
          <p14:tracePt t="208425" x="6057900" y="6076950"/>
          <p14:tracePt t="208431" x="6075363" y="6076950"/>
          <p14:tracePt t="208442" x="6100763" y="6076950"/>
          <p14:tracePt t="208447" x="6108700" y="6076950"/>
          <p14:tracePt t="208455" x="6134100" y="6076950"/>
          <p14:tracePt t="208462" x="6167438" y="6076950"/>
          <p14:tracePt t="208471" x="6194425" y="6084888"/>
          <p14:tracePt t="208479" x="6202363" y="6092825"/>
          <p14:tracePt t="208486" x="6219825" y="6102350"/>
          <p14:tracePt t="208503" x="6227763" y="6110288"/>
          <p14:tracePt t="208510" x="6227763" y="6118225"/>
          <p14:tracePt t="208518" x="6227763" y="6127750"/>
          <p14:tracePt t="208527" x="6227763" y="6135688"/>
          <p14:tracePt t="208535" x="6227763" y="6143625"/>
          <p14:tracePt t="208543" x="6227763" y="6153150"/>
          <p14:tracePt t="208566" x="6227763" y="6161088"/>
          <p14:tracePt t="208614" x="6219825" y="6161088"/>
          <p14:tracePt t="208623" x="6219825" y="6153150"/>
          <p14:tracePt t="208631" x="6219825" y="6143625"/>
          <p14:tracePt t="208640" x="6210300" y="6118225"/>
          <p14:tracePt t="208647" x="6210300" y="6110288"/>
          <p14:tracePt t="208662" x="6210300" y="6102350"/>
          <p14:tracePt t="208678" x="6210300" y="6092825"/>
          <p14:tracePt t="208742" x="6219825" y="6092825"/>
          <p14:tracePt t="208750" x="6227763" y="6102350"/>
          <p14:tracePt t="208759" x="6227763" y="6118225"/>
          <p14:tracePt t="208767" x="6235700" y="6118225"/>
          <p14:tracePt t="208776" x="6235700" y="6127750"/>
          <p14:tracePt t="208793" x="6235700" y="6135688"/>
          <p14:tracePt t="208800" x="6235700" y="6143625"/>
          <p14:tracePt t="210332" x="6227763" y="6143625"/>
          <p14:tracePt t="210555" x="6210300" y="6143625"/>
          <p14:tracePt t="210572" x="6202363" y="6143625"/>
          <p14:tracePt t="210732" x="6194425" y="6143625"/>
          <p14:tracePt t="210748" x="6176963" y="6135688"/>
          <p14:tracePt t="210757" x="6167438" y="6135688"/>
          <p14:tracePt t="210762" x="6159500" y="6127750"/>
          <p14:tracePt t="210770" x="6151563" y="6127750"/>
          <p14:tracePt t="210778" x="6126163" y="6127750"/>
          <p14:tracePt t="210787" x="6100763" y="6110288"/>
          <p14:tracePt t="210794" x="6075363" y="6102350"/>
          <p14:tracePt t="210803" x="6049963" y="6084888"/>
          <p14:tracePt t="210810" x="6040438" y="6084888"/>
          <p14:tracePt t="210818" x="6032500" y="6076950"/>
          <p14:tracePt t="210842" x="6024563" y="6076950"/>
          <p14:tracePt t="210850" x="6032500" y="6059488"/>
          <p14:tracePt t="210858" x="6049963" y="6059488"/>
          <p14:tracePt t="210866" x="6075363" y="6059488"/>
          <p14:tracePt t="210875" x="6116638" y="6059488"/>
          <p14:tracePt t="210882" x="6159500" y="6059488"/>
          <p14:tracePt t="210892" x="6219825" y="6059488"/>
          <p14:tracePt t="210909" x="6321425" y="6067425"/>
          <p14:tracePt t="210914" x="6372225" y="6084888"/>
          <p14:tracePt t="210924" x="6415088" y="6110288"/>
          <p14:tracePt t="210930" x="6423025" y="6118225"/>
          <p14:tracePt t="210940" x="6440488" y="6135688"/>
          <p14:tracePt t="210946" x="6440488" y="6153150"/>
          <p14:tracePt t="210954" x="6430963" y="6169025"/>
          <p14:tracePt t="210962" x="6423025" y="6178550"/>
          <p14:tracePt t="210970" x="6397625" y="6186488"/>
          <p14:tracePt t="210978" x="6380163" y="6186488"/>
          <p14:tracePt t="210986" x="6364288" y="6186488"/>
          <p14:tracePt t="210994" x="6329363" y="6186488"/>
          <p14:tracePt t="211002" x="6303963" y="6186488"/>
          <p14:tracePt t="211010" x="6278563" y="6178550"/>
          <p14:tracePt t="211018" x="6270625" y="6169025"/>
          <p14:tracePt t="211026" x="6253163" y="6135688"/>
          <p14:tracePt t="211034" x="6245225" y="6118225"/>
          <p14:tracePt t="211042" x="6245225" y="6102350"/>
          <p14:tracePt t="211050" x="6245225" y="6084888"/>
          <p14:tracePt t="211058" x="6245225" y="6076950"/>
          <p14:tracePt t="211066" x="6245225" y="6059488"/>
          <p14:tracePt t="211082" x="6245225" y="6049963"/>
          <p14:tracePt t="211170" x="6245225" y="6059488"/>
          <p14:tracePt t="211178" x="6245225" y="6067425"/>
          <p14:tracePt t="211194" x="6245225" y="6076950"/>
          <p14:tracePt t="211202" x="6261100" y="6092825"/>
          <p14:tracePt t="211276" x="6270625" y="6102350"/>
          <p14:tracePt t="211402" x="6270625" y="6092825"/>
          <p14:tracePt t="211411" x="6286500" y="6076950"/>
          <p14:tracePt t="211419" x="6321425" y="6076950"/>
          <p14:tracePt t="211427" x="6346825" y="6076950"/>
          <p14:tracePt t="211434" x="6380163" y="6076950"/>
          <p14:tracePt t="211442" x="6465888" y="6092825"/>
          <p14:tracePt t="211450" x="6550025" y="6102350"/>
          <p14:tracePt t="211458" x="6678613" y="6110288"/>
          <p14:tracePt t="211466" x="6873875" y="6135688"/>
          <p14:tracePt t="211476" x="7119938" y="6178550"/>
          <p14:tracePt t="211483" x="7315200" y="6211888"/>
          <p14:tracePt t="211494" x="7451725" y="6246813"/>
          <p14:tracePt t="211500" x="7553325" y="6262688"/>
          <p14:tracePt t="211509" x="7629525" y="6280150"/>
          <p14:tracePt t="211516" x="7672388" y="6297613"/>
          <p14:tracePt t="211528" x="7680325" y="6305550"/>
          <p14:tracePt t="211579" x="7688263" y="6305550"/>
          <p14:tracePt t="211595" x="7688263" y="6297613"/>
          <p14:tracePt t="211603" x="7705725" y="6272213"/>
          <p14:tracePt t="211611" x="7705725" y="6262688"/>
          <p14:tracePt t="211619" x="7705725" y="6254750"/>
          <p14:tracePt t="211675" x="7705725" y="6246813"/>
          <p14:tracePt t="211684" x="7688263" y="6246813"/>
          <p14:tracePt t="211694" x="7662863" y="6246813"/>
          <p14:tracePt t="211699" x="7629525" y="6246813"/>
          <p14:tracePt t="211710" x="7604125" y="6246813"/>
          <p14:tracePt t="211716" x="7553325" y="6246813"/>
          <p14:tracePt t="211726" x="7459663" y="6254750"/>
          <p14:tracePt t="211731" x="7348538" y="6254750"/>
          <p14:tracePt t="211742" x="7213600" y="6254750"/>
          <p14:tracePt t="211747" x="7069138" y="6262688"/>
          <p14:tracePt t="211758" x="6942138" y="6262688"/>
          <p14:tracePt t="211763" x="6838950" y="6272213"/>
          <p14:tracePt t="211771" x="6770688" y="6288088"/>
          <p14:tracePt t="211778" x="6719888" y="6305550"/>
          <p14:tracePt t="211791" x="6686550" y="6313488"/>
          <p14:tracePt t="211800" x="6678613" y="6313488"/>
          <p14:tracePt t="211868" x="6661150" y="6313488"/>
          <p14:tracePt t="211884" x="6653213" y="6313488"/>
          <p14:tracePt t="211894" x="6643688" y="6313488"/>
          <p14:tracePt t="211901" x="6635750" y="6313488"/>
          <p14:tracePt t="211930" x="6618288" y="6305550"/>
          <p14:tracePt t="211939" x="6610350" y="6297613"/>
          <p14:tracePt t="211955" x="6600825" y="6280150"/>
          <p14:tracePt t="211962" x="6584950" y="6272213"/>
          <p14:tracePt t="211970" x="6584950" y="6262688"/>
          <p14:tracePt t="211978" x="6575425" y="6262688"/>
          <p14:tracePt t="211994" x="6559550" y="6246813"/>
          <p14:tracePt t="212002" x="6550025" y="6237288"/>
          <p14:tracePt t="212010" x="6542088" y="6229350"/>
          <p14:tracePt t="212026" x="6524625" y="6221413"/>
          <p14:tracePt t="212034" x="6524625" y="6211888"/>
          <p14:tracePt t="212042" x="6516688" y="6203950"/>
          <p14:tracePt t="212058" x="6516688" y="6194425"/>
          <p14:tracePt t="212066" x="6499225" y="6178550"/>
          <p14:tracePt t="212082" x="6483350" y="6161088"/>
          <p14:tracePt t="212092" x="6473825" y="6161088"/>
          <p14:tracePt t="212098" x="6465888" y="6143625"/>
          <p14:tracePt t="212188" x="6456363" y="6135688"/>
          <p14:tracePt t="212203" x="6448425" y="6135688"/>
          <p14:tracePt t="212274" x="6448425" y="6118225"/>
          <p14:tracePt t="212282" x="6465888" y="6110288"/>
          <p14:tracePt t="212290" x="6465888" y="6102350"/>
          <p14:tracePt t="212298" x="6473825" y="6059488"/>
          <p14:tracePt t="212308" x="6483350" y="6042025"/>
          <p14:tracePt t="212314" x="6491288" y="6024563"/>
          <p14:tracePt t="212324" x="6499225" y="5999163"/>
          <p14:tracePt t="212330" x="6499225" y="5965825"/>
          <p14:tracePt t="212340" x="6499225" y="5957888"/>
          <p14:tracePt t="212346" x="6499225" y="5940425"/>
          <p14:tracePt t="212362" x="6499225" y="5905500"/>
          <p14:tracePt t="212370" x="6499225" y="5889625"/>
          <p14:tracePt t="212394" x="6483350" y="5854700"/>
          <p14:tracePt t="212402" x="6465888" y="5821363"/>
          <p14:tracePt t="212410" x="6430963" y="5761038"/>
          <p14:tracePt t="212418" x="6415088" y="5727700"/>
          <p14:tracePt t="212610" x="6448425" y="5745163"/>
          <p14:tracePt t="212618" x="6483350" y="5778500"/>
          <p14:tracePt t="212627" x="6516688" y="5795963"/>
          <p14:tracePt t="212635" x="6567488" y="5813425"/>
          <p14:tracePt t="212644" x="6635750" y="5838825"/>
          <p14:tracePt t="212651" x="6686550" y="5854700"/>
          <p14:tracePt t="212661" x="6719888" y="5880100"/>
          <p14:tracePt t="212667" x="6729413" y="5880100"/>
          <p14:tracePt t="212723" x="6694488" y="5872163"/>
          <p14:tracePt t="212731" x="6694488" y="5864225"/>
          <p14:tracePt t="212747" x="6686550" y="5854700"/>
          <p14:tracePt t="212756" x="6686550" y="5846763"/>
          <p14:tracePt t="212764" x="6686550" y="5838825"/>
          <p14:tracePt t="212784" x="6686550" y="5821363"/>
          <p14:tracePt t="212799" x="6686550" y="5788025"/>
          <p14:tracePt t="212803" x="6686550" y="5761038"/>
          <p14:tracePt t="212813" x="6686550" y="5735638"/>
          <p14:tracePt t="212814" x="6669088" y="5710238"/>
          <p14:tracePt t="212825" x="6661150" y="5702300"/>
          <p14:tracePt t="212831" x="6661150" y="5694363"/>
          <p14:tracePt t="212841" x="6661150" y="5684838"/>
          <p14:tracePt t="212880" x="6653213" y="5684838"/>
          <p14:tracePt t="212910" x="6635750" y="5694363"/>
          <p14:tracePt t="212919" x="6600825" y="5727700"/>
          <p14:tracePt t="212926" x="6567488" y="5761038"/>
          <p14:tracePt t="212934" x="6550025" y="5778500"/>
          <p14:tracePt t="212942" x="6534150" y="5795963"/>
          <p14:tracePt t="212950" x="6499225" y="5829300"/>
          <p14:tracePt t="212960" x="6465888" y="5872163"/>
          <p14:tracePt t="212967" x="6430963" y="5922963"/>
          <p14:tracePt t="212975" x="6405563" y="5983288"/>
          <p14:tracePt t="212982" x="6372225" y="6042025"/>
          <p14:tracePt t="212992" x="6354763" y="6092825"/>
          <p14:tracePt t="212999" x="6329363" y="6135688"/>
          <p14:tracePt t="213009" x="6311900" y="6178550"/>
          <p14:tracePt t="213014" x="6311900" y="6221413"/>
          <p14:tracePt t="213024" x="6303963" y="6254750"/>
          <p14:tracePt t="213032" x="6296025" y="6280150"/>
          <p14:tracePt t="213042" x="6296025" y="6288088"/>
          <p14:tracePt t="213046" x="6286500" y="6305550"/>
          <p14:tracePt t="213058" x="6286500" y="6323013"/>
          <p14:tracePt t="213071" x="6286500" y="6330950"/>
          <p14:tracePt t="213079" x="6286500" y="6338888"/>
          <p14:tracePt t="213103" x="6278563" y="6348413"/>
          <p14:tracePt t="213118" x="6278563" y="6338888"/>
          <p14:tracePt t="213135" x="6278563" y="6323013"/>
          <p14:tracePt t="213142" x="6270625" y="6305550"/>
          <p14:tracePt t="213151" x="6261100" y="6272213"/>
          <p14:tracePt t="213160" x="6245225" y="6229350"/>
          <p14:tracePt t="213166" x="6235700" y="6186488"/>
          <p14:tracePt t="213176" x="6219825" y="6127750"/>
          <p14:tracePt t="213182" x="6210300" y="6067425"/>
          <p14:tracePt t="213192" x="6210300" y="6008688"/>
          <p14:tracePt t="213199" x="6210300" y="5940425"/>
          <p14:tracePt t="213209" x="6219825" y="5854700"/>
          <p14:tracePt t="213214" x="6261100" y="5778500"/>
          <p14:tracePt t="213224" x="6303963" y="5694363"/>
          <p14:tracePt t="213230" x="6364288" y="5608638"/>
          <p14:tracePt t="213241" x="6415088" y="5524500"/>
          <p14:tracePt t="213246" x="6483350" y="5446713"/>
          <p14:tracePt t="213257" x="6559550" y="5370513"/>
          <p14:tracePt t="213263" x="6643688" y="5286375"/>
          <p14:tracePt t="213270" x="6754813" y="5218113"/>
          <p14:tracePt t="213278" x="6889750" y="5141913"/>
          <p14:tracePt t="213286" x="7043738" y="5056188"/>
          <p14:tracePt t="213294" x="7196138" y="4987925"/>
          <p14:tracePt t="213301" x="7332663" y="4903788"/>
          <p14:tracePt t="213310" x="7434263" y="4860925"/>
          <p14:tracePt t="213318" x="7527925" y="4810125"/>
          <p14:tracePt t="213325" x="7612063" y="4775200"/>
          <p14:tracePt t="213333" x="7688263" y="4741863"/>
          <p14:tracePt t="213342" x="7731125" y="4724400"/>
          <p14:tracePt t="213350" x="7773988" y="4708525"/>
          <p14:tracePt t="213359" x="7781925" y="4691063"/>
          <p14:tracePt t="213366" x="7791450" y="4691063"/>
          <p14:tracePt t="213374" x="7807325" y="4691063"/>
          <p14:tracePt t="213382" x="7824788" y="4699000"/>
          <p14:tracePt t="213391" x="7832725" y="4699000"/>
          <p14:tracePt t="213398" x="7850188" y="4733925"/>
          <p14:tracePt t="213407" x="7859713" y="4749800"/>
          <p14:tracePt t="213414" x="7875588" y="4767263"/>
          <p14:tracePt t="213423" x="7875588" y="4775200"/>
          <p14:tracePt t="213430" x="7875588" y="4784725"/>
          <p14:tracePt t="213440" x="7885113" y="4784725"/>
          <p14:tracePt t="213457" x="7893050" y="4784725"/>
          <p14:tracePt t="213503" x="7885113" y="4784725"/>
          <p14:tracePt t="213520" x="7850188" y="4775200"/>
          <p14:tracePt t="213528" x="7842250" y="4775200"/>
          <p14:tracePt t="213536" x="7816850" y="4775200"/>
          <p14:tracePt t="213544" x="7791450" y="4775200"/>
          <p14:tracePt t="213552" x="7756525" y="4775200"/>
          <p14:tracePt t="213561" x="7740650" y="4775200"/>
          <p14:tracePt t="213568" x="7723188" y="4775200"/>
          <p14:tracePt t="213578" x="7715250" y="4775200"/>
          <p14:tracePt t="213583" x="7697788" y="4784725"/>
          <p14:tracePt t="213592" x="7680325" y="4792663"/>
          <p14:tracePt t="213598" x="7662863" y="4818063"/>
          <p14:tracePt t="213608" x="7654925" y="4835525"/>
          <p14:tracePt t="213614" x="7629525" y="4868863"/>
          <p14:tracePt t="213625" x="7621588" y="4886325"/>
          <p14:tracePt t="213630" x="7596188" y="4919663"/>
          <p14:tracePt t="213640" x="7561263" y="4972050"/>
          <p14:tracePt t="213646" x="7535863" y="5005388"/>
          <p14:tracePt t="213657" x="7502525" y="5048250"/>
          <p14:tracePt t="213662" x="7467600" y="5099050"/>
          <p14:tracePt t="213671" x="7451725" y="5141913"/>
          <p14:tracePt t="213678" x="7426325" y="5183188"/>
          <p14:tracePt t="213686" x="7400925" y="5218113"/>
          <p14:tracePt t="213694" x="7366000" y="5268913"/>
          <p14:tracePt t="213702" x="7323138" y="5337175"/>
          <p14:tracePt t="213710" x="7289800" y="5405438"/>
          <p14:tracePt t="213718" x="7239000" y="5489575"/>
          <p14:tracePt t="213726" x="7196138" y="5575300"/>
          <p14:tracePt t="213734" x="7137400" y="5668963"/>
          <p14:tracePt t="213742" x="7077075" y="5761038"/>
          <p14:tracePt t="213750" x="7026275" y="5854700"/>
          <p14:tracePt t="213758" x="6967538" y="5957888"/>
          <p14:tracePt t="213766" x="6907213" y="6034088"/>
          <p14:tracePt t="213776" x="6864350" y="6110288"/>
          <p14:tracePt t="213783" x="6813550" y="6161088"/>
          <p14:tracePt t="213791" x="6754813" y="6211888"/>
          <p14:tracePt t="213798" x="6729413" y="6246813"/>
          <p14:tracePt t="213808" x="6694488" y="6280150"/>
          <p14:tracePt t="213814" x="6678613" y="6305550"/>
          <p14:tracePt t="213824" x="6661150" y="6323013"/>
          <p14:tracePt t="213830" x="6653213" y="6338888"/>
          <p14:tracePt t="213840" x="6635750" y="6348413"/>
          <p14:tracePt t="213846" x="6635750" y="6356350"/>
          <p14:tracePt t="213856" x="6626225" y="6356350"/>
          <p14:tracePt t="213862" x="6626225" y="6365875"/>
          <p14:tracePt t="213902" x="6618288" y="6373813"/>
          <p14:tracePt t="213935" x="6610350" y="6373813"/>
          <p14:tracePt t="214063" x="6610350" y="6365875"/>
          <p14:tracePt t="214080" x="6610350" y="6356350"/>
          <p14:tracePt t="214088" x="6618288" y="6338888"/>
          <p14:tracePt t="214111" x="6626225" y="6323013"/>
          <p14:tracePt t="214120" x="6626225" y="6313488"/>
          <p14:tracePt t="214143" x="6635750" y="6305550"/>
          <p14:tracePt t="214151" x="6643688" y="6297613"/>
          <p14:tracePt t="214159" x="6669088" y="6288088"/>
          <p14:tracePt t="214167" x="6678613" y="6272213"/>
          <p14:tracePt t="214177" x="6686550" y="6272213"/>
          <p14:tracePt t="214208" x="6694488" y="6272213"/>
          <p14:tracePt t="214224" x="6704013" y="6272213"/>
          <p14:tracePt t="214231" x="6711950" y="6272213"/>
          <p14:tracePt t="214242" x="6719888" y="6262688"/>
          <p14:tracePt t="214263" x="6745288" y="6262688"/>
          <p14:tracePt t="214274" x="6762750" y="6262688"/>
          <p14:tracePt t="214279" x="6797675" y="6262688"/>
          <p14:tracePt t="214287" x="6823075" y="6262688"/>
          <p14:tracePt t="214295" x="6856413" y="6254750"/>
          <p14:tracePt t="214303" x="6881813" y="6237288"/>
          <p14:tracePt t="214310" x="6907213" y="6237288"/>
          <p14:tracePt t="214319" x="6932613" y="6229350"/>
          <p14:tracePt t="214327" x="6950075" y="6221413"/>
          <p14:tracePt t="214351" x="6958013" y="6211888"/>
          <p14:tracePt t="214831" x="6958013" y="6178550"/>
          <p14:tracePt t="214839" x="6958013" y="6169025"/>
          <p14:tracePt t="214847" x="6958013" y="6153150"/>
          <p14:tracePt t="214856" x="6958013" y="6135688"/>
          <p14:tracePt t="214863" x="6967538" y="6118225"/>
          <p14:tracePt t="214875" x="6975475" y="6084888"/>
          <p14:tracePt t="214879" x="7008813" y="6049963"/>
          <p14:tracePt t="214892" x="7026275" y="6034088"/>
          <p14:tracePt t="214894" x="7043738" y="6008688"/>
          <p14:tracePt t="214902" x="7069138" y="5991225"/>
          <p14:tracePt t="214910" x="7077075" y="5983288"/>
          <p14:tracePt t="214918" x="7085013" y="5983288"/>
          <p14:tracePt t="214942" x="7102475" y="5991225"/>
          <p14:tracePt t="214958" x="7112000" y="5999163"/>
          <p14:tracePt t="214966" x="7127875" y="6024563"/>
          <p14:tracePt t="214974" x="7162800" y="6049963"/>
          <p14:tracePt t="214982" x="7178675" y="6084888"/>
          <p14:tracePt t="214992" x="7196138" y="6092825"/>
          <p14:tracePt t="214998" x="7213600" y="6118225"/>
          <p14:tracePt t="215007" x="7229475" y="6135688"/>
          <p14:tracePt t="215014" x="7264400" y="6153150"/>
          <p14:tracePt t="215023" x="7281863" y="6178550"/>
          <p14:tracePt t="215030" x="7289800" y="6178550"/>
          <p14:tracePt t="215041" x="7289800" y="6194425"/>
          <p14:tracePt t="215056" x="7289800" y="6203950"/>
          <p14:tracePt t="215073" x="7289800" y="6221413"/>
          <p14:tracePt t="215087" x="7289800" y="6229350"/>
          <p14:tracePt t="215110" x="7281863" y="6229350"/>
          <p14:tracePt t="215118" x="7272338" y="6229350"/>
          <p14:tracePt t="215126" x="7256463" y="6229350"/>
          <p14:tracePt t="215135" x="7246938" y="6229350"/>
          <p14:tracePt t="215142" x="7229475" y="6229350"/>
          <p14:tracePt t="215150" x="7221538" y="6229350"/>
          <p14:tracePt t="215158" x="7196138" y="6229350"/>
          <p14:tracePt t="215167" x="7178675" y="6229350"/>
          <p14:tracePt t="215175" x="7153275" y="6229350"/>
          <p14:tracePt t="215191" x="7127875" y="6229350"/>
          <p14:tracePt t="215208" x="7112000" y="6229350"/>
          <p14:tracePt t="215224" x="7094538" y="6221413"/>
          <p14:tracePt t="215230" x="7085013" y="6221413"/>
          <p14:tracePt t="215247" x="7069138" y="6203950"/>
          <p14:tracePt t="215263" x="7059613" y="6203950"/>
          <p14:tracePt t="215271" x="7059613" y="6194425"/>
          <p14:tracePt t="215278" x="7051675" y="6194425"/>
          <p14:tracePt t="215294" x="7043738" y="6178550"/>
          <p14:tracePt t="215302" x="7034213" y="6178550"/>
          <p14:tracePt t="215310" x="7034213" y="6169025"/>
          <p14:tracePt t="215342" x="7034213" y="6161088"/>
          <p14:tracePt t="215350" x="7018338" y="6143625"/>
          <p14:tracePt t="215359" x="7018338" y="6135688"/>
          <p14:tracePt t="215366" x="7018338" y="6127750"/>
          <p14:tracePt t="215375" x="7018338" y="6110288"/>
          <p14:tracePt t="215383" x="7000875" y="6092825"/>
          <p14:tracePt t="215391" x="7000875" y="6084888"/>
          <p14:tracePt t="215398" x="7000875" y="6076950"/>
          <p14:tracePt t="215424" x="7000875" y="6067425"/>
          <p14:tracePt t="215430" x="7000875" y="6059488"/>
          <p14:tracePt t="215441" x="7000875" y="6049963"/>
          <p14:tracePt t="215470" x="7000875" y="6042025"/>
          <p14:tracePt t="215486" x="7000875" y="6034088"/>
          <p14:tracePt t="215518" x="7000875" y="6024563"/>
          <p14:tracePt t="215534" x="7008813" y="6016625"/>
          <p14:tracePt t="215558" x="7018338" y="6016625"/>
          <p14:tracePt t="215566" x="7026275" y="6008688"/>
          <p14:tracePt t="215582" x="7034213" y="6008688"/>
          <p14:tracePt t="215598" x="7043738" y="6008688"/>
          <p14:tracePt t="215680" x="7059613" y="6008688"/>
          <p14:tracePt t="215728" x="7069138" y="6016625"/>
          <p14:tracePt t="215736" x="7069138" y="6024563"/>
          <p14:tracePt t="215775" x="7069138" y="6034088"/>
          <p14:tracePt t="215792" x="7077075" y="6042025"/>
          <p14:tracePt t="215801" x="7085013" y="6049963"/>
          <p14:tracePt t="215840" x="7094538" y="6059488"/>
          <p14:tracePt t="215908" x="7102475" y="6067425"/>
          <p14:tracePt t="215932" x="7112000" y="6067425"/>
          <p14:tracePt t="215941" x="7119938" y="6067425"/>
          <p14:tracePt t="215948" x="7119938" y="6076950"/>
          <p14:tracePt t="215972" x="7127875" y="6076950"/>
          <p14:tracePt t="215988" x="7145338" y="6076950"/>
          <p14:tracePt t="215995" x="7153275" y="6076950"/>
          <p14:tracePt t="216003" x="7162800" y="6076950"/>
          <p14:tracePt t="216011" x="7170738" y="6076950"/>
          <p14:tracePt t="216019" x="7196138" y="6076950"/>
          <p14:tracePt t="216026" x="7221538" y="6067425"/>
          <p14:tracePt t="216035" x="7246938" y="6067425"/>
          <p14:tracePt t="216042" x="7264400" y="6059488"/>
          <p14:tracePt t="216051" x="7289800" y="6049963"/>
          <p14:tracePt t="216060" x="7323138" y="6042025"/>
          <p14:tracePt t="216067" x="7373938" y="6042025"/>
          <p14:tracePt t="216077" x="7416800" y="6042025"/>
          <p14:tracePt t="216083" x="7485063" y="6042025"/>
          <p14:tracePt t="216092" x="7545388" y="6042025"/>
          <p14:tracePt t="216099" x="7612063" y="6042025"/>
          <p14:tracePt t="216108" x="7654925" y="6042025"/>
          <p14:tracePt t="216115" x="7705725" y="6042025"/>
          <p14:tracePt t="216124" x="7740650" y="6042025"/>
          <p14:tracePt t="216131" x="7748588" y="6042025"/>
          <p14:tracePt t="216140" x="7766050" y="6042025"/>
          <p14:tracePt t="216146" x="7773988" y="6042025"/>
          <p14:tracePt t="216158" x="7781925" y="6049963"/>
          <p14:tracePt t="216163" x="7791450" y="6049963"/>
          <p14:tracePt t="216175" x="7799388" y="6049963"/>
          <p14:tracePt t="216179" x="7816850" y="6059488"/>
          <p14:tracePt t="216188" x="7824788" y="6067425"/>
          <p14:tracePt t="216203" x="7832725" y="6067425"/>
          <p14:tracePt t="216210" x="7842250" y="6076950"/>
          <p14:tracePt t="216219" x="7850188" y="6076950"/>
          <p14:tracePt t="216292" x="7859713" y="6076950"/>
          <p14:tracePt t="216300" x="7867650" y="6076950"/>
          <p14:tracePt t="216316" x="7875588" y="6076950"/>
          <p14:tracePt t="216324" x="7893050" y="6059488"/>
          <p14:tracePt t="216341" x="7900988" y="6042025"/>
          <p14:tracePt t="216347" x="7926388" y="6034088"/>
          <p14:tracePt t="216360" x="7926388" y="6024563"/>
          <p14:tracePt t="216363" x="7943850" y="6024563"/>
          <p14:tracePt t="216375" x="7943850" y="6016625"/>
          <p14:tracePt t="216379" x="7951788" y="6016625"/>
          <p14:tracePt t="216420" x="7951788" y="6008688"/>
          <p14:tracePt t="216484" x="7951788" y="5999163"/>
          <p14:tracePt t="216626" x="7951788" y="5991225"/>
          <p14:tracePt t="216642" x="7951788" y="5983288"/>
          <p14:tracePt t="216650" x="7951788" y="5973763"/>
          <p14:tracePt t="216658" x="7951788" y="5948363"/>
          <p14:tracePt t="216666" x="7951788" y="5932488"/>
          <p14:tracePt t="216674" x="7943850" y="5905500"/>
          <p14:tracePt t="216682" x="7935913" y="5880100"/>
          <p14:tracePt t="216691" x="7935913" y="5864225"/>
          <p14:tracePt t="216698" x="7935913" y="5829300"/>
          <p14:tracePt t="216708" x="7935913" y="5813425"/>
          <p14:tracePt t="216714" x="7935913" y="5778500"/>
          <p14:tracePt t="216724" x="7935913" y="5753100"/>
          <p14:tracePt t="216731" x="7935913" y="5727700"/>
          <p14:tracePt t="216741" x="7943850" y="5710238"/>
          <p14:tracePt t="216746" x="7951788" y="5694363"/>
          <p14:tracePt t="216757" x="7961313" y="5694363"/>
          <p14:tracePt t="216819" x="7961313" y="5702300"/>
          <p14:tracePt t="216836" x="7961313" y="5719763"/>
          <p14:tracePt t="216843" x="7951788" y="5727700"/>
          <p14:tracePt t="216851" x="7951788" y="5735638"/>
          <p14:tracePt t="216859" x="7951788" y="5753100"/>
          <p14:tracePt t="216867" x="7951788" y="5778500"/>
          <p14:tracePt t="216876" x="7943850" y="5788025"/>
          <p14:tracePt t="216894" x="7943850" y="5829300"/>
          <p14:tracePt t="216899" x="7943850" y="5846763"/>
          <p14:tracePt t="216909" x="7943850" y="5854700"/>
          <p14:tracePt t="216915" x="7943850" y="5889625"/>
          <p14:tracePt t="216925" x="7943850" y="5905500"/>
          <p14:tracePt t="216931" x="7943850" y="5932488"/>
          <p14:tracePt t="216941" x="7935913" y="5957888"/>
          <p14:tracePt t="216947" x="7935913" y="5965825"/>
          <p14:tracePt t="216958" x="7926388" y="5983288"/>
          <p14:tracePt t="216963" x="7918450" y="5999163"/>
          <p14:tracePt t="216975" x="7910513" y="5999163"/>
          <p14:tracePt t="216979" x="7900988" y="6008688"/>
          <p14:tracePt t="216995" x="7893050" y="6024563"/>
          <p14:tracePt t="217043" x="7875588" y="6024563"/>
          <p14:tracePt t="217060" x="7867650" y="6024563"/>
          <p14:tracePt t="217067" x="7850188" y="6024563"/>
          <p14:tracePt t="217076" x="7832725" y="6024563"/>
          <p14:tracePt t="217083" x="7824788" y="6024563"/>
          <p14:tracePt t="217093" x="7807325" y="6016625"/>
          <p14:tracePt t="217099" x="7781925" y="5999163"/>
          <p14:tracePt t="217110" x="7756525" y="5991225"/>
          <p14:tracePt t="217115" x="7740650" y="5973763"/>
          <p14:tracePt t="217125" x="7715250" y="5973763"/>
          <p14:tracePt t="217131" x="7680325" y="5965825"/>
          <p14:tracePt t="217141" x="7637463" y="5948363"/>
          <p14:tracePt t="217147" x="7612063" y="5948363"/>
          <p14:tracePt t="217159" x="7596188" y="5940425"/>
          <p14:tracePt t="217163" x="7570788" y="5940425"/>
          <p14:tracePt t="217174" x="7535863" y="5940425"/>
          <p14:tracePt t="217179" x="7502525" y="5940425"/>
          <p14:tracePt t="217191" x="7451725" y="5940425"/>
          <p14:tracePt t="217195" x="7408863" y="5940425"/>
          <p14:tracePt t="217203" x="7366000" y="5957888"/>
          <p14:tracePt t="217211" x="7340600" y="5965825"/>
          <p14:tracePt t="217219" x="7323138" y="5965825"/>
          <p14:tracePt t="217227" x="7307263" y="5983288"/>
          <p14:tracePt t="217235" x="7272338" y="5991225"/>
          <p14:tracePt t="217245" x="7246938" y="6008688"/>
          <p14:tracePt t="217251" x="7221538" y="6024563"/>
          <p14:tracePt t="217260" x="7204075" y="6042025"/>
          <p14:tracePt t="217267" x="7170738" y="6059488"/>
          <p14:tracePt t="217275" x="7137400" y="6067425"/>
          <p14:tracePt t="217283" x="7102475" y="6084888"/>
          <p14:tracePt t="217293" x="7077075" y="6110288"/>
          <p14:tracePt t="217299" x="7069138" y="6110288"/>
          <p14:tracePt t="217308" x="7051675" y="6118225"/>
          <p14:tracePt t="217388" x="7043738" y="6118225"/>
          <p14:tracePt t="217395" x="7043738" y="6110288"/>
          <p14:tracePt t="217404" x="7043738" y="6102350"/>
          <p14:tracePt t="217460" x="7043738" y="6092825"/>
          <p14:tracePt t="217468" x="7051675" y="6084888"/>
          <p14:tracePt t="217477" x="7085013" y="6084888"/>
          <p14:tracePt t="217483" x="7112000" y="6084888"/>
          <p14:tracePt t="217494" x="7137400" y="6084888"/>
          <p14:tracePt t="217500" x="7178675" y="6084888"/>
          <p14:tracePt t="217510" x="7229475" y="6084888"/>
          <p14:tracePt t="217516" x="7297738" y="6084888"/>
          <p14:tracePt t="217525" x="7373938" y="6076950"/>
          <p14:tracePt t="217532" x="7451725" y="6059488"/>
          <p14:tracePt t="217542" x="7527925" y="6059488"/>
          <p14:tracePt t="217548" x="7604125" y="6049963"/>
          <p14:tracePt t="217560" x="7672388" y="6042025"/>
          <p14:tracePt t="217563" x="7715250" y="6034088"/>
          <p14:tracePt t="217575" x="7748588" y="6034088"/>
          <p14:tracePt t="217579" x="7756525" y="6034088"/>
          <p14:tracePt t="217586" x="7766050" y="6034088"/>
          <p14:tracePt t="217594" x="7773988" y="6034088"/>
          <p14:tracePt t="217618" x="7773988" y="6016625"/>
          <p14:tracePt t="217626" x="7773988" y="6008688"/>
          <p14:tracePt t="217634" x="7791450" y="5999163"/>
          <p14:tracePt t="217649" x="7799388" y="5973763"/>
          <p14:tracePt t="217658" x="7807325" y="5957888"/>
          <p14:tracePt t="217666" x="7816850" y="5948363"/>
          <p14:tracePt t="217674" x="7824788" y="5940425"/>
          <p14:tracePt t="217681" x="7832725" y="5915025"/>
          <p14:tracePt t="217692" x="7832725" y="5897563"/>
          <p14:tracePt t="217698" x="7842250" y="5872163"/>
          <p14:tracePt t="217707" x="7842250" y="5864225"/>
          <p14:tracePt t="217715" x="7850188" y="5838825"/>
          <p14:tracePt t="217723" x="7850188" y="5813425"/>
          <p14:tracePt t="217730" x="7859713" y="5795963"/>
          <p14:tracePt t="217739" x="7859713" y="5778500"/>
          <p14:tracePt t="217746" x="7859713" y="5753100"/>
          <p14:tracePt t="217756" x="7867650" y="5745163"/>
          <p14:tracePt t="217762" x="7867650" y="5735638"/>
          <p14:tracePt t="217773" x="7867650" y="5727700"/>
          <p14:tracePt t="217852" x="7859713" y="5745163"/>
          <p14:tracePt t="217861" x="7850188" y="5753100"/>
          <p14:tracePt t="217869" x="7850188" y="5761038"/>
          <p14:tracePt t="217878" x="7850188" y="5770563"/>
          <p14:tracePt t="217894" x="7842250" y="5778500"/>
          <p14:tracePt t="217915" x="7842250" y="5821363"/>
          <p14:tracePt t="217924" x="7842250" y="5829300"/>
          <p14:tracePt t="217931" x="7842250" y="5854700"/>
          <p14:tracePt t="217940" x="7842250" y="5864225"/>
          <p14:tracePt t="217946" x="7842250" y="5880100"/>
          <p14:tracePt t="217956" x="7842250" y="5897563"/>
          <p14:tracePt t="217963" x="7842250" y="5905500"/>
          <p14:tracePt t="217974" x="7842250" y="5915025"/>
          <p14:tracePt t="217979" x="7842250" y="5922963"/>
          <p14:tracePt t="217987" x="7842250" y="5932488"/>
          <p14:tracePt t="217994" x="7842250" y="5940425"/>
          <p14:tracePt t="218003" x="7842250" y="5957888"/>
          <p14:tracePt t="218011" x="7842250" y="5965825"/>
          <p14:tracePt t="218018" x="7842250" y="5973763"/>
          <p14:tracePt t="218026" x="7842250" y="5983288"/>
          <p14:tracePt t="218035" x="7842250" y="5999163"/>
          <p14:tracePt t="218051" x="7832725" y="6008688"/>
          <p14:tracePt t="218067" x="7816850" y="6016625"/>
          <p14:tracePt t="218098" x="7807325" y="6024563"/>
          <p14:tracePt t="218107" x="7807325" y="6034088"/>
          <p14:tracePt t="218114" x="7791450" y="6034088"/>
          <p14:tracePt t="218124" x="7781925" y="6042025"/>
          <p14:tracePt t="218130" x="7773988" y="6049963"/>
          <p14:tracePt t="218140" x="7756525" y="6049963"/>
          <p14:tracePt t="218146" x="7731125" y="6067425"/>
          <p14:tracePt t="218156" x="7715250" y="6067425"/>
          <p14:tracePt t="218162" x="7688263" y="6076950"/>
          <p14:tracePt t="218173" x="7672388" y="6076950"/>
          <p14:tracePt t="218179" x="7654925" y="6084888"/>
          <p14:tracePt t="218189" x="7646988" y="6084888"/>
          <p14:tracePt t="218194" x="7629525" y="6084888"/>
          <p14:tracePt t="218203" x="7621588" y="6084888"/>
          <p14:tracePt t="218234" x="7612063" y="6084888"/>
          <p14:tracePt t="218242" x="7604125" y="6084888"/>
          <p14:tracePt t="218258" x="7586663" y="6084888"/>
          <p14:tracePt t="218274" x="7578725" y="6084888"/>
          <p14:tracePt t="218283" x="7578725" y="6076950"/>
          <p14:tracePt t="218298" x="7570788" y="6067425"/>
          <p14:tracePt t="218307" x="7570788" y="6049963"/>
          <p14:tracePt t="218325" x="7570788" y="6034088"/>
          <p14:tracePt t="218330" x="7570788" y="6016625"/>
          <p14:tracePt t="218340" x="7570788" y="6008688"/>
          <p14:tracePt t="218347" x="7578725" y="5991225"/>
          <p14:tracePt t="218355" x="7586663" y="5983288"/>
          <p14:tracePt t="218362" x="7586663" y="5965825"/>
          <p14:tracePt t="218379" x="7596188" y="5957888"/>
          <p14:tracePt t="218389" x="7604125" y="5957888"/>
          <p14:tracePt t="218402" x="7604125" y="5940425"/>
          <p14:tracePt t="218410" x="7612063" y="5940425"/>
          <p14:tracePt t="218419" x="7621588" y="5932488"/>
          <p14:tracePt t="218427" x="7629525" y="5932488"/>
          <p14:tracePt t="218435" x="7646988" y="5922963"/>
          <p14:tracePt t="218450" x="7654925" y="5922963"/>
          <p14:tracePt t="218458" x="7662863" y="5915025"/>
          <p14:tracePt t="218475" x="7680325" y="5915025"/>
          <p14:tracePt t="218482" x="7688263" y="5915025"/>
          <p14:tracePt t="218491" x="7697788" y="5915025"/>
          <p14:tracePt t="218499" x="7715250" y="5915025"/>
          <p14:tracePt t="218515" x="7723188" y="5915025"/>
          <p14:tracePt t="218539" x="7731125" y="5915025"/>
          <p14:tracePt t="218556" x="7731125" y="5922963"/>
          <p14:tracePt t="218562" x="7731125" y="5932488"/>
          <p14:tracePt t="218573" x="7731125" y="5940425"/>
          <p14:tracePt t="218578" x="7731125" y="5957888"/>
          <p14:tracePt t="218589" x="7731125" y="5965825"/>
          <p14:tracePt t="218595" x="7731125" y="5973763"/>
          <p14:tracePt t="218603" x="7740650" y="5991225"/>
          <p14:tracePt t="218610" x="7740650" y="5999163"/>
          <p14:tracePt t="218619" x="7740650" y="6016625"/>
          <p14:tracePt t="218626" x="7740650" y="6024563"/>
          <p14:tracePt t="218635" x="7740650" y="6034088"/>
          <p14:tracePt t="218643" x="7740650" y="6049963"/>
          <p14:tracePt t="218658" x="7740650" y="6059488"/>
          <p14:tracePt t="218667" x="7731125" y="6059488"/>
          <p14:tracePt t="218674" x="7731125" y="6067425"/>
          <p14:tracePt t="218691" x="7731125" y="6076950"/>
          <p14:tracePt t="218699" x="7731125" y="6084888"/>
          <p14:tracePt t="218708" x="7731125" y="6092825"/>
          <p14:tracePt t="218866" x="7723188" y="6084888"/>
          <p14:tracePt t="218873" x="7723188" y="6076950"/>
          <p14:tracePt t="218982" x="7715250" y="6076950"/>
          <p14:tracePt t="218990" x="7705725" y="6084888"/>
          <p14:tracePt t="218998" x="7705725" y="6092825"/>
          <p14:tracePt t="219007" x="7705725" y="6102350"/>
          <p14:tracePt t="219015" x="7715250" y="6118225"/>
          <p14:tracePt t="219024" x="7723188" y="6135688"/>
          <p14:tracePt t="219030" x="7731125" y="6153150"/>
          <p14:tracePt t="219040" x="7740650" y="6161088"/>
          <p14:tracePt t="219047" x="7766050" y="6186488"/>
          <p14:tracePt t="219063" x="7773988" y="6203950"/>
          <p14:tracePt t="219073" x="7781925" y="6203950"/>
          <p14:tracePt t="219159" x="7781925" y="6211888"/>
          <p14:tracePt t="219176" x="7773988" y="6203950"/>
          <p14:tracePt t="219184" x="7766050" y="6194425"/>
          <p14:tracePt t="219193" x="7756525" y="6194425"/>
          <p14:tracePt t="219200" x="7748588" y="6178550"/>
          <p14:tracePt t="219210" x="7731125" y="6169025"/>
          <p14:tracePt t="219215" x="7731125" y="6161088"/>
          <p14:tracePt t="219226" x="7715250" y="6143625"/>
          <p14:tracePt t="219230" x="7705725" y="6143625"/>
          <p14:tracePt t="219241" x="7697788" y="6135688"/>
          <p14:tracePt t="219256" x="7688263" y="6127750"/>
          <p14:tracePt t="219263" x="7688263" y="6110288"/>
          <p14:tracePt t="219274" x="7680325" y="6110288"/>
          <p14:tracePt t="219279" x="7680325" y="6092825"/>
          <p14:tracePt t="219290" x="7680325" y="6076950"/>
          <p14:tracePt t="219303" x="7680325" y="6059488"/>
          <p14:tracePt t="219311" x="7680325" y="6049963"/>
          <p14:tracePt t="219319" x="7680325" y="6034088"/>
          <p14:tracePt t="219335" x="7680325" y="6024563"/>
          <p14:tracePt t="219351" x="7680325" y="6016625"/>
          <p14:tracePt t="219383" x="7688263" y="6016625"/>
          <p14:tracePt t="219391" x="7705725" y="6016625"/>
          <p14:tracePt t="219407" x="7723188" y="6024563"/>
          <p14:tracePt t="219415" x="7731125" y="6034088"/>
          <p14:tracePt t="219426" x="7740650" y="6042025"/>
          <p14:tracePt t="219431" x="7756525" y="6049963"/>
          <p14:tracePt t="219441" x="7766050" y="6049963"/>
          <p14:tracePt t="219447" x="7781925" y="6067425"/>
          <p14:tracePt t="219463" x="7781925" y="6076950"/>
          <p14:tracePt t="219495" x="7781925" y="6084888"/>
          <p14:tracePt t="219527" x="7773988" y="6084888"/>
          <p14:tracePt t="219535" x="7766050" y="6084888"/>
          <p14:tracePt t="219543" x="7748588" y="6084888"/>
          <p14:tracePt t="219551" x="7740650" y="6084888"/>
          <p14:tracePt t="219558" x="7723188" y="6084888"/>
          <p14:tracePt t="219567" x="7705725" y="6084888"/>
          <p14:tracePt t="219575" x="7697788" y="6076950"/>
          <p14:tracePt t="219582" x="7688263" y="6067425"/>
          <p14:tracePt t="219591" x="7680325" y="6067425"/>
          <p14:tracePt t="219598" x="7672388" y="6049963"/>
          <p14:tracePt t="219608" x="7672388" y="6042025"/>
          <p14:tracePt t="219614" x="7662863" y="6024563"/>
          <p14:tracePt t="219624" x="7654925" y="6008688"/>
          <p14:tracePt t="219630" x="7654925" y="5999163"/>
          <p14:tracePt t="219639" x="7654925" y="5991225"/>
          <p14:tracePt t="219646" x="7654925" y="5983288"/>
          <p14:tracePt t="219656" x="7654925" y="5965825"/>
          <p14:tracePt t="219674" x="7654925" y="5948363"/>
          <p14:tracePt t="219678" x="7662863" y="5940425"/>
          <p14:tracePt t="219689" x="7672388" y="5932488"/>
          <p14:tracePt t="219694" x="7680325" y="5922963"/>
          <p14:tracePt t="219703" x="7688263" y="5922963"/>
          <p14:tracePt t="219710" x="7697788" y="5922963"/>
          <p14:tracePt t="219726" x="7705725" y="5915025"/>
          <p14:tracePt t="219735" x="7731125" y="5915025"/>
          <p14:tracePt t="219742" x="7731125" y="5922963"/>
          <p14:tracePt t="219750" x="7740650" y="5932488"/>
          <p14:tracePt t="219758" x="7748588" y="5940425"/>
          <p14:tracePt t="219766" x="7756525" y="5940425"/>
          <p14:tracePt t="219774" x="7766050" y="5957888"/>
          <p14:tracePt t="219782" x="7773988" y="5973763"/>
          <p14:tracePt t="219800" x="7781925" y="5991225"/>
          <p14:tracePt t="219808" x="7781925" y="6008688"/>
          <p14:tracePt t="219814" x="7781925" y="6034088"/>
          <p14:tracePt t="219830" x="7781925" y="6042025"/>
          <p14:tracePt t="219839" x="7781925" y="6067425"/>
          <p14:tracePt t="219856" x="7781925" y="6076950"/>
          <p14:tracePt t="219862" x="7781925" y="6084888"/>
          <p14:tracePt t="219872" x="7773988" y="6092825"/>
          <p14:tracePt t="219906" x="7756525" y="6102350"/>
          <p14:tracePt t="219910" x="7748588" y="6102350"/>
          <p14:tracePt t="219926" x="7731125" y="6102350"/>
          <p14:tracePt t="219934" x="7723188" y="6102350"/>
          <p14:tracePt t="219942" x="7705725" y="6102350"/>
          <p14:tracePt t="219950" x="7697788" y="6102350"/>
          <p14:tracePt t="219958" x="7680325" y="6092825"/>
          <p14:tracePt t="219966" x="7654925" y="6076950"/>
          <p14:tracePt t="219974" x="7637463" y="6059488"/>
          <p14:tracePt t="219982" x="7612063" y="6059488"/>
          <p14:tracePt t="219992" x="7596188" y="6042025"/>
          <p14:tracePt t="219998" x="7578725" y="6034088"/>
          <p14:tracePt t="220008" x="7553325" y="6016625"/>
          <p14:tracePt t="220015" x="7535863" y="6008688"/>
          <p14:tracePt t="220023" x="7510463" y="6008688"/>
          <p14:tracePt t="220030" x="7477125" y="5991225"/>
          <p14:tracePt t="220040" x="7451725" y="5983288"/>
          <p14:tracePt t="220046" x="7434263" y="5983288"/>
          <p14:tracePt t="220056" x="7416800" y="5983288"/>
          <p14:tracePt t="220062" x="7383463" y="5973763"/>
          <p14:tracePt t="220072" x="7366000" y="5973763"/>
          <p14:tracePt t="220079" x="7348538" y="5973763"/>
          <p14:tracePt t="220089" x="7340600" y="5973763"/>
          <p14:tracePt t="220102" x="7323138" y="5973763"/>
          <p14:tracePt t="220119" x="7315200" y="5973763"/>
          <p14:tracePt t="220126" x="7307263" y="5973763"/>
          <p14:tracePt t="220134" x="7297738" y="5991225"/>
          <p14:tracePt t="220142" x="7281863" y="5999163"/>
          <p14:tracePt t="220151" x="7272338" y="6008688"/>
          <p14:tracePt t="220158" x="7239000" y="6016625"/>
          <p14:tracePt t="220166" x="7221538" y="6024563"/>
          <p14:tracePt t="220176" x="7204075" y="6042025"/>
          <p14:tracePt t="220182" x="7188200" y="6049963"/>
          <p14:tracePt t="220190" x="7178675" y="6059488"/>
          <p14:tracePt t="220199" x="7170738" y="6067425"/>
          <p14:tracePt t="220207" x="7153275" y="6084888"/>
          <p14:tracePt t="220214" x="7145338" y="6092825"/>
          <p14:tracePt t="220224" x="7137400" y="6102350"/>
          <p14:tracePt t="220230" x="7127875" y="6118225"/>
          <p14:tracePt t="220240" x="7119938" y="6118225"/>
          <p14:tracePt t="220247" x="7119938" y="6135688"/>
          <p14:tracePt t="220256" x="7119938" y="6143625"/>
          <p14:tracePt t="220262" x="7112000" y="6143625"/>
          <p14:tracePt t="220273" x="7102475" y="6161088"/>
          <p14:tracePt t="220359" x="7094538" y="6169025"/>
          <p14:tracePt t="220384" x="7085013" y="6169025"/>
          <p14:tracePt t="220392" x="7085013" y="6161088"/>
          <p14:tracePt t="220409" x="7077075" y="6161088"/>
          <p14:tracePt t="220416" x="7077075" y="6153150"/>
          <p14:tracePt t="220441" x="7069138" y="6143625"/>
          <p14:tracePt t="220615" x="7059613" y="6143625"/>
          <p14:tracePt t="220822" x="7051675" y="6135688"/>
          <p14:tracePt t="220886" x="7043738" y="6127750"/>
          <p14:tracePt t="220909" x="7026275" y="6118225"/>
          <p14:tracePt t="220934" x="7018338" y="6118225"/>
          <p14:tracePt t="220942" x="7000875" y="6110288"/>
          <p14:tracePt t="220950" x="6992938" y="6102350"/>
          <p14:tracePt t="220958" x="6992938" y="6084888"/>
          <p14:tracePt t="220982" x="6992938" y="6067425"/>
          <p14:tracePt t="220998" x="6992938" y="6049963"/>
          <p14:tracePt t="221006" x="7000875" y="6042025"/>
          <p14:tracePt t="221030" x="7008813" y="6042025"/>
          <p14:tracePt t="221046" x="7018338" y="6042025"/>
          <p14:tracePt t="221073" x="7026275" y="6042025"/>
          <p14:tracePt t="221079" x="7034213" y="6042025"/>
          <p14:tracePt t="221090" x="7043738" y="6049963"/>
          <p14:tracePt t="221094" x="7043738" y="6059488"/>
          <p14:tracePt t="221111" x="7051675" y="6076950"/>
          <p14:tracePt t="221120" x="7051675" y="6084888"/>
          <p14:tracePt t="221135" x="7051675" y="6092825"/>
          <p14:tracePt t="221158" x="7051675" y="6102350"/>
          <p14:tracePt t="221296" x="7059613" y="6092825"/>
          <p14:tracePt t="221305" x="7077075" y="6084888"/>
          <p14:tracePt t="221313" x="7085013" y="6067425"/>
          <p14:tracePt t="221321" x="7112000" y="6042025"/>
          <p14:tracePt t="221328" x="7119938" y="6008688"/>
          <p14:tracePt t="221335" x="7153275" y="5983288"/>
          <p14:tracePt t="221342" x="7162800" y="5965825"/>
          <p14:tracePt t="221350" x="7170738" y="5948363"/>
          <p14:tracePt t="221358" x="7178675" y="5932488"/>
          <p14:tracePt t="221366" x="7178675" y="5922963"/>
          <p14:tracePt t="221374" x="7188200" y="5915025"/>
          <p14:tracePt t="221440" x="7178675" y="5915025"/>
          <p14:tracePt t="221447" x="7170738" y="5922963"/>
          <p14:tracePt t="221457" x="7153275" y="5922963"/>
          <p14:tracePt t="221464" x="7137400" y="5948363"/>
          <p14:tracePt t="221476" x="7102475" y="5973763"/>
          <p14:tracePt t="221479" x="7085013" y="5991225"/>
          <p14:tracePt t="221492" x="7059613" y="5999163"/>
          <p14:tracePt t="221495" x="7018338" y="5999163"/>
          <p14:tracePt t="221507" x="7000875" y="6016625"/>
          <p14:tracePt t="221511" x="6983413" y="6024563"/>
          <p14:tracePt t="221520" x="6967538" y="6042025"/>
          <p14:tracePt t="221527" x="6958013" y="6049963"/>
          <p14:tracePt t="221534" x="6958013" y="6067425"/>
          <p14:tracePt t="221542" x="6958013" y="6076950"/>
          <p14:tracePt t="221551" x="6958013" y="6084888"/>
          <p14:tracePt t="221558" x="6958013" y="6092825"/>
          <p14:tracePt t="221566" x="6958013" y="6110288"/>
          <p14:tracePt t="221582" x="6958013" y="6118225"/>
          <p14:tracePt t="221599" x="6958013" y="6135688"/>
          <p14:tracePt t="221623" x="6958013" y="6143625"/>
          <p14:tracePt t="221671" x="6967538" y="6143625"/>
          <p14:tracePt t="221888" x="6950075" y="6143625"/>
          <p14:tracePt t="221905" x="6942138" y="6143625"/>
          <p14:tracePt t="221912" x="6907213" y="6127750"/>
          <p14:tracePt t="221920" x="6899275" y="6118225"/>
          <p14:tracePt t="221927" x="6889750" y="6110288"/>
          <p14:tracePt t="221934" x="6881813" y="6102350"/>
          <p14:tracePt t="221942" x="6873875" y="6102350"/>
          <p14:tracePt t="221950" x="6864350" y="6102350"/>
          <p14:tracePt t="221958" x="6864350" y="6084888"/>
          <p14:tracePt t="221973" x="6864350" y="6076950"/>
          <p14:tracePt t="221982" x="6864350" y="6067425"/>
          <p14:tracePt t="221990" x="6864350" y="6059488"/>
          <p14:tracePt t="221998" x="6864350" y="6049963"/>
          <p14:tracePt t="222019" x="6864350" y="6042025"/>
          <p14:tracePt t="222026" x="6864350" y="6034088"/>
          <p14:tracePt t="222034" x="6873875" y="6024563"/>
          <p14:tracePt t="222042" x="6881813" y="6008688"/>
          <p14:tracePt t="222050" x="6889750" y="6008688"/>
          <p14:tracePt t="222058" x="6907213" y="6008688"/>
          <p14:tracePt t="222066" x="6915150" y="6008688"/>
          <p14:tracePt t="222074" x="6915150" y="5999163"/>
          <p14:tracePt t="222090" x="6924675" y="5999163"/>
          <p14:tracePt t="222107" x="6932613" y="5999163"/>
          <p14:tracePt t="222123" x="6950075" y="5999163"/>
          <p14:tracePt t="222130" x="6950075" y="6016625"/>
          <p14:tracePt t="222140" x="6958013" y="6034088"/>
          <p14:tracePt t="222147" x="6975475" y="6049963"/>
          <p14:tracePt t="222156" x="6975475" y="6076950"/>
          <p14:tracePt t="222162" x="6983413" y="6092825"/>
          <p14:tracePt t="222171" x="6983413" y="6102350"/>
          <p14:tracePt t="222190" x="6983413" y="6110288"/>
          <p14:tracePt t="222205" x="6983413" y="6118225"/>
          <p14:tracePt t="222252" x="6975475" y="6118225"/>
          <p14:tracePt t="222284" x="6967538" y="6118225"/>
          <p14:tracePt t="222300" x="6967538" y="6110288"/>
          <p14:tracePt t="222309" x="6967538" y="6102350"/>
          <p14:tracePt t="222315" x="6967538" y="6092825"/>
          <p14:tracePt t="222326" x="6967538" y="6084888"/>
          <p14:tracePt t="222331" x="6967538" y="6067425"/>
          <p14:tracePt t="222347" x="6967538" y="6059488"/>
          <p14:tracePt t="222356" x="6967538" y="6049963"/>
          <p14:tracePt t="222373" x="6975475" y="6042025"/>
          <p14:tracePt t="222428" x="6983413" y="6042025"/>
          <p14:tracePt t="222443" x="6983413" y="6049963"/>
          <p14:tracePt t="222451" x="6975475" y="6049963"/>
          <p14:tracePt t="222491" x="6967538" y="6049963"/>
          <p14:tracePt t="222499" x="6958013" y="6049963"/>
          <p14:tracePt t="222508" x="6950075" y="6042025"/>
          <p14:tracePt t="222515" x="6950075" y="6034088"/>
          <p14:tracePt t="222540" x="6950075" y="6024563"/>
          <p14:tracePt t="222556" x="6950075" y="6016625"/>
          <p14:tracePt t="222563" x="6950075" y="6008688"/>
          <p14:tracePt t="222573" x="6967538" y="5999163"/>
          <p14:tracePt t="222579" x="6983413" y="5999163"/>
          <p14:tracePt t="222589" x="7018338" y="5999163"/>
          <p14:tracePt t="222595" x="7034213" y="5999163"/>
          <p14:tracePt t="222605" x="7051675" y="5999163"/>
          <p14:tracePt t="222635" x="7059613" y="5999163"/>
          <p14:tracePt t="222667" x="7059613" y="6008688"/>
          <p14:tracePt t="222716" x="7051675" y="6016625"/>
          <p14:tracePt t="222725" x="7043738" y="6016625"/>
          <p14:tracePt t="222731" x="7043738" y="6008688"/>
          <p14:tracePt t="222757" x="7043738" y="5999163"/>
          <p14:tracePt t="222763" x="7043738" y="5991225"/>
          <p14:tracePt t="222773" x="7051675" y="5983288"/>
          <p14:tracePt t="222780" x="7077075" y="5973763"/>
          <p14:tracePt t="222798" x="7145338" y="5965825"/>
          <p14:tracePt t="222803" x="7170738" y="5965825"/>
          <p14:tracePt t="222810" x="7213600" y="5957888"/>
          <p14:tracePt t="222818" x="7281863" y="5948363"/>
          <p14:tracePt t="222826" x="7348538" y="5948363"/>
          <p14:tracePt t="222834" x="7408863" y="5948363"/>
          <p14:tracePt t="222842" x="7459663" y="5948363"/>
          <p14:tracePt t="222850" x="7502525" y="5948363"/>
          <p14:tracePt t="222858" x="7527925" y="5948363"/>
          <p14:tracePt t="222866" x="7561263" y="5948363"/>
          <p14:tracePt t="222874" x="7570788" y="5948363"/>
          <p14:tracePt t="222923" x="7578725" y="5948363"/>
          <p14:tracePt t="222939" x="7596188" y="5932488"/>
          <p14:tracePt t="222946" x="7612063" y="5915025"/>
          <p14:tracePt t="222955" x="7629525" y="5897563"/>
          <p14:tracePt t="222962" x="7637463" y="5889625"/>
          <p14:tracePt t="222973" x="7646988" y="5872163"/>
          <p14:tracePt t="222978" x="7662863" y="5854700"/>
          <p14:tracePt t="223005" x="7662863" y="5846763"/>
          <p14:tracePt t="223010" x="7662863" y="5838825"/>
          <p14:tracePt t="223058" x="7662863" y="5846763"/>
          <p14:tracePt t="223066" x="7654925" y="5854700"/>
          <p14:tracePt t="223074" x="7654925" y="5864225"/>
          <p14:tracePt t="223082" x="7646988" y="5872163"/>
          <p14:tracePt t="223089" x="7646988" y="5880100"/>
          <p14:tracePt t="223098" x="7646988" y="5897563"/>
          <p14:tracePt t="223106" x="7646988" y="5932488"/>
          <p14:tracePt t="223114" x="7637463" y="5957888"/>
          <p14:tracePt t="223122" x="7637463" y="5991225"/>
          <p14:tracePt t="223130" x="7637463" y="6016625"/>
          <p14:tracePt t="223139" x="7662863" y="6059488"/>
          <p14:tracePt t="223146" x="7680325" y="6092825"/>
          <p14:tracePt t="223156" x="7715250" y="6127750"/>
          <p14:tracePt t="223162" x="7731125" y="6135688"/>
          <p14:tracePt t="223171" x="7748588" y="6143625"/>
          <p14:tracePt t="223178" x="7756525" y="6143625"/>
          <p14:tracePt t="223188" x="7766050" y="6143625"/>
          <p14:tracePt t="223210" x="7773988" y="6143625"/>
          <p14:tracePt t="223226" x="7781925" y="6135688"/>
          <p14:tracePt t="223234" x="7781925" y="6110288"/>
          <p14:tracePt t="223242" x="7781925" y="6102350"/>
          <p14:tracePt t="223250" x="7781925" y="6084888"/>
          <p14:tracePt t="223258" x="7781925" y="6059488"/>
          <p14:tracePt t="223266" x="7781925" y="6049963"/>
          <p14:tracePt t="223274" x="7781925" y="6034088"/>
          <p14:tracePt t="223282" x="7748588" y="6016625"/>
          <p14:tracePt t="223290" x="7731125" y="5999163"/>
          <p14:tracePt t="223298" x="7697788" y="5991225"/>
          <p14:tracePt t="223306" x="7646988" y="5983288"/>
          <p14:tracePt t="223314" x="7586663" y="5973763"/>
          <p14:tracePt t="223324" x="7518400" y="5973763"/>
          <p14:tracePt t="223330" x="7467600" y="5973763"/>
          <p14:tracePt t="223339" x="7400925" y="5973763"/>
          <p14:tracePt t="223346" x="7323138" y="5991225"/>
          <p14:tracePt t="223356" x="7272338" y="6016625"/>
          <p14:tracePt t="223362" x="7246938" y="6034088"/>
          <p14:tracePt t="223372" x="7229475" y="6059488"/>
          <p14:tracePt t="223378" x="7221538" y="6076950"/>
          <p14:tracePt t="223388" x="7213600" y="6092825"/>
          <p14:tracePt t="223394" x="7213600" y="6102350"/>
          <p14:tracePt t="223405" x="7221538" y="6127750"/>
          <p14:tracePt t="223410" x="7246938" y="6153150"/>
          <p14:tracePt t="223419" x="7289800" y="6186488"/>
          <p14:tracePt t="223426" x="7323138" y="6203950"/>
          <p14:tracePt t="223434" x="7373938" y="6221413"/>
          <p14:tracePt t="223442" x="7408863" y="6221413"/>
          <p14:tracePt t="223451" x="7426325" y="6221413"/>
          <p14:tracePt t="223458" x="7434263" y="6221413"/>
          <p14:tracePt t="223466" x="7442200" y="6221413"/>
          <p14:tracePt t="223474" x="7451725" y="6221413"/>
          <p14:tracePt t="223490" x="7459663" y="6221413"/>
          <p14:tracePt t="223514" x="7451725" y="6203950"/>
          <p14:tracePt t="223523" x="7426325" y="6194425"/>
          <p14:tracePt t="223530" x="7400925" y="6178550"/>
          <p14:tracePt t="223540" x="7358063" y="6169025"/>
          <p14:tracePt t="223546" x="7323138" y="6161088"/>
          <p14:tracePt t="223556" x="7264400" y="6153150"/>
          <p14:tracePt t="223562" x="7196138" y="6143625"/>
          <p14:tracePt t="223572" x="7102475" y="6135688"/>
          <p14:tracePt t="223578" x="7008813" y="6118225"/>
          <p14:tracePt t="223589" x="6924675" y="6118225"/>
          <p14:tracePt t="223594" x="6848475" y="6118225"/>
          <p14:tracePt t="223605" x="6805613" y="6135688"/>
          <p14:tracePt t="223610" x="6788150" y="6143625"/>
          <p14:tracePt t="223626" x="6780213" y="6153150"/>
          <p14:tracePt t="223642" x="6780213" y="6169025"/>
          <p14:tracePt t="223650" x="6780213" y="6178550"/>
          <p14:tracePt t="223658" x="6780213" y="6194425"/>
          <p14:tracePt t="223666" x="6780213" y="6203950"/>
          <p14:tracePt t="223674" x="6788150" y="6211888"/>
          <p14:tracePt t="223683" x="6788150" y="6221413"/>
          <p14:tracePt t="223691" x="6797675" y="6229350"/>
          <p14:tracePt t="223698" x="6823075" y="6229350"/>
          <p14:tracePt t="223707" x="6831013" y="6229350"/>
          <p14:tracePt t="223714" x="6848475" y="6229350"/>
          <p14:tracePt t="223724" x="6856413" y="6229350"/>
          <p14:tracePt t="223730" x="6873875" y="6229350"/>
          <p14:tracePt t="223740" x="6881813" y="6229350"/>
          <p14:tracePt t="223747" x="6889750" y="6229350"/>
          <p14:tracePt t="223756" x="6907213" y="6221413"/>
          <p14:tracePt t="223762" x="6924675" y="6221413"/>
          <p14:tracePt t="223772" x="6950075" y="6211888"/>
          <p14:tracePt t="223778" x="6967538" y="6203950"/>
          <p14:tracePt t="223794" x="7008813" y="6194425"/>
          <p14:tracePt t="223794" x="7077075" y="6186488"/>
          <p14:tracePt t="223802" x="7153275" y="6178550"/>
          <p14:tracePt t="223811" x="7229475" y="6169025"/>
          <p14:tracePt t="223818" x="7323138" y="6169025"/>
          <p14:tracePt t="223826" x="7408863" y="6169025"/>
          <p14:tracePt t="223834" x="7493000" y="6169025"/>
          <p14:tracePt t="223842" x="7545388" y="6169025"/>
          <p14:tracePt t="223916" x="7553325" y="6169025"/>
          <p14:tracePt t="223941" x="7545388" y="6169025"/>
          <p14:tracePt t="223948" x="7518400" y="6178550"/>
          <p14:tracePt t="223957" x="7493000" y="6186488"/>
          <p14:tracePt t="223964" x="7467600" y="6194425"/>
          <p14:tracePt t="223973" x="7434263" y="6203950"/>
          <p14:tracePt t="223979" x="7366000" y="6211888"/>
          <p14:tracePt t="223990" x="7281863" y="6229350"/>
          <p14:tracePt t="223994" x="7188200" y="6237288"/>
          <p14:tracePt t="224005" x="7102475" y="6246813"/>
          <p14:tracePt t="224010" x="7026275" y="6254750"/>
          <p14:tracePt t="224019" x="6967538" y="6262688"/>
          <p14:tracePt t="224026" x="6958013" y="6262688"/>
          <p14:tracePt t="224034" x="6958013" y="6272213"/>
          <p14:tracePt t="224075" x="6958013" y="6280150"/>
          <p14:tracePt t="224091" x="6958013" y="6288088"/>
          <p14:tracePt t="224108" x="6958013" y="6297613"/>
          <p14:tracePt t="224115" x="6958013" y="6305550"/>
          <p14:tracePt t="224123" x="6975475" y="6313488"/>
          <p14:tracePt t="224130" x="6975475" y="6323013"/>
          <p14:tracePt t="224218" x="6975475" y="6313488"/>
          <p14:tracePt t="224226" x="6975475" y="6280150"/>
          <p14:tracePt t="224234" x="6975475" y="6237288"/>
          <p14:tracePt t="224242" x="6967538" y="6161088"/>
          <p14:tracePt t="224250" x="6942138" y="6084888"/>
          <p14:tracePt t="224258" x="6915150" y="5999163"/>
          <p14:tracePt t="224266" x="6899275" y="5905500"/>
          <p14:tracePt t="224274" x="6864350" y="5803900"/>
          <p14:tracePt t="224282" x="6848475" y="5702300"/>
          <p14:tracePt t="224290" x="6831013" y="5600700"/>
          <p14:tracePt t="224298" x="6813550" y="5497513"/>
          <p14:tracePt t="224306" x="6805613" y="5395913"/>
          <p14:tracePt t="224315" x="6797675" y="5294313"/>
          <p14:tracePt t="224324" x="6797675" y="5192713"/>
          <p14:tracePt t="224330" x="6797675" y="5106988"/>
          <p14:tracePt t="224339" x="6797675" y="5056188"/>
          <p14:tracePt t="224346" x="6797675" y="4997450"/>
          <p14:tracePt t="224355" x="6797675" y="4962525"/>
          <p14:tracePt t="224362" x="6797675" y="4911725"/>
          <p14:tracePt t="224372" x="6805613" y="4860925"/>
          <p14:tracePt t="224378" x="6813550" y="4827588"/>
          <p14:tracePt t="224388" x="6823075" y="4767263"/>
          <p14:tracePt t="224394" x="6848475" y="4708525"/>
          <p14:tracePt t="224404" x="6864350" y="4648200"/>
          <p14:tracePt t="224410" x="6881813" y="4589463"/>
          <p14:tracePt t="224421" x="6899275" y="4529138"/>
          <p14:tracePt t="224426" x="6915150" y="4470400"/>
          <p14:tracePt t="224435" x="6942138" y="4419600"/>
          <p14:tracePt t="224442" x="6958013" y="4376738"/>
          <p14:tracePt t="224450" x="6975475" y="4341813"/>
          <p14:tracePt t="224458" x="6975475" y="4333875"/>
          <p14:tracePt t="224466" x="6975475" y="4316413"/>
          <p14:tracePt t="224474" x="6975475" y="4308475"/>
          <p14:tracePt t="224482" x="6975475" y="4300538"/>
          <p14:tracePt t="224490" x="6975475" y="4291013"/>
          <p14:tracePt t="224540" x="6983413" y="4283075"/>
          <p14:tracePt t="224620" x="6992938" y="4275138"/>
          <p14:tracePt t="224628" x="6992938" y="4265613"/>
          <p14:tracePt t="224636" x="7000875" y="4257675"/>
          <p14:tracePt t="224644" x="7018338" y="4240213"/>
          <p14:tracePt t="224652" x="7051675" y="4224338"/>
          <p14:tracePt t="224661" x="7077075" y="4214813"/>
          <p14:tracePt t="224668" x="7119938" y="4206875"/>
          <p14:tracePt t="224676" x="7196138" y="4197350"/>
          <p14:tracePt t="224683" x="7315200" y="4189413"/>
          <p14:tracePt t="224691" x="7434263" y="4181475"/>
          <p14:tracePt t="224698" x="7604125" y="4181475"/>
          <p14:tracePt t="224706" x="7842250" y="4181475"/>
          <p14:tracePt t="224714" x="8096250" y="4181475"/>
          <p14:tracePt t="224722" x="8351838" y="4181475"/>
          <p14:tracePt t="224730" x="8605838" y="4164013"/>
          <p14:tracePt t="224739" x="8836025" y="4164013"/>
          <p14:tracePt t="224746" x="9048750" y="4156075"/>
          <p14:tracePt t="224756" x="9193213" y="4156075"/>
          <p14:tracePt t="224762" x="9353550" y="4156075"/>
          <p14:tracePt t="224772" x="9498013" y="4156075"/>
          <p14:tracePt t="224778" x="9617075" y="4156075"/>
          <p14:tracePt t="224790" x="9736138" y="4171950"/>
          <p14:tracePt t="224793" x="9839325" y="4181475"/>
          <p14:tracePt t="224805" x="9915525" y="4197350"/>
          <p14:tracePt t="224810" x="9966325" y="4206875"/>
          <p14:tracePt t="224821" x="10009188" y="4214813"/>
          <p14:tracePt t="224826" x="10025063" y="4214813"/>
          <p14:tracePt t="224834" x="10042525" y="4214813"/>
          <p14:tracePt t="224842" x="10042525" y="4224338"/>
          <p14:tracePt t="224850" x="10059988" y="4224338"/>
          <p14:tracePt t="224858" x="10067925" y="4224338"/>
          <p14:tracePt t="224866" x="10075863" y="4232275"/>
          <p14:tracePt t="224874" x="10093325" y="4232275"/>
          <p14:tracePt t="224882" x="10101263" y="4240213"/>
          <p14:tracePt t="224890" x="10110788" y="4249738"/>
          <p14:tracePt t="224906" x="10136188" y="4257675"/>
          <p14:tracePt t="224955" x="10136188" y="4265613"/>
          <p14:tracePt t="224963" x="10144125" y="4265613"/>
          <p14:tracePt t="224972" x="10153650" y="4257675"/>
          <p14:tracePt t="224978" x="10161588" y="4249738"/>
          <p14:tracePt t="224988" x="10179050" y="4240213"/>
          <p14:tracePt t="225006" x="10204450" y="4224338"/>
          <p14:tracePt t="225011" x="10220325" y="4214813"/>
          <p14:tracePt t="225021" x="10263188" y="4197350"/>
          <p14:tracePt t="225027" x="10288588" y="4189413"/>
          <p14:tracePt t="225035" x="10306050" y="4189413"/>
          <p14:tracePt t="225043" x="10313988" y="4181475"/>
          <p14:tracePt t="225152" x="10323513" y="4181475"/>
          <p14:tracePt t="225168" x="10348913" y="4171950"/>
          <p14:tracePt t="225176" x="10356850" y="4171950"/>
          <p14:tracePt t="225184" x="10364788" y="4171950"/>
          <p14:tracePt t="225192" x="10374313" y="4171950"/>
          <p14:tracePt t="225200" x="10374313" y="4164013"/>
          <p14:tracePt t="225230" x="10356850" y="4156075"/>
          <p14:tracePt t="225238" x="10331450" y="4146550"/>
          <p14:tracePt t="225246" x="10288588" y="4130675"/>
          <p14:tracePt t="225255" x="10237788" y="4113213"/>
          <p14:tracePt t="225262" x="10194925" y="4095750"/>
          <p14:tracePt t="225272" x="10126663" y="4079875"/>
          <p14:tracePt t="225278" x="10059988" y="4070350"/>
          <p14:tracePt t="225288" x="9983788" y="4062413"/>
          <p14:tracePt t="225294" x="9880600" y="4062413"/>
          <p14:tracePt t="225304" x="9779000" y="4062413"/>
          <p14:tracePt t="225310" x="9677400" y="4079875"/>
          <p14:tracePt t="225318" x="9591675" y="4095750"/>
          <p14:tracePt t="225326" x="9482138" y="4121150"/>
          <p14:tracePt t="225334" x="9345613" y="4146550"/>
          <p14:tracePt t="225342" x="9226550" y="4189413"/>
          <p14:tracePt t="225350" x="9124950" y="4214813"/>
          <p14:tracePt t="225358" x="9023350" y="4257675"/>
          <p14:tracePt t="225366" x="8921750" y="4291013"/>
          <p14:tracePt t="225374" x="8828088" y="4325938"/>
          <p14:tracePt t="225382" x="8742363" y="4351338"/>
          <p14:tracePt t="225390" x="8674100" y="4376738"/>
          <p14:tracePt t="225398" x="8597900" y="4394200"/>
          <p14:tracePt t="225406" x="8539163" y="4419600"/>
          <p14:tracePt t="225414" x="8478838" y="4435475"/>
          <p14:tracePt t="225422" x="8420100" y="4452938"/>
          <p14:tracePt t="225430" x="8359775" y="4470400"/>
          <p14:tracePt t="225439" x="8291513" y="4478338"/>
          <p14:tracePt t="225446" x="8224838" y="4486275"/>
          <p14:tracePt t="225455" x="8156575" y="4495800"/>
          <p14:tracePt t="225462" x="8088313" y="4495800"/>
          <p14:tracePt t="225471" x="8012113" y="4495800"/>
          <p14:tracePt t="225478" x="7961313" y="4495800"/>
          <p14:tracePt t="225488" x="7900988" y="4495800"/>
          <p14:tracePt t="225494" x="7842250" y="4486275"/>
          <p14:tracePt t="225505" x="7791450" y="4470400"/>
          <p14:tracePt t="225510" x="7756525" y="4452938"/>
          <p14:tracePt t="225519" x="7723188" y="4445000"/>
          <p14:tracePt t="225526" x="7697788" y="4427538"/>
          <p14:tracePt t="225535" x="7688263" y="4419600"/>
          <p14:tracePt t="225542" x="7672388" y="4402138"/>
          <p14:tracePt t="225551" x="7662863" y="4394200"/>
          <p14:tracePt t="225558" x="7637463" y="4376738"/>
          <p14:tracePt t="225566" x="7621588" y="4376738"/>
          <p14:tracePt t="225574" x="7596188" y="4368800"/>
          <p14:tracePt t="225582" x="7570788" y="4368800"/>
          <p14:tracePt t="225590" x="7545388" y="4368800"/>
          <p14:tracePt t="225598" x="7527925" y="4368800"/>
          <p14:tracePt t="225606" x="7502525" y="4368800"/>
          <p14:tracePt t="225614" x="7485063" y="4384675"/>
          <p14:tracePt t="225624" x="7451725" y="4402138"/>
          <p14:tracePt t="225630" x="7434263" y="4427538"/>
          <p14:tracePt t="225640" x="7426325" y="4445000"/>
          <p14:tracePt t="225646" x="7400925" y="4470400"/>
          <p14:tracePt t="225656" x="7391400" y="4486275"/>
          <p14:tracePt t="225662" x="7373938" y="4529138"/>
          <p14:tracePt t="225672" x="7348538" y="4597400"/>
          <p14:tracePt t="225678" x="7323138" y="4665663"/>
          <p14:tracePt t="225689" x="7289800" y="4759325"/>
          <p14:tracePt t="225694" x="7272338" y="4878388"/>
          <p14:tracePt t="225705" x="7256463" y="4987925"/>
          <p14:tracePt t="225710" x="7246938" y="5106988"/>
          <p14:tracePt t="225722" x="7239000" y="5218113"/>
          <p14:tracePt t="225726" x="7239000" y="5327650"/>
          <p14:tracePt t="225734" x="7239000" y="5421313"/>
          <p14:tracePt t="225742" x="7246938" y="5497513"/>
          <p14:tracePt t="225751" x="7256463" y="5565775"/>
          <p14:tracePt t="225758" x="7281863" y="5616575"/>
          <p14:tracePt t="225766" x="7297738" y="5659438"/>
          <p14:tracePt t="225774" x="7307263" y="5684838"/>
          <p14:tracePt t="225782" x="7315200" y="5710238"/>
          <p14:tracePt t="225793" x="7323138" y="5727700"/>
          <p14:tracePt t="225798" x="7323138" y="5745163"/>
          <p14:tracePt t="225806" x="7340600" y="5761038"/>
          <p14:tracePt t="225815" x="7340600" y="5770563"/>
          <p14:tracePt t="225984" x="7340600" y="5778500"/>
          <p14:tracePt t="225992" x="7332663" y="5778500"/>
          <p14:tracePt t="226000" x="7332663" y="5788025"/>
          <p14:tracePt t="226016" x="7323138" y="5803900"/>
          <p14:tracePt t="226025" x="7315200" y="5813425"/>
          <p14:tracePt t="226032" x="7315200" y="5838825"/>
          <p14:tracePt t="226042" x="7307263" y="5864225"/>
          <p14:tracePt t="226047" x="7297738" y="5880100"/>
          <p14:tracePt t="226057" x="7289800" y="5905500"/>
          <p14:tracePt t="226062" x="7281863" y="5922963"/>
          <p14:tracePt t="226072" x="7272338" y="5957888"/>
          <p14:tracePt t="226079" x="7264400" y="5973763"/>
          <p14:tracePt t="226088" x="7264400" y="5999163"/>
          <p14:tracePt t="226095" x="7256463" y="6042025"/>
          <p14:tracePt t="226105" x="7239000" y="6067425"/>
          <p14:tracePt t="226110" x="7239000" y="6076950"/>
          <p14:tracePt t="226121" x="7229475" y="6110288"/>
          <p14:tracePt t="226127" x="7229475" y="6118225"/>
          <p14:tracePt t="226135" x="7221538" y="6135688"/>
          <p14:tracePt t="226142" x="7221538" y="6143625"/>
          <p14:tracePt t="226150" x="7221538" y="6153150"/>
          <p14:tracePt t="226158" x="7221538" y="6161088"/>
          <p14:tracePt t="226166" x="7221538" y="6169025"/>
          <p14:tracePt t="226174" x="7213600" y="6169025"/>
          <p14:tracePt t="226382" x="7221538" y="6161088"/>
          <p14:tracePt t="226390" x="7229475" y="6143625"/>
          <p14:tracePt t="226398" x="7246938" y="6135688"/>
          <p14:tracePt t="226406" x="7264400" y="6118225"/>
          <p14:tracePt t="226656" x="7272338" y="6110288"/>
          <p14:tracePt t="226663" x="7307263" y="6092825"/>
          <p14:tracePt t="226672" x="7323138" y="6084888"/>
          <p14:tracePt t="226678" x="7340600" y="6076950"/>
          <p14:tracePt t="226688" x="7348538" y="6076950"/>
          <p14:tracePt t="226694" x="7358063" y="6076950"/>
          <p14:tracePt t="226793" x="7348538" y="6076950"/>
          <p14:tracePt t="226813" x="7340600" y="6076950"/>
          <p14:tracePt t="226832" x="7332663" y="6076950"/>
          <p14:tracePt t="226857" x="7315200" y="6076950"/>
          <p14:tracePt t="226863" x="7315200" y="6084888"/>
          <p14:tracePt t="226873" x="7307263" y="6102350"/>
          <p14:tracePt t="226879" x="7307263" y="6110288"/>
          <p14:tracePt t="226890" x="7307263" y="6118225"/>
          <p14:tracePt t="226894" x="7307263" y="6127750"/>
          <p14:tracePt t="226904" x="7307263" y="6143625"/>
          <p14:tracePt t="226910" x="7307263" y="6153150"/>
          <p14:tracePt t="226920" x="7307263" y="6161088"/>
          <p14:tracePt t="226926" x="7315200" y="6178550"/>
          <p14:tracePt t="226942" x="7323138" y="6178550"/>
          <p14:tracePt t="226950" x="7348538" y="6178550"/>
          <p14:tracePt t="226958" x="7358063" y="6178550"/>
          <p14:tracePt t="226966" x="7383463" y="6178550"/>
          <p14:tracePt t="226974" x="7391400" y="6178550"/>
          <p14:tracePt t="226982" x="7408863" y="6178550"/>
          <p14:tracePt t="226990" x="7426325" y="6178550"/>
          <p14:tracePt t="226998" x="7442200" y="6169025"/>
          <p14:tracePt t="227006" x="7451725" y="6153150"/>
          <p14:tracePt t="227014" x="7459663" y="6127750"/>
          <p14:tracePt t="227023" x="7485063" y="6102350"/>
          <p14:tracePt t="227030" x="7485063" y="6076950"/>
          <p14:tracePt t="227040" x="7485063" y="6042025"/>
          <p14:tracePt t="227046" x="7485063" y="6016625"/>
          <p14:tracePt t="227055" x="7485063" y="5999163"/>
          <p14:tracePt t="227072" x="7485063" y="5991225"/>
          <p14:tracePt t="227078" x="7451725" y="5983288"/>
          <p14:tracePt t="227088" x="7416800" y="5973763"/>
          <p14:tracePt t="227094" x="7391400" y="5973763"/>
          <p14:tracePt t="227104" x="7358063" y="5973763"/>
          <p14:tracePt t="227110" x="7323138" y="5973763"/>
          <p14:tracePt t="227121" x="7297738" y="5973763"/>
          <p14:tracePt t="227126" x="7289800" y="5973763"/>
          <p14:tracePt t="227142" x="7281863" y="5973763"/>
          <p14:tracePt t="227183" x="7289800" y="5983288"/>
          <p14:tracePt t="227191" x="7307263" y="5991225"/>
          <p14:tracePt t="227199" x="7315200" y="5999163"/>
          <p14:tracePt t="227209" x="7332663" y="5999163"/>
          <p14:tracePt t="227215" x="7348538" y="5999163"/>
          <p14:tracePt t="227224" x="7348538" y="6008688"/>
          <p14:tracePt t="227312" x="7358063" y="6016625"/>
          <p14:tracePt t="227328" x="7383463" y="6016625"/>
          <p14:tracePt t="227336" x="7400925" y="6016625"/>
          <p14:tracePt t="227344" x="7416800" y="6016625"/>
          <p14:tracePt t="227351" x="7451725" y="6016625"/>
          <p14:tracePt t="227358" x="7467600" y="6016625"/>
          <p14:tracePt t="227366" x="7493000" y="6016625"/>
          <p14:tracePt t="227373" x="7535863" y="6016625"/>
          <p14:tracePt t="227382" x="7596188" y="5999163"/>
          <p14:tracePt t="227389" x="7680325" y="5991225"/>
          <p14:tracePt t="227397" x="7756525" y="5973763"/>
          <p14:tracePt t="227405" x="7824788" y="5965825"/>
          <p14:tracePt t="227413" x="7893050" y="5965825"/>
          <p14:tracePt t="227422" x="7951788" y="5965825"/>
          <p14:tracePt t="227429" x="7986713" y="5965825"/>
          <p14:tracePt t="227438" x="8012113" y="5965825"/>
          <p14:tracePt t="227446" x="8037513" y="5965825"/>
          <p14:tracePt t="227454" x="8045450" y="5965825"/>
          <p14:tracePt t="227462" x="8054975" y="5965825"/>
          <p14:tracePt t="227471" x="8070850" y="5965825"/>
          <p14:tracePt t="227478" x="8080375" y="5965825"/>
          <p14:tracePt t="227488" x="8088313" y="5965825"/>
          <p14:tracePt t="227494" x="8105775" y="5983288"/>
          <p14:tracePt t="227504" x="8113713" y="5983288"/>
          <p14:tracePt t="227510" x="8131175" y="5983288"/>
          <p14:tracePt t="227520" x="8164513" y="5983288"/>
          <p14:tracePt t="227526" x="8181975" y="5983288"/>
          <p14:tracePt t="227535" x="8207375" y="5983288"/>
          <p14:tracePt t="227542" x="8258175" y="5983288"/>
          <p14:tracePt t="227550" x="8308975" y="5983288"/>
          <p14:tracePt t="227558" x="8351838" y="5983288"/>
          <p14:tracePt t="227566" x="8385175" y="5983288"/>
          <p14:tracePt t="227574" x="8428038" y="5983288"/>
          <p14:tracePt t="227582" x="8470900" y="5983288"/>
          <p14:tracePt t="227590" x="8478838" y="5983288"/>
          <p14:tracePt t="227598" x="8496300" y="5973763"/>
          <p14:tracePt t="227614" x="8504238" y="5965825"/>
          <p14:tracePt t="227646" x="8521700" y="5965825"/>
          <p14:tracePt t="227655" x="8539163" y="5957888"/>
          <p14:tracePt t="227663" x="8572500" y="5948363"/>
          <p14:tracePt t="227673" x="8605838" y="5948363"/>
          <p14:tracePt t="227678" x="8632825" y="5940425"/>
          <p14:tracePt t="227689" x="8658225" y="5932488"/>
          <p14:tracePt t="227694" x="8683625" y="5932488"/>
          <p14:tracePt t="227706" x="8716963" y="5932488"/>
          <p14:tracePt t="227710" x="8742363" y="5922963"/>
          <p14:tracePt t="227721" x="8759825" y="5922963"/>
          <p14:tracePt t="227726" x="8767763" y="5922963"/>
          <p14:tracePt t="227952" x="8742363" y="5905500"/>
          <p14:tracePt t="227959" x="8699500" y="5872163"/>
          <p14:tracePt t="227968" x="8674100" y="5864225"/>
          <p14:tracePt t="227974" x="8632825" y="5838825"/>
          <p14:tracePt t="227982" x="8580438" y="5803900"/>
          <p14:tracePt t="227990" x="8521700" y="5770563"/>
          <p14:tracePt t="227998" x="8453438" y="5753100"/>
          <p14:tracePt t="228006" x="8359775" y="5727700"/>
          <p14:tracePt t="228014" x="8266113" y="5710238"/>
          <p14:tracePt t="228022" x="8156575" y="5702300"/>
          <p14:tracePt t="228030" x="8045450" y="5702300"/>
          <p14:tracePt t="228038" x="7918450" y="5702300"/>
          <p14:tracePt t="228046" x="7799388" y="5702300"/>
          <p14:tracePt t="228054" x="7680325" y="5710238"/>
          <p14:tracePt t="228062" x="7578725" y="5727700"/>
          <p14:tracePt t="228071" x="7493000" y="5761038"/>
          <p14:tracePt t="228078" x="7434263" y="5803900"/>
          <p14:tracePt t="228087" x="7383463" y="5838825"/>
          <p14:tracePt t="228094" x="7340600" y="5880100"/>
          <p14:tracePt t="228103" x="7315200" y="5922963"/>
          <p14:tracePt t="228110" x="7297738" y="5948363"/>
          <p14:tracePt t="228120" x="7281863" y="5973763"/>
          <p14:tracePt t="228126" x="7272338" y="5991225"/>
          <p14:tracePt t="228137" x="7264400" y="5991225"/>
          <p14:tracePt t="228142" x="7256463" y="6008688"/>
          <p14:tracePt t="228250" x="7272338" y="5991225"/>
          <p14:tracePt t="228258" x="7297738" y="5940425"/>
          <p14:tracePt t="228266" x="7366000" y="5854700"/>
          <p14:tracePt t="228274" x="7442200" y="5770563"/>
          <p14:tracePt t="228282" x="7578725" y="5659438"/>
          <p14:tracePt t="228290" x="7807325" y="5497513"/>
          <p14:tracePt t="228298" x="8037513" y="5345113"/>
          <p14:tracePt t="228306" x="8308975" y="5175250"/>
          <p14:tracePt t="228314" x="8691563" y="4972050"/>
          <p14:tracePt t="228322" x="9074150" y="4792663"/>
          <p14:tracePt t="228330" x="9456738" y="4630738"/>
          <p14:tracePt t="228338" x="9804400" y="4470400"/>
          <p14:tracePt t="228346" x="10118725" y="4341813"/>
          <p14:tracePt t="228354" x="10374313" y="4240213"/>
          <p14:tracePt t="228362" x="10552113" y="4171950"/>
          <p14:tracePt t="228371" x="10688638" y="4130675"/>
          <p14:tracePt t="228378" x="10790238" y="4087813"/>
          <p14:tracePt t="228389" x="10866438" y="4070350"/>
          <p14:tracePt t="228394" x="10926763" y="4044950"/>
          <p14:tracePt t="228403" x="10985500" y="4019550"/>
          <p14:tracePt t="228410" x="11053763" y="3994150"/>
          <p14:tracePt t="228421" x="11137900" y="3951288"/>
          <p14:tracePt t="228426" x="11256963" y="3925888"/>
          <p14:tracePt t="228436" x="11368088" y="3900488"/>
          <p14:tracePt t="228442" x="11503025" y="3867150"/>
          <p14:tracePt t="228450" x="11588750" y="3849688"/>
          <p14:tracePt t="228458" x="11596688" y="3849688"/>
          <p14:tracePt t="228611" x="11596688" y="3867150"/>
          <p14:tracePt t="228619" x="11588750" y="3867150"/>
          <p14:tracePt t="228627" x="11580813" y="3900488"/>
          <p14:tracePt t="228637" x="11571288" y="3951288"/>
          <p14:tracePt t="228643" x="11545888" y="3986213"/>
          <p14:tracePt t="228652" x="11530013" y="4027488"/>
          <p14:tracePt t="228659" x="11520488" y="4027488"/>
          <p14:tracePt t="228691" x="11520488" y="4037013"/>
          <p14:tracePt t="228707" x="11530013" y="4037013"/>
          <p14:tracePt t="228724" x="11537950" y="4037013"/>
          <p14:tracePt t="228731" x="11545888" y="4044950"/>
          <p14:tracePt t="228742" x="11555413" y="4044950"/>
          <p14:tracePt t="228747" x="11571288" y="4044950"/>
          <p14:tracePt t="228757" x="11596688" y="4044950"/>
          <p14:tracePt t="228763" x="11622088" y="4044950"/>
          <p14:tracePt t="228773" x="11690350" y="4027488"/>
          <p14:tracePt t="228779" x="11784013" y="4002088"/>
          <p14:tracePt t="228789" x="11895138" y="3976688"/>
          <p14:tracePt t="228795" x="11971338" y="3935413"/>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35</a:t>
            </a:fld>
            <a:endParaRPr lang="en-US" dirty="0"/>
          </a:p>
        </p:txBody>
      </p:sp>
      <p:graphicFrame>
        <p:nvGraphicFramePr>
          <p:cNvPr id="7" name="Content Placeholder 4">
            <a:extLst>
              <a:ext uri="{FF2B5EF4-FFF2-40B4-BE49-F238E27FC236}">
                <a16:creationId xmlns:a16="http://schemas.microsoft.com/office/drawing/2014/main" id="{2DCD631E-E4D3-4428-B776-2ACD13B25ADF}"/>
              </a:ext>
            </a:extLst>
          </p:cNvPr>
          <p:cNvGraphicFramePr>
            <a:graphicFrameLocks/>
          </p:cNvGraphicFramePr>
          <p:nvPr>
            <p:extLst>
              <p:ext uri="{D42A27DB-BD31-4B8C-83A1-F6EECF244321}">
                <p14:modId xmlns:p14="http://schemas.microsoft.com/office/powerpoint/2010/main" val="1793473454"/>
              </p:ext>
            </p:extLst>
          </p:nvPr>
        </p:nvGraphicFramePr>
        <p:xfrm>
          <a:off x="9713976" y="520890"/>
          <a:ext cx="1761744" cy="5634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19986A9F-F425-405D-ADDA-9C60BF0048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0314" y="95080"/>
            <a:ext cx="4666678" cy="6667840"/>
          </a:xfrm>
          <a:prstGeom prst="rect">
            <a:avLst/>
          </a:prstGeom>
        </p:spPr>
      </p:pic>
    </p:spTree>
    <p:extLst>
      <p:ext uri="{BB962C8B-B14F-4D97-AF65-F5344CB8AC3E}">
        <p14:creationId xmlns:p14="http://schemas.microsoft.com/office/powerpoint/2010/main" val="3141429384"/>
      </p:ext>
    </p:extLst>
  </p:cSld>
  <p:clrMapOvr>
    <a:masterClrMapping/>
  </p:clrMapOvr>
  <mc:AlternateContent xmlns:mc="http://schemas.openxmlformats.org/markup-compatibility/2006" xmlns:p14="http://schemas.microsoft.com/office/powerpoint/2010/main">
    <mc:Choice Requires="p14">
      <p:transition spd="slow" p14:dur="2000" advTm="160921"/>
    </mc:Choice>
    <mc:Fallback xmlns="">
      <p:transition spd="slow" advTm="160921"/>
    </mc:Fallback>
  </mc:AlternateContent>
  <p:extLst>
    <p:ext uri="{3A86A75C-4F4B-4683-9AE1-C65F6400EC91}">
      <p14:laserTraceLst xmlns:p14="http://schemas.microsoft.com/office/powerpoint/2010/main">
        <p14:tracePtLst>
          <p14:tracePt t="1077" x="10952163" y="3297238"/>
          <p14:tracePt t="1084" x="10212388" y="3355975"/>
          <p14:tracePt t="1091" x="9363075" y="3433763"/>
          <p14:tracePt t="1098" x="8369300" y="3492500"/>
          <p14:tracePt t="1105" x="7358063" y="3552825"/>
          <p14:tracePt t="1113" x="6321425" y="3586163"/>
          <p14:tracePt t="1121" x="5310188" y="3629025"/>
          <p14:tracePt t="1129" x="4281488" y="3662363"/>
          <p14:tracePt t="1137" x="3270250" y="3705225"/>
          <p14:tracePt t="1145" x="2319338" y="3781425"/>
          <p14:tracePt t="1153" x="1444625" y="3875088"/>
          <p14:tracePt t="1161" x="654050" y="3935413"/>
          <p14:tracePt t="2321" x="544513" y="3322638"/>
          <p14:tracePt t="2329" x="1095375" y="3289300"/>
          <p14:tracePt t="2337" x="1631950" y="3254375"/>
          <p14:tracePt t="2345" x="2192338" y="3221038"/>
          <p14:tracePt t="2353" x="2719388" y="3203575"/>
          <p14:tracePt t="2361" x="3160713" y="3186113"/>
          <p14:tracePt t="2369" x="3576638" y="3170238"/>
          <p14:tracePt t="2377" x="3967163" y="3170238"/>
          <p14:tracePt t="2385" x="4367213" y="3178175"/>
          <p14:tracePt t="2393" x="4740275" y="3203575"/>
          <p14:tracePt t="2402" x="5097463" y="3254375"/>
          <p14:tracePt t="2409" x="5454650" y="3314700"/>
          <p14:tracePt t="2418" x="5768975" y="3355975"/>
          <p14:tracePt t="2425" x="6032500" y="3390900"/>
          <p14:tracePt t="2435" x="6270625" y="3416300"/>
          <p14:tracePt t="2441" x="6440488" y="3424238"/>
          <p14:tracePt t="2451" x="6592888" y="3449638"/>
          <p14:tracePt t="2457" x="6694488" y="3467100"/>
          <p14:tracePt t="2468" x="6754813" y="3475038"/>
          <p14:tracePt t="2473" x="6770688" y="3484563"/>
          <p14:tracePt t="2524" x="6762750" y="3484563"/>
          <p14:tracePt t="2531" x="6745288" y="3484563"/>
          <p14:tracePt t="2539" x="6737350" y="3484563"/>
          <p14:tracePt t="2546" x="6719888" y="3484563"/>
          <p14:tracePt t="2553" x="6694488" y="3492500"/>
          <p14:tracePt t="2561" x="6653213" y="3509963"/>
          <p14:tracePt t="2569" x="6575425" y="3527425"/>
          <p14:tracePt t="2577" x="6483350" y="3543300"/>
          <p14:tracePt t="2587" x="6329363" y="3586163"/>
          <p14:tracePt t="2593" x="6108700" y="3646488"/>
          <p14:tracePt t="2603" x="5880100" y="3697288"/>
          <p14:tracePt t="2609" x="5675313" y="3730625"/>
          <p14:tracePt t="2619" x="5497513" y="3773488"/>
          <p14:tracePt t="2625" x="5360988" y="3798888"/>
          <p14:tracePt t="2635" x="5267325" y="3816350"/>
          <p14:tracePt t="2641" x="5199063" y="3832225"/>
          <p14:tracePt t="2651" x="5191125" y="3849688"/>
          <p14:tracePt t="2657" x="5183188" y="3849688"/>
          <p14:tracePt t="2690" x="5173663" y="3857625"/>
          <p14:tracePt t="2698" x="5148263" y="3875088"/>
          <p14:tracePt t="2705" x="5132388" y="3883025"/>
          <p14:tracePt t="2713" x="5089525" y="3908425"/>
          <p14:tracePt t="2721" x="5013325" y="3943350"/>
          <p14:tracePt t="2730" x="4910138" y="3986213"/>
          <p14:tracePt t="2737" x="4783138" y="4011613"/>
          <p14:tracePt t="2745" x="4613275" y="4062413"/>
          <p14:tracePt t="2753" x="4418013" y="4095750"/>
          <p14:tracePt t="2762" x="4171950" y="4138613"/>
          <p14:tracePt t="2770" x="3883025" y="4181475"/>
          <p14:tracePt t="2777" x="3576638" y="4214813"/>
          <p14:tracePt t="2787" x="3219450" y="4224338"/>
          <p14:tracePt t="2793" x="2897188" y="4240213"/>
          <p14:tracePt t="2803" x="2565400" y="4275138"/>
          <p14:tracePt t="2810" x="2182813" y="4333875"/>
          <p14:tracePt t="2819" x="1827213" y="4384675"/>
          <p14:tracePt t="2825" x="1452563" y="4410075"/>
          <p14:tracePt t="2835" x="1120775" y="4427538"/>
          <p14:tracePt t="2842" x="823913" y="4427538"/>
          <p14:tracePt t="2853" x="569913" y="4427538"/>
          <p14:tracePt t="2857" x="314325" y="4419600"/>
          <p14:tracePt t="2869" x="76200" y="4410075"/>
          <p14:tracePt t="5310" x="357188" y="4946650"/>
          <p14:tracePt t="5319" x="654050" y="4784725"/>
          <p14:tracePt t="5325" x="968375" y="4614863"/>
          <p14:tracePt t="5335" x="1325563" y="4435475"/>
          <p14:tracePt t="5341" x="1749425" y="4249738"/>
          <p14:tracePt t="5351" x="2174875" y="4062413"/>
          <p14:tracePt t="5357" x="2616200" y="3908425"/>
          <p14:tracePt t="5367" x="3059113" y="3738563"/>
          <p14:tracePt t="5373" x="3449638" y="3586163"/>
          <p14:tracePt t="5381" x="3832225" y="3441700"/>
          <p14:tracePt t="5389" x="4222750" y="3314700"/>
          <p14:tracePt t="5397" x="4681538" y="3178175"/>
          <p14:tracePt t="5405" x="5148263" y="3025775"/>
          <p14:tracePt t="5413" x="5599113" y="2906713"/>
          <p14:tracePt t="5421" x="5989638" y="2805113"/>
          <p14:tracePt t="5429" x="6380163" y="2727325"/>
          <p14:tracePt t="5437" x="6805613" y="2643188"/>
          <p14:tracePt t="5445" x="7188200" y="2574925"/>
          <p14:tracePt t="5453" x="7612063" y="2532063"/>
          <p14:tracePt t="5461" x="8012113" y="2498725"/>
          <p14:tracePt t="5469" x="8410575" y="2463800"/>
          <p14:tracePt t="5477" x="8802688" y="2463800"/>
          <p14:tracePt t="5485" x="9193213" y="2473325"/>
          <p14:tracePt t="5493" x="9583738" y="2473325"/>
          <p14:tracePt t="5501" x="9956800" y="2473325"/>
          <p14:tracePt t="5509" x="10348913" y="2489200"/>
          <p14:tracePt t="5519" x="10721975" y="2489200"/>
          <p14:tracePt t="5525" x="11071225" y="2447925"/>
          <p14:tracePt t="5535" x="11385550" y="2422525"/>
          <p14:tracePt t="5541" x="11690350" y="2397125"/>
          <p14:tracePt t="5551" x="11961813" y="2354263"/>
          <p14:tracePt t="5557" x="12158663" y="2311400"/>
          <p14:tracePt t="6729" x="12133263" y="1477963"/>
          <p14:tracePt t="6737" x="12098338" y="1401763"/>
          <p14:tracePt t="6745" x="12080875" y="1350963"/>
          <p14:tracePt t="6753" x="12072938" y="1343025"/>
          <p14:tracePt t="6810" x="12055475" y="1343025"/>
          <p14:tracePt t="6818" x="12055475" y="1350963"/>
          <p14:tracePt t="6826" x="12039600" y="1360488"/>
          <p14:tracePt t="6835" x="12030075" y="1376363"/>
          <p14:tracePt t="6842" x="12014200" y="1411288"/>
          <p14:tracePt t="6852" x="11988800" y="1487488"/>
          <p14:tracePt t="6858" x="11953875" y="1589088"/>
          <p14:tracePt t="6870" x="11895138" y="1758950"/>
          <p14:tracePt t="6874" x="11844338" y="1989138"/>
          <p14:tracePt t="6888" x="11776075" y="2217738"/>
          <p14:tracePt t="6891" x="11733213" y="2438400"/>
          <p14:tracePt t="6899" x="11682413" y="2668588"/>
          <p14:tracePt t="6906" x="11639550" y="2914650"/>
          <p14:tracePt t="6914" x="11606213" y="3109913"/>
          <p14:tracePt t="6921" x="11580813" y="3314700"/>
          <p14:tracePt t="6929" x="11563350" y="3527425"/>
          <p14:tracePt t="6937" x="11563350" y="3687763"/>
          <p14:tracePt t="6949" x="11563350" y="3824288"/>
          <p14:tracePt t="6955" x="11563350" y="3951288"/>
          <p14:tracePt t="6962" x="11563350" y="4052888"/>
          <p14:tracePt t="6972" x="11563350" y="4130675"/>
          <p14:tracePt t="6979" x="11571288" y="4206875"/>
          <p14:tracePt t="6989" x="11580813" y="4249738"/>
          <p14:tracePt t="6994" x="11588750" y="4283075"/>
          <p14:tracePt t="7003" x="11588750" y="4325938"/>
          <p14:tracePt t="7010" x="11588750" y="4351338"/>
          <p14:tracePt t="7019" x="11588750" y="4359275"/>
          <p14:tracePt t="7025" x="11588750" y="4368800"/>
          <p14:tracePt t="7035" x="11563350" y="4394200"/>
          <p14:tracePt t="7051" x="11555413" y="4394200"/>
          <p14:tracePt t="7058" x="11545888" y="4394200"/>
          <p14:tracePt t="7067" x="11530013" y="4394200"/>
          <p14:tracePt t="7085" x="11503025" y="4384675"/>
          <p14:tracePt t="7090" x="11495088" y="4376738"/>
          <p14:tracePt t="7098" x="11469688" y="4351338"/>
          <p14:tracePt t="7105" x="11426825" y="4316413"/>
          <p14:tracePt t="7113" x="11410950" y="4283075"/>
          <p14:tracePt t="7122" x="11368088" y="4232275"/>
          <p14:tracePt t="7129" x="11333163" y="4181475"/>
          <p14:tracePt t="7137" x="11282363" y="4105275"/>
          <p14:tracePt t="7146" x="11223625" y="4037013"/>
          <p14:tracePt t="7154" x="11147425" y="3960813"/>
          <p14:tracePt t="7162" x="11071225" y="3892550"/>
          <p14:tracePt t="7170" x="10985500" y="3849688"/>
          <p14:tracePt t="7177" x="10891838" y="3816350"/>
          <p14:tracePt t="7186" x="10790238" y="3798888"/>
          <p14:tracePt t="7194" x="10688638" y="3790950"/>
          <p14:tracePt t="7202" x="10560050" y="3781425"/>
          <p14:tracePt t="7209" x="10407650" y="3781425"/>
          <p14:tracePt t="7219" x="10245725" y="3781425"/>
          <p14:tracePt t="7225" x="10075863" y="3798888"/>
          <p14:tracePt t="7235" x="9847263" y="3849688"/>
          <p14:tracePt t="7241" x="9609138" y="3935413"/>
          <p14:tracePt t="7250" x="9380538" y="3986213"/>
          <p14:tracePt t="7257" x="9158288" y="4037013"/>
          <p14:tracePt t="7266" x="8921750" y="4121150"/>
          <p14:tracePt t="7273" x="8724900" y="4197350"/>
          <p14:tracePt t="7283" x="8547100" y="4291013"/>
          <p14:tracePt t="7289" x="8402638" y="4359275"/>
          <p14:tracePt t="7299" x="8291513" y="4394200"/>
          <p14:tracePt t="7305" x="8224838" y="4435475"/>
          <p14:tracePt t="7313" x="8215313" y="4435475"/>
          <p14:tracePt t="7321" x="8215313" y="4445000"/>
          <p14:tracePt t="7337" x="8224838" y="4460875"/>
          <p14:tracePt t="7345" x="8258175" y="4470400"/>
          <p14:tracePt t="7361" x="8275638" y="4486275"/>
          <p14:tracePt t="7369" x="8318500" y="4521200"/>
          <p14:tracePt t="7377" x="8326438" y="4538663"/>
          <p14:tracePt t="7385" x="8351838" y="4554538"/>
          <p14:tracePt t="7393" x="8369300" y="4564063"/>
          <p14:tracePt t="7401" x="8402638" y="4572000"/>
          <p14:tracePt t="7409" x="8420100" y="4572000"/>
          <p14:tracePt t="7417" x="8435975" y="4579938"/>
          <p14:tracePt t="7425" x="8478838" y="4579938"/>
          <p14:tracePt t="7435" x="8539163" y="4579938"/>
          <p14:tracePt t="7441" x="8605838" y="4579938"/>
          <p14:tracePt t="7451" x="8683625" y="4579938"/>
          <p14:tracePt t="7458" x="8742363" y="4579938"/>
          <p14:tracePt t="7466" x="8785225" y="4579938"/>
          <p14:tracePt t="7473" x="8818563" y="4579938"/>
          <p14:tracePt t="7484" x="8869363" y="4579938"/>
          <p14:tracePt t="7489" x="8894763" y="4589463"/>
          <p14:tracePt t="7595" x="8894763" y="4597400"/>
          <p14:tracePt t="7603" x="8886825" y="4597400"/>
          <p14:tracePt t="7754" x="8878888" y="4605338"/>
          <p14:tracePt t="24814" x="8869363" y="4605338"/>
          <p14:tracePt t="24832" x="8869363" y="4589463"/>
          <p14:tracePt t="24839" x="8869363" y="4538663"/>
          <p14:tracePt t="24850" x="8861425" y="4214813"/>
          <p14:tracePt t="24856" x="8861425" y="3594100"/>
          <p14:tracePt t="24868" x="8861425" y="2922588"/>
          <p14:tracePt t="24871" x="8843963" y="2260600"/>
          <p14:tracePt t="24884" x="8810625" y="1657350"/>
          <p14:tracePt t="24900" x="8504238" y="755650"/>
          <p14:tracePt t="24904" x="8351838" y="501650"/>
          <p14:tracePt t="24911" x="8189913" y="331788"/>
          <p14:tracePt t="24919" x="8062913" y="195263"/>
          <p14:tracePt t="24926" x="7867650" y="33338"/>
          <p14:tracePt t="25338" x="4851400" y="450850"/>
          <p14:tracePt t="25342" x="5003800" y="739775"/>
          <p14:tracePt t="25349" x="5132388" y="1011238"/>
          <p14:tracePt t="25357" x="5267325" y="1300163"/>
          <p14:tracePt t="25365" x="5403850" y="1563688"/>
          <p14:tracePt t="25373" x="5522913" y="1827213"/>
          <p14:tracePt t="25381" x="5657850" y="2116138"/>
          <p14:tracePt t="25389" x="5794375" y="2405063"/>
          <p14:tracePt t="25398" x="5913438" y="2668588"/>
          <p14:tracePt t="25405" x="6024563" y="2889250"/>
          <p14:tracePt t="25414" x="6126163" y="3135313"/>
          <p14:tracePt t="25420" x="6184900" y="3340100"/>
          <p14:tracePt t="25431" x="6227763" y="3484563"/>
          <p14:tracePt t="25437" x="6261100" y="3594100"/>
          <p14:tracePt t="25446" x="6286500" y="3705225"/>
          <p14:tracePt t="25453" x="6311900" y="3773488"/>
          <p14:tracePt t="25463" x="6329363" y="3781425"/>
          <p14:tracePt t="25469" x="6346825" y="3781425"/>
          <p14:tracePt t="25484" x="6354763" y="3781425"/>
          <p14:tracePt t="25492" x="6389688" y="3763963"/>
          <p14:tracePt t="25500" x="6389688" y="3722688"/>
          <p14:tracePt t="25508" x="6397625" y="3646488"/>
          <p14:tracePt t="25516" x="6440488" y="3509963"/>
          <p14:tracePt t="25524" x="6491288" y="3330575"/>
          <p14:tracePt t="25533" x="6534150" y="3144838"/>
          <p14:tracePt t="25540" x="6575425" y="2897188"/>
          <p14:tracePt t="25549" x="6610350" y="2566988"/>
          <p14:tracePt t="25556" x="6584950" y="2098675"/>
          <p14:tracePt t="25565" x="6567488" y="1885950"/>
          <p14:tracePt t="25644" x="6559550" y="1885950"/>
          <p14:tracePt t="25661" x="6559550" y="1878013"/>
          <p14:tracePt t="25710" x="6534150" y="1903413"/>
          <p14:tracePt t="25725" x="6516688" y="1920875"/>
          <p14:tracePt t="25733" x="6508750" y="1946275"/>
          <p14:tracePt t="25741" x="6508750" y="1963738"/>
          <p14:tracePt t="25749" x="6550025" y="1971675"/>
          <p14:tracePt t="25758" x="6661150" y="1989138"/>
          <p14:tracePt t="25767" x="6823075" y="2005013"/>
          <p14:tracePt t="25773" x="7112000" y="2055813"/>
          <p14:tracePt t="25782" x="7493000" y="2133600"/>
          <p14:tracePt t="25789" x="7977188" y="2252663"/>
          <p14:tracePt t="25799" x="8435975" y="2405063"/>
          <p14:tracePt t="25806" x="8853488" y="2541588"/>
          <p14:tracePt t="25815" x="9201150" y="2651125"/>
          <p14:tracePt t="25822" x="9507538" y="2770188"/>
          <p14:tracePt t="25831" x="9728200" y="2881313"/>
          <p14:tracePt t="25838" x="9915525" y="3000375"/>
          <p14:tracePt t="25847" x="9999663" y="3084513"/>
          <p14:tracePt t="25853" x="10067925" y="3186113"/>
          <p14:tracePt t="25864" x="10118725" y="3271838"/>
          <p14:tracePt t="25882" x="10186988" y="3459163"/>
          <p14:tracePt t="25885" x="10220325" y="3552825"/>
          <p14:tracePt t="25894" x="10237788" y="3636963"/>
          <p14:tracePt t="25901" x="10245725" y="3738563"/>
          <p14:tracePt t="25910" x="10255250" y="3824288"/>
          <p14:tracePt t="25918" x="10255250" y="3892550"/>
          <p14:tracePt t="25925" x="10245725" y="3943350"/>
          <p14:tracePt t="25933" x="10229850" y="3976688"/>
          <p14:tracePt t="25941" x="10229850" y="3986213"/>
          <p14:tracePt t="26049" x="10245725" y="3986213"/>
          <p14:tracePt t="26054" x="10255250" y="3986213"/>
          <p14:tracePt t="26062" x="10280650" y="3986213"/>
          <p14:tracePt t="26069" x="10390188" y="3986213"/>
          <p14:tracePt t="26077" x="10534650" y="3986213"/>
          <p14:tracePt t="26084" x="10628313" y="3986213"/>
          <p14:tracePt t="26092" x="10637838" y="3986213"/>
          <p14:tracePt t="26108" x="10628313" y="3986213"/>
          <p14:tracePt t="26116" x="10620375" y="3986213"/>
          <p14:tracePt t="26124" x="10602913" y="3968750"/>
          <p14:tracePt t="26133" x="10569575" y="3960813"/>
          <p14:tracePt t="26140" x="10483850" y="3908425"/>
          <p14:tracePt t="26148" x="10399713" y="3867150"/>
          <p14:tracePt t="26156" x="10313988" y="3798888"/>
          <p14:tracePt t="26165" x="10229850" y="3730625"/>
          <p14:tracePt t="26172" x="10126663" y="3671888"/>
          <p14:tracePt t="26182" x="9991725" y="3594100"/>
          <p14:tracePt t="26188" x="9829800" y="3509963"/>
          <p14:tracePt t="26198" x="9685338" y="3441700"/>
          <p14:tracePt t="26204" x="9532938" y="3373438"/>
          <p14:tracePt t="26214" x="9363075" y="3297238"/>
          <p14:tracePt t="26220" x="9201150" y="3246438"/>
          <p14:tracePt t="26230" x="9031288" y="3203575"/>
          <p14:tracePt t="26236" x="8869363" y="3144838"/>
          <p14:tracePt t="26247" x="8716963" y="3084513"/>
          <p14:tracePt t="26253" x="8615363" y="3041650"/>
          <p14:tracePt t="26264" x="8521700" y="3000375"/>
          <p14:tracePt t="26269" x="8453438" y="2965450"/>
          <p14:tracePt t="26277" x="8385175" y="2940050"/>
          <p14:tracePt t="26285" x="8351838" y="2922588"/>
          <p14:tracePt t="26293" x="8343900" y="2914650"/>
          <p14:tracePt t="26366" x="8334375" y="2914650"/>
          <p14:tracePt t="26374" x="8326438" y="2914650"/>
          <p14:tracePt t="26383" x="8308975" y="2914650"/>
          <p14:tracePt t="26390" x="8291513" y="2914650"/>
          <p14:tracePt t="26400" x="8275638" y="2914650"/>
          <p14:tracePt t="26432" x="8266113" y="2914650"/>
          <p14:tracePt t="28065" x="8250238" y="2932113"/>
          <p14:tracePt t="28073" x="8240713" y="2932113"/>
          <p14:tracePt t="28081" x="8207375" y="2949575"/>
          <p14:tracePt t="28090" x="8174038" y="2974975"/>
          <p14:tracePt t="28099" x="8121650" y="3008313"/>
          <p14:tracePt t="28105" x="8037513" y="3051175"/>
          <p14:tracePt t="28115" x="7961313" y="3094038"/>
          <p14:tracePt t="28121" x="7900988" y="3127375"/>
          <p14:tracePt t="28131" x="7859713" y="3152775"/>
          <p14:tracePt t="28137" x="7832725" y="3170238"/>
          <p14:tracePt t="28147" x="7832725" y="3178175"/>
          <p14:tracePt t="28154" x="7816850" y="3195638"/>
          <p14:tracePt t="28164" x="7807325" y="3211513"/>
          <p14:tracePt t="28170" x="7791450" y="3246438"/>
          <p14:tracePt t="28180" x="7773988" y="3263900"/>
          <p14:tracePt t="28186" x="7756525" y="3289300"/>
          <p14:tracePt t="28197" x="7731125" y="3330575"/>
          <p14:tracePt t="28202" x="7688263" y="3390900"/>
          <p14:tracePt t="28209" x="7621588" y="3459163"/>
          <p14:tracePt t="28217" x="7553325" y="3502025"/>
          <p14:tracePt t="28225" x="7467600" y="3543300"/>
          <p14:tracePt t="28233" x="7400925" y="3560763"/>
          <p14:tracePt t="28241" x="7383463" y="3560763"/>
          <p14:tracePt t="28257" x="7373938" y="3560763"/>
          <p14:tracePt t="28281" x="7383463" y="3560763"/>
          <p14:tracePt t="28289" x="7416800" y="3543300"/>
          <p14:tracePt t="28297" x="7451725" y="3527425"/>
          <p14:tracePt t="28305" x="7485063" y="3509963"/>
          <p14:tracePt t="28315" x="7518400" y="3492500"/>
          <p14:tracePt t="28321" x="7527925" y="3484563"/>
          <p14:tracePt t="28633" x="7527925" y="3492500"/>
          <p14:tracePt t="28640" x="7518400" y="3502025"/>
          <p14:tracePt t="28648" x="7493000" y="3535363"/>
          <p14:tracePt t="28656" x="7477125" y="3552825"/>
          <p14:tracePt t="28665" x="7459663" y="3568700"/>
          <p14:tracePt t="28672" x="7442200" y="3586163"/>
          <p14:tracePt t="28681" x="7426325" y="3594100"/>
          <p14:tracePt t="28688" x="7416800" y="3611563"/>
          <p14:tracePt t="28697" x="7408863" y="3611563"/>
          <p14:tracePt t="28714" x="7400925" y="3619500"/>
          <p14:tracePt t="28736" x="7400925" y="3629025"/>
          <p14:tracePt t="28778" x="7391400" y="3636963"/>
          <p14:tracePt t="29274" x="7391400" y="3629025"/>
          <p14:tracePt t="29283" x="7391400" y="3619500"/>
          <p14:tracePt t="29291" x="7391400" y="3611563"/>
          <p14:tracePt t="29301" x="7408863" y="3603625"/>
          <p14:tracePt t="29307" x="7408863" y="3594100"/>
          <p14:tracePt t="29317" x="7416800" y="3586163"/>
          <p14:tracePt t="29323" x="7426325" y="3586163"/>
          <p14:tracePt t="29931" x="7426325" y="3594100"/>
          <p14:tracePt t="29938" x="7416800" y="3611563"/>
          <p14:tracePt t="29947" x="7400925" y="3654425"/>
          <p14:tracePt t="29956" x="7383463" y="3713163"/>
          <p14:tracePt t="29963" x="7358063" y="3763963"/>
          <p14:tracePt t="29970" x="7332663" y="3816350"/>
          <p14:tracePt t="29980" x="7307263" y="3867150"/>
          <p14:tracePt t="29986" x="7289800" y="3883025"/>
          <p14:tracePt t="29997" x="7272338" y="3892550"/>
          <p14:tracePt t="30001" x="7264400" y="3892550"/>
          <p14:tracePt t="30012" x="7256463" y="3883025"/>
          <p14:tracePt t="30018" x="7256463" y="3867150"/>
          <p14:tracePt t="30034" x="7272338" y="3849688"/>
          <p14:tracePt t="30041" x="7297738" y="3824288"/>
          <p14:tracePt t="30049" x="7340600" y="3790950"/>
          <p14:tracePt t="30057" x="7373938" y="3756025"/>
          <p14:tracePt t="30065" x="7400925" y="3722688"/>
          <p14:tracePt t="30073" x="7416800" y="3671888"/>
          <p14:tracePt t="30081" x="7434263" y="3629025"/>
          <p14:tracePt t="30097" x="7434263" y="3619500"/>
          <p14:tracePt t="30228" x="7434263" y="3629025"/>
          <p14:tracePt t="30235" x="7434263" y="3636963"/>
          <p14:tracePt t="30258" x="7434263" y="3662363"/>
          <p14:tracePt t="30267" x="7426325" y="3679825"/>
          <p14:tracePt t="30274" x="7426325" y="3713163"/>
          <p14:tracePt t="30285" x="7442200" y="3763963"/>
          <p14:tracePt t="30290" x="7459663" y="3816350"/>
          <p14:tracePt t="30298" x="7477125" y="3857625"/>
          <p14:tracePt t="30305" x="7493000" y="3908425"/>
          <p14:tracePt t="30315" x="7493000" y="3917950"/>
          <p14:tracePt t="30323" x="7493000" y="3951288"/>
          <p14:tracePt t="30330" x="7493000" y="3960813"/>
          <p14:tracePt t="30337" x="7493000" y="3968750"/>
          <p14:tracePt t="30346" x="7493000" y="3976688"/>
          <p14:tracePt t="30386" x="7493000" y="3994150"/>
          <p14:tracePt t="30394" x="7502525" y="4002088"/>
          <p14:tracePt t="30401" x="7527925" y="4011613"/>
          <p14:tracePt t="30413" x="7545388" y="4037013"/>
          <p14:tracePt t="30418" x="7545388" y="4044950"/>
          <p14:tracePt t="30426" x="7553325" y="4044950"/>
          <p14:tracePt t="30482" x="7561263" y="4044950"/>
          <p14:tracePt t="30499" x="7578725" y="4037013"/>
          <p14:tracePt t="30506" x="7612063" y="4011613"/>
          <p14:tracePt t="30515" x="7621588" y="4002088"/>
          <p14:tracePt t="30522" x="7637463" y="3994150"/>
          <p14:tracePt t="30697" x="7646988" y="3986213"/>
          <p14:tracePt t="30801" x="7662863" y="3976688"/>
          <p14:tracePt t="30817" x="7672388" y="3968750"/>
          <p14:tracePt t="30834" x="7680325" y="3968750"/>
          <p14:tracePt t="30842" x="7688263" y="3968750"/>
          <p14:tracePt t="30849" x="7697788" y="3968750"/>
          <p14:tracePt t="30858" x="7715250" y="3968750"/>
          <p14:tracePt t="30865" x="7731125" y="3968750"/>
          <p14:tracePt t="30874" x="7740650" y="3968750"/>
          <p14:tracePt t="30882" x="7756525" y="3968750"/>
          <p14:tracePt t="30897" x="7766050" y="3968750"/>
          <p14:tracePt t="30947" x="7766050" y="3986213"/>
          <p14:tracePt t="30953" x="7731125" y="4002088"/>
          <p14:tracePt t="30962" x="7688263" y="4019550"/>
          <p14:tracePt t="30969" x="7672388" y="4019550"/>
          <p14:tracePt t="30978" x="7629525" y="4027488"/>
          <p14:tracePt t="30985" x="7570788" y="4037013"/>
          <p14:tracePt t="30996" x="7502525" y="4044950"/>
          <p14:tracePt t="31001" x="7434263" y="4052888"/>
          <p14:tracePt t="31014" x="7348538" y="4052888"/>
          <p14:tracePt t="31021" x="7281863" y="4052888"/>
          <p14:tracePt t="31031" x="7213600" y="4052888"/>
          <p14:tracePt t="31037" x="7153275" y="4037013"/>
          <p14:tracePt t="31047" x="7094538" y="4011613"/>
          <p14:tracePt t="31053" x="7018338" y="3968750"/>
          <p14:tracePt t="31063" x="6967538" y="3935413"/>
          <p14:tracePt t="31069" x="6932613" y="3917950"/>
          <p14:tracePt t="31078" x="6889750" y="3883025"/>
          <p14:tracePt t="31085" x="6856413" y="3849688"/>
          <p14:tracePt t="31095" x="6823075" y="3790950"/>
          <p14:tracePt t="31101" x="6788150" y="3705225"/>
          <p14:tracePt t="31111" x="6754813" y="3594100"/>
          <p14:tracePt t="31118" x="6711950" y="3424238"/>
          <p14:tracePt t="31125" x="6686550" y="3203575"/>
          <p14:tracePt t="31134" x="6661150" y="2940050"/>
          <p14:tracePt t="31141" x="6643688" y="2617788"/>
          <p14:tracePt t="31149" x="6626225" y="2286000"/>
          <p14:tracePt t="31157" x="6626225" y="1895475"/>
          <p14:tracePt t="31165" x="6626225" y="1504950"/>
          <p14:tracePt t="31173" x="6635750" y="1112838"/>
          <p14:tracePt t="31181" x="6653213" y="765175"/>
          <p14:tracePt t="31189" x="6694488" y="519113"/>
          <p14:tracePt t="31197" x="6719888" y="322263"/>
          <p14:tracePt t="31205" x="6737350" y="169863"/>
          <p14:tracePt t="31214" x="6745288" y="68263"/>
          <p14:tracePt t="31471" x="6907213" y="127000"/>
          <p14:tracePt t="31480" x="6915150" y="212725"/>
          <p14:tracePt t="31486" x="6924675" y="280988"/>
          <p14:tracePt t="31497" x="6924675" y="357188"/>
          <p14:tracePt t="31502" x="6924675" y="425450"/>
          <p14:tracePt t="31512" x="6924675" y="492125"/>
          <p14:tracePt t="31517" x="6915150" y="552450"/>
          <p14:tracePt t="31525" x="6907213" y="603250"/>
          <p14:tracePt t="31533" x="6907213" y="646113"/>
          <p14:tracePt t="31541" x="6907213" y="688975"/>
          <p14:tracePt t="31549" x="6907213" y="714375"/>
          <p14:tracePt t="31557" x="6907213" y="747713"/>
          <p14:tracePt t="31565" x="6907213" y="773113"/>
          <p14:tracePt t="31573" x="6907213" y="798513"/>
          <p14:tracePt t="31589" x="6907213" y="815975"/>
          <p14:tracePt t="31598" x="6915150" y="833438"/>
          <p14:tracePt t="31622" x="6915150" y="841375"/>
          <p14:tracePt t="31919" x="6907213" y="841375"/>
          <p14:tracePt t="31935" x="6873875" y="833438"/>
          <p14:tracePt t="31943" x="6848475" y="815975"/>
          <p14:tracePt t="31952" x="6823075" y="798513"/>
          <p14:tracePt t="31958" x="6788150" y="798513"/>
          <p14:tracePt t="31965" x="6754813" y="781050"/>
          <p14:tracePt t="31973" x="6745288" y="773113"/>
          <p14:tracePt t="31981" x="6719888" y="765175"/>
          <p14:tracePt t="31990" x="6704013" y="765175"/>
          <p14:tracePt t="31998" x="6686550" y="765175"/>
          <p14:tracePt t="32005" x="6669088" y="765175"/>
          <p14:tracePt t="32014" x="6661150" y="755650"/>
          <p14:tracePt t="32022" x="6643688" y="747713"/>
          <p14:tracePt t="32034" x="6635750" y="747713"/>
          <p14:tracePt t="32047" x="6626225" y="747713"/>
          <p14:tracePt t="32053" x="6618288" y="747713"/>
          <p14:tracePt t="32069" x="6600825" y="739775"/>
          <p14:tracePt t="32078" x="6584950" y="730250"/>
          <p14:tracePt t="32096" x="6567488" y="722313"/>
          <p14:tracePt t="32101" x="6550025" y="714375"/>
          <p14:tracePt t="32191" x="6534150" y="704850"/>
          <p14:tracePt t="33246" x="6524625" y="704850"/>
          <p14:tracePt t="33279" x="6524625" y="722313"/>
          <p14:tracePt t="33287" x="6516688" y="773113"/>
          <p14:tracePt t="33296" x="6516688" y="841375"/>
          <p14:tracePt t="33301" x="6516688" y="917575"/>
          <p14:tracePt t="33312" x="6516688" y="1019175"/>
          <p14:tracePt t="33317" x="6524625" y="1130300"/>
          <p14:tracePt t="33327" x="6534150" y="1257300"/>
          <p14:tracePt t="33333" x="6559550" y="1401763"/>
          <p14:tracePt t="33341" x="6592888" y="1555750"/>
          <p14:tracePt t="33349" x="6626225" y="1758950"/>
          <p14:tracePt t="33357" x="6661150" y="1938338"/>
          <p14:tracePt t="33364" x="6704013" y="2159000"/>
          <p14:tracePt t="33374" x="6729413" y="2336800"/>
          <p14:tracePt t="33382" x="6745288" y="2489200"/>
          <p14:tracePt t="33389" x="6770688" y="2686050"/>
          <p14:tracePt t="33397" x="6797675" y="2881313"/>
          <p14:tracePt t="33405" x="6823075" y="3059113"/>
          <p14:tracePt t="33413" x="6856413" y="3254375"/>
          <p14:tracePt t="33421" x="6907213" y="3484563"/>
          <p14:tracePt t="33430" x="6950075" y="3705225"/>
          <p14:tracePt t="33437" x="6992938" y="3935413"/>
          <p14:tracePt t="33447" x="7034213" y="4113213"/>
          <p14:tracePt t="33453" x="7085013" y="4257675"/>
          <p14:tracePt t="33462" x="7112000" y="4368800"/>
          <p14:tracePt t="33469" x="7137400" y="4478338"/>
          <p14:tracePt t="33478" x="7170738" y="4572000"/>
          <p14:tracePt t="33485" x="7188200" y="4648200"/>
          <p14:tracePt t="33495" x="7213600" y="4716463"/>
          <p14:tracePt t="33501" x="7246938" y="4792663"/>
          <p14:tracePt t="33513" x="7272338" y="4843463"/>
          <p14:tracePt t="33517" x="7281863" y="4852988"/>
          <p14:tracePt t="33525" x="7289800" y="4860925"/>
          <p14:tracePt t="33533" x="7297738" y="4860925"/>
          <p14:tracePt t="33549" x="7297738" y="4868863"/>
          <p14:tracePt t="33565" x="7297738" y="4878388"/>
          <p14:tracePt t="33573" x="7307263" y="4886325"/>
          <p14:tracePt t="33581" x="7307263" y="4894263"/>
          <p14:tracePt t="33589" x="7340600" y="4929188"/>
          <p14:tracePt t="33597" x="7348538" y="4954588"/>
          <p14:tracePt t="33605" x="7373938" y="4979988"/>
          <p14:tracePt t="33613" x="7391400" y="5005388"/>
          <p14:tracePt t="33621" x="7416800" y="5022850"/>
          <p14:tracePt t="33630" x="7442200" y="5073650"/>
          <p14:tracePt t="33637" x="7493000" y="5141913"/>
          <p14:tracePt t="33646" x="7535863" y="5200650"/>
          <p14:tracePt t="33653" x="7586663" y="5260975"/>
          <p14:tracePt t="33665" x="7637463" y="5311775"/>
          <p14:tracePt t="33673" x="7688263" y="5353050"/>
          <p14:tracePt t="33681" x="7731125" y="5387975"/>
          <p14:tracePt t="33689" x="7766050" y="5413375"/>
          <p14:tracePt t="33697" x="7791450" y="5430838"/>
          <p14:tracePt t="33705" x="7807325" y="5456238"/>
          <p14:tracePt t="33714" x="7816850" y="5456238"/>
          <p14:tracePt t="33721" x="7824788" y="5464175"/>
          <p14:tracePt t="33731" x="7824788" y="5472113"/>
          <p14:tracePt t="33737" x="7842250" y="5481638"/>
          <p14:tracePt t="33747" x="7850188" y="5497513"/>
          <p14:tracePt t="33753" x="7859713" y="5497513"/>
          <p14:tracePt t="33763" x="7867650" y="5514975"/>
          <p14:tracePt t="33769" x="7875588" y="5524500"/>
          <p14:tracePt t="33779" x="7885113" y="5532438"/>
          <p14:tracePt t="33785" x="7918450" y="5557838"/>
          <p14:tracePt t="33796" x="7943850" y="5575300"/>
          <p14:tracePt t="33801" x="8004175" y="5575300"/>
          <p14:tracePt t="33812" x="8105775" y="5575300"/>
          <p14:tracePt t="33817" x="8232775" y="5557838"/>
          <p14:tracePt t="33828" x="8402638" y="5497513"/>
          <p14:tracePt t="33833" x="8572500" y="5421313"/>
          <p14:tracePt t="33841" x="8750300" y="5387975"/>
          <p14:tracePt t="33849" x="8759825" y="5380038"/>
          <p14:tracePt t="34099" x="8785225" y="5380038"/>
          <p14:tracePt t="34107" x="8793163" y="5405438"/>
          <p14:tracePt t="34114" x="8785225" y="5430838"/>
          <p14:tracePt t="34121" x="8777288" y="5456238"/>
          <p14:tracePt t="34130" x="8759825" y="5481638"/>
          <p14:tracePt t="34137" x="8759825" y="5497513"/>
          <p14:tracePt t="34146" x="8750300" y="5497513"/>
          <p14:tracePt t="34153" x="8742363" y="5507038"/>
          <p14:tracePt t="34179" x="8742363" y="5514975"/>
          <p14:tracePt t="34201" x="8750300" y="5514975"/>
          <p14:tracePt t="34209" x="8759825" y="5514975"/>
          <p14:tracePt t="34217" x="8777288" y="5524500"/>
          <p14:tracePt t="34241" x="8785225" y="5532438"/>
          <p14:tracePt t="34250" x="8793163" y="5532438"/>
          <p14:tracePt t="34258" x="8802688" y="5532438"/>
          <p14:tracePt t="34274" x="8818563" y="5540375"/>
          <p14:tracePt t="34289" x="8828088" y="5540375"/>
          <p14:tracePt t="34306" x="8828088" y="5549900"/>
          <p14:tracePt t="34595" x="8828088" y="5524500"/>
          <p14:tracePt t="34602" x="8828088" y="5489575"/>
          <p14:tracePt t="34613" x="8828088" y="5464175"/>
          <p14:tracePt t="34617" x="8828088" y="5421313"/>
          <p14:tracePt t="34628" x="8810625" y="5370513"/>
          <p14:tracePt t="34633" x="8793163" y="5319713"/>
          <p14:tracePt t="34642" x="8777288" y="5268913"/>
          <p14:tracePt t="34649" x="8742363" y="5208588"/>
          <p14:tracePt t="34657" x="8709025" y="5132388"/>
          <p14:tracePt t="34665" x="8691563" y="5099050"/>
          <p14:tracePt t="34673" x="8683625" y="5048250"/>
          <p14:tracePt t="34681" x="8674100" y="5013325"/>
          <p14:tracePt t="34689" x="8666163" y="4979988"/>
          <p14:tracePt t="34697" x="8658225" y="4946650"/>
          <p14:tracePt t="34705" x="8648700" y="4919663"/>
          <p14:tracePt t="34713" x="8648700" y="4911725"/>
          <p14:tracePt t="34721" x="8648700" y="4903788"/>
          <p14:tracePt t="34827" x="8640763" y="4894263"/>
          <p14:tracePt t="34955" x="8632825" y="4894263"/>
          <p14:tracePt t="34980" x="8623300" y="4903788"/>
          <p14:tracePt t="34985" x="8589963" y="4919663"/>
          <p14:tracePt t="34994" x="8572500" y="4929188"/>
          <p14:tracePt t="35001" x="8564563" y="4937125"/>
          <p14:tracePt t="35011" x="8547100" y="4937125"/>
          <p14:tracePt t="35017" x="8521700" y="4972050"/>
          <p14:tracePt t="35025" x="8478838" y="5005388"/>
          <p14:tracePt t="35033" x="8462963" y="5013325"/>
          <p14:tracePt t="35040" x="8428038" y="5048250"/>
          <p14:tracePt t="35049" x="8359775" y="5099050"/>
          <p14:tracePt t="35057" x="8301038" y="5149850"/>
          <p14:tracePt t="35065" x="8224838" y="5218113"/>
          <p14:tracePt t="35073" x="8139113" y="5294313"/>
          <p14:tracePt t="35081" x="8062913" y="5362575"/>
          <p14:tracePt t="35089" x="7986713" y="5421313"/>
          <p14:tracePt t="35097" x="7910513" y="5481638"/>
          <p14:tracePt t="35105" x="7842250" y="5524500"/>
          <p14:tracePt t="35113" x="7773988" y="5557838"/>
          <p14:tracePt t="35121" x="7715250" y="5591175"/>
          <p14:tracePt t="35129" x="7662863" y="5600700"/>
          <p14:tracePt t="35137" x="7612063" y="5626100"/>
          <p14:tracePt t="35145" x="7561263" y="5659438"/>
          <p14:tracePt t="35153" x="7510463" y="5694363"/>
          <p14:tracePt t="35162" x="7459663" y="5727700"/>
          <p14:tracePt t="35169" x="7391400" y="5778500"/>
          <p14:tracePt t="35179" x="7332663" y="5821363"/>
          <p14:tracePt t="35185" x="7281863" y="5864225"/>
          <p14:tracePt t="35194" x="7229475" y="5905500"/>
          <p14:tracePt t="35201" x="7188200" y="5940425"/>
          <p14:tracePt t="35212" x="7137400" y="5983288"/>
          <p14:tracePt t="35217" x="7077075" y="6016625"/>
          <p14:tracePt t="35228" x="7008813" y="6049963"/>
          <p14:tracePt t="35233" x="6950075" y="6092825"/>
          <p14:tracePt t="35241" x="6907213" y="6110288"/>
          <p14:tracePt t="35249" x="6864350" y="6135688"/>
          <p14:tracePt t="35259" x="6813550" y="6161088"/>
          <p14:tracePt t="35265" x="6770688" y="6186488"/>
          <p14:tracePt t="35273" x="6762750" y="6194425"/>
          <p14:tracePt t="35281" x="6737350" y="6194425"/>
          <p14:tracePt t="35289" x="6729413" y="6194425"/>
          <p14:tracePt t="35297" x="6711950" y="6194425"/>
          <p14:tracePt t="35305" x="6711950" y="6203950"/>
          <p14:tracePt t="35321" x="6704013" y="6203950"/>
          <p14:tracePt t="35337" x="6694488" y="6203950"/>
          <p14:tracePt t="35353" x="6686550" y="6203950"/>
          <p14:tracePt t="35362" x="6678613" y="6203950"/>
          <p14:tracePt t="35369" x="6669088" y="6211888"/>
          <p14:tracePt t="35379" x="6661150" y="6211888"/>
          <p14:tracePt t="35395" x="6626225" y="6211888"/>
          <p14:tracePt t="35401" x="6618288" y="6211888"/>
          <p14:tracePt t="35412" x="6584950" y="6211888"/>
          <p14:tracePt t="35417" x="6567488" y="6211888"/>
          <p14:tracePt t="35427" x="6550025" y="6211888"/>
          <p14:tracePt t="35433" x="6542088" y="6211888"/>
          <p14:tracePt t="35441" x="6534150" y="6211888"/>
          <p14:tracePt t="35449" x="6524625" y="6221413"/>
          <p14:tracePt t="35457" x="6516688" y="6221413"/>
          <p14:tracePt t="35531" x="6508750" y="6229350"/>
          <p14:tracePt t="35754" x="6508750" y="6211888"/>
          <p14:tracePt t="35763" x="6508750" y="6186488"/>
          <p14:tracePt t="35770" x="6508750" y="6169025"/>
          <p14:tracePt t="35781" x="6508750" y="6143625"/>
          <p14:tracePt t="35785" x="6508750" y="6118225"/>
          <p14:tracePt t="35795" x="6508750" y="6084888"/>
          <p14:tracePt t="35801" x="6516688" y="6034088"/>
          <p14:tracePt t="35811" x="6534150" y="5957888"/>
          <p14:tracePt t="35817" x="6567488" y="5864225"/>
          <p14:tracePt t="35827" x="6584950" y="5753100"/>
          <p14:tracePt t="35833" x="6600825" y="5626100"/>
          <p14:tracePt t="35841" x="6643688" y="5507038"/>
          <p14:tracePt t="35849" x="6669088" y="5395913"/>
          <p14:tracePt t="35857" x="6711950" y="5294313"/>
          <p14:tracePt t="35865" x="6745288" y="5175250"/>
          <p14:tracePt t="35879" x="6788150" y="5056188"/>
          <p14:tracePt t="35881" x="6838950" y="4929188"/>
          <p14:tracePt t="35889" x="6889750" y="4818063"/>
          <p14:tracePt t="35897" x="6924675" y="4716463"/>
          <p14:tracePt t="35905" x="6967538" y="4622800"/>
          <p14:tracePt t="35914" x="6992938" y="4538663"/>
          <p14:tracePt t="35921" x="7018338" y="4478338"/>
          <p14:tracePt t="35930" x="7034213" y="4435475"/>
          <p14:tracePt t="35937" x="7051675" y="4394200"/>
          <p14:tracePt t="35946" x="7051675" y="4384675"/>
          <p14:tracePt t="35953" x="7059613" y="4376738"/>
          <p14:tracePt t="36049" x="7059613" y="4394200"/>
          <p14:tracePt t="36057" x="7059613" y="4419600"/>
          <p14:tracePt t="36065" x="7059613" y="4452938"/>
          <p14:tracePt t="36073" x="7077075" y="4486275"/>
          <p14:tracePt t="36081" x="7077075" y="4513263"/>
          <p14:tracePt t="36089" x="7119938" y="4554538"/>
          <p14:tracePt t="36097" x="7127875" y="4572000"/>
          <p14:tracePt t="36105" x="7145338" y="4589463"/>
          <p14:tracePt t="36113" x="7162800" y="4622800"/>
          <p14:tracePt t="36120" x="7188200" y="4657725"/>
          <p14:tracePt t="36129" x="7204075" y="4708525"/>
          <p14:tracePt t="36137" x="7221538" y="4749800"/>
          <p14:tracePt t="36146" x="7229475" y="4792663"/>
          <p14:tracePt t="36153" x="7229475" y="4843463"/>
          <p14:tracePt t="36163" x="7264400" y="4903788"/>
          <p14:tracePt t="36169" x="7272338" y="4972050"/>
          <p14:tracePt t="36179" x="7289800" y="5030788"/>
          <p14:tracePt t="36185" x="7307263" y="5106988"/>
          <p14:tracePt t="36195" x="7323138" y="5175250"/>
          <p14:tracePt t="36201" x="7340600" y="5235575"/>
          <p14:tracePt t="36211" x="7358063" y="5294313"/>
          <p14:tracePt t="36217" x="7366000" y="5345113"/>
          <p14:tracePt t="36225" x="7383463" y="5387975"/>
          <p14:tracePt t="36233" x="7383463" y="5413375"/>
          <p14:tracePt t="36241" x="7383463" y="5446713"/>
          <p14:tracePt t="36249" x="7391400" y="5489575"/>
          <p14:tracePt t="36257" x="7391400" y="5524500"/>
          <p14:tracePt t="36265" x="7391400" y="5549900"/>
          <p14:tracePt t="36273" x="7400925" y="5557838"/>
          <p14:tracePt t="36281" x="7400925" y="5575300"/>
          <p14:tracePt t="36297" x="7400925" y="5583238"/>
          <p14:tracePt t="36521" x="7400925" y="5591175"/>
          <p14:tracePt t="36539" x="7391400" y="5591175"/>
          <p14:tracePt t="37061" x="7400925" y="5591175"/>
          <p14:tracePt t="37069" x="7408863" y="5591175"/>
          <p14:tracePt t="37085" x="7416800" y="5591175"/>
          <p14:tracePt t="37143" x="7426325" y="5591175"/>
          <p14:tracePt t="37173" x="7416800" y="5583238"/>
          <p14:tracePt t="37181" x="7400925" y="5557838"/>
          <p14:tracePt t="37189" x="7373938" y="5540375"/>
          <p14:tracePt t="37197" x="7332663" y="5507038"/>
          <p14:tracePt t="37205" x="7297738" y="5472113"/>
          <p14:tracePt t="37213" x="7256463" y="5421313"/>
          <p14:tracePt t="37221" x="7204075" y="5362575"/>
          <p14:tracePt t="37229" x="7153275" y="5294313"/>
          <p14:tracePt t="37237" x="7094538" y="5226050"/>
          <p14:tracePt t="37246" x="7051675" y="5149850"/>
          <p14:tracePt t="37253" x="7000875" y="5081588"/>
          <p14:tracePt t="37262" x="6958013" y="4997450"/>
          <p14:tracePt t="37269" x="6932613" y="4911725"/>
          <p14:tracePt t="37279" x="6907213" y="4810125"/>
          <p14:tracePt t="37287" x="6899275" y="4708525"/>
          <p14:tracePt t="37297" x="6889750" y="4579938"/>
          <p14:tracePt t="37303" x="6889750" y="4460875"/>
          <p14:tracePt t="37315" x="6889750" y="4325938"/>
          <p14:tracePt t="37320" x="6899275" y="4156075"/>
          <p14:tracePt t="37330" x="6907213" y="3986213"/>
          <p14:tracePt t="37333" x="6932613" y="3790950"/>
          <p14:tracePt t="37345" x="6958013" y="3502025"/>
          <p14:tracePt t="37350" x="6983413" y="3238500"/>
          <p14:tracePt t="37358" x="7000875" y="2932113"/>
          <p14:tracePt t="37366" x="7018338" y="2676525"/>
          <p14:tracePt t="37373" x="7043738" y="2438400"/>
          <p14:tracePt t="37381" x="7069138" y="2192338"/>
          <p14:tracePt t="37390" x="7094538" y="1997075"/>
          <p14:tracePt t="37397" x="7102475" y="1827213"/>
          <p14:tracePt t="37406" x="7112000" y="1708150"/>
          <p14:tracePt t="37414" x="7119938" y="1581150"/>
          <p14:tracePt t="37421" x="7137400" y="1487488"/>
          <p14:tracePt t="37431" x="7137400" y="1427163"/>
          <p14:tracePt t="37446" x="7137400" y="1419225"/>
          <p14:tracePt t="37478" x="7137400" y="1427163"/>
          <p14:tracePt t="37485" x="7137400" y="1436688"/>
          <p14:tracePt t="37496" x="7137400" y="1462088"/>
          <p14:tracePt t="37502" x="7137400" y="1520825"/>
          <p14:tracePt t="37511" x="7137400" y="1589088"/>
          <p14:tracePt t="37518" x="7137400" y="1682750"/>
          <p14:tracePt t="37528" x="7137400" y="1793875"/>
          <p14:tracePt t="37534" x="7137400" y="1928813"/>
          <p14:tracePt t="37542" x="7137400" y="2141538"/>
          <p14:tracePt t="37549" x="7137400" y="2413000"/>
          <p14:tracePt t="37559" x="7137400" y="2719388"/>
          <p14:tracePt t="37565" x="7137400" y="3041650"/>
          <p14:tracePt t="37573" x="7137400" y="3382963"/>
          <p14:tracePt t="37581" x="7137400" y="3730625"/>
          <p14:tracePt t="37590" x="7137400" y="4079875"/>
          <p14:tracePt t="37597" x="7137400" y="4419600"/>
          <p14:tracePt t="37605" x="7137400" y="4673600"/>
          <p14:tracePt t="37614" x="7119938" y="4911725"/>
          <p14:tracePt t="37622" x="7112000" y="5081588"/>
          <p14:tracePt t="37629" x="7112000" y="5192713"/>
          <p14:tracePt t="37637" x="7112000" y="5286375"/>
          <p14:tracePt t="37647" x="7112000" y="5353050"/>
          <p14:tracePt t="37654" x="7112000" y="5421313"/>
          <p14:tracePt t="37663" x="7112000" y="5481638"/>
          <p14:tracePt t="37669" x="7112000" y="5524500"/>
          <p14:tracePt t="37679" x="7112000" y="5565775"/>
          <p14:tracePt t="37686" x="7112000" y="5616575"/>
          <p14:tracePt t="37696" x="7112000" y="5651500"/>
          <p14:tracePt t="37702" x="7102475" y="5676900"/>
          <p14:tracePt t="37711" x="7094538" y="5710238"/>
          <p14:tracePt t="37717" x="7094538" y="5745163"/>
          <p14:tracePt t="37729" x="7077075" y="5770563"/>
          <p14:tracePt t="37734" x="7059613" y="5788025"/>
          <p14:tracePt t="37745" x="7051675" y="5803900"/>
          <p14:tracePt t="37749" x="7034213" y="5829300"/>
          <p14:tracePt t="37757" x="7026275" y="5846763"/>
          <p14:tracePt t="37766" x="7008813" y="5854700"/>
          <p14:tracePt t="37774" x="6983413" y="5872163"/>
          <p14:tracePt t="37790" x="6967538" y="5889625"/>
          <p14:tracePt t="37797" x="6950075" y="5905500"/>
          <p14:tracePt t="37806" x="6942138" y="5922963"/>
          <p14:tracePt t="37815" x="6924675" y="5948363"/>
          <p14:tracePt t="37821" x="6924675" y="5965825"/>
          <p14:tracePt t="37830" x="6924675" y="5999163"/>
          <p14:tracePt t="37838" x="6924675" y="6024563"/>
          <p14:tracePt t="37846" x="6915150" y="6049963"/>
          <p14:tracePt t="37853" x="6915150" y="6059488"/>
          <p14:tracePt t="37863" x="6915150" y="6067425"/>
          <p14:tracePt t="37869" x="6915150" y="6076950"/>
          <p14:tracePt t="37895" x="6907213" y="6084888"/>
          <p14:tracePt t="38023" x="6889750" y="6084888"/>
          <p14:tracePt t="38039" x="6864350" y="6084888"/>
          <p14:tracePt t="38048" x="6831013" y="6049963"/>
          <p14:tracePt t="38054" x="6831013" y="6034088"/>
          <p14:tracePt t="38067" x="6805613" y="6016625"/>
          <p14:tracePt t="38071" x="6797675" y="5973763"/>
          <p14:tracePt t="38082" x="6762750" y="5922963"/>
          <p14:tracePt t="38085" x="6745288" y="5915025"/>
          <p14:tracePt t="38095" x="6737350" y="5889625"/>
          <p14:tracePt t="38102" x="6729413" y="5846763"/>
          <p14:tracePt t="38111" x="6711950" y="5795963"/>
          <p14:tracePt t="38117" x="6704013" y="5745163"/>
          <p14:tracePt t="38128" x="6694488" y="5684838"/>
          <p14:tracePt t="38134" x="6694488" y="5616575"/>
          <p14:tracePt t="38142" x="6694488" y="5549900"/>
          <p14:tracePt t="38149" x="6704013" y="5472113"/>
          <p14:tracePt t="38157" x="6719888" y="5370513"/>
          <p14:tracePt t="38165" x="6745288" y="5251450"/>
          <p14:tracePt t="38173" x="6788150" y="5149850"/>
          <p14:tracePt t="38181" x="6831013" y="5030788"/>
          <p14:tracePt t="38189" x="6864350" y="4929188"/>
          <p14:tracePt t="38197" x="6889750" y="4843463"/>
          <p14:tracePt t="38205" x="6915150" y="4775200"/>
          <p14:tracePt t="38213" x="6942138" y="4708525"/>
          <p14:tracePt t="38221" x="6958013" y="4665663"/>
          <p14:tracePt t="38229" x="6975475" y="4622800"/>
          <p14:tracePt t="38237" x="6983413" y="4614863"/>
          <p14:tracePt t="38245" x="6983413" y="4605338"/>
          <p14:tracePt t="38262" x="6983413" y="4597400"/>
          <p14:tracePt t="38269" x="6992938" y="4589463"/>
          <p14:tracePt t="38469" x="7000875" y="4579938"/>
          <p14:tracePt t="38774" x="7000875" y="4564063"/>
          <p14:tracePt t="38791" x="7000875" y="4538663"/>
          <p14:tracePt t="38799" x="7000875" y="4521200"/>
          <p14:tracePt t="38807" x="6983413" y="4486275"/>
          <p14:tracePt t="38816" x="6975475" y="4460875"/>
          <p14:tracePt t="38822" x="6975475" y="4427538"/>
          <p14:tracePt t="38831" x="6975475" y="4394200"/>
          <p14:tracePt t="38838" x="6975475" y="4359275"/>
          <p14:tracePt t="38848" x="6975475" y="4316413"/>
          <p14:tracePt t="38854" x="7000875" y="4265613"/>
          <p14:tracePt t="38863" x="7026275" y="4206875"/>
          <p14:tracePt t="38870" x="7034213" y="4156075"/>
          <p14:tracePt t="38880" x="7051675" y="4113213"/>
          <p14:tracePt t="38897" x="7094538" y="4044950"/>
          <p14:tracePt t="38902" x="7112000" y="4019550"/>
          <p14:tracePt t="38911" x="7127875" y="4002088"/>
          <p14:tracePt t="38917" x="7145338" y="4002088"/>
          <p14:tracePt t="38927" x="7153275" y="3994150"/>
          <p14:tracePt t="38933" x="7162800" y="3994150"/>
          <p14:tracePt t="38944" x="7188200" y="3994150"/>
          <p14:tracePt t="38949" x="7204075" y="3994150"/>
          <p14:tracePt t="38957" x="7213600" y="3994150"/>
          <p14:tracePt t="38965" x="7229475" y="3994150"/>
          <p14:tracePt t="38973" x="7239000" y="3994150"/>
          <p14:tracePt t="38981" x="7256463" y="4002088"/>
          <p14:tracePt t="38989" x="7264400" y="4027488"/>
          <p14:tracePt t="38997" x="7297738" y="4070350"/>
          <p14:tracePt t="39005" x="7315200" y="4087813"/>
          <p14:tracePt t="39013" x="7332663" y="4130675"/>
          <p14:tracePt t="39021" x="7366000" y="4181475"/>
          <p14:tracePt t="39029" x="7383463" y="4214813"/>
          <p14:tracePt t="39037" x="7408863" y="4265613"/>
          <p14:tracePt t="39047" x="7426325" y="4300538"/>
          <p14:tracePt t="39053" x="7434263" y="4325938"/>
          <p14:tracePt t="39064" x="7442200" y="4351338"/>
          <p14:tracePt t="39069" x="7442200" y="4359275"/>
          <p14:tracePt t="39078" x="7451725" y="4359275"/>
          <p14:tracePt t="39085" x="7451725" y="4368800"/>
          <p14:tracePt t="39110" x="7451725" y="4376738"/>
          <p14:tracePt t="39141" x="7451725" y="4384675"/>
          <p14:tracePt t="39231" x="7442200" y="4376738"/>
          <p14:tracePt t="39239" x="7416800" y="4341813"/>
          <p14:tracePt t="39247" x="7408863" y="4325938"/>
          <p14:tracePt t="39253" x="7373938" y="4300538"/>
          <p14:tracePt t="39261" x="7358063" y="4283075"/>
          <p14:tracePt t="39269" x="7315200" y="4249738"/>
          <p14:tracePt t="39279" x="7281863" y="4214813"/>
          <p14:tracePt t="39284" x="7221538" y="4164013"/>
          <p14:tracePt t="39295" x="7188200" y="4130675"/>
          <p14:tracePt t="39300" x="7137400" y="4095750"/>
          <p14:tracePt t="39311" x="7094538" y="4070350"/>
          <p14:tracePt t="39317" x="7051675" y="4052888"/>
          <p14:tracePt t="39328" x="7018338" y="4037013"/>
          <p14:tracePt t="39332" x="6975475" y="4037013"/>
          <p14:tracePt t="39341" x="6950075" y="4037013"/>
          <p14:tracePt t="39348" x="6915150" y="4037013"/>
          <p14:tracePt t="39357" x="6889750" y="4037013"/>
          <p14:tracePt t="39364" x="6864350" y="4037013"/>
          <p14:tracePt t="39373" x="6823075" y="4037013"/>
          <p14:tracePt t="39380" x="6797675" y="4037013"/>
          <p14:tracePt t="39388" x="6770688" y="4037013"/>
          <p14:tracePt t="39396" x="6745288" y="4027488"/>
          <p14:tracePt t="39404" x="6719888" y="4019550"/>
          <p14:tracePt t="39413" x="6694488" y="4019550"/>
          <p14:tracePt t="39421" x="6694488" y="4011613"/>
          <p14:tracePt t="39429" x="6686550" y="4011613"/>
          <p14:tracePt t="39437" x="6686550" y="4002088"/>
          <p14:tracePt t="39445" x="6678613" y="4002088"/>
          <p14:tracePt t="39462" x="6669088" y="3994150"/>
          <p14:tracePt t="39550" x="6661150" y="3994150"/>
          <p14:tracePt t="39655" x="6653213" y="3994150"/>
          <p14:tracePt t="39663" x="6643688" y="3994150"/>
          <p14:tracePt t="39898" x="6635750" y="3994150"/>
          <p14:tracePt t="40076" x="6626225" y="3994150"/>
          <p14:tracePt t="40105" x="6618288" y="4002088"/>
          <p14:tracePt t="40113" x="6610350" y="4002088"/>
          <p14:tracePt t="40121" x="6610350" y="4011613"/>
          <p14:tracePt t="40129" x="6600825" y="4019550"/>
          <p14:tracePt t="40138" x="6592888" y="4027488"/>
          <p14:tracePt t="40147" x="6584950" y="4027488"/>
          <p14:tracePt t="40154" x="6584950" y="4037013"/>
          <p14:tracePt t="40169" x="6575425" y="4044950"/>
          <p14:tracePt t="40227" x="6567488" y="4044950"/>
          <p14:tracePt t="40235" x="6559550" y="4044950"/>
          <p14:tracePt t="40243" x="6550025" y="4037013"/>
          <p14:tracePt t="40249" x="6542088" y="4027488"/>
          <p14:tracePt t="40281" x="6534150" y="4019550"/>
          <p14:tracePt t="40289" x="6534150" y="4011613"/>
          <p14:tracePt t="40313" x="6524625" y="3994150"/>
          <p14:tracePt t="40329" x="6524625" y="3986213"/>
          <p14:tracePt t="40338" x="6524625" y="3976688"/>
          <p14:tracePt t="40346" x="6524625" y="3968750"/>
          <p14:tracePt t="40362" x="6534150" y="3960813"/>
          <p14:tracePt t="40379" x="6542088" y="3960813"/>
          <p14:tracePt t="40385" x="6550025" y="3960813"/>
          <p14:tracePt t="40395" x="6559550" y="3960813"/>
          <p14:tracePt t="40401" x="6567488" y="3960813"/>
          <p14:tracePt t="40411" x="6584950" y="3986213"/>
          <p14:tracePt t="40417" x="6584950" y="3994150"/>
          <p14:tracePt t="40427" x="6592888" y="4019550"/>
          <p14:tracePt t="40432" x="6600825" y="4044950"/>
          <p14:tracePt t="40441" x="6600825" y="4062413"/>
          <p14:tracePt t="40449" x="6600825" y="4070350"/>
          <p14:tracePt t="40457" x="6600825" y="4079875"/>
          <p14:tracePt t="40465" x="6600825" y="4095750"/>
          <p14:tracePt t="40651" x="6592888" y="4105275"/>
          <p14:tracePt t="40660" x="6584950" y="4105275"/>
          <p14:tracePt t="40682" x="6584950" y="4113213"/>
          <p14:tracePt t="41818" x="6575425" y="4113213"/>
          <p14:tracePt t="41835" x="6559550" y="4113213"/>
          <p14:tracePt t="41844" x="6534150" y="4113213"/>
          <p14:tracePt t="41849" x="6516688" y="4113213"/>
          <p14:tracePt t="41857" x="6508750" y="4095750"/>
          <p14:tracePt t="41881" x="6491288" y="4095750"/>
          <p14:tracePt t="41897" x="6473825" y="4095750"/>
          <p14:tracePt t="41905" x="6456363" y="4079875"/>
          <p14:tracePt t="41913" x="6430963" y="4079875"/>
          <p14:tracePt t="41921" x="6423025" y="4070350"/>
          <p14:tracePt t="41929" x="6423025" y="4062413"/>
          <p14:tracePt t="41937" x="6405563" y="4062413"/>
          <p14:tracePt t="41979" x="6397625" y="4052888"/>
          <p14:tracePt t="42138" x="6397625" y="4062413"/>
          <p14:tracePt t="42155" x="6397625" y="4079875"/>
          <p14:tracePt t="42163" x="6389688" y="4095750"/>
          <p14:tracePt t="42171" x="6389688" y="4113213"/>
          <p14:tracePt t="42182" x="6389688" y="4121150"/>
          <p14:tracePt t="42187" x="6389688" y="4138613"/>
          <p14:tracePt t="42197" x="6389688" y="4156075"/>
          <p14:tracePt t="42203" x="6389688" y="4164013"/>
          <p14:tracePt t="42213" x="6389688" y="4171950"/>
          <p14:tracePt t="42218" x="6380163" y="4181475"/>
          <p14:tracePt t="42371" x="6380163" y="4156075"/>
          <p14:tracePt t="42381" x="6380163" y="4121150"/>
          <p14:tracePt t="42387" x="6380163" y="4095750"/>
          <p14:tracePt t="42397" x="6380163" y="4052888"/>
          <p14:tracePt t="42402" x="6397625" y="3986213"/>
          <p14:tracePt t="42413" x="6415088" y="3900488"/>
          <p14:tracePt t="42419" x="6448425" y="3806825"/>
          <p14:tracePt t="42430" x="6465888" y="3713163"/>
          <p14:tracePt t="42434" x="6491288" y="3646488"/>
          <p14:tracePt t="42447" x="6508750" y="3578225"/>
          <p14:tracePt t="42452" x="6534150" y="3517900"/>
          <p14:tracePt t="42463" x="6550025" y="3475038"/>
          <p14:tracePt t="42467" x="6559550" y="3449638"/>
          <p14:tracePt t="42473" x="6559550" y="3441700"/>
          <p14:tracePt t="42481" x="6559550" y="3433763"/>
          <p14:tracePt t="42490" x="6567488" y="3424238"/>
          <p14:tracePt t="42569" x="6575425" y="3433763"/>
          <p14:tracePt t="42577" x="6584950" y="3433763"/>
          <p14:tracePt t="42585" x="6592888" y="3449638"/>
          <p14:tracePt t="42594" x="6610350" y="3475038"/>
          <p14:tracePt t="42601" x="6626225" y="3509963"/>
          <p14:tracePt t="42611" x="6643688" y="3527425"/>
          <p14:tracePt t="42617" x="6661150" y="3543300"/>
          <p14:tracePt t="42627" x="6678613" y="3568700"/>
          <p14:tracePt t="42633" x="6711950" y="3586163"/>
          <p14:tracePt t="42643" x="6737350" y="3611563"/>
          <p14:tracePt t="42649" x="6770688" y="3629025"/>
          <p14:tracePt t="42661" x="6780213" y="3636963"/>
          <p14:tracePt t="42665" x="6797675" y="3636963"/>
          <p14:tracePt t="42673" x="6805613" y="3646488"/>
          <p14:tracePt t="42681" x="6831013" y="3646488"/>
          <p14:tracePt t="42689" x="6848475" y="3646488"/>
          <p14:tracePt t="42697" x="6864350" y="3646488"/>
          <p14:tracePt t="42705" x="6873875" y="3646488"/>
          <p14:tracePt t="42713" x="6881813" y="3646488"/>
          <p14:tracePt t="42766" x="6864350" y="3646488"/>
          <p14:tracePt t="42775" x="6788150" y="3646488"/>
          <p14:tracePt t="42784" x="6643688" y="3662363"/>
          <p14:tracePt t="42790" x="6397625" y="3705225"/>
          <p14:tracePt t="42798" x="5956300" y="3773488"/>
          <p14:tracePt t="42806" x="5394325" y="3824288"/>
          <p14:tracePt t="42813" x="4749800" y="3857625"/>
          <p14:tracePt t="42821" x="4095750" y="3892550"/>
          <p14:tracePt t="42829" x="3449638" y="3917950"/>
          <p14:tracePt t="42837" x="2803525" y="3951288"/>
          <p14:tracePt t="42845" x="2141538" y="3968750"/>
          <p14:tracePt t="42854" x="1520825" y="3968750"/>
          <p14:tracePt t="42863" x="942975" y="3960813"/>
          <p14:tracePt t="42869" x="382588" y="3925888"/>
          <p14:tracePt t="43808" x="654050" y="3330575"/>
          <p14:tracePt t="43815" x="1206500" y="3330575"/>
          <p14:tracePt t="43822" x="1733550" y="3330575"/>
          <p14:tracePt t="43829" x="2260600" y="3330575"/>
          <p14:tracePt t="43838" x="2744788" y="3330575"/>
          <p14:tracePt t="43845" x="3160713" y="3314700"/>
          <p14:tracePt t="43854" x="3533775" y="3297238"/>
          <p14:tracePt t="43863" x="3908425" y="3279775"/>
          <p14:tracePt t="43870" x="4240213" y="3254375"/>
          <p14:tracePt t="43879" x="4503738" y="3221038"/>
          <p14:tracePt t="43897" x="4843463" y="3144838"/>
          <p14:tracePt t="43902" x="4945063" y="3101975"/>
          <p14:tracePt t="43912" x="5013325" y="3067050"/>
          <p14:tracePt t="43918" x="5072063" y="3025775"/>
          <p14:tracePt t="43928" x="5114925" y="2990850"/>
          <p14:tracePt t="43934" x="5148263" y="2949575"/>
          <p14:tracePt t="43944" x="5183188" y="2906713"/>
          <p14:tracePt t="43950" x="5208588" y="2871788"/>
          <p14:tracePt t="43962" x="5224463" y="2838450"/>
          <p14:tracePt t="43966" x="5233988" y="2820988"/>
          <p14:tracePt t="43974" x="5241925" y="2813050"/>
          <p14:tracePt t="43982" x="5249863" y="2805113"/>
          <p14:tracePt t="43990" x="5276850" y="2795588"/>
          <p14:tracePt t="44000" x="5310188" y="2795588"/>
          <p14:tracePt t="44006" x="5327650" y="2795588"/>
          <p14:tracePt t="44013" x="5353050" y="2805113"/>
          <p14:tracePt t="44022" x="5403850" y="2838450"/>
          <p14:tracePt t="44030" x="5497513" y="2897188"/>
          <p14:tracePt t="44038" x="5616575" y="2974975"/>
          <p14:tracePt t="44048" x="5735638" y="3067050"/>
          <p14:tracePt t="44054" x="5895975" y="3195638"/>
          <p14:tracePt t="44064" x="6091238" y="3355975"/>
          <p14:tracePt t="44072" x="6270625" y="3517900"/>
          <p14:tracePt t="44077" x="6415088" y="3713163"/>
          <p14:tracePt t="44085" x="6550025" y="3875088"/>
          <p14:tracePt t="44094" x="6686550" y="4087813"/>
          <p14:tracePt t="44101" x="6831013" y="4316413"/>
          <p14:tracePt t="44111" x="7000875" y="4529138"/>
          <p14:tracePt t="44118" x="7162800" y="4759325"/>
          <p14:tracePt t="44129" x="7307263" y="4954588"/>
          <p14:tracePt t="44135" x="7459663" y="5141913"/>
          <p14:tracePt t="44148" x="7570788" y="5302250"/>
          <p14:tracePt t="44153" x="7654925" y="5430838"/>
          <p14:tracePt t="44161" x="7715250" y="5524500"/>
          <p14:tracePt t="44166" x="7766050" y="5591175"/>
          <p14:tracePt t="44177" x="7799388" y="5641975"/>
          <p14:tracePt t="44182" x="7799388" y="5651500"/>
          <p14:tracePt t="44190" x="7807325" y="5651500"/>
          <p14:tracePt t="44238" x="7816850" y="5616575"/>
          <p14:tracePt t="44246" x="7816850" y="5600700"/>
          <p14:tracePt t="44254" x="7816850" y="5540375"/>
          <p14:tracePt t="44262" x="7824788" y="5446713"/>
          <p14:tracePt t="44270" x="7824788" y="5319713"/>
          <p14:tracePt t="44279" x="7824788" y="5149850"/>
          <p14:tracePt t="44286" x="7824788" y="4962525"/>
          <p14:tracePt t="44295" x="7824788" y="4733925"/>
          <p14:tracePt t="44302" x="7824788" y="4521200"/>
          <p14:tracePt t="44312" x="7807325" y="4308475"/>
          <p14:tracePt t="44318" x="7781925" y="4113213"/>
          <p14:tracePt t="44327" x="7766050" y="3976688"/>
          <p14:tracePt t="44334" x="7748588" y="3883025"/>
          <p14:tracePt t="44345" x="7731125" y="3806825"/>
          <p14:tracePt t="44350" x="7715250" y="3748088"/>
          <p14:tracePt t="44361" x="7697788" y="3705225"/>
          <p14:tracePt t="44365" x="7672388" y="3679825"/>
          <p14:tracePt t="44376" x="7662863" y="3654425"/>
          <p14:tracePt t="44382" x="7646988" y="3636963"/>
          <p14:tracePt t="44397" x="7629525" y="3619500"/>
          <p14:tracePt t="44405" x="7621588" y="3603625"/>
          <p14:tracePt t="44413" x="7596188" y="3578225"/>
          <p14:tracePt t="44421" x="7586663" y="3568700"/>
          <p14:tracePt t="44429" x="7578725" y="3552825"/>
          <p14:tracePt t="44437" x="7561263" y="3543300"/>
          <p14:tracePt t="44445" x="7553325" y="3517900"/>
          <p14:tracePt t="44453" x="7518400" y="3509963"/>
          <p14:tracePt t="44462" x="7493000" y="3475038"/>
          <p14:tracePt t="44469" x="7451725" y="3433763"/>
          <p14:tracePt t="44478" x="7408863" y="3398838"/>
          <p14:tracePt t="44485" x="7400925" y="3390900"/>
          <p14:tracePt t="44494" x="7366000" y="3365500"/>
          <p14:tracePt t="44501" x="7348538" y="3340100"/>
          <p14:tracePt t="44511" x="7332663" y="3330575"/>
          <p14:tracePt t="44517" x="7297738" y="3305175"/>
          <p14:tracePt t="44527" x="7289800" y="3297238"/>
          <p14:tracePt t="44533" x="7272338" y="3289300"/>
          <p14:tracePt t="44544" x="7256463" y="3279775"/>
          <p14:tracePt t="44549" x="7229475" y="3254375"/>
          <p14:tracePt t="44560" x="7221538" y="3238500"/>
          <p14:tracePt t="44565" x="7196138" y="3221038"/>
          <p14:tracePt t="44577" x="7178675" y="3195638"/>
          <p14:tracePt t="44581" x="7153275" y="3160713"/>
          <p14:tracePt t="44590" x="7127875" y="3135313"/>
          <p14:tracePt t="44597" x="7119938" y="3119438"/>
          <p14:tracePt t="44605" x="7102475" y="3094038"/>
          <p14:tracePt t="44613" x="7102475" y="3084513"/>
          <p14:tracePt t="44712" x="7102475" y="3094038"/>
          <p14:tracePt t="44717" x="7102475" y="3127375"/>
          <p14:tracePt t="44726" x="7102475" y="3152775"/>
          <p14:tracePt t="44733" x="7112000" y="3178175"/>
          <p14:tracePt t="44743" x="7119938" y="3211513"/>
          <p14:tracePt t="44749" x="7127875" y="3263900"/>
          <p14:tracePt t="44759" x="7137400" y="3305175"/>
          <p14:tracePt t="44765" x="7153275" y="3365500"/>
          <p14:tracePt t="44774" x="7170738" y="3424238"/>
          <p14:tracePt t="44781" x="7188200" y="3484563"/>
          <p14:tracePt t="44789" x="7204075" y="3560763"/>
          <p14:tracePt t="44797" x="7221538" y="3629025"/>
          <p14:tracePt t="44805" x="7239000" y="3697288"/>
          <p14:tracePt t="44813" x="7246938" y="3763963"/>
          <p14:tracePt t="44821" x="7256463" y="3849688"/>
          <p14:tracePt t="44829" x="7264400" y="3917950"/>
          <p14:tracePt t="44837" x="7264400" y="3986213"/>
          <p14:tracePt t="44845" x="7264400" y="4044950"/>
          <p14:tracePt t="44853" x="7272338" y="4105275"/>
          <p14:tracePt t="44861" x="7272338" y="4146550"/>
          <p14:tracePt t="44878" x="7281863" y="4232275"/>
          <p14:tracePt t="44885" x="7289800" y="4265613"/>
          <p14:tracePt t="44894" x="7289800" y="4291013"/>
          <p14:tracePt t="44901" x="7289800" y="4325938"/>
          <p14:tracePt t="44911" x="7297738" y="4359275"/>
          <p14:tracePt t="44917" x="7297738" y="4402138"/>
          <p14:tracePt t="44927" x="7307263" y="4445000"/>
          <p14:tracePt t="44933" x="7307263" y="4503738"/>
          <p14:tracePt t="44943" x="7315200" y="4554538"/>
          <p14:tracePt t="44949" x="7315200" y="4597400"/>
          <p14:tracePt t="44959" x="7315200" y="4630738"/>
          <p14:tracePt t="44965" x="7315200" y="4648200"/>
          <p14:tracePt t="44973" x="7315200" y="4657725"/>
          <p14:tracePt t="44981" x="7315200" y="4665663"/>
          <p14:tracePt t="44990" x="7315200" y="4673600"/>
          <p14:tracePt t="44997" x="7315200" y="4683125"/>
          <p14:tracePt t="45005" x="7315200" y="4691063"/>
          <p14:tracePt t="45013" x="7315200" y="4699000"/>
          <p14:tracePt t="45029" x="7323138" y="4708525"/>
          <p14:tracePt t="45045" x="7323138" y="4716463"/>
          <p14:tracePt t="45054" x="7323138" y="4724400"/>
          <p14:tracePt t="45061" x="7323138" y="4733925"/>
          <p14:tracePt t="45081" x="7323138" y="4749800"/>
          <p14:tracePt t="45101" x="7315200" y="4759325"/>
          <p14:tracePt t="45166" x="7297738" y="4759325"/>
          <p14:tracePt t="45175" x="7289800" y="4759325"/>
          <p14:tracePt t="45182" x="7272338" y="4749800"/>
          <p14:tracePt t="45191" x="7246938" y="4749800"/>
          <p14:tracePt t="45199" x="7170738" y="4733925"/>
          <p14:tracePt t="45206" x="7094538" y="4708525"/>
          <p14:tracePt t="45214" x="6967538" y="4691063"/>
          <p14:tracePt t="45222" x="6797675" y="4683125"/>
          <p14:tracePt t="45232" x="6600825" y="4665663"/>
          <p14:tracePt t="45238" x="6389688" y="4657725"/>
          <p14:tracePt t="45246" x="6108700" y="4640263"/>
          <p14:tracePt t="45254" x="5921375" y="4630738"/>
          <p14:tracePt t="45263" x="5735638" y="4630738"/>
          <p14:tracePt t="45270" x="5573713" y="4630738"/>
          <p14:tracePt t="45279" x="5386388" y="4630738"/>
          <p14:tracePt t="45286" x="5233988" y="4630738"/>
          <p14:tracePt t="45296" x="5114925" y="4630738"/>
          <p14:tracePt t="45302" x="5013325" y="4630738"/>
          <p14:tracePt t="45312" x="4919663" y="4630738"/>
          <p14:tracePt t="45317" x="4818063" y="4630738"/>
          <p14:tracePt t="45327" x="4732338" y="4622800"/>
          <p14:tracePt t="45334" x="4613275" y="4622800"/>
          <p14:tracePt t="45343" x="4494213" y="4614863"/>
          <p14:tracePt t="45350" x="4367213" y="4605338"/>
          <p14:tracePt t="45361" x="4248150" y="4605338"/>
          <p14:tracePt t="45365" x="4070350" y="4605338"/>
          <p14:tracePt t="45376" x="3933825" y="4605338"/>
          <p14:tracePt t="45381" x="3822700" y="4605338"/>
          <p14:tracePt t="45389" x="3695700" y="4605338"/>
          <p14:tracePt t="45397" x="3586163" y="4597400"/>
          <p14:tracePt t="45405" x="3475038" y="4597400"/>
          <p14:tracePt t="45413" x="3373438" y="4597400"/>
          <p14:tracePt t="45421" x="3270250" y="4597400"/>
          <p14:tracePt t="45429" x="3178175" y="4589463"/>
          <p14:tracePt t="45437" x="3084513" y="4589463"/>
          <p14:tracePt t="45445" x="2990850" y="4589463"/>
          <p14:tracePt t="45453" x="2897188" y="4589463"/>
          <p14:tracePt t="45461" x="2803525" y="4589463"/>
          <p14:tracePt t="45469" x="2727325" y="4589463"/>
          <p14:tracePt t="45477" x="2659063" y="4589463"/>
          <p14:tracePt t="45485" x="2590800" y="4589463"/>
          <p14:tracePt t="45494" x="2540000" y="4589463"/>
          <p14:tracePt t="45501" x="2506663" y="4589463"/>
          <p14:tracePt t="45517" x="2497138" y="4589463"/>
          <p14:tracePt t="45550" x="2497138" y="4579938"/>
          <p14:tracePt t="45559" x="2497138" y="4572000"/>
          <p14:tracePt t="45566" x="2497138" y="4546600"/>
          <p14:tracePt t="45577" x="2497138" y="4513263"/>
          <p14:tracePt t="45582" x="2489200" y="4495800"/>
          <p14:tracePt t="45591" x="2489200" y="4452938"/>
          <p14:tracePt t="45598" x="2471738" y="4402138"/>
          <p14:tracePt t="45606" x="2455863" y="4316413"/>
          <p14:tracePt t="45614" x="2438400" y="4232275"/>
          <p14:tracePt t="45622" x="2430463" y="4130675"/>
          <p14:tracePt t="45632" x="2420938" y="4011613"/>
          <p14:tracePt t="45638" x="2420938" y="3900488"/>
          <p14:tracePt t="45647" x="2446338" y="3790950"/>
          <p14:tracePt t="45653" x="2463800" y="3697288"/>
          <p14:tracePt t="45662" x="2471738" y="3603625"/>
          <p14:tracePt t="45670" x="2481263" y="3527425"/>
          <p14:tracePt t="45679" x="2489200" y="3467100"/>
          <p14:tracePt t="45685" x="2497138" y="3416300"/>
          <p14:tracePt t="45695" x="2497138" y="3382963"/>
          <p14:tracePt t="45702" x="2497138" y="3348038"/>
          <p14:tracePt t="45712" x="2497138" y="3322638"/>
          <p14:tracePt t="45717" x="2497138" y="3297238"/>
          <p14:tracePt t="45728" x="2497138" y="3279775"/>
          <p14:tracePt t="45734" x="2497138" y="3271838"/>
          <p14:tracePt t="45743" x="2497138" y="3263900"/>
          <p14:tracePt t="45761" x="2497138" y="3254375"/>
          <p14:tracePt t="45766" x="2497138" y="3246438"/>
          <p14:tracePt t="45797" x="2506663" y="3246438"/>
          <p14:tracePt t="45805" x="2524125" y="3246438"/>
          <p14:tracePt t="45813" x="2540000" y="3246438"/>
          <p14:tracePt t="45821" x="2565400" y="3246438"/>
          <p14:tracePt t="45829" x="2625725" y="3246438"/>
          <p14:tracePt t="45844" x="2719388" y="3254375"/>
          <p14:tracePt t="45848" x="2854325" y="3254375"/>
          <p14:tracePt t="45859" x="3067050" y="3271838"/>
          <p14:tracePt t="45865" x="3348038" y="3271838"/>
          <p14:tracePt t="45875" x="3670300" y="3271838"/>
          <p14:tracePt t="45895" x="4451350" y="3289300"/>
          <p14:tracePt t="45897" x="4868863" y="3305175"/>
          <p14:tracePt t="45905" x="5241925" y="3314700"/>
          <p14:tracePt t="45913" x="5591175" y="3330575"/>
          <p14:tracePt t="45921" x="5895975" y="3330575"/>
          <p14:tracePt t="45929" x="6142038" y="3330575"/>
          <p14:tracePt t="45937" x="6329363" y="3330575"/>
          <p14:tracePt t="45945" x="6499225" y="3330575"/>
          <p14:tracePt t="45954" x="6626225" y="3322638"/>
          <p14:tracePt t="45961" x="6770688" y="3297238"/>
          <p14:tracePt t="45969" x="6899275" y="3279775"/>
          <p14:tracePt t="45979" x="6983413" y="3263900"/>
          <p14:tracePt t="45985" x="7051675" y="3246438"/>
          <p14:tracePt t="45995" x="7112000" y="3228975"/>
          <p14:tracePt t="46001" x="7170738" y="3211513"/>
          <p14:tracePt t="46011" x="7221538" y="3203575"/>
          <p14:tracePt t="46017" x="7272338" y="3195638"/>
          <p14:tracePt t="46028" x="7315200" y="3186113"/>
          <p14:tracePt t="46033" x="7358063" y="3186113"/>
          <p14:tracePt t="46043" x="7366000" y="3178175"/>
          <p14:tracePt t="46131" x="7373938" y="3178175"/>
          <p14:tracePt t="46147" x="7373938" y="3203575"/>
          <p14:tracePt t="46155" x="7373938" y="3221038"/>
          <p14:tracePt t="46164" x="7383463" y="3254375"/>
          <p14:tracePt t="46170" x="7391400" y="3305175"/>
          <p14:tracePt t="46179" x="7391400" y="3355975"/>
          <p14:tracePt t="46186" x="7391400" y="3441700"/>
          <p14:tracePt t="46196" x="7391400" y="3517900"/>
          <p14:tracePt t="46202" x="7391400" y="3586163"/>
          <p14:tracePt t="46212" x="7391400" y="3662363"/>
          <p14:tracePt t="46218" x="7391400" y="3756025"/>
          <p14:tracePt t="46228" x="7391400" y="3832225"/>
          <p14:tracePt t="46234" x="7391400" y="3925888"/>
          <p14:tracePt t="46244" x="7391400" y="4019550"/>
          <p14:tracePt t="46250" x="7391400" y="4105275"/>
          <p14:tracePt t="46261" x="7391400" y="4189413"/>
          <p14:tracePt t="46266" x="7391400" y="4265613"/>
          <p14:tracePt t="46276" x="7391400" y="4341813"/>
          <p14:tracePt t="46282" x="7391400" y="4410075"/>
          <p14:tracePt t="46291" x="7391400" y="4460875"/>
          <p14:tracePt t="46298" x="7391400" y="4495800"/>
          <p14:tracePt t="46306" x="7391400" y="4521200"/>
          <p14:tracePt t="46314" x="7391400" y="4529138"/>
          <p14:tracePt t="46322" x="7391400" y="4538663"/>
          <p14:tracePt t="46338" x="7383463" y="4538663"/>
          <p14:tracePt t="46354" x="7373938" y="4546600"/>
          <p14:tracePt t="46395" x="7358063" y="4546600"/>
          <p14:tracePt t="46402" x="7332663" y="4546600"/>
          <p14:tracePt t="46411" x="7297738" y="4546600"/>
          <p14:tracePt t="46418" x="7272338" y="4546600"/>
          <p14:tracePt t="46428" x="7213600" y="4546600"/>
          <p14:tracePt t="46434" x="7119938" y="4546600"/>
          <p14:tracePt t="46444" x="7008813" y="4554538"/>
          <p14:tracePt t="46450" x="6831013" y="4564063"/>
          <p14:tracePt t="46461" x="6592888" y="4589463"/>
          <p14:tracePt t="46466" x="6286500" y="4622800"/>
          <p14:tracePt t="46478" x="5938838" y="4640263"/>
          <p14:tracePt t="46482" x="5513388" y="4648200"/>
          <p14:tracePt t="46490" x="5054600" y="4665663"/>
          <p14:tracePt t="46498" x="4656138" y="4699000"/>
          <p14:tracePt t="46506" x="4324350" y="4733925"/>
          <p14:tracePt t="46514" x="4044950" y="4741863"/>
          <p14:tracePt t="46522" x="3763963" y="4759325"/>
          <p14:tracePt t="46530" x="3508375" y="4759325"/>
          <p14:tracePt t="46538" x="3322638" y="4759325"/>
          <p14:tracePt t="46546" x="3152775" y="4759325"/>
          <p14:tracePt t="46554" x="3008313" y="4741863"/>
          <p14:tracePt t="46563" x="2879725" y="4733925"/>
          <p14:tracePt t="46571" x="2778125" y="4716463"/>
          <p14:tracePt t="46578" x="2668588" y="4699000"/>
          <p14:tracePt t="46586" x="2565400" y="4691063"/>
          <p14:tracePt t="46595" x="2471738" y="4683125"/>
          <p14:tracePt t="46602" x="2395538" y="4673600"/>
          <p14:tracePt t="46611" x="2336800" y="4673600"/>
          <p14:tracePt t="46618" x="2327275" y="4673600"/>
          <p14:tracePt t="46627" x="2319338" y="4673600"/>
          <p14:tracePt t="46658" x="2301875" y="4665663"/>
          <p14:tracePt t="46666" x="2301875" y="4657725"/>
          <p14:tracePt t="46691" x="2301875" y="4640263"/>
          <p14:tracePt t="46698" x="2319338" y="4605338"/>
          <p14:tracePt t="46706" x="2336800" y="4554538"/>
          <p14:tracePt t="46713" x="2352675" y="4486275"/>
          <p14:tracePt t="46722" x="2379663" y="4376738"/>
          <p14:tracePt t="46731" x="2413000" y="4224338"/>
          <p14:tracePt t="46738" x="2471738" y="4019550"/>
          <p14:tracePt t="46747" x="2540000" y="3806825"/>
          <p14:tracePt t="46754" x="2574925" y="3629025"/>
          <p14:tracePt t="46763" x="2625725" y="3441700"/>
          <p14:tracePt t="46770" x="2659063" y="3289300"/>
          <p14:tracePt t="46778" x="2676525" y="3186113"/>
          <p14:tracePt t="46787" x="2701925" y="3094038"/>
          <p14:tracePt t="46795" x="2709863" y="3025775"/>
          <p14:tracePt t="46802" x="2709863" y="2974975"/>
          <p14:tracePt t="46810" x="2719388" y="2949575"/>
          <p14:tracePt t="46885" x="2727325" y="2949575"/>
          <p14:tracePt t="46897" x="2735263" y="2949575"/>
          <p14:tracePt t="46905" x="2744788" y="2949575"/>
          <p14:tracePt t="46913" x="2786063" y="2965450"/>
          <p14:tracePt t="46921" x="2811463" y="2982913"/>
          <p14:tracePt t="46929" x="2854325" y="3008313"/>
          <p14:tracePt t="46937" x="2922588" y="3051175"/>
          <p14:tracePt t="46945" x="3041650" y="3101975"/>
          <p14:tracePt t="46953" x="3211513" y="3160713"/>
          <p14:tracePt t="46961" x="3467100" y="3211513"/>
          <p14:tracePt t="46969" x="3848100" y="3314700"/>
          <p14:tracePt t="46977" x="4298950" y="3382963"/>
          <p14:tracePt t="46985" x="4765675" y="3416300"/>
          <p14:tracePt t="46993" x="5224463" y="3416300"/>
          <p14:tracePt t="47001" x="5667375" y="3416300"/>
          <p14:tracePt t="47010" x="6040438" y="3390900"/>
          <p14:tracePt t="47017" x="6397625" y="3340100"/>
          <p14:tracePt t="47027" x="6729413" y="3279775"/>
          <p14:tracePt t="47033" x="7026275" y="3203575"/>
          <p14:tracePt t="47043" x="7281863" y="3152775"/>
          <p14:tracePt t="47049" x="7477125" y="3109913"/>
          <p14:tracePt t="47059" x="7621588" y="3067050"/>
          <p14:tracePt t="47065" x="7715250" y="3033713"/>
          <p14:tracePt t="47076" x="7773988" y="3008313"/>
          <p14:tracePt t="47081" x="7791450" y="3000375"/>
          <p14:tracePt t="47187" x="7791450" y="3025775"/>
          <p14:tracePt t="47195" x="7781925" y="3051175"/>
          <p14:tracePt t="47203" x="7773988" y="3094038"/>
          <p14:tracePt t="47213" x="7766050" y="3160713"/>
          <p14:tracePt t="47219" x="7756525" y="3263900"/>
          <p14:tracePt t="47228" x="7740650" y="3390900"/>
          <p14:tracePt t="47235" x="7705725" y="3543300"/>
          <p14:tracePt t="47244" x="7680325" y="3722688"/>
          <p14:tracePt t="47251" x="7654925" y="3917950"/>
          <p14:tracePt t="47263" x="7646988" y="4130675"/>
          <p14:tracePt t="47266" x="7629525" y="4341813"/>
          <p14:tracePt t="47278" x="7604125" y="4546600"/>
          <p14:tracePt t="47281" x="7596188" y="4733925"/>
          <p14:tracePt t="47293" x="7596188" y="4878388"/>
          <p14:tracePt t="47298" x="7586663" y="4987925"/>
          <p14:tracePt t="47306" x="7578725" y="5064125"/>
          <p14:tracePt t="47313" x="7578725" y="5124450"/>
          <p14:tracePt t="47321" x="7561263" y="5132388"/>
          <p14:tracePt t="47395" x="7553325" y="5132388"/>
          <p14:tracePt t="47412" x="7545388" y="5132388"/>
          <p14:tracePt t="47418" x="7535863" y="5132388"/>
          <p14:tracePt t="47429" x="7518400" y="5132388"/>
          <p14:tracePt t="47434" x="7518400" y="5124450"/>
          <p14:tracePt t="47444" x="7502525" y="5116513"/>
          <p14:tracePt t="47450" x="7467600" y="5106988"/>
          <p14:tracePt t="47461" x="7400925" y="5106988"/>
          <p14:tracePt t="47466" x="7272338" y="5106988"/>
          <p14:tracePt t="47476" x="7069138" y="5106988"/>
          <p14:tracePt t="47482" x="6770688" y="5106988"/>
          <p14:tracePt t="47490" x="6372225" y="5091113"/>
          <p14:tracePt t="47498" x="5956300" y="5073650"/>
          <p14:tracePt t="47506" x="5522913" y="5073650"/>
          <p14:tracePt t="47514" x="5122863" y="5056188"/>
          <p14:tracePt t="47521" x="4732338" y="5038725"/>
          <p14:tracePt t="47530" x="4359275" y="5030788"/>
          <p14:tracePt t="47538" x="4052888" y="5013325"/>
          <p14:tracePt t="47545" x="3814763" y="4997450"/>
          <p14:tracePt t="47554" x="3586163" y="4997450"/>
          <p14:tracePt t="47562" x="3424238" y="4997450"/>
          <p14:tracePt t="47570" x="3313113" y="4997450"/>
          <p14:tracePt t="47579" x="3219450" y="5013325"/>
          <p14:tracePt t="47586" x="3143250" y="5013325"/>
          <p14:tracePt t="47595" x="3092450" y="5013325"/>
          <p14:tracePt t="47691" x="3092450" y="5005388"/>
          <p14:tracePt t="47699" x="3092450" y="4997450"/>
          <p14:tracePt t="47707" x="3092450" y="4979988"/>
          <p14:tracePt t="47714" x="3092450" y="4954588"/>
          <p14:tracePt t="47723" x="3100388" y="4929188"/>
          <p14:tracePt t="47732" x="3135313" y="4886325"/>
          <p14:tracePt t="47739" x="3152775" y="4843463"/>
          <p14:tracePt t="47747" x="3168650" y="4810125"/>
          <p14:tracePt t="47753" x="3211513" y="4767263"/>
          <p14:tracePt t="47762" x="3228975" y="4741863"/>
          <p14:tracePt t="47770" x="3270250" y="4708525"/>
          <p14:tracePt t="47779" x="3322638" y="4657725"/>
          <p14:tracePt t="47785" x="3406775" y="4589463"/>
          <p14:tracePt t="47794" x="3492500" y="4513263"/>
          <p14:tracePt t="47802" x="3602038" y="4427538"/>
          <p14:tracePt t="47811" x="3746500" y="4316413"/>
          <p14:tracePt t="47817" x="3908425" y="4224338"/>
          <p14:tracePt t="47827" x="4086225" y="4121150"/>
          <p14:tracePt t="47833" x="4281488" y="4027488"/>
          <p14:tracePt t="47844" x="4435475" y="3968750"/>
          <p14:tracePt t="47849" x="4595813" y="3908425"/>
          <p14:tracePt t="47861" x="4732338" y="3883025"/>
          <p14:tracePt t="47865" x="4868863" y="3849688"/>
          <p14:tracePt t="47877" x="5003800" y="3832225"/>
          <p14:tracePt t="47895" x="5233988" y="3798888"/>
          <p14:tracePt t="47897" x="5327650" y="3790950"/>
          <p14:tracePt t="47906" x="5403850" y="3790950"/>
          <p14:tracePt t="47914" x="5462588" y="3790950"/>
          <p14:tracePt t="47921" x="5497513" y="3790950"/>
          <p14:tracePt t="47937" x="5505450" y="3790950"/>
          <p14:tracePt t="47945" x="5513388" y="3790950"/>
          <p14:tracePt t="47969" x="5522913" y="3790950"/>
          <p14:tracePt t="47977" x="5538788" y="3790950"/>
          <p14:tracePt t="47985" x="5556250" y="3781425"/>
          <p14:tracePt t="47993" x="5573713" y="3763963"/>
          <p14:tracePt t="48001" x="5599113" y="3763963"/>
          <p14:tracePt t="48010" x="5624513" y="3748088"/>
          <p14:tracePt t="48017" x="5649913" y="3738563"/>
          <p14:tracePt t="48027" x="5683250" y="3738563"/>
          <p14:tracePt t="48032" x="5726113" y="3738563"/>
          <p14:tracePt t="48043" x="5761038" y="3738563"/>
          <p14:tracePt t="48049" x="5794375" y="3738563"/>
          <p14:tracePt t="48060" x="5819775" y="3738563"/>
          <p14:tracePt t="48065" x="5845175" y="3738563"/>
          <p14:tracePt t="48076" x="5880100" y="3773488"/>
          <p14:tracePt t="48083" x="5913438" y="3798888"/>
          <p14:tracePt t="48092" x="5938838" y="3841750"/>
          <p14:tracePt t="48103" x="5981700" y="3883025"/>
          <p14:tracePt t="48106" x="6040438" y="3943350"/>
          <p14:tracePt t="48113" x="6083300" y="4011613"/>
          <p14:tracePt t="48121" x="6151563" y="4079875"/>
          <p14:tracePt t="48129" x="6235700" y="4164013"/>
          <p14:tracePt t="48137" x="6354763" y="4300538"/>
          <p14:tracePt t="48145" x="6465888" y="4394200"/>
          <p14:tracePt t="48153" x="6567488" y="4495800"/>
          <p14:tracePt t="48161" x="6669088" y="4572000"/>
          <p14:tracePt t="48170" x="6729413" y="4630738"/>
          <p14:tracePt t="48178" x="6745288" y="4648200"/>
          <p14:tracePt t="48259" x="6754813" y="4648200"/>
          <p14:tracePt t="48275" x="6737350" y="4630738"/>
          <p14:tracePt t="48292" x="6719888" y="4622800"/>
          <p14:tracePt t="48299" x="6704013" y="4622800"/>
          <p14:tracePt t="48305" x="6669088" y="4589463"/>
          <p14:tracePt t="48313" x="6653213" y="4589463"/>
          <p14:tracePt t="48321" x="6618288" y="4579938"/>
          <p14:tracePt t="48329" x="6559550" y="4572000"/>
          <p14:tracePt t="48338" x="6499225" y="4554538"/>
          <p14:tracePt t="48345" x="6448425" y="4546600"/>
          <p14:tracePt t="48353" x="6440488" y="4546600"/>
          <p14:tracePt t="48361" x="6430963" y="4546600"/>
          <p14:tracePt t="48369" x="6415088" y="4538663"/>
          <p14:tracePt t="48377" x="6405563" y="4538663"/>
          <p14:tracePt t="48385" x="6397625" y="4538663"/>
          <p14:tracePt t="48394" x="6380163" y="4538663"/>
          <p14:tracePt t="48401" x="6372225" y="4538663"/>
          <p14:tracePt t="48443" x="6380163" y="4538663"/>
          <p14:tracePt t="48450" x="6380163" y="4529138"/>
          <p14:tracePt t="48491" x="6380163" y="4554538"/>
          <p14:tracePt t="48499" x="6380163" y="4579938"/>
          <p14:tracePt t="48508" x="6380163" y="4605338"/>
          <p14:tracePt t="48514" x="6380163" y="4630738"/>
          <p14:tracePt t="48523" x="6380163" y="4648200"/>
          <p14:tracePt t="48530" x="6389688" y="4665663"/>
          <p14:tracePt t="48546" x="6389688" y="4673600"/>
          <p14:tracePt t="48553" x="6423025" y="4708525"/>
          <p14:tracePt t="48562" x="6430963" y="4724400"/>
          <p14:tracePt t="48569" x="6465888" y="4759325"/>
          <p14:tracePt t="48579" x="6483350" y="4784725"/>
          <p14:tracePt t="48586" x="6483350" y="4792663"/>
          <p14:tracePt t="48627" x="6465888" y="4792663"/>
          <p14:tracePt t="48634" x="6456363" y="4792663"/>
          <p14:tracePt t="48644" x="6448425" y="4792663"/>
          <p14:tracePt t="48650" x="6415088" y="4792663"/>
          <p14:tracePt t="48661" x="6397625" y="4792663"/>
          <p14:tracePt t="48666" x="6389688" y="4784725"/>
          <p14:tracePt t="48677" x="6372225" y="4775200"/>
          <p14:tracePt t="48682" x="6372225" y="4767263"/>
          <p14:tracePt t="48694" x="6346825" y="4749800"/>
          <p14:tracePt t="48697" x="6329363" y="4741863"/>
          <p14:tracePt t="48705" x="6303963" y="4716463"/>
          <p14:tracePt t="48713" x="6270625" y="4691063"/>
          <p14:tracePt t="48721" x="6235700" y="4648200"/>
          <p14:tracePt t="48729" x="6219825" y="4630738"/>
          <p14:tracePt t="48737" x="6202363" y="4605338"/>
          <p14:tracePt t="48745" x="6176963" y="4589463"/>
          <p14:tracePt t="48753" x="6159500" y="4572000"/>
          <p14:tracePt t="48761" x="6134100" y="4546600"/>
          <p14:tracePt t="48769" x="6108700" y="4521200"/>
          <p14:tracePt t="48778" x="6091238" y="4495800"/>
          <p14:tracePt t="48785" x="6075363" y="4460875"/>
          <p14:tracePt t="48793" x="6049963" y="4419600"/>
          <p14:tracePt t="48801" x="6024563" y="4384675"/>
          <p14:tracePt t="48810" x="5989638" y="4325938"/>
          <p14:tracePt t="48817" x="5956300" y="4275138"/>
          <p14:tracePt t="48827" x="5921375" y="4224338"/>
          <p14:tracePt t="48833" x="5888038" y="4189413"/>
          <p14:tracePt t="48842" x="5870575" y="4138613"/>
          <p14:tracePt t="48849" x="5845175" y="4095750"/>
          <p14:tracePt t="48858" x="5827713" y="4062413"/>
          <p14:tracePt t="48876" x="5811838" y="4002088"/>
          <p14:tracePt t="48892" x="5811838" y="3994150"/>
          <p14:tracePt t="49109" x="5811838" y="3986213"/>
          <p14:tracePt t="49286" x="5802313" y="3968750"/>
          <p14:tracePt t="49295" x="5794375" y="3968750"/>
          <p14:tracePt t="49319" x="5794375" y="3960813"/>
          <p14:tracePt t="49335" x="5786438" y="3960813"/>
          <p14:tracePt t="49455" x="5776913" y="3960813"/>
          <p14:tracePt t="49687" x="5768975" y="3951288"/>
          <p14:tracePt t="49725" x="5751513" y="3943350"/>
          <p14:tracePt t="49734" x="5751513" y="3935413"/>
          <p14:tracePt t="49743" x="5743575" y="3925888"/>
          <p14:tracePt t="49766" x="5735638" y="3917950"/>
          <p14:tracePt t="49798" x="5726113" y="3917950"/>
          <p14:tracePt t="49813" x="5726113" y="3908425"/>
          <p14:tracePt t="50149" x="5708650" y="3908425"/>
          <p14:tracePt t="50158" x="5708650" y="3917950"/>
          <p14:tracePt t="50165" x="5683250" y="3925888"/>
          <p14:tracePt t="50173" x="5641975" y="3968750"/>
          <p14:tracePt t="50181" x="5607050" y="3976688"/>
          <p14:tracePt t="50189" x="5581650" y="3986213"/>
          <p14:tracePt t="50197" x="5565775" y="3986213"/>
          <p14:tracePt t="50213" x="5556250" y="3994150"/>
          <p14:tracePt t="50229" x="5548313" y="3994150"/>
          <p14:tracePt t="50237" x="5538788" y="3994150"/>
          <p14:tracePt t="50245" x="5530850" y="4002088"/>
          <p14:tracePt t="50253" x="5497513" y="4027488"/>
          <p14:tracePt t="50261" x="5472113" y="4044950"/>
          <p14:tracePt t="50269" x="5429250" y="4062413"/>
          <p14:tracePt t="50277" x="5403850" y="4062413"/>
          <p14:tracePt t="50285" x="5360988" y="4079875"/>
          <p14:tracePt t="50293" x="5310188" y="4087813"/>
          <p14:tracePt t="50301" x="5233988" y="4105275"/>
          <p14:tracePt t="50311" x="5165725" y="4121150"/>
          <p14:tracePt t="50317" x="5097463" y="4138613"/>
          <p14:tracePt t="50326" x="5046663" y="4156075"/>
          <p14:tracePt t="50333" x="4995863" y="4171950"/>
          <p14:tracePt t="50343" x="4962525" y="4181475"/>
          <p14:tracePt t="50349" x="4919663" y="4189413"/>
          <p14:tracePt t="50358" x="4884738" y="4189413"/>
          <p14:tracePt t="50365" x="4859338" y="4189413"/>
          <p14:tracePt t="50376" x="4833938" y="4189413"/>
          <p14:tracePt t="50393" x="4826000" y="4189413"/>
          <p14:tracePt t="50397" x="4826000" y="4181475"/>
          <p14:tracePt t="50405" x="4800600" y="4156075"/>
          <p14:tracePt t="50413" x="4800600" y="4138613"/>
          <p14:tracePt t="50422" x="4800600" y="4130675"/>
          <p14:tracePt t="50429" x="4800600" y="4095750"/>
          <p14:tracePt t="50437" x="4800600" y="4070350"/>
          <p14:tracePt t="50445" x="4808538" y="4052888"/>
          <p14:tracePt t="50453" x="4843463" y="4011613"/>
          <p14:tracePt t="50461" x="4884738" y="3960813"/>
          <p14:tracePt t="50469" x="4945063" y="3908425"/>
          <p14:tracePt t="50477" x="5038725" y="3857625"/>
          <p14:tracePt t="50485" x="5148263" y="3798888"/>
          <p14:tracePt t="50494" x="5292725" y="3738563"/>
          <p14:tracePt t="50501" x="5429250" y="3705225"/>
          <p14:tracePt t="50511" x="5607050" y="3687763"/>
          <p14:tracePt t="50517" x="5776913" y="3671888"/>
          <p14:tracePt t="50526" x="5880100" y="3671888"/>
          <p14:tracePt t="50533" x="5989638" y="3679825"/>
          <p14:tracePt t="50543" x="6083300" y="3705225"/>
          <p14:tracePt t="50549" x="6167438" y="3738563"/>
          <p14:tracePt t="50559" x="6219825" y="3773488"/>
          <p14:tracePt t="50565" x="6261100" y="3824288"/>
          <p14:tracePt t="50576" x="6296025" y="3867150"/>
          <p14:tracePt t="50581" x="6303963" y="3892550"/>
          <p14:tracePt t="50592" x="6303963" y="3900488"/>
          <p14:tracePt t="50597" x="6303963" y="3917950"/>
          <p14:tracePt t="50807" x="6311900" y="3917950"/>
          <p14:tracePt t="50887" x="6321425" y="3917950"/>
          <p14:tracePt t="52555" x="6296025" y="3935413"/>
          <p14:tracePt t="52562" x="6261100" y="3943350"/>
          <p14:tracePt t="52571" x="6245225" y="3943350"/>
          <p14:tracePt t="52580" x="6227763" y="3960813"/>
          <p14:tracePt t="52587" x="6210300" y="3960813"/>
          <p14:tracePt t="52596" x="6194425" y="3968750"/>
          <p14:tracePt t="52603" x="6167438" y="3986213"/>
          <p14:tracePt t="52613" x="6151563" y="3994150"/>
          <p14:tracePt t="52618" x="6142038" y="4011613"/>
          <p14:tracePt t="52628" x="6126163" y="4011613"/>
          <p14:tracePt t="52633" x="6108700" y="4019550"/>
          <p14:tracePt t="52644" x="6108700" y="4027488"/>
          <p14:tracePt t="52649" x="6091238" y="4052888"/>
          <p14:tracePt t="52665" x="6083300" y="4062413"/>
          <p14:tracePt t="52674" x="6075363" y="4062413"/>
          <p14:tracePt t="52681" x="6075363" y="4070350"/>
          <p14:tracePt t="52746" x="6065838" y="4079875"/>
          <p14:tracePt t="52762" x="6065838" y="4087813"/>
          <p14:tracePt t="52771" x="6065838" y="4095750"/>
          <p14:tracePt t="52779" x="6065838" y="4113213"/>
          <p14:tracePt t="52787" x="6065838" y="4121150"/>
          <p14:tracePt t="52801" x="6065838" y="4130675"/>
          <p14:tracePt t="52810" x="6057900" y="4138613"/>
          <p14:tracePt t="52817" x="6057900" y="4146550"/>
          <p14:tracePt t="52859" x="6049963" y="4156075"/>
          <p14:tracePt t="53891" x="6049963" y="4164013"/>
          <p14:tracePt t="53897" x="6040438" y="4164013"/>
          <p14:tracePt t="53922" x="6040438" y="4171950"/>
          <p14:tracePt t="53937" x="6032500" y="4171950"/>
          <p14:tracePt t="53945" x="6024563" y="4171950"/>
          <p14:tracePt t="53953" x="6007100" y="4171950"/>
          <p14:tracePt t="53969" x="5997575" y="4181475"/>
          <p14:tracePt t="53977" x="5989638" y="4181475"/>
          <p14:tracePt t="53985" x="5981700" y="4181475"/>
          <p14:tracePt t="53993" x="5964238" y="4181475"/>
          <p14:tracePt t="54001" x="5946775" y="4181475"/>
          <p14:tracePt t="54009" x="5938838" y="4181475"/>
          <p14:tracePt t="54017" x="5913438" y="4181475"/>
          <p14:tracePt t="54026" x="5888038" y="4181475"/>
          <p14:tracePt t="54033" x="5870575" y="4171950"/>
          <p14:tracePt t="54043" x="5827713" y="4164013"/>
          <p14:tracePt t="54049" x="5776913" y="4146550"/>
          <p14:tracePt t="54059" x="5726113" y="4130675"/>
          <p14:tracePt t="54065" x="5692775" y="4113213"/>
          <p14:tracePt t="54075" x="5649913" y="4087813"/>
          <p14:tracePt t="54081" x="5641975" y="4079875"/>
          <p14:tracePt t="54094" x="5624513" y="4052888"/>
          <p14:tracePt t="54097" x="5616575" y="4052888"/>
          <p14:tracePt t="54113" x="5616575" y="4044950"/>
          <p14:tracePt t="54121" x="5616575" y="4027488"/>
          <p14:tracePt t="54129" x="5616575" y="4011613"/>
          <p14:tracePt t="54137" x="5616575" y="3976688"/>
          <p14:tracePt t="54145" x="5649913" y="3935413"/>
          <p14:tracePt t="54153" x="5675313" y="3908425"/>
          <p14:tracePt t="54161" x="5718175" y="3867150"/>
          <p14:tracePt t="54169" x="5735638" y="3849688"/>
          <p14:tracePt t="54177" x="5776913" y="3824288"/>
          <p14:tracePt t="54185" x="5827713" y="3798888"/>
          <p14:tracePt t="54193" x="5888038" y="3773488"/>
          <p14:tracePt t="54201" x="5946775" y="3763963"/>
          <p14:tracePt t="54209" x="5989638" y="3756025"/>
          <p14:tracePt t="54217" x="6032500" y="3756025"/>
          <p14:tracePt t="54226" x="6057900" y="3756025"/>
          <p14:tracePt t="54233" x="6075363" y="3763963"/>
          <p14:tracePt t="54242" x="6091238" y="3798888"/>
          <p14:tracePt t="54249" x="6116638" y="3849688"/>
          <p14:tracePt t="54258" x="6142038" y="3908425"/>
          <p14:tracePt t="54265" x="6159500" y="3976688"/>
          <p14:tracePt t="54275" x="6176963" y="4044950"/>
          <p14:tracePt t="54281" x="6184900" y="4130675"/>
          <p14:tracePt t="54291" x="6194425" y="4197350"/>
          <p14:tracePt t="54297" x="6194425" y="4265613"/>
          <p14:tracePt t="54308" x="6194425" y="4275138"/>
          <p14:tracePt t="54313" x="6184900" y="4291013"/>
          <p14:tracePt t="54329" x="6176963" y="4300538"/>
          <p14:tracePt t="54337" x="6167438" y="4300538"/>
          <p14:tracePt t="54353" x="6159500" y="4300538"/>
          <p14:tracePt t="54369" x="6142038" y="4300538"/>
          <p14:tracePt t="54377" x="6108700" y="4283075"/>
          <p14:tracePt t="54385" x="6091238" y="4265613"/>
          <p14:tracePt t="54393" x="6065838" y="4232275"/>
          <p14:tracePt t="54401" x="6032500" y="4206875"/>
          <p14:tracePt t="54410" x="6024563" y="4197350"/>
          <p14:tracePt t="54417" x="6015038" y="4189413"/>
          <p14:tracePt t="54426" x="6007100" y="4171950"/>
          <p14:tracePt t="54563" x="6007100" y="4164013"/>
          <p14:tracePt t="54611" x="6007100" y="4156075"/>
          <p14:tracePt t="55150" x="6007100" y="4146550"/>
          <p14:tracePt t="55159" x="6007100" y="4138613"/>
          <p14:tracePt t="55166" x="5997575" y="4121150"/>
          <p14:tracePt t="55175" x="5989638" y="4113213"/>
          <p14:tracePt t="55181" x="5972175" y="4095750"/>
          <p14:tracePt t="55192" x="5956300" y="4070350"/>
          <p14:tracePt t="55198" x="5946775" y="4062413"/>
          <p14:tracePt t="55208" x="5938838" y="4052888"/>
          <p14:tracePt t="55213" x="5938838" y="4044950"/>
          <p14:tracePt t="55222" x="5938838" y="4037013"/>
          <p14:tracePt t="55229" x="5938838" y="4011613"/>
          <p14:tracePt t="55237" x="5938838" y="3986213"/>
          <p14:tracePt t="55245" x="5938838" y="3968750"/>
          <p14:tracePt t="55253" x="5938838" y="3960813"/>
          <p14:tracePt t="55261" x="5938838" y="3951288"/>
          <p14:tracePt t="55269" x="5938838" y="3935413"/>
          <p14:tracePt t="55277" x="5956300" y="3935413"/>
          <p14:tracePt t="55285" x="5956300" y="3925888"/>
          <p14:tracePt t="55293" x="5964238" y="3925888"/>
          <p14:tracePt t="55301" x="5972175" y="3917950"/>
          <p14:tracePt t="55393" x="5981700" y="3908425"/>
          <p14:tracePt t="55406" x="5981700" y="3900488"/>
          <p14:tracePt t="55413" x="5989638" y="3900488"/>
          <p14:tracePt t="55421" x="6007100" y="3892550"/>
          <p14:tracePt t="55429" x="6007100" y="3883025"/>
          <p14:tracePt t="55437" x="6015038" y="3875088"/>
          <p14:tracePt t="55453" x="6024563" y="3867150"/>
          <p14:tracePt t="55470" x="6024563" y="3857625"/>
          <p14:tracePt t="55477" x="6024563" y="3849688"/>
          <p14:tracePt t="55485" x="6024563" y="3841750"/>
          <p14:tracePt t="55493" x="6024563" y="3832225"/>
          <p14:tracePt t="55501" x="6024563" y="3816350"/>
          <p14:tracePt t="55509" x="6007100" y="3798888"/>
          <p14:tracePt t="55517" x="5989638" y="3773488"/>
          <p14:tracePt t="55525" x="5989638" y="3763963"/>
          <p14:tracePt t="55532" x="5972175" y="3738563"/>
          <p14:tracePt t="55542" x="5956300" y="3730625"/>
          <p14:tracePt t="55549" x="5938838" y="3722688"/>
          <p14:tracePt t="55558" x="5913438" y="3713163"/>
          <p14:tracePt t="55565" x="5880100" y="3713163"/>
          <p14:tracePt t="55574" x="5853113" y="3713163"/>
          <p14:tracePt t="55581" x="5827713" y="3713163"/>
          <p14:tracePt t="55590" x="5802313" y="3713163"/>
          <p14:tracePt t="55597" x="5786438" y="3713163"/>
          <p14:tracePt t="55607" x="5776913" y="3713163"/>
          <p14:tracePt t="55613" x="5761038" y="3713163"/>
          <p14:tracePt t="55623" x="5751513" y="3713163"/>
          <p14:tracePt t="55639" x="5743575" y="3713163"/>
          <p14:tracePt t="55645" x="5735638" y="3713163"/>
          <p14:tracePt t="55653" x="5726113" y="3722688"/>
          <p14:tracePt t="55661" x="5708650" y="3738563"/>
          <p14:tracePt t="55669" x="5675313" y="3756025"/>
          <p14:tracePt t="55677" x="5632450" y="3790950"/>
          <p14:tracePt t="55685" x="5616575" y="3806825"/>
          <p14:tracePt t="55693" x="5581650" y="3849688"/>
          <p14:tracePt t="55701" x="5538788" y="3900488"/>
          <p14:tracePt t="55709" x="5497513" y="3943350"/>
          <p14:tracePt t="55717" x="5472113" y="3994150"/>
          <p14:tracePt t="55726" x="5454650" y="4037013"/>
          <p14:tracePt t="55733" x="5446713" y="4062413"/>
          <p14:tracePt t="55742" x="5446713" y="4095750"/>
          <p14:tracePt t="55749" x="5446713" y="4121150"/>
          <p14:tracePt t="55758" x="5446713" y="4130675"/>
          <p14:tracePt t="55765" x="5446713" y="4138613"/>
          <p14:tracePt t="55775" x="5462588" y="4146550"/>
          <p14:tracePt t="55781" x="5480050" y="4146550"/>
          <p14:tracePt t="55791" x="5487988" y="4156075"/>
          <p14:tracePt t="55797" x="5513388" y="4164013"/>
          <p14:tracePt t="55807" x="5530850" y="4164013"/>
          <p14:tracePt t="55813" x="5538788" y="4164013"/>
          <p14:tracePt t="55823" x="5556250" y="4164013"/>
          <p14:tracePt t="55829" x="5591175" y="4171950"/>
          <p14:tracePt t="55837" x="5616575" y="4181475"/>
          <p14:tracePt t="55845" x="5641975" y="4181475"/>
          <p14:tracePt t="55853" x="5667375" y="4189413"/>
          <p14:tracePt t="55861" x="5683250" y="4189413"/>
          <p14:tracePt t="55869" x="5708650" y="4189413"/>
          <p14:tracePt t="55891" x="5761038" y="4197350"/>
          <p14:tracePt t="55894" x="5786438" y="4197350"/>
          <p14:tracePt t="55901" x="5794375" y="4197350"/>
          <p14:tracePt t="55910" x="5811838" y="4206875"/>
          <p14:tracePt t="55917" x="5819775" y="4206875"/>
          <p14:tracePt t="55925" x="5827713" y="4206875"/>
          <p14:tracePt t="55949" x="5845175" y="4206875"/>
          <p14:tracePt t="55959" x="5862638" y="4189413"/>
          <p14:tracePt t="55965" x="5880100" y="4171950"/>
          <p14:tracePt t="55975" x="5905500" y="4138613"/>
          <p14:tracePt t="55981" x="5921375" y="4121150"/>
          <p14:tracePt t="55991" x="5938838" y="4095750"/>
          <p14:tracePt t="55997" x="5938838" y="4087813"/>
          <p14:tracePt t="56008" x="5956300" y="4062413"/>
          <p14:tracePt t="56013" x="5964238" y="4044950"/>
          <p14:tracePt t="56025" x="5964238" y="4037013"/>
          <p14:tracePt t="56029" x="5972175" y="4019550"/>
          <p14:tracePt t="56045" x="5981700" y="4002088"/>
          <p14:tracePt t="56053" x="5981700" y="3994150"/>
          <p14:tracePt t="56126" x="5981700" y="3986213"/>
          <p14:tracePt t="56134" x="5989638" y="3986213"/>
          <p14:tracePt t="56143" x="5989638" y="3976688"/>
          <p14:tracePt t="56159" x="5997575" y="3968750"/>
          <p14:tracePt t="56176" x="6015038" y="3960813"/>
          <p14:tracePt t="56271" x="6024563" y="3960813"/>
          <p14:tracePt t="56303" x="6024563" y="3951288"/>
          <p14:tracePt t="56311" x="6024563" y="3925888"/>
          <p14:tracePt t="56319" x="6024563" y="3892550"/>
          <p14:tracePt t="56329" x="6024563" y="3867150"/>
          <p14:tracePt t="56334" x="6024563" y="3849688"/>
          <p14:tracePt t="56343" x="6015038" y="3824288"/>
          <p14:tracePt t="56349" x="6007100" y="3798888"/>
          <p14:tracePt t="56359" x="5997575" y="3773488"/>
          <p14:tracePt t="56365" x="5981700" y="3738563"/>
          <p14:tracePt t="56376" x="5972175" y="3722688"/>
          <p14:tracePt t="56381" x="5956300" y="3697288"/>
          <p14:tracePt t="56391" x="5938838" y="3679825"/>
          <p14:tracePt t="56397" x="5921375" y="3662363"/>
          <p14:tracePt t="56408" x="5913438" y="3662363"/>
          <p14:tracePt t="56413" x="5895975" y="3654425"/>
          <p14:tracePt t="56421" x="5880100" y="3646488"/>
          <p14:tracePt t="56429" x="5870575" y="3646488"/>
          <p14:tracePt t="56437" x="5845175" y="3636963"/>
          <p14:tracePt t="56445" x="5827713" y="3629025"/>
          <p14:tracePt t="56453" x="5802313" y="3629025"/>
          <p14:tracePt t="56461" x="5786438" y="3629025"/>
          <p14:tracePt t="56469" x="5751513" y="3629025"/>
          <p14:tracePt t="56477" x="5718175" y="3629025"/>
          <p14:tracePt t="56485" x="5683250" y="3636963"/>
          <p14:tracePt t="56493" x="5624513" y="3646488"/>
          <p14:tracePt t="56501" x="5556250" y="3654425"/>
          <p14:tracePt t="56509" x="5462588" y="3671888"/>
          <p14:tracePt t="56517" x="5368925" y="3687763"/>
          <p14:tracePt t="56527" x="5267325" y="3697288"/>
          <p14:tracePt t="56533" x="5157788" y="3713163"/>
          <p14:tracePt t="56542" x="5046663" y="3722688"/>
          <p14:tracePt t="56549" x="4945063" y="3748088"/>
          <p14:tracePt t="56558" x="4868863" y="3763963"/>
          <p14:tracePt t="56565" x="4800600" y="3781425"/>
          <p14:tracePt t="56574" x="4749800" y="3798888"/>
          <p14:tracePt t="56580" x="4699000" y="3816350"/>
          <p14:tracePt t="56591" x="4664075" y="3816350"/>
          <p14:tracePt t="56597" x="4621213" y="3824288"/>
          <p14:tracePt t="56607" x="4587875" y="3832225"/>
          <p14:tracePt t="56613" x="4562475" y="3832225"/>
          <p14:tracePt t="56623" x="4537075" y="3832225"/>
          <p14:tracePt t="56629" x="4511675" y="3832225"/>
          <p14:tracePt t="56637" x="4503738" y="3832225"/>
          <p14:tracePt t="56645" x="4494213" y="3832225"/>
          <p14:tracePt t="56670" x="4486275" y="3832225"/>
          <p14:tracePt t="56677" x="4476750" y="3824288"/>
          <p14:tracePt t="56693" x="4476750" y="3816350"/>
          <p14:tracePt t="56709" x="4476750" y="3806825"/>
          <p14:tracePt t="56717" x="4468813" y="3798888"/>
          <p14:tracePt t="56733" x="4468813" y="3790950"/>
          <p14:tracePt t="56847" x="4486275" y="3790950"/>
          <p14:tracePt t="56855" x="4494213" y="3798888"/>
          <p14:tracePt t="56863" x="4511675" y="3806825"/>
          <p14:tracePt t="56871" x="4545013" y="3806825"/>
          <p14:tracePt t="56895" x="4621213" y="3832225"/>
          <p14:tracePt t="56902" x="4630738" y="3832225"/>
          <p14:tracePt t="56912" x="4646613" y="3832225"/>
          <p14:tracePt t="56918" x="4664075" y="3832225"/>
          <p14:tracePt t="56925" x="4681538" y="3832225"/>
          <p14:tracePt t="56933" x="4706938" y="3824288"/>
          <p14:tracePt t="56941" x="4714875" y="3816350"/>
          <p14:tracePt t="56949" x="4732338" y="3806825"/>
          <p14:tracePt t="56965" x="4757738" y="3798888"/>
          <p14:tracePt t="56975" x="4775200" y="3781425"/>
          <p14:tracePt t="56981" x="4783138" y="3781425"/>
          <p14:tracePt t="56991" x="4791075" y="3773488"/>
          <p14:tracePt t="56997" x="4818063" y="3763963"/>
          <p14:tracePt t="57008" x="4833938" y="3756025"/>
          <p14:tracePt t="57013" x="4859338" y="3738563"/>
          <p14:tracePt t="57023" x="4876800" y="3738563"/>
          <p14:tracePt t="57029" x="4884738" y="3730625"/>
          <p14:tracePt t="57038" x="4910138" y="3730625"/>
          <p14:tracePt t="57045" x="4935538" y="3713163"/>
          <p14:tracePt t="57053" x="4953000" y="3713163"/>
          <p14:tracePt t="57061" x="4970463" y="3697288"/>
          <p14:tracePt t="57070" x="4987925" y="3687763"/>
          <p14:tracePt t="57077" x="5013325" y="3662363"/>
          <p14:tracePt t="57085" x="5046663" y="3654425"/>
          <p14:tracePt t="57093" x="5072063" y="3636963"/>
          <p14:tracePt t="57101" x="5114925" y="3619500"/>
          <p14:tracePt t="57111" x="5140325" y="3603625"/>
          <p14:tracePt t="57117" x="5165725" y="3603625"/>
          <p14:tracePt t="57125" x="5191125" y="3586163"/>
          <p14:tracePt t="57133" x="5216525" y="3578225"/>
          <p14:tracePt t="57141" x="5259388" y="3560763"/>
          <p14:tracePt t="57149" x="5284788" y="3560763"/>
          <p14:tracePt t="57159" x="5318125" y="3560763"/>
          <p14:tracePt t="57165" x="5353050" y="3560763"/>
          <p14:tracePt t="57174" x="5386388" y="3560763"/>
          <p14:tracePt t="57182" x="5437188" y="3560763"/>
          <p14:tracePt t="57190" x="5487988" y="3568700"/>
          <p14:tracePt t="57197" x="5522913" y="3568700"/>
          <p14:tracePt t="57208" x="5556250" y="3578225"/>
          <p14:tracePt t="57213" x="5599113" y="3594100"/>
          <p14:tracePt t="57223" x="5624513" y="3603625"/>
          <p14:tracePt t="57229" x="5657850" y="3603625"/>
          <p14:tracePt t="57237" x="5700713" y="3603625"/>
          <p14:tracePt t="57245" x="5751513" y="3603625"/>
          <p14:tracePt t="57253" x="5786438" y="3603625"/>
          <p14:tracePt t="57261" x="5819775" y="3603625"/>
          <p14:tracePt t="57269" x="5827713" y="3603625"/>
          <p14:tracePt t="57277" x="5845175" y="3603625"/>
          <p14:tracePt t="57293" x="5853113" y="3603625"/>
          <p14:tracePt t="57309" x="5862638" y="3594100"/>
          <p14:tracePt t="57326" x="5880100" y="3586163"/>
          <p14:tracePt t="57342" x="5888038" y="3578225"/>
          <p14:tracePt t="57359" x="5895975" y="3568700"/>
          <p14:tracePt t="57365" x="5895975" y="3560763"/>
          <p14:tracePt t="57376" x="5905500" y="3560763"/>
          <p14:tracePt t="57391" x="5913438" y="3552825"/>
          <p14:tracePt t="57409" x="5921375" y="3552825"/>
          <p14:tracePt t="57503" x="5930900" y="3552825"/>
          <p14:tracePt t="57511" x="5938838" y="3560763"/>
          <p14:tracePt t="57519" x="5964238" y="3586163"/>
          <p14:tracePt t="57528" x="5964238" y="3603625"/>
          <p14:tracePt t="57535" x="5972175" y="3611563"/>
          <p14:tracePt t="57544" x="5981700" y="3619500"/>
          <p14:tracePt t="57549" x="5989638" y="3646488"/>
          <p14:tracePt t="57560" x="6007100" y="3662363"/>
          <p14:tracePt t="57576" x="6015038" y="3679825"/>
          <p14:tracePt t="57581" x="6015038" y="3687763"/>
          <p14:tracePt t="57590" x="6024563" y="3705225"/>
          <p14:tracePt t="57597" x="6032500" y="3713163"/>
          <p14:tracePt t="57607" x="6032500" y="3730625"/>
          <p14:tracePt t="57613" x="6040438" y="3756025"/>
          <p14:tracePt t="57625" x="6049963" y="3763963"/>
          <p14:tracePt t="57629" x="6057900" y="3781425"/>
          <p14:tracePt t="57637" x="6065838" y="3790950"/>
          <p14:tracePt t="57645" x="6083300" y="3816350"/>
          <p14:tracePt t="57653" x="6091238" y="3832225"/>
          <p14:tracePt t="57661" x="6100763" y="3857625"/>
          <p14:tracePt t="57669" x="6108700" y="3892550"/>
          <p14:tracePt t="57677" x="6116638" y="3908425"/>
          <p14:tracePt t="57684" x="6126163" y="3917950"/>
          <p14:tracePt t="57693" x="6142038" y="3951288"/>
          <p14:tracePt t="57701" x="6151563" y="3960813"/>
          <p14:tracePt t="57709" x="6167438" y="3968750"/>
          <p14:tracePt t="57717" x="6167438" y="3976688"/>
          <p14:tracePt t="57725" x="6176963" y="3986213"/>
          <p14:tracePt t="57733" x="6176963" y="3994150"/>
          <p14:tracePt t="57819" x="6167438" y="3994150"/>
          <p14:tracePt t="57827" x="6151563" y="3994150"/>
          <p14:tracePt t="57835" x="6126163" y="3994150"/>
          <p14:tracePt t="57844" x="6100763" y="3994150"/>
          <p14:tracePt t="57851" x="6065838" y="3994150"/>
          <p14:tracePt t="57861" x="5997575" y="4002088"/>
          <p14:tracePt t="57866" x="5913438" y="4019550"/>
          <p14:tracePt t="57875" x="5811838" y="4044950"/>
          <p14:tracePt t="57882" x="5708650" y="4079875"/>
          <p14:tracePt t="57891" x="5599113" y="4095750"/>
          <p14:tracePt t="57907" x="5360988" y="4164013"/>
          <p14:tracePt t="57913" x="5199063" y="4206875"/>
          <p14:tracePt t="57925" x="5089525" y="4240213"/>
          <p14:tracePt t="57929" x="4953000" y="4283075"/>
          <p14:tracePt t="57938" x="4851400" y="4316413"/>
          <p14:tracePt t="57946" x="4757738" y="4341813"/>
          <p14:tracePt t="57954" x="4681538" y="4359275"/>
          <p14:tracePt t="57961" x="4638675" y="4376738"/>
          <p14:tracePt t="57986" x="4630738" y="4376738"/>
          <p14:tracePt t="58018" x="4621213" y="4376738"/>
          <p14:tracePt t="58049" x="4630738" y="4359275"/>
          <p14:tracePt t="58059" x="4630738" y="4351338"/>
          <p14:tracePt t="58066" x="4638675" y="4351338"/>
          <p14:tracePt t="58075" x="4656138" y="4325938"/>
          <p14:tracePt t="58081" x="4681538" y="4316413"/>
          <p14:tracePt t="58091" x="4699000" y="4300538"/>
          <p14:tracePt t="58098" x="4732338" y="4291013"/>
          <p14:tracePt t="58109" x="4765675" y="4265613"/>
          <p14:tracePt t="58115" x="4818063" y="4249738"/>
          <p14:tracePt t="58124" x="4876800" y="4224338"/>
          <p14:tracePt t="58129" x="4953000" y="4197350"/>
          <p14:tracePt t="58140" x="5021263" y="4181475"/>
          <p14:tracePt t="58145" x="5089525" y="4164013"/>
          <p14:tracePt t="58153" x="5157788" y="4146550"/>
          <p14:tracePt t="58161" x="5216525" y="4130675"/>
          <p14:tracePt t="58170" x="5276850" y="4121150"/>
          <p14:tracePt t="58177" x="5343525" y="4113213"/>
          <p14:tracePt t="58185" x="5421313" y="4113213"/>
          <p14:tracePt t="58193" x="5487988" y="4113213"/>
          <p14:tracePt t="58201" x="5556250" y="4105275"/>
          <p14:tracePt t="58209" x="5607050" y="4105275"/>
          <p14:tracePt t="58217" x="5657850" y="4095750"/>
          <p14:tracePt t="58225" x="5692775" y="4095750"/>
          <p14:tracePt t="58233" x="5726113" y="4095750"/>
          <p14:tracePt t="58242" x="5751513" y="4087813"/>
          <p14:tracePt t="58249" x="5776913" y="4079875"/>
          <p14:tracePt t="58258" x="5786438" y="4079875"/>
          <p14:tracePt t="58265" x="5794375" y="4070350"/>
          <p14:tracePt t="58275" x="5811838" y="4062413"/>
          <p14:tracePt t="58281" x="5827713" y="4052888"/>
          <p14:tracePt t="58291" x="5827713" y="4044950"/>
          <p14:tracePt t="58297" x="5853113" y="4037013"/>
          <p14:tracePt t="58308" x="5880100" y="4011613"/>
          <p14:tracePt t="58313" x="5888038" y="4011613"/>
          <p14:tracePt t="58323" x="5905500" y="3986213"/>
          <p14:tracePt t="58329" x="5930900" y="3968750"/>
          <p14:tracePt t="58340" x="5946775" y="3960813"/>
          <p14:tracePt t="58345" x="5956300" y="3943350"/>
          <p14:tracePt t="58353" x="5964238" y="3943350"/>
          <p14:tracePt t="58361" x="5972175" y="3925888"/>
          <p14:tracePt t="58377" x="5989638" y="3900488"/>
          <p14:tracePt t="58386" x="6015038" y="3867150"/>
          <p14:tracePt t="58393" x="6024563" y="3849688"/>
          <p14:tracePt t="58401" x="6032500" y="3841750"/>
          <p14:tracePt t="58409" x="6040438" y="3824288"/>
          <p14:tracePt t="58417" x="6040438" y="3806825"/>
          <p14:tracePt t="58425" x="6057900" y="3790950"/>
          <p14:tracePt t="58433" x="6057900" y="3781425"/>
          <p14:tracePt t="58443" x="6065838" y="3763963"/>
          <p14:tracePt t="58449" x="6083300" y="3756025"/>
          <p14:tracePt t="58459" x="6083300" y="3748088"/>
          <p14:tracePt t="58465" x="6091238" y="3730625"/>
          <p14:tracePt t="58475" x="6100763" y="3705225"/>
          <p14:tracePt t="58481" x="6108700" y="3679825"/>
          <p14:tracePt t="58491" x="6126163" y="3671888"/>
          <p14:tracePt t="58497" x="6134100" y="3654425"/>
          <p14:tracePt t="58507" x="6142038" y="3646488"/>
          <p14:tracePt t="58513" x="6151563" y="3629025"/>
          <p14:tracePt t="58526" x="6151563" y="3619500"/>
          <p14:tracePt t="58529" x="6167438" y="3611563"/>
          <p14:tracePt t="58537" x="6176963" y="3594100"/>
          <p14:tracePt t="58545" x="6184900" y="3594100"/>
          <p14:tracePt t="58561" x="6184900" y="3586163"/>
          <p14:tracePt t="58577" x="6194425" y="3578225"/>
          <p14:tracePt t="58643" x="6202363" y="3603625"/>
          <p14:tracePt t="58651" x="6210300" y="3629025"/>
          <p14:tracePt t="58661" x="6210300" y="3654425"/>
          <p14:tracePt t="58667" x="6227763" y="3679825"/>
          <p14:tracePt t="58676" x="6245225" y="3722688"/>
          <p14:tracePt t="58681" x="6253163" y="3763963"/>
          <p14:tracePt t="58692" x="6270625" y="3816350"/>
          <p14:tracePt t="58697" x="6278563" y="3867150"/>
          <p14:tracePt t="58708" x="6303963" y="3943350"/>
          <p14:tracePt t="58714" x="6329363" y="4027488"/>
          <p14:tracePt t="58725" x="6364288" y="4105275"/>
          <p14:tracePt t="58729" x="6389688" y="4181475"/>
          <p14:tracePt t="58737" x="6415088" y="4232275"/>
          <p14:tracePt t="58745" x="6440488" y="4275138"/>
          <p14:tracePt t="58753" x="6456363" y="4291013"/>
          <p14:tracePt t="58761" x="6456363" y="4300538"/>
          <p14:tracePt t="58881" x="6456363" y="4308475"/>
          <p14:tracePt t="58891" x="6448425" y="4308475"/>
          <p14:tracePt t="58898" x="6423025" y="4308475"/>
          <p14:tracePt t="58908" x="6397625" y="4300538"/>
          <p14:tracePt t="58914" x="6364288" y="4300538"/>
          <p14:tracePt t="58926" x="6296025" y="4300538"/>
          <p14:tracePt t="58930" x="6227763" y="4300538"/>
          <p14:tracePt t="58942" x="6142038" y="4300538"/>
          <p14:tracePt t="58946" x="6075363" y="4308475"/>
          <p14:tracePt t="58954" x="6007100" y="4308475"/>
          <p14:tracePt t="58962" x="5946775" y="4308475"/>
          <p14:tracePt t="58970" x="5913438" y="4308475"/>
          <p14:tracePt t="58978" x="5905500" y="4308475"/>
          <p14:tracePt t="58985" x="5895975" y="4300538"/>
          <p14:tracePt t="58993" x="5895975" y="4291013"/>
          <p14:tracePt t="59001" x="5888038" y="4275138"/>
          <p14:tracePt t="59009" x="5888038" y="4249738"/>
          <p14:tracePt t="59017" x="5888038" y="4232275"/>
          <p14:tracePt t="59025" x="5888038" y="4206875"/>
          <p14:tracePt t="59033" x="5888038" y="4164013"/>
          <p14:tracePt t="59041" x="5905500" y="4113213"/>
          <p14:tracePt t="59049" x="5930900" y="4052888"/>
          <p14:tracePt t="59058" x="5946775" y="3994150"/>
          <p14:tracePt t="59065" x="5972175" y="3935413"/>
          <p14:tracePt t="59074" x="6015038" y="3867150"/>
          <p14:tracePt t="59081" x="6032500" y="3832225"/>
          <p14:tracePt t="59091" x="6065838" y="3790950"/>
          <p14:tracePt t="59097" x="6091238" y="3763963"/>
          <p14:tracePt t="59108" x="6116638" y="3748088"/>
          <p14:tracePt t="59113" x="6151563" y="3738563"/>
          <p14:tracePt t="59125" x="6184900" y="3738563"/>
          <p14:tracePt t="59129" x="6219825" y="3756025"/>
          <p14:tracePt t="59140" x="6253163" y="3773488"/>
          <p14:tracePt t="59145" x="6286500" y="3806825"/>
          <p14:tracePt t="59153" x="6329363" y="3849688"/>
          <p14:tracePt t="59161" x="6372225" y="3892550"/>
          <p14:tracePt t="59169" x="6423025" y="3943350"/>
          <p14:tracePt t="59177" x="6465888" y="3986213"/>
          <p14:tracePt t="59185" x="6499225" y="4019550"/>
          <p14:tracePt t="59193" x="6508750" y="4027488"/>
          <p14:tracePt t="59201" x="6508750" y="4037013"/>
          <p14:tracePt t="59209" x="6508750" y="4044950"/>
          <p14:tracePt t="59217" x="6508750" y="4052888"/>
          <p14:tracePt t="59225" x="6499225" y="4062413"/>
          <p14:tracePt t="59233" x="6491288" y="4070350"/>
          <p14:tracePt t="59241" x="6483350" y="4079875"/>
          <p14:tracePt t="59545" x="6473825" y="4079875"/>
          <p14:tracePt t="59553" x="6456363" y="4087813"/>
          <p14:tracePt t="59561" x="6440488" y="4087813"/>
          <p14:tracePt t="59569" x="6430963" y="4095750"/>
          <p14:tracePt t="59577" x="6389688" y="4130675"/>
          <p14:tracePt t="59585" x="6364288" y="4138613"/>
          <p14:tracePt t="59593" x="6311900" y="4156075"/>
          <p14:tracePt t="59601" x="6253163" y="4181475"/>
          <p14:tracePt t="59609" x="6194425" y="4214813"/>
          <p14:tracePt t="59617" x="6134100" y="4249738"/>
          <p14:tracePt t="59625" x="6091238" y="4257675"/>
          <p14:tracePt t="59633" x="6083300" y="4275138"/>
          <p14:tracePt t="59643" x="6075363" y="4275138"/>
          <p14:tracePt t="59649" x="6065838" y="4275138"/>
          <p14:tracePt t="59722" x="6057900" y="4265613"/>
          <p14:tracePt t="59731" x="6057900" y="4249738"/>
          <p14:tracePt t="59740" x="6057900" y="4214813"/>
          <p14:tracePt t="59747" x="6065838" y="4189413"/>
          <p14:tracePt t="59756" x="6083300" y="4156075"/>
          <p14:tracePt t="59763" x="6100763" y="4113213"/>
          <p14:tracePt t="59770" x="6142038" y="4079875"/>
          <p14:tracePt t="59777" x="6194425" y="4011613"/>
          <p14:tracePt t="59785" x="6227763" y="3951288"/>
          <p14:tracePt t="59793" x="6270625" y="3875088"/>
          <p14:tracePt t="59801" x="6303963" y="3816350"/>
          <p14:tracePt t="59809" x="6338888" y="3763963"/>
          <p14:tracePt t="59817" x="6364288" y="3713163"/>
          <p14:tracePt t="59824" x="6389688" y="3687763"/>
          <p14:tracePt t="59832" x="6405563" y="3662363"/>
          <p14:tracePt t="59841" x="6415088" y="3662363"/>
          <p14:tracePt t="59865" x="6415088" y="3654425"/>
          <p14:tracePt t="59913" x="6423025" y="3654425"/>
          <p14:tracePt t="59929" x="6423025" y="3662363"/>
          <p14:tracePt t="59937" x="6423025" y="3671888"/>
          <p14:tracePt t="59945" x="6423025" y="3687763"/>
          <p14:tracePt t="59954" x="6423025" y="3705225"/>
          <p14:tracePt t="59961" x="6423025" y="3730625"/>
          <p14:tracePt t="59969" x="6423025" y="3756025"/>
          <p14:tracePt t="59977" x="6423025" y="3773488"/>
          <p14:tracePt t="59985" x="6430963" y="3798888"/>
          <p14:tracePt t="59993" x="6440488" y="3832225"/>
          <p14:tracePt t="60001" x="6448425" y="3875088"/>
          <p14:tracePt t="60009" x="6456363" y="3917950"/>
          <p14:tracePt t="60017" x="6465888" y="3968750"/>
          <p14:tracePt t="60025" x="6473825" y="3994150"/>
          <p14:tracePt t="60033" x="6473825" y="4019550"/>
          <p14:tracePt t="60041" x="6473825" y="4037013"/>
          <p14:tracePt t="60049" x="6483350" y="4052888"/>
          <p14:tracePt t="60058" x="6483350" y="4070350"/>
          <p14:tracePt t="60065" x="6483350" y="4079875"/>
          <p14:tracePt t="60075" x="6483350" y="4095750"/>
          <p14:tracePt t="60081" x="6483350" y="4105275"/>
          <p14:tracePt t="60091" x="6483350" y="4113213"/>
          <p14:tracePt t="60107" x="6483350" y="4121150"/>
          <p14:tracePt t="60124" x="6483350" y="4130675"/>
          <p14:tracePt t="60291" x="6483350" y="4121150"/>
          <p14:tracePt t="60299" x="6473825" y="4113213"/>
          <p14:tracePt t="60315" x="6465888" y="4105275"/>
          <p14:tracePt t="60324" x="6448425" y="4095750"/>
          <p14:tracePt t="60331" x="6430963" y="4095750"/>
          <p14:tracePt t="60344" x="6430963" y="4087813"/>
          <p14:tracePt t="60346" x="6423025" y="4087813"/>
          <p14:tracePt t="60361" x="6405563" y="4079875"/>
          <p14:tracePt t="60370" x="6380163" y="4079875"/>
          <p14:tracePt t="60377" x="6364288" y="4079875"/>
          <p14:tracePt t="60386" x="6338888" y="4070350"/>
          <p14:tracePt t="60393" x="6311900" y="4070350"/>
          <p14:tracePt t="60401" x="6278563" y="4070350"/>
          <p14:tracePt t="60409" x="6253163" y="4070350"/>
          <p14:tracePt t="60418" x="6245225" y="4070350"/>
          <p14:tracePt t="60425" x="6235700" y="4070350"/>
          <p14:tracePt t="60434" x="6227763" y="4070350"/>
          <p14:tracePt t="60441" x="6219825" y="4070350"/>
          <p14:tracePt t="60465" x="6210300" y="4070350"/>
          <p14:tracePt t="60475" x="6202363" y="4070350"/>
          <p14:tracePt t="60481" x="6194425" y="4070350"/>
          <p14:tracePt t="60491" x="6184900" y="4070350"/>
          <p14:tracePt t="60497" x="6176963" y="4070350"/>
          <p14:tracePt t="60604" x="6176963" y="4062413"/>
          <p14:tracePt t="60619" x="6184900" y="4062413"/>
          <p14:tracePt t="60628" x="6184900" y="4044950"/>
          <p14:tracePt t="60635" x="6202363" y="4027488"/>
          <p14:tracePt t="60645" x="6202363" y="4011613"/>
          <p14:tracePt t="60650" x="6210300" y="4011613"/>
          <p14:tracePt t="60660" x="6219825" y="3994150"/>
          <p14:tracePt t="60666" x="6219825" y="3968750"/>
          <p14:tracePt t="60675" x="6219825" y="3951288"/>
          <p14:tracePt t="60682" x="6227763" y="3908425"/>
          <p14:tracePt t="60691" x="6235700" y="3883025"/>
          <p14:tracePt t="60697" x="6235700" y="3867150"/>
          <p14:tracePt t="60707" x="6253163" y="3832225"/>
          <p14:tracePt t="60713" x="6261100" y="3781425"/>
          <p14:tracePt t="60724" x="6261100" y="3748088"/>
          <p14:tracePt t="60729" x="6278563" y="3722688"/>
          <p14:tracePt t="60740" x="6286500" y="3705225"/>
          <p14:tracePt t="60745" x="6286500" y="3697288"/>
          <p14:tracePt t="60754" x="6303963" y="3687763"/>
          <p14:tracePt t="60761" x="6303963" y="3679825"/>
          <p14:tracePt t="60770" x="6311900" y="3679825"/>
          <p14:tracePt t="60777" x="6321425" y="3679825"/>
          <p14:tracePt t="60785" x="6329363" y="3679825"/>
          <p14:tracePt t="60793" x="6346825" y="3671888"/>
          <p14:tracePt t="60801" x="6380163" y="3671888"/>
          <p14:tracePt t="60809" x="6415088" y="3671888"/>
          <p14:tracePt t="60817" x="6430963" y="3671888"/>
          <p14:tracePt t="60825" x="6456363" y="3671888"/>
          <p14:tracePt t="60833" x="6483350" y="3687763"/>
          <p14:tracePt t="60845" x="6516688" y="3697288"/>
          <p14:tracePt t="60856" x="6550025" y="3713163"/>
          <p14:tracePt t="60862" x="6575425" y="3730625"/>
          <p14:tracePt t="60869" x="6610350" y="3748088"/>
          <p14:tracePt t="60890" x="6626225" y="3773488"/>
          <p14:tracePt t="60894" x="6635750" y="3790950"/>
          <p14:tracePt t="60901" x="6635750" y="3806825"/>
          <p14:tracePt t="60908" x="6635750" y="3816350"/>
          <p14:tracePt t="60917" x="6653213" y="3832225"/>
          <p14:tracePt t="60925" x="6653213" y="3841750"/>
          <p14:tracePt t="60932" x="6653213" y="3857625"/>
          <p14:tracePt t="60941" x="6653213" y="3867150"/>
          <p14:tracePt t="60949" x="6653213" y="3883025"/>
          <p14:tracePt t="60957" x="6661150" y="3900488"/>
          <p14:tracePt t="60965" x="6661150" y="3908425"/>
          <p14:tracePt t="60973" x="6661150" y="3925888"/>
          <p14:tracePt t="60981" x="6661150" y="3943350"/>
          <p14:tracePt t="60990" x="6661150" y="3951288"/>
          <p14:tracePt t="60997" x="6661150" y="3968750"/>
          <p14:tracePt t="61007" x="6661150" y="3994150"/>
          <p14:tracePt t="61013" x="6643688" y="4019550"/>
          <p14:tracePt t="61024" x="6635750" y="4037013"/>
          <p14:tracePt t="61029" x="6618288" y="4062413"/>
          <p14:tracePt t="61040" x="6592888" y="4095750"/>
          <p14:tracePt t="61045" x="6575425" y="4121150"/>
          <p14:tracePt t="61054" x="6550025" y="4146550"/>
          <p14:tracePt t="61061" x="6534150" y="4171950"/>
          <p14:tracePt t="61069" x="6524625" y="4181475"/>
          <p14:tracePt t="61077" x="6491288" y="4206875"/>
          <p14:tracePt t="61085" x="6456363" y="4214813"/>
          <p14:tracePt t="61093" x="6440488" y="4224338"/>
          <p14:tracePt t="61101" x="6423025" y="4224338"/>
          <p14:tracePt t="61109" x="6405563" y="4232275"/>
          <p14:tracePt t="61117" x="6397625" y="4240213"/>
          <p14:tracePt t="61125" x="6380163" y="4240213"/>
          <p14:tracePt t="61136" x="6364288" y="4240213"/>
          <p14:tracePt t="61149" x="6354763" y="4240213"/>
          <p14:tracePt t="61158" x="6346825" y="4240213"/>
          <p14:tracePt t="61175" x="6338888" y="4240213"/>
          <p14:tracePt t="61181" x="6329363" y="4240213"/>
          <p14:tracePt t="61190" x="6303963" y="4232275"/>
          <p14:tracePt t="61197" x="6296025" y="4224338"/>
          <p14:tracePt t="61206" x="6286500" y="4214813"/>
          <p14:tracePt t="61213" x="6270625" y="4214813"/>
          <p14:tracePt t="61223" x="6261100" y="4206875"/>
          <p14:tracePt t="61229" x="6253163" y="4206875"/>
          <p14:tracePt t="61240" x="6245225" y="4206875"/>
          <p14:tracePt t="61357" x="6245225" y="4197350"/>
          <p14:tracePt t="61365" x="6235700" y="4181475"/>
          <p14:tracePt t="61373" x="6219825" y="4164013"/>
          <p14:tracePt t="61380" x="6202363" y="4138613"/>
          <p14:tracePt t="61390" x="6194425" y="4105275"/>
          <p14:tracePt t="61397" x="6184900" y="4079875"/>
          <p14:tracePt t="61406" x="6167438" y="4044950"/>
          <p14:tracePt t="61413" x="6159500" y="4011613"/>
          <p14:tracePt t="61422" x="6159500" y="3994150"/>
          <p14:tracePt t="61429" x="6151563" y="3968750"/>
          <p14:tracePt t="61438" x="6151563" y="3951288"/>
          <p14:tracePt t="61445" x="6151563" y="3935413"/>
          <p14:tracePt t="61452" x="6151563" y="3908425"/>
          <p14:tracePt t="61461" x="6151563" y="3892550"/>
          <p14:tracePt t="61468" x="6159500" y="3875088"/>
          <p14:tracePt t="61485" x="6159500" y="3867150"/>
          <p14:tracePt t="61493" x="6167438" y="3867150"/>
          <p14:tracePt t="61501" x="6176963" y="3857625"/>
          <p14:tracePt t="61509" x="6184900" y="3857625"/>
          <p14:tracePt t="61517" x="6194425" y="3857625"/>
          <p14:tracePt t="61525" x="6227763" y="3857625"/>
          <p14:tracePt t="61533" x="6245225" y="3857625"/>
          <p14:tracePt t="61541" x="6270625" y="3875088"/>
          <p14:tracePt t="61549" x="6296025" y="3900488"/>
          <p14:tracePt t="61557" x="6303963" y="3908425"/>
          <p14:tracePt t="61565" x="6311900" y="3925888"/>
          <p14:tracePt t="61574" x="6329363" y="3951288"/>
          <p14:tracePt t="61581" x="6346825" y="3968750"/>
          <p14:tracePt t="61591" x="6346825" y="3994150"/>
          <p14:tracePt t="61597" x="6346825" y="4011613"/>
          <p14:tracePt t="61607" x="6354763" y="4037013"/>
          <p14:tracePt t="61613" x="6354763" y="4062413"/>
          <p14:tracePt t="61625" x="6354763" y="4087813"/>
          <p14:tracePt t="61629" x="6354763" y="4113213"/>
          <p14:tracePt t="61641" x="6354763" y="4138613"/>
          <p14:tracePt t="61645" x="6354763" y="4164013"/>
          <p14:tracePt t="61657" x="6338888" y="4189413"/>
          <p14:tracePt t="61661" x="6329363" y="4214813"/>
          <p14:tracePt t="61670" x="6321425" y="4224338"/>
          <p14:tracePt t="61677" x="6303963" y="4232275"/>
          <p14:tracePt t="61685" x="6286500" y="4240213"/>
          <p14:tracePt t="61693" x="6270625" y="4240213"/>
          <p14:tracePt t="61702" x="6253163" y="4240213"/>
          <p14:tracePt t="61710" x="6235700" y="4240213"/>
          <p14:tracePt t="61717" x="6219825" y="4232275"/>
          <p14:tracePt t="61725" x="6210300" y="4224338"/>
          <p14:tracePt t="61732" x="6184900" y="4206875"/>
          <p14:tracePt t="61742" x="6176963" y="4197350"/>
          <p14:tracePt t="61750" x="6167438" y="4189413"/>
          <p14:tracePt t="61758" x="6159500" y="4181475"/>
          <p14:tracePt t="61765" x="6159500" y="4171950"/>
          <p14:tracePt t="61774" x="6151563" y="4156075"/>
          <p14:tracePt t="61846" x="6142038" y="4156075"/>
          <p14:tracePt t="61856" x="6116638" y="4171950"/>
          <p14:tracePt t="61864" x="6108700" y="4181475"/>
          <p14:tracePt t="61871" x="6083300" y="4206875"/>
          <p14:tracePt t="61891" x="6015038" y="4240213"/>
          <p14:tracePt t="61894" x="5964238" y="4257675"/>
          <p14:tracePt t="61902" x="5913438" y="4265613"/>
          <p14:tracePt t="61909" x="5837238" y="4283075"/>
          <p14:tracePt t="61918" x="5768975" y="4291013"/>
          <p14:tracePt t="61927" x="5683250" y="4300538"/>
          <p14:tracePt t="61934" x="5616575" y="4308475"/>
          <p14:tracePt t="61942" x="5538788" y="4316413"/>
          <p14:tracePt t="61950" x="5480050" y="4325938"/>
          <p14:tracePt t="61958" x="5421313" y="4333875"/>
          <p14:tracePt t="61965" x="5360988" y="4333875"/>
          <p14:tracePt t="61975" x="5318125" y="4333875"/>
          <p14:tracePt t="61981" x="5276850" y="4333875"/>
          <p14:tracePt t="61990" x="5249863" y="4316413"/>
          <p14:tracePt t="61997" x="5224463" y="4308475"/>
          <p14:tracePt t="62007" x="5208588" y="4291013"/>
          <p14:tracePt t="62013" x="5173663" y="4265613"/>
          <p14:tracePt t="62023" x="5132388" y="4232275"/>
          <p14:tracePt t="62029" x="5106988" y="4189413"/>
          <p14:tracePt t="62039" x="5080000" y="4156075"/>
          <p14:tracePt t="62045" x="5046663" y="4087813"/>
          <p14:tracePt t="62056" x="5003800" y="4027488"/>
          <p14:tracePt t="62061" x="4978400" y="3986213"/>
          <p14:tracePt t="62069" x="4953000" y="3951288"/>
          <p14:tracePt t="62077" x="4927600" y="3892550"/>
          <p14:tracePt t="62086" x="4910138" y="3841750"/>
          <p14:tracePt t="62093" x="4902200" y="3798888"/>
          <p14:tracePt t="62101" x="4894263" y="3763963"/>
          <p14:tracePt t="62117" x="4894263" y="3748088"/>
          <p14:tracePt t="62125" x="4884738" y="3738563"/>
          <p14:tracePt t="62134" x="4876800" y="3730625"/>
          <p14:tracePt t="62158" x="4876800" y="3722688"/>
          <p14:tracePt t="62165" x="4859338" y="3722688"/>
          <p14:tracePt t="62181" x="4851400" y="3730625"/>
          <p14:tracePt t="62191" x="4843463" y="3738563"/>
          <p14:tracePt t="62197" x="4826000" y="3738563"/>
          <p14:tracePt t="62207" x="4800600" y="3748088"/>
          <p14:tracePt t="62213" x="4800600" y="3763963"/>
          <p14:tracePt t="62222" x="4783138" y="3781425"/>
          <p14:tracePt t="62229" x="4757738" y="3781425"/>
          <p14:tracePt t="62241" x="4732338" y="3790950"/>
          <p14:tracePt t="62245" x="4714875" y="3816350"/>
          <p14:tracePt t="62256" x="4673600" y="3841750"/>
          <p14:tracePt t="62262" x="4646613" y="3875088"/>
          <p14:tracePt t="62269" x="4621213" y="3917950"/>
          <p14:tracePt t="62277" x="4605338" y="3935413"/>
          <p14:tracePt t="62285" x="4595813" y="3968750"/>
          <p14:tracePt t="62293" x="4579938" y="4019550"/>
          <p14:tracePt t="62301" x="4570413" y="4062413"/>
          <p14:tracePt t="62309" x="4562475" y="4113213"/>
          <p14:tracePt t="62317" x="4554538" y="4146550"/>
          <p14:tracePt t="62325" x="4554538" y="4171950"/>
          <p14:tracePt t="62333" x="4554538" y="4189413"/>
          <p14:tracePt t="62349" x="4562475" y="4206875"/>
          <p14:tracePt t="62366" x="4570413" y="4214813"/>
          <p14:tracePt t="62408" x="4579938" y="4214813"/>
          <p14:tracePt t="62414" x="4595813" y="4214813"/>
          <p14:tracePt t="62430" x="4605338" y="4214813"/>
          <p14:tracePt t="62440" x="4613275" y="4206875"/>
          <p14:tracePt t="62446" x="4621213" y="4197350"/>
          <p14:tracePt t="62457" x="4638675" y="4197350"/>
          <p14:tracePt t="62462" x="4656138" y="4197350"/>
          <p14:tracePt t="62471" x="4664075" y="4189413"/>
          <p14:tracePt t="62477" x="4689475" y="4171950"/>
          <p14:tracePt t="62493" x="4706938" y="4156075"/>
          <p14:tracePt t="62501" x="4714875" y="4156075"/>
          <p14:tracePt t="62509" x="4732338" y="4138613"/>
          <p14:tracePt t="62517" x="4732338" y="4121150"/>
          <p14:tracePt t="62525" x="4740275" y="4105275"/>
          <p14:tracePt t="62533" x="4757738" y="4087813"/>
          <p14:tracePt t="62541" x="4757738" y="4062413"/>
          <p14:tracePt t="62549" x="4757738" y="4027488"/>
          <p14:tracePt t="62557" x="4757738" y="4002088"/>
          <p14:tracePt t="62565" x="4757738" y="3976688"/>
          <p14:tracePt t="62574" x="4757738" y="3951288"/>
          <p14:tracePt t="62581" x="4757738" y="3917950"/>
          <p14:tracePt t="62590" x="4757738" y="3875088"/>
          <p14:tracePt t="62597" x="4749800" y="3824288"/>
          <p14:tracePt t="62608" x="4732338" y="3773488"/>
          <p14:tracePt t="62613" x="4706938" y="3722688"/>
          <p14:tracePt t="62622" x="4681538" y="3687763"/>
          <p14:tracePt t="62629" x="4646613" y="3654425"/>
          <p14:tracePt t="62639" x="4621213" y="3629025"/>
          <p14:tracePt t="62645" x="4595813" y="3629025"/>
          <p14:tracePt t="62656" x="4570413" y="3619500"/>
          <p14:tracePt t="62661" x="4545013" y="3611563"/>
          <p14:tracePt t="62669" x="4529138" y="3611563"/>
          <p14:tracePt t="62677" x="4494213" y="3611563"/>
          <p14:tracePt t="62685" x="4486275" y="3619500"/>
          <p14:tracePt t="62693" x="4468813" y="3646488"/>
          <p14:tracePt t="62701" x="4443413" y="3662363"/>
          <p14:tracePt t="62709" x="4435475" y="3697288"/>
          <p14:tracePt t="62717" x="4425950" y="3713163"/>
          <p14:tracePt t="62725" x="4410075" y="3748088"/>
          <p14:tracePt t="62733" x="4410075" y="3763963"/>
          <p14:tracePt t="62741" x="4400550" y="3790950"/>
          <p14:tracePt t="62749" x="4392613" y="3832225"/>
          <p14:tracePt t="62758" x="4384675" y="3867150"/>
          <p14:tracePt t="62765" x="4375150" y="3900488"/>
          <p14:tracePt t="62774" x="4367213" y="3943350"/>
          <p14:tracePt t="62781" x="4367213" y="3968750"/>
          <p14:tracePt t="62791" x="4367213" y="4002088"/>
          <p14:tracePt t="62797" x="4384675" y="4027488"/>
          <p14:tracePt t="62807" x="4392613" y="4052888"/>
          <p14:tracePt t="62813" x="4410075" y="4079875"/>
          <p14:tracePt t="62822" x="4435475" y="4095750"/>
          <p14:tracePt t="62829" x="4451350" y="4113213"/>
          <p14:tracePt t="62840" x="4460875" y="4121150"/>
          <p14:tracePt t="62845" x="4476750" y="4130675"/>
          <p14:tracePt t="62855" x="4503738" y="4146550"/>
          <p14:tracePt t="62861" x="4519613" y="4164013"/>
          <p14:tracePt t="62870" x="4529138" y="4164013"/>
          <p14:tracePt t="62877" x="4529138" y="4171950"/>
          <p14:tracePt t="62885" x="4545013" y="4171950"/>
          <p14:tracePt t="62907" x="4554538" y="4181475"/>
          <p14:tracePt t="62917" x="4562475" y="4189413"/>
          <p14:tracePt t="63007" x="4570413" y="4189413"/>
          <p14:tracePt t="63023" x="4587875" y="4197350"/>
          <p14:tracePt t="63039" x="4595813" y="4206875"/>
          <p14:tracePt t="63045" x="4605338" y="4206875"/>
          <p14:tracePt t="63053" x="4613275" y="4206875"/>
          <p14:tracePt t="63061" x="4621213" y="4206875"/>
          <p14:tracePt t="63069" x="4630738" y="4206875"/>
          <p14:tracePt t="63077" x="4638675" y="4206875"/>
          <p14:tracePt t="63101" x="4646613" y="4206875"/>
          <p14:tracePt t="63117" x="4656138" y="4206875"/>
          <p14:tracePt t="63133" x="4664075" y="4206875"/>
          <p14:tracePt t="63141" x="4673600" y="4206875"/>
          <p14:tracePt t="63149" x="4689475" y="4206875"/>
          <p14:tracePt t="63166" x="4699000" y="4206875"/>
          <p14:tracePt t="63174" x="4724400" y="4224338"/>
          <p14:tracePt t="63181" x="4732338" y="4224338"/>
          <p14:tracePt t="63190" x="4740275" y="4224338"/>
          <p14:tracePt t="63207" x="4749800" y="4224338"/>
          <p14:tracePt t="63277" x="4757738" y="4224338"/>
          <p14:tracePt t="63309" x="4765675" y="4224338"/>
          <p14:tracePt t="63317" x="4775200" y="4224338"/>
          <p14:tracePt t="63325" x="4791075" y="4214813"/>
          <p14:tracePt t="63333" x="4791075" y="4206875"/>
          <p14:tracePt t="63341" x="4808538" y="4189413"/>
          <p14:tracePt t="63350" x="4818063" y="4189413"/>
          <p14:tracePt t="63359" x="4818063" y="4181475"/>
          <p14:tracePt t="63375" x="4826000" y="4171950"/>
          <p14:tracePt t="63439" x="4826000" y="4164013"/>
          <p14:tracePt t="63455" x="4826000" y="4146550"/>
          <p14:tracePt t="63463" x="4826000" y="4130675"/>
          <p14:tracePt t="63472" x="4826000" y="4121150"/>
          <p14:tracePt t="63478" x="4818063" y="4105275"/>
          <p14:tracePt t="63486" x="4791075" y="4087813"/>
          <p14:tracePt t="63493" x="4791075" y="4079875"/>
          <p14:tracePt t="63501" x="4765675" y="4044950"/>
          <p14:tracePt t="63509" x="4740275" y="4037013"/>
          <p14:tracePt t="63518" x="4714875" y="4019550"/>
          <p14:tracePt t="63525" x="4706938" y="4011613"/>
          <p14:tracePt t="63533" x="4689475" y="4002088"/>
          <p14:tracePt t="63543" x="4673600" y="3986213"/>
          <p14:tracePt t="63549" x="4656138" y="3976688"/>
          <p14:tracePt t="63558" x="4646613" y="3968750"/>
          <p14:tracePt t="63566" x="4605338" y="3951288"/>
          <p14:tracePt t="63575" x="4605338" y="3943350"/>
          <p14:tracePt t="63581" x="4595813" y="3943350"/>
          <p14:tracePt t="63679" x="4621213" y="3943350"/>
          <p14:tracePt t="63686" x="4638675" y="3943350"/>
          <p14:tracePt t="63694" x="4656138" y="3951288"/>
          <p14:tracePt t="63702" x="4699000" y="3951288"/>
          <p14:tracePt t="63710" x="4757738" y="3951288"/>
          <p14:tracePt t="63717" x="4826000" y="3951288"/>
          <p14:tracePt t="63725" x="4894263" y="3951288"/>
          <p14:tracePt t="63733" x="4945063" y="3951288"/>
          <p14:tracePt t="63741" x="4978400" y="3951288"/>
          <p14:tracePt t="63749" x="4987925" y="3935413"/>
          <p14:tracePt t="63823" x="4978400" y="3935413"/>
          <p14:tracePt t="63855" x="4970463" y="3935413"/>
          <p14:tracePt t="63862" x="4962525" y="3943350"/>
          <p14:tracePt t="63872" x="4945063" y="3960813"/>
          <p14:tracePt t="63879" x="4935538" y="3968750"/>
          <p14:tracePt t="63887" x="4919663" y="3994150"/>
          <p14:tracePt t="63911" x="4868863" y="4044950"/>
          <p14:tracePt t="63924" x="4868863" y="4062413"/>
          <p14:tracePt t="63930" x="4868863" y="4079875"/>
          <p14:tracePt t="64051" x="4868863" y="4062413"/>
          <p14:tracePt t="64058" x="4859338" y="4037013"/>
          <p14:tracePt t="64067" x="4851400" y="4011613"/>
          <p14:tracePt t="64076" x="4843463" y="3976688"/>
          <p14:tracePt t="64083" x="4833938" y="3935413"/>
          <p14:tracePt t="64093" x="4833938" y="3908425"/>
          <p14:tracePt t="64098" x="4826000" y="3875088"/>
          <p14:tracePt t="64108" x="4808538" y="3841750"/>
          <p14:tracePt t="64113" x="4791075" y="3790950"/>
          <p14:tracePt t="64123" x="4783138" y="3756025"/>
          <p14:tracePt t="64131" x="4783138" y="3730625"/>
          <p14:tracePt t="64142" x="4775200" y="3722688"/>
          <p14:tracePt t="64145" x="4765675" y="3722688"/>
          <p14:tracePt t="64185" x="4765675" y="3748088"/>
          <p14:tracePt t="64193" x="4757738" y="3781425"/>
          <p14:tracePt t="64201" x="4757738" y="3816350"/>
          <p14:tracePt t="64209" x="4757738" y="3841750"/>
          <p14:tracePt t="64217" x="4749800" y="3875088"/>
          <p14:tracePt t="64225" x="4749800" y="3892550"/>
          <p14:tracePt t="64233" x="4740275" y="3917950"/>
          <p14:tracePt t="64241" x="4724400" y="3968750"/>
          <p14:tracePt t="64249" x="4724400" y="4002088"/>
          <p14:tracePt t="64257" x="4714875" y="4044950"/>
          <p14:tracePt t="64265" x="4706938" y="4070350"/>
          <p14:tracePt t="64281" x="4706938" y="4079875"/>
          <p14:tracePt t="64355" x="4706938" y="4070350"/>
          <p14:tracePt t="64363" x="4714875" y="4052888"/>
          <p14:tracePt t="64394" x="4732338" y="4044950"/>
          <p14:tracePt t="64402" x="4749800" y="4044950"/>
          <p14:tracePt t="64412" x="4765675" y="4044950"/>
          <p14:tracePt t="64418" x="4800600" y="4044950"/>
          <p14:tracePt t="64426" x="4833938" y="4044950"/>
          <p14:tracePt t="64433" x="4876800" y="4070350"/>
          <p14:tracePt t="64441" x="4902200" y="4087813"/>
          <p14:tracePt t="64450" x="4935538" y="4105275"/>
          <p14:tracePt t="64458" x="4953000" y="4130675"/>
          <p14:tracePt t="64465" x="4962525" y="4130675"/>
          <p14:tracePt t="64474" x="4962525" y="4146550"/>
          <p14:tracePt t="64482" x="4970463" y="4164013"/>
          <p14:tracePt t="64497" x="4970463" y="4171950"/>
          <p14:tracePt t="64514" x="4970463" y="4181475"/>
          <p14:tracePt t="64523" x="4962525" y="4189413"/>
          <p14:tracePt t="64529" x="4953000" y="4189413"/>
          <p14:tracePt t="64540" x="4945063" y="4197350"/>
          <p14:tracePt t="64545" x="4919663" y="4197350"/>
          <p14:tracePt t="64557" x="4884738" y="4197350"/>
          <p14:tracePt t="64562" x="4851400" y="4189413"/>
          <p14:tracePt t="64569" x="4826000" y="4171950"/>
          <p14:tracePt t="64577" x="4791075" y="4146550"/>
          <p14:tracePt t="64586" x="4757738" y="4105275"/>
          <p14:tracePt t="64594" x="4740275" y="4087813"/>
          <p14:tracePt t="64602" x="4724400" y="4044950"/>
          <p14:tracePt t="64610" x="4706938" y="3994150"/>
          <p14:tracePt t="64617" x="4689475" y="3951288"/>
          <p14:tracePt t="64625" x="4673600" y="3892550"/>
          <p14:tracePt t="64634" x="4664075" y="3832225"/>
          <p14:tracePt t="64642" x="4656138" y="3781425"/>
          <p14:tracePt t="64649" x="4656138" y="3738563"/>
          <p14:tracePt t="64659" x="4656138" y="3713163"/>
          <p14:tracePt t="64666" x="4664075" y="3687763"/>
          <p14:tracePt t="64674" x="4681538" y="3654425"/>
          <p14:tracePt t="64681" x="4699000" y="3619500"/>
          <p14:tracePt t="64691" x="4740275" y="3586163"/>
          <p14:tracePt t="64697" x="4783138" y="3552825"/>
          <p14:tracePt t="64707" x="4826000" y="3527425"/>
          <p14:tracePt t="64713" x="4868863" y="3509963"/>
          <p14:tracePt t="64723" x="4902200" y="3502025"/>
          <p14:tracePt t="64730" x="4910138" y="3492500"/>
          <p14:tracePt t="64787" x="4894263" y="3502025"/>
          <p14:tracePt t="64794" x="4859338" y="3517900"/>
          <p14:tracePt t="64803" x="4818063" y="3560763"/>
          <p14:tracePt t="64812" x="4791075" y="3594100"/>
          <p14:tracePt t="64819" x="4757738" y="3629025"/>
          <p14:tracePt t="64825" x="4724400" y="3671888"/>
          <p14:tracePt t="64834" x="4699000" y="3705225"/>
          <p14:tracePt t="64842" x="4699000" y="3730625"/>
          <p14:tracePt t="64849" x="4689475" y="3730625"/>
          <p14:tracePt t="64858" x="4681538" y="3748088"/>
          <p14:tracePt t="64866" x="4681538" y="3773488"/>
          <p14:tracePt t="64874" x="4681538" y="3790950"/>
          <p14:tracePt t="64892" x="4681538" y="3832225"/>
          <p14:tracePt t="64897" x="4689475" y="3857625"/>
          <p14:tracePt t="64906" x="4706938" y="3900488"/>
          <p14:tracePt t="64913" x="4749800" y="3951288"/>
          <p14:tracePt t="64922" x="4783138" y="3994150"/>
          <p14:tracePt t="64929" x="4818063" y="4027488"/>
          <p14:tracePt t="64940" x="4833938" y="4062413"/>
          <p14:tracePt t="64945" x="4851400" y="4070350"/>
          <p14:tracePt t="64955" x="4851400" y="4087813"/>
          <p14:tracePt t="64993" x="4851400" y="4105275"/>
          <p14:tracePt t="65002" x="4826000" y="4113213"/>
          <p14:tracePt t="65009" x="4800600" y="4130675"/>
          <p14:tracePt t="65017" x="4783138" y="4138613"/>
          <p14:tracePt t="65025" x="4757738" y="4156075"/>
          <p14:tracePt t="65033" x="4714875" y="4181475"/>
          <p14:tracePt t="65041" x="4681538" y="4197350"/>
          <p14:tracePt t="65049" x="4664075" y="4224338"/>
          <p14:tracePt t="65059" x="4656138" y="4232275"/>
          <p14:tracePt t="65065" x="4630738" y="4257675"/>
          <p14:tracePt t="65074" x="4621213" y="4291013"/>
          <p14:tracePt t="65081" x="4613275" y="4308475"/>
          <p14:tracePt t="65091" x="4605338" y="4325938"/>
          <p14:tracePt t="65097" x="4595813" y="4351338"/>
          <p14:tracePt t="65107" x="4579938" y="4394200"/>
          <p14:tracePt t="65113" x="4562475" y="4427538"/>
          <p14:tracePt t="65123" x="4545013" y="4452938"/>
          <p14:tracePt t="65131" x="4545013" y="4486275"/>
          <p14:tracePt t="65143" x="4537075" y="4513263"/>
          <p14:tracePt t="65145" x="4519613" y="4538663"/>
          <p14:tracePt t="65158" x="4519613" y="4546600"/>
          <p14:tracePt t="65162" x="4519613" y="4554538"/>
          <p14:tracePt t="65233" x="4519613" y="4521200"/>
          <p14:tracePt t="65241" x="4511675" y="4486275"/>
          <p14:tracePt t="65249" x="4511675" y="4460875"/>
          <p14:tracePt t="65258" x="4503738" y="4427538"/>
          <p14:tracePt t="65265" x="4503738" y="4368800"/>
          <p14:tracePt t="65274" x="4503738" y="4300538"/>
          <p14:tracePt t="65281" x="4503738" y="4232275"/>
          <p14:tracePt t="65290" x="4503738" y="4146550"/>
          <p14:tracePt t="65297" x="4519613" y="4070350"/>
          <p14:tracePt t="65307" x="4537075" y="3986213"/>
          <p14:tracePt t="65313" x="4554538" y="3908425"/>
          <p14:tracePt t="65323" x="4570413" y="3832225"/>
          <p14:tracePt t="65329" x="4595813" y="3763963"/>
          <p14:tracePt t="65339" x="4630738" y="3705225"/>
          <p14:tracePt t="65345" x="4656138" y="3654425"/>
          <p14:tracePt t="65356" x="4673600" y="3611563"/>
          <p14:tracePt t="65361" x="4699000" y="3586163"/>
          <p14:tracePt t="65369" x="4706938" y="3568700"/>
          <p14:tracePt t="65377" x="4714875" y="3568700"/>
          <p14:tracePt t="65425" x="4724400" y="3568700"/>
          <p14:tracePt t="65441" x="4740275" y="3578225"/>
          <p14:tracePt t="65450" x="4749800" y="3586163"/>
          <p14:tracePt t="65458" x="4765675" y="3603625"/>
          <p14:tracePt t="65465" x="4775200" y="3619500"/>
          <p14:tracePt t="65475" x="4783138" y="3619500"/>
          <p14:tracePt t="65492" x="4800600" y="3636963"/>
          <p14:tracePt t="65497" x="4833938" y="3671888"/>
          <p14:tracePt t="65508" x="4843463" y="3687763"/>
          <p14:tracePt t="65514" x="4868863" y="3722688"/>
          <p14:tracePt t="65523" x="4884738" y="3748088"/>
          <p14:tracePt t="65530" x="4894263" y="3756025"/>
          <p14:tracePt t="65540" x="4902200" y="3773488"/>
          <p14:tracePt t="65546" x="4910138" y="3790950"/>
          <p14:tracePt t="65558" x="4919663" y="3798888"/>
          <p14:tracePt t="65573" x="4919663" y="3806825"/>
          <p14:tracePt t="65577" x="4927600" y="3806825"/>
          <p14:tracePt t="65643" x="4927600" y="3798888"/>
          <p14:tracePt t="65650" x="4927600" y="3773488"/>
          <p14:tracePt t="65658" x="4945063" y="3748088"/>
          <p14:tracePt t="65666" x="4953000" y="3713163"/>
          <p14:tracePt t="65675" x="4953000" y="3687763"/>
          <p14:tracePt t="65682" x="4953000" y="3654425"/>
          <p14:tracePt t="65692" x="4953000" y="3636963"/>
          <p14:tracePt t="65698" x="4953000" y="3611563"/>
          <p14:tracePt t="65707" x="4935538" y="3586163"/>
          <p14:tracePt t="65714" x="4927600" y="3578225"/>
          <p14:tracePt t="65723" x="4902200" y="3560763"/>
          <p14:tracePt t="65730" x="4868863" y="3560763"/>
          <p14:tracePt t="65739" x="4843463" y="3560763"/>
          <p14:tracePt t="65746" x="4818063" y="3560763"/>
          <p14:tracePt t="65757" x="4791075" y="3568700"/>
          <p14:tracePt t="65762" x="4775200" y="3586163"/>
          <p14:tracePt t="65773" x="4757738" y="3611563"/>
          <p14:tracePt t="65777" x="4757738" y="3629025"/>
          <p14:tracePt t="65786" x="4749800" y="3662363"/>
          <p14:tracePt t="65794" x="4740275" y="3713163"/>
          <p14:tracePt t="65802" x="4732338" y="3773488"/>
          <p14:tracePt t="65810" x="4732338" y="3841750"/>
          <p14:tracePt t="65817" x="4732338" y="3917950"/>
          <p14:tracePt t="65825" x="4757738" y="3994150"/>
          <p14:tracePt t="65834" x="4791075" y="4062413"/>
          <p14:tracePt t="65842" x="4826000" y="4113213"/>
          <p14:tracePt t="65850" x="4859338" y="4156075"/>
          <p14:tracePt t="65858" x="4884738" y="4181475"/>
          <p14:tracePt t="65866" x="4927600" y="4206875"/>
          <p14:tracePt t="65882" x="4935538" y="4206875"/>
          <p14:tracePt t="65891" x="4945063" y="4206875"/>
          <p14:tracePt t="65908" x="4953000" y="4189413"/>
          <p14:tracePt t="65914" x="4962525" y="4171950"/>
          <p14:tracePt t="65924" x="4970463" y="4164013"/>
          <p14:tracePt t="65929" x="4970463" y="4138613"/>
          <p14:tracePt t="65939" x="4970463" y="4130675"/>
          <p14:tracePt t="65946" x="4970463" y="4113213"/>
          <p14:tracePt t="65957" x="4970463" y="4105275"/>
          <p14:tracePt t="65961" x="4970463" y="4087813"/>
          <p14:tracePt t="65974" x="4953000" y="4079875"/>
          <p14:tracePt t="65978" x="4945063" y="4079875"/>
          <p14:tracePt t="65987" x="4919663" y="4079875"/>
          <p14:tracePt t="65994" x="4894263" y="4079875"/>
          <p14:tracePt t="66002" x="4876800" y="4079875"/>
          <p14:tracePt t="66010" x="4859338" y="4079875"/>
          <p14:tracePt t="66018" x="4843463" y="4105275"/>
          <p14:tracePt t="66025" x="4818063" y="4130675"/>
          <p14:tracePt t="66034" x="4800600" y="4146550"/>
          <p14:tracePt t="66041" x="4791075" y="4171950"/>
          <p14:tracePt t="66049" x="4783138" y="4197350"/>
          <p14:tracePt t="66058" x="4775200" y="4206875"/>
          <p14:tracePt t="66066" x="4775200" y="4214813"/>
          <p14:tracePt t="66075" x="4775200" y="4232275"/>
          <p14:tracePt t="66081" x="4775200" y="4249738"/>
          <p14:tracePt t="66098" x="4775200" y="4265613"/>
          <p14:tracePt t="66107" x="4775200" y="4275138"/>
          <p14:tracePt t="66114" x="4775200" y="4291013"/>
          <p14:tracePt t="66132" x="4783138" y="4300538"/>
          <p14:tracePt t="66144" x="4791075" y="4300538"/>
          <p14:tracePt t="66188" x="4791075" y="4291013"/>
          <p14:tracePt t="66194" x="4783138" y="4265613"/>
          <p14:tracePt t="66202" x="4783138" y="4249738"/>
          <p14:tracePt t="66210" x="4775200" y="4214813"/>
          <p14:tracePt t="66219" x="4765675" y="4156075"/>
          <p14:tracePt t="66226" x="4757738" y="4095750"/>
          <p14:tracePt t="66234" x="4740275" y="4037013"/>
          <p14:tracePt t="66244" x="4732338" y="3960813"/>
          <p14:tracePt t="66249" x="4724400" y="3900488"/>
          <p14:tracePt t="66257" x="4714875" y="3849688"/>
          <p14:tracePt t="66265" x="4714875" y="3816350"/>
          <p14:tracePt t="66273" x="4706938" y="3816350"/>
          <p14:tracePt t="66290" x="4706938" y="3806825"/>
          <p14:tracePt t="66306" x="4689475" y="3806825"/>
          <p14:tracePt t="66313" x="4673600" y="3832225"/>
          <p14:tracePt t="66323" x="4656138" y="3849688"/>
          <p14:tracePt t="66329" x="4638675" y="3875088"/>
          <p14:tracePt t="66338" x="4630738" y="3892550"/>
          <p14:tracePt t="66345" x="4621213" y="3892550"/>
          <p14:tracePt t="66355" x="4613275" y="3900488"/>
          <p14:tracePt t="66377" x="4605338" y="3900488"/>
          <p14:tracePt t="66385" x="4605338" y="3883025"/>
          <p14:tracePt t="66393" x="4587875" y="3857625"/>
          <p14:tracePt t="66401" x="4587875" y="3849688"/>
          <p14:tracePt t="66409" x="4579938" y="3832225"/>
          <p14:tracePt t="66417" x="4570413" y="3816350"/>
          <p14:tracePt t="66425" x="4570413" y="3806825"/>
          <p14:tracePt t="66433" x="4570413" y="3798888"/>
          <p14:tracePt t="66441" x="4562475" y="3773488"/>
          <p14:tracePt t="66449" x="4562475" y="3756025"/>
          <p14:tracePt t="66457" x="4562475" y="3730625"/>
          <p14:tracePt t="66465" x="4562475" y="3713163"/>
          <p14:tracePt t="66473" x="4570413" y="3687763"/>
          <p14:tracePt t="66481" x="4579938" y="3679825"/>
          <p14:tracePt t="66490" x="4595813" y="3654425"/>
          <p14:tracePt t="66497" x="4595813" y="3629025"/>
          <p14:tracePt t="66507" x="4595813" y="3603625"/>
          <p14:tracePt t="66513" x="4613275" y="3568700"/>
          <p14:tracePt t="66523" x="4613275" y="3552825"/>
          <p14:tracePt t="66529" x="4630738" y="3517900"/>
          <p14:tracePt t="66538" x="4630738" y="3502025"/>
          <p14:tracePt t="66546" x="4638675" y="3484563"/>
          <p14:tracePt t="66577" x="4646613" y="3475038"/>
          <p14:tracePt t="66611" x="4656138" y="3492500"/>
          <p14:tracePt t="66618" x="4673600" y="3527425"/>
          <p14:tracePt t="66627" x="4681538" y="3552825"/>
          <p14:tracePt t="66635" x="4699000" y="3594100"/>
          <p14:tracePt t="66644" x="4699000" y="3611563"/>
          <p14:tracePt t="66651" x="4706938" y="3636963"/>
          <p14:tracePt t="66660" x="4714875" y="3671888"/>
          <p14:tracePt t="66666" x="4732338" y="3713163"/>
          <p14:tracePt t="66675" x="4765675" y="3773488"/>
          <p14:tracePt t="66681" x="4765675" y="3781425"/>
          <p14:tracePt t="66690" x="4775200" y="3806825"/>
          <p14:tracePt t="66697" x="4775200" y="3832225"/>
          <p14:tracePt t="66707" x="4783138" y="3849688"/>
          <p14:tracePt t="66713" x="4791075" y="3857625"/>
          <p14:tracePt t="66723" x="4791075" y="3875088"/>
          <p14:tracePt t="66729" x="4791075" y="3883025"/>
          <p14:tracePt t="66739" x="4808538" y="3892550"/>
          <p14:tracePt t="66745" x="4808538" y="3900488"/>
          <p14:tracePt t="66757" x="4818063" y="3900488"/>
          <p14:tracePt t="66778" x="4826000" y="3900488"/>
          <p14:tracePt t="66785" x="4833938" y="3892550"/>
          <p14:tracePt t="66793" x="4843463" y="3892550"/>
          <p14:tracePt t="66818" x="4843463" y="3883025"/>
          <p14:tracePt t="66858" x="4843463" y="3875088"/>
          <p14:tracePt t="66866" x="4826000" y="3875088"/>
          <p14:tracePt t="66875" x="4808538" y="3875088"/>
          <p14:tracePt t="66882" x="4791075" y="3867150"/>
          <p14:tracePt t="66892" x="4775200" y="3857625"/>
          <p14:tracePt t="66908" x="4732338" y="3849688"/>
          <p14:tracePt t="66914" x="4724400" y="3849688"/>
          <p14:tracePt t="66962" x="4724400" y="3841750"/>
          <p14:tracePt t="66970" x="4732338" y="3841750"/>
          <p14:tracePt t="66978" x="4740275" y="3841750"/>
          <p14:tracePt t="66987" x="4749800" y="3841750"/>
          <p14:tracePt t="67006" x="4757738" y="3841750"/>
          <p14:tracePt t="67014" x="4775200" y="3841750"/>
          <p14:tracePt t="67030" x="4783138" y="3857625"/>
          <p14:tracePt t="67039" x="4791075" y="3867150"/>
          <p14:tracePt t="67046" x="4791075" y="3875088"/>
          <p14:tracePt t="67058" x="4808538" y="3892550"/>
          <p14:tracePt t="67062" x="4808538" y="3900488"/>
          <p14:tracePt t="67073" x="4818063" y="3917950"/>
          <p14:tracePt t="67078" x="4818063" y="3925888"/>
          <p14:tracePt t="67086" x="4826000" y="3935413"/>
          <p14:tracePt t="67094" x="4826000" y="3943350"/>
          <p14:tracePt t="67102" x="4833938" y="3951288"/>
          <p14:tracePt t="67231" x="4833938" y="3968750"/>
          <p14:tracePt t="67240" x="4833938" y="3976688"/>
          <p14:tracePt t="67247" x="4843463" y="3976688"/>
          <p14:tracePt t="67335" x="4843463" y="3986213"/>
          <p14:tracePt t="67384" x="4843463" y="4002088"/>
          <p14:tracePt t="67392" x="4843463" y="4011613"/>
          <p14:tracePt t="67409" x="4843463" y="4019550"/>
          <p14:tracePt t="67416" x="4843463" y="4037013"/>
          <p14:tracePt t="67423" x="4843463" y="4052888"/>
          <p14:tracePt t="67429" x="4826000" y="4070350"/>
          <p14:tracePt t="67439" x="4818063" y="4087813"/>
          <p14:tracePt t="67444" x="4791075" y="4095750"/>
          <p14:tracePt t="67455" x="4765675" y="4113213"/>
          <p14:tracePt t="67461" x="4757738" y="4113213"/>
          <p14:tracePt t="67471" x="4740275" y="4113213"/>
          <p14:tracePt t="67476" x="4724400" y="4113213"/>
          <p14:tracePt t="67485" x="4714875" y="4113213"/>
          <p14:tracePt t="67493" x="4699000" y="4105275"/>
          <p14:tracePt t="67501" x="4681538" y="4079875"/>
          <p14:tracePt t="67509" x="4664075" y="4062413"/>
          <p14:tracePt t="67525" x="4656138" y="4044950"/>
          <p14:tracePt t="67533" x="4656138" y="4027488"/>
          <p14:tracePt t="67541" x="4656138" y="4019550"/>
          <p14:tracePt t="67549" x="4656138" y="3994150"/>
          <p14:tracePt t="67557" x="4656138" y="3976688"/>
          <p14:tracePt t="67565" x="4656138" y="3951288"/>
          <p14:tracePt t="67573" x="4656138" y="3925888"/>
          <p14:tracePt t="67581" x="4664075" y="3900488"/>
          <p14:tracePt t="67589" x="4673600" y="3875088"/>
          <p14:tracePt t="67597" x="4689475" y="3849688"/>
          <p14:tracePt t="67606" x="4699000" y="3841750"/>
          <p14:tracePt t="67613" x="4714875" y="3841750"/>
          <p14:tracePt t="67622" x="4724400" y="3841750"/>
          <p14:tracePt t="67629" x="4765675" y="3841750"/>
          <p14:tracePt t="67639" x="4783138" y="3867150"/>
          <p14:tracePt t="67645" x="4783138" y="3875088"/>
          <p14:tracePt t="67655" x="4808538" y="3917950"/>
          <p14:tracePt t="67661" x="4818063" y="3943350"/>
          <p14:tracePt t="67671" x="4818063" y="3968750"/>
          <p14:tracePt t="67677" x="4818063" y="3986213"/>
          <p14:tracePt t="67685" x="4818063" y="4002088"/>
          <p14:tracePt t="67693" x="4818063" y="4011613"/>
          <p14:tracePt t="67709" x="4818063" y="4019550"/>
          <p14:tracePt t="67717" x="4808538" y="4019550"/>
          <p14:tracePt t="67725" x="4800600" y="4019550"/>
          <p14:tracePt t="67733" x="4783138" y="4002088"/>
          <p14:tracePt t="67741" x="4775200" y="3976688"/>
          <p14:tracePt t="67749" x="4757738" y="3943350"/>
          <p14:tracePt t="67757" x="4749800" y="3925888"/>
          <p14:tracePt t="67765" x="4740275" y="3900488"/>
          <p14:tracePt t="67773" x="4732338" y="3849688"/>
          <p14:tracePt t="67781" x="4724400" y="3806825"/>
          <p14:tracePt t="67791" x="4714875" y="3763963"/>
          <p14:tracePt t="67797" x="4706938" y="3722688"/>
          <p14:tracePt t="67806" x="4706938" y="3687763"/>
          <p14:tracePt t="67813" x="4706938" y="3662363"/>
          <p14:tracePt t="67823" x="4706938" y="3636963"/>
          <p14:tracePt t="67829" x="4706938" y="3619500"/>
          <p14:tracePt t="67839" x="4714875" y="3619500"/>
          <p14:tracePt t="67861" x="4724400" y="3619500"/>
          <p14:tracePt t="67872" x="4732338" y="3619500"/>
          <p14:tracePt t="67889" x="4749800" y="3636963"/>
          <p14:tracePt t="67893" x="4749800" y="3646488"/>
          <p14:tracePt t="67901" x="4757738" y="3662363"/>
          <p14:tracePt t="67958" x="4757738" y="3671888"/>
          <p14:tracePt t="67975" x="4757738" y="3687763"/>
          <p14:tracePt t="67991" x="4749800" y="3705225"/>
          <p14:tracePt t="67998" x="4749800" y="3713163"/>
          <p14:tracePt t="68008" x="4749800" y="3738563"/>
          <p14:tracePt t="68015" x="4749800" y="3748088"/>
          <p14:tracePt t="68024" x="4749800" y="3763963"/>
          <p14:tracePt t="68030" x="4749800" y="3781425"/>
          <p14:tracePt t="68040" x="4749800" y="3790950"/>
          <p14:tracePt t="68046" x="4749800" y="3816350"/>
          <p14:tracePt t="68057" x="4749800" y="3841750"/>
          <p14:tracePt t="68062" x="4749800" y="3857625"/>
          <p14:tracePt t="68073" x="4749800" y="3883025"/>
          <p14:tracePt t="68078" x="4757738" y="3908425"/>
          <p14:tracePt t="68087" x="4757738" y="3935413"/>
          <p14:tracePt t="68094" x="4765675" y="3951288"/>
          <p14:tracePt t="68102" x="4765675" y="3976688"/>
          <p14:tracePt t="68109" x="4765675" y="3994150"/>
          <p14:tracePt t="68118" x="4765675" y="4011613"/>
          <p14:tracePt t="68126" x="4775200" y="4027488"/>
          <p14:tracePt t="68148" x="4775200" y="4037013"/>
          <p14:tracePt t="68197" x="4775200" y="4044950"/>
          <p14:tracePt t="68206" x="4765675" y="4044950"/>
          <p14:tracePt t="68213" x="4740275" y="4027488"/>
          <p14:tracePt t="68223" x="4724400" y="4019550"/>
          <p14:tracePt t="68229" x="4689475" y="4019550"/>
          <p14:tracePt t="68239" x="4646613" y="4011613"/>
          <p14:tracePt t="68245" x="4621213" y="4011613"/>
          <p14:tracePt t="68256" x="4587875" y="4011613"/>
          <p14:tracePt t="68261" x="4562475" y="4011613"/>
          <p14:tracePt t="68272" x="4529138" y="4019550"/>
          <p14:tracePt t="68277" x="4476750" y="4044950"/>
          <p14:tracePt t="68286" x="4425950" y="4079875"/>
          <p14:tracePt t="68293" x="4359275" y="4121150"/>
          <p14:tracePt t="68302" x="4298950" y="4164013"/>
          <p14:tracePt t="68309" x="4240213" y="4197350"/>
          <p14:tracePt t="68318" x="4171950" y="4249738"/>
          <p14:tracePt t="68325" x="4103688" y="4308475"/>
          <p14:tracePt t="68334" x="4035425" y="4359275"/>
          <p14:tracePt t="68341" x="3984625" y="4427538"/>
          <p14:tracePt t="68350" x="3941763" y="4470400"/>
          <p14:tracePt t="68359" x="3908425" y="4503738"/>
          <p14:tracePt t="68365" x="3873500" y="4546600"/>
          <p14:tracePt t="68374" x="3873500" y="4554538"/>
          <p14:tracePt t="68455" x="3890963" y="4529138"/>
          <p14:tracePt t="68462" x="3908425" y="4503738"/>
          <p14:tracePt t="68473" x="3925888" y="4478338"/>
          <p14:tracePt t="68478" x="3967163" y="4427538"/>
          <p14:tracePt t="68490" x="4035425" y="4341813"/>
          <p14:tracePt t="68495" x="4111625" y="4249738"/>
          <p14:tracePt t="68503" x="4214813" y="4164013"/>
          <p14:tracePt t="68511" x="4332288" y="4062413"/>
          <p14:tracePt t="68518" x="4476750" y="3951288"/>
          <p14:tracePt t="68525" x="4621213" y="3849688"/>
          <p14:tracePt t="68533" x="4749800" y="3748088"/>
          <p14:tracePt t="68541" x="4868863" y="3646488"/>
          <p14:tracePt t="68548" x="4962525" y="3578225"/>
          <p14:tracePt t="68557" x="5046663" y="3517900"/>
          <p14:tracePt t="68565" x="5114925" y="3484563"/>
          <p14:tracePt t="68573" x="5148263" y="3459163"/>
          <p14:tracePt t="68581" x="5157788" y="3459163"/>
          <p14:tracePt t="68590" x="5165725" y="3449638"/>
          <p14:tracePt t="68645" x="5173663" y="3449638"/>
          <p14:tracePt t="68661" x="5173663" y="3459163"/>
          <p14:tracePt t="68678" x="5183188" y="3467100"/>
          <p14:tracePt t="68687" x="5191125" y="3484563"/>
          <p14:tracePt t="68695" x="5199063" y="3509963"/>
          <p14:tracePt t="68702" x="5216525" y="3535363"/>
          <p14:tracePt t="68709" x="5224463" y="3568700"/>
          <p14:tracePt t="68717" x="5233988" y="3594100"/>
          <p14:tracePt t="68725" x="5241925" y="3619500"/>
          <p14:tracePt t="68733" x="5267325" y="3662363"/>
          <p14:tracePt t="68741" x="5302250" y="3722688"/>
          <p14:tracePt t="68749" x="5335588" y="3798888"/>
          <p14:tracePt t="68757" x="5360988" y="3857625"/>
          <p14:tracePt t="68765" x="5386388" y="3917950"/>
          <p14:tracePt t="68774" x="5403850" y="3976688"/>
          <p14:tracePt t="68782" x="5421313" y="4027488"/>
          <p14:tracePt t="68790" x="5437188" y="4070350"/>
          <p14:tracePt t="68797" x="5446713" y="4121150"/>
          <p14:tracePt t="68806" x="5454650" y="4181475"/>
          <p14:tracePt t="68813" x="5454650" y="4240213"/>
          <p14:tracePt t="68824" x="5454650" y="4275138"/>
          <p14:tracePt t="68829" x="5462588" y="4308475"/>
          <p14:tracePt t="68839" x="5462588" y="4333875"/>
          <p14:tracePt t="68846" x="5472113" y="4359275"/>
          <p14:tracePt t="68857" x="5472113" y="4368800"/>
          <p14:tracePt t="68861" x="5472113" y="4384675"/>
          <p14:tracePt t="68872" x="5480050" y="4402138"/>
          <p14:tracePt t="68878" x="5480050" y="4419600"/>
          <p14:tracePt t="68889" x="5487988" y="4427538"/>
          <p14:tracePt t="68906" x="5497513" y="4452938"/>
          <p14:tracePt t="68909" x="5505450" y="4470400"/>
          <p14:tracePt t="68917" x="5513388" y="4478338"/>
          <p14:tracePt t="68925" x="5522913" y="4478338"/>
          <p14:tracePt t="68934" x="5522913" y="4486275"/>
          <p14:tracePt t="68941" x="5530850" y="4495800"/>
          <p14:tracePt t="68949" x="5548313" y="4503738"/>
          <p14:tracePt t="68957" x="5548313" y="4513263"/>
          <p14:tracePt t="68965" x="5565775" y="4513263"/>
          <p14:tracePt t="68973" x="5573713" y="4513263"/>
          <p14:tracePt t="68981" x="5599113" y="4513263"/>
          <p14:tracePt t="68989" x="5632450" y="4513263"/>
          <p14:tracePt t="68997" x="5649913" y="4503738"/>
          <p14:tracePt t="69006" x="5700713" y="4478338"/>
          <p14:tracePt t="69013" x="5776913" y="4460875"/>
          <p14:tracePt t="69023" x="5870575" y="4427538"/>
          <p14:tracePt t="69029" x="5989638" y="4384675"/>
          <p14:tracePt t="69038" x="6151563" y="4351338"/>
          <p14:tracePt t="69045" x="6311900" y="4291013"/>
          <p14:tracePt t="69055" x="6491288" y="4257675"/>
          <p14:tracePt t="69061" x="6653213" y="4224338"/>
          <p14:tracePt t="69071" x="6805613" y="4197350"/>
          <p14:tracePt t="69077" x="6958013" y="4164013"/>
          <p14:tracePt t="69087" x="7069138" y="4156075"/>
          <p14:tracePt t="69093" x="7145338" y="4146550"/>
          <p14:tracePt t="69101" x="7204075" y="4146550"/>
          <p14:tracePt t="69109" x="7256463" y="4164013"/>
          <p14:tracePt t="69117" x="7289800" y="4181475"/>
          <p14:tracePt t="69126" x="7332663" y="4206875"/>
          <p14:tracePt t="69134" x="7366000" y="4232275"/>
          <p14:tracePt t="69141" x="7408863" y="4249738"/>
          <p14:tracePt t="69149" x="7451725" y="4275138"/>
          <p14:tracePt t="69157" x="7493000" y="4308475"/>
          <p14:tracePt t="69165" x="7545388" y="4351338"/>
          <p14:tracePt t="69173" x="7586663" y="4394200"/>
          <p14:tracePt t="69181" x="7621588" y="4445000"/>
          <p14:tracePt t="69190" x="7646988" y="4495800"/>
          <p14:tracePt t="69197" x="7662863" y="4546600"/>
          <p14:tracePt t="69207" x="7662863" y="4589463"/>
          <p14:tracePt t="69213" x="7662863" y="4657725"/>
          <p14:tracePt t="69223" x="7662863" y="4724400"/>
          <p14:tracePt t="69229" x="7646988" y="4792663"/>
          <p14:tracePt t="69240" x="7629525" y="4835525"/>
          <p14:tracePt t="69245" x="7586663" y="4886325"/>
          <p14:tracePt t="69255" x="7545388" y="4946650"/>
          <p14:tracePt t="69261" x="7493000" y="4987925"/>
          <p14:tracePt t="69272" x="7426325" y="5022850"/>
          <p14:tracePt t="69277" x="7307263" y="5064125"/>
          <p14:tracePt t="69285" x="7145338" y="5091113"/>
          <p14:tracePt t="69293" x="6975475" y="5106988"/>
          <p14:tracePt t="69302" x="6762750" y="5116513"/>
          <p14:tracePt t="69309" x="6534150" y="5116513"/>
          <p14:tracePt t="69317" x="6303963" y="5116513"/>
          <p14:tracePt t="69325" x="6024563" y="5116513"/>
          <p14:tracePt t="69333" x="5794375" y="5073650"/>
          <p14:tracePt t="69341" x="5573713" y="5022850"/>
          <p14:tracePt t="69349" x="5318125" y="4962525"/>
          <p14:tracePt t="69357" x="5072063" y="4919663"/>
          <p14:tracePt t="69365" x="4868863" y="4868863"/>
          <p14:tracePt t="69373" x="4681538" y="4810125"/>
          <p14:tracePt t="69381" x="4529138" y="4741863"/>
          <p14:tracePt t="69390" x="4418013" y="4683125"/>
          <p14:tracePt t="69397" x="4306888" y="4605338"/>
          <p14:tracePt t="69407" x="4230688" y="4554538"/>
          <p14:tracePt t="69414" x="4179888" y="4495800"/>
          <p14:tracePt t="69425" x="4137025" y="4452938"/>
          <p14:tracePt t="69431" x="4103688" y="4427538"/>
          <p14:tracePt t="69441" x="4078288" y="4394200"/>
          <p14:tracePt t="69447" x="4044950" y="4368800"/>
          <p14:tracePt t="69459" x="4017963" y="4333875"/>
          <p14:tracePt t="69464" x="4017963" y="4325938"/>
          <p14:tracePt t="69473" x="4002088" y="4308475"/>
          <p14:tracePt t="69478" x="4002088" y="4300538"/>
          <p14:tracePt t="69488" x="3992563" y="4291013"/>
          <p14:tracePt t="69494" x="3984625" y="4291013"/>
          <p14:tracePt t="69502" x="3967163" y="4283075"/>
          <p14:tracePt t="69526" x="3967163" y="4275138"/>
          <p14:tracePt t="69541" x="3959225" y="4275138"/>
          <p14:tracePt t="69623" x="3951288" y="4275138"/>
          <p14:tracePt t="69630" x="3941763" y="4275138"/>
          <p14:tracePt t="69638" x="3916363" y="4275138"/>
          <p14:tracePt t="69645" x="3900488" y="4275138"/>
          <p14:tracePt t="69654" x="3873500" y="4275138"/>
          <p14:tracePt t="69660" x="3848100" y="4275138"/>
          <p14:tracePt t="69671" x="3822700" y="4275138"/>
          <p14:tracePt t="69677" x="3806825" y="4275138"/>
          <p14:tracePt t="69685" x="3756025" y="4275138"/>
          <p14:tracePt t="69693" x="3687763" y="4275138"/>
          <p14:tracePt t="69701" x="3611563" y="4275138"/>
          <p14:tracePt t="69709" x="3517900" y="4275138"/>
          <p14:tracePt t="69717" x="3432175" y="4275138"/>
          <p14:tracePt t="69725" x="3338513" y="4265613"/>
          <p14:tracePt t="69733" x="3236913" y="4257675"/>
          <p14:tracePt t="69741" x="3143250" y="4232275"/>
          <p14:tracePt t="69749" x="3074988" y="4206875"/>
          <p14:tracePt t="69757" x="3016250" y="4181475"/>
          <p14:tracePt t="69765" x="2973388" y="4164013"/>
          <p14:tracePt t="69773" x="2947988" y="4146550"/>
          <p14:tracePt t="69781" x="2914650" y="4130675"/>
          <p14:tracePt t="69790" x="2889250" y="4105275"/>
          <p14:tracePt t="69797" x="2871788" y="4095750"/>
          <p14:tracePt t="69806" x="2871788" y="4079875"/>
          <p14:tracePt t="69813" x="2863850" y="4079875"/>
          <p14:tracePt t="69829" x="2863850" y="4070350"/>
          <p14:tracePt t="69845" x="2846388" y="4052888"/>
          <p14:tracePt t="69893" x="2846388" y="4044950"/>
          <p14:tracePt t="69943" x="2846388" y="4037013"/>
          <p14:tracePt t="69951" x="2846388" y="4027488"/>
          <p14:tracePt t="69959" x="2846388" y="4011613"/>
          <p14:tracePt t="69967" x="2846388" y="3994150"/>
          <p14:tracePt t="69975" x="2863850" y="3986213"/>
          <p14:tracePt t="69982" x="2863850" y="3968750"/>
          <p14:tracePt t="69991" x="2871788" y="3951288"/>
          <p14:tracePt t="69998" x="2879725" y="3935413"/>
          <p14:tracePt t="70007" x="2889250" y="3917950"/>
          <p14:tracePt t="70014" x="2897188" y="3908425"/>
          <p14:tracePt t="70024" x="2905125" y="3908425"/>
          <p14:tracePt t="70030" x="2914650" y="3908425"/>
          <p14:tracePt t="70039" x="2914650" y="3892550"/>
          <p14:tracePt t="70056" x="2922588" y="3883025"/>
          <p14:tracePt t="70127" x="2940050" y="3892550"/>
          <p14:tracePt t="70144" x="2947988" y="3908425"/>
          <p14:tracePt t="70159" x="2947988" y="3917950"/>
          <p14:tracePt t="70177" x="2947988" y="3925888"/>
          <p14:tracePt t="70193" x="2947988" y="3943350"/>
          <p14:tracePt t="70209" x="2947988" y="3951288"/>
          <p14:tracePt t="70217" x="2940050" y="3968750"/>
          <p14:tracePt t="70225" x="2922588" y="3986213"/>
          <p14:tracePt t="70233" x="2922588" y="3994150"/>
          <p14:tracePt t="70241" x="2897188" y="4011613"/>
          <p14:tracePt t="70249" x="2879725" y="4019550"/>
          <p14:tracePt t="70257" x="2846388" y="4044950"/>
          <p14:tracePt t="70265" x="2803525" y="4062413"/>
          <p14:tracePt t="70273" x="2786063" y="4062413"/>
          <p14:tracePt t="70281" x="2760663" y="4070350"/>
          <p14:tracePt t="70289" x="2735263" y="4070350"/>
          <p14:tracePt t="70297" x="2727325" y="4070350"/>
          <p14:tracePt t="70306" x="2719388" y="4070350"/>
          <p14:tracePt t="70313" x="2709863" y="4052888"/>
          <p14:tracePt t="70322" x="2701925" y="4044950"/>
          <p14:tracePt t="70329" x="2693988" y="4027488"/>
          <p14:tracePt t="70339" x="2693988" y="4002088"/>
          <p14:tracePt t="70345" x="2693988" y="3968750"/>
          <p14:tracePt t="70354" x="2693988" y="3935413"/>
          <p14:tracePt t="70361" x="2693988" y="3908425"/>
          <p14:tracePt t="70371" x="2693988" y="3892550"/>
          <p14:tracePt t="70377" x="2701925" y="3867150"/>
          <p14:tracePt t="70385" x="2719388" y="3832225"/>
          <p14:tracePt t="70393" x="2727325" y="3806825"/>
          <p14:tracePt t="70402" x="2752725" y="3763963"/>
          <p14:tracePt t="70409" x="2778125" y="3738563"/>
          <p14:tracePt t="70417" x="2811463" y="3730625"/>
          <p14:tracePt t="70425" x="2828925" y="3713163"/>
          <p14:tracePt t="70433" x="2854325" y="3697288"/>
          <p14:tracePt t="70441" x="2863850" y="3687763"/>
          <p14:tracePt t="70449" x="2871788" y="3687763"/>
          <p14:tracePt t="70457" x="2879725" y="3687763"/>
          <p14:tracePt t="70473" x="2897188" y="3697288"/>
          <p14:tracePt t="70481" x="2922588" y="3738563"/>
          <p14:tracePt t="70489" x="2930525" y="3763963"/>
          <p14:tracePt t="70497" x="2955925" y="3806825"/>
          <p14:tracePt t="70505" x="2973388" y="3841750"/>
          <p14:tracePt t="70513" x="2998788" y="3892550"/>
          <p14:tracePt t="70522" x="3024188" y="3935413"/>
          <p14:tracePt t="70529" x="3041650" y="3960813"/>
          <p14:tracePt t="70539" x="3041650" y="3968750"/>
          <p14:tracePt t="70675" x="3041650" y="3951288"/>
          <p14:tracePt t="70691" x="3041650" y="3943350"/>
          <p14:tracePt t="70713" x="3033713" y="3935413"/>
          <p14:tracePt t="70841" x="3033713" y="3925888"/>
          <p14:tracePt t="70850" x="3041650" y="3917950"/>
          <p14:tracePt t="70858" x="3049588" y="3917950"/>
          <p14:tracePt t="70866" x="3067050" y="3908425"/>
          <p14:tracePt t="70876" x="3074988" y="3900488"/>
          <p14:tracePt t="70882" x="3117850" y="3892550"/>
          <p14:tracePt t="70892" x="3135313" y="3892550"/>
          <p14:tracePt t="70908" x="3203575" y="3892550"/>
          <p14:tracePt t="70914" x="3236913" y="3892550"/>
          <p14:tracePt t="70923" x="3270250" y="3892550"/>
          <p14:tracePt t="70930" x="3305175" y="3900488"/>
          <p14:tracePt t="70940" x="3313113" y="3917950"/>
          <p14:tracePt t="70946" x="3322638" y="3935413"/>
          <p14:tracePt t="70956" x="3322638" y="3943350"/>
          <p14:tracePt t="70962" x="3322638" y="3960813"/>
          <p14:tracePt t="70974" x="3330575" y="3968750"/>
          <p14:tracePt t="70978" x="3330575" y="3976688"/>
          <p14:tracePt t="70991" x="3330575" y="3994150"/>
          <p14:tracePt t="71003" x="3322638" y="4002088"/>
          <p14:tracePt t="71010" x="3313113" y="4002088"/>
          <p14:tracePt t="71019" x="3305175" y="4002088"/>
          <p14:tracePt t="71026" x="3287713" y="4002088"/>
          <p14:tracePt t="71034" x="3270250" y="4002088"/>
          <p14:tracePt t="71042" x="3244850" y="4002088"/>
          <p14:tracePt t="71059" x="3228975" y="4002088"/>
          <p14:tracePt t="71066" x="3211513" y="3994150"/>
          <p14:tracePt t="71076" x="3203575" y="3986213"/>
          <p14:tracePt t="71082" x="3194050" y="3976688"/>
          <p14:tracePt t="71091" x="3194050" y="3968750"/>
          <p14:tracePt t="71108" x="3194050" y="3960813"/>
          <p14:tracePt t="71133" x="3194050" y="3951288"/>
          <p14:tracePt t="71154" x="3203575" y="3951288"/>
          <p14:tracePt t="71161" x="3219450" y="3951288"/>
          <p14:tracePt t="71171" x="3254375" y="3986213"/>
          <p14:tracePt t="71177" x="3279775" y="4002088"/>
          <p14:tracePt t="71187" x="3322638" y="4019550"/>
          <p14:tracePt t="71193" x="3363913" y="4052888"/>
          <p14:tracePt t="71201" x="3414713" y="4087813"/>
          <p14:tracePt t="71209" x="3467100" y="4121150"/>
          <p14:tracePt t="71217" x="3475038" y="4138613"/>
          <p14:tracePt t="71225" x="3517900" y="4146550"/>
          <p14:tracePt t="71233" x="3543300" y="4164013"/>
          <p14:tracePt t="71241" x="3568700" y="4171950"/>
          <p14:tracePt t="71249" x="3594100" y="4181475"/>
          <p14:tracePt t="71257" x="3619500" y="4181475"/>
          <p14:tracePt t="71265" x="3652838" y="4181475"/>
          <p14:tracePt t="71273" x="3678238" y="4171950"/>
          <p14:tracePt t="71281" x="3721100" y="4156075"/>
          <p14:tracePt t="71289" x="3756025" y="4130675"/>
          <p14:tracePt t="71297" x="3806825" y="4113213"/>
          <p14:tracePt t="71306" x="3840163" y="4087813"/>
          <p14:tracePt t="71313" x="3883025" y="4052888"/>
          <p14:tracePt t="71323" x="3916363" y="4019550"/>
          <p14:tracePt t="71329" x="3959225" y="3994150"/>
          <p14:tracePt t="71340" x="4002088" y="3976688"/>
          <p14:tracePt t="71345" x="4035425" y="3951288"/>
          <p14:tracePt t="71354" x="4052888" y="3935413"/>
          <p14:tracePt t="71361" x="4060825" y="3935413"/>
          <p14:tracePt t="71372" x="4078288" y="3925888"/>
          <p14:tracePt t="71435" x="4086225" y="3917950"/>
          <p14:tracePt t="71474" x="4095750" y="3900488"/>
          <p14:tracePt t="71482" x="4103688" y="3883025"/>
          <p14:tracePt t="71498" x="4103688" y="3875088"/>
          <p14:tracePt t="71508" x="4103688" y="3867150"/>
          <p14:tracePt t="71691" x="4103688" y="3875088"/>
          <p14:tracePt t="71705" x="4095750" y="3875088"/>
          <p14:tracePt t="71713" x="4086225" y="3883025"/>
          <p14:tracePt t="71721" x="4078288" y="3892550"/>
          <p14:tracePt t="71738" x="4070350" y="3900488"/>
          <p14:tracePt t="71745" x="4060825" y="3900488"/>
          <p14:tracePt t="71761" x="4052888" y="3900488"/>
          <p14:tracePt t="71770" x="4044950" y="3908425"/>
          <p14:tracePt t="71788" x="4027488" y="3908425"/>
          <p14:tracePt t="71793" x="4017963" y="3908425"/>
          <p14:tracePt t="71801" x="4010025" y="3917950"/>
          <p14:tracePt t="71817" x="4002088" y="3917950"/>
          <p14:tracePt t="71825" x="3992563" y="3917950"/>
          <p14:tracePt t="71833" x="3984625" y="3917950"/>
          <p14:tracePt t="71841" x="3976688" y="3917950"/>
          <p14:tracePt t="71849" x="3967163" y="3917950"/>
          <p14:tracePt t="71857" x="3951288" y="3908425"/>
          <p14:tracePt t="71865" x="3933825" y="3900488"/>
          <p14:tracePt t="71873" x="3925888" y="3900488"/>
          <p14:tracePt t="71881" x="3900488" y="3883025"/>
          <p14:tracePt t="71890" x="3883025" y="3875088"/>
          <p14:tracePt t="71897" x="3873500" y="3867150"/>
          <p14:tracePt t="71906" x="3857625" y="3867150"/>
          <p14:tracePt t="71913" x="3832225" y="3857625"/>
          <p14:tracePt t="71923" x="3822700" y="3857625"/>
          <p14:tracePt t="71929" x="3814763" y="3857625"/>
          <p14:tracePt t="71938" x="3806825" y="3857625"/>
          <p14:tracePt t="71945" x="3797300" y="3857625"/>
          <p14:tracePt t="71961" x="3781425" y="3857625"/>
          <p14:tracePt t="71970" x="3763963" y="3867150"/>
          <p14:tracePt t="71977" x="3746500" y="3867150"/>
          <p14:tracePt t="71987" x="3729038" y="3867150"/>
          <p14:tracePt t="71993" x="3713163" y="3883025"/>
          <p14:tracePt t="72004" x="3703638" y="3883025"/>
          <p14:tracePt t="72041" x="3703638" y="3892550"/>
          <p14:tracePt t="72074" x="3721100" y="3892550"/>
          <p14:tracePt t="72082" x="3746500" y="3892550"/>
          <p14:tracePt t="72090" x="3771900" y="3883025"/>
          <p14:tracePt t="72097" x="3806825" y="3883025"/>
          <p14:tracePt t="72105" x="3857625" y="3883025"/>
          <p14:tracePt t="72113" x="3908425" y="3883025"/>
          <p14:tracePt t="72124" x="3967163" y="3883025"/>
          <p14:tracePt t="72130" x="4017963" y="3883025"/>
          <p14:tracePt t="72139" x="4078288" y="3883025"/>
          <p14:tracePt t="72145" x="4111625" y="3883025"/>
          <p14:tracePt t="72155" x="4146550" y="3883025"/>
          <p14:tracePt t="72161" x="4187825" y="3883025"/>
          <p14:tracePt t="72171" x="4214813" y="3883025"/>
          <p14:tracePt t="72188" x="4222750" y="3883025"/>
          <p14:tracePt t="72193" x="4230688" y="3883025"/>
          <p14:tracePt t="72217" x="4240213" y="3883025"/>
          <p14:tracePt t="72226" x="4248150" y="3883025"/>
          <p14:tracePt t="72233" x="4273550" y="3883025"/>
          <p14:tracePt t="72250" x="4281488" y="3883025"/>
          <p14:tracePt t="72257" x="4298950" y="3883025"/>
          <p14:tracePt t="72265" x="4316413" y="3883025"/>
          <p14:tracePt t="72273" x="4324350" y="3883025"/>
          <p14:tracePt t="72282" x="4332288" y="3883025"/>
          <p14:tracePt t="72298" x="4367213" y="3900488"/>
          <p14:tracePt t="72305" x="4375150" y="3900488"/>
          <p14:tracePt t="72313" x="4410075" y="3900488"/>
          <p14:tracePt t="72322" x="4425950" y="3900488"/>
          <p14:tracePt t="72329" x="4443413" y="3908425"/>
          <p14:tracePt t="72339" x="4451350" y="3908425"/>
          <p14:tracePt t="72378" x="4460875" y="3917950"/>
          <p14:tracePt t="72410" x="4460875" y="3925888"/>
          <p14:tracePt t="72419" x="4443413" y="3925888"/>
          <p14:tracePt t="72426" x="4425950" y="3935413"/>
          <p14:tracePt t="72435" x="4410075" y="3943350"/>
          <p14:tracePt t="72443" x="4384675" y="3943350"/>
          <p14:tracePt t="72450" x="4359275" y="3943350"/>
          <p14:tracePt t="72457" x="4324350" y="3943350"/>
          <p14:tracePt t="72465" x="4281488" y="3951288"/>
          <p14:tracePt t="72473" x="4248150" y="3951288"/>
          <p14:tracePt t="72481" x="4214813" y="3951288"/>
          <p14:tracePt t="72489" x="4179888" y="3951288"/>
          <p14:tracePt t="72497" x="4146550" y="3951288"/>
          <p14:tracePt t="72506" x="4111625" y="3943350"/>
          <p14:tracePt t="72523" x="4103688" y="3943350"/>
          <p14:tracePt t="72529" x="4078288" y="3925888"/>
          <p14:tracePt t="72539" x="4078288" y="3917950"/>
          <p14:tracePt t="72545" x="4070350" y="3900488"/>
          <p14:tracePt t="72555" x="4052888" y="3892550"/>
          <p14:tracePt t="72561" x="4052888" y="3883025"/>
          <p14:tracePt t="72571" x="4035425" y="3883025"/>
          <p14:tracePt t="72589" x="4027488" y="3883025"/>
          <p14:tracePt t="72593" x="4017963" y="3883025"/>
          <p14:tracePt t="72604" x="4002088" y="3883025"/>
          <p14:tracePt t="72609" x="3992563" y="3892550"/>
          <p14:tracePt t="72618" x="3976688" y="3892550"/>
          <p14:tracePt t="72625" x="3959225" y="3900488"/>
          <p14:tracePt t="72633" x="3951288" y="3917950"/>
          <p14:tracePt t="72641" x="3933825" y="3925888"/>
          <p14:tracePt t="72650" x="3916363" y="3935413"/>
          <p14:tracePt t="72657" x="3900488" y="3943350"/>
          <p14:tracePt t="72665" x="3883025" y="3960813"/>
          <p14:tracePt t="72673" x="3865563" y="3976688"/>
          <p14:tracePt t="72682" x="3857625" y="3986213"/>
          <p14:tracePt t="72689" x="3848100" y="3994150"/>
          <p14:tracePt t="72697" x="3832225" y="4002088"/>
          <p14:tracePt t="72747" x="3822700" y="4002088"/>
          <p14:tracePt t="72762" x="3822700" y="3994150"/>
          <p14:tracePt t="72771" x="3840163" y="3968750"/>
          <p14:tracePt t="72778" x="3857625" y="3960813"/>
          <p14:tracePt t="72789" x="3883025" y="3943350"/>
          <p14:tracePt t="72794" x="3916363" y="3935413"/>
          <p14:tracePt t="72805" x="3959225" y="3908425"/>
          <p14:tracePt t="72810" x="3976688" y="3900488"/>
          <p14:tracePt t="72818" x="4010025" y="3892550"/>
          <p14:tracePt t="72826" x="4060825" y="3883025"/>
          <p14:tracePt t="72834" x="4121150" y="3883025"/>
          <p14:tracePt t="72841" x="4187825" y="3883025"/>
          <p14:tracePt t="72850" x="4265613" y="3883025"/>
          <p14:tracePt t="72858" x="4341813" y="3883025"/>
          <p14:tracePt t="72865" x="4418013" y="3883025"/>
          <p14:tracePt t="72873" x="4486275" y="3883025"/>
          <p14:tracePt t="72881" x="4529138" y="3892550"/>
          <p14:tracePt t="72905" x="4656138" y="3917950"/>
          <p14:tracePt t="72912" x="4681538" y="3925888"/>
          <p14:tracePt t="72922" x="4689475" y="3925888"/>
          <p14:tracePt t="72939" x="4699000" y="3925888"/>
          <p14:tracePt t="72945" x="4706938" y="3925888"/>
          <p14:tracePt t="72955" x="4724400" y="3925888"/>
          <p14:tracePt t="72961" x="4749800" y="3925888"/>
          <p14:tracePt t="72971" x="4765675" y="3925888"/>
          <p14:tracePt t="72977" x="4783138" y="3908425"/>
          <p14:tracePt t="72987" x="4791075" y="3908425"/>
          <p14:tracePt t="73003" x="4800600" y="3908425"/>
          <p14:tracePt t="73017" x="4818063" y="3917950"/>
          <p14:tracePt t="73025" x="4826000" y="3925888"/>
          <p14:tracePt t="73033" x="4826000" y="3935413"/>
          <p14:tracePt t="73049" x="4826000" y="3943350"/>
          <p14:tracePt t="73065" x="4826000" y="3951288"/>
          <p14:tracePt t="73097" x="4826000" y="3960813"/>
          <p14:tracePt t="73106" x="4826000" y="3968750"/>
          <p14:tracePt t="73114" x="4826000" y="3976688"/>
          <p14:tracePt t="73124" x="4818063" y="3994150"/>
          <p14:tracePt t="73138" x="4800600" y="3994150"/>
          <p14:tracePt t="73149" x="4765675" y="3994150"/>
          <p14:tracePt t="73157" x="4724400" y="4002088"/>
          <p14:tracePt t="73165" x="4689475" y="4002088"/>
          <p14:tracePt t="73173" x="4656138" y="4002088"/>
          <p14:tracePt t="73181" x="4621213" y="4002088"/>
          <p14:tracePt t="73189" x="4587875" y="4002088"/>
          <p14:tracePt t="73197" x="4537075" y="4002088"/>
          <p14:tracePt t="73205" x="4494213" y="4002088"/>
          <p14:tracePt t="73213" x="4460875" y="4002088"/>
          <p14:tracePt t="73222" x="4410075" y="3986213"/>
          <p14:tracePt t="73230" x="4359275" y="3968750"/>
          <p14:tracePt t="73238" x="4306888" y="3960813"/>
          <p14:tracePt t="73245" x="4265613" y="3943350"/>
          <p14:tracePt t="73255" x="4222750" y="3935413"/>
          <p14:tracePt t="73261" x="4197350" y="3925888"/>
          <p14:tracePt t="73271" x="4171950" y="3917950"/>
          <p14:tracePt t="73277" x="4162425" y="3908425"/>
          <p14:tracePt t="73288" x="4154488" y="3908425"/>
          <p14:tracePt t="73293" x="4129088" y="3892550"/>
          <p14:tracePt t="73304" x="4121150" y="3892550"/>
          <p14:tracePt t="73309" x="4111625" y="3892550"/>
          <p14:tracePt t="73325" x="4095750" y="3892550"/>
          <p14:tracePt t="73341" x="4086225" y="3892550"/>
          <p14:tracePt t="73365" x="4070350" y="3883025"/>
          <p14:tracePt t="73373" x="4060825" y="3883025"/>
          <p14:tracePt t="73406" x="4044950" y="3883025"/>
          <p14:tracePt t="73422" x="4035425" y="3883025"/>
          <p14:tracePt t="73438" x="4027488" y="3883025"/>
          <p14:tracePt t="73446" x="4017963" y="3883025"/>
          <p14:tracePt t="73462" x="4010025" y="3883025"/>
          <p14:tracePt t="73478" x="4002088" y="3883025"/>
          <p14:tracePt t="73489" x="3992563" y="3892550"/>
          <p14:tracePt t="73495" x="3984625" y="3892550"/>
          <p14:tracePt t="73506" x="3976688" y="3892550"/>
          <p14:tracePt t="73510" x="3959225" y="3908425"/>
          <p14:tracePt t="73519" x="3951288" y="3908425"/>
          <p14:tracePt t="73526" x="3941763" y="3908425"/>
          <p14:tracePt t="73534" x="3933825" y="3908425"/>
          <p14:tracePt t="73542" x="3908425" y="3925888"/>
          <p14:tracePt t="73550" x="3900488" y="3935413"/>
          <p14:tracePt t="73558" x="3890963" y="3935413"/>
          <p14:tracePt t="73566" x="3865563" y="3960813"/>
          <p14:tracePt t="73582" x="3848100" y="3968750"/>
          <p14:tracePt t="73591" x="3840163" y="3968750"/>
          <p14:tracePt t="73647" x="3840163" y="3976688"/>
          <p14:tracePt t="73759" x="3840163" y="3960813"/>
          <p14:tracePt t="73767" x="3848100" y="3951288"/>
          <p14:tracePt t="73775" x="3873500" y="3935413"/>
          <p14:tracePt t="73783" x="3890963" y="3925888"/>
          <p14:tracePt t="73791" x="3916363" y="3900488"/>
          <p14:tracePt t="73797" x="3959225" y="3875088"/>
          <p14:tracePt t="73805" x="3984625" y="3857625"/>
          <p14:tracePt t="73813" x="4027488" y="3849688"/>
          <p14:tracePt t="73822" x="4052888" y="3841750"/>
          <p14:tracePt t="73829" x="4078288" y="3841750"/>
          <p14:tracePt t="73839" x="4103688" y="3841750"/>
          <p14:tracePt t="73845" x="4129088" y="3841750"/>
          <p14:tracePt t="73855" x="4137025" y="3841750"/>
          <p14:tracePt t="73861" x="4154488" y="3857625"/>
          <p14:tracePt t="73871" x="4171950" y="3867150"/>
          <p14:tracePt t="73877" x="4171950" y="3875088"/>
          <p14:tracePt t="73893" x="4171950" y="3883025"/>
          <p14:tracePt t="73903" x="4171950" y="3892550"/>
          <p14:tracePt t="73910" x="4171950" y="3900488"/>
          <p14:tracePt t="73989" x="4162425" y="3892550"/>
          <p14:tracePt t="73997" x="4154488" y="3892550"/>
          <p14:tracePt t="74005" x="4154488" y="3875088"/>
          <p14:tracePt t="74013" x="4154488" y="3857625"/>
          <p14:tracePt t="74021" x="4146550" y="3849688"/>
          <p14:tracePt t="74029" x="4146550" y="3841750"/>
          <p14:tracePt t="74038" x="4146550" y="3832225"/>
          <p14:tracePt t="74045" x="4146550" y="3824288"/>
          <p14:tracePt t="74055" x="4146550" y="3816350"/>
          <p14:tracePt t="74061" x="4146550" y="3806825"/>
          <p14:tracePt t="74077" x="4146550" y="3798888"/>
          <p14:tracePt t="74093" x="4162425" y="3798888"/>
          <p14:tracePt t="74104" x="4171950" y="3798888"/>
          <p14:tracePt t="74109" x="4197350" y="3806825"/>
          <p14:tracePt t="74118" x="4214813" y="3816350"/>
          <p14:tracePt t="74127" x="4248150" y="3832225"/>
          <p14:tracePt t="74133" x="4273550" y="3841750"/>
          <p14:tracePt t="74141" x="4291013" y="3849688"/>
          <p14:tracePt t="74149" x="4316413" y="3857625"/>
          <p14:tracePt t="74189" x="4316413" y="3867150"/>
          <p14:tracePt t="74221" x="4298950" y="3867150"/>
          <p14:tracePt t="74238" x="4291013" y="3867150"/>
          <p14:tracePt t="74245" x="4281488" y="3867150"/>
          <p14:tracePt t="74254" x="4248150" y="3867150"/>
          <p14:tracePt t="74261" x="4222750" y="3867150"/>
          <p14:tracePt t="74271" x="4197350" y="3867150"/>
          <p14:tracePt t="74277" x="4171950" y="3867150"/>
          <p14:tracePt t="74287" x="4146550" y="3867150"/>
          <p14:tracePt t="74293" x="4095750" y="3867150"/>
          <p14:tracePt t="74303" x="4035425" y="3875088"/>
          <p14:tracePt t="74309" x="3976688" y="3883025"/>
          <p14:tracePt t="74318" x="3925888" y="3883025"/>
          <p14:tracePt t="74325" x="3873500" y="3883025"/>
          <p14:tracePt t="74333" x="3832225" y="3892550"/>
          <p14:tracePt t="74341" x="3822700" y="3892550"/>
          <p14:tracePt t="74349" x="3797300" y="3892550"/>
          <p14:tracePt t="74357" x="3781425" y="3900488"/>
          <p14:tracePt t="74373" x="3771900" y="3908425"/>
          <p14:tracePt t="74382" x="3763963" y="3917950"/>
          <p14:tracePt t="74405" x="3746500" y="3917950"/>
          <p14:tracePt t="74414" x="3738563" y="3925888"/>
          <p14:tracePt t="74429" x="3729038" y="3925888"/>
          <p14:tracePt t="74445" x="3729038" y="3935413"/>
          <p14:tracePt t="74454" x="3721100" y="3935413"/>
          <p14:tracePt t="74461" x="3695700" y="3935413"/>
          <p14:tracePt t="74471" x="3687763" y="3935413"/>
          <p14:tracePt t="74477" x="3662363" y="3925888"/>
          <p14:tracePt t="74488" x="3644900" y="3925888"/>
          <p14:tracePt t="74493" x="3627438" y="3908425"/>
          <p14:tracePt t="74505" x="3611563" y="3908425"/>
          <p14:tracePt t="74509" x="3576638" y="3900488"/>
          <p14:tracePt t="74521" x="3525838" y="3892550"/>
          <p14:tracePt t="74525" x="3467100" y="3875088"/>
          <p14:tracePt t="74534" x="3414713" y="3867150"/>
          <p14:tracePt t="74541" x="3355975" y="3857625"/>
          <p14:tracePt t="74549" x="3305175" y="3857625"/>
          <p14:tracePt t="74557" x="3270250" y="3857625"/>
          <p14:tracePt t="74566" x="3244850" y="3849688"/>
          <p14:tracePt t="74573" x="3219450" y="3841750"/>
          <p14:tracePt t="74582" x="3211513" y="3841750"/>
          <p14:tracePt t="74589" x="3194050" y="3849688"/>
          <p14:tracePt t="74597" x="3186113" y="3857625"/>
          <p14:tracePt t="74606" x="3178175" y="3867150"/>
          <p14:tracePt t="74614" x="3160713" y="3883025"/>
          <p14:tracePt t="74623" x="3143250" y="3892550"/>
          <p14:tracePt t="74629" x="3117850" y="3892550"/>
          <p14:tracePt t="74640" x="3074988" y="3917950"/>
          <p14:tracePt t="74646" x="3049588" y="3917950"/>
          <p14:tracePt t="74657" x="3041650" y="3925888"/>
          <p14:tracePt t="74661" x="3024188" y="3935413"/>
          <p14:tracePt t="74672" x="3024188" y="3943350"/>
          <p14:tracePt t="74967" x="3024188" y="3935413"/>
          <p14:tracePt t="74974" x="3024188" y="3917950"/>
          <p14:tracePt t="74991" x="3024188" y="3908425"/>
          <p14:tracePt t="74999" x="3041650" y="3900488"/>
          <p14:tracePt t="75007" x="3059113" y="3883025"/>
          <p14:tracePt t="75013" x="3084513" y="3875088"/>
          <p14:tracePt t="75021" x="3127375" y="3875088"/>
          <p14:tracePt t="75029" x="3160713" y="3857625"/>
          <p14:tracePt t="75039" x="3203575" y="3832225"/>
          <p14:tracePt t="75045" x="3244850" y="3806825"/>
          <p14:tracePt t="75054" x="3279775" y="3790950"/>
          <p14:tracePt t="75061" x="3305175" y="3790950"/>
          <p14:tracePt t="75070" x="3348038" y="3773488"/>
          <p14:tracePt t="75077" x="3373438" y="3756025"/>
          <p14:tracePt t="75087" x="3406775" y="3748088"/>
          <p14:tracePt t="75093" x="3432175" y="3738563"/>
          <p14:tracePt t="75104" x="3467100" y="3730625"/>
          <p14:tracePt t="75109" x="3482975" y="3730625"/>
          <p14:tracePt t="75120" x="3508375" y="3722688"/>
          <p14:tracePt t="75126" x="3551238" y="3722688"/>
          <p14:tracePt t="75132" x="3611563" y="3713163"/>
          <p14:tracePt t="75142" x="3703638" y="3705225"/>
          <p14:tracePt t="75151" x="3781425" y="3697288"/>
          <p14:tracePt t="75158" x="3865563" y="3687763"/>
          <p14:tracePt t="75167" x="3925888" y="3671888"/>
          <p14:tracePt t="75175" x="4002088" y="3662363"/>
          <p14:tracePt t="75182" x="4070350" y="3662363"/>
          <p14:tracePt t="75190" x="4129088" y="3654425"/>
          <p14:tracePt t="75197" x="4187825" y="3654425"/>
          <p14:tracePt t="75206" x="4248150" y="3654425"/>
          <p14:tracePt t="75213" x="4281488" y="3654425"/>
          <p14:tracePt t="75221" x="4316413" y="3654425"/>
          <p14:tracePt t="75229" x="4324350" y="3654425"/>
          <p14:tracePt t="75238" x="4332288" y="3654425"/>
          <p14:tracePt t="75255" x="4341813" y="3662363"/>
          <p14:tracePt t="75261" x="4349750" y="3679825"/>
          <p14:tracePt t="75271" x="4349750" y="3687763"/>
          <p14:tracePt t="75277" x="4359275" y="3697288"/>
          <p14:tracePt t="75286" x="4367213" y="3722688"/>
          <p14:tracePt t="75293" x="4375150" y="3748088"/>
          <p14:tracePt t="75305" x="4392613" y="3756025"/>
          <p14:tracePt t="75309" x="4392613" y="3763963"/>
          <p14:tracePt t="75320" x="4392613" y="3781425"/>
          <p14:tracePt t="75326" x="4392613" y="3790950"/>
          <p14:tracePt t="75334" x="4392613" y="3798888"/>
          <p14:tracePt t="75341" x="4392613" y="3806825"/>
          <p14:tracePt t="75349" x="4392613" y="3824288"/>
          <p14:tracePt t="75366" x="4392613" y="3832225"/>
          <p14:tracePt t="75373" x="4392613" y="3841750"/>
          <p14:tracePt t="75381" x="4392613" y="3849688"/>
          <p14:tracePt t="75406" x="4392613" y="3857625"/>
          <p14:tracePt t="75422" x="4384675" y="3857625"/>
          <p14:tracePt t="75438" x="4367213" y="3857625"/>
          <p14:tracePt t="75445" x="4349750" y="3849688"/>
          <p14:tracePt t="75455" x="4324350" y="3824288"/>
          <p14:tracePt t="75461" x="4298950" y="3816350"/>
          <p14:tracePt t="75471" x="4265613" y="3798888"/>
          <p14:tracePt t="75478" x="4230688" y="3781425"/>
          <p14:tracePt t="75487" x="4187825" y="3773488"/>
          <p14:tracePt t="75494" x="4146550" y="3763963"/>
          <p14:tracePt t="75504" x="4103688" y="3763963"/>
          <p14:tracePt t="75509" x="4070350" y="3763963"/>
          <p14:tracePt t="75521" x="4044950" y="3763963"/>
          <p14:tracePt t="75526" x="4010025" y="3763963"/>
          <p14:tracePt t="75534" x="3967163" y="3781425"/>
          <p14:tracePt t="75541" x="3967163" y="3790950"/>
          <p14:tracePt t="75549" x="3959225" y="3816350"/>
          <p14:tracePt t="75557" x="3941763" y="3841750"/>
          <p14:tracePt t="75565" x="3933825" y="3849688"/>
          <p14:tracePt t="75573" x="3925888" y="3875088"/>
          <p14:tracePt t="75582" x="3908425" y="3892550"/>
          <p14:tracePt t="75597" x="3908425" y="3908425"/>
          <p14:tracePt t="75606" x="3900488" y="3925888"/>
          <p14:tracePt t="75614" x="3890963" y="3925888"/>
          <p14:tracePt t="75629" x="3890963" y="3935413"/>
          <p14:tracePt t="75679" x="3883025" y="3943350"/>
          <p14:tracePt t="75695" x="3873500" y="3943350"/>
          <p14:tracePt t="75704" x="3865563" y="3925888"/>
          <p14:tracePt t="75711" x="3865563" y="3917950"/>
          <p14:tracePt t="75727" x="3857625" y="3908425"/>
          <p14:tracePt t="75735" x="3848100" y="3908425"/>
          <p14:tracePt t="75742" x="3840163" y="3892550"/>
          <p14:tracePt t="75750" x="3832225" y="3892550"/>
          <p14:tracePt t="75758" x="3822700" y="3892550"/>
          <p14:tracePt t="75766" x="3822700" y="3883025"/>
          <p14:tracePt t="75774" x="3814763" y="3883025"/>
          <p14:tracePt t="75782" x="3806825" y="3883025"/>
          <p14:tracePt t="75790" x="3797300" y="3883025"/>
          <p14:tracePt t="75798" x="3789363" y="3883025"/>
          <p14:tracePt t="75806" x="3756025" y="3883025"/>
          <p14:tracePt t="75814" x="3729038" y="3883025"/>
          <p14:tracePt t="75822" x="3703638" y="3900488"/>
          <p14:tracePt t="75830" x="3662363" y="3908425"/>
          <p14:tracePt t="75839" x="3636963" y="3917950"/>
          <p14:tracePt t="75846" x="3602038" y="3925888"/>
          <p14:tracePt t="75856" x="3543300" y="3935413"/>
          <p14:tracePt t="75862" x="3482975" y="3951288"/>
          <p14:tracePt t="75872" x="3424238" y="3968750"/>
          <p14:tracePt t="75889" x="3338513" y="3994150"/>
          <p14:tracePt t="75895" x="3313113" y="4002088"/>
          <p14:tracePt t="75904" x="3287713" y="4011613"/>
          <p14:tracePt t="75910" x="3279775" y="4011613"/>
          <p14:tracePt t="75919" x="3270250" y="4011613"/>
          <p14:tracePt t="75934" x="3262313" y="4011613"/>
          <p14:tracePt t="75942" x="3254375" y="4011613"/>
          <p14:tracePt t="75950" x="3244850" y="4019550"/>
          <p14:tracePt t="75958" x="3228975" y="4027488"/>
          <p14:tracePt t="75966" x="3211513" y="4027488"/>
          <p14:tracePt t="75974" x="3194050" y="4027488"/>
          <p14:tracePt t="75982" x="3186113" y="4027488"/>
          <p14:tracePt t="75990" x="3168650" y="4037013"/>
          <p14:tracePt t="76014" x="3160713" y="4044950"/>
          <p14:tracePt t="76126" x="3178175" y="4044950"/>
          <p14:tracePt t="76132" x="3194050" y="4044950"/>
          <p14:tracePt t="76141" x="3228975" y="4044950"/>
          <p14:tracePt t="76149" x="3236913" y="4037013"/>
          <p14:tracePt t="76156" x="3270250" y="4011613"/>
          <p14:tracePt t="76165" x="3305175" y="4002088"/>
          <p14:tracePt t="76173" x="3338513" y="3986213"/>
          <p14:tracePt t="76181" x="3373438" y="3968750"/>
          <p14:tracePt t="76189" x="3406775" y="3943350"/>
          <p14:tracePt t="76197" x="3492500" y="3908425"/>
          <p14:tracePt t="76205" x="3576638" y="3867150"/>
          <p14:tracePt t="76213" x="3670300" y="3824288"/>
          <p14:tracePt t="76221" x="3763963" y="3798888"/>
          <p14:tracePt t="76229" x="3840163" y="3781425"/>
          <p14:tracePt t="76237" x="3925888" y="3763963"/>
          <p14:tracePt t="76245" x="3992563" y="3738563"/>
          <p14:tracePt t="76257" x="4086225" y="3730625"/>
          <p14:tracePt t="76265" x="4171950" y="3713163"/>
          <p14:tracePt t="76273" x="4240213" y="3713163"/>
          <p14:tracePt t="76281" x="4281488" y="3722688"/>
          <p14:tracePt t="76289" x="4332288" y="3738563"/>
          <p14:tracePt t="76297" x="4375150" y="3756025"/>
          <p14:tracePt t="76305" x="4400550" y="3773488"/>
          <p14:tracePt t="76313" x="4410075" y="3781425"/>
          <p14:tracePt t="76322" x="4418013" y="3790950"/>
          <p14:tracePt t="76338" x="4435475" y="3806825"/>
          <p14:tracePt t="76354" x="4443413" y="3816350"/>
          <p14:tracePt t="76387" x="4443413" y="3824288"/>
          <p14:tracePt t="76418" x="4443413" y="3832225"/>
          <p14:tracePt t="76433" x="4435475" y="3832225"/>
          <p14:tracePt t="76441" x="4410075" y="3832225"/>
          <p14:tracePt t="76449" x="4392613" y="3832225"/>
          <p14:tracePt t="76458" x="4359275" y="3832225"/>
          <p14:tracePt t="76465" x="4291013" y="3824288"/>
          <p14:tracePt t="76473" x="4222750" y="3816350"/>
          <p14:tracePt t="76481" x="4146550" y="3806825"/>
          <p14:tracePt t="76489" x="4070350" y="3790950"/>
          <p14:tracePt t="76497" x="3984625" y="3773488"/>
          <p14:tracePt t="76506" x="3916363" y="3763963"/>
          <p14:tracePt t="76513" x="3857625" y="3756025"/>
          <p14:tracePt t="76522" x="3848100" y="3748088"/>
          <p14:tracePt t="76529" x="3832225" y="3748088"/>
          <p14:tracePt t="76539" x="3814763" y="3748088"/>
          <p14:tracePt t="76562" x="3806825" y="3748088"/>
          <p14:tracePt t="76571" x="3797300" y="3763963"/>
          <p14:tracePt t="76577" x="3781425" y="3790950"/>
          <p14:tracePt t="76587" x="3763963" y="3816350"/>
          <p14:tracePt t="76593" x="3746500" y="3832225"/>
          <p14:tracePt t="76604" x="3713163" y="3867150"/>
          <p14:tracePt t="76609" x="3670300" y="3900488"/>
          <p14:tracePt t="76621" x="3636963" y="3917950"/>
          <p14:tracePt t="76625" x="3611563" y="3935413"/>
          <p14:tracePt t="76634" x="3594100" y="3943350"/>
          <p14:tracePt t="76641" x="3576638" y="3951288"/>
          <p14:tracePt t="76649" x="3559175" y="3960813"/>
          <p14:tracePt t="76657" x="3533775" y="3960813"/>
          <p14:tracePt t="76666" x="3525838" y="3960813"/>
          <p14:tracePt t="76673" x="3508375" y="3960813"/>
          <p14:tracePt t="76682" x="3492500" y="3960813"/>
          <p14:tracePt t="76689" x="3475038" y="3960813"/>
          <p14:tracePt t="76698" x="3441700" y="3960813"/>
          <p14:tracePt t="76705" x="3424238" y="3951288"/>
          <p14:tracePt t="76713" x="3398838" y="3943350"/>
          <p14:tracePt t="76721" x="3373438" y="3935413"/>
          <p14:tracePt t="76729" x="3330575" y="3925888"/>
          <p14:tracePt t="76738" x="3297238" y="3917950"/>
          <p14:tracePt t="76745" x="3244850" y="3908425"/>
          <p14:tracePt t="76755" x="3211513" y="3908425"/>
          <p14:tracePt t="76761" x="3168650" y="3892550"/>
          <p14:tracePt t="76771" x="3160713" y="3883025"/>
          <p14:tracePt t="76777" x="3152775" y="3883025"/>
          <p14:tracePt t="76787" x="3143250" y="3883025"/>
          <p14:tracePt t="76793" x="3127375" y="3883025"/>
          <p14:tracePt t="76809" x="3109913" y="3883025"/>
          <p14:tracePt t="76820" x="3100388" y="3892550"/>
          <p14:tracePt t="76826" x="3074988" y="3900488"/>
          <p14:tracePt t="76833" x="3067050" y="3917950"/>
          <p14:tracePt t="76841" x="3059113" y="3917950"/>
          <p14:tracePt t="76850" x="3041650" y="3935413"/>
          <p14:tracePt t="76857" x="3033713" y="3951288"/>
          <p14:tracePt t="76865" x="3024188" y="3951288"/>
          <p14:tracePt t="76887" x="3008313" y="3968750"/>
          <p14:tracePt t="76898" x="2998788" y="3976688"/>
          <p14:tracePt t="77074" x="3008313" y="3976688"/>
          <p14:tracePt t="77083" x="3024188" y="3968750"/>
          <p14:tracePt t="77090" x="3049588" y="3951288"/>
          <p14:tracePt t="77097" x="3067050" y="3943350"/>
          <p14:tracePt t="77105" x="3092450" y="3935413"/>
          <p14:tracePt t="77113" x="3127375" y="3908425"/>
          <p14:tracePt t="77122" x="3168650" y="3883025"/>
          <p14:tracePt t="77129" x="3186113" y="3867150"/>
          <p14:tracePt t="77139" x="3228975" y="3841750"/>
          <p14:tracePt t="77145" x="3287713" y="3806825"/>
          <p14:tracePt t="77154" x="3355975" y="3763963"/>
          <p14:tracePt t="77161" x="3424238" y="3730625"/>
          <p14:tracePt t="77171" x="3517900" y="3705225"/>
          <p14:tracePt t="77177" x="3611563" y="3679825"/>
          <p14:tracePt t="77187" x="3687763" y="3629025"/>
          <p14:tracePt t="77193" x="3771900" y="3603625"/>
          <p14:tracePt t="77202" x="3832225" y="3586163"/>
          <p14:tracePt t="77209" x="3890963" y="3568700"/>
          <p14:tracePt t="77219" x="3941763" y="3560763"/>
          <p14:tracePt t="77225" x="3984625" y="3560763"/>
          <p14:tracePt t="77233" x="4017963" y="3560763"/>
          <p14:tracePt t="77240" x="4044950" y="3560763"/>
          <p14:tracePt t="77249" x="4078288" y="3578225"/>
          <p14:tracePt t="77265" x="4103688" y="3603625"/>
          <p14:tracePt t="77273" x="4129088" y="3619500"/>
          <p14:tracePt t="77281" x="4154488" y="3654425"/>
          <p14:tracePt t="77289" x="4171950" y="3671888"/>
          <p14:tracePt t="77297" x="4197350" y="3671888"/>
          <p14:tracePt t="77305" x="4230688" y="3687763"/>
          <p14:tracePt t="77313" x="4256088" y="3705225"/>
          <p14:tracePt t="77321" x="4281488" y="3722688"/>
          <p14:tracePt t="77329" x="4298950" y="3738563"/>
          <p14:tracePt t="77345" x="4306888" y="3748088"/>
          <p14:tracePt t="77355" x="4316413" y="3756025"/>
          <p14:tracePt t="77361" x="4324350" y="3763963"/>
          <p14:tracePt t="77387" x="4332288" y="3763963"/>
          <p14:tracePt t="77393" x="4341813" y="3773488"/>
          <p14:tracePt t="77404" x="4349750" y="3781425"/>
          <p14:tracePt t="77425" x="4359275" y="3790950"/>
          <p14:tracePt t="77441" x="4367213" y="3798888"/>
          <p14:tracePt t="77457" x="4367213" y="3816350"/>
          <p14:tracePt t="77465" x="4375150" y="3816350"/>
          <p14:tracePt t="77473" x="4375150" y="3824288"/>
          <p14:tracePt t="77481" x="4392613" y="3832225"/>
          <p14:tracePt t="77489" x="4410075" y="3849688"/>
          <p14:tracePt t="77497" x="4410075" y="3857625"/>
          <p14:tracePt t="77505" x="4425950" y="3867150"/>
          <p14:tracePt t="77513" x="4435475" y="3875088"/>
          <p14:tracePt t="77521" x="4451350" y="3883025"/>
          <p14:tracePt t="77529" x="4468813" y="3900488"/>
          <p14:tracePt t="77538" x="4486275" y="3900488"/>
          <p14:tracePt t="77545" x="4494213" y="3908425"/>
          <p14:tracePt t="77555" x="4503738" y="3908425"/>
          <p14:tracePt t="77586" x="4511675" y="3908425"/>
          <p14:tracePt t="77593" x="4537075" y="3900488"/>
          <p14:tracePt t="77604" x="4562475" y="3875088"/>
          <p14:tracePt t="77609" x="4605338" y="3841750"/>
          <p14:tracePt t="77620" x="4621213" y="3832225"/>
          <p14:tracePt t="77625" x="4646613" y="3806825"/>
          <p14:tracePt t="77634" x="4689475" y="3773488"/>
          <p14:tracePt t="77641" x="4724400" y="3738563"/>
          <p14:tracePt t="77649" x="4757738" y="3697288"/>
          <p14:tracePt t="77657" x="4783138" y="3662363"/>
          <p14:tracePt t="77666" x="4808538" y="3646488"/>
          <p14:tracePt t="77673" x="4826000" y="3629025"/>
          <p14:tracePt t="77747" x="4826000" y="3636963"/>
          <p14:tracePt t="77756" x="4826000" y="3662363"/>
          <p14:tracePt t="77763" x="4826000" y="3705225"/>
          <p14:tracePt t="77772" x="4826000" y="3756025"/>
          <p14:tracePt t="77778" x="4826000" y="3816350"/>
          <p14:tracePt t="77787" x="4808538" y="3875088"/>
          <p14:tracePt t="77794" x="4800600" y="3925888"/>
          <p14:tracePt t="77805" x="4800600" y="4011613"/>
          <p14:tracePt t="77810" x="4800600" y="4095750"/>
          <p14:tracePt t="77821" x="4800600" y="4189413"/>
          <p14:tracePt t="77826" x="4800600" y="4283075"/>
          <p14:tracePt t="77837" x="4800600" y="4359275"/>
          <p14:tracePt t="77842" x="4800600" y="4427538"/>
          <p14:tracePt t="77850" x="4800600" y="4486275"/>
          <p14:tracePt t="77858" x="4808538" y="4538663"/>
          <p14:tracePt t="77866" x="4808538" y="4546600"/>
          <p14:tracePt t="77873" x="4808538" y="4572000"/>
          <p14:tracePt t="77884" x="4808538" y="4579938"/>
          <p14:tracePt t="77906" x="4833938" y="4630738"/>
          <p14:tracePt t="77914" x="4843463" y="4630738"/>
          <p14:tracePt t="78083" x="4843463" y="4622800"/>
          <p14:tracePt t="78091" x="4843463" y="4597400"/>
          <p14:tracePt t="78099" x="4843463" y="4554538"/>
          <p14:tracePt t="78106" x="4843463" y="4503738"/>
          <p14:tracePt t="78113" x="4843463" y="4419600"/>
          <p14:tracePt t="78123" x="4843463" y="4333875"/>
          <p14:tracePt t="78129" x="4843463" y="4249738"/>
          <p14:tracePt t="78140" x="4843463" y="4181475"/>
          <p14:tracePt t="78147" x="4843463" y="4113213"/>
          <p14:tracePt t="78157" x="4851400" y="4044950"/>
          <p14:tracePt t="78163" x="4868863" y="3976688"/>
          <p14:tracePt t="78172" x="4884738" y="3925888"/>
          <p14:tracePt t="78178" x="4902200" y="3867150"/>
          <p14:tracePt t="78187" x="4910138" y="3816350"/>
          <p14:tracePt t="78194" x="4919663" y="3773488"/>
          <p14:tracePt t="78205" x="4927600" y="3748088"/>
          <p14:tracePt t="78210" x="4945063" y="3713163"/>
          <p14:tracePt t="78221" x="4945063" y="3705225"/>
          <p14:tracePt t="78237" x="4945063" y="3697288"/>
          <p14:tracePt t="78297" x="4945063" y="3713163"/>
          <p14:tracePt t="78305" x="4962525" y="3756025"/>
          <p14:tracePt t="78313" x="4970463" y="3790950"/>
          <p14:tracePt t="78322" x="4970463" y="3824288"/>
          <p14:tracePt t="78329" x="4970463" y="3832225"/>
          <p14:tracePt t="78338" x="4970463" y="3867150"/>
          <p14:tracePt t="78345" x="4970463" y="3892550"/>
          <p14:tracePt t="78354" x="4970463" y="3943350"/>
          <p14:tracePt t="78361" x="4970463" y="4011613"/>
          <p14:tracePt t="78371" x="4970463" y="4105275"/>
          <p14:tracePt t="78377" x="4987925" y="4197350"/>
          <p14:tracePt t="78387" x="5003800" y="4300538"/>
          <p14:tracePt t="78393" x="5013325" y="4394200"/>
          <p14:tracePt t="78403" x="5029200" y="4470400"/>
          <p14:tracePt t="78409" x="5038725" y="4529138"/>
          <p14:tracePt t="78420" x="5054600" y="4579938"/>
          <p14:tracePt t="78425" x="5064125" y="4614863"/>
          <p14:tracePt t="78433" x="5072063" y="4630738"/>
          <p14:tracePt t="78441" x="5080000" y="4630738"/>
          <p14:tracePt t="78466" x="5080000" y="4640263"/>
          <p14:tracePt t="78610" x="5089525" y="4640263"/>
          <p14:tracePt t="78627" x="5097463" y="4640263"/>
          <p14:tracePt t="78636" x="5122863" y="4630738"/>
          <p14:tracePt t="78643" x="5165725" y="4622800"/>
          <p14:tracePt t="78650" x="5191125" y="4622800"/>
          <p14:tracePt t="78657" x="5208588" y="4605338"/>
          <p14:tracePt t="78666" x="5241925" y="4597400"/>
          <p14:tracePt t="78673" x="5259388" y="4589463"/>
          <p14:tracePt t="78682" x="5318125" y="4572000"/>
          <p14:tracePt t="78691" x="5394325" y="4554538"/>
          <p14:tracePt t="78698" x="5462588" y="4529138"/>
          <p14:tracePt t="78706" x="5538788" y="4513263"/>
          <p14:tracePt t="78713" x="5591175" y="4495800"/>
          <p14:tracePt t="78738" x="5591175" y="4486275"/>
          <p14:tracePt t="78785" x="5599113" y="4486275"/>
          <p14:tracePt t="78793" x="5607050" y="4478338"/>
          <p14:tracePt t="78805" x="5616575" y="4470400"/>
          <p14:tracePt t="78811" x="5632450" y="4470400"/>
          <p14:tracePt t="78836" x="5632450" y="4460875"/>
          <p14:tracePt t="79027" x="5641975" y="4460875"/>
          <p14:tracePt t="79059" x="5641975" y="4445000"/>
          <p14:tracePt t="79074" x="5641975" y="4419600"/>
          <p14:tracePt t="79083" x="5641975" y="4394200"/>
          <p14:tracePt t="79091" x="5641975" y="4359275"/>
          <p14:tracePt t="79099" x="5632450" y="4341813"/>
          <p14:tracePt t="79107" x="5632450" y="4316413"/>
          <p14:tracePt t="79114" x="5632450" y="4291013"/>
          <p14:tracePt t="79125" x="5632450" y="4257675"/>
          <p14:tracePt t="79130" x="5632450" y="4232275"/>
          <p14:tracePt t="79137" x="5632450" y="4206875"/>
          <p14:tracePt t="79145" x="5632450" y="4197350"/>
          <p14:tracePt t="79154" x="5632450" y="4181475"/>
          <p14:tracePt t="79161" x="5632450" y="4164013"/>
          <p14:tracePt t="79171" x="5632450" y="4146550"/>
          <p14:tracePt t="79177" x="5641975" y="4130675"/>
          <p14:tracePt t="79187" x="5641975" y="4113213"/>
          <p14:tracePt t="79193" x="5649913" y="4087813"/>
          <p14:tracePt t="79209" x="5649913" y="4070350"/>
          <p14:tracePt t="79220" x="5649913" y="4062413"/>
          <p14:tracePt t="79225" x="5649913" y="4052888"/>
          <p14:tracePt t="79237" x="5649913" y="4037013"/>
          <p14:tracePt t="79241" x="5649913" y="4027488"/>
          <p14:tracePt t="79249" x="5649913" y="4011613"/>
          <p14:tracePt t="79265" x="5649913" y="4002088"/>
          <p14:tracePt t="79298" x="5649913" y="3994150"/>
          <p14:tracePt t="79397" x="5641975" y="3994150"/>
          <p14:tracePt t="79429" x="5632450" y="3994150"/>
          <p14:tracePt t="79446" x="5632450" y="4011613"/>
          <p14:tracePt t="79453" x="5632450" y="4027488"/>
          <p14:tracePt t="79461" x="5624513" y="4044950"/>
          <p14:tracePt t="79470" x="5624513" y="4062413"/>
          <p14:tracePt t="79477" x="5624513" y="4079875"/>
          <p14:tracePt t="79487" x="5624513" y="4087813"/>
          <p14:tracePt t="79493" x="5624513" y="4095750"/>
          <p14:tracePt t="79502" x="5624513" y="4105275"/>
          <p14:tracePt t="79509" x="5624513" y="4113213"/>
          <p14:tracePt t="79520" x="5624513" y="4121150"/>
          <p14:tracePt t="79525" x="5624513" y="4130675"/>
          <p14:tracePt t="79541" x="5624513" y="4138613"/>
          <p14:tracePt t="79549" x="5624513" y="4146550"/>
          <p14:tracePt t="79639" x="5616575" y="4146550"/>
          <p14:tracePt t="79647" x="5607050" y="4146550"/>
          <p14:tracePt t="79655" x="5599113" y="4146550"/>
          <p14:tracePt t="79663" x="5581650" y="4146550"/>
          <p14:tracePt t="79673" x="5556250" y="4146550"/>
          <p14:tracePt t="79679" x="5530850" y="4146550"/>
          <p14:tracePt t="79688" x="5513388" y="4146550"/>
          <p14:tracePt t="79695" x="5505450" y="4138613"/>
          <p14:tracePt t="79703" x="5487988" y="4138613"/>
          <p14:tracePt t="79710" x="5480050" y="4138613"/>
          <p14:tracePt t="79721" x="5472113" y="4130675"/>
          <p14:tracePt t="79725" x="5462588" y="4130675"/>
          <p14:tracePt t="79799" x="5472113" y="4130675"/>
          <p14:tracePt t="79806" x="5480050" y="4121150"/>
          <p14:tracePt t="79815" x="5487988" y="4113213"/>
          <p14:tracePt t="79824" x="5522913" y="4113213"/>
          <p14:tracePt t="79831" x="5538788" y="4113213"/>
          <p14:tracePt t="79841" x="5548313" y="4113213"/>
          <p14:tracePt t="79846" x="5556250" y="4113213"/>
          <p14:tracePt t="79861" x="5565775" y="4113213"/>
          <p14:tracePt t="79926" x="5573713" y="4113213"/>
          <p14:tracePt t="80726" x="5591175" y="4113213"/>
          <p14:tracePt t="80742" x="5607050" y="4105275"/>
          <p14:tracePt t="80759" x="5616575" y="4095750"/>
          <p14:tracePt t="80774" x="5624513" y="4095750"/>
          <p14:tracePt t="80790" x="5649913" y="4095750"/>
          <p14:tracePt t="80799" x="5675313" y="4095750"/>
          <p14:tracePt t="80808" x="5718175" y="4087813"/>
          <p14:tracePt t="80814" x="5726113" y="4079875"/>
          <p14:tracePt t="80823" x="5735638" y="4079875"/>
          <p14:tracePt t="80829" x="5751513" y="4070350"/>
          <p14:tracePt t="80846" x="5761038" y="4070350"/>
          <p14:tracePt t="80854" x="5768975" y="4070350"/>
          <p14:tracePt t="80861" x="5776913" y="4052888"/>
          <p14:tracePt t="80871" x="5794375" y="4052888"/>
          <p14:tracePt t="80888" x="5837238" y="4037013"/>
          <p14:tracePt t="80893" x="5870575" y="4027488"/>
          <p14:tracePt t="80902" x="5895975" y="4019550"/>
          <p14:tracePt t="80909" x="5913438" y="4011613"/>
          <p14:tracePt t="80919" x="5921375" y="4011613"/>
          <p14:tracePt t="80925" x="5938838" y="4002088"/>
          <p14:tracePt t="80936" x="5956300" y="3994150"/>
          <p14:tracePt t="80941" x="5964238" y="3986213"/>
          <p14:tracePt t="80949" x="5981700" y="3986213"/>
          <p14:tracePt t="80957" x="5981700" y="3976688"/>
          <p14:tracePt t="80966" x="5989638" y="3976688"/>
          <p14:tracePt t="80997" x="5997575" y="3976688"/>
          <p14:tracePt t="81005" x="6007100" y="3976688"/>
          <p14:tracePt t="81047" x="6015038" y="3976688"/>
          <p14:tracePt t="81063" x="6024563" y="3976688"/>
          <p14:tracePt t="81079" x="6032500" y="3976688"/>
          <p14:tracePt t="81088" x="6032500" y="3986213"/>
          <p14:tracePt t="81095" x="6040438" y="4002088"/>
          <p14:tracePt t="81105" x="6040438" y="4011613"/>
          <p14:tracePt t="81111" x="6040438" y="4037013"/>
          <p14:tracePt t="81123" x="6049963" y="4079875"/>
          <p14:tracePt t="81126" x="6057900" y="4095750"/>
          <p14:tracePt t="81141" x="6075363" y="4189413"/>
          <p14:tracePt t="81150" x="6083300" y="4257675"/>
          <p14:tracePt t="81157" x="6091238" y="4359275"/>
          <p14:tracePt t="81165" x="6108700" y="4503738"/>
          <p14:tracePt t="81173" x="6134100" y="4673600"/>
          <p14:tracePt t="81181" x="6151563" y="4868863"/>
          <p14:tracePt t="81189" x="6159500" y="5106988"/>
          <p14:tracePt t="81197" x="6176963" y="5345113"/>
          <p14:tracePt t="81205" x="6184900" y="5600700"/>
          <p14:tracePt t="81213" x="6184900" y="5880100"/>
          <p14:tracePt t="81221" x="6184900" y="6135688"/>
          <p14:tracePt t="81229" x="6184900" y="6365875"/>
          <p14:tracePt t="81237" x="6184900" y="6594475"/>
          <p14:tracePt t="81245" x="6184900" y="6807200"/>
          <p14:tracePt t="81679" x="6286500" y="6772275"/>
          <p14:tracePt t="81687" x="6278563" y="6721475"/>
          <p14:tracePt t="81694" x="6270625" y="6680200"/>
          <p14:tracePt t="81703" x="6270625" y="6627813"/>
          <p14:tracePt t="81711" x="6270625" y="6594475"/>
          <p14:tracePt t="81720" x="6270625" y="6561138"/>
          <p14:tracePt t="81726" x="6270625" y="6535738"/>
          <p14:tracePt t="81738" x="6270625" y="6510338"/>
          <p14:tracePt t="81755" x="6261100" y="6492875"/>
          <p14:tracePt t="81758" x="6261100" y="6483350"/>
          <p14:tracePt t="81766" x="6261100" y="6475413"/>
          <p14:tracePt t="81774" x="6261100" y="6457950"/>
          <p14:tracePt t="81783" x="6261100" y="6442075"/>
          <p14:tracePt t="81798" x="6261100" y="6432550"/>
          <p14:tracePt t="81805" x="6261100" y="6424613"/>
          <p14:tracePt t="81813" x="6270625" y="6416675"/>
          <p14:tracePt t="81846" x="6270625" y="6407150"/>
          <p14:tracePt t="81895" x="6270625" y="6399213"/>
          <p14:tracePt t="81927" x="6278563" y="6399213"/>
          <p14:tracePt t="81943" x="6286500" y="6399213"/>
          <p14:tracePt t="81952" x="6303963" y="6407150"/>
          <p14:tracePt t="81966" x="6311900" y="6416675"/>
          <p14:tracePt t="81976" x="6321425" y="6416675"/>
          <p14:tracePt t="81981" x="6354763" y="6442075"/>
          <p14:tracePt t="81989" x="6389688" y="6467475"/>
          <p14:tracePt t="81997" x="6423025" y="6483350"/>
          <p14:tracePt t="82005" x="6440488" y="6510338"/>
          <p14:tracePt t="82013" x="6473825" y="6518275"/>
          <p14:tracePt t="82021" x="6491288" y="6526213"/>
          <p14:tracePt t="82029" x="6508750" y="6535738"/>
          <p14:tracePt t="82038" x="6508750" y="6543675"/>
          <p14:tracePt t="82103" x="6516688" y="6543675"/>
          <p14:tracePt t="82299" x="6516688" y="6551613"/>
          <p14:tracePt t="82307" x="6508750" y="6561138"/>
          <p14:tracePt t="82315" x="6483350" y="6569075"/>
          <p14:tracePt t="82324" x="6456363" y="6577013"/>
          <p14:tracePt t="82330" x="6430963" y="6586538"/>
          <p14:tracePt t="82340" x="6405563" y="6586538"/>
          <p14:tracePt t="82346" x="6397625" y="6586538"/>
          <p14:tracePt t="82355" x="6372225" y="6586538"/>
          <p14:tracePt t="82362" x="6346825" y="6594475"/>
          <p14:tracePt t="82372" x="6338888" y="6594475"/>
          <p14:tracePt t="82378" x="6321425" y="6594475"/>
          <p14:tracePt t="82388" x="6311900" y="6594475"/>
          <p14:tracePt t="82394" x="6296025" y="6594475"/>
          <p14:tracePt t="82403" x="6278563" y="6594475"/>
          <p14:tracePt t="82410" x="6261100" y="6594475"/>
          <p14:tracePt t="82426" x="6253163" y="6594475"/>
          <p14:tracePt t="82437" x="6235700" y="6594475"/>
          <p14:tracePt t="82442" x="6227763" y="6594475"/>
          <p14:tracePt t="82453" x="6202363" y="6586538"/>
          <p14:tracePt t="82458" x="6176963" y="6569075"/>
          <p14:tracePt t="82466" x="6151563" y="6551613"/>
          <p14:tracePt t="82473" x="6126163" y="6535738"/>
          <p14:tracePt t="82482" x="6108700" y="6526213"/>
          <p14:tracePt t="82489" x="6100763" y="6510338"/>
          <p14:tracePt t="82498" x="6100763" y="6492875"/>
          <p14:tracePt t="82506" x="6100763" y="6483350"/>
          <p14:tracePt t="82514" x="6100763" y="6475413"/>
          <p14:tracePt t="82522" x="6116638" y="6457950"/>
          <p14:tracePt t="82530" x="6126163" y="6457950"/>
          <p14:tracePt t="82538" x="6151563" y="6450013"/>
          <p14:tracePt t="82546" x="6176963" y="6450013"/>
          <p14:tracePt t="82555" x="6210300" y="6442075"/>
          <p14:tracePt t="82562" x="6235700" y="6442075"/>
          <p14:tracePt t="82572" x="6278563" y="6432550"/>
          <p14:tracePt t="82578" x="6329363" y="6432550"/>
          <p14:tracePt t="82588" x="6380163" y="6432550"/>
          <p14:tracePt t="82594" x="6448425" y="6442075"/>
          <p14:tracePt t="82603" x="6499225" y="6450013"/>
          <p14:tracePt t="82609" x="6524625" y="6475413"/>
          <p14:tracePt t="82619" x="6550025" y="6492875"/>
          <p14:tracePt t="82624" x="6559550" y="6510338"/>
          <p14:tracePt t="82636" x="6567488" y="6535738"/>
          <p14:tracePt t="82640" x="6575425" y="6569075"/>
          <p14:tracePt t="82649" x="6575425" y="6594475"/>
          <p14:tracePt t="82656" x="6575425" y="6602413"/>
          <p14:tracePt t="82665" x="6575425" y="6619875"/>
          <p14:tracePt t="82673" x="6559550" y="6627813"/>
          <p14:tracePt t="82681" x="6559550" y="6637338"/>
          <p14:tracePt t="82689" x="6542088" y="6645275"/>
          <p14:tracePt t="82697" x="6534150" y="6645275"/>
          <p14:tracePt t="82705" x="6524625" y="6645275"/>
          <p14:tracePt t="82713" x="6499225" y="6645275"/>
          <p14:tracePt t="82721" x="6465888" y="6627813"/>
          <p14:tracePt t="82729" x="6456363" y="6611938"/>
          <p14:tracePt t="82737" x="6423025" y="6594475"/>
          <p14:tracePt t="82746" x="6415088" y="6577013"/>
          <p14:tracePt t="82753" x="6415088" y="6569075"/>
          <p14:tracePt t="82761" x="6405563" y="6543675"/>
          <p14:tracePt t="82770" x="6405563" y="6518275"/>
          <p14:tracePt t="82777" x="6405563" y="6500813"/>
          <p14:tracePt t="82786" x="6405563" y="6492875"/>
          <p14:tracePt t="82826" x="6405563" y="6483350"/>
          <p14:tracePt t="82835" x="6415088" y="6483350"/>
          <p14:tracePt t="82842" x="6423025" y="6483350"/>
          <p14:tracePt t="82854" x="6440488" y="6492875"/>
          <p14:tracePt t="82858" x="6465888" y="6526213"/>
          <p14:tracePt t="82867" x="6483350" y="6551613"/>
          <p14:tracePt t="82890" x="6483350" y="6586538"/>
          <p14:tracePt t="82906" x="6491288" y="6594475"/>
          <p14:tracePt t="82914" x="6491288" y="6602413"/>
          <p14:tracePt t="82962" x="6483350" y="6594475"/>
          <p14:tracePt t="82979" x="6473825" y="6577013"/>
          <p14:tracePt t="82987" x="6456363" y="6561138"/>
          <p14:tracePt t="82994" x="6456363" y="6543675"/>
          <p14:tracePt t="83004" x="6456363" y="6535738"/>
          <p14:tracePt t="83010" x="6456363" y="6526213"/>
          <p14:tracePt t="83026" x="6448425" y="6510338"/>
          <p14:tracePt t="83067" x="6448425" y="6500813"/>
          <p14:tracePt t="83083" x="6465888" y="6500813"/>
          <p14:tracePt t="83099" x="6483350" y="6500813"/>
          <p14:tracePt t="83107" x="6491288" y="6500813"/>
          <p14:tracePt t="83115" x="6508750" y="6500813"/>
          <p14:tracePt t="83130" x="6516688" y="6500813"/>
          <p14:tracePt t="83139" x="6524625" y="6500813"/>
          <p14:tracePt t="83193" x="6534150" y="6510338"/>
          <p14:tracePt t="83227" x="6524625" y="6510338"/>
          <p14:tracePt t="83267" x="6516688" y="6510338"/>
          <p14:tracePt t="83356" x="6516688" y="6500813"/>
          <p14:tracePt t="83419" x="6524625" y="6492875"/>
          <p14:tracePt t="83435" x="6534150" y="6492875"/>
          <p14:tracePt t="83452" x="6534150" y="6475413"/>
          <p14:tracePt t="83460" x="6542088" y="6475413"/>
          <p14:tracePt t="83465" x="6542088" y="6467475"/>
          <p14:tracePt t="83497" x="6550025" y="6467475"/>
          <p14:tracePt t="83513" x="6559550" y="6457950"/>
          <p14:tracePt t="83547" x="6559550" y="6450013"/>
          <p14:tracePt t="83809" x="6550025" y="6450013"/>
          <p14:tracePt t="83819" x="6524625" y="6450013"/>
          <p14:tracePt t="83825" x="6483350" y="6457950"/>
          <p14:tracePt t="83835" x="6448425" y="6457950"/>
          <p14:tracePt t="83842" x="6423025" y="6457950"/>
          <p14:tracePt t="83853" x="6405563" y="6457950"/>
          <p14:tracePt t="83858" x="6372225" y="6457950"/>
          <p14:tracePt t="83866" x="6338888" y="6457950"/>
          <p14:tracePt t="83888" x="6286500" y="6457950"/>
          <p14:tracePt t="83889" x="6278563" y="6457950"/>
          <p14:tracePt t="83897" x="6253163" y="6457950"/>
          <p14:tracePt t="83905" x="6245225" y="6457950"/>
          <p14:tracePt t="83929" x="6235700" y="6457950"/>
          <p14:tracePt t="84003" x="6245225" y="6457950"/>
          <p14:tracePt t="84011" x="6253163" y="6467475"/>
          <p14:tracePt t="84020" x="6270625" y="6483350"/>
          <p14:tracePt t="84026" x="6278563" y="6492875"/>
          <p14:tracePt t="84038" x="6286500" y="6492875"/>
          <p14:tracePt t="84042" x="6303963" y="6510338"/>
          <p14:tracePt t="84053" x="6311900" y="6510338"/>
          <p14:tracePt t="84057" x="6311900" y="6518275"/>
          <p14:tracePt t="84069" x="6321425" y="6518275"/>
          <p14:tracePt t="84074" x="6329363" y="6526213"/>
          <p14:tracePt t="84114" x="6321425" y="6543675"/>
          <p14:tracePt t="84140" x="6311900" y="6543675"/>
          <p14:tracePt t="84153" x="6303963" y="6543675"/>
          <p14:tracePt t="84161" x="6296025" y="6543675"/>
          <p14:tracePt t="84169" x="6278563" y="6543675"/>
          <p14:tracePt t="84177" x="6261100" y="6543675"/>
          <p14:tracePt t="84193" x="6253163" y="6535738"/>
          <p14:tracePt t="84203" x="6245225" y="6526213"/>
          <p14:tracePt t="84209" x="6235700" y="6510338"/>
          <p14:tracePt t="84219" x="6227763" y="6492875"/>
          <p14:tracePt t="84226" x="6219825" y="6475413"/>
          <p14:tracePt t="84236" x="6219825" y="6457950"/>
          <p14:tracePt t="84241" x="6219825" y="6442075"/>
          <p14:tracePt t="84252" x="6219825" y="6432550"/>
          <p14:tracePt t="84257" x="6219825" y="6424613"/>
          <p14:tracePt t="84266" x="6219825" y="6416675"/>
          <p14:tracePt t="84273" x="6219825" y="6407150"/>
          <p14:tracePt t="84289" x="6219825" y="6399213"/>
          <p14:tracePt t="84297" x="6219825" y="6391275"/>
          <p14:tracePt t="84305" x="6235700" y="6381750"/>
          <p14:tracePt t="84321" x="6245225" y="6365875"/>
          <p14:tracePt t="84329" x="6253163" y="6356350"/>
          <p14:tracePt t="84337" x="6253163" y="6348413"/>
          <p14:tracePt t="84345" x="6261100" y="6338888"/>
          <p14:tracePt t="84354" x="6261100" y="6330950"/>
          <p14:tracePt t="84361" x="6261100" y="6323013"/>
          <p14:tracePt t="84370" x="6270625" y="6305550"/>
          <p14:tracePt t="84386" x="6270625" y="6297613"/>
          <p14:tracePt t="84403" x="6270625" y="6288088"/>
          <p14:tracePt t="84409" x="6270625" y="6280150"/>
          <p14:tracePt t="84419" x="6270625" y="6272213"/>
          <p14:tracePt t="84436" x="6270625" y="6262688"/>
          <p14:tracePt t="84441" x="6270625" y="6254750"/>
          <p14:tracePt t="84457" x="6270625" y="6246813"/>
          <p14:tracePt t="84468" x="6270625" y="6237288"/>
          <p14:tracePt t="84539" x="6278563" y="6229350"/>
          <p14:tracePt t="84555" x="6278563" y="6221413"/>
          <p14:tracePt t="84562" x="6278563" y="6211888"/>
          <p14:tracePt t="84579" x="6278563" y="6203950"/>
          <p14:tracePt t="84588" x="6278563" y="6186488"/>
          <p14:tracePt t="84604" x="6278563" y="6178550"/>
          <p14:tracePt t="84610" x="6278563" y="6169025"/>
          <p14:tracePt t="84620" x="6278563" y="6161088"/>
          <p14:tracePt t="84626" x="6278563" y="6153150"/>
          <p14:tracePt t="84637" x="6278563" y="6135688"/>
          <p14:tracePt t="84642" x="6278563" y="6127750"/>
          <p14:tracePt t="84653" x="6296025" y="6110288"/>
          <p14:tracePt t="84658" x="6296025" y="6092825"/>
          <p14:tracePt t="84666" x="6296025" y="6067425"/>
          <p14:tracePt t="84674" x="6296025" y="6049963"/>
          <p14:tracePt t="84682" x="6296025" y="6024563"/>
          <p14:tracePt t="84690" x="6296025" y="5999163"/>
          <p14:tracePt t="84698" x="6311900" y="5973763"/>
          <p14:tracePt t="84706" x="6321425" y="5948363"/>
          <p14:tracePt t="84714" x="6321425" y="5922963"/>
          <p14:tracePt t="84722" x="6321425" y="5897563"/>
          <p14:tracePt t="84730" x="6338888" y="5864225"/>
          <p14:tracePt t="84738" x="6338888" y="5846763"/>
          <p14:tracePt t="84746" x="6338888" y="5821363"/>
          <p14:tracePt t="84754" x="6338888" y="5788025"/>
          <p14:tracePt t="84761" x="6338888" y="5735638"/>
          <p14:tracePt t="84770" x="6338888" y="5694363"/>
          <p14:tracePt t="84777" x="6338888" y="5641975"/>
          <p14:tracePt t="84786" x="6338888" y="5600700"/>
          <p14:tracePt t="84792" x="6338888" y="5565775"/>
          <p14:tracePt t="84803" x="6346825" y="5514975"/>
          <p14:tracePt t="84808" x="6346825" y="5481638"/>
          <p14:tracePt t="84819" x="6346825" y="5438775"/>
          <p14:tracePt t="84825" x="6346825" y="5395913"/>
          <p14:tracePt t="84836" x="6346825" y="5353050"/>
          <p14:tracePt t="84841" x="6346825" y="5311775"/>
          <p14:tracePt t="84852" x="6346825" y="5260975"/>
          <p14:tracePt t="84857" x="6346825" y="5226050"/>
          <p14:tracePt t="84864" x="6354763" y="5175250"/>
          <p14:tracePt t="84873" x="6354763" y="5141913"/>
          <p14:tracePt t="84881" x="6354763" y="5106988"/>
          <p14:tracePt t="84903" x="6364288" y="5048250"/>
          <p14:tracePt t="84905" x="6364288" y="5013325"/>
          <p14:tracePt t="84913" x="6372225" y="4987925"/>
          <p14:tracePt t="84921" x="6372225" y="4979988"/>
          <p14:tracePt t="84929" x="6372225" y="4946650"/>
          <p14:tracePt t="84937" x="6372225" y="4929188"/>
          <p14:tracePt t="84945" x="6372225" y="4911725"/>
          <p14:tracePt t="84953" x="6372225" y="4894263"/>
          <p14:tracePt t="84961" x="6372225" y="4868863"/>
          <p14:tracePt t="84969" x="6372225" y="4843463"/>
          <p14:tracePt t="84977" x="6372225" y="4835525"/>
          <p14:tracePt t="84986" x="6372225" y="4827588"/>
          <p14:tracePt t="84994" x="6372225" y="4810125"/>
          <p14:tracePt t="85002" x="6372225" y="4802188"/>
          <p14:tracePt t="85009" x="6372225" y="4792663"/>
          <p14:tracePt t="85018" x="6372225" y="4775200"/>
          <p14:tracePt t="85025" x="6372225" y="4767263"/>
          <p14:tracePt t="85035" x="6372225" y="4741863"/>
          <p14:tracePt t="85052" x="6372225" y="4716463"/>
          <p14:tracePt t="85057" x="6372225" y="4708525"/>
          <p14:tracePt t="85067" x="6372225" y="4691063"/>
          <p14:tracePt t="85073" x="6372225" y="4683125"/>
          <p14:tracePt t="85081" x="6372225" y="4673600"/>
          <p14:tracePt t="85089" x="6372225" y="4665663"/>
          <p14:tracePt t="85097" x="6372225" y="4648200"/>
          <p14:tracePt t="85105" x="6372225" y="4640263"/>
          <p14:tracePt t="85113" x="6372225" y="4622800"/>
          <p14:tracePt t="85122" x="6372225" y="4614863"/>
          <p14:tracePt t="85130" x="6372225" y="4597400"/>
          <p14:tracePt t="85145" x="6372225" y="4589463"/>
          <p14:tracePt t="85161" x="6372225" y="4572000"/>
          <p14:tracePt t="85170" x="6372225" y="4564063"/>
          <p14:tracePt t="85186" x="6372225" y="4546600"/>
          <p14:tracePt t="85203" x="6372225" y="4538663"/>
          <p14:tracePt t="85209" x="6372225" y="4529138"/>
          <p14:tracePt t="85219" x="6372225" y="4513263"/>
          <p14:tracePt t="85225" x="6372225" y="4495800"/>
          <p14:tracePt t="85234" x="6372225" y="4486275"/>
          <p14:tracePt t="85241" x="6372225" y="4478338"/>
          <p14:tracePt t="85252" x="6372225" y="4460875"/>
          <p14:tracePt t="85257" x="6372225" y="4452938"/>
          <p14:tracePt t="85268" x="6372225" y="4445000"/>
          <p14:tracePt t="85273" x="6372225" y="4435475"/>
          <p14:tracePt t="85289" x="6372225" y="4427538"/>
          <p14:tracePt t="85461" x="6372225" y="4452938"/>
          <p14:tracePt t="85469" x="6364288" y="4470400"/>
          <p14:tracePt t="85477" x="6364288" y="4495800"/>
          <p14:tracePt t="85485" x="6354763" y="4513263"/>
          <p14:tracePt t="85493" x="6354763" y="4538663"/>
          <p14:tracePt t="85503" x="6346825" y="4564063"/>
          <p14:tracePt t="85509" x="6346825" y="4589463"/>
          <p14:tracePt t="85519" x="6346825" y="4614863"/>
          <p14:tracePt t="85525" x="6346825" y="4640263"/>
          <p14:tracePt t="85535" x="6346825" y="4673600"/>
          <p14:tracePt t="85541" x="6346825" y="4716463"/>
          <p14:tracePt t="85552" x="6346825" y="4775200"/>
          <p14:tracePt t="85558" x="6346825" y="4827588"/>
          <p14:tracePt t="85568" x="6346825" y="4911725"/>
          <p14:tracePt t="85574" x="6346825" y="4987925"/>
          <p14:tracePt t="85581" x="6346825" y="5056188"/>
          <p14:tracePt t="85590" x="6346825" y="5124450"/>
          <p14:tracePt t="85597" x="6346825" y="5192713"/>
          <p14:tracePt t="85605" x="6346825" y="5243513"/>
          <p14:tracePt t="85613" x="6346825" y="5311775"/>
          <p14:tracePt t="85621" x="6346825" y="5353050"/>
          <p14:tracePt t="85629" x="6346825" y="5405438"/>
          <p14:tracePt t="85637" x="6338888" y="5438775"/>
          <p14:tracePt t="85646" x="6338888" y="5489575"/>
          <p14:tracePt t="85653" x="6329363" y="5524500"/>
          <p14:tracePt t="85661" x="6321425" y="5557838"/>
          <p14:tracePt t="85671" x="6321425" y="5591175"/>
          <p14:tracePt t="85677" x="6311900" y="5634038"/>
          <p14:tracePt t="85686" x="6311900" y="5668963"/>
          <p14:tracePt t="85693" x="6311900" y="5702300"/>
          <p14:tracePt t="85703" x="6311900" y="5735638"/>
          <p14:tracePt t="85709" x="6311900" y="5761038"/>
          <p14:tracePt t="85719" x="6303963" y="5795963"/>
          <p14:tracePt t="85725" x="6296025" y="5838825"/>
          <p14:tracePt t="85735" x="6286500" y="5872163"/>
          <p14:tracePt t="85741" x="6278563" y="5922963"/>
          <p14:tracePt t="85752" x="6270625" y="5965825"/>
          <p14:tracePt t="85757" x="6261100" y="6016625"/>
          <p14:tracePt t="85765" x="6261100" y="6059488"/>
          <p14:tracePt t="85773" x="6261100" y="6110288"/>
          <p14:tracePt t="85781" x="6253163" y="6153150"/>
          <p14:tracePt t="85790" x="6245225" y="6203950"/>
          <p14:tracePt t="85797" x="6245225" y="6262688"/>
          <p14:tracePt t="85805" x="6245225" y="6305550"/>
          <p14:tracePt t="85813" x="6245225" y="6338888"/>
          <p14:tracePt t="85821" x="6245225" y="6373813"/>
          <p14:tracePt t="85829" x="6245225" y="6399213"/>
          <p14:tracePt t="85837" x="6245225" y="6424613"/>
          <p14:tracePt t="85845" x="6235700" y="6457950"/>
          <p14:tracePt t="85853" x="6235700" y="6467475"/>
          <p14:tracePt t="85869" x="6235700" y="6475413"/>
          <p14:tracePt t="85887" x="6235700" y="6483350"/>
          <p14:tracePt t="85903" x="6235700" y="6492875"/>
          <p14:tracePt t="85935" x="6235700" y="6510338"/>
          <p14:tracePt t="85966" x="6235700" y="6518275"/>
          <p14:tracePt t="86062" x="6235700" y="6510338"/>
          <p14:tracePt t="86070" x="6235700" y="6492875"/>
          <p14:tracePt t="86079" x="6235700" y="6475413"/>
          <p14:tracePt t="86088" x="6235700" y="6442075"/>
          <p14:tracePt t="86093" x="6235700" y="6399213"/>
          <p14:tracePt t="86102" x="6235700" y="6365875"/>
          <p14:tracePt t="86109" x="6235700" y="6338888"/>
          <p14:tracePt t="86118" x="6235700" y="6305550"/>
          <p14:tracePt t="86126" x="6235700" y="6237288"/>
          <p14:tracePt t="86135" x="6235700" y="6153150"/>
          <p14:tracePt t="86141" x="6235700" y="6059488"/>
          <p14:tracePt t="86151" x="6245225" y="5948363"/>
          <p14:tracePt t="86157" x="6253163" y="5829300"/>
          <p14:tracePt t="86165" x="6253163" y="5710238"/>
          <p14:tracePt t="86173" x="6261100" y="5600700"/>
          <p14:tracePt t="86181" x="6270625" y="5472113"/>
          <p14:tracePt t="86189" x="6278563" y="5362575"/>
          <p14:tracePt t="86197" x="6278563" y="5235575"/>
          <p14:tracePt t="86205" x="6278563" y="5132388"/>
          <p14:tracePt t="86213" x="6278563" y="5064125"/>
          <p14:tracePt t="86221" x="6286500" y="5022850"/>
          <p14:tracePt t="86229" x="6286500" y="4979988"/>
          <p14:tracePt t="86237" x="6296025" y="4946650"/>
          <p14:tracePt t="86245" x="6296025" y="4919663"/>
          <p14:tracePt t="86254" x="6303963" y="4894263"/>
          <p14:tracePt t="86261" x="6303963" y="4886325"/>
          <p14:tracePt t="86269" x="6303963" y="4868863"/>
          <p14:tracePt t="86277" x="6303963" y="4843463"/>
          <p14:tracePt t="86286" x="6303963" y="4818063"/>
          <p14:tracePt t="86293" x="6303963" y="4792663"/>
          <p14:tracePt t="86302" x="6303963" y="4749800"/>
          <p14:tracePt t="86309" x="6311900" y="4691063"/>
          <p14:tracePt t="86319" x="6321425" y="4622800"/>
          <p14:tracePt t="86325" x="6321425" y="4554538"/>
          <p14:tracePt t="86334" x="6329363" y="4478338"/>
          <p14:tracePt t="86341" x="6346825" y="4394200"/>
          <p14:tracePt t="86352" x="6354763" y="4316413"/>
          <p14:tracePt t="86357" x="6364288" y="4265613"/>
          <p14:tracePt t="86365" x="6364288" y="4206875"/>
          <p14:tracePt t="86373" x="6372225" y="4164013"/>
          <p14:tracePt t="86382" x="6389688" y="4113213"/>
          <p14:tracePt t="86389" x="6405563" y="4079875"/>
          <p14:tracePt t="86397" x="6405563" y="4062413"/>
          <p14:tracePt t="86405" x="6405563" y="4044950"/>
          <p14:tracePt t="86414" x="6405563" y="4019550"/>
          <p14:tracePt t="86421" x="6405563" y="4011613"/>
          <p14:tracePt t="86429" x="6405563" y="3976688"/>
          <p14:tracePt t="86437" x="6405563" y="3960813"/>
          <p14:tracePt t="86445" x="6405563" y="3951288"/>
          <p14:tracePt t="86453" x="6405563" y="3943350"/>
          <p14:tracePt t="86461" x="6405563" y="3935413"/>
          <p14:tracePt t="86477" x="6405563" y="3925888"/>
          <p14:tracePt t="86486" x="6405563" y="3917950"/>
          <p14:tracePt t="86493" x="6405563" y="3908425"/>
          <p14:tracePt t="86559" x="6405563" y="3925888"/>
          <p14:tracePt t="86567" x="6405563" y="3935413"/>
          <p14:tracePt t="86575" x="6405563" y="3951288"/>
          <p14:tracePt t="86583" x="6405563" y="3968750"/>
          <p14:tracePt t="86589" x="6405563" y="3994150"/>
          <p14:tracePt t="86597" x="6405563" y="4027488"/>
          <p14:tracePt t="86605" x="6397625" y="4062413"/>
          <p14:tracePt t="86613" x="6397625" y="4105275"/>
          <p14:tracePt t="86621" x="6397625" y="4156075"/>
          <p14:tracePt t="86629" x="6397625" y="4214813"/>
          <p14:tracePt t="86637" x="6397625" y="4283075"/>
          <p14:tracePt t="86645" x="6397625" y="4368800"/>
          <p14:tracePt t="86653" x="6397625" y="4470400"/>
          <p14:tracePt t="86661" x="6405563" y="4572000"/>
          <p14:tracePt t="86669" x="6405563" y="4673600"/>
          <p14:tracePt t="86677" x="6405563" y="4775200"/>
          <p14:tracePt t="86686" x="6405563" y="4878388"/>
          <p14:tracePt t="86693" x="6405563" y="4972050"/>
          <p14:tracePt t="86703" x="6405563" y="5056188"/>
          <p14:tracePt t="86709" x="6397625" y="5149850"/>
          <p14:tracePt t="86719" x="6389688" y="5243513"/>
          <p14:tracePt t="86725" x="6380163" y="5311775"/>
          <p14:tracePt t="86735" x="6372225" y="5380038"/>
          <p14:tracePt t="86741" x="6364288" y="5438775"/>
          <p14:tracePt t="86752" x="6346825" y="5489575"/>
          <p14:tracePt t="86757" x="6338888" y="5540375"/>
          <p14:tracePt t="86768" x="6338888" y="5575300"/>
          <p14:tracePt t="86773" x="6329363" y="5608638"/>
          <p14:tracePt t="86781" x="6321425" y="5641975"/>
          <p14:tracePt t="86789" x="6311900" y="5694363"/>
          <p14:tracePt t="86797" x="6303963" y="5753100"/>
          <p14:tracePt t="86805" x="6303963" y="5795963"/>
          <p14:tracePt t="86813" x="6296025" y="5854700"/>
          <p14:tracePt t="86821" x="6286500" y="5905500"/>
          <p14:tracePt t="86829" x="6278563" y="5965825"/>
          <p14:tracePt t="86837" x="6270625" y="6034088"/>
          <p14:tracePt t="86845" x="6270625" y="6102350"/>
          <p14:tracePt t="86853" x="6270625" y="6143625"/>
          <p14:tracePt t="86861" x="6270625" y="6194425"/>
          <p14:tracePt t="86869" x="6261100" y="6237288"/>
          <p14:tracePt t="86877" x="6253163" y="6288088"/>
          <p14:tracePt t="86887" x="6253163" y="6338888"/>
          <p14:tracePt t="86903" x="6235700" y="6407150"/>
          <p14:tracePt t="86909" x="6235700" y="6416675"/>
          <p14:tracePt t="86919" x="6235700" y="6442075"/>
          <p14:tracePt t="86925" x="6235700" y="6457950"/>
          <p14:tracePt t="86935" x="6227763" y="6467475"/>
          <p14:tracePt t="87111" x="6227763" y="6450013"/>
          <p14:tracePt t="87119" x="6227763" y="6416675"/>
          <p14:tracePt t="87127" x="6227763" y="6407150"/>
          <p14:tracePt t="87145" x="6227763" y="6348413"/>
          <p14:tracePt t="87156" x="6227763" y="6305550"/>
          <p14:tracePt t="87159" x="6227763" y="6237288"/>
          <p14:tracePt t="87165" x="6219825" y="6153150"/>
          <p14:tracePt t="87173" x="6219825" y="6049963"/>
          <p14:tracePt t="87181" x="6219825" y="5940425"/>
          <p14:tracePt t="87189" x="6219825" y="5813425"/>
          <p14:tracePt t="87197" x="6219825" y="5676900"/>
          <p14:tracePt t="87205" x="6219825" y="5514975"/>
          <p14:tracePt t="87213" x="6219825" y="5353050"/>
          <p14:tracePt t="87221" x="6219825" y="5183188"/>
          <p14:tracePt t="87229" x="6245225" y="5030788"/>
          <p14:tracePt t="87237" x="6261100" y="4878388"/>
          <p14:tracePt t="87245" x="6278563" y="4759325"/>
          <p14:tracePt t="87253" x="6286500" y="4640263"/>
          <p14:tracePt t="87261" x="6296025" y="4538663"/>
          <p14:tracePt t="87269" x="6303963" y="4470400"/>
          <p14:tracePt t="87277" x="6311900" y="4410075"/>
          <p14:tracePt t="87286" x="6321425" y="4368800"/>
          <p14:tracePt t="87293" x="6321425" y="4316413"/>
          <p14:tracePt t="87302" x="6321425" y="4283075"/>
          <p14:tracePt t="87309" x="6321425" y="4275138"/>
          <p14:tracePt t="87318" x="6329363" y="4249738"/>
          <p14:tracePt t="87325" x="6329363" y="4232275"/>
          <p14:tracePt t="87334" x="6329363" y="4214813"/>
          <p14:tracePt t="87341" x="6329363" y="4197350"/>
          <p14:tracePt t="87351" x="6329363" y="4181475"/>
          <p14:tracePt t="87357" x="6329363" y="4171950"/>
          <p14:tracePt t="87368" x="6329363" y="4146550"/>
          <p14:tracePt t="87373" x="6338888" y="4130675"/>
          <p14:tracePt t="87389" x="6338888" y="4113213"/>
          <p14:tracePt t="87397" x="6338888" y="4105275"/>
          <p14:tracePt t="87405" x="6346825" y="4095750"/>
          <p14:tracePt t="87413" x="6354763" y="4087813"/>
          <p14:tracePt t="87421" x="6354763" y="4070350"/>
          <p14:tracePt t="87437" x="6354763" y="4062413"/>
          <p14:tracePt t="87453" x="6354763" y="4052888"/>
          <p14:tracePt t="87461" x="6354763" y="4044950"/>
          <p14:tracePt t="87469" x="6354763" y="4037013"/>
          <p14:tracePt t="87502" x="6354763" y="4027488"/>
          <p14:tracePt t="87518" x="6354763" y="4019550"/>
          <p14:tracePt t="87525" x="6354763" y="4011613"/>
          <p14:tracePt t="87535" x="6354763" y="4002088"/>
          <p14:tracePt t="87552" x="6354763" y="3994150"/>
          <p14:tracePt t="87557" x="6354763" y="3986213"/>
          <p14:tracePt t="87568" x="6346825" y="3968750"/>
          <p14:tracePt t="87582" x="6346825" y="3960813"/>
          <p14:tracePt t="87597" x="6346825" y="3943350"/>
          <p14:tracePt t="87605" x="6338888" y="3925888"/>
          <p14:tracePt t="87615" x="6329363" y="3900488"/>
          <p14:tracePt t="87630" x="6321425" y="3883025"/>
          <p14:tracePt t="87637" x="6321425" y="3875088"/>
          <p14:tracePt t="87653" x="6311900" y="3857625"/>
          <p14:tracePt t="87677" x="6311900" y="3849688"/>
          <p14:tracePt t="87686" x="6311900" y="3841750"/>
          <p14:tracePt t="87710" x="6311900" y="3849688"/>
          <p14:tracePt t="87719" x="6311900" y="3857625"/>
          <p14:tracePt t="87725" x="6311900" y="3883025"/>
          <p14:tracePt t="87734" x="6311900" y="3925888"/>
          <p14:tracePt t="87742" x="6311900" y="3960813"/>
          <p14:tracePt t="87752" x="6303963" y="3976688"/>
          <p14:tracePt t="87757" x="6303963" y="4011613"/>
          <p14:tracePt t="87768" x="6296025" y="4070350"/>
          <p14:tracePt t="87774" x="6286500" y="4130675"/>
          <p14:tracePt t="87782" x="6278563" y="4197350"/>
          <p14:tracePt t="87789" x="6278563" y="4283075"/>
          <p14:tracePt t="87797" x="6278563" y="4376738"/>
          <p14:tracePt t="87806" x="6270625" y="4478338"/>
          <p14:tracePt t="87813" x="6261100" y="4579938"/>
          <p14:tracePt t="87821" x="6261100" y="4691063"/>
          <p14:tracePt t="87829" x="6261100" y="4810125"/>
          <p14:tracePt t="87837" x="6261100" y="4894263"/>
          <p14:tracePt t="87845" x="6261100" y="4979988"/>
          <p14:tracePt t="87853" x="6261100" y="5056188"/>
          <p14:tracePt t="87861" x="6261100" y="5116513"/>
          <p14:tracePt t="87869" x="6261100" y="5157788"/>
          <p14:tracePt t="87886" x="6261100" y="5251450"/>
          <p14:tracePt t="87893" x="6261100" y="5294313"/>
          <p14:tracePt t="87903" x="6261100" y="5345113"/>
          <p14:tracePt t="87909" x="6261100" y="5387975"/>
          <p14:tracePt t="87919" x="6261100" y="5438775"/>
          <p14:tracePt t="87926" x="6261100" y="5481638"/>
          <p14:tracePt t="87935" x="6261100" y="5540375"/>
          <p14:tracePt t="87941" x="6261100" y="5575300"/>
          <p14:tracePt t="87952" x="6253163" y="5616575"/>
          <p14:tracePt t="87957" x="6245225" y="5659438"/>
          <p14:tracePt t="87968" x="6235700" y="5694363"/>
          <p14:tracePt t="87974" x="6227763" y="5745163"/>
          <p14:tracePt t="87984" x="6219825" y="5788025"/>
          <p14:tracePt t="87989" x="6219825" y="5821363"/>
          <p14:tracePt t="87997" x="6219825" y="5864225"/>
          <p14:tracePt t="88005" x="6219825" y="5897563"/>
          <p14:tracePt t="88013" x="6219825" y="5932488"/>
          <p14:tracePt t="88021" x="6219825" y="5957888"/>
          <p14:tracePt t="88029" x="6219825" y="5973763"/>
          <p14:tracePt t="88037" x="6219825" y="5991225"/>
          <p14:tracePt t="88045" x="6210300" y="6008688"/>
          <p14:tracePt t="88061" x="6210300" y="6016625"/>
          <p14:tracePt t="88109" x="6202363" y="6016625"/>
          <p14:tracePt t="88157" x="6202363" y="5999163"/>
          <p14:tracePt t="88166" x="6194425" y="5991225"/>
          <p14:tracePt t="88173" x="6184900" y="5973763"/>
          <p14:tracePt t="88183" x="6184900" y="5957888"/>
          <p14:tracePt t="88190" x="6184900" y="5932488"/>
          <p14:tracePt t="88197" x="6184900" y="5905500"/>
          <p14:tracePt t="88205" x="6184900" y="5889625"/>
          <p14:tracePt t="88213" x="6176963" y="5846763"/>
          <p14:tracePt t="88221" x="6167438" y="5795963"/>
          <p14:tracePt t="88229" x="6159500" y="5719763"/>
          <p14:tracePt t="88237" x="6151563" y="5626100"/>
          <p14:tracePt t="88246" x="6142038" y="5514975"/>
          <p14:tracePt t="88255" x="6126163" y="5405438"/>
          <p14:tracePt t="88261" x="6126163" y="5268913"/>
          <p14:tracePt t="88271" x="6126163" y="5081588"/>
          <p14:tracePt t="88277" x="6108700" y="4886325"/>
          <p14:tracePt t="88286" x="6091238" y="4716463"/>
          <p14:tracePt t="88294" x="6091238" y="4529138"/>
          <p14:tracePt t="88302" x="6091238" y="4341813"/>
          <p14:tracePt t="88309" x="6091238" y="4197350"/>
          <p14:tracePt t="88319" x="6108700" y="4044950"/>
          <p14:tracePt t="88325" x="6116638" y="3925888"/>
          <p14:tracePt t="88335" x="6126163" y="3824288"/>
          <p14:tracePt t="88341" x="6142038" y="3738563"/>
          <p14:tracePt t="88352" x="6151563" y="3671888"/>
          <p14:tracePt t="88357" x="6167438" y="3611563"/>
          <p14:tracePt t="88368" x="6176963" y="3560763"/>
          <p14:tracePt t="88384" x="6184900" y="3552825"/>
          <p14:tracePt t="88421" x="6194425" y="3552825"/>
          <p14:tracePt t="88435" x="6194425" y="3578225"/>
          <p14:tracePt t="88442" x="6194425" y="3594100"/>
          <p14:tracePt t="88452" x="6194425" y="3629025"/>
          <p14:tracePt t="88458" x="6202363" y="3654425"/>
          <p14:tracePt t="88469" x="6210300" y="3671888"/>
          <p14:tracePt t="88474" x="6219825" y="3722688"/>
          <p14:tracePt t="88484" x="6235700" y="3790950"/>
          <p14:tracePt t="88489" x="6245225" y="3857625"/>
          <p14:tracePt t="88498" x="6253163" y="3951288"/>
          <p14:tracePt t="88505" x="6270625" y="4062413"/>
          <p14:tracePt t="88514" x="6278563" y="4224338"/>
          <p14:tracePt t="88522" x="6278563" y="4359275"/>
          <p14:tracePt t="88530" x="6278563" y="4546600"/>
          <p14:tracePt t="88538" x="6296025" y="4716463"/>
          <p14:tracePt t="88546" x="6303963" y="4886325"/>
          <p14:tracePt t="88554" x="6303963" y="4997450"/>
          <p14:tracePt t="88562" x="6303963" y="5106988"/>
          <p14:tracePt t="88570" x="6303963" y="5208588"/>
          <p14:tracePt t="88577" x="6303963" y="5302250"/>
          <p14:tracePt t="88586" x="6303963" y="5380038"/>
          <p14:tracePt t="88594" x="6303963" y="5464175"/>
          <p14:tracePt t="88604" x="6303963" y="5540375"/>
          <p14:tracePt t="88609" x="6296025" y="5616575"/>
          <p14:tracePt t="88620" x="6278563" y="5694363"/>
          <p14:tracePt t="88626" x="6261100" y="5761038"/>
          <p14:tracePt t="88635" x="6253163" y="5813425"/>
          <p14:tracePt t="88642" x="6245225" y="5846763"/>
          <p14:tracePt t="88653" x="6235700" y="5872163"/>
          <p14:tracePt t="88658" x="6235700" y="5880100"/>
          <p14:tracePt t="88670" x="6235700" y="5897563"/>
          <p14:tracePt t="88674" x="6235700" y="5905500"/>
          <p14:tracePt t="88686" x="6235700" y="5915025"/>
          <p14:tracePt t="88690" x="6235700" y="5922963"/>
          <p14:tracePt t="88697" x="6235700" y="5932488"/>
          <p14:tracePt t="88705" x="6235700" y="5940425"/>
          <p14:tracePt t="88713" x="6227763" y="5957888"/>
          <p14:tracePt t="88729" x="6227763" y="5965825"/>
          <p14:tracePt t="88737" x="6227763" y="5983288"/>
          <p14:tracePt t="88745" x="6227763" y="5991225"/>
          <p14:tracePt t="88753" x="6227763" y="5999163"/>
          <p14:tracePt t="88762" x="6227763" y="6016625"/>
          <p14:tracePt t="88769" x="6235700" y="6034088"/>
          <p14:tracePt t="88778" x="6245225" y="6034088"/>
          <p14:tracePt t="88786" x="6245225" y="6049963"/>
          <p14:tracePt t="88793" x="6245225" y="6059488"/>
          <p14:tracePt t="88883" x="6235700" y="6059488"/>
          <p14:tracePt t="88899" x="6235700" y="6042025"/>
          <p14:tracePt t="88907" x="6227763" y="6024563"/>
          <p14:tracePt t="88915" x="6219825" y="6008688"/>
          <p14:tracePt t="88923" x="6219825" y="5973763"/>
          <p14:tracePt t="88931" x="6210300" y="5957888"/>
          <p14:tracePt t="88939" x="6210300" y="5940425"/>
          <p14:tracePt t="88946" x="6210300" y="5915025"/>
          <p14:tracePt t="88953" x="6202363" y="5880100"/>
          <p14:tracePt t="88961" x="6194425" y="5838825"/>
          <p14:tracePt t="88969" x="6184900" y="5803900"/>
          <p14:tracePt t="88977" x="6176963" y="5753100"/>
          <p14:tracePt t="88986" x="6167438" y="5694363"/>
          <p14:tracePt t="88993" x="6167438" y="5641975"/>
          <p14:tracePt t="89003" x="6167438" y="5583238"/>
          <p14:tracePt t="89009" x="6167438" y="5540375"/>
          <p14:tracePt t="89019" x="6167438" y="5481638"/>
          <p14:tracePt t="89025" x="6167438" y="5413375"/>
          <p14:tracePt t="89035" x="6167438" y="5327650"/>
          <p14:tracePt t="89041" x="6176963" y="5243513"/>
          <p14:tracePt t="89050" x="6176963" y="5141913"/>
          <p14:tracePt t="89057" x="6176963" y="5048250"/>
          <p14:tracePt t="89068" x="6176963" y="4972050"/>
          <p14:tracePt t="89073" x="6184900" y="4886325"/>
          <p14:tracePt t="89085" x="6184900" y="4810125"/>
          <p14:tracePt t="89089" x="6194425" y="4749800"/>
          <p14:tracePt t="89097" x="6202363" y="4691063"/>
          <p14:tracePt t="89105" x="6210300" y="4648200"/>
          <p14:tracePt t="89113" x="6219825" y="4605338"/>
          <p14:tracePt t="89120" x="6219825" y="4572000"/>
          <p14:tracePt t="89129" x="6227763" y="4546600"/>
          <p14:tracePt t="89137" x="6235700" y="4521200"/>
          <p14:tracePt t="89144" x="6235700" y="4495800"/>
          <p14:tracePt t="89154" x="6235700" y="4486275"/>
          <p14:tracePt t="89161" x="6245225" y="4478338"/>
          <p14:tracePt t="89169" x="6245225" y="4460875"/>
          <p14:tracePt t="89177" x="6245225" y="4452938"/>
          <p14:tracePt t="89185" x="6253163" y="4445000"/>
          <p14:tracePt t="89202" x="6253163" y="4427538"/>
          <p14:tracePt t="89219" x="6253163" y="4419600"/>
          <p14:tracePt t="89225" x="6253163" y="4410075"/>
          <p14:tracePt t="89235" x="6253163" y="4384675"/>
          <p14:tracePt t="89251" x="6253163" y="4376738"/>
          <p14:tracePt t="89273" x="6253163" y="4368800"/>
          <p14:tracePt t="89297" x="6253163" y="4351338"/>
          <p14:tracePt t="89483" x="6253163" y="4376738"/>
          <p14:tracePt t="89490" x="6253163" y="4410075"/>
          <p14:tracePt t="89500" x="6253163" y="4427538"/>
          <p14:tracePt t="89505" x="6253163" y="4452938"/>
          <p14:tracePt t="89513" x="6253163" y="4503738"/>
          <p14:tracePt t="89521" x="6253163" y="4572000"/>
          <p14:tracePt t="89529" x="6253163" y="4648200"/>
          <p14:tracePt t="89537" x="6253163" y="4741863"/>
          <p14:tracePt t="89545" x="6253163" y="4827588"/>
          <p14:tracePt t="89553" x="6253163" y="4929188"/>
          <p14:tracePt t="89561" x="6235700" y="5030788"/>
          <p14:tracePt t="89569" x="6219825" y="5132388"/>
          <p14:tracePt t="89577" x="6210300" y="5251450"/>
          <p14:tracePt t="89586" x="6194425" y="5362575"/>
          <p14:tracePt t="89593" x="6167438" y="5481638"/>
          <p14:tracePt t="89603" x="6159500" y="5565775"/>
          <p14:tracePt t="89609" x="6159500" y="5634038"/>
          <p14:tracePt t="89619" x="6159500" y="5694363"/>
          <p14:tracePt t="89625" x="6159500" y="5727700"/>
          <p14:tracePt t="89666" x="6151563" y="5735638"/>
          <p14:tracePt t="89684" x="6142038" y="5735638"/>
          <p14:tracePt t="89689" x="6142038" y="5727700"/>
          <p14:tracePt t="89697" x="6134100" y="5710238"/>
          <p14:tracePt t="89705" x="6134100" y="5702300"/>
          <p14:tracePt t="89713" x="6134100" y="5694363"/>
          <p14:tracePt t="89729" x="6134100" y="5684838"/>
          <p14:tracePt t="89737" x="6126163" y="5676900"/>
          <p14:tracePt t="89745" x="6126163" y="5668963"/>
          <p14:tracePt t="89761" x="6126163" y="5659438"/>
          <p14:tracePt t="89769" x="6126163" y="5634038"/>
          <p14:tracePt t="89777" x="6126163" y="5616575"/>
          <p14:tracePt t="89785" x="6126163" y="5591175"/>
          <p14:tracePt t="89793" x="6126163" y="5583238"/>
          <p14:tracePt t="89803" x="6126163" y="5565775"/>
          <p14:tracePt t="89809" x="6126163" y="5524500"/>
          <p14:tracePt t="89818" x="6126163" y="5464175"/>
          <p14:tracePt t="89825" x="6126163" y="5405438"/>
          <p14:tracePt t="89835" x="6126163" y="5327650"/>
          <p14:tracePt t="89841" x="6116638" y="5235575"/>
          <p14:tracePt t="89851" x="6100763" y="5132388"/>
          <p14:tracePt t="89857" x="6100763" y="5048250"/>
          <p14:tracePt t="89868" x="6091238" y="4946650"/>
          <p14:tracePt t="89873" x="6091238" y="4843463"/>
          <p14:tracePt t="89886" x="6091238" y="4741863"/>
          <p14:tracePt t="89889" x="6083300" y="4648200"/>
          <p14:tracePt t="89897" x="6083300" y="4554538"/>
          <p14:tracePt t="89905" x="6083300" y="4503738"/>
          <p14:tracePt t="89913" x="6083300" y="4452938"/>
          <p14:tracePt t="89921" x="6083300" y="4419600"/>
          <p14:tracePt t="89929" x="6083300" y="4384675"/>
          <p14:tracePt t="89937" x="6091238" y="4359275"/>
          <p14:tracePt t="89945" x="6100763" y="4333875"/>
          <p14:tracePt t="89953" x="6100763" y="4316413"/>
          <p14:tracePt t="89961" x="6100763" y="4300538"/>
          <p14:tracePt t="89969" x="6108700" y="4283075"/>
          <p14:tracePt t="89977" x="6108700" y="4275138"/>
          <p14:tracePt t="89985" x="6108700" y="4257675"/>
          <p14:tracePt t="90002" x="6108700" y="4249738"/>
          <p14:tracePt t="90051" x="6108700" y="4257675"/>
          <p14:tracePt t="90056" x="6108700" y="4265613"/>
          <p14:tracePt t="90065" x="6108700" y="4283075"/>
          <p14:tracePt t="90072" x="6108700" y="4300538"/>
          <p14:tracePt t="90080" x="6108700" y="4333875"/>
          <p14:tracePt t="90088" x="6108700" y="4376738"/>
          <p14:tracePt t="90096" x="6116638" y="4445000"/>
          <p14:tracePt t="90105" x="6116638" y="4529138"/>
          <p14:tracePt t="90113" x="6126163" y="4597400"/>
          <p14:tracePt t="90121" x="6126163" y="4657725"/>
          <p14:tracePt t="90129" x="6126163" y="4741863"/>
          <p14:tracePt t="90137" x="6134100" y="4835525"/>
          <p14:tracePt t="90145" x="6134100" y="4937125"/>
          <p14:tracePt t="90153" x="6134100" y="5038725"/>
          <p14:tracePt t="90161" x="6134100" y="5149850"/>
          <p14:tracePt t="90169" x="6134100" y="5286375"/>
          <p14:tracePt t="90177" x="6134100" y="5413375"/>
          <p14:tracePt t="90185" x="6134100" y="5524500"/>
          <p14:tracePt t="90193" x="6142038" y="5626100"/>
          <p14:tracePt t="90202" x="6142038" y="5702300"/>
          <p14:tracePt t="90209" x="6151563" y="5770563"/>
          <p14:tracePt t="90218" x="6151563" y="5821363"/>
          <p14:tracePt t="90225" x="6151563" y="5829300"/>
          <p14:tracePt t="90235" x="6151563" y="5838825"/>
          <p14:tracePt t="90305" x="6159500" y="5838825"/>
          <p14:tracePt t="90321" x="6167438" y="5829300"/>
          <p14:tracePt t="90328" x="6176963" y="5821363"/>
          <p14:tracePt t="90337" x="6176963" y="5813425"/>
          <p14:tracePt t="90345" x="6176963" y="5803900"/>
          <p14:tracePt t="90353" x="6176963" y="5795963"/>
          <p14:tracePt t="90360" x="6176963" y="5788025"/>
          <p14:tracePt t="90369" x="6184900" y="5770563"/>
          <p14:tracePt t="90376" x="6202363" y="5735638"/>
          <p14:tracePt t="90386" x="6202363" y="5727700"/>
          <p14:tracePt t="90392" x="6210300" y="5694363"/>
          <p14:tracePt t="90402" x="6210300" y="5676900"/>
          <p14:tracePt t="90409" x="6210300" y="5641975"/>
          <p14:tracePt t="90418" x="6210300" y="5583238"/>
          <p14:tracePt t="90425" x="6219825" y="5524500"/>
          <p14:tracePt t="90435" x="6219825" y="5446713"/>
          <p14:tracePt t="90440" x="6219825" y="5370513"/>
          <p14:tracePt t="90451" x="6227763" y="5276850"/>
          <p14:tracePt t="90456" x="6245225" y="5183188"/>
          <p14:tracePt t="90469" x="6253163" y="5091113"/>
          <p14:tracePt t="90473" x="6270625" y="4997450"/>
          <p14:tracePt t="90483" x="6286500" y="4929188"/>
          <p14:tracePt t="90489" x="6296025" y="4868863"/>
          <p14:tracePt t="90497" x="6303963" y="4802188"/>
          <p14:tracePt t="90505" x="6321425" y="4749800"/>
          <p14:tracePt t="90513" x="6329363" y="4716463"/>
          <p14:tracePt t="90521" x="6329363" y="4691063"/>
          <p14:tracePt t="90529" x="6338888" y="4683125"/>
          <p14:tracePt t="90537" x="6338888" y="4673600"/>
          <p14:tracePt t="90545" x="6346825" y="4665663"/>
          <p14:tracePt t="90561" x="6346825" y="4657725"/>
          <p14:tracePt t="90569" x="6346825" y="4648200"/>
          <p14:tracePt t="90577" x="6346825" y="4640263"/>
          <p14:tracePt t="90585" x="6354763" y="4640263"/>
          <p14:tracePt t="90593" x="6354763" y="4630738"/>
          <p14:tracePt t="90610" x="6354763" y="4622800"/>
          <p14:tracePt t="90618" x="6354763" y="4605338"/>
          <p14:tracePt t="90625" x="6354763" y="4589463"/>
          <p14:tracePt t="90636" x="6354763" y="4572000"/>
          <p14:tracePt t="90641" x="6354763" y="4546600"/>
          <p14:tracePt t="90652" x="6364288" y="4538663"/>
          <p14:tracePt t="90656" x="6364288" y="4521200"/>
          <p14:tracePt t="90667" x="6364288" y="4495800"/>
          <p14:tracePt t="90672" x="6364288" y="4470400"/>
          <p14:tracePt t="90680" x="6364288" y="4435475"/>
          <p14:tracePt t="90688" x="6364288" y="4394200"/>
          <p14:tracePt t="90696" x="6364288" y="4368800"/>
          <p14:tracePt t="90704" x="6364288" y="4333875"/>
          <p14:tracePt t="90712" x="6364288" y="4308475"/>
          <p14:tracePt t="90720" x="6364288" y="4291013"/>
          <p14:tracePt t="90728" x="6364288" y="4265613"/>
          <p14:tracePt t="90737" x="6364288" y="4232275"/>
          <p14:tracePt t="90744" x="6354763" y="4206875"/>
          <p14:tracePt t="90752" x="6346825" y="4181475"/>
          <p14:tracePt t="90760" x="6346825" y="4171950"/>
          <p14:tracePt t="90769" x="6329363" y="4138613"/>
          <p14:tracePt t="90785" x="6321425" y="4121150"/>
          <p14:tracePt t="90792" x="6321425" y="4113213"/>
          <p14:tracePt t="90802" x="6321425" y="4105275"/>
          <p14:tracePt t="90809" x="6321425" y="4095750"/>
          <p14:tracePt t="90818" x="6303963" y="4079875"/>
          <p14:tracePt t="90836" x="6296025" y="4062413"/>
          <p14:tracePt t="90841" x="6296025" y="4052888"/>
          <p14:tracePt t="90850" x="6296025" y="4044950"/>
          <p14:tracePt t="90867" x="6286500" y="4027488"/>
          <p14:tracePt t="90873" x="6278563" y="4019550"/>
          <p14:tracePt t="90987" x="6278563" y="4037013"/>
          <p14:tracePt t="90994" x="6278563" y="4052888"/>
          <p14:tracePt t="91003" x="6261100" y="4087813"/>
          <p14:tracePt t="91011" x="6261100" y="4121150"/>
          <p14:tracePt t="91023" x="6261100" y="4146550"/>
          <p14:tracePt t="91025" x="6261100" y="4189413"/>
          <p14:tracePt t="91035" x="6261100" y="4257675"/>
          <p14:tracePt t="91041" x="6278563" y="4333875"/>
          <p14:tracePt t="91051" x="6286500" y="4435475"/>
          <p14:tracePt t="91057" x="6296025" y="4564063"/>
          <p14:tracePt t="91068" x="6296025" y="4699000"/>
          <p14:tracePt t="91073" x="6296025" y="4843463"/>
          <p14:tracePt t="91083" x="6296025" y="5005388"/>
          <p14:tracePt t="91089" x="6296025" y="5141913"/>
          <p14:tracePt t="91097" x="6296025" y="5286375"/>
          <p14:tracePt t="91105" x="6296025" y="5405438"/>
          <p14:tracePt t="91113" x="6296025" y="5524500"/>
          <p14:tracePt t="91121" x="6296025" y="5608638"/>
          <p14:tracePt t="91129" x="6286500" y="5694363"/>
          <p14:tracePt t="91137" x="6278563" y="5761038"/>
          <p14:tracePt t="91145" x="6278563" y="5821363"/>
          <p14:tracePt t="91153" x="6278563" y="5854700"/>
          <p14:tracePt t="91160" x="6278563" y="5880100"/>
          <p14:tracePt t="91169" x="6270625" y="5880100"/>
          <p14:tracePt t="91177" x="6270625" y="5889625"/>
          <p14:tracePt t="91281" x="6270625" y="5897563"/>
          <p14:tracePt t="91313" x="6270625" y="5905500"/>
          <p14:tracePt t="91345" x="6270625" y="5915025"/>
          <p14:tracePt t="91510" x="6270625" y="5922963"/>
          <p14:tracePt t="91543" x="6270625" y="5940425"/>
          <p14:tracePt t="91559" x="6278563" y="5948363"/>
          <p14:tracePt t="91717" x="6286500" y="5957888"/>
          <p14:tracePt t="91734" x="6296025" y="5957888"/>
          <p14:tracePt t="91740" x="6303963" y="5965825"/>
          <p14:tracePt t="91750" x="6329363" y="5965825"/>
          <p14:tracePt t="91756" x="6338888" y="5965825"/>
          <p14:tracePt t="91766" x="6364288" y="5965825"/>
          <p14:tracePt t="91772" x="6389688" y="5983288"/>
          <p14:tracePt t="91783" x="6405563" y="5991225"/>
          <p14:tracePt t="91788" x="6440488" y="5999163"/>
          <p14:tracePt t="91796" x="6483350" y="6016625"/>
          <p14:tracePt t="91804" x="6542088" y="6034088"/>
          <p14:tracePt t="91812" x="6618288" y="6049963"/>
          <p14:tracePt t="91820" x="6678613" y="6067425"/>
          <p14:tracePt t="91828" x="6719888" y="6084888"/>
          <p14:tracePt t="91836" x="6770688" y="6102350"/>
          <p14:tracePt t="91844" x="6823075" y="6118225"/>
          <p14:tracePt t="91852" x="6856413" y="6135688"/>
          <p14:tracePt t="91860" x="6899275" y="6161088"/>
          <p14:tracePt t="91869" x="6915150" y="6169025"/>
          <p14:tracePt t="91876" x="6915150" y="6178550"/>
          <p14:tracePt t="91902" x="6967538" y="6186488"/>
          <p14:tracePt t="91909" x="6975475" y="6186488"/>
          <p14:tracePt t="91918" x="6975475" y="6203950"/>
          <p14:tracePt t="91925" x="6975475" y="6211888"/>
          <p14:tracePt t="91935" x="6975475" y="6221413"/>
          <p14:tracePt t="91951" x="6975475" y="6229350"/>
          <p14:tracePt t="91957" x="6950075" y="6229350"/>
          <p14:tracePt t="91968" x="6924675" y="6229350"/>
          <p14:tracePt t="91973" x="6889750" y="6229350"/>
          <p14:tracePt t="91983" x="6864350" y="6229350"/>
          <p14:tracePt t="91989" x="6838950" y="6229350"/>
          <p14:tracePt t="91997" x="6797675" y="6221413"/>
          <p14:tracePt t="92005" x="6754813" y="6211888"/>
          <p14:tracePt t="92013" x="6704013" y="6194425"/>
          <p14:tracePt t="92021" x="6661150" y="6169025"/>
          <p14:tracePt t="92029" x="6600825" y="6135688"/>
          <p14:tracePt t="92037" x="6550025" y="6102350"/>
          <p14:tracePt t="92045" x="6516688" y="6076950"/>
          <p14:tracePt t="92053" x="6491288" y="6034088"/>
          <p14:tracePt t="92061" x="6483350" y="5999163"/>
          <p14:tracePt t="92069" x="6465888" y="5948363"/>
          <p14:tracePt t="92077" x="6456363" y="5897563"/>
          <p14:tracePt t="92085" x="6448425" y="5854700"/>
          <p14:tracePt t="92093" x="6440488" y="5795963"/>
          <p14:tracePt t="92102" x="6440488" y="5727700"/>
          <p14:tracePt t="92109" x="6430963" y="5641975"/>
          <p14:tracePt t="92119" x="6430963" y="5557838"/>
          <p14:tracePt t="92125" x="6430963" y="5456238"/>
          <p14:tracePt t="92135" x="6430963" y="5353050"/>
          <p14:tracePt t="92141" x="6440488" y="5235575"/>
          <p14:tracePt t="92151" x="6465888" y="5124450"/>
          <p14:tracePt t="92158" x="6491288" y="5030788"/>
          <p14:tracePt t="92167" x="6516688" y="4946650"/>
          <p14:tracePt t="92173" x="6534150" y="4868863"/>
          <p14:tracePt t="92183" x="6542088" y="4802188"/>
          <p14:tracePt t="92189" x="6550025" y="4724400"/>
          <p14:tracePt t="92200" x="6559550" y="4673600"/>
          <p14:tracePt t="92205" x="6567488" y="4622800"/>
          <p14:tracePt t="92213" x="6575425" y="4564063"/>
          <p14:tracePt t="92221" x="6575425" y="4521200"/>
          <p14:tracePt t="92229" x="6575425" y="4478338"/>
          <p14:tracePt t="92237" x="6575425" y="4452938"/>
          <p14:tracePt t="92245" x="6575425" y="4427538"/>
          <p14:tracePt t="92253" x="6584950" y="4402138"/>
          <p14:tracePt t="92269" x="6584950" y="4394200"/>
          <p14:tracePt t="92277" x="6592888" y="4376738"/>
          <p14:tracePt t="92293" x="6592888" y="4368800"/>
          <p14:tracePt t="92301" x="6600825" y="4359275"/>
          <p14:tracePt t="92309" x="6600825" y="4351338"/>
          <p14:tracePt t="92325" x="6610350" y="4351338"/>
          <p14:tracePt t="92405" x="6592888" y="4368800"/>
          <p14:tracePt t="92412" x="6584950" y="4368800"/>
          <p14:tracePt t="92420" x="6550025" y="4394200"/>
          <p14:tracePt t="92429" x="6508750" y="4435475"/>
          <p14:tracePt t="92436" x="6491288" y="4478338"/>
          <p14:tracePt t="92444" x="6473825" y="4495800"/>
          <p14:tracePt t="92452" x="6448425" y="4538663"/>
          <p14:tracePt t="92460" x="6405563" y="4622800"/>
          <p14:tracePt t="92468" x="6372225" y="4708525"/>
          <p14:tracePt t="92476" x="6321425" y="4810125"/>
          <p14:tracePt t="92485" x="6286500" y="4903788"/>
          <p14:tracePt t="92492" x="6253163" y="5013325"/>
          <p14:tracePt t="92501" x="6235700" y="5106988"/>
          <p14:tracePt t="92508" x="6219825" y="5192713"/>
          <p14:tracePt t="92518" x="6210300" y="5268913"/>
          <p14:tracePt t="92524" x="6202363" y="5337175"/>
          <p14:tracePt t="92534" x="6202363" y="5387975"/>
          <p14:tracePt t="92540" x="6202363" y="5438775"/>
          <p14:tracePt t="92550" x="6202363" y="5472113"/>
          <p14:tracePt t="92558" x="6219825" y="5524500"/>
          <p14:tracePt t="92568" x="6227763" y="5557838"/>
          <p14:tracePt t="92574" x="6245225" y="5600700"/>
          <p14:tracePt t="92585" x="6270625" y="5641975"/>
          <p14:tracePt t="92589" x="6296025" y="5668963"/>
          <p14:tracePt t="92599" x="6311900" y="5702300"/>
          <p14:tracePt t="92608" x="6329363" y="5727700"/>
          <p14:tracePt t="92614" x="6346825" y="5761038"/>
          <p14:tracePt t="92621" x="6346825" y="5778500"/>
          <p14:tracePt t="92629" x="6372225" y="5795963"/>
          <p14:tracePt t="92637" x="6380163" y="5813425"/>
          <p14:tracePt t="92645" x="6389688" y="5829300"/>
          <p14:tracePt t="92661" x="6397625" y="5846763"/>
          <p14:tracePt t="92669" x="6405563" y="5872163"/>
          <p14:tracePt t="92678" x="6405563" y="5905500"/>
          <p14:tracePt t="92685" x="6405563" y="5932488"/>
          <p14:tracePt t="92693" x="6415088" y="5973763"/>
          <p14:tracePt t="92702" x="6415088" y="5991225"/>
          <p14:tracePt t="92709" x="6415088" y="6024563"/>
          <p14:tracePt t="92718" x="6415088" y="6059488"/>
          <p14:tracePt t="92725" x="6423025" y="6102350"/>
          <p14:tracePt t="92735" x="6423025" y="6153150"/>
          <p14:tracePt t="92741" x="6430963" y="6194425"/>
          <p14:tracePt t="92751" x="6430963" y="6246813"/>
          <p14:tracePt t="92757" x="6430963" y="6280150"/>
          <p14:tracePt t="92766" x="6430963" y="6323013"/>
          <p14:tracePt t="92773" x="6430963" y="6365875"/>
          <p14:tracePt t="92784" x="6423025" y="6391275"/>
          <p14:tracePt t="92789" x="6405563" y="6399213"/>
          <p14:tracePt t="92797" x="6397625" y="6407150"/>
          <p14:tracePt t="92805" x="6397625" y="6416675"/>
          <p14:tracePt t="92814" x="6380163" y="6416675"/>
          <p14:tracePt t="92829" x="6372225" y="6416675"/>
          <p14:tracePt t="92837" x="6354763" y="6416675"/>
          <p14:tracePt t="92845" x="6338888" y="6416675"/>
          <p14:tracePt t="92853" x="6329363" y="6407150"/>
          <p14:tracePt t="92861" x="6303963" y="6391275"/>
          <p14:tracePt t="92869" x="6286500" y="6373813"/>
          <p14:tracePt t="92886" x="6253163" y="6330950"/>
          <p14:tracePt t="92893" x="6235700" y="6313488"/>
          <p14:tracePt t="92902" x="6227763" y="6288088"/>
          <p14:tracePt t="92909" x="6210300" y="6246813"/>
          <p14:tracePt t="92918" x="6210300" y="6211888"/>
          <p14:tracePt t="92925" x="6210300" y="6178550"/>
          <p14:tracePt t="92935" x="6210300" y="6153150"/>
          <p14:tracePt t="92941" x="6210300" y="6118225"/>
          <p14:tracePt t="92952" x="6210300" y="6084888"/>
          <p14:tracePt t="92957" x="6210300" y="6034088"/>
          <p14:tracePt t="92968" x="6210300" y="5991225"/>
          <p14:tracePt t="92973" x="6202363" y="5940425"/>
          <p14:tracePt t="92984" x="6194425" y="5897563"/>
          <p14:tracePt t="92990" x="6184900" y="5846763"/>
          <p14:tracePt t="93000" x="6176963" y="5813425"/>
          <p14:tracePt t="93005" x="6176963" y="5788025"/>
          <p14:tracePt t="93013" x="6176963" y="5770563"/>
          <p14:tracePt t="93021" x="6176963" y="5745163"/>
          <p14:tracePt t="93029" x="6176963" y="5727700"/>
          <p14:tracePt t="93045" x="6176963" y="5719763"/>
          <p14:tracePt t="93053" x="6184900" y="5702300"/>
          <p14:tracePt t="93069" x="6194425" y="5684838"/>
          <p14:tracePt t="93085" x="6194425" y="5668963"/>
          <p14:tracePt t="93093" x="6202363" y="5659438"/>
          <p14:tracePt t="93103" x="6210300" y="5641975"/>
          <p14:tracePt t="93109" x="6210300" y="5616575"/>
          <p14:tracePt t="93118" x="6219825" y="5591175"/>
          <p14:tracePt t="93126" x="6227763" y="5583238"/>
          <p14:tracePt t="93135" x="6235700" y="5557838"/>
          <p14:tracePt t="93141" x="6253163" y="5540375"/>
          <p14:tracePt t="93152" x="6261100" y="5532438"/>
          <p14:tracePt t="93157" x="6270625" y="5514975"/>
          <p14:tracePt t="93167" x="6286500" y="5489575"/>
          <p14:tracePt t="93173" x="6286500" y="5472113"/>
          <p14:tracePt t="93183" x="6286500" y="5438775"/>
          <p14:tracePt t="93190" x="6286500" y="5405438"/>
          <p14:tracePt t="93197" x="6286500" y="5380038"/>
          <p14:tracePt t="93205" x="6286500" y="5362575"/>
          <p14:tracePt t="93212" x="6286500" y="5337175"/>
          <p14:tracePt t="93221" x="6286500" y="5302250"/>
          <p14:tracePt t="93228" x="6286500" y="5268913"/>
          <p14:tracePt t="93237" x="6286500" y="5218113"/>
          <p14:tracePt t="93244" x="6286500" y="5175250"/>
          <p14:tracePt t="93253" x="6286500" y="5124450"/>
          <p14:tracePt t="93260" x="6286500" y="5091113"/>
          <p14:tracePt t="93269" x="6296025" y="5048250"/>
          <p14:tracePt t="93276" x="6296025" y="4997450"/>
          <p14:tracePt t="93285" x="6296025" y="4954588"/>
          <p14:tracePt t="93292" x="6296025" y="4903788"/>
          <p14:tracePt t="93302" x="6303963" y="4852988"/>
          <p14:tracePt t="93309" x="6303963" y="4802188"/>
          <p14:tracePt t="93318" x="6311900" y="4749800"/>
          <p14:tracePt t="93325" x="6321425" y="4699000"/>
          <p14:tracePt t="93335" x="6321425" y="4657725"/>
          <p14:tracePt t="93341" x="6321425" y="4630738"/>
          <p14:tracePt t="93351" x="6321425" y="4622800"/>
          <p14:tracePt t="93357" x="6321425" y="4605338"/>
          <p14:tracePt t="93366" x="6311900" y="4597400"/>
          <p14:tracePt t="93384" x="6303963" y="4597400"/>
          <p14:tracePt t="93389" x="6296025" y="4597400"/>
          <p14:tracePt t="93397" x="6286500" y="4597400"/>
          <p14:tracePt t="93413" x="6278563" y="4597400"/>
          <p14:tracePt t="93421" x="6245225" y="4605338"/>
          <p14:tracePt t="93429" x="6235700" y="4622800"/>
          <p14:tracePt t="93437" x="6219825" y="4648200"/>
          <p14:tracePt t="93445" x="6210300" y="4673600"/>
          <p14:tracePt t="93453" x="6194425" y="4708525"/>
          <p14:tracePt t="93461" x="6167438" y="4767263"/>
          <p14:tracePt t="93469" x="6151563" y="4827588"/>
          <p14:tracePt t="93477" x="6126163" y="4894263"/>
          <p14:tracePt t="93485" x="6108700" y="4972050"/>
          <p14:tracePt t="93493" x="6083300" y="5038725"/>
          <p14:tracePt t="93502" x="6057900" y="5116513"/>
          <p14:tracePt t="93509" x="6040438" y="5175250"/>
          <p14:tracePt t="93518" x="6032500" y="5243513"/>
          <p14:tracePt t="93525" x="6024563" y="5286375"/>
          <p14:tracePt t="93534" x="6024563" y="5345113"/>
          <p14:tracePt t="93541" x="6032500" y="5395913"/>
          <p14:tracePt t="93551" x="6049963" y="5438775"/>
          <p14:tracePt t="93557" x="6083300" y="5472113"/>
          <p14:tracePt t="93567" x="6116638" y="5497513"/>
          <p14:tracePt t="93573" x="6151563" y="5532438"/>
          <p14:tracePt t="93584" x="6194425" y="5557838"/>
          <p14:tracePt t="93589" x="6235700" y="5575300"/>
          <p14:tracePt t="93597" x="6270625" y="5600700"/>
          <p14:tracePt t="93605" x="6321425" y="5634038"/>
          <p14:tracePt t="93613" x="6364288" y="5659438"/>
          <p14:tracePt t="93621" x="6397625" y="5694363"/>
          <p14:tracePt t="93629" x="6423025" y="5719763"/>
          <p14:tracePt t="93637" x="6448425" y="5761038"/>
          <p14:tracePt t="93645" x="6465888" y="5813425"/>
          <p14:tracePt t="93653" x="6483350" y="5854700"/>
          <p14:tracePt t="93661" x="6499225" y="5905500"/>
          <p14:tracePt t="93669" x="6508750" y="5965825"/>
          <p14:tracePt t="93677" x="6508750" y="6024563"/>
          <p14:tracePt t="93685" x="6508750" y="6092825"/>
          <p14:tracePt t="93693" x="6491288" y="6178550"/>
          <p14:tracePt t="93701" x="6465888" y="6246813"/>
          <p14:tracePt t="93709" x="6440488" y="6305550"/>
          <p14:tracePt t="93718" x="6397625" y="6365875"/>
          <p14:tracePt t="93725" x="6389688" y="6407150"/>
          <p14:tracePt t="93734" x="6372225" y="6416675"/>
          <p14:tracePt t="93741" x="6372225" y="6424613"/>
          <p14:tracePt t="93751" x="6364288" y="6424613"/>
          <p14:tracePt t="93757" x="6354763" y="6424613"/>
          <p14:tracePt t="93767" x="6338888" y="6424613"/>
          <p14:tracePt t="93773" x="6311900" y="6407150"/>
          <p14:tracePt t="93783" x="6303963" y="6365875"/>
          <p14:tracePt t="93789" x="6278563" y="6338888"/>
          <p14:tracePt t="93797" x="6261100" y="6313488"/>
          <p14:tracePt t="93805" x="6235700" y="6272213"/>
          <p14:tracePt t="93813" x="6202363" y="6211888"/>
          <p14:tracePt t="93821" x="6167438" y="6161088"/>
          <p14:tracePt t="93829" x="6126163" y="6084888"/>
          <p14:tracePt t="93837" x="6075363" y="5999163"/>
          <p14:tracePt t="93845" x="6032500" y="5905500"/>
          <p14:tracePt t="93853" x="5997575" y="5813425"/>
          <p14:tracePt t="93861" x="5964238" y="5719763"/>
          <p14:tracePt t="93869" x="5956300" y="5641975"/>
          <p14:tracePt t="93886" x="5946775" y="5456238"/>
          <p14:tracePt t="93893" x="5956300" y="5362575"/>
          <p14:tracePt t="93901" x="5972175" y="5286375"/>
          <p14:tracePt t="93909" x="6007100" y="5200650"/>
          <p14:tracePt t="93918" x="6040438" y="5132388"/>
          <p14:tracePt t="93925" x="6075363" y="5056188"/>
          <p14:tracePt t="93936" x="6116638" y="4987925"/>
          <p14:tracePt t="93941" x="6176963" y="4911725"/>
          <p14:tracePt t="93951" x="6227763" y="4843463"/>
          <p14:tracePt t="93957" x="6286500" y="4775200"/>
          <p14:tracePt t="93966" x="6338888" y="4724400"/>
          <p14:tracePt t="93973" x="6380163" y="4665663"/>
          <p14:tracePt t="93983" x="6430963" y="4614863"/>
          <p14:tracePt t="93989" x="6473825" y="4572000"/>
          <p14:tracePt t="93996" x="6516688" y="4529138"/>
          <p14:tracePt t="94005" x="6550025" y="4503738"/>
          <p14:tracePt t="94012" x="6550025" y="4495800"/>
          <p14:tracePt t="94021" x="6559550" y="4486275"/>
          <p14:tracePt t="94028" x="6559550" y="4478338"/>
          <p14:tracePt t="94052" x="6542088" y="4460875"/>
          <p14:tracePt t="94061" x="6524625" y="4460875"/>
          <p14:tracePt t="94069" x="6516688" y="4452938"/>
          <p14:tracePt t="94076" x="6483350" y="4452938"/>
          <p14:tracePt t="94085" x="6456363" y="4445000"/>
          <p14:tracePt t="94092" x="6423025" y="4445000"/>
          <p14:tracePt t="94102" x="6397625" y="4445000"/>
          <p14:tracePt t="94108" x="6354763" y="4460875"/>
          <p14:tracePt t="94118" x="6321425" y="4503738"/>
          <p14:tracePt t="94124" x="6296025" y="4529138"/>
          <p14:tracePt t="94134" x="6278563" y="4564063"/>
          <p14:tracePt t="94141" x="6253163" y="4597400"/>
          <p14:tracePt t="94151" x="6235700" y="4648200"/>
          <p14:tracePt t="94158" x="6202363" y="4724400"/>
          <p14:tracePt t="94167" x="6176963" y="4802188"/>
          <p14:tracePt t="94173" x="6159500" y="4903788"/>
          <p14:tracePt t="94183" x="6151563" y="5030788"/>
          <p14:tracePt t="94189" x="6151563" y="5157788"/>
          <p14:tracePt t="94200" x="6167438" y="5286375"/>
          <p14:tracePt t="94205" x="6202363" y="5395913"/>
          <p14:tracePt t="94213" x="6261100" y="5507038"/>
          <p14:tracePt t="94221" x="6329363" y="5600700"/>
          <p14:tracePt t="94228" x="6380163" y="5676900"/>
          <p14:tracePt t="94237" x="6430963" y="5735638"/>
          <p14:tracePt t="94244" x="6499225" y="5788025"/>
          <p14:tracePt t="94253" x="6542088" y="5821363"/>
          <p14:tracePt t="94308" x="6542088" y="5829300"/>
          <p14:tracePt t="94317" x="6542088" y="5838825"/>
          <p14:tracePt t="94325" x="6542088" y="5846763"/>
          <p14:tracePt t="94333" x="6542088" y="5864225"/>
          <p14:tracePt t="94340" x="6524625" y="5897563"/>
          <p14:tracePt t="94351" x="6524625" y="5905500"/>
          <p14:tracePt t="94356" x="6499225" y="5940425"/>
          <p14:tracePt t="94367" x="6491288" y="5957888"/>
          <p14:tracePt t="94372" x="6473825" y="5973763"/>
          <p14:tracePt t="94382" x="6448425" y="5991225"/>
          <p14:tracePt t="94389" x="6405563" y="6024563"/>
          <p14:tracePt t="94399" x="6364288" y="6049963"/>
          <p14:tracePt t="94405" x="6338888" y="6076950"/>
          <p14:tracePt t="94413" x="6329363" y="6076950"/>
          <p14:tracePt t="94421" x="6311900" y="6076950"/>
          <p14:tracePt t="94437" x="6303963" y="6076950"/>
          <p14:tracePt t="94445" x="6286500" y="6067425"/>
          <p14:tracePt t="94453" x="6270625" y="6034088"/>
          <p14:tracePt t="94461" x="6261100" y="6008688"/>
          <p14:tracePt t="94469" x="6235700" y="5965825"/>
          <p14:tracePt t="94477" x="6202363" y="5915025"/>
          <p14:tracePt t="94485" x="6159500" y="5854700"/>
          <p14:tracePt t="94493" x="6116638" y="5803900"/>
          <p14:tracePt t="94501" x="6057900" y="5735638"/>
          <p14:tracePt t="94509" x="6015038" y="5684838"/>
          <p14:tracePt t="94518" x="5972175" y="5634038"/>
          <p14:tracePt t="94525" x="5938838" y="5583238"/>
          <p14:tracePt t="94534" x="5921375" y="5532438"/>
          <p14:tracePt t="94541" x="5913438" y="5497513"/>
          <p14:tracePt t="94551" x="5905500" y="5464175"/>
          <p14:tracePt t="94556" x="5895975" y="5413375"/>
          <p14:tracePt t="94567" x="5895975" y="5353050"/>
          <p14:tracePt t="94572" x="5895975" y="5311775"/>
          <p14:tracePt t="94584" x="5895975" y="5251450"/>
          <p14:tracePt t="94592" x="5905500" y="5192713"/>
          <p14:tracePt t="94601" x="5921375" y="5141913"/>
          <p14:tracePt t="94608" x="5938838" y="5099050"/>
          <p14:tracePt t="94618" x="5964238" y="5038725"/>
          <p14:tracePt t="94624" x="6007100" y="4972050"/>
          <p14:tracePt t="94634" x="6032500" y="4911725"/>
          <p14:tracePt t="94641" x="6057900" y="4852988"/>
          <p14:tracePt t="94650" x="6083300" y="4802188"/>
          <p14:tracePt t="94657" x="6100763" y="4759325"/>
          <p14:tracePt t="94666" x="6116638" y="4749800"/>
          <p14:tracePt t="94673" x="6126163" y="4733925"/>
          <p14:tracePt t="94745" x="6134100" y="4724400"/>
          <p14:tracePt t="94810" x="6142038" y="4716463"/>
          <p14:tracePt t="94818" x="6176963" y="4673600"/>
          <p14:tracePt t="94826" x="6176963" y="4648200"/>
          <p14:tracePt t="94836" x="6194425" y="4605338"/>
          <p14:tracePt t="94842" x="6227763" y="4529138"/>
          <p14:tracePt t="94853" x="6245225" y="4427538"/>
          <p14:tracePt t="94858" x="6261100" y="4316413"/>
          <p14:tracePt t="94868" x="6278563" y="4189413"/>
          <p14:tracePt t="94874" x="6286500" y="4062413"/>
          <p14:tracePt t="94887" x="6286500" y="3925888"/>
          <p14:tracePt t="94906" x="6286500" y="3619500"/>
          <p14:tracePt t="94913" x="6286500" y="3560763"/>
          <p14:tracePt t="94921" x="6286500" y="3527425"/>
          <p14:tracePt t="94929" x="6286500" y="3517900"/>
          <p14:tracePt t="94937" x="6286500" y="3509963"/>
          <p14:tracePt t="95051" x="6286500" y="3527425"/>
          <p14:tracePt t="95058" x="6286500" y="3560763"/>
          <p14:tracePt t="95068" x="6296025" y="3611563"/>
          <p14:tracePt t="95073" x="6321425" y="3679825"/>
          <p14:tracePt t="95084" x="6354763" y="3773488"/>
          <p14:tracePt t="95090" x="6380163" y="3875088"/>
          <p14:tracePt t="95101" x="6423025" y="4011613"/>
          <p14:tracePt t="95106" x="6440488" y="4138613"/>
          <p14:tracePt t="95115" x="6465888" y="4291013"/>
          <p14:tracePt t="95121" x="6483350" y="4445000"/>
          <p14:tracePt t="95129" x="6516688" y="4597400"/>
          <p14:tracePt t="95137" x="6559550" y="4741863"/>
          <p14:tracePt t="95146" x="6600825" y="4886325"/>
          <p14:tracePt t="95153" x="6661150" y="5030788"/>
          <p14:tracePt t="95161" x="6737350" y="5167313"/>
          <p14:tracePt t="95170" x="6797675" y="5260975"/>
          <p14:tracePt t="95178" x="6831013" y="5319713"/>
          <p14:tracePt t="95189" x="6873875" y="5370513"/>
          <p14:tracePt t="95195" x="6881813" y="5370513"/>
          <p14:tracePt t="95204" x="6889750" y="5380038"/>
          <p14:tracePt t="95210" x="6899275" y="5380038"/>
          <p14:tracePt t="95218" x="6915150" y="5380038"/>
          <p14:tracePt t="95225" x="6932613" y="5380038"/>
          <p14:tracePt t="95235" x="6958013" y="5370513"/>
          <p14:tracePt t="95241" x="6975475" y="5353050"/>
          <p14:tracePt t="95252" x="7000875" y="5345113"/>
          <p14:tracePt t="95257" x="7034213" y="5327650"/>
          <p14:tracePt t="95267" x="7102475" y="5302250"/>
          <p14:tracePt t="95273" x="7188200" y="5268913"/>
          <p14:tracePt t="95284" x="7289800" y="5243513"/>
          <p14:tracePt t="95289" x="7391400" y="5218113"/>
          <p14:tracePt t="95300" x="7510463" y="5175250"/>
          <p14:tracePt t="95305" x="7612063" y="5149850"/>
          <p14:tracePt t="95317" x="7705725" y="5124450"/>
          <p14:tracePt t="95321" x="7791450" y="5091113"/>
          <p14:tracePt t="95329" x="7859713" y="5064125"/>
          <p14:tracePt t="95337" x="7910513" y="5038725"/>
          <p14:tracePt t="95345" x="7951788" y="5022850"/>
          <p14:tracePt t="95353" x="7977188" y="5013325"/>
          <p14:tracePt t="95361" x="7986713" y="5005388"/>
          <p14:tracePt t="95617" x="7977188" y="5005388"/>
          <p14:tracePt t="95641" x="7969250" y="5005388"/>
          <p14:tracePt t="95650" x="7969250" y="5013325"/>
          <p14:tracePt t="95721" x="7961313" y="5013325"/>
          <p14:tracePt t="95849" x="7951788" y="5013325"/>
          <p14:tracePt t="95858" x="7943850" y="5005388"/>
          <p14:tracePt t="95868" x="7926388" y="4997450"/>
          <p14:tracePt t="95875" x="7900988" y="4979988"/>
          <p14:tracePt t="95886" x="7875588" y="4972050"/>
          <p14:tracePt t="95890" x="7816850" y="4972050"/>
          <p14:tracePt t="95902" x="7740650" y="4972050"/>
          <p14:tracePt t="95906" x="7629525" y="4972050"/>
          <p14:tracePt t="95918" x="7485063" y="4972050"/>
          <p14:tracePt t="95922" x="7315200" y="4987925"/>
          <p14:tracePt t="95931" x="7170738" y="5038725"/>
          <p14:tracePt t="95939" x="7069138" y="5073650"/>
          <p14:tracePt t="95946" x="6950075" y="5116513"/>
          <p14:tracePt t="95956" x="6831013" y="5141913"/>
          <p14:tracePt t="95962" x="6737350" y="5167313"/>
          <p14:tracePt t="95971" x="6678613" y="5183188"/>
          <p14:tracePt t="95978" x="6643688" y="5200650"/>
          <p14:tracePt t="95987" x="6610350" y="5226050"/>
          <p14:tracePt t="95995" x="6592888" y="5260975"/>
          <p14:tracePt t="96005" x="6567488" y="5302250"/>
          <p14:tracePt t="96010" x="6542088" y="5353050"/>
          <p14:tracePt t="96018" x="6516688" y="5413375"/>
          <p14:tracePt t="96025" x="6499225" y="5464175"/>
          <p14:tracePt t="96036" x="6491288" y="5507038"/>
          <p14:tracePt t="96041" x="6491288" y="5557838"/>
          <p14:tracePt t="96051" x="6483350" y="5583238"/>
          <p14:tracePt t="96057" x="6473825" y="5608638"/>
          <p14:tracePt t="96066" x="6465888" y="5651500"/>
          <p14:tracePt t="96073" x="6448425" y="5684838"/>
          <p14:tracePt t="96083" x="6430963" y="5710238"/>
          <p14:tracePt t="96090" x="6423025" y="5735638"/>
          <p14:tracePt t="96100" x="6405563" y="5761038"/>
          <p14:tracePt t="96105" x="6397625" y="5770563"/>
          <p14:tracePt t="96116" x="6389688" y="5778500"/>
          <p14:tracePt t="96130" x="6380163" y="5795963"/>
          <p14:tracePt t="96137" x="6380163" y="5803900"/>
          <p14:tracePt t="96226" x="6380163" y="5788025"/>
          <p14:tracePt t="96235" x="6372225" y="5770563"/>
          <p14:tracePt t="96243" x="6364288" y="5735638"/>
          <p14:tracePt t="96252" x="6354763" y="5710238"/>
          <p14:tracePt t="96259" x="6346825" y="5659438"/>
          <p14:tracePt t="96269" x="6338888" y="5575300"/>
          <p14:tracePt t="96274" x="6338888" y="5481638"/>
          <p14:tracePt t="96284" x="6338888" y="5370513"/>
          <p14:tracePt t="96290" x="6338888" y="5268913"/>
          <p14:tracePt t="96301" x="6329363" y="5157788"/>
          <p14:tracePt t="96306" x="6329363" y="5013325"/>
          <p14:tracePt t="96318" x="6329363" y="4894263"/>
          <p14:tracePt t="96322" x="6346825" y="4775200"/>
          <p14:tracePt t="96330" x="6346825" y="4699000"/>
          <p14:tracePt t="96338" x="6346825" y="4640263"/>
          <p14:tracePt t="96346" x="6346825" y="4605338"/>
          <p14:tracePt t="96394" x="6346825" y="4614863"/>
          <p14:tracePt t="96402" x="6346825" y="4657725"/>
          <p14:tracePt t="96410" x="6346825" y="4724400"/>
          <p14:tracePt t="96418" x="6346825" y="4818063"/>
          <p14:tracePt t="96426" x="6346825" y="4919663"/>
          <p14:tracePt t="96436" x="6346825" y="5022850"/>
          <p14:tracePt t="96442" x="6338888" y="5132388"/>
          <p14:tracePt t="96452" x="6329363" y="5243513"/>
          <p14:tracePt t="96458" x="6311900" y="5370513"/>
          <p14:tracePt t="96468" x="6303963" y="5497513"/>
          <p14:tracePt t="96474" x="6296025" y="5608638"/>
          <p14:tracePt t="96486" x="6278563" y="5735638"/>
          <p14:tracePt t="96489" x="6261100" y="5838825"/>
          <p14:tracePt t="96501" x="6245225" y="5932488"/>
          <p14:tracePt t="96506" x="6227763" y="6024563"/>
          <p14:tracePt t="96517" x="6210300" y="6102350"/>
          <p14:tracePt t="96521" x="6202363" y="6161088"/>
          <p14:tracePt t="96530" x="6184900" y="6211888"/>
          <p14:tracePt t="96538" x="6176963" y="6246813"/>
          <p14:tracePt t="96545" x="6167438" y="6272213"/>
          <p14:tracePt t="96553" x="6159500" y="6305550"/>
          <p14:tracePt t="96562" x="6159500" y="6330950"/>
          <p14:tracePt t="96569" x="6159500" y="6356350"/>
          <p14:tracePt t="96578" x="6151563" y="6381750"/>
          <p14:tracePt t="96585" x="6151563" y="6407150"/>
          <p14:tracePt t="96593" x="6142038" y="6442075"/>
          <p14:tracePt t="96603" x="6126163" y="6467475"/>
          <p14:tracePt t="96609" x="6126163" y="6492875"/>
          <p14:tracePt t="96619" x="6116638" y="6510338"/>
          <p14:tracePt t="96625" x="6116638" y="6518275"/>
          <p14:tracePt t="96634" x="6116638" y="6526213"/>
          <p14:tracePt t="96697" x="6126163" y="6526213"/>
          <p14:tracePt t="96705" x="6134100" y="6518275"/>
          <p14:tracePt t="96713" x="6151563" y="6510338"/>
          <p14:tracePt t="96721" x="6159500" y="6500813"/>
          <p14:tracePt t="96730" x="6176963" y="6483350"/>
          <p14:tracePt t="96737" x="6202363" y="6475413"/>
          <p14:tracePt t="96746" x="6227763" y="6467475"/>
          <p14:tracePt t="96754" x="6286500" y="6450013"/>
          <p14:tracePt t="96761" x="6346825" y="6432550"/>
          <p14:tracePt t="96769" x="6430963" y="6407150"/>
          <p14:tracePt t="96777" x="6534150" y="6381750"/>
          <p14:tracePt t="96785" x="6635750" y="6365875"/>
          <p14:tracePt t="96793" x="6729413" y="6348413"/>
          <p14:tracePt t="96801" x="6797675" y="6338888"/>
          <p14:tracePt t="96809" x="6864350" y="6338888"/>
          <p14:tracePt t="96817" x="6942138" y="6338888"/>
          <p14:tracePt t="96825" x="7008813" y="6338888"/>
          <p14:tracePt t="96834" x="7069138" y="6338888"/>
          <p14:tracePt t="96841" x="7112000" y="6338888"/>
          <p14:tracePt t="96851" x="7127875" y="6338888"/>
          <p14:tracePt t="96857" x="7137400" y="6338888"/>
          <p14:tracePt t="96866" x="7153275" y="6338888"/>
          <p14:tracePt t="96873" x="7170738" y="6338888"/>
          <p14:tracePt t="96882" x="7188200" y="6330950"/>
          <p14:tracePt t="96902" x="7213600" y="6323013"/>
          <p14:tracePt t="96905" x="7229475" y="6305550"/>
          <p14:tracePt t="96917" x="7256463" y="6297613"/>
          <p14:tracePt t="96921" x="7272338" y="6272213"/>
          <p14:tracePt t="96929" x="7307263" y="6229350"/>
          <p14:tracePt t="96937" x="7332663" y="6194425"/>
          <p14:tracePt t="96945" x="7366000" y="6153150"/>
          <p14:tracePt t="96953" x="7383463" y="6135688"/>
          <p14:tracePt t="96961" x="7391400" y="6102350"/>
          <p14:tracePt t="96969" x="7416800" y="6059488"/>
          <p14:tracePt t="96977" x="7434263" y="5999163"/>
          <p14:tracePt t="96985" x="7459663" y="5948363"/>
          <p14:tracePt t="96993" x="7485063" y="5897563"/>
          <p14:tracePt t="97001" x="7510463" y="5838825"/>
          <p14:tracePt t="97009" x="7535863" y="5778500"/>
          <p14:tracePt t="97018" x="7561263" y="5719763"/>
          <p14:tracePt t="97026" x="7604125" y="5651500"/>
          <p14:tracePt t="97035" x="7629525" y="5583238"/>
          <p14:tracePt t="97041" x="7646988" y="5540375"/>
          <p14:tracePt t="97050" x="7662863" y="5489575"/>
          <p14:tracePt t="97057" x="7662863" y="5438775"/>
          <p14:tracePt t="97067" x="7672388" y="5395913"/>
          <p14:tracePt t="97073" x="7680325" y="5353050"/>
          <p14:tracePt t="97083" x="7688263" y="5327650"/>
          <p14:tracePt t="97089" x="7697788" y="5294313"/>
          <p14:tracePt t="97099" x="7705725" y="5260975"/>
          <p14:tracePt t="97105" x="7715250" y="5226050"/>
          <p14:tracePt t="97113" x="7715250" y="5200650"/>
          <p14:tracePt t="97121" x="7723188" y="5200650"/>
          <p14:tracePt t="97132" x="7723188" y="5183188"/>
          <p14:tracePt t="97137" x="7731125" y="5167313"/>
          <p14:tracePt t="97145" x="7731125" y="5149850"/>
          <p14:tracePt t="97153" x="7731125" y="5132388"/>
          <p14:tracePt t="97161" x="7740650" y="5124450"/>
          <p14:tracePt t="97169" x="7740650" y="5106988"/>
          <p14:tracePt t="97186" x="7740650" y="5091113"/>
          <p14:tracePt t="97193" x="7740650" y="5081588"/>
          <p14:tracePt t="97201" x="7748588" y="5064125"/>
          <p14:tracePt t="97209" x="7748588" y="5056188"/>
          <p14:tracePt t="97225" x="7748588" y="5038725"/>
          <p14:tracePt t="97241" x="7748588" y="5030788"/>
          <p14:tracePt t="97307" x="7748588" y="5013325"/>
          <p14:tracePt t="97594" x="7756525" y="5013325"/>
          <p14:tracePt t="97602" x="7756525" y="5022850"/>
          <p14:tracePt t="97610" x="7766050" y="5038725"/>
          <p14:tracePt t="97620" x="7766050" y="5056188"/>
          <p14:tracePt t="97626" x="7791450" y="5073650"/>
          <p14:tracePt t="97637" x="7816850" y="5116513"/>
          <p14:tracePt t="97642" x="7832725" y="5132388"/>
          <p14:tracePt t="97652" x="7842250" y="5167313"/>
          <p14:tracePt t="97657" x="7850188" y="5183188"/>
          <p14:tracePt t="97667" x="7850188" y="5208588"/>
          <p14:tracePt t="97685" x="7850188" y="5218113"/>
          <p14:tracePt t="97693" x="7842250" y="5243513"/>
          <p14:tracePt t="97701" x="7816850" y="5243513"/>
          <p14:tracePt t="97709" x="7791450" y="5243513"/>
          <p14:tracePt t="97717" x="7756525" y="5251450"/>
          <p14:tracePt t="97725" x="7705725" y="5260975"/>
          <p14:tracePt t="97733" x="7654925" y="5260975"/>
          <p14:tracePt t="97741" x="7612063" y="5251450"/>
          <p14:tracePt t="97750" x="7604125" y="5251450"/>
          <p14:tracePt t="97757" x="7596188" y="5243513"/>
          <p14:tracePt t="97767" x="7596188" y="5218113"/>
          <p14:tracePt t="97773" x="7586663" y="5208588"/>
          <p14:tracePt t="97783" x="7586663" y="5200650"/>
          <p14:tracePt t="97789" x="7586663" y="5183188"/>
          <p14:tracePt t="97799" x="7596188" y="5167313"/>
          <p14:tracePt t="97805" x="7612063" y="5141913"/>
          <p14:tracePt t="97815" x="7621588" y="5132388"/>
          <p14:tracePt t="97821" x="7621588" y="5124450"/>
          <p14:tracePt t="97830" x="7637463" y="5116513"/>
          <p14:tracePt t="97837" x="7646988" y="5116513"/>
          <p14:tracePt t="97845" x="7672388" y="5106988"/>
          <p14:tracePt t="97853" x="7688263" y="5106988"/>
          <p14:tracePt t="97861" x="7723188" y="5106988"/>
          <p14:tracePt t="97869" x="7756525" y="5106988"/>
          <p14:tracePt t="97877" x="7791450" y="5106988"/>
          <p14:tracePt t="97900" x="7859713" y="5141913"/>
          <p14:tracePt t="97901" x="7885113" y="5167313"/>
          <p14:tracePt t="97909" x="7893050" y="5192713"/>
          <p14:tracePt t="97917" x="7900988" y="5208588"/>
          <p14:tracePt t="97925" x="7910513" y="5226050"/>
          <p14:tracePt t="97933" x="7910513" y="5235575"/>
          <p14:tracePt t="97941" x="7910513" y="5243513"/>
          <p14:tracePt t="97950" x="7900988" y="5251450"/>
          <p14:tracePt t="97957" x="7893050" y="5251450"/>
          <p14:tracePt t="97967" x="7885113" y="5251450"/>
          <p14:tracePt t="97973" x="7875588" y="5251450"/>
          <p14:tracePt t="97983" x="7867650" y="5251450"/>
          <p14:tracePt t="97989" x="7850188" y="5243513"/>
          <p14:tracePt t="97999" x="7842250" y="5226050"/>
          <p14:tracePt t="98005" x="7824788" y="5208588"/>
          <p14:tracePt t="98015" x="7807325" y="5192713"/>
          <p14:tracePt t="98021" x="7781925" y="5183188"/>
          <p14:tracePt t="98033" x="7773988" y="5167313"/>
          <p14:tracePt t="98037" x="7766050" y="5149850"/>
          <p14:tracePt t="98045" x="7748588" y="5141913"/>
          <p14:tracePt t="98053" x="7748588" y="5132388"/>
          <p14:tracePt t="98062" x="7748588" y="5116513"/>
          <p14:tracePt t="98069" x="7748588" y="5099050"/>
          <p14:tracePt t="98085" x="7748588" y="5081588"/>
          <p14:tracePt t="98094" x="7748588" y="5073650"/>
          <p14:tracePt t="98101" x="7748588" y="5056188"/>
          <p14:tracePt t="98109" x="7748588" y="5048250"/>
          <p14:tracePt t="98117" x="7748588" y="5013325"/>
          <p14:tracePt t="98125" x="7748588" y="5005388"/>
          <p14:tracePt t="98133" x="7740650" y="4987925"/>
          <p14:tracePt t="98141" x="7731125" y="4962525"/>
          <p14:tracePt t="98151" x="7723188" y="4929188"/>
          <p14:tracePt t="98157" x="7705725" y="4911725"/>
          <p14:tracePt t="98167" x="7688263" y="4886325"/>
          <p14:tracePt t="98173" x="7672388" y="4843463"/>
          <p14:tracePt t="98182" x="7654925" y="4818063"/>
          <p14:tracePt t="98189" x="7621588" y="4775200"/>
          <p14:tracePt t="98200" x="7612063" y="4759325"/>
          <p14:tracePt t="98207" x="7596188" y="4741863"/>
          <p14:tracePt t="98218" x="7578725" y="4708525"/>
          <p14:tracePt t="98223" x="7561263" y="4691063"/>
          <p14:tracePt t="98234" x="7553325" y="4673600"/>
          <p14:tracePt t="98237" x="7527925" y="4640263"/>
          <p14:tracePt t="98246" x="7527925" y="4630738"/>
          <p14:tracePt t="98255" x="7502525" y="4614863"/>
          <p14:tracePt t="98262" x="7502525" y="4597400"/>
          <p14:tracePt t="98270" x="7459663" y="4554538"/>
          <p14:tracePt t="98278" x="7442200" y="4529138"/>
          <p14:tracePt t="98286" x="7416800" y="4486275"/>
          <p14:tracePt t="98294" x="7383463" y="4445000"/>
          <p14:tracePt t="98303" x="7366000" y="4435475"/>
          <p14:tracePt t="98310" x="7323138" y="4402138"/>
          <p14:tracePt t="98319" x="7297738" y="4376738"/>
          <p14:tracePt t="98326" x="7256463" y="4341813"/>
          <p14:tracePt t="98335" x="7221538" y="4316413"/>
          <p14:tracePt t="98341" x="7178675" y="4283075"/>
          <p14:tracePt t="98351" x="7145338" y="4265613"/>
          <p14:tracePt t="98358" x="7102475" y="4240213"/>
          <p14:tracePt t="98367" x="7077075" y="4214813"/>
          <p14:tracePt t="98373" x="7043738" y="4197350"/>
          <p14:tracePt t="98383" x="7026275" y="4189413"/>
          <p14:tracePt t="98390" x="7008813" y="4181475"/>
          <p14:tracePt t="98401" x="6992938" y="4181475"/>
          <p14:tracePt t="98405" x="6967538" y="4171950"/>
          <p14:tracePt t="98417" x="6942138" y="4171950"/>
          <p14:tracePt t="98422" x="6915150" y="4171950"/>
          <p14:tracePt t="98430" x="6889750" y="4171950"/>
          <p14:tracePt t="98437" x="6864350" y="4171950"/>
          <p14:tracePt t="98446" x="6823075" y="4171950"/>
          <p14:tracePt t="98454" x="6788150" y="4181475"/>
          <p14:tracePt t="98461" x="6729413" y="4197350"/>
          <p14:tracePt t="98469" x="6678613" y="4197350"/>
          <p14:tracePt t="98478" x="6643688" y="4206875"/>
          <p14:tracePt t="98485" x="6618288" y="4214813"/>
          <p14:tracePt t="98494" x="6610350" y="4214813"/>
          <p14:tracePt t="98501" x="6610350" y="4224338"/>
          <p14:tracePt t="98598" x="6626225" y="4214813"/>
          <p14:tracePt t="98607" x="6643688" y="4214813"/>
          <p14:tracePt t="98616" x="6661150" y="4214813"/>
          <p14:tracePt t="98621" x="6694488" y="4214813"/>
          <p14:tracePt t="98629" x="6737350" y="4214813"/>
          <p14:tracePt t="98637" x="6780213" y="4206875"/>
          <p14:tracePt t="98645" x="6838950" y="4206875"/>
          <p14:tracePt t="98653" x="6915150" y="4206875"/>
          <p14:tracePt t="98661" x="7008813" y="4206875"/>
          <p14:tracePt t="98669" x="7085013" y="4206875"/>
          <p14:tracePt t="98677" x="7153275" y="4214813"/>
          <p14:tracePt t="98685" x="7229475" y="4232275"/>
          <p14:tracePt t="98693" x="7297738" y="4240213"/>
          <p14:tracePt t="98701" x="7340600" y="4240213"/>
          <p14:tracePt t="98709" x="7391400" y="4265613"/>
          <p14:tracePt t="98717" x="7434263" y="4291013"/>
          <p14:tracePt t="98725" x="7459663" y="4316413"/>
          <p14:tracePt t="98734" x="7502525" y="4351338"/>
          <p14:tracePt t="98741" x="7553325" y="4376738"/>
          <p14:tracePt t="98751" x="7604125" y="4410075"/>
          <p14:tracePt t="98757" x="7646988" y="4452938"/>
          <p14:tracePt t="98767" x="7688263" y="4486275"/>
          <p14:tracePt t="98773" x="7731125" y="4554538"/>
          <p14:tracePt t="98783" x="7791450" y="4614863"/>
          <p14:tracePt t="98789" x="7842250" y="4665663"/>
          <p14:tracePt t="98799" x="7885113" y="4724400"/>
          <p14:tracePt t="98805" x="7926388" y="4775200"/>
          <p14:tracePt t="98816" x="7977188" y="4827588"/>
          <p14:tracePt t="98820" x="8020050" y="4868863"/>
          <p14:tracePt t="98829" x="8054975" y="4911725"/>
          <p14:tracePt t="98837" x="8080375" y="4946650"/>
          <p14:tracePt t="98845" x="8088313" y="4979988"/>
          <p14:tracePt t="98853" x="8105775" y="5005388"/>
          <p14:tracePt t="98861" x="8113713" y="5030788"/>
          <p14:tracePt t="98883" x="8131175" y="5073650"/>
          <p14:tracePt t="98893" x="8131175" y="5091113"/>
          <p14:tracePt t="98901" x="8131175" y="5099050"/>
          <p14:tracePt t="98909" x="8131175" y="5116513"/>
          <p14:tracePt t="98917" x="8131175" y="5132388"/>
          <p14:tracePt t="98925" x="8131175" y="5141913"/>
          <p14:tracePt t="98933" x="8131175" y="5167313"/>
          <p14:tracePt t="98941" x="8131175" y="5175250"/>
          <p14:tracePt t="98949" x="8121650" y="5218113"/>
          <p14:tracePt t="98957" x="8121650" y="5235575"/>
          <p14:tracePt t="98966" x="8121650" y="5260975"/>
          <p14:tracePt t="98983" x="8121650" y="5286375"/>
          <p14:tracePt t="98989" x="8113713" y="5302250"/>
          <p14:tracePt t="98999" x="8105775" y="5311775"/>
          <p14:tracePt t="99005" x="8105775" y="5327650"/>
          <p14:tracePt t="99021" x="8096250" y="5337175"/>
          <p14:tracePt t="99029" x="8088313" y="5362575"/>
          <p14:tracePt t="99036" x="8080375" y="5370513"/>
          <p14:tracePt t="99046" x="8054975" y="5395913"/>
          <p14:tracePt t="99053" x="8012113" y="5413375"/>
          <p14:tracePt t="99061" x="7969250" y="5446713"/>
          <p14:tracePt t="99069" x="7943850" y="5446713"/>
          <p14:tracePt t="99077" x="7900988" y="5464175"/>
          <p14:tracePt t="99085" x="7842250" y="5497513"/>
          <p14:tracePt t="99093" x="7756525" y="5549900"/>
          <p14:tracePt t="99101" x="7672388" y="5591175"/>
          <p14:tracePt t="99109" x="7553325" y="5651500"/>
          <p14:tracePt t="99119" x="7416800" y="5719763"/>
          <p14:tracePt t="99125" x="7307263" y="5795963"/>
          <p14:tracePt t="99134" x="7196138" y="5854700"/>
          <p14:tracePt t="99141" x="7077075" y="5922963"/>
          <p14:tracePt t="99151" x="6967538" y="5999163"/>
          <p14:tracePt t="99157" x="6864350" y="6067425"/>
          <p14:tracePt t="99167" x="6780213" y="6135688"/>
          <p14:tracePt t="99173" x="6711950" y="6178550"/>
          <p14:tracePt t="99183" x="6635750" y="6229350"/>
          <p14:tracePt t="99190" x="6592888" y="6262688"/>
          <p14:tracePt t="99202" x="6559550" y="6297613"/>
          <p14:tracePt t="99205" x="6524625" y="6338888"/>
          <p14:tracePt t="99216" x="6491288" y="6381750"/>
          <p14:tracePt t="99221" x="6448425" y="6424613"/>
          <p14:tracePt t="99229" x="6415088" y="6457950"/>
          <p14:tracePt t="99237" x="6372225" y="6492875"/>
          <p14:tracePt t="99245" x="6346825" y="6526213"/>
          <p14:tracePt t="99253" x="6303963" y="6551613"/>
          <p14:tracePt t="99261" x="6261100" y="6561138"/>
          <p14:tracePt t="99269" x="6227763" y="6577013"/>
          <p14:tracePt t="99277" x="6167438" y="6586538"/>
          <p14:tracePt t="99285" x="6108700" y="6594475"/>
          <p14:tracePt t="99293" x="6049963" y="6602413"/>
          <p14:tracePt t="99301" x="6015038" y="6602413"/>
          <p14:tracePt t="99309" x="5972175" y="6602413"/>
          <p14:tracePt t="99317" x="5946775" y="6602413"/>
          <p14:tracePt t="99325" x="5921375" y="6602413"/>
          <p14:tracePt t="99333" x="5913438" y="6602413"/>
          <p14:tracePt t="99350" x="5905500" y="6602413"/>
          <p14:tracePt t="99357" x="5895975" y="6602413"/>
          <p14:tracePt t="99383" x="5888038" y="6594475"/>
          <p14:tracePt t="99390" x="5888038" y="6586538"/>
          <p14:tracePt t="99399" x="5888038" y="6569075"/>
          <p14:tracePt t="99405" x="5888038" y="6551613"/>
          <p14:tracePt t="99417" x="5895975" y="6526213"/>
          <p14:tracePt t="99422" x="5913438" y="6500813"/>
          <p14:tracePt t="99430" x="5956300" y="6457950"/>
          <p14:tracePt t="99437" x="5972175" y="6416675"/>
          <p14:tracePt t="99446" x="6015038" y="6381750"/>
          <p14:tracePt t="99453" x="6049963" y="6365875"/>
          <p14:tracePt t="99461" x="6108700" y="6330950"/>
          <p14:tracePt t="99469" x="6176963" y="6288088"/>
          <p14:tracePt t="99477" x="6270625" y="6254750"/>
          <p14:tracePt t="99485" x="6380163" y="6229350"/>
          <p14:tracePt t="99493" x="6473825" y="6186488"/>
          <p14:tracePt t="99501" x="6575425" y="6161088"/>
          <p14:tracePt t="99510" x="6678613" y="6143625"/>
          <p14:tracePt t="99518" x="6788150" y="6127750"/>
          <p14:tracePt t="99525" x="6907213" y="6102350"/>
          <p14:tracePt t="99534" x="7018338" y="6092825"/>
          <p14:tracePt t="99541" x="7119938" y="6067425"/>
          <p14:tracePt t="99551" x="7213600" y="6042025"/>
          <p14:tracePt t="99558" x="7307263" y="5999163"/>
          <p14:tracePt t="99567" x="7366000" y="5973763"/>
          <p14:tracePt t="99573" x="7416800" y="5948363"/>
          <p14:tracePt t="99584" x="7459663" y="5922963"/>
          <p14:tracePt t="99589" x="7502525" y="5880100"/>
          <p14:tracePt t="99599" x="7535863" y="5821363"/>
          <p14:tracePt t="99605" x="7570788" y="5753100"/>
          <p14:tracePt t="99616" x="7612063" y="5668963"/>
          <p14:tracePt t="99622" x="7637463" y="5575300"/>
          <p14:tracePt t="99629" x="7662863" y="5481638"/>
          <p14:tracePt t="99637" x="7688263" y="5387975"/>
          <p14:tracePt t="99645" x="7723188" y="5294313"/>
          <p14:tracePt t="99654" x="7748588" y="5226050"/>
          <p14:tracePt t="99661" x="7766050" y="5167313"/>
          <p14:tracePt t="99669" x="7773988" y="5106988"/>
          <p14:tracePt t="99677" x="7781925" y="5056188"/>
          <p14:tracePt t="99685" x="7799388" y="5022850"/>
          <p14:tracePt t="99693" x="7807325" y="4979988"/>
          <p14:tracePt t="99701" x="7832725" y="4929188"/>
          <p14:tracePt t="99709" x="7859713" y="4894263"/>
          <p14:tracePt t="99717" x="7893050" y="4852988"/>
          <p14:tracePt t="99725" x="7918450" y="4818063"/>
          <p14:tracePt t="99733" x="7926388" y="4810125"/>
          <p14:tracePt t="99741" x="7943850" y="4802188"/>
          <p14:tracePt t="99750" x="7951788" y="4802188"/>
          <p14:tracePt t="99838" x="7943850" y="4792663"/>
          <p14:tracePt t="99849" x="7935913" y="4784725"/>
          <p14:tracePt t="99853" x="7935913" y="4759325"/>
          <p14:tracePt t="99861" x="7926388" y="4741863"/>
          <p14:tracePt t="99882" x="7910513" y="4691063"/>
          <p14:tracePt t="99886" x="7900988" y="4673600"/>
          <p14:tracePt t="99893" x="7885113" y="4640263"/>
          <p14:tracePt t="99901" x="7867650" y="4597400"/>
          <p14:tracePt t="99909" x="7842250" y="4546600"/>
          <p14:tracePt t="99917" x="7816850" y="4486275"/>
          <p14:tracePt t="99925" x="7791450" y="4435475"/>
          <p14:tracePt t="99934" x="7766050" y="4384675"/>
          <p14:tracePt t="99941" x="7748588" y="4333875"/>
          <p14:tracePt t="99951" x="7723188" y="4283075"/>
          <p14:tracePt t="99958" x="7680325" y="4224338"/>
          <p14:tracePt t="99966" x="7637463" y="4171950"/>
          <p14:tracePt t="99974" x="7586663" y="4121150"/>
          <p14:tracePt t="99985" x="7545388" y="4079875"/>
          <p14:tracePt t="99991" x="7502525" y="4037013"/>
          <p14:tracePt t="100003" x="7477125" y="4002088"/>
          <p14:tracePt t="100009" x="7434263" y="3976688"/>
          <p14:tracePt t="100019" x="7400925" y="3951288"/>
          <p14:tracePt t="100024" x="7373938" y="3925888"/>
          <p14:tracePt t="100036" x="7340600" y="3908425"/>
          <p14:tracePt t="100039" x="7307263" y="3875088"/>
          <p14:tracePt t="100046" x="7272338" y="3849688"/>
          <p14:tracePt t="100053" x="7229475" y="3832225"/>
          <p14:tracePt t="100061" x="7204075" y="3816350"/>
          <p14:tracePt t="100069" x="7153275" y="3790950"/>
          <p14:tracePt t="100078" x="7119938" y="3773488"/>
          <p14:tracePt t="100085" x="7077075" y="3763963"/>
          <p14:tracePt t="100093" x="7051675" y="3756025"/>
          <p14:tracePt t="100101" x="7026275" y="3756025"/>
          <p14:tracePt t="100110" x="7008813" y="3756025"/>
          <p14:tracePt t="100118" x="6983413" y="3748088"/>
          <p14:tracePt t="100125" x="6950075" y="3748088"/>
          <p14:tracePt t="100135" x="6915150" y="3738563"/>
          <p14:tracePt t="100141" x="6873875" y="3738563"/>
          <p14:tracePt t="100150" x="6831013" y="3730625"/>
          <p14:tracePt t="100158" x="6770688" y="3730625"/>
          <p14:tracePt t="100167" x="6729413" y="3730625"/>
          <p14:tracePt t="100173" x="6704013" y="3730625"/>
          <p14:tracePt t="100183" x="6678613" y="3730625"/>
          <p14:tracePt t="100190" x="6661150" y="3730625"/>
          <p14:tracePt t="100204" x="6643688" y="3722688"/>
          <p14:tracePt t="100350" x="6643688" y="3713163"/>
          <p14:tracePt t="100359" x="6653213" y="3713163"/>
          <p14:tracePt t="100368" x="6661150" y="3713163"/>
          <p14:tracePt t="100375" x="6678613" y="3713163"/>
          <p14:tracePt t="100385" x="6719888" y="3713163"/>
          <p14:tracePt t="100390" x="6754813" y="3730625"/>
          <p14:tracePt t="100401" x="6780213" y="3738563"/>
          <p14:tracePt t="100406" x="6823075" y="3756025"/>
          <p14:tracePt t="100417" x="6856413" y="3763963"/>
          <p14:tracePt t="100422" x="6907213" y="3790950"/>
          <p14:tracePt t="100433" x="6967538" y="3824288"/>
          <p14:tracePt t="100438" x="7043738" y="3875088"/>
          <p14:tracePt t="100446" x="7102475" y="3925888"/>
          <p14:tracePt t="100453" x="7170738" y="3968750"/>
          <p14:tracePt t="100462" x="7229475" y="4027488"/>
          <p14:tracePt t="100470" x="7272338" y="4070350"/>
          <p14:tracePt t="100478" x="7307263" y="4105275"/>
          <p14:tracePt t="100488" x="7340600" y="4164013"/>
          <p14:tracePt t="100494" x="7383463" y="4232275"/>
          <p14:tracePt t="100503" x="7416800" y="4291013"/>
          <p14:tracePt t="100510" x="7451725" y="4341813"/>
          <p14:tracePt t="100518" x="7477125" y="4384675"/>
          <p14:tracePt t="100526" x="7510463" y="4445000"/>
          <p14:tracePt t="100535" x="7535863" y="4495800"/>
          <p14:tracePt t="100542" x="7561263" y="4546600"/>
          <p14:tracePt t="100551" x="7578725" y="4605338"/>
          <p14:tracePt t="100558" x="7596188" y="4665663"/>
          <p14:tracePt t="100567" x="7604125" y="4724400"/>
          <p14:tracePt t="100573" x="7612063" y="4792663"/>
          <p14:tracePt t="100583" x="7621588" y="4860925"/>
          <p14:tracePt t="100590" x="7621588" y="4929188"/>
          <p14:tracePt t="100600" x="7621588" y="4987925"/>
          <p14:tracePt t="100606" x="7596188" y="5064125"/>
          <p14:tracePt t="100617" x="7570788" y="5124450"/>
          <p14:tracePt t="100622" x="7535863" y="5192713"/>
          <p14:tracePt t="100634" x="7510463" y="5251450"/>
          <p14:tracePt t="100638" x="7485063" y="5319713"/>
          <p14:tracePt t="100646" x="7459663" y="5380038"/>
          <p14:tracePt t="100653" x="7416800" y="5446713"/>
          <p14:tracePt t="100662" x="7383463" y="5524500"/>
          <p14:tracePt t="100669" x="7340600" y="5583238"/>
          <p14:tracePt t="100677" x="7297738" y="5659438"/>
          <p14:tracePt t="100685" x="7229475" y="5727700"/>
          <p14:tracePt t="100693" x="7162800" y="5803900"/>
          <p14:tracePt t="100702" x="7112000" y="5880100"/>
          <p14:tracePt t="100710" x="7043738" y="5940425"/>
          <p14:tracePt t="100717" x="6992938" y="6008688"/>
          <p14:tracePt t="100726" x="6942138" y="6059488"/>
          <p14:tracePt t="100734" x="6889750" y="6118225"/>
          <p14:tracePt t="100742" x="6838950" y="6178550"/>
          <p14:tracePt t="100751" x="6788150" y="6221413"/>
          <p14:tracePt t="100757" x="6737350" y="6262688"/>
          <p14:tracePt t="100770" x="6694488" y="6297613"/>
          <p14:tracePt t="100777" x="6669088" y="6323013"/>
          <p14:tracePt t="100785" x="6626225" y="6356350"/>
          <p14:tracePt t="100794" x="6592888" y="6381750"/>
          <p14:tracePt t="100801" x="6550025" y="6416675"/>
          <p14:tracePt t="100809" x="6516688" y="6442075"/>
          <p14:tracePt t="100819" x="6465888" y="6475413"/>
          <p14:tracePt t="100825" x="6405563" y="6518275"/>
          <p14:tracePt t="100835" x="6346825" y="6577013"/>
          <p14:tracePt t="100842" x="6296025" y="6619875"/>
          <p14:tracePt t="100852" x="6253163" y="6662738"/>
          <p14:tracePt t="100857" x="6210300" y="6705600"/>
          <p14:tracePt t="100868" x="6176963" y="6731000"/>
          <p14:tracePt t="100884" x="6142038" y="6764338"/>
          <p14:tracePt t="100890" x="6134100" y="6764338"/>
          <p14:tracePt t="100900" x="6126163" y="6764338"/>
          <p14:tracePt t="100931" x="6116638" y="6772275"/>
          <p14:tracePt t="101041" x="6126163" y="6772275"/>
          <p14:tracePt t="101049" x="6151563" y="6772275"/>
          <p14:tracePt t="101057" x="6184900" y="6772275"/>
          <p14:tracePt t="101066" x="6202363" y="6772275"/>
          <p14:tracePt t="101073" x="6245225" y="6772275"/>
          <p14:tracePt t="101083" x="6311900" y="6764338"/>
          <p14:tracePt t="101089" x="6405563" y="6731000"/>
          <p14:tracePt t="101099" x="6508750" y="6688138"/>
          <p14:tracePt t="101105" x="6618288" y="6637338"/>
          <p14:tracePt t="101115" x="6737350" y="6602413"/>
          <p14:tracePt t="101121" x="6831013" y="6551613"/>
          <p14:tracePt t="101129" x="6942138" y="6483350"/>
          <p14:tracePt t="101137" x="7034213" y="6399213"/>
          <p14:tracePt t="101146" x="7127875" y="6323013"/>
          <p14:tracePt t="101153" x="7188200" y="6237288"/>
          <p14:tracePt t="101161" x="7246938" y="6143625"/>
          <p14:tracePt t="101169" x="7307263" y="6049963"/>
          <p14:tracePt t="101177" x="7340600" y="5948363"/>
          <p14:tracePt t="101185" x="7366000" y="5854700"/>
          <p14:tracePt t="101193" x="7400925" y="5761038"/>
          <p14:tracePt t="101202" x="7416800" y="5659438"/>
          <p14:tracePt t="101209" x="7434263" y="5540375"/>
          <p14:tracePt t="101219" x="7442200" y="5430838"/>
          <p14:tracePt t="101227" x="7442200" y="5337175"/>
          <p14:tracePt t="101235" x="7442200" y="5243513"/>
          <p14:tracePt t="101242" x="7442200" y="5149850"/>
          <p14:tracePt t="101252" x="7434263" y="5064125"/>
          <p14:tracePt t="101258" x="7416800" y="4987925"/>
          <p14:tracePt t="101267" x="7400925" y="4903788"/>
          <p14:tracePt t="101274" x="7366000" y="4818063"/>
          <p14:tracePt t="101283" x="7323138" y="4749800"/>
          <p14:tracePt t="101290" x="7281863" y="4691063"/>
          <p14:tracePt t="101299" x="7239000" y="4630738"/>
          <p14:tracePt t="101305" x="7204075" y="4579938"/>
          <p14:tracePt t="101316" x="7170738" y="4546600"/>
          <p14:tracePt t="101321" x="7137400" y="4503738"/>
          <p14:tracePt t="101333" x="7112000" y="4470400"/>
          <p14:tracePt t="101337" x="7077075" y="4427538"/>
          <p14:tracePt t="101348" x="7043738" y="4394200"/>
          <p14:tracePt t="101353" x="7018338" y="4351338"/>
          <p14:tracePt t="101361" x="6967538" y="4308475"/>
          <p14:tracePt t="101370" x="6924675" y="4265613"/>
          <p14:tracePt t="101378" x="6881813" y="4224338"/>
          <p14:tracePt t="101385" x="6838950" y="4181475"/>
          <p14:tracePt t="101393" x="6788150" y="4130675"/>
          <p14:tracePt t="101401" x="6745288" y="4087813"/>
          <p14:tracePt t="101410" x="6704013" y="4044950"/>
          <p14:tracePt t="101418" x="6661150" y="4011613"/>
          <p14:tracePt t="101426" x="6635750" y="3986213"/>
          <p14:tracePt t="101435" x="6600825" y="3960813"/>
          <p14:tracePt t="101441" x="6575425" y="3943350"/>
          <p14:tracePt t="101452" x="6559550" y="3935413"/>
          <p14:tracePt t="101457" x="6550025" y="3925888"/>
          <p14:tracePt t="101539" x="6542088" y="3925888"/>
          <p14:tracePt t="101548" x="6534150" y="3917950"/>
          <p14:tracePt t="101835" x="6542088" y="3917950"/>
          <p14:tracePt t="101842" x="6550025" y="3917950"/>
          <p14:tracePt t="101851" x="6567488" y="3917950"/>
          <p14:tracePt t="101859" x="6592888" y="3925888"/>
          <p14:tracePt t="101870" x="6635750" y="3935413"/>
          <p14:tracePt t="101875" x="6653213" y="3943350"/>
          <p14:tracePt t="101885" x="6669088" y="3951288"/>
          <p14:tracePt t="101899" x="6737350" y="3976688"/>
          <p14:tracePt t="101905" x="6770688" y="3994150"/>
          <p14:tracePt t="101914" x="6813550" y="4019550"/>
          <p14:tracePt t="101921" x="6864350" y="4044950"/>
          <p14:tracePt t="101932" x="6915150" y="4070350"/>
          <p14:tracePt t="101937" x="6975475" y="4105275"/>
          <p14:tracePt t="101948" x="7018338" y="4138613"/>
          <p14:tracePt t="101953" x="7077075" y="4181475"/>
          <p14:tracePt t="101961" x="7145338" y="4224338"/>
          <p14:tracePt t="101969" x="7204075" y="4257675"/>
          <p14:tracePt t="101977" x="7264400" y="4300538"/>
          <p14:tracePt t="101985" x="7315200" y="4341813"/>
          <p14:tracePt t="101993" x="7358063" y="4376738"/>
          <p14:tracePt t="102001" x="7383463" y="4402138"/>
          <p14:tracePt t="102009" x="7383463" y="4410075"/>
          <p14:tracePt t="102017" x="7391400" y="4419600"/>
          <p14:tracePt t="102025" x="7408863" y="4435475"/>
          <p14:tracePt t="102033" x="7408863" y="4445000"/>
          <p14:tracePt t="102105" x="7408863" y="4452938"/>
          <p14:tracePt t="102115" x="7408863" y="4478338"/>
          <p14:tracePt t="102121" x="7408863" y="4495800"/>
          <p14:tracePt t="102130" x="7408863" y="4529138"/>
          <p14:tracePt t="102137" x="7408863" y="4538663"/>
          <p14:tracePt t="102148" x="7408863" y="4572000"/>
          <p14:tracePt t="102153" x="7416800" y="4597400"/>
          <p14:tracePt t="102161" x="7426325" y="4614863"/>
          <p14:tracePt t="102169" x="7434263" y="4630738"/>
          <p14:tracePt t="102177" x="7434263" y="4657725"/>
          <p14:tracePt t="102185" x="7442200" y="4699000"/>
          <p14:tracePt t="102193" x="7451725" y="4724400"/>
          <p14:tracePt t="102201" x="7467600" y="4749800"/>
          <p14:tracePt t="102209" x="7477125" y="4759325"/>
          <p14:tracePt t="102217" x="7485063" y="4775200"/>
          <p14:tracePt t="102234" x="7493000" y="4775200"/>
          <p14:tracePt t="102315" x="7502525" y="4784725"/>
          <p14:tracePt t="102323" x="7502525" y="4810125"/>
          <p14:tracePt t="102332" x="7502525" y="4827588"/>
          <p14:tracePt t="102339" x="7493000" y="4835525"/>
          <p14:tracePt t="102351" x="7485063" y="4860925"/>
          <p14:tracePt t="102353" x="7459663" y="4903788"/>
          <p14:tracePt t="102361" x="7451725" y="4929188"/>
          <p14:tracePt t="102369" x="7434263" y="4972050"/>
          <p14:tracePt t="102377" x="7426325" y="4987925"/>
          <p14:tracePt t="102385" x="7391400" y="5030788"/>
          <p14:tracePt t="102393" x="7358063" y="5106988"/>
          <p14:tracePt t="102401" x="7323138" y="5192713"/>
          <p14:tracePt t="102409" x="7281863" y="5286375"/>
          <p14:tracePt t="102417" x="7239000" y="5362575"/>
          <p14:tracePt t="102425" x="7196138" y="5456238"/>
          <p14:tracePt t="102433" x="7153275" y="5557838"/>
          <p14:tracePt t="102441" x="7112000" y="5626100"/>
          <p14:tracePt t="102449" x="7077075" y="5684838"/>
          <p14:tracePt t="102457" x="7043738" y="5753100"/>
          <p14:tracePt t="102466" x="7018338" y="5788025"/>
          <p14:tracePt t="102473" x="7008813" y="5813425"/>
          <p14:tracePt t="102483" x="6992938" y="5846763"/>
          <p14:tracePt t="102498" x="6983413" y="5864225"/>
          <p14:tracePt t="102570" x="6983413" y="5846763"/>
          <p14:tracePt t="102579" x="6992938" y="5795963"/>
          <p14:tracePt t="102585" x="7000875" y="5710238"/>
          <p14:tracePt t="102593" x="7008813" y="5608638"/>
          <p14:tracePt t="102601" x="7008813" y="5497513"/>
          <p14:tracePt t="102609" x="7026275" y="5370513"/>
          <p14:tracePt t="102617" x="7043738" y="5235575"/>
          <p14:tracePt t="102625" x="7051675" y="5064125"/>
          <p14:tracePt t="102633" x="7059613" y="4911725"/>
          <p14:tracePt t="102641" x="7077075" y="4749800"/>
          <p14:tracePt t="102649" x="7077075" y="4622800"/>
          <p14:tracePt t="102657" x="7077075" y="4521200"/>
          <p14:tracePt t="102667" x="7069138" y="4419600"/>
          <p14:tracePt t="102673" x="7034213" y="4325938"/>
          <p14:tracePt t="102682" x="7008813" y="4232275"/>
          <p14:tracePt t="102689" x="6975475" y="4146550"/>
          <p14:tracePt t="102699" x="6924675" y="4070350"/>
          <p14:tracePt t="102705" x="6881813" y="3994150"/>
          <p14:tracePt t="102715" x="6831013" y="3935413"/>
          <p14:tracePt t="102721" x="6780213" y="3867150"/>
          <p14:tracePt t="102731" x="6729413" y="3816350"/>
          <p14:tracePt t="102737" x="6686550" y="3773488"/>
          <p14:tracePt t="102745" x="6643688" y="3738563"/>
          <p14:tracePt t="102753" x="6618288" y="3722688"/>
          <p14:tracePt t="102761" x="6592888" y="3713163"/>
          <p14:tracePt t="102769" x="6575425" y="3697288"/>
          <p14:tracePt t="102777" x="6559550" y="3697288"/>
          <p14:tracePt t="102785" x="6542088" y="3697288"/>
          <p14:tracePt t="102793" x="6524625" y="3697288"/>
          <p14:tracePt t="102801" x="6516688" y="3697288"/>
          <p14:tracePt t="102809" x="6508750" y="3697288"/>
          <p14:tracePt t="102923" x="6508750" y="3705225"/>
          <p14:tracePt t="102933" x="6524625" y="3722688"/>
          <p14:tracePt t="102937" x="6534150" y="3738563"/>
          <p14:tracePt t="102946" x="6559550" y="3756025"/>
          <p14:tracePt t="102954" x="6575425" y="3773488"/>
          <p14:tracePt t="102961" x="6592888" y="3816350"/>
          <p14:tracePt t="102969" x="6600825" y="3841750"/>
          <p14:tracePt t="102977" x="6610350" y="3867150"/>
          <p14:tracePt t="102985" x="6626225" y="3892550"/>
          <p14:tracePt t="102993" x="6626225" y="3908425"/>
          <p14:tracePt t="103001" x="6635750" y="3917950"/>
          <p14:tracePt t="103009" x="6643688" y="3935413"/>
          <p14:tracePt t="103025" x="6643688" y="3943350"/>
          <p14:tracePt t="103099" x="6643688" y="3951288"/>
          <p14:tracePt t="103116" x="6643688" y="3960813"/>
          <p14:tracePt t="103121" x="6643688" y="3976688"/>
          <p14:tracePt t="103129" x="6626225" y="3986213"/>
          <p14:tracePt t="103137" x="6618288" y="3986213"/>
          <p14:tracePt t="103145" x="6600825" y="3986213"/>
          <p14:tracePt t="103153" x="6584950" y="3994150"/>
          <p14:tracePt t="103161" x="6567488" y="3994150"/>
          <p14:tracePt t="103169" x="6542088" y="3994150"/>
          <p14:tracePt t="103177" x="6508750" y="3994150"/>
          <p14:tracePt t="103185" x="6491288" y="3994150"/>
          <p14:tracePt t="103194" x="6448425" y="3976688"/>
          <p14:tracePt t="103202" x="6440488" y="3960813"/>
          <p14:tracePt t="103211" x="6415088" y="3943350"/>
          <p14:tracePt t="103219" x="6372225" y="3925888"/>
          <p14:tracePt t="103225" x="6364288" y="3917950"/>
          <p14:tracePt t="103234" x="6346825" y="3900488"/>
          <p14:tracePt t="103241" x="6329363" y="3900488"/>
          <p14:tracePt t="103307" x="6338888" y="3900488"/>
          <p14:tracePt t="103316" x="6346825" y="3900488"/>
          <p14:tracePt t="103322" x="6380163" y="3900488"/>
          <p14:tracePt t="103336" x="6397625" y="3900488"/>
          <p14:tracePt t="103338" x="6423025" y="3917950"/>
          <p14:tracePt t="103351" x="6465888" y="3935413"/>
          <p14:tracePt t="103355" x="6499225" y="3968750"/>
          <p14:tracePt t="103364" x="6542088" y="4019550"/>
          <p14:tracePt t="103371" x="6575425" y="4052888"/>
          <p14:tracePt t="103378" x="6610350" y="4079875"/>
          <p14:tracePt t="103385" x="6635750" y="4105275"/>
          <p14:tracePt t="103394" x="6635750" y="4113213"/>
          <p14:tracePt t="103401" x="6635750" y="4130675"/>
          <p14:tracePt t="103409" x="6635750" y="4138613"/>
          <p14:tracePt t="103417" x="6626225" y="4146550"/>
          <p14:tracePt t="103426" x="6618288" y="4164013"/>
          <p14:tracePt t="103434" x="6610350" y="4171950"/>
          <p14:tracePt t="103441" x="6600825" y="4181475"/>
          <p14:tracePt t="103457" x="6592888" y="4189413"/>
          <p14:tracePt t="103468" x="6584950" y="4197350"/>
          <p14:tracePt t="103473" x="6575425" y="4197350"/>
          <p14:tracePt t="103483" x="6567488" y="4197350"/>
          <p14:tracePt t="103490" x="6550025" y="4197350"/>
          <p14:tracePt t="103499" x="6534150" y="4189413"/>
          <p14:tracePt t="103505" x="6524625" y="4181475"/>
          <p14:tracePt t="103515" x="6508750" y="4146550"/>
          <p14:tracePt t="103522" x="6473825" y="4121150"/>
          <p14:tracePt t="103532" x="6465888" y="4105275"/>
          <p14:tracePt t="103538" x="6456363" y="4079875"/>
          <p14:tracePt t="103546" x="6456363" y="4070350"/>
          <p14:tracePt t="103553" x="6456363" y="4062413"/>
          <p14:tracePt t="103562" x="6456363" y="4052888"/>
          <p14:tracePt t="103570" x="6456363" y="4037013"/>
          <p14:tracePt t="103585" x="6456363" y="4019550"/>
          <p14:tracePt t="103594" x="6456363" y="4011613"/>
          <p14:tracePt t="103601" x="6465888" y="4002088"/>
          <p14:tracePt t="103609" x="6465888" y="3994150"/>
          <p14:tracePt t="103617" x="6473825" y="3994150"/>
          <p14:tracePt t="103625" x="6499225" y="3994150"/>
          <p14:tracePt t="103634" x="6534150" y="3994150"/>
          <p14:tracePt t="103642" x="6559550" y="4011613"/>
          <p14:tracePt t="103650" x="6592888" y="4037013"/>
          <p14:tracePt t="103659" x="6635750" y="4079875"/>
          <p14:tracePt t="103667" x="6643688" y="4105275"/>
          <p14:tracePt t="103673" x="6669088" y="4138613"/>
          <p14:tracePt t="103683" x="6686550" y="4156075"/>
          <p14:tracePt t="103689" x="6704013" y="4181475"/>
          <p14:tracePt t="103699" x="6704013" y="4197350"/>
          <p14:tracePt t="103716" x="6704013" y="4206875"/>
          <p14:tracePt t="103732" x="6704013" y="4214813"/>
          <p14:tracePt t="103737" x="6704013" y="4224338"/>
          <p14:tracePt t="103748" x="6686550" y="4224338"/>
          <p14:tracePt t="103753" x="6678613" y="4224338"/>
          <p14:tracePt t="103762" x="6669088" y="4224338"/>
          <p14:tracePt t="103769" x="6653213" y="4214813"/>
          <p14:tracePt t="103777" x="6618288" y="4197350"/>
          <p14:tracePt t="103785" x="6584950" y="4164013"/>
          <p14:tracePt t="103793" x="6559550" y="4130675"/>
          <p14:tracePt t="103801" x="6524625" y="4095750"/>
          <p14:tracePt t="103810" x="6491288" y="4062413"/>
          <p14:tracePt t="103817" x="6473825" y="4019550"/>
          <p14:tracePt t="103825" x="6465888" y="3994150"/>
          <p14:tracePt t="103838" x="6448425" y="3960813"/>
          <p14:tracePt t="103848" x="6440488" y="3935413"/>
          <p14:tracePt t="103853" x="6440488" y="3908425"/>
          <p14:tracePt t="103862" x="6440488" y="3883025"/>
          <p14:tracePt t="103870" x="6440488" y="3867150"/>
          <p14:tracePt t="103884" x="6448425" y="3857625"/>
          <p14:tracePt t="103901" x="6456363" y="3857625"/>
          <p14:tracePt t="103910" x="6491288" y="3875088"/>
          <p14:tracePt t="103917" x="6508750" y="3900488"/>
          <p14:tracePt t="103926" x="6508750" y="3925888"/>
          <p14:tracePt t="103933" x="6524625" y="3968750"/>
          <p14:tracePt t="103942" x="6524625" y="4002088"/>
          <p14:tracePt t="103951" x="6524625" y="4037013"/>
          <p14:tracePt t="103957" x="6516688" y="4062413"/>
          <p14:tracePt t="103967" x="6508750" y="4087813"/>
          <p14:tracePt t="103974" x="6491288" y="4105275"/>
          <p14:tracePt t="103989" x="6473825" y="4113213"/>
          <p14:tracePt t="103999" x="6465888" y="4113213"/>
          <p14:tracePt t="104006" x="6456363" y="4113213"/>
          <p14:tracePt t="104021" x="6448425" y="4095750"/>
          <p14:tracePt t="104033" x="6440488" y="4070350"/>
          <p14:tracePt t="104038" x="6440488" y="4044950"/>
          <p14:tracePt t="104048" x="6440488" y="4019550"/>
          <p14:tracePt t="104053" x="6430963" y="3994150"/>
          <p14:tracePt t="104062" x="6430963" y="3976688"/>
          <p14:tracePt t="104070" x="6423025" y="3960813"/>
          <p14:tracePt t="104077" x="6423025" y="3943350"/>
          <p14:tracePt t="104094" x="6423025" y="3925888"/>
          <p14:tracePt t="104110" x="6430963" y="3925888"/>
          <p14:tracePt t="104117" x="6440488" y="3925888"/>
          <p14:tracePt t="104125" x="6448425" y="3925888"/>
          <p14:tracePt t="104133" x="6473825" y="3925888"/>
          <p14:tracePt t="104141" x="6491288" y="3943350"/>
          <p14:tracePt t="104149" x="6524625" y="3986213"/>
          <p14:tracePt t="104157" x="6567488" y="4037013"/>
          <p14:tracePt t="104167" x="6600825" y="4087813"/>
          <p14:tracePt t="104173" x="6643688" y="4156075"/>
          <p14:tracePt t="104183" x="6704013" y="4214813"/>
          <p14:tracePt t="104189" x="6762750" y="4283075"/>
          <p14:tracePt t="104199" x="6848475" y="4368800"/>
          <p14:tracePt t="104205" x="6932613" y="4445000"/>
          <p14:tracePt t="104215" x="7018338" y="4503738"/>
          <p14:tracePt t="104221" x="7119938" y="4572000"/>
          <p14:tracePt t="104231" x="7213600" y="4640263"/>
          <p14:tracePt t="104236" x="7281863" y="4691063"/>
          <p14:tracePt t="104245" x="7332663" y="4724400"/>
          <p14:tracePt t="104253" x="7373938" y="4733925"/>
          <p14:tracePt t="104261" x="7383463" y="4741863"/>
          <p14:tracePt t="104285" x="7391400" y="4741863"/>
          <p14:tracePt t="104301" x="7400925" y="4733925"/>
          <p14:tracePt t="104309" x="7416800" y="4708525"/>
          <p14:tracePt t="104317" x="7426325" y="4691063"/>
          <p14:tracePt t="104325" x="7442200" y="4665663"/>
          <p14:tracePt t="104333" x="7451725" y="4648200"/>
          <p14:tracePt t="104342" x="7467600" y="4640263"/>
          <p14:tracePt t="104349" x="7493000" y="4622800"/>
          <p14:tracePt t="104398" x="7493000" y="4630738"/>
          <p14:tracePt t="104405" x="7493000" y="4640263"/>
          <p14:tracePt t="104415" x="7493000" y="4665663"/>
          <p14:tracePt t="104421" x="7493000" y="4683125"/>
          <p14:tracePt t="104431" x="7502525" y="4708525"/>
          <p14:tracePt t="104437" x="7510463" y="4741863"/>
          <p14:tracePt t="104448" x="7527925" y="4792663"/>
          <p14:tracePt t="104453" x="7545388" y="4852988"/>
          <p14:tracePt t="104463" x="7553325" y="4919663"/>
          <p14:tracePt t="104469" x="7570788" y="4987925"/>
          <p14:tracePt t="104477" x="7586663" y="5073650"/>
          <p14:tracePt t="104485" x="7596188" y="5141913"/>
          <p14:tracePt t="104493" x="7604125" y="5208588"/>
          <p14:tracePt t="104501" x="7612063" y="5286375"/>
          <p14:tracePt t="104509" x="7612063" y="5337175"/>
          <p14:tracePt t="104517" x="7612063" y="5395913"/>
          <p14:tracePt t="104525" x="7612063" y="5456238"/>
          <p14:tracePt t="104533" x="7612063" y="5497513"/>
          <p14:tracePt t="104541" x="7604125" y="5540375"/>
          <p14:tracePt t="104549" x="7596188" y="5575300"/>
          <p14:tracePt t="104557" x="7578725" y="5616575"/>
          <p14:tracePt t="104566" x="7561263" y="5641975"/>
          <p14:tracePt t="104573" x="7545388" y="5676900"/>
          <p14:tracePt t="104582" x="7535863" y="5719763"/>
          <p14:tracePt t="104589" x="7510463" y="5745163"/>
          <p14:tracePt t="104599" x="7477125" y="5788025"/>
          <p14:tracePt t="104605" x="7434263" y="5829300"/>
          <p14:tracePt t="104615" x="7383463" y="5880100"/>
          <p14:tracePt t="104621" x="7332663" y="5932488"/>
          <p14:tracePt t="104631" x="7281863" y="5965825"/>
          <p14:tracePt t="104637" x="7221538" y="5999163"/>
          <p14:tracePt t="104648" x="7153275" y="6024563"/>
          <p14:tracePt t="104653" x="7085013" y="6042025"/>
          <p14:tracePt t="104662" x="7018338" y="6059488"/>
          <p14:tracePt t="104669" x="6950075" y="6076950"/>
          <p14:tracePt t="104677" x="6873875" y="6102350"/>
          <p14:tracePt t="104685" x="6813550" y="6118225"/>
          <p14:tracePt t="104693" x="6762750" y="6135688"/>
          <p14:tracePt t="104701" x="6719888" y="6143625"/>
          <p14:tracePt t="104709" x="6694488" y="6153150"/>
          <p14:tracePt t="104717" x="6669088" y="6161088"/>
          <p14:tracePt t="104725" x="6661150" y="6161088"/>
          <p14:tracePt t="104733" x="6653213" y="6161088"/>
          <p14:tracePt t="104741" x="6643688" y="6169025"/>
          <p14:tracePt t="104757" x="6635750" y="6178550"/>
          <p14:tracePt t="104767" x="6626225" y="6186488"/>
          <p14:tracePt t="104773" x="6618288" y="6194425"/>
          <p14:tracePt t="104789" x="6618288" y="6203950"/>
          <p14:tracePt t="104799" x="6618288" y="6211888"/>
          <p14:tracePt t="104805" x="6610350" y="6221413"/>
          <p14:tracePt t="104821" x="6610350" y="6229350"/>
          <p14:tracePt t="104837" x="6610350" y="6246813"/>
          <p14:tracePt t="104848" x="6610350" y="6254750"/>
          <p14:tracePt t="104853" x="6618288" y="6254750"/>
          <p14:tracePt t="104862" x="6626225" y="6272213"/>
          <p14:tracePt t="104869" x="6643688" y="6272213"/>
          <p14:tracePt t="104899" x="6653213" y="6272213"/>
          <p14:tracePt t="104902" x="6661150" y="6272213"/>
          <p14:tracePt t="104909" x="6678613" y="6288088"/>
          <p14:tracePt t="104926" x="6686550" y="6288088"/>
          <p14:tracePt t="104934" x="6694488" y="6288088"/>
          <p14:tracePt t="104941" x="6711950" y="6288088"/>
          <p14:tracePt t="104950" x="6737350" y="6288088"/>
          <p14:tracePt t="104990" x="6780213" y="6288088"/>
          <p14:tracePt t="104999" x="6805613" y="6280150"/>
          <p14:tracePt t="105006" x="6889750" y="6221413"/>
          <p14:tracePt t="105015" x="7000875" y="6143625"/>
          <p14:tracePt t="105021" x="7145338" y="6034088"/>
          <p14:tracePt t="105032" x="7297738" y="5897563"/>
          <p14:tracePt t="105038" x="7442200" y="5770563"/>
          <p14:tracePt t="105050" x="7553325" y="5659438"/>
          <p14:tracePt t="105054" x="7646988" y="5557838"/>
          <p14:tracePt t="105066" x="7748588" y="5430838"/>
          <p14:tracePt t="105070" x="7832725" y="5311775"/>
          <p14:tracePt t="105078" x="7918450" y="5218113"/>
          <p14:tracePt t="105086" x="7977188" y="5106988"/>
          <p14:tracePt t="105094" x="8020050" y="5013325"/>
          <p14:tracePt t="105102" x="8080375" y="4946650"/>
          <p14:tracePt t="105110" x="8131175" y="4886325"/>
          <p14:tracePt t="105119" x="8181975" y="4843463"/>
          <p14:tracePt t="105125" x="8215313" y="4802188"/>
          <p14:tracePt t="105135" x="8240713" y="4749800"/>
          <p14:tracePt t="105141" x="8258175" y="4708525"/>
          <p14:tracePt t="105150" x="8275638" y="4683125"/>
          <p14:tracePt t="105158" x="8291513" y="4657725"/>
          <p14:tracePt t="105167" x="8291513" y="4640263"/>
          <p14:tracePt t="105184" x="8291513" y="4630738"/>
          <p14:tracePt t="105217" x="8301038" y="4630738"/>
          <p14:tracePt t="105261" x="8301038" y="4648200"/>
          <p14:tracePt t="105269" x="8301038" y="4683125"/>
          <p14:tracePt t="105278" x="8301038" y="4716463"/>
          <p14:tracePt t="105285" x="8301038" y="4792663"/>
          <p14:tracePt t="105293" x="8283575" y="4860925"/>
          <p14:tracePt t="105301" x="8240713" y="4946650"/>
          <p14:tracePt t="105309" x="8207375" y="5038725"/>
          <p14:tracePt t="105317" x="8181975" y="5116513"/>
          <p14:tracePt t="105325" x="8139113" y="5208588"/>
          <p14:tracePt t="105333" x="8105775" y="5294313"/>
          <p14:tracePt t="105340" x="8062913" y="5387975"/>
          <p14:tracePt t="105350" x="8029575" y="5481638"/>
          <p14:tracePt t="105357" x="7994650" y="5565775"/>
          <p14:tracePt t="105367" x="7961313" y="5659438"/>
          <p14:tracePt t="105373" x="7918450" y="5745163"/>
          <p14:tracePt t="105382" x="7893050" y="5838825"/>
          <p14:tracePt t="105389" x="7850188" y="5915025"/>
          <p14:tracePt t="105398" x="7816850" y="5991225"/>
          <p14:tracePt t="105405" x="7791450" y="6049963"/>
          <p14:tracePt t="105415" x="7756525" y="6110288"/>
          <p14:tracePt t="105421" x="7723188" y="6186488"/>
          <p14:tracePt t="105431" x="7680325" y="6254750"/>
          <p14:tracePt t="105437" x="7654925" y="6330950"/>
          <p14:tracePt t="105448" x="7629525" y="6391275"/>
          <p14:tracePt t="105453" x="7604125" y="6450013"/>
          <p14:tracePt t="105464" x="7578725" y="6500813"/>
          <p14:tracePt t="105469" x="7561263" y="6526213"/>
          <p14:tracePt t="105477" x="7561263" y="6535738"/>
          <p14:tracePt t="105534" x="7553325" y="6535738"/>
          <p14:tracePt t="105551" x="7545388" y="6543675"/>
          <p14:tracePt t="105568" x="7527925" y="6543675"/>
          <p14:tracePt t="105575" x="7527925" y="6551613"/>
          <p14:tracePt t="105584" x="7510463" y="6561138"/>
          <p14:tracePt t="105599" x="7485063" y="6561138"/>
          <p14:tracePt t="105605" x="7459663" y="6561138"/>
          <p14:tracePt t="105615" x="7426325" y="6561138"/>
          <p14:tracePt t="105621" x="7400925" y="6561138"/>
          <p14:tracePt t="105630" x="7383463" y="6561138"/>
          <p14:tracePt t="105637" x="7358063" y="6561138"/>
          <p14:tracePt t="105647" x="7348538" y="6561138"/>
          <p14:tracePt t="105653" x="7332663" y="6561138"/>
          <p14:tracePt t="105669" x="7323138" y="6569075"/>
          <p14:tracePt t="105789" x="7348538" y="6561138"/>
          <p14:tracePt t="105798" x="7366000" y="6551613"/>
          <p14:tracePt t="105805" x="7383463" y="6551613"/>
          <p14:tracePt t="105814" x="7408863" y="6543675"/>
          <p14:tracePt t="105821" x="7442200" y="6518275"/>
          <p14:tracePt t="105832" x="7477125" y="6492875"/>
          <p14:tracePt t="105838" x="7510463" y="6483350"/>
          <p14:tracePt t="105847" x="7535863" y="6467475"/>
          <p14:tracePt t="105854" x="7553325" y="6457950"/>
          <p14:tracePt t="105862" x="7561263" y="6450013"/>
          <p14:tracePt t="105869" x="7570788" y="6432550"/>
          <p14:tracePt t="105883" x="7604125" y="6407150"/>
          <p14:tracePt t="105885" x="7621588" y="6381750"/>
          <p14:tracePt t="105893" x="7646988" y="6356350"/>
          <p14:tracePt t="105901" x="7672388" y="6323013"/>
          <p14:tracePt t="105909" x="7705725" y="6280150"/>
          <p14:tracePt t="105917" x="7715250" y="6262688"/>
          <p14:tracePt t="105925" x="7731125" y="6221413"/>
          <p14:tracePt t="105933" x="7773988" y="6161088"/>
          <p14:tracePt t="105941" x="7807325" y="6092825"/>
          <p14:tracePt t="105950" x="7832725" y="6024563"/>
          <p14:tracePt t="105957" x="7859713" y="5957888"/>
          <p14:tracePt t="105967" x="7875588" y="5872163"/>
          <p14:tracePt t="105973" x="7893050" y="5788025"/>
          <p14:tracePt t="105983" x="7910513" y="5727700"/>
          <p14:tracePt t="105989" x="7918450" y="5659438"/>
          <p14:tracePt t="105999" x="7926388" y="5591175"/>
          <p14:tracePt t="106005" x="7926388" y="5514975"/>
          <p14:tracePt t="106015" x="7926388" y="5430838"/>
          <p14:tracePt t="106022" x="7926388" y="5353050"/>
          <p14:tracePt t="106033" x="7926388" y="5286375"/>
          <p14:tracePt t="106038" x="7918450" y="5226050"/>
          <p14:tracePt t="106048" x="7910513" y="5192713"/>
          <p14:tracePt t="106054" x="7910513" y="5175250"/>
          <p14:tracePt t="106069" x="7910513" y="5167313"/>
          <p14:tracePt t="106215" x="7900988" y="5167313"/>
          <p14:tracePt t="106226" x="7885113" y="5149850"/>
          <p14:tracePt t="106232" x="7850188" y="5116513"/>
          <p14:tracePt t="106237" x="7773988" y="5056188"/>
          <p14:tracePt t="106248" x="7680325" y="5005388"/>
          <p14:tracePt t="106254" x="7553325" y="4929188"/>
          <p14:tracePt t="106264" x="7373938" y="4843463"/>
          <p14:tracePt t="106270" x="7162800" y="4741863"/>
          <p14:tracePt t="106278" x="6889750" y="4614863"/>
          <p14:tracePt t="106285" x="6618288" y="4460875"/>
          <p14:tracePt t="106293" x="6303963" y="4291013"/>
          <p14:tracePt t="106301" x="6075363" y="4146550"/>
          <p14:tracePt t="106310" x="5888038" y="4011613"/>
          <p14:tracePt t="106317" x="5743575" y="3892550"/>
          <p14:tracePt t="106325" x="5657850" y="3816350"/>
          <p14:tracePt t="106333" x="5607050" y="3756025"/>
          <p14:tracePt t="106341" x="5591175" y="3748088"/>
          <p14:tracePt t="106349" x="5591175" y="3738563"/>
          <p14:tracePt t="106398" x="5599113" y="3748088"/>
          <p14:tracePt t="106405" x="5607050" y="3748088"/>
          <p14:tracePt t="106414" x="5616575" y="3781425"/>
          <p14:tracePt t="106421" x="5632450" y="3806825"/>
          <p14:tracePt t="106431" x="5667375" y="3857625"/>
          <p14:tracePt t="106437" x="5718175" y="3935413"/>
          <p14:tracePt t="106447" x="5786438" y="4011613"/>
          <p14:tracePt t="106453" x="5888038" y="4105275"/>
          <p14:tracePt t="106463" x="6015038" y="4214813"/>
          <p14:tracePt t="106469" x="6159500" y="4325938"/>
          <p14:tracePt t="106478" x="6346825" y="4460875"/>
          <p14:tracePt t="106485" x="6550025" y="4597400"/>
          <p14:tracePt t="106493" x="6780213" y="4741863"/>
          <p14:tracePt t="106501" x="6983413" y="4860925"/>
          <p14:tracePt t="106510" x="7145338" y="4946650"/>
          <p14:tracePt t="106517" x="7297738" y="5048250"/>
          <p14:tracePt t="106525" x="7426325" y="5141913"/>
          <p14:tracePt t="106533" x="7502525" y="5218113"/>
          <p14:tracePt t="106541" x="7553325" y="5276850"/>
          <p14:tracePt t="106549" x="7586663" y="5327650"/>
          <p14:tracePt t="106557" x="7612063" y="5370513"/>
          <p14:tracePt t="106566" x="7621588" y="5413375"/>
          <p14:tracePt t="106573" x="7629525" y="5456238"/>
          <p14:tracePt t="106582" x="7629525" y="5507038"/>
          <p14:tracePt t="106589" x="7612063" y="5575300"/>
          <p14:tracePt t="106599" x="7586663" y="5659438"/>
          <p14:tracePt t="106605" x="7553325" y="5745163"/>
          <p14:tracePt t="106615" x="7527925" y="5821363"/>
          <p14:tracePt t="106621" x="7493000" y="5915025"/>
          <p14:tracePt t="106630" x="7442200" y="6008688"/>
          <p14:tracePt t="106637" x="7400925" y="6092825"/>
          <p14:tracePt t="106648" x="7348538" y="6169025"/>
          <p14:tracePt t="106653" x="7297738" y="6246813"/>
          <p14:tracePt t="106661" x="7264400" y="6305550"/>
          <p14:tracePt t="106669" x="7229475" y="6365875"/>
          <p14:tracePt t="106677" x="7188200" y="6424613"/>
          <p14:tracePt t="106685" x="7162800" y="6475413"/>
          <p14:tracePt t="106693" x="7145338" y="6518275"/>
          <p14:tracePt t="106701" x="7127875" y="6543675"/>
          <p14:tracePt t="106709" x="7127875" y="6551613"/>
          <p14:tracePt t="106717" x="7127875" y="6561138"/>
          <p14:tracePt t="106799" x="7127875" y="6569075"/>
          <p14:tracePt t="106816" x="7137400" y="6569075"/>
          <p14:tracePt t="106995" x="7153275" y="6561138"/>
          <p14:tracePt t="107002" x="7178675" y="6543675"/>
          <p14:tracePt t="107011" x="7229475" y="6518275"/>
          <p14:tracePt t="107020" x="7307263" y="6467475"/>
          <p14:tracePt t="107027" x="7416800" y="6407150"/>
          <p14:tracePt t="107035" x="7535863" y="6338888"/>
          <p14:tracePt t="107042" x="7629525" y="6297613"/>
          <p14:tracePt t="107051" x="7637463" y="6297613"/>
          <p14:tracePt t="107057" x="7646988" y="6280150"/>
          <p14:tracePt t="107067" x="7654925" y="6280150"/>
          <p14:tracePt t="107073" x="7672388" y="6254750"/>
          <p14:tracePt t="107083" x="7705725" y="6211888"/>
          <p14:tracePt t="107090" x="7748588" y="6169025"/>
          <p14:tracePt t="107099" x="7791450" y="6135688"/>
          <p14:tracePt t="107106" x="7807325" y="6127750"/>
          <p14:tracePt t="107115" x="7816850" y="6110288"/>
          <p14:tracePt t="107121" x="7842250" y="6102350"/>
          <p14:tracePt t="107133" x="7842250" y="6092825"/>
          <p14:tracePt t="107138" x="7850188" y="6092825"/>
          <p14:tracePt t="107154" x="7850188" y="6084888"/>
          <p14:tracePt t="107169" x="7867650" y="6076950"/>
          <p14:tracePt t="107178" x="7875588" y="6067425"/>
          <p14:tracePt t="107186" x="7893050" y="6049963"/>
          <p14:tracePt t="107200" x="7900988" y="6042025"/>
          <p14:tracePt t="107205" x="7910513" y="6024563"/>
          <p14:tracePt t="107209" x="7926388" y="6016625"/>
          <p14:tracePt t="107233" x="7926388" y="6008688"/>
          <p14:tracePt t="107249" x="7926388" y="5999163"/>
          <p14:tracePt t="107265" x="7935913" y="5999163"/>
          <p14:tracePt t="107602" x="7926388" y="5973763"/>
          <p14:tracePt t="107610" x="7918450" y="5965825"/>
          <p14:tracePt t="107618" x="7893050" y="5932488"/>
          <p14:tracePt t="107626" x="7875588" y="5905500"/>
          <p14:tracePt t="107636" x="7867650" y="5880100"/>
          <p14:tracePt t="107642" x="7859713" y="5838825"/>
          <p14:tracePt t="107651" x="7859713" y="5788025"/>
          <p14:tracePt t="107658" x="7859713" y="5719763"/>
          <p14:tracePt t="107667" x="7859713" y="5634038"/>
          <p14:tracePt t="107674" x="7850188" y="5549900"/>
          <p14:tracePt t="107683" x="7842250" y="5464175"/>
          <p14:tracePt t="107690" x="7842250" y="5395913"/>
          <p14:tracePt t="107699" x="7842250" y="5327650"/>
          <p14:tracePt t="107705" x="7842250" y="5286375"/>
          <p14:tracePt t="107715" x="7842250" y="5243513"/>
          <p14:tracePt t="107795" x="7832725" y="5235575"/>
          <p14:tracePt t="107843" x="7842250" y="5235575"/>
          <p14:tracePt t="107851" x="7842250" y="5251450"/>
          <p14:tracePt t="107859" x="7842250" y="5276850"/>
          <p14:tracePt t="107868" x="7850188" y="5319713"/>
          <p14:tracePt t="107874" x="7859713" y="5362575"/>
          <p14:tracePt t="107884" x="7867650" y="5413375"/>
          <p14:tracePt t="107890" x="7875588" y="5456238"/>
          <p14:tracePt t="107898" x="7885113" y="5507038"/>
          <p14:tracePt t="107905" x="7885113" y="5557838"/>
          <p14:tracePt t="107915" x="7867650" y="5600700"/>
          <p14:tracePt t="107922" x="7850188" y="5634038"/>
          <p14:tracePt t="107930" x="7832725" y="5659438"/>
          <p14:tracePt t="107937" x="7824788" y="5659438"/>
          <p14:tracePt t="107954" x="7816850" y="5659438"/>
          <p14:tracePt t="107970" x="7791450" y="5651500"/>
          <p14:tracePt t="107978" x="7781925" y="5641975"/>
          <p14:tracePt t="107985" x="7766050" y="5600700"/>
          <p14:tracePt t="107994" x="7731125" y="5549900"/>
          <p14:tracePt t="108001" x="7697788" y="5489575"/>
          <p14:tracePt t="108009" x="7654925" y="5413375"/>
          <p14:tracePt t="108017" x="7612063" y="5337175"/>
          <p14:tracePt t="108026" x="7586663" y="5243513"/>
          <p14:tracePt t="108033" x="7570788" y="5149850"/>
          <p14:tracePt t="108042" x="7553325" y="5064125"/>
          <p14:tracePt t="108050" x="7545388" y="4987925"/>
          <p14:tracePt t="108057" x="7545388" y="4919663"/>
          <p14:tracePt t="108066" x="7535863" y="4852988"/>
          <p14:tracePt t="108074" x="7527925" y="4792663"/>
          <p14:tracePt t="108083" x="7510463" y="4724400"/>
          <p14:tracePt t="108090" x="7477125" y="4657725"/>
          <p14:tracePt t="108100" x="7459663" y="4622800"/>
          <p14:tracePt t="108105" x="7426325" y="4572000"/>
          <p14:tracePt t="108115" x="7391400" y="4529138"/>
          <p14:tracePt t="108121" x="7340600" y="4478338"/>
          <p14:tracePt t="108131" x="7289800" y="4445000"/>
          <p14:tracePt t="108138" x="7229475" y="4427538"/>
          <p14:tracePt t="108148" x="7170738" y="4410075"/>
          <p14:tracePt t="108154" x="7094538" y="4402138"/>
          <p14:tracePt t="108164" x="7018338" y="4394200"/>
          <p14:tracePt t="108169" x="6924675" y="4384675"/>
          <p14:tracePt t="108181" x="6848475" y="4368800"/>
          <p14:tracePt t="108186" x="6762750" y="4368800"/>
          <p14:tracePt t="108194" x="6694488" y="4359275"/>
          <p14:tracePt t="108201" x="6661150" y="4359275"/>
          <p14:tracePt t="108214" x="6653213" y="4359275"/>
          <p14:tracePt t="108219" x="6643688" y="4351338"/>
          <p14:tracePt t="108241" x="6643688" y="4341813"/>
          <p14:tracePt t="108249" x="6661150" y="4325938"/>
          <p14:tracePt t="108257" x="6686550" y="4316413"/>
          <p14:tracePt t="108265" x="6704013" y="4316413"/>
          <p14:tracePt t="108273" x="6729413" y="4316413"/>
          <p14:tracePt t="108281" x="6780213" y="4316413"/>
          <p14:tracePt t="108289" x="6856413" y="4351338"/>
          <p14:tracePt t="108298" x="6907213" y="4402138"/>
          <p14:tracePt t="108305" x="6967538" y="4460875"/>
          <p14:tracePt t="108315" x="7008813" y="4538663"/>
          <p14:tracePt t="108321" x="7051675" y="4622800"/>
          <p14:tracePt t="108331" x="7085013" y="4716463"/>
          <p14:tracePt t="108337" x="7102475" y="4818063"/>
          <p14:tracePt t="108347" x="7112000" y="4962525"/>
          <p14:tracePt t="108353" x="7137400" y="5106988"/>
          <p14:tracePt t="108363" x="7145338" y="5226050"/>
          <p14:tracePt t="108369" x="7145338" y="5337175"/>
          <p14:tracePt t="108377" x="7145338" y="5446713"/>
          <p14:tracePt t="108385" x="7145338" y="5549900"/>
          <p14:tracePt t="108393" x="7145338" y="5634038"/>
          <p14:tracePt t="108401" x="7137400" y="5676900"/>
          <p14:tracePt t="108409" x="7137400" y="5727700"/>
          <p14:tracePt t="108417" x="7119938" y="5735638"/>
          <p14:tracePt t="108425" x="7112000" y="5761038"/>
          <p14:tracePt t="108433" x="7102475" y="5770563"/>
          <p14:tracePt t="108441" x="7094538" y="5788025"/>
          <p14:tracePt t="108449" x="7085013" y="5803900"/>
          <p14:tracePt t="108457" x="7069138" y="5821363"/>
          <p14:tracePt t="108465" x="7059613" y="5829300"/>
          <p14:tracePt t="108482" x="7043738" y="5846763"/>
          <p14:tracePt t="108489" x="7043738" y="5864225"/>
          <p14:tracePt t="108498" x="7026275" y="5864225"/>
          <p14:tracePt t="108505" x="7018338" y="5880100"/>
          <p14:tracePt t="108514" x="6992938" y="5897563"/>
          <p14:tracePt t="108521" x="6975475" y="5915025"/>
          <p14:tracePt t="108531" x="6967538" y="5932488"/>
          <p14:tracePt t="108537" x="6950075" y="5940425"/>
          <p14:tracePt t="108547" x="6942138" y="5965825"/>
          <p14:tracePt t="108553" x="6924675" y="5983288"/>
          <p14:tracePt t="108563" x="6899275" y="5999163"/>
          <p14:tracePt t="108569" x="6873875" y="6016625"/>
          <p14:tracePt t="108577" x="6856413" y="6024563"/>
          <p14:tracePt t="108584" x="6823075" y="6049963"/>
          <p14:tracePt t="108592" x="6788150" y="6067425"/>
          <p14:tracePt t="108601" x="6745288" y="6076950"/>
          <p14:tracePt t="108609" x="6719888" y="6102350"/>
          <p14:tracePt t="108617" x="6694488" y="6118225"/>
          <p14:tracePt t="108625" x="6669088" y="6127750"/>
          <p14:tracePt t="108633" x="6653213" y="6143625"/>
          <p14:tracePt t="108641" x="6626225" y="6153150"/>
          <p14:tracePt t="108649" x="6618288" y="6161088"/>
          <p14:tracePt t="108657" x="6600825" y="6169025"/>
          <p14:tracePt t="108665" x="6600825" y="6178550"/>
          <p14:tracePt t="108673" x="6575425" y="6178550"/>
          <p14:tracePt t="108689" x="6567488" y="6178550"/>
          <p14:tracePt t="108698" x="6567488" y="6186488"/>
          <p14:tracePt t="108714" x="6567488" y="6194425"/>
          <p14:tracePt t="108721" x="6567488" y="6203950"/>
          <p14:tracePt t="108731" x="6567488" y="6211888"/>
          <p14:tracePt t="108737" x="6567488" y="6221413"/>
          <p14:tracePt t="108746" x="6567488" y="6229350"/>
          <p14:tracePt t="108753" x="6567488" y="6237288"/>
          <p14:tracePt t="108764" x="6567488" y="6246813"/>
          <p14:tracePt t="108769" x="6575425" y="6262688"/>
          <p14:tracePt t="108779" x="6592888" y="6288088"/>
          <p14:tracePt t="108785" x="6600825" y="6313488"/>
          <p14:tracePt t="108793" x="6626225" y="6330950"/>
          <p14:tracePt t="108801" x="6643688" y="6373813"/>
          <p14:tracePt t="108809" x="6669088" y="6391275"/>
          <p14:tracePt t="108817" x="6669088" y="6399213"/>
          <p14:tracePt t="108825" x="6678613" y="6424613"/>
          <p14:tracePt t="108833" x="6686550" y="6424613"/>
          <p14:tracePt t="108841" x="6686550" y="6432550"/>
          <p14:tracePt t="108865" x="6686550" y="6442075"/>
          <p14:tracePt t="108874" x="6694488" y="6442075"/>
          <p14:tracePt t="108883" x="6704013" y="6457950"/>
          <p14:tracePt t="108890" x="6711950" y="6457950"/>
          <p14:tracePt t="108899" x="6711950" y="6467475"/>
          <p14:tracePt t="108905" x="6719888" y="6467475"/>
          <p14:tracePt t="108915" x="6745288" y="6467475"/>
          <p14:tracePt t="108922" x="6754813" y="6475413"/>
          <p14:tracePt t="108931" x="6762750" y="6475413"/>
          <p14:tracePt t="108937" x="6788150" y="6483350"/>
          <p14:tracePt t="108949" x="6805613" y="6483350"/>
          <p14:tracePt t="108954" x="6823075" y="6483350"/>
          <p14:tracePt t="108965" x="6848475" y="6483350"/>
          <p14:tracePt t="108969" x="6856413" y="6483350"/>
          <p14:tracePt t="108980" x="6881813" y="6483350"/>
          <p14:tracePt t="108986" x="6889750" y="6475413"/>
          <p14:tracePt t="108993" x="6924675" y="6475413"/>
          <p14:tracePt t="109001" x="6967538" y="6457950"/>
          <p14:tracePt t="109010" x="6983413" y="6450013"/>
          <p14:tracePt t="109017" x="7018338" y="6442075"/>
          <p14:tracePt t="109026" x="7059613" y="6424613"/>
          <p14:tracePt t="109033" x="7102475" y="6424613"/>
          <p14:tracePt t="109041" x="7153275" y="6416675"/>
          <p14:tracePt t="109049" x="7188200" y="6416675"/>
          <p14:tracePt t="109058" x="7213600" y="6416675"/>
          <p14:tracePt t="109065" x="7239000" y="6407150"/>
          <p14:tracePt t="109073" x="7246938" y="6399213"/>
          <p14:tracePt t="109090" x="7256463" y="6399213"/>
          <p14:tracePt t="109100" x="7264400" y="6399213"/>
          <p14:tracePt t="109105" x="7272338" y="6381750"/>
          <p14:tracePt t="109121" x="7289800" y="6365875"/>
          <p14:tracePt t="109131" x="7297738" y="6365875"/>
          <p14:tracePt t="109137" x="7315200" y="6348413"/>
          <p14:tracePt t="109147" x="7332663" y="6338888"/>
          <p14:tracePt t="109166" x="7348538" y="6330950"/>
          <p14:tracePt t="109217" x="7358063" y="6330950"/>
          <p14:tracePt t="109233" x="7366000" y="6330950"/>
          <p14:tracePt t="109241" x="7373938" y="6330950"/>
          <p14:tracePt t="109249" x="7383463" y="6330950"/>
          <p14:tracePt t="109690" x="7383463" y="6323013"/>
          <p14:tracePt t="109705" x="7373938" y="6305550"/>
          <p14:tracePt t="109714" x="7358063" y="6288088"/>
          <p14:tracePt t="109721" x="7323138" y="6262688"/>
          <p14:tracePt t="109730" x="7307263" y="6254750"/>
          <p14:tracePt t="109737" x="7272338" y="6221413"/>
          <p14:tracePt t="109746" x="7246938" y="6186488"/>
          <p14:tracePt t="109753" x="7204075" y="6161088"/>
          <p14:tracePt t="109764" x="7153275" y="6118225"/>
          <p14:tracePt t="109769" x="7102475" y="6076950"/>
          <p14:tracePt t="109778" x="7026275" y="6016625"/>
          <p14:tracePt t="109785" x="6950075" y="5965825"/>
          <p14:tracePt t="109793" x="6899275" y="5932488"/>
          <p14:tracePt t="109801" x="6838950" y="5889625"/>
          <p14:tracePt t="109809" x="6805613" y="5846763"/>
          <p14:tracePt t="109817" x="6797675" y="5838825"/>
          <p14:tracePt t="109825" x="6797675" y="5821363"/>
          <p14:tracePt t="109833" x="6797675" y="5795963"/>
          <p14:tracePt t="109848" x="6797675" y="5770563"/>
          <p14:tracePt t="109857" x="6797675" y="5745163"/>
          <p14:tracePt t="109865" x="6797675" y="5727700"/>
          <p14:tracePt t="109873" x="6788150" y="5702300"/>
          <p14:tracePt t="109881" x="6780213" y="5676900"/>
          <p14:tracePt t="109898" x="6754813" y="5626100"/>
          <p14:tracePt t="109905" x="6745288" y="5608638"/>
          <p14:tracePt t="109915" x="6737350" y="5608638"/>
          <p14:tracePt t="109921" x="6719888" y="5591175"/>
          <p14:tracePt t="109962" x="6704013" y="5591175"/>
          <p14:tracePt t="109969" x="6694488" y="5591175"/>
          <p14:tracePt t="109978" x="6669088" y="5591175"/>
          <p14:tracePt t="109985" x="6653213" y="5591175"/>
          <p14:tracePt t="109998" x="6618288" y="5591175"/>
          <p14:tracePt t="110005" x="6584950" y="5583238"/>
          <p14:tracePt t="110014" x="6542088" y="5583238"/>
          <p14:tracePt t="110021" x="6508750" y="5583238"/>
          <p14:tracePt t="110031" x="6491288" y="5575300"/>
          <p14:tracePt t="110037" x="6473825" y="5575300"/>
          <p14:tracePt t="110047" x="6465888" y="5575300"/>
          <p14:tracePt t="110064" x="6456363" y="5565775"/>
          <p14:tracePt t="110127" x="6448425" y="5565775"/>
          <p14:tracePt t="110134" x="6440488" y="5565775"/>
          <p14:tracePt t="110143" x="6440488" y="5557838"/>
          <p14:tracePt t="110238" x="6440488" y="5549900"/>
          <p14:tracePt t="110246" x="6448425" y="5540375"/>
          <p14:tracePt t="110254" x="6456363" y="5540375"/>
          <p14:tracePt t="110269" x="6473825" y="5532438"/>
          <p14:tracePt t="110279" x="6491288" y="5532438"/>
          <p14:tracePt t="110286" x="6516688" y="5532438"/>
          <p14:tracePt t="110293" x="6542088" y="5532438"/>
          <p14:tracePt t="110301" x="6575425" y="5540375"/>
          <p14:tracePt t="110310" x="6592888" y="5540375"/>
          <p14:tracePt t="110318" x="6610350" y="5557838"/>
          <p14:tracePt t="110325" x="6635750" y="5575300"/>
          <p14:tracePt t="110333" x="6653213" y="5591175"/>
          <p14:tracePt t="110341" x="6669088" y="5600700"/>
          <p14:tracePt t="110349" x="6686550" y="5626100"/>
          <p14:tracePt t="110358" x="6719888" y="5641975"/>
          <p14:tracePt t="110368" x="6762750" y="5676900"/>
          <p14:tracePt t="110373" x="6788150" y="5710238"/>
          <p14:tracePt t="110382" x="6831013" y="5735638"/>
          <p14:tracePt t="110390" x="6856413" y="5761038"/>
          <p14:tracePt t="110398" x="6889750" y="5778500"/>
          <p14:tracePt t="110405" x="6915150" y="5803900"/>
          <p14:tracePt t="110415" x="6950075" y="5829300"/>
          <p14:tracePt t="110422" x="6975475" y="5846763"/>
          <p14:tracePt t="110432" x="7008813" y="5864225"/>
          <p14:tracePt t="110437" x="7034213" y="5889625"/>
          <p14:tracePt t="110448" x="7069138" y="5905500"/>
          <p14:tracePt t="110454" x="7077075" y="5922963"/>
          <p14:tracePt t="110465" x="7102475" y="5948363"/>
          <p14:tracePt t="110470" x="7127875" y="5965825"/>
          <p14:tracePt t="110481" x="7137400" y="5983288"/>
          <p14:tracePt t="110485" x="7153275" y="5991225"/>
          <p14:tracePt t="110495" x="7170738" y="6008688"/>
          <p14:tracePt t="110501" x="7178675" y="6016625"/>
          <p14:tracePt t="110510" x="7188200" y="6042025"/>
          <p14:tracePt t="110517" x="7196138" y="6067425"/>
          <p14:tracePt t="110526" x="7213600" y="6084888"/>
          <p14:tracePt t="110541" x="7213600" y="6102350"/>
          <p14:tracePt t="110549" x="7221538" y="6102350"/>
          <p14:tracePt t="110557" x="7229475" y="6110288"/>
          <p14:tracePt t="110606" x="7239000" y="6127750"/>
          <p14:tracePt t="110614" x="7246938" y="6127750"/>
          <p14:tracePt t="110622" x="7256463" y="6135688"/>
          <p14:tracePt t="110632" x="7264400" y="6143625"/>
          <p14:tracePt t="110637" x="7281863" y="6153150"/>
          <p14:tracePt t="110648" x="7281863" y="6161088"/>
          <p14:tracePt t="110653" x="7289800" y="6161088"/>
          <p14:tracePt t="110669" x="7297738" y="6169025"/>
          <p14:tracePt t="110685" x="7307263" y="6178550"/>
          <p14:tracePt t="110701" x="7323138" y="6186488"/>
          <p14:tracePt t="110709" x="7332663" y="6194425"/>
          <p14:tracePt t="110717" x="7348538" y="6221413"/>
          <p14:tracePt t="110724" x="7373938" y="6237288"/>
          <p14:tracePt t="110732" x="7416800" y="6272213"/>
          <p14:tracePt t="110741" x="7426325" y="6280150"/>
          <p14:tracePt t="110749" x="7451725" y="6297613"/>
          <p14:tracePt t="110757" x="7467600" y="6305550"/>
          <p14:tracePt t="110765" x="7485063" y="6305550"/>
          <p14:tracePt t="110773" x="7493000" y="6323013"/>
          <p14:tracePt t="110781" x="7502525" y="6323013"/>
          <p14:tracePt t="110789" x="7518400" y="6330950"/>
          <p14:tracePt t="110798" x="7527925" y="6338888"/>
          <p14:tracePt t="110806" x="7545388" y="6348413"/>
          <p14:tracePt t="110815" x="7553325" y="6365875"/>
          <p14:tracePt t="110831" x="7561263" y="6373813"/>
          <p14:tracePt t="110847" x="7570788" y="6373813"/>
          <p14:tracePt t="111927" x="7561263" y="6373813"/>
          <p14:tracePt t="111935" x="7553325" y="6373813"/>
          <p14:tracePt t="111943" x="7545388" y="6373813"/>
          <p14:tracePt t="111951" x="7535863" y="6365875"/>
          <p14:tracePt t="111958" x="7518400" y="6356350"/>
          <p14:tracePt t="111974" x="7510463" y="6356350"/>
          <p14:tracePt t="112023" x="7493000" y="6356350"/>
          <p14:tracePt t="112039" x="7485063" y="6356350"/>
          <p14:tracePt t="112543" x="7493000" y="6356350"/>
          <p14:tracePt t="112549" x="7502525" y="6356350"/>
          <p14:tracePt t="112574" x="7510463" y="6356350"/>
          <p14:tracePt t="112590" x="7527925" y="6356350"/>
          <p14:tracePt t="112599" x="7535863" y="6356350"/>
          <p14:tracePt t="112607" x="7545388" y="6356350"/>
          <p14:tracePt t="112616" x="7553325" y="6365875"/>
          <p14:tracePt t="112638" x="7561263" y="6365875"/>
          <p14:tracePt t="112655" x="7570788" y="6365875"/>
          <p14:tracePt t="112668" x="7578725" y="6365875"/>
          <p14:tracePt t="112737" x="7586663" y="6365875"/>
          <p14:tracePt t="113051" x="7596188" y="6365875"/>
          <p14:tracePt t="113067" x="7604125" y="6365875"/>
          <p14:tracePt t="113075" x="7612063" y="6365875"/>
          <p14:tracePt t="113091" x="7621588" y="6365875"/>
          <p14:tracePt t="113116" x="7637463" y="6365875"/>
          <p14:tracePt t="113132" x="7646988" y="6373813"/>
          <p14:tracePt t="113163" x="7654925" y="6373813"/>
          <p14:tracePt t="113339" x="7662863" y="6373813"/>
          <p14:tracePt t="113371" x="7680325" y="6373813"/>
          <p14:tracePt t="113387" x="7688263" y="6365875"/>
          <p14:tracePt t="113396" x="7688263" y="6356350"/>
          <p14:tracePt t="113404" x="7697788" y="6356350"/>
          <p14:tracePt t="113411" x="7697788" y="6348413"/>
          <p14:tracePt t="115167" x="7688263" y="6348413"/>
          <p14:tracePt t="115183" x="7672388" y="6348413"/>
          <p14:tracePt t="115190" x="7662863" y="6348413"/>
          <p14:tracePt t="115199" x="7654925" y="6348413"/>
          <p14:tracePt t="115220" x="7646988" y="6348413"/>
          <p14:tracePt t="115233" x="7646988" y="6338888"/>
          <p14:tracePt t="115246" x="7637463" y="6338888"/>
          <p14:tracePt t="115375" x="7646988" y="6338888"/>
          <p14:tracePt t="115479" x="7637463" y="6338888"/>
          <p14:tracePt t="115487" x="7612063" y="6338888"/>
          <p14:tracePt t="115497" x="7586663" y="6348413"/>
          <p14:tracePt t="115503" x="7561263" y="6356350"/>
          <p14:tracePt t="115515" x="7535863" y="6365875"/>
          <p14:tracePt t="115518" x="7518400" y="6365875"/>
          <p14:tracePt t="115526" x="7502525" y="6373813"/>
          <p14:tracePt t="115534" x="7493000" y="6373813"/>
          <p14:tracePt t="115542" x="7477125" y="6381750"/>
          <p14:tracePt t="115550" x="7459663" y="6381750"/>
          <p14:tracePt t="115558" x="7442200" y="6381750"/>
          <p14:tracePt t="115566" x="7434263" y="6381750"/>
          <p14:tracePt t="115574" x="7426325" y="6381750"/>
          <p14:tracePt t="115582" x="7408863" y="6381750"/>
          <p14:tracePt t="115598" x="7400925" y="6381750"/>
          <p14:tracePt t="115606" x="7391400" y="6381750"/>
          <p14:tracePt t="115695" x="7400925" y="6381750"/>
          <p14:tracePt t="115712" x="7434263" y="6391275"/>
          <p14:tracePt t="115719" x="7459663" y="6407150"/>
          <p14:tracePt t="115727" x="7477125" y="6416675"/>
          <p14:tracePt t="115735" x="7510463" y="6424613"/>
          <p14:tracePt t="115743" x="7545388" y="6442075"/>
          <p14:tracePt t="115752" x="7570788" y="6457950"/>
          <p14:tracePt t="115758" x="7604125" y="6467475"/>
          <p14:tracePt t="115765" x="7629525" y="6483350"/>
          <p14:tracePt t="115773" x="7637463" y="6492875"/>
          <p14:tracePt t="115782" x="7646988" y="6492875"/>
          <p14:tracePt t="115871" x="7637463" y="6492875"/>
          <p14:tracePt t="115881" x="7612063" y="6492875"/>
          <p14:tracePt t="115885" x="7578725" y="6492875"/>
          <p14:tracePt t="115895" x="7561263" y="6483350"/>
          <p14:tracePt t="115901" x="7535863" y="6475413"/>
          <p14:tracePt t="115909" x="7493000" y="6467475"/>
          <p14:tracePt t="115917" x="7467600" y="6457950"/>
          <p14:tracePt t="115925" x="7434263" y="6442075"/>
          <p14:tracePt t="115933" x="7400925" y="6416675"/>
          <p14:tracePt t="115941" x="7373938" y="6399213"/>
          <p14:tracePt t="115949" x="7358063" y="6381750"/>
          <p14:tracePt t="115957" x="7348538" y="6365875"/>
          <p14:tracePt t="115973" x="7340600" y="6348413"/>
          <p14:tracePt t="115981" x="7340600" y="6330950"/>
          <p14:tracePt t="115989" x="7340600" y="6313488"/>
          <p14:tracePt t="115997" x="7340600" y="6297613"/>
          <p14:tracePt t="116005" x="7340600" y="6272213"/>
          <p14:tracePt t="116013" x="7340600" y="6254750"/>
          <p14:tracePt t="116021" x="7340600" y="6237288"/>
          <p14:tracePt t="116029" x="7340600" y="6203950"/>
          <p14:tracePt t="116037" x="7340600" y="6178550"/>
          <p14:tracePt t="116046" x="7358063" y="6153150"/>
          <p14:tracePt t="116053" x="7373938" y="6135688"/>
          <p14:tracePt t="116062" x="7400925" y="6110288"/>
          <p14:tracePt t="116069" x="7442200" y="6076950"/>
          <p14:tracePt t="116079" x="7467600" y="6059488"/>
          <p14:tracePt t="116085" x="7502525" y="6042025"/>
          <p14:tracePt t="116095" x="7535863" y="6034088"/>
          <p14:tracePt t="116101" x="7553325" y="6034088"/>
          <p14:tracePt t="116109" x="7586663" y="6034088"/>
          <p14:tracePt t="116117" x="7621588" y="6042025"/>
          <p14:tracePt t="116125" x="7646988" y="6049963"/>
          <p14:tracePt t="116133" x="7672388" y="6076950"/>
          <p14:tracePt t="116141" x="7688263" y="6092825"/>
          <p14:tracePt t="116149" x="7723188" y="6135688"/>
          <p14:tracePt t="116157" x="7756525" y="6169025"/>
          <p14:tracePt t="116165" x="7766050" y="6186488"/>
          <p14:tracePt t="116173" x="7773988" y="6203950"/>
          <p14:tracePt t="116181" x="7781925" y="6229350"/>
          <p14:tracePt t="116190" x="7791450" y="6272213"/>
          <p14:tracePt t="116197" x="7799388" y="6297613"/>
          <p14:tracePt t="116205" x="7799388" y="6305550"/>
          <p14:tracePt t="116213" x="7799388" y="6313488"/>
          <p14:tracePt t="116222" x="7799388" y="6330950"/>
          <p14:tracePt t="116231" x="7791450" y="6330950"/>
          <p14:tracePt t="116237" x="7781925" y="6348413"/>
          <p14:tracePt t="116246" x="7748588" y="6348413"/>
          <p14:tracePt t="116254" x="7723188" y="6348413"/>
          <p14:tracePt t="116263" x="7697788" y="6348413"/>
          <p14:tracePt t="116269" x="7662863" y="6348413"/>
          <p14:tracePt t="116279" x="7629525" y="6348413"/>
          <p14:tracePt t="116285" x="7578725" y="6330950"/>
          <p14:tracePt t="116296" x="7561263" y="6313488"/>
          <p14:tracePt t="116301" x="7545388" y="6297613"/>
          <p14:tracePt t="116317" x="7535863" y="6288088"/>
          <p14:tracePt t="116325" x="7527925" y="6272213"/>
          <p14:tracePt t="116333" x="7527925" y="6254750"/>
          <p14:tracePt t="116341" x="7527925" y="6237288"/>
          <p14:tracePt t="116349" x="7527925" y="6221413"/>
          <p14:tracePt t="116357" x="7527925" y="6211888"/>
          <p14:tracePt t="116366" x="7527925" y="6203950"/>
          <p14:tracePt t="116373" x="7527925" y="6186488"/>
          <p14:tracePt t="116381" x="7535863" y="6178550"/>
          <p14:tracePt t="116389" x="7553325" y="6169025"/>
          <p14:tracePt t="116397" x="7561263" y="6161088"/>
          <p14:tracePt t="116405" x="7586663" y="6143625"/>
          <p14:tracePt t="116415" x="7629525" y="6143625"/>
          <p14:tracePt t="116421" x="7662863" y="6143625"/>
          <p14:tracePt t="116431" x="7697788" y="6143625"/>
          <p14:tracePt t="116437" x="7705725" y="6143625"/>
          <p14:tracePt t="116446" x="7731125" y="6153150"/>
          <p14:tracePt t="116453" x="7740650" y="6153150"/>
          <p14:tracePt t="116462" x="7740650" y="6169025"/>
          <p14:tracePt t="116469" x="7748588" y="6194425"/>
          <p14:tracePt t="116478" x="7756525" y="6203950"/>
          <p14:tracePt t="116485" x="7766050" y="6229350"/>
          <p14:tracePt t="116496" x="7766050" y="6237288"/>
          <p14:tracePt t="116501" x="7773988" y="6254750"/>
          <p14:tracePt t="116525" x="7773988" y="6262688"/>
          <p14:tracePt t="116533" x="7773988" y="6272213"/>
          <p14:tracePt t="116542" x="7773988" y="6280150"/>
          <p14:tracePt t="116549" x="7766050" y="6280150"/>
          <p14:tracePt t="116557" x="7731125" y="6297613"/>
          <p14:tracePt t="116565" x="7697788" y="6297613"/>
          <p14:tracePt t="116574" x="7680325" y="6297613"/>
          <p14:tracePt t="116581" x="7654925" y="6297613"/>
          <p14:tracePt t="116589" x="7621588" y="6297613"/>
          <p14:tracePt t="116597" x="7586663" y="6297613"/>
          <p14:tracePt t="116606" x="7545388" y="6297613"/>
          <p14:tracePt t="116614" x="7485063" y="6297613"/>
          <p14:tracePt t="116621" x="7434263" y="6297613"/>
          <p14:tracePt t="116631" x="7400925" y="6288088"/>
          <p14:tracePt t="116637" x="7358063" y="6272213"/>
          <p14:tracePt t="116647" x="7332663" y="6254750"/>
          <p14:tracePt t="116653" x="7297738" y="6211888"/>
          <p14:tracePt t="116664" x="7264400" y="6169025"/>
          <p14:tracePt t="116669" x="7256463" y="6143625"/>
          <p14:tracePt t="116678" x="7239000" y="6110288"/>
          <p14:tracePt t="116686" x="7229475" y="6084888"/>
          <p14:tracePt t="116696" x="7221538" y="6059488"/>
          <p14:tracePt t="116701" x="7221538" y="6034088"/>
          <p14:tracePt t="116712" x="7221538" y="6008688"/>
          <p14:tracePt t="116717" x="7229475" y="5973763"/>
          <p14:tracePt t="116725" x="7246938" y="5948363"/>
          <p14:tracePt t="116733" x="7272338" y="5915025"/>
          <p14:tracePt t="116744" x="7307263" y="5897563"/>
          <p14:tracePt t="116749" x="7340600" y="5880100"/>
          <p14:tracePt t="116757" x="7391400" y="5872163"/>
          <p14:tracePt t="116765" x="7442200" y="5880100"/>
          <p14:tracePt t="116773" x="7477125" y="5897563"/>
          <p14:tracePt t="116781" x="7510463" y="5922963"/>
          <p14:tracePt t="116789" x="7545388" y="5965825"/>
          <p14:tracePt t="116798" x="7561263" y="5991225"/>
          <p14:tracePt t="116805" x="7578725" y="6024563"/>
          <p14:tracePt t="116815" x="7596188" y="6059488"/>
          <p14:tracePt t="116821" x="7612063" y="6102350"/>
          <p14:tracePt t="116830" x="7612063" y="6127750"/>
          <p14:tracePt t="116838" x="7621588" y="6153150"/>
          <p14:tracePt t="116847" x="7621588" y="6169025"/>
          <p14:tracePt t="116853" x="7621588" y="6186488"/>
          <p14:tracePt t="116863" x="7621588" y="6203950"/>
          <p14:tracePt t="116869" x="7604125" y="6229350"/>
          <p14:tracePt t="116879" x="7578725" y="6237288"/>
          <p14:tracePt t="116899" x="7493000" y="6272213"/>
          <p14:tracePt t="116901" x="7442200" y="6280150"/>
          <p14:tracePt t="116911" x="7408863" y="6280150"/>
          <p14:tracePt t="116917" x="7358063" y="6280150"/>
          <p14:tracePt t="116926" x="7315200" y="6280150"/>
          <p14:tracePt t="116933" x="7281863" y="6280150"/>
          <p14:tracePt t="116941" x="7256463" y="6280150"/>
          <p14:tracePt t="116949" x="7239000" y="6272213"/>
          <p14:tracePt t="116958" x="7229475" y="6254750"/>
          <p14:tracePt t="116965" x="7221538" y="6246813"/>
          <p14:tracePt t="116973" x="7221538" y="6237288"/>
          <p14:tracePt t="116981" x="7221538" y="6221413"/>
          <p14:tracePt t="116990" x="7221538" y="6203950"/>
          <p14:tracePt t="116997" x="7221538" y="6186488"/>
          <p14:tracePt t="117005" x="7221538" y="6169025"/>
          <p14:tracePt t="117014" x="7229475" y="6153150"/>
          <p14:tracePt t="117022" x="7246938" y="6135688"/>
          <p14:tracePt t="117031" x="7264400" y="6118225"/>
          <p14:tracePt t="117038" x="7281863" y="6102350"/>
          <p14:tracePt t="117047" x="7307263" y="6102350"/>
          <p14:tracePt t="117053" x="7348538" y="6102350"/>
          <p14:tracePt t="117063" x="7391400" y="6102350"/>
          <p14:tracePt t="117069" x="7459663" y="6102350"/>
          <p14:tracePt t="117079" x="7518400" y="6110288"/>
          <p14:tracePt t="117085" x="7596188" y="6135688"/>
          <p14:tracePt t="117096" x="7654925" y="6169025"/>
          <p14:tracePt t="117102" x="7697788" y="6194425"/>
          <p14:tracePt t="117112" x="7723188" y="6211888"/>
          <p14:tracePt t="117117" x="7731125" y="6229350"/>
          <p14:tracePt t="117126" x="7731125" y="6246813"/>
          <p14:tracePt t="117141" x="7731125" y="6262688"/>
          <p14:tracePt t="117149" x="7731125" y="6272213"/>
          <p14:tracePt t="117157" x="7723188" y="6280150"/>
          <p14:tracePt t="117165" x="7715250" y="6288088"/>
          <p14:tracePt t="117181" x="7688263" y="6297613"/>
          <p14:tracePt t="117189" x="7672388" y="6297613"/>
          <p14:tracePt t="117197" x="7654925" y="6297613"/>
          <p14:tracePt t="117204" x="7629525" y="6297613"/>
          <p14:tracePt t="117213" x="7621588" y="6297613"/>
          <p14:tracePt t="117220" x="7604125" y="6297613"/>
          <p14:tracePt t="117231" x="7570788" y="6297613"/>
          <p14:tracePt t="117237" x="7553325" y="6280150"/>
          <p14:tracePt t="117247" x="7535863" y="6272213"/>
          <p14:tracePt t="117253" x="7527925" y="6254750"/>
          <p14:tracePt t="117269" x="7518400" y="6237288"/>
          <p14:tracePt t="117280" x="7518400" y="6221413"/>
          <p14:tracePt t="117285" x="7518400" y="6203950"/>
          <p14:tracePt t="117301" x="7518400" y="6186488"/>
          <p14:tracePt t="117678" x="7518400" y="6178550"/>
          <p14:tracePt t="118105" x="7493000" y="6194425"/>
          <p14:tracePt t="118113" x="7493000" y="6203950"/>
          <p14:tracePt t="118121" x="7477125" y="6221413"/>
          <p14:tracePt t="118130" x="7459663" y="6229350"/>
          <p14:tracePt t="118137" x="7442200" y="6237288"/>
          <p14:tracePt t="118146" x="7400925" y="6262688"/>
          <p14:tracePt t="118153" x="7340600" y="6288088"/>
          <p14:tracePt t="118163" x="7281863" y="6313488"/>
          <p14:tracePt t="118169" x="7204075" y="6338888"/>
          <p14:tracePt t="118179" x="7137400" y="6365875"/>
          <p14:tracePt t="118185" x="7043738" y="6391275"/>
          <p14:tracePt t="118195" x="6950075" y="6432550"/>
          <p14:tracePt t="118201" x="6856413" y="6457950"/>
          <p14:tracePt t="118212" x="6770688" y="6483350"/>
          <p14:tracePt t="118217" x="6704013" y="6500813"/>
          <p14:tracePt t="118225" x="6643688" y="6510338"/>
          <p14:tracePt t="118233" x="6635750" y="6518275"/>
          <p14:tracePt t="118241" x="6618288" y="6518275"/>
          <p14:tracePt t="118250" x="6600825" y="6518275"/>
          <p14:tracePt t="118257" x="6584950" y="6518275"/>
          <p14:tracePt t="118273" x="6575425" y="6518275"/>
          <p14:tracePt t="118280" x="6567488" y="6518275"/>
          <p14:tracePt t="118361" x="6575425" y="6518275"/>
          <p14:tracePt t="118369" x="6584950" y="6518275"/>
          <p14:tracePt t="118378" x="6600825" y="6518275"/>
          <p14:tracePt t="118385" x="6635750" y="6518275"/>
          <p14:tracePt t="118395" x="6653213" y="6518275"/>
          <p14:tracePt t="118402" x="6686550" y="6518275"/>
          <p14:tracePt t="118412" x="6745288" y="6518275"/>
          <p14:tracePt t="118418" x="6823075" y="6518275"/>
          <p14:tracePt t="118425" x="6899275" y="6518275"/>
          <p14:tracePt t="118434" x="6992938" y="6510338"/>
          <p14:tracePt t="118441" x="7085013" y="6500813"/>
          <p14:tracePt t="118449" x="7162800" y="6483350"/>
          <p14:tracePt t="118458" x="7229475" y="6467475"/>
          <p14:tracePt t="118465" x="7272338" y="6457950"/>
          <p14:tracePt t="118473" x="7281863" y="6450013"/>
          <p14:tracePt t="118481" x="7307263" y="6450013"/>
          <p14:tracePt t="118505" x="7315200" y="6450013"/>
          <p14:tracePt t="118522" x="7323138" y="6442075"/>
          <p14:tracePt t="118537" x="7340600" y="6432550"/>
          <p14:tracePt t="118547" x="7358063" y="6432550"/>
          <p14:tracePt t="118553" x="7366000" y="6416675"/>
          <p14:tracePt t="118564" x="7383463" y="6407150"/>
          <p14:tracePt t="118569" x="7400925" y="6399213"/>
          <p14:tracePt t="118579" x="7426325" y="6381750"/>
          <p14:tracePt t="118586" x="7434263" y="6381750"/>
          <p14:tracePt t="118596" x="7467600" y="6365875"/>
          <p14:tracePt t="118613" x="7477125" y="6356350"/>
          <p14:tracePt t="118618" x="7485063" y="6348413"/>
          <p14:tracePt t="118628" x="7493000" y="6338888"/>
          <p14:tracePt t="118633" x="7502525" y="6313488"/>
          <p14:tracePt t="118642" x="7510463" y="6297613"/>
          <p14:tracePt t="118650" x="7535863" y="6262688"/>
          <p14:tracePt t="118658" x="7553325" y="6229350"/>
          <p14:tracePt t="118665" x="7561263" y="6211888"/>
          <p14:tracePt t="118673" x="7570788" y="6169025"/>
          <p14:tracePt t="118681" x="7586663" y="6127750"/>
          <p14:tracePt t="118689" x="7604125" y="6067425"/>
          <p14:tracePt t="118698" x="7621588" y="6008688"/>
          <p14:tracePt t="118705" x="7637463" y="5932488"/>
          <p14:tracePt t="118714" x="7654925" y="5864225"/>
          <p14:tracePt t="118721" x="7672388" y="5813425"/>
          <p14:tracePt t="118730" x="7688263" y="5753100"/>
          <p14:tracePt t="118737" x="7697788" y="5710238"/>
          <p14:tracePt t="118747" x="7705725" y="5668963"/>
          <p14:tracePt t="118753" x="7715250" y="5641975"/>
          <p14:tracePt t="118763" x="7715250" y="5634038"/>
          <p14:tracePt t="118769" x="7715250" y="5626100"/>
          <p14:tracePt t="118778" x="7715250" y="5608638"/>
          <p14:tracePt t="118785" x="7723188" y="5608638"/>
          <p14:tracePt t="118811" x="7723188" y="5600700"/>
          <p14:tracePt t="118883" x="7723188" y="5626100"/>
          <p14:tracePt t="118889" x="7723188" y="5641975"/>
          <p14:tracePt t="118897" x="7723188" y="5668963"/>
          <p14:tracePt t="118905" x="7723188" y="5710238"/>
          <p14:tracePt t="118913" x="7715250" y="5761038"/>
          <p14:tracePt t="118921" x="7697788" y="5854700"/>
          <p14:tracePt t="118930" x="7672388" y="5948363"/>
          <p14:tracePt t="118937" x="7629525" y="6067425"/>
          <p14:tracePt t="118946" x="7586663" y="6186488"/>
          <p14:tracePt t="118953" x="7561263" y="6288088"/>
          <p14:tracePt t="118962" x="7510463" y="6399213"/>
          <p14:tracePt t="118969" x="7467600" y="6500813"/>
          <p14:tracePt t="118978" x="7416800" y="6586538"/>
          <p14:tracePt t="118985" x="7391400" y="6645275"/>
          <p14:tracePt t="118995" x="7373938" y="6688138"/>
          <p14:tracePt t="119001" x="7358063" y="6696075"/>
          <p14:tracePt t="119011" x="7348538" y="6705600"/>
          <p14:tracePt t="119017" x="7332663" y="6713538"/>
          <p14:tracePt t="119027" x="7315200" y="6713538"/>
          <p14:tracePt t="119033" x="7281863" y="6731000"/>
          <p14:tracePt t="119041" x="7246938" y="6731000"/>
          <p14:tracePt t="119049" x="7221538" y="6731000"/>
          <p14:tracePt t="119057" x="7178675" y="6738938"/>
          <p14:tracePt t="119065" x="7112000" y="6746875"/>
          <p14:tracePt t="119073" x="7026275" y="6746875"/>
          <p14:tracePt t="119081" x="6942138" y="6746875"/>
          <p14:tracePt t="119089" x="6856413" y="6746875"/>
          <p14:tracePt t="119097" x="6788150" y="6746875"/>
          <p14:tracePt t="119105" x="6729413" y="6746875"/>
          <p14:tracePt t="119114" x="6686550" y="6738938"/>
          <p14:tracePt t="119121" x="6643688" y="6731000"/>
          <p14:tracePt t="119146" x="6643688" y="6721475"/>
          <p14:tracePt t="119179" x="6643688" y="6713538"/>
          <p14:tracePt t="119195" x="6661150" y="6705600"/>
          <p14:tracePt t="119202" x="6686550" y="6705600"/>
          <p14:tracePt t="119211" x="6711950" y="6705600"/>
          <p14:tracePt t="119218" x="6729413" y="6696075"/>
          <p14:tracePt t="119225" x="6788150" y="6688138"/>
          <p14:tracePt t="119233" x="6907213" y="6662738"/>
          <p14:tracePt t="119242" x="7018338" y="6645275"/>
          <p14:tracePt t="119250" x="7137400" y="6637338"/>
          <p14:tracePt t="119260" x="7246938" y="6619875"/>
          <p14:tracePt t="119268" x="7340600" y="6602413"/>
          <p14:tracePt t="119273" x="7408863" y="6586538"/>
          <p14:tracePt t="119281" x="7451725" y="6561138"/>
          <p14:tracePt t="119289" x="7459663" y="6551613"/>
          <p14:tracePt t="119297" x="7459663" y="6543675"/>
          <p14:tracePt t="119305" x="7467600" y="6526213"/>
          <p14:tracePt t="119313" x="7467600" y="6510338"/>
          <p14:tracePt t="119321" x="7467600" y="6483350"/>
          <p14:tracePt t="119329" x="7451725" y="6450013"/>
          <p14:tracePt t="119337" x="7442200" y="6432550"/>
          <p14:tracePt t="119345" x="7416800" y="6391275"/>
          <p14:tracePt t="119353" x="7383463" y="6356350"/>
          <p14:tracePt t="119363" x="7348538" y="6323013"/>
          <p14:tracePt t="119369" x="7297738" y="6288088"/>
          <p14:tracePt t="119378" x="7229475" y="6254750"/>
          <p14:tracePt t="119385" x="7162800" y="6211888"/>
          <p14:tracePt t="119397" x="7077075" y="6194425"/>
          <p14:tracePt t="119401" x="6983413" y="6169025"/>
          <p14:tracePt t="119412" x="6899275" y="6161088"/>
          <p14:tracePt t="119417" x="6823075" y="6153150"/>
          <p14:tracePt t="119428" x="6780213" y="6153150"/>
          <p14:tracePt t="119433" x="6770688" y="6153150"/>
          <p14:tracePt t="119441" x="6762750" y="6153150"/>
          <p14:tracePt t="119465" x="6762750" y="6143625"/>
          <p14:tracePt t="119507" x="6754813" y="6127750"/>
          <p14:tracePt t="119515" x="6754813" y="6092825"/>
          <p14:tracePt t="119523" x="6737350" y="6049963"/>
          <p14:tracePt t="119532" x="6729413" y="6034088"/>
          <p14:tracePt t="119538" x="6694488" y="5991225"/>
          <p14:tracePt t="119548" x="6643688" y="5915025"/>
          <p14:tracePt t="119553" x="6600825" y="5829300"/>
          <p14:tracePt t="119563" x="6542088" y="5719763"/>
          <p14:tracePt t="119569" x="6483350" y="5608638"/>
          <p14:tracePt t="119579" x="6380163" y="5456238"/>
          <p14:tracePt t="119585" x="6278563" y="5311775"/>
          <p14:tracePt t="119595" x="6151563" y="5106988"/>
          <p14:tracePt t="119601" x="6040438" y="4886325"/>
          <p14:tracePt t="119612" x="5938838" y="4622800"/>
          <p14:tracePt t="119617" x="5819775" y="4316413"/>
          <p14:tracePt t="119625" x="5692775" y="4011613"/>
          <p14:tracePt t="119633" x="5573713" y="3679825"/>
          <p14:tracePt t="119642" x="5462588" y="3398838"/>
          <p14:tracePt t="119650" x="5378450" y="3094038"/>
          <p14:tracePt t="119657" x="5318125" y="2805113"/>
          <p14:tracePt t="119665" x="5276850" y="2532063"/>
          <p14:tracePt t="119674" x="5249863" y="2252663"/>
          <p14:tracePt t="119681" x="5249863" y="1971675"/>
          <p14:tracePt t="119689" x="5249863" y="1716088"/>
          <p14:tracePt t="119698" x="5267325" y="1452563"/>
          <p14:tracePt t="119706" x="5292725" y="1216025"/>
          <p14:tracePt t="119713" x="5327650" y="1036638"/>
          <p14:tracePt t="119721" x="5343525" y="917575"/>
          <p14:tracePt t="119730" x="5360988" y="815975"/>
          <p14:tracePt t="119737" x="5368925" y="739775"/>
          <p14:tracePt t="119746" x="5343525" y="654050"/>
          <p14:tracePt t="119753" x="5284788" y="595313"/>
          <p14:tracePt t="119763" x="5199063" y="534988"/>
          <p14:tracePt t="119769" x="5097463" y="501650"/>
          <p14:tracePt t="119779" x="4919663" y="476250"/>
          <p14:tracePt t="119785" x="4595813" y="476250"/>
          <p14:tracePt t="119796" x="4197350" y="519113"/>
          <p14:tracePt t="119802" x="3670300" y="620713"/>
          <p14:tracePt t="119812" x="3186113" y="755650"/>
          <p14:tracePt t="119818" x="2727325" y="909638"/>
          <p14:tracePt t="119826" x="2260600" y="1062038"/>
          <p14:tracePt t="119833" x="1860550" y="1231900"/>
          <p14:tracePt t="119842" x="1597025" y="1368425"/>
          <p14:tracePt t="119850" x="1452563" y="1470025"/>
          <p14:tracePt t="119857" x="1384300" y="1546225"/>
          <p14:tracePt t="119865" x="1350963" y="1631950"/>
          <p14:tracePt t="119873" x="1333500" y="1725613"/>
          <p14:tracePt t="119881" x="1350963" y="1819275"/>
          <p14:tracePt t="119898" x="1546225" y="2108200"/>
          <p14:tracePt t="119905" x="1792288" y="2379663"/>
          <p14:tracePt t="119913" x="2090738" y="2668588"/>
          <p14:tracePt t="119921" x="2395538" y="2949575"/>
          <p14:tracePt t="119931" x="2795588" y="3271838"/>
          <p14:tracePt t="119937" x="3262313" y="3654425"/>
          <p14:tracePt t="119946" x="3678238" y="4002088"/>
          <p14:tracePt t="119953" x="4052888" y="4291013"/>
          <p14:tracePt t="119963" x="4384675" y="4538663"/>
          <p14:tracePt t="119969" x="4621213" y="4759325"/>
          <p14:tracePt t="119979" x="4868863" y="5005388"/>
          <p14:tracePt t="119985" x="5054600" y="5208588"/>
          <p14:tracePt t="119995" x="5216525" y="5395913"/>
          <p14:tracePt t="120001" x="5378450" y="5608638"/>
          <p14:tracePt t="120012" x="5505450" y="5778500"/>
          <p14:tracePt t="120017" x="5632450" y="5965825"/>
          <p14:tracePt t="120027" x="5735638" y="6127750"/>
          <p14:tracePt t="120033" x="5819775" y="6280150"/>
          <p14:tracePt t="120041" x="5888038" y="6432550"/>
          <p14:tracePt t="120050" x="5938838" y="6561138"/>
          <p14:tracePt t="120057" x="5997575" y="6670675"/>
          <p14:tracePt t="120065" x="6040438" y="6764338"/>
          <p14:tracePt t="120481" x="7391400" y="6799263"/>
          <p14:tracePt t="120489" x="7373938" y="6781800"/>
          <p14:tracePt t="120497" x="7366000" y="6746875"/>
          <p14:tracePt t="120505" x="7348538" y="6713538"/>
          <p14:tracePt t="120513" x="7332663" y="6670675"/>
          <p14:tracePt t="120521" x="7307263" y="6619875"/>
          <p14:tracePt t="120529" x="7289800" y="6586538"/>
          <p14:tracePt t="120537" x="7272338" y="6543675"/>
          <p14:tracePt t="120547" x="7264400" y="6510338"/>
          <p14:tracePt t="120553" x="7256463" y="6457950"/>
          <p14:tracePt t="120562" x="7256463" y="6416675"/>
          <p14:tracePt t="120569" x="7256463" y="6381750"/>
          <p14:tracePt t="120579" x="7256463" y="6348413"/>
          <p14:tracePt t="120585" x="7256463" y="6323013"/>
          <p14:tracePt t="120595" x="7256463" y="6297613"/>
          <p14:tracePt t="120601" x="7256463" y="6280150"/>
          <p14:tracePt t="120611" x="7256463" y="6254750"/>
          <p14:tracePt t="120617" x="7256463" y="6246813"/>
          <p14:tracePt t="120628" x="7256463" y="6229350"/>
          <p14:tracePt t="120633" x="7246938" y="6203950"/>
          <p14:tracePt t="120641" x="7246938" y="6194425"/>
          <p14:tracePt t="120649" x="7246938" y="6186488"/>
          <p14:tracePt t="120657" x="7246938" y="6178550"/>
          <p14:tracePt t="120665" x="7246938" y="6169025"/>
          <p14:tracePt t="120681" x="7246938" y="6153150"/>
          <p14:tracePt t="120747" x="7239000" y="6153150"/>
          <p14:tracePt t="120764" x="7239000" y="6161088"/>
          <p14:tracePt t="120780" x="7239000" y="6178550"/>
          <p14:tracePt t="120788" x="7239000" y="6186488"/>
          <p14:tracePt t="120796" x="7229475" y="6186488"/>
          <p14:tracePt t="120801" x="7229475" y="6203950"/>
          <p14:tracePt t="120813" x="7221538" y="6221413"/>
          <p14:tracePt t="120817" x="7204075" y="6237288"/>
          <p14:tracePt t="120828" x="7170738" y="6262688"/>
          <p14:tracePt t="120834" x="7145338" y="6280150"/>
          <p14:tracePt t="120842" x="7119938" y="6288088"/>
          <p14:tracePt t="120849" x="7085013" y="6297613"/>
          <p14:tracePt t="120858" x="7043738" y="6305550"/>
          <p14:tracePt t="120866" x="6967538" y="6330950"/>
          <p14:tracePt t="120882" x="6788150" y="6356350"/>
          <p14:tracePt t="120889" x="6704013" y="6365875"/>
          <p14:tracePt t="120897" x="6653213" y="6365875"/>
          <p14:tracePt t="120906" x="6600825" y="6365875"/>
          <p14:tracePt t="120914" x="6575425" y="6365875"/>
          <p14:tracePt t="120929" x="6567488" y="6365875"/>
          <p14:tracePt t="120934" x="6559550" y="6365875"/>
          <p14:tracePt t="120942" x="6550025" y="6365875"/>
          <p14:tracePt t="120973" x="6542088" y="6365875"/>
          <p14:tracePt t="120990" x="6534150" y="6365875"/>
          <p14:tracePt t="121005" x="6534150" y="6373813"/>
          <p14:tracePt t="121071" x="6534150" y="6381750"/>
          <p14:tracePt t="121080" x="6542088" y="6391275"/>
          <p14:tracePt t="121087" x="6559550" y="6391275"/>
          <p14:tracePt t="121097" x="6592888" y="6391275"/>
          <p14:tracePt t="121103" x="6626225" y="6391275"/>
          <p14:tracePt t="121115" x="6653213" y="6391275"/>
          <p14:tracePt t="121119" x="6694488" y="6391275"/>
          <p14:tracePt t="121129" x="6737350" y="6391275"/>
          <p14:tracePt t="121134" x="6788150" y="6391275"/>
          <p14:tracePt t="121142" x="6831013" y="6391275"/>
          <p14:tracePt t="121150" x="6864350" y="6391275"/>
          <p14:tracePt t="121158" x="6915150" y="6391275"/>
          <p14:tracePt t="121166" x="6950075" y="6381750"/>
          <p14:tracePt t="121174" x="7000875" y="6373813"/>
          <p14:tracePt t="121182" x="7034213" y="6365875"/>
          <p14:tracePt t="121190" x="7085013" y="6356350"/>
          <p14:tracePt t="121199" x="7137400" y="6338888"/>
          <p14:tracePt t="121206" x="7178675" y="6330950"/>
          <p14:tracePt t="121215" x="7221538" y="6323013"/>
          <p14:tracePt t="121222" x="7256463" y="6305550"/>
          <p14:tracePt t="121230" x="7297738" y="6288088"/>
          <p14:tracePt t="121237" x="7307263" y="6288088"/>
          <p14:tracePt t="121247" x="7323138" y="6280150"/>
          <p14:tracePt t="121254" x="7348538" y="6272213"/>
          <p14:tracePt t="121262" x="7358063" y="6272213"/>
          <p14:tracePt t="121269" x="7391400" y="6254750"/>
          <p14:tracePt t="121279" x="7426325" y="6254750"/>
          <p14:tracePt t="121285" x="7459663" y="6246813"/>
          <p14:tracePt t="121295" x="7485063" y="6237288"/>
          <p14:tracePt t="121301" x="7510463" y="6237288"/>
          <p14:tracePt t="121312" x="7518400" y="6237288"/>
          <p14:tracePt t="121328" x="7527925" y="6237288"/>
          <p14:tracePt t="121344" x="7535863" y="6237288"/>
          <p14:tracePt t="121389" x="7545388" y="6246813"/>
          <p14:tracePt t="121406" x="7545388" y="6254750"/>
          <p14:tracePt t="121485" x="7553325" y="6254750"/>
          <p14:tracePt t="121494" x="7553325" y="6246813"/>
          <p14:tracePt t="121501" x="7553325" y="6229350"/>
          <p14:tracePt t="121509" x="7561263" y="6186488"/>
          <p14:tracePt t="121517" x="7578725" y="6118225"/>
          <p14:tracePt t="121525" x="7596188" y="6042025"/>
          <p14:tracePt t="121533" x="7604125" y="5965825"/>
          <p14:tracePt t="121541" x="7612063" y="5864225"/>
          <p14:tracePt t="121549" x="7621588" y="5761038"/>
          <p14:tracePt t="121557" x="7629525" y="5651500"/>
          <p14:tracePt t="121565" x="7637463" y="5532438"/>
          <p14:tracePt t="121573" x="7637463" y="5430838"/>
          <p14:tracePt t="121581" x="7646988" y="5345113"/>
          <p14:tracePt t="121589" x="7646988" y="5251450"/>
          <p14:tracePt t="121597" x="7646988" y="5183188"/>
          <p14:tracePt t="121605" x="7662863" y="5116513"/>
          <p14:tracePt t="121613" x="7662863" y="5056188"/>
          <p14:tracePt t="121621" x="7672388" y="4997450"/>
          <p14:tracePt t="121629" x="7680325" y="4962525"/>
          <p14:tracePt t="121637" x="7697788" y="4946650"/>
          <p14:tracePt t="121645" x="7705725" y="4937125"/>
          <p14:tracePt t="121653" x="7715250" y="4929188"/>
          <p14:tracePt t="121695" x="7715250" y="4937125"/>
          <p14:tracePt t="121702" x="7715250" y="4946650"/>
          <p14:tracePt t="121711" x="7731125" y="4979988"/>
          <p14:tracePt t="121717" x="7731125" y="4997450"/>
          <p14:tracePt t="121725" x="7731125" y="5022850"/>
          <p14:tracePt t="121733" x="7731125" y="5048250"/>
          <p14:tracePt t="121741" x="7731125" y="5073650"/>
          <p14:tracePt t="121750" x="7731125" y="5106988"/>
          <p14:tracePt t="121757" x="7740650" y="5149850"/>
          <p14:tracePt t="121765" x="7748588" y="5208588"/>
          <p14:tracePt t="121773" x="7756525" y="5276850"/>
          <p14:tracePt t="121781" x="7766050" y="5362575"/>
          <p14:tracePt t="121789" x="7773988" y="5446713"/>
          <p14:tracePt t="121797" x="7781925" y="5532438"/>
          <p14:tracePt t="121805" x="7799388" y="5608638"/>
          <p14:tracePt t="121813" x="7807325" y="5694363"/>
          <p14:tracePt t="121821" x="7824788" y="5770563"/>
          <p14:tracePt t="121830" x="7832725" y="5846763"/>
          <p14:tracePt t="121837" x="7842250" y="5889625"/>
          <p14:tracePt t="121847" x="7850188" y="5940425"/>
          <p14:tracePt t="121853" x="7850188" y="5973763"/>
          <p14:tracePt t="121863" x="7850188" y="5999163"/>
          <p14:tracePt t="121869" x="7850188" y="6024563"/>
          <p14:tracePt t="121879" x="7850188" y="6049963"/>
          <p14:tracePt t="121897" x="7850188" y="6076950"/>
          <p14:tracePt t="121901" x="7850188" y="6084888"/>
          <p14:tracePt t="121911" x="7850188" y="6092825"/>
          <p14:tracePt t="121917" x="7850188" y="6102350"/>
          <p14:tracePt t="121933" x="7850188" y="6118225"/>
          <p14:tracePt t="121941" x="7850188" y="6135688"/>
          <p14:tracePt t="121949" x="7850188" y="6161088"/>
          <p14:tracePt t="121957" x="7850188" y="6169025"/>
          <p14:tracePt t="121973" x="7850188" y="6186488"/>
          <p14:tracePt t="121981" x="7850188" y="6194425"/>
          <p14:tracePt t="121997" x="7850188" y="6203950"/>
          <p14:tracePt t="122013" x="7850188" y="6211888"/>
          <p14:tracePt t="122021" x="7842250" y="6211888"/>
          <p14:tracePt t="122046" x="7842250" y="6221413"/>
          <p14:tracePt t="122062" x="7816850" y="6221413"/>
          <p14:tracePt t="122069" x="7807325" y="6221413"/>
          <p14:tracePt t="122079" x="7799388" y="6221413"/>
          <p14:tracePt t="122085" x="7773988" y="6229350"/>
          <p14:tracePt t="122095" x="7731125" y="6229350"/>
          <p14:tracePt t="122101" x="7646988" y="6246813"/>
          <p14:tracePt t="122111" x="7545388" y="6272213"/>
          <p14:tracePt t="122117" x="7434263" y="6297613"/>
          <p14:tracePt t="122128" x="7315200" y="6323013"/>
          <p14:tracePt t="122133" x="7188200" y="6348413"/>
          <p14:tracePt t="122143" x="7059613" y="6365875"/>
          <p14:tracePt t="122149" x="6907213" y="6381750"/>
          <p14:tracePt t="122157" x="6770688" y="6416675"/>
          <p14:tracePt t="122165" x="6669088" y="6450013"/>
          <p14:tracePt t="122173" x="6575425" y="6457950"/>
          <p14:tracePt t="122181" x="6508750" y="6467475"/>
          <p14:tracePt t="122189" x="6456363" y="6475413"/>
          <p14:tracePt t="122197" x="6423025" y="6475413"/>
          <p14:tracePt t="122205" x="6415088" y="6475413"/>
          <p14:tracePt t="122213" x="6405563" y="6475413"/>
          <p14:tracePt t="122237" x="6397625" y="6475413"/>
          <p14:tracePt t="122253" x="6389688" y="6475413"/>
          <p14:tracePt t="122262" x="6380163" y="6475413"/>
          <p14:tracePt t="122269" x="6364288" y="6475413"/>
          <p14:tracePt t="122285" x="6354763" y="6475413"/>
          <p14:tracePt t="122295" x="6346825" y="6475413"/>
          <p14:tracePt t="122318" x="6338888" y="6475413"/>
          <p14:tracePt t="122333" x="6321425" y="6475413"/>
          <p14:tracePt t="122349" x="6311900" y="6475413"/>
          <p14:tracePt t="122358" x="6303963" y="6475413"/>
          <p14:tracePt t="122551" x="6311900" y="6475413"/>
          <p14:tracePt t="122566" x="6321425" y="6475413"/>
          <p14:tracePt t="122574" x="6329363" y="6475413"/>
          <p14:tracePt t="122581" x="6338888" y="6475413"/>
          <p14:tracePt t="122596" x="6346825" y="6475413"/>
          <p14:tracePt t="122605" x="6372225" y="6475413"/>
          <p14:tracePt t="122613" x="6397625" y="6475413"/>
          <p14:tracePt t="122620" x="6405563" y="6475413"/>
          <p14:tracePt t="122629" x="6440488" y="6475413"/>
          <p14:tracePt t="122637" x="6456363" y="6475413"/>
          <p14:tracePt t="122646" x="6499225" y="6475413"/>
          <p14:tracePt t="122653" x="6567488" y="6475413"/>
          <p14:tracePt t="122662" x="6635750" y="6475413"/>
          <p14:tracePt t="122669" x="6694488" y="6475413"/>
          <p14:tracePt t="122678" x="6745288" y="6475413"/>
          <p14:tracePt t="122686" x="6805613" y="6475413"/>
          <p14:tracePt t="122695" x="6881813" y="6467475"/>
          <p14:tracePt t="122701" x="6924675" y="6467475"/>
          <p14:tracePt t="122711" x="6975475" y="6457950"/>
          <p14:tracePt t="122717" x="7026275" y="6450013"/>
          <p14:tracePt t="122727" x="7069138" y="6432550"/>
          <p14:tracePt t="122733" x="7102475" y="6432550"/>
          <p14:tracePt t="122742" x="7145338" y="6424613"/>
          <p14:tracePt t="122749" x="7178675" y="6416675"/>
          <p14:tracePt t="122757" x="7213600" y="6407150"/>
          <p14:tracePt t="122765" x="7256463" y="6391275"/>
          <p14:tracePt t="122773" x="7281863" y="6381750"/>
          <p14:tracePt t="122781" x="7307263" y="6365875"/>
          <p14:tracePt t="122789" x="7340600" y="6356350"/>
          <p14:tracePt t="122797" x="7366000" y="6356350"/>
          <p14:tracePt t="122813" x="7373938" y="6348413"/>
          <p14:tracePt t="122846" x="7373938" y="6338888"/>
          <p14:tracePt t="122862" x="7383463" y="6323013"/>
          <p14:tracePt t="122869" x="7391400" y="6305550"/>
          <p14:tracePt t="122880" x="7391400" y="6280150"/>
          <p14:tracePt t="122897" x="7426325" y="6211888"/>
          <p14:tracePt t="122901" x="7434263" y="6186488"/>
          <p14:tracePt t="122911" x="7434263" y="6161088"/>
          <p14:tracePt t="122918" x="7442200" y="6127750"/>
          <p14:tracePt t="122928" x="7451725" y="6084888"/>
          <p14:tracePt t="122933" x="7459663" y="6042025"/>
          <p14:tracePt t="122944" x="7467600" y="5991225"/>
          <p14:tracePt t="122950" x="7477125" y="5948363"/>
          <p14:tracePt t="122957" x="7493000" y="5897563"/>
          <p14:tracePt t="122966" x="7502525" y="5846763"/>
          <p14:tracePt t="122973" x="7510463" y="5803900"/>
          <p14:tracePt t="122981" x="7527925" y="5745163"/>
          <p14:tracePt t="122989" x="7545388" y="5684838"/>
          <p14:tracePt t="122997" x="7553325" y="5634038"/>
          <p14:tracePt t="123005" x="7570788" y="5583238"/>
          <p14:tracePt t="123014" x="7586663" y="5524500"/>
          <p14:tracePt t="123021" x="7586663" y="5489575"/>
          <p14:tracePt t="123031" x="7596188" y="5456238"/>
          <p14:tracePt t="123037" x="7596188" y="5430838"/>
          <p14:tracePt t="123046" x="7596188" y="5405438"/>
          <p14:tracePt t="123054" x="7596188" y="5387975"/>
          <p14:tracePt t="123063" x="7596188" y="5380038"/>
          <p14:tracePt t="123127" x="7596188" y="5387975"/>
          <p14:tracePt t="123134" x="7596188" y="5405438"/>
          <p14:tracePt t="123145" x="7596188" y="5438775"/>
          <p14:tracePt t="123151" x="7596188" y="5472113"/>
          <p14:tracePt t="123160" x="7604125" y="5540375"/>
          <p14:tracePt t="123168" x="7612063" y="5626100"/>
          <p14:tracePt t="123175" x="7612063" y="5710238"/>
          <p14:tracePt t="123184" x="7612063" y="5788025"/>
          <p14:tracePt t="123191" x="7612063" y="5880100"/>
          <p14:tracePt t="123199" x="7621588" y="5973763"/>
          <p14:tracePt t="123206" x="7621588" y="6059488"/>
          <p14:tracePt t="123214" x="7637463" y="6161088"/>
          <p14:tracePt t="123221" x="7646988" y="6246813"/>
          <p14:tracePt t="123230" x="7654925" y="6313488"/>
          <p14:tracePt t="123238" x="7662863" y="6365875"/>
          <p14:tracePt t="123249" x="7662863" y="6373813"/>
          <p14:tracePt t="123254" x="7662863" y="6381750"/>
          <p14:tracePt t="123262" x="7662863" y="6399213"/>
          <p14:tracePt t="123310" x="7662863" y="6407150"/>
          <p14:tracePt t="123398" x="7646988" y="6416675"/>
          <p14:tracePt t="123407" x="7637463" y="6416675"/>
          <p14:tracePt t="123415" x="7604125" y="6424613"/>
          <p14:tracePt t="123422" x="7578725" y="6424613"/>
          <p14:tracePt t="123431" x="7527925" y="6432550"/>
          <p14:tracePt t="123437" x="7467600" y="6450013"/>
          <p14:tracePt t="123447" x="7391400" y="6457950"/>
          <p14:tracePt t="123453" x="7297738" y="6467475"/>
          <p14:tracePt t="123463" x="7188200" y="6483350"/>
          <p14:tracePt t="123469" x="7077075" y="6492875"/>
          <p14:tracePt t="123480" x="6958013" y="6500813"/>
          <p14:tracePt t="123485" x="6856413" y="6510338"/>
          <p14:tracePt t="123496" x="6754813" y="6518275"/>
          <p14:tracePt t="123502" x="6678613" y="6535738"/>
          <p14:tracePt t="123512" x="6618288" y="6535738"/>
          <p14:tracePt t="123518" x="6575425" y="6535738"/>
          <p14:tracePt t="123529" x="6567488" y="6535738"/>
          <p14:tracePt t="123534" x="6559550" y="6543675"/>
          <p14:tracePt t="123709" x="6584950" y="6543675"/>
          <p14:tracePt t="123717" x="6600825" y="6543675"/>
          <p14:tracePt t="123725" x="6635750" y="6561138"/>
          <p14:tracePt t="123733" x="6669088" y="6569075"/>
          <p14:tracePt t="123744" x="6686550" y="6569075"/>
          <p14:tracePt t="123749" x="6711950" y="6569075"/>
          <p14:tracePt t="123757" x="6745288" y="6569075"/>
          <p14:tracePt t="123765" x="6797675" y="6561138"/>
          <p14:tracePt t="123774" x="6848475" y="6543675"/>
          <p14:tracePt t="123781" x="6889750" y="6526213"/>
          <p14:tracePt t="123789" x="6924675" y="6510338"/>
          <p14:tracePt t="123797" x="6967538" y="6500813"/>
          <p14:tracePt t="123805" x="7008813" y="6483350"/>
          <p14:tracePt t="123813" x="7051675" y="6467475"/>
          <p14:tracePt t="123821" x="7077075" y="6457950"/>
          <p14:tracePt t="123829" x="7102475" y="6442075"/>
          <p14:tracePt t="123837" x="7137400" y="6432550"/>
          <p14:tracePt t="123845" x="7170738" y="6416675"/>
          <p14:tracePt t="123853" x="7196138" y="6399213"/>
          <p14:tracePt t="123863" x="7213600" y="6391275"/>
          <p14:tracePt t="123869" x="7221538" y="6365875"/>
          <p14:tracePt t="123879" x="7221538" y="6348413"/>
          <p14:tracePt t="123896" x="7221538" y="6280150"/>
          <p14:tracePt t="123901" x="7229475" y="6211888"/>
          <p14:tracePt t="123911" x="7239000" y="6135688"/>
          <p14:tracePt t="123917" x="7264400" y="6042025"/>
          <p14:tracePt t="123928" x="7281863" y="5940425"/>
          <p14:tracePt t="123933" x="7289800" y="5829300"/>
          <p14:tracePt t="123944" x="7297738" y="5710238"/>
          <p14:tracePt t="123949" x="7307263" y="5608638"/>
          <p14:tracePt t="123958" x="7315200" y="5514975"/>
          <p14:tracePt t="123965" x="7323138" y="5446713"/>
          <p14:tracePt t="123973" x="7332663" y="5405438"/>
          <p14:tracePt t="123981" x="7340600" y="5380038"/>
          <p14:tracePt t="123989" x="7358063" y="5345113"/>
          <p14:tracePt t="124114" x="7366000" y="5345113"/>
          <p14:tracePt t="124121" x="7366000" y="5353050"/>
          <p14:tracePt t="124129" x="7383463" y="5395913"/>
          <p14:tracePt t="124137" x="7383463" y="5413375"/>
          <p14:tracePt t="124147" x="7391400" y="5438775"/>
          <p14:tracePt t="124153" x="7400925" y="5464175"/>
          <p14:tracePt t="124163" x="7408863" y="5507038"/>
          <p14:tracePt t="124169" x="7434263" y="5540375"/>
          <p14:tracePt t="124178" x="7459663" y="5591175"/>
          <p14:tracePt t="124185" x="7485063" y="5634038"/>
          <p14:tracePt t="124195" x="7510463" y="5659438"/>
          <p14:tracePt t="124201" x="7527925" y="5694363"/>
          <p14:tracePt t="124211" x="7545388" y="5727700"/>
          <p14:tracePt t="124218" x="7561263" y="5770563"/>
          <p14:tracePt t="124228" x="7570788" y="5795963"/>
          <p14:tracePt t="124233" x="7578725" y="5829300"/>
          <p14:tracePt t="124248" x="7586663" y="5872163"/>
          <p14:tracePt t="124250" x="7596188" y="5905500"/>
          <p14:tracePt t="124257" x="7596188" y="5915025"/>
          <p14:tracePt t="124265" x="7596188" y="5932488"/>
          <p14:tracePt t="124273" x="7604125" y="5948363"/>
          <p14:tracePt t="124281" x="7604125" y="5973763"/>
          <p14:tracePt t="124290" x="7612063" y="5999163"/>
          <p14:tracePt t="124297" x="7612063" y="6024563"/>
          <p14:tracePt t="124305" x="7612063" y="6042025"/>
          <p14:tracePt t="124313" x="7612063" y="6067425"/>
          <p14:tracePt t="124322" x="7612063" y="6092825"/>
          <p14:tracePt t="124329" x="7612063" y="6110288"/>
          <p14:tracePt t="124337" x="7612063" y="6143625"/>
          <p14:tracePt t="124346" x="7612063" y="6169025"/>
          <p14:tracePt t="124353" x="7612063" y="6194425"/>
          <p14:tracePt t="124362" x="7612063" y="6229350"/>
          <p14:tracePt t="124369" x="7612063" y="6246813"/>
          <p14:tracePt t="124378" x="7612063" y="6272213"/>
          <p14:tracePt t="124385" x="7621588" y="6288088"/>
          <p14:tracePt t="124397" x="7621588" y="6297613"/>
          <p14:tracePt t="124401" x="7621588" y="6305550"/>
          <p14:tracePt t="124412" x="7621588" y="6313488"/>
          <p14:tracePt t="124513" x="7621588" y="6323013"/>
          <p14:tracePt t="124529" x="7612063" y="6323013"/>
          <p14:tracePt t="124537" x="7578725" y="6323013"/>
          <p14:tracePt t="124545" x="7545388" y="6323013"/>
          <p14:tracePt t="124553" x="7502525" y="6323013"/>
          <p14:tracePt t="124563" x="7442200" y="6330950"/>
          <p14:tracePt t="124569" x="7373938" y="6338888"/>
          <p14:tracePt t="124579" x="7289800" y="6356350"/>
          <p14:tracePt t="124585" x="7213600" y="6356350"/>
          <p14:tracePt t="124595" x="7119938" y="6365875"/>
          <p14:tracePt t="124601" x="7043738" y="6365875"/>
          <p14:tracePt t="124611" x="6975475" y="6373813"/>
          <p14:tracePt t="124618" x="6924675" y="6381750"/>
          <p14:tracePt t="124628" x="6873875" y="6381750"/>
          <p14:tracePt t="124633" x="6838950" y="6391275"/>
          <p14:tracePt t="124645" x="6831013" y="6399213"/>
          <p14:tracePt t="124650" x="6805613" y="6407150"/>
          <p14:tracePt t="124658" x="6788150" y="6407150"/>
          <p14:tracePt t="124665" x="6770688" y="6416675"/>
          <p14:tracePt t="124673" x="6754813" y="6416675"/>
          <p14:tracePt t="124681" x="6737350" y="6416675"/>
          <p14:tracePt t="124690" x="6704013" y="6416675"/>
          <p14:tracePt t="124697" x="6669088" y="6416675"/>
          <p14:tracePt t="124706" x="6618288" y="6416675"/>
          <p14:tracePt t="124713" x="6575425" y="6416675"/>
          <p14:tracePt t="124721" x="6542088" y="6416675"/>
          <p14:tracePt t="124729" x="6524625" y="6416675"/>
          <p14:tracePt t="124737" x="6516688" y="6416675"/>
          <p14:tracePt t="124841" x="6524625" y="6416675"/>
          <p14:tracePt t="124849" x="6542088" y="6416675"/>
          <p14:tracePt t="124860" x="6575425" y="6416675"/>
          <p14:tracePt t="124866" x="6635750" y="6416675"/>
          <p14:tracePt t="124875" x="6686550" y="6416675"/>
          <p14:tracePt t="124882" x="6745288" y="6416675"/>
          <p14:tracePt t="124898" x="6881813" y="6407150"/>
          <p14:tracePt t="124905" x="6975475" y="6391275"/>
          <p14:tracePt t="124913" x="7059613" y="6365875"/>
          <p14:tracePt t="124921" x="7119938" y="6338888"/>
          <p14:tracePt t="124929" x="7170738" y="6313488"/>
          <p14:tracePt t="124937" x="7213600" y="6280150"/>
          <p14:tracePt t="124945" x="7256463" y="6246813"/>
          <p14:tracePt t="124953" x="7297738" y="6194425"/>
          <p14:tracePt t="124962" x="7332663" y="6143625"/>
          <p14:tracePt t="124969" x="7373938" y="6084888"/>
          <p14:tracePt t="124978" x="7408863" y="6008688"/>
          <p14:tracePt t="124985" x="7442200" y="5948363"/>
          <p14:tracePt t="124994" x="7477125" y="5889625"/>
          <p14:tracePt t="125001" x="7510463" y="5821363"/>
          <p14:tracePt t="125011" x="7535863" y="5761038"/>
          <p14:tracePt t="125017" x="7561263" y="5710238"/>
          <p14:tracePt t="125027" x="7561263" y="5668963"/>
          <p14:tracePt t="125033" x="7578725" y="5626100"/>
          <p14:tracePt t="125044" x="7596188" y="5575300"/>
          <p14:tracePt t="125049" x="7612063" y="5532438"/>
          <p14:tracePt t="125058" x="7629525" y="5481638"/>
          <p14:tracePt t="125065" x="7646988" y="5430838"/>
          <p14:tracePt t="125073" x="7662863" y="5405438"/>
          <p14:tracePt t="125081" x="7662863" y="5380038"/>
          <p14:tracePt t="125089" x="7680325" y="5362575"/>
          <p14:tracePt t="125106" x="7680325" y="5353050"/>
          <p14:tracePt t="125203" x="7680325" y="5380038"/>
          <p14:tracePt t="125221" x="7680325" y="5413375"/>
          <p14:tracePt t="125226" x="7680325" y="5430838"/>
          <p14:tracePt t="125233" x="7680325" y="5446713"/>
          <p14:tracePt t="125246" x="7680325" y="5489575"/>
          <p14:tracePt t="125249" x="7680325" y="5557838"/>
          <p14:tracePt t="125257" x="7680325" y="5626100"/>
          <p14:tracePt t="125266" x="7680325" y="5719763"/>
          <p14:tracePt t="125273" x="7705725" y="5821363"/>
          <p14:tracePt t="125281" x="7715250" y="5932488"/>
          <p14:tracePt t="125289" x="7715250" y="6042025"/>
          <p14:tracePt t="125297" x="7715250" y="6143625"/>
          <p14:tracePt t="125305" x="7715250" y="6229350"/>
          <p14:tracePt t="125313" x="7715250" y="6297613"/>
          <p14:tracePt t="125321" x="7705725" y="6338888"/>
          <p14:tracePt t="125329" x="7705725" y="6356350"/>
          <p14:tracePt t="125337" x="7697788" y="6356350"/>
          <p14:tracePt t="125345" x="7697788" y="6365875"/>
          <p14:tracePt t="125353" x="7688263" y="6373813"/>
          <p14:tracePt t="125362" x="7680325" y="6381750"/>
          <p14:tracePt t="125369" x="7672388" y="6381750"/>
          <p14:tracePt t="125379" x="7662863" y="6381750"/>
          <p14:tracePt t="125385" x="7646988" y="6399213"/>
          <p14:tracePt t="125395" x="7621588" y="6407150"/>
          <p14:tracePt t="125401" x="7604125" y="6407150"/>
          <p14:tracePt t="125411" x="7578725" y="6407150"/>
          <p14:tracePt t="125417" x="7535863" y="6407150"/>
          <p14:tracePt t="125428" x="7467600" y="6416675"/>
          <p14:tracePt t="125433" x="7373938" y="6424613"/>
          <p14:tracePt t="125444" x="7272338" y="6424613"/>
          <p14:tracePt t="125449" x="7162800" y="6442075"/>
          <p14:tracePt t="125459" x="7051675" y="6450013"/>
          <p14:tracePt t="125465" x="6924675" y="6457950"/>
          <p14:tracePt t="125473" x="6788150" y="6457950"/>
          <p14:tracePt t="125481" x="6643688" y="6457950"/>
          <p14:tracePt t="125489" x="6534150" y="6467475"/>
          <p14:tracePt t="125497" x="6430963" y="6475413"/>
          <p14:tracePt t="125505" x="6338888" y="6483350"/>
          <p14:tracePt t="125513" x="6270625" y="6492875"/>
          <p14:tracePt t="125521" x="6227763" y="6492875"/>
          <p14:tracePt t="125529" x="6219825" y="6492875"/>
          <p14:tracePt t="125635" x="6227763" y="6492875"/>
          <p14:tracePt t="125643" x="6261100" y="6492875"/>
          <p14:tracePt t="125651" x="6278563" y="6483350"/>
          <p14:tracePt t="125660" x="6296025" y="6483350"/>
          <p14:tracePt t="125666" x="6329363" y="6483350"/>
          <p14:tracePt t="125673" x="6380163" y="6483350"/>
          <p14:tracePt t="125681" x="6440488" y="6467475"/>
          <p14:tracePt t="125689" x="6534150" y="6450013"/>
          <p14:tracePt t="125697" x="6635750" y="6442075"/>
          <p14:tracePt t="125705" x="6737350" y="6424613"/>
          <p14:tracePt t="125713" x="6831013" y="6407150"/>
          <p14:tracePt t="125721" x="6907213" y="6391275"/>
          <p14:tracePt t="125729" x="6983413" y="6373813"/>
          <p14:tracePt t="125737" x="7043738" y="6356350"/>
          <p14:tracePt t="125745" x="7077075" y="6338888"/>
          <p14:tracePt t="125753" x="7085013" y="6330950"/>
          <p14:tracePt t="125762" x="7094538" y="6330950"/>
          <p14:tracePt t="125769" x="7102475" y="6313488"/>
          <p14:tracePt t="125778" x="7112000" y="6313488"/>
          <p14:tracePt t="125785" x="7119938" y="6288088"/>
          <p14:tracePt t="125794" x="7137400" y="6262688"/>
          <p14:tracePt t="125801" x="7145338" y="6237288"/>
          <p14:tracePt t="125811" x="7153275" y="6211888"/>
          <p14:tracePt t="125817" x="7188200" y="6169025"/>
          <p14:tracePt t="125827" x="7213600" y="6127750"/>
          <p14:tracePt t="125833" x="7239000" y="6059488"/>
          <p14:tracePt t="125844" x="7272338" y="5983288"/>
          <p14:tracePt t="125848" x="7315200" y="5905500"/>
          <p14:tracePt t="125857" x="7340600" y="5838825"/>
          <p14:tracePt t="125864" x="7373938" y="5753100"/>
          <p14:tracePt t="125873" x="7416800" y="5668963"/>
          <p14:tracePt t="125895" x="7467600" y="5497513"/>
          <p14:tracePt t="125897" x="7493000" y="5421313"/>
          <p14:tracePt t="125905" x="7527925" y="5353050"/>
          <p14:tracePt t="125913" x="7553325" y="5294313"/>
          <p14:tracePt t="125921" x="7596188" y="5226050"/>
          <p14:tracePt t="125929" x="7621588" y="5167313"/>
          <p14:tracePt t="125937" x="7637463" y="5132388"/>
          <p14:tracePt t="125945" x="7662863" y="5091113"/>
          <p14:tracePt t="125953" x="7680325" y="5064125"/>
          <p14:tracePt t="125963" x="7688263" y="5048250"/>
          <p14:tracePt t="125969" x="7688263" y="5038725"/>
          <p14:tracePt t="125978" x="7688263" y="5030788"/>
          <p14:tracePt t="126067" x="7688263" y="5048250"/>
          <p14:tracePt t="126075" x="7688263" y="5073650"/>
          <p14:tracePt t="126083" x="7688263" y="5091113"/>
          <p14:tracePt t="126091" x="7688263" y="5124450"/>
          <p14:tracePt t="126098" x="7697788" y="5175250"/>
          <p14:tracePt t="126105" x="7697788" y="5235575"/>
          <p14:tracePt t="126113" x="7705725" y="5302250"/>
          <p14:tracePt t="126122" x="7723188" y="5380038"/>
          <p14:tracePt t="126130" x="7748588" y="5481638"/>
          <p14:tracePt t="126137" x="7756525" y="5583238"/>
          <p14:tracePt t="126148" x="7766050" y="5684838"/>
          <p14:tracePt t="126153" x="7766050" y="5778500"/>
          <p14:tracePt t="126162" x="7766050" y="5872163"/>
          <p14:tracePt t="126170" x="7766050" y="5922963"/>
          <p14:tracePt t="126179" x="7766050" y="5973763"/>
          <p14:tracePt t="126185" x="7766050" y="5983288"/>
          <p14:tracePt t="126195" x="7766050" y="5991225"/>
          <p14:tracePt t="126218" x="7766050" y="5999163"/>
          <p14:tracePt t="126245" x="7748588" y="6008688"/>
          <p14:tracePt t="126252" x="7740650" y="6008688"/>
          <p14:tracePt t="126257" x="7705725" y="6016625"/>
          <p14:tracePt t="126265" x="7662863" y="6042025"/>
          <p14:tracePt t="126273" x="7637463" y="6049963"/>
          <p14:tracePt t="126282" x="7578725" y="6076950"/>
          <p14:tracePt t="126289" x="7485063" y="6102350"/>
          <p14:tracePt t="126297" x="7383463" y="6118225"/>
          <p14:tracePt t="126305" x="7239000" y="6143625"/>
          <p14:tracePt t="126313" x="7059613" y="6178550"/>
          <p14:tracePt t="126321" x="6881813" y="6194425"/>
          <p14:tracePt t="126329" x="6737350" y="6211888"/>
          <p14:tracePt t="126337" x="6626225" y="6221413"/>
          <p14:tracePt t="126345" x="6542088" y="6221413"/>
          <p14:tracePt t="126353" x="6491288" y="6221413"/>
          <p14:tracePt t="126361" x="6473825" y="6221413"/>
          <p14:tracePt t="126418" x="6473825" y="6211888"/>
          <p14:tracePt t="126427" x="6491288" y="6203950"/>
          <p14:tracePt t="126433" x="6524625" y="6194425"/>
          <p14:tracePt t="126442" x="6550025" y="6194425"/>
          <p14:tracePt t="126449" x="6584950" y="6194425"/>
          <p14:tracePt t="126460" x="6618288" y="6186488"/>
          <p14:tracePt t="126465" x="6669088" y="6169025"/>
          <p14:tracePt t="126473" x="6729413" y="6153150"/>
          <p14:tracePt t="126481" x="6797675" y="6135688"/>
          <p14:tracePt t="126489" x="6864350" y="6102350"/>
          <p14:tracePt t="126497" x="6942138" y="6059488"/>
          <p14:tracePt t="126505" x="7000875" y="6024563"/>
          <p14:tracePt t="126513" x="7069138" y="5983288"/>
          <p14:tracePt t="126521" x="7127875" y="5940425"/>
          <p14:tracePt t="126529" x="7178675" y="5897563"/>
          <p14:tracePt t="126537" x="7246938" y="5838825"/>
          <p14:tracePt t="126545" x="7307263" y="5778500"/>
          <p14:tracePt t="126554" x="7366000" y="5702300"/>
          <p14:tracePt t="126561" x="7416800" y="5626100"/>
          <p14:tracePt t="126569" x="7459663" y="5557838"/>
          <p14:tracePt t="126579" x="7510463" y="5481638"/>
          <p14:tracePt t="126585" x="7545388" y="5413375"/>
          <p14:tracePt t="126595" x="7578725" y="5337175"/>
          <p14:tracePt t="126601" x="7604125" y="5268913"/>
          <p14:tracePt t="126611" x="7637463" y="5192713"/>
          <p14:tracePt t="126617" x="7672388" y="5124450"/>
          <p14:tracePt t="126627" x="7705725" y="5064125"/>
          <p14:tracePt t="126633" x="7731125" y="5022850"/>
          <p14:tracePt t="126644" x="7740650" y="4997450"/>
          <p14:tracePt t="126649" x="7748588" y="4987925"/>
          <p14:tracePt t="126763" x="7748588" y="5005388"/>
          <p14:tracePt t="126771" x="7748588" y="5022850"/>
          <p14:tracePt t="126779" x="7748588" y="5048250"/>
          <p14:tracePt t="126787" x="7748588" y="5081588"/>
          <p14:tracePt t="126797" x="7748588" y="5132388"/>
          <p14:tracePt t="126803" x="7756525" y="5192713"/>
          <p14:tracePt t="126813" x="7773988" y="5268913"/>
          <p14:tracePt t="126819" x="7781925" y="5319713"/>
          <p14:tracePt t="126832" x="7791450" y="5395913"/>
          <p14:tracePt t="126836" x="7799388" y="5481638"/>
          <p14:tracePt t="126847" x="7807325" y="5565775"/>
          <p14:tracePt t="126852" x="7807325" y="5641975"/>
          <p14:tracePt t="126858" x="7807325" y="5719763"/>
          <p14:tracePt t="126866" x="7807325" y="5803900"/>
          <p14:tracePt t="126875" x="7807325" y="5872163"/>
          <p14:tracePt t="126896" x="7816850" y="5999163"/>
          <p14:tracePt t="126897" x="7816850" y="6042025"/>
          <p14:tracePt t="126905" x="7816850" y="6076950"/>
          <p14:tracePt t="126913" x="7816850" y="6102350"/>
          <p14:tracePt t="126921" x="7816850" y="6127750"/>
          <p14:tracePt t="126929" x="7816850" y="6135688"/>
          <p14:tracePt t="126937" x="7799388" y="6153150"/>
          <p14:tracePt t="126945" x="7781925" y="6169025"/>
          <p14:tracePt t="126952" x="7756525" y="6186488"/>
          <p14:tracePt t="126962" x="7723188" y="6194425"/>
          <p14:tracePt t="126969" x="7654925" y="6229350"/>
          <p14:tracePt t="126979" x="7570788" y="6254750"/>
          <p14:tracePt t="126985" x="7459663" y="6280150"/>
          <p14:tracePt t="126995" x="7348538" y="6313488"/>
          <p14:tracePt t="127001" x="7221538" y="6330950"/>
          <p14:tracePt t="127011" x="7119938" y="6338888"/>
          <p14:tracePt t="127017" x="7018338" y="6348413"/>
          <p14:tracePt t="127028" x="6932613" y="6348413"/>
          <p14:tracePt t="127033" x="6889750" y="6348413"/>
          <p14:tracePt t="127043" x="6856413" y="6348413"/>
          <p14:tracePt t="127049" x="6848475" y="6348413"/>
          <p14:tracePt t="127103" x="6873875" y="6330950"/>
          <p14:tracePt t="127111" x="6889750" y="6323013"/>
          <p14:tracePt t="127118" x="6924675" y="6305550"/>
          <p14:tracePt t="127128" x="6967538" y="6288088"/>
          <p14:tracePt t="127134" x="7043738" y="6254750"/>
          <p14:tracePt t="127145" x="7119938" y="6194425"/>
          <p14:tracePt t="127150" x="7213600" y="6135688"/>
          <p14:tracePt t="127162" x="7297738" y="6067425"/>
          <p14:tracePt t="127166" x="7391400" y="5991225"/>
          <p14:tracePt t="127175" x="7477125" y="5922963"/>
          <p14:tracePt t="127184" x="7553325" y="5838825"/>
          <p14:tracePt t="127190" x="7629525" y="5761038"/>
          <p14:tracePt t="127198" x="7697788" y="5668963"/>
          <p14:tracePt t="127206" x="7766050" y="5565775"/>
          <p14:tracePt t="127216" x="7824788" y="5464175"/>
          <p14:tracePt t="127222" x="7859713" y="5370513"/>
          <p14:tracePt t="127232" x="7875588" y="5294313"/>
          <p14:tracePt t="127238" x="7885113" y="5226050"/>
          <p14:tracePt t="127248" x="7885113" y="5149850"/>
          <p14:tracePt t="127255" x="7885113" y="5081588"/>
          <p14:tracePt t="127262" x="7885113" y="5022850"/>
          <p14:tracePt t="127271" x="7885113" y="4987925"/>
          <p14:tracePt t="127280" x="7885113" y="4962525"/>
          <p14:tracePt t="127287" x="7875588" y="4946650"/>
          <p14:tracePt t="127296" x="7867650" y="4946650"/>
          <p14:tracePt t="127335" x="7867650" y="4962525"/>
          <p14:tracePt t="127344" x="7875588" y="4979988"/>
          <p14:tracePt t="127350" x="7893050" y="5005388"/>
          <p14:tracePt t="127361" x="7918450" y="5022850"/>
          <p14:tracePt t="127366" x="7935913" y="5048250"/>
          <p14:tracePt t="127375" x="7961313" y="5064125"/>
          <p14:tracePt t="127383" x="7986713" y="5081588"/>
          <p14:tracePt t="127390" x="8020050" y="5106988"/>
          <p14:tracePt t="127397" x="8062913" y="5132388"/>
          <p14:tracePt t="127406" x="8062913" y="5141913"/>
          <p14:tracePt t="127414" x="8080375" y="5149850"/>
          <p14:tracePt t="127422" x="8080375" y="5157788"/>
          <p14:tracePt t="127446" x="8088313" y="5157788"/>
          <p14:tracePt t="127454" x="8080375" y="5175250"/>
          <p14:tracePt t="127462" x="8054975" y="5200650"/>
          <p14:tracePt t="127470" x="7994650" y="5243513"/>
          <p14:tracePt t="127479" x="7926388" y="5286375"/>
          <p14:tracePt t="127486" x="7850188" y="5327650"/>
          <p14:tracePt t="127495" x="7766050" y="5370513"/>
          <p14:tracePt t="127502" x="7680325" y="5395913"/>
          <p14:tracePt t="127512" x="7586663" y="5405438"/>
          <p14:tracePt t="127518" x="7510463" y="5413375"/>
          <p14:tracePt t="127528" x="7416800" y="5413375"/>
          <p14:tracePt t="127535" x="7340600" y="5395913"/>
          <p14:tracePt t="127545" x="7246938" y="5362575"/>
          <p14:tracePt t="127550" x="7137400" y="5286375"/>
          <p14:tracePt t="127562" x="6967538" y="5175250"/>
          <p14:tracePt t="127566" x="6848475" y="5073650"/>
          <p14:tracePt t="127574" x="6719888" y="4954588"/>
          <p14:tracePt t="127582" x="6550025" y="4810125"/>
          <p14:tracePt t="127590" x="6380163" y="4683125"/>
          <p14:tracePt t="127599" x="6167438" y="4529138"/>
          <p14:tracePt t="127606" x="5921375" y="4384675"/>
          <p14:tracePt t="127616" x="5657850" y="4265613"/>
          <p14:tracePt t="127622" x="5437188" y="4181475"/>
          <p14:tracePt t="127631" x="5224463" y="4105275"/>
          <p14:tracePt t="127638" x="5046663" y="4052888"/>
          <p14:tracePt t="127646" x="4775200" y="3994150"/>
          <p14:tracePt t="127654" x="4511675" y="3968750"/>
          <p14:tracePt t="127664" x="4248150" y="3960813"/>
          <p14:tracePt t="127670" x="4035425" y="3960813"/>
          <p14:tracePt t="127680" x="3814763" y="3986213"/>
          <p14:tracePt t="127685" x="3594100" y="4027488"/>
          <p14:tracePt t="127695" x="3432175" y="4062413"/>
          <p14:tracePt t="127702" x="3330575" y="4079875"/>
          <p14:tracePt t="127711" x="3254375" y="4095750"/>
          <p14:tracePt t="127717" x="3194050" y="4113213"/>
          <p14:tracePt t="127727" x="3152775" y="4121150"/>
          <p14:tracePt t="127734" x="3152775" y="4130675"/>
          <p14:tracePt t="127765" x="3143250" y="4130675"/>
          <p14:tracePt t="127774" x="3135313" y="4130675"/>
          <p14:tracePt t="127782" x="3109913" y="4130675"/>
          <p14:tracePt t="127790" x="3084513" y="4146550"/>
          <p14:tracePt t="127797" x="3059113" y="4156075"/>
          <p14:tracePt t="127805" x="3016250" y="4171950"/>
          <p14:tracePt t="127813" x="2965450" y="4206875"/>
          <p14:tracePt t="127822" x="2914650" y="4257675"/>
          <p14:tracePt t="127829" x="2828925" y="4300538"/>
          <p14:tracePt t="127837" x="2828925" y="4308475"/>
          <p14:tracePt t="127847" x="2778125" y="4333875"/>
          <p14:tracePt t="127854" x="2693988" y="4402138"/>
          <p14:tracePt t="127863" x="2557463" y="4521200"/>
          <p14:tracePt t="127869" x="2362200" y="4724400"/>
          <p14:tracePt t="127880" x="2098675" y="4919663"/>
          <p14:tracePt t="127896" x="1622425" y="5302250"/>
          <p14:tracePt t="127901" x="1427163" y="5507038"/>
          <p14:tracePt t="127911" x="1274763" y="5659438"/>
          <p14:tracePt t="127918" x="1130300" y="5770563"/>
          <p14:tracePt t="127927" x="1028700" y="5889625"/>
          <p14:tracePt t="127934" x="985838" y="5957888"/>
          <p14:tracePt t="127944" x="942975" y="6016625"/>
          <p14:tracePt t="127950" x="925513" y="6059488"/>
          <p14:tracePt t="127960" x="900113" y="6084888"/>
          <p14:tracePt t="127965" x="892175" y="6084888"/>
          <p14:tracePt t="127973" x="884238" y="6092825"/>
          <p14:tracePt t="127989" x="866775" y="6110288"/>
          <p14:tracePt t="127997" x="858838" y="6110288"/>
          <p14:tracePt t="128037" x="874713" y="6110288"/>
          <p14:tracePt t="128045" x="942975" y="6067425"/>
          <p14:tracePt t="128053" x="1120775" y="5991225"/>
          <p14:tracePt t="128061" x="1470025" y="5864225"/>
          <p14:tracePt t="128069" x="1954213" y="5719763"/>
          <p14:tracePt t="128077" x="2455863" y="5583238"/>
          <p14:tracePt t="128085" x="3092450" y="5438775"/>
          <p14:tracePt t="128094" x="3781425" y="5268913"/>
          <p14:tracePt t="128101" x="4486275" y="5124450"/>
          <p14:tracePt t="128111" x="5276850" y="4954588"/>
          <p14:tracePt t="128117" x="6057900" y="4759325"/>
          <p14:tracePt t="128128" x="6873875" y="4648200"/>
          <p14:tracePt t="128133" x="7680325" y="4538663"/>
          <p14:tracePt t="128143" x="8428038" y="4460875"/>
          <p14:tracePt t="128149" x="9142413" y="4402138"/>
          <p14:tracePt t="128157" x="9745663" y="4368800"/>
          <p14:tracePt t="128164" x="10255250" y="4316413"/>
          <p14:tracePt t="128173" x="10747375" y="4300538"/>
          <p14:tracePt t="128181" x="11206163" y="4283075"/>
          <p14:tracePt t="128189" x="11606213" y="4265613"/>
          <p14:tracePt t="128197" x="11945938" y="4265613"/>
          <p14:tracePt t="129142" x="11469688" y="3841750"/>
          <p14:tracePt t="129149" x="10866438" y="3935413"/>
          <p14:tracePt t="129158" x="10212388" y="4002088"/>
          <p14:tracePt t="129165" x="9566275" y="4062413"/>
          <p14:tracePt t="129176" x="8937625" y="4095750"/>
          <p14:tracePt t="129181" x="8343900" y="4113213"/>
          <p14:tracePt t="129189" x="7807325" y="4130675"/>
          <p14:tracePt t="129197" x="7391400" y="4146550"/>
          <p14:tracePt t="129205" x="7059613" y="4164013"/>
          <p14:tracePt t="129213" x="6831013" y="4164013"/>
          <p14:tracePt t="129221" x="6643688" y="4164013"/>
          <p14:tracePt t="129229" x="6524625" y="4171950"/>
          <p14:tracePt t="129237" x="6423025" y="4181475"/>
          <p14:tracePt t="129246" x="6364288" y="4189413"/>
          <p14:tracePt t="129252" x="6321425" y="4197350"/>
          <p14:tracePt t="129350" x="6311900" y="4197350"/>
          <p14:tracePt t="129415" x="6303963" y="4197350"/>
          <p14:tracePt t="129422" x="6286500" y="4197350"/>
          <p14:tracePt t="129431" x="6261100" y="4197350"/>
          <p14:tracePt t="129439" x="6245225" y="4197350"/>
          <p14:tracePt t="129447" x="6219825" y="4197350"/>
          <p14:tracePt t="129454" x="6167438" y="4181475"/>
          <p14:tracePt t="129462" x="6126163" y="4171950"/>
          <p14:tracePt t="129469" x="6065838" y="4164013"/>
          <p14:tracePt t="129478" x="6007100" y="4156075"/>
          <p14:tracePt t="129486" x="5946775" y="4146550"/>
          <p14:tracePt t="129494" x="5938838" y="4146550"/>
          <p14:tracePt t="129501" x="5913438" y="4138613"/>
          <p14:tracePt t="129512" x="5905500" y="4138613"/>
          <p14:tracePt t="129517" x="5895975" y="4130675"/>
          <p14:tracePt t="129527" x="5880100" y="4121150"/>
          <p14:tracePt t="129544" x="5870575" y="4121150"/>
          <p14:tracePt t="129549" x="5862638" y="4113213"/>
          <p14:tracePt t="129560" x="5853113" y="4105275"/>
          <p14:tracePt t="129566" x="5845175" y="4105275"/>
          <p14:tracePt t="129576" x="5837238" y="4087813"/>
          <p14:tracePt t="129581" x="5827713" y="4087813"/>
          <p14:tracePt t="129589" x="5827713" y="4079875"/>
          <p14:tracePt t="129597" x="5811838" y="4079875"/>
          <p14:tracePt t="129613" x="5802313" y="4070350"/>
          <p14:tracePt t="129767" x="5794375" y="4070350"/>
          <p14:tracePt t="129776" x="5794375" y="4062413"/>
          <p14:tracePt t="129781" x="5776913" y="4052888"/>
          <p14:tracePt t="129797" x="5768975" y="4052888"/>
          <p14:tracePt t="129805" x="5751513" y="4052888"/>
          <p14:tracePt t="129813" x="5726113" y="4052888"/>
          <p14:tracePt t="129821" x="5700713" y="4052888"/>
          <p14:tracePt t="129829" x="5667375" y="4052888"/>
          <p14:tracePt t="129837" x="5641975" y="4044950"/>
          <p14:tracePt t="129845" x="5624513" y="4044950"/>
          <p14:tracePt t="129853" x="5591175" y="4044950"/>
          <p14:tracePt t="129861" x="5565775" y="4044950"/>
          <p14:tracePt t="129869" x="5538788" y="4044950"/>
          <p14:tracePt t="129877" x="5522913" y="4044950"/>
          <p14:tracePt t="129895" x="5462588" y="4044950"/>
          <p14:tracePt t="129901" x="5437188" y="4044950"/>
          <p14:tracePt t="129912" x="5421313" y="4044950"/>
          <p14:tracePt t="129917" x="5394325" y="4044950"/>
          <p14:tracePt t="129928" x="5368925" y="4044950"/>
          <p14:tracePt t="129933" x="5360988" y="4044950"/>
          <p14:tracePt t="129944" x="5343525" y="4044950"/>
          <p14:tracePt t="129950" x="5335588" y="4044950"/>
          <p14:tracePt t="130039" x="5360988" y="4044950"/>
          <p14:tracePt t="130046" x="5378450" y="4044950"/>
          <p14:tracePt t="130055" x="5403850" y="4044950"/>
          <p14:tracePt t="130064" x="5454650" y="4044950"/>
          <p14:tracePt t="130071" x="5513388" y="4052888"/>
          <p14:tracePt t="130081" x="5556250" y="4052888"/>
          <p14:tracePt t="130086" x="5607050" y="4052888"/>
          <p14:tracePt t="130095" x="5641975" y="4052888"/>
          <p14:tracePt t="130101" x="5667375" y="4052888"/>
          <p14:tracePt t="130111" x="5675313" y="4052888"/>
          <p14:tracePt t="130117" x="5692775" y="4052888"/>
          <p14:tracePt t="130127" x="5700713" y="4052888"/>
          <p14:tracePt t="130395" x="5700713" y="4062413"/>
          <p14:tracePt t="130475" x="5700713" y="4052888"/>
          <p14:tracePt t="130483" x="5700713" y="4044950"/>
          <p14:tracePt t="130492" x="5700713" y="4027488"/>
          <p14:tracePt t="130499" x="5700713" y="4002088"/>
          <p14:tracePt t="130506" x="5700713" y="3968750"/>
          <p14:tracePt t="130513" x="5708650" y="3917950"/>
          <p14:tracePt t="130521" x="5718175" y="3857625"/>
          <p14:tracePt t="130529" x="5726113" y="3781425"/>
          <p14:tracePt t="130538" x="5743575" y="3722688"/>
          <p14:tracePt t="130545" x="5751513" y="3679825"/>
          <p14:tracePt t="130553" x="5761038" y="3629025"/>
          <p14:tracePt t="130562" x="5761038" y="3619500"/>
          <p14:tracePt t="130569" x="5761038" y="3611563"/>
          <p14:tracePt t="130578" x="5761038" y="3603625"/>
          <p14:tracePt t="130633" x="5761038" y="3629025"/>
          <p14:tracePt t="130642" x="5761038" y="3654425"/>
          <p14:tracePt t="130649" x="5761038" y="3671888"/>
          <p14:tracePt t="130658" x="5761038" y="3697288"/>
          <p14:tracePt t="130665" x="5761038" y="3722688"/>
          <p14:tracePt t="130676" x="5761038" y="3763963"/>
          <p14:tracePt t="130681" x="5761038" y="3824288"/>
          <p14:tracePt t="130689" x="5761038" y="3892550"/>
          <p14:tracePt t="130697" x="5761038" y="3960813"/>
          <p14:tracePt t="130705" x="5761038" y="4027488"/>
          <p14:tracePt t="130713" x="5761038" y="4087813"/>
          <p14:tracePt t="130721" x="5761038" y="4130675"/>
          <p14:tracePt t="130729" x="5761038" y="4164013"/>
          <p14:tracePt t="130737" x="5761038" y="4189413"/>
          <p14:tracePt t="130745" x="5761038" y="4206875"/>
          <p14:tracePt t="130795" x="5768975" y="4214813"/>
          <p14:tracePt t="130802" x="5776913" y="4214813"/>
          <p14:tracePt t="130811" x="5802313" y="4197350"/>
          <p14:tracePt t="130818" x="5811838" y="4189413"/>
          <p14:tracePt t="130828" x="5837238" y="4189413"/>
          <p14:tracePt t="130834" x="5870575" y="4171950"/>
          <p14:tracePt t="130846" x="5888038" y="4164013"/>
          <p14:tracePt t="130850" x="5921375" y="4164013"/>
          <p14:tracePt t="130862" x="5956300" y="4164013"/>
          <p14:tracePt t="130866" x="6032500" y="4171950"/>
          <p14:tracePt t="130878" x="6091238" y="4181475"/>
          <p14:tracePt t="130882" x="6126163" y="4181475"/>
          <p14:tracePt t="130912" x="6142038" y="4181475"/>
          <p14:tracePt t="130914" x="6159500" y="4171950"/>
          <p14:tracePt t="130922" x="6167438" y="4164013"/>
          <p14:tracePt t="130930" x="6184900" y="4156075"/>
          <p14:tracePt t="130938" x="6227763" y="4130675"/>
          <p14:tracePt t="130947" x="6245225" y="4113213"/>
          <p14:tracePt t="130953" x="6261100" y="4095750"/>
          <p14:tracePt t="130963" x="6286500" y="4079875"/>
          <p14:tracePt t="130969" x="6321425" y="4052888"/>
          <p14:tracePt t="130977" x="6338888" y="4044950"/>
          <p14:tracePt t="130985" x="6354763" y="4019550"/>
          <p14:tracePt t="130995" x="6380163" y="4011613"/>
          <p14:tracePt t="131001" x="6405563" y="3986213"/>
          <p14:tracePt t="131011" x="6423025" y="3968750"/>
          <p14:tracePt t="131017" x="6448425" y="3935413"/>
          <p14:tracePt t="131026" x="6465888" y="3917950"/>
          <p14:tracePt t="131033" x="6473825" y="3917950"/>
          <p14:tracePt t="131042" x="6483350" y="3908425"/>
          <p14:tracePt t="131097" x="6491288" y="3900488"/>
          <p14:tracePt t="131105" x="6499225" y="3900488"/>
          <p14:tracePt t="131179" x="6499225" y="3908425"/>
          <p14:tracePt t="131186" x="6508750" y="3917950"/>
          <p14:tracePt t="131226" x="6508750" y="3925888"/>
          <p14:tracePt t="131257" x="6499225" y="3925888"/>
          <p14:tracePt t="131265" x="6491288" y="3925888"/>
          <p14:tracePt t="131273" x="6473825" y="3917950"/>
          <p14:tracePt t="131281" x="6465888" y="3908425"/>
          <p14:tracePt t="131288" x="6440488" y="3900488"/>
          <p14:tracePt t="131297" x="6430963" y="3883025"/>
          <p14:tracePt t="131305" x="6423025" y="3875088"/>
          <p14:tracePt t="131313" x="6415088" y="3867150"/>
          <p14:tracePt t="131321" x="6405563" y="3857625"/>
          <p14:tracePt t="131329" x="6397625" y="3841750"/>
          <p14:tracePt t="131337" x="6397625" y="3824288"/>
          <p14:tracePt t="131345" x="6389688" y="3816350"/>
          <p14:tracePt t="131353" x="6389688" y="3806825"/>
          <p14:tracePt t="131361" x="6389688" y="3798888"/>
          <p14:tracePt t="131369" x="6389688" y="3781425"/>
          <p14:tracePt t="131377" x="6389688" y="3773488"/>
          <p14:tracePt t="131385" x="6389688" y="3763963"/>
          <p14:tracePt t="131401" x="6389688" y="3756025"/>
          <p14:tracePt t="131417" x="6389688" y="3748088"/>
          <p14:tracePt t="131433" x="6389688" y="3738563"/>
          <p14:tracePt t="131516" x="6380163" y="3748088"/>
          <p14:tracePt t="131533" x="6380163" y="3756025"/>
          <p14:tracePt t="131540" x="6380163" y="3773488"/>
          <p14:tracePt t="131549" x="6372225" y="3773488"/>
          <p14:tracePt t="131554" x="6372225" y="3790950"/>
          <p14:tracePt t="131562" x="6372225" y="3798888"/>
          <p14:tracePt t="131578" x="6364288" y="3806825"/>
          <p14:tracePt t="131585" x="6354763" y="3816350"/>
          <p14:tracePt t="131594" x="6346825" y="3824288"/>
          <p14:tracePt t="131602" x="6329363" y="3832225"/>
          <p14:tracePt t="131611" x="6321425" y="3841750"/>
          <p14:tracePt t="131617" x="6286500" y="3867150"/>
          <p14:tracePt t="131627" x="6261100" y="3867150"/>
          <p14:tracePt t="131633" x="6210300" y="3867150"/>
          <p14:tracePt t="131643" x="6142038" y="3892550"/>
          <p14:tracePt t="131650" x="6049963" y="3900488"/>
          <p14:tracePt t="131660" x="5930900" y="3908425"/>
          <p14:tracePt t="131665" x="5794375" y="3908425"/>
          <p14:tracePt t="131677" x="5649913" y="3908425"/>
          <p14:tracePt t="131681" x="5513388" y="3908425"/>
          <p14:tracePt t="131689" x="5386388" y="3908425"/>
          <p14:tracePt t="131697" x="5259388" y="3908425"/>
          <p14:tracePt t="131705" x="5173663" y="3900488"/>
          <p14:tracePt t="131713" x="5089525" y="3900488"/>
          <p14:tracePt t="131721" x="5021263" y="3900488"/>
          <p14:tracePt t="131729" x="5013325" y="3900488"/>
          <p14:tracePt t="131737" x="5003800" y="3900488"/>
          <p14:tracePt t="131745" x="4995863" y="3900488"/>
          <p14:tracePt t="131867" x="4987925" y="3892550"/>
          <p14:tracePt t="131913" x="4987925" y="3883025"/>
          <p14:tracePt t="131921" x="4987925" y="3875088"/>
          <p14:tracePt t="131929" x="5021263" y="3857625"/>
          <p14:tracePt t="131938" x="5038725" y="3849688"/>
          <p14:tracePt t="131945" x="5054600" y="3841750"/>
          <p14:tracePt t="131953" x="5106988" y="3824288"/>
          <p14:tracePt t="131961" x="5183188" y="3806825"/>
          <p14:tracePt t="131969" x="5302250" y="3790950"/>
          <p14:tracePt t="131977" x="5429250" y="3756025"/>
          <p14:tracePt t="131985" x="5607050" y="3738563"/>
          <p14:tracePt t="131995" x="5776913" y="3713163"/>
          <p14:tracePt t="132001" x="5946775" y="3705225"/>
          <p14:tracePt t="132010" x="6091238" y="3687763"/>
          <p14:tracePt t="132017" x="6202363" y="3687763"/>
          <p14:tracePt t="132026" x="6270625" y="3687763"/>
          <p14:tracePt t="132033" x="6346825" y="3687763"/>
          <p14:tracePt t="132042" x="6415088" y="3713163"/>
          <p14:tracePt t="132049" x="6483350" y="3730625"/>
          <p14:tracePt t="132060" x="6534150" y="3748088"/>
          <p14:tracePt t="132065" x="6575425" y="3763963"/>
          <p14:tracePt t="132075" x="6600825" y="3773488"/>
          <p14:tracePt t="132081" x="6600825" y="3781425"/>
          <p14:tracePt t="132090" x="6610350" y="3781425"/>
          <p14:tracePt t="132203" x="6600825" y="3781425"/>
          <p14:tracePt t="132212" x="6592888" y="3781425"/>
          <p14:tracePt t="132219" x="6575425" y="3781425"/>
          <p14:tracePt t="132235" x="6550025" y="3781425"/>
          <p14:tracePt t="132247" x="6542088" y="3781425"/>
          <p14:tracePt t="132250" x="6508750" y="3781425"/>
          <p14:tracePt t="132264" x="6473825" y="3781425"/>
          <p14:tracePt t="132266" x="6465888" y="3781425"/>
          <p14:tracePt t="132284" x="6405563" y="3790950"/>
          <p14:tracePt t="132300" x="6397625" y="3790950"/>
          <p14:tracePt t="132313" x="6389688" y="3790950"/>
          <p14:tracePt t="132345" x="6372225" y="3790950"/>
          <p14:tracePt t="132353" x="6372225" y="3781425"/>
          <p14:tracePt t="132361" x="6364288" y="3756025"/>
          <p14:tracePt t="132369" x="6364288" y="3748088"/>
          <p14:tracePt t="132377" x="6364288" y="3730625"/>
          <p14:tracePt t="132385" x="6364288" y="3705225"/>
          <p14:tracePt t="132394" x="6354763" y="3687763"/>
          <p14:tracePt t="132401" x="6354763" y="3662363"/>
          <p14:tracePt t="132410" x="6346825" y="3646488"/>
          <p14:tracePt t="132459" x="6346825" y="3636963"/>
          <p14:tracePt t="132482" x="6346825" y="3671888"/>
          <p14:tracePt t="132490" x="6338888" y="3705225"/>
          <p14:tracePt t="132497" x="6338888" y="3722688"/>
          <p14:tracePt t="132506" x="6338888" y="3756025"/>
          <p14:tracePt t="132514" x="6338888" y="3798888"/>
          <p14:tracePt t="132522" x="6329363" y="3875088"/>
          <p14:tracePt t="132529" x="6321425" y="3943350"/>
          <p14:tracePt t="132537" x="6311900" y="4011613"/>
          <p14:tracePt t="132545" x="6311900" y="4079875"/>
          <p14:tracePt t="132554" x="6311900" y="4121150"/>
          <p14:tracePt t="132561" x="6303963" y="4164013"/>
          <p14:tracePt t="132569" x="6303963" y="4171950"/>
          <p14:tracePt t="132578" x="6303963" y="4181475"/>
          <p14:tracePt t="132633" x="6296025" y="4189413"/>
          <p14:tracePt t="132658" x="6278563" y="4181475"/>
          <p14:tracePt t="132666" x="6278563" y="4171950"/>
          <p14:tracePt t="132675" x="6261100" y="4146550"/>
          <p14:tracePt t="132682" x="6253163" y="4130675"/>
          <p14:tracePt t="132691" x="6235700" y="4121150"/>
          <p14:tracePt t="132699" x="6202363" y="4095750"/>
          <p14:tracePt t="132706" x="6176963" y="4087813"/>
          <p14:tracePt t="132714" x="6134100" y="4062413"/>
          <p14:tracePt t="132722" x="6108700" y="4052888"/>
          <p14:tracePt t="132730" x="6065838" y="4037013"/>
          <p14:tracePt t="132738" x="6024563" y="4027488"/>
          <p14:tracePt t="132748" x="5964238" y="4011613"/>
          <p14:tracePt t="132754" x="5905500" y="4002088"/>
          <p14:tracePt t="132762" x="5845175" y="3994150"/>
          <p14:tracePt t="132770" x="5776913" y="3986213"/>
          <p14:tracePt t="132779" x="5718175" y="3976688"/>
          <p14:tracePt t="132786" x="5649913" y="3976688"/>
          <p14:tracePt t="132795" x="5581650" y="3976688"/>
          <p14:tracePt t="132801" x="5530850" y="3976688"/>
          <p14:tracePt t="132811" x="5472113" y="3976688"/>
          <p14:tracePt t="132817" x="5429250" y="3976688"/>
          <p14:tracePt t="132827" x="5378450" y="3976688"/>
          <p14:tracePt t="132833" x="5343525" y="3976688"/>
          <p14:tracePt t="132843" x="5302250" y="3976688"/>
          <p14:tracePt t="132850" x="5249863" y="3976688"/>
          <p14:tracePt t="132859" x="5208588" y="3976688"/>
          <p14:tracePt t="132865" x="5165725" y="3976688"/>
          <p14:tracePt t="132876" x="5122863" y="3976688"/>
          <p14:tracePt t="132895" x="5097463" y="3976688"/>
          <p14:tracePt t="132897" x="5089525" y="3976688"/>
          <p14:tracePt t="132905" x="5072063" y="3976688"/>
          <p14:tracePt t="132913" x="5064125" y="3976688"/>
          <p14:tracePt t="132929" x="5054600" y="3986213"/>
          <p14:tracePt t="132937" x="5038725" y="3986213"/>
          <p14:tracePt t="132945" x="5021263" y="3994150"/>
          <p14:tracePt t="132953" x="5003800" y="4011613"/>
          <p14:tracePt t="132961" x="4995863" y="4011613"/>
          <p14:tracePt t="132969" x="4978400" y="4011613"/>
          <p14:tracePt t="132977" x="4970463" y="4027488"/>
          <p14:tracePt t="132985" x="4953000" y="4027488"/>
          <p14:tracePt t="132994" x="4945063" y="4027488"/>
          <p14:tracePt t="133001" x="4945063" y="4037013"/>
          <p14:tracePt t="133051" x="4935538" y="4044950"/>
          <p14:tracePt t="133293" x="4927600" y="4037013"/>
          <p14:tracePt t="133309" x="4927600" y="4027488"/>
          <p14:tracePt t="133317" x="4919663" y="4027488"/>
          <p14:tracePt t="133326" x="4919663" y="4019550"/>
          <p14:tracePt t="133333" x="4919663" y="4011613"/>
          <p14:tracePt t="133343" x="4919663" y="4002088"/>
          <p14:tracePt t="133349" x="4919663" y="3994150"/>
          <p14:tracePt t="133365" x="4919663" y="3976688"/>
          <p14:tracePt t="133376" x="4919663" y="3968750"/>
          <p14:tracePt t="133381" x="4919663" y="3960813"/>
          <p14:tracePt t="133397" x="4919663" y="3951288"/>
          <p14:tracePt t="133405" x="4919663" y="3943350"/>
          <p14:tracePt t="133413" x="4927600" y="3943350"/>
          <p14:tracePt t="133421" x="4935538" y="3925888"/>
          <p14:tracePt t="133429" x="4945063" y="3908425"/>
          <p14:tracePt t="133437" x="4962525" y="3892550"/>
          <p14:tracePt t="133445" x="4995863" y="3857625"/>
          <p14:tracePt t="133452" x="5013325" y="3841750"/>
          <p14:tracePt t="133461" x="5054600" y="3816350"/>
          <p14:tracePt t="133469" x="5122863" y="3790950"/>
          <p14:tracePt t="133477" x="5216525" y="3756025"/>
          <p14:tracePt t="133485" x="5310188" y="3713163"/>
          <p14:tracePt t="133493" x="5421313" y="3687763"/>
          <p14:tracePt t="133501" x="5522913" y="3654425"/>
          <p14:tracePt t="133509" x="5632450" y="3636963"/>
          <p14:tracePt t="133517" x="5726113" y="3629025"/>
          <p14:tracePt t="133526" x="5786438" y="3629025"/>
          <p14:tracePt t="133533" x="5794375" y="3629025"/>
          <p14:tracePt t="133544" x="5802313" y="3629025"/>
          <p14:tracePt t="133549" x="5811838" y="3629025"/>
          <p14:tracePt t="133565" x="5819775" y="3629025"/>
          <p14:tracePt t="133575" x="5827713" y="3646488"/>
          <p14:tracePt t="133581" x="5837238" y="3646488"/>
          <p14:tracePt t="133592" x="5862638" y="3654425"/>
          <p14:tracePt t="133597" x="5895975" y="3662363"/>
          <p14:tracePt t="133605" x="5921375" y="3671888"/>
          <p14:tracePt t="133613" x="5972175" y="3697288"/>
          <p14:tracePt t="133621" x="6024563" y="3730625"/>
          <p14:tracePt t="133629" x="6065838" y="3756025"/>
          <p14:tracePt t="133637" x="6075363" y="3756025"/>
          <p14:tracePt t="133645" x="6100763" y="3773488"/>
          <p14:tracePt t="133653" x="6108700" y="3773488"/>
          <p14:tracePt t="133661" x="6126163" y="3790950"/>
          <p14:tracePt t="133669" x="6142038" y="3790950"/>
          <p14:tracePt t="133677" x="6159500" y="3790950"/>
          <p14:tracePt t="133685" x="6176963" y="3790950"/>
          <p14:tracePt t="133693" x="6202363" y="3798888"/>
          <p14:tracePt t="133701" x="6235700" y="3798888"/>
          <p14:tracePt t="133710" x="6270625" y="3798888"/>
          <p14:tracePt t="133717" x="6286500" y="3798888"/>
          <p14:tracePt t="133727" x="6303963" y="3798888"/>
          <p14:tracePt t="133732" x="6321425" y="3798888"/>
          <p14:tracePt t="133743" x="6346825" y="3781425"/>
          <p14:tracePt t="133749" x="6354763" y="3781425"/>
          <p14:tracePt t="133758" x="6372225" y="3763963"/>
          <p14:tracePt t="133765" x="6389688" y="3756025"/>
          <p14:tracePt t="133775" x="6389688" y="3748088"/>
          <p14:tracePt t="133781" x="6405563" y="3738563"/>
          <p14:tracePt t="133792" x="6415088" y="3730625"/>
          <p14:tracePt t="133797" x="6423025" y="3730625"/>
          <p14:tracePt t="133806" x="6430963" y="3722688"/>
          <p14:tracePt t="133829" x="6448425" y="3722688"/>
          <p14:tracePt t="133837" x="6465888" y="3738563"/>
          <p14:tracePt t="133853" x="6465888" y="3748088"/>
          <p14:tracePt t="133861" x="6473825" y="3773488"/>
          <p14:tracePt t="133869" x="6483350" y="3798888"/>
          <p14:tracePt t="133877" x="6491288" y="3824288"/>
          <p14:tracePt t="133894" x="6499225" y="3875088"/>
          <p14:tracePt t="133901" x="6499225" y="3892550"/>
          <p14:tracePt t="133910" x="6499225" y="3917950"/>
          <p14:tracePt t="133917" x="6499225" y="3943350"/>
          <p14:tracePt t="133926" x="6499225" y="3951288"/>
          <p14:tracePt t="133966" x="6499225" y="3960813"/>
          <p14:tracePt t="133982" x="6491288" y="3960813"/>
          <p14:tracePt t="133992" x="6483350" y="3960813"/>
          <p14:tracePt t="133997" x="6456363" y="3951288"/>
          <p14:tracePt t="134005" x="6440488" y="3943350"/>
          <p14:tracePt t="134013" x="6405563" y="3925888"/>
          <p14:tracePt t="134021" x="6372225" y="3908425"/>
          <p14:tracePt t="134029" x="6286500" y="3892550"/>
          <p14:tracePt t="134037" x="6210300" y="3875088"/>
          <p14:tracePt t="134045" x="6065838" y="3849688"/>
          <p14:tracePt t="134053" x="5870575" y="3824288"/>
          <p14:tracePt t="134061" x="5675313" y="3816350"/>
          <p14:tracePt t="134069" x="5556250" y="3816350"/>
          <p14:tracePt t="134077" x="5411788" y="3824288"/>
          <p14:tracePt t="134085" x="5241925" y="3841750"/>
          <p14:tracePt t="134093" x="5122863" y="3849688"/>
          <p14:tracePt t="134101" x="4995863" y="3867150"/>
          <p14:tracePt t="134110" x="4894263" y="3875088"/>
          <p14:tracePt t="134117" x="4808538" y="3883025"/>
          <p14:tracePt t="134126" x="4749800" y="3883025"/>
          <p14:tracePt t="134133" x="4706938" y="3883025"/>
          <p14:tracePt t="134142" x="4673600" y="3883025"/>
          <p14:tracePt t="134149" x="4630738" y="3892550"/>
          <p14:tracePt t="134159" x="4605338" y="3908425"/>
          <p14:tracePt t="134165" x="4579938" y="3917950"/>
          <p14:tracePt t="134176" x="4562475" y="3925888"/>
          <p14:tracePt t="134181" x="4554538" y="3935413"/>
          <p14:tracePt t="134295" x="4579938" y="3917950"/>
          <p14:tracePt t="134312" x="4638675" y="3875088"/>
          <p14:tracePt t="134318" x="4673600" y="3867150"/>
          <p14:tracePt t="134326" x="4740275" y="3849688"/>
          <p14:tracePt t="134333" x="4826000" y="3824288"/>
          <p14:tracePt t="134342" x="4919663" y="3806825"/>
          <p14:tracePt t="134349" x="5046663" y="3773488"/>
          <p14:tracePt t="134359" x="5208588" y="3738563"/>
          <p14:tracePt t="134365" x="5343525" y="3705225"/>
          <p14:tracePt t="134375" x="5497513" y="3687763"/>
          <p14:tracePt t="134381" x="5599113" y="3671888"/>
          <p14:tracePt t="134392" x="5700713" y="3646488"/>
          <p14:tracePt t="134397" x="5786438" y="3619500"/>
          <p14:tracePt t="134405" x="5853113" y="3603625"/>
          <p14:tracePt t="134413" x="5913438" y="3594100"/>
          <p14:tracePt t="134429" x="5930900" y="3594100"/>
          <p14:tracePt t="134445" x="5938838" y="3594100"/>
          <p14:tracePt t="134453" x="5946775" y="3594100"/>
          <p14:tracePt t="134461" x="5964238" y="3594100"/>
          <p14:tracePt t="134469" x="5972175" y="3594100"/>
          <p14:tracePt t="134477" x="5997575" y="3594100"/>
          <p14:tracePt t="134485" x="6032500" y="3603625"/>
          <p14:tracePt t="134493" x="6057900" y="3611563"/>
          <p14:tracePt t="134501" x="6083300" y="3611563"/>
          <p14:tracePt t="134509" x="6100763" y="3611563"/>
          <p14:tracePt t="134516" x="6126163" y="3619500"/>
          <p14:tracePt t="134526" x="6142038" y="3629025"/>
          <p14:tracePt t="134542" x="6151563" y="3629025"/>
          <p14:tracePt t="134549" x="6159500" y="3629025"/>
          <p14:tracePt t="134559" x="6167438" y="3629025"/>
          <p14:tracePt t="134581" x="6176963" y="3629025"/>
          <p14:tracePt t="134591" x="6184900" y="3636963"/>
          <p14:tracePt t="134613" x="6194425" y="3636963"/>
          <p14:tracePt t="134621" x="6202363" y="3636963"/>
          <p14:tracePt t="134735" x="6210300" y="3646488"/>
          <p14:tracePt t="134750" x="6227763" y="3662363"/>
          <p14:tracePt t="134759" x="6227763" y="3671888"/>
          <p14:tracePt t="134766" x="6245225" y="3687763"/>
          <p14:tracePt t="134779" x="6261100" y="3697288"/>
          <p14:tracePt t="134782" x="6270625" y="3713163"/>
          <p14:tracePt t="134793" x="6286500" y="3730625"/>
          <p14:tracePt t="134798" x="6303963" y="3738563"/>
          <p14:tracePt t="134808" x="6311900" y="3773488"/>
          <p14:tracePt t="134813" x="6321425" y="3798888"/>
          <p14:tracePt t="134821" x="6338888" y="3824288"/>
          <p14:tracePt t="134830" x="6346825" y="3832225"/>
          <p14:tracePt t="134838" x="6346825" y="3849688"/>
          <p14:tracePt t="134845" x="6354763" y="3875088"/>
          <p14:tracePt t="134853" x="6364288" y="3883025"/>
          <p14:tracePt t="134861" x="6364288" y="3892550"/>
          <p14:tracePt t="134870" x="6364288" y="3900488"/>
          <p14:tracePt t="134877" x="6364288" y="3925888"/>
          <p14:tracePt t="134885" x="6364288" y="3935413"/>
          <p14:tracePt t="134895" x="6364288" y="3943350"/>
          <p14:tracePt t="134902" x="6372225" y="3968750"/>
          <p14:tracePt t="134911" x="6372225" y="3986213"/>
          <p14:tracePt t="134917" x="6372225" y="3994150"/>
          <p14:tracePt t="134928" x="6372225" y="4002088"/>
          <p14:tracePt t="134934" x="6372225" y="4011613"/>
          <p14:tracePt t="134943" x="6372225" y="4019550"/>
          <p14:tracePt t="134959" x="6372225" y="4037013"/>
          <p14:tracePt t="134977" x="6372225" y="4052888"/>
          <p14:tracePt t="134982" x="6364288" y="4052888"/>
          <p14:tracePt t="134992" x="6364288" y="4062413"/>
          <p14:tracePt t="135009" x="6364288" y="4070350"/>
          <p14:tracePt t="135014" x="6354763" y="4070350"/>
          <p14:tracePt t="135022" x="6354763" y="4079875"/>
          <p14:tracePt t="135030" x="6346825" y="4087813"/>
          <p14:tracePt t="135037" x="6329363" y="4095750"/>
          <p14:tracePt t="135045" x="6321425" y="4105275"/>
          <p14:tracePt t="135054" x="6303963" y="4105275"/>
          <p14:tracePt t="135062" x="6278563" y="4105275"/>
          <p14:tracePt t="135070" x="6253163" y="4105275"/>
          <p14:tracePt t="135077" x="6227763" y="4105275"/>
          <p14:tracePt t="135086" x="6194425" y="4105275"/>
          <p14:tracePt t="135095" x="6159500" y="4105275"/>
          <p14:tracePt t="135102" x="6126163" y="4095750"/>
          <p14:tracePt t="135112" x="6083300" y="4079875"/>
          <p14:tracePt t="135118" x="6065838" y="4062413"/>
          <p14:tracePt t="135127" x="6049963" y="4037013"/>
          <p14:tracePt t="135134" x="6040438" y="4019550"/>
          <p14:tracePt t="135144" x="6032500" y="3986213"/>
          <p14:tracePt t="135150" x="6032500" y="3960813"/>
          <p14:tracePt t="135159" x="6032500" y="3925888"/>
          <p14:tracePt t="135166" x="6049963" y="3883025"/>
          <p14:tracePt t="135177" x="6075363" y="3849688"/>
          <p14:tracePt t="135182" x="6100763" y="3816350"/>
          <p14:tracePt t="135194" x="6134100" y="3790950"/>
          <p14:tracePt t="135198" x="6159500" y="3773488"/>
          <p14:tracePt t="135206" x="6202363" y="3748088"/>
          <p14:tracePt t="135214" x="6227763" y="3738563"/>
          <p14:tracePt t="135222" x="6261100" y="3730625"/>
          <p14:tracePt t="135230" x="6270625" y="3730625"/>
          <p14:tracePt t="135238" x="6286500" y="3738563"/>
          <p14:tracePt t="135246" x="6296025" y="3756025"/>
          <p14:tracePt t="135254" x="6296025" y="3790950"/>
          <p14:tracePt t="135262" x="6296025" y="3806825"/>
          <p14:tracePt t="135270" x="6296025" y="3841750"/>
          <p14:tracePt t="135280" x="6296025" y="3875088"/>
          <p14:tracePt t="135288" x="6296025" y="3908425"/>
          <p14:tracePt t="135298" x="6296025" y="3960813"/>
          <p14:tracePt t="135304" x="6296025" y="3986213"/>
          <p14:tracePt t="135310" x="6296025" y="4011613"/>
          <p14:tracePt t="135317" x="6286500" y="4019550"/>
          <p14:tracePt t="135326" x="6286500" y="4027488"/>
          <p14:tracePt t="135333" x="6286500" y="4037013"/>
          <p14:tracePt t="135343" x="6270625" y="4037013"/>
          <p14:tracePt t="135350" x="6245225" y="4037013"/>
          <p14:tracePt t="135358" x="6227763" y="4037013"/>
          <p14:tracePt t="135365" x="6202363" y="4019550"/>
          <p14:tracePt t="135376" x="6194425" y="4011613"/>
          <p14:tracePt t="135381" x="6151563" y="3994150"/>
          <p14:tracePt t="135391" x="6126163" y="3976688"/>
          <p14:tracePt t="135397" x="6100763" y="3976688"/>
          <p14:tracePt t="135405" x="6049963" y="3951288"/>
          <p14:tracePt t="135413" x="5964238" y="3908425"/>
          <p14:tracePt t="135421" x="5870575" y="3875088"/>
          <p14:tracePt t="135429" x="5802313" y="3849688"/>
          <p14:tracePt t="135437" x="5743575" y="3832225"/>
          <p14:tracePt t="135445" x="5700713" y="3806825"/>
          <p14:tracePt t="135453" x="5649913" y="3773488"/>
          <p14:tracePt t="135461" x="5616575" y="3748088"/>
          <p14:tracePt t="135469" x="5565775" y="3722688"/>
          <p14:tracePt t="135477" x="5513388" y="3697288"/>
          <p14:tracePt t="135485" x="5472113" y="3687763"/>
          <p14:tracePt t="135493" x="5429250" y="3679825"/>
          <p14:tracePt t="135501" x="5378450" y="3662363"/>
          <p14:tracePt t="135510" x="5318125" y="3654425"/>
          <p14:tracePt t="135517" x="5259388" y="3646488"/>
          <p14:tracePt t="135527" x="5199063" y="3629025"/>
          <p14:tracePt t="135533" x="5165725" y="3611563"/>
          <p14:tracePt t="135543" x="5114925" y="3603625"/>
          <p14:tracePt t="135549" x="5080000" y="3594100"/>
          <p14:tracePt t="135559" x="5072063" y="3586163"/>
          <p14:tracePt t="135565" x="5064125" y="3586163"/>
          <p14:tracePt t="135576" x="5054600" y="3586163"/>
          <p14:tracePt t="135613" x="5046663" y="3586163"/>
          <p14:tracePt t="135621" x="5038725" y="3594100"/>
          <p14:tracePt t="135629" x="5038725" y="3603625"/>
          <p14:tracePt t="135637" x="5029200" y="3611563"/>
          <p14:tracePt t="135645" x="5013325" y="3629025"/>
          <p14:tracePt t="135653" x="4995863" y="3662363"/>
          <p14:tracePt t="135661" x="4995863" y="3671888"/>
          <p14:tracePt t="135669" x="4987925" y="3697288"/>
          <p14:tracePt t="135677" x="4970463" y="3730625"/>
          <p14:tracePt t="135685" x="4970463" y="3748088"/>
          <p14:tracePt t="135693" x="4962525" y="3773488"/>
          <p14:tracePt t="135701" x="4953000" y="3806825"/>
          <p14:tracePt t="135709" x="4945063" y="3857625"/>
          <p14:tracePt t="135717" x="4935538" y="3900488"/>
          <p14:tracePt t="135726" x="4927600" y="3943350"/>
          <p14:tracePt t="135733" x="4919663" y="3976688"/>
          <p14:tracePt t="135742" x="4919663" y="3986213"/>
          <p14:tracePt t="135749" x="4910138" y="4011613"/>
          <p14:tracePt t="135765" x="4910138" y="4019550"/>
          <p14:tracePt t="135775" x="4902200" y="4027488"/>
          <p14:tracePt t="135781" x="4902200" y="4037013"/>
          <p14:tracePt t="135792" x="4902200" y="4052888"/>
          <p14:tracePt t="135807" x="4894263" y="4062413"/>
          <p14:tracePt t="135813" x="4884738" y="4070350"/>
          <p14:tracePt t="135829" x="4884738" y="4079875"/>
          <p14:tracePt t="135837" x="4884738" y="4087813"/>
          <p14:tracePt t="135845" x="4876800" y="4087813"/>
          <p14:tracePt t="135919" x="4868863" y="4087813"/>
          <p14:tracePt t="135927" x="4859338" y="4079875"/>
          <p14:tracePt t="135935" x="4851400" y="4062413"/>
          <p14:tracePt t="135951" x="4851400" y="4044950"/>
          <p14:tracePt t="135963" x="4843463" y="4027488"/>
          <p14:tracePt t="135966" x="4826000" y="4002088"/>
          <p14:tracePt t="135979" x="4826000" y="3986213"/>
          <p14:tracePt t="135981" x="4826000" y="3968750"/>
          <p14:tracePt t="135993" x="4826000" y="3951288"/>
          <p14:tracePt t="136008" x="4851400" y="3935413"/>
          <p14:tracePt t="136013" x="4868863" y="3917950"/>
          <p14:tracePt t="136022" x="4902200" y="3900488"/>
          <p14:tracePt t="136030" x="4935538" y="3892550"/>
          <p14:tracePt t="136039" x="4970463" y="3892550"/>
          <p14:tracePt t="136046" x="4995863" y="3892550"/>
          <p14:tracePt t="136054" x="5029200" y="3892550"/>
          <p14:tracePt t="136061" x="5064125" y="3900488"/>
          <p14:tracePt t="136070" x="5106988" y="3935413"/>
          <p14:tracePt t="136079" x="5132388" y="3968750"/>
          <p14:tracePt t="136086" x="5140325" y="3986213"/>
          <p14:tracePt t="136094" x="5148263" y="4019550"/>
          <p14:tracePt t="136102" x="5148263" y="4037013"/>
          <p14:tracePt t="136111" x="5148263" y="4062413"/>
          <p14:tracePt t="136118" x="5148263" y="4079875"/>
          <p14:tracePt t="136128" x="5148263" y="4095750"/>
          <p14:tracePt t="136134" x="5132388" y="4105275"/>
          <p14:tracePt t="136144" x="5122863" y="4113213"/>
          <p14:tracePt t="136150" x="5097463" y="4113213"/>
          <p14:tracePt t="136159" x="5072063" y="4113213"/>
          <p14:tracePt t="136166" x="5046663" y="4113213"/>
          <p14:tracePt t="136177" x="5029200" y="4113213"/>
          <p14:tracePt t="136182" x="4995863" y="4113213"/>
          <p14:tracePt t="136194" x="4962525" y="4105275"/>
          <p14:tracePt t="136198" x="4945063" y="4079875"/>
          <p14:tracePt t="136210" x="4927600" y="4062413"/>
          <p14:tracePt t="136214" x="4910138" y="4044950"/>
          <p14:tracePt t="136222" x="4910138" y="4019550"/>
          <p14:tracePt t="136231" x="4902200" y="3994150"/>
          <p14:tracePt t="136238" x="4902200" y="3968750"/>
          <p14:tracePt t="136245" x="4902200" y="3943350"/>
          <p14:tracePt t="136254" x="4902200" y="3925888"/>
          <p14:tracePt t="136270" x="4910138" y="3908425"/>
          <p14:tracePt t="136288" x="4919663" y="3908425"/>
          <p14:tracePt t="136297" x="4919663" y="3900488"/>
          <p14:tracePt t="136303" x="4935538" y="3900488"/>
          <p14:tracePt t="136353" x="4953000" y="3892550"/>
          <p14:tracePt t="136361" x="4962525" y="3883025"/>
          <p14:tracePt t="136369" x="4962525" y="3875088"/>
          <p14:tracePt t="136377" x="4962525" y="3857625"/>
          <p14:tracePt t="136385" x="4962525" y="3841750"/>
          <p14:tracePt t="136393" x="4970463" y="3806825"/>
          <p14:tracePt t="136401" x="4970463" y="3756025"/>
          <p14:tracePt t="136409" x="4978400" y="3713163"/>
          <p14:tracePt t="136417" x="4978400" y="3654425"/>
          <p14:tracePt t="136426" x="4978400" y="3619500"/>
          <p14:tracePt t="136433" x="4978400" y="3586163"/>
          <p14:tracePt t="136442" x="4978400" y="3560763"/>
          <p14:tracePt t="136449" x="4978400" y="3535363"/>
          <p14:tracePt t="136459" x="4978400" y="3527425"/>
          <p14:tracePt t="136465" x="4970463" y="3517900"/>
          <p14:tracePt t="136476" x="4970463" y="3509963"/>
          <p14:tracePt t="136482" x="4962525" y="3509963"/>
          <p14:tracePt t="136492" x="4953000" y="3517900"/>
          <p14:tracePt t="136498" x="4927600" y="3543300"/>
          <p14:tracePt t="136508" x="4919663" y="3568700"/>
          <p14:tracePt t="136513" x="4910138" y="3586163"/>
          <p14:tracePt t="136521" x="4894263" y="3629025"/>
          <p14:tracePt t="136529" x="4876800" y="3662363"/>
          <p14:tracePt t="136537" x="4868863" y="3705225"/>
          <p14:tracePt t="136545" x="4843463" y="3756025"/>
          <p14:tracePt t="136553" x="4826000" y="3790950"/>
          <p14:tracePt t="136561" x="4818063" y="3841750"/>
          <p14:tracePt t="136569" x="4808538" y="3875088"/>
          <p14:tracePt t="136577" x="4800600" y="3908425"/>
          <p14:tracePt t="136585" x="4800600" y="3935413"/>
          <p14:tracePt t="136593" x="4800600" y="3960813"/>
          <p14:tracePt t="136601" x="4800600" y="3976688"/>
          <p14:tracePt t="136609" x="4808538" y="3976688"/>
          <p14:tracePt t="136627" x="4826000" y="3986213"/>
          <p14:tracePt t="136643" x="4833938" y="3986213"/>
          <p14:tracePt t="136649" x="4851400" y="3986213"/>
          <p14:tracePt t="136659" x="4868863" y="3986213"/>
          <p14:tracePt t="136674" x="4884738" y="3986213"/>
          <p14:tracePt t="136681" x="4902200" y="3986213"/>
          <p14:tracePt t="136692" x="4910138" y="3976688"/>
          <p14:tracePt t="136697" x="4927600" y="3960813"/>
          <p14:tracePt t="136705" x="4970463" y="3943350"/>
          <p14:tracePt t="136713" x="4987925" y="3925888"/>
          <p14:tracePt t="136721" x="5029200" y="3908425"/>
          <p14:tracePt t="136729" x="5106988" y="3867150"/>
          <p14:tracePt t="136737" x="5199063" y="3816350"/>
          <p14:tracePt t="136745" x="5318125" y="3763963"/>
          <p14:tracePt t="136753" x="5487988" y="3705225"/>
          <p14:tracePt t="136761" x="5675313" y="3654425"/>
          <p14:tracePt t="136769" x="5837238" y="3611563"/>
          <p14:tracePt t="136777" x="5938838" y="3578225"/>
          <p14:tracePt t="136785" x="6024563" y="3552825"/>
          <p14:tracePt t="136793" x="6083300" y="3535363"/>
          <p14:tracePt t="136801" x="6116638" y="3527425"/>
          <p14:tracePt t="136810" x="6126163" y="3517900"/>
          <p14:tracePt t="136817" x="6142038" y="3517900"/>
          <p14:tracePt t="136833" x="6151563" y="3509963"/>
          <p14:tracePt t="136849" x="6167438" y="3502025"/>
          <p14:tracePt t="136859" x="6176963" y="3484563"/>
          <p14:tracePt t="136865" x="6194425" y="3467100"/>
          <p14:tracePt t="136881" x="6210300" y="3467100"/>
          <p14:tracePt t="136892" x="6219825" y="3459163"/>
          <p14:tracePt t="136907" x="6227763" y="3459163"/>
          <p14:tracePt t="136913" x="6235700" y="3459163"/>
          <p14:tracePt t="136929" x="6245225" y="3459163"/>
          <p14:tracePt t="136937" x="6253163" y="3459163"/>
          <p14:tracePt t="136945" x="6253163" y="3475038"/>
          <p14:tracePt t="136953" x="6270625" y="3492500"/>
          <p14:tracePt t="136961" x="6278563" y="3527425"/>
          <p14:tracePt t="136969" x="6278563" y="3543300"/>
          <p14:tracePt t="136977" x="6286500" y="3586163"/>
          <p14:tracePt t="136985" x="6296025" y="3629025"/>
          <p14:tracePt t="136994" x="6296025" y="3679825"/>
          <p14:tracePt t="137001" x="6296025" y="3722688"/>
          <p14:tracePt t="137009" x="6296025" y="3781425"/>
          <p14:tracePt t="137017" x="6296025" y="3832225"/>
          <p14:tracePt t="137026" x="6296025" y="3883025"/>
          <p14:tracePt t="137033" x="6296025" y="3925888"/>
          <p14:tracePt t="137042" x="6296025" y="3976688"/>
          <p14:tracePt t="137049" x="6286500" y="4011613"/>
          <p14:tracePt t="137059" x="6278563" y="4027488"/>
          <p14:tracePt t="137065" x="6261100" y="4037013"/>
          <p14:tracePt t="137074" x="6261100" y="4044950"/>
          <p14:tracePt t="137081" x="6261100" y="4052888"/>
          <p14:tracePt t="137092" x="6253163" y="4062413"/>
          <p14:tracePt t="137109" x="6245225" y="4070350"/>
          <p14:tracePt t="137113" x="6235700" y="4070350"/>
          <p14:tracePt t="137129" x="6219825" y="4070350"/>
          <p14:tracePt t="137137" x="6202363" y="4070350"/>
          <p14:tracePt t="137145" x="6159500" y="4062413"/>
          <p14:tracePt t="137153" x="6134100" y="4062413"/>
          <p14:tracePt t="137161" x="6116638" y="4062413"/>
          <p14:tracePt t="137169" x="6065838" y="4052888"/>
          <p14:tracePt t="137177" x="6015038" y="4052888"/>
          <p14:tracePt t="137185" x="5930900" y="4052888"/>
          <p14:tracePt t="137193" x="5853113" y="4044950"/>
          <p14:tracePt t="137201" x="5794375" y="4044950"/>
          <p14:tracePt t="137210" x="5735638" y="4044950"/>
          <p14:tracePt t="137218" x="5692775" y="4044950"/>
          <p14:tracePt t="137226" x="5683250" y="4044950"/>
          <p14:tracePt t="137286" x="5675313" y="4044950"/>
          <p14:tracePt t="137303" x="5667375" y="4044950"/>
          <p14:tracePt t="137313" x="5657850" y="4052888"/>
          <p14:tracePt t="137329" x="5649913" y="4052888"/>
          <p14:tracePt t="137345" x="5641975" y="4062413"/>
          <p14:tracePt t="137369" x="5632450" y="4070350"/>
          <p14:tracePt t="137394" x="5632450" y="4079875"/>
          <p14:tracePt t="137402" x="5624513" y="4087813"/>
          <p14:tracePt t="137491" x="5616575" y="4087813"/>
          <p14:tracePt t="137539" x="5607050" y="4087813"/>
          <p14:tracePt t="137555" x="5599113" y="4087813"/>
          <p14:tracePt t="137571" x="5591175" y="4087813"/>
          <p14:tracePt t="137651" x="5591175" y="4079875"/>
          <p14:tracePt t="137842" x="5581650" y="4079875"/>
          <p14:tracePt t="137850" x="5581650" y="4070350"/>
          <p14:tracePt t="137859" x="5565775" y="4070350"/>
          <p14:tracePt t="137866" x="5565775" y="4062413"/>
          <p14:tracePt t="137878" x="5556250" y="4062413"/>
          <p14:tracePt t="137882" x="5530850" y="4044950"/>
          <p14:tracePt t="137911" x="5530850" y="4037013"/>
          <p14:tracePt t="137923" x="5530850" y="4027488"/>
          <p14:tracePt t="137938" x="5538788" y="4011613"/>
          <p14:tracePt t="137954" x="5548313" y="4011613"/>
          <p14:tracePt t="137962" x="5573713" y="4011613"/>
          <p14:tracePt t="137970" x="5607050" y="3994150"/>
          <p14:tracePt t="137978" x="5641975" y="3994150"/>
          <p14:tracePt t="137986" x="5675313" y="3994150"/>
          <p14:tracePt t="137995" x="5683250" y="3994150"/>
          <p14:tracePt t="138002" x="5692775" y="3994150"/>
          <p14:tracePt t="138012" x="5708650" y="3994150"/>
          <p14:tracePt t="138018" x="5718175" y="4002088"/>
          <p14:tracePt t="138028" x="5726113" y="4002088"/>
          <p14:tracePt t="138034" x="5735638" y="4011613"/>
          <p14:tracePt t="138050" x="5735638" y="4019550"/>
          <p14:tracePt t="138066" x="5735638" y="4037013"/>
          <p14:tracePt t="138082" x="5735638" y="4044950"/>
          <p14:tracePt t="138095" x="5735638" y="4052888"/>
          <p14:tracePt t="138146" x="5726113" y="4052888"/>
          <p14:tracePt t="138162" x="5708650" y="4044950"/>
          <p14:tracePt t="138171" x="5692775" y="4027488"/>
          <p14:tracePt t="138179" x="5683250" y="4027488"/>
          <p14:tracePt t="138187" x="5667375" y="4027488"/>
          <p14:tracePt t="138196" x="5641975" y="4019550"/>
          <p14:tracePt t="138203" x="5599113" y="4011613"/>
          <p14:tracePt t="138212" x="5573713" y="4011613"/>
          <p14:tracePt t="138218" x="5548313" y="4011613"/>
          <p14:tracePt t="138230" x="5522913" y="4011613"/>
          <p14:tracePt t="138234" x="5487988" y="4027488"/>
          <p14:tracePt t="138244" x="5446713" y="4062413"/>
          <p14:tracePt t="138250" x="5421313" y="4087813"/>
          <p14:tracePt t="138260" x="5403850" y="4105275"/>
          <p14:tracePt t="138266" x="5378450" y="4130675"/>
          <p14:tracePt t="138276" x="5368925" y="4146550"/>
          <p14:tracePt t="138282" x="5360988" y="4156075"/>
          <p14:tracePt t="138306" x="5360988" y="4164013"/>
          <p14:tracePt t="138345" x="5360988" y="4130675"/>
          <p14:tracePt t="138353" x="5368925" y="4121150"/>
          <p14:tracePt t="138361" x="5378450" y="4105275"/>
          <p14:tracePt t="138369" x="5386388" y="4095750"/>
          <p14:tracePt t="138377" x="5403850" y="4087813"/>
          <p14:tracePt t="138386" x="5403850" y="4070350"/>
          <p14:tracePt t="138393" x="5411788" y="4070350"/>
          <p14:tracePt t="138401" x="5429250" y="4062413"/>
          <p14:tracePt t="138417" x="5446713" y="4062413"/>
          <p14:tracePt t="138426" x="5480050" y="4070350"/>
          <p14:tracePt t="138433" x="5505450" y="4079875"/>
          <p14:tracePt t="138443" x="5522913" y="4079875"/>
          <p14:tracePt t="138450" x="5548313" y="4087813"/>
          <p14:tracePt t="138459" x="5565775" y="4105275"/>
          <p14:tracePt t="138482" x="5573713" y="4105275"/>
          <p14:tracePt t="138563" x="5581650" y="4105275"/>
          <p14:tracePt t="138571" x="5591175" y="4105275"/>
          <p14:tracePt t="138595" x="5591175" y="4095750"/>
          <p14:tracePt t="138611" x="5591175" y="4087813"/>
          <p14:tracePt t="138642" x="5591175" y="4079875"/>
          <p14:tracePt t="138675" x="5591175" y="4070350"/>
          <p14:tracePt t="138692" x="5581650" y="4062413"/>
          <p14:tracePt t="138700" x="5565775" y="4062413"/>
          <p14:tracePt t="138707" x="5530850" y="4052888"/>
          <p14:tracePt t="138738" x="5522913" y="4052888"/>
          <p14:tracePt t="138817" x="5513388" y="4052888"/>
          <p14:tracePt t="138857" x="5522913" y="4052888"/>
          <p14:tracePt t="138865" x="5530850" y="4052888"/>
          <p14:tracePt t="138874" x="5548313" y="4062413"/>
          <p14:tracePt t="138881" x="5573713" y="4062413"/>
          <p14:tracePt t="138897" x="5581650" y="4070350"/>
          <p14:tracePt t="138905" x="5591175" y="4070350"/>
          <p14:tracePt t="138985" x="5591175" y="4079875"/>
          <p14:tracePt t="138993" x="5581650" y="4087813"/>
          <p14:tracePt t="139001" x="5573713" y="4087813"/>
          <p14:tracePt t="139009" x="5565775" y="4087813"/>
          <p14:tracePt t="139017" x="5538788" y="4087813"/>
          <p14:tracePt t="139026" x="5513388" y="4087813"/>
          <p14:tracePt t="139033" x="5505450" y="4087813"/>
          <p14:tracePt t="139049" x="5487988" y="4087813"/>
          <p14:tracePt t="139090" x="5480050" y="4079875"/>
          <p14:tracePt t="139187" x="5487988" y="4087813"/>
          <p14:tracePt t="139203" x="5505450" y="4095750"/>
          <p14:tracePt t="139210" x="5513388" y="4105275"/>
          <p14:tracePt t="139217" x="5522913" y="4113213"/>
          <p14:tracePt t="139225" x="5530850" y="4113213"/>
          <p14:tracePt t="139265" x="5556250" y="4113213"/>
          <p14:tracePt t="139274" x="5556250" y="4105275"/>
          <p14:tracePt t="139282" x="5573713" y="4095750"/>
          <p14:tracePt t="139291" x="5591175" y="4079875"/>
          <p14:tracePt t="139297" x="5591175" y="4070350"/>
          <p14:tracePt t="139308" x="5616575" y="4062413"/>
          <p14:tracePt t="139313" x="5632450" y="4052888"/>
          <p14:tracePt t="139321" x="5641975" y="4044950"/>
          <p14:tracePt t="139329" x="5649913" y="4037013"/>
          <p14:tracePt t="139361" x="5657850" y="4037013"/>
          <p14:tracePt t="139377" x="5675313" y="4037013"/>
          <p14:tracePt t="139385" x="5683250" y="4044950"/>
          <p14:tracePt t="139398" x="5700713" y="4062413"/>
          <p14:tracePt t="139408" x="5708650" y="4070350"/>
          <p14:tracePt t="139413" x="5718175" y="4079875"/>
          <p14:tracePt t="139422" x="5726113" y="4095750"/>
          <p14:tracePt t="139429" x="5735638" y="4105275"/>
          <p14:tracePt t="139438" x="5743575" y="4105275"/>
          <p14:tracePt t="139445" x="5751513" y="4105275"/>
          <p14:tracePt t="139454" x="5761038" y="4105275"/>
          <p14:tracePt t="139502" x="5768975" y="4095750"/>
          <p14:tracePt t="139518" x="5786438" y="4087813"/>
          <p14:tracePt t="139526" x="5786438" y="4079875"/>
          <p14:tracePt t="139534" x="5786438" y="4070350"/>
          <p14:tracePt t="139544" x="5794375" y="4062413"/>
          <p14:tracePt t="139560" x="5794375" y="4052888"/>
          <p14:tracePt t="139566" x="5786438" y="4037013"/>
          <p14:tracePt t="139576" x="5786438" y="4027488"/>
          <p14:tracePt t="139582" x="5761038" y="4027488"/>
          <p14:tracePt t="139594" x="5751513" y="4019550"/>
          <p14:tracePt t="139598" x="5743575" y="4011613"/>
          <p14:tracePt t="139610" x="5735638" y="4011613"/>
          <p14:tracePt t="139614" x="5726113" y="4011613"/>
          <p14:tracePt t="139687" x="5708650" y="4002088"/>
          <p14:tracePt t="139695" x="5700713" y="4002088"/>
          <p14:tracePt t="139703" x="5692775" y="4002088"/>
          <p14:tracePt t="139711" x="5675313" y="4002088"/>
          <p14:tracePt t="139719" x="5657850" y="3994150"/>
          <p14:tracePt t="139727" x="5649913" y="3994150"/>
          <p14:tracePt t="139733" x="5641975" y="3994150"/>
          <p14:tracePt t="139743" x="5632450" y="3994150"/>
          <p14:tracePt t="139749" x="5616575" y="4002088"/>
          <p14:tracePt t="139765" x="5607050" y="4011613"/>
          <p14:tracePt t="139775" x="5591175" y="4011613"/>
          <p14:tracePt t="139781" x="5565775" y="4019550"/>
          <p14:tracePt t="139790" x="5548313" y="4037013"/>
          <p14:tracePt t="139797" x="5522913" y="4044950"/>
          <p14:tracePt t="139807" x="5505450" y="4062413"/>
          <p14:tracePt t="139813" x="5497513" y="4062413"/>
          <p14:tracePt t="139824" x="5480050" y="4070350"/>
          <p14:tracePt t="139957" x="5487988" y="4070350"/>
          <p14:tracePt t="139974" x="5505450" y="4070350"/>
          <p14:tracePt t="139981" x="5513388" y="4070350"/>
          <p14:tracePt t="139990" x="5538788" y="4070350"/>
          <p14:tracePt t="139997" x="5548313" y="4070350"/>
          <p14:tracePt t="140009" x="5556250" y="4070350"/>
          <p14:tracePt t="140013" x="5565775" y="4070350"/>
          <p14:tracePt t="140024" x="5591175" y="4070350"/>
          <p14:tracePt t="140030" x="5591175" y="4079875"/>
          <p14:tracePt t="140167" x="5599113" y="4079875"/>
          <p14:tracePt t="140207" x="5607050" y="4079875"/>
          <p14:tracePt t="140215" x="5624513" y="4079875"/>
          <p14:tracePt t="140231" x="5641975" y="4087813"/>
          <p14:tracePt t="140246" x="5649913" y="4087813"/>
          <p14:tracePt t="140262" x="5667375" y="4087813"/>
          <p14:tracePt t="140270" x="5675313" y="4087813"/>
          <p14:tracePt t="140358" x="5675313" y="4079875"/>
          <p14:tracePt t="140377" x="5657850" y="4079875"/>
          <p14:tracePt t="140383" x="5632450" y="4079875"/>
          <p14:tracePt t="140394" x="5607050" y="4079875"/>
          <p14:tracePt t="140398" x="5573713" y="4079875"/>
          <p14:tracePt t="140412" x="5548313" y="4079875"/>
          <p14:tracePt t="140414" x="5513388" y="4079875"/>
          <p14:tracePt t="140427" x="5487988" y="4087813"/>
          <p14:tracePt t="140430" x="5462588" y="4095750"/>
          <p14:tracePt t="140440" x="5454650" y="4095750"/>
          <p14:tracePt t="140447" x="5446713" y="4095750"/>
          <p14:tracePt t="140455" x="5437188" y="4095750"/>
          <p14:tracePt t="140463" x="5429250" y="4095750"/>
          <p14:tracePt t="140502" x="5421313" y="4095750"/>
          <p14:tracePt t="140518" x="5411788" y="4087813"/>
          <p14:tracePt t="140543" x="5411788" y="4079875"/>
          <p14:tracePt t="140567" x="5411788" y="4070350"/>
          <p14:tracePt t="140575" x="5411788" y="4062413"/>
          <p14:tracePt t="140592" x="5411788" y="4052888"/>
          <p14:tracePt t="140600" x="5421313" y="4052888"/>
          <p14:tracePt t="140607" x="5421313" y="4044950"/>
          <p14:tracePt t="140613" x="5437188" y="4044950"/>
          <p14:tracePt t="140623" x="5462588" y="4044950"/>
          <p14:tracePt t="140629" x="5497513" y="4037013"/>
          <p14:tracePt t="140637" x="5522913" y="4037013"/>
          <p14:tracePt t="140645" x="5548313" y="4037013"/>
          <p14:tracePt t="140653" x="5556250" y="4037013"/>
          <p14:tracePt t="140661" x="5581650" y="4044950"/>
          <p14:tracePt t="140669" x="5591175" y="4044950"/>
          <p14:tracePt t="140677" x="5599113" y="4052888"/>
          <p14:tracePt t="140685" x="5624513" y="4062413"/>
          <p14:tracePt t="140693" x="5632450" y="4062413"/>
          <p14:tracePt t="140701" x="5641975" y="4062413"/>
          <p14:tracePt t="140709" x="5649913" y="4079875"/>
          <p14:tracePt t="140717" x="5657850" y="4087813"/>
          <p14:tracePt t="140725" x="5657850" y="4095750"/>
          <p14:tracePt t="140733" x="5667375" y="4095750"/>
          <p14:tracePt t="140742" x="5667375" y="4105275"/>
          <p14:tracePt t="140749" x="5667375" y="4113213"/>
          <p14:tracePt t="140758" x="5667375" y="4121150"/>
          <p14:tracePt t="140765" x="5667375" y="4130675"/>
          <p14:tracePt t="140774" x="5667375" y="4138613"/>
          <p14:tracePt t="140781" x="5667375" y="4146550"/>
          <p14:tracePt t="140813" x="5667375" y="4156075"/>
          <p14:tracePt t="140839" x="5657850" y="4164013"/>
          <p14:tracePt t="140903" x="5649913" y="4164013"/>
          <p14:tracePt t="141111" x="5649913" y="4156075"/>
          <p14:tracePt t="141127" x="5641975" y="4146550"/>
          <p14:tracePt t="141134" x="5641975" y="4138613"/>
          <p14:tracePt t="141151" x="5641975" y="4130675"/>
          <p14:tracePt t="141160" x="5624513" y="4113213"/>
          <p14:tracePt t="141175" x="5599113" y="4095750"/>
          <p14:tracePt t="141181" x="5591175" y="4087813"/>
          <p14:tracePt t="141190" x="5565775" y="4079875"/>
          <p14:tracePt t="141197" x="5530850" y="4079875"/>
          <p14:tracePt t="141208" x="5505450" y="4070350"/>
          <p14:tracePt t="141213" x="5480050" y="4070350"/>
          <p14:tracePt t="141224" x="5462588" y="4070350"/>
          <p14:tracePt t="141238" x="5454650" y="4070350"/>
          <p14:tracePt t="141253" x="5454650" y="4079875"/>
          <p14:tracePt t="141318" x="5472113" y="4079875"/>
          <p14:tracePt t="141326" x="5487988" y="4079875"/>
          <p14:tracePt t="141333" x="5505450" y="4079875"/>
          <p14:tracePt t="141342" x="5530850" y="4079875"/>
          <p14:tracePt t="141350" x="5565775" y="4070350"/>
          <p14:tracePt t="141360" x="5581650" y="4070350"/>
          <p14:tracePt t="141365" x="5591175" y="4062413"/>
          <p14:tracePt t="141415" x="5581650" y="4044950"/>
          <p14:tracePt t="141424" x="5573713" y="4037013"/>
          <p14:tracePt t="141429" x="5565775" y="4037013"/>
          <p14:tracePt t="141437" x="5556250" y="4027488"/>
          <p14:tracePt t="141461" x="5556250" y="4019550"/>
          <p14:tracePt t="141469" x="5556250" y="4011613"/>
          <p14:tracePt t="141477" x="5556250" y="4002088"/>
          <p14:tracePt t="141493" x="5556250" y="3994150"/>
          <p14:tracePt t="141501" x="5556250" y="3986213"/>
          <p14:tracePt t="141509" x="5556250" y="3976688"/>
          <p14:tracePt t="141517" x="5565775" y="3968750"/>
          <p14:tracePt t="141525" x="5573713" y="3960813"/>
          <p14:tracePt t="141534" x="5581650" y="3960813"/>
          <p14:tracePt t="141542" x="5599113" y="3960813"/>
          <p14:tracePt t="141549" x="5632450" y="3960813"/>
          <p14:tracePt t="141559" x="5649913" y="3960813"/>
          <p14:tracePt t="141565" x="5675313" y="3960813"/>
          <p14:tracePt t="141581" x="5683250" y="3968750"/>
          <p14:tracePt t="141597" x="5692775" y="3986213"/>
          <p14:tracePt t="141608" x="5692775" y="3994150"/>
          <p14:tracePt t="141625" x="5692775" y="4002088"/>
          <p14:tracePt t="141751" x="5700713" y="4002088"/>
          <p14:tracePt t="141759" x="5718175" y="4002088"/>
          <p14:tracePt t="141767" x="5726113" y="4002088"/>
          <p14:tracePt t="141777" x="5735638" y="4011613"/>
          <p14:tracePt t="141783" x="5743575" y="4011613"/>
          <p14:tracePt t="141795" x="5751513" y="4019550"/>
          <p14:tracePt t="141809" x="5751513" y="4037013"/>
          <p14:tracePt t="141814" x="5751513" y="4052888"/>
          <p14:tracePt t="141826" x="5751513" y="4070350"/>
          <p14:tracePt t="141830" x="5761038" y="4087813"/>
          <p14:tracePt t="141841" x="5768975" y="4113213"/>
          <p14:tracePt t="141846" x="5776913" y="4121150"/>
          <p14:tracePt t="141854" x="5786438" y="4121150"/>
          <p14:tracePt t="141861" x="5802313" y="4138613"/>
          <p14:tracePt t="141870" x="5811838" y="4138613"/>
          <p14:tracePt t="141894" x="5819775" y="4138613"/>
          <p14:tracePt t="141910" x="5837238" y="4138613"/>
          <p14:tracePt t="141918" x="5845175" y="4138613"/>
          <p14:tracePt t="141927" x="5862638" y="4130675"/>
          <p14:tracePt t="141934" x="5888038" y="4121150"/>
          <p14:tracePt t="141944" x="5921375" y="4113213"/>
          <p14:tracePt t="141950" x="5972175" y="4095750"/>
          <p14:tracePt t="141959" x="6015038" y="4079875"/>
          <p14:tracePt t="141966" x="6065838" y="4070350"/>
          <p14:tracePt t="141975" x="6100763" y="4052888"/>
          <p14:tracePt t="141982" x="6134100" y="4052888"/>
          <p14:tracePt t="141992" x="6159500" y="4052888"/>
          <p14:tracePt t="141999" x="6176963" y="4044950"/>
          <p14:tracePt t="142009" x="6184900" y="4037013"/>
          <p14:tracePt t="142014" x="6194425" y="4037013"/>
          <p14:tracePt t="142025" x="6202363" y="4027488"/>
          <p14:tracePt t="142029" x="6202363" y="4019550"/>
          <p14:tracePt t="142037" x="6210300" y="4019550"/>
          <p14:tracePt t="142045" x="6219825" y="4011613"/>
          <p14:tracePt t="142061" x="6227763" y="3994150"/>
          <p14:tracePt t="142069" x="6235700" y="3986213"/>
          <p14:tracePt t="142077" x="6253163" y="3968750"/>
          <p14:tracePt t="142084" x="6261100" y="3951288"/>
          <p14:tracePt t="142093" x="6261100" y="3935413"/>
          <p14:tracePt t="142101" x="6261100" y="3908425"/>
          <p14:tracePt t="142109" x="6261100" y="3892550"/>
          <p14:tracePt t="142117" x="6253163" y="3867150"/>
          <p14:tracePt t="142125" x="6235700" y="3849688"/>
          <p14:tracePt t="142133" x="6210300" y="3841750"/>
          <p14:tracePt t="142141" x="6159500" y="3832225"/>
          <p14:tracePt t="142149" x="6100763" y="3824288"/>
          <p14:tracePt t="142158" x="6015038" y="3816350"/>
          <p14:tracePt t="142165" x="5930900" y="3816350"/>
          <p14:tracePt t="142175" x="5837238" y="3816350"/>
          <p14:tracePt t="142181" x="5735638" y="3824288"/>
          <p14:tracePt t="142191" x="5624513" y="3841750"/>
          <p14:tracePt t="142197" x="5513388" y="3867150"/>
          <p14:tracePt t="142207" x="5411788" y="3900488"/>
          <p14:tracePt t="142213" x="5335588" y="3925888"/>
          <p14:tracePt t="142224" x="5249863" y="3943350"/>
          <p14:tracePt t="142229" x="5183188" y="3951288"/>
          <p14:tracePt t="142237" x="5140325" y="3960813"/>
          <p14:tracePt t="142310" x="5148263" y="3960813"/>
          <p14:tracePt t="142326" x="5173663" y="3951288"/>
          <p14:tracePt t="142334" x="5208588" y="3951288"/>
          <p14:tracePt t="142343" x="5224463" y="3951288"/>
          <p14:tracePt t="142350" x="5267325" y="3951288"/>
          <p14:tracePt t="142359" x="5327650" y="3951288"/>
          <p14:tracePt t="142366" x="5394325" y="3951288"/>
          <p14:tracePt t="142376" x="5472113" y="3951288"/>
          <p14:tracePt t="142382" x="5548313" y="3943350"/>
          <p14:tracePt t="142392" x="5616575" y="3935413"/>
          <p14:tracePt t="142398" x="5683250" y="3925888"/>
          <p14:tracePt t="142410" x="5743575" y="3900488"/>
          <p14:tracePt t="142414" x="5802313" y="3875088"/>
          <p14:tracePt t="142426" x="5862638" y="3849688"/>
          <p14:tracePt t="142430" x="5905500" y="3832225"/>
          <p14:tracePt t="142438" x="5938838" y="3824288"/>
          <p14:tracePt t="142446" x="5972175" y="3806825"/>
          <p14:tracePt t="142454" x="5981700" y="3798888"/>
          <p14:tracePt t="142462" x="5989638" y="3790950"/>
          <p14:tracePt t="142477" x="5997575" y="3781425"/>
          <p14:tracePt t="142482" x="6007100" y="3781425"/>
          <p14:tracePt t="142492" x="6015038" y="3773488"/>
          <p14:tracePt t="142509" x="6032500" y="3763963"/>
          <p14:tracePt t="142525" x="6040438" y="3763963"/>
          <p14:tracePt t="142538" x="6049963" y="3763963"/>
          <p14:tracePt t="142546" x="6057900" y="3763963"/>
          <p14:tracePt t="142554" x="6075363" y="3763963"/>
          <p14:tracePt t="142562" x="6091238" y="3756025"/>
          <p14:tracePt t="142578" x="6108700" y="3756025"/>
          <p14:tracePt t="142586" x="6142038" y="3763963"/>
          <p14:tracePt t="142595" x="6167438" y="3773488"/>
          <p14:tracePt t="142602" x="6176963" y="3773488"/>
          <p14:tracePt t="142611" x="6194425" y="3790950"/>
          <p14:tracePt t="142627" x="6210300" y="3798888"/>
          <p14:tracePt t="142634" x="6219825" y="3806825"/>
          <p14:tracePt t="142682" x="6219825" y="3816350"/>
          <p14:tracePt t="142738" x="6219825" y="3824288"/>
          <p14:tracePt t="142746" x="6202363" y="3824288"/>
          <p14:tracePt t="142755" x="6176963" y="3832225"/>
          <p14:tracePt t="142763" x="6151563" y="3832225"/>
          <p14:tracePt t="142771" x="6126163" y="3832225"/>
          <p14:tracePt t="142778" x="6057900" y="3841750"/>
          <p14:tracePt t="142786" x="5956300" y="3849688"/>
          <p14:tracePt t="142794" x="5845175" y="3867150"/>
          <p14:tracePt t="142802" x="5692775" y="3900488"/>
          <p14:tracePt t="142811" x="5581650" y="3917950"/>
          <p14:tracePt t="142818" x="5480050" y="3951288"/>
          <p14:tracePt t="142826" x="5394325" y="3968750"/>
          <p14:tracePt t="142834" x="5335588" y="3986213"/>
          <p14:tracePt t="142843" x="5302250" y="3994150"/>
          <p14:tracePt t="142850" x="5292725" y="3994150"/>
          <p14:tracePt t="142876" x="5284788" y="4002088"/>
          <p14:tracePt t="142890" x="5267325" y="4002088"/>
          <p14:tracePt t="142906" x="5249863" y="4002088"/>
          <p14:tracePt t="142913" x="5233988" y="4002088"/>
          <p14:tracePt t="142923" x="5224463" y="4002088"/>
          <p14:tracePt t="142937" x="5208588" y="4002088"/>
          <p14:tracePt t="143059" x="5216525" y="3994150"/>
          <p14:tracePt t="143066" x="5233988" y="3994150"/>
          <p14:tracePt t="143076" x="5249863" y="3986213"/>
          <p14:tracePt t="143083" x="5276850" y="3976688"/>
          <p14:tracePt t="143093" x="5310188" y="3960813"/>
          <p14:tracePt t="143098" x="5368925" y="3943350"/>
          <p14:tracePt t="143107" x="5437188" y="3925888"/>
          <p14:tracePt t="143113" x="5497513" y="3908425"/>
          <p14:tracePt t="143123" x="5565775" y="3892550"/>
          <p14:tracePt t="143129" x="5616575" y="3875088"/>
          <p14:tracePt t="143137" x="5657850" y="3867150"/>
          <p14:tracePt t="143145" x="5700713" y="3849688"/>
          <p14:tracePt t="143153" x="5735638" y="3841750"/>
          <p14:tracePt t="143161" x="5761038" y="3832225"/>
          <p14:tracePt t="143169" x="5768975" y="3832225"/>
          <p14:tracePt t="143185" x="5776913" y="3832225"/>
          <p14:tracePt t="143193" x="5786438" y="3832225"/>
          <p14:tracePt t="143217" x="5794375" y="3832225"/>
          <p14:tracePt t="143225" x="5802313" y="3832225"/>
          <p14:tracePt t="143233" x="5811838" y="3841750"/>
          <p14:tracePt t="143241" x="5819775" y="3841750"/>
          <p14:tracePt t="143258" x="5827713" y="3849688"/>
          <p14:tracePt t="143274" x="5827713" y="3857625"/>
          <p14:tracePt t="143281" x="5827713" y="3867150"/>
          <p14:tracePt t="143306" x="5827713" y="3883025"/>
          <p14:tracePt t="143322" x="5827713" y="3892550"/>
          <p14:tracePt t="143329" x="5819775" y="3900488"/>
          <p14:tracePt t="143341" x="5802313" y="3917950"/>
          <p14:tracePt t="143345" x="5786438" y="3917950"/>
          <p14:tracePt t="143353" x="5768975" y="3925888"/>
          <p14:tracePt t="143361" x="5761038" y="3935413"/>
          <p14:tracePt t="143369" x="5743575" y="3943350"/>
          <p14:tracePt t="143377" x="5735638" y="3943350"/>
          <p14:tracePt t="143385" x="5718175" y="3951288"/>
          <p14:tracePt t="143393" x="5692775" y="3960813"/>
          <p14:tracePt t="143401" x="5675313" y="3968750"/>
          <p14:tracePt t="143409" x="5649913" y="3976688"/>
          <p14:tracePt t="143417" x="5624513" y="3976688"/>
          <p14:tracePt t="143426" x="5616575" y="3986213"/>
          <p14:tracePt t="143433" x="5607050" y="3986213"/>
          <p14:tracePt t="143442" x="5599113" y="3986213"/>
          <p14:tracePt t="143465" x="5591175" y="3986213"/>
          <p14:tracePt t="143481" x="5581650" y="3986213"/>
          <p14:tracePt t="143506" x="5573713" y="3976688"/>
          <p14:tracePt t="143579" x="5573713" y="3968750"/>
          <p14:tracePt t="143603" x="5591175" y="3968750"/>
          <p14:tracePt t="143643" x="5599113" y="3968750"/>
          <p14:tracePt t="143931" x="5607050" y="3968750"/>
          <p14:tracePt t="143995" x="5616575" y="3976688"/>
          <p14:tracePt t="144011" x="5624513" y="3976688"/>
          <p14:tracePt t="144027" x="5657850" y="3951288"/>
          <p14:tracePt t="144034" x="5667375" y="3943350"/>
          <p14:tracePt t="144044" x="5692775" y="3943350"/>
          <p14:tracePt t="144050" x="5708650" y="3943350"/>
          <p14:tracePt t="144059" x="5726113" y="3935413"/>
          <p14:tracePt t="144065" x="5761038" y="3935413"/>
          <p14:tracePt t="144075" x="5819775" y="3935413"/>
          <p14:tracePt t="144081" x="5880100" y="3943350"/>
          <p14:tracePt t="144090" x="5930900" y="3960813"/>
          <p14:tracePt t="144098" x="5997575" y="3976688"/>
          <p14:tracePt t="144106" x="6083300" y="4011613"/>
          <p14:tracePt t="144113" x="6159500" y="4052888"/>
          <p14:tracePt t="144123" x="6253163" y="4113213"/>
          <p14:tracePt t="144129" x="6338888" y="4181475"/>
          <p14:tracePt t="144140" x="6389688" y="4257675"/>
          <p14:tracePt t="144145" x="6440488" y="4341813"/>
          <p14:tracePt t="144154" x="6473825" y="4435475"/>
          <p14:tracePt t="144161" x="6516688" y="4529138"/>
          <p14:tracePt t="144169" x="6542088" y="4605338"/>
          <p14:tracePt t="144177" x="6575425" y="4683125"/>
          <p14:tracePt t="144185" x="6610350" y="4741863"/>
          <p14:tracePt t="144193" x="6635750" y="4784725"/>
          <p14:tracePt t="144201" x="6661150" y="4818063"/>
          <p14:tracePt t="144209" x="6661150" y="4827588"/>
          <p14:tracePt t="144249" x="6661150" y="4818063"/>
          <p14:tracePt t="144265" x="6661150" y="4784725"/>
          <p14:tracePt t="144276" x="6661150" y="4767263"/>
          <p14:tracePt t="144281" x="6669088" y="4733925"/>
          <p14:tracePt t="144290" x="6686550" y="4683125"/>
          <p14:tracePt t="144297" x="6704013" y="4614863"/>
          <p14:tracePt t="144307" x="6719888" y="4521200"/>
          <p14:tracePt t="144313" x="6745288" y="4427538"/>
          <p14:tracePt t="144323" x="6762750" y="4333875"/>
          <p14:tracePt t="144329" x="6780213" y="4240213"/>
          <p14:tracePt t="144337" x="6788150" y="4164013"/>
          <p14:tracePt t="144345" x="6797675" y="4095750"/>
          <p14:tracePt t="144353" x="6805613" y="4044950"/>
          <p14:tracePt t="144361" x="6805613" y="4011613"/>
          <p14:tracePt t="144369" x="6797675" y="4002088"/>
          <p14:tracePt t="144385" x="6770688" y="4002088"/>
          <p14:tracePt t="144393" x="6762750" y="4002088"/>
          <p14:tracePt t="144401" x="6737350" y="4002088"/>
          <p14:tracePt t="144409" x="6711950" y="4011613"/>
          <p14:tracePt t="144417" x="6678613" y="4019550"/>
          <p14:tracePt t="144425" x="6643688" y="4052888"/>
          <p14:tracePt t="144433" x="6592888" y="4087813"/>
          <p14:tracePt t="144441" x="6550025" y="4130675"/>
          <p14:tracePt t="144449" x="6508750" y="4164013"/>
          <p14:tracePt t="144458" x="6465888" y="4197350"/>
          <p14:tracePt t="144465" x="6430963" y="4249738"/>
          <p14:tracePt t="144475" x="6405563" y="4300538"/>
          <p14:tracePt t="144481" x="6380163" y="4351338"/>
          <p14:tracePt t="144491" x="6354763" y="4394200"/>
          <p14:tracePt t="144497" x="6346825" y="4427538"/>
          <p14:tracePt t="144507" x="6346825" y="4452938"/>
          <p14:tracePt t="144513" x="6338888" y="4478338"/>
          <p14:tracePt t="144524" x="6338888" y="4503738"/>
          <p14:tracePt t="144529" x="6338888" y="4546600"/>
          <p14:tracePt t="144537" x="6346825" y="4579938"/>
          <p14:tracePt t="144545" x="6364288" y="4622800"/>
          <p14:tracePt t="144553" x="6405563" y="4683125"/>
          <p14:tracePt t="144561" x="6448425" y="4741863"/>
          <p14:tracePt t="144569" x="6483350" y="4784725"/>
          <p14:tracePt t="144577" x="6516688" y="4843463"/>
          <p14:tracePt t="144585" x="6550025" y="4894263"/>
          <p14:tracePt t="144593" x="6575425" y="4946650"/>
          <p14:tracePt t="144601" x="6610350" y="5005388"/>
          <p14:tracePt t="144609" x="6643688" y="5081588"/>
          <p14:tracePt t="144617" x="6678613" y="5167313"/>
          <p14:tracePt t="144625" x="6711950" y="5260975"/>
          <p14:tracePt t="144633" x="6729413" y="5362575"/>
          <p14:tracePt t="144642" x="6745288" y="5464175"/>
          <p14:tracePt t="144649" x="6754813" y="5575300"/>
          <p14:tracePt t="144659" x="6754813" y="5702300"/>
          <p14:tracePt t="144665" x="6754813" y="5813425"/>
          <p14:tracePt t="144675" x="6745288" y="5922963"/>
          <p14:tracePt t="144681" x="6719888" y="6042025"/>
          <p14:tracePt t="144691" x="6694488" y="6135688"/>
          <p14:tracePt t="144697" x="6669088" y="6229350"/>
          <p14:tracePt t="144706" x="6635750" y="6305550"/>
          <p14:tracePt t="144713" x="6600825" y="6381750"/>
          <p14:tracePt t="144723" x="6575425" y="6432550"/>
          <p14:tracePt t="144729" x="6550025" y="6457950"/>
          <p14:tracePt t="144740" x="6550025" y="6467475"/>
          <p14:tracePt t="144761" x="6542088" y="6475413"/>
          <p14:tracePt t="144777" x="6534150" y="6475413"/>
          <p14:tracePt t="144802" x="6524625" y="6475413"/>
          <p14:tracePt t="144809" x="6516688" y="6475413"/>
          <p14:tracePt t="144817" x="6508750" y="6475413"/>
          <p14:tracePt t="144841" x="6499225" y="6467475"/>
          <p14:tracePt t="144850" x="6491288" y="6467475"/>
          <p14:tracePt t="144858" x="6483350" y="6457950"/>
          <p14:tracePt t="144865" x="6473825" y="6457950"/>
          <p14:tracePt t="144875" x="6456363" y="6457950"/>
          <p14:tracePt t="144882" x="6448425" y="6457950"/>
          <p14:tracePt t="144893" x="6440488" y="6457950"/>
          <p14:tracePt t="144898" x="6423025" y="6457950"/>
          <p14:tracePt t="144930" x="6415088" y="6450013"/>
          <p14:tracePt t="144939" x="6405563" y="6442075"/>
          <p14:tracePt t="144946" x="6397625" y="6432550"/>
          <p14:tracePt t="144961" x="6389688" y="6424613"/>
          <p14:tracePt t="144993" x="6389688" y="6416675"/>
          <p14:tracePt t="145010" x="6389688" y="6407150"/>
          <p14:tracePt t="145017" x="6397625" y="6399213"/>
          <p14:tracePt t="145026" x="6397625" y="6391275"/>
          <p14:tracePt t="145034" x="6405563" y="6373813"/>
          <p14:tracePt t="145049" x="6430963" y="6348413"/>
          <p14:tracePt t="145059" x="6430963" y="6338888"/>
          <p14:tracePt t="145065" x="6440488" y="6338888"/>
          <p14:tracePt t="145076" x="6448425" y="6330950"/>
          <p14:tracePt t="145082" x="6456363" y="6323013"/>
          <p14:tracePt t="145091" x="6465888" y="6323013"/>
          <p14:tracePt t="145097" x="6483350" y="6323013"/>
          <p14:tracePt t="145114" x="6499225" y="6323013"/>
          <p14:tracePt t="145124" x="6524625" y="6323013"/>
          <p14:tracePt t="145130" x="6534150" y="6323013"/>
          <p14:tracePt t="145140" x="6550025" y="6323013"/>
          <p14:tracePt t="145145" x="6575425" y="6323013"/>
          <p14:tracePt t="145154" x="6626225" y="6323013"/>
          <p14:tracePt t="145161" x="6686550" y="6323013"/>
          <p14:tracePt t="145170" x="6762750" y="6313488"/>
          <p14:tracePt t="145178" x="6831013" y="6313488"/>
          <p14:tracePt t="145185" x="6907213" y="6305550"/>
          <p14:tracePt t="145194" x="6975475" y="6297613"/>
          <p14:tracePt t="145201" x="7034213" y="6280150"/>
          <p14:tracePt t="145209" x="7085013" y="6262688"/>
          <p14:tracePt t="145218" x="7127875" y="6254750"/>
          <p14:tracePt t="145225" x="7178675" y="6237288"/>
          <p14:tracePt t="145234" x="7229475" y="6221413"/>
          <p14:tracePt t="145242" x="7289800" y="6194425"/>
          <p14:tracePt t="145249" x="7332663" y="6161088"/>
          <p14:tracePt t="145259" x="7383463" y="6127750"/>
          <p14:tracePt t="145266" x="7416800" y="6102350"/>
          <p14:tracePt t="145277" x="7459663" y="6059488"/>
          <p14:tracePt t="145281" x="7502525" y="6008688"/>
          <p14:tracePt t="145293" x="7570788" y="5948363"/>
          <p14:tracePt t="145297" x="7621588" y="5897563"/>
          <p14:tracePt t="145307" x="7662863" y="5854700"/>
          <p14:tracePt t="145313" x="7697788" y="5795963"/>
          <p14:tracePt t="145323" x="7723188" y="5735638"/>
          <p14:tracePt t="145329" x="7748588" y="5659438"/>
          <p14:tracePt t="145337" x="7781925" y="5591175"/>
          <p14:tracePt t="145345" x="7799388" y="5524500"/>
          <p14:tracePt t="145354" x="7816850" y="5446713"/>
          <p14:tracePt t="145361" x="7824788" y="5387975"/>
          <p14:tracePt t="145369" x="7832725" y="5337175"/>
          <p14:tracePt t="145377" x="7842250" y="5286375"/>
          <p14:tracePt t="145385" x="7842250" y="5235575"/>
          <p14:tracePt t="145393" x="7824788" y="5192713"/>
          <p14:tracePt t="145401" x="7799388" y="5141913"/>
          <p14:tracePt t="145409" x="7756525" y="5091113"/>
          <p14:tracePt t="145417" x="7705725" y="5038725"/>
          <p14:tracePt t="145426" x="7637463" y="4987925"/>
          <p14:tracePt t="145433" x="7561263" y="4937125"/>
          <p14:tracePt t="145441" x="7493000" y="4886325"/>
          <p14:tracePt t="145449" x="7434263" y="4852988"/>
          <p14:tracePt t="145459" x="7366000" y="4818063"/>
          <p14:tracePt t="145465" x="7307263" y="4792663"/>
          <p14:tracePt t="145475" x="7272338" y="4767263"/>
          <p14:tracePt t="145481" x="7204075" y="4741863"/>
          <p14:tracePt t="145490" x="7153275" y="4708525"/>
          <p14:tracePt t="145497" x="7102475" y="4683125"/>
          <p14:tracePt t="145506" x="7059613" y="4665663"/>
          <p14:tracePt t="145513" x="7034213" y="4657725"/>
          <p14:tracePt t="145524" x="6992938" y="4648200"/>
          <p14:tracePt t="145529" x="6967538" y="4630738"/>
          <p14:tracePt t="145539" x="6950075" y="4614863"/>
          <p14:tracePt t="145581" x="6942138" y="4605338"/>
          <p14:tracePt t="145975" x="6924675" y="4589463"/>
          <p14:tracePt t="145993" x="6899275" y="4564063"/>
          <p14:tracePt t="145999" x="6881813" y="4529138"/>
          <p14:tracePt t="146009" x="6848475" y="4513263"/>
          <p14:tracePt t="146015" x="6813550" y="4486275"/>
          <p14:tracePt t="146027" x="6770688" y="4452938"/>
          <p14:tracePt t="146030" x="6737350" y="4427538"/>
          <p14:tracePt t="146042" x="6686550" y="4368800"/>
          <p14:tracePt t="146046" x="6635750" y="4325938"/>
          <p14:tracePt t="146057" x="6584950" y="4283075"/>
          <p14:tracePt t="146061" x="6524625" y="4249738"/>
          <p14:tracePt t="146070" x="6473825" y="4224338"/>
          <p14:tracePt t="146079" x="6423025" y="4206875"/>
          <p14:tracePt t="146086" x="6415088" y="4206875"/>
          <p14:tracePt t="146095" x="6389688" y="4197350"/>
          <p14:tracePt t="146102" x="6380163" y="4197350"/>
          <p14:tracePt t="146134" x="6372225" y="4197350"/>
          <p14:tracePt t="146167" x="6364288" y="4197350"/>
          <p14:tracePt t="146175" x="6364288" y="4206875"/>
          <p14:tracePt t="146182" x="6380163" y="4224338"/>
          <p14:tracePt t="146193" x="6397625" y="4240213"/>
          <p14:tracePt t="146198" x="6405563" y="4249738"/>
          <p14:tracePt t="146209" x="6430963" y="4249738"/>
          <p14:tracePt t="146215" x="6448425" y="4249738"/>
          <p14:tracePt t="146227" x="6456363" y="4257675"/>
          <p14:tracePt t="146230" x="6483350" y="4257675"/>
          <p14:tracePt t="146246" x="6491288" y="4257675"/>
          <p14:tracePt t="146278" x="6508750" y="4249738"/>
          <p14:tracePt t="146298" x="6516688" y="4214813"/>
          <p14:tracePt t="146308" x="6524625" y="4197350"/>
          <p14:tracePt t="146313" x="6534150" y="4189413"/>
          <p14:tracePt t="146317" x="6542088" y="4164013"/>
          <p14:tracePt t="146325" x="6542088" y="4138613"/>
          <p14:tracePt t="146334" x="6542088" y="4121150"/>
          <p14:tracePt t="146341" x="6542088" y="4105275"/>
          <p14:tracePt t="146349" x="6534150" y="4087813"/>
          <p14:tracePt t="146365" x="6516688" y="4070350"/>
          <p14:tracePt t="146390" x="6499225" y="4062413"/>
          <p14:tracePt t="146406" x="6491288" y="4062413"/>
          <p14:tracePt t="146413" x="6483350" y="4062413"/>
          <p14:tracePt t="146807" x="6483350" y="4052888"/>
          <p14:tracePt t="146823" x="6473825" y="4044950"/>
          <p14:tracePt t="146853" x="6465888" y="4037013"/>
          <p14:tracePt t="146870" x="6456363" y="4037013"/>
          <p14:tracePt t="146885" x="6456363" y="4027488"/>
          <p14:tracePt t="147221" x="6465888" y="4019550"/>
          <p14:tracePt t="147229" x="6473825" y="4019550"/>
          <p14:tracePt t="147238" x="6473825" y="4011613"/>
          <p14:tracePt t="147837" x="6483350" y="4011613"/>
          <p14:tracePt t="148326" x="6491288" y="4011613"/>
          <p14:tracePt t="148333" x="6491288" y="4019550"/>
          <p14:tracePt t="148341" x="6499225" y="4019550"/>
          <p14:tracePt t="148358" x="6499225" y="4027488"/>
          <p14:tracePt t="148374" x="6508750" y="4027488"/>
          <p14:tracePt t="148381" x="6516688" y="4027488"/>
          <p14:tracePt t="148406" x="6524625" y="4037013"/>
          <p14:tracePt t="148439" x="6534150" y="4044950"/>
          <p14:tracePt t="148453" x="6534150" y="4052888"/>
          <p14:tracePt t="148485" x="6542088" y="4052888"/>
          <p14:tracePt t="148493" x="6542088" y="4062413"/>
          <p14:tracePt t="148549" x="6542088" y="4070350"/>
          <p14:tracePt t="148589" x="6542088" y="4079875"/>
          <p14:tracePt t="148617" x="6524625" y="4079875"/>
          <p14:tracePt t="148625" x="6516688" y="4079875"/>
          <p14:tracePt t="148633" x="6483350" y="4070350"/>
          <p14:tracePt t="148641" x="6465888" y="4070350"/>
          <p14:tracePt t="148649" x="6448425" y="4070350"/>
          <p14:tracePt t="148657" x="6423025" y="4070350"/>
          <p14:tracePt t="148665" x="6397625" y="4062413"/>
          <p14:tracePt t="148674" x="6389688" y="4062413"/>
          <p14:tracePt t="148682" x="6364288" y="4062413"/>
          <p14:tracePt t="148691" x="6338888" y="4062413"/>
          <p14:tracePt t="148697" x="6311900" y="4062413"/>
          <p14:tracePt t="148707" x="6286500" y="4062413"/>
          <p14:tracePt t="148713" x="6270625" y="4062413"/>
          <p14:tracePt t="148723" x="6235700" y="4062413"/>
          <p14:tracePt t="148729" x="6210300" y="4079875"/>
          <p14:tracePt t="148739" x="6194425" y="4095750"/>
          <p14:tracePt t="148745" x="6194425" y="4105275"/>
          <p14:tracePt t="148756" x="6176963" y="4121150"/>
          <p14:tracePt t="148769" x="6176963" y="4138613"/>
          <p14:tracePt t="148777" x="6176963" y="4156075"/>
          <p14:tracePt t="148785" x="6176963" y="4189413"/>
          <p14:tracePt t="148793" x="6184900" y="4214813"/>
          <p14:tracePt t="148801" x="6194425" y="4224338"/>
          <p14:tracePt t="148809" x="6227763" y="4265613"/>
          <p14:tracePt t="148819" x="6245225" y="4283075"/>
          <p14:tracePt t="148825" x="6278563" y="4308475"/>
          <p14:tracePt t="148833" x="6321425" y="4333875"/>
          <p14:tracePt t="148841" x="6380163" y="4359275"/>
          <p14:tracePt t="148850" x="6430963" y="4384675"/>
          <p14:tracePt t="148857" x="6473825" y="4394200"/>
          <p14:tracePt t="148865" x="6524625" y="4402138"/>
          <p14:tracePt t="148874" x="6550025" y="4402138"/>
          <p14:tracePt t="148891" x="6592888" y="4394200"/>
          <p14:tracePt t="148897" x="6592888" y="4384675"/>
          <p14:tracePt t="148907" x="6600825" y="4376738"/>
          <p14:tracePt t="148913" x="6610350" y="4351338"/>
          <p14:tracePt t="148922" x="6610350" y="4333875"/>
          <p14:tracePt t="148929" x="6610350" y="4325938"/>
          <p14:tracePt t="148940" x="6610350" y="4308475"/>
          <p14:tracePt t="148945" x="6610350" y="4300538"/>
          <p14:tracePt t="148956" x="6610350" y="4283075"/>
          <p14:tracePt t="148961" x="6600825" y="4283075"/>
          <p14:tracePt t="148970" x="6559550" y="4265613"/>
          <p14:tracePt t="148977" x="6524625" y="4249738"/>
          <p14:tracePt t="148985" x="6499225" y="4249738"/>
          <p14:tracePt t="148993" x="6465888" y="4249738"/>
          <p14:tracePt t="149002" x="6397625" y="4249738"/>
          <p14:tracePt t="149009" x="6303963" y="4249738"/>
          <p14:tracePt t="149017" x="6184900" y="4249738"/>
          <p14:tracePt t="149025" x="6015038" y="4275138"/>
          <p14:tracePt t="149033" x="5853113" y="4325938"/>
          <p14:tracePt t="149041" x="5726113" y="4376738"/>
          <p14:tracePt t="149049" x="5649913" y="4419600"/>
          <p14:tracePt t="149058" x="5573713" y="4478338"/>
          <p14:tracePt t="149065" x="5522913" y="4521200"/>
          <p14:tracePt t="149075" x="5487988" y="4572000"/>
          <p14:tracePt t="149081" x="5462588" y="4622800"/>
          <p14:tracePt t="149090" x="5454650" y="4691063"/>
          <p14:tracePt t="149097" x="5446713" y="4741863"/>
          <p14:tracePt t="149107" x="5462588" y="4784725"/>
          <p14:tracePt t="149113" x="5505450" y="4843463"/>
          <p14:tracePt t="149123" x="5565775" y="4903788"/>
          <p14:tracePt t="149129" x="5632450" y="4946650"/>
          <p14:tracePt t="149139" x="5692775" y="4997450"/>
          <p14:tracePt t="149146" x="5768975" y="5030788"/>
          <p14:tracePt t="149156" x="5862638" y="5064125"/>
          <p14:tracePt t="149161" x="5964238" y="5099050"/>
          <p14:tracePt t="149172" x="6065838" y="5116513"/>
          <p14:tracePt t="149177" x="6176963" y="5124450"/>
          <p14:tracePt t="149185" x="6270625" y="5124450"/>
          <p14:tracePt t="149193" x="6346825" y="5124450"/>
          <p14:tracePt t="149201" x="6423025" y="5106988"/>
          <p14:tracePt t="149209" x="6483350" y="5091113"/>
          <p14:tracePt t="149217" x="6534150" y="5056188"/>
          <p14:tracePt t="149225" x="6584950" y="5005388"/>
          <p14:tracePt t="149233" x="6635750" y="4937125"/>
          <p14:tracePt t="149241" x="6686550" y="4860925"/>
          <p14:tracePt t="149249" x="6719888" y="4767263"/>
          <p14:tracePt t="149258" x="6745288" y="4683125"/>
          <p14:tracePt t="149265" x="6780213" y="4572000"/>
          <p14:tracePt t="149276" x="6788150" y="4460875"/>
          <p14:tracePt t="149281" x="6788150" y="4359275"/>
          <p14:tracePt t="149290" x="6788150" y="4249738"/>
          <p14:tracePt t="149297" x="6770688" y="4130675"/>
          <p14:tracePt t="149306" x="6745288" y="4027488"/>
          <p14:tracePt t="149313" x="6711950" y="3943350"/>
          <p14:tracePt t="149322" x="6678613" y="3867150"/>
          <p14:tracePt t="149329" x="6635750" y="3790950"/>
          <p14:tracePt t="149340" x="6584950" y="3730625"/>
          <p14:tracePt t="149345" x="6534150" y="3679825"/>
          <p14:tracePt t="149355" x="6491288" y="3636963"/>
          <p14:tracePt t="149361" x="6440488" y="3603625"/>
          <p14:tracePt t="149371" x="6405563" y="3578225"/>
          <p14:tracePt t="149377" x="6372225" y="3552825"/>
          <p14:tracePt t="149385" x="6338888" y="3543300"/>
          <p14:tracePt t="149393" x="6311900" y="3535363"/>
          <p14:tracePt t="149401" x="6286500" y="3527425"/>
          <p14:tracePt t="149409" x="6261100" y="3517900"/>
          <p14:tracePt t="149417" x="6235700" y="3517900"/>
          <p14:tracePt t="149425" x="6210300" y="3517900"/>
          <p14:tracePt t="149433" x="6176963" y="3517900"/>
          <p14:tracePt t="149441" x="6142038" y="3527425"/>
          <p14:tracePt t="149449" x="6100763" y="3543300"/>
          <p14:tracePt t="149457" x="6049963" y="3568700"/>
          <p14:tracePt t="149465" x="6015038" y="3594100"/>
          <p14:tracePt t="149474" x="5972175" y="3611563"/>
          <p14:tracePt t="149481" x="5938838" y="3636963"/>
          <p14:tracePt t="149491" x="5930900" y="3646488"/>
          <p14:tracePt t="149497" x="5921375" y="3654425"/>
          <p14:tracePt t="149522" x="5921375" y="3671888"/>
          <p14:tracePt t="149529" x="5921375" y="3697288"/>
          <p14:tracePt t="149538" x="5921375" y="3722688"/>
          <p14:tracePt t="149545" x="5946775" y="3748088"/>
          <p14:tracePt t="149555" x="5946775" y="3756025"/>
          <p14:tracePt t="149561" x="5956300" y="3773488"/>
          <p14:tracePt t="149570" x="5964238" y="3773488"/>
          <p14:tracePt t="149809" x="5938838" y="3773488"/>
          <p14:tracePt t="149817" x="5921375" y="3773488"/>
          <p14:tracePt t="149833" x="5905500" y="3781425"/>
          <p14:tracePt t="149841" x="5870575" y="3790950"/>
          <p14:tracePt t="149849" x="5853113" y="3790950"/>
          <p14:tracePt t="149857" x="5845175" y="3806825"/>
          <p14:tracePt t="149874" x="5794375" y="3816350"/>
          <p14:tracePt t="149881" x="5768975" y="3816350"/>
          <p14:tracePt t="149889" x="5743575" y="3832225"/>
          <p14:tracePt t="149897" x="5726113" y="3841750"/>
          <p14:tracePt t="149906" x="5708650" y="3841750"/>
          <p14:tracePt t="149913" x="5683250" y="3849688"/>
          <p14:tracePt t="149923" x="5649913" y="3867150"/>
          <p14:tracePt t="149929" x="5624513" y="3883025"/>
          <p14:tracePt t="149938" x="5616575" y="3892550"/>
          <p14:tracePt t="149945" x="5599113" y="3900488"/>
          <p14:tracePt t="149955" x="5581650" y="3917950"/>
          <p14:tracePt t="149961" x="5556250" y="3935413"/>
          <p14:tracePt t="149972" x="5538788" y="3951288"/>
          <p14:tracePt t="149977" x="5513388" y="3960813"/>
          <p14:tracePt t="149985" x="5487988" y="3968750"/>
          <p14:tracePt t="149993" x="5462588" y="3986213"/>
          <p14:tracePt t="150001" x="5421313" y="3994150"/>
          <p14:tracePt t="150009" x="5386388" y="4002088"/>
          <p14:tracePt t="150017" x="5353050" y="4002088"/>
          <p14:tracePt t="150025" x="5310188" y="4011613"/>
          <p14:tracePt t="150033" x="5302250" y="4011613"/>
          <p14:tracePt t="150041" x="5284788" y="4011613"/>
          <p14:tracePt t="150049" x="5276850" y="4011613"/>
          <p14:tracePt t="150057" x="5267325" y="4011613"/>
          <p14:tracePt t="150065" x="5241925" y="3994150"/>
          <p14:tracePt t="150073" x="5224463" y="3976688"/>
          <p14:tracePt t="150081" x="5216525" y="3968750"/>
          <p14:tracePt t="150090" x="5191125" y="3943350"/>
          <p14:tracePt t="150097" x="5183188" y="3935413"/>
          <p14:tracePt t="150107" x="5183188" y="3917950"/>
          <p14:tracePt t="150113" x="5183188" y="3908425"/>
          <p14:tracePt t="150123" x="5183188" y="3892550"/>
          <p14:tracePt t="150129" x="5183188" y="3867150"/>
          <p14:tracePt t="150140" x="5208588" y="3849688"/>
          <p14:tracePt t="150145" x="5224463" y="3832225"/>
          <p14:tracePt t="150156" x="5241925" y="3816350"/>
          <p14:tracePt t="150161" x="5276850" y="3798888"/>
          <p14:tracePt t="150170" x="5327650" y="3781425"/>
          <p14:tracePt t="150177" x="5403850" y="3763963"/>
          <p14:tracePt t="150186" x="5480050" y="3738563"/>
          <p14:tracePt t="150193" x="5565775" y="3713163"/>
          <p14:tracePt t="150201" x="5641975" y="3705225"/>
          <p14:tracePt t="150209" x="5708650" y="3697288"/>
          <p14:tracePt t="150217" x="5768975" y="3697288"/>
          <p14:tracePt t="150225" x="5819775" y="3713163"/>
          <p14:tracePt t="150233" x="5827713" y="3722688"/>
          <p14:tracePt t="150241" x="5853113" y="3756025"/>
          <p14:tracePt t="150249" x="5853113" y="3773488"/>
          <p14:tracePt t="150257" x="5862638" y="3798888"/>
          <p14:tracePt t="150265" x="5862638" y="3824288"/>
          <p14:tracePt t="150275" x="5862638" y="3849688"/>
          <p14:tracePt t="150282" x="5862638" y="3875088"/>
          <p14:tracePt t="150290" x="5845175" y="3908425"/>
          <p14:tracePt t="150297" x="5827713" y="3925888"/>
          <p14:tracePt t="150307" x="5802313" y="3951288"/>
          <p14:tracePt t="150313" x="5751513" y="3960813"/>
          <p14:tracePt t="150323" x="5692775" y="3976688"/>
          <p14:tracePt t="150329" x="5607050" y="4002088"/>
          <p14:tracePt t="150339" x="5513388" y="4019550"/>
          <p14:tracePt t="150345" x="5429250" y="4027488"/>
          <p14:tracePt t="150355" x="5343525" y="4027488"/>
          <p14:tracePt t="150361" x="5276850" y="4027488"/>
          <p14:tracePt t="150369" x="5208588" y="4019550"/>
          <p14:tracePt t="150377" x="5157788" y="4002088"/>
          <p14:tracePt t="150386" x="5132388" y="3976688"/>
          <p14:tracePt t="150393" x="5106988" y="3960813"/>
          <p14:tracePt t="150401" x="5097463" y="3943350"/>
          <p14:tracePt t="150409" x="5089525" y="3917950"/>
          <p14:tracePt t="150417" x="5080000" y="3892550"/>
          <p14:tracePt t="150425" x="5080000" y="3867150"/>
          <p14:tracePt t="150433" x="5080000" y="3849688"/>
          <p14:tracePt t="150441" x="5097463" y="3824288"/>
          <p14:tracePt t="150449" x="5122863" y="3790950"/>
          <p14:tracePt t="150458" x="5157788" y="3773488"/>
          <p14:tracePt t="150465" x="5199063" y="3738563"/>
          <p14:tracePt t="150473" x="5249863" y="3713163"/>
          <p14:tracePt t="150481" x="5318125" y="3687763"/>
          <p14:tracePt t="150491" x="5411788" y="3671888"/>
          <p14:tracePt t="150497" x="5505450" y="3662363"/>
          <p14:tracePt t="150506" x="5591175" y="3662363"/>
          <p14:tracePt t="150513" x="5683250" y="3662363"/>
          <p14:tracePt t="150523" x="5776913" y="3662363"/>
          <p14:tracePt t="150529" x="5853113" y="3671888"/>
          <p14:tracePt t="150540" x="5921375" y="3687763"/>
          <p14:tracePt t="150545" x="5989638" y="3722688"/>
          <p14:tracePt t="150557" x="6040438" y="3763963"/>
          <p14:tracePt t="150561" x="6065838" y="3798888"/>
          <p14:tracePt t="150572" x="6091238" y="3816350"/>
          <p14:tracePt t="150577" x="6091238" y="3824288"/>
          <p14:tracePt t="150697" x="6100763" y="3832225"/>
          <p14:tracePt t="150713" x="6126163" y="3832225"/>
          <p14:tracePt t="150722" x="6134100" y="3832225"/>
          <p14:tracePt t="150729" x="6159500" y="3832225"/>
          <p14:tracePt t="150738" x="6184900" y="3832225"/>
          <p14:tracePt t="150745" x="6227763" y="3816350"/>
          <p14:tracePt t="150754" x="6296025" y="3790950"/>
          <p14:tracePt t="150761" x="6380163" y="3763963"/>
          <p14:tracePt t="150769" x="6483350" y="3748088"/>
          <p14:tracePt t="150777" x="6550025" y="3722688"/>
          <p14:tracePt t="150786" x="6635750" y="3705225"/>
          <p14:tracePt t="150793" x="6694488" y="3687763"/>
          <p14:tracePt t="150801" x="6745288" y="3671888"/>
          <p14:tracePt t="150809" x="6780213" y="3654425"/>
          <p14:tracePt t="150817" x="6788150" y="3646488"/>
          <p14:tracePt t="150825" x="6805613" y="3629025"/>
          <p14:tracePt t="150833" x="6823075" y="3603625"/>
          <p14:tracePt t="150841" x="6848475" y="3568700"/>
          <p14:tracePt t="150849" x="6856413" y="3552825"/>
          <p14:tracePt t="150857" x="6873875" y="3517900"/>
          <p14:tracePt t="150865" x="6899275" y="3467100"/>
          <p14:tracePt t="150875" x="6915150" y="3408363"/>
          <p14:tracePt t="150881" x="6942138" y="3330575"/>
          <p14:tracePt t="150890" x="6967538" y="3263900"/>
          <p14:tracePt t="150897" x="6975475" y="3195638"/>
          <p14:tracePt t="150907" x="6983413" y="3127375"/>
          <p14:tracePt t="150913" x="6983413" y="3059113"/>
          <p14:tracePt t="150923" x="6967538" y="2990850"/>
          <p14:tracePt t="150929" x="6942138" y="2957513"/>
          <p14:tracePt t="150939" x="6889750" y="2914650"/>
          <p14:tracePt t="150945" x="6823075" y="2881313"/>
          <p14:tracePt t="150956" x="6754813" y="2846388"/>
          <p14:tracePt t="150961" x="6686550" y="2830513"/>
          <p14:tracePt t="150972" x="6584950" y="2820988"/>
          <p14:tracePt t="150977" x="6499225" y="2813050"/>
          <p14:tracePt t="150985" x="6415088" y="2813050"/>
          <p14:tracePt t="150993" x="6321425" y="2813050"/>
          <p14:tracePt t="151001" x="6227763" y="2830513"/>
          <p14:tracePt t="151009" x="6134100" y="2863850"/>
          <p14:tracePt t="151017" x="6032500" y="2881313"/>
          <p14:tracePt t="151025" x="5930900" y="2906713"/>
          <p14:tracePt t="151033" x="5819775" y="2940050"/>
          <p14:tracePt t="151041" x="5708650" y="2974975"/>
          <p14:tracePt t="151049" x="5538788" y="3025775"/>
          <p14:tracePt t="151059" x="5353050" y="3084513"/>
          <p14:tracePt t="151065" x="5173663" y="3135313"/>
          <p14:tracePt t="151075" x="4962525" y="3186113"/>
          <p14:tracePt t="151081" x="4826000" y="3221038"/>
          <p14:tracePt t="151090" x="4714875" y="3246438"/>
          <p14:tracePt t="151097" x="4621213" y="3263900"/>
          <p14:tracePt t="151107" x="4562475" y="3279775"/>
          <p14:tracePt t="151113" x="4511675" y="3289300"/>
          <p14:tracePt t="151123" x="4511675" y="3297238"/>
          <p14:tracePt t="151129" x="4503738" y="3305175"/>
          <p14:tracePt t="151139" x="4503738" y="3314700"/>
          <p14:tracePt t="151145" x="4494213" y="3330575"/>
          <p14:tracePt t="151156" x="4494213" y="3365500"/>
          <p14:tracePt t="151161" x="4486275" y="3390900"/>
          <p14:tracePt t="151169" x="4476750" y="3424238"/>
          <p14:tracePt t="151177" x="4460875" y="3459163"/>
          <p14:tracePt t="151186" x="4460875" y="3509963"/>
          <p14:tracePt t="151193" x="4443413" y="3560763"/>
          <p14:tracePt t="151201" x="4425950" y="3603625"/>
          <p14:tracePt t="151209" x="4418013" y="3662363"/>
          <p14:tracePt t="151218" x="4418013" y="3722688"/>
          <p14:tracePt t="151225" x="4418013" y="3781425"/>
          <p14:tracePt t="151233" x="4425950" y="3849688"/>
          <p14:tracePt t="151241" x="4443413" y="3917950"/>
          <p14:tracePt t="151249" x="4460875" y="3968750"/>
          <p14:tracePt t="151257" x="4476750" y="4037013"/>
          <p14:tracePt t="151265" x="4511675" y="4121150"/>
          <p14:tracePt t="151274" x="4545013" y="4197350"/>
          <p14:tracePt t="151283" x="4595813" y="4265613"/>
          <p14:tracePt t="151291" x="4646613" y="4341813"/>
          <p14:tracePt t="151298" x="4714875" y="4394200"/>
          <p14:tracePt t="151307" x="4775200" y="4452938"/>
          <p14:tracePt t="151313" x="4843463" y="4503738"/>
          <p14:tracePt t="151323" x="4902200" y="4554538"/>
          <p14:tracePt t="151330" x="4953000" y="4605338"/>
          <p14:tracePt t="151339" x="5021263" y="4657725"/>
          <p14:tracePt t="151345" x="5072063" y="4699000"/>
          <p14:tracePt t="151355" x="5122863" y="4749800"/>
          <p14:tracePt t="151361" x="5183188" y="4792663"/>
          <p14:tracePt t="151371" x="5233988" y="4827588"/>
          <p14:tracePt t="151377" x="5284788" y="4852988"/>
          <p14:tracePt t="151385" x="5335588" y="4868863"/>
          <p14:tracePt t="151393" x="5403850" y="4911725"/>
          <p14:tracePt t="151401" x="5480050" y="4937125"/>
          <p14:tracePt t="151409" x="5556250" y="4954588"/>
          <p14:tracePt t="151417" x="5641975" y="4962525"/>
          <p14:tracePt t="151425" x="5726113" y="4962525"/>
          <p14:tracePt t="151433" x="5811838" y="4962525"/>
          <p14:tracePt t="151442" x="5895975" y="4962525"/>
          <p14:tracePt t="151449" x="5989638" y="4962525"/>
          <p14:tracePt t="151457" x="6083300" y="4937125"/>
          <p14:tracePt t="151465" x="6167438" y="4903788"/>
          <p14:tracePt t="151473" x="6245225" y="4878388"/>
          <p14:tracePt t="151481" x="6311900" y="4843463"/>
          <p14:tracePt t="151491" x="6372225" y="4802188"/>
          <p14:tracePt t="151497" x="6423025" y="4775200"/>
          <p14:tracePt t="151506" x="6465888" y="4741863"/>
          <p14:tracePt t="151513" x="6516688" y="4708525"/>
          <p14:tracePt t="151523" x="6559550" y="4665663"/>
          <p14:tracePt t="151529" x="6600825" y="4622800"/>
          <p14:tracePt t="151539" x="6635750" y="4579938"/>
          <p14:tracePt t="151545" x="6678613" y="4538663"/>
          <p14:tracePt t="151556" x="6719888" y="4503738"/>
          <p14:tracePt t="151561" x="6754813" y="4478338"/>
          <p14:tracePt t="151569" x="6762750" y="4460875"/>
          <p14:tracePt t="151577" x="6770688" y="4460875"/>
          <p14:tracePt t="151593" x="6770688" y="4452938"/>
          <p14:tracePt t="151625" x="6780213" y="4445000"/>
          <p14:tracePt t="151703" x="6780213" y="4427538"/>
          <p14:tracePt t="151710" x="6770688" y="4419600"/>
          <p14:tracePt t="151717" x="6762750" y="4410075"/>
          <p14:tracePt t="151725" x="6754813" y="4394200"/>
          <p14:tracePt t="151733" x="6745288" y="4394200"/>
          <p14:tracePt t="151741" x="6737350" y="4384675"/>
          <p14:tracePt t="151749" x="6729413" y="4376738"/>
          <p14:tracePt t="151837" x="6719888" y="4368800"/>
          <p14:tracePt t="151854" x="6711950" y="4368800"/>
          <p14:tracePt t="151862" x="6704013" y="4368800"/>
          <p14:tracePt t="151871" x="6694488" y="4359275"/>
          <p14:tracePt t="151878" x="6678613" y="4359275"/>
          <p14:tracePt t="151891" x="6661150" y="4359275"/>
          <p14:tracePt t="151902" x="6643688" y="4359275"/>
          <p14:tracePt t="151909" x="6635750" y="4359275"/>
          <p14:tracePt t="151918" x="6626225" y="4359275"/>
          <p14:tracePt t="151925" x="6618288" y="4359275"/>
          <p14:tracePt t="151934" x="6592888" y="4359275"/>
          <p14:tracePt t="151941" x="6567488" y="4368800"/>
          <p14:tracePt t="151950" x="6550025" y="4368800"/>
          <p14:tracePt t="151958" x="6542088" y="4376738"/>
          <p14:tracePt t="151966" x="6524625" y="4384675"/>
          <p14:tracePt t="151975" x="6499225" y="4384675"/>
          <p14:tracePt t="151981" x="6473825" y="4384675"/>
          <p14:tracePt t="151992" x="6456363" y="4384675"/>
          <p14:tracePt t="151997" x="6430963" y="4384675"/>
          <p14:tracePt t="152007" x="6389688" y="4384675"/>
          <p14:tracePt t="152014" x="6329363" y="4394200"/>
          <p14:tracePt t="152024" x="6253163" y="4402138"/>
          <p14:tracePt t="152030" x="6159500" y="4419600"/>
          <p14:tracePt t="152040" x="6057900" y="4435475"/>
          <p14:tracePt t="152046" x="5946775" y="4445000"/>
          <p14:tracePt t="152057" x="5819775" y="4452938"/>
          <p14:tracePt t="152061" x="5692775" y="4452938"/>
          <p14:tracePt t="152073" x="5591175" y="4452938"/>
          <p14:tracePt t="152078" x="5480050" y="4452938"/>
          <p14:tracePt t="152086" x="5394325" y="4452938"/>
          <p14:tracePt t="152094" x="5310188" y="4452938"/>
          <p14:tracePt t="152102" x="5233988" y="4445000"/>
          <p14:tracePt t="152110" x="5157788" y="4419600"/>
          <p14:tracePt t="152118" x="5072063" y="4368800"/>
          <p14:tracePt t="152125" x="5021263" y="4333875"/>
          <p14:tracePt t="152134" x="4987925" y="4300538"/>
          <p14:tracePt t="152142" x="4962525" y="4265613"/>
          <p14:tracePt t="152150" x="4945063" y="4214813"/>
          <p14:tracePt t="152160" x="4935538" y="4164013"/>
          <p14:tracePt t="152166" x="4927600" y="4121150"/>
          <p14:tracePt t="152174" x="4927600" y="4070350"/>
          <p14:tracePt t="152182" x="4927600" y="4027488"/>
          <p14:tracePt t="152192" x="4953000" y="3968750"/>
          <p14:tracePt t="152198" x="4987925" y="3917950"/>
          <p14:tracePt t="152208" x="5021263" y="3849688"/>
          <p14:tracePt t="152214" x="5072063" y="3798888"/>
          <p14:tracePt t="152224" x="5148263" y="3748088"/>
          <p14:tracePt t="152230" x="5249863" y="3705225"/>
          <p14:tracePt t="152239" x="5360988" y="3679825"/>
          <p14:tracePt t="152246" x="5487988" y="3654425"/>
          <p14:tracePt t="152257" x="5624513" y="3654425"/>
          <p14:tracePt t="152262" x="5751513" y="3662363"/>
          <p14:tracePt t="152275" x="5853113" y="3687763"/>
          <p14:tracePt t="152280" x="5946775" y="3730625"/>
          <p14:tracePt t="152285" x="6032500" y="3790950"/>
          <p14:tracePt t="152293" x="6083300" y="3849688"/>
          <p14:tracePt t="152301" x="6126163" y="3925888"/>
          <p14:tracePt t="152309" x="6142038" y="4019550"/>
          <p14:tracePt t="152318" x="6151563" y="4121150"/>
          <p14:tracePt t="152325" x="6151563" y="4206875"/>
          <p14:tracePt t="152334" x="6142038" y="4300538"/>
          <p14:tracePt t="152341" x="6108700" y="4384675"/>
          <p14:tracePt t="152349" x="6065838" y="4470400"/>
          <p14:tracePt t="152357" x="6024563" y="4529138"/>
          <p14:tracePt t="152365" x="5946775" y="4589463"/>
          <p14:tracePt t="152374" x="5862638" y="4640263"/>
          <p14:tracePt t="152381" x="5768975" y="4683125"/>
          <p14:tracePt t="152391" x="5667375" y="4699000"/>
          <p14:tracePt t="152397" x="5530850" y="4699000"/>
          <p14:tracePt t="152406" x="5403850" y="4691063"/>
          <p14:tracePt t="152413" x="5241925" y="4657725"/>
          <p14:tracePt t="152423" x="5089525" y="4579938"/>
          <p14:tracePt t="152429" x="4978400" y="4513263"/>
          <p14:tracePt t="152438" x="4894263" y="4427538"/>
          <p14:tracePt t="152445" x="4808538" y="4325938"/>
          <p14:tracePt t="152454" x="4757738" y="4232275"/>
          <p14:tracePt t="152461" x="4706938" y="4138613"/>
          <p14:tracePt t="152472" x="4681538" y="4052888"/>
          <p14:tracePt t="152477" x="4681538" y="3968750"/>
          <p14:tracePt t="152487" x="4681538" y="3892550"/>
          <p14:tracePt t="152493" x="4706938" y="3824288"/>
          <p14:tracePt t="152501" x="4749800" y="3773488"/>
          <p14:tracePt t="152509" x="4826000" y="3713163"/>
          <p14:tracePt t="152517" x="4927600" y="3679825"/>
          <p14:tracePt t="152525" x="5072063" y="3646488"/>
          <p14:tracePt t="152533" x="5267325" y="3619500"/>
          <p14:tracePt t="152541" x="5548313" y="3619500"/>
          <p14:tracePt t="152549" x="5811838" y="3629025"/>
          <p14:tracePt t="152557" x="6075363" y="3671888"/>
          <p14:tracePt t="152565" x="6372225" y="3756025"/>
          <p14:tracePt t="152574" x="6635750" y="3849688"/>
          <p14:tracePt t="152581" x="6780213" y="3900488"/>
          <p14:tracePt t="152591" x="6864350" y="3968750"/>
          <p14:tracePt t="152597" x="6915150" y="4027488"/>
          <p14:tracePt t="152607" x="6950075" y="4095750"/>
          <p14:tracePt t="152613" x="6983413" y="4156075"/>
          <p14:tracePt t="152623" x="6983413" y="4214813"/>
          <p14:tracePt t="152629" x="6975475" y="4283075"/>
          <p14:tracePt t="152639" x="6950075" y="4333875"/>
          <p14:tracePt t="152646" x="6907213" y="4394200"/>
          <p14:tracePt t="152656" x="6848475" y="4460875"/>
          <p14:tracePt t="152662" x="6762750" y="4495800"/>
          <p14:tracePt t="152672" x="6678613" y="4529138"/>
          <p14:tracePt t="152678" x="6559550" y="4572000"/>
          <p14:tracePt t="152688" x="6448425" y="4597400"/>
          <p14:tracePt t="152693" x="6329363" y="4622800"/>
          <p14:tracePt t="152701" x="6194425" y="4630738"/>
          <p14:tracePt t="152709" x="6032500" y="4630738"/>
          <p14:tracePt t="152717" x="5880100" y="4630738"/>
          <p14:tracePt t="152725" x="5768975" y="4614863"/>
          <p14:tracePt t="152734" x="5667375" y="4589463"/>
          <p14:tracePt t="152741" x="5573713" y="4554538"/>
          <p14:tracePt t="152749" x="5487988" y="4503738"/>
          <p14:tracePt t="152757" x="5437188" y="4460875"/>
          <p14:tracePt t="152766" x="5386388" y="4419600"/>
          <p14:tracePt t="152773" x="5360988" y="4376738"/>
          <p14:tracePt t="152781" x="5343525" y="4351338"/>
          <p14:tracePt t="152791" x="5343525" y="4325938"/>
          <p14:tracePt t="152797" x="5343525" y="4300538"/>
          <p14:tracePt t="152806" x="5343525" y="4275138"/>
          <p14:tracePt t="152813" x="5353050" y="4249738"/>
          <p14:tracePt t="152822" x="5360988" y="4224338"/>
          <p14:tracePt t="152829" x="5386388" y="4214813"/>
          <p14:tracePt t="152839" x="5403850" y="4197350"/>
          <p14:tracePt t="152845" x="5421313" y="4197350"/>
          <p14:tracePt t="152855" x="5437188" y="4189413"/>
          <p14:tracePt t="152861" x="5454650" y="4189413"/>
          <p14:tracePt t="152872" x="5462588" y="4189413"/>
          <p14:tracePt t="152877" x="5472113" y="4189413"/>
          <p14:tracePt t="152893" x="5480050" y="4189413"/>
          <p14:tracePt t="152901" x="5487988" y="4189413"/>
          <p14:tracePt t="152909" x="5497513" y="4197350"/>
          <p14:tracePt t="152917" x="5505450" y="4206875"/>
          <p14:tracePt t="152941" x="5505450" y="4214813"/>
          <p14:tracePt t="153007" x="5513388" y="4224338"/>
          <p14:tracePt t="153101" x="5522913" y="4232275"/>
          <p14:tracePt t="153118" x="5530850" y="4232275"/>
          <p14:tracePt t="153125" x="5538788" y="4232275"/>
          <p14:tracePt t="153133" x="5548313" y="4232275"/>
          <p14:tracePt t="153141" x="5573713" y="4232275"/>
          <p14:tracePt t="153149" x="5599113" y="4232275"/>
          <p14:tracePt t="153157" x="5641975" y="4224338"/>
          <p14:tracePt t="153165" x="5683250" y="4214813"/>
          <p14:tracePt t="153173" x="5735638" y="4206875"/>
          <p14:tracePt t="153181" x="5768975" y="4197350"/>
          <p14:tracePt t="153190" x="5811838" y="4189413"/>
          <p14:tracePt t="153197" x="5819775" y="4189413"/>
          <p14:tracePt t="153207" x="5827713" y="4189413"/>
          <p14:tracePt t="153213" x="5845175" y="4232275"/>
          <p14:tracePt t="153223" x="5845175" y="4249738"/>
          <p14:tracePt t="153229" x="5853113" y="4275138"/>
          <p14:tracePt t="153239" x="5853113" y="4291013"/>
          <p14:tracePt t="153245" x="5853113" y="4308475"/>
          <p14:tracePt t="153255" x="5853113" y="4316413"/>
          <p14:tracePt t="153261" x="5853113" y="4341813"/>
          <p14:tracePt t="153275" x="5853113" y="4368800"/>
          <p14:tracePt t="153279" x="5845175" y="4384675"/>
          <p14:tracePt t="153293" x="5837238" y="4394200"/>
          <p14:tracePt t="153301" x="5827713" y="4394200"/>
          <p14:tracePt t="153309" x="5819775" y="4394200"/>
          <p14:tracePt t="153325" x="5811838" y="4376738"/>
          <p14:tracePt t="153333" x="5811838" y="4359275"/>
          <p14:tracePt t="153341" x="5811838" y="4325938"/>
          <p14:tracePt t="153349" x="5811838" y="4291013"/>
          <p14:tracePt t="153357" x="5819775" y="4232275"/>
          <p14:tracePt t="153365" x="5837238" y="4164013"/>
          <p14:tracePt t="153373" x="5853113" y="4113213"/>
          <p14:tracePt t="153381" x="5870575" y="4062413"/>
          <p14:tracePt t="153390" x="5888038" y="4027488"/>
          <p14:tracePt t="153397" x="5888038" y="4011613"/>
          <p14:tracePt t="153463" x="5880100" y="4019550"/>
          <p14:tracePt t="153472" x="5862638" y="4027488"/>
          <p14:tracePt t="153479" x="5845175" y="4037013"/>
          <p14:tracePt t="153488" x="5819775" y="4037013"/>
          <p14:tracePt t="153493" x="5776913" y="4037013"/>
          <p14:tracePt t="153502" x="5726113" y="4037013"/>
          <p14:tracePt t="153509" x="5675313" y="4037013"/>
          <p14:tracePt t="153517" x="5616575" y="4037013"/>
          <p14:tracePt t="153525" x="5548313" y="4037013"/>
          <p14:tracePt t="153533" x="5480050" y="4027488"/>
          <p14:tracePt t="153541" x="5411788" y="4019550"/>
          <p14:tracePt t="153550" x="5343525" y="4002088"/>
          <p14:tracePt t="153557" x="5292725" y="3986213"/>
          <p14:tracePt t="153565" x="5249863" y="3968750"/>
          <p14:tracePt t="153574" x="5216525" y="3951288"/>
          <p14:tracePt t="153581" x="5173663" y="3935413"/>
          <p14:tracePt t="153591" x="5148263" y="3935413"/>
          <p14:tracePt t="153726" x="5140325" y="3925888"/>
          <p14:tracePt t="153775" x="5140325" y="3908425"/>
          <p14:tracePt t="153782" x="5140325" y="3900488"/>
          <p14:tracePt t="153791" x="5140325" y="3892550"/>
          <p14:tracePt t="153799" x="5140325" y="3875088"/>
          <p14:tracePt t="153815" x="5140325" y="3867150"/>
          <p14:tracePt t="153824" x="5140325" y="3857625"/>
          <p14:tracePt t="153841" x="5132388" y="3849688"/>
          <p14:tracePt t="153847" x="5122863" y="3841750"/>
          <p14:tracePt t="153862" x="5097463" y="3841750"/>
          <p14:tracePt t="153874" x="5080000" y="3841750"/>
          <p14:tracePt t="153878" x="5064125" y="3841750"/>
          <p14:tracePt t="153890" x="5021263" y="3841750"/>
          <p14:tracePt t="153893" x="4953000" y="3841750"/>
          <p14:tracePt t="153901" x="4884738" y="3841750"/>
          <p14:tracePt t="153909" x="4791075" y="3857625"/>
          <p14:tracePt t="153917" x="4714875" y="3867150"/>
          <p14:tracePt t="153925" x="4630738" y="3875088"/>
          <p14:tracePt t="153933" x="4570413" y="3883025"/>
          <p14:tracePt t="153941" x="4529138" y="3883025"/>
          <p14:tracePt t="153949" x="4476750" y="3883025"/>
          <p14:tracePt t="153958" x="4443413" y="3883025"/>
          <p14:tracePt t="153965" x="4418013" y="3883025"/>
          <p14:tracePt t="153981" x="4410075" y="3883025"/>
          <p14:tracePt t="153989" x="4400550" y="3883025"/>
          <p14:tracePt t="153997" x="4392613" y="3883025"/>
          <p14:tracePt t="154005" x="4375150" y="3883025"/>
          <p14:tracePt t="154013" x="4367213" y="3883025"/>
          <p14:tracePt t="154023" x="4359275" y="3867150"/>
          <p14:tracePt t="154029" x="4341813" y="3867150"/>
          <p14:tracePt t="154039" x="4332288" y="3849688"/>
          <p14:tracePt t="154045" x="4324350" y="3849688"/>
          <p14:tracePt t="154061" x="4324350" y="3841750"/>
          <p14:tracePt t="154127" x="4324350" y="3832225"/>
          <p14:tracePt t="154135" x="4332288" y="3824288"/>
          <p14:tracePt t="154143" x="4349750" y="3824288"/>
          <p14:tracePt t="154151" x="4375150" y="3816350"/>
          <p14:tracePt t="154160" x="4410075" y="3816350"/>
          <p14:tracePt t="154166" x="4425950" y="3816350"/>
          <p14:tracePt t="154175" x="4476750" y="3816350"/>
          <p14:tracePt t="154182" x="4545013" y="3816350"/>
          <p14:tracePt t="154190" x="4630738" y="3816350"/>
          <p14:tracePt t="154198" x="4714875" y="3816350"/>
          <p14:tracePt t="154207" x="4818063" y="3824288"/>
          <p14:tracePt t="154214" x="4902200" y="3832225"/>
          <p14:tracePt t="154223" x="4995863" y="3841750"/>
          <p14:tracePt t="154230" x="5080000" y="3841750"/>
          <p14:tracePt t="154239" x="5165725" y="3816350"/>
          <p14:tracePt t="154246" x="5249863" y="3763963"/>
          <p14:tracePt t="154256" x="5335588" y="3705225"/>
          <p14:tracePt t="154262" x="5421313" y="3629025"/>
          <p14:tracePt t="154273" x="5522913" y="3535363"/>
          <p14:tracePt t="154278" x="5641975" y="3390900"/>
          <p14:tracePt t="154295" x="5811838" y="3135313"/>
          <p14:tracePt t="154301" x="5853113" y="3051175"/>
          <p14:tracePt t="154309" x="5880100" y="2990850"/>
          <p14:tracePt t="154317" x="5888038" y="2982913"/>
          <p14:tracePt t="154365" x="5905500" y="2990850"/>
          <p14:tracePt t="154373" x="5913438" y="3016250"/>
          <p14:tracePt t="154382" x="5921375" y="3041650"/>
          <p14:tracePt t="154390" x="5956300" y="3084513"/>
          <p14:tracePt t="154398" x="5964238" y="3101975"/>
          <p14:tracePt t="154407" x="5981700" y="3135313"/>
          <p14:tracePt t="154414" x="6024563" y="3195638"/>
          <p14:tracePt t="154423" x="6091238" y="3271838"/>
          <p14:tracePt t="154430" x="6167438" y="3355975"/>
          <p14:tracePt t="154440" x="6261100" y="3459163"/>
          <p14:tracePt t="154446" x="6364288" y="3586163"/>
          <p14:tracePt t="154457" x="6465888" y="3705225"/>
          <p14:tracePt t="154462" x="6592888" y="3824288"/>
          <p14:tracePt t="154473" x="6694488" y="3935413"/>
          <p14:tracePt t="154478" x="6780213" y="4019550"/>
          <p14:tracePt t="154489" x="6889750" y="4121150"/>
          <p14:tracePt t="154494" x="6958013" y="4197350"/>
          <p14:tracePt t="154503" x="7034213" y="4283075"/>
          <p14:tracePt t="154509" x="7085013" y="4341813"/>
          <p14:tracePt t="154518" x="7127875" y="4402138"/>
          <p14:tracePt t="154526" x="7145338" y="4445000"/>
          <p14:tracePt t="154533" x="7153275" y="4478338"/>
          <p14:tracePt t="154541" x="7153275" y="4503738"/>
          <p14:tracePt t="154550" x="7153275" y="4529138"/>
          <p14:tracePt t="154558" x="7153275" y="4546600"/>
          <p14:tracePt t="154566" x="7119938" y="4572000"/>
          <p14:tracePt t="154574" x="7077075" y="4597400"/>
          <p14:tracePt t="154582" x="6992938" y="4622800"/>
          <p14:tracePt t="154591" x="6889750" y="4657725"/>
          <p14:tracePt t="154598" x="6719888" y="4699000"/>
          <p14:tracePt t="154607" x="6491288" y="4749800"/>
          <p14:tracePt t="154614" x="6210300" y="4784725"/>
          <p14:tracePt t="154624" x="5895975" y="4810125"/>
          <p14:tracePt t="154630" x="5565775" y="4852988"/>
          <p14:tracePt t="154639" x="5233988" y="4886325"/>
          <p14:tracePt t="154646" x="4945063" y="4929188"/>
          <p14:tracePt t="154657" x="4724400" y="4954588"/>
          <p14:tracePt t="154662" x="4554538" y="4962525"/>
          <p14:tracePt t="154673" x="4410075" y="4962525"/>
          <p14:tracePt t="154678" x="4298950" y="4954588"/>
          <p14:tracePt t="154689" x="4205288" y="4937125"/>
          <p14:tracePt t="154693" x="4121150" y="4903788"/>
          <p14:tracePt t="154702" x="4052888" y="4860925"/>
          <p14:tracePt t="154710" x="3967163" y="4810125"/>
          <p14:tracePt t="154718" x="3890963" y="4759325"/>
          <p14:tracePt t="154725" x="3832225" y="4708525"/>
          <p14:tracePt t="154734" x="3746500" y="4657725"/>
          <p14:tracePt t="154742" x="3662363" y="4614863"/>
          <p14:tracePt t="154750" x="3576638" y="4554538"/>
          <p14:tracePt t="154759" x="3508375" y="4503738"/>
          <p14:tracePt t="154773" x="3441700" y="4460875"/>
          <p14:tracePt t="154778" x="3389313" y="4402138"/>
          <p14:tracePt t="154789" x="3355975" y="4368800"/>
          <p14:tracePt t="154794" x="3330575" y="4325938"/>
          <p14:tracePt t="154802" x="3322638" y="4275138"/>
          <p14:tracePt t="154810" x="3322638" y="4224338"/>
          <p14:tracePt t="154818" x="3330575" y="4164013"/>
          <p14:tracePt t="154826" x="3373438" y="4095750"/>
          <p14:tracePt t="154834" x="3424238" y="4011613"/>
          <p14:tracePt t="154841" x="3500438" y="3943350"/>
          <p14:tracePt t="154849" x="3602038" y="3857625"/>
          <p14:tracePt t="154859" x="3756025" y="3763963"/>
          <p14:tracePt t="154865" x="3976688" y="3671888"/>
          <p14:tracePt t="154874" x="4187825" y="3586163"/>
          <p14:tracePt t="154890" x="4613275" y="3527425"/>
          <p14:tracePt t="154898" x="4800600" y="3509963"/>
          <p14:tracePt t="154907" x="4995863" y="3517900"/>
          <p14:tracePt t="154914" x="5191125" y="3543300"/>
          <p14:tracePt t="154923" x="5327650" y="3586163"/>
          <p14:tracePt t="154930" x="5437188" y="3629025"/>
          <p14:tracePt t="154940" x="5548313" y="3713163"/>
          <p14:tracePt t="154945" x="5624513" y="3790950"/>
          <p14:tracePt t="154955" x="5708650" y="3900488"/>
          <p14:tracePt t="154961" x="5776913" y="4019550"/>
          <p14:tracePt t="154971" x="5819775" y="4138613"/>
          <p14:tracePt t="154977" x="5837238" y="4249738"/>
          <p14:tracePt t="154985" x="5837238" y="4359275"/>
          <p14:tracePt t="154993" x="5794375" y="4486275"/>
          <p14:tracePt t="155001" x="5708650" y="4640263"/>
          <p14:tracePt t="155009" x="5607050" y="4784725"/>
          <p14:tracePt t="155017" x="5480050" y="4894263"/>
          <p14:tracePt t="155025" x="5360988" y="4972050"/>
          <p14:tracePt t="155034" x="5216525" y="5030788"/>
          <p14:tracePt t="155041" x="5054600" y="5064125"/>
          <p14:tracePt t="155049" x="4884738" y="5081588"/>
          <p14:tracePt t="155057" x="4689475" y="5099050"/>
          <p14:tracePt t="155065" x="4545013" y="5099050"/>
          <p14:tracePt t="155072" x="4425950" y="5081588"/>
          <p14:tracePt t="155081" x="4291013" y="5048250"/>
          <p14:tracePt t="155090" x="4162425" y="4987925"/>
          <p14:tracePt t="155097" x="4070350" y="4937125"/>
          <p14:tracePt t="155106" x="3967163" y="4860925"/>
          <p14:tracePt t="155113" x="3908425" y="4775200"/>
          <p14:tracePt t="155123" x="3857625" y="4699000"/>
          <p14:tracePt t="155130" x="3822700" y="4605338"/>
          <p14:tracePt t="155140" x="3806825" y="4503738"/>
          <p14:tracePt t="155147" x="3806825" y="4410075"/>
          <p14:tracePt t="155159" x="3832225" y="4300538"/>
          <p14:tracePt t="155162" x="3883025" y="4171950"/>
          <p14:tracePt t="155175" x="3959225" y="4037013"/>
          <p14:tracePt t="155179" x="4095750" y="3908425"/>
          <p14:tracePt t="155191" x="4256088" y="3798888"/>
          <p14:tracePt t="155195" x="4494213" y="3679825"/>
          <p14:tracePt t="155202" x="4757738" y="3594100"/>
          <p14:tracePt t="155209" x="5013325" y="3527425"/>
          <p14:tracePt t="155218" x="5224463" y="3502025"/>
          <p14:tracePt t="155225" x="5437188" y="3484563"/>
          <p14:tracePt t="155233" x="5649913" y="3484563"/>
          <p14:tracePt t="155241" x="5827713" y="3502025"/>
          <p14:tracePt t="155249" x="6024563" y="3543300"/>
          <p14:tracePt t="155257" x="6227763" y="3594100"/>
          <p14:tracePt t="155265" x="6380163" y="3646488"/>
          <p14:tracePt t="155275" x="6516688" y="3722688"/>
          <p14:tracePt t="155282" x="6600825" y="3798888"/>
          <p14:tracePt t="155290" x="6653213" y="3857625"/>
          <p14:tracePt t="155299" x="6686550" y="3908425"/>
          <p14:tracePt t="155308" x="6704013" y="3943350"/>
          <p14:tracePt t="155315" x="6704013" y="3968750"/>
          <p14:tracePt t="155325" x="6704013" y="3976688"/>
          <p14:tracePt t="155379" x="6711950" y="3976688"/>
          <p14:tracePt t="155388" x="6719888" y="3976688"/>
          <p14:tracePt t="155395" x="6737350" y="3951288"/>
          <p14:tracePt t="155404" x="6762750" y="3908425"/>
          <p14:tracePt t="155411" x="6797675" y="3857625"/>
          <p14:tracePt t="155417" x="6838950" y="3806825"/>
          <p14:tracePt t="155425" x="6899275" y="3730625"/>
          <p14:tracePt t="155434" x="6950075" y="3646488"/>
          <p14:tracePt t="155441" x="7008813" y="3568700"/>
          <p14:tracePt t="155450" x="7059613" y="3484563"/>
          <p14:tracePt t="155458" x="7112000" y="3408363"/>
          <p14:tracePt t="155465" x="7145338" y="3348038"/>
          <p14:tracePt t="155474" x="7162800" y="3305175"/>
          <p14:tracePt t="155481" x="7162800" y="3297238"/>
          <p14:tracePt t="155491" x="7145338" y="3271838"/>
          <p14:tracePt t="155497" x="7127875" y="3254375"/>
          <p14:tracePt t="155507" x="7102475" y="3246438"/>
          <p14:tracePt t="155514" x="7051675" y="3246438"/>
          <p14:tracePt t="155523" x="6975475" y="3238500"/>
          <p14:tracePt t="155529" x="6881813" y="3238500"/>
          <p14:tracePt t="155540" x="6762750" y="3246438"/>
          <p14:tracePt t="155545" x="6643688" y="3271838"/>
          <p14:tracePt t="155554" x="6534150" y="3297238"/>
          <p14:tracePt t="155561" x="6415088" y="3340100"/>
          <p14:tracePt t="155571" x="6321425" y="3382963"/>
          <p14:tracePt t="155577" x="6245225" y="3441700"/>
          <p14:tracePt t="155585" x="6184900" y="3484563"/>
          <p14:tracePt t="155593" x="6134100" y="3527425"/>
          <p14:tracePt t="155601" x="6100763" y="3560763"/>
          <p14:tracePt t="155609" x="6083300" y="3594100"/>
          <p14:tracePt t="155616" x="6083300" y="3646488"/>
          <p14:tracePt t="155625" x="6091238" y="3679825"/>
          <p14:tracePt t="155632" x="6126163" y="3713163"/>
          <p14:tracePt t="155641" x="6167438" y="3748088"/>
          <p14:tracePt t="155648" x="6202363" y="3790950"/>
          <p14:tracePt t="155657" x="6245225" y="3832225"/>
          <p14:tracePt t="155665" x="6286500" y="3875088"/>
          <p14:tracePt t="155673" x="6338888" y="3925888"/>
          <p14:tracePt t="155680" x="6364288" y="3976688"/>
          <p14:tracePt t="155689" x="6380163" y="4019550"/>
          <p14:tracePt t="155697" x="6389688" y="4070350"/>
          <p14:tracePt t="155706" x="6389688" y="4121150"/>
          <p14:tracePt t="155713" x="6380163" y="4164013"/>
          <p14:tracePt t="155722" x="6354763" y="4214813"/>
          <p14:tracePt t="155729" x="6338888" y="4265613"/>
          <p14:tracePt t="155739" x="6311900" y="4308475"/>
          <p14:tracePt t="155745" x="6278563" y="4351338"/>
          <p14:tracePt t="155755" x="6245225" y="4384675"/>
          <p14:tracePt t="155761" x="6202363" y="4419600"/>
          <p14:tracePt t="155771" x="6151563" y="4460875"/>
          <p14:tracePt t="155777" x="6091238" y="4495800"/>
          <p14:tracePt t="155788" x="6032500" y="4538663"/>
          <p14:tracePt t="155793" x="5964238" y="4572000"/>
          <p14:tracePt t="155800" x="5895975" y="4589463"/>
          <p14:tracePt t="155809" x="5827713" y="4605338"/>
          <p14:tracePt t="155817" x="5743575" y="4614863"/>
          <p14:tracePt t="155825" x="5667375" y="4622800"/>
          <p14:tracePt t="155833" x="5565775" y="4630738"/>
          <p14:tracePt t="155841" x="5454650" y="4630738"/>
          <p14:tracePt t="155848" x="5335588" y="4630738"/>
          <p14:tracePt t="155857" x="5224463" y="4630738"/>
          <p14:tracePt t="155864" x="5089525" y="4589463"/>
          <p14:tracePt t="155873" x="4987925" y="4538663"/>
          <p14:tracePt t="155890" x="4775200" y="4445000"/>
          <p14:tracePt t="155897" x="4656138" y="4359275"/>
          <p14:tracePt t="155906" x="4570413" y="4291013"/>
          <p14:tracePt t="155912" x="4494213" y="4224338"/>
          <p14:tracePt t="155922" x="4435475" y="4130675"/>
          <p14:tracePt t="155929" x="4392613" y="4037013"/>
          <p14:tracePt t="155939" x="4367213" y="3943350"/>
          <p14:tracePt t="155945" x="4341813" y="3841750"/>
          <p14:tracePt t="155955" x="4332288" y="3738563"/>
          <p14:tracePt t="155961" x="4332288" y="3636963"/>
          <p14:tracePt t="155971" x="4367213" y="3535363"/>
          <p14:tracePt t="155977" x="4410075" y="3441700"/>
          <p14:tracePt t="155988" x="4476750" y="3348038"/>
          <p14:tracePt t="155993" x="4554538" y="3246438"/>
          <p14:tracePt t="156001" x="4706938" y="3127375"/>
          <p14:tracePt t="156009" x="4910138" y="3000375"/>
          <p14:tracePt t="156017" x="5122863" y="2906713"/>
          <p14:tracePt t="156025" x="5368925" y="2787650"/>
          <p14:tracePt t="156033" x="5624513" y="2701925"/>
          <p14:tracePt t="156041" x="5862638" y="2633663"/>
          <p14:tracePt t="156049" x="6015038" y="2600325"/>
          <p14:tracePt t="156057" x="6142038" y="2582863"/>
          <p14:tracePt t="156065" x="6261100" y="2574925"/>
          <p14:tracePt t="156073" x="6338888" y="2574925"/>
          <p14:tracePt t="156081" x="6415088" y="2574925"/>
          <p14:tracePt t="156089" x="6473825" y="2582863"/>
          <p14:tracePt t="156096" x="6524625" y="2608263"/>
          <p14:tracePt t="156106" x="6567488" y="2651125"/>
          <p14:tracePt t="156112" x="6610350" y="2693988"/>
          <p14:tracePt t="156122" x="6643688" y="2727325"/>
          <p14:tracePt t="156128" x="6704013" y="2813050"/>
          <p14:tracePt t="156139" x="6754813" y="2897188"/>
          <p14:tracePt t="156144" x="6813550" y="2990850"/>
          <p14:tracePt t="156155" x="6873875" y="3101975"/>
          <p14:tracePt t="156161" x="6924675" y="3228975"/>
          <p14:tracePt t="156170" x="6967538" y="3348038"/>
          <p14:tracePt t="156176" x="7000875" y="3449638"/>
          <p14:tracePt t="156186" x="7018338" y="3552825"/>
          <p14:tracePt t="156192" x="7043738" y="3662363"/>
          <p14:tracePt t="156200" x="7059613" y="3763963"/>
          <p14:tracePt t="156208" x="7077075" y="3841750"/>
          <p14:tracePt t="156216" x="7085013" y="3925888"/>
          <p14:tracePt t="156224" x="7085013" y="3994150"/>
          <p14:tracePt t="156232" x="7085013" y="4052888"/>
          <p14:tracePt t="156240" x="7069138" y="4095750"/>
          <p14:tracePt t="156248" x="7043738" y="4146550"/>
          <p14:tracePt t="156257" x="7018338" y="4189413"/>
          <p14:tracePt t="156264" x="6992938" y="4224338"/>
          <p14:tracePt t="156273" x="6967538" y="4257675"/>
          <p14:tracePt t="156280" x="6932613" y="4300538"/>
          <p14:tracePt t="156291" x="6899275" y="4341813"/>
          <p14:tracePt t="156297" x="6864350" y="4394200"/>
          <p14:tracePt t="156305" x="6831013" y="4435475"/>
          <p14:tracePt t="156313" x="6805613" y="4470400"/>
          <p14:tracePt t="156322" x="6770688" y="4503738"/>
          <p14:tracePt t="156329" x="6729413" y="4538663"/>
          <p14:tracePt t="156338" x="6704013" y="4572000"/>
          <p14:tracePt t="156345" x="6669088" y="4597400"/>
          <p14:tracePt t="156355" x="6653213" y="4622800"/>
          <p14:tracePt t="156361" x="6626225" y="4640263"/>
          <p14:tracePt t="156370" x="6610350" y="4657725"/>
          <p14:tracePt t="156377" x="6600825" y="4665663"/>
          <p14:tracePt t="156387" x="6592888" y="4673600"/>
          <p14:tracePt t="156393" x="6592888" y="4683125"/>
          <p14:tracePt t="156401" x="6584950" y="4683125"/>
          <p14:tracePt t="156417" x="6575425" y="4691063"/>
          <p14:tracePt t="156931" x="6575425" y="4657725"/>
          <p14:tracePt t="156940" x="6584950" y="4605338"/>
          <p14:tracePt t="156947" x="6592888" y="4546600"/>
          <p14:tracePt t="156957" x="6600825" y="4470400"/>
          <p14:tracePt t="156961" x="6610350" y="4402138"/>
          <p14:tracePt t="156971" x="6610350" y="4341813"/>
          <p14:tracePt t="156977" x="6610350" y="4291013"/>
          <p14:tracePt t="156987" x="6600825" y="4257675"/>
          <p14:tracePt t="156993" x="6592888" y="4240213"/>
          <p14:tracePt t="157001" x="6550025" y="4232275"/>
          <p14:tracePt t="157009" x="6483350" y="4224338"/>
          <p14:tracePt t="157017" x="6423025" y="4224338"/>
          <p14:tracePt t="157025" x="6354763" y="4257675"/>
          <p14:tracePt t="157033" x="6296025" y="4308475"/>
          <p14:tracePt t="157041" x="6219825" y="4384675"/>
          <p14:tracePt t="157049" x="6167438" y="4470400"/>
          <p14:tracePt t="157057" x="6108700" y="4579938"/>
          <p14:tracePt t="157064" x="6065838" y="4657725"/>
          <p14:tracePt t="157073" x="6049963" y="4733925"/>
          <p14:tracePt t="157080" x="6040438" y="4775200"/>
          <p14:tracePt t="157089" x="6040438" y="4792663"/>
          <p14:tracePt t="157097" x="6065838" y="4810125"/>
          <p14:tracePt t="157106" x="6100763" y="4818063"/>
          <p14:tracePt t="157113" x="6134100" y="4818063"/>
          <p14:tracePt t="157122" x="6202363" y="4818063"/>
          <p14:tracePt t="157129" x="6261100" y="4827588"/>
          <p14:tracePt t="157138" x="6296025" y="4827588"/>
          <p14:tracePt t="157145" x="6303963" y="4827588"/>
          <p14:tracePt t="157177" x="6286500" y="4810125"/>
          <p14:tracePt t="157185" x="6270625" y="4792663"/>
          <p14:tracePt t="157193" x="6245225" y="4775200"/>
          <p14:tracePt t="157201" x="6194425" y="4741863"/>
          <p14:tracePt t="157209" x="6142038" y="4699000"/>
          <p14:tracePt t="157217" x="6083300" y="4648200"/>
          <p14:tracePt t="157225" x="6057900" y="4614863"/>
          <p14:tracePt t="157234" x="6024563" y="4572000"/>
          <p14:tracePt t="157242" x="6007100" y="4546600"/>
          <p14:tracePt t="157250" x="5989638" y="4513263"/>
          <p14:tracePt t="157258" x="5989638" y="4503738"/>
          <p14:tracePt t="157266" x="5989638" y="4495800"/>
          <p14:tracePt t="157275" x="5989638" y="4478338"/>
          <p14:tracePt t="157283" x="5997575" y="4452938"/>
          <p14:tracePt t="157290" x="6024563" y="4427538"/>
          <p14:tracePt t="157298" x="6049963" y="4384675"/>
          <p14:tracePt t="157308" x="6091238" y="4341813"/>
          <p14:tracePt t="157314" x="6134100" y="4316413"/>
          <p14:tracePt t="157323" x="6159500" y="4300538"/>
          <p14:tracePt t="157330" x="6210300" y="4275138"/>
          <p14:tracePt t="157340" x="6286500" y="4249738"/>
          <p14:tracePt t="157345" x="6354763" y="4224338"/>
          <p14:tracePt t="157356" x="6423025" y="4197350"/>
          <p14:tracePt t="157362" x="6483350" y="4189413"/>
          <p14:tracePt t="157373" x="6542088" y="4181475"/>
          <p14:tracePt t="157377" x="6600825" y="4181475"/>
          <p14:tracePt t="157389" x="6653213" y="4197350"/>
          <p14:tracePt t="157393" x="6686550" y="4214813"/>
          <p14:tracePt t="157402" x="6719888" y="4232275"/>
          <p14:tracePt t="157409" x="6737350" y="4257675"/>
          <p14:tracePt t="157417" x="6754813" y="4275138"/>
          <p14:tracePt t="157425" x="6780213" y="4300538"/>
          <p14:tracePt t="157433" x="6797675" y="4333875"/>
          <p14:tracePt t="157441" x="6805613" y="4359275"/>
          <p14:tracePt t="157449" x="6813550" y="4384675"/>
          <p14:tracePt t="157457" x="6831013" y="4402138"/>
          <p14:tracePt t="157465" x="6831013" y="4419600"/>
          <p14:tracePt t="157474" x="6848475" y="4427538"/>
          <p14:tracePt t="157481" x="6848475" y="4435475"/>
          <p14:tracePt t="157491" x="6856413" y="4452938"/>
          <p14:tracePt t="157507" x="6864350" y="4470400"/>
          <p14:tracePt t="157514" x="6864350" y="4478338"/>
          <p14:tracePt t="157529" x="6864350" y="4486275"/>
          <p14:tracePt t="157556" x="6864350" y="4495800"/>
          <p14:tracePt t="157562" x="6864350" y="4503738"/>
          <p14:tracePt t="157573" x="6864350" y="4513263"/>
          <p14:tracePt t="157578" x="6856413" y="4513263"/>
          <p14:tracePt t="157589" x="6848475" y="4521200"/>
          <p14:tracePt t="157594" x="6831013" y="4521200"/>
          <p14:tracePt t="157602" x="6805613" y="4529138"/>
          <p14:tracePt t="157610" x="6780213" y="4538663"/>
          <p14:tracePt t="157618" x="6754813" y="4538663"/>
          <p14:tracePt t="157625" x="6719888" y="4529138"/>
          <p14:tracePt t="157634" x="6678613" y="4513263"/>
          <p14:tracePt t="157642" x="6618288" y="4478338"/>
          <p14:tracePt t="157649" x="6559550" y="4452938"/>
          <p14:tracePt t="157657" x="6499225" y="4419600"/>
          <p14:tracePt t="157664" x="6423025" y="4394200"/>
          <p14:tracePt t="157673" x="6354763" y="4359275"/>
          <p14:tracePt t="157680" x="6286500" y="4300538"/>
          <p14:tracePt t="157688" x="6235700" y="4249738"/>
          <p14:tracePt t="157696" x="6194425" y="4206875"/>
          <p14:tracePt t="157705" x="6151563" y="4164013"/>
          <p14:tracePt t="157712" x="6108700" y="4113213"/>
          <p14:tracePt t="157722" x="6075363" y="4062413"/>
          <p14:tracePt t="157728" x="6040438" y="4011613"/>
          <p14:tracePt t="157738" x="6007100" y="3960813"/>
          <p14:tracePt t="157744" x="5981700" y="3917950"/>
          <p14:tracePt t="157754" x="5956300" y="3875088"/>
          <p14:tracePt t="157760" x="5956300" y="3841750"/>
          <p14:tracePt t="157771" x="5938838" y="3816350"/>
          <p14:tracePt t="157776" x="5913438" y="3781425"/>
          <p14:tracePt t="157787" x="5895975" y="3763963"/>
          <p14:tracePt t="157792" x="5888038" y="3748088"/>
          <p14:tracePt t="157800" x="5870575" y="3748088"/>
          <p14:tracePt t="157825" x="5862638" y="3748088"/>
          <p14:tracePt t="157845" x="5845175" y="3756025"/>
          <p14:tracePt t="157854" x="5837238" y="3781425"/>
          <p14:tracePt t="157861" x="5819775" y="3798888"/>
          <p14:tracePt t="157871" x="5802313" y="3806825"/>
          <p14:tracePt t="157877" x="5786438" y="3841750"/>
          <p14:tracePt t="157889" x="5768975" y="3849688"/>
          <p14:tracePt t="157893" x="5751513" y="3867150"/>
          <p14:tracePt t="157901" x="5743575" y="3875088"/>
          <p14:tracePt t="157909" x="5735638" y="3883025"/>
          <p14:tracePt t="157917" x="5726113" y="3900488"/>
          <p14:tracePt t="157925" x="5700713" y="3917950"/>
          <p14:tracePt t="157941" x="5692775" y="3935413"/>
          <p14:tracePt t="157957" x="5692775" y="3943350"/>
          <p14:tracePt t="157973" x="5683250" y="3943350"/>
          <p14:tracePt t="157989" x="5683250" y="3951288"/>
          <p14:tracePt t="158005" x="5675313" y="3960813"/>
          <p14:tracePt t="158013" x="5675313" y="3968750"/>
          <p14:tracePt t="158029" x="5675313" y="3976688"/>
          <p14:tracePt t="158039" x="5675313" y="3986213"/>
          <p14:tracePt t="158055" x="5675313" y="3994150"/>
          <p14:tracePt t="158061" x="5667375" y="4011613"/>
          <p14:tracePt t="158086" x="5667375" y="4019550"/>
          <p14:tracePt t="158093" x="5657850" y="4037013"/>
          <p14:tracePt t="158109" x="5657850" y="4044950"/>
          <p14:tracePt t="158118" x="5657850" y="4062413"/>
          <p14:tracePt t="158133" x="5657850" y="4070350"/>
          <p14:tracePt t="158199" x="5649913" y="4079875"/>
          <p14:tracePt t="158261" x="5641975" y="4079875"/>
          <p14:tracePt t="158270" x="5624513" y="4079875"/>
          <p14:tracePt t="158277" x="5599113" y="4087813"/>
          <p14:tracePt t="158287" x="5591175" y="4095750"/>
          <p14:tracePt t="158293" x="5565775" y="4095750"/>
          <p14:tracePt t="158301" x="5556250" y="4095750"/>
          <p14:tracePt t="158309" x="5530850" y="4095750"/>
          <p14:tracePt t="158316" x="5513388" y="4105275"/>
          <p14:tracePt t="158324" x="5487988" y="4113213"/>
          <p14:tracePt t="158332" x="5472113" y="4113213"/>
          <p14:tracePt t="158340" x="5462588" y="4113213"/>
          <p14:tracePt t="158348" x="5437188" y="4121150"/>
          <p14:tracePt t="158357" x="5429250" y="4121150"/>
          <p14:tracePt t="158364" x="5411788" y="4121150"/>
          <p14:tracePt t="158372" x="5403850" y="4121150"/>
          <p14:tracePt t="158380" x="5386388" y="4121150"/>
          <p14:tracePt t="158388" x="5378450" y="4121150"/>
          <p14:tracePt t="158396" x="5368925" y="4121150"/>
          <p14:tracePt t="158405" x="5360988" y="4113213"/>
          <p14:tracePt t="158422" x="5360988" y="4095750"/>
          <p14:tracePt t="158428" x="5360988" y="4087813"/>
          <p14:tracePt t="158438" x="5360988" y="4079875"/>
          <p14:tracePt t="158444" x="5360988" y="4062413"/>
          <p14:tracePt t="158454" x="5368925" y="4044950"/>
          <p14:tracePt t="158460" x="5378450" y="4027488"/>
          <p14:tracePt t="158471" x="5386388" y="4011613"/>
          <p14:tracePt t="158477" x="5403850" y="3994150"/>
          <p14:tracePt t="158487" x="5421313" y="3968750"/>
          <p14:tracePt t="158493" x="5429250" y="3968750"/>
          <p14:tracePt t="158503" x="5446713" y="3951288"/>
          <p14:tracePt t="158509" x="5454650" y="3935413"/>
          <p14:tracePt t="158517" x="5462588" y="3935413"/>
          <p14:tracePt t="158525" x="5487988" y="3917950"/>
          <p14:tracePt t="158533" x="5497513" y="3908425"/>
          <p14:tracePt t="158541" x="5513388" y="3892550"/>
          <p14:tracePt t="158549" x="5530850" y="3892550"/>
          <p14:tracePt t="158557" x="5538788" y="3875088"/>
          <p14:tracePt t="158565" x="5573713" y="3867150"/>
          <p14:tracePt t="158573" x="5616575" y="3867150"/>
          <p14:tracePt t="158581" x="5641975" y="3857625"/>
          <p14:tracePt t="158589" x="5667375" y="3849688"/>
          <p14:tracePt t="158597" x="5700713" y="3841750"/>
          <p14:tracePt t="158605" x="5735638" y="3841750"/>
          <p14:tracePt t="158613" x="5751513" y="3841750"/>
          <p14:tracePt t="158621" x="5768975" y="3849688"/>
          <p14:tracePt t="158629" x="5794375" y="3857625"/>
          <p14:tracePt t="158639" x="5802313" y="3875088"/>
          <p14:tracePt t="158645" x="5827713" y="3900488"/>
          <p14:tracePt t="158654" x="5837238" y="3908425"/>
          <p14:tracePt t="158661" x="5845175" y="3935413"/>
          <p14:tracePt t="158671" x="5862638" y="3960813"/>
          <p14:tracePt t="158677" x="5870575" y="3976688"/>
          <p14:tracePt t="158688" x="5870575" y="3986213"/>
          <p14:tracePt t="158693" x="5880100" y="4002088"/>
          <p14:tracePt t="158703" x="5880100" y="4011613"/>
          <p14:tracePt t="158709" x="5880100" y="4037013"/>
          <p14:tracePt t="158717" x="5880100" y="4062413"/>
          <p14:tracePt t="158725" x="5870575" y="4095750"/>
          <p14:tracePt t="158733" x="5845175" y="4146550"/>
          <p14:tracePt t="158741" x="5802313" y="4206875"/>
          <p14:tracePt t="158749" x="5751513" y="4283075"/>
          <p14:tracePt t="158757" x="5708650" y="4351338"/>
          <p14:tracePt t="158765" x="5657850" y="4410075"/>
          <p14:tracePt t="158773" x="5624513" y="4435475"/>
          <p14:tracePt t="158781" x="5599113" y="4460875"/>
          <p14:tracePt t="158789" x="5591175" y="4460875"/>
          <p14:tracePt t="158797" x="5565775" y="4460875"/>
          <p14:tracePt t="158813" x="5538788" y="4445000"/>
          <p14:tracePt t="158821" x="5538788" y="4435475"/>
          <p14:tracePt t="158829" x="5513388" y="4410075"/>
          <p14:tracePt t="158839" x="5497513" y="4384675"/>
          <p14:tracePt t="158845" x="5487988" y="4359275"/>
          <p14:tracePt t="158854" x="5472113" y="4325938"/>
          <p14:tracePt t="158861" x="5454650" y="4300538"/>
          <p14:tracePt t="158870" x="5437188" y="4265613"/>
          <p14:tracePt t="158889" x="5411788" y="4171950"/>
          <p14:tracePt t="158893" x="5403850" y="4138613"/>
          <p14:tracePt t="158904" x="5394325" y="4113213"/>
          <p14:tracePt t="158909" x="5394325" y="4087813"/>
          <p14:tracePt t="158917" x="5394325" y="4079875"/>
          <p14:tracePt t="158925" x="5394325" y="4044950"/>
          <p14:tracePt t="158933" x="5411788" y="4011613"/>
          <p14:tracePt t="158941" x="5429250" y="4002088"/>
          <p14:tracePt t="158949" x="5437188" y="3976688"/>
          <p14:tracePt t="158957" x="5454650" y="3960813"/>
          <p14:tracePt t="158965" x="5462588" y="3951288"/>
          <p14:tracePt t="158973" x="5505450" y="3917950"/>
          <p14:tracePt t="158981" x="5522913" y="3908425"/>
          <p14:tracePt t="158989" x="5548313" y="3908425"/>
          <p14:tracePt t="158997" x="5573713" y="3908425"/>
          <p14:tracePt t="159005" x="5607050" y="3917950"/>
          <p14:tracePt t="159013" x="5649913" y="3943350"/>
          <p14:tracePt t="159022" x="5675313" y="3968750"/>
          <p14:tracePt t="159029" x="5718175" y="4002088"/>
          <p14:tracePt t="159038" x="5751513" y="4044950"/>
          <p14:tracePt t="159045" x="5786438" y="4087813"/>
          <p14:tracePt t="159055" x="5819775" y="4138613"/>
          <p14:tracePt t="159061" x="5837238" y="4181475"/>
          <p14:tracePt t="159070" x="5862638" y="4249738"/>
          <p14:tracePt t="159076" x="5880100" y="4333875"/>
          <p14:tracePt t="159087" x="5895975" y="4419600"/>
          <p14:tracePt t="159092" x="5913438" y="4513263"/>
          <p14:tracePt t="159101" x="5938838" y="4579938"/>
          <p14:tracePt t="159109" x="5956300" y="4648200"/>
          <p14:tracePt t="159116" x="5981700" y="4708525"/>
          <p14:tracePt t="159125" x="5997575" y="4767263"/>
          <p14:tracePt t="159133" x="6007100" y="4802188"/>
          <p14:tracePt t="159141" x="6024563" y="4818063"/>
          <p14:tracePt t="159148" x="6032500" y="4835525"/>
          <p14:tracePt t="159156" x="6049963" y="4843463"/>
          <p14:tracePt t="159164" x="6065838" y="4878388"/>
          <p14:tracePt t="159173" x="6108700" y="4903788"/>
          <p14:tracePt t="159180" x="6151563" y="4937125"/>
          <p14:tracePt t="159189" x="6194425" y="4972050"/>
          <p14:tracePt t="159196" x="6210300" y="4987925"/>
          <p14:tracePt t="159205" x="6261100" y="5038725"/>
          <p14:tracePt t="159212" x="6321425" y="5081588"/>
          <p14:tracePt t="159222" x="6389688" y="5132388"/>
          <p14:tracePt t="159230" x="6448425" y="5192713"/>
          <p14:tracePt t="159239" x="6534150" y="5260975"/>
          <p14:tracePt t="159246" x="6618288" y="5327650"/>
          <p14:tracePt t="159255" x="6737350" y="5413375"/>
          <p14:tracePt t="159261" x="6831013" y="5472113"/>
          <p14:tracePt t="159272" x="6950075" y="5532438"/>
          <p14:tracePt t="159279" x="7059613" y="5583238"/>
          <p14:tracePt t="159293" x="7153275" y="5616575"/>
          <p14:tracePt t="159294" x="7256463" y="5641975"/>
          <p14:tracePt t="159303" x="7348538" y="5676900"/>
          <p14:tracePt t="159309" x="7442200" y="5694363"/>
          <p14:tracePt t="159317" x="7518400" y="5719763"/>
          <p14:tracePt t="159325" x="7535863" y="5719763"/>
          <p14:tracePt t="159333" x="7570788" y="5745163"/>
          <p14:tracePt t="159341" x="7586663" y="5745163"/>
          <p14:tracePt t="159349" x="7596188" y="5745163"/>
          <p14:tracePt t="159671" x="7612063" y="5745163"/>
          <p14:tracePt t="159679" x="7637463" y="5745163"/>
          <p14:tracePt t="159689" x="7672388" y="5745163"/>
          <p14:tracePt t="159695" x="7773988" y="5710238"/>
          <p14:tracePt t="159705" x="7969250" y="5668963"/>
          <p14:tracePt t="159710" x="8275638" y="5557838"/>
          <p14:tracePt t="159718" x="8623300" y="5430838"/>
          <p14:tracePt t="159725" x="8955088" y="5302250"/>
          <p14:tracePt t="159734" x="9328150" y="5157788"/>
          <p14:tracePt t="159742" x="9685338" y="5013325"/>
          <p14:tracePt t="159750" x="10085388" y="4852988"/>
          <p14:tracePt t="159757" x="10483850" y="4665663"/>
          <p14:tracePt t="159766" x="10909300" y="4445000"/>
          <p14:tracePt t="159773" x="11317288" y="4257675"/>
          <p14:tracePt t="159781" x="11758613" y="4070350"/>
          <p14:tracePt t="159789" x="12184063" y="3883025"/>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36</a:t>
            </a:fld>
            <a:endParaRPr lang="en-US" dirty="0"/>
          </a:p>
        </p:txBody>
      </p:sp>
      <p:pic>
        <p:nvPicPr>
          <p:cNvPr id="6" name="Picture 5">
            <a:hlinkClick r:id="rId2" action="ppaction://hlinkfile"/>
            <a:extLst>
              <a:ext uri="{FF2B5EF4-FFF2-40B4-BE49-F238E27FC236}">
                <a16:creationId xmlns:a16="http://schemas.microsoft.com/office/drawing/2014/main" id="{E0EF19ED-3149-4E90-8469-070C9E5D2A3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01983" y="254547"/>
            <a:ext cx="5815266" cy="6348906"/>
          </a:xfrm>
          <a:prstGeom prst="rect">
            <a:avLst/>
          </a:prstGeom>
          <a:noFill/>
          <a:ln>
            <a:noFill/>
          </a:ln>
        </p:spPr>
      </p:pic>
      <p:graphicFrame>
        <p:nvGraphicFramePr>
          <p:cNvPr id="7" name="Content Placeholder 4">
            <a:extLst>
              <a:ext uri="{FF2B5EF4-FFF2-40B4-BE49-F238E27FC236}">
                <a16:creationId xmlns:a16="http://schemas.microsoft.com/office/drawing/2014/main" id="{2DCD631E-E4D3-4428-B776-2ACD13B25ADF}"/>
              </a:ext>
            </a:extLst>
          </p:cNvPr>
          <p:cNvGraphicFramePr>
            <a:graphicFrameLocks/>
          </p:cNvGraphicFramePr>
          <p:nvPr/>
        </p:nvGraphicFramePr>
        <p:xfrm>
          <a:off x="9713976" y="520890"/>
          <a:ext cx="1761744" cy="56342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13876673"/>
      </p:ext>
    </p:extLst>
  </p:cSld>
  <p:clrMapOvr>
    <a:masterClrMapping/>
  </p:clrMapOvr>
  <mc:AlternateContent xmlns:mc="http://schemas.openxmlformats.org/markup-compatibility/2006" xmlns:p14="http://schemas.microsoft.com/office/powerpoint/2010/main">
    <mc:Choice Requires="p14">
      <p:transition spd="slow" p14:dur="2000" advTm="160921"/>
    </mc:Choice>
    <mc:Fallback xmlns="">
      <p:transition spd="slow" advTm="160921"/>
    </mc:Fallback>
  </mc:AlternateContent>
  <p:extLst>
    <p:ext uri="{3A86A75C-4F4B-4683-9AE1-C65F6400EC91}">
      <p14:laserTraceLst xmlns:p14="http://schemas.microsoft.com/office/powerpoint/2010/main">
        <p14:tracePtLst>
          <p14:tracePt t="1077" x="10952163" y="3297238"/>
          <p14:tracePt t="1084" x="10212388" y="3355975"/>
          <p14:tracePt t="1091" x="9363075" y="3433763"/>
          <p14:tracePt t="1098" x="8369300" y="3492500"/>
          <p14:tracePt t="1105" x="7358063" y="3552825"/>
          <p14:tracePt t="1113" x="6321425" y="3586163"/>
          <p14:tracePt t="1121" x="5310188" y="3629025"/>
          <p14:tracePt t="1129" x="4281488" y="3662363"/>
          <p14:tracePt t="1137" x="3270250" y="3705225"/>
          <p14:tracePt t="1145" x="2319338" y="3781425"/>
          <p14:tracePt t="1153" x="1444625" y="3875088"/>
          <p14:tracePt t="1161" x="654050" y="3935413"/>
          <p14:tracePt t="2321" x="544513" y="3322638"/>
          <p14:tracePt t="2329" x="1095375" y="3289300"/>
          <p14:tracePt t="2337" x="1631950" y="3254375"/>
          <p14:tracePt t="2345" x="2192338" y="3221038"/>
          <p14:tracePt t="2353" x="2719388" y="3203575"/>
          <p14:tracePt t="2361" x="3160713" y="3186113"/>
          <p14:tracePt t="2369" x="3576638" y="3170238"/>
          <p14:tracePt t="2377" x="3967163" y="3170238"/>
          <p14:tracePt t="2385" x="4367213" y="3178175"/>
          <p14:tracePt t="2393" x="4740275" y="3203575"/>
          <p14:tracePt t="2402" x="5097463" y="3254375"/>
          <p14:tracePt t="2409" x="5454650" y="3314700"/>
          <p14:tracePt t="2418" x="5768975" y="3355975"/>
          <p14:tracePt t="2425" x="6032500" y="3390900"/>
          <p14:tracePt t="2435" x="6270625" y="3416300"/>
          <p14:tracePt t="2441" x="6440488" y="3424238"/>
          <p14:tracePt t="2451" x="6592888" y="3449638"/>
          <p14:tracePt t="2457" x="6694488" y="3467100"/>
          <p14:tracePt t="2468" x="6754813" y="3475038"/>
          <p14:tracePt t="2473" x="6770688" y="3484563"/>
          <p14:tracePt t="2524" x="6762750" y="3484563"/>
          <p14:tracePt t="2531" x="6745288" y="3484563"/>
          <p14:tracePt t="2539" x="6737350" y="3484563"/>
          <p14:tracePt t="2546" x="6719888" y="3484563"/>
          <p14:tracePt t="2553" x="6694488" y="3492500"/>
          <p14:tracePt t="2561" x="6653213" y="3509963"/>
          <p14:tracePt t="2569" x="6575425" y="3527425"/>
          <p14:tracePt t="2577" x="6483350" y="3543300"/>
          <p14:tracePt t="2587" x="6329363" y="3586163"/>
          <p14:tracePt t="2593" x="6108700" y="3646488"/>
          <p14:tracePt t="2603" x="5880100" y="3697288"/>
          <p14:tracePt t="2609" x="5675313" y="3730625"/>
          <p14:tracePt t="2619" x="5497513" y="3773488"/>
          <p14:tracePt t="2625" x="5360988" y="3798888"/>
          <p14:tracePt t="2635" x="5267325" y="3816350"/>
          <p14:tracePt t="2641" x="5199063" y="3832225"/>
          <p14:tracePt t="2651" x="5191125" y="3849688"/>
          <p14:tracePt t="2657" x="5183188" y="3849688"/>
          <p14:tracePt t="2690" x="5173663" y="3857625"/>
          <p14:tracePt t="2698" x="5148263" y="3875088"/>
          <p14:tracePt t="2705" x="5132388" y="3883025"/>
          <p14:tracePt t="2713" x="5089525" y="3908425"/>
          <p14:tracePt t="2721" x="5013325" y="3943350"/>
          <p14:tracePt t="2730" x="4910138" y="3986213"/>
          <p14:tracePt t="2737" x="4783138" y="4011613"/>
          <p14:tracePt t="2745" x="4613275" y="4062413"/>
          <p14:tracePt t="2753" x="4418013" y="4095750"/>
          <p14:tracePt t="2762" x="4171950" y="4138613"/>
          <p14:tracePt t="2770" x="3883025" y="4181475"/>
          <p14:tracePt t="2777" x="3576638" y="4214813"/>
          <p14:tracePt t="2787" x="3219450" y="4224338"/>
          <p14:tracePt t="2793" x="2897188" y="4240213"/>
          <p14:tracePt t="2803" x="2565400" y="4275138"/>
          <p14:tracePt t="2810" x="2182813" y="4333875"/>
          <p14:tracePt t="2819" x="1827213" y="4384675"/>
          <p14:tracePt t="2825" x="1452563" y="4410075"/>
          <p14:tracePt t="2835" x="1120775" y="4427538"/>
          <p14:tracePt t="2842" x="823913" y="4427538"/>
          <p14:tracePt t="2853" x="569913" y="4427538"/>
          <p14:tracePt t="2857" x="314325" y="4419600"/>
          <p14:tracePt t="2869" x="76200" y="4410075"/>
          <p14:tracePt t="5310" x="357188" y="4946650"/>
          <p14:tracePt t="5319" x="654050" y="4784725"/>
          <p14:tracePt t="5325" x="968375" y="4614863"/>
          <p14:tracePt t="5335" x="1325563" y="4435475"/>
          <p14:tracePt t="5341" x="1749425" y="4249738"/>
          <p14:tracePt t="5351" x="2174875" y="4062413"/>
          <p14:tracePt t="5357" x="2616200" y="3908425"/>
          <p14:tracePt t="5367" x="3059113" y="3738563"/>
          <p14:tracePt t="5373" x="3449638" y="3586163"/>
          <p14:tracePt t="5381" x="3832225" y="3441700"/>
          <p14:tracePt t="5389" x="4222750" y="3314700"/>
          <p14:tracePt t="5397" x="4681538" y="3178175"/>
          <p14:tracePt t="5405" x="5148263" y="3025775"/>
          <p14:tracePt t="5413" x="5599113" y="2906713"/>
          <p14:tracePt t="5421" x="5989638" y="2805113"/>
          <p14:tracePt t="5429" x="6380163" y="2727325"/>
          <p14:tracePt t="5437" x="6805613" y="2643188"/>
          <p14:tracePt t="5445" x="7188200" y="2574925"/>
          <p14:tracePt t="5453" x="7612063" y="2532063"/>
          <p14:tracePt t="5461" x="8012113" y="2498725"/>
          <p14:tracePt t="5469" x="8410575" y="2463800"/>
          <p14:tracePt t="5477" x="8802688" y="2463800"/>
          <p14:tracePt t="5485" x="9193213" y="2473325"/>
          <p14:tracePt t="5493" x="9583738" y="2473325"/>
          <p14:tracePt t="5501" x="9956800" y="2473325"/>
          <p14:tracePt t="5509" x="10348913" y="2489200"/>
          <p14:tracePt t="5519" x="10721975" y="2489200"/>
          <p14:tracePt t="5525" x="11071225" y="2447925"/>
          <p14:tracePt t="5535" x="11385550" y="2422525"/>
          <p14:tracePt t="5541" x="11690350" y="2397125"/>
          <p14:tracePt t="5551" x="11961813" y="2354263"/>
          <p14:tracePt t="5557" x="12158663" y="2311400"/>
          <p14:tracePt t="6729" x="12133263" y="1477963"/>
          <p14:tracePt t="6737" x="12098338" y="1401763"/>
          <p14:tracePt t="6745" x="12080875" y="1350963"/>
          <p14:tracePt t="6753" x="12072938" y="1343025"/>
          <p14:tracePt t="6810" x="12055475" y="1343025"/>
          <p14:tracePt t="6818" x="12055475" y="1350963"/>
          <p14:tracePt t="6826" x="12039600" y="1360488"/>
          <p14:tracePt t="6835" x="12030075" y="1376363"/>
          <p14:tracePt t="6842" x="12014200" y="1411288"/>
          <p14:tracePt t="6852" x="11988800" y="1487488"/>
          <p14:tracePt t="6858" x="11953875" y="1589088"/>
          <p14:tracePt t="6870" x="11895138" y="1758950"/>
          <p14:tracePt t="6874" x="11844338" y="1989138"/>
          <p14:tracePt t="6888" x="11776075" y="2217738"/>
          <p14:tracePt t="6891" x="11733213" y="2438400"/>
          <p14:tracePt t="6899" x="11682413" y="2668588"/>
          <p14:tracePt t="6906" x="11639550" y="2914650"/>
          <p14:tracePt t="6914" x="11606213" y="3109913"/>
          <p14:tracePt t="6921" x="11580813" y="3314700"/>
          <p14:tracePt t="6929" x="11563350" y="3527425"/>
          <p14:tracePt t="6937" x="11563350" y="3687763"/>
          <p14:tracePt t="6949" x="11563350" y="3824288"/>
          <p14:tracePt t="6955" x="11563350" y="3951288"/>
          <p14:tracePt t="6962" x="11563350" y="4052888"/>
          <p14:tracePt t="6972" x="11563350" y="4130675"/>
          <p14:tracePt t="6979" x="11571288" y="4206875"/>
          <p14:tracePt t="6989" x="11580813" y="4249738"/>
          <p14:tracePt t="6994" x="11588750" y="4283075"/>
          <p14:tracePt t="7003" x="11588750" y="4325938"/>
          <p14:tracePt t="7010" x="11588750" y="4351338"/>
          <p14:tracePt t="7019" x="11588750" y="4359275"/>
          <p14:tracePt t="7025" x="11588750" y="4368800"/>
          <p14:tracePt t="7035" x="11563350" y="4394200"/>
          <p14:tracePt t="7051" x="11555413" y="4394200"/>
          <p14:tracePt t="7058" x="11545888" y="4394200"/>
          <p14:tracePt t="7067" x="11530013" y="4394200"/>
          <p14:tracePt t="7085" x="11503025" y="4384675"/>
          <p14:tracePt t="7090" x="11495088" y="4376738"/>
          <p14:tracePt t="7098" x="11469688" y="4351338"/>
          <p14:tracePt t="7105" x="11426825" y="4316413"/>
          <p14:tracePt t="7113" x="11410950" y="4283075"/>
          <p14:tracePt t="7122" x="11368088" y="4232275"/>
          <p14:tracePt t="7129" x="11333163" y="4181475"/>
          <p14:tracePt t="7137" x="11282363" y="4105275"/>
          <p14:tracePt t="7146" x="11223625" y="4037013"/>
          <p14:tracePt t="7154" x="11147425" y="3960813"/>
          <p14:tracePt t="7162" x="11071225" y="3892550"/>
          <p14:tracePt t="7170" x="10985500" y="3849688"/>
          <p14:tracePt t="7177" x="10891838" y="3816350"/>
          <p14:tracePt t="7186" x="10790238" y="3798888"/>
          <p14:tracePt t="7194" x="10688638" y="3790950"/>
          <p14:tracePt t="7202" x="10560050" y="3781425"/>
          <p14:tracePt t="7209" x="10407650" y="3781425"/>
          <p14:tracePt t="7219" x="10245725" y="3781425"/>
          <p14:tracePt t="7225" x="10075863" y="3798888"/>
          <p14:tracePt t="7235" x="9847263" y="3849688"/>
          <p14:tracePt t="7241" x="9609138" y="3935413"/>
          <p14:tracePt t="7250" x="9380538" y="3986213"/>
          <p14:tracePt t="7257" x="9158288" y="4037013"/>
          <p14:tracePt t="7266" x="8921750" y="4121150"/>
          <p14:tracePt t="7273" x="8724900" y="4197350"/>
          <p14:tracePt t="7283" x="8547100" y="4291013"/>
          <p14:tracePt t="7289" x="8402638" y="4359275"/>
          <p14:tracePt t="7299" x="8291513" y="4394200"/>
          <p14:tracePt t="7305" x="8224838" y="4435475"/>
          <p14:tracePt t="7313" x="8215313" y="4435475"/>
          <p14:tracePt t="7321" x="8215313" y="4445000"/>
          <p14:tracePt t="7337" x="8224838" y="4460875"/>
          <p14:tracePt t="7345" x="8258175" y="4470400"/>
          <p14:tracePt t="7361" x="8275638" y="4486275"/>
          <p14:tracePt t="7369" x="8318500" y="4521200"/>
          <p14:tracePt t="7377" x="8326438" y="4538663"/>
          <p14:tracePt t="7385" x="8351838" y="4554538"/>
          <p14:tracePt t="7393" x="8369300" y="4564063"/>
          <p14:tracePt t="7401" x="8402638" y="4572000"/>
          <p14:tracePt t="7409" x="8420100" y="4572000"/>
          <p14:tracePt t="7417" x="8435975" y="4579938"/>
          <p14:tracePt t="7425" x="8478838" y="4579938"/>
          <p14:tracePt t="7435" x="8539163" y="4579938"/>
          <p14:tracePt t="7441" x="8605838" y="4579938"/>
          <p14:tracePt t="7451" x="8683625" y="4579938"/>
          <p14:tracePt t="7458" x="8742363" y="4579938"/>
          <p14:tracePt t="7466" x="8785225" y="4579938"/>
          <p14:tracePt t="7473" x="8818563" y="4579938"/>
          <p14:tracePt t="7484" x="8869363" y="4579938"/>
          <p14:tracePt t="7489" x="8894763" y="4589463"/>
          <p14:tracePt t="7595" x="8894763" y="4597400"/>
          <p14:tracePt t="7603" x="8886825" y="4597400"/>
          <p14:tracePt t="7754" x="8878888" y="4605338"/>
          <p14:tracePt t="24814" x="8869363" y="4605338"/>
          <p14:tracePt t="24832" x="8869363" y="4589463"/>
          <p14:tracePt t="24839" x="8869363" y="4538663"/>
          <p14:tracePt t="24850" x="8861425" y="4214813"/>
          <p14:tracePt t="24856" x="8861425" y="3594100"/>
          <p14:tracePt t="24868" x="8861425" y="2922588"/>
          <p14:tracePt t="24871" x="8843963" y="2260600"/>
          <p14:tracePt t="24884" x="8810625" y="1657350"/>
          <p14:tracePt t="24900" x="8504238" y="755650"/>
          <p14:tracePt t="24904" x="8351838" y="501650"/>
          <p14:tracePt t="24911" x="8189913" y="331788"/>
          <p14:tracePt t="24919" x="8062913" y="195263"/>
          <p14:tracePt t="24926" x="7867650" y="33338"/>
          <p14:tracePt t="25338" x="4851400" y="450850"/>
          <p14:tracePt t="25342" x="5003800" y="739775"/>
          <p14:tracePt t="25349" x="5132388" y="1011238"/>
          <p14:tracePt t="25357" x="5267325" y="1300163"/>
          <p14:tracePt t="25365" x="5403850" y="1563688"/>
          <p14:tracePt t="25373" x="5522913" y="1827213"/>
          <p14:tracePt t="25381" x="5657850" y="2116138"/>
          <p14:tracePt t="25389" x="5794375" y="2405063"/>
          <p14:tracePt t="25398" x="5913438" y="2668588"/>
          <p14:tracePt t="25405" x="6024563" y="2889250"/>
          <p14:tracePt t="25414" x="6126163" y="3135313"/>
          <p14:tracePt t="25420" x="6184900" y="3340100"/>
          <p14:tracePt t="25431" x="6227763" y="3484563"/>
          <p14:tracePt t="25437" x="6261100" y="3594100"/>
          <p14:tracePt t="25446" x="6286500" y="3705225"/>
          <p14:tracePt t="25453" x="6311900" y="3773488"/>
          <p14:tracePt t="25463" x="6329363" y="3781425"/>
          <p14:tracePt t="25469" x="6346825" y="3781425"/>
          <p14:tracePt t="25484" x="6354763" y="3781425"/>
          <p14:tracePt t="25492" x="6389688" y="3763963"/>
          <p14:tracePt t="25500" x="6389688" y="3722688"/>
          <p14:tracePt t="25508" x="6397625" y="3646488"/>
          <p14:tracePt t="25516" x="6440488" y="3509963"/>
          <p14:tracePt t="25524" x="6491288" y="3330575"/>
          <p14:tracePt t="25533" x="6534150" y="3144838"/>
          <p14:tracePt t="25540" x="6575425" y="2897188"/>
          <p14:tracePt t="25549" x="6610350" y="2566988"/>
          <p14:tracePt t="25556" x="6584950" y="2098675"/>
          <p14:tracePt t="25565" x="6567488" y="1885950"/>
          <p14:tracePt t="25644" x="6559550" y="1885950"/>
          <p14:tracePt t="25661" x="6559550" y="1878013"/>
          <p14:tracePt t="25710" x="6534150" y="1903413"/>
          <p14:tracePt t="25725" x="6516688" y="1920875"/>
          <p14:tracePt t="25733" x="6508750" y="1946275"/>
          <p14:tracePt t="25741" x="6508750" y="1963738"/>
          <p14:tracePt t="25749" x="6550025" y="1971675"/>
          <p14:tracePt t="25758" x="6661150" y="1989138"/>
          <p14:tracePt t="25767" x="6823075" y="2005013"/>
          <p14:tracePt t="25773" x="7112000" y="2055813"/>
          <p14:tracePt t="25782" x="7493000" y="2133600"/>
          <p14:tracePt t="25789" x="7977188" y="2252663"/>
          <p14:tracePt t="25799" x="8435975" y="2405063"/>
          <p14:tracePt t="25806" x="8853488" y="2541588"/>
          <p14:tracePt t="25815" x="9201150" y="2651125"/>
          <p14:tracePt t="25822" x="9507538" y="2770188"/>
          <p14:tracePt t="25831" x="9728200" y="2881313"/>
          <p14:tracePt t="25838" x="9915525" y="3000375"/>
          <p14:tracePt t="25847" x="9999663" y="3084513"/>
          <p14:tracePt t="25853" x="10067925" y="3186113"/>
          <p14:tracePt t="25864" x="10118725" y="3271838"/>
          <p14:tracePt t="25882" x="10186988" y="3459163"/>
          <p14:tracePt t="25885" x="10220325" y="3552825"/>
          <p14:tracePt t="25894" x="10237788" y="3636963"/>
          <p14:tracePt t="25901" x="10245725" y="3738563"/>
          <p14:tracePt t="25910" x="10255250" y="3824288"/>
          <p14:tracePt t="25918" x="10255250" y="3892550"/>
          <p14:tracePt t="25925" x="10245725" y="3943350"/>
          <p14:tracePt t="25933" x="10229850" y="3976688"/>
          <p14:tracePt t="25941" x="10229850" y="3986213"/>
          <p14:tracePt t="26049" x="10245725" y="3986213"/>
          <p14:tracePt t="26054" x="10255250" y="3986213"/>
          <p14:tracePt t="26062" x="10280650" y="3986213"/>
          <p14:tracePt t="26069" x="10390188" y="3986213"/>
          <p14:tracePt t="26077" x="10534650" y="3986213"/>
          <p14:tracePt t="26084" x="10628313" y="3986213"/>
          <p14:tracePt t="26092" x="10637838" y="3986213"/>
          <p14:tracePt t="26108" x="10628313" y="3986213"/>
          <p14:tracePt t="26116" x="10620375" y="3986213"/>
          <p14:tracePt t="26124" x="10602913" y="3968750"/>
          <p14:tracePt t="26133" x="10569575" y="3960813"/>
          <p14:tracePt t="26140" x="10483850" y="3908425"/>
          <p14:tracePt t="26148" x="10399713" y="3867150"/>
          <p14:tracePt t="26156" x="10313988" y="3798888"/>
          <p14:tracePt t="26165" x="10229850" y="3730625"/>
          <p14:tracePt t="26172" x="10126663" y="3671888"/>
          <p14:tracePt t="26182" x="9991725" y="3594100"/>
          <p14:tracePt t="26188" x="9829800" y="3509963"/>
          <p14:tracePt t="26198" x="9685338" y="3441700"/>
          <p14:tracePt t="26204" x="9532938" y="3373438"/>
          <p14:tracePt t="26214" x="9363075" y="3297238"/>
          <p14:tracePt t="26220" x="9201150" y="3246438"/>
          <p14:tracePt t="26230" x="9031288" y="3203575"/>
          <p14:tracePt t="26236" x="8869363" y="3144838"/>
          <p14:tracePt t="26247" x="8716963" y="3084513"/>
          <p14:tracePt t="26253" x="8615363" y="3041650"/>
          <p14:tracePt t="26264" x="8521700" y="3000375"/>
          <p14:tracePt t="26269" x="8453438" y="2965450"/>
          <p14:tracePt t="26277" x="8385175" y="2940050"/>
          <p14:tracePt t="26285" x="8351838" y="2922588"/>
          <p14:tracePt t="26293" x="8343900" y="2914650"/>
          <p14:tracePt t="26366" x="8334375" y="2914650"/>
          <p14:tracePt t="26374" x="8326438" y="2914650"/>
          <p14:tracePt t="26383" x="8308975" y="2914650"/>
          <p14:tracePt t="26390" x="8291513" y="2914650"/>
          <p14:tracePt t="26400" x="8275638" y="2914650"/>
          <p14:tracePt t="26432" x="8266113" y="2914650"/>
          <p14:tracePt t="28065" x="8250238" y="2932113"/>
          <p14:tracePt t="28073" x="8240713" y="2932113"/>
          <p14:tracePt t="28081" x="8207375" y="2949575"/>
          <p14:tracePt t="28090" x="8174038" y="2974975"/>
          <p14:tracePt t="28099" x="8121650" y="3008313"/>
          <p14:tracePt t="28105" x="8037513" y="3051175"/>
          <p14:tracePt t="28115" x="7961313" y="3094038"/>
          <p14:tracePt t="28121" x="7900988" y="3127375"/>
          <p14:tracePt t="28131" x="7859713" y="3152775"/>
          <p14:tracePt t="28137" x="7832725" y="3170238"/>
          <p14:tracePt t="28147" x="7832725" y="3178175"/>
          <p14:tracePt t="28154" x="7816850" y="3195638"/>
          <p14:tracePt t="28164" x="7807325" y="3211513"/>
          <p14:tracePt t="28170" x="7791450" y="3246438"/>
          <p14:tracePt t="28180" x="7773988" y="3263900"/>
          <p14:tracePt t="28186" x="7756525" y="3289300"/>
          <p14:tracePt t="28197" x="7731125" y="3330575"/>
          <p14:tracePt t="28202" x="7688263" y="3390900"/>
          <p14:tracePt t="28209" x="7621588" y="3459163"/>
          <p14:tracePt t="28217" x="7553325" y="3502025"/>
          <p14:tracePt t="28225" x="7467600" y="3543300"/>
          <p14:tracePt t="28233" x="7400925" y="3560763"/>
          <p14:tracePt t="28241" x="7383463" y="3560763"/>
          <p14:tracePt t="28257" x="7373938" y="3560763"/>
          <p14:tracePt t="28281" x="7383463" y="3560763"/>
          <p14:tracePt t="28289" x="7416800" y="3543300"/>
          <p14:tracePt t="28297" x="7451725" y="3527425"/>
          <p14:tracePt t="28305" x="7485063" y="3509963"/>
          <p14:tracePt t="28315" x="7518400" y="3492500"/>
          <p14:tracePt t="28321" x="7527925" y="3484563"/>
          <p14:tracePt t="28633" x="7527925" y="3492500"/>
          <p14:tracePt t="28640" x="7518400" y="3502025"/>
          <p14:tracePt t="28648" x="7493000" y="3535363"/>
          <p14:tracePt t="28656" x="7477125" y="3552825"/>
          <p14:tracePt t="28665" x="7459663" y="3568700"/>
          <p14:tracePt t="28672" x="7442200" y="3586163"/>
          <p14:tracePt t="28681" x="7426325" y="3594100"/>
          <p14:tracePt t="28688" x="7416800" y="3611563"/>
          <p14:tracePt t="28697" x="7408863" y="3611563"/>
          <p14:tracePt t="28714" x="7400925" y="3619500"/>
          <p14:tracePt t="28736" x="7400925" y="3629025"/>
          <p14:tracePt t="28778" x="7391400" y="3636963"/>
          <p14:tracePt t="29274" x="7391400" y="3629025"/>
          <p14:tracePt t="29283" x="7391400" y="3619500"/>
          <p14:tracePt t="29291" x="7391400" y="3611563"/>
          <p14:tracePt t="29301" x="7408863" y="3603625"/>
          <p14:tracePt t="29307" x="7408863" y="3594100"/>
          <p14:tracePt t="29317" x="7416800" y="3586163"/>
          <p14:tracePt t="29323" x="7426325" y="3586163"/>
          <p14:tracePt t="29931" x="7426325" y="3594100"/>
          <p14:tracePt t="29938" x="7416800" y="3611563"/>
          <p14:tracePt t="29947" x="7400925" y="3654425"/>
          <p14:tracePt t="29956" x="7383463" y="3713163"/>
          <p14:tracePt t="29963" x="7358063" y="3763963"/>
          <p14:tracePt t="29970" x="7332663" y="3816350"/>
          <p14:tracePt t="29980" x="7307263" y="3867150"/>
          <p14:tracePt t="29986" x="7289800" y="3883025"/>
          <p14:tracePt t="29997" x="7272338" y="3892550"/>
          <p14:tracePt t="30001" x="7264400" y="3892550"/>
          <p14:tracePt t="30012" x="7256463" y="3883025"/>
          <p14:tracePt t="30018" x="7256463" y="3867150"/>
          <p14:tracePt t="30034" x="7272338" y="3849688"/>
          <p14:tracePt t="30041" x="7297738" y="3824288"/>
          <p14:tracePt t="30049" x="7340600" y="3790950"/>
          <p14:tracePt t="30057" x="7373938" y="3756025"/>
          <p14:tracePt t="30065" x="7400925" y="3722688"/>
          <p14:tracePt t="30073" x="7416800" y="3671888"/>
          <p14:tracePt t="30081" x="7434263" y="3629025"/>
          <p14:tracePt t="30097" x="7434263" y="3619500"/>
          <p14:tracePt t="30228" x="7434263" y="3629025"/>
          <p14:tracePt t="30235" x="7434263" y="3636963"/>
          <p14:tracePt t="30258" x="7434263" y="3662363"/>
          <p14:tracePt t="30267" x="7426325" y="3679825"/>
          <p14:tracePt t="30274" x="7426325" y="3713163"/>
          <p14:tracePt t="30285" x="7442200" y="3763963"/>
          <p14:tracePt t="30290" x="7459663" y="3816350"/>
          <p14:tracePt t="30298" x="7477125" y="3857625"/>
          <p14:tracePt t="30305" x="7493000" y="3908425"/>
          <p14:tracePt t="30315" x="7493000" y="3917950"/>
          <p14:tracePt t="30323" x="7493000" y="3951288"/>
          <p14:tracePt t="30330" x="7493000" y="3960813"/>
          <p14:tracePt t="30337" x="7493000" y="3968750"/>
          <p14:tracePt t="30346" x="7493000" y="3976688"/>
          <p14:tracePt t="30386" x="7493000" y="3994150"/>
          <p14:tracePt t="30394" x="7502525" y="4002088"/>
          <p14:tracePt t="30401" x="7527925" y="4011613"/>
          <p14:tracePt t="30413" x="7545388" y="4037013"/>
          <p14:tracePt t="30418" x="7545388" y="4044950"/>
          <p14:tracePt t="30426" x="7553325" y="4044950"/>
          <p14:tracePt t="30482" x="7561263" y="4044950"/>
          <p14:tracePt t="30499" x="7578725" y="4037013"/>
          <p14:tracePt t="30506" x="7612063" y="4011613"/>
          <p14:tracePt t="30515" x="7621588" y="4002088"/>
          <p14:tracePt t="30522" x="7637463" y="3994150"/>
          <p14:tracePt t="30697" x="7646988" y="3986213"/>
          <p14:tracePt t="30801" x="7662863" y="3976688"/>
          <p14:tracePt t="30817" x="7672388" y="3968750"/>
          <p14:tracePt t="30834" x="7680325" y="3968750"/>
          <p14:tracePt t="30842" x="7688263" y="3968750"/>
          <p14:tracePt t="30849" x="7697788" y="3968750"/>
          <p14:tracePt t="30858" x="7715250" y="3968750"/>
          <p14:tracePt t="30865" x="7731125" y="3968750"/>
          <p14:tracePt t="30874" x="7740650" y="3968750"/>
          <p14:tracePt t="30882" x="7756525" y="3968750"/>
          <p14:tracePt t="30897" x="7766050" y="3968750"/>
          <p14:tracePt t="30947" x="7766050" y="3986213"/>
          <p14:tracePt t="30953" x="7731125" y="4002088"/>
          <p14:tracePt t="30962" x="7688263" y="4019550"/>
          <p14:tracePt t="30969" x="7672388" y="4019550"/>
          <p14:tracePt t="30978" x="7629525" y="4027488"/>
          <p14:tracePt t="30985" x="7570788" y="4037013"/>
          <p14:tracePt t="30996" x="7502525" y="4044950"/>
          <p14:tracePt t="31001" x="7434263" y="4052888"/>
          <p14:tracePt t="31014" x="7348538" y="4052888"/>
          <p14:tracePt t="31021" x="7281863" y="4052888"/>
          <p14:tracePt t="31031" x="7213600" y="4052888"/>
          <p14:tracePt t="31037" x="7153275" y="4037013"/>
          <p14:tracePt t="31047" x="7094538" y="4011613"/>
          <p14:tracePt t="31053" x="7018338" y="3968750"/>
          <p14:tracePt t="31063" x="6967538" y="3935413"/>
          <p14:tracePt t="31069" x="6932613" y="3917950"/>
          <p14:tracePt t="31078" x="6889750" y="3883025"/>
          <p14:tracePt t="31085" x="6856413" y="3849688"/>
          <p14:tracePt t="31095" x="6823075" y="3790950"/>
          <p14:tracePt t="31101" x="6788150" y="3705225"/>
          <p14:tracePt t="31111" x="6754813" y="3594100"/>
          <p14:tracePt t="31118" x="6711950" y="3424238"/>
          <p14:tracePt t="31125" x="6686550" y="3203575"/>
          <p14:tracePt t="31134" x="6661150" y="2940050"/>
          <p14:tracePt t="31141" x="6643688" y="2617788"/>
          <p14:tracePt t="31149" x="6626225" y="2286000"/>
          <p14:tracePt t="31157" x="6626225" y="1895475"/>
          <p14:tracePt t="31165" x="6626225" y="1504950"/>
          <p14:tracePt t="31173" x="6635750" y="1112838"/>
          <p14:tracePt t="31181" x="6653213" y="765175"/>
          <p14:tracePt t="31189" x="6694488" y="519113"/>
          <p14:tracePt t="31197" x="6719888" y="322263"/>
          <p14:tracePt t="31205" x="6737350" y="169863"/>
          <p14:tracePt t="31214" x="6745288" y="68263"/>
          <p14:tracePt t="31471" x="6907213" y="127000"/>
          <p14:tracePt t="31480" x="6915150" y="212725"/>
          <p14:tracePt t="31486" x="6924675" y="280988"/>
          <p14:tracePt t="31497" x="6924675" y="357188"/>
          <p14:tracePt t="31502" x="6924675" y="425450"/>
          <p14:tracePt t="31512" x="6924675" y="492125"/>
          <p14:tracePt t="31517" x="6915150" y="552450"/>
          <p14:tracePt t="31525" x="6907213" y="603250"/>
          <p14:tracePt t="31533" x="6907213" y="646113"/>
          <p14:tracePt t="31541" x="6907213" y="688975"/>
          <p14:tracePt t="31549" x="6907213" y="714375"/>
          <p14:tracePt t="31557" x="6907213" y="747713"/>
          <p14:tracePt t="31565" x="6907213" y="773113"/>
          <p14:tracePt t="31573" x="6907213" y="798513"/>
          <p14:tracePt t="31589" x="6907213" y="815975"/>
          <p14:tracePt t="31598" x="6915150" y="833438"/>
          <p14:tracePt t="31622" x="6915150" y="841375"/>
          <p14:tracePt t="31919" x="6907213" y="841375"/>
          <p14:tracePt t="31935" x="6873875" y="833438"/>
          <p14:tracePt t="31943" x="6848475" y="815975"/>
          <p14:tracePt t="31952" x="6823075" y="798513"/>
          <p14:tracePt t="31958" x="6788150" y="798513"/>
          <p14:tracePt t="31965" x="6754813" y="781050"/>
          <p14:tracePt t="31973" x="6745288" y="773113"/>
          <p14:tracePt t="31981" x="6719888" y="765175"/>
          <p14:tracePt t="31990" x="6704013" y="765175"/>
          <p14:tracePt t="31998" x="6686550" y="765175"/>
          <p14:tracePt t="32005" x="6669088" y="765175"/>
          <p14:tracePt t="32014" x="6661150" y="755650"/>
          <p14:tracePt t="32022" x="6643688" y="747713"/>
          <p14:tracePt t="32034" x="6635750" y="747713"/>
          <p14:tracePt t="32047" x="6626225" y="747713"/>
          <p14:tracePt t="32053" x="6618288" y="747713"/>
          <p14:tracePt t="32069" x="6600825" y="739775"/>
          <p14:tracePt t="32078" x="6584950" y="730250"/>
          <p14:tracePt t="32096" x="6567488" y="722313"/>
          <p14:tracePt t="32101" x="6550025" y="714375"/>
          <p14:tracePt t="32191" x="6534150" y="704850"/>
          <p14:tracePt t="33246" x="6524625" y="704850"/>
          <p14:tracePt t="33279" x="6524625" y="722313"/>
          <p14:tracePt t="33287" x="6516688" y="773113"/>
          <p14:tracePt t="33296" x="6516688" y="841375"/>
          <p14:tracePt t="33301" x="6516688" y="917575"/>
          <p14:tracePt t="33312" x="6516688" y="1019175"/>
          <p14:tracePt t="33317" x="6524625" y="1130300"/>
          <p14:tracePt t="33327" x="6534150" y="1257300"/>
          <p14:tracePt t="33333" x="6559550" y="1401763"/>
          <p14:tracePt t="33341" x="6592888" y="1555750"/>
          <p14:tracePt t="33349" x="6626225" y="1758950"/>
          <p14:tracePt t="33357" x="6661150" y="1938338"/>
          <p14:tracePt t="33364" x="6704013" y="2159000"/>
          <p14:tracePt t="33374" x="6729413" y="2336800"/>
          <p14:tracePt t="33382" x="6745288" y="2489200"/>
          <p14:tracePt t="33389" x="6770688" y="2686050"/>
          <p14:tracePt t="33397" x="6797675" y="2881313"/>
          <p14:tracePt t="33405" x="6823075" y="3059113"/>
          <p14:tracePt t="33413" x="6856413" y="3254375"/>
          <p14:tracePt t="33421" x="6907213" y="3484563"/>
          <p14:tracePt t="33430" x="6950075" y="3705225"/>
          <p14:tracePt t="33437" x="6992938" y="3935413"/>
          <p14:tracePt t="33447" x="7034213" y="4113213"/>
          <p14:tracePt t="33453" x="7085013" y="4257675"/>
          <p14:tracePt t="33462" x="7112000" y="4368800"/>
          <p14:tracePt t="33469" x="7137400" y="4478338"/>
          <p14:tracePt t="33478" x="7170738" y="4572000"/>
          <p14:tracePt t="33485" x="7188200" y="4648200"/>
          <p14:tracePt t="33495" x="7213600" y="4716463"/>
          <p14:tracePt t="33501" x="7246938" y="4792663"/>
          <p14:tracePt t="33513" x="7272338" y="4843463"/>
          <p14:tracePt t="33517" x="7281863" y="4852988"/>
          <p14:tracePt t="33525" x="7289800" y="4860925"/>
          <p14:tracePt t="33533" x="7297738" y="4860925"/>
          <p14:tracePt t="33549" x="7297738" y="4868863"/>
          <p14:tracePt t="33565" x="7297738" y="4878388"/>
          <p14:tracePt t="33573" x="7307263" y="4886325"/>
          <p14:tracePt t="33581" x="7307263" y="4894263"/>
          <p14:tracePt t="33589" x="7340600" y="4929188"/>
          <p14:tracePt t="33597" x="7348538" y="4954588"/>
          <p14:tracePt t="33605" x="7373938" y="4979988"/>
          <p14:tracePt t="33613" x="7391400" y="5005388"/>
          <p14:tracePt t="33621" x="7416800" y="5022850"/>
          <p14:tracePt t="33630" x="7442200" y="5073650"/>
          <p14:tracePt t="33637" x="7493000" y="5141913"/>
          <p14:tracePt t="33646" x="7535863" y="5200650"/>
          <p14:tracePt t="33653" x="7586663" y="5260975"/>
          <p14:tracePt t="33665" x="7637463" y="5311775"/>
          <p14:tracePt t="33673" x="7688263" y="5353050"/>
          <p14:tracePt t="33681" x="7731125" y="5387975"/>
          <p14:tracePt t="33689" x="7766050" y="5413375"/>
          <p14:tracePt t="33697" x="7791450" y="5430838"/>
          <p14:tracePt t="33705" x="7807325" y="5456238"/>
          <p14:tracePt t="33714" x="7816850" y="5456238"/>
          <p14:tracePt t="33721" x="7824788" y="5464175"/>
          <p14:tracePt t="33731" x="7824788" y="5472113"/>
          <p14:tracePt t="33737" x="7842250" y="5481638"/>
          <p14:tracePt t="33747" x="7850188" y="5497513"/>
          <p14:tracePt t="33753" x="7859713" y="5497513"/>
          <p14:tracePt t="33763" x="7867650" y="5514975"/>
          <p14:tracePt t="33769" x="7875588" y="5524500"/>
          <p14:tracePt t="33779" x="7885113" y="5532438"/>
          <p14:tracePt t="33785" x="7918450" y="5557838"/>
          <p14:tracePt t="33796" x="7943850" y="5575300"/>
          <p14:tracePt t="33801" x="8004175" y="5575300"/>
          <p14:tracePt t="33812" x="8105775" y="5575300"/>
          <p14:tracePt t="33817" x="8232775" y="5557838"/>
          <p14:tracePt t="33828" x="8402638" y="5497513"/>
          <p14:tracePt t="33833" x="8572500" y="5421313"/>
          <p14:tracePt t="33841" x="8750300" y="5387975"/>
          <p14:tracePt t="33849" x="8759825" y="5380038"/>
          <p14:tracePt t="34099" x="8785225" y="5380038"/>
          <p14:tracePt t="34107" x="8793163" y="5405438"/>
          <p14:tracePt t="34114" x="8785225" y="5430838"/>
          <p14:tracePt t="34121" x="8777288" y="5456238"/>
          <p14:tracePt t="34130" x="8759825" y="5481638"/>
          <p14:tracePt t="34137" x="8759825" y="5497513"/>
          <p14:tracePt t="34146" x="8750300" y="5497513"/>
          <p14:tracePt t="34153" x="8742363" y="5507038"/>
          <p14:tracePt t="34179" x="8742363" y="5514975"/>
          <p14:tracePt t="34201" x="8750300" y="5514975"/>
          <p14:tracePt t="34209" x="8759825" y="5514975"/>
          <p14:tracePt t="34217" x="8777288" y="5524500"/>
          <p14:tracePt t="34241" x="8785225" y="5532438"/>
          <p14:tracePt t="34250" x="8793163" y="5532438"/>
          <p14:tracePt t="34258" x="8802688" y="5532438"/>
          <p14:tracePt t="34274" x="8818563" y="5540375"/>
          <p14:tracePt t="34289" x="8828088" y="5540375"/>
          <p14:tracePt t="34306" x="8828088" y="5549900"/>
          <p14:tracePt t="34595" x="8828088" y="5524500"/>
          <p14:tracePt t="34602" x="8828088" y="5489575"/>
          <p14:tracePt t="34613" x="8828088" y="5464175"/>
          <p14:tracePt t="34617" x="8828088" y="5421313"/>
          <p14:tracePt t="34628" x="8810625" y="5370513"/>
          <p14:tracePt t="34633" x="8793163" y="5319713"/>
          <p14:tracePt t="34642" x="8777288" y="5268913"/>
          <p14:tracePt t="34649" x="8742363" y="5208588"/>
          <p14:tracePt t="34657" x="8709025" y="5132388"/>
          <p14:tracePt t="34665" x="8691563" y="5099050"/>
          <p14:tracePt t="34673" x="8683625" y="5048250"/>
          <p14:tracePt t="34681" x="8674100" y="5013325"/>
          <p14:tracePt t="34689" x="8666163" y="4979988"/>
          <p14:tracePt t="34697" x="8658225" y="4946650"/>
          <p14:tracePt t="34705" x="8648700" y="4919663"/>
          <p14:tracePt t="34713" x="8648700" y="4911725"/>
          <p14:tracePt t="34721" x="8648700" y="4903788"/>
          <p14:tracePt t="34827" x="8640763" y="4894263"/>
          <p14:tracePt t="34955" x="8632825" y="4894263"/>
          <p14:tracePt t="34980" x="8623300" y="4903788"/>
          <p14:tracePt t="34985" x="8589963" y="4919663"/>
          <p14:tracePt t="34994" x="8572500" y="4929188"/>
          <p14:tracePt t="35001" x="8564563" y="4937125"/>
          <p14:tracePt t="35011" x="8547100" y="4937125"/>
          <p14:tracePt t="35017" x="8521700" y="4972050"/>
          <p14:tracePt t="35025" x="8478838" y="5005388"/>
          <p14:tracePt t="35033" x="8462963" y="5013325"/>
          <p14:tracePt t="35040" x="8428038" y="5048250"/>
          <p14:tracePt t="35049" x="8359775" y="5099050"/>
          <p14:tracePt t="35057" x="8301038" y="5149850"/>
          <p14:tracePt t="35065" x="8224838" y="5218113"/>
          <p14:tracePt t="35073" x="8139113" y="5294313"/>
          <p14:tracePt t="35081" x="8062913" y="5362575"/>
          <p14:tracePt t="35089" x="7986713" y="5421313"/>
          <p14:tracePt t="35097" x="7910513" y="5481638"/>
          <p14:tracePt t="35105" x="7842250" y="5524500"/>
          <p14:tracePt t="35113" x="7773988" y="5557838"/>
          <p14:tracePt t="35121" x="7715250" y="5591175"/>
          <p14:tracePt t="35129" x="7662863" y="5600700"/>
          <p14:tracePt t="35137" x="7612063" y="5626100"/>
          <p14:tracePt t="35145" x="7561263" y="5659438"/>
          <p14:tracePt t="35153" x="7510463" y="5694363"/>
          <p14:tracePt t="35162" x="7459663" y="5727700"/>
          <p14:tracePt t="35169" x="7391400" y="5778500"/>
          <p14:tracePt t="35179" x="7332663" y="5821363"/>
          <p14:tracePt t="35185" x="7281863" y="5864225"/>
          <p14:tracePt t="35194" x="7229475" y="5905500"/>
          <p14:tracePt t="35201" x="7188200" y="5940425"/>
          <p14:tracePt t="35212" x="7137400" y="5983288"/>
          <p14:tracePt t="35217" x="7077075" y="6016625"/>
          <p14:tracePt t="35228" x="7008813" y="6049963"/>
          <p14:tracePt t="35233" x="6950075" y="6092825"/>
          <p14:tracePt t="35241" x="6907213" y="6110288"/>
          <p14:tracePt t="35249" x="6864350" y="6135688"/>
          <p14:tracePt t="35259" x="6813550" y="6161088"/>
          <p14:tracePt t="35265" x="6770688" y="6186488"/>
          <p14:tracePt t="35273" x="6762750" y="6194425"/>
          <p14:tracePt t="35281" x="6737350" y="6194425"/>
          <p14:tracePt t="35289" x="6729413" y="6194425"/>
          <p14:tracePt t="35297" x="6711950" y="6194425"/>
          <p14:tracePt t="35305" x="6711950" y="6203950"/>
          <p14:tracePt t="35321" x="6704013" y="6203950"/>
          <p14:tracePt t="35337" x="6694488" y="6203950"/>
          <p14:tracePt t="35353" x="6686550" y="6203950"/>
          <p14:tracePt t="35362" x="6678613" y="6203950"/>
          <p14:tracePt t="35369" x="6669088" y="6211888"/>
          <p14:tracePt t="35379" x="6661150" y="6211888"/>
          <p14:tracePt t="35395" x="6626225" y="6211888"/>
          <p14:tracePt t="35401" x="6618288" y="6211888"/>
          <p14:tracePt t="35412" x="6584950" y="6211888"/>
          <p14:tracePt t="35417" x="6567488" y="6211888"/>
          <p14:tracePt t="35427" x="6550025" y="6211888"/>
          <p14:tracePt t="35433" x="6542088" y="6211888"/>
          <p14:tracePt t="35441" x="6534150" y="6211888"/>
          <p14:tracePt t="35449" x="6524625" y="6221413"/>
          <p14:tracePt t="35457" x="6516688" y="6221413"/>
          <p14:tracePt t="35531" x="6508750" y="6229350"/>
          <p14:tracePt t="35754" x="6508750" y="6211888"/>
          <p14:tracePt t="35763" x="6508750" y="6186488"/>
          <p14:tracePt t="35770" x="6508750" y="6169025"/>
          <p14:tracePt t="35781" x="6508750" y="6143625"/>
          <p14:tracePt t="35785" x="6508750" y="6118225"/>
          <p14:tracePt t="35795" x="6508750" y="6084888"/>
          <p14:tracePt t="35801" x="6516688" y="6034088"/>
          <p14:tracePt t="35811" x="6534150" y="5957888"/>
          <p14:tracePt t="35817" x="6567488" y="5864225"/>
          <p14:tracePt t="35827" x="6584950" y="5753100"/>
          <p14:tracePt t="35833" x="6600825" y="5626100"/>
          <p14:tracePt t="35841" x="6643688" y="5507038"/>
          <p14:tracePt t="35849" x="6669088" y="5395913"/>
          <p14:tracePt t="35857" x="6711950" y="5294313"/>
          <p14:tracePt t="35865" x="6745288" y="5175250"/>
          <p14:tracePt t="35879" x="6788150" y="5056188"/>
          <p14:tracePt t="35881" x="6838950" y="4929188"/>
          <p14:tracePt t="35889" x="6889750" y="4818063"/>
          <p14:tracePt t="35897" x="6924675" y="4716463"/>
          <p14:tracePt t="35905" x="6967538" y="4622800"/>
          <p14:tracePt t="35914" x="6992938" y="4538663"/>
          <p14:tracePt t="35921" x="7018338" y="4478338"/>
          <p14:tracePt t="35930" x="7034213" y="4435475"/>
          <p14:tracePt t="35937" x="7051675" y="4394200"/>
          <p14:tracePt t="35946" x="7051675" y="4384675"/>
          <p14:tracePt t="35953" x="7059613" y="4376738"/>
          <p14:tracePt t="36049" x="7059613" y="4394200"/>
          <p14:tracePt t="36057" x="7059613" y="4419600"/>
          <p14:tracePt t="36065" x="7059613" y="4452938"/>
          <p14:tracePt t="36073" x="7077075" y="4486275"/>
          <p14:tracePt t="36081" x="7077075" y="4513263"/>
          <p14:tracePt t="36089" x="7119938" y="4554538"/>
          <p14:tracePt t="36097" x="7127875" y="4572000"/>
          <p14:tracePt t="36105" x="7145338" y="4589463"/>
          <p14:tracePt t="36113" x="7162800" y="4622800"/>
          <p14:tracePt t="36120" x="7188200" y="4657725"/>
          <p14:tracePt t="36129" x="7204075" y="4708525"/>
          <p14:tracePt t="36137" x="7221538" y="4749800"/>
          <p14:tracePt t="36146" x="7229475" y="4792663"/>
          <p14:tracePt t="36153" x="7229475" y="4843463"/>
          <p14:tracePt t="36163" x="7264400" y="4903788"/>
          <p14:tracePt t="36169" x="7272338" y="4972050"/>
          <p14:tracePt t="36179" x="7289800" y="5030788"/>
          <p14:tracePt t="36185" x="7307263" y="5106988"/>
          <p14:tracePt t="36195" x="7323138" y="5175250"/>
          <p14:tracePt t="36201" x="7340600" y="5235575"/>
          <p14:tracePt t="36211" x="7358063" y="5294313"/>
          <p14:tracePt t="36217" x="7366000" y="5345113"/>
          <p14:tracePt t="36225" x="7383463" y="5387975"/>
          <p14:tracePt t="36233" x="7383463" y="5413375"/>
          <p14:tracePt t="36241" x="7383463" y="5446713"/>
          <p14:tracePt t="36249" x="7391400" y="5489575"/>
          <p14:tracePt t="36257" x="7391400" y="5524500"/>
          <p14:tracePt t="36265" x="7391400" y="5549900"/>
          <p14:tracePt t="36273" x="7400925" y="5557838"/>
          <p14:tracePt t="36281" x="7400925" y="5575300"/>
          <p14:tracePt t="36297" x="7400925" y="5583238"/>
          <p14:tracePt t="36521" x="7400925" y="5591175"/>
          <p14:tracePt t="36539" x="7391400" y="5591175"/>
          <p14:tracePt t="37061" x="7400925" y="5591175"/>
          <p14:tracePt t="37069" x="7408863" y="5591175"/>
          <p14:tracePt t="37085" x="7416800" y="5591175"/>
          <p14:tracePt t="37143" x="7426325" y="5591175"/>
          <p14:tracePt t="37173" x="7416800" y="5583238"/>
          <p14:tracePt t="37181" x="7400925" y="5557838"/>
          <p14:tracePt t="37189" x="7373938" y="5540375"/>
          <p14:tracePt t="37197" x="7332663" y="5507038"/>
          <p14:tracePt t="37205" x="7297738" y="5472113"/>
          <p14:tracePt t="37213" x="7256463" y="5421313"/>
          <p14:tracePt t="37221" x="7204075" y="5362575"/>
          <p14:tracePt t="37229" x="7153275" y="5294313"/>
          <p14:tracePt t="37237" x="7094538" y="5226050"/>
          <p14:tracePt t="37246" x="7051675" y="5149850"/>
          <p14:tracePt t="37253" x="7000875" y="5081588"/>
          <p14:tracePt t="37262" x="6958013" y="4997450"/>
          <p14:tracePt t="37269" x="6932613" y="4911725"/>
          <p14:tracePt t="37279" x="6907213" y="4810125"/>
          <p14:tracePt t="37287" x="6899275" y="4708525"/>
          <p14:tracePt t="37297" x="6889750" y="4579938"/>
          <p14:tracePt t="37303" x="6889750" y="4460875"/>
          <p14:tracePt t="37315" x="6889750" y="4325938"/>
          <p14:tracePt t="37320" x="6899275" y="4156075"/>
          <p14:tracePt t="37330" x="6907213" y="3986213"/>
          <p14:tracePt t="37333" x="6932613" y="3790950"/>
          <p14:tracePt t="37345" x="6958013" y="3502025"/>
          <p14:tracePt t="37350" x="6983413" y="3238500"/>
          <p14:tracePt t="37358" x="7000875" y="2932113"/>
          <p14:tracePt t="37366" x="7018338" y="2676525"/>
          <p14:tracePt t="37373" x="7043738" y="2438400"/>
          <p14:tracePt t="37381" x="7069138" y="2192338"/>
          <p14:tracePt t="37390" x="7094538" y="1997075"/>
          <p14:tracePt t="37397" x="7102475" y="1827213"/>
          <p14:tracePt t="37406" x="7112000" y="1708150"/>
          <p14:tracePt t="37414" x="7119938" y="1581150"/>
          <p14:tracePt t="37421" x="7137400" y="1487488"/>
          <p14:tracePt t="37431" x="7137400" y="1427163"/>
          <p14:tracePt t="37446" x="7137400" y="1419225"/>
          <p14:tracePt t="37478" x="7137400" y="1427163"/>
          <p14:tracePt t="37485" x="7137400" y="1436688"/>
          <p14:tracePt t="37496" x="7137400" y="1462088"/>
          <p14:tracePt t="37502" x="7137400" y="1520825"/>
          <p14:tracePt t="37511" x="7137400" y="1589088"/>
          <p14:tracePt t="37518" x="7137400" y="1682750"/>
          <p14:tracePt t="37528" x="7137400" y="1793875"/>
          <p14:tracePt t="37534" x="7137400" y="1928813"/>
          <p14:tracePt t="37542" x="7137400" y="2141538"/>
          <p14:tracePt t="37549" x="7137400" y="2413000"/>
          <p14:tracePt t="37559" x="7137400" y="2719388"/>
          <p14:tracePt t="37565" x="7137400" y="3041650"/>
          <p14:tracePt t="37573" x="7137400" y="3382963"/>
          <p14:tracePt t="37581" x="7137400" y="3730625"/>
          <p14:tracePt t="37590" x="7137400" y="4079875"/>
          <p14:tracePt t="37597" x="7137400" y="4419600"/>
          <p14:tracePt t="37605" x="7137400" y="4673600"/>
          <p14:tracePt t="37614" x="7119938" y="4911725"/>
          <p14:tracePt t="37622" x="7112000" y="5081588"/>
          <p14:tracePt t="37629" x="7112000" y="5192713"/>
          <p14:tracePt t="37637" x="7112000" y="5286375"/>
          <p14:tracePt t="37647" x="7112000" y="5353050"/>
          <p14:tracePt t="37654" x="7112000" y="5421313"/>
          <p14:tracePt t="37663" x="7112000" y="5481638"/>
          <p14:tracePt t="37669" x="7112000" y="5524500"/>
          <p14:tracePt t="37679" x="7112000" y="5565775"/>
          <p14:tracePt t="37686" x="7112000" y="5616575"/>
          <p14:tracePt t="37696" x="7112000" y="5651500"/>
          <p14:tracePt t="37702" x="7102475" y="5676900"/>
          <p14:tracePt t="37711" x="7094538" y="5710238"/>
          <p14:tracePt t="37717" x="7094538" y="5745163"/>
          <p14:tracePt t="37729" x="7077075" y="5770563"/>
          <p14:tracePt t="37734" x="7059613" y="5788025"/>
          <p14:tracePt t="37745" x="7051675" y="5803900"/>
          <p14:tracePt t="37749" x="7034213" y="5829300"/>
          <p14:tracePt t="37757" x="7026275" y="5846763"/>
          <p14:tracePt t="37766" x="7008813" y="5854700"/>
          <p14:tracePt t="37774" x="6983413" y="5872163"/>
          <p14:tracePt t="37790" x="6967538" y="5889625"/>
          <p14:tracePt t="37797" x="6950075" y="5905500"/>
          <p14:tracePt t="37806" x="6942138" y="5922963"/>
          <p14:tracePt t="37815" x="6924675" y="5948363"/>
          <p14:tracePt t="37821" x="6924675" y="5965825"/>
          <p14:tracePt t="37830" x="6924675" y="5999163"/>
          <p14:tracePt t="37838" x="6924675" y="6024563"/>
          <p14:tracePt t="37846" x="6915150" y="6049963"/>
          <p14:tracePt t="37853" x="6915150" y="6059488"/>
          <p14:tracePt t="37863" x="6915150" y="6067425"/>
          <p14:tracePt t="37869" x="6915150" y="6076950"/>
          <p14:tracePt t="37895" x="6907213" y="6084888"/>
          <p14:tracePt t="38023" x="6889750" y="6084888"/>
          <p14:tracePt t="38039" x="6864350" y="6084888"/>
          <p14:tracePt t="38048" x="6831013" y="6049963"/>
          <p14:tracePt t="38054" x="6831013" y="6034088"/>
          <p14:tracePt t="38067" x="6805613" y="6016625"/>
          <p14:tracePt t="38071" x="6797675" y="5973763"/>
          <p14:tracePt t="38082" x="6762750" y="5922963"/>
          <p14:tracePt t="38085" x="6745288" y="5915025"/>
          <p14:tracePt t="38095" x="6737350" y="5889625"/>
          <p14:tracePt t="38102" x="6729413" y="5846763"/>
          <p14:tracePt t="38111" x="6711950" y="5795963"/>
          <p14:tracePt t="38117" x="6704013" y="5745163"/>
          <p14:tracePt t="38128" x="6694488" y="5684838"/>
          <p14:tracePt t="38134" x="6694488" y="5616575"/>
          <p14:tracePt t="38142" x="6694488" y="5549900"/>
          <p14:tracePt t="38149" x="6704013" y="5472113"/>
          <p14:tracePt t="38157" x="6719888" y="5370513"/>
          <p14:tracePt t="38165" x="6745288" y="5251450"/>
          <p14:tracePt t="38173" x="6788150" y="5149850"/>
          <p14:tracePt t="38181" x="6831013" y="5030788"/>
          <p14:tracePt t="38189" x="6864350" y="4929188"/>
          <p14:tracePt t="38197" x="6889750" y="4843463"/>
          <p14:tracePt t="38205" x="6915150" y="4775200"/>
          <p14:tracePt t="38213" x="6942138" y="4708525"/>
          <p14:tracePt t="38221" x="6958013" y="4665663"/>
          <p14:tracePt t="38229" x="6975475" y="4622800"/>
          <p14:tracePt t="38237" x="6983413" y="4614863"/>
          <p14:tracePt t="38245" x="6983413" y="4605338"/>
          <p14:tracePt t="38262" x="6983413" y="4597400"/>
          <p14:tracePt t="38269" x="6992938" y="4589463"/>
          <p14:tracePt t="38469" x="7000875" y="4579938"/>
          <p14:tracePt t="38774" x="7000875" y="4564063"/>
          <p14:tracePt t="38791" x="7000875" y="4538663"/>
          <p14:tracePt t="38799" x="7000875" y="4521200"/>
          <p14:tracePt t="38807" x="6983413" y="4486275"/>
          <p14:tracePt t="38816" x="6975475" y="4460875"/>
          <p14:tracePt t="38822" x="6975475" y="4427538"/>
          <p14:tracePt t="38831" x="6975475" y="4394200"/>
          <p14:tracePt t="38838" x="6975475" y="4359275"/>
          <p14:tracePt t="38848" x="6975475" y="4316413"/>
          <p14:tracePt t="38854" x="7000875" y="4265613"/>
          <p14:tracePt t="38863" x="7026275" y="4206875"/>
          <p14:tracePt t="38870" x="7034213" y="4156075"/>
          <p14:tracePt t="38880" x="7051675" y="4113213"/>
          <p14:tracePt t="38897" x="7094538" y="4044950"/>
          <p14:tracePt t="38902" x="7112000" y="4019550"/>
          <p14:tracePt t="38911" x="7127875" y="4002088"/>
          <p14:tracePt t="38917" x="7145338" y="4002088"/>
          <p14:tracePt t="38927" x="7153275" y="3994150"/>
          <p14:tracePt t="38933" x="7162800" y="3994150"/>
          <p14:tracePt t="38944" x="7188200" y="3994150"/>
          <p14:tracePt t="38949" x="7204075" y="3994150"/>
          <p14:tracePt t="38957" x="7213600" y="3994150"/>
          <p14:tracePt t="38965" x="7229475" y="3994150"/>
          <p14:tracePt t="38973" x="7239000" y="3994150"/>
          <p14:tracePt t="38981" x="7256463" y="4002088"/>
          <p14:tracePt t="38989" x="7264400" y="4027488"/>
          <p14:tracePt t="38997" x="7297738" y="4070350"/>
          <p14:tracePt t="39005" x="7315200" y="4087813"/>
          <p14:tracePt t="39013" x="7332663" y="4130675"/>
          <p14:tracePt t="39021" x="7366000" y="4181475"/>
          <p14:tracePt t="39029" x="7383463" y="4214813"/>
          <p14:tracePt t="39037" x="7408863" y="4265613"/>
          <p14:tracePt t="39047" x="7426325" y="4300538"/>
          <p14:tracePt t="39053" x="7434263" y="4325938"/>
          <p14:tracePt t="39064" x="7442200" y="4351338"/>
          <p14:tracePt t="39069" x="7442200" y="4359275"/>
          <p14:tracePt t="39078" x="7451725" y="4359275"/>
          <p14:tracePt t="39085" x="7451725" y="4368800"/>
          <p14:tracePt t="39110" x="7451725" y="4376738"/>
          <p14:tracePt t="39141" x="7451725" y="4384675"/>
          <p14:tracePt t="39231" x="7442200" y="4376738"/>
          <p14:tracePt t="39239" x="7416800" y="4341813"/>
          <p14:tracePt t="39247" x="7408863" y="4325938"/>
          <p14:tracePt t="39253" x="7373938" y="4300538"/>
          <p14:tracePt t="39261" x="7358063" y="4283075"/>
          <p14:tracePt t="39269" x="7315200" y="4249738"/>
          <p14:tracePt t="39279" x="7281863" y="4214813"/>
          <p14:tracePt t="39284" x="7221538" y="4164013"/>
          <p14:tracePt t="39295" x="7188200" y="4130675"/>
          <p14:tracePt t="39300" x="7137400" y="4095750"/>
          <p14:tracePt t="39311" x="7094538" y="4070350"/>
          <p14:tracePt t="39317" x="7051675" y="4052888"/>
          <p14:tracePt t="39328" x="7018338" y="4037013"/>
          <p14:tracePt t="39332" x="6975475" y="4037013"/>
          <p14:tracePt t="39341" x="6950075" y="4037013"/>
          <p14:tracePt t="39348" x="6915150" y="4037013"/>
          <p14:tracePt t="39357" x="6889750" y="4037013"/>
          <p14:tracePt t="39364" x="6864350" y="4037013"/>
          <p14:tracePt t="39373" x="6823075" y="4037013"/>
          <p14:tracePt t="39380" x="6797675" y="4037013"/>
          <p14:tracePt t="39388" x="6770688" y="4037013"/>
          <p14:tracePt t="39396" x="6745288" y="4027488"/>
          <p14:tracePt t="39404" x="6719888" y="4019550"/>
          <p14:tracePt t="39413" x="6694488" y="4019550"/>
          <p14:tracePt t="39421" x="6694488" y="4011613"/>
          <p14:tracePt t="39429" x="6686550" y="4011613"/>
          <p14:tracePt t="39437" x="6686550" y="4002088"/>
          <p14:tracePt t="39445" x="6678613" y="4002088"/>
          <p14:tracePt t="39462" x="6669088" y="3994150"/>
          <p14:tracePt t="39550" x="6661150" y="3994150"/>
          <p14:tracePt t="39655" x="6653213" y="3994150"/>
          <p14:tracePt t="39663" x="6643688" y="3994150"/>
          <p14:tracePt t="39898" x="6635750" y="3994150"/>
          <p14:tracePt t="40076" x="6626225" y="3994150"/>
          <p14:tracePt t="40105" x="6618288" y="4002088"/>
          <p14:tracePt t="40113" x="6610350" y="4002088"/>
          <p14:tracePt t="40121" x="6610350" y="4011613"/>
          <p14:tracePt t="40129" x="6600825" y="4019550"/>
          <p14:tracePt t="40138" x="6592888" y="4027488"/>
          <p14:tracePt t="40147" x="6584950" y="4027488"/>
          <p14:tracePt t="40154" x="6584950" y="4037013"/>
          <p14:tracePt t="40169" x="6575425" y="4044950"/>
          <p14:tracePt t="40227" x="6567488" y="4044950"/>
          <p14:tracePt t="40235" x="6559550" y="4044950"/>
          <p14:tracePt t="40243" x="6550025" y="4037013"/>
          <p14:tracePt t="40249" x="6542088" y="4027488"/>
          <p14:tracePt t="40281" x="6534150" y="4019550"/>
          <p14:tracePt t="40289" x="6534150" y="4011613"/>
          <p14:tracePt t="40313" x="6524625" y="3994150"/>
          <p14:tracePt t="40329" x="6524625" y="3986213"/>
          <p14:tracePt t="40338" x="6524625" y="3976688"/>
          <p14:tracePt t="40346" x="6524625" y="3968750"/>
          <p14:tracePt t="40362" x="6534150" y="3960813"/>
          <p14:tracePt t="40379" x="6542088" y="3960813"/>
          <p14:tracePt t="40385" x="6550025" y="3960813"/>
          <p14:tracePt t="40395" x="6559550" y="3960813"/>
          <p14:tracePt t="40401" x="6567488" y="3960813"/>
          <p14:tracePt t="40411" x="6584950" y="3986213"/>
          <p14:tracePt t="40417" x="6584950" y="3994150"/>
          <p14:tracePt t="40427" x="6592888" y="4019550"/>
          <p14:tracePt t="40432" x="6600825" y="4044950"/>
          <p14:tracePt t="40441" x="6600825" y="4062413"/>
          <p14:tracePt t="40449" x="6600825" y="4070350"/>
          <p14:tracePt t="40457" x="6600825" y="4079875"/>
          <p14:tracePt t="40465" x="6600825" y="4095750"/>
          <p14:tracePt t="40651" x="6592888" y="4105275"/>
          <p14:tracePt t="40660" x="6584950" y="4105275"/>
          <p14:tracePt t="40682" x="6584950" y="4113213"/>
          <p14:tracePt t="41818" x="6575425" y="4113213"/>
          <p14:tracePt t="41835" x="6559550" y="4113213"/>
          <p14:tracePt t="41844" x="6534150" y="4113213"/>
          <p14:tracePt t="41849" x="6516688" y="4113213"/>
          <p14:tracePt t="41857" x="6508750" y="4095750"/>
          <p14:tracePt t="41881" x="6491288" y="4095750"/>
          <p14:tracePt t="41897" x="6473825" y="4095750"/>
          <p14:tracePt t="41905" x="6456363" y="4079875"/>
          <p14:tracePt t="41913" x="6430963" y="4079875"/>
          <p14:tracePt t="41921" x="6423025" y="4070350"/>
          <p14:tracePt t="41929" x="6423025" y="4062413"/>
          <p14:tracePt t="41937" x="6405563" y="4062413"/>
          <p14:tracePt t="41979" x="6397625" y="4052888"/>
          <p14:tracePt t="42138" x="6397625" y="4062413"/>
          <p14:tracePt t="42155" x="6397625" y="4079875"/>
          <p14:tracePt t="42163" x="6389688" y="4095750"/>
          <p14:tracePt t="42171" x="6389688" y="4113213"/>
          <p14:tracePt t="42182" x="6389688" y="4121150"/>
          <p14:tracePt t="42187" x="6389688" y="4138613"/>
          <p14:tracePt t="42197" x="6389688" y="4156075"/>
          <p14:tracePt t="42203" x="6389688" y="4164013"/>
          <p14:tracePt t="42213" x="6389688" y="4171950"/>
          <p14:tracePt t="42218" x="6380163" y="4181475"/>
          <p14:tracePt t="42371" x="6380163" y="4156075"/>
          <p14:tracePt t="42381" x="6380163" y="4121150"/>
          <p14:tracePt t="42387" x="6380163" y="4095750"/>
          <p14:tracePt t="42397" x="6380163" y="4052888"/>
          <p14:tracePt t="42402" x="6397625" y="3986213"/>
          <p14:tracePt t="42413" x="6415088" y="3900488"/>
          <p14:tracePt t="42419" x="6448425" y="3806825"/>
          <p14:tracePt t="42430" x="6465888" y="3713163"/>
          <p14:tracePt t="42434" x="6491288" y="3646488"/>
          <p14:tracePt t="42447" x="6508750" y="3578225"/>
          <p14:tracePt t="42452" x="6534150" y="3517900"/>
          <p14:tracePt t="42463" x="6550025" y="3475038"/>
          <p14:tracePt t="42467" x="6559550" y="3449638"/>
          <p14:tracePt t="42473" x="6559550" y="3441700"/>
          <p14:tracePt t="42481" x="6559550" y="3433763"/>
          <p14:tracePt t="42490" x="6567488" y="3424238"/>
          <p14:tracePt t="42569" x="6575425" y="3433763"/>
          <p14:tracePt t="42577" x="6584950" y="3433763"/>
          <p14:tracePt t="42585" x="6592888" y="3449638"/>
          <p14:tracePt t="42594" x="6610350" y="3475038"/>
          <p14:tracePt t="42601" x="6626225" y="3509963"/>
          <p14:tracePt t="42611" x="6643688" y="3527425"/>
          <p14:tracePt t="42617" x="6661150" y="3543300"/>
          <p14:tracePt t="42627" x="6678613" y="3568700"/>
          <p14:tracePt t="42633" x="6711950" y="3586163"/>
          <p14:tracePt t="42643" x="6737350" y="3611563"/>
          <p14:tracePt t="42649" x="6770688" y="3629025"/>
          <p14:tracePt t="42661" x="6780213" y="3636963"/>
          <p14:tracePt t="42665" x="6797675" y="3636963"/>
          <p14:tracePt t="42673" x="6805613" y="3646488"/>
          <p14:tracePt t="42681" x="6831013" y="3646488"/>
          <p14:tracePt t="42689" x="6848475" y="3646488"/>
          <p14:tracePt t="42697" x="6864350" y="3646488"/>
          <p14:tracePt t="42705" x="6873875" y="3646488"/>
          <p14:tracePt t="42713" x="6881813" y="3646488"/>
          <p14:tracePt t="42766" x="6864350" y="3646488"/>
          <p14:tracePt t="42775" x="6788150" y="3646488"/>
          <p14:tracePt t="42784" x="6643688" y="3662363"/>
          <p14:tracePt t="42790" x="6397625" y="3705225"/>
          <p14:tracePt t="42798" x="5956300" y="3773488"/>
          <p14:tracePt t="42806" x="5394325" y="3824288"/>
          <p14:tracePt t="42813" x="4749800" y="3857625"/>
          <p14:tracePt t="42821" x="4095750" y="3892550"/>
          <p14:tracePt t="42829" x="3449638" y="3917950"/>
          <p14:tracePt t="42837" x="2803525" y="3951288"/>
          <p14:tracePt t="42845" x="2141538" y="3968750"/>
          <p14:tracePt t="42854" x="1520825" y="3968750"/>
          <p14:tracePt t="42863" x="942975" y="3960813"/>
          <p14:tracePt t="42869" x="382588" y="3925888"/>
          <p14:tracePt t="43808" x="654050" y="3330575"/>
          <p14:tracePt t="43815" x="1206500" y="3330575"/>
          <p14:tracePt t="43822" x="1733550" y="3330575"/>
          <p14:tracePt t="43829" x="2260600" y="3330575"/>
          <p14:tracePt t="43838" x="2744788" y="3330575"/>
          <p14:tracePt t="43845" x="3160713" y="3314700"/>
          <p14:tracePt t="43854" x="3533775" y="3297238"/>
          <p14:tracePt t="43863" x="3908425" y="3279775"/>
          <p14:tracePt t="43870" x="4240213" y="3254375"/>
          <p14:tracePt t="43879" x="4503738" y="3221038"/>
          <p14:tracePt t="43897" x="4843463" y="3144838"/>
          <p14:tracePt t="43902" x="4945063" y="3101975"/>
          <p14:tracePt t="43912" x="5013325" y="3067050"/>
          <p14:tracePt t="43918" x="5072063" y="3025775"/>
          <p14:tracePt t="43928" x="5114925" y="2990850"/>
          <p14:tracePt t="43934" x="5148263" y="2949575"/>
          <p14:tracePt t="43944" x="5183188" y="2906713"/>
          <p14:tracePt t="43950" x="5208588" y="2871788"/>
          <p14:tracePt t="43962" x="5224463" y="2838450"/>
          <p14:tracePt t="43966" x="5233988" y="2820988"/>
          <p14:tracePt t="43974" x="5241925" y="2813050"/>
          <p14:tracePt t="43982" x="5249863" y="2805113"/>
          <p14:tracePt t="43990" x="5276850" y="2795588"/>
          <p14:tracePt t="44000" x="5310188" y="2795588"/>
          <p14:tracePt t="44006" x="5327650" y="2795588"/>
          <p14:tracePt t="44013" x="5353050" y="2805113"/>
          <p14:tracePt t="44022" x="5403850" y="2838450"/>
          <p14:tracePt t="44030" x="5497513" y="2897188"/>
          <p14:tracePt t="44038" x="5616575" y="2974975"/>
          <p14:tracePt t="44048" x="5735638" y="3067050"/>
          <p14:tracePt t="44054" x="5895975" y="3195638"/>
          <p14:tracePt t="44064" x="6091238" y="3355975"/>
          <p14:tracePt t="44072" x="6270625" y="3517900"/>
          <p14:tracePt t="44077" x="6415088" y="3713163"/>
          <p14:tracePt t="44085" x="6550025" y="3875088"/>
          <p14:tracePt t="44094" x="6686550" y="4087813"/>
          <p14:tracePt t="44101" x="6831013" y="4316413"/>
          <p14:tracePt t="44111" x="7000875" y="4529138"/>
          <p14:tracePt t="44118" x="7162800" y="4759325"/>
          <p14:tracePt t="44129" x="7307263" y="4954588"/>
          <p14:tracePt t="44135" x="7459663" y="5141913"/>
          <p14:tracePt t="44148" x="7570788" y="5302250"/>
          <p14:tracePt t="44153" x="7654925" y="5430838"/>
          <p14:tracePt t="44161" x="7715250" y="5524500"/>
          <p14:tracePt t="44166" x="7766050" y="5591175"/>
          <p14:tracePt t="44177" x="7799388" y="5641975"/>
          <p14:tracePt t="44182" x="7799388" y="5651500"/>
          <p14:tracePt t="44190" x="7807325" y="5651500"/>
          <p14:tracePt t="44238" x="7816850" y="5616575"/>
          <p14:tracePt t="44246" x="7816850" y="5600700"/>
          <p14:tracePt t="44254" x="7816850" y="5540375"/>
          <p14:tracePt t="44262" x="7824788" y="5446713"/>
          <p14:tracePt t="44270" x="7824788" y="5319713"/>
          <p14:tracePt t="44279" x="7824788" y="5149850"/>
          <p14:tracePt t="44286" x="7824788" y="4962525"/>
          <p14:tracePt t="44295" x="7824788" y="4733925"/>
          <p14:tracePt t="44302" x="7824788" y="4521200"/>
          <p14:tracePt t="44312" x="7807325" y="4308475"/>
          <p14:tracePt t="44318" x="7781925" y="4113213"/>
          <p14:tracePt t="44327" x="7766050" y="3976688"/>
          <p14:tracePt t="44334" x="7748588" y="3883025"/>
          <p14:tracePt t="44345" x="7731125" y="3806825"/>
          <p14:tracePt t="44350" x="7715250" y="3748088"/>
          <p14:tracePt t="44361" x="7697788" y="3705225"/>
          <p14:tracePt t="44365" x="7672388" y="3679825"/>
          <p14:tracePt t="44376" x="7662863" y="3654425"/>
          <p14:tracePt t="44382" x="7646988" y="3636963"/>
          <p14:tracePt t="44397" x="7629525" y="3619500"/>
          <p14:tracePt t="44405" x="7621588" y="3603625"/>
          <p14:tracePt t="44413" x="7596188" y="3578225"/>
          <p14:tracePt t="44421" x="7586663" y="3568700"/>
          <p14:tracePt t="44429" x="7578725" y="3552825"/>
          <p14:tracePt t="44437" x="7561263" y="3543300"/>
          <p14:tracePt t="44445" x="7553325" y="3517900"/>
          <p14:tracePt t="44453" x="7518400" y="3509963"/>
          <p14:tracePt t="44462" x="7493000" y="3475038"/>
          <p14:tracePt t="44469" x="7451725" y="3433763"/>
          <p14:tracePt t="44478" x="7408863" y="3398838"/>
          <p14:tracePt t="44485" x="7400925" y="3390900"/>
          <p14:tracePt t="44494" x="7366000" y="3365500"/>
          <p14:tracePt t="44501" x="7348538" y="3340100"/>
          <p14:tracePt t="44511" x="7332663" y="3330575"/>
          <p14:tracePt t="44517" x="7297738" y="3305175"/>
          <p14:tracePt t="44527" x="7289800" y="3297238"/>
          <p14:tracePt t="44533" x="7272338" y="3289300"/>
          <p14:tracePt t="44544" x="7256463" y="3279775"/>
          <p14:tracePt t="44549" x="7229475" y="3254375"/>
          <p14:tracePt t="44560" x="7221538" y="3238500"/>
          <p14:tracePt t="44565" x="7196138" y="3221038"/>
          <p14:tracePt t="44577" x="7178675" y="3195638"/>
          <p14:tracePt t="44581" x="7153275" y="3160713"/>
          <p14:tracePt t="44590" x="7127875" y="3135313"/>
          <p14:tracePt t="44597" x="7119938" y="3119438"/>
          <p14:tracePt t="44605" x="7102475" y="3094038"/>
          <p14:tracePt t="44613" x="7102475" y="3084513"/>
          <p14:tracePt t="44712" x="7102475" y="3094038"/>
          <p14:tracePt t="44717" x="7102475" y="3127375"/>
          <p14:tracePt t="44726" x="7102475" y="3152775"/>
          <p14:tracePt t="44733" x="7112000" y="3178175"/>
          <p14:tracePt t="44743" x="7119938" y="3211513"/>
          <p14:tracePt t="44749" x="7127875" y="3263900"/>
          <p14:tracePt t="44759" x="7137400" y="3305175"/>
          <p14:tracePt t="44765" x="7153275" y="3365500"/>
          <p14:tracePt t="44774" x="7170738" y="3424238"/>
          <p14:tracePt t="44781" x="7188200" y="3484563"/>
          <p14:tracePt t="44789" x="7204075" y="3560763"/>
          <p14:tracePt t="44797" x="7221538" y="3629025"/>
          <p14:tracePt t="44805" x="7239000" y="3697288"/>
          <p14:tracePt t="44813" x="7246938" y="3763963"/>
          <p14:tracePt t="44821" x="7256463" y="3849688"/>
          <p14:tracePt t="44829" x="7264400" y="3917950"/>
          <p14:tracePt t="44837" x="7264400" y="3986213"/>
          <p14:tracePt t="44845" x="7264400" y="4044950"/>
          <p14:tracePt t="44853" x="7272338" y="4105275"/>
          <p14:tracePt t="44861" x="7272338" y="4146550"/>
          <p14:tracePt t="44878" x="7281863" y="4232275"/>
          <p14:tracePt t="44885" x="7289800" y="4265613"/>
          <p14:tracePt t="44894" x="7289800" y="4291013"/>
          <p14:tracePt t="44901" x="7289800" y="4325938"/>
          <p14:tracePt t="44911" x="7297738" y="4359275"/>
          <p14:tracePt t="44917" x="7297738" y="4402138"/>
          <p14:tracePt t="44927" x="7307263" y="4445000"/>
          <p14:tracePt t="44933" x="7307263" y="4503738"/>
          <p14:tracePt t="44943" x="7315200" y="4554538"/>
          <p14:tracePt t="44949" x="7315200" y="4597400"/>
          <p14:tracePt t="44959" x="7315200" y="4630738"/>
          <p14:tracePt t="44965" x="7315200" y="4648200"/>
          <p14:tracePt t="44973" x="7315200" y="4657725"/>
          <p14:tracePt t="44981" x="7315200" y="4665663"/>
          <p14:tracePt t="44990" x="7315200" y="4673600"/>
          <p14:tracePt t="44997" x="7315200" y="4683125"/>
          <p14:tracePt t="45005" x="7315200" y="4691063"/>
          <p14:tracePt t="45013" x="7315200" y="4699000"/>
          <p14:tracePt t="45029" x="7323138" y="4708525"/>
          <p14:tracePt t="45045" x="7323138" y="4716463"/>
          <p14:tracePt t="45054" x="7323138" y="4724400"/>
          <p14:tracePt t="45061" x="7323138" y="4733925"/>
          <p14:tracePt t="45081" x="7323138" y="4749800"/>
          <p14:tracePt t="45101" x="7315200" y="4759325"/>
          <p14:tracePt t="45166" x="7297738" y="4759325"/>
          <p14:tracePt t="45175" x="7289800" y="4759325"/>
          <p14:tracePt t="45182" x="7272338" y="4749800"/>
          <p14:tracePt t="45191" x="7246938" y="4749800"/>
          <p14:tracePt t="45199" x="7170738" y="4733925"/>
          <p14:tracePt t="45206" x="7094538" y="4708525"/>
          <p14:tracePt t="45214" x="6967538" y="4691063"/>
          <p14:tracePt t="45222" x="6797675" y="4683125"/>
          <p14:tracePt t="45232" x="6600825" y="4665663"/>
          <p14:tracePt t="45238" x="6389688" y="4657725"/>
          <p14:tracePt t="45246" x="6108700" y="4640263"/>
          <p14:tracePt t="45254" x="5921375" y="4630738"/>
          <p14:tracePt t="45263" x="5735638" y="4630738"/>
          <p14:tracePt t="45270" x="5573713" y="4630738"/>
          <p14:tracePt t="45279" x="5386388" y="4630738"/>
          <p14:tracePt t="45286" x="5233988" y="4630738"/>
          <p14:tracePt t="45296" x="5114925" y="4630738"/>
          <p14:tracePt t="45302" x="5013325" y="4630738"/>
          <p14:tracePt t="45312" x="4919663" y="4630738"/>
          <p14:tracePt t="45317" x="4818063" y="4630738"/>
          <p14:tracePt t="45327" x="4732338" y="4622800"/>
          <p14:tracePt t="45334" x="4613275" y="4622800"/>
          <p14:tracePt t="45343" x="4494213" y="4614863"/>
          <p14:tracePt t="45350" x="4367213" y="4605338"/>
          <p14:tracePt t="45361" x="4248150" y="4605338"/>
          <p14:tracePt t="45365" x="4070350" y="4605338"/>
          <p14:tracePt t="45376" x="3933825" y="4605338"/>
          <p14:tracePt t="45381" x="3822700" y="4605338"/>
          <p14:tracePt t="45389" x="3695700" y="4605338"/>
          <p14:tracePt t="45397" x="3586163" y="4597400"/>
          <p14:tracePt t="45405" x="3475038" y="4597400"/>
          <p14:tracePt t="45413" x="3373438" y="4597400"/>
          <p14:tracePt t="45421" x="3270250" y="4597400"/>
          <p14:tracePt t="45429" x="3178175" y="4589463"/>
          <p14:tracePt t="45437" x="3084513" y="4589463"/>
          <p14:tracePt t="45445" x="2990850" y="4589463"/>
          <p14:tracePt t="45453" x="2897188" y="4589463"/>
          <p14:tracePt t="45461" x="2803525" y="4589463"/>
          <p14:tracePt t="45469" x="2727325" y="4589463"/>
          <p14:tracePt t="45477" x="2659063" y="4589463"/>
          <p14:tracePt t="45485" x="2590800" y="4589463"/>
          <p14:tracePt t="45494" x="2540000" y="4589463"/>
          <p14:tracePt t="45501" x="2506663" y="4589463"/>
          <p14:tracePt t="45517" x="2497138" y="4589463"/>
          <p14:tracePt t="45550" x="2497138" y="4579938"/>
          <p14:tracePt t="45559" x="2497138" y="4572000"/>
          <p14:tracePt t="45566" x="2497138" y="4546600"/>
          <p14:tracePt t="45577" x="2497138" y="4513263"/>
          <p14:tracePt t="45582" x="2489200" y="4495800"/>
          <p14:tracePt t="45591" x="2489200" y="4452938"/>
          <p14:tracePt t="45598" x="2471738" y="4402138"/>
          <p14:tracePt t="45606" x="2455863" y="4316413"/>
          <p14:tracePt t="45614" x="2438400" y="4232275"/>
          <p14:tracePt t="45622" x="2430463" y="4130675"/>
          <p14:tracePt t="45632" x="2420938" y="4011613"/>
          <p14:tracePt t="45638" x="2420938" y="3900488"/>
          <p14:tracePt t="45647" x="2446338" y="3790950"/>
          <p14:tracePt t="45653" x="2463800" y="3697288"/>
          <p14:tracePt t="45662" x="2471738" y="3603625"/>
          <p14:tracePt t="45670" x="2481263" y="3527425"/>
          <p14:tracePt t="45679" x="2489200" y="3467100"/>
          <p14:tracePt t="45685" x="2497138" y="3416300"/>
          <p14:tracePt t="45695" x="2497138" y="3382963"/>
          <p14:tracePt t="45702" x="2497138" y="3348038"/>
          <p14:tracePt t="45712" x="2497138" y="3322638"/>
          <p14:tracePt t="45717" x="2497138" y="3297238"/>
          <p14:tracePt t="45728" x="2497138" y="3279775"/>
          <p14:tracePt t="45734" x="2497138" y="3271838"/>
          <p14:tracePt t="45743" x="2497138" y="3263900"/>
          <p14:tracePt t="45761" x="2497138" y="3254375"/>
          <p14:tracePt t="45766" x="2497138" y="3246438"/>
          <p14:tracePt t="45797" x="2506663" y="3246438"/>
          <p14:tracePt t="45805" x="2524125" y="3246438"/>
          <p14:tracePt t="45813" x="2540000" y="3246438"/>
          <p14:tracePt t="45821" x="2565400" y="3246438"/>
          <p14:tracePt t="45829" x="2625725" y="3246438"/>
          <p14:tracePt t="45844" x="2719388" y="3254375"/>
          <p14:tracePt t="45848" x="2854325" y="3254375"/>
          <p14:tracePt t="45859" x="3067050" y="3271838"/>
          <p14:tracePt t="45865" x="3348038" y="3271838"/>
          <p14:tracePt t="45875" x="3670300" y="3271838"/>
          <p14:tracePt t="45895" x="4451350" y="3289300"/>
          <p14:tracePt t="45897" x="4868863" y="3305175"/>
          <p14:tracePt t="45905" x="5241925" y="3314700"/>
          <p14:tracePt t="45913" x="5591175" y="3330575"/>
          <p14:tracePt t="45921" x="5895975" y="3330575"/>
          <p14:tracePt t="45929" x="6142038" y="3330575"/>
          <p14:tracePt t="45937" x="6329363" y="3330575"/>
          <p14:tracePt t="45945" x="6499225" y="3330575"/>
          <p14:tracePt t="45954" x="6626225" y="3322638"/>
          <p14:tracePt t="45961" x="6770688" y="3297238"/>
          <p14:tracePt t="45969" x="6899275" y="3279775"/>
          <p14:tracePt t="45979" x="6983413" y="3263900"/>
          <p14:tracePt t="45985" x="7051675" y="3246438"/>
          <p14:tracePt t="45995" x="7112000" y="3228975"/>
          <p14:tracePt t="46001" x="7170738" y="3211513"/>
          <p14:tracePt t="46011" x="7221538" y="3203575"/>
          <p14:tracePt t="46017" x="7272338" y="3195638"/>
          <p14:tracePt t="46028" x="7315200" y="3186113"/>
          <p14:tracePt t="46033" x="7358063" y="3186113"/>
          <p14:tracePt t="46043" x="7366000" y="3178175"/>
          <p14:tracePt t="46131" x="7373938" y="3178175"/>
          <p14:tracePt t="46147" x="7373938" y="3203575"/>
          <p14:tracePt t="46155" x="7373938" y="3221038"/>
          <p14:tracePt t="46164" x="7383463" y="3254375"/>
          <p14:tracePt t="46170" x="7391400" y="3305175"/>
          <p14:tracePt t="46179" x="7391400" y="3355975"/>
          <p14:tracePt t="46186" x="7391400" y="3441700"/>
          <p14:tracePt t="46196" x="7391400" y="3517900"/>
          <p14:tracePt t="46202" x="7391400" y="3586163"/>
          <p14:tracePt t="46212" x="7391400" y="3662363"/>
          <p14:tracePt t="46218" x="7391400" y="3756025"/>
          <p14:tracePt t="46228" x="7391400" y="3832225"/>
          <p14:tracePt t="46234" x="7391400" y="3925888"/>
          <p14:tracePt t="46244" x="7391400" y="4019550"/>
          <p14:tracePt t="46250" x="7391400" y="4105275"/>
          <p14:tracePt t="46261" x="7391400" y="4189413"/>
          <p14:tracePt t="46266" x="7391400" y="4265613"/>
          <p14:tracePt t="46276" x="7391400" y="4341813"/>
          <p14:tracePt t="46282" x="7391400" y="4410075"/>
          <p14:tracePt t="46291" x="7391400" y="4460875"/>
          <p14:tracePt t="46298" x="7391400" y="4495800"/>
          <p14:tracePt t="46306" x="7391400" y="4521200"/>
          <p14:tracePt t="46314" x="7391400" y="4529138"/>
          <p14:tracePt t="46322" x="7391400" y="4538663"/>
          <p14:tracePt t="46338" x="7383463" y="4538663"/>
          <p14:tracePt t="46354" x="7373938" y="4546600"/>
          <p14:tracePt t="46395" x="7358063" y="4546600"/>
          <p14:tracePt t="46402" x="7332663" y="4546600"/>
          <p14:tracePt t="46411" x="7297738" y="4546600"/>
          <p14:tracePt t="46418" x="7272338" y="4546600"/>
          <p14:tracePt t="46428" x="7213600" y="4546600"/>
          <p14:tracePt t="46434" x="7119938" y="4546600"/>
          <p14:tracePt t="46444" x="7008813" y="4554538"/>
          <p14:tracePt t="46450" x="6831013" y="4564063"/>
          <p14:tracePt t="46461" x="6592888" y="4589463"/>
          <p14:tracePt t="46466" x="6286500" y="4622800"/>
          <p14:tracePt t="46478" x="5938838" y="4640263"/>
          <p14:tracePt t="46482" x="5513388" y="4648200"/>
          <p14:tracePt t="46490" x="5054600" y="4665663"/>
          <p14:tracePt t="46498" x="4656138" y="4699000"/>
          <p14:tracePt t="46506" x="4324350" y="4733925"/>
          <p14:tracePt t="46514" x="4044950" y="4741863"/>
          <p14:tracePt t="46522" x="3763963" y="4759325"/>
          <p14:tracePt t="46530" x="3508375" y="4759325"/>
          <p14:tracePt t="46538" x="3322638" y="4759325"/>
          <p14:tracePt t="46546" x="3152775" y="4759325"/>
          <p14:tracePt t="46554" x="3008313" y="4741863"/>
          <p14:tracePt t="46563" x="2879725" y="4733925"/>
          <p14:tracePt t="46571" x="2778125" y="4716463"/>
          <p14:tracePt t="46578" x="2668588" y="4699000"/>
          <p14:tracePt t="46586" x="2565400" y="4691063"/>
          <p14:tracePt t="46595" x="2471738" y="4683125"/>
          <p14:tracePt t="46602" x="2395538" y="4673600"/>
          <p14:tracePt t="46611" x="2336800" y="4673600"/>
          <p14:tracePt t="46618" x="2327275" y="4673600"/>
          <p14:tracePt t="46627" x="2319338" y="4673600"/>
          <p14:tracePt t="46658" x="2301875" y="4665663"/>
          <p14:tracePt t="46666" x="2301875" y="4657725"/>
          <p14:tracePt t="46691" x="2301875" y="4640263"/>
          <p14:tracePt t="46698" x="2319338" y="4605338"/>
          <p14:tracePt t="46706" x="2336800" y="4554538"/>
          <p14:tracePt t="46713" x="2352675" y="4486275"/>
          <p14:tracePt t="46722" x="2379663" y="4376738"/>
          <p14:tracePt t="46731" x="2413000" y="4224338"/>
          <p14:tracePt t="46738" x="2471738" y="4019550"/>
          <p14:tracePt t="46747" x="2540000" y="3806825"/>
          <p14:tracePt t="46754" x="2574925" y="3629025"/>
          <p14:tracePt t="46763" x="2625725" y="3441700"/>
          <p14:tracePt t="46770" x="2659063" y="3289300"/>
          <p14:tracePt t="46778" x="2676525" y="3186113"/>
          <p14:tracePt t="46787" x="2701925" y="3094038"/>
          <p14:tracePt t="46795" x="2709863" y="3025775"/>
          <p14:tracePt t="46802" x="2709863" y="2974975"/>
          <p14:tracePt t="46810" x="2719388" y="2949575"/>
          <p14:tracePt t="46885" x="2727325" y="2949575"/>
          <p14:tracePt t="46897" x="2735263" y="2949575"/>
          <p14:tracePt t="46905" x="2744788" y="2949575"/>
          <p14:tracePt t="46913" x="2786063" y="2965450"/>
          <p14:tracePt t="46921" x="2811463" y="2982913"/>
          <p14:tracePt t="46929" x="2854325" y="3008313"/>
          <p14:tracePt t="46937" x="2922588" y="3051175"/>
          <p14:tracePt t="46945" x="3041650" y="3101975"/>
          <p14:tracePt t="46953" x="3211513" y="3160713"/>
          <p14:tracePt t="46961" x="3467100" y="3211513"/>
          <p14:tracePt t="46969" x="3848100" y="3314700"/>
          <p14:tracePt t="46977" x="4298950" y="3382963"/>
          <p14:tracePt t="46985" x="4765675" y="3416300"/>
          <p14:tracePt t="46993" x="5224463" y="3416300"/>
          <p14:tracePt t="47001" x="5667375" y="3416300"/>
          <p14:tracePt t="47010" x="6040438" y="3390900"/>
          <p14:tracePt t="47017" x="6397625" y="3340100"/>
          <p14:tracePt t="47027" x="6729413" y="3279775"/>
          <p14:tracePt t="47033" x="7026275" y="3203575"/>
          <p14:tracePt t="47043" x="7281863" y="3152775"/>
          <p14:tracePt t="47049" x="7477125" y="3109913"/>
          <p14:tracePt t="47059" x="7621588" y="3067050"/>
          <p14:tracePt t="47065" x="7715250" y="3033713"/>
          <p14:tracePt t="47076" x="7773988" y="3008313"/>
          <p14:tracePt t="47081" x="7791450" y="3000375"/>
          <p14:tracePt t="47187" x="7791450" y="3025775"/>
          <p14:tracePt t="47195" x="7781925" y="3051175"/>
          <p14:tracePt t="47203" x="7773988" y="3094038"/>
          <p14:tracePt t="47213" x="7766050" y="3160713"/>
          <p14:tracePt t="47219" x="7756525" y="3263900"/>
          <p14:tracePt t="47228" x="7740650" y="3390900"/>
          <p14:tracePt t="47235" x="7705725" y="3543300"/>
          <p14:tracePt t="47244" x="7680325" y="3722688"/>
          <p14:tracePt t="47251" x="7654925" y="3917950"/>
          <p14:tracePt t="47263" x="7646988" y="4130675"/>
          <p14:tracePt t="47266" x="7629525" y="4341813"/>
          <p14:tracePt t="47278" x="7604125" y="4546600"/>
          <p14:tracePt t="47281" x="7596188" y="4733925"/>
          <p14:tracePt t="47293" x="7596188" y="4878388"/>
          <p14:tracePt t="47298" x="7586663" y="4987925"/>
          <p14:tracePt t="47306" x="7578725" y="5064125"/>
          <p14:tracePt t="47313" x="7578725" y="5124450"/>
          <p14:tracePt t="47321" x="7561263" y="5132388"/>
          <p14:tracePt t="47395" x="7553325" y="5132388"/>
          <p14:tracePt t="47412" x="7545388" y="5132388"/>
          <p14:tracePt t="47418" x="7535863" y="5132388"/>
          <p14:tracePt t="47429" x="7518400" y="5132388"/>
          <p14:tracePt t="47434" x="7518400" y="5124450"/>
          <p14:tracePt t="47444" x="7502525" y="5116513"/>
          <p14:tracePt t="47450" x="7467600" y="5106988"/>
          <p14:tracePt t="47461" x="7400925" y="5106988"/>
          <p14:tracePt t="47466" x="7272338" y="5106988"/>
          <p14:tracePt t="47476" x="7069138" y="5106988"/>
          <p14:tracePt t="47482" x="6770688" y="5106988"/>
          <p14:tracePt t="47490" x="6372225" y="5091113"/>
          <p14:tracePt t="47498" x="5956300" y="5073650"/>
          <p14:tracePt t="47506" x="5522913" y="5073650"/>
          <p14:tracePt t="47514" x="5122863" y="5056188"/>
          <p14:tracePt t="47521" x="4732338" y="5038725"/>
          <p14:tracePt t="47530" x="4359275" y="5030788"/>
          <p14:tracePt t="47538" x="4052888" y="5013325"/>
          <p14:tracePt t="47545" x="3814763" y="4997450"/>
          <p14:tracePt t="47554" x="3586163" y="4997450"/>
          <p14:tracePt t="47562" x="3424238" y="4997450"/>
          <p14:tracePt t="47570" x="3313113" y="4997450"/>
          <p14:tracePt t="47579" x="3219450" y="5013325"/>
          <p14:tracePt t="47586" x="3143250" y="5013325"/>
          <p14:tracePt t="47595" x="3092450" y="5013325"/>
          <p14:tracePt t="47691" x="3092450" y="5005388"/>
          <p14:tracePt t="47699" x="3092450" y="4997450"/>
          <p14:tracePt t="47707" x="3092450" y="4979988"/>
          <p14:tracePt t="47714" x="3092450" y="4954588"/>
          <p14:tracePt t="47723" x="3100388" y="4929188"/>
          <p14:tracePt t="47732" x="3135313" y="4886325"/>
          <p14:tracePt t="47739" x="3152775" y="4843463"/>
          <p14:tracePt t="47747" x="3168650" y="4810125"/>
          <p14:tracePt t="47753" x="3211513" y="4767263"/>
          <p14:tracePt t="47762" x="3228975" y="4741863"/>
          <p14:tracePt t="47770" x="3270250" y="4708525"/>
          <p14:tracePt t="47779" x="3322638" y="4657725"/>
          <p14:tracePt t="47785" x="3406775" y="4589463"/>
          <p14:tracePt t="47794" x="3492500" y="4513263"/>
          <p14:tracePt t="47802" x="3602038" y="4427538"/>
          <p14:tracePt t="47811" x="3746500" y="4316413"/>
          <p14:tracePt t="47817" x="3908425" y="4224338"/>
          <p14:tracePt t="47827" x="4086225" y="4121150"/>
          <p14:tracePt t="47833" x="4281488" y="4027488"/>
          <p14:tracePt t="47844" x="4435475" y="3968750"/>
          <p14:tracePt t="47849" x="4595813" y="3908425"/>
          <p14:tracePt t="47861" x="4732338" y="3883025"/>
          <p14:tracePt t="47865" x="4868863" y="3849688"/>
          <p14:tracePt t="47877" x="5003800" y="3832225"/>
          <p14:tracePt t="47895" x="5233988" y="3798888"/>
          <p14:tracePt t="47897" x="5327650" y="3790950"/>
          <p14:tracePt t="47906" x="5403850" y="3790950"/>
          <p14:tracePt t="47914" x="5462588" y="3790950"/>
          <p14:tracePt t="47921" x="5497513" y="3790950"/>
          <p14:tracePt t="47937" x="5505450" y="3790950"/>
          <p14:tracePt t="47945" x="5513388" y="3790950"/>
          <p14:tracePt t="47969" x="5522913" y="3790950"/>
          <p14:tracePt t="47977" x="5538788" y="3790950"/>
          <p14:tracePt t="47985" x="5556250" y="3781425"/>
          <p14:tracePt t="47993" x="5573713" y="3763963"/>
          <p14:tracePt t="48001" x="5599113" y="3763963"/>
          <p14:tracePt t="48010" x="5624513" y="3748088"/>
          <p14:tracePt t="48017" x="5649913" y="3738563"/>
          <p14:tracePt t="48027" x="5683250" y="3738563"/>
          <p14:tracePt t="48032" x="5726113" y="3738563"/>
          <p14:tracePt t="48043" x="5761038" y="3738563"/>
          <p14:tracePt t="48049" x="5794375" y="3738563"/>
          <p14:tracePt t="48060" x="5819775" y="3738563"/>
          <p14:tracePt t="48065" x="5845175" y="3738563"/>
          <p14:tracePt t="48076" x="5880100" y="3773488"/>
          <p14:tracePt t="48083" x="5913438" y="3798888"/>
          <p14:tracePt t="48092" x="5938838" y="3841750"/>
          <p14:tracePt t="48103" x="5981700" y="3883025"/>
          <p14:tracePt t="48106" x="6040438" y="3943350"/>
          <p14:tracePt t="48113" x="6083300" y="4011613"/>
          <p14:tracePt t="48121" x="6151563" y="4079875"/>
          <p14:tracePt t="48129" x="6235700" y="4164013"/>
          <p14:tracePt t="48137" x="6354763" y="4300538"/>
          <p14:tracePt t="48145" x="6465888" y="4394200"/>
          <p14:tracePt t="48153" x="6567488" y="4495800"/>
          <p14:tracePt t="48161" x="6669088" y="4572000"/>
          <p14:tracePt t="48170" x="6729413" y="4630738"/>
          <p14:tracePt t="48178" x="6745288" y="4648200"/>
          <p14:tracePt t="48259" x="6754813" y="4648200"/>
          <p14:tracePt t="48275" x="6737350" y="4630738"/>
          <p14:tracePt t="48292" x="6719888" y="4622800"/>
          <p14:tracePt t="48299" x="6704013" y="4622800"/>
          <p14:tracePt t="48305" x="6669088" y="4589463"/>
          <p14:tracePt t="48313" x="6653213" y="4589463"/>
          <p14:tracePt t="48321" x="6618288" y="4579938"/>
          <p14:tracePt t="48329" x="6559550" y="4572000"/>
          <p14:tracePt t="48338" x="6499225" y="4554538"/>
          <p14:tracePt t="48345" x="6448425" y="4546600"/>
          <p14:tracePt t="48353" x="6440488" y="4546600"/>
          <p14:tracePt t="48361" x="6430963" y="4546600"/>
          <p14:tracePt t="48369" x="6415088" y="4538663"/>
          <p14:tracePt t="48377" x="6405563" y="4538663"/>
          <p14:tracePt t="48385" x="6397625" y="4538663"/>
          <p14:tracePt t="48394" x="6380163" y="4538663"/>
          <p14:tracePt t="48401" x="6372225" y="4538663"/>
          <p14:tracePt t="48443" x="6380163" y="4538663"/>
          <p14:tracePt t="48450" x="6380163" y="4529138"/>
          <p14:tracePt t="48491" x="6380163" y="4554538"/>
          <p14:tracePt t="48499" x="6380163" y="4579938"/>
          <p14:tracePt t="48508" x="6380163" y="4605338"/>
          <p14:tracePt t="48514" x="6380163" y="4630738"/>
          <p14:tracePt t="48523" x="6380163" y="4648200"/>
          <p14:tracePt t="48530" x="6389688" y="4665663"/>
          <p14:tracePt t="48546" x="6389688" y="4673600"/>
          <p14:tracePt t="48553" x="6423025" y="4708525"/>
          <p14:tracePt t="48562" x="6430963" y="4724400"/>
          <p14:tracePt t="48569" x="6465888" y="4759325"/>
          <p14:tracePt t="48579" x="6483350" y="4784725"/>
          <p14:tracePt t="48586" x="6483350" y="4792663"/>
          <p14:tracePt t="48627" x="6465888" y="4792663"/>
          <p14:tracePt t="48634" x="6456363" y="4792663"/>
          <p14:tracePt t="48644" x="6448425" y="4792663"/>
          <p14:tracePt t="48650" x="6415088" y="4792663"/>
          <p14:tracePt t="48661" x="6397625" y="4792663"/>
          <p14:tracePt t="48666" x="6389688" y="4784725"/>
          <p14:tracePt t="48677" x="6372225" y="4775200"/>
          <p14:tracePt t="48682" x="6372225" y="4767263"/>
          <p14:tracePt t="48694" x="6346825" y="4749800"/>
          <p14:tracePt t="48697" x="6329363" y="4741863"/>
          <p14:tracePt t="48705" x="6303963" y="4716463"/>
          <p14:tracePt t="48713" x="6270625" y="4691063"/>
          <p14:tracePt t="48721" x="6235700" y="4648200"/>
          <p14:tracePt t="48729" x="6219825" y="4630738"/>
          <p14:tracePt t="48737" x="6202363" y="4605338"/>
          <p14:tracePt t="48745" x="6176963" y="4589463"/>
          <p14:tracePt t="48753" x="6159500" y="4572000"/>
          <p14:tracePt t="48761" x="6134100" y="4546600"/>
          <p14:tracePt t="48769" x="6108700" y="4521200"/>
          <p14:tracePt t="48778" x="6091238" y="4495800"/>
          <p14:tracePt t="48785" x="6075363" y="4460875"/>
          <p14:tracePt t="48793" x="6049963" y="4419600"/>
          <p14:tracePt t="48801" x="6024563" y="4384675"/>
          <p14:tracePt t="48810" x="5989638" y="4325938"/>
          <p14:tracePt t="48817" x="5956300" y="4275138"/>
          <p14:tracePt t="48827" x="5921375" y="4224338"/>
          <p14:tracePt t="48833" x="5888038" y="4189413"/>
          <p14:tracePt t="48842" x="5870575" y="4138613"/>
          <p14:tracePt t="48849" x="5845175" y="4095750"/>
          <p14:tracePt t="48858" x="5827713" y="4062413"/>
          <p14:tracePt t="48876" x="5811838" y="4002088"/>
          <p14:tracePt t="48892" x="5811838" y="3994150"/>
          <p14:tracePt t="49109" x="5811838" y="3986213"/>
          <p14:tracePt t="49286" x="5802313" y="3968750"/>
          <p14:tracePt t="49295" x="5794375" y="3968750"/>
          <p14:tracePt t="49319" x="5794375" y="3960813"/>
          <p14:tracePt t="49335" x="5786438" y="3960813"/>
          <p14:tracePt t="49455" x="5776913" y="3960813"/>
          <p14:tracePt t="49687" x="5768975" y="3951288"/>
          <p14:tracePt t="49725" x="5751513" y="3943350"/>
          <p14:tracePt t="49734" x="5751513" y="3935413"/>
          <p14:tracePt t="49743" x="5743575" y="3925888"/>
          <p14:tracePt t="49766" x="5735638" y="3917950"/>
          <p14:tracePt t="49798" x="5726113" y="3917950"/>
          <p14:tracePt t="49813" x="5726113" y="3908425"/>
          <p14:tracePt t="50149" x="5708650" y="3908425"/>
          <p14:tracePt t="50158" x="5708650" y="3917950"/>
          <p14:tracePt t="50165" x="5683250" y="3925888"/>
          <p14:tracePt t="50173" x="5641975" y="3968750"/>
          <p14:tracePt t="50181" x="5607050" y="3976688"/>
          <p14:tracePt t="50189" x="5581650" y="3986213"/>
          <p14:tracePt t="50197" x="5565775" y="3986213"/>
          <p14:tracePt t="50213" x="5556250" y="3994150"/>
          <p14:tracePt t="50229" x="5548313" y="3994150"/>
          <p14:tracePt t="50237" x="5538788" y="3994150"/>
          <p14:tracePt t="50245" x="5530850" y="4002088"/>
          <p14:tracePt t="50253" x="5497513" y="4027488"/>
          <p14:tracePt t="50261" x="5472113" y="4044950"/>
          <p14:tracePt t="50269" x="5429250" y="4062413"/>
          <p14:tracePt t="50277" x="5403850" y="4062413"/>
          <p14:tracePt t="50285" x="5360988" y="4079875"/>
          <p14:tracePt t="50293" x="5310188" y="4087813"/>
          <p14:tracePt t="50301" x="5233988" y="4105275"/>
          <p14:tracePt t="50311" x="5165725" y="4121150"/>
          <p14:tracePt t="50317" x="5097463" y="4138613"/>
          <p14:tracePt t="50326" x="5046663" y="4156075"/>
          <p14:tracePt t="50333" x="4995863" y="4171950"/>
          <p14:tracePt t="50343" x="4962525" y="4181475"/>
          <p14:tracePt t="50349" x="4919663" y="4189413"/>
          <p14:tracePt t="50358" x="4884738" y="4189413"/>
          <p14:tracePt t="50365" x="4859338" y="4189413"/>
          <p14:tracePt t="50376" x="4833938" y="4189413"/>
          <p14:tracePt t="50393" x="4826000" y="4189413"/>
          <p14:tracePt t="50397" x="4826000" y="4181475"/>
          <p14:tracePt t="50405" x="4800600" y="4156075"/>
          <p14:tracePt t="50413" x="4800600" y="4138613"/>
          <p14:tracePt t="50422" x="4800600" y="4130675"/>
          <p14:tracePt t="50429" x="4800600" y="4095750"/>
          <p14:tracePt t="50437" x="4800600" y="4070350"/>
          <p14:tracePt t="50445" x="4808538" y="4052888"/>
          <p14:tracePt t="50453" x="4843463" y="4011613"/>
          <p14:tracePt t="50461" x="4884738" y="3960813"/>
          <p14:tracePt t="50469" x="4945063" y="3908425"/>
          <p14:tracePt t="50477" x="5038725" y="3857625"/>
          <p14:tracePt t="50485" x="5148263" y="3798888"/>
          <p14:tracePt t="50494" x="5292725" y="3738563"/>
          <p14:tracePt t="50501" x="5429250" y="3705225"/>
          <p14:tracePt t="50511" x="5607050" y="3687763"/>
          <p14:tracePt t="50517" x="5776913" y="3671888"/>
          <p14:tracePt t="50526" x="5880100" y="3671888"/>
          <p14:tracePt t="50533" x="5989638" y="3679825"/>
          <p14:tracePt t="50543" x="6083300" y="3705225"/>
          <p14:tracePt t="50549" x="6167438" y="3738563"/>
          <p14:tracePt t="50559" x="6219825" y="3773488"/>
          <p14:tracePt t="50565" x="6261100" y="3824288"/>
          <p14:tracePt t="50576" x="6296025" y="3867150"/>
          <p14:tracePt t="50581" x="6303963" y="3892550"/>
          <p14:tracePt t="50592" x="6303963" y="3900488"/>
          <p14:tracePt t="50597" x="6303963" y="3917950"/>
          <p14:tracePt t="50807" x="6311900" y="3917950"/>
          <p14:tracePt t="50887" x="6321425" y="3917950"/>
          <p14:tracePt t="52555" x="6296025" y="3935413"/>
          <p14:tracePt t="52562" x="6261100" y="3943350"/>
          <p14:tracePt t="52571" x="6245225" y="3943350"/>
          <p14:tracePt t="52580" x="6227763" y="3960813"/>
          <p14:tracePt t="52587" x="6210300" y="3960813"/>
          <p14:tracePt t="52596" x="6194425" y="3968750"/>
          <p14:tracePt t="52603" x="6167438" y="3986213"/>
          <p14:tracePt t="52613" x="6151563" y="3994150"/>
          <p14:tracePt t="52618" x="6142038" y="4011613"/>
          <p14:tracePt t="52628" x="6126163" y="4011613"/>
          <p14:tracePt t="52633" x="6108700" y="4019550"/>
          <p14:tracePt t="52644" x="6108700" y="4027488"/>
          <p14:tracePt t="52649" x="6091238" y="4052888"/>
          <p14:tracePt t="52665" x="6083300" y="4062413"/>
          <p14:tracePt t="52674" x="6075363" y="4062413"/>
          <p14:tracePt t="52681" x="6075363" y="4070350"/>
          <p14:tracePt t="52746" x="6065838" y="4079875"/>
          <p14:tracePt t="52762" x="6065838" y="4087813"/>
          <p14:tracePt t="52771" x="6065838" y="4095750"/>
          <p14:tracePt t="52779" x="6065838" y="4113213"/>
          <p14:tracePt t="52787" x="6065838" y="4121150"/>
          <p14:tracePt t="52801" x="6065838" y="4130675"/>
          <p14:tracePt t="52810" x="6057900" y="4138613"/>
          <p14:tracePt t="52817" x="6057900" y="4146550"/>
          <p14:tracePt t="52859" x="6049963" y="4156075"/>
          <p14:tracePt t="53891" x="6049963" y="4164013"/>
          <p14:tracePt t="53897" x="6040438" y="4164013"/>
          <p14:tracePt t="53922" x="6040438" y="4171950"/>
          <p14:tracePt t="53937" x="6032500" y="4171950"/>
          <p14:tracePt t="53945" x="6024563" y="4171950"/>
          <p14:tracePt t="53953" x="6007100" y="4171950"/>
          <p14:tracePt t="53969" x="5997575" y="4181475"/>
          <p14:tracePt t="53977" x="5989638" y="4181475"/>
          <p14:tracePt t="53985" x="5981700" y="4181475"/>
          <p14:tracePt t="53993" x="5964238" y="4181475"/>
          <p14:tracePt t="54001" x="5946775" y="4181475"/>
          <p14:tracePt t="54009" x="5938838" y="4181475"/>
          <p14:tracePt t="54017" x="5913438" y="4181475"/>
          <p14:tracePt t="54026" x="5888038" y="4181475"/>
          <p14:tracePt t="54033" x="5870575" y="4171950"/>
          <p14:tracePt t="54043" x="5827713" y="4164013"/>
          <p14:tracePt t="54049" x="5776913" y="4146550"/>
          <p14:tracePt t="54059" x="5726113" y="4130675"/>
          <p14:tracePt t="54065" x="5692775" y="4113213"/>
          <p14:tracePt t="54075" x="5649913" y="4087813"/>
          <p14:tracePt t="54081" x="5641975" y="4079875"/>
          <p14:tracePt t="54094" x="5624513" y="4052888"/>
          <p14:tracePt t="54097" x="5616575" y="4052888"/>
          <p14:tracePt t="54113" x="5616575" y="4044950"/>
          <p14:tracePt t="54121" x="5616575" y="4027488"/>
          <p14:tracePt t="54129" x="5616575" y="4011613"/>
          <p14:tracePt t="54137" x="5616575" y="3976688"/>
          <p14:tracePt t="54145" x="5649913" y="3935413"/>
          <p14:tracePt t="54153" x="5675313" y="3908425"/>
          <p14:tracePt t="54161" x="5718175" y="3867150"/>
          <p14:tracePt t="54169" x="5735638" y="3849688"/>
          <p14:tracePt t="54177" x="5776913" y="3824288"/>
          <p14:tracePt t="54185" x="5827713" y="3798888"/>
          <p14:tracePt t="54193" x="5888038" y="3773488"/>
          <p14:tracePt t="54201" x="5946775" y="3763963"/>
          <p14:tracePt t="54209" x="5989638" y="3756025"/>
          <p14:tracePt t="54217" x="6032500" y="3756025"/>
          <p14:tracePt t="54226" x="6057900" y="3756025"/>
          <p14:tracePt t="54233" x="6075363" y="3763963"/>
          <p14:tracePt t="54242" x="6091238" y="3798888"/>
          <p14:tracePt t="54249" x="6116638" y="3849688"/>
          <p14:tracePt t="54258" x="6142038" y="3908425"/>
          <p14:tracePt t="54265" x="6159500" y="3976688"/>
          <p14:tracePt t="54275" x="6176963" y="4044950"/>
          <p14:tracePt t="54281" x="6184900" y="4130675"/>
          <p14:tracePt t="54291" x="6194425" y="4197350"/>
          <p14:tracePt t="54297" x="6194425" y="4265613"/>
          <p14:tracePt t="54308" x="6194425" y="4275138"/>
          <p14:tracePt t="54313" x="6184900" y="4291013"/>
          <p14:tracePt t="54329" x="6176963" y="4300538"/>
          <p14:tracePt t="54337" x="6167438" y="4300538"/>
          <p14:tracePt t="54353" x="6159500" y="4300538"/>
          <p14:tracePt t="54369" x="6142038" y="4300538"/>
          <p14:tracePt t="54377" x="6108700" y="4283075"/>
          <p14:tracePt t="54385" x="6091238" y="4265613"/>
          <p14:tracePt t="54393" x="6065838" y="4232275"/>
          <p14:tracePt t="54401" x="6032500" y="4206875"/>
          <p14:tracePt t="54410" x="6024563" y="4197350"/>
          <p14:tracePt t="54417" x="6015038" y="4189413"/>
          <p14:tracePt t="54426" x="6007100" y="4171950"/>
          <p14:tracePt t="54563" x="6007100" y="4164013"/>
          <p14:tracePt t="54611" x="6007100" y="4156075"/>
          <p14:tracePt t="55150" x="6007100" y="4146550"/>
          <p14:tracePt t="55159" x="6007100" y="4138613"/>
          <p14:tracePt t="55166" x="5997575" y="4121150"/>
          <p14:tracePt t="55175" x="5989638" y="4113213"/>
          <p14:tracePt t="55181" x="5972175" y="4095750"/>
          <p14:tracePt t="55192" x="5956300" y="4070350"/>
          <p14:tracePt t="55198" x="5946775" y="4062413"/>
          <p14:tracePt t="55208" x="5938838" y="4052888"/>
          <p14:tracePt t="55213" x="5938838" y="4044950"/>
          <p14:tracePt t="55222" x="5938838" y="4037013"/>
          <p14:tracePt t="55229" x="5938838" y="4011613"/>
          <p14:tracePt t="55237" x="5938838" y="3986213"/>
          <p14:tracePt t="55245" x="5938838" y="3968750"/>
          <p14:tracePt t="55253" x="5938838" y="3960813"/>
          <p14:tracePt t="55261" x="5938838" y="3951288"/>
          <p14:tracePt t="55269" x="5938838" y="3935413"/>
          <p14:tracePt t="55277" x="5956300" y="3935413"/>
          <p14:tracePt t="55285" x="5956300" y="3925888"/>
          <p14:tracePt t="55293" x="5964238" y="3925888"/>
          <p14:tracePt t="55301" x="5972175" y="3917950"/>
          <p14:tracePt t="55393" x="5981700" y="3908425"/>
          <p14:tracePt t="55406" x="5981700" y="3900488"/>
          <p14:tracePt t="55413" x="5989638" y="3900488"/>
          <p14:tracePt t="55421" x="6007100" y="3892550"/>
          <p14:tracePt t="55429" x="6007100" y="3883025"/>
          <p14:tracePt t="55437" x="6015038" y="3875088"/>
          <p14:tracePt t="55453" x="6024563" y="3867150"/>
          <p14:tracePt t="55470" x="6024563" y="3857625"/>
          <p14:tracePt t="55477" x="6024563" y="3849688"/>
          <p14:tracePt t="55485" x="6024563" y="3841750"/>
          <p14:tracePt t="55493" x="6024563" y="3832225"/>
          <p14:tracePt t="55501" x="6024563" y="3816350"/>
          <p14:tracePt t="55509" x="6007100" y="3798888"/>
          <p14:tracePt t="55517" x="5989638" y="3773488"/>
          <p14:tracePt t="55525" x="5989638" y="3763963"/>
          <p14:tracePt t="55532" x="5972175" y="3738563"/>
          <p14:tracePt t="55542" x="5956300" y="3730625"/>
          <p14:tracePt t="55549" x="5938838" y="3722688"/>
          <p14:tracePt t="55558" x="5913438" y="3713163"/>
          <p14:tracePt t="55565" x="5880100" y="3713163"/>
          <p14:tracePt t="55574" x="5853113" y="3713163"/>
          <p14:tracePt t="55581" x="5827713" y="3713163"/>
          <p14:tracePt t="55590" x="5802313" y="3713163"/>
          <p14:tracePt t="55597" x="5786438" y="3713163"/>
          <p14:tracePt t="55607" x="5776913" y="3713163"/>
          <p14:tracePt t="55613" x="5761038" y="3713163"/>
          <p14:tracePt t="55623" x="5751513" y="3713163"/>
          <p14:tracePt t="55639" x="5743575" y="3713163"/>
          <p14:tracePt t="55645" x="5735638" y="3713163"/>
          <p14:tracePt t="55653" x="5726113" y="3722688"/>
          <p14:tracePt t="55661" x="5708650" y="3738563"/>
          <p14:tracePt t="55669" x="5675313" y="3756025"/>
          <p14:tracePt t="55677" x="5632450" y="3790950"/>
          <p14:tracePt t="55685" x="5616575" y="3806825"/>
          <p14:tracePt t="55693" x="5581650" y="3849688"/>
          <p14:tracePt t="55701" x="5538788" y="3900488"/>
          <p14:tracePt t="55709" x="5497513" y="3943350"/>
          <p14:tracePt t="55717" x="5472113" y="3994150"/>
          <p14:tracePt t="55726" x="5454650" y="4037013"/>
          <p14:tracePt t="55733" x="5446713" y="4062413"/>
          <p14:tracePt t="55742" x="5446713" y="4095750"/>
          <p14:tracePt t="55749" x="5446713" y="4121150"/>
          <p14:tracePt t="55758" x="5446713" y="4130675"/>
          <p14:tracePt t="55765" x="5446713" y="4138613"/>
          <p14:tracePt t="55775" x="5462588" y="4146550"/>
          <p14:tracePt t="55781" x="5480050" y="4146550"/>
          <p14:tracePt t="55791" x="5487988" y="4156075"/>
          <p14:tracePt t="55797" x="5513388" y="4164013"/>
          <p14:tracePt t="55807" x="5530850" y="4164013"/>
          <p14:tracePt t="55813" x="5538788" y="4164013"/>
          <p14:tracePt t="55823" x="5556250" y="4164013"/>
          <p14:tracePt t="55829" x="5591175" y="4171950"/>
          <p14:tracePt t="55837" x="5616575" y="4181475"/>
          <p14:tracePt t="55845" x="5641975" y="4181475"/>
          <p14:tracePt t="55853" x="5667375" y="4189413"/>
          <p14:tracePt t="55861" x="5683250" y="4189413"/>
          <p14:tracePt t="55869" x="5708650" y="4189413"/>
          <p14:tracePt t="55891" x="5761038" y="4197350"/>
          <p14:tracePt t="55894" x="5786438" y="4197350"/>
          <p14:tracePt t="55901" x="5794375" y="4197350"/>
          <p14:tracePt t="55910" x="5811838" y="4206875"/>
          <p14:tracePt t="55917" x="5819775" y="4206875"/>
          <p14:tracePt t="55925" x="5827713" y="4206875"/>
          <p14:tracePt t="55949" x="5845175" y="4206875"/>
          <p14:tracePt t="55959" x="5862638" y="4189413"/>
          <p14:tracePt t="55965" x="5880100" y="4171950"/>
          <p14:tracePt t="55975" x="5905500" y="4138613"/>
          <p14:tracePt t="55981" x="5921375" y="4121150"/>
          <p14:tracePt t="55991" x="5938838" y="4095750"/>
          <p14:tracePt t="55997" x="5938838" y="4087813"/>
          <p14:tracePt t="56008" x="5956300" y="4062413"/>
          <p14:tracePt t="56013" x="5964238" y="4044950"/>
          <p14:tracePt t="56025" x="5964238" y="4037013"/>
          <p14:tracePt t="56029" x="5972175" y="4019550"/>
          <p14:tracePt t="56045" x="5981700" y="4002088"/>
          <p14:tracePt t="56053" x="5981700" y="3994150"/>
          <p14:tracePt t="56126" x="5981700" y="3986213"/>
          <p14:tracePt t="56134" x="5989638" y="3986213"/>
          <p14:tracePt t="56143" x="5989638" y="3976688"/>
          <p14:tracePt t="56159" x="5997575" y="3968750"/>
          <p14:tracePt t="56176" x="6015038" y="3960813"/>
          <p14:tracePt t="56271" x="6024563" y="3960813"/>
          <p14:tracePt t="56303" x="6024563" y="3951288"/>
          <p14:tracePt t="56311" x="6024563" y="3925888"/>
          <p14:tracePt t="56319" x="6024563" y="3892550"/>
          <p14:tracePt t="56329" x="6024563" y="3867150"/>
          <p14:tracePt t="56334" x="6024563" y="3849688"/>
          <p14:tracePt t="56343" x="6015038" y="3824288"/>
          <p14:tracePt t="56349" x="6007100" y="3798888"/>
          <p14:tracePt t="56359" x="5997575" y="3773488"/>
          <p14:tracePt t="56365" x="5981700" y="3738563"/>
          <p14:tracePt t="56376" x="5972175" y="3722688"/>
          <p14:tracePt t="56381" x="5956300" y="3697288"/>
          <p14:tracePt t="56391" x="5938838" y="3679825"/>
          <p14:tracePt t="56397" x="5921375" y="3662363"/>
          <p14:tracePt t="56408" x="5913438" y="3662363"/>
          <p14:tracePt t="56413" x="5895975" y="3654425"/>
          <p14:tracePt t="56421" x="5880100" y="3646488"/>
          <p14:tracePt t="56429" x="5870575" y="3646488"/>
          <p14:tracePt t="56437" x="5845175" y="3636963"/>
          <p14:tracePt t="56445" x="5827713" y="3629025"/>
          <p14:tracePt t="56453" x="5802313" y="3629025"/>
          <p14:tracePt t="56461" x="5786438" y="3629025"/>
          <p14:tracePt t="56469" x="5751513" y="3629025"/>
          <p14:tracePt t="56477" x="5718175" y="3629025"/>
          <p14:tracePt t="56485" x="5683250" y="3636963"/>
          <p14:tracePt t="56493" x="5624513" y="3646488"/>
          <p14:tracePt t="56501" x="5556250" y="3654425"/>
          <p14:tracePt t="56509" x="5462588" y="3671888"/>
          <p14:tracePt t="56517" x="5368925" y="3687763"/>
          <p14:tracePt t="56527" x="5267325" y="3697288"/>
          <p14:tracePt t="56533" x="5157788" y="3713163"/>
          <p14:tracePt t="56542" x="5046663" y="3722688"/>
          <p14:tracePt t="56549" x="4945063" y="3748088"/>
          <p14:tracePt t="56558" x="4868863" y="3763963"/>
          <p14:tracePt t="56565" x="4800600" y="3781425"/>
          <p14:tracePt t="56574" x="4749800" y="3798888"/>
          <p14:tracePt t="56580" x="4699000" y="3816350"/>
          <p14:tracePt t="56591" x="4664075" y="3816350"/>
          <p14:tracePt t="56597" x="4621213" y="3824288"/>
          <p14:tracePt t="56607" x="4587875" y="3832225"/>
          <p14:tracePt t="56613" x="4562475" y="3832225"/>
          <p14:tracePt t="56623" x="4537075" y="3832225"/>
          <p14:tracePt t="56629" x="4511675" y="3832225"/>
          <p14:tracePt t="56637" x="4503738" y="3832225"/>
          <p14:tracePt t="56645" x="4494213" y="3832225"/>
          <p14:tracePt t="56670" x="4486275" y="3832225"/>
          <p14:tracePt t="56677" x="4476750" y="3824288"/>
          <p14:tracePt t="56693" x="4476750" y="3816350"/>
          <p14:tracePt t="56709" x="4476750" y="3806825"/>
          <p14:tracePt t="56717" x="4468813" y="3798888"/>
          <p14:tracePt t="56733" x="4468813" y="3790950"/>
          <p14:tracePt t="56847" x="4486275" y="3790950"/>
          <p14:tracePt t="56855" x="4494213" y="3798888"/>
          <p14:tracePt t="56863" x="4511675" y="3806825"/>
          <p14:tracePt t="56871" x="4545013" y="3806825"/>
          <p14:tracePt t="56895" x="4621213" y="3832225"/>
          <p14:tracePt t="56902" x="4630738" y="3832225"/>
          <p14:tracePt t="56912" x="4646613" y="3832225"/>
          <p14:tracePt t="56918" x="4664075" y="3832225"/>
          <p14:tracePt t="56925" x="4681538" y="3832225"/>
          <p14:tracePt t="56933" x="4706938" y="3824288"/>
          <p14:tracePt t="56941" x="4714875" y="3816350"/>
          <p14:tracePt t="56949" x="4732338" y="3806825"/>
          <p14:tracePt t="56965" x="4757738" y="3798888"/>
          <p14:tracePt t="56975" x="4775200" y="3781425"/>
          <p14:tracePt t="56981" x="4783138" y="3781425"/>
          <p14:tracePt t="56991" x="4791075" y="3773488"/>
          <p14:tracePt t="56997" x="4818063" y="3763963"/>
          <p14:tracePt t="57008" x="4833938" y="3756025"/>
          <p14:tracePt t="57013" x="4859338" y="3738563"/>
          <p14:tracePt t="57023" x="4876800" y="3738563"/>
          <p14:tracePt t="57029" x="4884738" y="3730625"/>
          <p14:tracePt t="57038" x="4910138" y="3730625"/>
          <p14:tracePt t="57045" x="4935538" y="3713163"/>
          <p14:tracePt t="57053" x="4953000" y="3713163"/>
          <p14:tracePt t="57061" x="4970463" y="3697288"/>
          <p14:tracePt t="57070" x="4987925" y="3687763"/>
          <p14:tracePt t="57077" x="5013325" y="3662363"/>
          <p14:tracePt t="57085" x="5046663" y="3654425"/>
          <p14:tracePt t="57093" x="5072063" y="3636963"/>
          <p14:tracePt t="57101" x="5114925" y="3619500"/>
          <p14:tracePt t="57111" x="5140325" y="3603625"/>
          <p14:tracePt t="57117" x="5165725" y="3603625"/>
          <p14:tracePt t="57125" x="5191125" y="3586163"/>
          <p14:tracePt t="57133" x="5216525" y="3578225"/>
          <p14:tracePt t="57141" x="5259388" y="3560763"/>
          <p14:tracePt t="57149" x="5284788" y="3560763"/>
          <p14:tracePt t="57159" x="5318125" y="3560763"/>
          <p14:tracePt t="57165" x="5353050" y="3560763"/>
          <p14:tracePt t="57174" x="5386388" y="3560763"/>
          <p14:tracePt t="57182" x="5437188" y="3560763"/>
          <p14:tracePt t="57190" x="5487988" y="3568700"/>
          <p14:tracePt t="57197" x="5522913" y="3568700"/>
          <p14:tracePt t="57208" x="5556250" y="3578225"/>
          <p14:tracePt t="57213" x="5599113" y="3594100"/>
          <p14:tracePt t="57223" x="5624513" y="3603625"/>
          <p14:tracePt t="57229" x="5657850" y="3603625"/>
          <p14:tracePt t="57237" x="5700713" y="3603625"/>
          <p14:tracePt t="57245" x="5751513" y="3603625"/>
          <p14:tracePt t="57253" x="5786438" y="3603625"/>
          <p14:tracePt t="57261" x="5819775" y="3603625"/>
          <p14:tracePt t="57269" x="5827713" y="3603625"/>
          <p14:tracePt t="57277" x="5845175" y="3603625"/>
          <p14:tracePt t="57293" x="5853113" y="3603625"/>
          <p14:tracePt t="57309" x="5862638" y="3594100"/>
          <p14:tracePt t="57326" x="5880100" y="3586163"/>
          <p14:tracePt t="57342" x="5888038" y="3578225"/>
          <p14:tracePt t="57359" x="5895975" y="3568700"/>
          <p14:tracePt t="57365" x="5895975" y="3560763"/>
          <p14:tracePt t="57376" x="5905500" y="3560763"/>
          <p14:tracePt t="57391" x="5913438" y="3552825"/>
          <p14:tracePt t="57409" x="5921375" y="3552825"/>
          <p14:tracePt t="57503" x="5930900" y="3552825"/>
          <p14:tracePt t="57511" x="5938838" y="3560763"/>
          <p14:tracePt t="57519" x="5964238" y="3586163"/>
          <p14:tracePt t="57528" x="5964238" y="3603625"/>
          <p14:tracePt t="57535" x="5972175" y="3611563"/>
          <p14:tracePt t="57544" x="5981700" y="3619500"/>
          <p14:tracePt t="57549" x="5989638" y="3646488"/>
          <p14:tracePt t="57560" x="6007100" y="3662363"/>
          <p14:tracePt t="57576" x="6015038" y="3679825"/>
          <p14:tracePt t="57581" x="6015038" y="3687763"/>
          <p14:tracePt t="57590" x="6024563" y="3705225"/>
          <p14:tracePt t="57597" x="6032500" y="3713163"/>
          <p14:tracePt t="57607" x="6032500" y="3730625"/>
          <p14:tracePt t="57613" x="6040438" y="3756025"/>
          <p14:tracePt t="57625" x="6049963" y="3763963"/>
          <p14:tracePt t="57629" x="6057900" y="3781425"/>
          <p14:tracePt t="57637" x="6065838" y="3790950"/>
          <p14:tracePt t="57645" x="6083300" y="3816350"/>
          <p14:tracePt t="57653" x="6091238" y="3832225"/>
          <p14:tracePt t="57661" x="6100763" y="3857625"/>
          <p14:tracePt t="57669" x="6108700" y="3892550"/>
          <p14:tracePt t="57677" x="6116638" y="3908425"/>
          <p14:tracePt t="57684" x="6126163" y="3917950"/>
          <p14:tracePt t="57693" x="6142038" y="3951288"/>
          <p14:tracePt t="57701" x="6151563" y="3960813"/>
          <p14:tracePt t="57709" x="6167438" y="3968750"/>
          <p14:tracePt t="57717" x="6167438" y="3976688"/>
          <p14:tracePt t="57725" x="6176963" y="3986213"/>
          <p14:tracePt t="57733" x="6176963" y="3994150"/>
          <p14:tracePt t="57819" x="6167438" y="3994150"/>
          <p14:tracePt t="57827" x="6151563" y="3994150"/>
          <p14:tracePt t="57835" x="6126163" y="3994150"/>
          <p14:tracePt t="57844" x="6100763" y="3994150"/>
          <p14:tracePt t="57851" x="6065838" y="3994150"/>
          <p14:tracePt t="57861" x="5997575" y="4002088"/>
          <p14:tracePt t="57866" x="5913438" y="4019550"/>
          <p14:tracePt t="57875" x="5811838" y="4044950"/>
          <p14:tracePt t="57882" x="5708650" y="4079875"/>
          <p14:tracePt t="57891" x="5599113" y="4095750"/>
          <p14:tracePt t="57907" x="5360988" y="4164013"/>
          <p14:tracePt t="57913" x="5199063" y="4206875"/>
          <p14:tracePt t="57925" x="5089525" y="4240213"/>
          <p14:tracePt t="57929" x="4953000" y="4283075"/>
          <p14:tracePt t="57938" x="4851400" y="4316413"/>
          <p14:tracePt t="57946" x="4757738" y="4341813"/>
          <p14:tracePt t="57954" x="4681538" y="4359275"/>
          <p14:tracePt t="57961" x="4638675" y="4376738"/>
          <p14:tracePt t="57986" x="4630738" y="4376738"/>
          <p14:tracePt t="58018" x="4621213" y="4376738"/>
          <p14:tracePt t="58049" x="4630738" y="4359275"/>
          <p14:tracePt t="58059" x="4630738" y="4351338"/>
          <p14:tracePt t="58066" x="4638675" y="4351338"/>
          <p14:tracePt t="58075" x="4656138" y="4325938"/>
          <p14:tracePt t="58081" x="4681538" y="4316413"/>
          <p14:tracePt t="58091" x="4699000" y="4300538"/>
          <p14:tracePt t="58098" x="4732338" y="4291013"/>
          <p14:tracePt t="58109" x="4765675" y="4265613"/>
          <p14:tracePt t="58115" x="4818063" y="4249738"/>
          <p14:tracePt t="58124" x="4876800" y="4224338"/>
          <p14:tracePt t="58129" x="4953000" y="4197350"/>
          <p14:tracePt t="58140" x="5021263" y="4181475"/>
          <p14:tracePt t="58145" x="5089525" y="4164013"/>
          <p14:tracePt t="58153" x="5157788" y="4146550"/>
          <p14:tracePt t="58161" x="5216525" y="4130675"/>
          <p14:tracePt t="58170" x="5276850" y="4121150"/>
          <p14:tracePt t="58177" x="5343525" y="4113213"/>
          <p14:tracePt t="58185" x="5421313" y="4113213"/>
          <p14:tracePt t="58193" x="5487988" y="4113213"/>
          <p14:tracePt t="58201" x="5556250" y="4105275"/>
          <p14:tracePt t="58209" x="5607050" y="4105275"/>
          <p14:tracePt t="58217" x="5657850" y="4095750"/>
          <p14:tracePt t="58225" x="5692775" y="4095750"/>
          <p14:tracePt t="58233" x="5726113" y="4095750"/>
          <p14:tracePt t="58242" x="5751513" y="4087813"/>
          <p14:tracePt t="58249" x="5776913" y="4079875"/>
          <p14:tracePt t="58258" x="5786438" y="4079875"/>
          <p14:tracePt t="58265" x="5794375" y="4070350"/>
          <p14:tracePt t="58275" x="5811838" y="4062413"/>
          <p14:tracePt t="58281" x="5827713" y="4052888"/>
          <p14:tracePt t="58291" x="5827713" y="4044950"/>
          <p14:tracePt t="58297" x="5853113" y="4037013"/>
          <p14:tracePt t="58308" x="5880100" y="4011613"/>
          <p14:tracePt t="58313" x="5888038" y="4011613"/>
          <p14:tracePt t="58323" x="5905500" y="3986213"/>
          <p14:tracePt t="58329" x="5930900" y="3968750"/>
          <p14:tracePt t="58340" x="5946775" y="3960813"/>
          <p14:tracePt t="58345" x="5956300" y="3943350"/>
          <p14:tracePt t="58353" x="5964238" y="3943350"/>
          <p14:tracePt t="58361" x="5972175" y="3925888"/>
          <p14:tracePt t="58377" x="5989638" y="3900488"/>
          <p14:tracePt t="58386" x="6015038" y="3867150"/>
          <p14:tracePt t="58393" x="6024563" y="3849688"/>
          <p14:tracePt t="58401" x="6032500" y="3841750"/>
          <p14:tracePt t="58409" x="6040438" y="3824288"/>
          <p14:tracePt t="58417" x="6040438" y="3806825"/>
          <p14:tracePt t="58425" x="6057900" y="3790950"/>
          <p14:tracePt t="58433" x="6057900" y="3781425"/>
          <p14:tracePt t="58443" x="6065838" y="3763963"/>
          <p14:tracePt t="58449" x="6083300" y="3756025"/>
          <p14:tracePt t="58459" x="6083300" y="3748088"/>
          <p14:tracePt t="58465" x="6091238" y="3730625"/>
          <p14:tracePt t="58475" x="6100763" y="3705225"/>
          <p14:tracePt t="58481" x="6108700" y="3679825"/>
          <p14:tracePt t="58491" x="6126163" y="3671888"/>
          <p14:tracePt t="58497" x="6134100" y="3654425"/>
          <p14:tracePt t="58507" x="6142038" y="3646488"/>
          <p14:tracePt t="58513" x="6151563" y="3629025"/>
          <p14:tracePt t="58526" x="6151563" y="3619500"/>
          <p14:tracePt t="58529" x="6167438" y="3611563"/>
          <p14:tracePt t="58537" x="6176963" y="3594100"/>
          <p14:tracePt t="58545" x="6184900" y="3594100"/>
          <p14:tracePt t="58561" x="6184900" y="3586163"/>
          <p14:tracePt t="58577" x="6194425" y="3578225"/>
          <p14:tracePt t="58643" x="6202363" y="3603625"/>
          <p14:tracePt t="58651" x="6210300" y="3629025"/>
          <p14:tracePt t="58661" x="6210300" y="3654425"/>
          <p14:tracePt t="58667" x="6227763" y="3679825"/>
          <p14:tracePt t="58676" x="6245225" y="3722688"/>
          <p14:tracePt t="58681" x="6253163" y="3763963"/>
          <p14:tracePt t="58692" x="6270625" y="3816350"/>
          <p14:tracePt t="58697" x="6278563" y="3867150"/>
          <p14:tracePt t="58708" x="6303963" y="3943350"/>
          <p14:tracePt t="58714" x="6329363" y="4027488"/>
          <p14:tracePt t="58725" x="6364288" y="4105275"/>
          <p14:tracePt t="58729" x="6389688" y="4181475"/>
          <p14:tracePt t="58737" x="6415088" y="4232275"/>
          <p14:tracePt t="58745" x="6440488" y="4275138"/>
          <p14:tracePt t="58753" x="6456363" y="4291013"/>
          <p14:tracePt t="58761" x="6456363" y="4300538"/>
          <p14:tracePt t="58881" x="6456363" y="4308475"/>
          <p14:tracePt t="58891" x="6448425" y="4308475"/>
          <p14:tracePt t="58898" x="6423025" y="4308475"/>
          <p14:tracePt t="58908" x="6397625" y="4300538"/>
          <p14:tracePt t="58914" x="6364288" y="4300538"/>
          <p14:tracePt t="58926" x="6296025" y="4300538"/>
          <p14:tracePt t="58930" x="6227763" y="4300538"/>
          <p14:tracePt t="58942" x="6142038" y="4300538"/>
          <p14:tracePt t="58946" x="6075363" y="4308475"/>
          <p14:tracePt t="58954" x="6007100" y="4308475"/>
          <p14:tracePt t="58962" x="5946775" y="4308475"/>
          <p14:tracePt t="58970" x="5913438" y="4308475"/>
          <p14:tracePt t="58978" x="5905500" y="4308475"/>
          <p14:tracePt t="58985" x="5895975" y="4300538"/>
          <p14:tracePt t="58993" x="5895975" y="4291013"/>
          <p14:tracePt t="59001" x="5888038" y="4275138"/>
          <p14:tracePt t="59009" x="5888038" y="4249738"/>
          <p14:tracePt t="59017" x="5888038" y="4232275"/>
          <p14:tracePt t="59025" x="5888038" y="4206875"/>
          <p14:tracePt t="59033" x="5888038" y="4164013"/>
          <p14:tracePt t="59041" x="5905500" y="4113213"/>
          <p14:tracePt t="59049" x="5930900" y="4052888"/>
          <p14:tracePt t="59058" x="5946775" y="3994150"/>
          <p14:tracePt t="59065" x="5972175" y="3935413"/>
          <p14:tracePt t="59074" x="6015038" y="3867150"/>
          <p14:tracePt t="59081" x="6032500" y="3832225"/>
          <p14:tracePt t="59091" x="6065838" y="3790950"/>
          <p14:tracePt t="59097" x="6091238" y="3763963"/>
          <p14:tracePt t="59108" x="6116638" y="3748088"/>
          <p14:tracePt t="59113" x="6151563" y="3738563"/>
          <p14:tracePt t="59125" x="6184900" y="3738563"/>
          <p14:tracePt t="59129" x="6219825" y="3756025"/>
          <p14:tracePt t="59140" x="6253163" y="3773488"/>
          <p14:tracePt t="59145" x="6286500" y="3806825"/>
          <p14:tracePt t="59153" x="6329363" y="3849688"/>
          <p14:tracePt t="59161" x="6372225" y="3892550"/>
          <p14:tracePt t="59169" x="6423025" y="3943350"/>
          <p14:tracePt t="59177" x="6465888" y="3986213"/>
          <p14:tracePt t="59185" x="6499225" y="4019550"/>
          <p14:tracePt t="59193" x="6508750" y="4027488"/>
          <p14:tracePt t="59201" x="6508750" y="4037013"/>
          <p14:tracePt t="59209" x="6508750" y="4044950"/>
          <p14:tracePt t="59217" x="6508750" y="4052888"/>
          <p14:tracePt t="59225" x="6499225" y="4062413"/>
          <p14:tracePt t="59233" x="6491288" y="4070350"/>
          <p14:tracePt t="59241" x="6483350" y="4079875"/>
          <p14:tracePt t="59545" x="6473825" y="4079875"/>
          <p14:tracePt t="59553" x="6456363" y="4087813"/>
          <p14:tracePt t="59561" x="6440488" y="4087813"/>
          <p14:tracePt t="59569" x="6430963" y="4095750"/>
          <p14:tracePt t="59577" x="6389688" y="4130675"/>
          <p14:tracePt t="59585" x="6364288" y="4138613"/>
          <p14:tracePt t="59593" x="6311900" y="4156075"/>
          <p14:tracePt t="59601" x="6253163" y="4181475"/>
          <p14:tracePt t="59609" x="6194425" y="4214813"/>
          <p14:tracePt t="59617" x="6134100" y="4249738"/>
          <p14:tracePt t="59625" x="6091238" y="4257675"/>
          <p14:tracePt t="59633" x="6083300" y="4275138"/>
          <p14:tracePt t="59643" x="6075363" y="4275138"/>
          <p14:tracePt t="59649" x="6065838" y="4275138"/>
          <p14:tracePt t="59722" x="6057900" y="4265613"/>
          <p14:tracePt t="59731" x="6057900" y="4249738"/>
          <p14:tracePt t="59740" x="6057900" y="4214813"/>
          <p14:tracePt t="59747" x="6065838" y="4189413"/>
          <p14:tracePt t="59756" x="6083300" y="4156075"/>
          <p14:tracePt t="59763" x="6100763" y="4113213"/>
          <p14:tracePt t="59770" x="6142038" y="4079875"/>
          <p14:tracePt t="59777" x="6194425" y="4011613"/>
          <p14:tracePt t="59785" x="6227763" y="3951288"/>
          <p14:tracePt t="59793" x="6270625" y="3875088"/>
          <p14:tracePt t="59801" x="6303963" y="3816350"/>
          <p14:tracePt t="59809" x="6338888" y="3763963"/>
          <p14:tracePt t="59817" x="6364288" y="3713163"/>
          <p14:tracePt t="59824" x="6389688" y="3687763"/>
          <p14:tracePt t="59832" x="6405563" y="3662363"/>
          <p14:tracePt t="59841" x="6415088" y="3662363"/>
          <p14:tracePt t="59865" x="6415088" y="3654425"/>
          <p14:tracePt t="59913" x="6423025" y="3654425"/>
          <p14:tracePt t="59929" x="6423025" y="3662363"/>
          <p14:tracePt t="59937" x="6423025" y="3671888"/>
          <p14:tracePt t="59945" x="6423025" y="3687763"/>
          <p14:tracePt t="59954" x="6423025" y="3705225"/>
          <p14:tracePt t="59961" x="6423025" y="3730625"/>
          <p14:tracePt t="59969" x="6423025" y="3756025"/>
          <p14:tracePt t="59977" x="6423025" y="3773488"/>
          <p14:tracePt t="59985" x="6430963" y="3798888"/>
          <p14:tracePt t="59993" x="6440488" y="3832225"/>
          <p14:tracePt t="60001" x="6448425" y="3875088"/>
          <p14:tracePt t="60009" x="6456363" y="3917950"/>
          <p14:tracePt t="60017" x="6465888" y="3968750"/>
          <p14:tracePt t="60025" x="6473825" y="3994150"/>
          <p14:tracePt t="60033" x="6473825" y="4019550"/>
          <p14:tracePt t="60041" x="6473825" y="4037013"/>
          <p14:tracePt t="60049" x="6483350" y="4052888"/>
          <p14:tracePt t="60058" x="6483350" y="4070350"/>
          <p14:tracePt t="60065" x="6483350" y="4079875"/>
          <p14:tracePt t="60075" x="6483350" y="4095750"/>
          <p14:tracePt t="60081" x="6483350" y="4105275"/>
          <p14:tracePt t="60091" x="6483350" y="4113213"/>
          <p14:tracePt t="60107" x="6483350" y="4121150"/>
          <p14:tracePt t="60124" x="6483350" y="4130675"/>
          <p14:tracePt t="60291" x="6483350" y="4121150"/>
          <p14:tracePt t="60299" x="6473825" y="4113213"/>
          <p14:tracePt t="60315" x="6465888" y="4105275"/>
          <p14:tracePt t="60324" x="6448425" y="4095750"/>
          <p14:tracePt t="60331" x="6430963" y="4095750"/>
          <p14:tracePt t="60344" x="6430963" y="4087813"/>
          <p14:tracePt t="60346" x="6423025" y="4087813"/>
          <p14:tracePt t="60361" x="6405563" y="4079875"/>
          <p14:tracePt t="60370" x="6380163" y="4079875"/>
          <p14:tracePt t="60377" x="6364288" y="4079875"/>
          <p14:tracePt t="60386" x="6338888" y="4070350"/>
          <p14:tracePt t="60393" x="6311900" y="4070350"/>
          <p14:tracePt t="60401" x="6278563" y="4070350"/>
          <p14:tracePt t="60409" x="6253163" y="4070350"/>
          <p14:tracePt t="60418" x="6245225" y="4070350"/>
          <p14:tracePt t="60425" x="6235700" y="4070350"/>
          <p14:tracePt t="60434" x="6227763" y="4070350"/>
          <p14:tracePt t="60441" x="6219825" y="4070350"/>
          <p14:tracePt t="60465" x="6210300" y="4070350"/>
          <p14:tracePt t="60475" x="6202363" y="4070350"/>
          <p14:tracePt t="60481" x="6194425" y="4070350"/>
          <p14:tracePt t="60491" x="6184900" y="4070350"/>
          <p14:tracePt t="60497" x="6176963" y="4070350"/>
          <p14:tracePt t="60604" x="6176963" y="4062413"/>
          <p14:tracePt t="60619" x="6184900" y="4062413"/>
          <p14:tracePt t="60628" x="6184900" y="4044950"/>
          <p14:tracePt t="60635" x="6202363" y="4027488"/>
          <p14:tracePt t="60645" x="6202363" y="4011613"/>
          <p14:tracePt t="60650" x="6210300" y="4011613"/>
          <p14:tracePt t="60660" x="6219825" y="3994150"/>
          <p14:tracePt t="60666" x="6219825" y="3968750"/>
          <p14:tracePt t="60675" x="6219825" y="3951288"/>
          <p14:tracePt t="60682" x="6227763" y="3908425"/>
          <p14:tracePt t="60691" x="6235700" y="3883025"/>
          <p14:tracePt t="60697" x="6235700" y="3867150"/>
          <p14:tracePt t="60707" x="6253163" y="3832225"/>
          <p14:tracePt t="60713" x="6261100" y="3781425"/>
          <p14:tracePt t="60724" x="6261100" y="3748088"/>
          <p14:tracePt t="60729" x="6278563" y="3722688"/>
          <p14:tracePt t="60740" x="6286500" y="3705225"/>
          <p14:tracePt t="60745" x="6286500" y="3697288"/>
          <p14:tracePt t="60754" x="6303963" y="3687763"/>
          <p14:tracePt t="60761" x="6303963" y="3679825"/>
          <p14:tracePt t="60770" x="6311900" y="3679825"/>
          <p14:tracePt t="60777" x="6321425" y="3679825"/>
          <p14:tracePt t="60785" x="6329363" y="3679825"/>
          <p14:tracePt t="60793" x="6346825" y="3671888"/>
          <p14:tracePt t="60801" x="6380163" y="3671888"/>
          <p14:tracePt t="60809" x="6415088" y="3671888"/>
          <p14:tracePt t="60817" x="6430963" y="3671888"/>
          <p14:tracePt t="60825" x="6456363" y="3671888"/>
          <p14:tracePt t="60833" x="6483350" y="3687763"/>
          <p14:tracePt t="60845" x="6516688" y="3697288"/>
          <p14:tracePt t="60856" x="6550025" y="3713163"/>
          <p14:tracePt t="60862" x="6575425" y="3730625"/>
          <p14:tracePt t="60869" x="6610350" y="3748088"/>
          <p14:tracePt t="60890" x="6626225" y="3773488"/>
          <p14:tracePt t="60894" x="6635750" y="3790950"/>
          <p14:tracePt t="60901" x="6635750" y="3806825"/>
          <p14:tracePt t="60908" x="6635750" y="3816350"/>
          <p14:tracePt t="60917" x="6653213" y="3832225"/>
          <p14:tracePt t="60925" x="6653213" y="3841750"/>
          <p14:tracePt t="60932" x="6653213" y="3857625"/>
          <p14:tracePt t="60941" x="6653213" y="3867150"/>
          <p14:tracePt t="60949" x="6653213" y="3883025"/>
          <p14:tracePt t="60957" x="6661150" y="3900488"/>
          <p14:tracePt t="60965" x="6661150" y="3908425"/>
          <p14:tracePt t="60973" x="6661150" y="3925888"/>
          <p14:tracePt t="60981" x="6661150" y="3943350"/>
          <p14:tracePt t="60990" x="6661150" y="3951288"/>
          <p14:tracePt t="60997" x="6661150" y="3968750"/>
          <p14:tracePt t="61007" x="6661150" y="3994150"/>
          <p14:tracePt t="61013" x="6643688" y="4019550"/>
          <p14:tracePt t="61024" x="6635750" y="4037013"/>
          <p14:tracePt t="61029" x="6618288" y="4062413"/>
          <p14:tracePt t="61040" x="6592888" y="4095750"/>
          <p14:tracePt t="61045" x="6575425" y="4121150"/>
          <p14:tracePt t="61054" x="6550025" y="4146550"/>
          <p14:tracePt t="61061" x="6534150" y="4171950"/>
          <p14:tracePt t="61069" x="6524625" y="4181475"/>
          <p14:tracePt t="61077" x="6491288" y="4206875"/>
          <p14:tracePt t="61085" x="6456363" y="4214813"/>
          <p14:tracePt t="61093" x="6440488" y="4224338"/>
          <p14:tracePt t="61101" x="6423025" y="4224338"/>
          <p14:tracePt t="61109" x="6405563" y="4232275"/>
          <p14:tracePt t="61117" x="6397625" y="4240213"/>
          <p14:tracePt t="61125" x="6380163" y="4240213"/>
          <p14:tracePt t="61136" x="6364288" y="4240213"/>
          <p14:tracePt t="61149" x="6354763" y="4240213"/>
          <p14:tracePt t="61158" x="6346825" y="4240213"/>
          <p14:tracePt t="61175" x="6338888" y="4240213"/>
          <p14:tracePt t="61181" x="6329363" y="4240213"/>
          <p14:tracePt t="61190" x="6303963" y="4232275"/>
          <p14:tracePt t="61197" x="6296025" y="4224338"/>
          <p14:tracePt t="61206" x="6286500" y="4214813"/>
          <p14:tracePt t="61213" x="6270625" y="4214813"/>
          <p14:tracePt t="61223" x="6261100" y="4206875"/>
          <p14:tracePt t="61229" x="6253163" y="4206875"/>
          <p14:tracePt t="61240" x="6245225" y="4206875"/>
          <p14:tracePt t="61357" x="6245225" y="4197350"/>
          <p14:tracePt t="61365" x="6235700" y="4181475"/>
          <p14:tracePt t="61373" x="6219825" y="4164013"/>
          <p14:tracePt t="61380" x="6202363" y="4138613"/>
          <p14:tracePt t="61390" x="6194425" y="4105275"/>
          <p14:tracePt t="61397" x="6184900" y="4079875"/>
          <p14:tracePt t="61406" x="6167438" y="4044950"/>
          <p14:tracePt t="61413" x="6159500" y="4011613"/>
          <p14:tracePt t="61422" x="6159500" y="3994150"/>
          <p14:tracePt t="61429" x="6151563" y="3968750"/>
          <p14:tracePt t="61438" x="6151563" y="3951288"/>
          <p14:tracePt t="61445" x="6151563" y="3935413"/>
          <p14:tracePt t="61452" x="6151563" y="3908425"/>
          <p14:tracePt t="61461" x="6151563" y="3892550"/>
          <p14:tracePt t="61468" x="6159500" y="3875088"/>
          <p14:tracePt t="61485" x="6159500" y="3867150"/>
          <p14:tracePt t="61493" x="6167438" y="3867150"/>
          <p14:tracePt t="61501" x="6176963" y="3857625"/>
          <p14:tracePt t="61509" x="6184900" y="3857625"/>
          <p14:tracePt t="61517" x="6194425" y="3857625"/>
          <p14:tracePt t="61525" x="6227763" y="3857625"/>
          <p14:tracePt t="61533" x="6245225" y="3857625"/>
          <p14:tracePt t="61541" x="6270625" y="3875088"/>
          <p14:tracePt t="61549" x="6296025" y="3900488"/>
          <p14:tracePt t="61557" x="6303963" y="3908425"/>
          <p14:tracePt t="61565" x="6311900" y="3925888"/>
          <p14:tracePt t="61574" x="6329363" y="3951288"/>
          <p14:tracePt t="61581" x="6346825" y="3968750"/>
          <p14:tracePt t="61591" x="6346825" y="3994150"/>
          <p14:tracePt t="61597" x="6346825" y="4011613"/>
          <p14:tracePt t="61607" x="6354763" y="4037013"/>
          <p14:tracePt t="61613" x="6354763" y="4062413"/>
          <p14:tracePt t="61625" x="6354763" y="4087813"/>
          <p14:tracePt t="61629" x="6354763" y="4113213"/>
          <p14:tracePt t="61641" x="6354763" y="4138613"/>
          <p14:tracePt t="61645" x="6354763" y="4164013"/>
          <p14:tracePt t="61657" x="6338888" y="4189413"/>
          <p14:tracePt t="61661" x="6329363" y="4214813"/>
          <p14:tracePt t="61670" x="6321425" y="4224338"/>
          <p14:tracePt t="61677" x="6303963" y="4232275"/>
          <p14:tracePt t="61685" x="6286500" y="4240213"/>
          <p14:tracePt t="61693" x="6270625" y="4240213"/>
          <p14:tracePt t="61702" x="6253163" y="4240213"/>
          <p14:tracePt t="61710" x="6235700" y="4240213"/>
          <p14:tracePt t="61717" x="6219825" y="4232275"/>
          <p14:tracePt t="61725" x="6210300" y="4224338"/>
          <p14:tracePt t="61732" x="6184900" y="4206875"/>
          <p14:tracePt t="61742" x="6176963" y="4197350"/>
          <p14:tracePt t="61750" x="6167438" y="4189413"/>
          <p14:tracePt t="61758" x="6159500" y="4181475"/>
          <p14:tracePt t="61765" x="6159500" y="4171950"/>
          <p14:tracePt t="61774" x="6151563" y="4156075"/>
          <p14:tracePt t="61846" x="6142038" y="4156075"/>
          <p14:tracePt t="61856" x="6116638" y="4171950"/>
          <p14:tracePt t="61864" x="6108700" y="4181475"/>
          <p14:tracePt t="61871" x="6083300" y="4206875"/>
          <p14:tracePt t="61891" x="6015038" y="4240213"/>
          <p14:tracePt t="61894" x="5964238" y="4257675"/>
          <p14:tracePt t="61902" x="5913438" y="4265613"/>
          <p14:tracePt t="61909" x="5837238" y="4283075"/>
          <p14:tracePt t="61918" x="5768975" y="4291013"/>
          <p14:tracePt t="61927" x="5683250" y="4300538"/>
          <p14:tracePt t="61934" x="5616575" y="4308475"/>
          <p14:tracePt t="61942" x="5538788" y="4316413"/>
          <p14:tracePt t="61950" x="5480050" y="4325938"/>
          <p14:tracePt t="61958" x="5421313" y="4333875"/>
          <p14:tracePt t="61965" x="5360988" y="4333875"/>
          <p14:tracePt t="61975" x="5318125" y="4333875"/>
          <p14:tracePt t="61981" x="5276850" y="4333875"/>
          <p14:tracePt t="61990" x="5249863" y="4316413"/>
          <p14:tracePt t="61997" x="5224463" y="4308475"/>
          <p14:tracePt t="62007" x="5208588" y="4291013"/>
          <p14:tracePt t="62013" x="5173663" y="4265613"/>
          <p14:tracePt t="62023" x="5132388" y="4232275"/>
          <p14:tracePt t="62029" x="5106988" y="4189413"/>
          <p14:tracePt t="62039" x="5080000" y="4156075"/>
          <p14:tracePt t="62045" x="5046663" y="4087813"/>
          <p14:tracePt t="62056" x="5003800" y="4027488"/>
          <p14:tracePt t="62061" x="4978400" y="3986213"/>
          <p14:tracePt t="62069" x="4953000" y="3951288"/>
          <p14:tracePt t="62077" x="4927600" y="3892550"/>
          <p14:tracePt t="62086" x="4910138" y="3841750"/>
          <p14:tracePt t="62093" x="4902200" y="3798888"/>
          <p14:tracePt t="62101" x="4894263" y="3763963"/>
          <p14:tracePt t="62117" x="4894263" y="3748088"/>
          <p14:tracePt t="62125" x="4884738" y="3738563"/>
          <p14:tracePt t="62134" x="4876800" y="3730625"/>
          <p14:tracePt t="62158" x="4876800" y="3722688"/>
          <p14:tracePt t="62165" x="4859338" y="3722688"/>
          <p14:tracePt t="62181" x="4851400" y="3730625"/>
          <p14:tracePt t="62191" x="4843463" y="3738563"/>
          <p14:tracePt t="62197" x="4826000" y="3738563"/>
          <p14:tracePt t="62207" x="4800600" y="3748088"/>
          <p14:tracePt t="62213" x="4800600" y="3763963"/>
          <p14:tracePt t="62222" x="4783138" y="3781425"/>
          <p14:tracePt t="62229" x="4757738" y="3781425"/>
          <p14:tracePt t="62241" x="4732338" y="3790950"/>
          <p14:tracePt t="62245" x="4714875" y="3816350"/>
          <p14:tracePt t="62256" x="4673600" y="3841750"/>
          <p14:tracePt t="62262" x="4646613" y="3875088"/>
          <p14:tracePt t="62269" x="4621213" y="3917950"/>
          <p14:tracePt t="62277" x="4605338" y="3935413"/>
          <p14:tracePt t="62285" x="4595813" y="3968750"/>
          <p14:tracePt t="62293" x="4579938" y="4019550"/>
          <p14:tracePt t="62301" x="4570413" y="4062413"/>
          <p14:tracePt t="62309" x="4562475" y="4113213"/>
          <p14:tracePt t="62317" x="4554538" y="4146550"/>
          <p14:tracePt t="62325" x="4554538" y="4171950"/>
          <p14:tracePt t="62333" x="4554538" y="4189413"/>
          <p14:tracePt t="62349" x="4562475" y="4206875"/>
          <p14:tracePt t="62366" x="4570413" y="4214813"/>
          <p14:tracePt t="62408" x="4579938" y="4214813"/>
          <p14:tracePt t="62414" x="4595813" y="4214813"/>
          <p14:tracePt t="62430" x="4605338" y="4214813"/>
          <p14:tracePt t="62440" x="4613275" y="4206875"/>
          <p14:tracePt t="62446" x="4621213" y="4197350"/>
          <p14:tracePt t="62457" x="4638675" y="4197350"/>
          <p14:tracePt t="62462" x="4656138" y="4197350"/>
          <p14:tracePt t="62471" x="4664075" y="4189413"/>
          <p14:tracePt t="62477" x="4689475" y="4171950"/>
          <p14:tracePt t="62493" x="4706938" y="4156075"/>
          <p14:tracePt t="62501" x="4714875" y="4156075"/>
          <p14:tracePt t="62509" x="4732338" y="4138613"/>
          <p14:tracePt t="62517" x="4732338" y="4121150"/>
          <p14:tracePt t="62525" x="4740275" y="4105275"/>
          <p14:tracePt t="62533" x="4757738" y="4087813"/>
          <p14:tracePt t="62541" x="4757738" y="4062413"/>
          <p14:tracePt t="62549" x="4757738" y="4027488"/>
          <p14:tracePt t="62557" x="4757738" y="4002088"/>
          <p14:tracePt t="62565" x="4757738" y="3976688"/>
          <p14:tracePt t="62574" x="4757738" y="3951288"/>
          <p14:tracePt t="62581" x="4757738" y="3917950"/>
          <p14:tracePt t="62590" x="4757738" y="3875088"/>
          <p14:tracePt t="62597" x="4749800" y="3824288"/>
          <p14:tracePt t="62608" x="4732338" y="3773488"/>
          <p14:tracePt t="62613" x="4706938" y="3722688"/>
          <p14:tracePt t="62622" x="4681538" y="3687763"/>
          <p14:tracePt t="62629" x="4646613" y="3654425"/>
          <p14:tracePt t="62639" x="4621213" y="3629025"/>
          <p14:tracePt t="62645" x="4595813" y="3629025"/>
          <p14:tracePt t="62656" x="4570413" y="3619500"/>
          <p14:tracePt t="62661" x="4545013" y="3611563"/>
          <p14:tracePt t="62669" x="4529138" y="3611563"/>
          <p14:tracePt t="62677" x="4494213" y="3611563"/>
          <p14:tracePt t="62685" x="4486275" y="3619500"/>
          <p14:tracePt t="62693" x="4468813" y="3646488"/>
          <p14:tracePt t="62701" x="4443413" y="3662363"/>
          <p14:tracePt t="62709" x="4435475" y="3697288"/>
          <p14:tracePt t="62717" x="4425950" y="3713163"/>
          <p14:tracePt t="62725" x="4410075" y="3748088"/>
          <p14:tracePt t="62733" x="4410075" y="3763963"/>
          <p14:tracePt t="62741" x="4400550" y="3790950"/>
          <p14:tracePt t="62749" x="4392613" y="3832225"/>
          <p14:tracePt t="62758" x="4384675" y="3867150"/>
          <p14:tracePt t="62765" x="4375150" y="3900488"/>
          <p14:tracePt t="62774" x="4367213" y="3943350"/>
          <p14:tracePt t="62781" x="4367213" y="3968750"/>
          <p14:tracePt t="62791" x="4367213" y="4002088"/>
          <p14:tracePt t="62797" x="4384675" y="4027488"/>
          <p14:tracePt t="62807" x="4392613" y="4052888"/>
          <p14:tracePt t="62813" x="4410075" y="4079875"/>
          <p14:tracePt t="62822" x="4435475" y="4095750"/>
          <p14:tracePt t="62829" x="4451350" y="4113213"/>
          <p14:tracePt t="62840" x="4460875" y="4121150"/>
          <p14:tracePt t="62845" x="4476750" y="4130675"/>
          <p14:tracePt t="62855" x="4503738" y="4146550"/>
          <p14:tracePt t="62861" x="4519613" y="4164013"/>
          <p14:tracePt t="62870" x="4529138" y="4164013"/>
          <p14:tracePt t="62877" x="4529138" y="4171950"/>
          <p14:tracePt t="62885" x="4545013" y="4171950"/>
          <p14:tracePt t="62907" x="4554538" y="4181475"/>
          <p14:tracePt t="62917" x="4562475" y="4189413"/>
          <p14:tracePt t="63007" x="4570413" y="4189413"/>
          <p14:tracePt t="63023" x="4587875" y="4197350"/>
          <p14:tracePt t="63039" x="4595813" y="4206875"/>
          <p14:tracePt t="63045" x="4605338" y="4206875"/>
          <p14:tracePt t="63053" x="4613275" y="4206875"/>
          <p14:tracePt t="63061" x="4621213" y="4206875"/>
          <p14:tracePt t="63069" x="4630738" y="4206875"/>
          <p14:tracePt t="63077" x="4638675" y="4206875"/>
          <p14:tracePt t="63101" x="4646613" y="4206875"/>
          <p14:tracePt t="63117" x="4656138" y="4206875"/>
          <p14:tracePt t="63133" x="4664075" y="4206875"/>
          <p14:tracePt t="63141" x="4673600" y="4206875"/>
          <p14:tracePt t="63149" x="4689475" y="4206875"/>
          <p14:tracePt t="63166" x="4699000" y="4206875"/>
          <p14:tracePt t="63174" x="4724400" y="4224338"/>
          <p14:tracePt t="63181" x="4732338" y="4224338"/>
          <p14:tracePt t="63190" x="4740275" y="4224338"/>
          <p14:tracePt t="63207" x="4749800" y="4224338"/>
          <p14:tracePt t="63277" x="4757738" y="4224338"/>
          <p14:tracePt t="63309" x="4765675" y="4224338"/>
          <p14:tracePt t="63317" x="4775200" y="4224338"/>
          <p14:tracePt t="63325" x="4791075" y="4214813"/>
          <p14:tracePt t="63333" x="4791075" y="4206875"/>
          <p14:tracePt t="63341" x="4808538" y="4189413"/>
          <p14:tracePt t="63350" x="4818063" y="4189413"/>
          <p14:tracePt t="63359" x="4818063" y="4181475"/>
          <p14:tracePt t="63375" x="4826000" y="4171950"/>
          <p14:tracePt t="63439" x="4826000" y="4164013"/>
          <p14:tracePt t="63455" x="4826000" y="4146550"/>
          <p14:tracePt t="63463" x="4826000" y="4130675"/>
          <p14:tracePt t="63472" x="4826000" y="4121150"/>
          <p14:tracePt t="63478" x="4818063" y="4105275"/>
          <p14:tracePt t="63486" x="4791075" y="4087813"/>
          <p14:tracePt t="63493" x="4791075" y="4079875"/>
          <p14:tracePt t="63501" x="4765675" y="4044950"/>
          <p14:tracePt t="63509" x="4740275" y="4037013"/>
          <p14:tracePt t="63518" x="4714875" y="4019550"/>
          <p14:tracePt t="63525" x="4706938" y="4011613"/>
          <p14:tracePt t="63533" x="4689475" y="4002088"/>
          <p14:tracePt t="63543" x="4673600" y="3986213"/>
          <p14:tracePt t="63549" x="4656138" y="3976688"/>
          <p14:tracePt t="63558" x="4646613" y="3968750"/>
          <p14:tracePt t="63566" x="4605338" y="3951288"/>
          <p14:tracePt t="63575" x="4605338" y="3943350"/>
          <p14:tracePt t="63581" x="4595813" y="3943350"/>
          <p14:tracePt t="63679" x="4621213" y="3943350"/>
          <p14:tracePt t="63686" x="4638675" y="3943350"/>
          <p14:tracePt t="63694" x="4656138" y="3951288"/>
          <p14:tracePt t="63702" x="4699000" y="3951288"/>
          <p14:tracePt t="63710" x="4757738" y="3951288"/>
          <p14:tracePt t="63717" x="4826000" y="3951288"/>
          <p14:tracePt t="63725" x="4894263" y="3951288"/>
          <p14:tracePt t="63733" x="4945063" y="3951288"/>
          <p14:tracePt t="63741" x="4978400" y="3951288"/>
          <p14:tracePt t="63749" x="4987925" y="3935413"/>
          <p14:tracePt t="63823" x="4978400" y="3935413"/>
          <p14:tracePt t="63855" x="4970463" y="3935413"/>
          <p14:tracePt t="63862" x="4962525" y="3943350"/>
          <p14:tracePt t="63872" x="4945063" y="3960813"/>
          <p14:tracePt t="63879" x="4935538" y="3968750"/>
          <p14:tracePt t="63887" x="4919663" y="3994150"/>
          <p14:tracePt t="63911" x="4868863" y="4044950"/>
          <p14:tracePt t="63924" x="4868863" y="4062413"/>
          <p14:tracePt t="63930" x="4868863" y="4079875"/>
          <p14:tracePt t="64051" x="4868863" y="4062413"/>
          <p14:tracePt t="64058" x="4859338" y="4037013"/>
          <p14:tracePt t="64067" x="4851400" y="4011613"/>
          <p14:tracePt t="64076" x="4843463" y="3976688"/>
          <p14:tracePt t="64083" x="4833938" y="3935413"/>
          <p14:tracePt t="64093" x="4833938" y="3908425"/>
          <p14:tracePt t="64098" x="4826000" y="3875088"/>
          <p14:tracePt t="64108" x="4808538" y="3841750"/>
          <p14:tracePt t="64113" x="4791075" y="3790950"/>
          <p14:tracePt t="64123" x="4783138" y="3756025"/>
          <p14:tracePt t="64131" x="4783138" y="3730625"/>
          <p14:tracePt t="64142" x="4775200" y="3722688"/>
          <p14:tracePt t="64145" x="4765675" y="3722688"/>
          <p14:tracePt t="64185" x="4765675" y="3748088"/>
          <p14:tracePt t="64193" x="4757738" y="3781425"/>
          <p14:tracePt t="64201" x="4757738" y="3816350"/>
          <p14:tracePt t="64209" x="4757738" y="3841750"/>
          <p14:tracePt t="64217" x="4749800" y="3875088"/>
          <p14:tracePt t="64225" x="4749800" y="3892550"/>
          <p14:tracePt t="64233" x="4740275" y="3917950"/>
          <p14:tracePt t="64241" x="4724400" y="3968750"/>
          <p14:tracePt t="64249" x="4724400" y="4002088"/>
          <p14:tracePt t="64257" x="4714875" y="4044950"/>
          <p14:tracePt t="64265" x="4706938" y="4070350"/>
          <p14:tracePt t="64281" x="4706938" y="4079875"/>
          <p14:tracePt t="64355" x="4706938" y="4070350"/>
          <p14:tracePt t="64363" x="4714875" y="4052888"/>
          <p14:tracePt t="64394" x="4732338" y="4044950"/>
          <p14:tracePt t="64402" x="4749800" y="4044950"/>
          <p14:tracePt t="64412" x="4765675" y="4044950"/>
          <p14:tracePt t="64418" x="4800600" y="4044950"/>
          <p14:tracePt t="64426" x="4833938" y="4044950"/>
          <p14:tracePt t="64433" x="4876800" y="4070350"/>
          <p14:tracePt t="64441" x="4902200" y="4087813"/>
          <p14:tracePt t="64450" x="4935538" y="4105275"/>
          <p14:tracePt t="64458" x="4953000" y="4130675"/>
          <p14:tracePt t="64465" x="4962525" y="4130675"/>
          <p14:tracePt t="64474" x="4962525" y="4146550"/>
          <p14:tracePt t="64482" x="4970463" y="4164013"/>
          <p14:tracePt t="64497" x="4970463" y="4171950"/>
          <p14:tracePt t="64514" x="4970463" y="4181475"/>
          <p14:tracePt t="64523" x="4962525" y="4189413"/>
          <p14:tracePt t="64529" x="4953000" y="4189413"/>
          <p14:tracePt t="64540" x="4945063" y="4197350"/>
          <p14:tracePt t="64545" x="4919663" y="4197350"/>
          <p14:tracePt t="64557" x="4884738" y="4197350"/>
          <p14:tracePt t="64562" x="4851400" y="4189413"/>
          <p14:tracePt t="64569" x="4826000" y="4171950"/>
          <p14:tracePt t="64577" x="4791075" y="4146550"/>
          <p14:tracePt t="64586" x="4757738" y="4105275"/>
          <p14:tracePt t="64594" x="4740275" y="4087813"/>
          <p14:tracePt t="64602" x="4724400" y="4044950"/>
          <p14:tracePt t="64610" x="4706938" y="3994150"/>
          <p14:tracePt t="64617" x="4689475" y="3951288"/>
          <p14:tracePt t="64625" x="4673600" y="3892550"/>
          <p14:tracePt t="64634" x="4664075" y="3832225"/>
          <p14:tracePt t="64642" x="4656138" y="3781425"/>
          <p14:tracePt t="64649" x="4656138" y="3738563"/>
          <p14:tracePt t="64659" x="4656138" y="3713163"/>
          <p14:tracePt t="64666" x="4664075" y="3687763"/>
          <p14:tracePt t="64674" x="4681538" y="3654425"/>
          <p14:tracePt t="64681" x="4699000" y="3619500"/>
          <p14:tracePt t="64691" x="4740275" y="3586163"/>
          <p14:tracePt t="64697" x="4783138" y="3552825"/>
          <p14:tracePt t="64707" x="4826000" y="3527425"/>
          <p14:tracePt t="64713" x="4868863" y="3509963"/>
          <p14:tracePt t="64723" x="4902200" y="3502025"/>
          <p14:tracePt t="64730" x="4910138" y="3492500"/>
          <p14:tracePt t="64787" x="4894263" y="3502025"/>
          <p14:tracePt t="64794" x="4859338" y="3517900"/>
          <p14:tracePt t="64803" x="4818063" y="3560763"/>
          <p14:tracePt t="64812" x="4791075" y="3594100"/>
          <p14:tracePt t="64819" x="4757738" y="3629025"/>
          <p14:tracePt t="64825" x="4724400" y="3671888"/>
          <p14:tracePt t="64834" x="4699000" y="3705225"/>
          <p14:tracePt t="64842" x="4699000" y="3730625"/>
          <p14:tracePt t="64849" x="4689475" y="3730625"/>
          <p14:tracePt t="64858" x="4681538" y="3748088"/>
          <p14:tracePt t="64866" x="4681538" y="3773488"/>
          <p14:tracePt t="64874" x="4681538" y="3790950"/>
          <p14:tracePt t="64892" x="4681538" y="3832225"/>
          <p14:tracePt t="64897" x="4689475" y="3857625"/>
          <p14:tracePt t="64906" x="4706938" y="3900488"/>
          <p14:tracePt t="64913" x="4749800" y="3951288"/>
          <p14:tracePt t="64922" x="4783138" y="3994150"/>
          <p14:tracePt t="64929" x="4818063" y="4027488"/>
          <p14:tracePt t="64940" x="4833938" y="4062413"/>
          <p14:tracePt t="64945" x="4851400" y="4070350"/>
          <p14:tracePt t="64955" x="4851400" y="4087813"/>
          <p14:tracePt t="64993" x="4851400" y="4105275"/>
          <p14:tracePt t="65002" x="4826000" y="4113213"/>
          <p14:tracePt t="65009" x="4800600" y="4130675"/>
          <p14:tracePt t="65017" x="4783138" y="4138613"/>
          <p14:tracePt t="65025" x="4757738" y="4156075"/>
          <p14:tracePt t="65033" x="4714875" y="4181475"/>
          <p14:tracePt t="65041" x="4681538" y="4197350"/>
          <p14:tracePt t="65049" x="4664075" y="4224338"/>
          <p14:tracePt t="65059" x="4656138" y="4232275"/>
          <p14:tracePt t="65065" x="4630738" y="4257675"/>
          <p14:tracePt t="65074" x="4621213" y="4291013"/>
          <p14:tracePt t="65081" x="4613275" y="4308475"/>
          <p14:tracePt t="65091" x="4605338" y="4325938"/>
          <p14:tracePt t="65097" x="4595813" y="4351338"/>
          <p14:tracePt t="65107" x="4579938" y="4394200"/>
          <p14:tracePt t="65113" x="4562475" y="4427538"/>
          <p14:tracePt t="65123" x="4545013" y="4452938"/>
          <p14:tracePt t="65131" x="4545013" y="4486275"/>
          <p14:tracePt t="65143" x="4537075" y="4513263"/>
          <p14:tracePt t="65145" x="4519613" y="4538663"/>
          <p14:tracePt t="65158" x="4519613" y="4546600"/>
          <p14:tracePt t="65162" x="4519613" y="4554538"/>
          <p14:tracePt t="65233" x="4519613" y="4521200"/>
          <p14:tracePt t="65241" x="4511675" y="4486275"/>
          <p14:tracePt t="65249" x="4511675" y="4460875"/>
          <p14:tracePt t="65258" x="4503738" y="4427538"/>
          <p14:tracePt t="65265" x="4503738" y="4368800"/>
          <p14:tracePt t="65274" x="4503738" y="4300538"/>
          <p14:tracePt t="65281" x="4503738" y="4232275"/>
          <p14:tracePt t="65290" x="4503738" y="4146550"/>
          <p14:tracePt t="65297" x="4519613" y="4070350"/>
          <p14:tracePt t="65307" x="4537075" y="3986213"/>
          <p14:tracePt t="65313" x="4554538" y="3908425"/>
          <p14:tracePt t="65323" x="4570413" y="3832225"/>
          <p14:tracePt t="65329" x="4595813" y="3763963"/>
          <p14:tracePt t="65339" x="4630738" y="3705225"/>
          <p14:tracePt t="65345" x="4656138" y="3654425"/>
          <p14:tracePt t="65356" x="4673600" y="3611563"/>
          <p14:tracePt t="65361" x="4699000" y="3586163"/>
          <p14:tracePt t="65369" x="4706938" y="3568700"/>
          <p14:tracePt t="65377" x="4714875" y="3568700"/>
          <p14:tracePt t="65425" x="4724400" y="3568700"/>
          <p14:tracePt t="65441" x="4740275" y="3578225"/>
          <p14:tracePt t="65450" x="4749800" y="3586163"/>
          <p14:tracePt t="65458" x="4765675" y="3603625"/>
          <p14:tracePt t="65465" x="4775200" y="3619500"/>
          <p14:tracePt t="65475" x="4783138" y="3619500"/>
          <p14:tracePt t="65492" x="4800600" y="3636963"/>
          <p14:tracePt t="65497" x="4833938" y="3671888"/>
          <p14:tracePt t="65508" x="4843463" y="3687763"/>
          <p14:tracePt t="65514" x="4868863" y="3722688"/>
          <p14:tracePt t="65523" x="4884738" y="3748088"/>
          <p14:tracePt t="65530" x="4894263" y="3756025"/>
          <p14:tracePt t="65540" x="4902200" y="3773488"/>
          <p14:tracePt t="65546" x="4910138" y="3790950"/>
          <p14:tracePt t="65558" x="4919663" y="3798888"/>
          <p14:tracePt t="65573" x="4919663" y="3806825"/>
          <p14:tracePt t="65577" x="4927600" y="3806825"/>
          <p14:tracePt t="65643" x="4927600" y="3798888"/>
          <p14:tracePt t="65650" x="4927600" y="3773488"/>
          <p14:tracePt t="65658" x="4945063" y="3748088"/>
          <p14:tracePt t="65666" x="4953000" y="3713163"/>
          <p14:tracePt t="65675" x="4953000" y="3687763"/>
          <p14:tracePt t="65682" x="4953000" y="3654425"/>
          <p14:tracePt t="65692" x="4953000" y="3636963"/>
          <p14:tracePt t="65698" x="4953000" y="3611563"/>
          <p14:tracePt t="65707" x="4935538" y="3586163"/>
          <p14:tracePt t="65714" x="4927600" y="3578225"/>
          <p14:tracePt t="65723" x="4902200" y="3560763"/>
          <p14:tracePt t="65730" x="4868863" y="3560763"/>
          <p14:tracePt t="65739" x="4843463" y="3560763"/>
          <p14:tracePt t="65746" x="4818063" y="3560763"/>
          <p14:tracePt t="65757" x="4791075" y="3568700"/>
          <p14:tracePt t="65762" x="4775200" y="3586163"/>
          <p14:tracePt t="65773" x="4757738" y="3611563"/>
          <p14:tracePt t="65777" x="4757738" y="3629025"/>
          <p14:tracePt t="65786" x="4749800" y="3662363"/>
          <p14:tracePt t="65794" x="4740275" y="3713163"/>
          <p14:tracePt t="65802" x="4732338" y="3773488"/>
          <p14:tracePt t="65810" x="4732338" y="3841750"/>
          <p14:tracePt t="65817" x="4732338" y="3917950"/>
          <p14:tracePt t="65825" x="4757738" y="3994150"/>
          <p14:tracePt t="65834" x="4791075" y="4062413"/>
          <p14:tracePt t="65842" x="4826000" y="4113213"/>
          <p14:tracePt t="65850" x="4859338" y="4156075"/>
          <p14:tracePt t="65858" x="4884738" y="4181475"/>
          <p14:tracePt t="65866" x="4927600" y="4206875"/>
          <p14:tracePt t="65882" x="4935538" y="4206875"/>
          <p14:tracePt t="65891" x="4945063" y="4206875"/>
          <p14:tracePt t="65908" x="4953000" y="4189413"/>
          <p14:tracePt t="65914" x="4962525" y="4171950"/>
          <p14:tracePt t="65924" x="4970463" y="4164013"/>
          <p14:tracePt t="65929" x="4970463" y="4138613"/>
          <p14:tracePt t="65939" x="4970463" y="4130675"/>
          <p14:tracePt t="65946" x="4970463" y="4113213"/>
          <p14:tracePt t="65957" x="4970463" y="4105275"/>
          <p14:tracePt t="65961" x="4970463" y="4087813"/>
          <p14:tracePt t="65974" x="4953000" y="4079875"/>
          <p14:tracePt t="65978" x="4945063" y="4079875"/>
          <p14:tracePt t="65987" x="4919663" y="4079875"/>
          <p14:tracePt t="65994" x="4894263" y="4079875"/>
          <p14:tracePt t="66002" x="4876800" y="4079875"/>
          <p14:tracePt t="66010" x="4859338" y="4079875"/>
          <p14:tracePt t="66018" x="4843463" y="4105275"/>
          <p14:tracePt t="66025" x="4818063" y="4130675"/>
          <p14:tracePt t="66034" x="4800600" y="4146550"/>
          <p14:tracePt t="66041" x="4791075" y="4171950"/>
          <p14:tracePt t="66049" x="4783138" y="4197350"/>
          <p14:tracePt t="66058" x="4775200" y="4206875"/>
          <p14:tracePt t="66066" x="4775200" y="4214813"/>
          <p14:tracePt t="66075" x="4775200" y="4232275"/>
          <p14:tracePt t="66081" x="4775200" y="4249738"/>
          <p14:tracePt t="66098" x="4775200" y="4265613"/>
          <p14:tracePt t="66107" x="4775200" y="4275138"/>
          <p14:tracePt t="66114" x="4775200" y="4291013"/>
          <p14:tracePt t="66132" x="4783138" y="4300538"/>
          <p14:tracePt t="66144" x="4791075" y="4300538"/>
          <p14:tracePt t="66188" x="4791075" y="4291013"/>
          <p14:tracePt t="66194" x="4783138" y="4265613"/>
          <p14:tracePt t="66202" x="4783138" y="4249738"/>
          <p14:tracePt t="66210" x="4775200" y="4214813"/>
          <p14:tracePt t="66219" x="4765675" y="4156075"/>
          <p14:tracePt t="66226" x="4757738" y="4095750"/>
          <p14:tracePt t="66234" x="4740275" y="4037013"/>
          <p14:tracePt t="66244" x="4732338" y="3960813"/>
          <p14:tracePt t="66249" x="4724400" y="3900488"/>
          <p14:tracePt t="66257" x="4714875" y="3849688"/>
          <p14:tracePt t="66265" x="4714875" y="3816350"/>
          <p14:tracePt t="66273" x="4706938" y="3816350"/>
          <p14:tracePt t="66290" x="4706938" y="3806825"/>
          <p14:tracePt t="66306" x="4689475" y="3806825"/>
          <p14:tracePt t="66313" x="4673600" y="3832225"/>
          <p14:tracePt t="66323" x="4656138" y="3849688"/>
          <p14:tracePt t="66329" x="4638675" y="3875088"/>
          <p14:tracePt t="66338" x="4630738" y="3892550"/>
          <p14:tracePt t="66345" x="4621213" y="3892550"/>
          <p14:tracePt t="66355" x="4613275" y="3900488"/>
          <p14:tracePt t="66377" x="4605338" y="3900488"/>
          <p14:tracePt t="66385" x="4605338" y="3883025"/>
          <p14:tracePt t="66393" x="4587875" y="3857625"/>
          <p14:tracePt t="66401" x="4587875" y="3849688"/>
          <p14:tracePt t="66409" x="4579938" y="3832225"/>
          <p14:tracePt t="66417" x="4570413" y="3816350"/>
          <p14:tracePt t="66425" x="4570413" y="3806825"/>
          <p14:tracePt t="66433" x="4570413" y="3798888"/>
          <p14:tracePt t="66441" x="4562475" y="3773488"/>
          <p14:tracePt t="66449" x="4562475" y="3756025"/>
          <p14:tracePt t="66457" x="4562475" y="3730625"/>
          <p14:tracePt t="66465" x="4562475" y="3713163"/>
          <p14:tracePt t="66473" x="4570413" y="3687763"/>
          <p14:tracePt t="66481" x="4579938" y="3679825"/>
          <p14:tracePt t="66490" x="4595813" y="3654425"/>
          <p14:tracePt t="66497" x="4595813" y="3629025"/>
          <p14:tracePt t="66507" x="4595813" y="3603625"/>
          <p14:tracePt t="66513" x="4613275" y="3568700"/>
          <p14:tracePt t="66523" x="4613275" y="3552825"/>
          <p14:tracePt t="66529" x="4630738" y="3517900"/>
          <p14:tracePt t="66538" x="4630738" y="3502025"/>
          <p14:tracePt t="66546" x="4638675" y="3484563"/>
          <p14:tracePt t="66577" x="4646613" y="3475038"/>
          <p14:tracePt t="66611" x="4656138" y="3492500"/>
          <p14:tracePt t="66618" x="4673600" y="3527425"/>
          <p14:tracePt t="66627" x="4681538" y="3552825"/>
          <p14:tracePt t="66635" x="4699000" y="3594100"/>
          <p14:tracePt t="66644" x="4699000" y="3611563"/>
          <p14:tracePt t="66651" x="4706938" y="3636963"/>
          <p14:tracePt t="66660" x="4714875" y="3671888"/>
          <p14:tracePt t="66666" x="4732338" y="3713163"/>
          <p14:tracePt t="66675" x="4765675" y="3773488"/>
          <p14:tracePt t="66681" x="4765675" y="3781425"/>
          <p14:tracePt t="66690" x="4775200" y="3806825"/>
          <p14:tracePt t="66697" x="4775200" y="3832225"/>
          <p14:tracePt t="66707" x="4783138" y="3849688"/>
          <p14:tracePt t="66713" x="4791075" y="3857625"/>
          <p14:tracePt t="66723" x="4791075" y="3875088"/>
          <p14:tracePt t="66729" x="4791075" y="3883025"/>
          <p14:tracePt t="66739" x="4808538" y="3892550"/>
          <p14:tracePt t="66745" x="4808538" y="3900488"/>
          <p14:tracePt t="66757" x="4818063" y="3900488"/>
          <p14:tracePt t="66778" x="4826000" y="3900488"/>
          <p14:tracePt t="66785" x="4833938" y="3892550"/>
          <p14:tracePt t="66793" x="4843463" y="3892550"/>
          <p14:tracePt t="66818" x="4843463" y="3883025"/>
          <p14:tracePt t="66858" x="4843463" y="3875088"/>
          <p14:tracePt t="66866" x="4826000" y="3875088"/>
          <p14:tracePt t="66875" x="4808538" y="3875088"/>
          <p14:tracePt t="66882" x="4791075" y="3867150"/>
          <p14:tracePt t="66892" x="4775200" y="3857625"/>
          <p14:tracePt t="66908" x="4732338" y="3849688"/>
          <p14:tracePt t="66914" x="4724400" y="3849688"/>
          <p14:tracePt t="66962" x="4724400" y="3841750"/>
          <p14:tracePt t="66970" x="4732338" y="3841750"/>
          <p14:tracePt t="66978" x="4740275" y="3841750"/>
          <p14:tracePt t="66987" x="4749800" y="3841750"/>
          <p14:tracePt t="67006" x="4757738" y="3841750"/>
          <p14:tracePt t="67014" x="4775200" y="3841750"/>
          <p14:tracePt t="67030" x="4783138" y="3857625"/>
          <p14:tracePt t="67039" x="4791075" y="3867150"/>
          <p14:tracePt t="67046" x="4791075" y="3875088"/>
          <p14:tracePt t="67058" x="4808538" y="3892550"/>
          <p14:tracePt t="67062" x="4808538" y="3900488"/>
          <p14:tracePt t="67073" x="4818063" y="3917950"/>
          <p14:tracePt t="67078" x="4818063" y="3925888"/>
          <p14:tracePt t="67086" x="4826000" y="3935413"/>
          <p14:tracePt t="67094" x="4826000" y="3943350"/>
          <p14:tracePt t="67102" x="4833938" y="3951288"/>
          <p14:tracePt t="67231" x="4833938" y="3968750"/>
          <p14:tracePt t="67240" x="4833938" y="3976688"/>
          <p14:tracePt t="67247" x="4843463" y="3976688"/>
          <p14:tracePt t="67335" x="4843463" y="3986213"/>
          <p14:tracePt t="67384" x="4843463" y="4002088"/>
          <p14:tracePt t="67392" x="4843463" y="4011613"/>
          <p14:tracePt t="67409" x="4843463" y="4019550"/>
          <p14:tracePt t="67416" x="4843463" y="4037013"/>
          <p14:tracePt t="67423" x="4843463" y="4052888"/>
          <p14:tracePt t="67429" x="4826000" y="4070350"/>
          <p14:tracePt t="67439" x="4818063" y="4087813"/>
          <p14:tracePt t="67444" x="4791075" y="4095750"/>
          <p14:tracePt t="67455" x="4765675" y="4113213"/>
          <p14:tracePt t="67461" x="4757738" y="4113213"/>
          <p14:tracePt t="67471" x="4740275" y="4113213"/>
          <p14:tracePt t="67476" x="4724400" y="4113213"/>
          <p14:tracePt t="67485" x="4714875" y="4113213"/>
          <p14:tracePt t="67493" x="4699000" y="4105275"/>
          <p14:tracePt t="67501" x="4681538" y="4079875"/>
          <p14:tracePt t="67509" x="4664075" y="4062413"/>
          <p14:tracePt t="67525" x="4656138" y="4044950"/>
          <p14:tracePt t="67533" x="4656138" y="4027488"/>
          <p14:tracePt t="67541" x="4656138" y="4019550"/>
          <p14:tracePt t="67549" x="4656138" y="3994150"/>
          <p14:tracePt t="67557" x="4656138" y="3976688"/>
          <p14:tracePt t="67565" x="4656138" y="3951288"/>
          <p14:tracePt t="67573" x="4656138" y="3925888"/>
          <p14:tracePt t="67581" x="4664075" y="3900488"/>
          <p14:tracePt t="67589" x="4673600" y="3875088"/>
          <p14:tracePt t="67597" x="4689475" y="3849688"/>
          <p14:tracePt t="67606" x="4699000" y="3841750"/>
          <p14:tracePt t="67613" x="4714875" y="3841750"/>
          <p14:tracePt t="67622" x="4724400" y="3841750"/>
          <p14:tracePt t="67629" x="4765675" y="3841750"/>
          <p14:tracePt t="67639" x="4783138" y="3867150"/>
          <p14:tracePt t="67645" x="4783138" y="3875088"/>
          <p14:tracePt t="67655" x="4808538" y="3917950"/>
          <p14:tracePt t="67661" x="4818063" y="3943350"/>
          <p14:tracePt t="67671" x="4818063" y="3968750"/>
          <p14:tracePt t="67677" x="4818063" y="3986213"/>
          <p14:tracePt t="67685" x="4818063" y="4002088"/>
          <p14:tracePt t="67693" x="4818063" y="4011613"/>
          <p14:tracePt t="67709" x="4818063" y="4019550"/>
          <p14:tracePt t="67717" x="4808538" y="4019550"/>
          <p14:tracePt t="67725" x="4800600" y="4019550"/>
          <p14:tracePt t="67733" x="4783138" y="4002088"/>
          <p14:tracePt t="67741" x="4775200" y="3976688"/>
          <p14:tracePt t="67749" x="4757738" y="3943350"/>
          <p14:tracePt t="67757" x="4749800" y="3925888"/>
          <p14:tracePt t="67765" x="4740275" y="3900488"/>
          <p14:tracePt t="67773" x="4732338" y="3849688"/>
          <p14:tracePt t="67781" x="4724400" y="3806825"/>
          <p14:tracePt t="67791" x="4714875" y="3763963"/>
          <p14:tracePt t="67797" x="4706938" y="3722688"/>
          <p14:tracePt t="67806" x="4706938" y="3687763"/>
          <p14:tracePt t="67813" x="4706938" y="3662363"/>
          <p14:tracePt t="67823" x="4706938" y="3636963"/>
          <p14:tracePt t="67829" x="4706938" y="3619500"/>
          <p14:tracePt t="67839" x="4714875" y="3619500"/>
          <p14:tracePt t="67861" x="4724400" y="3619500"/>
          <p14:tracePt t="67872" x="4732338" y="3619500"/>
          <p14:tracePt t="67889" x="4749800" y="3636963"/>
          <p14:tracePt t="67893" x="4749800" y="3646488"/>
          <p14:tracePt t="67901" x="4757738" y="3662363"/>
          <p14:tracePt t="67958" x="4757738" y="3671888"/>
          <p14:tracePt t="67975" x="4757738" y="3687763"/>
          <p14:tracePt t="67991" x="4749800" y="3705225"/>
          <p14:tracePt t="67998" x="4749800" y="3713163"/>
          <p14:tracePt t="68008" x="4749800" y="3738563"/>
          <p14:tracePt t="68015" x="4749800" y="3748088"/>
          <p14:tracePt t="68024" x="4749800" y="3763963"/>
          <p14:tracePt t="68030" x="4749800" y="3781425"/>
          <p14:tracePt t="68040" x="4749800" y="3790950"/>
          <p14:tracePt t="68046" x="4749800" y="3816350"/>
          <p14:tracePt t="68057" x="4749800" y="3841750"/>
          <p14:tracePt t="68062" x="4749800" y="3857625"/>
          <p14:tracePt t="68073" x="4749800" y="3883025"/>
          <p14:tracePt t="68078" x="4757738" y="3908425"/>
          <p14:tracePt t="68087" x="4757738" y="3935413"/>
          <p14:tracePt t="68094" x="4765675" y="3951288"/>
          <p14:tracePt t="68102" x="4765675" y="3976688"/>
          <p14:tracePt t="68109" x="4765675" y="3994150"/>
          <p14:tracePt t="68118" x="4765675" y="4011613"/>
          <p14:tracePt t="68126" x="4775200" y="4027488"/>
          <p14:tracePt t="68148" x="4775200" y="4037013"/>
          <p14:tracePt t="68197" x="4775200" y="4044950"/>
          <p14:tracePt t="68206" x="4765675" y="4044950"/>
          <p14:tracePt t="68213" x="4740275" y="4027488"/>
          <p14:tracePt t="68223" x="4724400" y="4019550"/>
          <p14:tracePt t="68229" x="4689475" y="4019550"/>
          <p14:tracePt t="68239" x="4646613" y="4011613"/>
          <p14:tracePt t="68245" x="4621213" y="4011613"/>
          <p14:tracePt t="68256" x="4587875" y="4011613"/>
          <p14:tracePt t="68261" x="4562475" y="4011613"/>
          <p14:tracePt t="68272" x="4529138" y="4019550"/>
          <p14:tracePt t="68277" x="4476750" y="4044950"/>
          <p14:tracePt t="68286" x="4425950" y="4079875"/>
          <p14:tracePt t="68293" x="4359275" y="4121150"/>
          <p14:tracePt t="68302" x="4298950" y="4164013"/>
          <p14:tracePt t="68309" x="4240213" y="4197350"/>
          <p14:tracePt t="68318" x="4171950" y="4249738"/>
          <p14:tracePt t="68325" x="4103688" y="4308475"/>
          <p14:tracePt t="68334" x="4035425" y="4359275"/>
          <p14:tracePt t="68341" x="3984625" y="4427538"/>
          <p14:tracePt t="68350" x="3941763" y="4470400"/>
          <p14:tracePt t="68359" x="3908425" y="4503738"/>
          <p14:tracePt t="68365" x="3873500" y="4546600"/>
          <p14:tracePt t="68374" x="3873500" y="4554538"/>
          <p14:tracePt t="68455" x="3890963" y="4529138"/>
          <p14:tracePt t="68462" x="3908425" y="4503738"/>
          <p14:tracePt t="68473" x="3925888" y="4478338"/>
          <p14:tracePt t="68478" x="3967163" y="4427538"/>
          <p14:tracePt t="68490" x="4035425" y="4341813"/>
          <p14:tracePt t="68495" x="4111625" y="4249738"/>
          <p14:tracePt t="68503" x="4214813" y="4164013"/>
          <p14:tracePt t="68511" x="4332288" y="4062413"/>
          <p14:tracePt t="68518" x="4476750" y="3951288"/>
          <p14:tracePt t="68525" x="4621213" y="3849688"/>
          <p14:tracePt t="68533" x="4749800" y="3748088"/>
          <p14:tracePt t="68541" x="4868863" y="3646488"/>
          <p14:tracePt t="68548" x="4962525" y="3578225"/>
          <p14:tracePt t="68557" x="5046663" y="3517900"/>
          <p14:tracePt t="68565" x="5114925" y="3484563"/>
          <p14:tracePt t="68573" x="5148263" y="3459163"/>
          <p14:tracePt t="68581" x="5157788" y="3459163"/>
          <p14:tracePt t="68590" x="5165725" y="3449638"/>
          <p14:tracePt t="68645" x="5173663" y="3449638"/>
          <p14:tracePt t="68661" x="5173663" y="3459163"/>
          <p14:tracePt t="68678" x="5183188" y="3467100"/>
          <p14:tracePt t="68687" x="5191125" y="3484563"/>
          <p14:tracePt t="68695" x="5199063" y="3509963"/>
          <p14:tracePt t="68702" x="5216525" y="3535363"/>
          <p14:tracePt t="68709" x="5224463" y="3568700"/>
          <p14:tracePt t="68717" x="5233988" y="3594100"/>
          <p14:tracePt t="68725" x="5241925" y="3619500"/>
          <p14:tracePt t="68733" x="5267325" y="3662363"/>
          <p14:tracePt t="68741" x="5302250" y="3722688"/>
          <p14:tracePt t="68749" x="5335588" y="3798888"/>
          <p14:tracePt t="68757" x="5360988" y="3857625"/>
          <p14:tracePt t="68765" x="5386388" y="3917950"/>
          <p14:tracePt t="68774" x="5403850" y="3976688"/>
          <p14:tracePt t="68782" x="5421313" y="4027488"/>
          <p14:tracePt t="68790" x="5437188" y="4070350"/>
          <p14:tracePt t="68797" x="5446713" y="4121150"/>
          <p14:tracePt t="68806" x="5454650" y="4181475"/>
          <p14:tracePt t="68813" x="5454650" y="4240213"/>
          <p14:tracePt t="68824" x="5454650" y="4275138"/>
          <p14:tracePt t="68829" x="5462588" y="4308475"/>
          <p14:tracePt t="68839" x="5462588" y="4333875"/>
          <p14:tracePt t="68846" x="5472113" y="4359275"/>
          <p14:tracePt t="68857" x="5472113" y="4368800"/>
          <p14:tracePt t="68861" x="5472113" y="4384675"/>
          <p14:tracePt t="68872" x="5480050" y="4402138"/>
          <p14:tracePt t="68878" x="5480050" y="4419600"/>
          <p14:tracePt t="68889" x="5487988" y="4427538"/>
          <p14:tracePt t="68906" x="5497513" y="4452938"/>
          <p14:tracePt t="68909" x="5505450" y="4470400"/>
          <p14:tracePt t="68917" x="5513388" y="4478338"/>
          <p14:tracePt t="68925" x="5522913" y="4478338"/>
          <p14:tracePt t="68934" x="5522913" y="4486275"/>
          <p14:tracePt t="68941" x="5530850" y="4495800"/>
          <p14:tracePt t="68949" x="5548313" y="4503738"/>
          <p14:tracePt t="68957" x="5548313" y="4513263"/>
          <p14:tracePt t="68965" x="5565775" y="4513263"/>
          <p14:tracePt t="68973" x="5573713" y="4513263"/>
          <p14:tracePt t="68981" x="5599113" y="4513263"/>
          <p14:tracePt t="68989" x="5632450" y="4513263"/>
          <p14:tracePt t="68997" x="5649913" y="4503738"/>
          <p14:tracePt t="69006" x="5700713" y="4478338"/>
          <p14:tracePt t="69013" x="5776913" y="4460875"/>
          <p14:tracePt t="69023" x="5870575" y="4427538"/>
          <p14:tracePt t="69029" x="5989638" y="4384675"/>
          <p14:tracePt t="69038" x="6151563" y="4351338"/>
          <p14:tracePt t="69045" x="6311900" y="4291013"/>
          <p14:tracePt t="69055" x="6491288" y="4257675"/>
          <p14:tracePt t="69061" x="6653213" y="4224338"/>
          <p14:tracePt t="69071" x="6805613" y="4197350"/>
          <p14:tracePt t="69077" x="6958013" y="4164013"/>
          <p14:tracePt t="69087" x="7069138" y="4156075"/>
          <p14:tracePt t="69093" x="7145338" y="4146550"/>
          <p14:tracePt t="69101" x="7204075" y="4146550"/>
          <p14:tracePt t="69109" x="7256463" y="4164013"/>
          <p14:tracePt t="69117" x="7289800" y="4181475"/>
          <p14:tracePt t="69126" x="7332663" y="4206875"/>
          <p14:tracePt t="69134" x="7366000" y="4232275"/>
          <p14:tracePt t="69141" x="7408863" y="4249738"/>
          <p14:tracePt t="69149" x="7451725" y="4275138"/>
          <p14:tracePt t="69157" x="7493000" y="4308475"/>
          <p14:tracePt t="69165" x="7545388" y="4351338"/>
          <p14:tracePt t="69173" x="7586663" y="4394200"/>
          <p14:tracePt t="69181" x="7621588" y="4445000"/>
          <p14:tracePt t="69190" x="7646988" y="4495800"/>
          <p14:tracePt t="69197" x="7662863" y="4546600"/>
          <p14:tracePt t="69207" x="7662863" y="4589463"/>
          <p14:tracePt t="69213" x="7662863" y="4657725"/>
          <p14:tracePt t="69223" x="7662863" y="4724400"/>
          <p14:tracePt t="69229" x="7646988" y="4792663"/>
          <p14:tracePt t="69240" x="7629525" y="4835525"/>
          <p14:tracePt t="69245" x="7586663" y="4886325"/>
          <p14:tracePt t="69255" x="7545388" y="4946650"/>
          <p14:tracePt t="69261" x="7493000" y="4987925"/>
          <p14:tracePt t="69272" x="7426325" y="5022850"/>
          <p14:tracePt t="69277" x="7307263" y="5064125"/>
          <p14:tracePt t="69285" x="7145338" y="5091113"/>
          <p14:tracePt t="69293" x="6975475" y="5106988"/>
          <p14:tracePt t="69302" x="6762750" y="5116513"/>
          <p14:tracePt t="69309" x="6534150" y="5116513"/>
          <p14:tracePt t="69317" x="6303963" y="5116513"/>
          <p14:tracePt t="69325" x="6024563" y="5116513"/>
          <p14:tracePt t="69333" x="5794375" y="5073650"/>
          <p14:tracePt t="69341" x="5573713" y="5022850"/>
          <p14:tracePt t="69349" x="5318125" y="4962525"/>
          <p14:tracePt t="69357" x="5072063" y="4919663"/>
          <p14:tracePt t="69365" x="4868863" y="4868863"/>
          <p14:tracePt t="69373" x="4681538" y="4810125"/>
          <p14:tracePt t="69381" x="4529138" y="4741863"/>
          <p14:tracePt t="69390" x="4418013" y="4683125"/>
          <p14:tracePt t="69397" x="4306888" y="4605338"/>
          <p14:tracePt t="69407" x="4230688" y="4554538"/>
          <p14:tracePt t="69414" x="4179888" y="4495800"/>
          <p14:tracePt t="69425" x="4137025" y="4452938"/>
          <p14:tracePt t="69431" x="4103688" y="4427538"/>
          <p14:tracePt t="69441" x="4078288" y="4394200"/>
          <p14:tracePt t="69447" x="4044950" y="4368800"/>
          <p14:tracePt t="69459" x="4017963" y="4333875"/>
          <p14:tracePt t="69464" x="4017963" y="4325938"/>
          <p14:tracePt t="69473" x="4002088" y="4308475"/>
          <p14:tracePt t="69478" x="4002088" y="4300538"/>
          <p14:tracePt t="69488" x="3992563" y="4291013"/>
          <p14:tracePt t="69494" x="3984625" y="4291013"/>
          <p14:tracePt t="69502" x="3967163" y="4283075"/>
          <p14:tracePt t="69526" x="3967163" y="4275138"/>
          <p14:tracePt t="69541" x="3959225" y="4275138"/>
          <p14:tracePt t="69623" x="3951288" y="4275138"/>
          <p14:tracePt t="69630" x="3941763" y="4275138"/>
          <p14:tracePt t="69638" x="3916363" y="4275138"/>
          <p14:tracePt t="69645" x="3900488" y="4275138"/>
          <p14:tracePt t="69654" x="3873500" y="4275138"/>
          <p14:tracePt t="69660" x="3848100" y="4275138"/>
          <p14:tracePt t="69671" x="3822700" y="4275138"/>
          <p14:tracePt t="69677" x="3806825" y="4275138"/>
          <p14:tracePt t="69685" x="3756025" y="4275138"/>
          <p14:tracePt t="69693" x="3687763" y="4275138"/>
          <p14:tracePt t="69701" x="3611563" y="4275138"/>
          <p14:tracePt t="69709" x="3517900" y="4275138"/>
          <p14:tracePt t="69717" x="3432175" y="4275138"/>
          <p14:tracePt t="69725" x="3338513" y="4265613"/>
          <p14:tracePt t="69733" x="3236913" y="4257675"/>
          <p14:tracePt t="69741" x="3143250" y="4232275"/>
          <p14:tracePt t="69749" x="3074988" y="4206875"/>
          <p14:tracePt t="69757" x="3016250" y="4181475"/>
          <p14:tracePt t="69765" x="2973388" y="4164013"/>
          <p14:tracePt t="69773" x="2947988" y="4146550"/>
          <p14:tracePt t="69781" x="2914650" y="4130675"/>
          <p14:tracePt t="69790" x="2889250" y="4105275"/>
          <p14:tracePt t="69797" x="2871788" y="4095750"/>
          <p14:tracePt t="69806" x="2871788" y="4079875"/>
          <p14:tracePt t="69813" x="2863850" y="4079875"/>
          <p14:tracePt t="69829" x="2863850" y="4070350"/>
          <p14:tracePt t="69845" x="2846388" y="4052888"/>
          <p14:tracePt t="69893" x="2846388" y="4044950"/>
          <p14:tracePt t="69943" x="2846388" y="4037013"/>
          <p14:tracePt t="69951" x="2846388" y="4027488"/>
          <p14:tracePt t="69959" x="2846388" y="4011613"/>
          <p14:tracePt t="69967" x="2846388" y="3994150"/>
          <p14:tracePt t="69975" x="2863850" y="3986213"/>
          <p14:tracePt t="69982" x="2863850" y="3968750"/>
          <p14:tracePt t="69991" x="2871788" y="3951288"/>
          <p14:tracePt t="69998" x="2879725" y="3935413"/>
          <p14:tracePt t="70007" x="2889250" y="3917950"/>
          <p14:tracePt t="70014" x="2897188" y="3908425"/>
          <p14:tracePt t="70024" x="2905125" y="3908425"/>
          <p14:tracePt t="70030" x="2914650" y="3908425"/>
          <p14:tracePt t="70039" x="2914650" y="3892550"/>
          <p14:tracePt t="70056" x="2922588" y="3883025"/>
          <p14:tracePt t="70127" x="2940050" y="3892550"/>
          <p14:tracePt t="70144" x="2947988" y="3908425"/>
          <p14:tracePt t="70159" x="2947988" y="3917950"/>
          <p14:tracePt t="70177" x="2947988" y="3925888"/>
          <p14:tracePt t="70193" x="2947988" y="3943350"/>
          <p14:tracePt t="70209" x="2947988" y="3951288"/>
          <p14:tracePt t="70217" x="2940050" y="3968750"/>
          <p14:tracePt t="70225" x="2922588" y="3986213"/>
          <p14:tracePt t="70233" x="2922588" y="3994150"/>
          <p14:tracePt t="70241" x="2897188" y="4011613"/>
          <p14:tracePt t="70249" x="2879725" y="4019550"/>
          <p14:tracePt t="70257" x="2846388" y="4044950"/>
          <p14:tracePt t="70265" x="2803525" y="4062413"/>
          <p14:tracePt t="70273" x="2786063" y="4062413"/>
          <p14:tracePt t="70281" x="2760663" y="4070350"/>
          <p14:tracePt t="70289" x="2735263" y="4070350"/>
          <p14:tracePt t="70297" x="2727325" y="4070350"/>
          <p14:tracePt t="70306" x="2719388" y="4070350"/>
          <p14:tracePt t="70313" x="2709863" y="4052888"/>
          <p14:tracePt t="70322" x="2701925" y="4044950"/>
          <p14:tracePt t="70329" x="2693988" y="4027488"/>
          <p14:tracePt t="70339" x="2693988" y="4002088"/>
          <p14:tracePt t="70345" x="2693988" y="3968750"/>
          <p14:tracePt t="70354" x="2693988" y="3935413"/>
          <p14:tracePt t="70361" x="2693988" y="3908425"/>
          <p14:tracePt t="70371" x="2693988" y="3892550"/>
          <p14:tracePt t="70377" x="2701925" y="3867150"/>
          <p14:tracePt t="70385" x="2719388" y="3832225"/>
          <p14:tracePt t="70393" x="2727325" y="3806825"/>
          <p14:tracePt t="70402" x="2752725" y="3763963"/>
          <p14:tracePt t="70409" x="2778125" y="3738563"/>
          <p14:tracePt t="70417" x="2811463" y="3730625"/>
          <p14:tracePt t="70425" x="2828925" y="3713163"/>
          <p14:tracePt t="70433" x="2854325" y="3697288"/>
          <p14:tracePt t="70441" x="2863850" y="3687763"/>
          <p14:tracePt t="70449" x="2871788" y="3687763"/>
          <p14:tracePt t="70457" x="2879725" y="3687763"/>
          <p14:tracePt t="70473" x="2897188" y="3697288"/>
          <p14:tracePt t="70481" x="2922588" y="3738563"/>
          <p14:tracePt t="70489" x="2930525" y="3763963"/>
          <p14:tracePt t="70497" x="2955925" y="3806825"/>
          <p14:tracePt t="70505" x="2973388" y="3841750"/>
          <p14:tracePt t="70513" x="2998788" y="3892550"/>
          <p14:tracePt t="70522" x="3024188" y="3935413"/>
          <p14:tracePt t="70529" x="3041650" y="3960813"/>
          <p14:tracePt t="70539" x="3041650" y="3968750"/>
          <p14:tracePt t="70675" x="3041650" y="3951288"/>
          <p14:tracePt t="70691" x="3041650" y="3943350"/>
          <p14:tracePt t="70713" x="3033713" y="3935413"/>
          <p14:tracePt t="70841" x="3033713" y="3925888"/>
          <p14:tracePt t="70850" x="3041650" y="3917950"/>
          <p14:tracePt t="70858" x="3049588" y="3917950"/>
          <p14:tracePt t="70866" x="3067050" y="3908425"/>
          <p14:tracePt t="70876" x="3074988" y="3900488"/>
          <p14:tracePt t="70882" x="3117850" y="3892550"/>
          <p14:tracePt t="70892" x="3135313" y="3892550"/>
          <p14:tracePt t="70908" x="3203575" y="3892550"/>
          <p14:tracePt t="70914" x="3236913" y="3892550"/>
          <p14:tracePt t="70923" x="3270250" y="3892550"/>
          <p14:tracePt t="70930" x="3305175" y="3900488"/>
          <p14:tracePt t="70940" x="3313113" y="3917950"/>
          <p14:tracePt t="70946" x="3322638" y="3935413"/>
          <p14:tracePt t="70956" x="3322638" y="3943350"/>
          <p14:tracePt t="70962" x="3322638" y="3960813"/>
          <p14:tracePt t="70974" x="3330575" y="3968750"/>
          <p14:tracePt t="70978" x="3330575" y="3976688"/>
          <p14:tracePt t="70991" x="3330575" y="3994150"/>
          <p14:tracePt t="71003" x="3322638" y="4002088"/>
          <p14:tracePt t="71010" x="3313113" y="4002088"/>
          <p14:tracePt t="71019" x="3305175" y="4002088"/>
          <p14:tracePt t="71026" x="3287713" y="4002088"/>
          <p14:tracePt t="71034" x="3270250" y="4002088"/>
          <p14:tracePt t="71042" x="3244850" y="4002088"/>
          <p14:tracePt t="71059" x="3228975" y="4002088"/>
          <p14:tracePt t="71066" x="3211513" y="3994150"/>
          <p14:tracePt t="71076" x="3203575" y="3986213"/>
          <p14:tracePt t="71082" x="3194050" y="3976688"/>
          <p14:tracePt t="71091" x="3194050" y="3968750"/>
          <p14:tracePt t="71108" x="3194050" y="3960813"/>
          <p14:tracePt t="71133" x="3194050" y="3951288"/>
          <p14:tracePt t="71154" x="3203575" y="3951288"/>
          <p14:tracePt t="71161" x="3219450" y="3951288"/>
          <p14:tracePt t="71171" x="3254375" y="3986213"/>
          <p14:tracePt t="71177" x="3279775" y="4002088"/>
          <p14:tracePt t="71187" x="3322638" y="4019550"/>
          <p14:tracePt t="71193" x="3363913" y="4052888"/>
          <p14:tracePt t="71201" x="3414713" y="4087813"/>
          <p14:tracePt t="71209" x="3467100" y="4121150"/>
          <p14:tracePt t="71217" x="3475038" y="4138613"/>
          <p14:tracePt t="71225" x="3517900" y="4146550"/>
          <p14:tracePt t="71233" x="3543300" y="4164013"/>
          <p14:tracePt t="71241" x="3568700" y="4171950"/>
          <p14:tracePt t="71249" x="3594100" y="4181475"/>
          <p14:tracePt t="71257" x="3619500" y="4181475"/>
          <p14:tracePt t="71265" x="3652838" y="4181475"/>
          <p14:tracePt t="71273" x="3678238" y="4171950"/>
          <p14:tracePt t="71281" x="3721100" y="4156075"/>
          <p14:tracePt t="71289" x="3756025" y="4130675"/>
          <p14:tracePt t="71297" x="3806825" y="4113213"/>
          <p14:tracePt t="71306" x="3840163" y="4087813"/>
          <p14:tracePt t="71313" x="3883025" y="4052888"/>
          <p14:tracePt t="71323" x="3916363" y="4019550"/>
          <p14:tracePt t="71329" x="3959225" y="3994150"/>
          <p14:tracePt t="71340" x="4002088" y="3976688"/>
          <p14:tracePt t="71345" x="4035425" y="3951288"/>
          <p14:tracePt t="71354" x="4052888" y="3935413"/>
          <p14:tracePt t="71361" x="4060825" y="3935413"/>
          <p14:tracePt t="71372" x="4078288" y="3925888"/>
          <p14:tracePt t="71435" x="4086225" y="3917950"/>
          <p14:tracePt t="71474" x="4095750" y="3900488"/>
          <p14:tracePt t="71482" x="4103688" y="3883025"/>
          <p14:tracePt t="71498" x="4103688" y="3875088"/>
          <p14:tracePt t="71508" x="4103688" y="3867150"/>
          <p14:tracePt t="71691" x="4103688" y="3875088"/>
          <p14:tracePt t="71705" x="4095750" y="3875088"/>
          <p14:tracePt t="71713" x="4086225" y="3883025"/>
          <p14:tracePt t="71721" x="4078288" y="3892550"/>
          <p14:tracePt t="71738" x="4070350" y="3900488"/>
          <p14:tracePt t="71745" x="4060825" y="3900488"/>
          <p14:tracePt t="71761" x="4052888" y="3900488"/>
          <p14:tracePt t="71770" x="4044950" y="3908425"/>
          <p14:tracePt t="71788" x="4027488" y="3908425"/>
          <p14:tracePt t="71793" x="4017963" y="3908425"/>
          <p14:tracePt t="71801" x="4010025" y="3917950"/>
          <p14:tracePt t="71817" x="4002088" y="3917950"/>
          <p14:tracePt t="71825" x="3992563" y="3917950"/>
          <p14:tracePt t="71833" x="3984625" y="3917950"/>
          <p14:tracePt t="71841" x="3976688" y="3917950"/>
          <p14:tracePt t="71849" x="3967163" y="3917950"/>
          <p14:tracePt t="71857" x="3951288" y="3908425"/>
          <p14:tracePt t="71865" x="3933825" y="3900488"/>
          <p14:tracePt t="71873" x="3925888" y="3900488"/>
          <p14:tracePt t="71881" x="3900488" y="3883025"/>
          <p14:tracePt t="71890" x="3883025" y="3875088"/>
          <p14:tracePt t="71897" x="3873500" y="3867150"/>
          <p14:tracePt t="71906" x="3857625" y="3867150"/>
          <p14:tracePt t="71913" x="3832225" y="3857625"/>
          <p14:tracePt t="71923" x="3822700" y="3857625"/>
          <p14:tracePt t="71929" x="3814763" y="3857625"/>
          <p14:tracePt t="71938" x="3806825" y="3857625"/>
          <p14:tracePt t="71945" x="3797300" y="3857625"/>
          <p14:tracePt t="71961" x="3781425" y="3857625"/>
          <p14:tracePt t="71970" x="3763963" y="3867150"/>
          <p14:tracePt t="71977" x="3746500" y="3867150"/>
          <p14:tracePt t="71987" x="3729038" y="3867150"/>
          <p14:tracePt t="71993" x="3713163" y="3883025"/>
          <p14:tracePt t="72004" x="3703638" y="3883025"/>
          <p14:tracePt t="72041" x="3703638" y="3892550"/>
          <p14:tracePt t="72074" x="3721100" y="3892550"/>
          <p14:tracePt t="72082" x="3746500" y="3892550"/>
          <p14:tracePt t="72090" x="3771900" y="3883025"/>
          <p14:tracePt t="72097" x="3806825" y="3883025"/>
          <p14:tracePt t="72105" x="3857625" y="3883025"/>
          <p14:tracePt t="72113" x="3908425" y="3883025"/>
          <p14:tracePt t="72124" x="3967163" y="3883025"/>
          <p14:tracePt t="72130" x="4017963" y="3883025"/>
          <p14:tracePt t="72139" x="4078288" y="3883025"/>
          <p14:tracePt t="72145" x="4111625" y="3883025"/>
          <p14:tracePt t="72155" x="4146550" y="3883025"/>
          <p14:tracePt t="72161" x="4187825" y="3883025"/>
          <p14:tracePt t="72171" x="4214813" y="3883025"/>
          <p14:tracePt t="72188" x="4222750" y="3883025"/>
          <p14:tracePt t="72193" x="4230688" y="3883025"/>
          <p14:tracePt t="72217" x="4240213" y="3883025"/>
          <p14:tracePt t="72226" x="4248150" y="3883025"/>
          <p14:tracePt t="72233" x="4273550" y="3883025"/>
          <p14:tracePt t="72250" x="4281488" y="3883025"/>
          <p14:tracePt t="72257" x="4298950" y="3883025"/>
          <p14:tracePt t="72265" x="4316413" y="3883025"/>
          <p14:tracePt t="72273" x="4324350" y="3883025"/>
          <p14:tracePt t="72282" x="4332288" y="3883025"/>
          <p14:tracePt t="72298" x="4367213" y="3900488"/>
          <p14:tracePt t="72305" x="4375150" y="3900488"/>
          <p14:tracePt t="72313" x="4410075" y="3900488"/>
          <p14:tracePt t="72322" x="4425950" y="3900488"/>
          <p14:tracePt t="72329" x="4443413" y="3908425"/>
          <p14:tracePt t="72339" x="4451350" y="3908425"/>
          <p14:tracePt t="72378" x="4460875" y="3917950"/>
          <p14:tracePt t="72410" x="4460875" y="3925888"/>
          <p14:tracePt t="72419" x="4443413" y="3925888"/>
          <p14:tracePt t="72426" x="4425950" y="3935413"/>
          <p14:tracePt t="72435" x="4410075" y="3943350"/>
          <p14:tracePt t="72443" x="4384675" y="3943350"/>
          <p14:tracePt t="72450" x="4359275" y="3943350"/>
          <p14:tracePt t="72457" x="4324350" y="3943350"/>
          <p14:tracePt t="72465" x="4281488" y="3951288"/>
          <p14:tracePt t="72473" x="4248150" y="3951288"/>
          <p14:tracePt t="72481" x="4214813" y="3951288"/>
          <p14:tracePt t="72489" x="4179888" y="3951288"/>
          <p14:tracePt t="72497" x="4146550" y="3951288"/>
          <p14:tracePt t="72506" x="4111625" y="3943350"/>
          <p14:tracePt t="72523" x="4103688" y="3943350"/>
          <p14:tracePt t="72529" x="4078288" y="3925888"/>
          <p14:tracePt t="72539" x="4078288" y="3917950"/>
          <p14:tracePt t="72545" x="4070350" y="3900488"/>
          <p14:tracePt t="72555" x="4052888" y="3892550"/>
          <p14:tracePt t="72561" x="4052888" y="3883025"/>
          <p14:tracePt t="72571" x="4035425" y="3883025"/>
          <p14:tracePt t="72589" x="4027488" y="3883025"/>
          <p14:tracePt t="72593" x="4017963" y="3883025"/>
          <p14:tracePt t="72604" x="4002088" y="3883025"/>
          <p14:tracePt t="72609" x="3992563" y="3892550"/>
          <p14:tracePt t="72618" x="3976688" y="3892550"/>
          <p14:tracePt t="72625" x="3959225" y="3900488"/>
          <p14:tracePt t="72633" x="3951288" y="3917950"/>
          <p14:tracePt t="72641" x="3933825" y="3925888"/>
          <p14:tracePt t="72650" x="3916363" y="3935413"/>
          <p14:tracePt t="72657" x="3900488" y="3943350"/>
          <p14:tracePt t="72665" x="3883025" y="3960813"/>
          <p14:tracePt t="72673" x="3865563" y="3976688"/>
          <p14:tracePt t="72682" x="3857625" y="3986213"/>
          <p14:tracePt t="72689" x="3848100" y="3994150"/>
          <p14:tracePt t="72697" x="3832225" y="4002088"/>
          <p14:tracePt t="72747" x="3822700" y="4002088"/>
          <p14:tracePt t="72762" x="3822700" y="3994150"/>
          <p14:tracePt t="72771" x="3840163" y="3968750"/>
          <p14:tracePt t="72778" x="3857625" y="3960813"/>
          <p14:tracePt t="72789" x="3883025" y="3943350"/>
          <p14:tracePt t="72794" x="3916363" y="3935413"/>
          <p14:tracePt t="72805" x="3959225" y="3908425"/>
          <p14:tracePt t="72810" x="3976688" y="3900488"/>
          <p14:tracePt t="72818" x="4010025" y="3892550"/>
          <p14:tracePt t="72826" x="4060825" y="3883025"/>
          <p14:tracePt t="72834" x="4121150" y="3883025"/>
          <p14:tracePt t="72841" x="4187825" y="3883025"/>
          <p14:tracePt t="72850" x="4265613" y="3883025"/>
          <p14:tracePt t="72858" x="4341813" y="3883025"/>
          <p14:tracePt t="72865" x="4418013" y="3883025"/>
          <p14:tracePt t="72873" x="4486275" y="3883025"/>
          <p14:tracePt t="72881" x="4529138" y="3892550"/>
          <p14:tracePt t="72905" x="4656138" y="3917950"/>
          <p14:tracePt t="72912" x="4681538" y="3925888"/>
          <p14:tracePt t="72922" x="4689475" y="3925888"/>
          <p14:tracePt t="72939" x="4699000" y="3925888"/>
          <p14:tracePt t="72945" x="4706938" y="3925888"/>
          <p14:tracePt t="72955" x="4724400" y="3925888"/>
          <p14:tracePt t="72961" x="4749800" y="3925888"/>
          <p14:tracePt t="72971" x="4765675" y="3925888"/>
          <p14:tracePt t="72977" x="4783138" y="3908425"/>
          <p14:tracePt t="72987" x="4791075" y="3908425"/>
          <p14:tracePt t="73003" x="4800600" y="3908425"/>
          <p14:tracePt t="73017" x="4818063" y="3917950"/>
          <p14:tracePt t="73025" x="4826000" y="3925888"/>
          <p14:tracePt t="73033" x="4826000" y="3935413"/>
          <p14:tracePt t="73049" x="4826000" y="3943350"/>
          <p14:tracePt t="73065" x="4826000" y="3951288"/>
          <p14:tracePt t="73097" x="4826000" y="3960813"/>
          <p14:tracePt t="73106" x="4826000" y="3968750"/>
          <p14:tracePt t="73114" x="4826000" y="3976688"/>
          <p14:tracePt t="73124" x="4818063" y="3994150"/>
          <p14:tracePt t="73138" x="4800600" y="3994150"/>
          <p14:tracePt t="73149" x="4765675" y="3994150"/>
          <p14:tracePt t="73157" x="4724400" y="4002088"/>
          <p14:tracePt t="73165" x="4689475" y="4002088"/>
          <p14:tracePt t="73173" x="4656138" y="4002088"/>
          <p14:tracePt t="73181" x="4621213" y="4002088"/>
          <p14:tracePt t="73189" x="4587875" y="4002088"/>
          <p14:tracePt t="73197" x="4537075" y="4002088"/>
          <p14:tracePt t="73205" x="4494213" y="4002088"/>
          <p14:tracePt t="73213" x="4460875" y="4002088"/>
          <p14:tracePt t="73222" x="4410075" y="3986213"/>
          <p14:tracePt t="73230" x="4359275" y="3968750"/>
          <p14:tracePt t="73238" x="4306888" y="3960813"/>
          <p14:tracePt t="73245" x="4265613" y="3943350"/>
          <p14:tracePt t="73255" x="4222750" y="3935413"/>
          <p14:tracePt t="73261" x="4197350" y="3925888"/>
          <p14:tracePt t="73271" x="4171950" y="3917950"/>
          <p14:tracePt t="73277" x="4162425" y="3908425"/>
          <p14:tracePt t="73288" x="4154488" y="3908425"/>
          <p14:tracePt t="73293" x="4129088" y="3892550"/>
          <p14:tracePt t="73304" x="4121150" y="3892550"/>
          <p14:tracePt t="73309" x="4111625" y="3892550"/>
          <p14:tracePt t="73325" x="4095750" y="3892550"/>
          <p14:tracePt t="73341" x="4086225" y="3892550"/>
          <p14:tracePt t="73365" x="4070350" y="3883025"/>
          <p14:tracePt t="73373" x="4060825" y="3883025"/>
          <p14:tracePt t="73406" x="4044950" y="3883025"/>
          <p14:tracePt t="73422" x="4035425" y="3883025"/>
          <p14:tracePt t="73438" x="4027488" y="3883025"/>
          <p14:tracePt t="73446" x="4017963" y="3883025"/>
          <p14:tracePt t="73462" x="4010025" y="3883025"/>
          <p14:tracePt t="73478" x="4002088" y="3883025"/>
          <p14:tracePt t="73489" x="3992563" y="3892550"/>
          <p14:tracePt t="73495" x="3984625" y="3892550"/>
          <p14:tracePt t="73506" x="3976688" y="3892550"/>
          <p14:tracePt t="73510" x="3959225" y="3908425"/>
          <p14:tracePt t="73519" x="3951288" y="3908425"/>
          <p14:tracePt t="73526" x="3941763" y="3908425"/>
          <p14:tracePt t="73534" x="3933825" y="3908425"/>
          <p14:tracePt t="73542" x="3908425" y="3925888"/>
          <p14:tracePt t="73550" x="3900488" y="3935413"/>
          <p14:tracePt t="73558" x="3890963" y="3935413"/>
          <p14:tracePt t="73566" x="3865563" y="3960813"/>
          <p14:tracePt t="73582" x="3848100" y="3968750"/>
          <p14:tracePt t="73591" x="3840163" y="3968750"/>
          <p14:tracePt t="73647" x="3840163" y="3976688"/>
          <p14:tracePt t="73759" x="3840163" y="3960813"/>
          <p14:tracePt t="73767" x="3848100" y="3951288"/>
          <p14:tracePt t="73775" x="3873500" y="3935413"/>
          <p14:tracePt t="73783" x="3890963" y="3925888"/>
          <p14:tracePt t="73791" x="3916363" y="3900488"/>
          <p14:tracePt t="73797" x="3959225" y="3875088"/>
          <p14:tracePt t="73805" x="3984625" y="3857625"/>
          <p14:tracePt t="73813" x="4027488" y="3849688"/>
          <p14:tracePt t="73822" x="4052888" y="3841750"/>
          <p14:tracePt t="73829" x="4078288" y="3841750"/>
          <p14:tracePt t="73839" x="4103688" y="3841750"/>
          <p14:tracePt t="73845" x="4129088" y="3841750"/>
          <p14:tracePt t="73855" x="4137025" y="3841750"/>
          <p14:tracePt t="73861" x="4154488" y="3857625"/>
          <p14:tracePt t="73871" x="4171950" y="3867150"/>
          <p14:tracePt t="73877" x="4171950" y="3875088"/>
          <p14:tracePt t="73893" x="4171950" y="3883025"/>
          <p14:tracePt t="73903" x="4171950" y="3892550"/>
          <p14:tracePt t="73910" x="4171950" y="3900488"/>
          <p14:tracePt t="73989" x="4162425" y="3892550"/>
          <p14:tracePt t="73997" x="4154488" y="3892550"/>
          <p14:tracePt t="74005" x="4154488" y="3875088"/>
          <p14:tracePt t="74013" x="4154488" y="3857625"/>
          <p14:tracePt t="74021" x="4146550" y="3849688"/>
          <p14:tracePt t="74029" x="4146550" y="3841750"/>
          <p14:tracePt t="74038" x="4146550" y="3832225"/>
          <p14:tracePt t="74045" x="4146550" y="3824288"/>
          <p14:tracePt t="74055" x="4146550" y="3816350"/>
          <p14:tracePt t="74061" x="4146550" y="3806825"/>
          <p14:tracePt t="74077" x="4146550" y="3798888"/>
          <p14:tracePt t="74093" x="4162425" y="3798888"/>
          <p14:tracePt t="74104" x="4171950" y="3798888"/>
          <p14:tracePt t="74109" x="4197350" y="3806825"/>
          <p14:tracePt t="74118" x="4214813" y="3816350"/>
          <p14:tracePt t="74127" x="4248150" y="3832225"/>
          <p14:tracePt t="74133" x="4273550" y="3841750"/>
          <p14:tracePt t="74141" x="4291013" y="3849688"/>
          <p14:tracePt t="74149" x="4316413" y="3857625"/>
          <p14:tracePt t="74189" x="4316413" y="3867150"/>
          <p14:tracePt t="74221" x="4298950" y="3867150"/>
          <p14:tracePt t="74238" x="4291013" y="3867150"/>
          <p14:tracePt t="74245" x="4281488" y="3867150"/>
          <p14:tracePt t="74254" x="4248150" y="3867150"/>
          <p14:tracePt t="74261" x="4222750" y="3867150"/>
          <p14:tracePt t="74271" x="4197350" y="3867150"/>
          <p14:tracePt t="74277" x="4171950" y="3867150"/>
          <p14:tracePt t="74287" x="4146550" y="3867150"/>
          <p14:tracePt t="74293" x="4095750" y="3867150"/>
          <p14:tracePt t="74303" x="4035425" y="3875088"/>
          <p14:tracePt t="74309" x="3976688" y="3883025"/>
          <p14:tracePt t="74318" x="3925888" y="3883025"/>
          <p14:tracePt t="74325" x="3873500" y="3883025"/>
          <p14:tracePt t="74333" x="3832225" y="3892550"/>
          <p14:tracePt t="74341" x="3822700" y="3892550"/>
          <p14:tracePt t="74349" x="3797300" y="3892550"/>
          <p14:tracePt t="74357" x="3781425" y="3900488"/>
          <p14:tracePt t="74373" x="3771900" y="3908425"/>
          <p14:tracePt t="74382" x="3763963" y="3917950"/>
          <p14:tracePt t="74405" x="3746500" y="3917950"/>
          <p14:tracePt t="74414" x="3738563" y="3925888"/>
          <p14:tracePt t="74429" x="3729038" y="3925888"/>
          <p14:tracePt t="74445" x="3729038" y="3935413"/>
          <p14:tracePt t="74454" x="3721100" y="3935413"/>
          <p14:tracePt t="74461" x="3695700" y="3935413"/>
          <p14:tracePt t="74471" x="3687763" y="3935413"/>
          <p14:tracePt t="74477" x="3662363" y="3925888"/>
          <p14:tracePt t="74488" x="3644900" y="3925888"/>
          <p14:tracePt t="74493" x="3627438" y="3908425"/>
          <p14:tracePt t="74505" x="3611563" y="3908425"/>
          <p14:tracePt t="74509" x="3576638" y="3900488"/>
          <p14:tracePt t="74521" x="3525838" y="3892550"/>
          <p14:tracePt t="74525" x="3467100" y="3875088"/>
          <p14:tracePt t="74534" x="3414713" y="3867150"/>
          <p14:tracePt t="74541" x="3355975" y="3857625"/>
          <p14:tracePt t="74549" x="3305175" y="3857625"/>
          <p14:tracePt t="74557" x="3270250" y="3857625"/>
          <p14:tracePt t="74566" x="3244850" y="3849688"/>
          <p14:tracePt t="74573" x="3219450" y="3841750"/>
          <p14:tracePt t="74582" x="3211513" y="3841750"/>
          <p14:tracePt t="74589" x="3194050" y="3849688"/>
          <p14:tracePt t="74597" x="3186113" y="3857625"/>
          <p14:tracePt t="74606" x="3178175" y="3867150"/>
          <p14:tracePt t="74614" x="3160713" y="3883025"/>
          <p14:tracePt t="74623" x="3143250" y="3892550"/>
          <p14:tracePt t="74629" x="3117850" y="3892550"/>
          <p14:tracePt t="74640" x="3074988" y="3917950"/>
          <p14:tracePt t="74646" x="3049588" y="3917950"/>
          <p14:tracePt t="74657" x="3041650" y="3925888"/>
          <p14:tracePt t="74661" x="3024188" y="3935413"/>
          <p14:tracePt t="74672" x="3024188" y="3943350"/>
          <p14:tracePt t="74967" x="3024188" y="3935413"/>
          <p14:tracePt t="74974" x="3024188" y="3917950"/>
          <p14:tracePt t="74991" x="3024188" y="3908425"/>
          <p14:tracePt t="74999" x="3041650" y="3900488"/>
          <p14:tracePt t="75007" x="3059113" y="3883025"/>
          <p14:tracePt t="75013" x="3084513" y="3875088"/>
          <p14:tracePt t="75021" x="3127375" y="3875088"/>
          <p14:tracePt t="75029" x="3160713" y="3857625"/>
          <p14:tracePt t="75039" x="3203575" y="3832225"/>
          <p14:tracePt t="75045" x="3244850" y="3806825"/>
          <p14:tracePt t="75054" x="3279775" y="3790950"/>
          <p14:tracePt t="75061" x="3305175" y="3790950"/>
          <p14:tracePt t="75070" x="3348038" y="3773488"/>
          <p14:tracePt t="75077" x="3373438" y="3756025"/>
          <p14:tracePt t="75087" x="3406775" y="3748088"/>
          <p14:tracePt t="75093" x="3432175" y="3738563"/>
          <p14:tracePt t="75104" x="3467100" y="3730625"/>
          <p14:tracePt t="75109" x="3482975" y="3730625"/>
          <p14:tracePt t="75120" x="3508375" y="3722688"/>
          <p14:tracePt t="75126" x="3551238" y="3722688"/>
          <p14:tracePt t="75132" x="3611563" y="3713163"/>
          <p14:tracePt t="75142" x="3703638" y="3705225"/>
          <p14:tracePt t="75151" x="3781425" y="3697288"/>
          <p14:tracePt t="75158" x="3865563" y="3687763"/>
          <p14:tracePt t="75167" x="3925888" y="3671888"/>
          <p14:tracePt t="75175" x="4002088" y="3662363"/>
          <p14:tracePt t="75182" x="4070350" y="3662363"/>
          <p14:tracePt t="75190" x="4129088" y="3654425"/>
          <p14:tracePt t="75197" x="4187825" y="3654425"/>
          <p14:tracePt t="75206" x="4248150" y="3654425"/>
          <p14:tracePt t="75213" x="4281488" y="3654425"/>
          <p14:tracePt t="75221" x="4316413" y="3654425"/>
          <p14:tracePt t="75229" x="4324350" y="3654425"/>
          <p14:tracePt t="75238" x="4332288" y="3654425"/>
          <p14:tracePt t="75255" x="4341813" y="3662363"/>
          <p14:tracePt t="75261" x="4349750" y="3679825"/>
          <p14:tracePt t="75271" x="4349750" y="3687763"/>
          <p14:tracePt t="75277" x="4359275" y="3697288"/>
          <p14:tracePt t="75286" x="4367213" y="3722688"/>
          <p14:tracePt t="75293" x="4375150" y="3748088"/>
          <p14:tracePt t="75305" x="4392613" y="3756025"/>
          <p14:tracePt t="75309" x="4392613" y="3763963"/>
          <p14:tracePt t="75320" x="4392613" y="3781425"/>
          <p14:tracePt t="75326" x="4392613" y="3790950"/>
          <p14:tracePt t="75334" x="4392613" y="3798888"/>
          <p14:tracePt t="75341" x="4392613" y="3806825"/>
          <p14:tracePt t="75349" x="4392613" y="3824288"/>
          <p14:tracePt t="75366" x="4392613" y="3832225"/>
          <p14:tracePt t="75373" x="4392613" y="3841750"/>
          <p14:tracePt t="75381" x="4392613" y="3849688"/>
          <p14:tracePt t="75406" x="4392613" y="3857625"/>
          <p14:tracePt t="75422" x="4384675" y="3857625"/>
          <p14:tracePt t="75438" x="4367213" y="3857625"/>
          <p14:tracePt t="75445" x="4349750" y="3849688"/>
          <p14:tracePt t="75455" x="4324350" y="3824288"/>
          <p14:tracePt t="75461" x="4298950" y="3816350"/>
          <p14:tracePt t="75471" x="4265613" y="3798888"/>
          <p14:tracePt t="75478" x="4230688" y="3781425"/>
          <p14:tracePt t="75487" x="4187825" y="3773488"/>
          <p14:tracePt t="75494" x="4146550" y="3763963"/>
          <p14:tracePt t="75504" x="4103688" y="3763963"/>
          <p14:tracePt t="75509" x="4070350" y="3763963"/>
          <p14:tracePt t="75521" x="4044950" y="3763963"/>
          <p14:tracePt t="75526" x="4010025" y="3763963"/>
          <p14:tracePt t="75534" x="3967163" y="3781425"/>
          <p14:tracePt t="75541" x="3967163" y="3790950"/>
          <p14:tracePt t="75549" x="3959225" y="3816350"/>
          <p14:tracePt t="75557" x="3941763" y="3841750"/>
          <p14:tracePt t="75565" x="3933825" y="3849688"/>
          <p14:tracePt t="75573" x="3925888" y="3875088"/>
          <p14:tracePt t="75582" x="3908425" y="3892550"/>
          <p14:tracePt t="75597" x="3908425" y="3908425"/>
          <p14:tracePt t="75606" x="3900488" y="3925888"/>
          <p14:tracePt t="75614" x="3890963" y="3925888"/>
          <p14:tracePt t="75629" x="3890963" y="3935413"/>
          <p14:tracePt t="75679" x="3883025" y="3943350"/>
          <p14:tracePt t="75695" x="3873500" y="3943350"/>
          <p14:tracePt t="75704" x="3865563" y="3925888"/>
          <p14:tracePt t="75711" x="3865563" y="3917950"/>
          <p14:tracePt t="75727" x="3857625" y="3908425"/>
          <p14:tracePt t="75735" x="3848100" y="3908425"/>
          <p14:tracePt t="75742" x="3840163" y="3892550"/>
          <p14:tracePt t="75750" x="3832225" y="3892550"/>
          <p14:tracePt t="75758" x="3822700" y="3892550"/>
          <p14:tracePt t="75766" x="3822700" y="3883025"/>
          <p14:tracePt t="75774" x="3814763" y="3883025"/>
          <p14:tracePt t="75782" x="3806825" y="3883025"/>
          <p14:tracePt t="75790" x="3797300" y="3883025"/>
          <p14:tracePt t="75798" x="3789363" y="3883025"/>
          <p14:tracePt t="75806" x="3756025" y="3883025"/>
          <p14:tracePt t="75814" x="3729038" y="3883025"/>
          <p14:tracePt t="75822" x="3703638" y="3900488"/>
          <p14:tracePt t="75830" x="3662363" y="3908425"/>
          <p14:tracePt t="75839" x="3636963" y="3917950"/>
          <p14:tracePt t="75846" x="3602038" y="3925888"/>
          <p14:tracePt t="75856" x="3543300" y="3935413"/>
          <p14:tracePt t="75862" x="3482975" y="3951288"/>
          <p14:tracePt t="75872" x="3424238" y="3968750"/>
          <p14:tracePt t="75889" x="3338513" y="3994150"/>
          <p14:tracePt t="75895" x="3313113" y="4002088"/>
          <p14:tracePt t="75904" x="3287713" y="4011613"/>
          <p14:tracePt t="75910" x="3279775" y="4011613"/>
          <p14:tracePt t="75919" x="3270250" y="4011613"/>
          <p14:tracePt t="75934" x="3262313" y="4011613"/>
          <p14:tracePt t="75942" x="3254375" y="4011613"/>
          <p14:tracePt t="75950" x="3244850" y="4019550"/>
          <p14:tracePt t="75958" x="3228975" y="4027488"/>
          <p14:tracePt t="75966" x="3211513" y="4027488"/>
          <p14:tracePt t="75974" x="3194050" y="4027488"/>
          <p14:tracePt t="75982" x="3186113" y="4027488"/>
          <p14:tracePt t="75990" x="3168650" y="4037013"/>
          <p14:tracePt t="76014" x="3160713" y="4044950"/>
          <p14:tracePt t="76126" x="3178175" y="4044950"/>
          <p14:tracePt t="76132" x="3194050" y="4044950"/>
          <p14:tracePt t="76141" x="3228975" y="4044950"/>
          <p14:tracePt t="76149" x="3236913" y="4037013"/>
          <p14:tracePt t="76156" x="3270250" y="4011613"/>
          <p14:tracePt t="76165" x="3305175" y="4002088"/>
          <p14:tracePt t="76173" x="3338513" y="3986213"/>
          <p14:tracePt t="76181" x="3373438" y="3968750"/>
          <p14:tracePt t="76189" x="3406775" y="3943350"/>
          <p14:tracePt t="76197" x="3492500" y="3908425"/>
          <p14:tracePt t="76205" x="3576638" y="3867150"/>
          <p14:tracePt t="76213" x="3670300" y="3824288"/>
          <p14:tracePt t="76221" x="3763963" y="3798888"/>
          <p14:tracePt t="76229" x="3840163" y="3781425"/>
          <p14:tracePt t="76237" x="3925888" y="3763963"/>
          <p14:tracePt t="76245" x="3992563" y="3738563"/>
          <p14:tracePt t="76257" x="4086225" y="3730625"/>
          <p14:tracePt t="76265" x="4171950" y="3713163"/>
          <p14:tracePt t="76273" x="4240213" y="3713163"/>
          <p14:tracePt t="76281" x="4281488" y="3722688"/>
          <p14:tracePt t="76289" x="4332288" y="3738563"/>
          <p14:tracePt t="76297" x="4375150" y="3756025"/>
          <p14:tracePt t="76305" x="4400550" y="3773488"/>
          <p14:tracePt t="76313" x="4410075" y="3781425"/>
          <p14:tracePt t="76322" x="4418013" y="3790950"/>
          <p14:tracePt t="76338" x="4435475" y="3806825"/>
          <p14:tracePt t="76354" x="4443413" y="3816350"/>
          <p14:tracePt t="76387" x="4443413" y="3824288"/>
          <p14:tracePt t="76418" x="4443413" y="3832225"/>
          <p14:tracePt t="76433" x="4435475" y="3832225"/>
          <p14:tracePt t="76441" x="4410075" y="3832225"/>
          <p14:tracePt t="76449" x="4392613" y="3832225"/>
          <p14:tracePt t="76458" x="4359275" y="3832225"/>
          <p14:tracePt t="76465" x="4291013" y="3824288"/>
          <p14:tracePt t="76473" x="4222750" y="3816350"/>
          <p14:tracePt t="76481" x="4146550" y="3806825"/>
          <p14:tracePt t="76489" x="4070350" y="3790950"/>
          <p14:tracePt t="76497" x="3984625" y="3773488"/>
          <p14:tracePt t="76506" x="3916363" y="3763963"/>
          <p14:tracePt t="76513" x="3857625" y="3756025"/>
          <p14:tracePt t="76522" x="3848100" y="3748088"/>
          <p14:tracePt t="76529" x="3832225" y="3748088"/>
          <p14:tracePt t="76539" x="3814763" y="3748088"/>
          <p14:tracePt t="76562" x="3806825" y="3748088"/>
          <p14:tracePt t="76571" x="3797300" y="3763963"/>
          <p14:tracePt t="76577" x="3781425" y="3790950"/>
          <p14:tracePt t="76587" x="3763963" y="3816350"/>
          <p14:tracePt t="76593" x="3746500" y="3832225"/>
          <p14:tracePt t="76604" x="3713163" y="3867150"/>
          <p14:tracePt t="76609" x="3670300" y="3900488"/>
          <p14:tracePt t="76621" x="3636963" y="3917950"/>
          <p14:tracePt t="76625" x="3611563" y="3935413"/>
          <p14:tracePt t="76634" x="3594100" y="3943350"/>
          <p14:tracePt t="76641" x="3576638" y="3951288"/>
          <p14:tracePt t="76649" x="3559175" y="3960813"/>
          <p14:tracePt t="76657" x="3533775" y="3960813"/>
          <p14:tracePt t="76666" x="3525838" y="3960813"/>
          <p14:tracePt t="76673" x="3508375" y="3960813"/>
          <p14:tracePt t="76682" x="3492500" y="3960813"/>
          <p14:tracePt t="76689" x="3475038" y="3960813"/>
          <p14:tracePt t="76698" x="3441700" y="3960813"/>
          <p14:tracePt t="76705" x="3424238" y="3951288"/>
          <p14:tracePt t="76713" x="3398838" y="3943350"/>
          <p14:tracePt t="76721" x="3373438" y="3935413"/>
          <p14:tracePt t="76729" x="3330575" y="3925888"/>
          <p14:tracePt t="76738" x="3297238" y="3917950"/>
          <p14:tracePt t="76745" x="3244850" y="3908425"/>
          <p14:tracePt t="76755" x="3211513" y="3908425"/>
          <p14:tracePt t="76761" x="3168650" y="3892550"/>
          <p14:tracePt t="76771" x="3160713" y="3883025"/>
          <p14:tracePt t="76777" x="3152775" y="3883025"/>
          <p14:tracePt t="76787" x="3143250" y="3883025"/>
          <p14:tracePt t="76793" x="3127375" y="3883025"/>
          <p14:tracePt t="76809" x="3109913" y="3883025"/>
          <p14:tracePt t="76820" x="3100388" y="3892550"/>
          <p14:tracePt t="76826" x="3074988" y="3900488"/>
          <p14:tracePt t="76833" x="3067050" y="3917950"/>
          <p14:tracePt t="76841" x="3059113" y="3917950"/>
          <p14:tracePt t="76850" x="3041650" y="3935413"/>
          <p14:tracePt t="76857" x="3033713" y="3951288"/>
          <p14:tracePt t="76865" x="3024188" y="3951288"/>
          <p14:tracePt t="76887" x="3008313" y="3968750"/>
          <p14:tracePt t="76898" x="2998788" y="3976688"/>
          <p14:tracePt t="77074" x="3008313" y="3976688"/>
          <p14:tracePt t="77083" x="3024188" y="3968750"/>
          <p14:tracePt t="77090" x="3049588" y="3951288"/>
          <p14:tracePt t="77097" x="3067050" y="3943350"/>
          <p14:tracePt t="77105" x="3092450" y="3935413"/>
          <p14:tracePt t="77113" x="3127375" y="3908425"/>
          <p14:tracePt t="77122" x="3168650" y="3883025"/>
          <p14:tracePt t="77129" x="3186113" y="3867150"/>
          <p14:tracePt t="77139" x="3228975" y="3841750"/>
          <p14:tracePt t="77145" x="3287713" y="3806825"/>
          <p14:tracePt t="77154" x="3355975" y="3763963"/>
          <p14:tracePt t="77161" x="3424238" y="3730625"/>
          <p14:tracePt t="77171" x="3517900" y="3705225"/>
          <p14:tracePt t="77177" x="3611563" y="3679825"/>
          <p14:tracePt t="77187" x="3687763" y="3629025"/>
          <p14:tracePt t="77193" x="3771900" y="3603625"/>
          <p14:tracePt t="77202" x="3832225" y="3586163"/>
          <p14:tracePt t="77209" x="3890963" y="3568700"/>
          <p14:tracePt t="77219" x="3941763" y="3560763"/>
          <p14:tracePt t="77225" x="3984625" y="3560763"/>
          <p14:tracePt t="77233" x="4017963" y="3560763"/>
          <p14:tracePt t="77240" x="4044950" y="3560763"/>
          <p14:tracePt t="77249" x="4078288" y="3578225"/>
          <p14:tracePt t="77265" x="4103688" y="3603625"/>
          <p14:tracePt t="77273" x="4129088" y="3619500"/>
          <p14:tracePt t="77281" x="4154488" y="3654425"/>
          <p14:tracePt t="77289" x="4171950" y="3671888"/>
          <p14:tracePt t="77297" x="4197350" y="3671888"/>
          <p14:tracePt t="77305" x="4230688" y="3687763"/>
          <p14:tracePt t="77313" x="4256088" y="3705225"/>
          <p14:tracePt t="77321" x="4281488" y="3722688"/>
          <p14:tracePt t="77329" x="4298950" y="3738563"/>
          <p14:tracePt t="77345" x="4306888" y="3748088"/>
          <p14:tracePt t="77355" x="4316413" y="3756025"/>
          <p14:tracePt t="77361" x="4324350" y="3763963"/>
          <p14:tracePt t="77387" x="4332288" y="3763963"/>
          <p14:tracePt t="77393" x="4341813" y="3773488"/>
          <p14:tracePt t="77404" x="4349750" y="3781425"/>
          <p14:tracePt t="77425" x="4359275" y="3790950"/>
          <p14:tracePt t="77441" x="4367213" y="3798888"/>
          <p14:tracePt t="77457" x="4367213" y="3816350"/>
          <p14:tracePt t="77465" x="4375150" y="3816350"/>
          <p14:tracePt t="77473" x="4375150" y="3824288"/>
          <p14:tracePt t="77481" x="4392613" y="3832225"/>
          <p14:tracePt t="77489" x="4410075" y="3849688"/>
          <p14:tracePt t="77497" x="4410075" y="3857625"/>
          <p14:tracePt t="77505" x="4425950" y="3867150"/>
          <p14:tracePt t="77513" x="4435475" y="3875088"/>
          <p14:tracePt t="77521" x="4451350" y="3883025"/>
          <p14:tracePt t="77529" x="4468813" y="3900488"/>
          <p14:tracePt t="77538" x="4486275" y="3900488"/>
          <p14:tracePt t="77545" x="4494213" y="3908425"/>
          <p14:tracePt t="77555" x="4503738" y="3908425"/>
          <p14:tracePt t="77586" x="4511675" y="3908425"/>
          <p14:tracePt t="77593" x="4537075" y="3900488"/>
          <p14:tracePt t="77604" x="4562475" y="3875088"/>
          <p14:tracePt t="77609" x="4605338" y="3841750"/>
          <p14:tracePt t="77620" x="4621213" y="3832225"/>
          <p14:tracePt t="77625" x="4646613" y="3806825"/>
          <p14:tracePt t="77634" x="4689475" y="3773488"/>
          <p14:tracePt t="77641" x="4724400" y="3738563"/>
          <p14:tracePt t="77649" x="4757738" y="3697288"/>
          <p14:tracePt t="77657" x="4783138" y="3662363"/>
          <p14:tracePt t="77666" x="4808538" y="3646488"/>
          <p14:tracePt t="77673" x="4826000" y="3629025"/>
          <p14:tracePt t="77747" x="4826000" y="3636963"/>
          <p14:tracePt t="77756" x="4826000" y="3662363"/>
          <p14:tracePt t="77763" x="4826000" y="3705225"/>
          <p14:tracePt t="77772" x="4826000" y="3756025"/>
          <p14:tracePt t="77778" x="4826000" y="3816350"/>
          <p14:tracePt t="77787" x="4808538" y="3875088"/>
          <p14:tracePt t="77794" x="4800600" y="3925888"/>
          <p14:tracePt t="77805" x="4800600" y="4011613"/>
          <p14:tracePt t="77810" x="4800600" y="4095750"/>
          <p14:tracePt t="77821" x="4800600" y="4189413"/>
          <p14:tracePt t="77826" x="4800600" y="4283075"/>
          <p14:tracePt t="77837" x="4800600" y="4359275"/>
          <p14:tracePt t="77842" x="4800600" y="4427538"/>
          <p14:tracePt t="77850" x="4800600" y="4486275"/>
          <p14:tracePt t="77858" x="4808538" y="4538663"/>
          <p14:tracePt t="77866" x="4808538" y="4546600"/>
          <p14:tracePt t="77873" x="4808538" y="4572000"/>
          <p14:tracePt t="77884" x="4808538" y="4579938"/>
          <p14:tracePt t="77906" x="4833938" y="4630738"/>
          <p14:tracePt t="77914" x="4843463" y="4630738"/>
          <p14:tracePt t="78083" x="4843463" y="4622800"/>
          <p14:tracePt t="78091" x="4843463" y="4597400"/>
          <p14:tracePt t="78099" x="4843463" y="4554538"/>
          <p14:tracePt t="78106" x="4843463" y="4503738"/>
          <p14:tracePt t="78113" x="4843463" y="4419600"/>
          <p14:tracePt t="78123" x="4843463" y="4333875"/>
          <p14:tracePt t="78129" x="4843463" y="4249738"/>
          <p14:tracePt t="78140" x="4843463" y="4181475"/>
          <p14:tracePt t="78147" x="4843463" y="4113213"/>
          <p14:tracePt t="78157" x="4851400" y="4044950"/>
          <p14:tracePt t="78163" x="4868863" y="3976688"/>
          <p14:tracePt t="78172" x="4884738" y="3925888"/>
          <p14:tracePt t="78178" x="4902200" y="3867150"/>
          <p14:tracePt t="78187" x="4910138" y="3816350"/>
          <p14:tracePt t="78194" x="4919663" y="3773488"/>
          <p14:tracePt t="78205" x="4927600" y="3748088"/>
          <p14:tracePt t="78210" x="4945063" y="3713163"/>
          <p14:tracePt t="78221" x="4945063" y="3705225"/>
          <p14:tracePt t="78237" x="4945063" y="3697288"/>
          <p14:tracePt t="78297" x="4945063" y="3713163"/>
          <p14:tracePt t="78305" x="4962525" y="3756025"/>
          <p14:tracePt t="78313" x="4970463" y="3790950"/>
          <p14:tracePt t="78322" x="4970463" y="3824288"/>
          <p14:tracePt t="78329" x="4970463" y="3832225"/>
          <p14:tracePt t="78338" x="4970463" y="3867150"/>
          <p14:tracePt t="78345" x="4970463" y="3892550"/>
          <p14:tracePt t="78354" x="4970463" y="3943350"/>
          <p14:tracePt t="78361" x="4970463" y="4011613"/>
          <p14:tracePt t="78371" x="4970463" y="4105275"/>
          <p14:tracePt t="78377" x="4987925" y="4197350"/>
          <p14:tracePt t="78387" x="5003800" y="4300538"/>
          <p14:tracePt t="78393" x="5013325" y="4394200"/>
          <p14:tracePt t="78403" x="5029200" y="4470400"/>
          <p14:tracePt t="78409" x="5038725" y="4529138"/>
          <p14:tracePt t="78420" x="5054600" y="4579938"/>
          <p14:tracePt t="78425" x="5064125" y="4614863"/>
          <p14:tracePt t="78433" x="5072063" y="4630738"/>
          <p14:tracePt t="78441" x="5080000" y="4630738"/>
          <p14:tracePt t="78466" x="5080000" y="4640263"/>
          <p14:tracePt t="78610" x="5089525" y="4640263"/>
          <p14:tracePt t="78627" x="5097463" y="4640263"/>
          <p14:tracePt t="78636" x="5122863" y="4630738"/>
          <p14:tracePt t="78643" x="5165725" y="4622800"/>
          <p14:tracePt t="78650" x="5191125" y="4622800"/>
          <p14:tracePt t="78657" x="5208588" y="4605338"/>
          <p14:tracePt t="78666" x="5241925" y="4597400"/>
          <p14:tracePt t="78673" x="5259388" y="4589463"/>
          <p14:tracePt t="78682" x="5318125" y="4572000"/>
          <p14:tracePt t="78691" x="5394325" y="4554538"/>
          <p14:tracePt t="78698" x="5462588" y="4529138"/>
          <p14:tracePt t="78706" x="5538788" y="4513263"/>
          <p14:tracePt t="78713" x="5591175" y="4495800"/>
          <p14:tracePt t="78738" x="5591175" y="4486275"/>
          <p14:tracePt t="78785" x="5599113" y="4486275"/>
          <p14:tracePt t="78793" x="5607050" y="4478338"/>
          <p14:tracePt t="78805" x="5616575" y="4470400"/>
          <p14:tracePt t="78811" x="5632450" y="4470400"/>
          <p14:tracePt t="78836" x="5632450" y="4460875"/>
          <p14:tracePt t="79027" x="5641975" y="4460875"/>
          <p14:tracePt t="79059" x="5641975" y="4445000"/>
          <p14:tracePt t="79074" x="5641975" y="4419600"/>
          <p14:tracePt t="79083" x="5641975" y="4394200"/>
          <p14:tracePt t="79091" x="5641975" y="4359275"/>
          <p14:tracePt t="79099" x="5632450" y="4341813"/>
          <p14:tracePt t="79107" x="5632450" y="4316413"/>
          <p14:tracePt t="79114" x="5632450" y="4291013"/>
          <p14:tracePt t="79125" x="5632450" y="4257675"/>
          <p14:tracePt t="79130" x="5632450" y="4232275"/>
          <p14:tracePt t="79137" x="5632450" y="4206875"/>
          <p14:tracePt t="79145" x="5632450" y="4197350"/>
          <p14:tracePt t="79154" x="5632450" y="4181475"/>
          <p14:tracePt t="79161" x="5632450" y="4164013"/>
          <p14:tracePt t="79171" x="5632450" y="4146550"/>
          <p14:tracePt t="79177" x="5641975" y="4130675"/>
          <p14:tracePt t="79187" x="5641975" y="4113213"/>
          <p14:tracePt t="79193" x="5649913" y="4087813"/>
          <p14:tracePt t="79209" x="5649913" y="4070350"/>
          <p14:tracePt t="79220" x="5649913" y="4062413"/>
          <p14:tracePt t="79225" x="5649913" y="4052888"/>
          <p14:tracePt t="79237" x="5649913" y="4037013"/>
          <p14:tracePt t="79241" x="5649913" y="4027488"/>
          <p14:tracePt t="79249" x="5649913" y="4011613"/>
          <p14:tracePt t="79265" x="5649913" y="4002088"/>
          <p14:tracePt t="79298" x="5649913" y="3994150"/>
          <p14:tracePt t="79397" x="5641975" y="3994150"/>
          <p14:tracePt t="79429" x="5632450" y="3994150"/>
          <p14:tracePt t="79446" x="5632450" y="4011613"/>
          <p14:tracePt t="79453" x="5632450" y="4027488"/>
          <p14:tracePt t="79461" x="5624513" y="4044950"/>
          <p14:tracePt t="79470" x="5624513" y="4062413"/>
          <p14:tracePt t="79477" x="5624513" y="4079875"/>
          <p14:tracePt t="79487" x="5624513" y="4087813"/>
          <p14:tracePt t="79493" x="5624513" y="4095750"/>
          <p14:tracePt t="79502" x="5624513" y="4105275"/>
          <p14:tracePt t="79509" x="5624513" y="4113213"/>
          <p14:tracePt t="79520" x="5624513" y="4121150"/>
          <p14:tracePt t="79525" x="5624513" y="4130675"/>
          <p14:tracePt t="79541" x="5624513" y="4138613"/>
          <p14:tracePt t="79549" x="5624513" y="4146550"/>
          <p14:tracePt t="79639" x="5616575" y="4146550"/>
          <p14:tracePt t="79647" x="5607050" y="4146550"/>
          <p14:tracePt t="79655" x="5599113" y="4146550"/>
          <p14:tracePt t="79663" x="5581650" y="4146550"/>
          <p14:tracePt t="79673" x="5556250" y="4146550"/>
          <p14:tracePt t="79679" x="5530850" y="4146550"/>
          <p14:tracePt t="79688" x="5513388" y="4146550"/>
          <p14:tracePt t="79695" x="5505450" y="4138613"/>
          <p14:tracePt t="79703" x="5487988" y="4138613"/>
          <p14:tracePt t="79710" x="5480050" y="4138613"/>
          <p14:tracePt t="79721" x="5472113" y="4130675"/>
          <p14:tracePt t="79725" x="5462588" y="4130675"/>
          <p14:tracePt t="79799" x="5472113" y="4130675"/>
          <p14:tracePt t="79806" x="5480050" y="4121150"/>
          <p14:tracePt t="79815" x="5487988" y="4113213"/>
          <p14:tracePt t="79824" x="5522913" y="4113213"/>
          <p14:tracePt t="79831" x="5538788" y="4113213"/>
          <p14:tracePt t="79841" x="5548313" y="4113213"/>
          <p14:tracePt t="79846" x="5556250" y="4113213"/>
          <p14:tracePt t="79861" x="5565775" y="4113213"/>
          <p14:tracePt t="79926" x="5573713" y="4113213"/>
          <p14:tracePt t="80726" x="5591175" y="4113213"/>
          <p14:tracePt t="80742" x="5607050" y="4105275"/>
          <p14:tracePt t="80759" x="5616575" y="4095750"/>
          <p14:tracePt t="80774" x="5624513" y="4095750"/>
          <p14:tracePt t="80790" x="5649913" y="4095750"/>
          <p14:tracePt t="80799" x="5675313" y="4095750"/>
          <p14:tracePt t="80808" x="5718175" y="4087813"/>
          <p14:tracePt t="80814" x="5726113" y="4079875"/>
          <p14:tracePt t="80823" x="5735638" y="4079875"/>
          <p14:tracePt t="80829" x="5751513" y="4070350"/>
          <p14:tracePt t="80846" x="5761038" y="4070350"/>
          <p14:tracePt t="80854" x="5768975" y="4070350"/>
          <p14:tracePt t="80861" x="5776913" y="4052888"/>
          <p14:tracePt t="80871" x="5794375" y="4052888"/>
          <p14:tracePt t="80888" x="5837238" y="4037013"/>
          <p14:tracePt t="80893" x="5870575" y="4027488"/>
          <p14:tracePt t="80902" x="5895975" y="4019550"/>
          <p14:tracePt t="80909" x="5913438" y="4011613"/>
          <p14:tracePt t="80919" x="5921375" y="4011613"/>
          <p14:tracePt t="80925" x="5938838" y="4002088"/>
          <p14:tracePt t="80936" x="5956300" y="3994150"/>
          <p14:tracePt t="80941" x="5964238" y="3986213"/>
          <p14:tracePt t="80949" x="5981700" y="3986213"/>
          <p14:tracePt t="80957" x="5981700" y="3976688"/>
          <p14:tracePt t="80966" x="5989638" y="3976688"/>
          <p14:tracePt t="80997" x="5997575" y="3976688"/>
          <p14:tracePt t="81005" x="6007100" y="3976688"/>
          <p14:tracePt t="81047" x="6015038" y="3976688"/>
          <p14:tracePt t="81063" x="6024563" y="3976688"/>
          <p14:tracePt t="81079" x="6032500" y="3976688"/>
          <p14:tracePt t="81088" x="6032500" y="3986213"/>
          <p14:tracePt t="81095" x="6040438" y="4002088"/>
          <p14:tracePt t="81105" x="6040438" y="4011613"/>
          <p14:tracePt t="81111" x="6040438" y="4037013"/>
          <p14:tracePt t="81123" x="6049963" y="4079875"/>
          <p14:tracePt t="81126" x="6057900" y="4095750"/>
          <p14:tracePt t="81141" x="6075363" y="4189413"/>
          <p14:tracePt t="81150" x="6083300" y="4257675"/>
          <p14:tracePt t="81157" x="6091238" y="4359275"/>
          <p14:tracePt t="81165" x="6108700" y="4503738"/>
          <p14:tracePt t="81173" x="6134100" y="4673600"/>
          <p14:tracePt t="81181" x="6151563" y="4868863"/>
          <p14:tracePt t="81189" x="6159500" y="5106988"/>
          <p14:tracePt t="81197" x="6176963" y="5345113"/>
          <p14:tracePt t="81205" x="6184900" y="5600700"/>
          <p14:tracePt t="81213" x="6184900" y="5880100"/>
          <p14:tracePt t="81221" x="6184900" y="6135688"/>
          <p14:tracePt t="81229" x="6184900" y="6365875"/>
          <p14:tracePt t="81237" x="6184900" y="6594475"/>
          <p14:tracePt t="81245" x="6184900" y="6807200"/>
          <p14:tracePt t="81679" x="6286500" y="6772275"/>
          <p14:tracePt t="81687" x="6278563" y="6721475"/>
          <p14:tracePt t="81694" x="6270625" y="6680200"/>
          <p14:tracePt t="81703" x="6270625" y="6627813"/>
          <p14:tracePt t="81711" x="6270625" y="6594475"/>
          <p14:tracePt t="81720" x="6270625" y="6561138"/>
          <p14:tracePt t="81726" x="6270625" y="6535738"/>
          <p14:tracePt t="81738" x="6270625" y="6510338"/>
          <p14:tracePt t="81755" x="6261100" y="6492875"/>
          <p14:tracePt t="81758" x="6261100" y="6483350"/>
          <p14:tracePt t="81766" x="6261100" y="6475413"/>
          <p14:tracePt t="81774" x="6261100" y="6457950"/>
          <p14:tracePt t="81783" x="6261100" y="6442075"/>
          <p14:tracePt t="81798" x="6261100" y="6432550"/>
          <p14:tracePt t="81805" x="6261100" y="6424613"/>
          <p14:tracePt t="81813" x="6270625" y="6416675"/>
          <p14:tracePt t="81846" x="6270625" y="6407150"/>
          <p14:tracePt t="81895" x="6270625" y="6399213"/>
          <p14:tracePt t="81927" x="6278563" y="6399213"/>
          <p14:tracePt t="81943" x="6286500" y="6399213"/>
          <p14:tracePt t="81952" x="6303963" y="6407150"/>
          <p14:tracePt t="81966" x="6311900" y="6416675"/>
          <p14:tracePt t="81976" x="6321425" y="6416675"/>
          <p14:tracePt t="81981" x="6354763" y="6442075"/>
          <p14:tracePt t="81989" x="6389688" y="6467475"/>
          <p14:tracePt t="81997" x="6423025" y="6483350"/>
          <p14:tracePt t="82005" x="6440488" y="6510338"/>
          <p14:tracePt t="82013" x="6473825" y="6518275"/>
          <p14:tracePt t="82021" x="6491288" y="6526213"/>
          <p14:tracePt t="82029" x="6508750" y="6535738"/>
          <p14:tracePt t="82038" x="6508750" y="6543675"/>
          <p14:tracePt t="82103" x="6516688" y="6543675"/>
          <p14:tracePt t="82299" x="6516688" y="6551613"/>
          <p14:tracePt t="82307" x="6508750" y="6561138"/>
          <p14:tracePt t="82315" x="6483350" y="6569075"/>
          <p14:tracePt t="82324" x="6456363" y="6577013"/>
          <p14:tracePt t="82330" x="6430963" y="6586538"/>
          <p14:tracePt t="82340" x="6405563" y="6586538"/>
          <p14:tracePt t="82346" x="6397625" y="6586538"/>
          <p14:tracePt t="82355" x="6372225" y="6586538"/>
          <p14:tracePt t="82362" x="6346825" y="6594475"/>
          <p14:tracePt t="82372" x="6338888" y="6594475"/>
          <p14:tracePt t="82378" x="6321425" y="6594475"/>
          <p14:tracePt t="82388" x="6311900" y="6594475"/>
          <p14:tracePt t="82394" x="6296025" y="6594475"/>
          <p14:tracePt t="82403" x="6278563" y="6594475"/>
          <p14:tracePt t="82410" x="6261100" y="6594475"/>
          <p14:tracePt t="82426" x="6253163" y="6594475"/>
          <p14:tracePt t="82437" x="6235700" y="6594475"/>
          <p14:tracePt t="82442" x="6227763" y="6594475"/>
          <p14:tracePt t="82453" x="6202363" y="6586538"/>
          <p14:tracePt t="82458" x="6176963" y="6569075"/>
          <p14:tracePt t="82466" x="6151563" y="6551613"/>
          <p14:tracePt t="82473" x="6126163" y="6535738"/>
          <p14:tracePt t="82482" x="6108700" y="6526213"/>
          <p14:tracePt t="82489" x="6100763" y="6510338"/>
          <p14:tracePt t="82498" x="6100763" y="6492875"/>
          <p14:tracePt t="82506" x="6100763" y="6483350"/>
          <p14:tracePt t="82514" x="6100763" y="6475413"/>
          <p14:tracePt t="82522" x="6116638" y="6457950"/>
          <p14:tracePt t="82530" x="6126163" y="6457950"/>
          <p14:tracePt t="82538" x="6151563" y="6450013"/>
          <p14:tracePt t="82546" x="6176963" y="6450013"/>
          <p14:tracePt t="82555" x="6210300" y="6442075"/>
          <p14:tracePt t="82562" x="6235700" y="6442075"/>
          <p14:tracePt t="82572" x="6278563" y="6432550"/>
          <p14:tracePt t="82578" x="6329363" y="6432550"/>
          <p14:tracePt t="82588" x="6380163" y="6432550"/>
          <p14:tracePt t="82594" x="6448425" y="6442075"/>
          <p14:tracePt t="82603" x="6499225" y="6450013"/>
          <p14:tracePt t="82609" x="6524625" y="6475413"/>
          <p14:tracePt t="82619" x="6550025" y="6492875"/>
          <p14:tracePt t="82624" x="6559550" y="6510338"/>
          <p14:tracePt t="82636" x="6567488" y="6535738"/>
          <p14:tracePt t="82640" x="6575425" y="6569075"/>
          <p14:tracePt t="82649" x="6575425" y="6594475"/>
          <p14:tracePt t="82656" x="6575425" y="6602413"/>
          <p14:tracePt t="82665" x="6575425" y="6619875"/>
          <p14:tracePt t="82673" x="6559550" y="6627813"/>
          <p14:tracePt t="82681" x="6559550" y="6637338"/>
          <p14:tracePt t="82689" x="6542088" y="6645275"/>
          <p14:tracePt t="82697" x="6534150" y="6645275"/>
          <p14:tracePt t="82705" x="6524625" y="6645275"/>
          <p14:tracePt t="82713" x="6499225" y="6645275"/>
          <p14:tracePt t="82721" x="6465888" y="6627813"/>
          <p14:tracePt t="82729" x="6456363" y="6611938"/>
          <p14:tracePt t="82737" x="6423025" y="6594475"/>
          <p14:tracePt t="82746" x="6415088" y="6577013"/>
          <p14:tracePt t="82753" x="6415088" y="6569075"/>
          <p14:tracePt t="82761" x="6405563" y="6543675"/>
          <p14:tracePt t="82770" x="6405563" y="6518275"/>
          <p14:tracePt t="82777" x="6405563" y="6500813"/>
          <p14:tracePt t="82786" x="6405563" y="6492875"/>
          <p14:tracePt t="82826" x="6405563" y="6483350"/>
          <p14:tracePt t="82835" x="6415088" y="6483350"/>
          <p14:tracePt t="82842" x="6423025" y="6483350"/>
          <p14:tracePt t="82854" x="6440488" y="6492875"/>
          <p14:tracePt t="82858" x="6465888" y="6526213"/>
          <p14:tracePt t="82867" x="6483350" y="6551613"/>
          <p14:tracePt t="82890" x="6483350" y="6586538"/>
          <p14:tracePt t="82906" x="6491288" y="6594475"/>
          <p14:tracePt t="82914" x="6491288" y="6602413"/>
          <p14:tracePt t="82962" x="6483350" y="6594475"/>
          <p14:tracePt t="82979" x="6473825" y="6577013"/>
          <p14:tracePt t="82987" x="6456363" y="6561138"/>
          <p14:tracePt t="82994" x="6456363" y="6543675"/>
          <p14:tracePt t="83004" x="6456363" y="6535738"/>
          <p14:tracePt t="83010" x="6456363" y="6526213"/>
          <p14:tracePt t="83026" x="6448425" y="6510338"/>
          <p14:tracePt t="83067" x="6448425" y="6500813"/>
          <p14:tracePt t="83083" x="6465888" y="6500813"/>
          <p14:tracePt t="83099" x="6483350" y="6500813"/>
          <p14:tracePt t="83107" x="6491288" y="6500813"/>
          <p14:tracePt t="83115" x="6508750" y="6500813"/>
          <p14:tracePt t="83130" x="6516688" y="6500813"/>
          <p14:tracePt t="83139" x="6524625" y="6500813"/>
          <p14:tracePt t="83193" x="6534150" y="6510338"/>
          <p14:tracePt t="83227" x="6524625" y="6510338"/>
          <p14:tracePt t="83267" x="6516688" y="6510338"/>
          <p14:tracePt t="83356" x="6516688" y="6500813"/>
          <p14:tracePt t="83419" x="6524625" y="6492875"/>
          <p14:tracePt t="83435" x="6534150" y="6492875"/>
          <p14:tracePt t="83452" x="6534150" y="6475413"/>
          <p14:tracePt t="83460" x="6542088" y="6475413"/>
          <p14:tracePt t="83465" x="6542088" y="6467475"/>
          <p14:tracePt t="83497" x="6550025" y="6467475"/>
          <p14:tracePt t="83513" x="6559550" y="6457950"/>
          <p14:tracePt t="83547" x="6559550" y="6450013"/>
          <p14:tracePt t="83809" x="6550025" y="6450013"/>
          <p14:tracePt t="83819" x="6524625" y="6450013"/>
          <p14:tracePt t="83825" x="6483350" y="6457950"/>
          <p14:tracePt t="83835" x="6448425" y="6457950"/>
          <p14:tracePt t="83842" x="6423025" y="6457950"/>
          <p14:tracePt t="83853" x="6405563" y="6457950"/>
          <p14:tracePt t="83858" x="6372225" y="6457950"/>
          <p14:tracePt t="83866" x="6338888" y="6457950"/>
          <p14:tracePt t="83888" x="6286500" y="6457950"/>
          <p14:tracePt t="83889" x="6278563" y="6457950"/>
          <p14:tracePt t="83897" x="6253163" y="6457950"/>
          <p14:tracePt t="83905" x="6245225" y="6457950"/>
          <p14:tracePt t="83929" x="6235700" y="6457950"/>
          <p14:tracePt t="84003" x="6245225" y="6457950"/>
          <p14:tracePt t="84011" x="6253163" y="6467475"/>
          <p14:tracePt t="84020" x="6270625" y="6483350"/>
          <p14:tracePt t="84026" x="6278563" y="6492875"/>
          <p14:tracePt t="84038" x="6286500" y="6492875"/>
          <p14:tracePt t="84042" x="6303963" y="6510338"/>
          <p14:tracePt t="84053" x="6311900" y="6510338"/>
          <p14:tracePt t="84057" x="6311900" y="6518275"/>
          <p14:tracePt t="84069" x="6321425" y="6518275"/>
          <p14:tracePt t="84074" x="6329363" y="6526213"/>
          <p14:tracePt t="84114" x="6321425" y="6543675"/>
          <p14:tracePt t="84140" x="6311900" y="6543675"/>
          <p14:tracePt t="84153" x="6303963" y="6543675"/>
          <p14:tracePt t="84161" x="6296025" y="6543675"/>
          <p14:tracePt t="84169" x="6278563" y="6543675"/>
          <p14:tracePt t="84177" x="6261100" y="6543675"/>
          <p14:tracePt t="84193" x="6253163" y="6535738"/>
          <p14:tracePt t="84203" x="6245225" y="6526213"/>
          <p14:tracePt t="84209" x="6235700" y="6510338"/>
          <p14:tracePt t="84219" x="6227763" y="6492875"/>
          <p14:tracePt t="84226" x="6219825" y="6475413"/>
          <p14:tracePt t="84236" x="6219825" y="6457950"/>
          <p14:tracePt t="84241" x="6219825" y="6442075"/>
          <p14:tracePt t="84252" x="6219825" y="6432550"/>
          <p14:tracePt t="84257" x="6219825" y="6424613"/>
          <p14:tracePt t="84266" x="6219825" y="6416675"/>
          <p14:tracePt t="84273" x="6219825" y="6407150"/>
          <p14:tracePt t="84289" x="6219825" y="6399213"/>
          <p14:tracePt t="84297" x="6219825" y="6391275"/>
          <p14:tracePt t="84305" x="6235700" y="6381750"/>
          <p14:tracePt t="84321" x="6245225" y="6365875"/>
          <p14:tracePt t="84329" x="6253163" y="6356350"/>
          <p14:tracePt t="84337" x="6253163" y="6348413"/>
          <p14:tracePt t="84345" x="6261100" y="6338888"/>
          <p14:tracePt t="84354" x="6261100" y="6330950"/>
          <p14:tracePt t="84361" x="6261100" y="6323013"/>
          <p14:tracePt t="84370" x="6270625" y="6305550"/>
          <p14:tracePt t="84386" x="6270625" y="6297613"/>
          <p14:tracePt t="84403" x="6270625" y="6288088"/>
          <p14:tracePt t="84409" x="6270625" y="6280150"/>
          <p14:tracePt t="84419" x="6270625" y="6272213"/>
          <p14:tracePt t="84436" x="6270625" y="6262688"/>
          <p14:tracePt t="84441" x="6270625" y="6254750"/>
          <p14:tracePt t="84457" x="6270625" y="6246813"/>
          <p14:tracePt t="84468" x="6270625" y="6237288"/>
          <p14:tracePt t="84539" x="6278563" y="6229350"/>
          <p14:tracePt t="84555" x="6278563" y="6221413"/>
          <p14:tracePt t="84562" x="6278563" y="6211888"/>
          <p14:tracePt t="84579" x="6278563" y="6203950"/>
          <p14:tracePt t="84588" x="6278563" y="6186488"/>
          <p14:tracePt t="84604" x="6278563" y="6178550"/>
          <p14:tracePt t="84610" x="6278563" y="6169025"/>
          <p14:tracePt t="84620" x="6278563" y="6161088"/>
          <p14:tracePt t="84626" x="6278563" y="6153150"/>
          <p14:tracePt t="84637" x="6278563" y="6135688"/>
          <p14:tracePt t="84642" x="6278563" y="6127750"/>
          <p14:tracePt t="84653" x="6296025" y="6110288"/>
          <p14:tracePt t="84658" x="6296025" y="6092825"/>
          <p14:tracePt t="84666" x="6296025" y="6067425"/>
          <p14:tracePt t="84674" x="6296025" y="6049963"/>
          <p14:tracePt t="84682" x="6296025" y="6024563"/>
          <p14:tracePt t="84690" x="6296025" y="5999163"/>
          <p14:tracePt t="84698" x="6311900" y="5973763"/>
          <p14:tracePt t="84706" x="6321425" y="5948363"/>
          <p14:tracePt t="84714" x="6321425" y="5922963"/>
          <p14:tracePt t="84722" x="6321425" y="5897563"/>
          <p14:tracePt t="84730" x="6338888" y="5864225"/>
          <p14:tracePt t="84738" x="6338888" y="5846763"/>
          <p14:tracePt t="84746" x="6338888" y="5821363"/>
          <p14:tracePt t="84754" x="6338888" y="5788025"/>
          <p14:tracePt t="84761" x="6338888" y="5735638"/>
          <p14:tracePt t="84770" x="6338888" y="5694363"/>
          <p14:tracePt t="84777" x="6338888" y="5641975"/>
          <p14:tracePt t="84786" x="6338888" y="5600700"/>
          <p14:tracePt t="84792" x="6338888" y="5565775"/>
          <p14:tracePt t="84803" x="6346825" y="5514975"/>
          <p14:tracePt t="84808" x="6346825" y="5481638"/>
          <p14:tracePt t="84819" x="6346825" y="5438775"/>
          <p14:tracePt t="84825" x="6346825" y="5395913"/>
          <p14:tracePt t="84836" x="6346825" y="5353050"/>
          <p14:tracePt t="84841" x="6346825" y="5311775"/>
          <p14:tracePt t="84852" x="6346825" y="5260975"/>
          <p14:tracePt t="84857" x="6346825" y="5226050"/>
          <p14:tracePt t="84864" x="6354763" y="5175250"/>
          <p14:tracePt t="84873" x="6354763" y="5141913"/>
          <p14:tracePt t="84881" x="6354763" y="5106988"/>
          <p14:tracePt t="84903" x="6364288" y="5048250"/>
          <p14:tracePt t="84905" x="6364288" y="5013325"/>
          <p14:tracePt t="84913" x="6372225" y="4987925"/>
          <p14:tracePt t="84921" x="6372225" y="4979988"/>
          <p14:tracePt t="84929" x="6372225" y="4946650"/>
          <p14:tracePt t="84937" x="6372225" y="4929188"/>
          <p14:tracePt t="84945" x="6372225" y="4911725"/>
          <p14:tracePt t="84953" x="6372225" y="4894263"/>
          <p14:tracePt t="84961" x="6372225" y="4868863"/>
          <p14:tracePt t="84969" x="6372225" y="4843463"/>
          <p14:tracePt t="84977" x="6372225" y="4835525"/>
          <p14:tracePt t="84986" x="6372225" y="4827588"/>
          <p14:tracePt t="84994" x="6372225" y="4810125"/>
          <p14:tracePt t="85002" x="6372225" y="4802188"/>
          <p14:tracePt t="85009" x="6372225" y="4792663"/>
          <p14:tracePt t="85018" x="6372225" y="4775200"/>
          <p14:tracePt t="85025" x="6372225" y="4767263"/>
          <p14:tracePt t="85035" x="6372225" y="4741863"/>
          <p14:tracePt t="85052" x="6372225" y="4716463"/>
          <p14:tracePt t="85057" x="6372225" y="4708525"/>
          <p14:tracePt t="85067" x="6372225" y="4691063"/>
          <p14:tracePt t="85073" x="6372225" y="4683125"/>
          <p14:tracePt t="85081" x="6372225" y="4673600"/>
          <p14:tracePt t="85089" x="6372225" y="4665663"/>
          <p14:tracePt t="85097" x="6372225" y="4648200"/>
          <p14:tracePt t="85105" x="6372225" y="4640263"/>
          <p14:tracePt t="85113" x="6372225" y="4622800"/>
          <p14:tracePt t="85122" x="6372225" y="4614863"/>
          <p14:tracePt t="85130" x="6372225" y="4597400"/>
          <p14:tracePt t="85145" x="6372225" y="4589463"/>
          <p14:tracePt t="85161" x="6372225" y="4572000"/>
          <p14:tracePt t="85170" x="6372225" y="4564063"/>
          <p14:tracePt t="85186" x="6372225" y="4546600"/>
          <p14:tracePt t="85203" x="6372225" y="4538663"/>
          <p14:tracePt t="85209" x="6372225" y="4529138"/>
          <p14:tracePt t="85219" x="6372225" y="4513263"/>
          <p14:tracePt t="85225" x="6372225" y="4495800"/>
          <p14:tracePt t="85234" x="6372225" y="4486275"/>
          <p14:tracePt t="85241" x="6372225" y="4478338"/>
          <p14:tracePt t="85252" x="6372225" y="4460875"/>
          <p14:tracePt t="85257" x="6372225" y="4452938"/>
          <p14:tracePt t="85268" x="6372225" y="4445000"/>
          <p14:tracePt t="85273" x="6372225" y="4435475"/>
          <p14:tracePt t="85289" x="6372225" y="4427538"/>
          <p14:tracePt t="85461" x="6372225" y="4452938"/>
          <p14:tracePt t="85469" x="6364288" y="4470400"/>
          <p14:tracePt t="85477" x="6364288" y="4495800"/>
          <p14:tracePt t="85485" x="6354763" y="4513263"/>
          <p14:tracePt t="85493" x="6354763" y="4538663"/>
          <p14:tracePt t="85503" x="6346825" y="4564063"/>
          <p14:tracePt t="85509" x="6346825" y="4589463"/>
          <p14:tracePt t="85519" x="6346825" y="4614863"/>
          <p14:tracePt t="85525" x="6346825" y="4640263"/>
          <p14:tracePt t="85535" x="6346825" y="4673600"/>
          <p14:tracePt t="85541" x="6346825" y="4716463"/>
          <p14:tracePt t="85552" x="6346825" y="4775200"/>
          <p14:tracePt t="85558" x="6346825" y="4827588"/>
          <p14:tracePt t="85568" x="6346825" y="4911725"/>
          <p14:tracePt t="85574" x="6346825" y="4987925"/>
          <p14:tracePt t="85581" x="6346825" y="5056188"/>
          <p14:tracePt t="85590" x="6346825" y="5124450"/>
          <p14:tracePt t="85597" x="6346825" y="5192713"/>
          <p14:tracePt t="85605" x="6346825" y="5243513"/>
          <p14:tracePt t="85613" x="6346825" y="5311775"/>
          <p14:tracePt t="85621" x="6346825" y="5353050"/>
          <p14:tracePt t="85629" x="6346825" y="5405438"/>
          <p14:tracePt t="85637" x="6338888" y="5438775"/>
          <p14:tracePt t="85646" x="6338888" y="5489575"/>
          <p14:tracePt t="85653" x="6329363" y="5524500"/>
          <p14:tracePt t="85661" x="6321425" y="5557838"/>
          <p14:tracePt t="85671" x="6321425" y="5591175"/>
          <p14:tracePt t="85677" x="6311900" y="5634038"/>
          <p14:tracePt t="85686" x="6311900" y="5668963"/>
          <p14:tracePt t="85693" x="6311900" y="5702300"/>
          <p14:tracePt t="85703" x="6311900" y="5735638"/>
          <p14:tracePt t="85709" x="6311900" y="5761038"/>
          <p14:tracePt t="85719" x="6303963" y="5795963"/>
          <p14:tracePt t="85725" x="6296025" y="5838825"/>
          <p14:tracePt t="85735" x="6286500" y="5872163"/>
          <p14:tracePt t="85741" x="6278563" y="5922963"/>
          <p14:tracePt t="85752" x="6270625" y="5965825"/>
          <p14:tracePt t="85757" x="6261100" y="6016625"/>
          <p14:tracePt t="85765" x="6261100" y="6059488"/>
          <p14:tracePt t="85773" x="6261100" y="6110288"/>
          <p14:tracePt t="85781" x="6253163" y="6153150"/>
          <p14:tracePt t="85790" x="6245225" y="6203950"/>
          <p14:tracePt t="85797" x="6245225" y="6262688"/>
          <p14:tracePt t="85805" x="6245225" y="6305550"/>
          <p14:tracePt t="85813" x="6245225" y="6338888"/>
          <p14:tracePt t="85821" x="6245225" y="6373813"/>
          <p14:tracePt t="85829" x="6245225" y="6399213"/>
          <p14:tracePt t="85837" x="6245225" y="6424613"/>
          <p14:tracePt t="85845" x="6235700" y="6457950"/>
          <p14:tracePt t="85853" x="6235700" y="6467475"/>
          <p14:tracePt t="85869" x="6235700" y="6475413"/>
          <p14:tracePt t="85887" x="6235700" y="6483350"/>
          <p14:tracePt t="85903" x="6235700" y="6492875"/>
          <p14:tracePt t="85935" x="6235700" y="6510338"/>
          <p14:tracePt t="85966" x="6235700" y="6518275"/>
          <p14:tracePt t="86062" x="6235700" y="6510338"/>
          <p14:tracePt t="86070" x="6235700" y="6492875"/>
          <p14:tracePt t="86079" x="6235700" y="6475413"/>
          <p14:tracePt t="86088" x="6235700" y="6442075"/>
          <p14:tracePt t="86093" x="6235700" y="6399213"/>
          <p14:tracePt t="86102" x="6235700" y="6365875"/>
          <p14:tracePt t="86109" x="6235700" y="6338888"/>
          <p14:tracePt t="86118" x="6235700" y="6305550"/>
          <p14:tracePt t="86126" x="6235700" y="6237288"/>
          <p14:tracePt t="86135" x="6235700" y="6153150"/>
          <p14:tracePt t="86141" x="6235700" y="6059488"/>
          <p14:tracePt t="86151" x="6245225" y="5948363"/>
          <p14:tracePt t="86157" x="6253163" y="5829300"/>
          <p14:tracePt t="86165" x="6253163" y="5710238"/>
          <p14:tracePt t="86173" x="6261100" y="5600700"/>
          <p14:tracePt t="86181" x="6270625" y="5472113"/>
          <p14:tracePt t="86189" x="6278563" y="5362575"/>
          <p14:tracePt t="86197" x="6278563" y="5235575"/>
          <p14:tracePt t="86205" x="6278563" y="5132388"/>
          <p14:tracePt t="86213" x="6278563" y="5064125"/>
          <p14:tracePt t="86221" x="6286500" y="5022850"/>
          <p14:tracePt t="86229" x="6286500" y="4979988"/>
          <p14:tracePt t="86237" x="6296025" y="4946650"/>
          <p14:tracePt t="86245" x="6296025" y="4919663"/>
          <p14:tracePt t="86254" x="6303963" y="4894263"/>
          <p14:tracePt t="86261" x="6303963" y="4886325"/>
          <p14:tracePt t="86269" x="6303963" y="4868863"/>
          <p14:tracePt t="86277" x="6303963" y="4843463"/>
          <p14:tracePt t="86286" x="6303963" y="4818063"/>
          <p14:tracePt t="86293" x="6303963" y="4792663"/>
          <p14:tracePt t="86302" x="6303963" y="4749800"/>
          <p14:tracePt t="86309" x="6311900" y="4691063"/>
          <p14:tracePt t="86319" x="6321425" y="4622800"/>
          <p14:tracePt t="86325" x="6321425" y="4554538"/>
          <p14:tracePt t="86334" x="6329363" y="4478338"/>
          <p14:tracePt t="86341" x="6346825" y="4394200"/>
          <p14:tracePt t="86352" x="6354763" y="4316413"/>
          <p14:tracePt t="86357" x="6364288" y="4265613"/>
          <p14:tracePt t="86365" x="6364288" y="4206875"/>
          <p14:tracePt t="86373" x="6372225" y="4164013"/>
          <p14:tracePt t="86382" x="6389688" y="4113213"/>
          <p14:tracePt t="86389" x="6405563" y="4079875"/>
          <p14:tracePt t="86397" x="6405563" y="4062413"/>
          <p14:tracePt t="86405" x="6405563" y="4044950"/>
          <p14:tracePt t="86414" x="6405563" y="4019550"/>
          <p14:tracePt t="86421" x="6405563" y="4011613"/>
          <p14:tracePt t="86429" x="6405563" y="3976688"/>
          <p14:tracePt t="86437" x="6405563" y="3960813"/>
          <p14:tracePt t="86445" x="6405563" y="3951288"/>
          <p14:tracePt t="86453" x="6405563" y="3943350"/>
          <p14:tracePt t="86461" x="6405563" y="3935413"/>
          <p14:tracePt t="86477" x="6405563" y="3925888"/>
          <p14:tracePt t="86486" x="6405563" y="3917950"/>
          <p14:tracePt t="86493" x="6405563" y="3908425"/>
          <p14:tracePt t="86559" x="6405563" y="3925888"/>
          <p14:tracePt t="86567" x="6405563" y="3935413"/>
          <p14:tracePt t="86575" x="6405563" y="3951288"/>
          <p14:tracePt t="86583" x="6405563" y="3968750"/>
          <p14:tracePt t="86589" x="6405563" y="3994150"/>
          <p14:tracePt t="86597" x="6405563" y="4027488"/>
          <p14:tracePt t="86605" x="6397625" y="4062413"/>
          <p14:tracePt t="86613" x="6397625" y="4105275"/>
          <p14:tracePt t="86621" x="6397625" y="4156075"/>
          <p14:tracePt t="86629" x="6397625" y="4214813"/>
          <p14:tracePt t="86637" x="6397625" y="4283075"/>
          <p14:tracePt t="86645" x="6397625" y="4368800"/>
          <p14:tracePt t="86653" x="6397625" y="4470400"/>
          <p14:tracePt t="86661" x="6405563" y="4572000"/>
          <p14:tracePt t="86669" x="6405563" y="4673600"/>
          <p14:tracePt t="86677" x="6405563" y="4775200"/>
          <p14:tracePt t="86686" x="6405563" y="4878388"/>
          <p14:tracePt t="86693" x="6405563" y="4972050"/>
          <p14:tracePt t="86703" x="6405563" y="5056188"/>
          <p14:tracePt t="86709" x="6397625" y="5149850"/>
          <p14:tracePt t="86719" x="6389688" y="5243513"/>
          <p14:tracePt t="86725" x="6380163" y="5311775"/>
          <p14:tracePt t="86735" x="6372225" y="5380038"/>
          <p14:tracePt t="86741" x="6364288" y="5438775"/>
          <p14:tracePt t="86752" x="6346825" y="5489575"/>
          <p14:tracePt t="86757" x="6338888" y="5540375"/>
          <p14:tracePt t="86768" x="6338888" y="5575300"/>
          <p14:tracePt t="86773" x="6329363" y="5608638"/>
          <p14:tracePt t="86781" x="6321425" y="5641975"/>
          <p14:tracePt t="86789" x="6311900" y="5694363"/>
          <p14:tracePt t="86797" x="6303963" y="5753100"/>
          <p14:tracePt t="86805" x="6303963" y="5795963"/>
          <p14:tracePt t="86813" x="6296025" y="5854700"/>
          <p14:tracePt t="86821" x="6286500" y="5905500"/>
          <p14:tracePt t="86829" x="6278563" y="5965825"/>
          <p14:tracePt t="86837" x="6270625" y="6034088"/>
          <p14:tracePt t="86845" x="6270625" y="6102350"/>
          <p14:tracePt t="86853" x="6270625" y="6143625"/>
          <p14:tracePt t="86861" x="6270625" y="6194425"/>
          <p14:tracePt t="86869" x="6261100" y="6237288"/>
          <p14:tracePt t="86877" x="6253163" y="6288088"/>
          <p14:tracePt t="86887" x="6253163" y="6338888"/>
          <p14:tracePt t="86903" x="6235700" y="6407150"/>
          <p14:tracePt t="86909" x="6235700" y="6416675"/>
          <p14:tracePt t="86919" x="6235700" y="6442075"/>
          <p14:tracePt t="86925" x="6235700" y="6457950"/>
          <p14:tracePt t="86935" x="6227763" y="6467475"/>
          <p14:tracePt t="87111" x="6227763" y="6450013"/>
          <p14:tracePt t="87119" x="6227763" y="6416675"/>
          <p14:tracePt t="87127" x="6227763" y="6407150"/>
          <p14:tracePt t="87145" x="6227763" y="6348413"/>
          <p14:tracePt t="87156" x="6227763" y="6305550"/>
          <p14:tracePt t="87159" x="6227763" y="6237288"/>
          <p14:tracePt t="87165" x="6219825" y="6153150"/>
          <p14:tracePt t="87173" x="6219825" y="6049963"/>
          <p14:tracePt t="87181" x="6219825" y="5940425"/>
          <p14:tracePt t="87189" x="6219825" y="5813425"/>
          <p14:tracePt t="87197" x="6219825" y="5676900"/>
          <p14:tracePt t="87205" x="6219825" y="5514975"/>
          <p14:tracePt t="87213" x="6219825" y="5353050"/>
          <p14:tracePt t="87221" x="6219825" y="5183188"/>
          <p14:tracePt t="87229" x="6245225" y="5030788"/>
          <p14:tracePt t="87237" x="6261100" y="4878388"/>
          <p14:tracePt t="87245" x="6278563" y="4759325"/>
          <p14:tracePt t="87253" x="6286500" y="4640263"/>
          <p14:tracePt t="87261" x="6296025" y="4538663"/>
          <p14:tracePt t="87269" x="6303963" y="4470400"/>
          <p14:tracePt t="87277" x="6311900" y="4410075"/>
          <p14:tracePt t="87286" x="6321425" y="4368800"/>
          <p14:tracePt t="87293" x="6321425" y="4316413"/>
          <p14:tracePt t="87302" x="6321425" y="4283075"/>
          <p14:tracePt t="87309" x="6321425" y="4275138"/>
          <p14:tracePt t="87318" x="6329363" y="4249738"/>
          <p14:tracePt t="87325" x="6329363" y="4232275"/>
          <p14:tracePt t="87334" x="6329363" y="4214813"/>
          <p14:tracePt t="87341" x="6329363" y="4197350"/>
          <p14:tracePt t="87351" x="6329363" y="4181475"/>
          <p14:tracePt t="87357" x="6329363" y="4171950"/>
          <p14:tracePt t="87368" x="6329363" y="4146550"/>
          <p14:tracePt t="87373" x="6338888" y="4130675"/>
          <p14:tracePt t="87389" x="6338888" y="4113213"/>
          <p14:tracePt t="87397" x="6338888" y="4105275"/>
          <p14:tracePt t="87405" x="6346825" y="4095750"/>
          <p14:tracePt t="87413" x="6354763" y="4087813"/>
          <p14:tracePt t="87421" x="6354763" y="4070350"/>
          <p14:tracePt t="87437" x="6354763" y="4062413"/>
          <p14:tracePt t="87453" x="6354763" y="4052888"/>
          <p14:tracePt t="87461" x="6354763" y="4044950"/>
          <p14:tracePt t="87469" x="6354763" y="4037013"/>
          <p14:tracePt t="87502" x="6354763" y="4027488"/>
          <p14:tracePt t="87518" x="6354763" y="4019550"/>
          <p14:tracePt t="87525" x="6354763" y="4011613"/>
          <p14:tracePt t="87535" x="6354763" y="4002088"/>
          <p14:tracePt t="87552" x="6354763" y="3994150"/>
          <p14:tracePt t="87557" x="6354763" y="3986213"/>
          <p14:tracePt t="87568" x="6346825" y="3968750"/>
          <p14:tracePt t="87582" x="6346825" y="3960813"/>
          <p14:tracePt t="87597" x="6346825" y="3943350"/>
          <p14:tracePt t="87605" x="6338888" y="3925888"/>
          <p14:tracePt t="87615" x="6329363" y="3900488"/>
          <p14:tracePt t="87630" x="6321425" y="3883025"/>
          <p14:tracePt t="87637" x="6321425" y="3875088"/>
          <p14:tracePt t="87653" x="6311900" y="3857625"/>
          <p14:tracePt t="87677" x="6311900" y="3849688"/>
          <p14:tracePt t="87686" x="6311900" y="3841750"/>
          <p14:tracePt t="87710" x="6311900" y="3849688"/>
          <p14:tracePt t="87719" x="6311900" y="3857625"/>
          <p14:tracePt t="87725" x="6311900" y="3883025"/>
          <p14:tracePt t="87734" x="6311900" y="3925888"/>
          <p14:tracePt t="87742" x="6311900" y="3960813"/>
          <p14:tracePt t="87752" x="6303963" y="3976688"/>
          <p14:tracePt t="87757" x="6303963" y="4011613"/>
          <p14:tracePt t="87768" x="6296025" y="4070350"/>
          <p14:tracePt t="87774" x="6286500" y="4130675"/>
          <p14:tracePt t="87782" x="6278563" y="4197350"/>
          <p14:tracePt t="87789" x="6278563" y="4283075"/>
          <p14:tracePt t="87797" x="6278563" y="4376738"/>
          <p14:tracePt t="87806" x="6270625" y="4478338"/>
          <p14:tracePt t="87813" x="6261100" y="4579938"/>
          <p14:tracePt t="87821" x="6261100" y="4691063"/>
          <p14:tracePt t="87829" x="6261100" y="4810125"/>
          <p14:tracePt t="87837" x="6261100" y="4894263"/>
          <p14:tracePt t="87845" x="6261100" y="4979988"/>
          <p14:tracePt t="87853" x="6261100" y="5056188"/>
          <p14:tracePt t="87861" x="6261100" y="5116513"/>
          <p14:tracePt t="87869" x="6261100" y="5157788"/>
          <p14:tracePt t="87886" x="6261100" y="5251450"/>
          <p14:tracePt t="87893" x="6261100" y="5294313"/>
          <p14:tracePt t="87903" x="6261100" y="5345113"/>
          <p14:tracePt t="87909" x="6261100" y="5387975"/>
          <p14:tracePt t="87919" x="6261100" y="5438775"/>
          <p14:tracePt t="87926" x="6261100" y="5481638"/>
          <p14:tracePt t="87935" x="6261100" y="5540375"/>
          <p14:tracePt t="87941" x="6261100" y="5575300"/>
          <p14:tracePt t="87952" x="6253163" y="5616575"/>
          <p14:tracePt t="87957" x="6245225" y="5659438"/>
          <p14:tracePt t="87968" x="6235700" y="5694363"/>
          <p14:tracePt t="87974" x="6227763" y="5745163"/>
          <p14:tracePt t="87984" x="6219825" y="5788025"/>
          <p14:tracePt t="87989" x="6219825" y="5821363"/>
          <p14:tracePt t="87997" x="6219825" y="5864225"/>
          <p14:tracePt t="88005" x="6219825" y="5897563"/>
          <p14:tracePt t="88013" x="6219825" y="5932488"/>
          <p14:tracePt t="88021" x="6219825" y="5957888"/>
          <p14:tracePt t="88029" x="6219825" y="5973763"/>
          <p14:tracePt t="88037" x="6219825" y="5991225"/>
          <p14:tracePt t="88045" x="6210300" y="6008688"/>
          <p14:tracePt t="88061" x="6210300" y="6016625"/>
          <p14:tracePt t="88109" x="6202363" y="6016625"/>
          <p14:tracePt t="88157" x="6202363" y="5999163"/>
          <p14:tracePt t="88166" x="6194425" y="5991225"/>
          <p14:tracePt t="88173" x="6184900" y="5973763"/>
          <p14:tracePt t="88183" x="6184900" y="5957888"/>
          <p14:tracePt t="88190" x="6184900" y="5932488"/>
          <p14:tracePt t="88197" x="6184900" y="5905500"/>
          <p14:tracePt t="88205" x="6184900" y="5889625"/>
          <p14:tracePt t="88213" x="6176963" y="5846763"/>
          <p14:tracePt t="88221" x="6167438" y="5795963"/>
          <p14:tracePt t="88229" x="6159500" y="5719763"/>
          <p14:tracePt t="88237" x="6151563" y="5626100"/>
          <p14:tracePt t="88246" x="6142038" y="5514975"/>
          <p14:tracePt t="88255" x="6126163" y="5405438"/>
          <p14:tracePt t="88261" x="6126163" y="5268913"/>
          <p14:tracePt t="88271" x="6126163" y="5081588"/>
          <p14:tracePt t="88277" x="6108700" y="4886325"/>
          <p14:tracePt t="88286" x="6091238" y="4716463"/>
          <p14:tracePt t="88294" x="6091238" y="4529138"/>
          <p14:tracePt t="88302" x="6091238" y="4341813"/>
          <p14:tracePt t="88309" x="6091238" y="4197350"/>
          <p14:tracePt t="88319" x="6108700" y="4044950"/>
          <p14:tracePt t="88325" x="6116638" y="3925888"/>
          <p14:tracePt t="88335" x="6126163" y="3824288"/>
          <p14:tracePt t="88341" x="6142038" y="3738563"/>
          <p14:tracePt t="88352" x="6151563" y="3671888"/>
          <p14:tracePt t="88357" x="6167438" y="3611563"/>
          <p14:tracePt t="88368" x="6176963" y="3560763"/>
          <p14:tracePt t="88384" x="6184900" y="3552825"/>
          <p14:tracePt t="88421" x="6194425" y="3552825"/>
          <p14:tracePt t="88435" x="6194425" y="3578225"/>
          <p14:tracePt t="88442" x="6194425" y="3594100"/>
          <p14:tracePt t="88452" x="6194425" y="3629025"/>
          <p14:tracePt t="88458" x="6202363" y="3654425"/>
          <p14:tracePt t="88469" x="6210300" y="3671888"/>
          <p14:tracePt t="88474" x="6219825" y="3722688"/>
          <p14:tracePt t="88484" x="6235700" y="3790950"/>
          <p14:tracePt t="88489" x="6245225" y="3857625"/>
          <p14:tracePt t="88498" x="6253163" y="3951288"/>
          <p14:tracePt t="88505" x="6270625" y="4062413"/>
          <p14:tracePt t="88514" x="6278563" y="4224338"/>
          <p14:tracePt t="88522" x="6278563" y="4359275"/>
          <p14:tracePt t="88530" x="6278563" y="4546600"/>
          <p14:tracePt t="88538" x="6296025" y="4716463"/>
          <p14:tracePt t="88546" x="6303963" y="4886325"/>
          <p14:tracePt t="88554" x="6303963" y="4997450"/>
          <p14:tracePt t="88562" x="6303963" y="5106988"/>
          <p14:tracePt t="88570" x="6303963" y="5208588"/>
          <p14:tracePt t="88577" x="6303963" y="5302250"/>
          <p14:tracePt t="88586" x="6303963" y="5380038"/>
          <p14:tracePt t="88594" x="6303963" y="5464175"/>
          <p14:tracePt t="88604" x="6303963" y="5540375"/>
          <p14:tracePt t="88609" x="6296025" y="5616575"/>
          <p14:tracePt t="88620" x="6278563" y="5694363"/>
          <p14:tracePt t="88626" x="6261100" y="5761038"/>
          <p14:tracePt t="88635" x="6253163" y="5813425"/>
          <p14:tracePt t="88642" x="6245225" y="5846763"/>
          <p14:tracePt t="88653" x="6235700" y="5872163"/>
          <p14:tracePt t="88658" x="6235700" y="5880100"/>
          <p14:tracePt t="88670" x="6235700" y="5897563"/>
          <p14:tracePt t="88674" x="6235700" y="5905500"/>
          <p14:tracePt t="88686" x="6235700" y="5915025"/>
          <p14:tracePt t="88690" x="6235700" y="5922963"/>
          <p14:tracePt t="88697" x="6235700" y="5932488"/>
          <p14:tracePt t="88705" x="6235700" y="5940425"/>
          <p14:tracePt t="88713" x="6227763" y="5957888"/>
          <p14:tracePt t="88729" x="6227763" y="5965825"/>
          <p14:tracePt t="88737" x="6227763" y="5983288"/>
          <p14:tracePt t="88745" x="6227763" y="5991225"/>
          <p14:tracePt t="88753" x="6227763" y="5999163"/>
          <p14:tracePt t="88762" x="6227763" y="6016625"/>
          <p14:tracePt t="88769" x="6235700" y="6034088"/>
          <p14:tracePt t="88778" x="6245225" y="6034088"/>
          <p14:tracePt t="88786" x="6245225" y="6049963"/>
          <p14:tracePt t="88793" x="6245225" y="6059488"/>
          <p14:tracePt t="88883" x="6235700" y="6059488"/>
          <p14:tracePt t="88899" x="6235700" y="6042025"/>
          <p14:tracePt t="88907" x="6227763" y="6024563"/>
          <p14:tracePt t="88915" x="6219825" y="6008688"/>
          <p14:tracePt t="88923" x="6219825" y="5973763"/>
          <p14:tracePt t="88931" x="6210300" y="5957888"/>
          <p14:tracePt t="88939" x="6210300" y="5940425"/>
          <p14:tracePt t="88946" x="6210300" y="5915025"/>
          <p14:tracePt t="88953" x="6202363" y="5880100"/>
          <p14:tracePt t="88961" x="6194425" y="5838825"/>
          <p14:tracePt t="88969" x="6184900" y="5803900"/>
          <p14:tracePt t="88977" x="6176963" y="5753100"/>
          <p14:tracePt t="88986" x="6167438" y="5694363"/>
          <p14:tracePt t="88993" x="6167438" y="5641975"/>
          <p14:tracePt t="89003" x="6167438" y="5583238"/>
          <p14:tracePt t="89009" x="6167438" y="5540375"/>
          <p14:tracePt t="89019" x="6167438" y="5481638"/>
          <p14:tracePt t="89025" x="6167438" y="5413375"/>
          <p14:tracePt t="89035" x="6167438" y="5327650"/>
          <p14:tracePt t="89041" x="6176963" y="5243513"/>
          <p14:tracePt t="89050" x="6176963" y="5141913"/>
          <p14:tracePt t="89057" x="6176963" y="5048250"/>
          <p14:tracePt t="89068" x="6176963" y="4972050"/>
          <p14:tracePt t="89073" x="6184900" y="4886325"/>
          <p14:tracePt t="89085" x="6184900" y="4810125"/>
          <p14:tracePt t="89089" x="6194425" y="4749800"/>
          <p14:tracePt t="89097" x="6202363" y="4691063"/>
          <p14:tracePt t="89105" x="6210300" y="4648200"/>
          <p14:tracePt t="89113" x="6219825" y="4605338"/>
          <p14:tracePt t="89120" x="6219825" y="4572000"/>
          <p14:tracePt t="89129" x="6227763" y="4546600"/>
          <p14:tracePt t="89137" x="6235700" y="4521200"/>
          <p14:tracePt t="89144" x="6235700" y="4495800"/>
          <p14:tracePt t="89154" x="6235700" y="4486275"/>
          <p14:tracePt t="89161" x="6245225" y="4478338"/>
          <p14:tracePt t="89169" x="6245225" y="4460875"/>
          <p14:tracePt t="89177" x="6245225" y="4452938"/>
          <p14:tracePt t="89185" x="6253163" y="4445000"/>
          <p14:tracePt t="89202" x="6253163" y="4427538"/>
          <p14:tracePt t="89219" x="6253163" y="4419600"/>
          <p14:tracePt t="89225" x="6253163" y="4410075"/>
          <p14:tracePt t="89235" x="6253163" y="4384675"/>
          <p14:tracePt t="89251" x="6253163" y="4376738"/>
          <p14:tracePt t="89273" x="6253163" y="4368800"/>
          <p14:tracePt t="89297" x="6253163" y="4351338"/>
          <p14:tracePt t="89483" x="6253163" y="4376738"/>
          <p14:tracePt t="89490" x="6253163" y="4410075"/>
          <p14:tracePt t="89500" x="6253163" y="4427538"/>
          <p14:tracePt t="89505" x="6253163" y="4452938"/>
          <p14:tracePt t="89513" x="6253163" y="4503738"/>
          <p14:tracePt t="89521" x="6253163" y="4572000"/>
          <p14:tracePt t="89529" x="6253163" y="4648200"/>
          <p14:tracePt t="89537" x="6253163" y="4741863"/>
          <p14:tracePt t="89545" x="6253163" y="4827588"/>
          <p14:tracePt t="89553" x="6253163" y="4929188"/>
          <p14:tracePt t="89561" x="6235700" y="5030788"/>
          <p14:tracePt t="89569" x="6219825" y="5132388"/>
          <p14:tracePt t="89577" x="6210300" y="5251450"/>
          <p14:tracePt t="89586" x="6194425" y="5362575"/>
          <p14:tracePt t="89593" x="6167438" y="5481638"/>
          <p14:tracePt t="89603" x="6159500" y="5565775"/>
          <p14:tracePt t="89609" x="6159500" y="5634038"/>
          <p14:tracePt t="89619" x="6159500" y="5694363"/>
          <p14:tracePt t="89625" x="6159500" y="5727700"/>
          <p14:tracePt t="89666" x="6151563" y="5735638"/>
          <p14:tracePt t="89684" x="6142038" y="5735638"/>
          <p14:tracePt t="89689" x="6142038" y="5727700"/>
          <p14:tracePt t="89697" x="6134100" y="5710238"/>
          <p14:tracePt t="89705" x="6134100" y="5702300"/>
          <p14:tracePt t="89713" x="6134100" y="5694363"/>
          <p14:tracePt t="89729" x="6134100" y="5684838"/>
          <p14:tracePt t="89737" x="6126163" y="5676900"/>
          <p14:tracePt t="89745" x="6126163" y="5668963"/>
          <p14:tracePt t="89761" x="6126163" y="5659438"/>
          <p14:tracePt t="89769" x="6126163" y="5634038"/>
          <p14:tracePt t="89777" x="6126163" y="5616575"/>
          <p14:tracePt t="89785" x="6126163" y="5591175"/>
          <p14:tracePt t="89793" x="6126163" y="5583238"/>
          <p14:tracePt t="89803" x="6126163" y="5565775"/>
          <p14:tracePt t="89809" x="6126163" y="5524500"/>
          <p14:tracePt t="89818" x="6126163" y="5464175"/>
          <p14:tracePt t="89825" x="6126163" y="5405438"/>
          <p14:tracePt t="89835" x="6126163" y="5327650"/>
          <p14:tracePt t="89841" x="6116638" y="5235575"/>
          <p14:tracePt t="89851" x="6100763" y="5132388"/>
          <p14:tracePt t="89857" x="6100763" y="5048250"/>
          <p14:tracePt t="89868" x="6091238" y="4946650"/>
          <p14:tracePt t="89873" x="6091238" y="4843463"/>
          <p14:tracePt t="89886" x="6091238" y="4741863"/>
          <p14:tracePt t="89889" x="6083300" y="4648200"/>
          <p14:tracePt t="89897" x="6083300" y="4554538"/>
          <p14:tracePt t="89905" x="6083300" y="4503738"/>
          <p14:tracePt t="89913" x="6083300" y="4452938"/>
          <p14:tracePt t="89921" x="6083300" y="4419600"/>
          <p14:tracePt t="89929" x="6083300" y="4384675"/>
          <p14:tracePt t="89937" x="6091238" y="4359275"/>
          <p14:tracePt t="89945" x="6100763" y="4333875"/>
          <p14:tracePt t="89953" x="6100763" y="4316413"/>
          <p14:tracePt t="89961" x="6100763" y="4300538"/>
          <p14:tracePt t="89969" x="6108700" y="4283075"/>
          <p14:tracePt t="89977" x="6108700" y="4275138"/>
          <p14:tracePt t="89985" x="6108700" y="4257675"/>
          <p14:tracePt t="90002" x="6108700" y="4249738"/>
          <p14:tracePt t="90051" x="6108700" y="4257675"/>
          <p14:tracePt t="90056" x="6108700" y="4265613"/>
          <p14:tracePt t="90065" x="6108700" y="4283075"/>
          <p14:tracePt t="90072" x="6108700" y="4300538"/>
          <p14:tracePt t="90080" x="6108700" y="4333875"/>
          <p14:tracePt t="90088" x="6108700" y="4376738"/>
          <p14:tracePt t="90096" x="6116638" y="4445000"/>
          <p14:tracePt t="90105" x="6116638" y="4529138"/>
          <p14:tracePt t="90113" x="6126163" y="4597400"/>
          <p14:tracePt t="90121" x="6126163" y="4657725"/>
          <p14:tracePt t="90129" x="6126163" y="4741863"/>
          <p14:tracePt t="90137" x="6134100" y="4835525"/>
          <p14:tracePt t="90145" x="6134100" y="4937125"/>
          <p14:tracePt t="90153" x="6134100" y="5038725"/>
          <p14:tracePt t="90161" x="6134100" y="5149850"/>
          <p14:tracePt t="90169" x="6134100" y="5286375"/>
          <p14:tracePt t="90177" x="6134100" y="5413375"/>
          <p14:tracePt t="90185" x="6134100" y="5524500"/>
          <p14:tracePt t="90193" x="6142038" y="5626100"/>
          <p14:tracePt t="90202" x="6142038" y="5702300"/>
          <p14:tracePt t="90209" x="6151563" y="5770563"/>
          <p14:tracePt t="90218" x="6151563" y="5821363"/>
          <p14:tracePt t="90225" x="6151563" y="5829300"/>
          <p14:tracePt t="90235" x="6151563" y="5838825"/>
          <p14:tracePt t="90305" x="6159500" y="5838825"/>
          <p14:tracePt t="90321" x="6167438" y="5829300"/>
          <p14:tracePt t="90328" x="6176963" y="5821363"/>
          <p14:tracePt t="90337" x="6176963" y="5813425"/>
          <p14:tracePt t="90345" x="6176963" y="5803900"/>
          <p14:tracePt t="90353" x="6176963" y="5795963"/>
          <p14:tracePt t="90360" x="6176963" y="5788025"/>
          <p14:tracePt t="90369" x="6184900" y="5770563"/>
          <p14:tracePt t="90376" x="6202363" y="5735638"/>
          <p14:tracePt t="90386" x="6202363" y="5727700"/>
          <p14:tracePt t="90392" x="6210300" y="5694363"/>
          <p14:tracePt t="90402" x="6210300" y="5676900"/>
          <p14:tracePt t="90409" x="6210300" y="5641975"/>
          <p14:tracePt t="90418" x="6210300" y="5583238"/>
          <p14:tracePt t="90425" x="6219825" y="5524500"/>
          <p14:tracePt t="90435" x="6219825" y="5446713"/>
          <p14:tracePt t="90440" x="6219825" y="5370513"/>
          <p14:tracePt t="90451" x="6227763" y="5276850"/>
          <p14:tracePt t="90456" x="6245225" y="5183188"/>
          <p14:tracePt t="90469" x="6253163" y="5091113"/>
          <p14:tracePt t="90473" x="6270625" y="4997450"/>
          <p14:tracePt t="90483" x="6286500" y="4929188"/>
          <p14:tracePt t="90489" x="6296025" y="4868863"/>
          <p14:tracePt t="90497" x="6303963" y="4802188"/>
          <p14:tracePt t="90505" x="6321425" y="4749800"/>
          <p14:tracePt t="90513" x="6329363" y="4716463"/>
          <p14:tracePt t="90521" x="6329363" y="4691063"/>
          <p14:tracePt t="90529" x="6338888" y="4683125"/>
          <p14:tracePt t="90537" x="6338888" y="4673600"/>
          <p14:tracePt t="90545" x="6346825" y="4665663"/>
          <p14:tracePt t="90561" x="6346825" y="4657725"/>
          <p14:tracePt t="90569" x="6346825" y="4648200"/>
          <p14:tracePt t="90577" x="6346825" y="4640263"/>
          <p14:tracePt t="90585" x="6354763" y="4640263"/>
          <p14:tracePt t="90593" x="6354763" y="4630738"/>
          <p14:tracePt t="90610" x="6354763" y="4622800"/>
          <p14:tracePt t="90618" x="6354763" y="4605338"/>
          <p14:tracePt t="90625" x="6354763" y="4589463"/>
          <p14:tracePt t="90636" x="6354763" y="4572000"/>
          <p14:tracePt t="90641" x="6354763" y="4546600"/>
          <p14:tracePt t="90652" x="6364288" y="4538663"/>
          <p14:tracePt t="90656" x="6364288" y="4521200"/>
          <p14:tracePt t="90667" x="6364288" y="4495800"/>
          <p14:tracePt t="90672" x="6364288" y="4470400"/>
          <p14:tracePt t="90680" x="6364288" y="4435475"/>
          <p14:tracePt t="90688" x="6364288" y="4394200"/>
          <p14:tracePt t="90696" x="6364288" y="4368800"/>
          <p14:tracePt t="90704" x="6364288" y="4333875"/>
          <p14:tracePt t="90712" x="6364288" y="4308475"/>
          <p14:tracePt t="90720" x="6364288" y="4291013"/>
          <p14:tracePt t="90728" x="6364288" y="4265613"/>
          <p14:tracePt t="90737" x="6364288" y="4232275"/>
          <p14:tracePt t="90744" x="6354763" y="4206875"/>
          <p14:tracePt t="90752" x="6346825" y="4181475"/>
          <p14:tracePt t="90760" x="6346825" y="4171950"/>
          <p14:tracePt t="90769" x="6329363" y="4138613"/>
          <p14:tracePt t="90785" x="6321425" y="4121150"/>
          <p14:tracePt t="90792" x="6321425" y="4113213"/>
          <p14:tracePt t="90802" x="6321425" y="4105275"/>
          <p14:tracePt t="90809" x="6321425" y="4095750"/>
          <p14:tracePt t="90818" x="6303963" y="4079875"/>
          <p14:tracePt t="90836" x="6296025" y="4062413"/>
          <p14:tracePt t="90841" x="6296025" y="4052888"/>
          <p14:tracePt t="90850" x="6296025" y="4044950"/>
          <p14:tracePt t="90867" x="6286500" y="4027488"/>
          <p14:tracePt t="90873" x="6278563" y="4019550"/>
          <p14:tracePt t="90987" x="6278563" y="4037013"/>
          <p14:tracePt t="90994" x="6278563" y="4052888"/>
          <p14:tracePt t="91003" x="6261100" y="4087813"/>
          <p14:tracePt t="91011" x="6261100" y="4121150"/>
          <p14:tracePt t="91023" x="6261100" y="4146550"/>
          <p14:tracePt t="91025" x="6261100" y="4189413"/>
          <p14:tracePt t="91035" x="6261100" y="4257675"/>
          <p14:tracePt t="91041" x="6278563" y="4333875"/>
          <p14:tracePt t="91051" x="6286500" y="4435475"/>
          <p14:tracePt t="91057" x="6296025" y="4564063"/>
          <p14:tracePt t="91068" x="6296025" y="4699000"/>
          <p14:tracePt t="91073" x="6296025" y="4843463"/>
          <p14:tracePt t="91083" x="6296025" y="5005388"/>
          <p14:tracePt t="91089" x="6296025" y="5141913"/>
          <p14:tracePt t="91097" x="6296025" y="5286375"/>
          <p14:tracePt t="91105" x="6296025" y="5405438"/>
          <p14:tracePt t="91113" x="6296025" y="5524500"/>
          <p14:tracePt t="91121" x="6296025" y="5608638"/>
          <p14:tracePt t="91129" x="6286500" y="5694363"/>
          <p14:tracePt t="91137" x="6278563" y="5761038"/>
          <p14:tracePt t="91145" x="6278563" y="5821363"/>
          <p14:tracePt t="91153" x="6278563" y="5854700"/>
          <p14:tracePt t="91160" x="6278563" y="5880100"/>
          <p14:tracePt t="91169" x="6270625" y="5880100"/>
          <p14:tracePt t="91177" x="6270625" y="5889625"/>
          <p14:tracePt t="91281" x="6270625" y="5897563"/>
          <p14:tracePt t="91313" x="6270625" y="5905500"/>
          <p14:tracePt t="91345" x="6270625" y="5915025"/>
          <p14:tracePt t="91510" x="6270625" y="5922963"/>
          <p14:tracePt t="91543" x="6270625" y="5940425"/>
          <p14:tracePt t="91559" x="6278563" y="5948363"/>
          <p14:tracePt t="91717" x="6286500" y="5957888"/>
          <p14:tracePt t="91734" x="6296025" y="5957888"/>
          <p14:tracePt t="91740" x="6303963" y="5965825"/>
          <p14:tracePt t="91750" x="6329363" y="5965825"/>
          <p14:tracePt t="91756" x="6338888" y="5965825"/>
          <p14:tracePt t="91766" x="6364288" y="5965825"/>
          <p14:tracePt t="91772" x="6389688" y="5983288"/>
          <p14:tracePt t="91783" x="6405563" y="5991225"/>
          <p14:tracePt t="91788" x="6440488" y="5999163"/>
          <p14:tracePt t="91796" x="6483350" y="6016625"/>
          <p14:tracePt t="91804" x="6542088" y="6034088"/>
          <p14:tracePt t="91812" x="6618288" y="6049963"/>
          <p14:tracePt t="91820" x="6678613" y="6067425"/>
          <p14:tracePt t="91828" x="6719888" y="6084888"/>
          <p14:tracePt t="91836" x="6770688" y="6102350"/>
          <p14:tracePt t="91844" x="6823075" y="6118225"/>
          <p14:tracePt t="91852" x="6856413" y="6135688"/>
          <p14:tracePt t="91860" x="6899275" y="6161088"/>
          <p14:tracePt t="91869" x="6915150" y="6169025"/>
          <p14:tracePt t="91876" x="6915150" y="6178550"/>
          <p14:tracePt t="91902" x="6967538" y="6186488"/>
          <p14:tracePt t="91909" x="6975475" y="6186488"/>
          <p14:tracePt t="91918" x="6975475" y="6203950"/>
          <p14:tracePt t="91925" x="6975475" y="6211888"/>
          <p14:tracePt t="91935" x="6975475" y="6221413"/>
          <p14:tracePt t="91951" x="6975475" y="6229350"/>
          <p14:tracePt t="91957" x="6950075" y="6229350"/>
          <p14:tracePt t="91968" x="6924675" y="6229350"/>
          <p14:tracePt t="91973" x="6889750" y="6229350"/>
          <p14:tracePt t="91983" x="6864350" y="6229350"/>
          <p14:tracePt t="91989" x="6838950" y="6229350"/>
          <p14:tracePt t="91997" x="6797675" y="6221413"/>
          <p14:tracePt t="92005" x="6754813" y="6211888"/>
          <p14:tracePt t="92013" x="6704013" y="6194425"/>
          <p14:tracePt t="92021" x="6661150" y="6169025"/>
          <p14:tracePt t="92029" x="6600825" y="6135688"/>
          <p14:tracePt t="92037" x="6550025" y="6102350"/>
          <p14:tracePt t="92045" x="6516688" y="6076950"/>
          <p14:tracePt t="92053" x="6491288" y="6034088"/>
          <p14:tracePt t="92061" x="6483350" y="5999163"/>
          <p14:tracePt t="92069" x="6465888" y="5948363"/>
          <p14:tracePt t="92077" x="6456363" y="5897563"/>
          <p14:tracePt t="92085" x="6448425" y="5854700"/>
          <p14:tracePt t="92093" x="6440488" y="5795963"/>
          <p14:tracePt t="92102" x="6440488" y="5727700"/>
          <p14:tracePt t="92109" x="6430963" y="5641975"/>
          <p14:tracePt t="92119" x="6430963" y="5557838"/>
          <p14:tracePt t="92125" x="6430963" y="5456238"/>
          <p14:tracePt t="92135" x="6430963" y="5353050"/>
          <p14:tracePt t="92141" x="6440488" y="5235575"/>
          <p14:tracePt t="92151" x="6465888" y="5124450"/>
          <p14:tracePt t="92158" x="6491288" y="5030788"/>
          <p14:tracePt t="92167" x="6516688" y="4946650"/>
          <p14:tracePt t="92173" x="6534150" y="4868863"/>
          <p14:tracePt t="92183" x="6542088" y="4802188"/>
          <p14:tracePt t="92189" x="6550025" y="4724400"/>
          <p14:tracePt t="92200" x="6559550" y="4673600"/>
          <p14:tracePt t="92205" x="6567488" y="4622800"/>
          <p14:tracePt t="92213" x="6575425" y="4564063"/>
          <p14:tracePt t="92221" x="6575425" y="4521200"/>
          <p14:tracePt t="92229" x="6575425" y="4478338"/>
          <p14:tracePt t="92237" x="6575425" y="4452938"/>
          <p14:tracePt t="92245" x="6575425" y="4427538"/>
          <p14:tracePt t="92253" x="6584950" y="4402138"/>
          <p14:tracePt t="92269" x="6584950" y="4394200"/>
          <p14:tracePt t="92277" x="6592888" y="4376738"/>
          <p14:tracePt t="92293" x="6592888" y="4368800"/>
          <p14:tracePt t="92301" x="6600825" y="4359275"/>
          <p14:tracePt t="92309" x="6600825" y="4351338"/>
          <p14:tracePt t="92325" x="6610350" y="4351338"/>
          <p14:tracePt t="92405" x="6592888" y="4368800"/>
          <p14:tracePt t="92412" x="6584950" y="4368800"/>
          <p14:tracePt t="92420" x="6550025" y="4394200"/>
          <p14:tracePt t="92429" x="6508750" y="4435475"/>
          <p14:tracePt t="92436" x="6491288" y="4478338"/>
          <p14:tracePt t="92444" x="6473825" y="4495800"/>
          <p14:tracePt t="92452" x="6448425" y="4538663"/>
          <p14:tracePt t="92460" x="6405563" y="4622800"/>
          <p14:tracePt t="92468" x="6372225" y="4708525"/>
          <p14:tracePt t="92476" x="6321425" y="4810125"/>
          <p14:tracePt t="92485" x="6286500" y="4903788"/>
          <p14:tracePt t="92492" x="6253163" y="5013325"/>
          <p14:tracePt t="92501" x="6235700" y="5106988"/>
          <p14:tracePt t="92508" x="6219825" y="5192713"/>
          <p14:tracePt t="92518" x="6210300" y="5268913"/>
          <p14:tracePt t="92524" x="6202363" y="5337175"/>
          <p14:tracePt t="92534" x="6202363" y="5387975"/>
          <p14:tracePt t="92540" x="6202363" y="5438775"/>
          <p14:tracePt t="92550" x="6202363" y="5472113"/>
          <p14:tracePt t="92558" x="6219825" y="5524500"/>
          <p14:tracePt t="92568" x="6227763" y="5557838"/>
          <p14:tracePt t="92574" x="6245225" y="5600700"/>
          <p14:tracePt t="92585" x="6270625" y="5641975"/>
          <p14:tracePt t="92589" x="6296025" y="5668963"/>
          <p14:tracePt t="92599" x="6311900" y="5702300"/>
          <p14:tracePt t="92608" x="6329363" y="5727700"/>
          <p14:tracePt t="92614" x="6346825" y="5761038"/>
          <p14:tracePt t="92621" x="6346825" y="5778500"/>
          <p14:tracePt t="92629" x="6372225" y="5795963"/>
          <p14:tracePt t="92637" x="6380163" y="5813425"/>
          <p14:tracePt t="92645" x="6389688" y="5829300"/>
          <p14:tracePt t="92661" x="6397625" y="5846763"/>
          <p14:tracePt t="92669" x="6405563" y="5872163"/>
          <p14:tracePt t="92678" x="6405563" y="5905500"/>
          <p14:tracePt t="92685" x="6405563" y="5932488"/>
          <p14:tracePt t="92693" x="6415088" y="5973763"/>
          <p14:tracePt t="92702" x="6415088" y="5991225"/>
          <p14:tracePt t="92709" x="6415088" y="6024563"/>
          <p14:tracePt t="92718" x="6415088" y="6059488"/>
          <p14:tracePt t="92725" x="6423025" y="6102350"/>
          <p14:tracePt t="92735" x="6423025" y="6153150"/>
          <p14:tracePt t="92741" x="6430963" y="6194425"/>
          <p14:tracePt t="92751" x="6430963" y="6246813"/>
          <p14:tracePt t="92757" x="6430963" y="6280150"/>
          <p14:tracePt t="92766" x="6430963" y="6323013"/>
          <p14:tracePt t="92773" x="6430963" y="6365875"/>
          <p14:tracePt t="92784" x="6423025" y="6391275"/>
          <p14:tracePt t="92789" x="6405563" y="6399213"/>
          <p14:tracePt t="92797" x="6397625" y="6407150"/>
          <p14:tracePt t="92805" x="6397625" y="6416675"/>
          <p14:tracePt t="92814" x="6380163" y="6416675"/>
          <p14:tracePt t="92829" x="6372225" y="6416675"/>
          <p14:tracePt t="92837" x="6354763" y="6416675"/>
          <p14:tracePt t="92845" x="6338888" y="6416675"/>
          <p14:tracePt t="92853" x="6329363" y="6407150"/>
          <p14:tracePt t="92861" x="6303963" y="6391275"/>
          <p14:tracePt t="92869" x="6286500" y="6373813"/>
          <p14:tracePt t="92886" x="6253163" y="6330950"/>
          <p14:tracePt t="92893" x="6235700" y="6313488"/>
          <p14:tracePt t="92902" x="6227763" y="6288088"/>
          <p14:tracePt t="92909" x="6210300" y="6246813"/>
          <p14:tracePt t="92918" x="6210300" y="6211888"/>
          <p14:tracePt t="92925" x="6210300" y="6178550"/>
          <p14:tracePt t="92935" x="6210300" y="6153150"/>
          <p14:tracePt t="92941" x="6210300" y="6118225"/>
          <p14:tracePt t="92952" x="6210300" y="6084888"/>
          <p14:tracePt t="92957" x="6210300" y="6034088"/>
          <p14:tracePt t="92968" x="6210300" y="5991225"/>
          <p14:tracePt t="92973" x="6202363" y="5940425"/>
          <p14:tracePt t="92984" x="6194425" y="5897563"/>
          <p14:tracePt t="92990" x="6184900" y="5846763"/>
          <p14:tracePt t="93000" x="6176963" y="5813425"/>
          <p14:tracePt t="93005" x="6176963" y="5788025"/>
          <p14:tracePt t="93013" x="6176963" y="5770563"/>
          <p14:tracePt t="93021" x="6176963" y="5745163"/>
          <p14:tracePt t="93029" x="6176963" y="5727700"/>
          <p14:tracePt t="93045" x="6176963" y="5719763"/>
          <p14:tracePt t="93053" x="6184900" y="5702300"/>
          <p14:tracePt t="93069" x="6194425" y="5684838"/>
          <p14:tracePt t="93085" x="6194425" y="5668963"/>
          <p14:tracePt t="93093" x="6202363" y="5659438"/>
          <p14:tracePt t="93103" x="6210300" y="5641975"/>
          <p14:tracePt t="93109" x="6210300" y="5616575"/>
          <p14:tracePt t="93118" x="6219825" y="5591175"/>
          <p14:tracePt t="93126" x="6227763" y="5583238"/>
          <p14:tracePt t="93135" x="6235700" y="5557838"/>
          <p14:tracePt t="93141" x="6253163" y="5540375"/>
          <p14:tracePt t="93152" x="6261100" y="5532438"/>
          <p14:tracePt t="93157" x="6270625" y="5514975"/>
          <p14:tracePt t="93167" x="6286500" y="5489575"/>
          <p14:tracePt t="93173" x="6286500" y="5472113"/>
          <p14:tracePt t="93183" x="6286500" y="5438775"/>
          <p14:tracePt t="93190" x="6286500" y="5405438"/>
          <p14:tracePt t="93197" x="6286500" y="5380038"/>
          <p14:tracePt t="93205" x="6286500" y="5362575"/>
          <p14:tracePt t="93212" x="6286500" y="5337175"/>
          <p14:tracePt t="93221" x="6286500" y="5302250"/>
          <p14:tracePt t="93228" x="6286500" y="5268913"/>
          <p14:tracePt t="93237" x="6286500" y="5218113"/>
          <p14:tracePt t="93244" x="6286500" y="5175250"/>
          <p14:tracePt t="93253" x="6286500" y="5124450"/>
          <p14:tracePt t="93260" x="6286500" y="5091113"/>
          <p14:tracePt t="93269" x="6296025" y="5048250"/>
          <p14:tracePt t="93276" x="6296025" y="4997450"/>
          <p14:tracePt t="93285" x="6296025" y="4954588"/>
          <p14:tracePt t="93292" x="6296025" y="4903788"/>
          <p14:tracePt t="93302" x="6303963" y="4852988"/>
          <p14:tracePt t="93309" x="6303963" y="4802188"/>
          <p14:tracePt t="93318" x="6311900" y="4749800"/>
          <p14:tracePt t="93325" x="6321425" y="4699000"/>
          <p14:tracePt t="93335" x="6321425" y="4657725"/>
          <p14:tracePt t="93341" x="6321425" y="4630738"/>
          <p14:tracePt t="93351" x="6321425" y="4622800"/>
          <p14:tracePt t="93357" x="6321425" y="4605338"/>
          <p14:tracePt t="93366" x="6311900" y="4597400"/>
          <p14:tracePt t="93384" x="6303963" y="4597400"/>
          <p14:tracePt t="93389" x="6296025" y="4597400"/>
          <p14:tracePt t="93397" x="6286500" y="4597400"/>
          <p14:tracePt t="93413" x="6278563" y="4597400"/>
          <p14:tracePt t="93421" x="6245225" y="4605338"/>
          <p14:tracePt t="93429" x="6235700" y="4622800"/>
          <p14:tracePt t="93437" x="6219825" y="4648200"/>
          <p14:tracePt t="93445" x="6210300" y="4673600"/>
          <p14:tracePt t="93453" x="6194425" y="4708525"/>
          <p14:tracePt t="93461" x="6167438" y="4767263"/>
          <p14:tracePt t="93469" x="6151563" y="4827588"/>
          <p14:tracePt t="93477" x="6126163" y="4894263"/>
          <p14:tracePt t="93485" x="6108700" y="4972050"/>
          <p14:tracePt t="93493" x="6083300" y="5038725"/>
          <p14:tracePt t="93502" x="6057900" y="5116513"/>
          <p14:tracePt t="93509" x="6040438" y="5175250"/>
          <p14:tracePt t="93518" x="6032500" y="5243513"/>
          <p14:tracePt t="93525" x="6024563" y="5286375"/>
          <p14:tracePt t="93534" x="6024563" y="5345113"/>
          <p14:tracePt t="93541" x="6032500" y="5395913"/>
          <p14:tracePt t="93551" x="6049963" y="5438775"/>
          <p14:tracePt t="93557" x="6083300" y="5472113"/>
          <p14:tracePt t="93567" x="6116638" y="5497513"/>
          <p14:tracePt t="93573" x="6151563" y="5532438"/>
          <p14:tracePt t="93584" x="6194425" y="5557838"/>
          <p14:tracePt t="93589" x="6235700" y="5575300"/>
          <p14:tracePt t="93597" x="6270625" y="5600700"/>
          <p14:tracePt t="93605" x="6321425" y="5634038"/>
          <p14:tracePt t="93613" x="6364288" y="5659438"/>
          <p14:tracePt t="93621" x="6397625" y="5694363"/>
          <p14:tracePt t="93629" x="6423025" y="5719763"/>
          <p14:tracePt t="93637" x="6448425" y="5761038"/>
          <p14:tracePt t="93645" x="6465888" y="5813425"/>
          <p14:tracePt t="93653" x="6483350" y="5854700"/>
          <p14:tracePt t="93661" x="6499225" y="5905500"/>
          <p14:tracePt t="93669" x="6508750" y="5965825"/>
          <p14:tracePt t="93677" x="6508750" y="6024563"/>
          <p14:tracePt t="93685" x="6508750" y="6092825"/>
          <p14:tracePt t="93693" x="6491288" y="6178550"/>
          <p14:tracePt t="93701" x="6465888" y="6246813"/>
          <p14:tracePt t="93709" x="6440488" y="6305550"/>
          <p14:tracePt t="93718" x="6397625" y="6365875"/>
          <p14:tracePt t="93725" x="6389688" y="6407150"/>
          <p14:tracePt t="93734" x="6372225" y="6416675"/>
          <p14:tracePt t="93741" x="6372225" y="6424613"/>
          <p14:tracePt t="93751" x="6364288" y="6424613"/>
          <p14:tracePt t="93757" x="6354763" y="6424613"/>
          <p14:tracePt t="93767" x="6338888" y="6424613"/>
          <p14:tracePt t="93773" x="6311900" y="6407150"/>
          <p14:tracePt t="93783" x="6303963" y="6365875"/>
          <p14:tracePt t="93789" x="6278563" y="6338888"/>
          <p14:tracePt t="93797" x="6261100" y="6313488"/>
          <p14:tracePt t="93805" x="6235700" y="6272213"/>
          <p14:tracePt t="93813" x="6202363" y="6211888"/>
          <p14:tracePt t="93821" x="6167438" y="6161088"/>
          <p14:tracePt t="93829" x="6126163" y="6084888"/>
          <p14:tracePt t="93837" x="6075363" y="5999163"/>
          <p14:tracePt t="93845" x="6032500" y="5905500"/>
          <p14:tracePt t="93853" x="5997575" y="5813425"/>
          <p14:tracePt t="93861" x="5964238" y="5719763"/>
          <p14:tracePt t="93869" x="5956300" y="5641975"/>
          <p14:tracePt t="93886" x="5946775" y="5456238"/>
          <p14:tracePt t="93893" x="5956300" y="5362575"/>
          <p14:tracePt t="93901" x="5972175" y="5286375"/>
          <p14:tracePt t="93909" x="6007100" y="5200650"/>
          <p14:tracePt t="93918" x="6040438" y="5132388"/>
          <p14:tracePt t="93925" x="6075363" y="5056188"/>
          <p14:tracePt t="93936" x="6116638" y="4987925"/>
          <p14:tracePt t="93941" x="6176963" y="4911725"/>
          <p14:tracePt t="93951" x="6227763" y="4843463"/>
          <p14:tracePt t="93957" x="6286500" y="4775200"/>
          <p14:tracePt t="93966" x="6338888" y="4724400"/>
          <p14:tracePt t="93973" x="6380163" y="4665663"/>
          <p14:tracePt t="93983" x="6430963" y="4614863"/>
          <p14:tracePt t="93989" x="6473825" y="4572000"/>
          <p14:tracePt t="93996" x="6516688" y="4529138"/>
          <p14:tracePt t="94005" x="6550025" y="4503738"/>
          <p14:tracePt t="94012" x="6550025" y="4495800"/>
          <p14:tracePt t="94021" x="6559550" y="4486275"/>
          <p14:tracePt t="94028" x="6559550" y="4478338"/>
          <p14:tracePt t="94052" x="6542088" y="4460875"/>
          <p14:tracePt t="94061" x="6524625" y="4460875"/>
          <p14:tracePt t="94069" x="6516688" y="4452938"/>
          <p14:tracePt t="94076" x="6483350" y="4452938"/>
          <p14:tracePt t="94085" x="6456363" y="4445000"/>
          <p14:tracePt t="94092" x="6423025" y="4445000"/>
          <p14:tracePt t="94102" x="6397625" y="4445000"/>
          <p14:tracePt t="94108" x="6354763" y="4460875"/>
          <p14:tracePt t="94118" x="6321425" y="4503738"/>
          <p14:tracePt t="94124" x="6296025" y="4529138"/>
          <p14:tracePt t="94134" x="6278563" y="4564063"/>
          <p14:tracePt t="94141" x="6253163" y="4597400"/>
          <p14:tracePt t="94151" x="6235700" y="4648200"/>
          <p14:tracePt t="94158" x="6202363" y="4724400"/>
          <p14:tracePt t="94167" x="6176963" y="4802188"/>
          <p14:tracePt t="94173" x="6159500" y="4903788"/>
          <p14:tracePt t="94183" x="6151563" y="5030788"/>
          <p14:tracePt t="94189" x="6151563" y="5157788"/>
          <p14:tracePt t="94200" x="6167438" y="5286375"/>
          <p14:tracePt t="94205" x="6202363" y="5395913"/>
          <p14:tracePt t="94213" x="6261100" y="5507038"/>
          <p14:tracePt t="94221" x="6329363" y="5600700"/>
          <p14:tracePt t="94228" x="6380163" y="5676900"/>
          <p14:tracePt t="94237" x="6430963" y="5735638"/>
          <p14:tracePt t="94244" x="6499225" y="5788025"/>
          <p14:tracePt t="94253" x="6542088" y="5821363"/>
          <p14:tracePt t="94308" x="6542088" y="5829300"/>
          <p14:tracePt t="94317" x="6542088" y="5838825"/>
          <p14:tracePt t="94325" x="6542088" y="5846763"/>
          <p14:tracePt t="94333" x="6542088" y="5864225"/>
          <p14:tracePt t="94340" x="6524625" y="5897563"/>
          <p14:tracePt t="94351" x="6524625" y="5905500"/>
          <p14:tracePt t="94356" x="6499225" y="5940425"/>
          <p14:tracePt t="94367" x="6491288" y="5957888"/>
          <p14:tracePt t="94372" x="6473825" y="5973763"/>
          <p14:tracePt t="94382" x="6448425" y="5991225"/>
          <p14:tracePt t="94389" x="6405563" y="6024563"/>
          <p14:tracePt t="94399" x="6364288" y="6049963"/>
          <p14:tracePt t="94405" x="6338888" y="6076950"/>
          <p14:tracePt t="94413" x="6329363" y="6076950"/>
          <p14:tracePt t="94421" x="6311900" y="6076950"/>
          <p14:tracePt t="94437" x="6303963" y="6076950"/>
          <p14:tracePt t="94445" x="6286500" y="6067425"/>
          <p14:tracePt t="94453" x="6270625" y="6034088"/>
          <p14:tracePt t="94461" x="6261100" y="6008688"/>
          <p14:tracePt t="94469" x="6235700" y="5965825"/>
          <p14:tracePt t="94477" x="6202363" y="5915025"/>
          <p14:tracePt t="94485" x="6159500" y="5854700"/>
          <p14:tracePt t="94493" x="6116638" y="5803900"/>
          <p14:tracePt t="94501" x="6057900" y="5735638"/>
          <p14:tracePt t="94509" x="6015038" y="5684838"/>
          <p14:tracePt t="94518" x="5972175" y="5634038"/>
          <p14:tracePt t="94525" x="5938838" y="5583238"/>
          <p14:tracePt t="94534" x="5921375" y="5532438"/>
          <p14:tracePt t="94541" x="5913438" y="5497513"/>
          <p14:tracePt t="94551" x="5905500" y="5464175"/>
          <p14:tracePt t="94556" x="5895975" y="5413375"/>
          <p14:tracePt t="94567" x="5895975" y="5353050"/>
          <p14:tracePt t="94572" x="5895975" y="5311775"/>
          <p14:tracePt t="94584" x="5895975" y="5251450"/>
          <p14:tracePt t="94592" x="5905500" y="5192713"/>
          <p14:tracePt t="94601" x="5921375" y="5141913"/>
          <p14:tracePt t="94608" x="5938838" y="5099050"/>
          <p14:tracePt t="94618" x="5964238" y="5038725"/>
          <p14:tracePt t="94624" x="6007100" y="4972050"/>
          <p14:tracePt t="94634" x="6032500" y="4911725"/>
          <p14:tracePt t="94641" x="6057900" y="4852988"/>
          <p14:tracePt t="94650" x="6083300" y="4802188"/>
          <p14:tracePt t="94657" x="6100763" y="4759325"/>
          <p14:tracePt t="94666" x="6116638" y="4749800"/>
          <p14:tracePt t="94673" x="6126163" y="4733925"/>
          <p14:tracePt t="94745" x="6134100" y="4724400"/>
          <p14:tracePt t="94810" x="6142038" y="4716463"/>
          <p14:tracePt t="94818" x="6176963" y="4673600"/>
          <p14:tracePt t="94826" x="6176963" y="4648200"/>
          <p14:tracePt t="94836" x="6194425" y="4605338"/>
          <p14:tracePt t="94842" x="6227763" y="4529138"/>
          <p14:tracePt t="94853" x="6245225" y="4427538"/>
          <p14:tracePt t="94858" x="6261100" y="4316413"/>
          <p14:tracePt t="94868" x="6278563" y="4189413"/>
          <p14:tracePt t="94874" x="6286500" y="4062413"/>
          <p14:tracePt t="94887" x="6286500" y="3925888"/>
          <p14:tracePt t="94906" x="6286500" y="3619500"/>
          <p14:tracePt t="94913" x="6286500" y="3560763"/>
          <p14:tracePt t="94921" x="6286500" y="3527425"/>
          <p14:tracePt t="94929" x="6286500" y="3517900"/>
          <p14:tracePt t="94937" x="6286500" y="3509963"/>
          <p14:tracePt t="95051" x="6286500" y="3527425"/>
          <p14:tracePt t="95058" x="6286500" y="3560763"/>
          <p14:tracePt t="95068" x="6296025" y="3611563"/>
          <p14:tracePt t="95073" x="6321425" y="3679825"/>
          <p14:tracePt t="95084" x="6354763" y="3773488"/>
          <p14:tracePt t="95090" x="6380163" y="3875088"/>
          <p14:tracePt t="95101" x="6423025" y="4011613"/>
          <p14:tracePt t="95106" x="6440488" y="4138613"/>
          <p14:tracePt t="95115" x="6465888" y="4291013"/>
          <p14:tracePt t="95121" x="6483350" y="4445000"/>
          <p14:tracePt t="95129" x="6516688" y="4597400"/>
          <p14:tracePt t="95137" x="6559550" y="4741863"/>
          <p14:tracePt t="95146" x="6600825" y="4886325"/>
          <p14:tracePt t="95153" x="6661150" y="5030788"/>
          <p14:tracePt t="95161" x="6737350" y="5167313"/>
          <p14:tracePt t="95170" x="6797675" y="5260975"/>
          <p14:tracePt t="95178" x="6831013" y="5319713"/>
          <p14:tracePt t="95189" x="6873875" y="5370513"/>
          <p14:tracePt t="95195" x="6881813" y="5370513"/>
          <p14:tracePt t="95204" x="6889750" y="5380038"/>
          <p14:tracePt t="95210" x="6899275" y="5380038"/>
          <p14:tracePt t="95218" x="6915150" y="5380038"/>
          <p14:tracePt t="95225" x="6932613" y="5380038"/>
          <p14:tracePt t="95235" x="6958013" y="5370513"/>
          <p14:tracePt t="95241" x="6975475" y="5353050"/>
          <p14:tracePt t="95252" x="7000875" y="5345113"/>
          <p14:tracePt t="95257" x="7034213" y="5327650"/>
          <p14:tracePt t="95267" x="7102475" y="5302250"/>
          <p14:tracePt t="95273" x="7188200" y="5268913"/>
          <p14:tracePt t="95284" x="7289800" y="5243513"/>
          <p14:tracePt t="95289" x="7391400" y="5218113"/>
          <p14:tracePt t="95300" x="7510463" y="5175250"/>
          <p14:tracePt t="95305" x="7612063" y="5149850"/>
          <p14:tracePt t="95317" x="7705725" y="5124450"/>
          <p14:tracePt t="95321" x="7791450" y="5091113"/>
          <p14:tracePt t="95329" x="7859713" y="5064125"/>
          <p14:tracePt t="95337" x="7910513" y="5038725"/>
          <p14:tracePt t="95345" x="7951788" y="5022850"/>
          <p14:tracePt t="95353" x="7977188" y="5013325"/>
          <p14:tracePt t="95361" x="7986713" y="5005388"/>
          <p14:tracePt t="95617" x="7977188" y="5005388"/>
          <p14:tracePt t="95641" x="7969250" y="5005388"/>
          <p14:tracePt t="95650" x="7969250" y="5013325"/>
          <p14:tracePt t="95721" x="7961313" y="5013325"/>
          <p14:tracePt t="95849" x="7951788" y="5013325"/>
          <p14:tracePt t="95858" x="7943850" y="5005388"/>
          <p14:tracePt t="95868" x="7926388" y="4997450"/>
          <p14:tracePt t="95875" x="7900988" y="4979988"/>
          <p14:tracePt t="95886" x="7875588" y="4972050"/>
          <p14:tracePt t="95890" x="7816850" y="4972050"/>
          <p14:tracePt t="95902" x="7740650" y="4972050"/>
          <p14:tracePt t="95906" x="7629525" y="4972050"/>
          <p14:tracePt t="95918" x="7485063" y="4972050"/>
          <p14:tracePt t="95922" x="7315200" y="4987925"/>
          <p14:tracePt t="95931" x="7170738" y="5038725"/>
          <p14:tracePt t="95939" x="7069138" y="5073650"/>
          <p14:tracePt t="95946" x="6950075" y="5116513"/>
          <p14:tracePt t="95956" x="6831013" y="5141913"/>
          <p14:tracePt t="95962" x="6737350" y="5167313"/>
          <p14:tracePt t="95971" x="6678613" y="5183188"/>
          <p14:tracePt t="95978" x="6643688" y="5200650"/>
          <p14:tracePt t="95987" x="6610350" y="5226050"/>
          <p14:tracePt t="95995" x="6592888" y="5260975"/>
          <p14:tracePt t="96005" x="6567488" y="5302250"/>
          <p14:tracePt t="96010" x="6542088" y="5353050"/>
          <p14:tracePt t="96018" x="6516688" y="5413375"/>
          <p14:tracePt t="96025" x="6499225" y="5464175"/>
          <p14:tracePt t="96036" x="6491288" y="5507038"/>
          <p14:tracePt t="96041" x="6491288" y="5557838"/>
          <p14:tracePt t="96051" x="6483350" y="5583238"/>
          <p14:tracePt t="96057" x="6473825" y="5608638"/>
          <p14:tracePt t="96066" x="6465888" y="5651500"/>
          <p14:tracePt t="96073" x="6448425" y="5684838"/>
          <p14:tracePt t="96083" x="6430963" y="5710238"/>
          <p14:tracePt t="96090" x="6423025" y="5735638"/>
          <p14:tracePt t="96100" x="6405563" y="5761038"/>
          <p14:tracePt t="96105" x="6397625" y="5770563"/>
          <p14:tracePt t="96116" x="6389688" y="5778500"/>
          <p14:tracePt t="96130" x="6380163" y="5795963"/>
          <p14:tracePt t="96137" x="6380163" y="5803900"/>
          <p14:tracePt t="96226" x="6380163" y="5788025"/>
          <p14:tracePt t="96235" x="6372225" y="5770563"/>
          <p14:tracePt t="96243" x="6364288" y="5735638"/>
          <p14:tracePt t="96252" x="6354763" y="5710238"/>
          <p14:tracePt t="96259" x="6346825" y="5659438"/>
          <p14:tracePt t="96269" x="6338888" y="5575300"/>
          <p14:tracePt t="96274" x="6338888" y="5481638"/>
          <p14:tracePt t="96284" x="6338888" y="5370513"/>
          <p14:tracePt t="96290" x="6338888" y="5268913"/>
          <p14:tracePt t="96301" x="6329363" y="5157788"/>
          <p14:tracePt t="96306" x="6329363" y="5013325"/>
          <p14:tracePt t="96318" x="6329363" y="4894263"/>
          <p14:tracePt t="96322" x="6346825" y="4775200"/>
          <p14:tracePt t="96330" x="6346825" y="4699000"/>
          <p14:tracePt t="96338" x="6346825" y="4640263"/>
          <p14:tracePt t="96346" x="6346825" y="4605338"/>
          <p14:tracePt t="96394" x="6346825" y="4614863"/>
          <p14:tracePt t="96402" x="6346825" y="4657725"/>
          <p14:tracePt t="96410" x="6346825" y="4724400"/>
          <p14:tracePt t="96418" x="6346825" y="4818063"/>
          <p14:tracePt t="96426" x="6346825" y="4919663"/>
          <p14:tracePt t="96436" x="6346825" y="5022850"/>
          <p14:tracePt t="96442" x="6338888" y="5132388"/>
          <p14:tracePt t="96452" x="6329363" y="5243513"/>
          <p14:tracePt t="96458" x="6311900" y="5370513"/>
          <p14:tracePt t="96468" x="6303963" y="5497513"/>
          <p14:tracePt t="96474" x="6296025" y="5608638"/>
          <p14:tracePt t="96486" x="6278563" y="5735638"/>
          <p14:tracePt t="96489" x="6261100" y="5838825"/>
          <p14:tracePt t="96501" x="6245225" y="5932488"/>
          <p14:tracePt t="96506" x="6227763" y="6024563"/>
          <p14:tracePt t="96517" x="6210300" y="6102350"/>
          <p14:tracePt t="96521" x="6202363" y="6161088"/>
          <p14:tracePt t="96530" x="6184900" y="6211888"/>
          <p14:tracePt t="96538" x="6176963" y="6246813"/>
          <p14:tracePt t="96545" x="6167438" y="6272213"/>
          <p14:tracePt t="96553" x="6159500" y="6305550"/>
          <p14:tracePt t="96562" x="6159500" y="6330950"/>
          <p14:tracePt t="96569" x="6159500" y="6356350"/>
          <p14:tracePt t="96578" x="6151563" y="6381750"/>
          <p14:tracePt t="96585" x="6151563" y="6407150"/>
          <p14:tracePt t="96593" x="6142038" y="6442075"/>
          <p14:tracePt t="96603" x="6126163" y="6467475"/>
          <p14:tracePt t="96609" x="6126163" y="6492875"/>
          <p14:tracePt t="96619" x="6116638" y="6510338"/>
          <p14:tracePt t="96625" x="6116638" y="6518275"/>
          <p14:tracePt t="96634" x="6116638" y="6526213"/>
          <p14:tracePt t="96697" x="6126163" y="6526213"/>
          <p14:tracePt t="96705" x="6134100" y="6518275"/>
          <p14:tracePt t="96713" x="6151563" y="6510338"/>
          <p14:tracePt t="96721" x="6159500" y="6500813"/>
          <p14:tracePt t="96730" x="6176963" y="6483350"/>
          <p14:tracePt t="96737" x="6202363" y="6475413"/>
          <p14:tracePt t="96746" x="6227763" y="6467475"/>
          <p14:tracePt t="96754" x="6286500" y="6450013"/>
          <p14:tracePt t="96761" x="6346825" y="6432550"/>
          <p14:tracePt t="96769" x="6430963" y="6407150"/>
          <p14:tracePt t="96777" x="6534150" y="6381750"/>
          <p14:tracePt t="96785" x="6635750" y="6365875"/>
          <p14:tracePt t="96793" x="6729413" y="6348413"/>
          <p14:tracePt t="96801" x="6797675" y="6338888"/>
          <p14:tracePt t="96809" x="6864350" y="6338888"/>
          <p14:tracePt t="96817" x="6942138" y="6338888"/>
          <p14:tracePt t="96825" x="7008813" y="6338888"/>
          <p14:tracePt t="96834" x="7069138" y="6338888"/>
          <p14:tracePt t="96841" x="7112000" y="6338888"/>
          <p14:tracePt t="96851" x="7127875" y="6338888"/>
          <p14:tracePt t="96857" x="7137400" y="6338888"/>
          <p14:tracePt t="96866" x="7153275" y="6338888"/>
          <p14:tracePt t="96873" x="7170738" y="6338888"/>
          <p14:tracePt t="96882" x="7188200" y="6330950"/>
          <p14:tracePt t="96902" x="7213600" y="6323013"/>
          <p14:tracePt t="96905" x="7229475" y="6305550"/>
          <p14:tracePt t="96917" x="7256463" y="6297613"/>
          <p14:tracePt t="96921" x="7272338" y="6272213"/>
          <p14:tracePt t="96929" x="7307263" y="6229350"/>
          <p14:tracePt t="96937" x="7332663" y="6194425"/>
          <p14:tracePt t="96945" x="7366000" y="6153150"/>
          <p14:tracePt t="96953" x="7383463" y="6135688"/>
          <p14:tracePt t="96961" x="7391400" y="6102350"/>
          <p14:tracePt t="96969" x="7416800" y="6059488"/>
          <p14:tracePt t="96977" x="7434263" y="5999163"/>
          <p14:tracePt t="96985" x="7459663" y="5948363"/>
          <p14:tracePt t="96993" x="7485063" y="5897563"/>
          <p14:tracePt t="97001" x="7510463" y="5838825"/>
          <p14:tracePt t="97009" x="7535863" y="5778500"/>
          <p14:tracePt t="97018" x="7561263" y="5719763"/>
          <p14:tracePt t="97026" x="7604125" y="5651500"/>
          <p14:tracePt t="97035" x="7629525" y="5583238"/>
          <p14:tracePt t="97041" x="7646988" y="5540375"/>
          <p14:tracePt t="97050" x="7662863" y="5489575"/>
          <p14:tracePt t="97057" x="7662863" y="5438775"/>
          <p14:tracePt t="97067" x="7672388" y="5395913"/>
          <p14:tracePt t="97073" x="7680325" y="5353050"/>
          <p14:tracePt t="97083" x="7688263" y="5327650"/>
          <p14:tracePt t="97089" x="7697788" y="5294313"/>
          <p14:tracePt t="97099" x="7705725" y="5260975"/>
          <p14:tracePt t="97105" x="7715250" y="5226050"/>
          <p14:tracePt t="97113" x="7715250" y="5200650"/>
          <p14:tracePt t="97121" x="7723188" y="5200650"/>
          <p14:tracePt t="97132" x="7723188" y="5183188"/>
          <p14:tracePt t="97137" x="7731125" y="5167313"/>
          <p14:tracePt t="97145" x="7731125" y="5149850"/>
          <p14:tracePt t="97153" x="7731125" y="5132388"/>
          <p14:tracePt t="97161" x="7740650" y="5124450"/>
          <p14:tracePt t="97169" x="7740650" y="5106988"/>
          <p14:tracePt t="97186" x="7740650" y="5091113"/>
          <p14:tracePt t="97193" x="7740650" y="5081588"/>
          <p14:tracePt t="97201" x="7748588" y="5064125"/>
          <p14:tracePt t="97209" x="7748588" y="5056188"/>
          <p14:tracePt t="97225" x="7748588" y="5038725"/>
          <p14:tracePt t="97241" x="7748588" y="5030788"/>
          <p14:tracePt t="97307" x="7748588" y="5013325"/>
          <p14:tracePt t="97594" x="7756525" y="5013325"/>
          <p14:tracePt t="97602" x="7756525" y="5022850"/>
          <p14:tracePt t="97610" x="7766050" y="5038725"/>
          <p14:tracePt t="97620" x="7766050" y="5056188"/>
          <p14:tracePt t="97626" x="7791450" y="5073650"/>
          <p14:tracePt t="97637" x="7816850" y="5116513"/>
          <p14:tracePt t="97642" x="7832725" y="5132388"/>
          <p14:tracePt t="97652" x="7842250" y="5167313"/>
          <p14:tracePt t="97657" x="7850188" y="5183188"/>
          <p14:tracePt t="97667" x="7850188" y="5208588"/>
          <p14:tracePt t="97685" x="7850188" y="5218113"/>
          <p14:tracePt t="97693" x="7842250" y="5243513"/>
          <p14:tracePt t="97701" x="7816850" y="5243513"/>
          <p14:tracePt t="97709" x="7791450" y="5243513"/>
          <p14:tracePt t="97717" x="7756525" y="5251450"/>
          <p14:tracePt t="97725" x="7705725" y="5260975"/>
          <p14:tracePt t="97733" x="7654925" y="5260975"/>
          <p14:tracePt t="97741" x="7612063" y="5251450"/>
          <p14:tracePt t="97750" x="7604125" y="5251450"/>
          <p14:tracePt t="97757" x="7596188" y="5243513"/>
          <p14:tracePt t="97767" x="7596188" y="5218113"/>
          <p14:tracePt t="97773" x="7586663" y="5208588"/>
          <p14:tracePt t="97783" x="7586663" y="5200650"/>
          <p14:tracePt t="97789" x="7586663" y="5183188"/>
          <p14:tracePt t="97799" x="7596188" y="5167313"/>
          <p14:tracePt t="97805" x="7612063" y="5141913"/>
          <p14:tracePt t="97815" x="7621588" y="5132388"/>
          <p14:tracePt t="97821" x="7621588" y="5124450"/>
          <p14:tracePt t="97830" x="7637463" y="5116513"/>
          <p14:tracePt t="97837" x="7646988" y="5116513"/>
          <p14:tracePt t="97845" x="7672388" y="5106988"/>
          <p14:tracePt t="97853" x="7688263" y="5106988"/>
          <p14:tracePt t="97861" x="7723188" y="5106988"/>
          <p14:tracePt t="97869" x="7756525" y="5106988"/>
          <p14:tracePt t="97877" x="7791450" y="5106988"/>
          <p14:tracePt t="97900" x="7859713" y="5141913"/>
          <p14:tracePt t="97901" x="7885113" y="5167313"/>
          <p14:tracePt t="97909" x="7893050" y="5192713"/>
          <p14:tracePt t="97917" x="7900988" y="5208588"/>
          <p14:tracePt t="97925" x="7910513" y="5226050"/>
          <p14:tracePt t="97933" x="7910513" y="5235575"/>
          <p14:tracePt t="97941" x="7910513" y="5243513"/>
          <p14:tracePt t="97950" x="7900988" y="5251450"/>
          <p14:tracePt t="97957" x="7893050" y="5251450"/>
          <p14:tracePt t="97967" x="7885113" y="5251450"/>
          <p14:tracePt t="97973" x="7875588" y="5251450"/>
          <p14:tracePt t="97983" x="7867650" y="5251450"/>
          <p14:tracePt t="97989" x="7850188" y="5243513"/>
          <p14:tracePt t="97999" x="7842250" y="5226050"/>
          <p14:tracePt t="98005" x="7824788" y="5208588"/>
          <p14:tracePt t="98015" x="7807325" y="5192713"/>
          <p14:tracePt t="98021" x="7781925" y="5183188"/>
          <p14:tracePt t="98033" x="7773988" y="5167313"/>
          <p14:tracePt t="98037" x="7766050" y="5149850"/>
          <p14:tracePt t="98045" x="7748588" y="5141913"/>
          <p14:tracePt t="98053" x="7748588" y="5132388"/>
          <p14:tracePt t="98062" x="7748588" y="5116513"/>
          <p14:tracePt t="98069" x="7748588" y="5099050"/>
          <p14:tracePt t="98085" x="7748588" y="5081588"/>
          <p14:tracePt t="98094" x="7748588" y="5073650"/>
          <p14:tracePt t="98101" x="7748588" y="5056188"/>
          <p14:tracePt t="98109" x="7748588" y="5048250"/>
          <p14:tracePt t="98117" x="7748588" y="5013325"/>
          <p14:tracePt t="98125" x="7748588" y="5005388"/>
          <p14:tracePt t="98133" x="7740650" y="4987925"/>
          <p14:tracePt t="98141" x="7731125" y="4962525"/>
          <p14:tracePt t="98151" x="7723188" y="4929188"/>
          <p14:tracePt t="98157" x="7705725" y="4911725"/>
          <p14:tracePt t="98167" x="7688263" y="4886325"/>
          <p14:tracePt t="98173" x="7672388" y="4843463"/>
          <p14:tracePt t="98182" x="7654925" y="4818063"/>
          <p14:tracePt t="98189" x="7621588" y="4775200"/>
          <p14:tracePt t="98200" x="7612063" y="4759325"/>
          <p14:tracePt t="98207" x="7596188" y="4741863"/>
          <p14:tracePt t="98218" x="7578725" y="4708525"/>
          <p14:tracePt t="98223" x="7561263" y="4691063"/>
          <p14:tracePt t="98234" x="7553325" y="4673600"/>
          <p14:tracePt t="98237" x="7527925" y="4640263"/>
          <p14:tracePt t="98246" x="7527925" y="4630738"/>
          <p14:tracePt t="98255" x="7502525" y="4614863"/>
          <p14:tracePt t="98262" x="7502525" y="4597400"/>
          <p14:tracePt t="98270" x="7459663" y="4554538"/>
          <p14:tracePt t="98278" x="7442200" y="4529138"/>
          <p14:tracePt t="98286" x="7416800" y="4486275"/>
          <p14:tracePt t="98294" x="7383463" y="4445000"/>
          <p14:tracePt t="98303" x="7366000" y="4435475"/>
          <p14:tracePt t="98310" x="7323138" y="4402138"/>
          <p14:tracePt t="98319" x="7297738" y="4376738"/>
          <p14:tracePt t="98326" x="7256463" y="4341813"/>
          <p14:tracePt t="98335" x="7221538" y="4316413"/>
          <p14:tracePt t="98341" x="7178675" y="4283075"/>
          <p14:tracePt t="98351" x="7145338" y="4265613"/>
          <p14:tracePt t="98358" x="7102475" y="4240213"/>
          <p14:tracePt t="98367" x="7077075" y="4214813"/>
          <p14:tracePt t="98373" x="7043738" y="4197350"/>
          <p14:tracePt t="98383" x="7026275" y="4189413"/>
          <p14:tracePt t="98390" x="7008813" y="4181475"/>
          <p14:tracePt t="98401" x="6992938" y="4181475"/>
          <p14:tracePt t="98405" x="6967538" y="4171950"/>
          <p14:tracePt t="98417" x="6942138" y="4171950"/>
          <p14:tracePt t="98422" x="6915150" y="4171950"/>
          <p14:tracePt t="98430" x="6889750" y="4171950"/>
          <p14:tracePt t="98437" x="6864350" y="4171950"/>
          <p14:tracePt t="98446" x="6823075" y="4171950"/>
          <p14:tracePt t="98454" x="6788150" y="4181475"/>
          <p14:tracePt t="98461" x="6729413" y="4197350"/>
          <p14:tracePt t="98469" x="6678613" y="4197350"/>
          <p14:tracePt t="98478" x="6643688" y="4206875"/>
          <p14:tracePt t="98485" x="6618288" y="4214813"/>
          <p14:tracePt t="98494" x="6610350" y="4214813"/>
          <p14:tracePt t="98501" x="6610350" y="4224338"/>
          <p14:tracePt t="98598" x="6626225" y="4214813"/>
          <p14:tracePt t="98607" x="6643688" y="4214813"/>
          <p14:tracePt t="98616" x="6661150" y="4214813"/>
          <p14:tracePt t="98621" x="6694488" y="4214813"/>
          <p14:tracePt t="98629" x="6737350" y="4214813"/>
          <p14:tracePt t="98637" x="6780213" y="4206875"/>
          <p14:tracePt t="98645" x="6838950" y="4206875"/>
          <p14:tracePt t="98653" x="6915150" y="4206875"/>
          <p14:tracePt t="98661" x="7008813" y="4206875"/>
          <p14:tracePt t="98669" x="7085013" y="4206875"/>
          <p14:tracePt t="98677" x="7153275" y="4214813"/>
          <p14:tracePt t="98685" x="7229475" y="4232275"/>
          <p14:tracePt t="98693" x="7297738" y="4240213"/>
          <p14:tracePt t="98701" x="7340600" y="4240213"/>
          <p14:tracePt t="98709" x="7391400" y="4265613"/>
          <p14:tracePt t="98717" x="7434263" y="4291013"/>
          <p14:tracePt t="98725" x="7459663" y="4316413"/>
          <p14:tracePt t="98734" x="7502525" y="4351338"/>
          <p14:tracePt t="98741" x="7553325" y="4376738"/>
          <p14:tracePt t="98751" x="7604125" y="4410075"/>
          <p14:tracePt t="98757" x="7646988" y="4452938"/>
          <p14:tracePt t="98767" x="7688263" y="4486275"/>
          <p14:tracePt t="98773" x="7731125" y="4554538"/>
          <p14:tracePt t="98783" x="7791450" y="4614863"/>
          <p14:tracePt t="98789" x="7842250" y="4665663"/>
          <p14:tracePt t="98799" x="7885113" y="4724400"/>
          <p14:tracePt t="98805" x="7926388" y="4775200"/>
          <p14:tracePt t="98816" x="7977188" y="4827588"/>
          <p14:tracePt t="98820" x="8020050" y="4868863"/>
          <p14:tracePt t="98829" x="8054975" y="4911725"/>
          <p14:tracePt t="98837" x="8080375" y="4946650"/>
          <p14:tracePt t="98845" x="8088313" y="4979988"/>
          <p14:tracePt t="98853" x="8105775" y="5005388"/>
          <p14:tracePt t="98861" x="8113713" y="5030788"/>
          <p14:tracePt t="98883" x="8131175" y="5073650"/>
          <p14:tracePt t="98893" x="8131175" y="5091113"/>
          <p14:tracePt t="98901" x="8131175" y="5099050"/>
          <p14:tracePt t="98909" x="8131175" y="5116513"/>
          <p14:tracePt t="98917" x="8131175" y="5132388"/>
          <p14:tracePt t="98925" x="8131175" y="5141913"/>
          <p14:tracePt t="98933" x="8131175" y="5167313"/>
          <p14:tracePt t="98941" x="8131175" y="5175250"/>
          <p14:tracePt t="98949" x="8121650" y="5218113"/>
          <p14:tracePt t="98957" x="8121650" y="5235575"/>
          <p14:tracePt t="98966" x="8121650" y="5260975"/>
          <p14:tracePt t="98983" x="8121650" y="5286375"/>
          <p14:tracePt t="98989" x="8113713" y="5302250"/>
          <p14:tracePt t="98999" x="8105775" y="5311775"/>
          <p14:tracePt t="99005" x="8105775" y="5327650"/>
          <p14:tracePt t="99021" x="8096250" y="5337175"/>
          <p14:tracePt t="99029" x="8088313" y="5362575"/>
          <p14:tracePt t="99036" x="8080375" y="5370513"/>
          <p14:tracePt t="99046" x="8054975" y="5395913"/>
          <p14:tracePt t="99053" x="8012113" y="5413375"/>
          <p14:tracePt t="99061" x="7969250" y="5446713"/>
          <p14:tracePt t="99069" x="7943850" y="5446713"/>
          <p14:tracePt t="99077" x="7900988" y="5464175"/>
          <p14:tracePt t="99085" x="7842250" y="5497513"/>
          <p14:tracePt t="99093" x="7756525" y="5549900"/>
          <p14:tracePt t="99101" x="7672388" y="5591175"/>
          <p14:tracePt t="99109" x="7553325" y="5651500"/>
          <p14:tracePt t="99119" x="7416800" y="5719763"/>
          <p14:tracePt t="99125" x="7307263" y="5795963"/>
          <p14:tracePt t="99134" x="7196138" y="5854700"/>
          <p14:tracePt t="99141" x="7077075" y="5922963"/>
          <p14:tracePt t="99151" x="6967538" y="5999163"/>
          <p14:tracePt t="99157" x="6864350" y="6067425"/>
          <p14:tracePt t="99167" x="6780213" y="6135688"/>
          <p14:tracePt t="99173" x="6711950" y="6178550"/>
          <p14:tracePt t="99183" x="6635750" y="6229350"/>
          <p14:tracePt t="99190" x="6592888" y="6262688"/>
          <p14:tracePt t="99202" x="6559550" y="6297613"/>
          <p14:tracePt t="99205" x="6524625" y="6338888"/>
          <p14:tracePt t="99216" x="6491288" y="6381750"/>
          <p14:tracePt t="99221" x="6448425" y="6424613"/>
          <p14:tracePt t="99229" x="6415088" y="6457950"/>
          <p14:tracePt t="99237" x="6372225" y="6492875"/>
          <p14:tracePt t="99245" x="6346825" y="6526213"/>
          <p14:tracePt t="99253" x="6303963" y="6551613"/>
          <p14:tracePt t="99261" x="6261100" y="6561138"/>
          <p14:tracePt t="99269" x="6227763" y="6577013"/>
          <p14:tracePt t="99277" x="6167438" y="6586538"/>
          <p14:tracePt t="99285" x="6108700" y="6594475"/>
          <p14:tracePt t="99293" x="6049963" y="6602413"/>
          <p14:tracePt t="99301" x="6015038" y="6602413"/>
          <p14:tracePt t="99309" x="5972175" y="6602413"/>
          <p14:tracePt t="99317" x="5946775" y="6602413"/>
          <p14:tracePt t="99325" x="5921375" y="6602413"/>
          <p14:tracePt t="99333" x="5913438" y="6602413"/>
          <p14:tracePt t="99350" x="5905500" y="6602413"/>
          <p14:tracePt t="99357" x="5895975" y="6602413"/>
          <p14:tracePt t="99383" x="5888038" y="6594475"/>
          <p14:tracePt t="99390" x="5888038" y="6586538"/>
          <p14:tracePt t="99399" x="5888038" y="6569075"/>
          <p14:tracePt t="99405" x="5888038" y="6551613"/>
          <p14:tracePt t="99417" x="5895975" y="6526213"/>
          <p14:tracePt t="99422" x="5913438" y="6500813"/>
          <p14:tracePt t="99430" x="5956300" y="6457950"/>
          <p14:tracePt t="99437" x="5972175" y="6416675"/>
          <p14:tracePt t="99446" x="6015038" y="6381750"/>
          <p14:tracePt t="99453" x="6049963" y="6365875"/>
          <p14:tracePt t="99461" x="6108700" y="6330950"/>
          <p14:tracePt t="99469" x="6176963" y="6288088"/>
          <p14:tracePt t="99477" x="6270625" y="6254750"/>
          <p14:tracePt t="99485" x="6380163" y="6229350"/>
          <p14:tracePt t="99493" x="6473825" y="6186488"/>
          <p14:tracePt t="99501" x="6575425" y="6161088"/>
          <p14:tracePt t="99510" x="6678613" y="6143625"/>
          <p14:tracePt t="99518" x="6788150" y="6127750"/>
          <p14:tracePt t="99525" x="6907213" y="6102350"/>
          <p14:tracePt t="99534" x="7018338" y="6092825"/>
          <p14:tracePt t="99541" x="7119938" y="6067425"/>
          <p14:tracePt t="99551" x="7213600" y="6042025"/>
          <p14:tracePt t="99558" x="7307263" y="5999163"/>
          <p14:tracePt t="99567" x="7366000" y="5973763"/>
          <p14:tracePt t="99573" x="7416800" y="5948363"/>
          <p14:tracePt t="99584" x="7459663" y="5922963"/>
          <p14:tracePt t="99589" x="7502525" y="5880100"/>
          <p14:tracePt t="99599" x="7535863" y="5821363"/>
          <p14:tracePt t="99605" x="7570788" y="5753100"/>
          <p14:tracePt t="99616" x="7612063" y="5668963"/>
          <p14:tracePt t="99622" x="7637463" y="5575300"/>
          <p14:tracePt t="99629" x="7662863" y="5481638"/>
          <p14:tracePt t="99637" x="7688263" y="5387975"/>
          <p14:tracePt t="99645" x="7723188" y="5294313"/>
          <p14:tracePt t="99654" x="7748588" y="5226050"/>
          <p14:tracePt t="99661" x="7766050" y="5167313"/>
          <p14:tracePt t="99669" x="7773988" y="5106988"/>
          <p14:tracePt t="99677" x="7781925" y="5056188"/>
          <p14:tracePt t="99685" x="7799388" y="5022850"/>
          <p14:tracePt t="99693" x="7807325" y="4979988"/>
          <p14:tracePt t="99701" x="7832725" y="4929188"/>
          <p14:tracePt t="99709" x="7859713" y="4894263"/>
          <p14:tracePt t="99717" x="7893050" y="4852988"/>
          <p14:tracePt t="99725" x="7918450" y="4818063"/>
          <p14:tracePt t="99733" x="7926388" y="4810125"/>
          <p14:tracePt t="99741" x="7943850" y="4802188"/>
          <p14:tracePt t="99750" x="7951788" y="4802188"/>
          <p14:tracePt t="99838" x="7943850" y="4792663"/>
          <p14:tracePt t="99849" x="7935913" y="4784725"/>
          <p14:tracePt t="99853" x="7935913" y="4759325"/>
          <p14:tracePt t="99861" x="7926388" y="4741863"/>
          <p14:tracePt t="99882" x="7910513" y="4691063"/>
          <p14:tracePt t="99886" x="7900988" y="4673600"/>
          <p14:tracePt t="99893" x="7885113" y="4640263"/>
          <p14:tracePt t="99901" x="7867650" y="4597400"/>
          <p14:tracePt t="99909" x="7842250" y="4546600"/>
          <p14:tracePt t="99917" x="7816850" y="4486275"/>
          <p14:tracePt t="99925" x="7791450" y="4435475"/>
          <p14:tracePt t="99934" x="7766050" y="4384675"/>
          <p14:tracePt t="99941" x="7748588" y="4333875"/>
          <p14:tracePt t="99951" x="7723188" y="4283075"/>
          <p14:tracePt t="99958" x="7680325" y="4224338"/>
          <p14:tracePt t="99966" x="7637463" y="4171950"/>
          <p14:tracePt t="99974" x="7586663" y="4121150"/>
          <p14:tracePt t="99985" x="7545388" y="4079875"/>
          <p14:tracePt t="99991" x="7502525" y="4037013"/>
          <p14:tracePt t="100003" x="7477125" y="4002088"/>
          <p14:tracePt t="100009" x="7434263" y="3976688"/>
          <p14:tracePt t="100019" x="7400925" y="3951288"/>
          <p14:tracePt t="100024" x="7373938" y="3925888"/>
          <p14:tracePt t="100036" x="7340600" y="3908425"/>
          <p14:tracePt t="100039" x="7307263" y="3875088"/>
          <p14:tracePt t="100046" x="7272338" y="3849688"/>
          <p14:tracePt t="100053" x="7229475" y="3832225"/>
          <p14:tracePt t="100061" x="7204075" y="3816350"/>
          <p14:tracePt t="100069" x="7153275" y="3790950"/>
          <p14:tracePt t="100078" x="7119938" y="3773488"/>
          <p14:tracePt t="100085" x="7077075" y="3763963"/>
          <p14:tracePt t="100093" x="7051675" y="3756025"/>
          <p14:tracePt t="100101" x="7026275" y="3756025"/>
          <p14:tracePt t="100110" x="7008813" y="3756025"/>
          <p14:tracePt t="100118" x="6983413" y="3748088"/>
          <p14:tracePt t="100125" x="6950075" y="3748088"/>
          <p14:tracePt t="100135" x="6915150" y="3738563"/>
          <p14:tracePt t="100141" x="6873875" y="3738563"/>
          <p14:tracePt t="100150" x="6831013" y="3730625"/>
          <p14:tracePt t="100158" x="6770688" y="3730625"/>
          <p14:tracePt t="100167" x="6729413" y="3730625"/>
          <p14:tracePt t="100173" x="6704013" y="3730625"/>
          <p14:tracePt t="100183" x="6678613" y="3730625"/>
          <p14:tracePt t="100190" x="6661150" y="3730625"/>
          <p14:tracePt t="100204" x="6643688" y="3722688"/>
          <p14:tracePt t="100350" x="6643688" y="3713163"/>
          <p14:tracePt t="100359" x="6653213" y="3713163"/>
          <p14:tracePt t="100368" x="6661150" y="3713163"/>
          <p14:tracePt t="100375" x="6678613" y="3713163"/>
          <p14:tracePt t="100385" x="6719888" y="3713163"/>
          <p14:tracePt t="100390" x="6754813" y="3730625"/>
          <p14:tracePt t="100401" x="6780213" y="3738563"/>
          <p14:tracePt t="100406" x="6823075" y="3756025"/>
          <p14:tracePt t="100417" x="6856413" y="3763963"/>
          <p14:tracePt t="100422" x="6907213" y="3790950"/>
          <p14:tracePt t="100433" x="6967538" y="3824288"/>
          <p14:tracePt t="100438" x="7043738" y="3875088"/>
          <p14:tracePt t="100446" x="7102475" y="3925888"/>
          <p14:tracePt t="100453" x="7170738" y="3968750"/>
          <p14:tracePt t="100462" x="7229475" y="4027488"/>
          <p14:tracePt t="100470" x="7272338" y="4070350"/>
          <p14:tracePt t="100478" x="7307263" y="4105275"/>
          <p14:tracePt t="100488" x="7340600" y="4164013"/>
          <p14:tracePt t="100494" x="7383463" y="4232275"/>
          <p14:tracePt t="100503" x="7416800" y="4291013"/>
          <p14:tracePt t="100510" x="7451725" y="4341813"/>
          <p14:tracePt t="100518" x="7477125" y="4384675"/>
          <p14:tracePt t="100526" x="7510463" y="4445000"/>
          <p14:tracePt t="100535" x="7535863" y="4495800"/>
          <p14:tracePt t="100542" x="7561263" y="4546600"/>
          <p14:tracePt t="100551" x="7578725" y="4605338"/>
          <p14:tracePt t="100558" x="7596188" y="4665663"/>
          <p14:tracePt t="100567" x="7604125" y="4724400"/>
          <p14:tracePt t="100573" x="7612063" y="4792663"/>
          <p14:tracePt t="100583" x="7621588" y="4860925"/>
          <p14:tracePt t="100590" x="7621588" y="4929188"/>
          <p14:tracePt t="100600" x="7621588" y="4987925"/>
          <p14:tracePt t="100606" x="7596188" y="5064125"/>
          <p14:tracePt t="100617" x="7570788" y="5124450"/>
          <p14:tracePt t="100622" x="7535863" y="5192713"/>
          <p14:tracePt t="100634" x="7510463" y="5251450"/>
          <p14:tracePt t="100638" x="7485063" y="5319713"/>
          <p14:tracePt t="100646" x="7459663" y="5380038"/>
          <p14:tracePt t="100653" x="7416800" y="5446713"/>
          <p14:tracePt t="100662" x="7383463" y="5524500"/>
          <p14:tracePt t="100669" x="7340600" y="5583238"/>
          <p14:tracePt t="100677" x="7297738" y="5659438"/>
          <p14:tracePt t="100685" x="7229475" y="5727700"/>
          <p14:tracePt t="100693" x="7162800" y="5803900"/>
          <p14:tracePt t="100702" x="7112000" y="5880100"/>
          <p14:tracePt t="100710" x="7043738" y="5940425"/>
          <p14:tracePt t="100717" x="6992938" y="6008688"/>
          <p14:tracePt t="100726" x="6942138" y="6059488"/>
          <p14:tracePt t="100734" x="6889750" y="6118225"/>
          <p14:tracePt t="100742" x="6838950" y="6178550"/>
          <p14:tracePt t="100751" x="6788150" y="6221413"/>
          <p14:tracePt t="100757" x="6737350" y="6262688"/>
          <p14:tracePt t="100770" x="6694488" y="6297613"/>
          <p14:tracePt t="100777" x="6669088" y="6323013"/>
          <p14:tracePt t="100785" x="6626225" y="6356350"/>
          <p14:tracePt t="100794" x="6592888" y="6381750"/>
          <p14:tracePt t="100801" x="6550025" y="6416675"/>
          <p14:tracePt t="100809" x="6516688" y="6442075"/>
          <p14:tracePt t="100819" x="6465888" y="6475413"/>
          <p14:tracePt t="100825" x="6405563" y="6518275"/>
          <p14:tracePt t="100835" x="6346825" y="6577013"/>
          <p14:tracePt t="100842" x="6296025" y="6619875"/>
          <p14:tracePt t="100852" x="6253163" y="6662738"/>
          <p14:tracePt t="100857" x="6210300" y="6705600"/>
          <p14:tracePt t="100868" x="6176963" y="6731000"/>
          <p14:tracePt t="100884" x="6142038" y="6764338"/>
          <p14:tracePt t="100890" x="6134100" y="6764338"/>
          <p14:tracePt t="100900" x="6126163" y="6764338"/>
          <p14:tracePt t="100931" x="6116638" y="6772275"/>
          <p14:tracePt t="101041" x="6126163" y="6772275"/>
          <p14:tracePt t="101049" x="6151563" y="6772275"/>
          <p14:tracePt t="101057" x="6184900" y="6772275"/>
          <p14:tracePt t="101066" x="6202363" y="6772275"/>
          <p14:tracePt t="101073" x="6245225" y="6772275"/>
          <p14:tracePt t="101083" x="6311900" y="6764338"/>
          <p14:tracePt t="101089" x="6405563" y="6731000"/>
          <p14:tracePt t="101099" x="6508750" y="6688138"/>
          <p14:tracePt t="101105" x="6618288" y="6637338"/>
          <p14:tracePt t="101115" x="6737350" y="6602413"/>
          <p14:tracePt t="101121" x="6831013" y="6551613"/>
          <p14:tracePt t="101129" x="6942138" y="6483350"/>
          <p14:tracePt t="101137" x="7034213" y="6399213"/>
          <p14:tracePt t="101146" x="7127875" y="6323013"/>
          <p14:tracePt t="101153" x="7188200" y="6237288"/>
          <p14:tracePt t="101161" x="7246938" y="6143625"/>
          <p14:tracePt t="101169" x="7307263" y="6049963"/>
          <p14:tracePt t="101177" x="7340600" y="5948363"/>
          <p14:tracePt t="101185" x="7366000" y="5854700"/>
          <p14:tracePt t="101193" x="7400925" y="5761038"/>
          <p14:tracePt t="101202" x="7416800" y="5659438"/>
          <p14:tracePt t="101209" x="7434263" y="5540375"/>
          <p14:tracePt t="101219" x="7442200" y="5430838"/>
          <p14:tracePt t="101227" x="7442200" y="5337175"/>
          <p14:tracePt t="101235" x="7442200" y="5243513"/>
          <p14:tracePt t="101242" x="7442200" y="5149850"/>
          <p14:tracePt t="101252" x="7434263" y="5064125"/>
          <p14:tracePt t="101258" x="7416800" y="4987925"/>
          <p14:tracePt t="101267" x="7400925" y="4903788"/>
          <p14:tracePt t="101274" x="7366000" y="4818063"/>
          <p14:tracePt t="101283" x="7323138" y="4749800"/>
          <p14:tracePt t="101290" x="7281863" y="4691063"/>
          <p14:tracePt t="101299" x="7239000" y="4630738"/>
          <p14:tracePt t="101305" x="7204075" y="4579938"/>
          <p14:tracePt t="101316" x="7170738" y="4546600"/>
          <p14:tracePt t="101321" x="7137400" y="4503738"/>
          <p14:tracePt t="101333" x="7112000" y="4470400"/>
          <p14:tracePt t="101337" x="7077075" y="4427538"/>
          <p14:tracePt t="101348" x="7043738" y="4394200"/>
          <p14:tracePt t="101353" x="7018338" y="4351338"/>
          <p14:tracePt t="101361" x="6967538" y="4308475"/>
          <p14:tracePt t="101370" x="6924675" y="4265613"/>
          <p14:tracePt t="101378" x="6881813" y="4224338"/>
          <p14:tracePt t="101385" x="6838950" y="4181475"/>
          <p14:tracePt t="101393" x="6788150" y="4130675"/>
          <p14:tracePt t="101401" x="6745288" y="4087813"/>
          <p14:tracePt t="101410" x="6704013" y="4044950"/>
          <p14:tracePt t="101418" x="6661150" y="4011613"/>
          <p14:tracePt t="101426" x="6635750" y="3986213"/>
          <p14:tracePt t="101435" x="6600825" y="3960813"/>
          <p14:tracePt t="101441" x="6575425" y="3943350"/>
          <p14:tracePt t="101452" x="6559550" y="3935413"/>
          <p14:tracePt t="101457" x="6550025" y="3925888"/>
          <p14:tracePt t="101539" x="6542088" y="3925888"/>
          <p14:tracePt t="101548" x="6534150" y="3917950"/>
          <p14:tracePt t="101835" x="6542088" y="3917950"/>
          <p14:tracePt t="101842" x="6550025" y="3917950"/>
          <p14:tracePt t="101851" x="6567488" y="3917950"/>
          <p14:tracePt t="101859" x="6592888" y="3925888"/>
          <p14:tracePt t="101870" x="6635750" y="3935413"/>
          <p14:tracePt t="101875" x="6653213" y="3943350"/>
          <p14:tracePt t="101885" x="6669088" y="3951288"/>
          <p14:tracePt t="101899" x="6737350" y="3976688"/>
          <p14:tracePt t="101905" x="6770688" y="3994150"/>
          <p14:tracePt t="101914" x="6813550" y="4019550"/>
          <p14:tracePt t="101921" x="6864350" y="4044950"/>
          <p14:tracePt t="101932" x="6915150" y="4070350"/>
          <p14:tracePt t="101937" x="6975475" y="4105275"/>
          <p14:tracePt t="101948" x="7018338" y="4138613"/>
          <p14:tracePt t="101953" x="7077075" y="4181475"/>
          <p14:tracePt t="101961" x="7145338" y="4224338"/>
          <p14:tracePt t="101969" x="7204075" y="4257675"/>
          <p14:tracePt t="101977" x="7264400" y="4300538"/>
          <p14:tracePt t="101985" x="7315200" y="4341813"/>
          <p14:tracePt t="101993" x="7358063" y="4376738"/>
          <p14:tracePt t="102001" x="7383463" y="4402138"/>
          <p14:tracePt t="102009" x="7383463" y="4410075"/>
          <p14:tracePt t="102017" x="7391400" y="4419600"/>
          <p14:tracePt t="102025" x="7408863" y="4435475"/>
          <p14:tracePt t="102033" x="7408863" y="4445000"/>
          <p14:tracePt t="102105" x="7408863" y="4452938"/>
          <p14:tracePt t="102115" x="7408863" y="4478338"/>
          <p14:tracePt t="102121" x="7408863" y="4495800"/>
          <p14:tracePt t="102130" x="7408863" y="4529138"/>
          <p14:tracePt t="102137" x="7408863" y="4538663"/>
          <p14:tracePt t="102148" x="7408863" y="4572000"/>
          <p14:tracePt t="102153" x="7416800" y="4597400"/>
          <p14:tracePt t="102161" x="7426325" y="4614863"/>
          <p14:tracePt t="102169" x="7434263" y="4630738"/>
          <p14:tracePt t="102177" x="7434263" y="4657725"/>
          <p14:tracePt t="102185" x="7442200" y="4699000"/>
          <p14:tracePt t="102193" x="7451725" y="4724400"/>
          <p14:tracePt t="102201" x="7467600" y="4749800"/>
          <p14:tracePt t="102209" x="7477125" y="4759325"/>
          <p14:tracePt t="102217" x="7485063" y="4775200"/>
          <p14:tracePt t="102234" x="7493000" y="4775200"/>
          <p14:tracePt t="102315" x="7502525" y="4784725"/>
          <p14:tracePt t="102323" x="7502525" y="4810125"/>
          <p14:tracePt t="102332" x="7502525" y="4827588"/>
          <p14:tracePt t="102339" x="7493000" y="4835525"/>
          <p14:tracePt t="102351" x="7485063" y="4860925"/>
          <p14:tracePt t="102353" x="7459663" y="4903788"/>
          <p14:tracePt t="102361" x="7451725" y="4929188"/>
          <p14:tracePt t="102369" x="7434263" y="4972050"/>
          <p14:tracePt t="102377" x="7426325" y="4987925"/>
          <p14:tracePt t="102385" x="7391400" y="5030788"/>
          <p14:tracePt t="102393" x="7358063" y="5106988"/>
          <p14:tracePt t="102401" x="7323138" y="5192713"/>
          <p14:tracePt t="102409" x="7281863" y="5286375"/>
          <p14:tracePt t="102417" x="7239000" y="5362575"/>
          <p14:tracePt t="102425" x="7196138" y="5456238"/>
          <p14:tracePt t="102433" x="7153275" y="5557838"/>
          <p14:tracePt t="102441" x="7112000" y="5626100"/>
          <p14:tracePt t="102449" x="7077075" y="5684838"/>
          <p14:tracePt t="102457" x="7043738" y="5753100"/>
          <p14:tracePt t="102466" x="7018338" y="5788025"/>
          <p14:tracePt t="102473" x="7008813" y="5813425"/>
          <p14:tracePt t="102483" x="6992938" y="5846763"/>
          <p14:tracePt t="102498" x="6983413" y="5864225"/>
          <p14:tracePt t="102570" x="6983413" y="5846763"/>
          <p14:tracePt t="102579" x="6992938" y="5795963"/>
          <p14:tracePt t="102585" x="7000875" y="5710238"/>
          <p14:tracePt t="102593" x="7008813" y="5608638"/>
          <p14:tracePt t="102601" x="7008813" y="5497513"/>
          <p14:tracePt t="102609" x="7026275" y="5370513"/>
          <p14:tracePt t="102617" x="7043738" y="5235575"/>
          <p14:tracePt t="102625" x="7051675" y="5064125"/>
          <p14:tracePt t="102633" x="7059613" y="4911725"/>
          <p14:tracePt t="102641" x="7077075" y="4749800"/>
          <p14:tracePt t="102649" x="7077075" y="4622800"/>
          <p14:tracePt t="102657" x="7077075" y="4521200"/>
          <p14:tracePt t="102667" x="7069138" y="4419600"/>
          <p14:tracePt t="102673" x="7034213" y="4325938"/>
          <p14:tracePt t="102682" x="7008813" y="4232275"/>
          <p14:tracePt t="102689" x="6975475" y="4146550"/>
          <p14:tracePt t="102699" x="6924675" y="4070350"/>
          <p14:tracePt t="102705" x="6881813" y="3994150"/>
          <p14:tracePt t="102715" x="6831013" y="3935413"/>
          <p14:tracePt t="102721" x="6780213" y="3867150"/>
          <p14:tracePt t="102731" x="6729413" y="3816350"/>
          <p14:tracePt t="102737" x="6686550" y="3773488"/>
          <p14:tracePt t="102745" x="6643688" y="3738563"/>
          <p14:tracePt t="102753" x="6618288" y="3722688"/>
          <p14:tracePt t="102761" x="6592888" y="3713163"/>
          <p14:tracePt t="102769" x="6575425" y="3697288"/>
          <p14:tracePt t="102777" x="6559550" y="3697288"/>
          <p14:tracePt t="102785" x="6542088" y="3697288"/>
          <p14:tracePt t="102793" x="6524625" y="3697288"/>
          <p14:tracePt t="102801" x="6516688" y="3697288"/>
          <p14:tracePt t="102809" x="6508750" y="3697288"/>
          <p14:tracePt t="102923" x="6508750" y="3705225"/>
          <p14:tracePt t="102933" x="6524625" y="3722688"/>
          <p14:tracePt t="102937" x="6534150" y="3738563"/>
          <p14:tracePt t="102946" x="6559550" y="3756025"/>
          <p14:tracePt t="102954" x="6575425" y="3773488"/>
          <p14:tracePt t="102961" x="6592888" y="3816350"/>
          <p14:tracePt t="102969" x="6600825" y="3841750"/>
          <p14:tracePt t="102977" x="6610350" y="3867150"/>
          <p14:tracePt t="102985" x="6626225" y="3892550"/>
          <p14:tracePt t="102993" x="6626225" y="3908425"/>
          <p14:tracePt t="103001" x="6635750" y="3917950"/>
          <p14:tracePt t="103009" x="6643688" y="3935413"/>
          <p14:tracePt t="103025" x="6643688" y="3943350"/>
          <p14:tracePt t="103099" x="6643688" y="3951288"/>
          <p14:tracePt t="103116" x="6643688" y="3960813"/>
          <p14:tracePt t="103121" x="6643688" y="3976688"/>
          <p14:tracePt t="103129" x="6626225" y="3986213"/>
          <p14:tracePt t="103137" x="6618288" y="3986213"/>
          <p14:tracePt t="103145" x="6600825" y="3986213"/>
          <p14:tracePt t="103153" x="6584950" y="3994150"/>
          <p14:tracePt t="103161" x="6567488" y="3994150"/>
          <p14:tracePt t="103169" x="6542088" y="3994150"/>
          <p14:tracePt t="103177" x="6508750" y="3994150"/>
          <p14:tracePt t="103185" x="6491288" y="3994150"/>
          <p14:tracePt t="103194" x="6448425" y="3976688"/>
          <p14:tracePt t="103202" x="6440488" y="3960813"/>
          <p14:tracePt t="103211" x="6415088" y="3943350"/>
          <p14:tracePt t="103219" x="6372225" y="3925888"/>
          <p14:tracePt t="103225" x="6364288" y="3917950"/>
          <p14:tracePt t="103234" x="6346825" y="3900488"/>
          <p14:tracePt t="103241" x="6329363" y="3900488"/>
          <p14:tracePt t="103307" x="6338888" y="3900488"/>
          <p14:tracePt t="103316" x="6346825" y="3900488"/>
          <p14:tracePt t="103322" x="6380163" y="3900488"/>
          <p14:tracePt t="103336" x="6397625" y="3900488"/>
          <p14:tracePt t="103338" x="6423025" y="3917950"/>
          <p14:tracePt t="103351" x="6465888" y="3935413"/>
          <p14:tracePt t="103355" x="6499225" y="3968750"/>
          <p14:tracePt t="103364" x="6542088" y="4019550"/>
          <p14:tracePt t="103371" x="6575425" y="4052888"/>
          <p14:tracePt t="103378" x="6610350" y="4079875"/>
          <p14:tracePt t="103385" x="6635750" y="4105275"/>
          <p14:tracePt t="103394" x="6635750" y="4113213"/>
          <p14:tracePt t="103401" x="6635750" y="4130675"/>
          <p14:tracePt t="103409" x="6635750" y="4138613"/>
          <p14:tracePt t="103417" x="6626225" y="4146550"/>
          <p14:tracePt t="103426" x="6618288" y="4164013"/>
          <p14:tracePt t="103434" x="6610350" y="4171950"/>
          <p14:tracePt t="103441" x="6600825" y="4181475"/>
          <p14:tracePt t="103457" x="6592888" y="4189413"/>
          <p14:tracePt t="103468" x="6584950" y="4197350"/>
          <p14:tracePt t="103473" x="6575425" y="4197350"/>
          <p14:tracePt t="103483" x="6567488" y="4197350"/>
          <p14:tracePt t="103490" x="6550025" y="4197350"/>
          <p14:tracePt t="103499" x="6534150" y="4189413"/>
          <p14:tracePt t="103505" x="6524625" y="4181475"/>
          <p14:tracePt t="103515" x="6508750" y="4146550"/>
          <p14:tracePt t="103522" x="6473825" y="4121150"/>
          <p14:tracePt t="103532" x="6465888" y="4105275"/>
          <p14:tracePt t="103538" x="6456363" y="4079875"/>
          <p14:tracePt t="103546" x="6456363" y="4070350"/>
          <p14:tracePt t="103553" x="6456363" y="4062413"/>
          <p14:tracePt t="103562" x="6456363" y="4052888"/>
          <p14:tracePt t="103570" x="6456363" y="4037013"/>
          <p14:tracePt t="103585" x="6456363" y="4019550"/>
          <p14:tracePt t="103594" x="6456363" y="4011613"/>
          <p14:tracePt t="103601" x="6465888" y="4002088"/>
          <p14:tracePt t="103609" x="6465888" y="3994150"/>
          <p14:tracePt t="103617" x="6473825" y="3994150"/>
          <p14:tracePt t="103625" x="6499225" y="3994150"/>
          <p14:tracePt t="103634" x="6534150" y="3994150"/>
          <p14:tracePt t="103642" x="6559550" y="4011613"/>
          <p14:tracePt t="103650" x="6592888" y="4037013"/>
          <p14:tracePt t="103659" x="6635750" y="4079875"/>
          <p14:tracePt t="103667" x="6643688" y="4105275"/>
          <p14:tracePt t="103673" x="6669088" y="4138613"/>
          <p14:tracePt t="103683" x="6686550" y="4156075"/>
          <p14:tracePt t="103689" x="6704013" y="4181475"/>
          <p14:tracePt t="103699" x="6704013" y="4197350"/>
          <p14:tracePt t="103716" x="6704013" y="4206875"/>
          <p14:tracePt t="103732" x="6704013" y="4214813"/>
          <p14:tracePt t="103737" x="6704013" y="4224338"/>
          <p14:tracePt t="103748" x="6686550" y="4224338"/>
          <p14:tracePt t="103753" x="6678613" y="4224338"/>
          <p14:tracePt t="103762" x="6669088" y="4224338"/>
          <p14:tracePt t="103769" x="6653213" y="4214813"/>
          <p14:tracePt t="103777" x="6618288" y="4197350"/>
          <p14:tracePt t="103785" x="6584950" y="4164013"/>
          <p14:tracePt t="103793" x="6559550" y="4130675"/>
          <p14:tracePt t="103801" x="6524625" y="4095750"/>
          <p14:tracePt t="103810" x="6491288" y="4062413"/>
          <p14:tracePt t="103817" x="6473825" y="4019550"/>
          <p14:tracePt t="103825" x="6465888" y="3994150"/>
          <p14:tracePt t="103838" x="6448425" y="3960813"/>
          <p14:tracePt t="103848" x="6440488" y="3935413"/>
          <p14:tracePt t="103853" x="6440488" y="3908425"/>
          <p14:tracePt t="103862" x="6440488" y="3883025"/>
          <p14:tracePt t="103870" x="6440488" y="3867150"/>
          <p14:tracePt t="103884" x="6448425" y="3857625"/>
          <p14:tracePt t="103901" x="6456363" y="3857625"/>
          <p14:tracePt t="103910" x="6491288" y="3875088"/>
          <p14:tracePt t="103917" x="6508750" y="3900488"/>
          <p14:tracePt t="103926" x="6508750" y="3925888"/>
          <p14:tracePt t="103933" x="6524625" y="3968750"/>
          <p14:tracePt t="103942" x="6524625" y="4002088"/>
          <p14:tracePt t="103951" x="6524625" y="4037013"/>
          <p14:tracePt t="103957" x="6516688" y="4062413"/>
          <p14:tracePt t="103967" x="6508750" y="4087813"/>
          <p14:tracePt t="103974" x="6491288" y="4105275"/>
          <p14:tracePt t="103989" x="6473825" y="4113213"/>
          <p14:tracePt t="103999" x="6465888" y="4113213"/>
          <p14:tracePt t="104006" x="6456363" y="4113213"/>
          <p14:tracePt t="104021" x="6448425" y="4095750"/>
          <p14:tracePt t="104033" x="6440488" y="4070350"/>
          <p14:tracePt t="104038" x="6440488" y="4044950"/>
          <p14:tracePt t="104048" x="6440488" y="4019550"/>
          <p14:tracePt t="104053" x="6430963" y="3994150"/>
          <p14:tracePt t="104062" x="6430963" y="3976688"/>
          <p14:tracePt t="104070" x="6423025" y="3960813"/>
          <p14:tracePt t="104077" x="6423025" y="3943350"/>
          <p14:tracePt t="104094" x="6423025" y="3925888"/>
          <p14:tracePt t="104110" x="6430963" y="3925888"/>
          <p14:tracePt t="104117" x="6440488" y="3925888"/>
          <p14:tracePt t="104125" x="6448425" y="3925888"/>
          <p14:tracePt t="104133" x="6473825" y="3925888"/>
          <p14:tracePt t="104141" x="6491288" y="3943350"/>
          <p14:tracePt t="104149" x="6524625" y="3986213"/>
          <p14:tracePt t="104157" x="6567488" y="4037013"/>
          <p14:tracePt t="104167" x="6600825" y="4087813"/>
          <p14:tracePt t="104173" x="6643688" y="4156075"/>
          <p14:tracePt t="104183" x="6704013" y="4214813"/>
          <p14:tracePt t="104189" x="6762750" y="4283075"/>
          <p14:tracePt t="104199" x="6848475" y="4368800"/>
          <p14:tracePt t="104205" x="6932613" y="4445000"/>
          <p14:tracePt t="104215" x="7018338" y="4503738"/>
          <p14:tracePt t="104221" x="7119938" y="4572000"/>
          <p14:tracePt t="104231" x="7213600" y="4640263"/>
          <p14:tracePt t="104236" x="7281863" y="4691063"/>
          <p14:tracePt t="104245" x="7332663" y="4724400"/>
          <p14:tracePt t="104253" x="7373938" y="4733925"/>
          <p14:tracePt t="104261" x="7383463" y="4741863"/>
          <p14:tracePt t="104285" x="7391400" y="4741863"/>
          <p14:tracePt t="104301" x="7400925" y="4733925"/>
          <p14:tracePt t="104309" x="7416800" y="4708525"/>
          <p14:tracePt t="104317" x="7426325" y="4691063"/>
          <p14:tracePt t="104325" x="7442200" y="4665663"/>
          <p14:tracePt t="104333" x="7451725" y="4648200"/>
          <p14:tracePt t="104342" x="7467600" y="4640263"/>
          <p14:tracePt t="104349" x="7493000" y="4622800"/>
          <p14:tracePt t="104398" x="7493000" y="4630738"/>
          <p14:tracePt t="104405" x="7493000" y="4640263"/>
          <p14:tracePt t="104415" x="7493000" y="4665663"/>
          <p14:tracePt t="104421" x="7493000" y="4683125"/>
          <p14:tracePt t="104431" x="7502525" y="4708525"/>
          <p14:tracePt t="104437" x="7510463" y="4741863"/>
          <p14:tracePt t="104448" x="7527925" y="4792663"/>
          <p14:tracePt t="104453" x="7545388" y="4852988"/>
          <p14:tracePt t="104463" x="7553325" y="4919663"/>
          <p14:tracePt t="104469" x="7570788" y="4987925"/>
          <p14:tracePt t="104477" x="7586663" y="5073650"/>
          <p14:tracePt t="104485" x="7596188" y="5141913"/>
          <p14:tracePt t="104493" x="7604125" y="5208588"/>
          <p14:tracePt t="104501" x="7612063" y="5286375"/>
          <p14:tracePt t="104509" x="7612063" y="5337175"/>
          <p14:tracePt t="104517" x="7612063" y="5395913"/>
          <p14:tracePt t="104525" x="7612063" y="5456238"/>
          <p14:tracePt t="104533" x="7612063" y="5497513"/>
          <p14:tracePt t="104541" x="7604125" y="5540375"/>
          <p14:tracePt t="104549" x="7596188" y="5575300"/>
          <p14:tracePt t="104557" x="7578725" y="5616575"/>
          <p14:tracePt t="104566" x="7561263" y="5641975"/>
          <p14:tracePt t="104573" x="7545388" y="5676900"/>
          <p14:tracePt t="104582" x="7535863" y="5719763"/>
          <p14:tracePt t="104589" x="7510463" y="5745163"/>
          <p14:tracePt t="104599" x="7477125" y="5788025"/>
          <p14:tracePt t="104605" x="7434263" y="5829300"/>
          <p14:tracePt t="104615" x="7383463" y="5880100"/>
          <p14:tracePt t="104621" x="7332663" y="5932488"/>
          <p14:tracePt t="104631" x="7281863" y="5965825"/>
          <p14:tracePt t="104637" x="7221538" y="5999163"/>
          <p14:tracePt t="104648" x="7153275" y="6024563"/>
          <p14:tracePt t="104653" x="7085013" y="6042025"/>
          <p14:tracePt t="104662" x="7018338" y="6059488"/>
          <p14:tracePt t="104669" x="6950075" y="6076950"/>
          <p14:tracePt t="104677" x="6873875" y="6102350"/>
          <p14:tracePt t="104685" x="6813550" y="6118225"/>
          <p14:tracePt t="104693" x="6762750" y="6135688"/>
          <p14:tracePt t="104701" x="6719888" y="6143625"/>
          <p14:tracePt t="104709" x="6694488" y="6153150"/>
          <p14:tracePt t="104717" x="6669088" y="6161088"/>
          <p14:tracePt t="104725" x="6661150" y="6161088"/>
          <p14:tracePt t="104733" x="6653213" y="6161088"/>
          <p14:tracePt t="104741" x="6643688" y="6169025"/>
          <p14:tracePt t="104757" x="6635750" y="6178550"/>
          <p14:tracePt t="104767" x="6626225" y="6186488"/>
          <p14:tracePt t="104773" x="6618288" y="6194425"/>
          <p14:tracePt t="104789" x="6618288" y="6203950"/>
          <p14:tracePt t="104799" x="6618288" y="6211888"/>
          <p14:tracePt t="104805" x="6610350" y="6221413"/>
          <p14:tracePt t="104821" x="6610350" y="6229350"/>
          <p14:tracePt t="104837" x="6610350" y="6246813"/>
          <p14:tracePt t="104848" x="6610350" y="6254750"/>
          <p14:tracePt t="104853" x="6618288" y="6254750"/>
          <p14:tracePt t="104862" x="6626225" y="6272213"/>
          <p14:tracePt t="104869" x="6643688" y="6272213"/>
          <p14:tracePt t="104899" x="6653213" y="6272213"/>
          <p14:tracePt t="104902" x="6661150" y="6272213"/>
          <p14:tracePt t="104909" x="6678613" y="6288088"/>
          <p14:tracePt t="104926" x="6686550" y="6288088"/>
          <p14:tracePt t="104934" x="6694488" y="6288088"/>
          <p14:tracePt t="104941" x="6711950" y="6288088"/>
          <p14:tracePt t="104950" x="6737350" y="6288088"/>
          <p14:tracePt t="104990" x="6780213" y="6288088"/>
          <p14:tracePt t="104999" x="6805613" y="6280150"/>
          <p14:tracePt t="105006" x="6889750" y="6221413"/>
          <p14:tracePt t="105015" x="7000875" y="6143625"/>
          <p14:tracePt t="105021" x="7145338" y="6034088"/>
          <p14:tracePt t="105032" x="7297738" y="5897563"/>
          <p14:tracePt t="105038" x="7442200" y="5770563"/>
          <p14:tracePt t="105050" x="7553325" y="5659438"/>
          <p14:tracePt t="105054" x="7646988" y="5557838"/>
          <p14:tracePt t="105066" x="7748588" y="5430838"/>
          <p14:tracePt t="105070" x="7832725" y="5311775"/>
          <p14:tracePt t="105078" x="7918450" y="5218113"/>
          <p14:tracePt t="105086" x="7977188" y="5106988"/>
          <p14:tracePt t="105094" x="8020050" y="5013325"/>
          <p14:tracePt t="105102" x="8080375" y="4946650"/>
          <p14:tracePt t="105110" x="8131175" y="4886325"/>
          <p14:tracePt t="105119" x="8181975" y="4843463"/>
          <p14:tracePt t="105125" x="8215313" y="4802188"/>
          <p14:tracePt t="105135" x="8240713" y="4749800"/>
          <p14:tracePt t="105141" x="8258175" y="4708525"/>
          <p14:tracePt t="105150" x="8275638" y="4683125"/>
          <p14:tracePt t="105158" x="8291513" y="4657725"/>
          <p14:tracePt t="105167" x="8291513" y="4640263"/>
          <p14:tracePt t="105184" x="8291513" y="4630738"/>
          <p14:tracePt t="105217" x="8301038" y="4630738"/>
          <p14:tracePt t="105261" x="8301038" y="4648200"/>
          <p14:tracePt t="105269" x="8301038" y="4683125"/>
          <p14:tracePt t="105278" x="8301038" y="4716463"/>
          <p14:tracePt t="105285" x="8301038" y="4792663"/>
          <p14:tracePt t="105293" x="8283575" y="4860925"/>
          <p14:tracePt t="105301" x="8240713" y="4946650"/>
          <p14:tracePt t="105309" x="8207375" y="5038725"/>
          <p14:tracePt t="105317" x="8181975" y="5116513"/>
          <p14:tracePt t="105325" x="8139113" y="5208588"/>
          <p14:tracePt t="105333" x="8105775" y="5294313"/>
          <p14:tracePt t="105340" x="8062913" y="5387975"/>
          <p14:tracePt t="105350" x="8029575" y="5481638"/>
          <p14:tracePt t="105357" x="7994650" y="5565775"/>
          <p14:tracePt t="105367" x="7961313" y="5659438"/>
          <p14:tracePt t="105373" x="7918450" y="5745163"/>
          <p14:tracePt t="105382" x="7893050" y="5838825"/>
          <p14:tracePt t="105389" x="7850188" y="5915025"/>
          <p14:tracePt t="105398" x="7816850" y="5991225"/>
          <p14:tracePt t="105405" x="7791450" y="6049963"/>
          <p14:tracePt t="105415" x="7756525" y="6110288"/>
          <p14:tracePt t="105421" x="7723188" y="6186488"/>
          <p14:tracePt t="105431" x="7680325" y="6254750"/>
          <p14:tracePt t="105437" x="7654925" y="6330950"/>
          <p14:tracePt t="105448" x="7629525" y="6391275"/>
          <p14:tracePt t="105453" x="7604125" y="6450013"/>
          <p14:tracePt t="105464" x="7578725" y="6500813"/>
          <p14:tracePt t="105469" x="7561263" y="6526213"/>
          <p14:tracePt t="105477" x="7561263" y="6535738"/>
          <p14:tracePt t="105534" x="7553325" y="6535738"/>
          <p14:tracePt t="105551" x="7545388" y="6543675"/>
          <p14:tracePt t="105568" x="7527925" y="6543675"/>
          <p14:tracePt t="105575" x="7527925" y="6551613"/>
          <p14:tracePt t="105584" x="7510463" y="6561138"/>
          <p14:tracePt t="105599" x="7485063" y="6561138"/>
          <p14:tracePt t="105605" x="7459663" y="6561138"/>
          <p14:tracePt t="105615" x="7426325" y="6561138"/>
          <p14:tracePt t="105621" x="7400925" y="6561138"/>
          <p14:tracePt t="105630" x="7383463" y="6561138"/>
          <p14:tracePt t="105637" x="7358063" y="6561138"/>
          <p14:tracePt t="105647" x="7348538" y="6561138"/>
          <p14:tracePt t="105653" x="7332663" y="6561138"/>
          <p14:tracePt t="105669" x="7323138" y="6569075"/>
          <p14:tracePt t="105789" x="7348538" y="6561138"/>
          <p14:tracePt t="105798" x="7366000" y="6551613"/>
          <p14:tracePt t="105805" x="7383463" y="6551613"/>
          <p14:tracePt t="105814" x="7408863" y="6543675"/>
          <p14:tracePt t="105821" x="7442200" y="6518275"/>
          <p14:tracePt t="105832" x="7477125" y="6492875"/>
          <p14:tracePt t="105838" x="7510463" y="6483350"/>
          <p14:tracePt t="105847" x="7535863" y="6467475"/>
          <p14:tracePt t="105854" x="7553325" y="6457950"/>
          <p14:tracePt t="105862" x="7561263" y="6450013"/>
          <p14:tracePt t="105869" x="7570788" y="6432550"/>
          <p14:tracePt t="105883" x="7604125" y="6407150"/>
          <p14:tracePt t="105885" x="7621588" y="6381750"/>
          <p14:tracePt t="105893" x="7646988" y="6356350"/>
          <p14:tracePt t="105901" x="7672388" y="6323013"/>
          <p14:tracePt t="105909" x="7705725" y="6280150"/>
          <p14:tracePt t="105917" x="7715250" y="6262688"/>
          <p14:tracePt t="105925" x="7731125" y="6221413"/>
          <p14:tracePt t="105933" x="7773988" y="6161088"/>
          <p14:tracePt t="105941" x="7807325" y="6092825"/>
          <p14:tracePt t="105950" x="7832725" y="6024563"/>
          <p14:tracePt t="105957" x="7859713" y="5957888"/>
          <p14:tracePt t="105967" x="7875588" y="5872163"/>
          <p14:tracePt t="105973" x="7893050" y="5788025"/>
          <p14:tracePt t="105983" x="7910513" y="5727700"/>
          <p14:tracePt t="105989" x="7918450" y="5659438"/>
          <p14:tracePt t="105999" x="7926388" y="5591175"/>
          <p14:tracePt t="106005" x="7926388" y="5514975"/>
          <p14:tracePt t="106015" x="7926388" y="5430838"/>
          <p14:tracePt t="106022" x="7926388" y="5353050"/>
          <p14:tracePt t="106033" x="7926388" y="5286375"/>
          <p14:tracePt t="106038" x="7918450" y="5226050"/>
          <p14:tracePt t="106048" x="7910513" y="5192713"/>
          <p14:tracePt t="106054" x="7910513" y="5175250"/>
          <p14:tracePt t="106069" x="7910513" y="5167313"/>
          <p14:tracePt t="106215" x="7900988" y="5167313"/>
          <p14:tracePt t="106226" x="7885113" y="5149850"/>
          <p14:tracePt t="106232" x="7850188" y="5116513"/>
          <p14:tracePt t="106237" x="7773988" y="5056188"/>
          <p14:tracePt t="106248" x="7680325" y="5005388"/>
          <p14:tracePt t="106254" x="7553325" y="4929188"/>
          <p14:tracePt t="106264" x="7373938" y="4843463"/>
          <p14:tracePt t="106270" x="7162800" y="4741863"/>
          <p14:tracePt t="106278" x="6889750" y="4614863"/>
          <p14:tracePt t="106285" x="6618288" y="4460875"/>
          <p14:tracePt t="106293" x="6303963" y="4291013"/>
          <p14:tracePt t="106301" x="6075363" y="4146550"/>
          <p14:tracePt t="106310" x="5888038" y="4011613"/>
          <p14:tracePt t="106317" x="5743575" y="3892550"/>
          <p14:tracePt t="106325" x="5657850" y="3816350"/>
          <p14:tracePt t="106333" x="5607050" y="3756025"/>
          <p14:tracePt t="106341" x="5591175" y="3748088"/>
          <p14:tracePt t="106349" x="5591175" y="3738563"/>
          <p14:tracePt t="106398" x="5599113" y="3748088"/>
          <p14:tracePt t="106405" x="5607050" y="3748088"/>
          <p14:tracePt t="106414" x="5616575" y="3781425"/>
          <p14:tracePt t="106421" x="5632450" y="3806825"/>
          <p14:tracePt t="106431" x="5667375" y="3857625"/>
          <p14:tracePt t="106437" x="5718175" y="3935413"/>
          <p14:tracePt t="106447" x="5786438" y="4011613"/>
          <p14:tracePt t="106453" x="5888038" y="4105275"/>
          <p14:tracePt t="106463" x="6015038" y="4214813"/>
          <p14:tracePt t="106469" x="6159500" y="4325938"/>
          <p14:tracePt t="106478" x="6346825" y="4460875"/>
          <p14:tracePt t="106485" x="6550025" y="4597400"/>
          <p14:tracePt t="106493" x="6780213" y="4741863"/>
          <p14:tracePt t="106501" x="6983413" y="4860925"/>
          <p14:tracePt t="106510" x="7145338" y="4946650"/>
          <p14:tracePt t="106517" x="7297738" y="5048250"/>
          <p14:tracePt t="106525" x="7426325" y="5141913"/>
          <p14:tracePt t="106533" x="7502525" y="5218113"/>
          <p14:tracePt t="106541" x="7553325" y="5276850"/>
          <p14:tracePt t="106549" x="7586663" y="5327650"/>
          <p14:tracePt t="106557" x="7612063" y="5370513"/>
          <p14:tracePt t="106566" x="7621588" y="5413375"/>
          <p14:tracePt t="106573" x="7629525" y="5456238"/>
          <p14:tracePt t="106582" x="7629525" y="5507038"/>
          <p14:tracePt t="106589" x="7612063" y="5575300"/>
          <p14:tracePt t="106599" x="7586663" y="5659438"/>
          <p14:tracePt t="106605" x="7553325" y="5745163"/>
          <p14:tracePt t="106615" x="7527925" y="5821363"/>
          <p14:tracePt t="106621" x="7493000" y="5915025"/>
          <p14:tracePt t="106630" x="7442200" y="6008688"/>
          <p14:tracePt t="106637" x="7400925" y="6092825"/>
          <p14:tracePt t="106648" x="7348538" y="6169025"/>
          <p14:tracePt t="106653" x="7297738" y="6246813"/>
          <p14:tracePt t="106661" x="7264400" y="6305550"/>
          <p14:tracePt t="106669" x="7229475" y="6365875"/>
          <p14:tracePt t="106677" x="7188200" y="6424613"/>
          <p14:tracePt t="106685" x="7162800" y="6475413"/>
          <p14:tracePt t="106693" x="7145338" y="6518275"/>
          <p14:tracePt t="106701" x="7127875" y="6543675"/>
          <p14:tracePt t="106709" x="7127875" y="6551613"/>
          <p14:tracePt t="106717" x="7127875" y="6561138"/>
          <p14:tracePt t="106799" x="7127875" y="6569075"/>
          <p14:tracePt t="106816" x="7137400" y="6569075"/>
          <p14:tracePt t="106995" x="7153275" y="6561138"/>
          <p14:tracePt t="107002" x="7178675" y="6543675"/>
          <p14:tracePt t="107011" x="7229475" y="6518275"/>
          <p14:tracePt t="107020" x="7307263" y="6467475"/>
          <p14:tracePt t="107027" x="7416800" y="6407150"/>
          <p14:tracePt t="107035" x="7535863" y="6338888"/>
          <p14:tracePt t="107042" x="7629525" y="6297613"/>
          <p14:tracePt t="107051" x="7637463" y="6297613"/>
          <p14:tracePt t="107057" x="7646988" y="6280150"/>
          <p14:tracePt t="107067" x="7654925" y="6280150"/>
          <p14:tracePt t="107073" x="7672388" y="6254750"/>
          <p14:tracePt t="107083" x="7705725" y="6211888"/>
          <p14:tracePt t="107090" x="7748588" y="6169025"/>
          <p14:tracePt t="107099" x="7791450" y="6135688"/>
          <p14:tracePt t="107106" x="7807325" y="6127750"/>
          <p14:tracePt t="107115" x="7816850" y="6110288"/>
          <p14:tracePt t="107121" x="7842250" y="6102350"/>
          <p14:tracePt t="107133" x="7842250" y="6092825"/>
          <p14:tracePt t="107138" x="7850188" y="6092825"/>
          <p14:tracePt t="107154" x="7850188" y="6084888"/>
          <p14:tracePt t="107169" x="7867650" y="6076950"/>
          <p14:tracePt t="107178" x="7875588" y="6067425"/>
          <p14:tracePt t="107186" x="7893050" y="6049963"/>
          <p14:tracePt t="107200" x="7900988" y="6042025"/>
          <p14:tracePt t="107205" x="7910513" y="6024563"/>
          <p14:tracePt t="107209" x="7926388" y="6016625"/>
          <p14:tracePt t="107233" x="7926388" y="6008688"/>
          <p14:tracePt t="107249" x="7926388" y="5999163"/>
          <p14:tracePt t="107265" x="7935913" y="5999163"/>
          <p14:tracePt t="107602" x="7926388" y="5973763"/>
          <p14:tracePt t="107610" x="7918450" y="5965825"/>
          <p14:tracePt t="107618" x="7893050" y="5932488"/>
          <p14:tracePt t="107626" x="7875588" y="5905500"/>
          <p14:tracePt t="107636" x="7867650" y="5880100"/>
          <p14:tracePt t="107642" x="7859713" y="5838825"/>
          <p14:tracePt t="107651" x="7859713" y="5788025"/>
          <p14:tracePt t="107658" x="7859713" y="5719763"/>
          <p14:tracePt t="107667" x="7859713" y="5634038"/>
          <p14:tracePt t="107674" x="7850188" y="5549900"/>
          <p14:tracePt t="107683" x="7842250" y="5464175"/>
          <p14:tracePt t="107690" x="7842250" y="5395913"/>
          <p14:tracePt t="107699" x="7842250" y="5327650"/>
          <p14:tracePt t="107705" x="7842250" y="5286375"/>
          <p14:tracePt t="107715" x="7842250" y="5243513"/>
          <p14:tracePt t="107795" x="7832725" y="5235575"/>
          <p14:tracePt t="107843" x="7842250" y="5235575"/>
          <p14:tracePt t="107851" x="7842250" y="5251450"/>
          <p14:tracePt t="107859" x="7842250" y="5276850"/>
          <p14:tracePt t="107868" x="7850188" y="5319713"/>
          <p14:tracePt t="107874" x="7859713" y="5362575"/>
          <p14:tracePt t="107884" x="7867650" y="5413375"/>
          <p14:tracePt t="107890" x="7875588" y="5456238"/>
          <p14:tracePt t="107898" x="7885113" y="5507038"/>
          <p14:tracePt t="107905" x="7885113" y="5557838"/>
          <p14:tracePt t="107915" x="7867650" y="5600700"/>
          <p14:tracePt t="107922" x="7850188" y="5634038"/>
          <p14:tracePt t="107930" x="7832725" y="5659438"/>
          <p14:tracePt t="107937" x="7824788" y="5659438"/>
          <p14:tracePt t="107954" x="7816850" y="5659438"/>
          <p14:tracePt t="107970" x="7791450" y="5651500"/>
          <p14:tracePt t="107978" x="7781925" y="5641975"/>
          <p14:tracePt t="107985" x="7766050" y="5600700"/>
          <p14:tracePt t="107994" x="7731125" y="5549900"/>
          <p14:tracePt t="108001" x="7697788" y="5489575"/>
          <p14:tracePt t="108009" x="7654925" y="5413375"/>
          <p14:tracePt t="108017" x="7612063" y="5337175"/>
          <p14:tracePt t="108026" x="7586663" y="5243513"/>
          <p14:tracePt t="108033" x="7570788" y="5149850"/>
          <p14:tracePt t="108042" x="7553325" y="5064125"/>
          <p14:tracePt t="108050" x="7545388" y="4987925"/>
          <p14:tracePt t="108057" x="7545388" y="4919663"/>
          <p14:tracePt t="108066" x="7535863" y="4852988"/>
          <p14:tracePt t="108074" x="7527925" y="4792663"/>
          <p14:tracePt t="108083" x="7510463" y="4724400"/>
          <p14:tracePt t="108090" x="7477125" y="4657725"/>
          <p14:tracePt t="108100" x="7459663" y="4622800"/>
          <p14:tracePt t="108105" x="7426325" y="4572000"/>
          <p14:tracePt t="108115" x="7391400" y="4529138"/>
          <p14:tracePt t="108121" x="7340600" y="4478338"/>
          <p14:tracePt t="108131" x="7289800" y="4445000"/>
          <p14:tracePt t="108138" x="7229475" y="4427538"/>
          <p14:tracePt t="108148" x="7170738" y="4410075"/>
          <p14:tracePt t="108154" x="7094538" y="4402138"/>
          <p14:tracePt t="108164" x="7018338" y="4394200"/>
          <p14:tracePt t="108169" x="6924675" y="4384675"/>
          <p14:tracePt t="108181" x="6848475" y="4368800"/>
          <p14:tracePt t="108186" x="6762750" y="4368800"/>
          <p14:tracePt t="108194" x="6694488" y="4359275"/>
          <p14:tracePt t="108201" x="6661150" y="4359275"/>
          <p14:tracePt t="108214" x="6653213" y="4359275"/>
          <p14:tracePt t="108219" x="6643688" y="4351338"/>
          <p14:tracePt t="108241" x="6643688" y="4341813"/>
          <p14:tracePt t="108249" x="6661150" y="4325938"/>
          <p14:tracePt t="108257" x="6686550" y="4316413"/>
          <p14:tracePt t="108265" x="6704013" y="4316413"/>
          <p14:tracePt t="108273" x="6729413" y="4316413"/>
          <p14:tracePt t="108281" x="6780213" y="4316413"/>
          <p14:tracePt t="108289" x="6856413" y="4351338"/>
          <p14:tracePt t="108298" x="6907213" y="4402138"/>
          <p14:tracePt t="108305" x="6967538" y="4460875"/>
          <p14:tracePt t="108315" x="7008813" y="4538663"/>
          <p14:tracePt t="108321" x="7051675" y="4622800"/>
          <p14:tracePt t="108331" x="7085013" y="4716463"/>
          <p14:tracePt t="108337" x="7102475" y="4818063"/>
          <p14:tracePt t="108347" x="7112000" y="4962525"/>
          <p14:tracePt t="108353" x="7137400" y="5106988"/>
          <p14:tracePt t="108363" x="7145338" y="5226050"/>
          <p14:tracePt t="108369" x="7145338" y="5337175"/>
          <p14:tracePt t="108377" x="7145338" y="5446713"/>
          <p14:tracePt t="108385" x="7145338" y="5549900"/>
          <p14:tracePt t="108393" x="7145338" y="5634038"/>
          <p14:tracePt t="108401" x="7137400" y="5676900"/>
          <p14:tracePt t="108409" x="7137400" y="5727700"/>
          <p14:tracePt t="108417" x="7119938" y="5735638"/>
          <p14:tracePt t="108425" x="7112000" y="5761038"/>
          <p14:tracePt t="108433" x="7102475" y="5770563"/>
          <p14:tracePt t="108441" x="7094538" y="5788025"/>
          <p14:tracePt t="108449" x="7085013" y="5803900"/>
          <p14:tracePt t="108457" x="7069138" y="5821363"/>
          <p14:tracePt t="108465" x="7059613" y="5829300"/>
          <p14:tracePt t="108482" x="7043738" y="5846763"/>
          <p14:tracePt t="108489" x="7043738" y="5864225"/>
          <p14:tracePt t="108498" x="7026275" y="5864225"/>
          <p14:tracePt t="108505" x="7018338" y="5880100"/>
          <p14:tracePt t="108514" x="6992938" y="5897563"/>
          <p14:tracePt t="108521" x="6975475" y="5915025"/>
          <p14:tracePt t="108531" x="6967538" y="5932488"/>
          <p14:tracePt t="108537" x="6950075" y="5940425"/>
          <p14:tracePt t="108547" x="6942138" y="5965825"/>
          <p14:tracePt t="108553" x="6924675" y="5983288"/>
          <p14:tracePt t="108563" x="6899275" y="5999163"/>
          <p14:tracePt t="108569" x="6873875" y="6016625"/>
          <p14:tracePt t="108577" x="6856413" y="6024563"/>
          <p14:tracePt t="108584" x="6823075" y="6049963"/>
          <p14:tracePt t="108592" x="6788150" y="6067425"/>
          <p14:tracePt t="108601" x="6745288" y="6076950"/>
          <p14:tracePt t="108609" x="6719888" y="6102350"/>
          <p14:tracePt t="108617" x="6694488" y="6118225"/>
          <p14:tracePt t="108625" x="6669088" y="6127750"/>
          <p14:tracePt t="108633" x="6653213" y="6143625"/>
          <p14:tracePt t="108641" x="6626225" y="6153150"/>
          <p14:tracePt t="108649" x="6618288" y="6161088"/>
          <p14:tracePt t="108657" x="6600825" y="6169025"/>
          <p14:tracePt t="108665" x="6600825" y="6178550"/>
          <p14:tracePt t="108673" x="6575425" y="6178550"/>
          <p14:tracePt t="108689" x="6567488" y="6178550"/>
          <p14:tracePt t="108698" x="6567488" y="6186488"/>
          <p14:tracePt t="108714" x="6567488" y="6194425"/>
          <p14:tracePt t="108721" x="6567488" y="6203950"/>
          <p14:tracePt t="108731" x="6567488" y="6211888"/>
          <p14:tracePt t="108737" x="6567488" y="6221413"/>
          <p14:tracePt t="108746" x="6567488" y="6229350"/>
          <p14:tracePt t="108753" x="6567488" y="6237288"/>
          <p14:tracePt t="108764" x="6567488" y="6246813"/>
          <p14:tracePt t="108769" x="6575425" y="6262688"/>
          <p14:tracePt t="108779" x="6592888" y="6288088"/>
          <p14:tracePt t="108785" x="6600825" y="6313488"/>
          <p14:tracePt t="108793" x="6626225" y="6330950"/>
          <p14:tracePt t="108801" x="6643688" y="6373813"/>
          <p14:tracePt t="108809" x="6669088" y="6391275"/>
          <p14:tracePt t="108817" x="6669088" y="6399213"/>
          <p14:tracePt t="108825" x="6678613" y="6424613"/>
          <p14:tracePt t="108833" x="6686550" y="6424613"/>
          <p14:tracePt t="108841" x="6686550" y="6432550"/>
          <p14:tracePt t="108865" x="6686550" y="6442075"/>
          <p14:tracePt t="108874" x="6694488" y="6442075"/>
          <p14:tracePt t="108883" x="6704013" y="6457950"/>
          <p14:tracePt t="108890" x="6711950" y="6457950"/>
          <p14:tracePt t="108899" x="6711950" y="6467475"/>
          <p14:tracePt t="108905" x="6719888" y="6467475"/>
          <p14:tracePt t="108915" x="6745288" y="6467475"/>
          <p14:tracePt t="108922" x="6754813" y="6475413"/>
          <p14:tracePt t="108931" x="6762750" y="6475413"/>
          <p14:tracePt t="108937" x="6788150" y="6483350"/>
          <p14:tracePt t="108949" x="6805613" y="6483350"/>
          <p14:tracePt t="108954" x="6823075" y="6483350"/>
          <p14:tracePt t="108965" x="6848475" y="6483350"/>
          <p14:tracePt t="108969" x="6856413" y="6483350"/>
          <p14:tracePt t="108980" x="6881813" y="6483350"/>
          <p14:tracePt t="108986" x="6889750" y="6475413"/>
          <p14:tracePt t="108993" x="6924675" y="6475413"/>
          <p14:tracePt t="109001" x="6967538" y="6457950"/>
          <p14:tracePt t="109010" x="6983413" y="6450013"/>
          <p14:tracePt t="109017" x="7018338" y="6442075"/>
          <p14:tracePt t="109026" x="7059613" y="6424613"/>
          <p14:tracePt t="109033" x="7102475" y="6424613"/>
          <p14:tracePt t="109041" x="7153275" y="6416675"/>
          <p14:tracePt t="109049" x="7188200" y="6416675"/>
          <p14:tracePt t="109058" x="7213600" y="6416675"/>
          <p14:tracePt t="109065" x="7239000" y="6407150"/>
          <p14:tracePt t="109073" x="7246938" y="6399213"/>
          <p14:tracePt t="109090" x="7256463" y="6399213"/>
          <p14:tracePt t="109100" x="7264400" y="6399213"/>
          <p14:tracePt t="109105" x="7272338" y="6381750"/>
          <p14:tracePt t="109121" x="7289800" y="6365875"/>
          <p14:tracePt t="109131" x="7297738" y="6365875"/>
          <p14:tracePt t="109137" x="7315200" y="6348413"/>
          <p14:tracePt t="109147" x="7332663" y="6338888"/>
          <p14:tracePt t="109166" x="7348538" y="6330950"/>
          <p14:tracePt t="109217" x="7358063" y="6330950"/>
          <p14:tracePt t="109233" x="7366000" y="6330950"/>
          <p14:tracePt t="109241" x="7373938" y="6330950"/>
          <p14:tracePt t="109249" x="7383463" y="6330950"/>
          <p14:tracePt t="109690" x="7383463" y="6323013"/>
          <p14:tracePt t="109705" x="7373938" y="6305550"/>
          <p14:tracePt t="109714" x="7358063" y="6288088"/>
          <p14:tracePt t="109721" x="7323138" y="6262688"/>
          <p14:tracePt t="109730" x="7307263" y="6254750"/>
          <p14:tracePt t="109737" x="7272338" y="6221413"/>
          <p14:tracePt t="109746" x="7246938" y="6186488"/>
          <p14:tracePt t="109753" x="7204075" y="6161088"/>
          <p14:tracePt t="109764" x="7153275" y="6118225"/>
          <p14:tracePt t="109769" x="7102475" y="6076950"/>
          <p14:tracePt t="109778" x="7026275" y="6016625"/>
          <p14:tracePt t="109785" x="6950075" y="5965825"/>
          <p14:tracePt t="109793" x="6899275" y="5932488"/>
          <p14:tracePt t="109801" x="6838950" y="5889625"/>
          <p14:tracePt t="109809" x="6805613" y="5846763"/>
          <p14:tracePt t="109817" x="6797675" y="5838825"/>
          <p14:tracePt t="109825" x="6797675" y="5821363"/>
          <p14:tracePt t="109833" x="6797675" y="5795963"/>
          <p14:tracePt t="109848" x="6797675" y="5770563"/>
          <p14:tracePt t="109857" x="6797675" y="5745163"/>
          <p14:tracePt t="109865" x="6797675" y="5727700"/>
          <p14:tracePt t="109873" x="6788150" y="5702300"/>
          <p14:tracePt t="109881" x="6780213" y="5676900"/>
          <p14:tracePt t="109898" x="6754813" y="5626100"/>
          <p14:tracePt t="109905" x="6745288" y="5608638"/>
          <p14:tracePt t="109915" x="6737350" y="5608638"/>
          <p14:tracePt t="109921" x="6719888" y="5591175"/>
          <p14:tracePt t="109962" x="6704013" y="5591175"/>
          <p14:tracePt t="109969" x="6694488" y="5591175"/>
          <p14:tracePt t="109978" x="6669088" y="5591175"/>
          <p14:tracePt t="109985" x="6653213" y="5591175"/>
          <p14:tracePt t="109998" x="6618288" y="5591175"/>
          <p14:tracePt t="110005" x="6584950" y="5583238"/>
          <p14:tracePt t="110014" x="6542088" y="5583238"/>
          <p14:tracePt t="110021" x="6508750" y="5583238"/>
          <p14:tracePt t="110031" x="6491288" y="5575300"/>
          <p14:tracePt t="110037" x="6473825" y="5575300"/>
          <p14:tracePt t="110047" x="6465888" y="5575300"/>
          <p14:tracePt t="110064" x="6456363" y="5565775"/>
          <p14:tracePt t="110127" x="6448425" y="5565775"/>
          <p14:tracePt t="110134" x="6440488" y="5565775"/>
          <p14:tracePt t="110143" x="6440488" y="5557838"/>
          <p14:tracePt t="110238" x="6440488" y="5549900"/>
          <p14:tracePt t="110246" x="6448425" y="5540375"/>
          <p14:tracePt t="110254" x="6456363" y="5540375"/>
          <p14:tracePt t="110269" x="6473825" y="5532438"/>
          <p14:tracePt t="110279" x="6491288" y="5532438"/>
          <p14:tracePt t="110286" x="6516688" y="5532438"/>
          <p14:tracePt t="110293" x="6542088" y="5532438"/>
          <p14:tracePt t="110301" x="6575425" y="5540375"/>
          <p14:tracePt t="110310" x="6592888" y="5540375"/>
          <p14:tracePt t="110318" x="6610350" y="5557838"/>
          <p14:tracePt t="110325" x="6635750" y="5575300"/>
          <p14:tracePt t="110333" x="6653213" y="5591175"/>
          <p14:tracePt t="110341" x="6669088" y="5600700"/>
          <p14:tracePt t="110349" x="6686550" y="5626100"/>
          <p14:tracePt t="110358" x="6719888" y="5641975"/>
          <p14:tracePt t="110368" x="6762750" y="5676900"/>
          <p14:tracePt t="110373" x="6788150" y="5710238"/>
          <p14:tracePt t="110382" x="6831013" y="5735638"/>
          <p14:tracePt t="110390" x="6856413" y="5761038"/>
          <p14:tracePt t="110398" x="6889750" y="5778500"/>
          <p14:tracePt t="110405" x="6915150" y="5803900"/>
          <p14:tracePt t="110415" x="6950075" y="5829300"/>
          <p14:tracePt t="110422" x="6975475" y="5846763"/>
          <p14:tracePt t="110432" x="7008813" y="5864225"/>
          <p14:tracePt t="110437" x="7034213" y="5889625"/>
          <p14:tracePt t="110448" x="7069138" y="5905500"/>
          <p14:tracePt t="110454" x="7077075" y="5922963"/>
          <p14:tracePt t="110465" x="7102475" y="5948363"/>
          <p14:tracePt t="110470" x="7127875" y="5965825"/>
          <p14:tracePt t="110481" x="7137400" y="5983288"/>
          <p14:tracePt t="110485" x="7153275" y="5991225"/>
          <p14:tracePt t="110495" x="7170738" y="6008688"/>
          <p14:tracePt t="110501" x="7178675" y="6016625"/>
          <p14:tracePt t="110510" x="7188200" y="6042025"/>
          <p14:tracePt t="110517" x="7196138" y="6067425"/>
          <p14:tracePt t="110526" x="7213600" y="6084888"/>
          <p14:tracePt t="110541" x="7213600" y="6102350"/>
          <p14:tracePt t="110549" x="7221538" y="6102350"/>
          <p14:tracePt t="110557" x="7229475" y="6110288"/>
          <p14:tracePt t="110606" x="7239000" y="6127750"/>
          <p14:tracePt t="110614" x="7246938" y="6127750"/>
          <p14:tracePt t="110622" x="7256463" y="6135688"/>
          <p14:tracePt t="110632" x="7264400" y="6143625"/>
          <p14:tracePt t="110637" x="7281863" y="6153150"/>
          <p14:tracePt t="110648" x="7281863" y="6161088"/>
          <p14:tracePt t="110653" x="7289800" y="6161088"/>
          <p14:tracePt t="110669" x="7297738" y="6169025"/>
          <p14:tracePt t="110685" x="7307263" y="6178550"/>
          <p14:tracePt t="110701" x="7323138" y="6186488"/>
          <p14:tracePt t="110709" x="7332663" y="6194425"/>
          <p14:tracePt t="110717" x="7348538" y="6221413"/>
          <p14:tracePt t="110724" x="7373938" y="6237288"/>
          <p14:tracePt t="110732" x="7416800" y="6272213"/>
          <p14:tracePt t="110741" x="7426325" y="6280150"/>
          <p14:tracePt t="110749" x="7451725" y="6297613"/>
          <p14:tracePt t="110757" x="7467600" y="6305550"/>
          <p14:tracePt t="110765" x="7485063" y="6305550"/>
          <p14:tracePt t="110773" x="7493000" y="6323013"/>
          <p14:tracePt t="110781" x="7502525" y="6323013"/>
          <p14:tracePt t="110789" x="7518400" y="6330950"/>
          <p14:tracePt t="110798" x="7527925" y="6338888"/>
          <p14:tracePt t="110806" x="7545388" y="6348413"/>
          <p14:tracePt t="110815" x="7553325" y="6365875"/>
          <p14:tracePt t="110831" x="7561263" y="6373813"/>
          <p14:tracePt t="110847" x="7570788" y="6373813"/>
          <p14:tracePt t="111927" x="7561263" y="6373813"/>
          <p14:tracePt t="111935" x="7553325" y="6373813"/>
          <p14:tracePt t="111943" x="7545388" y="6373813"/>
          <p14:tracePt t="111951" x="7535863" y="6365875"/>
          <p14:tracePt t="111958" x="7518400" y="6356350"/>
          <p14:tracePt t="111974" x="7510463" y="6356350"/>
          <p14:tracePt t="112023" x="7493000" y="6356350"/>
          <p14:tracePt t="112039" x="7485063" y="6356350"/>
          <p14:tracePt t="112543" x="7493000" y="6356350"/>
          <p14:tracePt t="112549" x="7502525" y="6356350"/>
          <p14:tracePt t="112574" x="7510463" y="6356350"/>
          <p14:tracePt t="112590" x="7527925" y="6356350"/>
          <p14:tracePt t="112599" x="7535863" y="6356350"/>
          <p14:tracePt t="112607" x="7545388" y="6356350"/>
          <p14:tracePt t="112616" x="7553325" y="6365875"/>
          <p14:tracePt t="112638" x="7561263" y="6365875"/>
          <p14:tracePt t="112655" x="7570788" y="6365875"/>
          <p14:tracePt t="112668" x="7578725" y="6365875"/>
          <p14:tracePt t="112737" x="7586663" y="6365875"/>
          <p14:tracePt t="113051" x="7596188" y="6365875"/>
          <p14:tracePt t="113067" x="7604125" y="6365875"/>
          <p14:tracePt t="113075" x="7612063" y="6365875"/>
          <p14:tracePt t="113091" x="7621588" y="6365875"/>
          <p14:tracePt t="113116" x="7637463" y="6365875"/>
          <p14:tracePt t="113132" x="7646988" y="6373813"/>
          <p14:tracePt t="113163" x="7654925" y="6373813"/>
          <p14:tracePt t="113339" x="7662863" y="6373813"/>
          <p14:tracePt t="113371" x="7680325" y="6373813"/>
          <p14:tracePt t="113387" x="7688263" y="6365875"/>
          <p14:tracePt t="113396" x="7688263" y="6356350"/>
          <p14:tracePt t="113404" x="7697788" y="6356350"/>
          <p14:tracePt t="113411" x="7697788" y="6348413"/>
          <p14:tracePt t="115167" x="7688263" y="6348413"/>
          <p14:tracePt t="115183" x="7672388" y="6348413"/>
          <p14:tracePt t="115190" x="7662863" y="6348413"/>
          <p14:tracePt t="115199" x="7654925" y="6348413"/>
          <p14:tracePt t="115220" x="7646988" y="6348413"/>
          <p14:tracePt t="115233" x="7646988" y="6338888"/>
          <p14:tracePt t="115246" x="7637463" y="6338888"/>
          <p14:tracePt t="115375" x="7646988" y="6338888"/>
          <p14:tracePt t="115479" x="7637463" y="6338888"/>
          <p14:tracePt t="115487" x="7612063" y="6338888"/>
          <p14:tracePt t="115497" x="7586663" y="6348413"/>
          <p14:tracePt t="115503" x="7561263" y="6356350"/>
          <p14:tracePt t="115515" x="7535863" y="6365875"/>
          <p14:tracePt t="115518" x="7518400" y="6365875"/>
          <p14:tracePt t="115526" x="7502525" y="6373813"/>
          <p14:tracePt t="115534" x="7493000" y="6373813"/>
          <p14:tracePt t="115542" x="7477125" y="6381750"/>
          <p14:tracePt t="115550" x="7459663" y="6381750"/>
          <p14:tracePt t="115558" x="7442200" y="6381750"/>
          <p14:tracePt t="115566" x="7434263" y="6381750"/>
          <p14:tracePt t="115574" x="7426325" y="6381750"/>
          <p14:tracePt t="115582" x="7408863" y="6381750"/>
          <p14:tracePt t="115598" x="7400925" y="6381750"/>
          <p14:tracePt t="115606" x="7391400" y="6381750"/>
          <p14:tracePt t="115695" x="7400925" y="6381750"/>
          <p14:tracePt t="115712" x="7434263" y="6391275"/>
          <p14:tracePt t="115719" x="7459663" y="6407150"/>
          <p14:tracePt t="115727" x="7477125" y="6416675"/>
          <p14:tracePt t="115735" x="7510463" y="6424613"/>
          <p14:tracePt t="115743" x="7545388" y="6442075"/>
          <p14:tracePt t="115752" x="7570788" y="6457950"/>
          <p14:tracePt t="115758" x="7604125" y="6467475"/>
          <p14:tracePt t="115765" x="7629525" y="6483350"/>
          <p14:tracePt t="115773" x="7637463" y="6492875"/>
          <p14:tracePt t="115782" x="7646988" y="6492875"/>
          <p14:tracePt t="115871" x="7637463" y="6492875"/>
          <p14:tracePt t="115881" x="7612063" y="6492875"/>
          <p14:tracePt t="115885" x="7578725" y="6492875"/>
          <p14:tracePt t="115895" x="7561263" y="6483350"/>
          <p14:tracePt t="115901" x="7535863" y="6475413"/>
          <p14:tracePt t="115909" x="7493000" y="6467475"/>
          <p14:tracePt t="115917" x="7467600" y="6457950"/>
          <p14:tracePt t="115925" x="7434263" y="6442075"/>
          <p14:tracePt t="115933" x="7400925" y="6416675"/>
          <p14:tracePt t="115941" x="7373938" y="6399213"/>
          <p14:tracePt t="115949" x="7358063" y="6381750"/>
          <p14:tracePt t="115957" x="7348538" y="6365875"/>
          <p14:tracePt t="115973" x="7340600" y="6348413"/>
          <p14:tracePt t="115981" x="7340600" y="6330950"/>
          <p14:tracePt t="115989" x="7340600" y="6313488"/>
          <p14:tracePt t="115997" x="7340600" y="6297613"/>
          <p14:tracePt t="116005" x="7340600" y="6272213"/>
          <p14:tracePt t="116013" x="7340600" y="6254750"/>
          <p14:tracePt t="116021" x="7340600" y="6237288"/>
          <p14:tracePt t="116029" x="7340600" y="6203950"/>
          <p14:tracePt t="116037" x="7340600" y="6178550"/>
          <p14:tracePt t="116046" x="7358063" y="6153150"/>
          <p14:tracePt t="116053" x="7373938" y="6135688"/>
          <p14:tracePt t="116062" x="7400925" y="6110288"/>
          <p14:tracePt t="116069" x="7442200" y="6076950"/>
          <p14:tracePt t="116079" x="7467600" y="6059488"/>
          <p14:tracePt t="116085" x="7502525" y="6042025"/>
          <p14:tracePt t="116095" x="7535863" y="6034088"/>
          <p14:tracePt t="116101" x="7553325" y="6034088"/>
          <p14:tracePt t="116109" x="7586663" y="6034088"/>
          <p14:tracePt t="116117" x="7621588" y="6042025"/>
          <p14:tracePt t="116125" x="7646988" y="6049963"/>
          <p14:tracePt t="116133" x="7672388" y="6076950"/>
          <p14:tracePt t="116141" x="7688263" y="6092825"/>
          <p14:tracePt t="116149" x="7723188" y="6135688"/>
          <p14:tracePt t="116157" x="7756525" y="6169025"/>
          <p14:tracePt t="116165" x="7766050" y="6186488"/>
          <p14:tracePt t="116173" x="7773988" y="6203950"/>
          <p14:tracePt t="116181" x="7781925" y="6229350"/>
          <p14:tracePt t="116190" x="7791450" y="6272213"/>
          <p14:tracePt t="116197" x="7799388" y="6297613"/>
          <p14:tracePt t="116205" x="7799388" y="6305550"/>
          <p14:tracePt t="116213" x="7799388" y="6313488"/>
          <p14:tracePt t="116222" x="7799388" y="6330950"/>
          <p14:tracePt t="116231" x="7791450" y="6330950"/>
          <p14:tracePt t="116237" x="7781925" y="6348413"/>
          <p14:tracePt t="116246" x="7748588" y="6348413"/>
          <p14:tracePt t="116254" x="7723188" y="6348413"/>
          <p14:tracePt t="116263" x="7697788" y="6348413"/>
          <p14:tracePt t="116269" x="7662863" y="6348413"/>
          <p14:tracePt t="116279" x="7629525" y="6348413"/>
          <p14:tracePt t="116285" x="7578725" y="6330950"/>
          <p14:tracePt t="116296" x="7561263" y="6313488"/>
          <p14:tracePt t="116301" x="7545388" y="6297613"/>
          <p14:tracePt t="116317" x="7535863" y="6288088"/>
          <p14:tracePt t="116325" x="7527925" y="6272213"/>
          <p14:tracePt t="116333" x="7527925" y="6254750"/>
          <p14:tracePt t="116341" x="7527925" y="6237288"/>
          <p14:tracePt t="116349" x="7527925" y="6221413"/>
          <p14:tracePt t="116357" x="7527925" y="6211888"/>
          <p14:tracePt t="116366" x="7527925" y="6203950"/>
          <p14:tracePt t="116373" x="7527925" y="6186488"/>
          <p14:tracePt t="116381" x="7535863" y="6178550"/>
          <p14:tracePt t="116389" x="7553325" y="6169025"/>
          <p14:tracePt t="116397" x="7561263" y="6161088"/>
          <p14:tracePt t="116405" x="7586663" y="6143625"/>
          <p14:tracePt t="116415" x="7629525" y="6143625"/>
          <p14:tracePt t="116421" x="7662863" y="6143625"/>
          <p14:tracePt t="116431" x="7697788" y="6143625"/>
          <p14:tracePt t="116437" x="7705725" y="6143625"/>
          <p14:tracePt t="116446" x="7731125" y="6153150"/>
          <p14:tracePt t="116453" x="7740650" y="6153150"/>
          <p14:tracePt t="116462" x="7740650" y="6169025"/>
          <p14:tracePt t="116469" x="7748588" y="6194425"/>
          <p14:tracePt t="116478" x="7756525" y="6203950"/>
          <p14:tracePt t="116485" x="7766050" y="6229350"/>
          <p14:tracePt t="116496" x="7766050" y="6237288"/>
          <p14:tracePt t="116501" x="7773988" y="6254750"/>
          <p14:tracePt t="116525" x="7773988" y="6262688"/>
          <p14:tracePt t="116533" x="7773988" y="6272213"/>
          <p14:tracePt t="116542" x="7773988" y="6280150"/>
          <p14:tracePt t="116549" x="7766050" y="6280150"/>
          <p14:tracePt t="116557" x="7731125" y="6297613"/>
          <p14:tracePt t="116565" x="7697788" y="6297613"/>
          <p14:tracePt t="116574" x="7680325" y="6297613"/>
          <p14:tracePt t="116581" x="7654925" y="6297613"/>
          <p14:tracePt t="116589" x="7621588" y="6297613"/>
          <p14:tracePt t="116597" x="7586663" y="6297613"/>
          <p14:tracePt t="116606" x="7545388" y="6297613"/>
          <p14:tracePt t="116614" x="7485063" y="6297613"/>
          <p14:tracePt t="116621" x="7434263" y="6297613"/>
          <p14:tracePt t="116631" x="7400925" y="6288088"/>
          <p14:tracePt t="116637" x="7358063" y="6272213"/>
          <p14:tracePt t="116647" x="7332663" y="6254750"/>
          <p14:tracePt t="116653" x="7297738" y="6211888"/>
          <p14:tracePt t="116664" x="7264400" y="6169025"/>
          <p14:tracePt t="116669" x="7256463" y="6143625"/>
          <p14:tracePt t="116678" x="7239000" y="6110288"/>
          <p14:tracePt t="116686" x="7229475" y="6084888"/>
          <p14:tracePt t="116696" x="7221538" y="6059488"/>
          <p14:tracePt t="116701" x="7221538" y="6034088"/>
          <p14:tracePt t="116712" x="7221538" y="6008688"/>
          <p14:tracePt t="116717" x="7229475" y="5973763"/>
          <p14:tracePt t="116725" x="7246938" y="5948363"/>
          <p14:tracePt t="116733" x="7272338" y="5915025"/>
          <p14:tracePt t="116744" x="7307263" y="5897563"/>
          <p14:tracePt t="116749" x="7340600" y="5880100"/>
          <p14:tracePt t="116757" x="7391400" y="5872163"/>
          <p14:tracePt t="116765" x="7442200" y="5880100"/>
          <p14:tracePt t="116773" x="7477125" y="5897563"/>
          <p14:tracePt t="116781" x="7510463" y="5922963"/>
          <p14:tracePt t="116789" x="7545388" y="5965825"/>
          <p14:tracePt t="116798" x="7561263" y="5991225"/>
          <p14:tracePt t="116805" x="7578725" y="6024563"/>
          <p14:tracePt t="116815" x="7596188" y="6059488"/>
          <p14:tracePt t="116821" x="7612063" y="6102350"/>
          <p14:tracePt t="116830" x="7612063" y="6127750"/>
          <p14:tracePt t="116838" x="7621588" y="6153150"/>
          <p14:tracePt t="116847" x="7621588" y="6169025"/>
          <p14:tracePt t="116853" x="7621588" y="6186488"/>
          <p14:tracePt t="116863" x="7621588" y="6203950"/>
          <p14:tracePt t="116869" x="7604125" y="6229350"/>
          <p14:tracePt t="116879" x="7578725" y="6237288"/>
          <p14:tracePt t="116899" x="7493000" y="6272213"/>
          <p14:tracePt t="116901" x="7442200" y="6280150"/>
          <p14:tracePt t="116911" x="7408863" y="6280150"/>
          <p14:tracePt t="116917" x="7358063" y="6280150"/>
          <p14:tracePt t="116926" x="7315200" y="6280150"/>
          <p14:tracePt t="116933" x="7281863" y="6280150"/>
          <p14:tracePt t="116941" x="7256463" y="6280150"/>
          <p14:tracePt t="116949" x="7239000" y="6272213"/>
          <p14:tracePt t="116958" x="7229475" y="6254750"/>
          <p14:tracePt t="116965" x="7221538" y="6246813"/>
          <p14:tracePt t="116973" x="7221538" y="6237288"/>
          <p14:tracePt t="116981" x="7221538" y="6221413"/>
          <p14:tracePt t="116990" x="7221538" y="6203950"/>
          <p14:tracePt t="116997" x="7221538" y="6186488"/>
          <p14:tracePt t="117005" x="7221538" y="6169025"/>
          <p14:tracePt t="117014" x="7229475" y="6153150"/>
          <p14:tracePt t="117022" x="7246938" y="6135688"/>
          <p14:tracePt t="117031" x="7264400" y="6118225"/>
          <p14:tracePt t="117038" x="7281863" y="6102350"/>
          <p14:tracePt t="117047" x="7307263" y="6102350"/>
          <p14:tracePt t="117053" x="7348538" y="6102350"/>
          <p14:tracePt t="117063" x="7391400" y="6102350"/>
          <p14:tracePt t="117069" x="7459663" y="6102350"/>
          <p14:tracePt t="117079" x="7518400" y="6110288"/>
          <p14:tracePt t="117085" x="7596188" y="6135688"/>
          <p14:tracePt t="117096" x="7654925" y="6169025"/>
          <p14:tracePt t="117102" x="7697788" y="6194425"/>
          <p14:tracePt t="117112" x="7723188" y="6211888"/>
          <p14:tracePt t="117117" x="7731125" y="6229350"/>
          <p14:tracePt t="117126" x="7731125" y="6246813"/>
          <p14:tracePt t="117141" x="7731125" y="6262688"/>
          <p14:tracePt t="117149" x="7731125" y="6272213"/>
          <p14:tracePt t="117157" x="7723188" y="6280150"/>
          <p14:tracePt t="117165" x="7715250" y="6288088"/>
          <p14:tracePt t="117181" x="7688263" y="6297613"/>
          <p14:tracePt t="117189" x="7672388" y="6297613"/>
          <p14:tracePt t="117197" x="7654925" y="6297613"/>
          <p14:tracePt t="117204" x="7629525" y="6297613"/>
          <p14:tracePt t="117213" x="7621588" y="6297613"/>
          <p14:tracePt t="117220" x="7604125" y="6297613"/>
          <p14:tracePt t="117231" x="7570788" y="6297613"/>
          <p14:tracePt t="117237" x="7553325" y="6280150"/>
          <p14:tracePt t="117247" x="7535863" y="6272213"/>
          <p14:tracePt t="117253" x="7527925" y="6254750"/>
          <p14:tracePt t="117269" x="7518400" y="6237288"/>
          <p14:tracePt t="117280" x="7518400" y="6221413"/>
          <p14:tracePt t="117285" x="7518400" y="6203950"/>
          <p14:tracePt t="117301" x="7518400" y="6186488"/>
          <p14:tracePt t="117678" x="7518400" y="6178550"/>
          <p14:tracePt t="118105" x="7493000" y="6194425"/>
          <p14:tracePt t="118113" x="7493000" y="6203950"/>
          <p14:tracePt t="118121" x="7477125" y="6221413"/>
          <p14:tracePt t="118130" x="7459663" y="6229350"/>
          <p14:tracePt t="118137" x="7442200" y="6237288"/>
          <p14:tracePt t="118146" x="7400925" y="6262688"/>
          <p14:tracePt t="118153" x="7340600" y="6288088"/>
          <p14:tracePt t="118163" x="7281863" y="6313488"/>
          <p14:tracePt t="118169" x="7204075" y="6338888"/>
          <p14:tracePt t="118179" x="7137400" y="6365875"/>
          <p14:tracePt t="118185" x="7043738" y="6391275"/>
          <p14:tracePt t="118195" x="6950075" y="6432550"/>
          <p14:tracePt t="118201" x="6856413" y="6457950"/>
          <p14:tracePt t="118212" x="6770688" y="6483350"/>
          <p14:tracePt t="118217" x="6704013" y="6500813"/>
          <p14:tracePt t="118225" x="6643688" y="6510338"/>
          <p14:tracePt t="118233" x="6635750" y="6518275"/>
          <p14:tracePt t="118241" x="6618288" y="6518275"/>
          <p14:tracePt t="118250" x="6600825" y="6518275"/>
          <p14:tracePt t="118257" x="6584950" y="6518275"/>
          <p14:tracePt t="118273" x="6575425" y="6518275"/>
          <p14:tracePt t="118280" x="6567488" y="6518275"/>
          <p14:tracePt t="118361" x="6575425" y="6518275"/>
          <p14:tracePt t="118369" x="6584950" y="6518275"/>
          <p14:tracePt t="118378" x="6600825" y="6518275"/>
          <p14:tracePt t="118385" x="6635750" y="6518275"/>
          <p14:tracePt t="118395" x="6653213" y="6518275"/>
          <p14:tracePt t="118402" x="6686550" y="6518275"/>
          <p14:tracePt t="118412" x="6745288" y="6518275"/>
          <p14:tracePt t="118418" x="6823075" y="6518275"/>
          <p14:tracePt t="118425" x="6899275" y="6518275"/>
          <p14:tracePt t="118434" x="6992938" y="6510338"/>
          <p14:tracePt t="118441" x="7085013" y="6500813"/>
          <p14:tracePt t="118449" x="7162800" y="6483350"/>
          <p14:tracePt t="118458" x="7229475" y="6467475"/>
          <p14:tracePt t="118465" x="7272338" y="6457950"/>
          <p14:tracePt t="118473" x="7281863" y="6450013"/>
          <p14:tracePt t="118481" x="7307263" y="6450013"/>
          <p14:tracePt t="118505" x="7315200" y="6450013"/>
          <p14:tracePt t="118522" x="7323138" y="6442075"/>
          <p14:tracePt t="118537" x="7340600" y="6432550"/>
          <p14:tracePt t="118547" x="7358063" y="6432550"/>
          <p14:tracePt t="118553" x="7366000" y="6416675"/>
          <p14:tracePt t="118564" x="7383463" y="6407150"/>
          <p14:tracePt t="118569" x="7400925" y="6399213"/>
          <p14:tracePt t="118579" x="7426325" y="6381750"/>
          <p14:tracePt t="118586" x="7434263" y="6381750"/>
          <p14:tracePt t="118596" x="7467600" y="6365875"/>
          <p14:tracePt t="118613" x="7477125" y="6356350"/>
          <p14:tracePt t="118618" x="7485063" y="6348413"/>
          <p14:tracePt t="118628" x="7493000" y="6338888"/>
          <p14:tracePt t="118633" x="7502525" y="6313488"/>
          <p14:tracePt t="118642" x="7510463" y="6297613"/>
          <p14:tracePt t="118650" x="7535863" y="6262688"/>
          <p14:tracePt t="118658" x="7553325" y="6229350"/>
          <p14:tracePt t="118665" x="7561263" y="6211888"/>
          <p14:tracePt t="118673" x="7570788" y="6169025"/>
          <p14:tracePt t="118681" x="7586663" y="6127750"/>
          <p14:tracePt t="118689" x="7604125" y="6067425"/>
          <p14:tracePt t="118698" x="7621588" y="6008688"/>
          <p14:tracePt t="118705" x="7637463" y="5932488"/>
          <p14:tracePt t="118714" x="7654925" y="5864225"/>
          <p14:tracePt t="118721" x="7672388" y="5813425"/>
          <p14:tracePt t="118730" x="7688263" y="5753100"/>
          <p14:tracePt t="118737" x="7697788" y="5710238"/>
          <p14:tracePt t="118747" x="7705725" y="5668963"/>
          <p14:tracePt t="118753" x="7715250" y="5641975"/>
          <p14:tracePt t="118763" x="7715250" y="5634038"/>
          <p14:tracePt t="118769" x="7715250" y="5626100"/>
          <p14:tracePt t="118778" x="7715250" y="5608638"/>
          <p14:tracePt t="118785" x="7723188" y="5608638"/>
          <p14:tracePt t="118811" x="7723188" y="5600700"/>
          <p14:tracePt t="118883" x="7723188" y="5626100"/>
          <p14:tracePt t="118889" x="7723188" y="5641975"/>
          <p14:tracePt t="118897" x="7723188" y="5668963"/>
          <p14:tracePt t="118905" x="7723188" y="5710238"/>
          <p14:tracePt t="118913" x="7715250" y="5761038"/>
          <p14:tracePt t="118921" x="7697788" y="5854700"/>
          <p14:tracePt t="118930" x="7672388" y="5948363"/>
          <p14:tracePt t="118937" x="7629525" y="6067425"/>
          <p14:tracePt t="118946" x="7586663" y="6186488"/>
          <p14:tracePt t="118953" x="7561263" y="6288088"/>
          <p14:tracePt t="118962" x="7510463" y="6399213"/>
          <p14:tracePt t="118969" x="7467600" y="6500813"/>
          <p14:tracePt t="118978" x="7416800" y="6586538"/>
          <p14:tracePt t="118985" x="7391400" y="6645275"/>
          <p14:tracePt t="118995" x="7373938" y="6688138"/>
          <p14:tracePt t="119001" x="7358063" y="6696075"/>
          <p14:tracePt t="119011" x="7348538" y="6705600"/>
          <p14:tracePt t="119017" x="7332663" y="6713538"/>
          <p14:tracePt t="119027" x="7315200" y="6713538"/>
          <p14:tracePt t="119033" x="7281863" y="6731000"/>
          <p14:tracePt t="119041" x="7246938" y="6731000"/>
          <p14:tracePt t="119049" x="7221538" y="6731000"/>
          <p14:tracePt t="119057" x="7178675" y="6738938"/>
          <p14:tracePt t="119065" x="7112000" y="6746875"/>
          <p14:tracePt t="119073" x="7026275" y="6746875"/>
          <p14:tracePt t="119081" x="6942138" y="6746875"/>
          <p14:tracePt t="119089" x="6856413" y="6746875"/>
          <p14:tracePt t="119097" x="6788150" y="6746875"/>
          <p14:tracePt t="119105" x="6729413" y="6746875"/>
          <p14:tracePt t="119114" x="6686550" y="6738938"/>
          <p14:tracePt t="119121" x="6643688" y="6731000"/>
          <p14:tracePt t="119146" x="6643688" y="6721475"/>
          <p14:tracePt t="119179" x="6643688" y="6713538"/>
          <p14:tracePt t="119195" x="6661150" y="6705600"/>
          <p14:tracePt t="119202" x="6686550" y="6705600"/>
          <p14:tracePt t="119211" x="6711950" y="6705600"/>
          <p14:tracePt t="119218" x="6729413" y="6696075"/>
          <p14:tracePt t="119225" x="6788150" y="6688138"/>
          <p14:tracePt t="119233" x="6907213" y="6662738"/>
          <p14:tracePt t="119242" x="7018338" y="6645275"/>
          <p14:tracePt t="119250" x="7137400" y="6637338"/>
          <p14:tracePt t="119260" x="7246938" y="6619875"/>
          <p14:tracePt t="119268" x="7340600" y="6602413"/>
          <p14:tracePt t="119273" x="7408863" y="6586538"/>
          <p14:tracePt t="119281" x="7451725" y="6561138"/>
          <p14:tracePt t="119289" x="7459663" y="6551613"/>
          <p14:tracePt t="119297" x="7459663" y="6543675"/>
          <p14:tracePt t="119305" x="7467600" y="6526213"/>
          <p14:tracePt t="119313" x="7467600" y="6510338"/>
          <p14:tracePt t="119321" x="7467600" y="6483350"/>
          <p14:tracePt t="119329" x="7451725" y="6450013"/>
          <p14:tracePt t="119337" x="7442200" y="6432550"/>
          <p14:tracePt t="119345" x="7416800" y="6391275"/>
          <p14:tracePt t="119353" x="7383463" y="6356350"/>
          <p14:tracePt t="119363" x="7348538" y="6323013"/>
          <p14:tracePt t="119369" x="7297738" y="6288088"/>
          <p14:tracePt t="119378" x="7229475" y="6254750"/>
          <p14:tracePt t="119385" x="7162800" y="6211888"/>
          <p14:tracePt t="119397" x="7077075" y="6194425"/>
          <p14:tracePt t="119401" x="6983413" y="6169025"/>
          <p14:tracePt t="119412" x="6899275" y="6161088"/>
          <p14:tracePt t="119417" x="6823075" y="6153150"/>
          <p14:tracePt t="119428" x="6780213" y="6153150"/>
          <p14:tracePt t="119433" x="6770688" y="6153150"/>
          <p14:tracePt t="119441" x="6762750" y="6153150"/>
          <p14:tracePt t="119465" x="6762750" y="6143625"/>
          <p14:tracePt t="119507" x="6754813" y="6127750"/>
          <p14:tracePt t="119515" x="6754813" y="6092825"/>
          <p14:tracePt t="119523" x="6737350" y="6049963"/>
          <p14:tracePt t="119532" x="6729413" y="6034088"/>
          <p14:tracePt t="119538" x="6694488" y="5991225"/>
          <p14:tracePt t="119548" x="6643688" y="5915025"/>
          <p14:tracePt t="119553" x="6600825" y="5829300"/>
          <p14:tracePt t="119563" x="6542088" y="5719763"/>
          <p14:tracePt t="119569" x="6483350" y="5608638"/>
          <p14:tracePt t="119579" x="6380163" y="5456238"/>
          <p14:tracePt t="119585" x="6278563" y="5311775"/>
          <p14:tracePt t="119595" x="6151563" y="5106988"/>
          <p14:tracePt t="119601" x="6040438" y="4886325"/>
          <p14:tracePt t="119612" x="5938838" y="4622800"/>
          <p14:tracePt t="119617" x="5819775" y="4316413"/>
          <p14:tracePt t="119625" x="5692775" y="4011613"/>
          <p14:tracePt t="119633" x="5573713" y="3679825"/>
          <p14:tracePt t="119642" x="5462588" y="3398838"/>
          <p14:tracePt t="119650" x="5378450" y="3094038"/>
          <p14:tracePt t="119657" x="5318125" y="2805113"/>
          <p14:tracePt t="119665" x="5276850" y="2532063"/>
          <p14:tracePt t="119674" x="5249863" y="2252663"/>
          <p14:tracePt t="119681" x="5249863" y="1971675"/>
          <p14:tracePt t="119689" x="5249863" y="1716088"/>
          <p14:tracePt t="119698" x="5267325" y="1452563"/>
          <p14:tracePt t="119706" x="5292725" y="1216025"/>
          <p14:tracePt t="119713" x="5327650" y="1036638"/>
          <p14:tracePt t="119721" x="5343525" y="917575"/>
          <p14:tracePt t="119730" x="5360988" y="815975"/>
          <p14:tracePt t="119737" x="5368925" y="739775"/>
          <p14:tracePt t="119746" x="5343525" y="654050"/>
          <p14:tracePt t="119753" x="5284788" y="595313"/>
          <p14:tracePt t="119763" x="5199063" y="534988"/>
          <p14:tracePt t="119769" x="5097463" y="501650"/>
          <p14:tracePt t="119779" x="4919663" y="476250"/>
          <p14:tracePt t="119785" x="4595813" y="476250"/>
          <p14:tracePt t="119796" x="4197350" y="519113"/>
          <p14:tracePt t="119802" x="3670300" y="620713"/>
          <p14:tracePt t="119812" x="3186113" y="755650"/>
          <p14:tracePt t="119818" x="2727325" y="909638"/>
          <p14:tracePt t="119826" x="2260600" y="1062038"/>
          <p14:tracePt t="119833" x="1860550" y="1231900"/>
          <p14:tracePt t="119842" x="1597025" y="1368425"/>
          <p14:tracePt t="119850" x="1452563" y="1470025"/>
          <p14:tracePt t="119857" x="1384300" y="1546225"/>
          <p14:tracePt t="119865" x="1350963" y="1631950"/>
          <p14:tracePt t="119873" x="1333500" y="1725613"/>
          <p14:tracePt t="119881" x="1350963" y="1819275"/>
          <p14:tracePt t="119898" x="1546225" y="2108200"/>
          <p14:tracePt t="119905" x="1792288" y="2379663"/>
          <p14:tracePt t="119913" x="2090738" y="2668588"/>
          <p14:tracePt t="119921" x="2395538" y="2949575"/>
          <p14:tracePt t="119931" x="2795588" y="3271838"/>
          <p14:tracePt t="119937" x="3262313" y="3654425"/>
          <p14:tracePt t="119946" x="3678238" y="4002088"/>
          <p14:tracePt t="119953" x="4052888" y="4291013"/>
          <p14:tracePt t="119963" x="4384675" y="4538663"/>
          <p14:tracePt t="119969" x="4621213" y="4759325"/>
          <p14:tracePt t="119979" x="4868863" y="5005388"/>
          <p14:tracePt t="119985" x="5054600" y="5208588"/>
          <p14:tracePt t="119995" x="5216525" y="5395913"/>
          <p14:tracePt t="120001" x="5378450" y="5608638"/>
          <p14:tracePt t="120012" x="5505450" y="5778500"/>
          <p14:tracePt t="120017" x="5632450" y="5965825"/>
          <p14:tracePt t="120027" x="5735638" y="6127750"/>
          <p14:tracePt t="120033" x="5819775" y="6280150"/>
          <p14:tracePt t="120041" x="5888038" y="6432550"/>
          <p14:tracePt t="120050" x="5938838" y="6561138"/>
          <p14:tracePt t="120057" x="5997575" y="6670675"/>
          <p14:tracePt t="120065" x="6040438" y="6764338"/>
          <p14:tracePt t="120481" x="7391400" y="6799263"/>
          <p14:tracePt t="120489" x="7373938" y="6781800"/>
          <p14:tracePt t="120497" x="7366000" y="6746875"/>
          <p14:tracePt t="120505" x="7348538" y="6713538"/>
          <p14:tracePt t="120513" x="7332663" y="6670675"/>
          <p14:tracePt t="120521" x="7307263" y="6619875"/>
          <p14:tracePt t="120529" x="7289800" y="6586538"/>
          <p14:tracePt t="120537" x="7272338" y="6543675"/>
          <p14:tracePt t="120547" x="7264400" y="6510338"/>
          <p14:tracePt t="120553" x="7256463" y="6457950"/>
          <p14:tracePt t="120562" x="7256463" y="6416675"/>
          <p14:tracePt t="120569" x="7256463" y="6381750"/>
          <p14:tracePt t="120579" x="7256463" y="6348413"/>
          <p14:tracePt t="120585" x="7256463" y="6323013"/>
          <p14:tracePt t="120595" x="7256463" y="6297613"/>
          <p14:tracePt t="120601" x="7256463" y="6280150"/>
          <p14:tracePt t="120611" x="7256463" y="6254750"/>
          <p14:tracePt t="120617" x="7256463" y="6246813"/>
          <p14:tracePt t="120628" x="7256463" y="6229350"/>
          <p14:tracePt t="120633" x="7246938" y="6203950"/>
          <p14:tracePt t="120641" x="7246938" y="6194425"/>
          <p14:tracePt t="120649" x="7246938" y="6186488"/>
          <p14:tracePt t="120657" x="7246938" y="6178550"/>
          <p14:tracePt t="120665" x="7246938" y="6169025"/>
          <p14:tracePt t="120681" x="7246938" y="6153150"/>
          <p14:tracePt t="120747" x="7239000" y="6153150"/>
          <p14:tracePt t="120764" x="7239000" y="6161088"/>
          <p14:tracePt t="120780" x="7239000" y="6178550"/>
          <p14:tracePt t="120788" x="7239000" y="6186488"/>
          <p14:tracePt t="120796" x="7229475" y="6186488"/>
          <p14:tracePt t="120801" x="7229475" y="6203950"/>
          <p14:tracePt t="120813" x="7221538" y="6221413"/>
          <p14:tracePt t="120817" x="7204075" y="6237288"/>
          <p14:tracePt t="120828" x="7170738" y="6262688"/>
          <p14:tracePt t="120834" x="7145338" y="6280150"/>
          <p14:tracePt t="120842" x="7119938" y="6288088"/>
          <p14:tracePt t="120849" x="7085013" y="6297613"/>
          <p14:tracePt t="120858" x="7043738" y="6305550"/>
          <p14:tracePt t="120866" x="6967538" y="6330950"/>
          <p14:tracePt t="120882" x="6788150" y="6356350"/>
          <p14:tracePt t="120889" x="6704013" y="6365875"/>
          <p14:tracePt t="120897" x="6653213" y="6365875"/>
          <p14:tracePt t="120906" x="6600825" y="6365875"/>
          <p14:tracePt t="120914" x="6575425" y="6365875"/>
          <p14:tracePt t="120929" x="6567488" y="6365875"/>
          <p14:tracePt t="120934" x="6559550" y="6365875"/>
          <p14:tracePt t="120942" x="6550025" y="6365875"/>
          <p14:tracePt t="120973" x="6542088" y="6365875"/>
          <p14:tracePt t="120990" x="6534150" y="6365875"/>
          <p14:tracePt t="121005" x="6534150" y="6373813"/>
          <p14:tracePt t="121071" x="6534150" y="6381750"/>
          <p14:tracePt t="121080" x="6542088" y="6391275"/>
          <p14:tracePt t="121087" x="6559550" y="6391275"/>
          <p14:tracePt t="121097" x="6592888" y="6391275"/>
          <p14:tracePt t="121103" x="6626225" y="6391275"/>
          <p14:tracePt t="121115" x="6653213" y="6391275"/>
          <p14:tracePt t="121119" x="6694488" y="6391275"/>
          <p14:tracePt t="121129" x="6737350" y="6391275"/>
          <p14:tracePt t="121134" x="6788150" y="6391275"/>
          <p14:tracePt t="121142" x="6831013" y="6391275"/>
          <p14:tracePt t="121150" x="6864350" y="6391275"/>
          <p14:tracePt t="121158" x="6915150" y="6391275"/>
          <p14:tracePt t="121166" x="6950075" y="6381750"/>
          <p14:tracePt t="121174" x="7000875" y="6373813"/>
          <p14:tracePt t="121182" x="7034213" y="6365875"/>
          <p14:tracePt t="121190" x="7085013" y="6356350"/>
          <p14:tracePt t="121199" x="7137400" y="6338888"/>
          <p14:tracePt t="121206" x="7178675" y="6330950"/>
          <p14:tracePt t="121215" x="7221538" y="6323013"/>
          <p14:tracePt t="121222" x="7256463" y="6305550"/>
          <p14:tracePt t="121230" x="7297738" y="6288088"/>
          <p14:tracePt t="121237" x="7307263" y="6288088"/>
          <p14:tracePt t="121247" x="7323138" y="6280150"/>
          <p14:tracePt t="121254" x="7348538" y="6272213"/>
          <p14:tracePt t="121262" x="7358063" y="6272213"/>
          <p14:tracePt t="121269" x="7391400" y="6254750"/>
          <p14:tracePt t="121279" x="7426325" y="6254750"/>
          <p14:tracePt t="121285" x="7459663" y="6246813"/>
          <p14:tracePt t="121295" x="7485063" y="6237288"/>
          <p14:tracePt t="121301" x="7510463" y="6237288"/>
          <p14:tracePt t="121312" x="7518400" y="6237288"/>
          <p14:tracePt t="121328" x="7527925" y="6237288"/>
          <p14:tracePt t="121344" x="7535863" y="6237288"/>
          <p14:tracePt t="121389" x="7545388" y="6246813"/>
          <p14:tracePt t="121406" x="7545388" y="6254750"/>
          <p14:tracePt t="121485" x="7553325" y="6254750"/>
          <p14:tracePt t="121494" x="7553325" y="6246813"/>
          <p14:tracePt t="121501" x="7553325" y="6229350"/>
          <p14:tracePt t="121509" x="7561263" y="6186488"/>
          <p14:tracePt t="121517" x="7578725" y="6118225"/>
          <p14:tracePt t="121525" x="7596188" y="6042025"/>
          <p14:tracePt t="121533" x="7604125" y="5965825"/>
          <p14:tracePt t="121541" x="7612063" y="5864225"/>
          <p14:tracePt t="121549" x="7621588" y="5761038"/>
          <p14:tracePt t="121557" x="7629525" y="5651500"/>
          <p14:tracePt t="121565" x="7637463" y="5532438"/>
          <p14:tracePt t="121573" x="7637463" y="5430838"/>
          <p14:tracePt t="121581" x="7646988" y="5345113"/>
          <p14:tracePt t="121589" x="7646988" y="5251450"/>
          <p14:tracePt t="121597" x="7646988" y="5183188"/>
          <p14:tracePt t="121605" x="7662863" y="5116513"/>
          <p14:tracePt t="121613" x="7662863" y="5056188"/>
          <p14:tracePt t="121621" x="7672388" y="4997450"/>
          <p14:tracePt t="121629" x="7680325" y="4962525"/>
          <p14:tracePt t="121637" x="7697788" y="4946650"/>
          <p14:tracePt t="121645" x="7705725" y="4937125"/>
          <p14:tracePt t="121653" x="7715250" y="4929188"/>
          <p14:tracePt t="121695" x="7715250" y="4937125"/>
          <p14:tracePt t="121702" x="7715250" y="4946650"/>
          <p14:tracePt t="121711" x="7731125" y="4979988"/>
          <p14:tracePt t="121717" x="7731125" y="4997450"/>
          <p14:tracePt t="121725" x="7731125" y="5022850"/>
          <p14:tracePt t="121733" x="7731125" y="5048250"/>
          <p14:tracePt t="121741" x="7731125" y="5073650"/>
          <p14:tracePt t="121750" x="7731125" y="5106988"/>
          <p14:tracePt t="121757" x="7740650" y="5149850"/>
          <p14:tracePt t="121765" x="7748588" y="5208588"/>
          <p14:tracePt t="121773" x="7756525" y="5276850"/>
          <p14:tracePt t="121781" x="7766050" y="5362575"/>
          <p14:tracePt t="121789" x="7773988" y="5446713"/>
          <p14:tracePt t="121797" x="7781925" y="5532438"/>
          <p14:tracePt t="121805" x="7799388" y="5608638"/>
          <p14:tracePt t="121813" x="7807325" y="5694363"/>
          <p14:tracePt t="121821" x="7824788" y="5770563"/>
          <p14:tracePt t="121830" x="7832725" y="5846763"/>
          <p14:tracePt t="121837" x="7842250" y="5889625"/>
          <p14:tracePt t="121847" x="7850188" y="5940425"/>
          <p14:tracePt t="121853" x="7850188" y="5973763"/>
          <p14:tracePt t="121863" x="7850188" y="5999163"/>
          <p14:tracePt t="121869" x="7850188" y="6024563"/>
          <p14:tracePt t="121879" x="7850188" y="6049963"/>
          <p14:tracePt t="121897" x="7850188" y="6076950"/>
          <p14:tracePt t="121901" x="7850188" y="6084888"/>
          <p14:tracePt t="121911" x="7850188" y="6092825"/>
          <p14:tracePt t="121917" x="7850188" y="6102350"/>
          <p14:tracePt t="121933" x="7850188" y="6118225"/>
          <p14:tracePt t="121941" x="7850188" y="6135688"/>
          <p14:tracePt t="121949" x="7850188" y="6161088"/>
          <p14:tracePt t="121957" x="7850188" y="6169025"/>
          <p14:tracePt t="121973" x="7850188" y="6186488"/>
          <p14:tracePt t="121981" x="7850188" y="6194425"/>
          <p14:tracePt t="121997" x="7850188" y="6203950"/>
          <p14:tracePt t="122013" x="7850188" y="6211888"/>
          <p14:tracePt t="122021" x="7842250" y="6211888"/>
          <p14:tracePt t="122046" x="7842250" y="6221413"/>
          <p14:tracePt t="122062" x="7816850" y="6221413"/>
          <p14:tracePt t="122069" x="7807325" y="6221413"/>
          <p14:tracePt t="122079" x="7799388" y="6221413"/>
          <p14:tracePt t="122085" x="7773988" y="6229350"/>
          <p14:tracePt t="122095" x="7731125" y="6229350"/>
          <p14:tracePt t="122101" x="7646988" y="6246813"/>
          <p14:tracePt t="122111" x="7545388" y="6272213"/>
          <p14:tracePt t="122117" x="7434263" y="6297613"/>
          <p14:tracePt t="122128" x="7315200" y="6323013"/>
          <p14:tracePt t="122133" x="7188200" y="6348413"/>
          <p14:tracePt t="122143" x="7059613" y="6365875"/>
          <p14:tracePt t="122149" x="6907213" y="6381750"/>
          <p14:tracePt t="122157" x="6770688" y="6416675"/>
          <p14:tracePt t="122165" x="6669088" y="6450013"/>
          <p14:tracePt t="122173" x="6575425" y="6457950"/>
          <p14:tracePt t="122181" x="6508750" y="6467475"/>
          <p14:tracePt t="122189" x="6456363" y="6475413"/>
          <p14:tracePt t="122197" x="6423025" y="6475413"/>
          <p14:tracePt t="122205" x="6415088" y="6475413"/>
          <p14:tracePt t="122213" x="6405563" y="6475413"/>
          <p14:tracePt t="122237" x="6397625" y="6475413"/>
          <p14:tracePt t="122253" x="6389688" y="6475413"/>
          <p14:tracePt t="122262" x="6380163" y="6475413"/>
          <p14:tracePt t="122269" x="6364288" y="6475413"/>
          <p14:tracePt t="122285" x="6354763" y="6475413"/>
          <p14:tracePt t="122295" x="6346825" y="6475413"/>
          <p14:tracePt t="122318" x="6338888" y="6475413"/>
          <p14:tracePt t="122333" x="6321425" y="6475413"/>
          <p14:tracePt t="122349" x="6311900" y="6475413"/>
          <p14:tracePt t="122358" x="6303963" y="6475413"/>
          <p14:tracePt t="122551" x="6311900" y="6475413"/>
          <p14:tracePt t="122566" x="6321425" y="6475413"/>
          <p14:tracePt t="122574" x="6329363" y="6475413"/>
          <p14:tracePt t="122581" x="6338888" y="6475413"/>
          <p14:tracePt t="122596" x="6346825" y="6475413"/>
          <p14:tracePt t="122605" x="6372225" y="6475413"/>
          <p14:tracePt t="122613" x="6397625" y="6475413"/>
          <p14:tracePt t="122620" x="6405563" y="6475413"/>
          <p14:tracePt t="122629" x="6440488" y="6475413"/>
          <p14:tracePt t="122637" x="6456363" y="6475413"/>
          <p14:tracePt t="122646" x="6499225" y="6475413"/>
          <p14:tracePt t="122653" x="6567488" y="6475413"/>
          <p14:tracePt t="122662" x="6635750" y="6475413"/>
          <p14:tracePt t="122669" x="6694488" y="6475413"/>
          <p14:tracePt t="122678" x="6745288" y="6475413"/>
          <p14:tracePt t="122686" x="6805613" y="6475413"/>
          <p14:tracePt t="122695" x="6881813" y="6467475"/>
          <p14:tracePt t="122701" x="6924675" y="6467475"/>
          <p14:tracePt t="122711" x="6975475" y="6457950"/>
          <p14:tracePt t="122717" x="7026275" y="6450013"/>
          <p14:tracePt t="122727" x="7069138" y="6432550"/>
          <p14:tracePt t="122733" x="7102475" y="6432550"/>
          <p14:tracePt t="122742" x="7145338" y="6424613"/>
          <p14:tracePt t="122749" x="7178675" y="6416675"/>
          <p14:tracePt t="122757" x="7213600" y="6407150"/>
          <p14:tracePt t="122765" x="7256463" y="6391275"/>
          <p14:tracePt t="122773" x="7281863" y="6381750"/>
          <p14:tracePt t="122781" x="7307263" y="6365875"/>
          <p14:tracePt t="122789" x="7340600" y="6356350"/>
          <p14:tracePt t="122797" x="7366000" y="6356350"/>
          <p14:tracePt t="122813" x="7373938" y="6348413"/>
          <p14:tracePt t="122846" x="7373938" y="6338888"/>
          <p14:tracePt t="122862" x="7383463" y="6323013"/>
          <p14:tracePt t="122869" x="7391400" y="6305550"/>
          <p14:tracePt t="122880" x="7391400" y="6280150"/>
          <p14:tracePt t="122897" x="7426325" y="6211888"/>
          <p14:tracePt t="122901" x="7434263" y="6186488"/>
          <p14:tracePt t="122911" x="7434263" y="6161088"/>
          <p14:tracePt t="122918" x="7442200" y="6127750"/>
          <p14:tracePt t="122928" x="7451725" y="6084888"/>
          <p14:tracePt t="122933" x="7459663" y="6042025"/>
          <p14:tracePt t="122944" x="7467600" y="5991225"/>
          <p14:tracePt t="122950" x="7477125" y="5948363"/>
          <p14:tracePt t="122957" x="7493000" y="5897563"/>
          <p14:tracePt t="122966" x="7502525" y="5846763"/>
          <p14:tracePt t="122973" x="7510463" y="5803900"/>
          <p14:tracePt t="122981" x="7527925" y="5745163"/>
          <p14:tracePt t="122989" x="7545388" y="5684838"/>
          <p14:tracePt t="122997" x="7553325" y="5634038"/>
          <p14:tracePt t="123005" x="7570788" y="5583238"/>
          <p14:tracePt t="123014" x="7586663" y="5524500"/>
          <p14:tracePt t="123021" x="7586663" y="5489575"/>
          <p14:tracePt t="123031" x="7596188" y="5456238"/>
          <p14:tracePt t="123037" x="7596188" y="5430838"/>
          <p14:tracePt t="123046" x="7596188" y="5405438"/>
          <p14:tracePt t="123054" x="7596188" y="5387975"/>
          <p14:tracePt t="123063" x="7596188" y="5380038"/>
          <p14:tracePt t="123127" x="7596188" y="5387975"/>
          <p14:tracePt t="123134" x="7596188" y="5405438"/>
          <p14:tracePt t="123145" x="7596188" y="5438775"/>
          <p14:tracePt t="123151" x="7596188" y="5472113"/>
          <p14:tracePt t="123160" x="7604125" y="5540375"/>
          <p14:tracePt t="123168" x="7612063" y="5626100"/>
          <p14:tracePt t="123175" x="7612063" y="5710238"/>
          <p14:tracePt t="123184" x="7612063" y="5788025"/>
          <p14:tracePt t="123191" x="7612063" y="5880100"/>
          <p14:tracePt t="123199" x="7621588" y="5973763"/>
          <p14:tracePt t="123206" x="7621588" y="6059488"/>
          <p14:tracePt t="123214" x="7637463" y="6161088"/>
          <p14:tracePt t="123221" x="7646988" y="6246813"/>
          <p14:tracePt t="123230" x="7654925" y="6313488"/>
          <p14:tracePt t="123238" x="7662863" y="6365875"/>
          <p14:tracePt t="123249" x="7662863" y="6373813"/>
          <p14:tracePt t="123254" x="7662863" y="6381750"/>
          <p14:tracePt t="123262" x="7662863" y="6399213"/>
          <p14:tracePt t="123310" x="7662863" y="6407150"/>
          <p14:tracePt t="123398" x="7646988" y="6416675"/>
          <p14:tracePt t="123407" x="7637463" y="6416675"/>
          <p14:tracePt t="123415" x="7604125" y="6424613"/>
          <p14:tracePt t="123422" x="7578725" y="6424613"/>
          <p14:tracePt t="123431" x="7527925" y="6432550"/>
          <p14:tracePt t="123437" x="7467600" y="6450013"/>
          <p14:tracePt t="123447" x="7391400" y="6457950"/>
          <p14:tracePt t="123453" x="7297738" y="6467475"/>
          <p14:tracePt t="123463" x="7188200" y="6483350"/>
          <p14:tracePt t="123469" x="7077075" y="6492875"/>
          <p14:tracePt t="123480" x="6958013" y="6500813"/>
          <p14:tracePt t="123485" x="6856413" y="6510338"/>
          <p14:tracePt t="123496" x="6754813" y="6518275"/>
          <p14:tracePt t="123502" x="6678613" y="6535738"/>
          <p14:tracePt t="123512" x="6618288" y="6535738"/>
          <p14:tracePt t="123518" x="6575425" y="6535738"/>
          <p14:tracePt t="123529" x="6567488" y="6535738"/>
          <p14:tracePt t="123534" x="6559550" y="6543675"/>
          <p14:tracePt t="123709" x="6584950" y="6543675"/>
          <p14:tracePt t="123717" x="6600825" y="6543675"/>
          <p14:tracePt t="123725" x="6635750" y="6561138"/>
          <p14:tracePt t="123733" x="6669088" y="6569075"/>
          <p14:tracePt t="123744" x="6686550" y="6569075"/>
          <p14:tracePt t="123749" x="6711950" y="6569075"/>
          <p14:tracePt t="123757" x="6745288" y="6569075"/>
          <p14:tracePt t="123765" x="6797675" y="6561138"/>
          <p14:tracePt t="123774" x="6848475" y="6543675"/>
          <p14:tracePt t="123781" x="6889750" y="6526213"/>
          <p14:tracePt t="123789" x="6924675" y="6510338"/>
          <p14:tracePt t="123797" x="6967538" y="6500813"/>
          <p14:tracePt t="123805" x="7008813" y="6483350"/>
          <p14:tracePt t="123813" x="7051675" y="6467475"/>
          <p14:tracePt t="123821" x="7077075" y="6457950"/>
          <p14:tracePt t="123829" x="7102475" y="6442075"/>
          <p14:tracePt t="123837" x="7137400" y="6432550"/>
          <p14:tracePt t="123845" x="7170738" y="6416675"/>
          <p14:tracePt t="123853" x="7196138" y="6399213"/>
          <p14:tracePt t="123863" x="7213600" y="6391275"/>
          <p14:tracePt t="123869" x="7221538" y="6365875"/>
          <p14:tracePt t="123879" x="7221538" y="6348413"/>
          <p14:tracePt t="123896" x="7221538" y="6280150"/>
          <p14:tracePt t="123901" x="7229475" y="6211888"/>
          <p14:tracePt t="123911" x="7239000" y="6135688"/>
          <p14:tracePt t="123917" x="7264400" y="6042025"/>
          <p14:tracePt t="123928" x="7281863" y="5940425"/>
          <p14:tracePt t="123933" x="7289800" y="5829300"/>
          <p14:tracePt t="123944" x="7297738" y="5710238"/>
          <p14:tracePt t="123949" x="7307263" y="5608638"/>
          <p14:tracePt t="123958" x="7315200" y="5514975"/>
          <p14:tracePt t="123965" x="7323138" y="5446713"/>
          <p14:tracePt t="123973" x="7332663" y="5405438"/>
          <p14:tracePt t="123981" x="7340600" y="5380038"/>
          <p14:tracePt t="123989" x="7358063" y="5345113"/>
          <p14:tracePt t="124114" x="7366000" y="5345113"/>
          <p14:tracePt t="124121" x="7366000" y="5353050"/>
          <p14:tracePt t="124129" x="7383463" y="5395913"/>
          <p14:tracePt t="124137" x="7383463" y="5413375"/>
          <p14:tracePt t="124147" x="7391400" y="5438775"/>
          <p14:tracePt t="124153" x="7400925" y="5464175"/>
          <p14:tracePt t="124163" x="7408863" y="5507038"/>
          <p14:tracePt t="124169" x="7434263" y="5540375"/>
          <p14:tracePt t="124178" x="7459663" y="5591175"/>
          <p14:tracePt t="124185" x="7485063" y="5634038"/>
          <p14:tracePt t="124195" x="7510463" y="5659438"/>
          <p14:tracePt t="124201" x="7527925" y="5694363"/>
          <p14:tracePt t="124211" x="7545388" y="5727700"/>
          <p14:tracePt t="124218" x="7561263" y="5770563"/>
          <p14:tracePt t="124228" x="7570788" y="5795963"/>
          <p14:tracePt t="124233" x="7578725" y="5829300"/>
          <p14:tracePt t="124248" x="7586663" y="5872163"/>
          <p14:tracePt t="124250" x="7596188" y="5905500"/>
          <p14:tracePt t="124257" x="7596188" y="5915025"/>
          <p14:tracePt t="124265" x="7596188" y="5932488"/>
          <p14:tracePt t="124273" x="7604125" y="5948363"/>
          <p14:tracePt t="124281" x="7604125" y="5973763"/>
          <p14:tracePt t="124290" x="7612063" y="5999163"/>
          <p14:tracePt t="124297" x="7612063" y="6024563"/>
          <p14:tracePt t="124305" x="7612063" y="6042025"/>
          <p14:tracePt t="124313" x="7612063" y="6067425"/>
          <p14:tracePt t="124322" x="7612063" y="6092825"/>
          <p14:tracePt t="124329" x="7612063" y="6110288"/>
          <p14:tracePt t="124337" x="7612063" y="6143625"/>
          <p14:tracePt t="124346" x="7612063" y="6169025"/>
          <p14:tracePt t="124353" x="7612063" y="6194425"/>
          <p14:tracePt t="124362" x="7612063" y="6229350"/>
          <p14:tracePt t="124369" x="7612063" y="6246813"/>
          <p14:tracePt t="124378" x="7612063" y="6272213"/>
          <p14:tracePt t="124385" x="7621588" y="6288088"/>
          <p14:tracePt t="124397" x="7621588" y="6297613"/>
          <p14:tracePt t="124401" x="7621588" y="6305550"/>
          <p14:tracePt t="124412" x="7621588" y="6313488"/>
          <p14:tracePt t="124513" x="7621588" y="6323013"/>
          <p14:tracePt t="124529" x="7612063" y="6323013"/>
          <p14:tracePt t="124537" x="7578725" y="6323013"/>
          <p14:tracePt t="124545" x="7545388" y="6323013"/>
          <p14:tracePt t="124553" x="7502525" y="6323013"/>
          <p14:tracePt t="124563" x="7442200" y="6330950"/>
          <p14:tracePt t="124569" x="7373938" y="6338888"/>
          <p14:tracePt t="124579" x="7289800" y="6356350"/>
          <p14:tracePt t="124585" x="7213600" y="6356350"/>
          <p14:tracePt t="124595" x="7119938" y="6365875"/>
          <p14:tracePt t="124601" x="7043738" y="6365875"/>
          <p14:tracePt t="124611" x="6975475" y="6373813"/>
          <p14:tracePt t="124618" x="6924675" y="6381750"/>
          <p14:tracePt t="124628" x="6873875" y="6381750"/>
          <p14:tracePt t="124633" x="6838950" y="6391275"/>
          <p14:tracePt t="124645" x="6831013" y="6399213"/>
          <p14:tracePt t="124650" x="6805613" y="6407150"/>
          <p14:tracePt t="124658" x="6788150" y="6407150"/>
          <p14:tracePt t="124665" x="6770688" y="6416675"/>
          <p14:tracePt t="124673" x="6754813" y="6416675"/>
          <p14:tracePt t="124681" x="6737350" y="6416675"/>
          <p14:tracePt t="124690" x="6704013" y="6416675"/>
          <p14:tracePt t="124697" x="6669088" y="6416675"/>
          <p14:tracePt t="124706" x="6618288" y="6416675"/>
          <p14:tracePt t="124713" x="6575425" y="6416675"/>
          <p14:tracePt t="124721" x="6542088" y="6416675"/>
          <p14:tracePt t="124729" x="6524625" y="6416675"/>
          <p14:tracePt t="124737" x="6516688" y="6416675"/>
          <p14:tracePt t="124841" x="6524625" y="6416675"/>
          <p14:tracePt t="124849" x="6542088" y="6416675"/>
          <p14:tracePt t="124860" x="6575425" y="6416675"/>
          <p14:tracePt t="124866" x="6635750" y="6416675"/>
          <p14:tracePt t="124875" x="6686550" y="6416675"/>
          <p14:tracePt t="124882" x="6745288" y="6416675"/>
          <p14:tracePt t="124898" x="6881813" y="6407150"/>
          <p14:tracePt t="124905" x="6975475" y="6391275"/>
          <p14:tracePt t="124913" x="7059613" y="6365875"/>
          <p14:tracePt t="124921" x="7119938" y="6338888"/>
          <p14:tracePt t="124929" x="7170738" y="6313488"/>
          <p14:tracePt t="124937" x="7213600" y="6280150"/>
          <p14:tracePt t="124945" x="7256463" y="6246813"/>
          <p14:tracePt t="124953" x="7297738" y="6194425"/>
          <p14:tracePt t="124962" x="7332663" y="6143625"/>
          <p14:tracePt t="124969" x="7373938" y="6084888"/>
          <p14:tracePt t="124978" x="7408863" y="6008688"/>
          <p14:tracePt t="124985" x="7442200" y="5948363"/>
          <p14:tracePt t="124994" x="7477125" y="5889625"/>
          <p14:tracePt t="125001" x="7510463" y="5821363"/>
          <p14:tracePt t="125011" x="7535863" y="5761038"/>
          <p14:tracePt t="125017" x="7561263" y="5710238"/>
          <p14:tracePt t="125027" x="7561263" y="5668963"/>
          <p14:tracePt t="125033" x="7578725" y="5626100"/>
          <p14:tracePt t="125044" x="7596188" y="5575300"/>
          <p14:tracePt t="125049" x="7612063" y="5532438"/>
          <p14:tracePt t="125058" x="7629525" y="5481638"/>
          <p14:tracePt t="125065" x="7646988" y="5430838"/>
          <p14:tracePt t="125073" x="7662863" y="5405438"/>
          <p14:tracePt t="125081" x="7662863" y="5380038"/>
          <p14:tracePt t="125089" x="7680325" y="5362575"/>
          <p14:tracePt t="125106" x="7680325" y="5353050"/>
          <p14:tracePt t="125203" x="7680325" y="5380038"/>
          <p14:tracePt t="125221" x="7680325" y="5413375"/>
          <p14:tracePt t="125226" x="7680325" y="5430838"/>
          <p14:tracePt t="125233" x="7680325" y="5446713"/>
          <p14:tracePt t="125246" x="7680325" y="5489575"/>
          <p14:tracePt t="125249" x="7680325" y="5557838"/>
          <p14:tracePt t="125257" x="7680325" y="5626100"/>
          <p14:tracePt t="125266" x="7680325" y="5719763"/>
          <p14:tracePt t="125273" x="7705725" y="5821363"/>
          <p14:tracePt t="125281" x="7715250" y="5932488"/>
          <p14:tracePt t="125289" x="7715250" y="6042025"/>
          <p14:tracePt t="125297" x="7715250" y="6143625"/>
          <p14:tracePt t="125305" x="7715250" y="6229350"/>
          <p14:tracePt t="125313" x="7715250" y="6297613"/>
          <p14:tracePt t="125321" x="7705725" y="6338888"/>
          <p14:tracePt t="125329" x="7705725" y="6356350"/>
          <p14:tracePt t="125337" x="7697788" y="6356350"/>
          <p14:tracePt t="125345" x="7697788" y="6365875"/>
          <p14:tracePt t="125353" x="7688263" y="6373813"/>
          <p14:tracePt t="125362" x="7680325" y="6381750"/>
          <p14:tracePt t="125369" x="7672388" y="6381750"/>
          <p14:tracePt t="125379" x="7662863" y="6381750"/>
          <p14:tracePt t="125385" x="7646988" y="6399213"/>
          <p14:tracePt t="125395" x="7621588" y="6407150"/>
          <p14:tracePt t="125401" x="7604125" y="6407150"/>
          <p14:tracePt t="125411" x="7578725" y="6407150"/>
          <p14:tracePt t="125417" x="7535863" y="6407150"/>
          <p14:tracePt t="125428" x="7467600" y="6416675"/>
          <p14:tracePt t="125433" x="7373938" y="6424613"/>
          <p14:tracePt t="125444" x="7272338" y="6424613"/>
          <p14:tracePt t="125449" x="7162800" y="6442075"/>
          <p14:tracePt t="125459" x="7051675" y="6450013"/>
          <p14:tracePt t="125465" x="6924675" y="6457950"/>
          <p14:tracePt t="125473" x="6788150" y="6457950"/>
          <p14:tracePt t="125481" x="6643688" y="6457950"/>
          <p14:tracePt t="125489" x="6534150" y="6467475"/>
          <p14:tracePt t="125497" x="6430963" y="6475413"/>
          <p14:tracePt t="125505" x="6338888" y="6483350"/>
          <p14:tracePt t="125513" x="6270625" y="6492875"/>
          <p14:tracePt t="125521" x="6227763" y="6492875"/>
          <p14:tracePt t="125529" x="6219825" y="6492875"/>
          <p14:tracePt t="125635" x="6227763" y="6492875"/>
          <p14:tracePt t="125643" x="6261100" y="6492875"/>
          <p14:tracePt t="125651" x="6278563" y="6483350"/>
          <p14:tracePt t="125660" x="6296025" y="6483350"/>
          <p14:tracePt t="125666" x="6329363" y="6483350"/>
          <p14:tracePt t="125673" x="6380163" y="6483350"/>
          <p14:tracePt t="125681" x="6440488" y="6467475"/>
          <p14:tracePt t="125689" x="6534150" y="6450013"/>
          <p14:tracePt t="125697" x="6635750" y="6442075"/>
          <p14:tracePt t="125705" x="6737350" y="6424613"/>
          <p14:tracePt t="125713" x="6831013" y="6407150"/>
          <p14:tracePt t="125721" x="6907213" y="6391275"/>
          <p14:tracePt t="125729" x="6983413" y="6373813"/>
          <p14:tracePt t="125737" x="7043738" y="6356350"/>
          <p14:tracePt t="125745" x="7077075" y="6338888"/>
          <p14:tracePt t="125753" x="7085013" y="6330950"/>
          <p14:tracePt t="125762" x="7094538" y="6330950"/>
          <p14:tracePt t="125769" x="7102475" y="6313488"/>
          <p14:tracePt t="125778" x="7112000" y="6313488"/>
          <p14:tracePt t="125785" x="7119938" y="6288088"/>
          <p14:tracePt t="125794" x="7137400" y="6262688"/>
          <p14:tracePt t="125801" x="7145338" y="6237288"/>
          <p14:tracePt t="125811" x="7153275" y="6211888"/>
          <p14:tracePt t="125817" x="7188200" y="6169025"/>
          <p14:tracePt t="125827" x="7213600" y="6127750"/>
          <p14:tracePt t="125833" x="7239000" y="6059488"/>
          <p14:tracePt t="125844" x="7272338" y="5983288"/>
          <p14:tracePt t="125848" x="7315200" y="5905500"/>
          <p14:tracePt t="125857" x="7340600" y="5838825"/>
          <p14:tracePt t="125864" x="7373938" y="5753100"/>
          <p14:tracePt t="125873" x="7416800" y="5668963"/>
          <p14:tracePt t="125895" x="7467600" y="5497513"/>
          <p14:tracePt t="125897" x="7493000" y="5421313"/>
          <p14:tracePt t="125905" x="7527925" y="5353050"/>
          <p14:tracePt t="125913" x="7553325" y="5294313"/>
          <p14:tracePt t="125921" x="7596188" y="5226050"/>
          <p14:tracePt t="125929" x="7621588" y="5167313"/>
          <p14:tracePt t="125937" x="7637463" y="5132388"/>
          <p14:tracePt t="125945" x="7662863" y="5091113"/>
          <p14:tracePt t="125953" x="7680325" y="5064125"/>
          <p14:tracePt t="125963" x="7688263" y="5048250"/>
          <p14:tracePt t="125969" x="7688263" y="5038725"/>
          <p14:tracePt t="125978" x="7688263" y="5030788"/>
          <p14:tracePt t="126067" x="7688263" y="5048250"/>
          <p14:tracePt t="126075" x="7688263" y="5073650"/>
          <p14:tracePt t="126083" x="7688263" y="5091113"/>
          <p14:tracePt t="126091" x="7688263" y="5124450"/>
          <p14:tracePt t="126098" x="7697788" y="5175250"/>
          <p14:tracePt t="126105" x="7697788" y="5235575"/>
          <p14:tracePt t="126113" x="7705725" y="5302250"/>
          <p14:tracePt t="126122" x="7723188" y="5380038"/>
          <p14:tracePt t="126130" x="7748588" y="5481638"/>
          <p14:tracePt t="126137" x="7756525" y="5583238"/>
          <p14:tracePt t="126148" x="7766050" y="5684838"/>
          <p14:tracePt t="126153" x="7766050" y="5778500"/>
          <p14:tracePt t="126162" x="7766050" y="5872163"/>
          <p14:tracePt t="126170" x="7766050" y="5922963"/>
          <p14:tracePt t="126179" x="7766050" y="5973763"/>
          <p14:tracePt t="126185" x="7766050" y="5983288"/>
          <p14:tracePt t="126195" x="7766050" y="5991225"/>
          <p14:tracePt t="126218" x="7766050" y="5999163"/>
          <p14:tracePt t="126245" x="7748588" y="6008688"/>
          <p14:tracePt t="126252" x="7740650" y="6008688"/>
          <p14:tracePt t="126257" x="7705725" y="6016625"/>
          <p14:tracePt t="126265" x="7662863" y="6042025"/>
          <p14:tracePt t="126273" x="7637463" y="6049963"/>
          <p14:tracePt t="126282" x="7578725" y="6076950"/>
          <p14:tracePt t="126289" x="7485063" y="6102350"/>
          <p14:tracePt t="126297" x="7383463" y="6118225"/>
          <p14:tracePt t="126305" x="7239000" y="6143625"/>
          <p14:tracePt t="126313" x="7059613" y="6178550"/>
          <p14:tracePt t="126321" x="6881813" y="6194425"/>
          <p14:tracePt t="126329" x="6737350" y="6211888"/>
          <p14:tracePt t="126337" x="6626225" y="6221413"/>
          <p14:tracePt t="126345" x="6542088" y="6221413"/>
          <p14:tracePt t="126353" x="6491288" y="6221413"/>
          <p14:tracePt t="126361" x="6473825" y="6221413"/>
          <p14:tracePt t="126418" x="6473825" y="6211888"/>
          <p14:tracePt t="126427" x="6491288" y="6203950"/>
          <p14:tracePt t="126433" x="6524625" y="6194425"/>
          <p14:tracePt t="126442" x="6550025" y="6194425"/>
          <p14:tracePt t="126449" x="6584950" y="6194425"/>
          <p14:tracePt t="126460" x="6618288" y="6186488"/>
          <p14:tracePt t="126465" x="6669088" y="6169025"/>
          <p14:tracePt t="126473" x="6729413" y="6153150"/>
          <p14:tracePt t="126481" x="6797675" y="6135688"/>
          <p14:tracePt t="126489" x="6864350" y="6102350"/>
          <p14:tracePt t="126497" x="6942138" y="6059488"/>
          <p14:tracePt t="126505" x="7000875" y="6024563"/>
          <p14:tracePt t="126513" x="7069138" y="5983288"/>
          <p14:tracePt t="126521" x="7127875" y="5940425"/>
          <p14:tracePt t="126529" x="7178675" y="5897563"/>
          <p14:tracePt t="126537" x="7246938" y="5838825"/>
          <p14:tracePt t="126545" x="7307263" y="5778500"/>
          <p14:tracePt t="126554" x="7366000" y="5702300"/>
          <p14:tracePt t="126561" x="7416800" y="5626100"/>
          <p14:tracePt t="126569" x="7459663" y="5557838"/>
          <p14:tracePt t="126579" x="7510463" y="5481638"/>
          <p14:tracePt t="126585" x="7545388" y="5413375"/>
          <p14:tracePt t="126595" x="7578725" y="5337175"/>
          <p14:tracePt t="126601" x="7604125" y="5268913"/>
          <p14:tracePt t="126611" x="7637463" y="5192713"/>
          <p14:tracePt t="126617" x="7672388" y="5124450"/>
          <p14:tracePt t="126627" x="7705725" y="5064125"/>
          <p14:tracePt t="126633" x="7731125" y="5022850"/>
          <p14:tracePt t="126644" x="7740650" y="4997450"/>
          <p14:tracePt t="126649" x="7748588" y="4987925"/>
          <p14:tracePt t="126763" x="7748588" y="5005388"/>
          <p14:tracePt t="126771" x="7748588" y="5022850"/>
          <p14:tracePt t="126779" x="7748588" y="5048250"/>
          <p14:tracePt t="126787" x="7748588" y="5081588"/>
          <p14:tracePt t="126797" x="7748588" y="5132388"/>
          <p14:tracePt t="126803" x="7756525" y="5192713"/>
          <p14:tracePt t="126813" x="7773988" y="5268913"/>
          <p14:tracePt t="126819" x="7781925" y="5319713"/>
          <p14:tracePt t="126832" x="7791450" y="5395913"/>
          <p14:tracePt t="126836" x="7799388" y="5481638"/>
          <p14:tracePt t="126847" x="7807325" y="5565775"/>
          <p14:tracePt t="126852" x="7807325" y="5641975"/>
          <p14:tracePt t="126858" x="7807325" y="5719763"/>
          <p14:tracePt t="126866" x="7807325" y="5803900"/>
          <p14:tracePt t="126875" x="7807325" y="5872163"/>
          <p14:tracePt t="126896" x="7816850" y="5999163"/>
          <p14:tracePt t="126897" x="7816850" y="6042025"/>
          <p14:tracePt t="126905" x="7816850" y="6076950"/>
          <p14:tracePt t="126913" x="7816850" y="6102350"/>
          <p14:tracePt t="126921" x="7816850" y="6127750"/>
          <p14:tracePt t="126929" x="7816850" y="6135688"/>
          <p14:tracePt t="126937" x="7799388" y="6153150"/>
          <p14:tracePt t="126945" x="7781925" y="6169025"/>
          <p14:tracePt t="126952" x="7756525" y="6186488"/>
          <p14:tracePt t="126962" x="7723188" y="6194425"/>
          <p14:tracePt t="126969" x="7654925" y="6229350"/>
          <p14:tracePt t="126979" x="7570788" y="6254750"/>
          <p14:tracePt t="126985" x="7459663" y="6280150"/>
          <p14:tracePt t="126995" x="7348538" y="6313488"/>
          <p14:tracePt t="127001" x="7221538" y="6330950"/>
          <p14:tracePt t="127011" x="7119938" y="6338888"/>
          <p14:tracePt t="127017" x="7018338" y="6348413"/>
          <p14:tracePt t="127028" x="6932613" y="6348413"/>
          <p14:tracePt t="127033" x="6889750" y="6348413"/>
          <p14:tracePt t="127043" x="6856413" y="6348413"/>
          <p14:tracePt t="127049" x="6848475" y="6348413"/>
          <p14:tracePt t="127103" x="6873875" y="6330950"/>
          <p14:tracePt t="127111" x="6889750" y="6323013"/>
          <p14:tracePt t="127118" x="6924675" y="6305550"/>
          <p14:tracePt t="127128" x="6967538" y="6288088"/>
          <p14:tracePt t="127134" x="7043738" y="6254750"/>
          <p14:tracePt t="127145" x="7119938" y="6194425"/>
          <p14:tracePt t="127150" x="7213600" y="6135688"/>
          <p14:tracePt t="127162" x="7297738" y="6067425"/>
          <p14:tracePt t="127166" x="7391400" y="5991225"/>
          <p14:tracePt t="127175" x="7477125" y="5922963"/>
          <p14:tracePt t="127184" x="7553325" y="5838825"/>
          <p14:tracePt t="127190" x="7629525" y="5761038"/>
          <p14:tracePt t="127198" x="7697788" y="5668963"/>
          <p14:tracePt t="127206" x="7766050" y="5565775"/>
          <p14:tracePt t="127216" x="7824788" y="5464175"/>
          <p14:tracePt t="127222" x="7859713" y="5370513"/>
          <p14:tracePt t="127232" x="7875588" y="5294313"/>
          <p14:tracePt t="127238" x="7885113" y="5226050"/>
          <p14:tracePt t="127248" x="7885113" y="5149850"/>
          <p14:tracePt t="127255" x="7885113" y="5081588"/>
          <p14:tracePt t="127262" x="7885113" y="5022850"/>
          <p14:tracePt t="127271" x="7885113" y="4987925"/>
          <p14:tracePt t="127280" x="7885113" y="4962525"/>
          <p14:tracePt t="127287" x="7875588" y="4946650"/>
          <p14:tracePt t="127296" x="7867650" y="4946650"/>
          <p14:tracePt t="127335" x="7867650" y="4962525"/>
          <p14:tracePt t="127344" x="7875588" y="4979988"/>
          <p14:tracePt t="127350" x="7893050" y="5005388"/>
          <p14:tracePt t="127361" x="7918450" y="5022850"/>
          <p14:tracePt t="127366" x="7935913" y="5048250"/>
          <p14:tracePt t="127375" x="7961313" y="5064125"/>
          <p14:tracePt t="127383" x="7986713" y="5081588"/>
          <p14:tracePt t="127390" x="8020050" y="5106988"/>
          <p14:tracePt t="127397" x="8062913" y="5132388"/>
          <p14:tracePt t="127406" x="8062913" y="5141913"/>
          <p14:tracePt t="127414" x="8080375" y="5149850"/>
          <p14:tracePt t="127422" x="8080375" y="5157788"/>
          <p14:tracePt t="127446" x="8088313" y="5157788"/>
          <p14:tracePt t="127454" x="8080375" y="5175250"/>
          <p14:tracePt t="127462" x="8054975" y="5200650"/>
          <p14:tracePt t="127470" x="7994650" y="5243513"/>
          <p14:tracePt t="127479" x="7926388" y="5286375"/>
          <p14:tracePt t="127486" x="7850188" y="5327650"/>
          <p14:tracePt t="127495" x="7766050" y="5370513"/>
          <p14:tracePt t="127502" x="7680325" y="5395913"/>
          <p14:tracePt t="127512" x="7586663" y="5405438"/>
          <p14:tracePt t="127518" x="7510463" y="5413375"/>
          <p14:tracePt t="127528" x="7416800" y="5413375"/>
          <p14:tracePt t="127535" x="7340600" y="5395913"/>
          <p14:tracePt t="127545" x="7246938" y="5362575"/>
          <p14:tracePt t="127550" x="7137400" y="5286375"/>
          <p14:tracePt t="127562" x="6967538" y="5175250"/>
          <p14:tracePt t="127566" x="6848475" y="5073650"/>
          <p14:tracePt t="127574" x="6719888" y="4954588"/>
          <p14:tracePt t="127582" x="6550025" y="4810125"/>
          <p14:tracePt t="127590" x="6380163" y="4683125"/>
          <p14:tracePt t="127599" x="6167438" y="4529138"/>
          <p14:tracePt t="127606" x="5921375" y="4384675"/>
          <p14:tracePt t="127616" x="5657850" y="4265613"/>
          <p14:tracePt t="127622" x="5437188" y="4181475"/>
          <p14:tracePt t="127631" x="5224463" y="4105275"/>
          <p14:tracePt t="127638" x="5046663" y="4052888"/>
          <p14:tracePt t="127646" x="4775200" y="3994150"/>
          <p14:tracePt t="127654" x="4511675" y="3968750"/>
          <p14:tracePt t="127664" x="4248150" y="3960813"/>
          <p14:tracePt t="127670" x="4035425" y="3960813"/>
          <p14:tracePt t="127680" x="3814763" y="3986213"/>
          <p14:tracePt t="127685" x="3594100" y="4027488"/>
          <p14:tracePt t="127695" x="3432175" y="4062413"/>
          <p14:tracePt t="127702" x="3330575" y="4079875"/>
          <p14:tracePt t="127711" x="3254375" y="4095750"/>
          <p14:tracePt t="127717" x="3194050" y="4113213"/>
          <p14:tracePt t="127727" x="3152775" y="4121150"/>
          <p14:tracePt t="127734" x="3152775" y="4130675"/>
          <p14:tracePt t="127765" x="3143250" y="4130675"/>
          <p14:tracePt t="127774" x="3135313" y="4130675"/>
          <p14:tracePt t="127782" x="3109913" y="4130675"/>
          <p14:tracePt t="127790" x="3084513" y="4146550"/>
          <p14:tracePt t="127797" x="3059113" y="4156075"/>
          <p14:tracePt t="127805" x="3016250" y="4171950"/>
          <p14:tracePt t="127813" x="2965450" y="4206875"/>
          <p14:tracePt t="127822" x="2914650" y="4257675"/>
          <p14:tracePt t="127829" x="2828925" y="4300538"/>
          <p14:tracePt t="127837" x="2828925" y="4308475"/>
          <p14:tracePt t="127847" x="2778125" y="4333875"/>
          <p14:tracePt t="127854" x="2693988" y="4402138"/>
          <p14:tracePt t="127863" x="2557463" y="4521200"/>
          <p14:tracePt t="127869" x="2362200" y="4724400"/>
          <p14:tracePt t="127880" x="2098675" y="4919663"/>
          <p14:tracePt t="127896" x="1622425" y="5302250"/>
          <p14:tracePt t="127901" x="1427163" y="5507038"/>
          <p14:tracePt t="127911" x="1274763" y="5659438"/>
          <p14:tracePt t="127918" x="1130300" y="5770563"/>
          <p14:tracePt t="127927" x="1028700" y="5889625"/>
          <p14:tracePt t="127934" x="985838" y="5957888"/>
          <p14:tracePt t="127944" x="942975" y="6016625"/>
          <p14:tracePt t="127950" x="925513" y="6059488"/>
          <p14:tracePt t="127960" x="900113" y="6084888"/>
          <p14:tracePt t="127965" x="892175" y="6084888"/>
          <p14:tracePt t="127973" x="884238" y="6092825"/>
          <p14:tracePt t="127989" x="866775" y="6110288"/>
          <p14:tracePt t="127997" x="858838" y="6110288"/>
          <p14:tracePt t="128037" x="874713" y="6110288"/>
          <p14:tracePt t="128045" x="942975" y="6067425"/>
          <p14:tracePt t="128053" x="1120775" y="5991225"/>
          <p14:tracePt t="128061" x="1470025" y="5864225"/>
          <p14:tracePt t="128069" x="1954213" y="5719763"/>
          <p14:tracePt t="128077" x="2455863" y="5583238"/>
          <p14:tracePt t="128085" x="3092450" y="5438775"/>
          <p14:tracePt t="128094" x="3781425" y="5268913"/>
          <p14:tracePt t="128101" x="4486275" y="5124450"/>
          <p14:tracePt t="128111" x="5276850" y="4954588"/>
          <p14:tracePt t="128117" x="6057900" y="4759325"/>
          <p14:tracePt t="128128" x="6873875" y="4648200"/>
          <p14:tracePt t="128133" x="7680325" y="4538663"/>
          <p14:tracePt t="128143" x="8428038" y="4460875"/>
          <p14:tracePt t="128149" x="9142413" y="4402138"/>
          <p14:tracePt t="128157" x="9745663" y="4368800"/>
          <p14:tracePt t="128164" x="10255250" y="4316413"/>
          <p14:tracePt t="128173" x="10747375" y="4300538"/>
          <p14:tracePt t="128181" x="11206163" y="4283075"/>
          <p14:tracePt t="128189" x="11606213" y="4265613"/>
          <p14:tracePt t="128197" x="11945938" y="4265613"/>
          <p14:tracePt t="129142" x="11469688" y="3841750"/>
          <p14:tracePt t="129149" x="10866438" y="3935413"/>
          <p14:tracePt t="129158" x="10212388" y="4002088"/>
          <p14:tracePt t="129165" x="9566275" y="4062413"/>
          <p14:tracePt t="129176" x="8937625" y="4095750"/>
          <p14:tracePt t="129181" x="8343900" y="4113213"/>
          <p14:tracePt t="129189" x="7807325" y="4130675"/>
          <p14:tracePt t="129197" x="7391400" y="4146550"/>
          <p14:tracePt t="129205" x="7059613" y="4164013"/>
          <p14:tracePt t="129213" x="6831013" y="4164013"/>
          <p14:tracePt t="129221" x="6643688" y="4164013"/>
          <p14:tracePt t="129229" x="6524625" y="4171950"/>
          <p14:tracePt t="129237" x="6423025" y="4181475"/>
          <p14:tracePt t="129246" x="6364288" y="4189413"/>
          <p14:tracePt t="129252" x="6321425" y="4197350"/>
          <p14:tracePt t="129350" x="6311900" y="4197350"/>
          <p14:tracePt t="129415" x="6303963" y="4197350"/>
          <p14:tracePt t="129422" x="6286500" y="4197350"/>
          <p14:tracePt t="129431" x="6261100" y="4197350"/>
          <p14:tracePt t="129439" x="6245225" y="4197350"/>
          <p14:tracePt t="129447" x="6219825" y="4197350"/>
          <p14:tracePt t="129454" x="6167438" y="4181475"/>
          <p14:tracePt t="129462" x="6126163" y="4171950"/>
          <p14:tracePt t="129469" x="6065838" y="4164013"/>
          <p14:tracePt t="129478" x="6007100" y="4156075"/>
          <p14:tracePt t="129486" x="5946775" y="4146550"/>
          <p14:tracePt t="129494" x="5938838" y="4146550"/>
          <p14:tracePt t="129501" x="5913438" y="4138613"/>
          <p14:tracePt t="129512" x="5905500" y="4138613"/>
          <p14:tracePt t="129517" x="5895975" y="4130675"/>
          <p14:tracePt t="129527" x="5880100" y="4121150"/>
          <p14:tracePt t="129544" x="5870575" y="4121150"/>
          <p14:tracePt t="129549" x="5862638" y="4113213"/>
          <p14:tracePt t="129560" x="5853113" y="4105275"/>
          <p14:tracePt t="129566" x="5845175" y="4105275"/>
          <p14:tracePt t="129576" x="5837238" y="4087813"/>
          <p14:tracePt t="129581" x="5827713" y="4087813"/>
          <p14:tracePt t="129589" x="5827713" y="4079875"/>
          <p14:tracePt t="129597" x="5811838" y="4079875"/>
          <p14:tracePt t="129613" x="5802313" y="4070350"/>
          <p14:tracePt t="129767" x="5794375" y="4070350"/>
          <p14:tracePt t="129776" x="5794375" y="4062413"/>
          <p14:tracePt t="129781" x="5776913" y="4052888"/>
          <p14:tracePt t="129797" x="5768975" y="4052888"/>
          <p14:tracePt t="129805" x="5751513" y="4052888"/>
          <p14:tracePt t="129813" x="5726113" y="4052888"/>
          <p14:tracePt t="129821" x="5700713" y="4052888"/>
          <p14:tracePt t="129829" x="5667375" y="4052888"/>
          <p14:tracePt t="129837" x="5641975" y="4044950"/>
          <p14:tracePt t="129845" x="5624513" y="4044950"/>
          <p14:tracePt t="129853" x="5591175" y="4044950"/>
          <p14:tracePt t="129861" x="5565775" y="4044950"/>
          <p14:tracePt t="129869" x="5538788" y="4044950"/>
          <p14:tracePt t="129877" x="5522913" y="4044950"/>
          <p14:tracePt t="129895" x="5462588" y="4044950"/>
          <p14:tracePt t="129901" x="5437188" y="4044950"/>
          <p14:tracePt t="129912" x="5421313" y="4044950"/>
          <p14:tracePt t="129917" x="5394325" y="4044950"/>
          <p14:tracePt t="129928" x="5368925" y="4044950"/>
          <p14:tracePt t="129933" x="5360988" y="4044950"/>
          <p14:tracePt t="129944" x="5343525" y="4044950"/>
          <p14:tracePt t="129950" x="5335588" y="4044950"/>
          <p14:tracePt t="130039" x="5360988" y="4044950"/>
          <p14:tracePt t="130046" x="5378450" y="4044950"/>
          <p14:tracePt t="130055" x="5403850" y="4044950"/>
          <p14:tracePt t="130064" x="5454650" y="4044950"/>
          <p14:tracePt t="130071" x="5513388" y="4052888"/>
          <p14:tracePt t="130081" x="5556250" y="4052888"/>
          <p14:tracePt t="130086" x="5607050" y="4052888"/>
          <p14:tracePt t="130095" x="5641975" y="4052888"/>
          <p14:tracePt t="130101" x="5667375" y="4052888"/>
          <p14:tracePt t="130111" x="5675313" y="4052888"/>
          <p14:tracePt t="130117" x="5692775" y="4052888"/>
          <p14:tracePt t="130127" x="5700713" y="4052888"/>
          <p14:tracePt t="130395" x="5700713" y="4062413"/>
          <p14:tracePt t="130475" x="5700713" y="4052888"/>
          <p14:tracePt t="130483" x="5700713" y="4044950"/>
          <p14:tracePt t="130492" x="5700713" y="4027488"/>
          <p14:tracePt t="130499" x="5700713" y="4002088"/>
          <p14:tracePt t="130506" x="5700713" y="3968750"/>
          <p14:tracePt t="130513" x="5708650" y="3917950"/>
          <p14:tracePt t="130521" x="5718175" y="3857625"/>
          <p14:tracePt t="130529" x="5726113" y="3781425"/>
          <p14:tracePt t="130538" x="5743575" y="3722688"/>
          <p14:tracePt t="130545" x="5751513" y="3679825"/>
          <p14:tracePt t="130553" x="5761038" y="3629025"/>
          <p14:tracePt t="130562" x="5761038" y="3619500"/>
          <p14:tracePt t="130569" x="5761038" y="3611563"/>
          <p14:tracePt t="130578" x="5761038" y="3603625"/>
          <p14:tracePt t="130633" x="5761038" y="3629025"/>
          <p14:tracePt t="130642" x="5761038" y="3654425"/>
          <p14:tracePt t="130649" x="5761038" y="3671888"/>
          <p14:tracePt t="130658" x="5761038" y="3697288"/>
          <p14:tracePt t="130665" x="5761038" y="3722688"/>
          <p14:tracePt t="130676" x="5761038" y="3763963"/>
          <p14:tracePt t="130681" x="5761038" y="3824288"/>
          <p14:tracePt t="130689" x="5761038" y="3892550"/>
          <p14:tracePt t="130697" x="5761038" y="3960813"/>
          <p14:tracePt t="130705" x="5761038" y="4027488"/>
          <p14:tracePt t="130713" x="5761038" y="4087813"/>
          <p14:tracePt t="130721" x="5761038" y="4130675"/>
          <p14:tracePt t="130729" x="5761038" y="4164013"/>
          <p14:tracePt t="130737" x="5761038" y="4189413"/>
          <p14:tracePt t="130745" x="5761038" y="4206875"/>
          <p14:tracePt t="130795" x="5768975" y="4214813"/>
          <p14:tracePt t="130802" x="5776913" y="4214813"/>
          <p14:tracePt t="130811" x="5802313" y="4197350"/>
          <p14:tracePt t="130818" x="5811838" y="4189413"/>
          <p14:tracePt t="130828" x="5837238" y="4189413"/>
          <p14:tracePt t="130834" x="5870575" y="4171950"/>
          <p14:tracePt t="130846" x="5888038" y="4164013"/>
          <p14:tracePt t="130850" x="5921375" y="4164013"/>
          <p14:tracePt t="130862" x="5956300" y="4164013"/>
          <p14:tracePt t="130866" x="6032500" y="4171950"/>
          <p14:tracePt t="130878" x="6091238" y="4181475"/>
          <p14:tracePt t="130882" x="6126163" y="4181475"/>
          <p14:tracePt t="130912" x="6142038" y="4181475"/>
          <p14:tracePt t="130914" x="6159500" y="4171950"/>
          <p14:tracePt t="130922" x="6167438" y="4164013"/>
          <p14:tracePt t="130930" x="6184900" y="4156075"/>
          <p14:tracePt t="130938" x="6227763" y="4130675"/>
          <p14:tracePt t="130947" x="6245225" y="4113213"/>
          <p14:tracePt t="130953" x="6261100" y="4095750"/>
          <p14:tracePt t="130963" x="6286500" y="4079875"/>
          <p14:tracePt t="130969" x="6321425" y="4052888"/>
          <p14:tracePt t="130977" x="6338888" y="4044950"/>
          <p14:tracePt t="130985" x="6354763" y="4019550"/>
          <p14:tracePt t="130995" x="6380163" y="4011613"/>
          <p14:tracePt t="131001" x="6405563" y="3986213"/>
          <p14:tracePt t="131011" x="6423025" y="3968750"/>
          <p14:tracePt t="131017" x="6448425" y="3935413"/>
          <p14:tracePt t="131026" x="6465888" y="3917950"/>
          <p14:tracePt t="131033" x="6473825" y="3917950"/>
          <p14:tracePt t="131042" x="6483350" y="3908425"/>
          <p14:tracePt t="131097" x="6491288" y="3900488"/>
          <p14:tracePt t="131105" x="6499225" y="3900488"/>
          <p14:tracePt t="131179" x="6499225" y="3908425"/>
          <p14:tracePt t="131186" x="6508750" y="3917950"/>
          <p14:tracePt t="131226" x="6508750" y="3925888"/>
          <p14:tracePt t="131257" x="6499225" y="3925888"/>
          <p14:tracePt t="131265" x="6491288" y="3925888"/>
          <p14:tracePt t="131273" x="6473825" y="3917950"/>
          <p14:tracePt t="131281" x="6465888" y="3908425"/>
          <p14:tracePt t="131288" x="6440488" y="3900488"/>
          <p14:tracePt t="131297" x="6430963" y="3883025"/>
          <p14:tracePt t="131305" x="6423025" y="3875088"/>
          <p14:tracePt t="131313" x="6415088" y="3867150"/>
          <p14:tracePt t="131321" x="6405563" y="3857625"/>
          <p14:tracePt t="131329" x="6397625" y="3841750"/>
          <p14:tracePt t="131337" x="6397625" y="3824288"/>
          <p14:tracePt t="131345" x="6389688" y="3816350"/>
          <p14:tracePt t="131353" x="6389688" y="3806825"/>
          <p14:tracePt t="131361" x="6389688" y="3798888"/>
          <p14:tracePt t="131369" x="6389688" y="3781425"/>
          <p14:tracePt t="131377" x="6389688" y="3773488"/>
          <p14:tracePt t="131385" x="6389688" y="3763963"/>
          <p14:tracePt t="131401" x="6389688" y="3756025"/>
          <p14:tracePt t="131417" x="6389688" y="3748088"/>
          <p14:tracePt t="131433" x="6389688" y="3738563"/>
          <p14:tracePt t="131516" x="6380163" y="3748088"/>
          <p14:tracePt t="131533" x="6380163" y="3756025"/>
          <p14:tracePt t="131540" x="6380163" y="3773488"/>
          <p14:tracePt t="131549" x="6372225" y="3773488"/>
          <p14:tracePt t="131554" x="6372225" y="3790950"/>
          <p14:tracePt t="131562" x="6372225" y="3798888"/>
          <p14:tracePt t="131578" x="6364288" y="3806825"/>
          <p14:tracePt t="131585" x="6354763" y="3816350"/>
          <p14:tracePt t="131594" x="6346825" y="3824288"/>
          <p14:tracePt t="131602" x="6329363" y="3832225"/>
          <p14:tracePt t="131611" x="6321425" y="3841750"/>
          <p14:tracePt t="131617" x="6286500" y="3867150"/>
          <p14:tracePt t="131627" x="6261100" y="3867150"/>
          <p14:tracePt t="131633" x="6210300" y="3867150"/>
          <p14:tracePt t="131643" x="6142038" y="3892550"/>
          <p14:tracePt t="131650" x="6049963" y="3900488"/>
          <p14:tracePt t="131660" x="5930900" y="3908425"/>
          <p14:tracePt t="131665" x="5794375" y="3908425"/>
          <p14:tracePt t="131677" x="5649913" y="3908425"/>
          <p14:tracePt t="131681" x="5513388" y="3908425"/>
          <p14:tracePt t="131689" x="5386388" y="3908425"/>
          <p14:tracePt t="131697" x="5259388" y="3908425"/>
          <p14:tracePt t="131705" x="5173663" y="3900488"/>
          <p14:tracePt t="131713" x="5089525" y="3900488"/>
          <p14:tracePt t="131721" x="5021263" y="3900488"/>
          <p14:tracePt t="131729" x="5013325" y="3900488"/>
          <p14:tracePt t="131737" x="5003800" y="3900488"/>
          <p14:tracePt t="131745" x="4995863" y="3900488"/>
          <p14:tracePt t="131867" x="4987925" y="3892550"/>
          <p14:tracePt t="131913" x="4987925" y="3883025"/>
          <p14:tracePt t="131921" x="4987925" y="3875088"/>
          <p14:tracePt t="131929" x="5021263" y="3857625"/>
          <p14:tracePt t="131938" x="5038725" y="3849688"/>
          <p14:tracePt t="131945" x="5054600" y="3841750"/>
          <p14:tracePt t="131953" x="5106988" y="3824288"/>
          <p14:tracePt t="131961" x="5183188" y="3806825"/>
          <p14:tracePt t="131969" x="5302250" y="3790950"/>
          <p14:tracePt t="131977" x="5429250" y="3756025"/>
          <p14:tracePt t="131985" x="5607050" y="3738563"/>
          <p14:tracePt t="131995" x="5776913" y="3713163"/>
          <p14:tracePt t="132001" x="5946775" y="3705225"/>
          <p14:tracePt t="132010" x="6091238" y="3687763"/>
          <p14:tracePt t="132017" x="6202363" y="3687763"/>
          <p14:tracePt t="132026" x="6270625" y="3687763"/>
          <p14:tracePt t="132033" x="6346825" y="3687763"/>
          <p14:tracePt t="132042" x="6415088" y="3713163"/>
          <p14:tracePt t="132049" x="6483350" y="3730625"/>
          <p14:tracePt t="132060" x="6534150" y="3748088"/>
          <p14:tracePt t="132065" x="6575425" y="3763963"/>
          <p14:tracePt t="132075" x="6600825" y="3773488"/>
          <p14:tracePt t="132081" x="6600825" y="3781425"/>
          <p14:tracePt t="132090" x="6610350" y="3781425"/>
          <p14:tracePt t="132203" x="6600825" y="3781425"/>
          <p14:tracePt t="132212" x="6592888" y="3781425"/>
          <p14:tracePt t="132219" x="6575425" y="3781425"/>
          <p14:tracePt t="132235" x="6550025" y="3781425"/>
          <p14:tracePt t="132247" x="6542088" y="3781425"/>
          <p14:tracePt t="132250" x="6508750" y="3781425"/>
          <p14:tracePt t="132264" x="6473825" y="3781425"/>
          <p14:tracePt t="132266" x="6465888" y="3781425"/>
          <p14:tracePt t="132284" x="6405563" y="3790950"/>
          <p14:tracePt t="132300" x="6397625" y="3790950"/>
          <p14:tracePt t="132313" x="6389688" y="3790950"/>
          <p14:tracePt t="132345" x="6372225" y="3790950"/>
          <p14:tracePt t="132353" x="6372225" y="3781425"/>
          <p14:tracePt t="132361" x="6364288" y="3756025"/>
          <p14:tracePt t="132369" x="6364288" y="3748088"/>
          <p14:tracePt t="132377" x="6364288" y="3730625"/>
          <p14:tracePt t="132385" x="6364288" y="3705225"/>
          <p14:tracePt t="132394" x="6354763" y="3687763"/>
          <p14:tracePt t="132401" x="6354763" y="3662363"/>
          <p14:tracePt t="132410" x="6346825" y="3646488"/>
          <p14:tracePt t="132459" x="6346825" y="3636963"/>
          <p14:tracePt t="132482" x="6346825" y="3671888"/>
          <p14:tracePt t="132490" x="6338888" y="3705225"/>
          <p14:tracePt t="132497" x="6338888" y="3722688"/>
          <p14:tracePt t="132506" x="6338888" y="3756025"/>
          <p14:tracePt t="132514" x="6338888" y="3798888"/>
          <p14:tracePt t="132522" x="6329363" y="3875088"/>
          <p14:tracePt t="132529" x="6321425" y="3943350"/>
          <p14:tracePt t="132537" x="6311900" y="4011613"/>
          <p14:tracePt t="132545" x="6311900" y="4079875"/>
          <p14:tracePt t="132554" x="6311900" y="4121150"/>
          <p14:tracePt t="132561" x="6303963" y="4164013"/>
          <p14:tracePt t="132569" x="6303963" y="4171950"/>
          <p14:tracePt t="132578" x="6303963" y="4181475"/>
          <p14:tracePt t="132633" x="6296025" y="4189413"/>
          <p14:tracePt t="132658" x="6278563" y="4181475"/>
          <p14:tracePt t="132666" x="6278563" y="4171950"/>
          <p14:tracePt t="132675" x="6261100" y="4146550"/>
          <p14:tracePt t="132682" x="6253163" y="4130675"/>
          <p14:tracePt t="132691" x="6235700" y="4121150"/>
          <p14:tracePt t="132699" x="6202363" y="4095750"/>
          <p14:tracePt t="132706" x="6176963" y="4087813"/>
          <p14:tracePt t="132714" x="6134100" y="4062413"/>
          <p14:tracePt t="132722" x="6108700" y="4052888"/>
          <p14:tracePt t="132730" x="6065838" y="4037013"/>
          <p14:tracePt t="132738" x="6024563" y="4027488"/>
          <p14:tracePt t="132748" x="5964238" y="4011613"/>
          <p14:tracePt t="132754" x="5905500" y="4002088"/>
          <p14:tracePt t="132762" x="5845175" y="3994150"/>
          <p14:tracePt t="132770" x="5776913" y="3986213"/>
          <p14:tracePt t="132779" x="5718175" y="3976688"/>
          <p14:tracePt t="132786" x="5649913" y="3976688"/>
          <p14:tracePt t="132795" x="5581650" y="3976688"/>
          <p14:tracePt t="132801" x="5530850" y="3976688"/>
          <p14:tracePt t="132811" x="5472113" y="3976688"/>
          <p14:tracePt t="132817" x="5429250" y="3976688"/>
          <p14:tracePt t="132827" x="5378450" y="3976688"/>
          <p14:tracePt t="132833" x="5343525" y="3976688"/>
          <p14:tracePt t="132843" x="5302250" y="3976688"/>
          <p14:tracePt t="132850" x="5249863" y="3976688"/>
          <p14:tracePt t="132859" x="5208588" y="3976688"/>
          <p14:tracePt t="132865" x="5165725" y="3976688"/>
          <p14:tracePt t="132876" x="5122863" y="3976688"/>
          <p14:tracePt t="132895" x="5097463" y="3976688"/>
          <p14:tracePt t="132897" x="5089525" y="3976688"/>
          <p14:tracePt t="132905" x="5072063" y="3976688"/>
          <p14:tracePt t="132913" x="5064125" y="3976688"/>
          <p14:tracePt t="132929" x="5054600" y="3986213"/>
          <p14:tracePt t="132937" x="5038725" y="3986213"/>
          <p14:tracePt t="132945" x="5021263" y="3994150"/>
          <p14:tracePt t="132953" x="5003800" y="4011613"/>
          <p14:tracePt t="132961" x="4995863" y="4011613"/>
          <p14:tracePt t="132969" x="4978400" y="4011613"/>
          <p14:tracePt t="132977" x="4970463" y="4027488"/>
          <p14:tracePt t="132985" x="4953000" y="4027488"/>
          <p14:tracePt t="132994" x="4945063" y="4027488"/>
          <p14:tracePt t="133001" x="4945063" y="4037013"/>
          <p14:tracePt t="133051" x="4935538" y="4044950"/>
          <p14:tracePt t="133293" x="4927600" y="4037013"/>
          <p14:tracePt t="133309" x="4927600" y="4027488"/>
          <p14:tracePt t="133317" x="4919663" y="4027488"/>
          <p14:tracePt t="133326" x="4919663" y="4019550"/>
          <p14:tracePt t="133333" x="4919663" y="4011613"/>
          <p14:tracePt t="133343" x="4919663" y="4002088"/>
          <p14:tracePt t="133349" x="4919663" y="3994150"/>
          <p14:tracePt t="133365" x="4919663" y="3976688"/>
          <p14:tracePt t="133376" x="4919663" y="3968750"/>
          <p14:tracePt t="133381" x="4919663" y="3960813"/>
          <p14:tracePt t="133397" x="4919663" y="3951288"/>
          <p14:tracePt t="133405" x="4919663" y="3943350"/>
          <p14:tracePt t="133413" x="4927600" y="3943350"/>
          <p14:tracePt t="133421" x="4935538" y="3925888"/>
          <p14:tracePt t="133429" x="4945063" y="3908425"/>
          <p14:tracePt t="133437" x="4962525" y="3892550"/>
          <p14:tracePt t="133445" x="4995863" y="3857625"/>
          <p14:tracePt t="133452" x="5013325" y="3841750"/>
          <p14:tracePt t="133461" x="5054600" y="3816350"/>
          <p14:tracePt t="133469" x="5122863" y="3790950"/>
          <p14:tracePt t="133477" x="5216525" y="3756025"/>
          <p14:tracePt t="133485" x="5310188" y="3713163"/>
          <p14:tracePt t="133493" x="5421313" y="3687763"/>
          <p14:tracePt t="133501" x="5522913" y="3654425"/>
          <p14:tracePt t="133509" x="5632450" y="3636963"/>
          <p14:tracePt t="133517" x="5726113" y="3629025"/>
          <p14:tracePt t="133526" x="5786438" y="3629025"/>
          <p14:tracePt t="133533" x="5794375" y="3629025"/>
          <p14:tracePt t="133544" x="5802313" y="3629025"/>
          <p14:tracePt t="133549" x="5811838" y="3629025"/>
          <p14:tracePt t="133565" x="5819775" y="3629025"/>
          <p14:tracePt t="133575" x="5827713" y="3646488"/>
          <p14:tracePt t="133581" x="5837238" y="3646488"/>
          <p14:tracePt t="133592" x="5862638" y="3654425"/>
          <p14:tracePt t="133597" x="5895975" y="3662363"/>
          <p14:tracePt t="133605" x="5921375" y="3671888"/>
          <p14:tracePt t="133613" x="5972175" y="3697288"/>
          <p14:tracePt t="133621" x="6024563" y="3730625"/>
          <p14:tracePt t="133629" x="6065838" y="3756025"/>
          <p14:tracePt t="133637" x="6075363" y="3756025"/>
          <p14:tracePt t="133645" x="6100763" y="3773488"/>
          <p14:tracePt t="133653" x="6108700" y="3773488"/>
          <p14:tracePt t="133661" x="6126163" y="3790950"/>
          <p14:tracePt t="133669" x="6142038" y="3790950"/>
          <p14:tracePt t="133677" x="6159500" y="3790950"/>
          <p14:tracePt t="133685" x="6176963" y="3790950"/>
          <p14:tracePt t="133693" x="6202363" y="3798888"/>
          <p14:tracePt t="133701" x="6235700" y="3798888"/>
          <p14:tracePt t="133710" x="6270625" y="3798888"/>
          <p14:tracePt t="133717" x="6286500" y="3798888"/>
          <p14:tracePt t="133727" x="6303963" y="3798888"/>
          <p14:tracePt t="133732" x="6321425" y="3798888"/>
          <p14:tracePt t="133743" x="6346825" y="3781425"/>
          <p14:tracePt t="133749" x="6354763" y="3781425"/>
          <p14:tracePt t="133758" x="6372225" y="3763963"/>
          <p14:tracePt t="133765" x="6389688" y="3756025"/>
          <p14:tracePt t="133775" x="6389688" y="3748088"/>
          <p14:tracePt t="133781" x="6405563" y="3738563"/>
          <p14:tracePt t="133792" x="6415088" y="3730625"/>
          <p14:tracePt t="133797" x="6423025" y="3730625"/>
          <p14:tracePt t="133806" x="6430963" y="3722688"/>
          <p14:tracePt t="133829" x="6448425" y="3722688"/>
          <p14:tracePt t="133837" x="6465888" y="3738563"/>
          <p14:tracePt t="133853" x="6465888" y="3748088"/>
          <p14:tracePt t="133861" x="6473825" y="3773488"/>
          <p14:tracePt t="133869" x="6483350" y="3798888"/>
          <p14:tracePt t="133877" x="6491288" y="3824288"/>
          <p14:tracePt t="133894" x="6499225" y="3875088"/>
          <p14:tracePt t="133901" x="6499225" y="3892550"/>
          <p14:tracePt t="133910" x="6499225" y="3917950"/>
          <p14:tracePt t="133917" x="6499225" y="3943350"/>
          <p14:tracePt t="133926" x="6499225" y="3951288"/>
          <p14:tracePt t="133966" x="6499225" y="3960813"/>
          <p14:tracePt t="133982" x="6491288" y="3960813"/>
          <p14:tracePt t="133992" x="6483350" y="3960813"/>
          <p14:tracePt t="133997" x="6456363" y="3951288"/>
          <p14:tracePt t="134005" x="6440488" y="3943350"/>
          <p14:tracePt t="134013" x="6405563" y="3925888"/>
          <p14:tracePt t="134021" x="6372225" y="3908425"/>
          <p14:tracePt t="134029" x="6286500" y="3892550"/>
          <p14:tracePt t="134037" x="6210300" y="3875088"/>
          <p14:tracePt t="134045" x="6065838" y="3849688"/>
          <p14:tracePt t="134053" x="5870575" y="3824288"/>
          <p14:tracePt t="134061" x="5675313" y="3816350"/>
          <p14:tracePt t="134069" x="5556250" y="3816350"/>
          <p14:tracePt t="134077" x="5411788" y="3824288"/>
          <p14:tracePt t="134085" x="5241925" y="3841750"/>
          <p14:tracePt t="134093" x="5122863" y="3849688"/>
          <p14:tracePt t="134101" x="4995863" y="3867150"/>
          <p14:tracePt t="134110" x="4894263" y="3875088"/>
          <p14:tracePt t="134117" x="4808538" y="3883025"/>
          <p14:tracePt t="134126" x="4749800" y="3883025"/>
          <p14:tracePt t="134133" x="4706938" y="3883025"/>
          <p14:tracePt t="134142" x="4673600" y="3883025"/>
          <p14:tracePt t="134149" x="4630738" y="3892550"/>
          <p14:tracePt t="134159" x="4605338" y="3908425"/>
          <p14:tracePt t="134165" x="4579938" y="3917950"/>
          <p14:tracePt t="134176" x="4562475" y="3925888"/>
          <p14:tracePt t="134181" x="4554538" y="3935413"/>
          <p14:tracePt t="134295" x="4579938" y="3917950"/>
          <p14:tracePt t="134312" x="4638675" y="3875088"/>
          <p14:tracePt t="134318" x="4673600" y="3867150"/>
          <p14:tracePt t="134326" x="4740275" y="3849688"/>
          <p14:tracePt t="134333" x="4826000" y="3824288"/>
          <p14:tracePt t="134342" x="4919663" y="3806825"/>
          <p14:tracePt t="134349" x="5046663" y="3773488"/>
          <p14:tracePt t="134359" x="5208588" y="3738563"/>
          <p14:tracePt t="134365" x="5343525" y="3705225"/>
          <p14:tracePt t="134375" x="5497513" y="3687763"/>
          <p14:tracePt t="134381" x="5599113" y="3671888"/>
          <p14:tracePt t="134392" x="5700713" y="3646488"/>
          <p14:tracePt t="134397" x="5786438" y="3619500"/>
          <p14:tracePt t="134405" x="5853113" y="3603625"/>
          <p14:tracePt t="134413" x="5913438" y="3594100"/>
          <p14:tracePt t="134429" x="5930900" y="3594100"/>
          <p14:tracePt t="134445" x="5938838" y="3594100"/>
          <p14:tracePt t="134453" x="5946775" y="3594100"/>
          <p14:tracePt t="134461" x="5964238" y="3594100"/>
          <p14:tracePt t="134469" x="5972175" y="3594100"/>
          <p14:tracePt t="134477" x="5997575" y="3594100"/>
          <p14:tracePt t="134485" x="6032500" y="3603625"/>
          <p14:tracePt t="134493" x="6057900" y="3611563"/>
          <p14:tracePt t="134501" x="6083300" y="3611563"/>
          <p14:tracePt t="134509" x="6100763" y="3611563"/>
          <p14:tracePt t="134516" x="6126163" y="3619500"/>
          <p14:tracePt t="134526" x="6142038" y="3629025"/>
          <p14:tracePt t="134542" x="6151563" y="3629025"/>
          <p14:tracePt t="134549" x="6159500" y="3629025"/>
          <p14:tracePt t="134559" x="6167438" y="3629025"/>
          <p14:tracePt t="134581" x="6176963" y="3629025"/>
          <p14:tracePt t="134591" x="6184900" y="3636963"/>
          <p14:tracePt t="134613" x="6194425" y="3636963"/>
          <p14:tracePt t="134621" x="6202363" y="3636963"/>
          <p14:tracePt t="134735" x="6210300" y="3646488"/>
          <p14:tracePt t="134750" x="6227763" y="3662363"/>
          <p14:tracePt t="134759" x="6227763" y="3671888"/>
          <p14:tracePt t="134766" x="6245225" y="3687763"/>
          <p14:tracePt t="134779" x="6261100" y="3697288"/>
          <p14:tracePt t="134782" x="6270625" y="3713163"/>
          <p14:tracePt t="134793" x="6286500" y="3730625"/>
          <p14:tracePt t="134798" x="6303963" y="3738563"/>
          <p14:tracePt t="134808" x="6311900" y="3773488"/>
          <p14:tracePt t="134813" x="6321425" y="3798888"/>
          <p14:tracePt t="134821" x="6338888" y="3824288"/>
          <p14:tracePt t="134830" x="6346825" y="3832225"/>
          <p14:tracePt t="134838" x="6346825" y="3849688"/>
          <p14:tracePt t="134845" x="6354763" y="3875088"/>
          <p14:tracePt t="134853" x="6364288" y="3883025"/>
          <p14:tracePt t="134861" x="6364288" y="3892550"/>
          <p14:tracePt t="134870" x="6364288" y="3900488"/>
          <p14:tracePt t="134877" x="6364288" y="3925888"/>
          <p14:tracePt t="134885" x="6364288" y="3935413"/>
          <p14:tracePt t="134895" x="6364288" y="3943350"/>
          <p14:tracePt t="134902" x="6372225" y="3968750"/>
          <p14:tracePt t="134911" x="6372225" y="3986213"/>
          <p14:tracePt t="134917" x="6372225" y="3994150"/>
          <p14:tracePt t="134928" x="6372225" y="4002088"/>
          <p14:tracePt t="134934" x="6372225" y="4011613"/>
          <p14:tracePt t="134943" x="6372225" y="4019550"/>
          <p14:tracePt t="134959" x="6372225" y="4037013"/>
          <p14:tracePt t="134977" x="6372225" y="4052888"/>
          <p14:tracePt t="134982" x="6364288" y="4052888"/>
          <p14:tracePt t="134992" x="6364288" y="4062413"/>
          <p14:tracePt t="135009" x="6364288" y="4070350"/>
          <p14:tracePt t="135014" x="6354763" y="4070350"/>
          <p14:tracePt t="135022" x="6354763" y="4079875"/>
          <p14:tracePt t="135030" x="6346825" y="4087813"/>
          <p14:tracePt t="135037" x="6329363" y="4095750"/>
          <p14:tracePt t="135045" x="6321425" y="4105275"/>
          <p14:tracePt t="135054" x="6303963" y="4105275"/>
          <p14:tracePt t="135062" x="6278563" y="4105275"/>
          <p14:tracePt t="135070" x="6253163" y="4105275"/>
          <p14:tracePt t="135077" x="6227763" y="4105275"/>
          <p14:tracePt t="135086" x="6194425" y="4105275"/>
          <p14:tracePt t="135095" x="6159500" y="4105275"/>
          <p14:tracePt t="135102" x="6126163" y="4095750"/>
          <p14:tracePt t="135112" x="6083300" y="4079875"/>
          <p14:tracePt t="135118" x="6065838" y="4062413"/>
          <p14:tracePt t="135127" x="6049963" y="4037013"/>
          <p14:tracePt t="135134" x="6040438" y="4019550"/>
          <p14:tracePt t="135144" x="6032500" y="3986213"/>
          <p14:tracePt t="135150" x="6032500" y="3960813"/>
          <p14:tracePt t="135159" x="6032500" y="3925888"/>
          <p14:tracePt t="135166" x="6049963" y="3883025"/>
          <p14:tracePt t="135177" x="6075363" y="3849688"/>
          <p14:tracePt t="135182" x="6100763" y="3816350"/>
          <p14:tracePt t="135194" x="6134100" y="3790950"/>
          <p14:tracePt t="135198" x="6159500" y="3773488"/>
          <p14:tracePt t="135206" x="6202363" y="3748088"/>
          <p14:tracePt t="135214" x="6227763" y="3738563"/>
          <p14:tracePt t="135222" x="6261100" y="3730625"/>
          <p14:tracePt t="135230" x="6270625" y="3730625"/>
          <p14:tracePt t="135238" x="6286500" y="3738563"/>
          <p14:tracePt t="135246" x="6296025" y="3756025"/>
          <p14:tracePt t="135254" x="6296025" y="3790950"/>
          <p14:tracePt t="135262" x="6296025" y="3806825"/>
          <p14:tracePt t="135270" x="6296025" y="3841750"/>
          <p14:tracePt t="135280" x="6296025" y="3875088"/>
          <p14:tracePt t="135288" x="6296025" y="3908425"/>
          <p14:tracePt t="135298" x="6296025" y="3960813"/>
          <p14:tracePt t="135304" x="6296025" y="3986213"/>
          <p14:tracePt t="135310" x="6296025" y="4011613"/>
          <p14:tracePt t="135317" x="6286500" y="4019550"/>
          <p14:tracePt t="135326" x="6286500" y="4027488"/>
          <p14:tracePt t="135333" x="6286500" y="4037013"/>
          <p14:tracePt t="135343" x="6270625" y="4037013"/>
          <p14:tracePt t="135350" x="6245225" y="4037013"/>
          <p14:tracePt t="135358" x="6227763" y="4037013"/>
          <p14:tracePt t="135365" x="6202363" y="4019550"/>
          <p14:tracePt t="135376" x="6194425" y="4011613"/>
          <p14:tracePt t="135381" x="6151563" y="3994150"/>
          <p14:tracePt t="135391" x="6126163" y="3976688"/>
          <p14:tracePt t="135397" x="6100763" y="3976688"/>
          <p14:tracePt t="135405" x="6049963" y="3951288"/>
          <p14:tracePt t="135413" x="5964238" y="3908425"/>
          <p14:tracePt t="135421" x="5870575" y="3875088"/>
          <p14:tracePt t="135429" x="5802313" y="3849688"/>
          <p14:tracePt t="135437" x="5743575" y="3832225"/>
          <p14:tracePt t="135445" x="5700713" y="3806825"/>
          <p14:tracePt t="135453" x="5649913" y="3773488"/>
          <p14:tracePt t="135461" x="5616575" y="3748088"/>
          <p14:tracePt t="135469" x="5565775" y="3722688"/>
          <p14:tracePt t="135477" x="5513388" y="3697288"/>
          <p14:tracePt t="135485" x="5472113" y="3687763"/>
          <p14:tracePt t="135493" x="5429250" y="3679825"/>
          <p14:tracePt t="135501" x="5378450" y="3662363"/>
          <p14:tracePt t="135510" x="5318125" y="3654425"/>
          <p14:tracePt t="135517" x="5259388" y="3646488"/>
          <p14:tracePt t="135527" x="5199063" y="3629025"/>
          <p14:tracePt t="135533" x="5165725" y="3611563"/>
          <p14:tracePt t="135543" x="5114925" y="3603625"/>
          <p14:tracePt t="135549" x="5080000" y="3594100"/>
          <p14:tracePt t="135559" x="5072063" y="3586163"/>
          <p14:tracePt t="135565" x="5064125" y="3586163"/>
          <p14:tracePt t="135576" x="5054600" y="3586163"/>
          <p14:tracePt t="135613" x="5046663" y="3586163"/>
          <p14:tracePt t="135621" x="5038725" y="3594100"/>
          <p14:tracePt t="135629" x="5038725" y="3603625"/>
          <p14:tracePt t="135637" x="5029200" y="3611563"/>
          <p14:tracePt t="135645" x="5013325" y="3629025"/>
          <p14:tracePt t="135653" x="4995863" y="3662363"/>
          <p14:tracePt t="135661" x="4995863" y="3671888"/>
          <p14:tracePt t="135669" x="4987925" y="3697288"/>
          <p14:tracePt t="135677" x="4970463" y="3730625"/>
          <p14:tracePt t="135685" x="4970463" y="3748088"/>
          <p14:tracePt t="135693" x="4962525" y="3773488"/>
          <p14:tracePt t="135701" x="4953000" y="3806825"/>
          <p14:tracePt t="135709" x="4945063" y="3857625"/>
          <p14:tracePt t="135717" x="4935538" y="3900488"/>
          <p14:tracePt t="135726" x="4927600" y="3943350"/>
          <p14:tracePt t="135733" x="4919663" y="3976688"/>
          <p14:tracePt t="135742" x="4919663" y="3986213"/>
          <p14:tracePt t="135749" x="4910138" y="4011613"/>
          <p14:tracePt t="135765" x="4910138" y="4019550"/>
          <p14:tracePt t="135775" x="4902200" y="4027488"/>
          <p14:tracePt t="135781" x="4902200" y="4037013"/>
          <p14:tracePt t="135792" x="4902200" y="4052888"/>
          <p14:tracePt t="135807" x="4894263" y="4062413"/>
          <p14:tracePt t="135813" x="4884738" y="4070350"/>
          <p14:tracePt t="135829" x="4884738" y="4079875"/>
          <p14:tracePt t="135837" x="4884738" y="4087813"/>
          <p14:tracePt t="135845" x="4876800" y="4087813"/>
          <p14:tracePt t="135919" x="4868863" y="4087813"/>
          <p14:tracePt t="135927" x="4859338" y="4079875"/>
          <p14:tracePt t="135935" x="4851400" y="4062413"/>
          <p14:tracePt t="135951" x="4851400" y="4044950"/>
          <p14:tracePt t="135963" x="4843463" y="4027488"/>
          <p14:tracePt t="135966" x="4826000" y="4002088"/>
          <p14:tracePt t="135979" x="4826000" y="3986213"/>
          <p14:tracePt t="135981" x="4826000" y="3968750"/>
          <p14:tracePt t="135993" x="4826000" y="3951288"/>
          <p14:tracePt t="136008" x="4851400" y="3935413"/>
          <p14:tracePt t="136013" x="4868863" y="3917950"/>
          <p14:tracePt t="136022" x="4902200" y="3900488"/>
          <p14:tracePt t="136030" x="4935538" y="3892550"/>
          <p14:tracePt t="136039" x="4970463" y="3892550"/>
          <p14:tracePt t="136046" x="4995863" y="3892550"/>
          <p14:tracePt t="136054" x="5029200" y="3892550"/>
          <p14:tracePt t="136061" x="5064125" y="3900488"/>
          <p14:tracePt t="136070" x="5106988" y="3935413"/>
          <p14:tracePt t="136079" x="5132388" y="3968750"/>
          <p14:tracePt t="136086" x="5140325" y="3986213"/>
          <p14:tracePt t="136094" x="5148263" y="4019550"/>
          <p14:tracePt t="136102" x="5148263" y="4037013"/>
          <p14:tracePt t="136111" x="5148263" y="4062413"/>
          <p14:tracePt t="136118" x="5148263" y="4079875"/>
          <p14:tracePt t="136128" x="5148263" y="4095750"/>
          <p14:tracePt t="136134" x="5132388" y="4105275"/>
          <p14:tracePt t="136144" x="5122863" y="4113213"/>
          <p14:tracePt t="136150" x="5097463" y="4113213"/>
          <p14:tracePt t="136159" x="5072063" y="4113213"/>
          <p14:tracePt t="136166" x="5046663" y="4113213"/>
          <p14:tracePt t="136177" x="5029200" y="4113213"/>
          <p14:tracePt t="136182" x="4995863" y="4113213"/>
          <p14:tracePt t="136194" x="4962525" y="4105275"/>
          <p14:tracePt t="136198" x="4945063" y="4079875"/>
          <p14:tracePt t="136210" x="4927600" y="4062413"/>
          <p14:tracePt t="136214" x="4910138" y="4044950"/>
          <p14:tracePt t="136222" x="4910138" y="4019550"/>
          <p14:tracePt t="136231" x="4902200" y="3994150"/>
          <p14:tracePt t="136238" x="4902200" y="3968750"/>
          <p14:tracePt t="136245" x="4902200" y="3943350"/>
          <p14:tracePt t="136254" x="4902200" y="3925888"/>
          <p14:tracePt t="136270" x="4910138" y="3908425"/>
          <p14:tracePt t="136288" x="4919663" y="3908425"/>
          <p14:tracePt t="136297" x="4919663" y="3900488"/>
          <p14:tracePt t="136303" x="4935538" y="3900488"/>
          <p14:tracePt t="136353" x="4953000" y="3892550"/>
          <p14:tracePt t="136361" x="4962525" y="3883025"/>
          <p14:tracePt t="136369" x="4962525" y="3875088"/>
          <p14:tracePt t="136377" x="4962525" y="3857625"/>
          <p14:tracePt t="136385" x="4962525" y="3841750"/>
          <p14:tracePt t="136393" x="4970463" y="3806825"/>
          <p14:tracePt t="136401" x="4970463" y="3756025"/>
          <p14:tracePt t="136409" x="4978400" y="3713163"/>
          <p14:tracePt t="136417" x="4978400" y="3654425"/>
          <p14:tracePt t="136426" x="4978400" y="3619500"/>
          <p14:tracePt t="136433" x="4978400" y="3586163"/>
          <p14:tracePt t="136442" x="4978400" y="3560763"/>
          <p14:tracePt t="136449" x="4978400" y="3535363"/>
          <p14:tracePt t="136459" x="4978400" y="3527425"/>
          <p14:tracePt t="136465" x="4970463" y="3517900"/>
          <p14:tracePt t="136476" x="4970463" y="3509963"/>
          <p14:tracePt t="136482" x="4962525" y="3509963"/>
          <p14:tracePt t="136492" x="4953000" y="3517900"/>
          <p14:tracePt t="136498" x="4927600" y="3543300"/>
          <p14:tracePt t="136508" x="4919663" y="3568700"/>
          <p14:tracePt t="136513" x="4910138" y="3586163"/>
          <p14:tracePt t="136521" x="4894263" y="3629025"/>
          <p14:tracePt t="136529" x="4876800" y="3662363"/>
          <p14:tracePt t="136537" x="4868863" y="3705225"/>
          <p14:tracePt t="136545" x="4843463" y="3756025"/>
          <p14:tracePt t="136553" x="4826000" y="3790950"/>
          <p14:tracePt t="136561" x="4818063" y="3841750"/>
          <p14:tracePt t="136569" x="4808538" y="3875088"/>
          <p14:tracePt t="136577" x="4800600" y="3908425"/>
          <p14:tracePt t="136585" x="4800600" y="3935413"/>
          <p14:tracePt t="136593" x="4800600" y="3960813"/>
          <p14:tracePt t="136601" x="4800600" y="3976688"/>
          <p14:tracePt t="136609" x="4808538" y="3976688"/>
          <p14:tracePt t="136627" x="4826000" y="3986213"/>
          <p14:tracePt t="136643" x="4833938" y="3986213"/>
          <p14:tracePt t="136649" x="4851400" y="3986213"/>
          <p14:tracePt t="136659" x="4868863" y="3986213"/>
          <p14:tracePt t="136674" x="4884738" y="3986213"/>
          <p14:tracePt t="136681" x="4902200" y="3986213"/>
          <p14:tracePt t="136692" x="4910138" y="3976688"/>
          <p14:tracePt t="136697" x="4927600" y="3960813"/>
          <p14:tracePt t="136705" x="4970463" y="3943350"/>
          <p14:tracePt t="136713" x="4987925" y="3925888"/>
          <p14:tracePt t="136721" x="5029200" y="3908425"/>
          <p14:tracePt t="136729" x="5106988" y="3867150"/>
          <p14:tracePt t="136737" x="5199063" y="3816350"/>
          <p14:tracePt t="136745" x="5318125" y="3763963"/>
          <p14:tracePt t="136753" x="5487988" y="3705225"/>
          <p14:tracePt t="136761" x="5675313" y="3654425"/>
          <p14:tracePt t="136769" x="5837238" y="3611563"/>
          <p14:tracePt t="136777" x="5938838" y="3578225"/>
          <p14:tracePt t="136785" x="6024563" y="3552825"/>
          <p14:tracePt t="136793" x="6083300" y="3535363"/>
          <p14:tracePt t="136801" x="6116638" y="3527425"/>
          <p14:tracePt t="136810" x="6126163" y="3517900"/>
          <p14:tracePt t="136817" x="6142038" y="3517900"/>
          <p14:tracePt t="136833" x="6151563" y="3509963"/>
          <p14:tracePt t="136849" x="6167438" y="3502025"/>
          <p14:tracePt t="136859" x="6176963" y="3484563"/>
          <p14:tracePt t="136865" x="6194425" y="3467100"/>
          <p14:tracePt t="136881" x="6210300" y="3467100"/>
          <p14:tracePt t="136892" x="6219825" y="3459163"/>
          <p14:tracePt t="136907" x="6227763" y="3459163"/>
          <p14:tracePt t="136913" x="6235700" y="3459163"/>
          <p14:tracePt t="136929" x="6245225" y="3459163"/>
          <p14:tracePt t="136937" x="6253163" y="3459163"/>
          <p14:tracePt t="136945" x="6253163" y="3475038"/>
          <p14:tracePt t="136953" x="6270625" y="3492500"/>
          <p14:tracePt t="136961" x="6278563" y="3527425"/>
          <p14:tracePt t="136969" x="6278563" y="3543300"/>
          <p14:tracePt t="136977" x="6286500" y="3586163"/>
          <p14:tracePt t="136985" x="6296025" y="3629025"/>
          <p14:tracePt t="136994" x="6296025" y="3679825"/>
          <p14:tracePt t="137001" x="6296025" y="3722688"/>
          <p14:tracePt t="137009" x="6296025" y="3781425"/>
          <p14:tracePt t="137017" x="6296025" y="3832225"/>
          <p14:tracePt t="137026" x="6296025" y="3883025"/>
          <p14:tracePt t="137033" x="6296025" y="3925888"/>
          <p14:tracePt t="137042" x="6296025" y="3976688"/>
          <p14:tracePt t="137049" x="6286500" y="4011613"/>
          <p14:tracePt t="137059" x="6278563" y="4027488"/>
          <p14:tracePt t="137065" x="6261100" y="4037013"/>
          <p14:tracePt t="137074" x="6261100" y="4044950"/>
          <p14:tracePt t="137081" x="6261100" y="4052888"/>
          <p14:tracePt t="137092" x="6253163" y="4062413"/>
          <p14:tracePt t="137109" x="6245225" y="4070350"/>
          <p14:tracePt t="137113" x="6235700" y="4070350"/>
          <p14:tracePt t="137129" x="6219825" y="4070350"/>
          <p14:tracePt t="137137" x="6202363" y="4070350"/>
          <p14:tracePt t="137145" x="6159500" y="4062413"/>
          <p14:tracePt t="137153" x="6134100" y="4062413"/>
          <p14:tracePt t="137161" x="6116638" y="4062413"/>
          <p14:tracePt t="137169" x="6065838" y="4052888"/>
          <p14:tracePt t="137177" x="6015038" y="4052888"/>
          <p14:tracePt t="137185" x="5930900" y="4052888"/>
          <p14:tracePt t="137193" x="5853113" y="4044950"/>
          <p14:tracePt t="137201" x="5794375" y="4044950"/>
          <p14:tracePt t="137210" x="5735638" y="4044950"/>
          <p14:tracePt t="137218" x="5692775" y="4044950"/>
          <p14:tracePt t="137226" x="5683250" y="4044950"/>
          <p14:tracePt t="137286" x="5675313" y="4044950"/>
          <p14:tracePt t="137303" x="5667375" y="4044950"/>
          <p14:tracePt t="137313" x="5657850" y="4052888"/>
          <p14:tracePt t="137329" x="5649913" y="4052888"/>
          <p14:tracePt t="137345" x="5641975" y="4062413"/>
          <p14:tracePt t="137369" x="5632450" y="4070350"/>
          <p14:tracePt t="137394" x="5632450" y="4079875"/>
          <p14:tracePt t="137402" x="5624513" y="4087813"/>
          <p14:tracePt t="137491" x="5616575" y="4087813"/>
          <p14:tracePt t="137539" x="5607050" y="4087813"/>
          <p14:tracePt t="137555" x="5599113" y="4087813"/>
          <p14:tracePt t="137571" x="5591175" y="4087813"/>
          <p14:tracePt t="137651" x="5591175" y="4079875"/>
          <p14:tracePt t="137842" x="5581650" y="4079875"/>
          <p14:tracePt t="137850" x="5581650" y="4070350"/>
          <p14:tracePt t="137859" x="5565775" y="4070350"/>
          <p14:tracePt t="137866" x="5565775" y="4062413"/>
          <p14:tracePt t="137878" x="5556250" y="4062413"/>
          <p14:tracePt t="137882" x="5530850" y="4044950"/>
          <p14:tracePt t="137911" x="5530850" y="4037013"/>
          <p14:tracePt t="137923" x="5530850" y="4027488"/>
          <p14:tracePt t="137938" x="5538788" y="4011613"/>
          <p14:tracePt t="137954" x="5548313" y="4011613"/>
          <p14:tracePt t="137962" x="5573713" y="4011613"/>
          <p14:tracePt t="137970" x="5607050" y="3994150"/>
          <p14:tracePt t="137978" x="5641975" y="3994150"/>
          <p14:tracePt t="137986" x="5675313" y="3994150"/>
          <p14:tracePt t="137995" x="5683250" y="3994150"/>
          <p14:tracePt t="138002" x="5692775" y="3994150"/>
          <p14:tracePt t="138012" x="5708650" y="3994150"/>
          <p14:tracePt t="138018" x="5718175" y="4002088"/>
          <p14:tracePt t="138028" x="5726113" y="4002088"/>
          <p14:tracePt t="138034" x="5735638" y="4011613"/>
          <p14:tracePt t="138050" x="5735638" y="4019550"/>
          <p14:tracePt t="138066" x="5735638" y="4037013"/>
          <p14:tracePt t="138082" x="5735638" y="4044950"/>
          <p14:tracePt t="138095" x="5735638" y="4052888"/>
          <p14:tracePt t="138146" x="5726113" y="4052888"/>
          <p14:tracePt t="138162" x="5708650" y="4044950"/>
          <p14:tracePt t="138171" x="5692775" y="4027488"/>
          <p14:tracePt t="138179" x="5683250" y="4027488"/>
          <p14:tracePt t="138187" x="5667375" y="4027488"/>
          <p14:tracePt t="138196" x="5641975" y="4019550"/>
          <p14:tracePt t="138203" x="5599113" y="4011613"/>
          <p14:tracePt t="138212" x="5573713" y="4011613"/>
          <p14:tracePt t="138218" x="5548313" y="4011613"/>
          <p14:tracePt t="138230" x="5522913" y="4011613"/>
          <p14:tracePt t="138234" x="5487988" y="4027488"/>
          <p14:tracePt t="138244" x="5446713" y="4062413"/>
          <p14:tracePt t="138250" x="5421313" y="4087813"/>
          <p14:tracePt t="138260" x="5403850" y="4105275"/>
          <p14:tracePt t="138266" x="5378450" y="4130675"/>
          <p14:tracePt t="138276" x="5368925" y="4146550"/>
          <p14:tracePt t="138282" x="5360988" y="4156075"/>
          <p14:tracePt t="138306" x="5360988" y="4164013"/>
          <p14:tracePt t="138345" x="5360988" y="4130675"/>
          <p14:tracePt t="138353" x="5368925" y="4121150"/>
          <p14:tracePt t="138361" x="5378450" y="4105275"/>
          <p14:tracePt t="138369" x="5386388" y="4095750"/>
          <p14:tracePt t="138377" x="5403850" y="4087813"/>
          <p14:tracePt t="138386" x="5403850" y="4070350"/>
          <p14:tracePt t="138393" x="5411788" y="4070350"/>
          <p14:tracePt t="138401" x="5429250" y="4062413"/>
          <p14:tracePt t="138417" x="5446713" y="4062413"/>
          <p14:tracePt t="138426" x="5480050" y="4070350"/>
          <p14:tracePt t="138433" x="5505450" y="4079875"/>
          <p14:tracePt t="138443" x="5522913" y="4079875"/>
          <p14:tracePt t="138450" x="5548313" y="4087813"/>
          <p14:tracePt t="138459" x="5565775" y="4105275"/>
          <p14:tracePt t="138482" x="5573713" y="4105275"/>
          <p14:tracePt t="138563" x="5581650" y="4105275"/>
          <p14:tracePt t="138571" x="5591175" y="4105275"/>
          <p14:tracePt t="138595" x="5591175" y="4095750"/>
          <p14:tracePt t="138611" x="5591175" y="4087813"/>
          <p14:tracePt t="138642" x="5591175" y="4079875"/>
          <p14:tracePt t="138675" x="5591175" y="4070350"/>
          <p14:tracePt t="138692" x="5581650" y="4062413"/>
          <p14:tracePt t="138700" x="5565775" y="4062413"/>
          <p14:tracePt t="138707" x="5530850" y="4052888"/>
          <p14:tracePt t="138738" x="5522913" y="4052888"/>
          <p14:tracePt t="138817" x="5513388" y="4052888"/>
          <p14:tracePt t="138857" x="5522913" y="4052888"/>
          <p14:tracePt t="138865" x="5530850" y="4052888"/>
          <p14:tracePt t="138874" x="5548313" y="4062413"/>
          <p14:tracePt t="138881" x="5573713" y="4062413"/>
          <p14:tracePt t="138897" x="5581650" y="4070350"/>
          <p14:tracePt t="138905" x="5591175" y="4070350"/>
          <p14:tracePt t="138985" x="5591175" y="4079875"/>
          <p14:tracePt t="138993" x="5581650" y="4087813"/>
          <p14:tracePt t="139001" x="5573713" y="4087813"/>
          <p14:tracePt t="139009" x="5565775" y="4087813"/>
          <p14:tracePt t="139017" x="5538788" y="4087813"/>
          <p14:tracePt t="139026" x="5513388" y="4087813"/>
          <p14:tracePt t="139033" x="5505450" y="4087813"/>
          <p14:tracePt t="139049" x="5487988" y="4087813"/>
          <p14:tracePt t="139090" x="5480050" y="4079875"/>
          <p14:tracePt t="139187" x="5487988" y="4087813"/>
          <p14:tracePt t="139203" x="5505450" y="4095750"/>
          <p14:tracePt t="139210" x="5513388" y="4105275"/>
          <p14:tracePt t="139217" x="5522913" y="4113213"/>
          <p14:tracePt t="139225" x="5530850" y="4113213"/>
          <p14:tracePt t="139265" x="5556250" y="4113213"/>
          <p14:tracePt t="139274" x="5556250" y="4105275"/>
          <p14:tracePt t="139282" x="5573713" y="4095750"/>
          <p14:tracePt t="139291" x="5591175" y="4079875"/>
          <p14:tracePt t="139297" x="5591175" y="4070350"/>
          <p14:tracePt t="139308" x="5616575" y="4062413"/>
          <p14:tracePt t="139313" x="5632450" y="4052888"/>
          <p14:tracePt t="139321" x="5641975" y="4044950"/>
          <p14:tracePt t="139329" x="5649913" y="4037013"/>
          <p14:tracePt t="139361" x="5657850" y="4037013"/>
          <p14:tracePt t="139377" x="5675313" y="4037013"/>
          <p14:tracePt t="139385" x="5683250" y="4044950"/>
          <p14:tracePt t="139398" x="5700713" y="4062413"/>
          <p14:tracePt t="139408" x="5708650" y="4070350"/>
          <p14:tracePt t="139413" x="5718175" y="4079875"/>
          <p14:tracePt t="139422" x="5726113" y="4095750"/>
          <p14:tracePt t="139429" x="5735638" y="4105275"/>
          <p14:tracePt t="139438" x="5743575" y="4105275"/>
          <p14:tracePt t="139445" x="5751513" y="4105275"/>
          <p14:tracePt t="139454" x="5761038" y="4105275"/>
          <p14:tracePt t="139502" x="5768975" y="4095750"/>
          <p14:tracePt t="139518" x="5786438" y="4087813"/>
          <p14:tracePt t="139526" x="5786438" y="4079875"/>
          <p14:tracePt t="139534" x="5786438" y="4070350"/>
          <p14:tracePt t="139544" x="5794375" y="4062413"/>
          <p14:tracePt t="139560" x="5794375" y="4052888"/>
          <p14:tracePt t="139566" x="5786438" y="4037013"/>
          <p14:tracePt t="139576" x="5786438" y="4027488"/>
          <p14:tracePt t="139582" x="5761038" y="4027488"/>
          <p14:tracePt t="139594" x="5751513" y="4019550"/>
          <p14:tracePt t="139598" x="5743575" y="4011613"/>
          <p14:tracePt t="139610" x="5735638" y="4011613"/>
          <p14:tracePt t="139614" x="5726113" y="4011613"/>
          <p14:tracePt t="139687" x="5708650" y="4002088"/>
          <p14:tracePt t="139695" x="5700713" y="4002088"/>
          <p14:tracePt t="139703" x="5692775" y="4002088"/>
          <p14:tracePt t="139711" x="5675313" y="4002088"/>
          <p14:tracePt t="139719" x="5657850" y="3994150"/>
          <p14:tracePt t="139727" x="5649913" y="3994150"/>
          <p14:tracePt t="139733" x="5641975" y="3994150"/>
          <p14:tracePt t="139743" x="5632450" y="3994150"/>
          <p14:tracePt t="139749" x="5616575" y="4002088"/>
          <p14:tracePt t="139765" x="5607050" y="4011613"/>
          <p14:tracePt t="139775" x="5591175" y="4011613"/>
          <p14:tracePt t="139781" x="5565775" y="4019550"/>
          <p14:tracePt t="139790" x="5548313" y="4037013"/>
          <p14:tracePt t="139797" x="5522913" y="4044950"/>
          <p14:tracePt t="139807" x="5505450" y="4062413"/>
          <p14:tracePt t="139813" x="5497513" y="4062413"/>
          <p14:tracePt t="139824" x="5480050" y="4070350"/>
          <p14:tracePt t="139957" x="5487988" y="4070350"/>
          <p14:tracePt t="139974" x="5505450" y="4070350"/>
          <p14:tracePt t="139981" x="5513388" y="4070350"/>
          <p14:tracePt t="139990" x="5538788" y="4070350"/>
          <p14:tracePt t="139997" x="5548313" y="4070350"/>
          <p14:tracePt t="140009" x="5556250" y="4070350"/>
          <p14:tracePt t="140013" x="5565775" y="4070350"/>
          <p14:tracePt t="140024" x="5591175" y="4070350"/>
          <p14:tracePt t="140030" x="5591175" y="4079875"/>
          <p14:tracePt t="140167" x="5599113" y="4079875"/>
          <p14:tracePt t="140207" x="5607050" y="4079875"/>
          <p14:tracePt t="140215" x="5624513" y="4079875"/>
          <p14:tracePt t="140231" x="5641975" y="4087813"/>
          <p14:tracePt t="140246" x="5649913" y="4087813"/>
          <p14:tracePt t="140262" x="5667375" y="4087813"/>
          <p14:tracePt t="140270" x="5675313" y="4087813"/>
          <p14:tracePt t="140358" x="5675313" y="4079875"/>
          <p14:tracePt t="140377" x="5657850" y="4079875"/>
          <p14:tracePt t="140383" x="5632450" y="4079875"/>
          <p14:tracePt t="140394" x="5607050" y="4079875"/>
          <p14:tracePt t="140398" x="5573713" y="4079875"/>
          <p14:tracePt t="140412" x="5548313" y="4079875"/>
          <p14:tracePt t="140414" x="5513388" y="4079875"/>
          <p14:tracePt t="140427" x="5487988" y="4087813"/>
          <p14:tracePt t="140430" x="5462588" y="4095750"/>
          <p14:tracePt t="140440" x="5454650" y="4095750"/>
          <p14:tracePt t="140447" x="5446713" y="4095750"/>
          <p14:tracePt t="140455" x="5437188" y="4095750"/>
          <p14:tracePt t="140463" x="5429250" y="4095750"/>
          <p14:tracePt t="140502" x="5421313" y="4095750"/>
          <p14:tracePt t="140518" x="5411788" y="4087813"/>
          <p14:tracePt t="140543" x="5411788" y="4079875"/>
          <p14:tracePt t="140567" x="5411788" y="4070350"/>
          <p14:tracePt t="140575" x="5411788" y="4062413"/>
          <p14:tracePt t="140592" x="5411788" y="4052888"/>
          <p14:tracePt t="140600" x="5421313" y="4052888"/>
          <p14:tracePt t="140607" x="5421313" y="4044950"/>
          <p14:tracePt t="140613" x="5437188" y="4044950"/>
          <p14:tracePt t="140623" x="5462588" y="4044950"/>
          <p14:tracePt t="140629" x="5497513" y="4037013"/>
          <p14:tracePt t="140637" x="5522913" y="4037013"/>
          <p14:tracePt t="140645" x="5548313" y="4037013"/>
          <p14:tracePt t="140653" x="5556250" y="4037013"/>
          <p14:tracePt t="140661" x="5581650" y="4044950"/>
          <p14:tracePt t="140669" x="5591175" y="4044950"/>
          <p14:tracePt t="140677" x="5599113" y="4052888"/>
          <p14:tracePt t="140685" x="5624513" y="4062413"/>
          <p14:tracePt t="140693" x="5632450" y="4062413"/>
          <p14:tracePt t="140701" x="5641975" y="4062413"/>
          <p14:tracePt t="140709" x="5649913" y="4079875"/>
          <p14:tracePt t="140717" x="5657850" y="4087813"/>
          <p14:tracePt t="140725" x="5657850" y="4095750"/>
          <p14:tracePt t="140733" x="5667375" y="4095750"/>
          <p14:tracePt t="140742" x="5667375" y="4105275"/>
          <p14:tracePt t="140749" x="5667375" y="4113213"/>
          <p14:tracePt t="140758" x="5667375" y="4121150"/>
          <p14:tracePt t="140765" x="5667375" y="4130675"/>
          <p14:tracePt t="140774" x="5667375" y="4138613"/>
          <p14:tracePt t="140781" x="5667375" y="4146550"/>
          <p14:tracePt t="140813" x="5667375" y="4156075"/>
          <p14:tracePt t="140839" x="5657850" y="4164013"/>
          <p14:tracePt t="140903" x="5649913" y="4164013"/>
          <p14:tracePt t="141111" x="5649913" y="4156075"/>
          <p14:tracePt t="141127" x="5641975" y="4146550"/>
          <p14:tracePt t="141134" x="5641975" y="4138613"/>
          <p14:tracePt t="141151" x="5641975" y="4130675"/>
          <p14:tracePt t="141160" x="5624513" y="4113213"/>
          <p14:tracePt t="141175" x="5599113" y="4095750"/>
          <p14:tracePt t="141181" x="5591175" y="4087813"/>
          <p14:tracePt t="141190" x="5565775" y="4079875"/>
          <p14:tracePt t="141197" x="5530850" y="4079875"/>
          <p14:tracePt t="141208" x="5505450" y="4070350"/>
          <p14:tracePt t="141213" x="5480050" y="4070350"/>
          <p14:tracePt t="141224" x="5462588" y="4070350"/>
          <p14:tracePt t="141238" x="5454650" y="4070350"/>
          <p14:tracePt t="141253" x="5454650" y="4079875"/>
          <p14:tracePt t="141318" x="5472113" y="4079875"/>
          <p14:tracePt t="141326" x="5487988" y="4079875"/>
          <p14:tracePt t="141333" x="5505450" y="4079875"/>
          <p14:tracePt t="141342" x="5530850" y="4079875"/>
          <p14:tracePt t="141350" x="5565775" y="4070350"/>
          <p14:tracePt t="141360" x="5581650" y="4070350"/>
          <p14:tracePt t="141365" x="5591175" y="4062413"/>
          <p14:tracePt t="141415" x="5581650" y="4044950"/>
          <p14:tracePt t="141424" x="5573713" y="4037013"/>
          <p14:tracePt t="141429" x="5565775" y="4037013"/>
          <p14:tracePt t="141437" x="5556250" y="4027488"/>
          <p14:tracePt t="141461" x="5556250" y="4019550"/>
          <p14:tracePt t="141469" x="5556250" y="4011613"/>
          <p14:tracePt t="141477" x="5556250" y="4002088"/>
          <p14:tracePt t="141493" x="5556250" y="3994150"/>
          <p14:tracePt t="141501" x="5556250" y="3986213"/>
          <p14:tracePt t="141509" x="5556250" y="3976688"/>
          <p14:tracePt t="141517" x="5565775" y="3968750"/>
          <p14:tracePt t="141525" x="5573713" y="3960813"/>
          <p14:tracePt t="141534" x="5581650" y="3960813"/>
          <p14:tracePt t="141542" x="5599113" y="3960813"/>
          <p14:tracePt t="141549" x="5632450" y="3960813"/>
          <p14:tracePt t="141559" x="5649913" y="3960813"/>
          <p14:tracePt t="141565" x="5675313" y="3960813"/>
          <p14:tracePt t="141581" x="5683250" y="3968750"/>
          <p14:tracePt t="141597" x="5692775" y="3986213"/>
          <p14:tracePt t="141608" x="5692775" y="3994150"/>
          <p14:tracePt t="141625" x="5692775" y="4002088"/>
          <p14:tracePt t="141751" x="5700713" y="4002088"/>
          <p14:tracePt t="141759" x="5718175" y="4002088"/>
          <p14:tracePt t="141767" x="5726113" y="4002088"/>
          <p14:tracePt t="141777" x="5735638" y="4011613"/>
          <p14:tracePt t="141783" x="5743575" y="4011613"/>
          <p14:tracePt t="141795" x="5751513" y="4019550"/>
          <p14:tracePt t="141809" x="5751513" y="4037013"/>
          <p14:tracePt t="141814" x="5751513" y="4052888"/>
          <p14:tracePt t="141826" x="5751513" y="4070350"/>
          <p14:tracePt t="141830" x="5761038" y="4087813"/>
          <p14:tracePt t="141841" x="5768975" y="4113213"/>
          <p14:tracePt t="141846" x="5776913" y="4121150"/>
          <p14:tracePt t="141854" x="5786438" y="4121150"/>
          <p14:tracePt t="141861" x="5802313" y="4138613"/>
          <p14:tracePt t="141870" x="5811838" y="4138613"/>
          <p14:tracePt t="141894" x="5819775" y="4138613"/>
          <p14:tracePt t="141910" x="5837238" y="4138613"/>
          <p14:tracePt t="141918" x="5845175" y="4138613"/>
          <p14:tracePt t="141927" x="5862638" y="4130675"/>
          <p14:tracePt t="141934" x="5888038" y="4121150"/>
          <p14:tracePt t="141944" x="5921375" y="4113213"/>
          <p14:tracePt t="141950" x="5972175" y="4095750"/>
          <p14:tracePt t="141959" x="6015038" y="4079875"/>
          <p14:tracePt t="141966" x="6065838" y="4070350"/>
          <p14:tracePt t="141975" x="6100763" y="4052888"/>
          <p14:tracePt t="141982" x="6134100" y="4052888"/>
          <p14:tracePt t="141992" x="6159500" y="4052888"/>
          <p14:tracePt t="141999" x="6176963" y="4044950"/>
          <p14:tracePt t="142009" x="6184900" y="4037013"/>
          <p14:tracePt t="142014" x="6194425" y="4037013"/>
          <p14:tracePt t="142025" x="6202363" y="4027488"/>
          <p14:tracePt t="142029" x="6202363" y="4019550"/>
          <p14:tracePt t="142037" x="6210300" y="4019550"/>
          <p14:tracePt t="142045" x="6219825" y="4011613"/>
          <p14:tracePt t="142061" x="6227763" y="3994150"/>
          <p14:tracePt t="142069" x="6235700" y="3986213"/>
          <p14:tracePt t="142077" x="6253163" y="3968750"/>
          <p14:tracePt t="142084" x="6261100" y="3951288"/>
          <p14:tracePt t="142093" x="6261100" y="3935413"/>
          <p14:tracePt t="142101" x="6261100" y="3908425"/>
          <p14:tracePt t="142109" x="6261100" y="3892550"/>
          <p14:tracePt t="142117" x="6253163" y="3867150"/>
          <p14:tracePt t="142125" x="6235700" y="3849688"/>
          <p14:tracePt t="142133" x="6210300" y="3841750"/>
          <p14:tracePt t="142141" x="6159500" y="3832225"/>
          <p14:tracePt t="142149" x="6100763" y="3824288"/>
          <p14:tracePt t="142158" x="6015038" y="3816350"/>
          <p14:tracePt t="142165" x="5930900" y="3816350"/>
          <p14:tracePt t="142175" x="5837238" y="3816350"/>
          <p14:tracePt t="142181" x="5735638" y="3824288"/>
          <p14:tracePt t="142191" x="5624513" y="3841750"/>
          <p14:tracePt t="142197" x="5513388" y="3867150"/>
          <p14:tracePt t="142207" x="5411788" y="3900488"/>
          <p14:tracePt t="142213" x="5335588" y="3925888"/>
          <p14:tracePt t="142224" x="5249863" y="3943350"/>
          <p14:tracePt t="142229" x="5183188" y="3951288"/>
          <p14:tracePt t="142237" x="5140325" y="3960813"/>
          <p14:tracePt t="142310" x="5148263" y="3960813"/>
          <p14:tracePt t="142326" x="5173663" y="3951288"/>
          <p14:tracePt t="142334" x="5208588" y="3951288"/>
          <p14:tracePt t="142343" x="5224463" y="3951288"/>
          <p14:tracePt t="142350" x="5267325" y="3951288"/>
          <p14:tracePt t="142359" x="5327650" y="3951288"/>
          <p14:tracePt t="142366" x="5394325" y="3951288"/>
          <p14:tracePt t="142376" x="5472113" y="3951288"/>
          <p14:tracePt t="142382" x="5548313" y="3943350"/>
          <p14:tracePt t="142392" x="5616575" y="3935413"/>
          <p14:tracePt t="142398" x="5683250" y="3925888"/>
          <p14:tracePt t="142410" x="5743575" y="3900488"/>
          <p14:tracePt t="142414" x="5802313" y="3875088"/>
          <p14:tracePt t="142426" x="5862638" y="3849688"/>
          <p14:tracePt t="142430" x="5905500" y="3832225"/>
          <p14:tracePt t="142438" x="5938838" y="3824288"/>
          <p14:tracePt t="142446" x="5972175" y="3806825"/>
          <p14:tracePt t="142454" x="5981700" y="3798888"/>
          <p14:tracePt t="142462" x="5989638" y="3790950"/>
          <p14:tracePt t="142477" x="5997575" y="3781425"/>
          <p14:tracePt t="142482" x="6007100" y="3781425"/>
          <p14:tracePt t="142492" x="6015038" y="3773488"/>
          <p14:tracePt t="142509" x="6032500" y="3763963"/>
          <p14:tracePt t="142525" x="6040438" y="3763963"/>
          <p14:tracePt t="142538" x="6049963" y="3763963"/>
          <p14:tracePt t="142546" x="6057900" y="3763963"/>
          <p14:tracePt t="142554" x="6075363" y="3763963"/>
          <p14:tracePt t="142562" x="6091238" y="3756025"/>
          <p14:tracePt t="142578" x="6108700" y="3756025"/>
          <p14:tracePt t="142586" x="6142038" y="3763963"/>
          <p14:tracePt t="142595" x="6167438" y="3773488"/>
          <p14:tracePt t="142602" x="6176963" y="3773488"/>
          <p14:tracePt t="142611" x="6194425" y="3790950"/>
          <p14:tracePt t="142627" x="6210300" y="3798888"/>
          <p14:tracePt t="142634" x="6219825" y="3806825"/>
          <p14:tracePt t="142682" x="6219825" y="3816350"/>
          <p14:tracePt t="142738" x="6219825" y="3824288"/>
          <p14:tracePt t="142746" x="6202363" y="3824288"/>
          <p14:tracePt t="142755" x="6176963" y="3832225"/>
          <p14:tracePt t="142763" x="6151563" y="3832225"/>
          <p14:tracePt t="142771" x="6126163" y="3832225"/>
          <p14:tracePt t="142778" x="6057900" y="3841750"/>
          <p14:tracePt t="142786" x="5956300" y="3849688"/>
          <p14:tracePt t="142794" x="5845175" y="3867150"/>
          <p14:tracePt t="142802" x="5692775" y="3900488"/>
          <p14:tracePt t="142811" x="5581650" y="3917950"/>
          <p14:tracePt t="142818" x="5480050" y="3951288"/>
          <p14:tracePt t="142826" x="5394325" y="3968750"/>
          <p14:tracePt t="142834" x="5335588" y="3986213"/>
          <p14:tracePt t="142843" x="5302250" y="3994150"/>
          <p14:tracePt t="142850" x="5292725" y="3994150"/>
          <p14:tracePt t="142876" x="5284788" y="4002088"/>
          <p14:tracePt t="142890" x="5267325" y="4002088"/>
          <p14:tracePt t="142906" x="5249863" y="4002088"/>
          <p14:tracePt t="142913" x="5233988" y="4002088"/>
          <p14:tracePt t="142923" x="5224463" y="4002088"/>
          <p14:tracePt t="142937" x="5208588" y="4002088"/>
          <p14:tracePt t="143059" x="5216525" y="3994150"/>
          <p14:tracePt t="143066" x="5233988" y="3994150"/>
          <p14:tracePt t="143076" x="5249863" y="3986213"/>
          <p14:tracePt t="143083" x="5276850" y="3976688"/>
          <p14:tracePt t="143093" x="5310188" y="3960813"/>
          <p14:tracePt t="143098" x="5368925" y="3943350"/>
          <p14:tracePt t="143107" x="5437188" y="3925888"/>
          <p14:tracePt t="143113" x="5497513" y="3908425"/>
          <p14:tracePt t="143123" x="5565775" y="3892550"/>
          <p14:tracePt t="143129" x="5616575" y="3875088"/>
          <p14:tracePt t="143137" x="5657850" y="3867150"/>
          <p14:tracePt t="143145" x="5700713" y="3849688"/>
          <p14:tracePt t="143153" x="5735638" y="3841750"/>
          <p14:tracePt t="143161" x="5761038" y="3832225"/>
          <p14:tracePt t="143169" x="5768975" y="3832225"/>
          <p14:tracePt t="143185" x="5776913" y="3832225"/>
          <p14:tracePt t="143193" x="5786438" y="3832225"/>
          <p14:tracePt t="143217" x="5794375" y="3832225"/>
          <p14:tracePt t="143225" x="5802313" y="3832225"/>
          <p14:tracePt t="143233" x="5811838" y="3841750"/>
          <p14:tracePt t="143241" x="5819775" y="3841750"/>
          <p14:tracePt t="143258" x="5827713" y="3849688"/>
          <p14:tracePt t="143274" x="5827713" y="3857625"/>
          <p14:tracePt t="143281" x="5827713" y="3867150"/>
          <p14:tracePt t="143306" x="5827713" y="3883025"/>
          <p14:tracePt t="143322" x="5827713" y="3892550"/>
          <p14:tracePt t="143329" x="5819775" y="3900488"/>
          <p14:tracePt t="143341" x="5802313" y="3917950"/>
          <p14:tracePt t="143345" x="5786438" y="3917950"/>
          <p14:tracePt t="143353" x="5768975" y="3925888"/>
          <p14:tracePt t="143361" x="5761038" y="3935413"/>
          <p14:tracePt t="143369" x="5743575" y="3943350"/>
          <p14:tracePt t="143377" x="5735638" y="3943350"/>
          <p14:tracePt t="143385" x="5718175" y="3951288"/>
          <p14:tracePt t="143393" x="5692775" y="3960813"/>
          <p14:tracePt t="143401" x="5675313" y="3968750"/>
          <p14:tracePt t="143409" x="5649913" y="3976688"/>
          <p14:tracePt t="143417" x="5624513" y="3976688"/>
          <p14:tracePt t="143426" x="5616575" y="3986213"/>
          <p14:tracePt t="143433" x="5607050" y="3986213"/>
          <p14:tracePt t="143442" x="5599113" y="3986213"/>
          <p14:tracePt t="143465" x="5591175" y="3986213"/>
          <p14:tracePt t="143481" x="5581650" y="3986213"/>
          <p14:tracePt t="143506" x="5573713" y="3976688"/>
          <p14:tracePt t="143579" x="5573713" y="3968750"/>
          <p14:tracePt t="143603" x="5591175" y="3968750"/>
          <p14:tracePt t="143643" x="5599113" y="3968750"/>
          <p14:tracePt t="143931" x="5607050" y="3968750"/>
          <p14:tracePt t="143995" x="5616575" y="3976688"/>
          <p14:tracePt t="144011" x="5624513" y="3976688"/>
          <p14:tracePt t="144027" x="5657850" y="3951288"/>
          <p14:tracePt t="144034" x="5667375" y="3943350"/>
          <p14:tracePt t="144044" x="5692775" y="3943350"/>
          <p14:tracePt t="144050" x="5708650" y="3943350"/>
          <p14:tracePt t="144059" x="5726113" y="3935413"/>
          <p14:tracePt t="144065" x="5761038" y="3935413"/>
          <p14:tracePt t="144075" x="5819775" y="3935413"/>
          <p14:tracePt t="144081" x="5880100" y="3943350"/>
          <p14:tracePt t="144090" x="5930900" y="3960813"/>
          <p14:tracePt t="144098" x="5997575" y="3976688"/>
          <p14:tracePt t="144106" x="6083300" y="4011613"/>
          <p14:tracePt t="144113" x="6159500" y="4052888"/>
          <p14:tracePt t="144123" x="6253163" y="4113213"/>
          <p14:tracePt t="144129" x="6338888" y="4181475"/>
          <p14:tracePt t="144140" x="6389688" y="4257675"/>
          <p14:tracePt t="144145" x="6440488" y="4341813"/>
          <p14:tracePt t="144154" x="6473825" y="4435475"/>
          <p14:tracePt t="144161" x="6516688" y="4529138"/>
          <p14:tracePt t="144169" x="6542088" y="4605338"/>
          <p14:tracePt t="144177" x="6575425" y="4683125"/>
          <p14:tracePt t="144185" x="6610350" y="4741863"/>
          <p14:tracePt t="144193" x="6635750" y="4784725"/>
          <p14:tracePt t="144201" x="6661150" y="4818063"/>
          <p14:tracePt t="144209" x="6661150" y="4827588"/>
          <p14:tracePt t="144249" x="6661150" y="4818063"/>
          <p14:tracePt t="144265" x="6661150" y="4784725"/>
          <p14:tracePt t="144276" x="6661150" y="4767263"/>
          <p14:tracePt t="144281" x="6669088" y="4733925"/>
          <p14:tracePt t="144290" x="6686550" y="4683125"/>
          <p14:tracePt t="144297" x="6704013" y="4614863"/>
          <p14:tracePt t="144307" x="6719888" y="4521200"/>
          <p14:tracePt t="144313" x="6745288" y="4427538"/>
          <p14:tracePt t="144323" x="6762750" y="4333875"/>
          <p14:tracePt t="144329" x="6780213" y="4240213"/>
          <p14:tracePt t="144337" x="6788150" y="4164013"/>
          <p14:tracePt t="144345" x="6797675" y="4095750"/>
          <p14:tracePt t="144353" x="6805613" y="4044950"/>
          <p14:tracePt t="144361" x="6805613" y="4011613"/>
          <p14:tracePt t="144369" x="6797675" y="4002088"/>
          <p14:tracePt t="144385" x="6770688" y="4002088"/>
          <p14:tracePt t="144393" x="6762750" y="4002088"/>
          <p14:tracePt t="144401" x="6737350" y="4002088"/>
          <p14:tracePt t="144409" x="6711950" y="4011613"/>
          <p14:tracePt t="144417" x="6678613" y="4019550"/>
          <p14:tracePt t="144425" x="6643688" y="4052888"/>
          <p14:tracePt t="144433" x="6592888" y="4087813"/>
          <p14:tracePt t="144441" x="6550025" y="4130675"/>
          <p14:tracePt t="144449" x="6508750" y="4164013"/>
          <p14:tracePt t="144458" x="6465888" y="4197350"/>
          <p14:tracePt t="144465" x="6430963" y="4249738"/>
          <p14:tracePt t="144475" x="6405563" y="4300538"/>
          <p14:tracePt t="144481" x="6380163" y="4351338"/>
          <p14:tracePt t="144491" x="6354763" y="4394200"/>
          <p14:tracePt t="144497" x="6346825" y="4427538"/>
          <p14:tracePt t="144507" x="6346825" y="4452938"/>
          <p14:tracePt t="144513" x="6338888" y="4478338"/>
          <p14:tracePt t="144524" x="6338888" y="4503738"/>
          <p14:tracePt t="144529" x="6338888" y="4546600"/>
          <p14:tracePt t="144537" x="6346825" y="4579938"/>
          <p14:tracePt t="144545" x="6364288" y="4622800"/>
          <p14:tracePt t="144553" x="6405563" y="4683125"/>
          <p14:tracePt t="144561" x="6448425" y="4741863"/>
          <p14:tracePt t="144569" x="6483350" y="4784725"/>
          <p14:tracePt t="144577" x="6516688" y="4843463"/>
          <p14:tracePt t="144585" x="6550025" y="4894263"/>
          <p14:tracePt t="144593" x="6575425" y="4946650"/>
          <p14:tracePt t="144601" x="6610350" y="5005388"/>
          <p14:tracePt t="144609" x="6643688" y="5081588"/>
          <p14:tracePt t="144617" x="6678613" y="5167313"/>
          <p14:tracePt t="144625" x="6711950" y="5260975"/>
          <p14:tracePt t="144633" x="6729413" y="5362575"/>
          <p14:tracePt t="144642" x="6745288" y="5464175"/>
          <p14:tracePt t="144649" x="6754813" y="5575300"/>
          <p14:tracePt t="144659" x="6754813" y="5702300"/>
          <p14:tracePt t="144665" x="6754813" y="5813425"/>
          <p14:tracePt t="144675" x="6745288" y="5922963"/>
          <p14:tracePt t="144681" x="6719888" y="6042025"/>
          <p14:tracePt t="144691" x="6694488" y="6135688"/>
          <p14:tracePt t="144697" x="6669088" y="6229350"/>
          <p14:tracePt t="144706" x="6635750" y="6305550"/>
          <p14:tracePt t="144713" x="6600825" y="6381750"/>
          <p14:tracePt t="144723" x="6575425" y="6432550"/>
          <p14:tracePt t="144729" x="6550025" y="6457950"/>
          <p14:tracePt t="144740" x="6550025" y="6467475"/>
          <p14:tracePt t="144761" x="6542088" y="6475413"/>
          <p14:tracePt t="144777" x="6534150" y="6475413"/>
          <p14:tracePt t="144802" x="6524625" y="6475413"/>
          <p14:tracePt t="144809" x="6516688" y="6475413"/>
          <p14:tracePt t="144817" x="6508750" y="6475413"/>
          <p14:tracePt t="144841" x="6499225" y="6467475"/>
          <p14:tracePt t="144850" x="6491288" y="6467475"/>
          <p14:tracePt t="144858" x="6483350" y="6457950"/>
          <p14:tracePt t="144865" x="6473825" y="6457950"/>
          <p14:tracePt t="144875" x="6456363" y="6457950"/>
          <p14:tracePt t="144882" x="6448425" y="6457950"/>
          <p14:tracePt t="144893" x="6440488" y="6457950"/>
          <p14:tracePt t="144898" x="6423025" y="6457950"/>
          <p14:tracePt t="144930" x="6415088" y="6450013"/>
          <p14:tracePt t="144939" x="6405563" y="6442075"/>
          <p14:tracePt t="144946" x="6397625" y="6432550"/>
          <p14:tracePt t="144961" x="6389688" y="6424613"/>
          <p14:tracePt t="144993" x="6389688" y="6416675"/>
          <p14:tracePt t="145010" x="6389688" y="6407150"/>
          <p14:tracePt t="145017" x="6397625" y="6399213"/>
          <p14:tracePt t="145026" x="6397625" y="6391275"/>
          <p14:tracePt t="145034" x="6405563" y="6373813"/>
          <p14:tracePt t="145049" x="6430963" y="6348413"/>
          <p14:tracePt t="145059" x="6430963" y="6338888"/>
          <p14:tracePt t="145065" x="6440488" y="6338888"/>
          <p14:tracePt t="145076" x="6448425" y="6330950"/>
          <p14:tracePt t="145082" x="6456363" y="6323013"/>
          <p14:tracePt t="145091" x="6465888" y="6323013"/>
          <p14:tracePt t="145097" x="6483350" y="6323013"/>
          <p14:tracePt t="145114" x="6499225" y="6323013"/>
          <p14:tracePt t="145124" x="6524625" y="6323013"/>
          <p14:tracePt t="145130" x="6534150" y="6323013"/>
          <p14:tracePt t="145140" x="6550025" y="6323013"/>
          <p14:tracePt t="145145" x="6575425" y="6323013"/>
          <p14:tracePt t="145154" x="6626225" y="6323013"/>
          <p14:tracePt t="145161" x="6686550" y="6323013"/>
          <p14:tracePt t="145170" x="6762750" y="6313488"/>
          <p14:tracePt t="145178" x="6831013" y="6313488"/>
          <p14:tracePt t="145185" x="6907213" y="6305550"/>
          <p14:tracePt t="145194" x="6975475" y="6297613"/>
          <p14:tracePt t="145201" x="7034213" y="6280150"/>
          <p14:tracePt t="145209" x="7085013" y="6262688"/>
          <p14:tracePt t="145218" x="7127875" y="6254750"/>
          <p14:tracePt t="145225" x="7178675" y="6237288"/>
          <p14:tracePt t="145234" x="7229475" y="6221413"/>
          <p14:tracePt t="145242" x="7289800" y="6194425"/>
          <p14:tracePt t="145249" x="7332663" y="6161088"/>
          <p14:tracePt t="145259" x="7383463" y="6127750"/>
          <p14:tracePt t="145266" x="7416800" y="6102350"/>
          <p14:tracePt t="145277" x="7459663" y="6059488"/>
          <p14:tracePt t="145281" x="7502525" y="6008688"/>
          <p14:tracePt t="145293" x="7570788" y="5948363"/>
          <p14:tracePt t="145297" x="7621588" y="5897563"/>
          <p14:tracePt t="145307" x="7662863" y="5854700"/>
          <p14:tracePt t="145313" x="7697788" y="5795963"/>
          <p14:tracePt t="145323" x="7723188" y="5735638"/>
          <p14:tracePt t="145329" x="7748588" y="5659438"/>
          <p14:tracePt t="145337" x="7781925" y="5591175"/>
          <p14:tracePt t="145345" x="7799388" y="5524500"/>
          <p14:tracePt t="145354" x="7816850" y="5446713"/>
          <p14:tracePt t="145361" x="7824788" y="5387975"/>
          <p14:tracePt t="145369" x="7832725" y="5337175"/>
          <p14:tracePt t="145377" x="7842250" y="5286375"/>
          <p14:tracePt t="145385" x="7842250" y="5235575"/>
          <p14:tracePt t="145393" x="7824788" y="5192713"/>
          <p14:tracePt t="145401" x="7799388" y="5141913"/>
          <p14:tracePt t="145409" x="7756525" y="5091113"/>
          <p14:tracePt t="145417" x="7705725" y="5038725"/>
          <p14:tracePt t="145426" x="7637463" y="4987925"/>
          <p14:tracePt t="145433" x="7561263" y="4937125"/>
          <p14:tracePt t="145441" x="7493000" y="4886325"/>
          <p14:tracePt t="145449" x="7434263" y="4852988"/>
          <p14:tracePt t="145459" x="7366000" y="4818063"/>
          <p14:tracePt t="145465" x="7307263" y="4792663"/>
          <p14:tracePt t="145475" x="7272338" y="4767263"/>
          <p14:tracePt t="145481" x="7204075" y="4741863"/>
          <p14:tracePt t="145490" x="7153275" y="4708525"/>
          <p14:tracePt t="145497" x="7102475" y="4683125"/>
          <p14:tracePt t="145506" x="7059613" y="4665663"/>
          <p14:tracePt t="145513" x="7034213" y="4657725"/>
          <p14:tracePt t="145524" x="6992938" y="4648200"/>
          <p14:tracePt t="145529" x="6967538" y="4630738"/>
          <p14:tracePt t="145539" x="6950075" y="4614863"/>
          <p14:tracePt t="145581" x="6942138" y="4605338"/>
          <p14:tracePt t="145975" x="6924675" y="4589463"/>
          <p14:tracePt t="145993" x="6899275" y="4564063"/>
          <p14:tracePt t="145999" x="6881813" y="4529138"/>
          <p14:tracePt t="146009" x="6848475" y="4513263"/>
          <p14:tracePt t="146015" x="6813550" y="4486275"/>
          <p14:tracePt t="146027" x="6770688" y="4452938"/>
          <p14:tracePt t="146030" x="6737350" y="4427538"/>
          <p14:tracePt t="146042" x="6686550" y="4368800"/>
          <p14:tracePt t="146046" x="6635750" y="4325938"/>
          <p14:tracePt t="146057" x="6584950" y="4283075"/>
          <p14:tracePt t="146061" x="6524625" y="4249738"/>
          <p14:tracePt t="146070" x="6473825" y="4224338"/>
          <p14:tracePt t="146079" x="6423025" y="4206875"/>
          <p14:tracePt t="146086" x="6415088" y="4206875"/>
          <p14:tracePt t="146095" x="6389688" y="4197350"/>
          <p14:tracePt t="146102" x="6380163" y="4197350"/>
          <p14:tracePt t="146134" x="6372225" y="4197350"/>
          <p14:tracePt t="146167" x="6364288" y="4197350"/>
          <p14:tracePt t="146175" x="6364288" y="4206875"/>
          <p14:tracePt t="146182" x="6380163" y="4224338"/>
          <p14:tracePt t="146193" x="6397625" y="4240213"/>
          <p14:tracePt t="146198" x="6405563" y="4249738"/>
          <p14:tracePt t="146209" x="6430963" y="4249738"/>
          <p14:tracePt t="146215" x="6448425" y="4249738"/>
          <p14:tracePt t="146227" x="6456363" y="4257675"/>
          <p14:tracePt t="146230" x="6483350" y="4257675"/>
          <p14:tracePt t="146246" x="6491288" y="4257675"/>
          <p14:tracePt t="146278" x="6508750" y="4249738"/>
          <p14:tracePt t="146298" x="6516688" y="4214813"/>
          <p14:tracePt t="146308" x="6524625" y="4197350"/>
          <p14:tracePt t="146313" x="6534150" y="4189413"/>
          <p14:tracePt t="146317" x="6542088" y="4164013"/>
          <p14:tracePt t="146325" x="6542088" y="4138613"/>
          <p14:tracePt t="146334" x="6542088" y="4121150"/>
          <p14:tracePt t="146341" x="6542088" y="4105275"/>
          <p14:tracePt t="146349" x="6534150" y="4087813"/>
          <p14:tracePt t="146365" x="6516688" y="4070350"/>
          <p14:tracePt t="146390" x="6499225" y="4062413"/>
          <p14:tracePt t="146406" x="6491288" y="4062413"/>
          <p14:tracePt t="146413" x="6483350" y="4062413"/>
          <p14:tracePt t="146807" x="6483350" y="4052888"/>
          <p14:tracePt t="146823" x="6473825" y="4044950"/>
          <p14:tracePt t="146853" x="6465888" y="4037013"/>
          <p14:tracePt t="146870" x="6456363" y="4037013"/>
          <p14:tracePt t="146885" x="6456363" y="4027488"/>
          <p14:tracePt t="147221" x="6465888" y="4019550"/>
          <p14:tracePt t="147229" x="6473825" y="4019550"/>
          <p14:tracePt t="147238" x="6473825" y="4011613"/>
          <p14:tracePt t="147837" x="6483350" y="4011613"/>
          <p14:tracePt t="148326" x="6491288" y="4011613"/>
          <p14:tracePt t="148333" x="6491288" y="4019550"/>
          <p14:tracePt t="148341" x="6499225" y="4019550"/>
          <p14:tracePt t="148358" x="6499225" y="4027488"/>
          <p14:tracePt t="148374" x="6508750" y="4027488"/>
          <p14:tracePt t="148381" x="6516688" y="4027488"/>
          <p14:tracePt t="148406" x="6524625" y="4037013"/>
          <p14:tracePt t="148439" x="6534150" y="4044950"/>
          <p14:tracePt t="148453" x="6534150" y="4052888"/>
          <p14:tracePt t="148485" x="6542088" y="4052888"/>
          <p14:tracePt t="148493" x="6542088" y="4062413"/>
          <p14:tracePt t="148549" x="6542088" y="4070350"/>
          <p14:tracePt t="148589" x="6542088" y="4079875"/>
          <p14:tracePt t="148617" x="6524625" y="4079875"/>
          <p14:tracePt t="148625" x="6516688" y="4079875"/>
          <p14:tracePt t="148633" x="6483350" y="4070350"/>
          <p14:tracePt t="148641" x="6465888" y="4070350"/>
          <p14:tracePt t="148649" x="6448425" y="4070350"/>
          <p14:tracePt t="148657" x="6423025" y="4070350"/>
          <p14:tracePt t="148665" x="6397625" y="4062413"/>
          <p14:tracePt t="148674" x="6389688" y="4062413"/>
          <p14:tracePt t="148682" x="6364288" y="4062413"/>
          <p14:tracePt t="148691" x="6338888" y="4062413"/>
          <p14:tracePt t="148697" x="6311900" y="4062413"/>
          <p14:tracePt t="148707" x="6286500" y="4062413"/>
          <p14:tracePt t="148713" x="6270625" y="4062413"/>
          <p14:tracePt t="148723" x="6235700" y="4062413"/>
          <p14:tracePt t="148729" x="6210300" y="4079875"/>
          <p14:tracePt t="148739" x="6194425" y="4095750"/>
          <p14:tracePt t="148745" x="6194425" y="4105275"/>
          <p14:tracePt t="148756" x="6176963" y="4121150"/>
          <p14:tracePt t="148769" x="6176963" y="4138613"/>
          <p14:tracePt t="148777" x="6176963" y="4156075"/>
          <p14:tracePt t="148785" x="6176963" y="4189413"/>
          <p14:tracePt t="148793" x="6184900" y="4214813"/>
          <p14:tracePt t="148801" x="6194425" y="4224338"/>
          <p14:tracePt t="148809" x="6227763" y="4265613"/>
          <p14:tracePt t="148819" x="6245225" y="4283075"/>
          <p14:tracePt t="148825" x="6278563" y="4308475"/>
          <p14:tracePt t="148833" x="6321425" y="4333875"/>
          <p14:tracePt t="148841" x="6380163" y="4359275"/>
          <p14:tracePt t="148850" x="6430963" y="4384675"/>
          <p14:tracePt t="148857" x="6473825" y="4394200"/>
          <p14:tracePt t="148865" x="6524625" y="4402138"/>
          <p14:tracePt t="148874" x="6550025" y="4402138"/>
          <p14:tracePt t="148891" x="6592888" y="4394200"/>
          <p14:tracePt t="148897" x="6592888" y="4384675"/>
          <p14:tracePt t="148907" x="6600825" y="4376738"/>
          <p14:tracePt t="148913" x="6610350" y="4351338"/>
          <p14:tracePt t="148922" x="6610350" y="4333875"/>
          <p14:tracePt t="148929" x="6610350" y="4325938"/>
          <p14:tracePt t="148940" x="6610350" y="4308475"/>
          <p14:tracePt t="148945" x="6610350" y="4300538"/>
          <p14:tracePt t="148956" x="6610350" y="4283075"/>
          <p14:tracePt t="148961" x="6600825" y="4283075"/>
          <p14:tracePt t="148970" x="6559550" y="4265613"/>
          <p14:tracePt t="148977" x="6524625" y="4249738"/>
          <p14:tracePt t="148985" x="6499225" y="4249738"/>
          <p14:tracePt t="148993" x="6465888" y="4249738"/>
          <p14:tracePt t="149002" x="6397625" y="4249738"/>
          <p14:tracePt t="149009" x="6303963" y="4249738"/>
          <p14:tracePt t="149017" x="6184900" y="4249738"/>
          <p14:tracePt t="149025" x="6015038" y="4275138"/>
          <p14:tracePt t="149033" x="5853113" y="4325938"/>
          <p14:tracePt t="149041" x="5726113" y="4376738"/>
          <p14:tracePt t="149049" x="5649913" y="4419600"/>
          <p14:tracePt t="149058" x="5573713" y="4478338"/>
          <p14:tracePt t="149065" x="5522913" y="4521200"/>
          <p14:tracePt t="149075" x="5487988" y="4572000"/>
          <p14:tracePt t="149081" x="5462588" y="4622800"/>
          <p14:tracePt t="149090" x="5454650" y="4691063"/>
          <p14:tracePt t="149097" x="5446713" y="4741863"/>
          <p14:tracePt t="149107" x="5462588" y="4784725"/>
          <p14:tracePt t="149113" x="5505450" y="4843463"/>
          <p14:tracePt t="149123" x="5565775" y="4903788"/>
          <p14:tracePt t="149129" x="5632450" y="4946650"/>
          <p14:tracePt t="149139" x="5692775" y="4997450"/>
          <p14:tracePt t="149146" x="5768975" y="5030788"/>
          <p14:tracePt t="149156" x="5862638" y="5064125"/>
          <p14:tracePt t="149161" x="5964238" y="5099050"/>
          <p14:tracePt t="149172" x="6065838" y="5116513"/>
          <p14:tracePt t="149177" x="6176963" y="5124450"/>
          <p14:tracePt t="149185" x="6270625" y="5124450"/>
          <p14:tracePt t="149193" x="6346825" y="5124450"/>
          <p14:tracePt t="149201" x="6423025" y="5106988"/>
          <p14:tracePt t="149209" x="6483350" y="5091113"/>
          <p14:tracePt t="149217" x="6534150" y="5056188"/>
          <p14:tracePt t="149225" x="6584950" y="5005388"/>
          <p14:tracePt t="149233" x="6635750" y="4937125"/>
          <p14:tracePt t="149241" x="6686550" y="4860925"/>
          <p14:tracePt t="149249" x="6719888" y="4767263"/>
          <p14:tracePt t="149258" x="6745288" y="4683125"/>
          <p14:tracePt t="149265" x="6780213" y="4572000"/>
          <p14:tracePt t="149276" x="6788150" y="4460875"/>
          <p14:tracePt t="149281" x="6788150" y="4359275"/>
          <p14:tracePt t="149290" x="6788150" y="4249738"/>
          <p14:tracePt t="149297" x="6770688" y="4130675"/>
          <p14:tracePt t="149306" x="6745288" y="4027488"/>
          <p14:tracePt t="149313" x="6711950" y="3943350"/>
          <p14:tracePt t="149322" x="6678613" y="3867150"/>
          <p14:tracePt t="149329" x="6635750" y="3790950"/>
          <p14:tracePt t="149340" x="6584950" y="3730625"/>
          <p14:tracePt t="149345" x="6534150" y="3679825"/>
          <p14:tracePt t="149355" x="6491288" y="3636963"/>
          <p14:tracePt t="149361" x="6440488" y="3603625"/>
          <p14:tracePt t="149371" x="6405563" y="3578225"/>
          <p14:tracePt t="149377" x="6372225" y="3552825"/>
          <p14:tracePt t="149385" x="6338888" y="3543300"/>
          <p14:tracePt t="149393" x="6311900" y="3535363"/>
          <p14:tracePt t="149401" x="6286500" y="3527425"/>
          <p14:tracePt t="149409" x="6261100" y="3517900"/>
          <p14:tracePt t="149417" x="6235700" y="3517900"/>
          <p14:tracePt t="149425" x="6210300" y="3517900"/>
          <p14:tracePt t="149433" x="6176963" y="3517900"/>
          <p14:tracePt t="149441" x="6142038" y="3527425"/>
          <p14:tracePt t="149449" x="6100763" y="3543300"/>
          <p14:tracePt t="149457" x="6049963" y="3568700"/>
          <p14:tracePt t="149465" x="6015038" y="3594100"/>
          <p14:tracePt t="149474" x="5972175" y="3611563"/>
          <p14:tracePt t="149481" x="5938838" y="3636963"/>
          <p14:tracePt t="149491" x="5930900" y="3646488"/>
          <p14:tracePt t="149497" x="5921375" y="3654425"/>
          <p14:tracePt t="149522" x="5921375" y="3671888"/>
          <p14:tracePt t="149529" x="5921375" y="3697288"/>
          <p14:tracePt t="149538" x="5921375" y="3722688"/>
          <p14:tracePt t="149545" x="5946775" y="3748088"/>
          <p14:tracePt t="149555" x="5946775" y="3756025"/>
          <p14:tracePt t="149561" x="5956300" y="3773488"/>
          <p14:tracePt t="149570" x="5964238" y="3773488"/>
          <p14:tracePt t="149809" x="5938838" y="3773488"/>
          <p14:tracePt t="149817" x="5921375" y="3773488"/>
          <p14:tracePt t="149833" x="5905500" y="3781425"/>
          <p14:tracePt t="149841" x="5870575" y="3790950"/>
          <p14:tracePt t="149849" x="5853113" y="3790950"/>
          <p14:tracePt t="149857" x="5845175" y="3806825"/>
          <p14:tracePt t="149874" x="5794375" y="3816350"/>
          <p14:tracePt t="149881" x="5768975" y="3816350"/>
          <p14:tracePt t="149889" x="5743575" y="3832225"/>
          <p14:tracePt t="149897" x="5726113" y="3841750"/>
          <p14:tracePt t="149906" x="5708650" y="3841750"/>
          <p14:tracePt t="149913" x="5683250" y="3849688"/>
          <p14:tracePt t="149923" x="5649913" y="3867150"/>
          <p14:tracePt t="149929" x="5624513" y="3883025"/>
          <p14:tracePt t="149938" x="5616575" y="3892550"/>
          <p14:tracePt t="149945" x="5599113" y="3900488"/>
          <p14:tracePt t="149955" x="5581650" y="3917950"/>
          <p14:tracePt t="149961" x="5556250" y="3935413"/>
          <p14:tracePt t="149972" x="5538788" y="3951288"/>
          <p14:tracePt t="149977" x="5513388" y="3960813"/>
          <p14:tracePt t="149985" x="5487988" y="3968750"/>
          <p14:tracePt t="149993" x="5462588" y="3986213"/>
          <p14:tracePt t="150001" x="5421313" y="3994150"/>
          <p14:tracePt t="150009" x="5386388" y="4002088"/>
          <p14:tracePt t="150017" x="5353050" y="4002088"/>
          <p14:tracePt t="150025" x="5310188" y="4011613"/>
          <p14:tracePt t="150033" x="5302250" y="4011613"/>
          <p14:tracePt t="150041" x="5284788" y="4011613"/>
          <p14:tracePt t="150049" x="5276850" y="4011613"/>
          <p14:tracePt t="150057" x="5267325" y="4011613"/>
          <p14:tracePt t="150065" x="5241925" y="3994150"/>
          <p14:tracePt t="150073" x="5224463" y="3976688"/>
          <p14:tracePt t="150081" x="5216525" y="3968750"/>
          <p14:tracePt t="150090" x="5191125" y="3943350"/>
          <p14:tracePt t="150097" x="5183188" y="3935413"/>
          <p14:tracePt t="150107" x="5183188" y="3917950"/>
          <p14:tracePt t="150113" x="5183188" y="3908425"/>
          <p14:tracePt t="150123" x="5183188" y="3892550"/>
          <p14:tracePt t="150129" x="5183188" y="3867150"/>
          <p14:tracePt t="150140" x="5208588" y="3849688"/>
          <p14:tracePt t="150145" x="5224463" y="3832225"/>
          <p14:tracePt t="150156" x="5241925" y="3816350"/>
          <p14:tracePt t="150161" x="5276850" y="3798888"/>
          <p14:tracePt t="150170" x="5327650" y="3781425"/>
          <p14:tracePt t="150177" x="5403850" y="3763963"/>
          <p14:tracePt t="150186" x="5480050" y="3738563"/>
          <p14:tracePt t="150193" x="5565775" y="3713163"/>
          <p14:tracePt t="150201" x="5641975" y="3705225"/>
          <p14:tracePt t="150209" x="5708650" y="3697288"/>
          <p14:tracePt t="150217" x="5768975" y="3697288"/>
          <p14:tracePt t="150225" x="5819775" y="3713163"/>
          <p14:tracePt t="150233" x="5827713" y="3722688"/>
          <p14:tracePt t="150241" x="5853113" y="3756025"/>
          <p14:tracePt t="150249" x="5853113" y="3773488"/>
          <p14:tracePt t="150257" x="5862638" y="3798888"/>
          <p14:tracePt t="150265" x="5862638" y="3824288"/>
          <p14:tracePt t="150275" x="5862638" y="3849688"/>
          <p14:tracePt t="150282" x="5862638" y="3875088"/>
          <p14:tracePt t="150290" x="5845175" y="3908425"/>
          <p14:tracePt t="150297" x="5827713" y="3925888"/>
          <p14:tracePt t="150307" x="5802313" y="3951288"/>
          <p14:tracePt t="150313" x="5751513" y="3960813"/>
          <p14:tracePt t="150323" x="5692775" y="3976688"/>
          <p14:tracePt t="150329" x="5607050" y="4002088"/>
          <p14:tracePt t="150339" x="5513388" y="4019550"/>
          <p14:tracePt t="150345" x="5429250" y="4027488"/>
          <p14:tracePt t="150355" x="5343525" y="4027488"/>
          <p14:tracePt t="150361" x="5276850" y="4027488"/>
          <p14:tracePt t="150369" x="5208588" y="4019550"/>
          <p14:tracePt t="150377" x="5157788" y="4002088"/>
          <p14:tracePt t="150386" x="5132388" y="3976688"/>
          <p14:tracePt t="150393" x="5106988" y="3960813"/>
          <p14:tracePt t="150401" x="5097463" y="3943350"/>
          <p14:tracePt t="150409" x="5089525" y="3917950"/>
          <p14:tracePt t="150417" x="5080000" y="3892550"/>
          <p14:tracePt t="150425" x="5080000" y="3867150"/>
          <p14:tracePt t="150433" x="5080000" y="3849688"/>
          <p14:tracePt t="150441" x="5097463" y="3824288"/>
          <p14:tracePt t="150449" x="5122863" y="3790950"/>
          <p14:tracePt t="150458" x="5157788" y="3773488"/>
          <p14:tracePt t="150465" x="5199063" y="3738563"/>
          <p14:tracePt t="150473" x="5249863" y="3713163"/>
          <p14:tracePt t="150481" x="5318125" y="3687763"/>
          <p14:tracePt t="150491" x="5411788" y="3671888"/>
          <p14:tracePt t="150497" x="5505450" y="3662363"/>
          <p14:tracePt t="150506" x="5591175" y="3662363"/>
          <p14:tracePt t="150513" x="5683250" y="3662363"/>
          <p14:tracePt t="150523" x="5776913" y="3662363"/>
          <p14:tracePt t="150529" x="5853113" y="3671888"/>
          <p14:tracePt t="150540" x="5921375" y="3687763"/>
          <p14:tracePt t="150545" x="5989638" y="3722688"/>
          <p14:tracePt t="150557" x="6040438" y="3763963"/>
          <p14:tracePt t="150561" x="6065838" y="3798888"/>
          <p14:tracePt t="150572" x="6091238" y="3816350"/>
          <p14:tracePt t="150577" x="6091238" y="3824288"/>
          <p14:tracePt t="150697" x="6100763" y="3832225"/>
          <p14:tracePt t="150713" x="6126163" y="3832225"/>
          <p14:tracePt t="150722" x="6134100" y="3832225"/>
          <p14:tracePt t="150729" x="6159500" y="3832225"/>
          <p14:tracePt t="150738" x="6184900" y="3832225"/>
          <p14:tracePt t="150745" x="6227763" y="3816350"/>
          <p14:tracePt t="150754" x="6296025" y="3790950"/>
          <p14:tracePt t="150761" x="6380163" y="3763963"/>
          <p14:tracePt t="150769" x="6483350" y="3748088"/>
          <p14:tracePt t="150777" x="6550025" y="3722688"/>
          <p14:tracePt t="150786" x="6635750" y="3705225"/>
          <p14:tracePt t="150793" x="6694488" y="3687763"/>
          <p14:tracePt t="150801" x="6745288" y="3671888"/>
          <p14:tracePt t="150809" x="6780213" y="3654425"/>
          <p14:tracePt t="150817" x="6788150" y="3646488"/>
          <p14:tracePt t="150825" x="6805613" y="3629025"/>
          <p14:tracePt t="150833" x="6823075" y="3603625"/>
          <p14:tracePt t="150841" x="6848475" y="3568700"/>
          <p14:tracePt t="150849" x="6856413" y="3552825"/>
          <p14:tracePt t="150857" x="6873875" y="3517900"/>
          <p14:tracePt t="150865" x="6899275" y="3467100"/>
          <p14:tracePt t="150875" x="6915150" y="3408363"/>
          <p14:tracePt t="150881" x="6942138" y="3330575"/>
          <p14:tracePt t="150890" x="6967538" y="3263900"/>
          <p14:tracePt t="150897" x="6975475" y="3195638"/>
          <p14:tracePt t="150907" x="6983413" y="3127375"/>
          <p14:tracePt t="150913" x="6983413" y="3059113"/>
          <p14:tracePt t="150923" x="6967538" y="2990850"/>
          <p14:tracePt t="150929" x="6942138" y="2957513"/>
          <p14:tracePt t="150939" x="6889750" y="2914650"/>
          <p14:tracePt t="150945" x="6823075" y="2881313"/>
          <p14:tracePt t="150956" x="6754813" y="2846388"/>
          <p14:tracePt t="150961" x="6686550" y="2830513"/>
          <p14:tracePt t="150972" x="6584950" y="2820988"/>
          <p14:tracePt t="150977" x="6499225" y="2813050"/>
          <p14:tracePt t="150985" x="6415088" y="2813050"/>
          <p14:tracePt t="150993" x="6321425" y="2813050"/>
          <p14:tracePt t="151001" x="6227763" y="2830513"/>
          <p14:tracePt t="151009" x="6134100" y="2863850"/>
          <p14:tracePt t="151017" x="6032500" y="2881313"/>
          <p14:tracePt t="151025" x="5930900" y="2906713"/>
          <p14:tracePt t="151033" x="5819775" y="2940050"/>
          <p14:tracePt t="151041" x="5708650" y="2974975"/>
          <p14:tracePt t="151049" x="5538788" y="3025775"/>
          <p14:tracePt t="151059" x="5353050" y="3084513"/>
          <p14:tracePt t="151065" x="5173663" y="3135313"/>
          <p14:tracePt t="151075" x="4962525" y="3186113"/>
          <p14:tracePt t="151081" x="4826000" y="3221038"/>
          <p14:tracePt t="151090" x="4714875" y="3246438"/>
          <p14:tracePt t="151097" x="4621213" y="3263900"/>
          <p14:tracePt t="151107" x="4562475" y="3279775"/>
          <p14:tracePt t="151113" x="4511675" y="3289300"/>
          <p14:tracePt t="151123" x="4511675" y="3297238"/>
          <p14:tracePt t="151129" x="4503738" y="3305175"/>
          <p14:tracePt t="151139" x="4503738" y="3314700"/>
          <p14:tracePt t="151145" x="4494213" y="3330575"/>
          <p14:tracePt t="151156" x="4494213" y="3365500"/>
          <p14:tracePt t="151161" x="4486275" y="3390900"/>
          <p14:tracePt t="151169" x="4476750" y="3424238"/>
          <p14:tracePt t="151177" x="4460875" y="3459163"/>
          <p14:tracePt t="151186" x="4460875" y="3509963"/>
          <p14:tracePt t="151193" x="4443413" y="3560763"/>
          <p14:tracePt t="151201" x="4425950" y="3603625"/>
          <p14:tracePt t="151209" x="4418013" y="3662363"/>
          <p14:tracePt t="151218" x="4418013" y="3722688"/>
          <p14:tracePt t="151225" x="4418013" y="3781425"/>
          <p14:tracePt t="151233" x="4425950" y="3849688"/>
          <p14:tracePt t="151241" x="4443413" y="3917950"/>
          <p14:tracePt t="151249" x="4460875" y="3968750"/>
          <p14:tracePt t="151257" x="4476750" y="4037013"/>
          <p14:tracePt t="151265" x="4511675" y="4121150"/>
          <p14:tracePt t="151274" x="4545013" y="4197350"/>
          <p14:tracePt t="151283" x="4595813" y="4265613"/>
          <p14:tracePt t="151291" x="4646613" y="4341813"/>
          <p14:tracePt t="151298" x="4714875" y="4394200"/>
          <p14:tracePt t="151307" x="4775200" y="4452938"/>
          <p14:tracePt t="151313" x="4843463" y="4503738"/>
          <p14:tracePt t="151323" x="4902200" y="4554538"/>
          <p14:tracePt t="151330" x="4953000" y="4605338"/>
          <p14:tracePt t="151339" x="5021263" y="4657725"/>
          <p14:tracePt t="151345" x="5072063" y="4699000"/>
          <p14:tracePt t="151355" x="5122863" y="4749800"/>
          <p14:tracePt t="151361" x="5183188" y="4792663"/>
          <p14:tracePt t="151371" x="5233988" y="4827588"/>
          <p14:tracePt t="151377" x="5284788" y="4852988"/>
          <p14:tracePt t="151385" x="5335588" y="4868863"/>
          <p14:tracePt t="151393" x="5403850" y="4911725"/>
          <p14:tracePt t="151401" x="5480050" y="4937125"/>
          <p14:tracePt t="151409" x="5556250" y="4954588"/>
          <p14:tracePt t="151417" x="5641975" y="4962525"/>
          <p14:tracePt t="151425" x="5726113" y="4962525"/>
          <p14:tracePt t="151433" x="5811838" y="4962525"/>
          <p14:tracePt t="151442" x="5895975" y="4962525"/>
          <p14:tracePt t="151449" x="5989638" y="4962525"/>
          <p14:tracePt t="151457" x="6083300" y="4937125"/>
          <p14:tracePt t="151465" x="6167438" y="4903788"/>
          <p14:tracePt t="151473" x="6245225" y="4878388"/>
          <p14:tracePt t="151481" x="6311900" y="4843463"/>
          <p14:tracePt t="151491" x="6372225" y="4802188"/>
          <p14:tracePt t="151497" x="6423025" y="4775200"/>
          <p14:tracePt t="151506" x="6465888" y="4741863"/>
          <p14:tracePt t="151513" x="6516688" y="4708525"/>
          <p14:tracePt t="151523" x="6559550" y="4665663"/>
          <p14:tracePt t="151529" x="6600825" y="4622800"/>
          <p14:tracePt t="151539" x="6635750" y="4579938"/>
          <p14:tracePt t="151545" x="6678613" y="4538663"/>
          <p14:tracePt t="151556" x="6719888" y="4503738"/>
          <p14:tracePt t="151561" x="6754813" y="4478338"/>
          <p14:tracePt t="151569" x="6762750" y="4460875"/>
          <p14:tracePt t="151577" x="6770688" y="4460875"/>
          <p14:tracePt t="151593" x="6770688" y="4452938"/>
          <p14:tracePt t="151625" x="6780213" y="4445000"/>
          <p14:tracePt t="151703" x="6780213" y="4427538"/>
          <p14:tracePt t="151710" x="6770688" y="4419600"/>
          <p14:tracePt t="151717" x="6762750" y="4410075"/>
          <p14:tracePt t="151725" x="6754813" y="4394200"/>
          <p14:tracePt t="151733" x="6745288" y="4394200"/>
          <p14:tracePt t="151741" x="6737350" y="4384675"/>
          <p14:tracePt t="151749" x="6729413" y="4376738"/>
          <p14:tracePt t="151837" x="6719888" y="4368800"/>
          <p14:tracePt t="151854" x="6711950" y="4368800"/>
          <p14:tracePt t="151862" x="6704013" y="4368800"/>
          <p14:tracePt t="151871" x="6694488" y="4359275"/>
          <p14:tracePt t="151878" x="6678613" y="4359275"/>
          <p14:tracePt t="151891" x="6661150" y="4359275"/>
          <p14:tracePt t="151902" x="6643688" y="4359275"/>
          <p14:tracePt t="151909" x="6635750" y="4359275"/>
          <p14:tracePt t="151918" x="6626225" y="4359275"/>
          <p14:tracePt t="151925" x="6618288" y="4359275"/>
          <p14:tracePt t="151934" x="6592888" y="4359275"/>
          <p14:tracePt t="151941" x="6567488" y="4368800"/>
          <p14:tracePt t="151950" x="6550025" y="4368800"/>
          <p14:tracePt t="151958" x="6542088" y="4376738"/>
          <p14:tracePt t="151966" x="6524625" y="4384675"/>
          <p14:tracePt t="151975" x="6499225" y="4384675"/>
          <p14:tracePt t="151981" x="6473825" y="4384675"/>
          <p14:tracePt t="151992" x="6456363" y="4384675"/>
          <p14:tracePt t="151997" x="6430963" y="4384675"/>
          <p14:tracePt t="152007" x="6389688" y="4384675"/>
          <p14:tracePt t="152014" x="6329363" y="4394200"/>
          <p14:tracePt t="152024" x="6253163" y="4402138"/>
          <p14:tracePt t="152030" x="6159500" y="4419600"/>
          <p14:tracePt t="152040" x="6057900" y="4435475"/>
          <p14:tracePt t="152046" x="5946775" y="4445000"/>
          <p14:tracePt t="152057" x="5819775" y="4452938"/>
          <p14:tracePt t="152061" x="5692775" y="4452938"/>
          <p14:tracePt t="152073" x="5591175" y="4452938"/>
          <p14:tracePt t="152078" x="5480050" y="4452938"/>
          <p14:tracePt t="152086" x="5394325" y="4452938"/>
          <p14:tracePt t="152094" x="5310188" y="4452938"/>
          <p14:tracePt t="152102" x="5233988" y="4445000"/>
          <p14:tracePt t="152110" x="5157788" y="4419600"/>
          <p14:tracePt t="152118" x="5072063" y="4368800"/>
          <p14:tracePt t="152125" x="5021263" y="4333875"/>
          <p14:tracePt t="152134" x="4987925" y="4300538"/>
          <p14:tracePt t="152142" x="4962525" y="4265613"/>
          <p14:tracePt t="152150" x="4945063" y="4214813"/>
          <p14:tracePt t="152160" x="4935538" y="4164013"/>
          <p14:tracePt t="152166" x="4927600" y="4121150"/>
          <p14:tracePt t="152174" x="4927600" y="4070350"/>
          <p14:tracePt t="152182" x="4927600" y="4027488"/>
          <p14:tracePt t="152192" x="4953000" y="3968750"/>
          <p14:tracePt t="152198" x="4987925" y="3917950"/>
          <p14:tracePt t="152208" x="5021263" y="3849688"/>
          <p14:tracePt t="152214" x="5072063" y="3798888"/>
          <p14:tracePt t="152224" x="5148263" y="3748088"/>
          <p14:tracePt t="152230" x="5249863" y="3705225"/>
          <p14:tracePt t="152239" x="5360988" y="3679825"/>
          <p14:tracePt t="152246" x="5487988" y="3654425"/>
          <p14:tracePt t="152257" x="5624513" y="3654425"/>
          <p14:tracePt t="152262" x="5751513" y="3662363"/>
          <p14:tracePt t="152275" x="5853113" y="3687763"/>
          <p14:tracePt t="152280" x="5946775" y="3730625"/>
          <p14:tracePt t="152285" x="6032500" y="3790950"/>
          <p14:tracePt t="152293" x="6083300" y="3849688"/>
          <p14:tracePt t="152301" x="6126163" y="3925888"/>
          <p14:tracePt t="152309" x="6142038" y="4019550"/>
          <p14:tracePt t="152318" x="6151563" y="4121150"/>
          <p14:tracePt t="152325" x="6151563" y="4206875"/>
          <p14:tracePt t="152334" x="6142038" y="4300538"/>
          <p14:tracePt t="152341" x="6108700" y="4384675"/>
          <p14:tracePt t="152349" x="6065838" y="4470400"/>
          <p14:tracePt t="152357" x="6024563" y="4529138"/>
          <p14:tracePt t="152365" x="5946775" y="4589463"/>
          <p14:tracePt t="152374" x="5862638" y="4640263"/>
          <p14:tracePt t="152381" x="5768975" y="4683125"/>
          <p14:tracePt t="152391" x="5667375" y="4699000"/>
          <p14:tracePt t="152397" x="5530850" y="4699000"/>
          <p14:tracePt t="152406" x="5403850" y="4691063"/>
          <p14:tracePt t="152413" x="5241925" y="4657725"/>
          <p14:tracePt t="152423" x="5089525" y="4579938"/>
          <p14:tracePt t="152429" x="4978400" y="4513263"/>
          <p14:tracePt t="152438" x="4894263" y="4427538"/>
          <p14:tracePt t="152445" x="4808538" y="4325938"/>
          <p14:tracePt t="152454" x="4757738" y="4232275"/>
          <p14:tracePt t="152461" x="4706938" y="4138613"/>
          <p14:tracePt t="152472" x="4681538" y="4052888"/>
          <p14:tracePt t="152477" x="4681538" y="3968750"/>
          <p14:tracePt t="152487" x="4681538" y="3892550"/>
          <p14:tracePt t="152493" x="4706938" y="3824288"/>
          <p14:tracePt t="152501" x="4749800" y="3773488"/>
          <p14:tracePt t="152509" x="4826000" y="3713163"/>
          <p14:tracePt t="152517" x="4927600" y="3679825"/>
          <p14:tracePt t="152525" x="5072063" y="3646488"/>
          <p14:tracePt t="152533" x="5267325" y="3619500"/>
          <p14:tracePt t="152541" x="5548313" y="3619500"/>
          <p14:tracePt t="152549" x="5811838" y="3629025"/>
          <p14:tracePt t="152557" x="6075363" y="3671888"/>
          <p14:tracePt t="152565" x="6372225" y="3756025"/>
          <p14:tracePt t="152574" x="6635750" y="3849688"/>
          <p14:tracePt t="152581" x="6780213" y="3900488"/>
          <p14:tracePt t="152591" x="6864350" y="3968750"/>
          <p14:tracePt t="152597" x="6915150" y="4027488"/>
          <p14:tracePt t="152607" x="6950075" y="4095750"/>
          <p14:tracePt t="152613" x="6983413" y="4156075"/>
          <p14:tracePt t="152623" x="6983413" y="4214813"/>
          <p14:tracePt t="152629" x="6975475" y="4283075"/>
          <p14:tracePt t="152639" x="6950075" y="4333875"/>
          <p14:tracePt t="152646" x="6907213" y="4394200"/>
          <p14:tracePt t="152656" x="6848475" y="4460875"/>
          <p14:tracePt t="152662" x="6762750" y="4495800"/>
          <p14:tracePt t="152672" x="6678613" y="4529138"/>
          <p14:tracePt t="152678" x="6559550" y="4572000"/>
          <p14:tracePt t="152688" x="6448425" y="4597400"/>
          <p14:tracePt t="152693" x="6329363" y="4622800"/>
          <p14:tracePt t="152701" x="6194425" y="4630738"/>
          <p14:tracePt t="152709" x="6032500" y="4630738"/>
          <p14:tracePt t="152717" x="5880100" y="4630738"/>
          <p14:tracePt t="152725" x="5768975" y="4614863"/>
          <p14:tracePt t="152734" x="5667375" y="4589463"/>
          <p14:tracePt t="152741" x="5573713" y="4554538"/>
          <p14:tracePt t="152749" x="5487988" y="4503738"/>
          <p14:tracePt t="152757" x="5437188" y="4460875"/>
          <p14:tracePt t="152766" x="5386388" y="4419600"/>
          <p14:tracePt t="152773" x="5360988" y="4376738"/>
          <p14:tracePt t="152781" x="5343525" y="4351338"/>
          <p14:tracePt t="152791" x="5343525" y="4325938"/>
          <p14:tracePt t="152797" x="5343525" y="4300538"/>
          <p14:tracePt t="152806" x="5343525" y="4275138"/>
          <p14:tracePt t="152813" x="5353050" y="4249738"/>
          <p14:tracePt t="152822" x="5360988" y="4224338"/>
          <p14:tracePt t="152829" x="5386388" y="4214813"/>
          <p14:tracePt t="152839" x="5403850" y="4197350"/>
          <p14:tracePt t="152845" x="5421313" y="4197350"/>
          <p14:tracePt t="152855" x="5437188" y="4189413"/>
          <p14:tracePt t="152861" x="5454650" y="4189413"/>
          <p14:tracePt t="152872" x="5462588" y="4189413"/>
          <p14:tracePt t="152877" x="5472113" y="4189413"/>
          <p14:tracePt t="152893" x="5480050" y="4189413"/>
          <p14:tracePt t="152901" x="5487988" y="4189413"/>
          <p14:tracePt t="152909" x="5497513" y="4197350"/>
          <p14:tracePt t="152917" x="5505450" y="4206875"/>
          <p14:tracePt t="152941" x="5505450" y="4214813"/>
          <p14:tracePt t="153007" x="5513388" y="4224338"/>
          <p14:tracePt t="153101" x="5522913" y="4232275"/>
          <p14:tracePt t="153118" x="5530850" y="4232275"/>
          <p14:tracePt t="153125" x="5538788" y="4232275"/>
          <p14:tracePt t="153133" x="5548313" y="4232275"/>
          <p14:tracePt t="153141" x="5573713" y="4232275"/>
          <p14:tracePt t="153149" x="5599113" y="4232275"/>
          <p14:tracePt t="153157" x="5641975" y="4224338"/>
          <p14:tracePt t="153165" x="5683250" y="4214813"/>
          <p14:tracePt t="153173" x="5735638" y="4206875"/>
          <p14:tracePt t="153181" x="5768975" y="4197350"/>
          <p14:tracePt t="153190" x="5811838" y="4189413"/>
          <p14:tracePt t="153197" x="5819775" y="4189413"/>
          <p14:tracePt t="153207" x="5827713" y="4189413"/>
          <p14:tracePt t="153213" x="5845175" y="4232275"/>
          <p14:tracePt t="153223" x="5845175" y="4249738"/>
          <p14:tracePt t="153229" x="5853113" y="4275138"/>
          <p14:tracePt t="153239" x="5853113" y="4291013"/>
          <p14:tracePt t="153245" x="5853113" y="4308475"/>
          <p14:tracePt t="153255" x="5853113" y="4316413"/>
          <p14:tracePt t="153261" x="5853113" y="4341813"/>
          <p14:tracePt t="153275" x="5853113" y="4368800"/>
          <p14:tracePt t="153279" x="5845175" y="4384675"/>
          <p14:tracePt t="153293" x="5837238" y="4394200"/>
          <p14:tracePt t="153301" x="5827713" y="4394200"/>
          <p14:tracePt t="153309" x="5819775" y="4394200"/>
          <p14:tracePt t="153325" x="5811838" y="4376738"/>
          <p14:tracePt t="153333" x="5811838" y="4359275"/>
          <p14:tracePt t="153341" x="5811838" y="4325938"/>
          <p14:tracePt t="153349" x="5811838" y="4291013"/>
          <p14:tracePt t="153357" x="5819775" y="4232275"/>
          <p14:tracePt t="153365" x="5837238" y="4164013"/>
          <p14:tracePt t="153373" x="5853113" y="4113213"/>
          <p14:tracePt t="153381" x="5870575" y="4062413"/>
          <p14:tracePt t="153390" x="5888038" y="4027488"/>
          <p14:tracePt t="153397" x="5888038" y="4011613"/>
          <p14:tracePt t="153463" x="5880100" y="4019550"/>
          <p14:tracePt t="153472" x="5862638" y="4027488"/>
          <p14:tracePt t="153479" x="5845175" y="4037013"/>
          <p14:tracePt t="153488" x="5819775" y="4037013"/>
          <p14:tracePt t="153493" x="5776913" y="4037013"/>
          <p14:tracePt t="153502" x="5726113" y="4037013"/>
          <p14:tracePt t="153509" x="5675313" y="4037013"/>
          <p14:tracePt t="153517" x="5616575" y="4037013"/>
          <p14:tracePt t="153525" x="5548313" y="4037013"/>
          <p14:tracePt t="153533" x="5480050" y="4027488"/>
          <p14:tracePt t="153541" x="5411788" y="4019550"/>
          <p14:tracePt t="153550" x="5343525" y="4002088"/>
          <p14:tracePt t="153557" x="5292725" y="3986213"/>
          <p14:tracePt t="153565" x="5249863" y="3968750"/>
          <p14:tracePt t="153574" x="5216525" y="3951288"/>
          <p14:tracePt t="153581" x="5173663" y="3935413"/>
          <p14:tracePt t="153591" x="5148263" y="3935413"/>
          <p14:tracePt t="153726" x="5140325" y="3925888"/>
          <p14:tracePt t="153775" x="5140325" y="3908425"/>
          <p14:tracePt t="153782" x="5140325" y="3900488"/>
          <p14:tracePt t="153791" x="5140325" y="3892550"/>
          <p14:tracePt t="153799" x="5140325" y="3875088"/>
          <p14:tracePt t="153815" x="5140325" y="3867150"/>
          <p14:tracePt t="153824" x="5140325" y="3857625"/>
          <p14:tracePt t="153841" x="5132388" y="3849688"/>
          <p14:tracePt t="153847" x="5122863" y="3841750"/>
          <p14:tracePt t="153862" x="5097463" y="3841750"/>
          <p14:tracePt t="153874" x="5080000" y="3841750"/>
          <p14:tracePt t="153878" x="5064125" y="3841750"/>
          <p14:tracePt t="153890" x="5021263" y="3841750"/>
          <p14:tracePt t="153893" x="4953000" y="3841750"/>
          <p14:tracePt t="153901" x="4884738" y="3841750"/>
          <p14:tracePt t="153909" x="4791075" y="3857625"/>
          <p14:tracePt t="153917" x="4714875" y="3867150"/>
          <p14:tracePt t="153925" x="4630738" y="3875088"/>
          <p14:tracePt t="153933" x="4570413" y="3883025"/>
          <p14:tracePt t="153941" x="4529138" y="3883025"/>
          <p14:tracePt t="153949" x="4476750" y="3883025"/>
          <p14:tracePt t="153958" x="4443413" y="3883025"/>
          <p14:tracePt t="153965" x="4418013" y="3883025"/>
          <p14:tracePt t="153981" x="4410075" y="3883025"/>
          <p14:tracePt t="153989" x="4400550" y="3883025"/>
          <p14:tracePt t="153997" x="4392613" y="3883025"/>
          <p14:tracePt t="154005" x="4375150" y="3883025"/>
          <p14:tracePt t="154013" x="4367213" y="3883025"/>
          <p14:tracePt t="154023" x="4359275" y="3867150"/>
          <p14:tracePt t="154029" x="4341813" y="3867150"/>
          <p14:tracePt t="154039" x="4332288" y="3849688"/>
          <p14:tracePt t="154045" x="4324350" y="3849688"/>
          <p14:tracePt t="154061" x="4324350" y="3841750"/>
          <p14:tracePt t="154127" x="4324350" y="3832225"/>
          <p14:tracePt t="154135" x="4332288" y="3824288"/>
          <p14:tracePt t="154143" x="4349750" y="3824288"/>
          <p14:tracePt t="154151" x="4375150" y="3816350"/>
          <p14:tracePt t="154160" x="4410075" y="3816350"/>
          <p14:tracePt t="154166" x="4425950" y="3816350"/>
          <p14:tracePt t="154175" x="4476750" y="3816350"/>
          <p14:tracePt t="154182" x="4545013" y="3816350"/>
          <p14:tracePt t="154190" x="4630738" y="3816350"/>
          <p14:tracePt t="154198" x="4714875" y="3816350"/>
          <p14:tracePt t="154207" x="4818063" y="3824288"/>
          <p14:tracePt t="154214" x="4902200" y="3832225"/>
          <p14:tracePt t="154223" x="4995863" y="3841750"/>
          <p14:tracePt t="154230" x="5080000" y="3841750"/>
          <p14:tracePt t="154239" x="5165725" y="3816350"/>
          <p14:tracePt t="154246" x="5249863" y="3763963"/>
          <p14:tracePt t="154256" x="5335588" y="3705225"/>
          <p14:tracePt t="154262" x="5421313" y="3629025"/>
          <p14:tracePt t="154273" x="5522913" y="3535363"/>
          <p14:tracePt t="154278" x="5641975" y="3390900"/>
          <p14:tracePt t="154295" x="5811838" y="3135313"/>
          <p14:tracePt t="154301" x="5853113" y="3051175"/>
          <p14:tracePt t="154309" x="5880100" y="2990850"/>
          <p14:tracePt t="154317" x="5888038" y="2982913"/>
          <p14:tracePt t="154365" x="5905500" y="2990850"/>
          <p14:tracePt t="154373" x="5913438" y="3016250"/>
          <p14:tracePt t="154382" x="5921375" y="3041650"/>
          <p14:tracePt t="154390" x="5956300" y="3084513"/>
          <p14:tracePt t="154398" x="5964238" y="3101975"/>
          <p14:tracePt t="154407" x="5981700" y="3135313"/>
          <p14:tracePt t="154414" x="6024563" y="3195638"/>
          <p14:tracePt t="154423" x="6091238" y="3271838"/>
          <p14:tracePt t="154430" x="6167438" y="3355975"/>
          <p14:tracePt t="154440" x="6261100" y="3459163"/>
          <p14:tracePt t="154446" x="6364288" y="3586163"/>
          <p14:tracePt t="154457" x="6465888" y="3705225"/>
          <p14:tracePt t="154462" x="6592888" y="3824288"/>
          <p14:tracePt t="154473" x="6694488" y="3935413"/>
          <p14:tracePt t="154478" x="6780213" y="4019550"/>
          <p14:tracePt t="154489" x="6889750" y="4121150"/>
          <p14:tracePt t="154494" x="6958013" y="4197350"/>
          <p14:tracePt t="154503" x="7034213" y="4283075"/>
          <p14:tracePt t="154509" x="7085013" y="4341813"/>
          <p14:tracePt t="154518" x="7127875" y="4402138"/>
          <p14:tracePt t="154526" x="7145338" y="4445000"/>
          <p14:tracePt t="154533" x="7153275" y="4478338"/>
          <p14:tracePt t="154541" x="7153275" y="4503738"/>
          <p14:tracePt t="154550" x="7153275" y="4529138"/>
          <p14:tracePt t="154558" x="7153275" y="4546600"/>
          <p14:tracePt t="154566" x="7119938" y="4572000"/>
          <p14:tracePt t="154574" x="7077075" y="4597400"/>
          <p14:tracePt t="154582" x="6992938" y="4622800"/>
          <p14:tracePt t="154591" x="6889750" y="4657725"/>
          <p14:tracePt t="154598" x="6719888" y="4699000"/>
          <p14:tracePt t="154607" x="6491288" y="4749800"/>
          <p14:tracePt t="154614" x="6210300" y="4784725"/>
          <p14:tracePt t="154624" x="5895975" y="4810125"/>
          <p14:tracePt t="154630" x="5565775" y="4852988"/>
          <p14:tracePt t="154639" x="5233988" y="4886325"/>
          <p14:tracePt t="154646" x="4945063" y="4929188"/>
          <p14:tracePt t="154657" x="4724400" y="4954588"/>
          <p14:tracePt t="154662" x="4554538" y="4962525"/>
          <p14:tracePt t="154673" x="4410075" y="4962525"/>
          <p14:tracePt t="154678" x="4298950" y="4954588"/>
          <p14:tracePt t="154689" x="4205288" y="4937125"/>
          <p14:tracePt t="154693" x="4121150" y="4903788"/>
          <p14:tracePt t="154702" x="4052888" y="4860925"/>
          <p14:tracePt t="154710" x="3967163" y="4810125"/>
          <p14:tracePt t="154718" x="3890963" y="4759325"/>
          <p14:tracePt t="154725" x="3832225" y="4708525"/>
          <p14:tracePt t="154734" x="3746500" y="4657725"/>
          <p14:tracePt t="154742" x="3662363" y="4614863"/>
          <p14:tracePt t="154750" x="3576638" y="4554538"/>
          <p14:tracePt t="154759" x="3508375" y="4503738"/>
          <p14:tracePt t="154773" x="3441700" y="4460875"/>
          <p14:tracePt t="154778" x="3389313" y="4402138"/>
          <p14:tracePt t="154789" x="3355975" y="4368800"/>
          <p14:tracePt t="154794" x="3330575" y="4325938"/>
          <p14:tracePt t="154802" x="3322638" y="4275138"/>
          <p14:tracePt t="154810" x="3322638" y="4224338"/>
          <p14:tracePt t="154818" x="3330575" y="4164013"/>
          <p14:tracePt t="154826" x="3373438" y="4095750"/>
          <p14:tracePt t="154834" x="3424238" y="4011613"/>
          <p14:tracePt t="154841" x="3500438" y="3943350"/>
          <p14:tracePt t="154849" x="3602038" y="3857625"/>
          <p14:tracePt t="154859" x="3756025" y="3763963"/>
          <p14:tracePt t="154865" x="3976688" y="3671888"/>
          <p14:tracePt t="154874" x="4187825" y="3586163"/>
          <p14:tracePt t="154890" x="4613275" y="3527425"/>
          <p14:tracePt t="154898" x="4800600" y="3509963"/>
          <p14:tracePt t="154907" x="4995863" y="3517900"/>
          <p14:tracePt t="154914" x="5191125" y="3543300"/>
          <p14:tracePt t="154923" x="5327650" y="3586163"/>
          <p14:tracePt t="154930" x="5437188" y="3629025"/>
          <p14:tracePt t="154940" x="5548313" y="3713163"/>
          <p14:tracePt t="154945" x="5624513" y="3790950"/>
          <p14:tracePt t="154955" x="5708650" y="3900488"/>
          <p14:tracePt t="154961" x="5776913" y="4019550"/>
          <p14:tracePt t="154971" x="5819775" y="4138613"/>
          <p14:tracePt t="154977" x="5837238" y="4249738"/>
          <p14:tracePt t="154985" x="5837238" y="4359275"/>
          <p14:tracePt t="154993" x="5794375" y="4486275"/>
          <p14:tracePt t="155001" x="5708650" y="4640263"/>
          <p14:tracePt t="155009" x="5607050" y="4784725"/>
          <p14:tracePt t="155017" x="5480050" y="4894263"/>
          <p14:tracePt t="155025" x="5360988" y="4972050"/>
          <p14:tracePt t="155034" x="5216525" y="5030788"/>
          <p14:tracePt t="155041" x="5054600" y="5064125"/>
          <p14:tracePt t="155049" x="4884738" y="5081588"/>
          <p14:tracePt t="155057" x="4689475" y="5099050"/>
          <p14:tracePt t="155065" x="4545013" y="5099050"/>
          <p14:tracePt t="155072" x="4425950" y="5081588"/>
          <p14:tracePt t="155081" x="4291013" y="5048250"/>
          <p14:tracePt t="155090" x="4162425" y="4987925"/>
          <p14:tracePt t="155097" x="4070350" y="4937125"/>
          <p14:tracePt t="155106" x="3967163" y="4860925"/>
          <p14:tracePt t="155113" x="3908425" y="4775200"/>
          <p14:tracePt t="155123" x="3857625" y="4699000"/>
          <p14:tracePt t="155130" x="3822700" y="4605338"/>
          <p14:tracePt t="155140" x="3806825" y="4503738"/>
          <p14:tracePt t="155147" x="3806825" y="4410075"/>
          <p14:tracePt t="155159" x="3832225" y="4300538"/>
          <p14:tracePt t="155162" x="3883025" y="4171950"/>
          <p14:tracePt t="155175" x="3959225" y="4037013"/>
          <p14:tracePt t="155179" x="4095750" y="3908425"/>
          <p14:tracePt t="155191" x="4256088" y="3798888"/>
          <p14:tracePt t="155195" x="4494213" y="3679825"/>
          <p14:tracePt t="155202" x="4757738" y="3594100"/>
          <p14:tracePt t="155209" x="5013325" y="3527425"/>
          <p14:tracePt t="155218" x="5224463" y="3502025"/>
          <p14:tracePt t="155225" x="5437188" y="3484563"/>
          <p14:tracePt t="155233" x="5649913" y="3484563"/>
          <p14:tracePt t="155241" x="5827713" y="3502025"/>
          <p14:tracePt t="155249" x="6024563" y="3543300"/>
          <p14:tracePt t="155257" x="6227763" y="3594100"/>
          <p14:tracePt t="155265" x="6380163" y="3646488"/>
          <p14:tracePt t="155275" x="6516688" y="3722688"/>
          <p14:tracePt t="155282" x="6600825" y="3798888"/>
          <p14:tracePt t="155290" x="6653213" y="3857625"/>
          <p14:tracePt t="155299" x="6686550" y="3908425"/>
          <p14:tracePt t="155308" x="6704013" y="3943350"/>
          <p14:tracePt t="155315" x="6704013" y="3968750"/>
          <p14:tracePt t="155325" x="6704013" y="3976688"/>
          <p14:tracePt t="155379" x="6711950" y="3976688"/>
          <p14:tracePt t="155388" x="6719888" y="3976688"/>
          <p14:tracePt t="155395" x="6737350" y="3951288"/>
          <p14:tracePt t="155404" x="6762750" y="3908425"/>
          <p14:tracePt t="155411" x="6797675" y="3857625"/>
          <p14:tracePt t="155417" x="6838950" y="3806825"/>
          <p14:tracePt t="155425" x="6899275" y="3730625"/>
          <p14:tracePt t="155434" x="6950075" y="3646488"/>
          <p14:tracePt t="155441" x="7008813" y="3568700"/>
          <p14:tracePt t="155450" x="7059613" y="3484563"/>
          <p14:tracePt t="155458" x="7112000" y="3408363"/>
          <p14:tracePt t="155465" x="7145338" y="3348038"/>
          <p14:tracePt t="155474" x="7162800" y="3305175"/>
          <p14:tracePt t="155481" x="7162800" y="3297238"/>
          <p14:tracePt t="155491" x="7145338" y="3271838"/>
          <p14:tracePt t="155497" x="7127875" y="3254375"/>
          <p14:tracePt t="155507" x="7102475" y="3246438"/>
          <p14:tracePt t="155514" x="7051675" y="3246438"/>
          <p14:tracePt t="155523" x="6975475" y="3238500"/>
          <p14:tracePt t="155529" x="6881813" y="3238500"/>
          <p14:tracePt t="155540" x="6762750" y="3246438"/>
          <p14:tracePt t="155545" x="6643688" y="3271838"/>
          <p14:tracePt t="155554" x="6534150" y="3297238"/>
          <p14:tracePt t="155561" x="6415088" y="3340100"/>
          <p14:tracePt t="155571" x="6321425" y="3382963"/>
          <p14:tracePt t="155577" x="6245225" y="3441700"/>
          <p14:tracePt t="155585" x="6184900" y="3484563"/>
          <p14:tracePt t="155593" x="6134100" y="3527425"/>
          <p14:tracePt t="155601" x="6100763" y="3560763"/>
          <p14:tracePt t="155609" x="6083300" y="3594100"/>
          <p14:tracePt t="155616" x="6083300" y="3646488"/>
          <p14:tracePt t="155625" x="6091238" y="3679825"/>
          <p14:tracePt t="155632" x="6126163" y="3713163"/>
          <p14:tracePt t="155641" x="6167438" y="3748088"/>
          <p14:tracePt t="155648" x="6202363" y="3790950"/>
          <p14:tracePt t="155657" x="6245225" y="3832225"/>
          <p14:tracePt t="155665" x="6286500" y="3875088"/>
          <p14:tracePt t="155673" x="6338888" y="3925888"/>
          <p14:tracePt t="155680" x="6364288" y="3976688"/>
          <p14:tracePt t="155689" x="6380163" y="4019550"/>
          <p14:tracePt t="155697" x="6389688" y="4070350"/>
          <p14:tracePt t="155706" x="6389688" y="4121150"/>
          <p14:tracePt t="155713" x="6380163" y="4164013"/>
          <p14:tracePt t="155722" x="6354763" y="4214813"/>
          <p14:tracePt t="155729" x="6338888" y="4265613"/>
          <p14:tracePt t="155739" x="6311900" y="4308475"/>
          <p14:tracePt t="155745" x="6278563" y="4351338"/>
          <p14:tracePt t="155755" x="6245225" y="4384675"/>
          <p14:tracePt t="155761" x="6202363" y="4419600"/>
          <p14:tracePt t="155771" x="6151563" y="4460875"/>
          <p14:tracePt t="155777" x="6091238" y="4495800"/>
          <p14:tracePt t="155788" x="6032500" y="4538663"/>
          <p14:tracePt t="155793" x="5964238" y="4572000"/>
          <p14:tracePt t="155800" x="5895975" y="4589463"/>
          <p14:tracePt t="155809" x="5827713" y="4605338"/>
          <p14:tracePt t="155817" x="5743575" y="4614863"/>
          <p14:tracePt t="155825" x="5667375" y="4622800"/>
          <p14:tracePt t="155833" x="5565775" y="4630738"/>
          <p14:tracePt t="155841" x="5454650" y="4630738"/>
          <p14:tracePt t="155848" x="5335588" y="4630738"/>
          <p14:tracePt t="155857" x="5224463" y="4630738"/>
          <p14:tracePt t="155864" x="5089525" y="4589463"/>
          <p14:tracePt t="155873" x="4987925" y="4538663"/>
          <p14:tracePt t="155890" x="4775200" y="4445000"/>
          <p14:tracePt t="155897" x="4656138" y="4359275"/>
          <p14:tracePt t="155906" x="4570413" y="4291013"/>
          <p14:tracePt t="155912" x="4494213" y="4224338"/>
          <p14:tracePt t="155922" x="4435475" y="4130675"/>
          <p14:tracePt t="155929" x="4392613" y="4037013"/>
          <p14:tracePt t="155939" x="4367213" y="3943350"/>
          <p14:tracePt t="155945" x="4341813" y="3841750"/>
          <p14:tracePt t="155955" x="4332288" y="3738563"/>
          <p14:tracePt t="155961" x="4332288" y="3636963"/>
          <p14:tracePt t="155971" x="4367213" y="3535363"/>
          <p14:tracePt t="155977" x="4410075" y="3441700"/>
          <p14:tracePt t="155988" x="4476750" y="3348038"/>
          <p14:tracePt t="155993" x="4554538" y="3246438"/>
          <p14:tracePt t="156001" x="4706938" y="3127375"/>
          <p14:tracePt t="156009" x="4910138" y="3000375"/>
          <p14:tracePt t="156017" x="5122863" y="2906713"/>
          <p14:tracePt t="156025" x="5368925" y="2787650"/>
          <p14:tracePt t="156033" x="5624513" y="2701925"/>
          <p14:tracePt t="156041" x="5862638" y="2633663"/>
          <p14:tracePt t="156049" x="6015038" y="2600325"/>
          <p14:tracePt t="156057" x="6142038" y="2582863"/>
          <p14:tracePt t="156065" x="6261100" y="2574925"/>
          <p14:tracePt t="156073" x="6338888" y="2574925"/>
          <p14:tracePt t="156081" x="6415088" y="2574925"/>
          <p14:tracePt t="156089" x="6473825" y="2582863"/>
          <p14:tracePt t="156096" x="6524625" y="2608263"/>
          <p14:tracePt t="156106" x="6567488" y="2651125"/>
          <p14:tracePt t="156112" x="6610350" y="2693988"/>
          <p14:tracePt t="156122" x="6643688" y="2727325"/>
          <p14:tracePt t="156128" x="6704013" y="2813050"/>
          <p14:tracePt t="156139" x="6754813" y="2897188"/>
          <p14:tracePt t="156144" x="6813550" y="2990850"/>
          <p14:tracePt t="156155" x="6873875" y="3101975"/>
          <p14:tracePt t="156161" x="6924675" y="3228975"/>
          <p14:tracePt t="156170" x="6967538" y="3348038"/>
          <p14:tracePt t="156176" x="7000875" y="3449638"/>
          <p14:tracePt t="156186" x="7018338" y="3552825"/>
          <p14:tracePt t="156192" x="7043738" y="3662363"/>
          <p14:tracePt t="156200" x="7059613" y="3763963"/>
          <p14:tracePt t="156208" x="7077075" y="3841750"/>
          <p14:tracePt t="156216" x="7085013" y="3925888"/>
          <p14:tracePt t="156224" x="7085013" y="3994150"/>
          <p14:tracePt t="156232" x="7085013" y="4052888"/>
          <p14:tracePt t="156240" x="7069138" y="4095750"/>
          <p14:tracePt t="156248" x="7043738" y="4146550"/>
          <p14:tracePt t="156257" x="7018338" y="4189413"/>
          <p14:tracePt t="156264" x="6992938" y="4224338"/>
          <p14:tracePt t="156273" x="6967538" y="4257675"/>
          <p14:tracePt t="156280" x="6932613" y="4300538"/>
          <p14:tracePt t="156291" x="6899275" y="4341813"/>
          <p14:tracePt t="156297" x="6864350" y="4394200"/>
          <p14:tracePt t="156305" x="6831013" y="4435475"/>
          <p14:tracePt t="156313" x="6805613" y="4470400"/>
          <p14:tracePt t="156322" x="6770688" y="4503738"/>
          <p14:tracePt t="156329" x="6729413" y="4538663"/>
          <p14:tracePt t="156338" x="6704013" y="4572000"/>
          <p14:tracePt t="156345" x="6669088" y="4597400"/>
          <p14:tracePt t="156355" x="6653213" y="4622800"/>
          <p14:tracePt t="156361" x="6626225" y="4640263"/>
          <p14:tracePt t="156370" x="6610350" y="4657725"/>
          <p14:tracePt t="156377" x="6600825" y="4665663"/>
          <p14:tracePt t="156387" x="6592888" y="4673600"/>
          <p14:tracePt t="156393" x="6592888" y="4683125"/>
          <p14:tracePt t="156401" x="6584950" y="4683125"/>
          <p14:tracePt t="156417" x="6575425" y="4691063"/>
          <p14:tracePt t="156931" x="6575425" y="4657725"/>
          <p14:tracePt t="156940" x="6584950" y="4605338"/>
          <p14:tracePt t="156947" x="6592888" y="4546600"/>
          <p14:tracePt t="156957" x="6600825" y="4470400"/>
          <p14:tracePt t="156961" x="6610350" y="4402138"/>
          <p14:tracePt t="156971" x="6610350" y="4341813"/>
          <p14:tracePt t="156977" x="6610350" y="4291013"/>
          <p14:tracePt t="156987" x="6600825" y="4257675"/>
          <p14:tracePt t="156993" x="6592888" y="4240213"/>
          <p14:tracePt t="157001" x="6550025" y="4232275"/>
          <p14:tracePt t="157009" x="6483350" y="4224338"/>
          <p14:tracePt t="157017" x="6423025" y="4224338"/>
          <p14:tracePt t="157025" x="6354763" y="4257675"/>
          <p14:tracePt t="157033" x="6296025" y="4308475"/>
          <p14:tracePt t="157041" x="6219825" y="4384675"/>
          <p14:tracePt t="157049" x="6167438" y="4470400"/>
          <p14:tracePt t="157057" x="6108700" y="4579938"/>
          <p14:tracePt t="157064" x="6065838" y="4657725"/>
          <p14:tracePt t="157073" x="6049963" y="4733925"/>
          <p14:tracePt t="157080" x="6040438" y="4775200"/>
          <p14:tracePt t="157089" x="6040438" y="4792663"/>
          <p14:tracePt t="157097" x="6065838" y="4810125"/>
          <p14:tracePt t="157106" x="6100763" y="4818063"/>
          <p14:tracePt t="157113" x="6134100" y="4818063"/>
          <p14:tracePt t="157122" x="6202363" y="4818063"/>
          <p14:tracePt t="157129" x="6261100" y="4827588"/>
          <p14:tracePt t="157138" x="6296025" y="4827588"/>
          <p14:tracePt t="157145" x="6303963" y="4827588"/>
          <p14:tracePt t="157177" x="6286500" y="4810125"/>
          <p14:tracePt t="157185" x="6270625" y="4792663"/>
          <p14:tracePt t="157193" x="6245225" y="4775200"/>
          <p14:tracePt t="157201" x="6194425" y="4741863"/>
          <p14:tracePt t="157209" x="6142038" y="4699000"/>
          <p14:tracePt t="157217" x="6083300" y="4648200"/>
          <p14:tracePt t="157225" x="6057900" y="4614863"/>
          <p14:tracePt t="157234" x="6024563" y="4572000"/>
          <p14:tracePt t="157242" x="6007100" y="4546600"/>
          <p14:tracePt t="157250" x="5989638" y="4513263"/>
          <p14:tracePt t="157258" x="5989638" y="4503738"/>
          <p14:tracePt t="157266" x="5989638" y="4495800"/>
          <p14:tracePt t="157275" x="5989638" y="4478338"/>
          <p14:tracePt t="157283" x="5997575" y="4452938"/>
          <p14:tracePt t="157290" x="6024563" y="4427538"/>
          <p14:tracePt t="157298" x="6049963" y="4384675"/>
          <p14:tracePt t="157308" x="6091238" y="4341813"/>
          <p14:tracePt t="157314" x="6134100" y="4316413"/>
          <p14:tracePt t="157323" x="6159500" y="4300538"/>
          <p14:tracePt t="157330" x="6210300" y="4275138"/>
          <p14:tracePt t="157340" x="6286500" y="4249738"/>
          <p14:tracePt t="157345" x="6354763" y="4224338"/>
          <p14:tracePt t="157356" x="6423025" y="4197350"/>
          <p14:tracePt t="157362" x="6483350" y="4189413"/>
          <p14:tracePt t="157373" x="6542088" y="4181475"/>
          <p14:tracePt t="157377" x="6600825" y="4181475"/>
          <p14:tracePt t="157389" x="6653213" y="4197350"/>
          <p14:tracePt t="157393" x="6686550" y="4214813"/>
          <p14:tracePt t="157402" x="6719888" y="4232275"/>
          <p14:tracePt t="157409" x="6737350" y="4257675"/>
          <p14:tracePt t="157417" x="6754813" y="4275138"/>
          <p14:tracePt t="157425" x="6780213" y="4300538"/>
          <p14:tracePt t="157433" x="6797675" y="4333875"/>
          <p14:tracePt t="157441" x="6805613" y="4359275"/>
          <p14:tracePt t="157449" x="6813550" y="4384675"/>
          <p14:tracePt t="157457" x="6831013" y="4402138"/>
          <p14:tracePt t="157465" x="6831013" y="4419600"/>
          <p14:tracePt t="157474" x="6848475" y="4427538"/>
          <p14:tracePt t="157481" x="6848475" y="4435475"/>
          <p14:tracePt t="157491" x="6856413" y="4452938"/>
          <p14:tracePt t="157507" x="6864350" y="4470400"/>
          <p14:tracePt t="157514" x="6864350" y="4478338"/>
          <p14:tracePt t="157529" x="6864350" y="4486275"/>
          <p14:tracePt t="157556" x="6864350" y="4495800"/>
          <p14:tracePt t="157562" x="6864350" y="4503738"/>
          <p14:tracePt t="157573" x="6864350" y="4513263"/>
          <p14:tracePt t="157578" x="6856413" y="4513263"/>
          <p14:tracePt t="157589" x="6848475" y="4521200"/>
          <p14:tracePt t="157594" x="6831013" y="4521200"/>
          <p14:tracePt t="157602" x="6805613" y="4529138"/>
          <p14:tracePt t="157610" x="6780213" y="4538663"/>
          <p14:tracePt t="157618" x="6754813" y="4538663"/>
          <p14:tracePt t="157625" x="6719888" y="4529138"/>
          <p14:tracePt t="157634" x="6678613" y="4513263"/>
          <p14:tracePt t="157642" x="6618288" y="4478338"/>
          <p14:tracePt t="157649" x="6559550" y="4452938"/>
          <p14:tracePt t="157657" x="6499225" y="4419600"/>
          <p14:tracePt t="157664" x="6423025" y="4394200"/>
          <p14:tracePt t="157673" x="6354763" y="4359275"/>
          <p14:tracePt t="157680" x="6286500" y="4300538"/>
          <p14:tracePt t="157688" x="6235700" y="4249738"/>
          <p14:tracePt t="157696" x="6194425" y="4206875"/>
          <p14:tracePt t="157705" x="6151563" y="4164013"/>
          <p14:tracePt t="157712" x="6108700" y="4113213"/>
          <p14:tracePt t="157722" x="6075363" y="4062413"/>
          <p14:tracePt t="157728" x="6040438" y="4011613"/>
          <p14:tracePt t="157738" x="6007100" y="3960813"/>
          <p14:tracePt t="157744" x="5981700" y="3917950"/>
          <p14:tracePt t="157754" x="5956300" y="3875088"/>
          <p14:tracePt t="157760" x="5956300" y="3841750"/>
          <p14:tracePt t="157771" x="5938838" y="3816350"/>
          <p14:tracePt t="157776" x="5913438" y="3781425"/>
          <p14:tracePt t="157787" x="5895975" y="3763963"/>
          <p14:tracePt t="157792" x="5888038" y="3748088"/>
          <p14:tracePt t="157800" x="5870575" y="3748088"/>
          <p14:tracePt t="157825" x="5862638" y="3748088"/>
          <p14:tracePt t="157845" x="5845175" y="3756025"/>
          <p14:tracePt t="157854" x="5837238" y="3781425"/>
          <p14:tracePt t="157861" x="5819775" y="3798888"/>
          <p14:tracePt t="157871" x="5802313" y="3806825"/>
          <p14:tracePt t="157877" x="5786438" y="3841750"/>
          <p14:tracePt t="157889" x="5768975" y="3849688"/>
          <p14:tracePt t="157893" x="5751513" y="3867150"/>
          <p14:tracePt t="157901" x="5743575" y="3875088"/>
          <p14:tracePt t="157909" x="5735638" y="3883025"/>
          <p14:tracePt t="157917" x="5726113" y="3900488"/>
          <p14:tracePt t="157925" x="5700713" y="3917950"/>
          <p14:tracePt t="157941" x="5692775" y="3935413"/>
          <p14:tracePt t="157957" x="5692775" y="3943350"/>
          <p14:tracePt t="157973" x="5683250" y="3943350"/>
          <p14:tracePt t="157989" x="5683250" y="3951288"/>
          <p14:tracePt t="158005" x="5675313" y="3960813"/>
          <p14:tracePt t="158013" x="5675313" y="3968750"/>
          <p14:tracePt t="158029" x="5675313" y="3976688"/>
          <p14:tracePt t="158039" x="5675313" y="3986213"/>
          <p14:tracePt t="158055" x="5675313" y="3994150"/>
          <p14:tracePt t="158061" x="5667375" y="4011613"/>
          <p14:tracePt t="158086" x="5667375" y="4019550"/>
          <p14:tracePt t="158093" x="5657850" y="4037013"/>
          <p14:tracePt t="158109" x="5657850" y="4044950"/>
          <p14:tracePt t="158118" x="5657850" y="4062413"/>
          <p14:tracePt t="158133" x="5657850" y="4070350"/>
          <p14:tracePt t="158199" x="5649913" y="4079875"/>
          <p14:tracePt t="158261" x="5641975" y="4079875"/>
          <p14:tracePt t="158270" x="5624513" y="4079875"/>
          <p14:tracePt t="158277" x="5599113" y="4087813"/>
          <p14:tracePt t="158287" x="5591175" y="4095750"/>
          <p14:tracePt t="158293" x="5565775" y="4095750"/>
          <p14:tracePt t="158301" x="5556250" y="4095750"/>
          <p14:tracePt t="158309" x="5530850" y="4095750"/>
          <p14:tracePt t="158316" x="5513388" y="4105275"/>
          <p14:tracePt t="158324" x="5487988" y="4113213"/>
          <p14:tracePt t="158332" x="5472113" y="4113213"/>
          <p14:tracePt t="158340" x="5462588" y="4113213"/>
          <p14:tracePt t="158348" x="5437188" y="4121150"/>
          <p14:tracePt t="158357" x="5429250" y="4121150"/>
          <p14:tracePt t="158364" x="5411788" y="4121150"/>
          <p14:tracePt t="158372" x="5403850" y="4121150"/>
          <p14:tracePt t="158380" x="5386388" y="4121150"/>
          <p14:tracePt t="158388" x="5378450" y="4121150"/>
          <p14:tracePt t="158396" x="5368925" y="4121150"/>
          <p14:tracePt t="158405" x="5360988" y="4113213"/>
          <p14:tracePt t="158422" x="5360988" y="4095750"/>
          <p14:tracePt t="158428" x="5360988" y="4087813"/>
          <p14:tracePt t="158438" x="5360988" y="4079875"/>
          <p14:tracePt t="158444" x="5360988" y="4062413"/>
          <p14:tracePt t="158454" x="5368925" y="4044950"/>
          <p14:tracePt t="158460" x="5378450" y="4027488"/>
          <p14:tracePt t="158471" x="5386388" y="4011613"/>
          <p14:tracePt t="158477" x="5403850" y="3994150"/>
          <p14:tracePt t="158487" x="5421313" y="3968750"/>
          <p14:tracePt t="158493" x="5429250" y="3968750"/>
          <p14:tracePt t="158503" x="5446713" y="3951288"/>
          <p14:tracePt t="158509" x="5454650" y="3935413"/>
          <p14:tracePt t="158517" x="5462588" y="3935413"/>
          <p14:tracePt t="158525" x="5487988" y="3917950"/>
          <p14:tracePt t="158533" x="5497513" y="3908425"/>
          <p14:tracePt t="158541" x="5513388" y="3892550"/>
          <p14:tracePt t="158549" x="5530850" y="3892550"/>
          <p14:tracePt t="158557" x="5538788" y="3875088"/>
          <p14:tracePt t="158565" x="5573713" y="3867150"/>
          <p14:tracePt t="158573" x="5616575" y="3867150"/>
          <p14:tracePt t="158581" x="5641975" y="3857625"/>
          <p14:tracePt t="158589" x="5667375" y="3849688"/>
          <p14:tracePt t="158597" x="5700713" y="3841750"/>
          <p14:tracePt t="158605" x="5735638" y="3841750"/>
          <p14:tracePt t="158613" x="5751513" y="3841750"/>
          <p14:tracePt t="158621" x="5768975" y="3849688"/>
          <p14:tracePt t="158629" x="5794375" y="3857625"/>
          <p14:tracePt t="158639" x="5802313" y="3875088"/>
          <p14:tracePt t="158645" x="5827713" y="3900488"/>
          <p14:tracePt t="158654" x="5837238" y="3908425"/>
          <p14:tracePt t="158661" x="5845175" y="3935413"/>
          <p14:tracePt t="158671" x="5862638" y="3960813"/>
          <p14:tracePt t="158677" x="5870575" y="3976688"/>
          <p14:tracePt t="158688" x="5870575" y="3986213"/>
          <p14:tracePt t="158693" x="5880100" y="4002088"/>
          <p14:tracePt t="158703" x="5880100" y="4011613"/>
          <p14:tracePt t="158709" x="5880100" y="4037013"/>
          <p14:tracePt t="158717" x="5880100" y="4062413"/>
          <p14:tracePt t="158725" x="5870575" y="4095750"/>
          <p14:tracePt t="158733" x="5845175" y="4146550"/>
          <p14:tracePt t="158741" x="5802313" y="4206875"/>
          <p14:tracePt t="158749" x="5751513" y="4283075"/>
          <p14:tracePt t="158757" x="5708650" y="4351338"/>
          <p14:tracePt t="158765" x="5657850" y="4410075"/>
          <p14:tracePt t="158773" x="5624513" y="4435475"/>
          <p14:tracePt t="158781" x="5599113" y="4460875"/>
          <p14:tracePt t="158789" x="5591175" y="4460875"/>
          <p14:tracePt t="158797" x="5565775" y="4460875"/>
          <p14:tracePt t="158813" x="5538788" y="4445000"/>
          <p14:tracePt t="158821" x="5538788" y="4435475"/>
          <p14:tracePt t="158829" x="5513388" y="4410075"/>
          <p14:tracePt t="158839" x="5497513" y="4384675"/>
          <p14:tracePt t="158845" x="5487988" y="4359275"/>
          <p14:tracePt t="158854" x="5472113" y="4325938"/>
          <p14:tracePt t="158861" x="5454650" y="4300538"/>
          <p14:tracePt t="158870" x="5437188" y="4265613"/>
          <p14:tracePt t="158889" x="5411788" y="4171950"/>
          <p14:tracePt t="158893" x="5403850" y="4138613"/>
          <p14:tracePt t="158904" x="5394325" y="4113213"/>
          <p14:tracePt t="158909" x="5394325" y="4087813"/>
          <p14:tracePt t="158917" x="5394325" y="4079875"/>
          <p14:tracePt t="158925" x="5394325" y="4044950"/>
          <p14:tracePt t="158933" x="5411788" y="4011613"/>
          <p14:tracePt t="158941" x="5429250" y="4002088"/>
          <p14:tracePt t="158949" x="5437188" y="3976688"/>
          <p14:tracePt t="158957" x="5454650" y="3960813"/>
          <p14:tracePt t="158965" x="5462588" y="3951288"/>
          <p14:tracePt t="158973" x="5505450" y="3917950"/>
          <p14:tracePt t="158981" x="5522913" y="3908425"/>
          <p14:tracePt t="158989" x="5548313" y="3908425"/>
          <p14:tracePt t="158997" x="5573713" y="3908425"/>
          <p14:tracePt t="159005" x="5607050" y="3917950"/>
          <p14:tracePt t="159013" x="5649913" y="3943350"/>
          <p14:tracePt t="159022" x="5675313" y="3968750"/>
          <p14:tracePt t="159029" x="5718175" y="4002088"/>
          <p14:tracePt t="159038" x="5751513" y="4044950"/>
          <p14:tracePt t="159045" x="5786438" y="4087813"/>
          <p14:tracePt t="159055" x="5819775" y="4138613"/>
          <p14:tracePt t="159061" x="5837238" y="4181475"/>
          <p14:tracePt t="159070" x="5862638" y="4249738"/>
          <p14:tracePt t="159076" x="5880100" y="4333875"/>
          <p14:tracePt t="159087" x="5895975" y="4419600"/>
          <p14:tracePt t="159092" x="5913438" y="4513263"/>
          <p14:tracePt t="159101" x="5938838" y="4579938"/>
          <p14:tracePt t="159109" x="5956300" y="4648200"/>
          <p14:tracePt t="159116" x="5981700" y="4708525"/>
          <p14:tracePt t="159125" x="5997575" y="4767263"/>
          <p14:tracePt t="159133" x="6007100" y="4802188"/>
          <p14:tracePt t="159141" x="6024563" y="4818063"/>
          <p14:tracePt t="159148" x="6032500" y="4835525"/>
          <p14:tracePt t="159156" x="6049963" y="4843463"/>
          <p14:tracePt t="159164" x="6065838" y="4878388"/>
          <p14:tracePt t="159173" x="6108700" y="4903788"/>
          <p14:tracePt t="159180" x="6151563" y="4937125"/>
          <p14:tracePt t="159189" x="6194425" y="4972050"/>
          <p14:tracePt t="159196" x="6210300" y="4987925"/>
          <p14:tracePt t="159205" x="6261100" y="5038725"/>
          <p14:tracePt t="159212" x="6321425" y="5081588"/>
          <p14:tracePt t="159222" x="6389688" y="5132388"/>
          <p14:tracePt t="159230" x="6448425" y="5192713"/>
          <p14:tracePt t="159239" x="6534150" y="5260975"/>
          <p14:tracePt t="159246" x="6618288" y="5327650"/>
          <p14:tracePt t="159255" x="6737350" y="5413375"/>
          <p14:tracePt t="159261" x="6831013" y="5472113"/>
          <p14:tracePt t="159272" x="6950075" y="5532438"/>
          <p14:tracePt t="159279" x="7059613" y="5583238"/>
          <p14:tracePt t="159293" x="7153275" y="5616575"/>
          <p14:tracePt t="159294" x="7256463" y="5641975"/>
          <p14:tracePt t="159303" x="7348538" y="5676900"/>
          <p14:tracePt t="159309" x="7442200" y="5694363"/>
          <p14:tracePt t="159317" x="7518400" y="5719763"/>
          <p14:tracePt t="159325" x="7535863" y="5719763"/>
          <p14:tracePt t="159333" x="7570788" y="5745163"/>
          <p14:tracePt t="159341" x="7586663" y="5745163"/>
          <p14:tracePt t="159349" x="7596188" y="5745163"/>
          <p14:tracePt t="159671" x="7612063" y="5745163"/>
          <p14:tracePt t="159679" x="7637463" y="5745163"/>
          <p14:tracePt t="159689" x="7672388" y="5745163"/>
          <p14:tracePt t="159695" x="7773988" y="5710238"/>
          <p14:tracePt t="159705" x="7969250" y="5668963"/>
          <p14:tracePt t="159710" x="8275638" y="5557838"/>
          <p14:tracePt t="159718" x="8623300" y="5430838"/>
          <p14:tracePt t="159725" x="8955088" y="5302250"/>
          <p14:tracePt t="159734" x="9328150" y="5157788"/>
          <p14:tracePt t="159742" x="9685338" y="5013325"/>
          <p14:tracePt t="159750" x="10085388" y="4852988"/>
          <p14:tracePt t="159757" x="10483850" y="4665663"/>
          <p14:tracePt t="159766" x="10909300" y="4445000"/>
          <p14:tracePt t="159773" x="11317288" y="4257675"/>
          <p14:tracePt t="159781" x="11758613" y="4070350"/>
          <p14:tracePt t="159789" x="12184063" y="3883025"/>
        </p14:tracePtLst>
      </p14:laserTrace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37</a:t>
            </a:fld>
            <a:endParaRPr lang="en-US" dirty="0"/>
          </a:p>
        </p:txBody>
      </p:sp>
      <p:pic>
        <p:nvPicPr>
          <p:cNvPr id="6" name="Picture 5">
            <a:extLst>
              <a:ext uri="{FF2B5EF4-FFF2-40B4-BE49-F238E27FC236}">
                <a16:creationId xmlns:a16="http://schemas.microsoft.com/office/drawing/2014/main" id="{991A5A66-F638-4E0B-9216-52A120955D3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4399"/>
            <a:ext cx="8479929" cy="6651585"/>
          </a:xfrm>
          <a:prstGeom prst="rect">
            <a:avLst/>
          </a:prstGeom>
          <a:noFill/>
          <a:ln>
            <a:noFill/>
          </a:ln>
        </p:spPr>
      </p:pic>
      <p:graphicFrame>
        <p:nvGraphicFramePr>
          <p:cNvPr id="7" name="Content Placeholder 4">
            <a:extLst>
              <a:ext uri="{FF2B5EF4-FFF2-40B4-BE49-F238E27FC236}">
                <a16:creationId xmlns:a16="http://schemas.microsoft.com/office/drawing/2014/main" id="{753CFC96-3DF4-4317-93F3-05515248E3CA}"/>
              </a:ext>
            </a:extLst>
          </p:cNvPr>
          <p:cNvGraphicFramePr>
            <a:graphicFrameLocks/>
          </p:cNvGraphicFramePr>
          <p:nvPr>
            <p:extLst>
              <p:ext uri="{D42A27DB-BD31-4B8C-83A1-F6EECF244321}">
                <p14:modId xmlns:p14="http://schemas.microsoft.com/office/powerpoint/2010/main" val="4255599268"/>
              </p:ext>
            </p:extLst>
          </p:nvPr>
        </p:nvGraphicFramePr>
        <p:xfrm>
          <a:off x="10116312" y="511746"/>
          <a:ext cx="1761744" cy="5634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2440173"/>
      </p:ext>
    </p:extLst>
  </p:cSld>
  <p:clrMapOvr>
    <a:masterClrMapping/>
  </p:clrMapOvr>
  <mc:AlternateContent xmlns:mc="http://schemas.openxmlformats.org/markup-compatibility/2006" xmlns:p14="http://schemas.microsoft.com/office/powerpoint/2010/main">
    <mc:Choice Requires="p14">
      <p:transition spd="slow" p14:dur="2000" advTm="151981"/>
    </mc:Choice>
    <mc:Fallback xmlns="">
      <p:transition spd="slow" advTm="151981"/>
    </mc:Fallback>
  </mc:AlternateContent>
  <p:extLst>
    <p:ext uri="{3A86A75C-4F4B-4683-9AE1-C65F6400EC91}">
      <p14:laserTraceLst xmlns:p14="http://schemas.microsoft.com/office/powerpoint/2010/main">
        <p14:tracePtLst>
          <p14:tracePt t="2071" x="11333163" y="2974975"/>
          <p14:tracePt t="2077" x="10764838" y="2795588"/>
          <p14:tracePt t="2086" x="10212388" y="2651125"/>
          <p14:tracePt t="2093" x="9617075" y="2473325"/>
          <p14:tracePt t="2103" x="8972550" y="2252663"/>
          <p14:tracePt t="2109" x="8420100" y="2073275"/>
          <p14:tracePt t="2119" x="7994650" y="1903413"/>
          <p14:tracePt t="2125" x="7688263" y="1766888"/>
          <p14:tracePt t="2136" x="7510463" y="1674813"/>
          <p14:tracePt t="2141" x="7416800" y="1622425"/>
          <p14:tracePt t="2152" x="7366000" y="1581150"/>
          <p14:tracePt t="2157" x="7366000" y="1563688"/>
          <p14:tracePt t="2168" x="7332663" y="1546225"/>
          <p14:tracePt t="2173" x="7332663" y="1520825"/>
          <p14:tracePt t="2181" x="7323138" y="1504950"/>
          <p14:tracePt t="2189" x="7323138" y="1477963"/>
          <p14:tracePt t="2197" x="7323138" y="1444625"/>
          <p14:tracePt t="2205" x="7323138" y="1419225"/>
          <p14:tracePt t="2213" x="7315200" y="1393825"/>
          <p14:tracePt t="2221" x="7315200" y="1350963"/>
          <p14:tracePt t="2229" x="7315200" y="1308100"/>
          <p14:tracePt t="2237" x="7340600" y="1257300"/>
          <p14:tracePt t="2245" x="7366000" y="1206500"/>
          <p14:tracePt t="2253" x="7408863" y="1155700"/>
          <p14:tracePt t="2261" x="7459663" y="1104900"/>
          <p14:tracePt t="2270" x="7510463" y="1044575"/>
          <p14:tracePt t="2277" x="7545388" y="1011238"/>
          <p14:tracePt t="2286" x="7561263" y="993775"/>
          <p14:tracePt t="2374" x="7553325" y="1003300"/>
          <p14:tracePt t="2383" x="7535863" y="1028700"/>
          <p14:tracePt t="2391" x="7510463" y="1054100"/>
          <p14:tracePt t="2399" x="7502525" y="1087438"/>
          <p14:tracePt t="2407" x="7477125" y="1138238"/>
          <p14:tracePt t="2413" x="7426325" y="1198563"/>
          <p14:tracePt t="2421" x="7391400" y="1257300"/>
          <p14:tracePt t="2429" x="7366000" y="1317625"/>
          <p14:tracePt t="2436" x="7340600" y="1376363"/>
          <p14:tracePt t="2445" x="7323138" y="1452563"/>
          <p14:tracePt t="2453" x="7297738" y="1530350"/>
          <p14:tracePt t="2461" x="7289800" y="1614488"/>
          <p14:tracePt t="2470" x="7281863" y="1708150"/>
          <p14:tracePt t="2477" x="7272338" y="1809750"/>
          <p14:tracePt t="2486" x="7264400" y="1920875"/>
          <p14:tracePt t="2493" x="7264400" y="2030413"/>
          <p14:tracePt t="2503" x="7246938" y="2141538"/>
          <p14:tracePt t="2509" x="7239000" y="2252663"/>
          <p14:tracePt t="2519" x="7229475" y="2336800"/>
          <p14:tracePt t="2525" x="7229475" y="2422525"/>
          <p14:tracePt t="2536" x="7229475" y="2489200"/>
          <p14:tracePt t="2541" x="7229475" y="2557463"/>
          <p14:tracePt t="2552" x="7229475" y="2608263"/>
          <p14:tracePt t="2557" x="7229475" y="2668588"/>
          <p14:tracePt t="2568" x="7221538" y="2719388"/>
          <p14:tracePt t="2573" x="7213600" y="2752725"/>
          <p14:tracePt t="2581" x="7204075" y="2795588"/>
          <p14:tracePt t="2589" x="7196138" y="2820988"/>
          <p14:tracePt t="2597" x="7188200" y="2820988"/>
          <p14:tracePt t="2628" x="7188200" y="2830513"/>
          <p14:tracePt t="2644" x="7170738" y="2820988"/>
          <p14:tracePt t="2652" x="7162800" y="2813050"/>
          <p14:tracePt t="2661" x="7145338" y="2778125"/>
          <p14:tracePt t="2669" x="7112000" y="2752725"/>
          <p14:tracePt t="2678" x="7077075" y="2711450"/>
          <p14:tracePt t="2685" x="7051675" y="2676525"/>
          <p14:tracePt t="2693" x="7000875" y="2625725"/>
          <p14:tracePt t="2703" x="6924675" y="2566988"/>
          <p14:tracePt t="2708" x="6848475" y="2506663"/>
          <p14:tracePt t="2718" x="6754813" y="2473325"/>
          <p14:tracePt t="2724" x="6661150" y="2447925"/>
          <p14:tracePt t="2735" x="6559550" y="2430463"/>
          <p14:tracePt t="2741" x="6456363" y="2422525"/>
          <p14:tracePt t="2751" x="6380163" y="2422525"/>
          <p14:tracePt t="2757" x="6296025" y="2430463"/>
          <p14:tracePt t="2767" x="6235700" y="2447925"/>
          <p14:tracePt t="2773" x="6202363" y="2463800"/>
          <p14:tracePt t="2781" x="6167438" y="2489200"/>
          <p14:tracePt t="2789" x="6142038" y="2516188"/>
          <p14:tracePt t="2797" x="6116638" y="2549525"/>
          <p14:tracePt t="2805" x="6108700" y="2566988"/>
          <p14:tracePt t="2813" x="6100763" y="2592388"/>
          <p14:tracePt t="2821" x="6100763" y="2625725"/>
          <p14:tracePt t="2829" x="6100763" y="2676525"/>
          <p14:tracePt t="2837" x="6100763" y="2727325"/>
          <p14:tracePt t="2845" x="6100763" y="2787650"/>
          <p14:tracePt t="2853" x="6100763" y="2863850"/>
          <p14:tracePt t="2861" x="6100763" y="2957513"/>
          <p14:tracePt t="2869" x="6100763" y="3084513"/>
          <p14:tracePt t="2877" x="6100763" y="3221038"/>
          <p14:tracePt t="2887" x="6100763" y="3449638"/>
          <p14:tracePt t="2893" x="6100763" y="3679825"/>
          <p14:tracePt t="2902" x="6083300" y="3917950"/>
          <p14:tracePt t="2909" x="6057900" y="4156075"/>
          <p14:tracePt t="2919" x="6049963" y="4351338"/>
          <p14:tracePt t="2925" x="6032500" y="4538663"/>
          <p14:tracePt t="2935" x="6015038" y="4691063"/>
          <p14:tracePt t="2941" x="5981700" y="4827588"/>
          <p14:tracePt t="2951" x="5964238" y="4946650"/>
          <p14:tracePt t="2958" x="5956300" y="5048250"/>
          <p14:tracePt t="2965" x="5938838" y="5149850"/>
          <p14:tracePt t="2973" x="5913438" y="5226050"/>
          <p14:tracePt t="2981" x="5905500" y="5302250"/>
          <p14:tracePt t="2989" x="5895975" y="5370513"/>
          <p14:tracePt t="2997" x="5895975" y="5413375"/>
          <p14:tracePt t="3005" x="5895975" y="5446713"/>
          <p14:tracePt t="3029" x="5895975" y="5456238"/>
          <p14:tracePt t="3077" x="5905500" y="5446713"/>
          <p14:tracePt t="3085" x="5905500" y="5413375"/>
          <p14:tracePt t="3093" x="5913438" y="5345113"/>
          <p14:tracePt t="3101" x="5921375" y="5251450"/>
          <p14:tracePt t="3109" x="5946775" y="5132388"/>
          <p14:tracePt t="3118" x="5956300" y="4979988"/>
          <p14:tracePt t="3125" x="5981700" y="4784725"/>
          <p14:tracePt t="3134" x="5989638" y="4572000"/>
          <p14:tracePt t="3141" x="6007100" y="4333875"/>
          <p14:tracePt t="3151" x="6015038" y="4052888"/>
          <p14:tracePt t="3157" x="6015038" y="3748088"/>
          <p14:tracePt t="3167" x="6015038" y="3449638"/>
          <p14:tracePt t="3173" x="6015038" y="3152775"/>
          <p14:tracePt t="3181" x="6057900" y="2922588"/>
          <p14:tracePt t="3189" x="6075363" y="2736850"/>
          <p14:tracePt t="3197" x="6083300" y="2566988"/>
          <p14:tracePt t="3205" x="6091238" y="2422525"/>
          <p14:tracePt t="3213" x="6100763" y="2311400"/>
          <p14:tracePt t="3221" x="6116638" y="2200275"/>
          <p14:tracePt t="3229" x="6142038" y="2124075"/>
          <p14:tracePt t="3237" x="6159500" y="2065338"/>
          <p14:tracePt t="3245" x="6167438" y="2014538"/>
          <p14:tracePt t="3254" x="6184900" y="1963738"/>
          <p14:tracePt t="3261" x="6194425" y="1954213"/>
          <p14:tracePt t="3270" x="6202363" y="1938338"/>
          <p14:tracePt t="3277" x="6202363" y="1928813"/>
          <p14:tracePt t="3320" x="6202363" y="1920875"/>
          <p14:tracePt t="3334" x="6202363" y="1911350"/>
          <p14:tracePt t="3349" x="6219825" y="1903413"/>
          <p14:tracePt t="3365" x="6227763" y="1885950"/>
          <p14:tracePt t="3381" x="6227763" y="1878013"/>
          <p14:tracePt t="3389" x="6245225" y="1870075"/>
          <p14:tracePt t="3397" x="6245225" y="1860550"/>
          <p14:tracePt t="3405" x="6261100" y="1844675"/>
          <p14:tracePt t="3413" x="6278563" y="1835150"/>
          <p14:tracePt t="3421" x="6286500" y="1827213"/>
          <p14:tracePt t="3749" x="6278563" y="1827213"/>
          <p14:tracePt t="3757" x="6278563" y="1835150"/>
          <p14:tracePt t="3773" x="6270625" y="1835150"/>
          <p14:tracePt t="3789" x="6270625" y="1844675"/>
          <p14:tracePt t="3870" x="6270625" y="1860550"/>
          <p14:tracePt t="3895" x="6270625" y="1870075"/>
          <p14:tracePt t="3898" x="6270625" y="1885950"/>
          <p14:tracePt t="3909" x="6270625" y="1895475"/>
          <p14:tracePt t="3918" x="6270625" y="1903413"/>
          <p14:tracePt t="3924" x="6270625" y="1920875"/>
          <p14:tracePt t="3934" x="6261100" y="1938338"/>
          <p14:tracePt t="3941" x="6261100" y="1963738"/>
          <p14:tracePt t="3951" x="6253163" y="1989138"/>
          <p14:tracePt t="3957" x="6253163" y="2014538"/>
          <p14:tracePt t="3967" x="6253163" y="2047875"/>
          <p14:tracePt t="3973" x="6245225" y="2082800"/>
          <p14:tracePt t="3981" x="6245225" y="2098675"/>
          <p14:tracePt t="3989" x="6245225" y="2124075"/>
          <p14:tracePt t="3997" x="6245225" y="2149475"/>
          <p14:tracePt t="4004" x="6245225" y="2184400"/>
          <p14:tracePt t="4013" x="6245225" y="2192338"/>
          <p14:tracePt t="4021" x="6245225" y="2209800"/>
          <p14:tracePt t="4028" x="6245225" y="2227263"/>
          <p14:tracePt t="4045" x="6245225" y="2235200"/>
          <p14:tracePt t="4052" x="6245225" y="2243138"/>
          <p14:tracePt t="4061" x="6245225" y="2252663"/>
          <p14:tracePt t="4086" x="6245225" y="2260600"/>
          <p14:tracePt t="4110" x="6245225" y="2268538"/>
          <p14:tracePt t="4127" x="6245225" y="2278063"/>
          <p14:tracePt t="4142" x="6245225" y="2286000"/>
          <p14:tracePt t="4285" x="6235700" y="2252663"/>
          <p14:tracePt t="4294" x="6235700" y="2217738"/>
          <p14:tracePt t="4304" x="6235700" y="2200275"/>
          <p14:tracePt t="4310" x="6227763" y="2184400"/>
          <p14:tracePt t="4322" x="6227763" y="2166938"/>
          <p14:tracePt t="4329" x="6219825" y="2141538"/>
          <p14:tracePt t="4350" x="6210300" y="2116138"/>
          <p14:tracePt t="4357" x="6210300" y="2108200"/>
          <p14:tracePt t="4367" x="6210300" y="2098675"/>
          <p14:tracePt t="4471" x="6219825" y="2098675"/>
          <p14:tracePt t="4495" x="6219825" y="2108200"/>
          <p14:tracePt t="4503" x="6202363" y="2133600"/>
          <p14:tracePt t="4510" x="6194425" y="2141538"/>
          <p14:tracePt t="4521" x="6194425" y="2166938"/>
          <p14:tracePt t="4526" x="6184900" y="2174875"/>
          <p14:tracePt t="4538" x="6184900" y="2184400"/>
          <p14:tracePt t="4671" x="6184900" y="2159000"/>
          <p14:tracePt t="4678" x="6184900" y="2141538"/>
          <p14:tracePt t="4687" x="6184900" y="2108200"/>
          <p14:tracePt t="4694" x="6202363" y="2090738"/>
          <p14:tracePt t="4705" x="6202363" y="2073275"/>
          <p14:tracePt t="4813" x="6202363" y="2082800"/>
          <p14:tracePt t="4821" x="6202363" y="2098675"/>
          <p14:tracePt t="4829" x="6202363" y="2116138"/>
          <p14:tracePt t="4836" x="6210300" y="2149475"/>
          <p14:tracePt t="4844" x="6219825" y="2200275"/>
          <p14:tracePt t="4852" x="6227763" y="2260600"/>
          <p14:tracePt t="4861" x="6235700" y="2303463"/>
          <p14:tracePt t="4868" x="6253163" y="2362200"/>
          <p14:tracePt t="4877" x="6270625" y="2430463"/>
          <p14:tracePt t="4885" x="6278563" y="2489200"/>
          <p14:tracePt t="4893" x="6296025" y="2549525"/>
          <p14:tracePt t="4902" x="6311900" y="2625725"/>
          <p14:tracePt t="4913" x="6321425" y="2693988"/>
          <p14:tracePt t="4921" x="6338888" y="2752725"/>
          <p14:tracePt t="4929" x="6354763" y="2805113"/>
          <p14:tracePt t="4937" x="6364288" y="2838450"/>
          <p14:tracePt t="4945" x="6372225" y="2846388"/>
          <p14:tracePt t="4952" x="6380163" y="2855913"/>
          <p14:tracePt t="4970" x="6380163" y="2863850"/>
          <p14:tracePt t="4977" x="6380163" y="2871788"/>
          <p14:tracePt t="5075" x="6380163" y="2863850"/>
          <p14:tracePt t="5083" x="6380163" y="2838450"/>
          <p14:tracePt t="5088" x="6380163" y="2813050"/>
          <p14:tracePt t="5097" x="6380163" y="2770188"/>
          <p14:tracePt t="5105" x="6380163" y="2693988"/>
          <p14:tracePt t="5112" x="6380163" y="2600325"/>
          <p14:tracePt t="5121" x="6372225" y="2524125"/>
          <p14:tracePt t="5128" x="6354763" y="2430463"/>
          <p14:tracePt t="5137" x="6346825" y="2354263"/>
          <p14:tracePt t="5144" x="6338888" y="2260600"/>
          <p14:tracePt t="5152" x="6321425" y="2159000"/>
          <p14:tracePt t="5161" x="6286500" y="2065338"/>
          <p14:tracePt t="5168" x="6278563" y="2005013"/>
          <p14:tracePt t="5177" x="6270625" y="1946275"/>
          <p14:tracePt t="5185" x="6270625" y="1911350"/>
          <p14:tracePt t="5193" x="6270625" y="1885950"/>
          <p14:tracePt t="5202" x="6270625" y="1878013"/>
          <p14:tracePt t="5234" x="6270625" y="1870075"/>
          <p14:tracePt t="5379" x="6270625" y="1860550"/>
          <p14:tracePt t="5393" x="6270625" y="1852613"/>
          <p14:tracePt t="5651" x="6261100" y="1852613"/>
          <p14:tracePt t="5659" x="6253163" y="1852613"/>
          <p14:tracePt t="5668" x="6253163" y="1844675"/>
          <p14:tracePt t="5700" x="6253163" y="1835150"/>
          <p14:tracePt t="5705" x="6253163" y="1827213"/>
          <p14:tracePt t="5712" x="6253163" y="1819275"/>
          <p14:tracePt t="5721" x="6253163" y="1809750"/>
          <p14:tracePt t="5729" x="6261100" y="1793875"/>
          <p14:tracePt t="5745" x="6261100" y="1784350"/>
          <p14:tracePt t="5818" x="6261100" y="1793875"/>
          <p14:tracePt t="5826" x="6261100" y="1819275"/>
          <p14:tracePt t="5834" x="6261100" y="1844675"/>
          <p14:tracePt t="5840" x="6261100" y="1870075"/>
          <p14:tracePt t="5850" x="6261100" y="1903413"/>
          <p14:tracePt t="5856" x="6261100" y="1938338"/>
          <p14:tracePt t="5868" x="6261100" y="1989138"/>
          <p14:tracePt t="5872" x="6261100" y="2055813"/>
          <p14:tracePt t="5880" x="6261100" y="2124075"/>
          <p14:tracePt t="5902" x="6261100" y="2268538"/>
          <p14:tracePt t="5904" x="6261100" y="2344738"/>
          <p14:tracePt t="5913" x="6270625" y="2413000"/>
          <p14:tracePt t="5920" x="6270625" y="2473325"/>
          <p14:tracePt t="5928" x="6270625" y="2524125"/>
          <p14:tracePt t="5937" x="6270625" y="2574925"/>
          <p14:tracePt t="5945" x="6270625" y="2608263"/>
          <p14:tracePt t="5952" x="6278563" y="2643188"/>
          <p14:tracePt t="5960" x="6278563" y="2676525"/>
          <p14:tracePt t="5969" x="6278563" y="2701925"/>
          <p14:tracePt t="5977" x="6286500" y="2727325"/>
          <p14:tracePt t="5984" x="6286500" y="2752725"/>
          <p14:tracePt t="5992" x="6296025" y="2778125"/>
          <p14:tracePt t="6002" x="6296025" y="2805113"/>
          <p14:tracePt t="6009" x="6296025" y="2813050"/>
          <p14:tracePt t="6019" x="6296025" y="2830513"/>
          <p14:tracePt t="6025" x="6296025" y="2846388"/>
          <p14:tracePt t="6034" x="6296025" y="2855913"/>
          <p14:tracePt t="6040" x="6296025" y="2863850"/>
          <p14:tracePt t="6051" x="6296025" y="2871788"/>
          <p14:tracePt t="6057" x="6296025" y="2881313"/>
          <p14:tracePt t="6073" x="6296025" y="2889250"/>
          <p14:tracePt t="6081" x="6296025" y="2897188"/>
          <p14:tracePt t="6088" x="6296025" y="2906713"/>
          <p14:tracePt t="6097" x="6296025" y="2914650"/>
          <p14:tracePt t="6105" x="6296025" y="2940050"/>
          <p14:tracePt t="6113" x="6296025" y="2974975"/>
          <p14:tracePt t="6121" x="6296025" y="3008313"/>
          <p14:tracePt t="6129" x="6296025" y="3041650"/>
          <p14:tracePt t="6137" x="6296025" y="3059113"/>
          <p14:tracePt t="6145" x="6296025" y="3094038"/>
          <p14:tracePt t="6153" x="6303963" y="3144838"/>
          <p14:tracePt t="6161" x="6311900" y="3178175"/>
          <p14:tracePt t="6169" x="6321425" y="3221038"/>
          <p14:tracePt t="6177" x="6329363" y="3228975"/>
          <p14:tracePt t="6186" x="6329363" y="3254375"/>
          <p14:tracePt t="6193" x="6329363" y="3263900"/>
          <p14:tracePt t="6203" x="6338888" y="3263900"/>
          <p14:tracePt t="6274" x="6338888" y="3271838"/>
          <p14:tracePt t="6290" x="6338888" y="3289300"/>
          <p14:tracePt t="6299" x="6338888" y="3305175"/>
          <p14:tracePt t="6307" x="6338888" y="3330575"/>
          <p14:tracePt t="6313" x="6338888" y="3355975"/>
          <p14:tracePt t="6322" x="6338888" y="3382963"/>
          <p14:tracePt t="6329" x="6329363" y="3416300"/>
          <p14:tracePt t="6336" x="6321425" y="3459163"/>
          <p14:tracePt t="6345" x="6311900" y="3527425"/>
          <p14:tracePt t="6352" x="6303963" y="3619500"/>
          <p14:tracePt t="6361" x="6296025" y="3722688"/>
          <p14:tracePt t="6368" x="6296025" y="3824288"/>
          <p14:tracePt t="6377" x="6286500" y="3935413"/>
          <p14:tracePt t="6385" x="6278563" y="4052888"/>
          <p14:tracePt t="6393" x="6278563" y="4171950"/>
          <p14:tracePt t="6402" x="6278563" y="4275138"/>
          <p14:tracePt t="6409" x="6278563" y="4341813"/>
          <p14:tracePt t="6417" x="6278563" y="4427538"/>
          <p14:tracePt t="6425" x="6278563" y="4478338"/>
          <p14:tracePt t="6434" x="6278563" y="4529138"/>
          <p14:tracePt t="6441" x="6270625" y="4589463"/>
          <p14:tracePt t="6451" x="6261100" y="4648200"/>
          <p14:tracePt t="6457" x="6253163" y="4699000"/>
          <p14:tracePt t="6467" x="6253163" y="4749800"/>
          <p14:tracePt t="6472" x="6245225" y="4784725"/>
          <p14:tracePt t="6484" x="6235700" y="4827588"/>
          <p14:tracePt t="6489" x="6235700" y="4860925"/>
          <p14:tracePt t="6497" x="6235700" y="4886325"/>
          <p14:tracePt t="6505" x="6235700" y="4911725"/>
          <p14:tracePt t="6513" x="6235700" y="4919663"/>
          <p14:tracePt t="6521" x="6235700" y="4929188"/>
          <p14:tracePt t="6675" x="6235700" y="4919663"/>
          <p14:tracePt t="6683" x="6235700" y="4886325"/>
          <p14:tracePt t="6690" x="6235700" y="4868863"/>
          <p14:tracePt t="6700" x="6235700" y="4843463"/>
          <p14:tracePt t="6706" x="6235700" y="4802188"/>
          <p14:tracePt t="6714" x="6235700" y="4741863"/>
          <p14:tracePt t="6721" x="6245225" y="4665663"/>
          <p14:tracePt t="6729" x="6253163" y="4579938"/>
          <p14:tracePt t="6737" x="6261100" y="4495800"/>
          <p14:tracePt t="6745" x="6261100" y="4394200"/>
          <p14:tracePt t="6755" x="6261100" y="4275138"/>
          <p14:tracePt t="6761" x="6261100" y="4138613"/>
          <p14:tracePt t="6770" x="6261100" y="4002088"/>
          <p14:tracePt t="6778" x="6261100" y="3857625"/>
          <p14:tracePt t="6787" x="6261100" y="3697288"/>
          <p14:tracePt t="6793" x="6261100" y="3509963"/>
          <p14:tracePt t="6803" x="6261100" y="3348038"/>
          <p14:tracePt t="6810" x="6270625" y="3203575"/>
          <p14:tracePt t="6819" x="6278563" y="3033713"/>
          <p14:tracePt t="6826" x="6278563" y="2846388"/>
          <p14:tracePt t="6836" x="6278563" y="2633663"/>
          <p14:tracePt t="6841" x="6278563" y="2455863"/>
          <p14:tracePt t="6853" x="6278563" y="2286000"/>
          <p14:tracePt t="6857" x="6286500" y="2141538"/>
          <p14:tracePt t="6868" x="6303963" y="2022475"/>
          <p14:tracePt t="6874" x="6321425" y="1911350"/>
          <p14:tracePt t="6887" x="6329363" y="1835150"/>
          <p14:tracePt t="6889" x="6346825" y="1766888"/>
          <p14:tracePt t="6897" x="6354763" y="1716088"/>
          <p14:tracePt t="6905" x="6364288" y="1682750"/>
          <p14:tracePt t="6913" x="6364288" y="1657350"/>
          <p14:tracePt t="6920" x="6364288" y="1631950"/>
          <p14:tracePt t="6936" x="6364288" y="1622425"/>
          <p14:tracePt t="6944" x="6364288" y="1614488"/>
          <p14:tracePt t="6960" x="6364288" y="1597025"/>
          <p14:tracePt t="6969" x="6364288" y="1581150"/>
          <p14:tracePt t="7057" x="6364288" y="1589088"/>
          <p14:tracePt t="7066" x="6364288" y="1597025"/>
          <p14:tracePt t="7074" x="6364288" y="1614488"/>
          <p14:tracePt t="7083" x="6354763" y="1622425"/>
          <p14:tracePt t="7089" x="6354763" y="1649413"/>
          <p14:tracePt t="7098" x="6346825" y="1674813"/>
          <p14:tracePt t="7106" x="6346825" y="1700213"/>
          <p14:tracePt t="7114" x="6346825" y="1716088"/>
          <p14:tracePt t="7122" x="6346825" y="1725613"/>
          <p14:tracePt t="7130" x="6346825" y="1733550"/>
          <p14:tracePt t="7138" x="6346825" y="1758950"/>
          <p14:tracePt t="7146" x="6346825" y="1776413"/>
          <p14:tracePt t="7154" x="6346825" y="1784350"/>
          <p14:tracePt t="7162" x="6346825" y="1793875"/>
          <p14:tracePt t="7170" x="6346825" y="1801813"/>
          <p14:tracePt t="7459" x="6346825" y="1793875"/>
          <p14:tracePt t="7905" x="6364288" y="1801813"/>
          <p14:tracePt t="7913" x="6372225" y="1809750"/>
          <p14:tracePt t="7921" x="6389688" y="1809750"/>
          <p14:tracePt t="7929" x="6415088" y="1827213"/>
          <p14:tracePt t="7937" x="6440488" y="1844675"/>
          <p14:tracePt t="7946" x="6473825" y="1878013"/>
          <p14:tracePt t="7953" x="6491288" y="1895475"/>
          <p14:tracePt t="7962" x="6499225" y="1920875"/>
          <p14:tracePt t="7971" x="6508750" y="1938338"/>
          <p14:tracePt t="7987" x="6508750" y="1946275"/>
          <p14:tracePt t="8001" x="6508750" y="1963738"/>
          <p14:tracePt t="8008" x="6499225" y="1963738"/>
          <p14:tracePt t="8020" x="6483350" y="1963738"/>
          <p14:tracePt t="8028" x="6465888" y="1963738"/>
          <p14:tracePt t="8036" x="6430963" y="1963738"/>
          <p14:tracePt t="8044" x="6415088" y="1963738"/>
          <p14:tracePt t="8052" x="6397625" y="1946275"/>
          <p14:tracePt t="8061" x="6389688" y="1938338"/>
          <p14:tracePt t="8069" x="6354763" y="1903413"/>
          <p14:tracePt t="8077" x="6346825" y="1895475"/>
          <p14:tracePt t="8084" x="6321425" y="1852613"/>
          <p14:tracePt t="8093" x="6311900" y="1844675"/>
          <p14:tracePt t="8102" x="6286500" y="1809750"/>
          <p14:tracePt t="8108" x="6286500" y="1801813"/>
          <p14:tracePt t="8119" x="6278563" y="1784350"/>
          <p14:tracePt t="8125" x="6270625" y="1784350"/>
          <p14:tracePt t="8166" x="6261100" y="1784350"/>
          <p14:tracePt t="8173" x="6245225" y="1784350"/>
          <p14:tracePt t="8182" x="6227763" y="1801813"/>
          <p14:tracePt t="8189" x="6219825" y="1819275"/>
          <p14:tracePt t="8197" x="6202363" y="1835150"/>
          <p14:tracePt t="8205" x="6202363" y="1852613"/>
          <p14:tracePt t="8213" x="6194425" y="1870075"/>
          <p14:tracePt t="8221" x="6184900" y="1885950"/>
          <p14:tracePt t="8230" x="6167438" y="1903413"/>
          <p14:tracePt t="8237" x="6159500" y="1928813"/>
          <p14:tracePt t="8245" x="6159500" y="1946275"/>
          <p14:tracePt t="8253" x="6151563" y="1971675"/>
          <p14:tracePt t="8261" x="6151563" y="1989138"/>
          <p14:tracePt t="8270" x="6151563" y="2022475"/>
          <p14:tracePt t="8277" x="6151563" y="2055813"/>
          <p14:tracePt t="8286" x="6151563" y="2082800"/>
          <p14:tracePt t="8293" x="6151563" y="2098675"/>
          <p14:tracePt t="8302" x="6151563" y="2133600"/>
          <p14:tracePt t="8309" x="6151563" y="2166938"/>
          <p14:tracePt t="8318" x="6151563" y="2217738"/>
          <p14:tracePt t="8325" x="6151563" y="2286000"/>
          <p14:tracePt t="8334" x="6151563" y="2354263"/>
          <p14:tracePt t="8341" x="6151563" y="2455863"/>
          <p14:tracePt t="8351" x="6142038" y="2557463"/>
          <p14:tracePt t="8357" x="6142038" y="2660650"/>
          <p14:tracePt t="8367" x="6142038" y="2778125"/>
          <p14:tracePt t="8373" x="6134100" y="2897188"/>
          <p14:tracePt t="8384" x="6126163" y="3000375"/>
          <p14:tracePt t="8389" x="6116638" y="3109913"/>
          <p14:tracePt t="8397" x="6091238" y="3221038"/>
          <p14:tracePt t="8405" x="6075363" y="3322638"/>
          <p14:tracePt t="8413" x="6065838" y="3424238"/>
          <p14:tracePt t="8421" x="6057900" y="3517900"/>
          <p14:tracePt t="8429" x="6057900" y="3611563"/>
          <p14:tracePt t="8437" x="6057900" y="3687763"/>
          <p14:tracePt t="8445" x="6057900" y="3738563"/>
          <p14:tracePt t="8452" x="6057900" y="3781425"/>
          <p14:tracePt t="8461" x="6057900" y="3816350"/>
          <p14:tracePt t="8468" x="6057900" y="3849688"/>
          <p14:tracePt t="8477" x="6065838" y="3867150"/>
          <p14:tracePt t="8484" x="6065838" y="3883025"/>
          <p14:tracePt t="8493" x="6065838" y="3900488"/>
          <p14:tracePt t="8501" x="6065838" y="3917950"/>
          <p14:tracePt t="8509" x="6065838" y="3951288"/>
          <p14:tracePt t="8519" x="6065838" y="3986213"/>
          <p14:tracePt t="8525" x="6065838" y="4011613"/>
          <p14:tracePt t="8535" x="6065838" y="4037013"/>
          <p14:tracePt t="8541" x="6065838" y="4079875"/>
          <p14:tracePt t="8550" x="6065838" y="4130675"/>
          <p14:tracePt t="8557" x="6065838" y="4197350"/>
          <p14:tracePt t="8566" x="6075363" y="4291013"/>
          <p14:tracePt t="8573" x="6083300" y="4384675"/>
          <p14:tracePt t="8583" x="6100763" y="4478338"/>
          <p14:tracePt t="8589" x="6108700" y="4554538"/>
          <p14:tracePt t="8596" x="6116638" y="4630738"/>
          <p14:tracePt t="8605" x="6126163" y="4691063"/>
          <p14:tracePt t="8613" x="6126163" y="4708525"/>
          <p14:tracePt t="8621" x="6126163" y="4733925"/>
          <p14:tracePt t="8629" x="6134100" y="4749800"/>
          <p14:tracePt t="8637" x="6142038" y="4767263"/>
          <p14:tracePt t="8644" x="6142038" y="4775200"/>
          <p14:tracePt t="8653" x="6142038" y="4792663"/>
          <p14:tracePt t="8669" x="6142038" y="4802188"/>
          <p14:tracePt t="8677" x="6142038" y="4810125"/>
          <p14:tracePt t="8685" x="6142038" y="4818063"/>
          <p14:tracePt t="8693" x="6142038" y="4827588"/>
          <p14:tracePt t="8725" x="6142038" y="4835525"/>
          <p14:tracePt t="8758" x="6142038" y="4810125"/>
          <p14:tracePt t="8766" x="6142038" y="4775200"/>
          <p14:tracePt t="8774" x="6142038" y="4733925"/>
          <p14:tracePt t="8783" x="6142038" y="4657725"/>
          <p14:tracePt t="8790" x="6142038" y="4564063"/>
          <p14:tracePt t="8798" x="6142038" y="4452938"/>
          <p14:tracePt t="8806" x="6142038" y="4291013"/>
          <p14:tracePt t="8815" x="6142038" y="4087813"/>
          <p14:tracePt t="8821" x="6142038" y="3875088"/>
          <p14:tracePt t="8830" x="6142038" y="3619500"/>
          <p14:tracePt t="8837" x="6142038" y="3365500"/>
          <p14:tracePt t="8845" x="6184900" y="3144838"/>
          <p14:tracePt t="8853" x="6219825" y="2940050"/>
          <p14:tracePt t="8862" x="6270625" y="2736850"/>
          <p14:tracePt t="8871" x="6311900" y="2557463"/>
          <p14:tracePt t="8877" x="6329363" y="2438400"/>
          <p14:tracePt t="8886" x="6354763" y="2336800"/>
          <p14:tracePt t="8902" x="6372225" y="2209800"/>
          <p14:tracePt t="8909" x="6380163" y="2174875"/>
          <p14:tracePt t="8919" x="6389688" y="2133600"/>
          <p14:tracePt t="8925" x="6397625" y="2108200"/>
          <p14:tracePt t="8935" x="6397625" y="2098675"/>
          <p14:tracePt t="8942" x="6397625" y="2082800"/>
          <p14:tracePt t="8951" x="6405563" y="2073275"/>
          <p14:tracePt t="8968" x="6405563" y="2055813"/>
          <p14:tracePt t="8974" x="6405563" y="2047875"/>
          <p14:tracePt t="8984" x="6415088" y="2039938"/>
          <p14:tracePt t="8990" x="6415088" y="2030413"/>
          <p14:tracePt t="8997" x="6415088" y="2005013"/>
          <p14:tracePt t="9005" x="6415088" y="1971675"/>
          <p14:tracePt t="9014" x="6415088" y="1938338"/>
          <p14:tracePt t="9021" x="6415088" y="1911350"/>
          <p14:tracePt t="9030" x="6415088" y="1895475"/>
          <p14:tracePt t="9037" x="6415088" y="1870075"/>
          <p14:tracePt t="9045" x="6415088" y="1844675"/>
          <p14:tracePt t="9053" x="6415088" y="1819275"/>
          <p14:tracePt t="9061" x="6415088" y="1801813"/>
          <p14:tracePt t="9108" x="6415088" y="1809750"/>
          <p14:tracePt t="9124" x="6405563" y="1844675"/>
          <p14:tracePt t="9134" x="6405563" y="1870075"/>
          <p14:tracePt t="9140" x="6397625" y="1920875"/>
          <p14:tracePt t="9149" x="6380163" y="1963738"/>
          <p14:tracePt t="9157" x="6364288" y="2047875"/>
          <p14:tracePt t="9166" x="6338888" y="2141538"/>
          <p14:tracePt t="9173" x="6321425" y="2252663"/>
          <p14:tracePt t="9183" x="6286500" y="2397125"/>
          <p14:tracePt t="9189" x="6253163" y="2582863"/>
          <p14:tracePt t="9200" x="6219825" y="2778125"/>
          <p14:tracePt t="9205" x="6184900" y="2957513"/>
          <p14:tracePt t="9212" x="6159500" y="3109913"/>
          <p14:tracePt t="9220" x="6151563" y="3238500"/>
          <p14:tracePt t="9229" x="6142038" y="3348038"/>
          <p14:tracePt t="9236" x="6142038" y="3441700"/>
          <p14:tracePt t="9245" x="6142038" y="3517900"/>
          <p14:tracePt t="9252" x="6142038" y="3568700"/>
          <p14:tracePt t="9261" x="6142038" y="3611563"/>
          <p14:tracePt t="9268" x="6151563" y="3662363"/>
          <p14:tracePt t="9276" x="6159500" y="3705225"/>
          <p14:tracePt t="9285" x="6159500" y="3748088"/>
          <p14:tracePt t="9293" x="6167438" y="3781425"/>
          <p14:tracePt t="9302" x="6167438" y="3816350"/>
          <p14:tracePt t="9309" x="6167438" y="3841750"/>
          <p14:tracePt t="9318" x="6167438" y="3867150"/>
          <p14:tracePt t="9325" x="6167438" y="3892550"/>
          <p14:tracePt t="9335" x="6167438" y="3917950"/>
          <p14:tracePt t="9340" x="6176963" y="3943350"/>
          <p14:tracePt t="9353" x="6176963" y="3968750"/>
          <p14:tracePt t="9358" x="6176963" y="3994150"/>
          <p14:tracePt t="9371" x="6176963" y="4027488"/>
          <p14:tracePt t="9374" x="6176963" y="4052888"/>
          <p14:tracePt t="9386" x="6176963" y="4087813"/>
          <p14:tracePt t="9390" x="6176963" y="4121150"/>
          <p14:tracePt t="9399" x="6176963" y="4146550"/>
          <p14:tracePt t="9405" x="6176963" y="4181475"/>
          <p14:tracePt t="9414" x="6176963" y="4232275"/>
          <p14:tracePt t="9421" x="6176963" y="4265613"/>
          <p14:tracePt t="9429" x="6184900" y="4300538"/>
          <p14:tracePt t="9437" x="6194425" y="4325938"/>
          <p14:tracePt t="9445" x="6194425" y="4351338"/>
          <p14:tracePt t="9453" x="6194425" y="4368800"/>
          <p14:tracePt t="9461" x="6194425" y="4384675"/>
          <p14:tracePt t="9477" x="6194425" y="4394200"/>
          <p14:tracePt t="9543" x="6194425" y="4368800"/>
          <p14:tracePt t="9559" x="6194425" y="4351338"/>
          <p14:tracePt t="9568" x="6194425" y="4308475"/>
          <p14:tracePt t="9574" x="6194425" y="4240213"/>
          <p14:tracePt t="9587" x="6184900" y="4156075"/>
          <p14:tracePt t="9590" x="6176963" y="4052888"/>
          <p14:tracePt t="9603" x="6159500" y="3935413"/>
          <p14:tracePt t="9605" x="6151563" y="3773488"/>
          <p14:tracePt t="9615" x="6151563" y="3611563"/>
          <p14:tracePt t="9622" x="6151563" y="3424238"/>
          <p14:tracePt t="9630" x="6142038" y="3228975"/>
          <p14:tracePt t="9637" x="6126163" y="3016250"/>
          <p14:tracePt t="9645" x="6116638" y="2805113"/>
          <p14:tracePt t="9653" x="6091238" y="2608263"/>
          <p14:tracePt t="9660" x="6065838" y="2413000"/>
          <p14:tracePt t="9669" x="6057900" y="2217738"/>
          <p14:tracePt t="9677" x="6057900" y="2098675"/>
          <p14:tracePt t="9684" x="6057900" y="1989138"/>
          <p14:tracePt t="9693" x="6057900" y="1870075"/>
          <p14:tracePt t="9701" x="6057900" y="1784350"/>
          <p14:tracePt t="9709" x="6057900" y="1716088"/>
          <p14:tracePt t="9717" x="6057900" y="1657350"/>
          <p14:tracePt t="9724" x="6057900" y="1622425"/>
          <p14:tracePt t="9734" x="6057900" y="1589088"/>
          <p14:tracePt t="9741" x="6057900" y="1571625"/>
          <p14:tracePt t="9756" x="6057900" y="1563688"/>
          <p14:tracePt t="9766" x="6057900" y="1546225"/>
          <p14:tracePt t="9784" x="6057900" y="1538288"/>
          <p14:tracePt t="10156" x="6040438" y="1538288"/>
          <p14:tracePt t="10166" x="6040438" y="1546225"/>
          <p14:tracePt t="10172" x="6024563" y="1563688"/>
          <p14:tracePt t="10181" x="6007100" y="1571625"/>
          <p14:tracePt t="10188" x="6007100" y="1581150"/>
          <p14:tracePt t="10204" x="6007100" y="1589088"/>
          <p14:tracePt t="10220" x="5989638" y="1606550"/>
          <p14:tracePt t="10229" x="5981700" y="1639888"/>
          <p14:tracePt t="10237" x="5981700" y="1674813"/>
          <p14:tracePt t="10245" x="5981700" y="1700213"/>
          <p14:tracePt t="10253" x="5981700" y="1733550"/>
          <p14:tracePt t="10261" x="5981700" y="1751013"/>
          <p14:tracePt t="10269" x="5981700" y="1776413"/>
          <p14:tracePt t="10276" x="5981700" y="1809750"/>
          <p14:tracePt t="10284" x="5981700" y="1844675"/>
          <p14:tracePt t="10292" x="5981700" y="1895475"/>
          <p14:tracePt t="10300" x="5981700" y="1954213"/>
          <p14:tracePt t="10308" x="5981700" y="1989138"/>
          <p14:tracePt t="10318" x="5989638" y="2014538"/>
          <p14:tracePt t="10324" x="6007100" y="2030413"/>
          <p14:tracePt t="10350" x="6007100" y="2039938"/>
          <p14:tracePt t="10429" x="6007100" y="2030413"/>
          <p14:tracePt t="10437" x="5997575" y="1997075"/>
          <p14:tracePt t="10445" x="5972175" y="1989138"/>
          <p14:tracePt t="10453" x="5930900" y="1954213"/>
          <p14:tracePt t="10461" x="5905500" y="1928813"/>
          <p14:tracePt t="10468" x="5862638" y="1895475"/>
          <p14:tracePt t="10477" x="5827713" y="1870075"/>
          <p14:tracePt t="10485" x="5802313" y="1844675"/>
          <p14:tracePt t="10493" x="5794375" y="1835150"/>
          <p14:tracePt t="10502" x="5794375" y="1827213"/>
          <p14:tracePt t="10509" x="5786438" y="1827213"/>
          <p14:tracePt t="10518" x="5776913" y="1819275"/>
          <p14:tracePt t="10599" x="5786438" y="1819275"/>
          <p14:tracePt t="10615" x="5794375" y="1819275"/>
          <p14:tracePt t="10622" x="5811838" y="1819275"/>
          <p14:tracePt t="10631" x="5811838" y="1827213"/>
          <p14:tracePt t="10637" x="5827713" y="1827213"/>
          <p14:tracePt t="10645" x="5845175" y="1844675"/>
          <p14:tracePt t="10660" x="5862638" y="1852613"/>
          <p14:tracePt t="10668" x="5880100" y="1860550"/>
          <p14:tracePt t="10677" x="5895975" y="1860550"/>
          <p14:tracePt t="10684" x="5905500" y="1870075"/>
          <p14:tracePt t="10693" x="5921375" y="1870075"/>
          <p14:tracePt t="10701" x="5938838" y="1870075"/>
          <p14:tracePt t="10709" x="5964238" y="1870075"/>
          <p14:tracePt t="10718" x="5997575" y="1860550"/>
          <p14:tracePt t="10725" x="6024563" y="1852613"/>
          <p14:tracePt t="10735" x="6032500" y="1852613"/>
          <p14:tracePt t="10741" x="6040438" y="1844675"/>
          <p14:tracePt t="10751" x="6040438" y="1835150"/>
          <p14:tracePt t="10757" x="6049963" y="1827213"/>
          <p14:tracePt t="10766" x="6057900" y="1819275"/>
          <p14:tracePt t="10773" x="6065838" y="1809750"/>
          <p14:tracePt t="10784" x="6075363" y="1801813"/>
          <p14:tracePt t="10789" x="6083300" y="1793875"/>
          <p14:tracePt t="10805" x="6091238" y="1776413"/>
          <p14:tracePt t="10813" x="6100763" y="1776413"/>
          <p14:tracePt t="10821" x="6108700" y="1776413"/>
          <p14:tracePt t="10943" x="6108700" y="1766888"/>
          <p14:tracePt t="11038" x="6108700" y="1758950"/>
          <p14:tracePt t="11219" x="6116638" y="1751013"/>
          <p14:tracePt t="11530" x="6126163" y="1758950"/>
          <p14:tracePt t="11547" x="6142038" y="1758950"/>
          <p14:tracePt t="11552" x="6151563" y="1766888"/>
          <p14:tracePt t="11560" x="6159500" y="1766888"/>
          <p14:tracePt t="11569" x="6167438" y="1766888"/>
          <p14:tracePt t="11577" x="6167438" y="1776413"/>
          <p14:tracePt t="11584" x="6184900" y="1784350"/>
          <p14:tracePt t="11593" x="6202363" y="1793875"/>
          <p14:tracePt t="11601" x="6219825" y="1809750"/>
          <p14:tracePt t="11609" x="6235700" y="1819275"/>
          <p14:tracePt t="11618" x="6261100" y="1835150"/>
          <p14:tracePt t="11624" x="6286500" y="1844675"/>
          <p14:tracePt t="11634" x="6311900" y="1852613"/>
          <p14:tracePt t="11640" x="6346825" y="1860550"/>
          <p14:tracePt t="11650" x="6389688" y="1870075"/>
          <p14:tracePt t="11656" x="6430963" y="1870075"/>
          <p14:tracePt t="11667" x="6465888" y="1870075"/>
          <p14:tracePt t="11673" x="6491288" y="1870075"/>
          <p14:tracePt t="11683" x="6508750" y="1860550"/>
          <p14:tracePt t="11689" x="6516688" y="1852613"/>
          <p14:tracePt t="11699" x="6524625" y="1844675"/>
          <p14:tracePt t="11705" x="6534150" y="1844675"/>
          <p14:tracePt t="11729" x="6542088" y="1835150"/>
          <p14:tracePt t="11810" x="6534150" y="1835150"/>
          <p14:tracePt t="11835" x="6524625" y="1835150"/>
          <p14:tracePt t="11842" x="6499225" y="1852613"/>
          <p14:tracePt t="11852" x="6499225" y="1860550"/>
          <p14:tracePt t="11858" x="6483350" y="1870075"/>
          <p14:tracePt t="11867" x="6465888" y="1878013"/>
          <p14:tracePt t="11874" x="6465888" y="1903413"/>
          <p14:tracePt t="11886" x="6448425" y="1946275"/>
          <p14:tracePt t="11889" x="6430963" y="1963738"/>
          <p14:tracePt t="11901" x="6423025" y="1997075"/>
          <p14:tracePt t="11906" x="6405563" y="2039938"/>
          <p14:tracePt t="11917" x="6389688" y="2073275"/>
          <p14:tracePt t="11922" x="6372225" y="2116138"/>
          <p14:tracePt t="11930" x="6354763" y="2149475"/>
          <p14:tracePt t="11939" x="6346825" y="2192338"/>
          <p14:tracePt t="11945" x="6329363" y="2217738"/>
          <p14:tracePt t="11956" x="6321425" y="2243138"/>
          <p14:tracePt t="11961" x="6311900" y="2286000"/>
          <p14:tracePt t="11972" x="6303963" y="2319338"/>
          <p14:tracePt t="11978" x="6296025" y="2354263"/>
          <p14:tracePt t="11987" x="6296025" y="2387600"/>
          <p14:tracePt t="11993" x="6296025" y="2438400"/>
          <p14:tracePt t="12002" x="6296025" y="2489200"/>
          <p14:tracePt t="12009" x="6296025" y="2524125"/>
          <p14:tracePt t="12018" x="6286500" y="2566988"/>
          <p14:tracePt t="12025" x="6278563" y="2617788"/>
          <p14:tracePt t="12035" x="6278563" y="2651125"/>
          <p14:tracePt t="12041" x="6278563" y="2693988"/>
          <p14:tracePt t="12052" x="6278563" y="2736850"/>
          <p14:tracePt t="12057" x="6278563" y="2778125"/>
          <p14:tracePt t="12067" x="6278563" y="2820988"/>
          <p14:tracePt t="12073" x="6270625" y="2863850"/>
          <p14:tracePt t="12084" x="6270625" y="2906713"/>
          <p14:tracePt t="12089" x="6270625" y="2974975"/>
          <p14:tracePt t="12100" x="6270625" y="3041650"/>
          <p14:tracePt t="12105" x="6270625" y="3109913"/>
          <p14:tracePt t="12113" x="6261100" y="3178175"/>
          <p14:tracePt t="12121" x="6261100" y="3246438"/>
          <p14:tracePt t="12129" x="6261100" y="3305175"/>
          <p14:tracePt t="12137" x="6261100" y="3365500"/>
          <p14:tracePt t="12145" x="6261100" y="3408363"/>
          <p14:tracePt t="12153" x="6261100" y="3433763"/>
          <p14:tracePt t="12161" x="6261100" y="3459163"/>
          <p14:tracePt t="12169" x="6261100" y="3475038"/>
          <p14:tracePt t="12177" x="6253163" y="3484563"/>
          <p14:tracePt t="12210" x="6253163" y="3492500"/>
          <p14:tracePt t="12243" x="6253163" y="3502025"/>
          <p14:tracePt t="12259" x="6245225" y="3502025"/>
          <p14:tracePt t="12274" x="6235700" y="3502025"/>
          <p14:tracePt t="12300" x="6219825" y="3502025"/>
          <p14:tracePt t="12304" x="6210300" y="3502025"/>
          <p14:tracePt t="12312" x="6184900" y="3502025"/>
          <p14:tracePt t="12320" x="6167438" y="3502025"/>
          <p14:tracePt t="12328" x="6159500" y="3502025"/>
          <p14:tracePt t="12336" x="6134100" y="3502025"/>
          <p14:tracePt t="12344" x="6126163" y="3502025"/>
          <p14:tracePt t="12353" x="6100763" y="3502025"/>
          <p14:tracePt t="12360" x="6091238" y="3502025"/>
          <p14:tracePt t="12368" x="6083300" y="3502025"/>
          <p14:tracePt t="12376" x="6065838" y="3484563"/>
          <p14:tracePt t="12384" x="6057900" y="3484563"/>
          <p14:tracePt t="12401" x="6049963" y="3475038"/>
          <p14:tracePt t="12418" x="6049963" y="3467100"/>
          <p14:tracePt t="12434" x="6049963" y="3459163"/>
          <p14:tracePt t="12441" x="6040438" y="3433763"/>
          <p14:tracePt t="12450" x="6040438" y="3424238"/>
          <p14:tracePt t="12457" x="6040438" y="3416300"/>
          <p14:tracePt t="12466" x="6040438" y="3398838"/>
          <p14:tracePt t="12473" x="6049963" y="3382963"/>
          <p14:tracePt t="12482" x="6049963" y="3373438"/>
          <p14:tracePt t="12489" x="6075363" y="3355975"/>
          <p14:tracePt t="12499" x="6083300" y="3322638"/>
          <p14:tracePt t="12505" x="6091238" y="3305175"/>
          <p14:tracePt t="12516" x="6108700" y="3279775"/>
          <p14:tracePt t="12521" x="6126163" y="3263900"/>
          <p14:tracePt t="12528" x="6134100" y="3238500"/>
          <p14:tracePt t="12536" x="6134100" y="3221038"/>
          <p14:tracePt t="12545" x="6142038" y="3195638"/>
          <p14:tracePt t="12553" x="6159500" y="3170238"/>
          <p14:tracePt t="12561" x="6167438" y="3127375"/>
          <p14:tracePt t="12569" x="6167438" y="3101975"/>
          <p14:tracePt t="12577" x="6167438" y="3094038"/>
          <p14:tracePt t="12584" x="6167438" y="3076575"/>
          <p14:tracePt t="12601" x="6167438" y="3067050"/>
          <p14:tracePt t="12609" x="6167438" y="3059113"/>
          <p14:tracePt t="12682" x="6151563" y="3059113"/>
          <p14:tracePt t="12690" x="6142038" y="3076575"/>
          <p14:tracePt t="12700" x="6126163" y="3084513"/>
          <p14:tracePt t="12704" x="6126163" y="3094038"/>
          <p14:tracePt t="12713" x="6126163" y="3101975"/>
          <p14:tracePt t="12720" x="6126163" y="3119438"/>
          <p14:tracePt t="12729" x="6126163" y="3127375"/>
          <p14:tracePt t="12737" x="6151563" y="3152775"/>
          <p14:tracePt t="12745" x="6176963" y="3170238"/>
          <p14:tracePt t="12753" x="6184900" y="3178175"/>
          <p14:tracePt t="12761" x="6210300" y="3203575"/>
          <p14:tracePt t="12769" x="6245225" y="3211513"/>
          <p14:tracePt t="12776" x="6286500" y="3238500"/>
          <p14:tracePt t="12784" x="6354763" y="3263900"/>
          <p14:tracePt t="12793" x="6397625" y="3289300"/>
          <p14:tracePt t="12800" x="6440488" y="3289300"/>
          <p14:tracePt t="12834" x="6448425" y="3297238"/>
          <p14:tracePt t="12850" x="6448425" y="3314700"/>
          <p14:tracePt t="12857" x="6440488" y="3322638"/>
          <p14:tracePt t="12867" x="6430963" y="3322638"/>
          <p14:tracePt t="12873" x="6423025" y="3322638"/>
          <p14:tracePt t="12885" x="6415088" y="3330575"/>
          <p14:tracePt t="12889" x="6397625" y="3340100"/>
          <p14:tracePt t="12901" x="6372225" y="3355975"/>
          <p14:tracePt t="12916" x="6346825" y="3365500"/>
          <p14:tracePt t="12921" x="6321425" y="3390900"/>
          <p14:tracePt t="12929" x="6278563" y="3433763"/>
          <p14:tracePt t="12937" x="6235700" y="3467100"/>
          <p14:tracePt t="12945" x="6219825" y="3484563"/>
          <p14:tracePt t="12953" x="6176963" y="3517900"/>
          <p14:tracePt t="12961" x="6142038" y="3568700"/>
          <p14:tracePt t="12969" x="6108700" y="3629025"/>
          <p14:tracePt t="12977" x="6049963" y="3679825"/>
          <p14:tracePt t="12985" x="6015038" y="3748088"/>
          <p14:tracePt t="12993" x="5981700" y="3806825"/>
          <p14:tracePt t="13001" x="5964238" y="3857625"/>
          <p14:tracePt t="13009" x="5956300" y="3892550"/>
          <p14:tracePt t="13018" x="5956300" y="3917950"/>
          <p14:tracePt t="13025" x="5956300" y="3943350"/>
          <p14:tracePt t="13035" x="5956300" y="3976688"/>
          <p14:tracePt t="13041" x="5964238" y="4002088"/>
          <p14:tracePt t="13051" x="5989638" y="4044950"/>
          <p14:tracePt t="13057" x="6015038" y="4095750"/>
          <p14:tracePt t="13066" x="6040438" y="4156075"/>
          <p14:tracePt t="13073" x="6065838" y="4214813"/>
          <p14:tracePt t="13083" x="6091238" y="4283075"/>
          <p14:tracePt t="13089" x="6108700" y="4359275"/>
          <p14:tracePt t="13100" x="6126163" y="4419600"/>
          <p14:tracePt t="13105" x="6142038" y="4486275"/>
          <p14:tracePt t="13116" x="6151563" y="4554538"/>
          <p14:tracePt t="13121" x="6159500" y="4614863"/>
          <p14:tracePt t="13129" x="6167438" y="4673600"/>
          <p14:tracePt t="13137" x="6176963" y="4733925"/>
          <p14:tracePt t="13145" x="6176963" y="4784725"/>
          <p14:tracePt t="13153" x="6176963" y="4835525"/>
          <p14:tracePt t="13161" x="6176963" y="4894263"/>
          <p14:tracePt t="13169" x="6176963" y="4946650"/>
          <p14:tracePt t="13177" x="6176963" y="4997450"/>
          <p14:tracePt t="13185" x="6176963" y="5030788"/>
          <p14:tracePt t="13193" x="6176963" y="5064125"/>
          <p14:tracePt t="13201" x="6176963" y="5099050"/>
          <p14:tracePt t="13209" x="6176963" y="5124450"/>
          <p14:tracePt t="13217" x="6176963" y="5149850"/>
          <p14:tracePt t="13225" x="6176963" y="5175250"/>
          <p14:tracePt t="13234" x="6176963" y="5183188"/>
          <p14:tracePt t="13241" x="6167438" y="5183188"/>
          <p14:tracePt t="13266" x="6167438" y="5192713"/>
          <p14:tracePt t="13388" x="6159500" y="5157788"/>
          <p14:tracePt t="13393" x="6159500" y="5132388"/>
          <p14:tracePt t="13400" x="6142038" y="5099050"/>
          <p14:tracePt t="13408" x="6134100" y="5056188"/>
          <p14:tracePt t="13416" x="6134100" y="5013325"/>
          <p14:tracePt t="13424" x="6126163" y="4972050"/>
          <p14:tracePt t="13433" x="6116638" y="4919663"/>
          <p14:tracePt t="13440" x="6108700" y="4860925"/>
          <p14:tracePt t="13450" x="6108700" y="4810125"/>
          <p14:tracePt t="13456" x="6100763" y="4733925"/>
          <p14:tracePt t="13466" x="6100763" y="4683125"/>
          <p14:tracePt t="13473" x="6091238" y="4614863"/>
          <p14:tracePt t="13482" x="6091238" y="4554538"/>
          <p14:tracePt t="13489" x="6091238" y="4503738"/>
          <p14:tracePt t="13498" x="6091238" y="4452938"/>
          <p14:tracePt t="13504" x="6091238" y="4402138"/>
          <p14:tracePt t="13516" x="6100763" y="4351338"/>
          <p14:tracePt t="13521" x="6100763" y="4316413"/>
          <p14:tracePt t="13529" x="6108700" y="4283075"/>
          <p14:tracePt t="13537" x="6108700" y="4257675"/>
          <p14:tracePt t="13544" x="6108700" y="4249738"/>
          <p14:tracePt t="13552" x="6116638" y="4232275"/>
          <p14:tracePt t="13561" x="6116638" y="4214813"/>
          <p14:tracePt t="13569" x="6116638" y="4197350"/>
          <p14:tracePt t="13577" x="6116638" y="4189413"/>
          <p14:tracePt t="13585" x="6116638" y="4181475"/>
          <p14:tracePt t="13593" x="6116638" y="4171950"/>
          <p14:tracePt t="13600" x="6126163" y="4156075"/>
          <p14:tracePt t="13609" x="6134100" y="4146550"/>
          <p14:tracePt t="13625" x="6134100" y="4138613"/>
          <p14:tracePt t="13634" x="6134100" y="4130675"/>
          <p14:tracePt t="13641" x="6142038" y="4121150"/>
          <p14:tracePt t="13657" x="6142038" y="4113213"/>
          <p14:tracePt t="13666" x="6142038" y="4105275"/>
          <p14:tracePt t="13714" x="6142038" y="4095750"/>
          <p14:tracePt t="13729" x="6142038" y="4087813"/>
          <p14:tracePt t="13738" x="6142038" y="4079875"/>
          <p14:tracePt t="13843" x="6142038" y="4070350"/>
          <p14:tracePt t="13882" x="6142038" y="4079875"/>
          <p14:tracePt t="13890" x="6134100" y="4095750"/>
          <p14:tracePt t="13899" x="6126163" y="4113213"/>
          <p14:tracePt t="13905" x="6116638" y="4130675"/>
          <p14:tracePt t="13917" x="6116638" y="4146550"/>
          <p14:tracePt t="13921" x="6108700" y="4164013"/>
          <p14:tracePt t="13930" x="6108700" y="4181475"/>
          <p14:tracePt t="13937" x="6091238" y="4206875"/>
          <p14:tracePt t="13945" x="6083300" y="4224338"/>
          <p14:tracePt t="13953" x="6075363" y="4224338"/>
          <p14:tracePt t="13969" x="6075363" y="4232275"/>
          <p14:tracePt t="13977" x="6075363" y="4240213"/>
          <p14:tracePt t="14034" x="6100763" y="4240213"/>
          <p14:tracePt t="14042" x="6126163" y="4249738"/>
          <p14:tracePt t="14051" x="6151563" y="4249738"/>
          <p14:tracePt t="14058" x="6176963" y="4275138"/>
          <p14:tracePt t="14067" x="6202363" y="4275138"/>
          <p14:tracePt t="14074" x="6227763" y="4283075"/>
          <p14:tracePt t="14084" x="6261100" y="4300538"/>
          <p14:tracePt t="14090" x="6286500" y="4316413"/>
          <p14:tracePt t="14102" x="6303963" y="4325938"/>
          <p14:tracePt t="14106" x="6321425" y="4333875"/>
          <p14:tracePt t="14118" x="6321425" y="4341813"/>
          <p14:tracePt t="14131" x="6321425" y="4351338"/>
          <p14:tracePt t="14138" x="6321425" y="4368800"/>
          <p14:tracePt t="14152" x="6321425" y="4376738"/>
          <p14:tracePt t="14158" x="6321425" y="4384675"/>
          <p14:tracePt t="14168" x="6321425" y="4402138"/>
          <p14:tracePt t="14174" x="6321425" y="4419600"/>
          <p14:tracePt t="14184" x="6311900" y="4427538"/>
          <p14:tracePt t="14190" x="6296025" y="4445000"/>
          <p14:tracePt t="14201" x="6296025" y="4470400"/>
          <p14:tracePt t="14206" x="6286500" y="4486275"/>
          <p14:tracePt t="14217" x="6278563" y="4495800"/>
          <p14:tracePt t="14221" x="6278563" y="4503738"/>
          <p14:tracePt t="14234" x="6278563" y="4513263"/>
          <p14:tracePt t="14238" x="6278563" y="4521200"/>
          <p14:tracePt t="14246" x="6278563" y="4529138"/>
          <p14:tracePt t="14254" x="6278563" y="4546600"/>
          <p14:tracePt t="14262" x="6278563" y="4564063"/>
          <p14:tracePt t="14270" x="6278563" y="4579938"/>
          <p14:tracePt t="14278" x="6278563" y="4605338"/>
          <p14:tracePt t="14286" x="6286500" y="4630738"/>
          <p14:tracePt t="14294" x="6303963" y="4657725"/>
          <p14:tracePt t="14304" x="6311900" y="4691063"/>
          <p14:tracePt t="14310" x="6329363" y="4716463"/>
          <p14:tracePt t="14319" x="6338888" y="4741863"/>
          <p14:tracePt t="14325" x="6338888" y="4759325"/>
          <p14:tracePt t="14335" x="6338888" y="4767263"/>
          <p14:tracePt t="14342" x="6346825" y="4767263"/>
          <p14:tracePt t="14352" x="6346825" y="4775200"/>
          <p14:tracePt t="14360" x="6346825" y="4784725"/>
          <p14:tracePt t="14389" x="6346825" y="4792663"/>
          <p14:tracePt t="14991" x="6346825" y="4784725"/>
          <p14:tracePt t="14999" x="6346825" y="4759325"/>
          <p14:tracePt t="15006" x="6346825" y="4733925"/>
          <p14:tracePt t="15019" x="6338888" y="4699000"/>
          <p14:tracePt t="15022" x="6338888" y="4622800"/>
          <p14:tracePt t="15031" x="6329363" y="4529138"/>
          <p14:tracePt t="15041" x="6329363" y="4402138"/>
          <p14:tracePt t="15047" x="6329363" y="4265613"/>
          <p14:tracePt t="15054" x="6303963" y="4070350"/>
          <p14:tracePt t="15061" x="6286500" y="3857625"/>
          <p14:tracePt t="15069" x="6261100" y="3636963"/>
          <p14:tracePt t="15077" x="6235700" y="3398838"/>
          <p14:tracePt t="15086" x="6210300" y="3109913"/>
          <p14:tracePt t="15093" x="6167438" y="2820988"/>
          <p14:tracePt t="15102" x="6116638" y="2532063"/>
          <p14:tracePt t="15110" x="6091238" y="2268538"/>
          <p14:tracePt t="15118" x="6065838" y="2030413"/>
          <p14:tracePt t="15126" x="6057900" y="1809750"/>
          <p14:tracePt t="15135" x="6040438" y="1622425"/>
          <p14:tracePt t="15141" x="6032500" y="1427163"/>
          <p14:tracePt t="15151" x="6032500" y="1266825"/>
          <p14:tracePt t="15157" x="6032500" y="1147763"/>
          <p14:tracePt t="15167" x="6032500" y="1028700"/>
          <p14:tracePt t="15173" x="6032500" y="952500"/>
          <p14:tracePt t="15183" x="6032500" y="892175"/>
          <p14:tracePt t="15189" x="6032500" y="849313"/>
          <p14:tracePt t="15200" x="6032500" y="823913"/>
          <p14:tracePt t="15319" x="6024563" y="849313"/>
          <p14:tracePt t="15326" x="6024563" y="874713"/>
          <p14:tracePt t="15335" x="6015038" y="917575"/>
          <p14:tracePt t="15342" x="6007100" y="985838"/>
          <p14:tracePt t="15352" x="5997575" y="1104900"/>
          <p14:tracePt t="15360" x="5989638" y="1241425"/>
          <p14:tracePt t="15373" x="5972175" y="1776413"/>
          <p14:tracePt t="15383" x="5946775" y="2090738"/>
          <p14:tracePt t="15389" x="5905500" y="2379663"/>
          <p14:tracePt t="15399" x="5870575" y="2643188"/>
          <p14:tracePt t="15405" x="5837238" y="2889250"/>
          <p14:tracePt t="15415" x="5794375" y="3109913"/>
          <p14:tracePt t="15420" x="5768975" y="3330575"/>
          <p14:tracePt t="15432" x="5726113" y="3527425"/>
          <p14:tracePt t="15437" x="5708650" y="3679825"/>
          <p14:tracePt t="15445" x="5700713" y="3824288"/>
          <p14:tracePt t="15453" x="5700713" y="3951288"/>
          <p14:tracePt t="15461" x="5700713" y="4087813"/>
          <p14:tracePt t="15468" x="5692775" y="4214813"/>
          <p14:tracePt t="15476" x="5692775" y="4351338"/>
          <p14:tracePt t="15485" x="5692775" y="4470400"/>
          <p14:tracePt t="15493" x="5692775" y="4614863"/>
          <p14:tracePt t="15500" x="5692775" y="4733925"/>
          <p14:tracePt t="15509" x="5692775" y="4843463"/>
          <p14:tracePt t="15516" x="5692775" y="4937125"/>
          <p14:tracePt t="15525" x="5700713" y="5005388"/>
          <p14:tracePt t="15533" x="5718175" y="5064125"/>
          <p14:tracePt t="15541" x="5718175" y="5081588"/>
          <p14:tracePt t="15549" x="5718175" y="5116513"/>
          <p14:tracePt t="15556" x="5726113" y="5124450"/>
          <p14:tracePt t="15566" x="5726113" y="5132388"/>
          <p14:tracePt t="15572" x="5726113" y="5141913"/>
          <p14:tracePt t="15582" x="5726113" y="5157788"/>
          <p14:tracePt t="15588" x="5735638" y="5175250"/>
          <p14:tracePt t="15599" x="5735638" y="5183188"/>
          <p14:tracePt t="15604" x="5735638" y="5192713"/>
          <p14:tracePt t="15615" x="5735638" y="5200650"/>
          <p14:tracePt t="15620" x="5735638" y="5208588"/>
          <p14:tracePt t="15751" x="5743575" y="5208588"/>
          <p14:tracePt t="15758" x="5743575" y="5200650"/>
          <p14:tracePt t="15767" x="5761038" y="5167313"/>
          <p14:tracePt t="15774" x="5761038" y="5141913"/>
          <p14:tracePt t="15785" x="5776913" y="5081588"/>
          <p14:tracePt t="15790" x="5819775" y="4997450"/>
          <p14:tracePt t="15801" x="5845175" y="4894263"/>
          <p14:tracePt t="15806" x="5895975" y="4759325"/>
          <p14:tracePt t="15819" x="5946775" y="4597400"/>
          <p14:tracePt t="15823" x="6024563" y="4402138"/>
          <p14:tracePt t="15831" x="6075363" y="4181475"/>
          <p14:tracePt t="15837" x="6134100" y="3857625"/>
          <p14:tracePt t="15845" x="6219825" y="3475038"/>
          <p14:tracePt t="15853" x="6296025" y="3094038"/>
          <p14:tracePt t="15861" x="6372225" y="2701925"/>
          <p14:tracePt t="15869" x="6423025" y="2278063"/>
          <p14:tracePt t="15877" x="6473825" y="1878013"/>
          <p14:tracePt t="15885" x="6491288" y="1571625"/>
          <p14:tracePt t="15901" x="6499225" y="1173163"/>
          <p14:tracePt t="15909" x="6499225" y="1054100"/>
          <p14:tracePt t="15917" x="6499225" y="960438"/>
          <p14:tracePt t="15925" x="6483350" y="892175"/>
          <p14:tracePt t="15934" x="6465888" y="833438"/>
          <p14:tracePt t="15941" x="6448425" y="781050"/>
          <p14:tracePt t="15951" x="6430963" y="755650"/>
          <p14:tracePt t="15957" x="6430963" y="747713"/>
          <p14:tracePt t="16055" x="6440488" y="747713"/>
          <p14:tracePt t="16070" x="6448425" y="747713"/>
          <p14:tracePt t="16078" x="6448425" y="773113"/>
          <p14:tracePt t="16086" x="6465888" y="808038"/>
          <p14:tracePt t="16094" x="6465888" y="823913"/>
          <p14:tracePt t="16104" x="6473825" y="858838"/>
          <p14:tracePt t="16110" x="6473825" y="917575"/>
          <p14:tracePt t="16119" x="6483350" y="993775"/>
          <p14:tracePt t="16125" x="6483350" y="1087438"/>
          <p14:tracePt t="16134" x="6491288" y="1198563"/>
          <p14:tracePt t="16141" x="6491288" y="1333500"/>
          <p14:tracePt t="16151" x="6491288" y="1504950"/>
          <p14:tracePt t="16157" x="6491288" y="1665288"/>
          <p14:tracePt t="16167" x="6491288" y="1852613"/>
          <p14:tracePt t="16173" x="6491288" y="2055813"/>
          <p14:tracePt t="16183" x="6491288" y="2268538"/>
          <p14:tracePt t="16189" x="6508750" y="2481263"/>
          <p14:tracePt t="16199" x="6508750" y="2668588"/>
          <p14:tracePt t="16205" x="6508750" y="2855913"/>
          <p14:tracePt t="16216" x="6508750" y="3016250"/>
          <p14:tracePt t="16221" x="6508750" y="3178175"/>
          <p14:tracePt t="16232" x="6508750" y="3322638"/>
          <p14:tracePt t="16237" x="6508750" y="3441700"/>
          <p14:tracePt t="16245" x="6508750" y="3543300"/>
          <p14:tracePt t="16253" x="6508750" y="3646488"/>
          <p14:tracePt t="16261" x="6508750" y="3748088"/>
          <p14:tracePt t="16269" x="6508750" y="3824288"/>
          <p14:tracePt t="16277" x="6508750" y="3917950"/>
          <p14:tracePt t="16285" x="6516688" y="4011613"/>
          <p14:tracePt t="16293" x="6516688" y="4095750"/>
          <p14:tracePt t="16301" x="6516688" y="4171950"/>
          <p14:tracePt t="16309" x="6516688" y="4257675"/>
          <p14:tracePt t="16317" x="6516688" y="4333875"/>
          <p14:tracePt t="16325" x="6516688" y="4402138"/>
          <p14:tracePt t="16333" x="6516688" y="4460875"/>
          <p14:tracePt t="16341" x="6516688" y="4521200"/>
          <p14:tracePt t="16351" x="6516688" y="4572000"/>
          <p14:tracePt t="16358" x="6516688" y="4605338"/>
          <p14:tracePt t="16366" x="6516688" y="4648200"/>
          <p14:tracePt t="16373" x="6516688" y="4673600"/>
          <p14:tracePt t="16383" x="6516688" y="4699000"/>
          <p14:tracePt t="16389" x="6508750" y="4708525"/>
          <p14:tracePt t="16398" x="6508750" y="4724400"/>
          <p14:tracePt t="16405" x="6508750" y="4733925"/>
          <p14:tracePt t="16437" x="6508750" y="4741863"/>
          <p14:tracePt t="16453" x="6499225" y="4741863"/>
          <p14:tracePt t="16534" x="6483350" y="4708525"/>
          <p14:tracePt t="16542" x="6456363" y="4673600"/>
          <p14:tracePt t="16551" x="6448425" y="4648200"/>
          <p14:tracePt t="16557" x="6405563" y="4589463"/>
          <p14:tracePt t="16567" x="6364288" y="4503738"/>
          <p14:tracePt t="16573" x="6286500" y="4359275"/>
          <p14:tracePt t="16583" x="6176963" y="4164013"/>
          <p14:tracePt t="16589" x="6065838" y="3943350"/>
          <p14:tracePt t="16598" x="5956300" y="3697288"/>
          <p14:tracePt t="16605" x="5827713" y="3449638"/>
          <p14:tracePt t="16615" x="5718175" y="3246438"/>
          <p14:tracePt t="16621" x="5616575" y="3067050"/>
          <p14:tracePt t="16632" x="5538788" y="2897188"/>
          <p14:tracePt t="16637" x="5480050" y="2770188"/>
          <p14:tracePt t="16644" x="5429250" y="2676525"/>
          <p14:tracePt t="16653" x="5394325" y="2608263"/>
          <p14:tracePt t="16660" x="5360988" y="2557463"/>
          <p14:tracePt t="16668" x="5335588" y="2532063"/>
          <p14:tracePt t="16676" x="5318125" y="2498725"/>
          <p14:tracePt t="16684" x="5310188" y="2498725"/>
          <p14:tracePt t="16692" x="5284788" y="2481263"/>
          <p14:tracePt t="16708" x="5267325" y="2463800"/>
          <p14:tracePt t="16717" x="5259388" y="2463800"/>
          <p14:tracePt t="16732" x="5241925" y="2455863"/>
          <p14:tracePt t="16741" x="5216525" y="2455863"/>
          <p14:tracePt t="16757" x="5208588" y="2455863"/>
          <p14:tracePt t="16766" x="5199063" y="2455863"/>
          <p14:tracePt t="16773" x="5191125" y="2455863"/>
          <p14:tracePt t="16782" x="5183188" y="2473325"/>
          <p14:tracePt t="16789" x="5173663" y="2473325"/>
          <p14:tracePt t="16798" x="5148263" y="2489200"/>
          <p14:tracePt t="16805" x="5132388" y="2498725"/>
          <p14:tracePt t="16815" x="5114925" y="2516188"/>
          <p14:tracePt t="16821" x="5089525" y="2532063"/>
          <p14:tracePt t="16829" x="5046663" y="2566988"/>
          <p14:tracePt t="16837" x="5029200" y="2574925"/>
          <p14:tracePt t="16845" x="5003800" y="2582863"/>
          <p14:tracePt t="16853" x="4987925" y="2600325"/>
          <p14:tracePt t="16861" x="4962525" y="2617788"/>
          <p14:tracePt t="16869" x="4935538" y="2643188"/>
          <p14:tracePt t="16883" x="4910138" y="2668588"/>
          <p14:tracePt t="16884" x="4894263" y="2711450"/>
          <p14:tracePt t="16892" x="4868863" y="2744788"/>
          <p14:tracePt t="16901" x="4851400" y="2795588"/>
          <p14:tracePt t="16909" x="4833938" y="2855913"/>
          <p14:tracePt t="16916" x="4808538" y="2906713"/>
          <p14:tracePt t="16924" x="4783138" y="2957513"/>
          <p14:tracePt t="16934" x="4749800" y="3008313"/>
          <p14:tracePt t="16940" x="4724400" y="3059113"/>
          <p14:tracePt t="16951" x="4699000" y="3101975"/>
          <p14:tracePt t="16957" x="4673600" y="3144838"/>
          <p14:tracePt t="16966" x="4656138" y="3186113"/>
          <p14:tracePt t="16973" x="4656138" y="3221038"/>
          <p14:tracePt t="16982" x="4646613" y="3246438"/>
          <p14:tracePt t="16988" x="4638675" y="3279775"/>
          <p14:tracePt t="16999" x="4638675" y="3305175"/>
          <p14:tracePt t="17005" x="4638675" y="3322638"/>
          <p14:tracePt t="17016" x="4638675" y="3340100"/>
          <p14:tracePt t="17021" x="4638675" y="3348038"/>
          <p14:tracePt t="17032" x="4638675" y="3355975"/>
          <p14:tracePt t="17037" x="4638675" y="3390900"/>
          <p14:tracePt t="17045" x="4638675" y="3408363"/>
          <p14:tracePt t="17052" x="4638675" y="3416300"/>
          <p14:tracePt t="17069" x="4638675" y="3441700"/>
          <p14:tracePt t="17077" x="4638675" y="3459163"/>
          <p14:tracePt t="17085" x="4638675" y="3475038"/>
          <p14:tracePt t="17093" x="4646613" y="3502025"/>
          <p14:tracePt t="17100" x="4646613" y="3509963"/>
          <p14:tracePt t="17109" x="4646613" y="3535363"/>
          <p14:tracePt t="17116" x="4664075" y="3568700"/>
          <p14:tracePt t="17125" x="4664075" y="3578225"/>
          <p14:tracePt t="17133" x="4673600" y="3594100"/>
          <p14:tracePt t="17141" x="4673600" y="3603625"/>
          <p14:tracePt t="17150" x="4681538" y="3611563"/>
          <p14:tracePt t="17157" x="4689475" y="3629025"/>
          <p14:tracePt t="17166" x="4689475" y="3636963"/>
          <p14:tracePt t="17173" x="4689475" y="3646488"/>
          <p14:tracePt t="17221" x="4689475" y="3654425"/>
          <p14:tracePt t="17258" x="4673600" y="3654425"/>
          <p14:tracePt t="17266" x="4664075" y="3654425"/>
          <p14:tracePt t="17275" x="4646613" y="3646488"/>
          <p14:tracePt t="17284" x="4630738" y="3636963"/>
          <p14:tracePt t="17289" x="4613275" y="3611563"/>
          <p14:tracePt t="17298" x="4605338" y="3594100"/>
          <p14:tracePt t="17305" x="4587875" y="3568700"/>
          <p14:tracePt t="17315" x="4570413" y="3527425"/>
          <p14:tracePt t="17321" x="4562475" y="3509963"/>
          <p14:tracePt t="17330" x="4554538" y="3475038"/>
          <p14:tracePt t="17337" x="4554538" y="3441700"/>
          <p14:tracePt t="17344" x="4554538" y="3416300"/>
          <p14:tracePt t="17352" x="4545013" y="3382963"/>
          <p14:tracePt t="17367" x="4537075" y="3340100"/>
          <p14:tracePt t="17369" x="4537075" y="3297238"/>
          <p14:tracePt t="17377" x="4537075" y="3246438"/>
          <p14:tracePt t="17385" x="4545013" y="3211513"/>
          <p14:tracePt t="17392" x="4570413" y="3160713"/>
          <p14:tracePt t="17401" x="4595813" y="3109913"/>
          <p14:tracePt t="17409" x="4630738" y="3059113"/>
          <p14:tracePt t="17416" x="4673600" y="3008313"/>
          <p14:tracePt t="17425" x="4699000" y="2982913"/>
          <p14:tracePt t="17434" x="4732338" y="2949575"/>
          <p14:tracePt t="17440" x="4775200" y="2922588"/>
          <p14:tracePt t="17451" x="4808538" y="2906713"/>
          <p14:tracePt t="17457" x="4833938" y="2906713"/>
          <p14:tracePt t="17482" x="4851400" y="2906713"/>
          <p14:tracePt t="17489" x="4868863" y="2914650"/>
          <p14:tracePt t="17499" x="4876800" y="2940050"/>
          <p14:tracePt t="17505" x="4884738" y="2974975"/>
          <p14:tracePt t="17515" x="4894263" y="3016250"/>
          <p14:tracePt t="17521" x="4910138" y="3051175"/>
          <p14:tracePt t="17531" x="4927600" y="3101975"/>
          <p14:tracePt t="17537" x="4927600" y="3144838"/>
          <p14:tracePt t="17545" x="4927600" y="3195638"/>
          <p14:tracePt t="17553" x="4927600" y="3238500"/>
          <p14:tracePt t="17561" x="4919663" y="3289300"/>
          <p14:tracePt t="17569" x="4894263" y="3340100"/>
          <p14:tracePt t="17577" x="4868863" y="3373438"/>
          <p14:tracePt t="17585" x="4843463" y="3416300"/>
          <p14:tracePt t="17593" x="4826000" y="3449638"/>
          <p14:tracePt t="17601" x="4808538" y="3467100"/>
          <p14:tracePt t="17609" x="4791075" y="3475038"/>
          <p14:tracePt t="17617" x="4765675" y="3475038"/>
          <p14:tracePt t="17625" x="4740275" y="3475038"/>
          <p14:tracePt t="17633" x="4706938" y="3475038"/>
          <p14:tracePt t="17641" x="4681538" y="3467100"/>
          <p14:tracePt t="17650" x="4673600" y="3459163"/>
          <p14:tracePt t="17657" x="4656138" y="3441700"/>
          <p14:tracePt t="17667" x="4646613" y="3424238"/>
          <p14:tracePt t="17673" x="4638675" y="3408363"/>
          <p14:tracePt t="17682" x="4621213" y="3382963"/>
          <p14:tracePt t="17698" x="4613275" y="3373438"/>
          <p14:tracePt t="17705" x="4613275" y="3365500"/>
          <p14:tracePt t="17817" x="4613275" y="3373438"/>
          <p14:tracePt t="17825" x="4613275" y="3382963"/>
          <p14:tracePt t="17833" x="4613275" y="3390900"/>
          <p14:tracePt t="17841" x="4613275" y="3398838"/>
          <p14:tracePt t="17850" x="4613275" y="3408363"/>
          <p14:tracePt t="17867" x="4613275" y="3416300"/>
          <p14:tracePt t="17883" x="4613275" y="3424238"/>
          <p14:tracePt t="17898" x="4613275" y="3441700"/>
          <p14:tracePt t="17905" x="4605338" y="3441700"/>
          <p14:tracePt t="17915" x="4587875" y="3459163"/>
          <p14:tracePt t="17921" x="4570413" y="3459163"/>
          <p14:tracePt t="17929" x="4570413" y="3467100"/>
          <p14:tracePt t="17937" x="4554538" y="3467100"/>
          <p14:tracePt t="17946" x="4537075" y="3467100"/>
          <p14:tracePt t="17953" x="4529138" y="3467100"/>
          <p14:tracePt t="17961" x="4511675" y="3467100"/>
          <p14:tracePt t="17969" x="4503738" y="3467100"/>
          <p14:tracePt t="17977" x="4486275" y="3433763"/>
          <p14:tracePt t="17985" x="4476750" y="3416300"/>
          <p14:tracePt t="17993" x="4460875" y="3398838"/>
          <p14:tracePt t="18001" x="4451350" y="3382963"/>
          <p14:tracePt t="18009" x="4443413" y="3348038"/>
          <p14:tracePt t="18018" x="4443413" y="3322638"/>
          <p14:tracePt t="18025" x="4443413" y="3297238"/>
          <p14:tracePt t="18033" x="4443413" y="3271838"/>
          <p14:tracePt t="18041" x="4443413" y="3238500"/>
          <p14:tracePt t="18050" x="4443413" y="3228975"/>
          <p14:tracePt t="18057" x="4443413" y="3211513"/>
          <p14:tracePt t="18067" x="4460875" y="3195638"/>
          <p14:tracePt t="18073" x="4468813" y="3195638"/>
          <p14:tracePt t="18084" x="4476750" y="3178175"/>
          <p14:tracePt t="18089" x="4486275" y="3178175"/>
          <p14:tracePt t="18099" x="4494213" y="3178175"/>
          <p14:tracePt t="18105" x="4503738" y="3178175"/>
          <p14:tracePt t="18116" x="4519613" y="3195638"/>
          <p14:tracePt t="18121" x="4537075" y="3228975"/>
          <p14:tracePt t="18132" x="4537075" y="3263900"/>
          <p14:tracePt t="18137" x="4545013" y="3314700"/>
          <p14:tracePt t="18145" x="4554538" y="3365500"/>
          <p14:tracePt t="18153" x="4554538" y="3408363"/>
          <p14:tracePt t="18161" x="4554538" y="3467100"/>
          <p14:tracePt t="18169" x="4554538" y="3535363"/>
          <p14:tracePt t="18177" x="4554538" y="3578225"/>
          <p14:tracePt t="18185" x="4545013" y="3594100"/>
          <p14:tracePt t="18193" x="4537075" y="3611563"/>
          <p14:tracePt t="18201" x="4503738" y="3629025"/>
          <p14:tracePt t="18209" x="4494213" y="3629025"/>
          <p14:tracePt t="18217" x="4468813" y="3629025"/>
          <p14:tracePt t="18225" x="4451350" y="3629025"/>
          <p14:tracePt t="18233" x="4435475" y="3629025"/>
          <p14:tracePt t="18241" x="4418013" y="3611563"/>
          <p14:tracePt t="18250" x="4410075" y="3603625"/>
          <p14:tracePt t="18257" x="4400550" y="3586163"/>
          <p14:tracePt t="18267" x="4392613" y="3568700"/>
          <p14:tracePt t="18273" x="4392613" y="3535363"/>
          <p14:tracePt t="18283" x="4392613" y="3492500"/>
          <p14:tracePt t="18289" x="4392613" y="3475038"/>
          <p14:tracePt t="18299" x="4392613" y="3449638"/>
          <p14:tracePt t="18305" x="4392613" y="3424238"/>
          <p14:tracePt t="18316" x="4392613" y="3398838"/>
          <p14:tracePt t="18321" x="4392613" y="3382963"/>
          <p14:tracePt t="18333" x="4410075" y="3365500"/>
          <p14:tracePt t="18337" x="4435475" y="3355975"/>
          <p14:tracePt t="18346" x="4468813" y="3348038"/>
          <p14:tracePt t="18354" x="4494213" y="3355975"/>
          <p14:tracePt t="18364" x="4519613" y="3373438"/>
          <p14:tracePt t="18371" x="4545013" y="3416300"/>
          <p14:tracePt t="18376" x="4570413" y="3467100"/>
          <p14:tracePt t="18384" x="4595813" y="3517900"/>
          <p14:tracePt t="18393" x="4605338" y="3578225"/>
          <p14:tracePt t="18401" x="4613275" y="3619500"/>
          <p14:tracePt t="18409" x="4613275" y="3662363"/>
          <p14:tracePt t="18416" x="4613275" y="3687763"/>
          <p14:tracePt t="18433" x="4595813" y="3705225"/>
          <p14:tracePt t="18441" x="4570413" y="3705225"/>
          <p14:tracePt t="18449" x="4545013" y="3705225"/>
          <p14:tracePt t="18457" x="4519613" y="3705225"/>
          <p14:tracePt t="18466" x="4503738" y="3671888"/>
          <p14:tracePt t="18473" x="4476750" y="3636963"/>
          <p14:tracePt t="18483" x="4460875" y="3603625"/>
          <p14:tracePt t="18489" x="4451350" y="3560763"/>
          <p14:tracePt t="18499" x="4435475" y="3502025"/>
          <p14:tracePt t="18505" x="4418013" y="3424238"/>
          <p14:tracePt t="18514" x="4384675" y="3348038"/>
          <p14:tracePt t="18521" x="4367213" y="3289300"/>
          <p14:tracePt t="18531" x="4359275" y="3211513"/>
          <p14:tracePt t="18537" x="4359275" y="3170238"/>
          <p14:tracePt t="18545" x="4359275" y="3160713"/>
          <p14:tracePt t="18561" x="4375150" y="3152775"/>
          <p14:tracePt t="18576" x="4392613" y="3170238"/>
          <p14:tracePt t="18584" x="4418013" y="3221038"/>
          <p14:tracePt t="18593" x="4451350" y="3289300"/>
          <p14:tracePt t="18601" x="4476750" y="3355975"/>
          <p14:tracePt t="18609" x="4503738" y="3424238"/>
          <p14:tracePt t="18617" x="4511675" y="3475038"/>
          <p14:tracePt t="18624" x="4519613" y="3509963"/>
          <p14:tracePt t="18633" x="4519613" y="3543300"/>
          <p14:tracePt t="18641" x="4519613" y="3552825"/>
          <p14:tracePt t="18649" x="4519613" y="3568700"/>
          <p14:tracePt t="18824" x="4529138" y="3560763"/>
          <p14:tracePt t="18832" x="4537075" y="3560763"/>
          <p14:tracePt t="18840" x="4545013" y="3552825"/>
          <p14:tracePt t="18849" x="4554538" y="3552825"/>
          <p14:tracePt t="18857" x="4562475" y="3552825"/>
          <p14:tracePt t="18866" x="4579938" y="3543300"/>
          <p14:tracePt t="18873" x="4587875" y="3535363"/>
          <p14:tracePt t="18882" x="4605338" y="3517900"/>
          <p14:tracePt t="18899" x="4638675" y="3467100"/>
          <p14:tracePt t="18905" x="4646613" y="3433763"/>
          <p14:tracePt t="18914" x="4646613" y="3416300"/>
          <p14:tracePt t="18921" x="4656138" y="3390900"/>
          <p14:tracePt t="18930" x="4664075" y="3348038"/>
          <p14:tracePt t="18937" x="4673600" y="3289300"/>
          <p14:tracePt t="18945" x="4681538" y="3228975"/>
          <p14:tracePt t="18953" x="4681538" y="3178175"/>
          <p14:tracePt t="18961" x="4681538" y="3144838"/>
          <p14:tracePt t="18969" x="4681538" y="3109913"/>
          <p14:tracePt t="18977" x="4664075" y="3094038"/>
          <p14:tracePt t="18985" x="4638675" y="3059113"/>
          <p14:tracePt t="18993" x="4621213" y="3051175"/>
          <p14:tracePt t="19001" x="4613275" y="3033713"/>
          <p14:tracePt t="19017" x="4605338" y="3033713"/>
          <p14:tracePt t="19041" x="4587875" y="3041650"/>
          <p14:tracePt t="19049" x="4579938" y="3076575"/>
          <p14:tracePt t="19057" x="4579938" y="3101975"/>
          <p14:tracePt t="19066" x="4579938" y="3135313"/>
          <p14:tracePt t="19073" x="4579938" y="3186113"/>
          <p14:tracePt t="19082" x="4554538" y="3246438"/>
          <p14:tracePt t="19089" x="4537075" y="3330575"/>
          <p14:tracePt t="19098" x="4519613" y="3408363"/>
          <p14:tracePt t="19105" x="4511675" y="3484563"/>
          <p14:tracePt t="19114" x="4511675" y="3552825"/>
          <p14:tracePt t="19121" x="4511675" y="3594100"/>
          <p14:tracePt t="19131" x="4519613" y="3646488"/>
          <p14:tracePt t="19137" x="4545013" y="3671888"/>
          <p14:tracePt t="19145" x="4570413" y="3687763"/>
          <p14:tracePt t="19153" x="4579938" y="3697288"/>
          <p14:tracePt t="19161" x="4595813" y="3697288"/>
          <p14:tracePt t="19169" x="4630738" y="3697288"/>
          <p14:tracePt t="19177" x="4673600" y="3687763"/>
          <p14:tracePt t="19185" x="4724400" y="3654425"/>
          <p14:tracePt t="19193" x="4791075" y="3594100"/>
          <p14:tracePt t="19201" x="4851400" y="3543300"/>
          <p14:tracePt t="19209" x="4894263" y="3492500"/>
          <p14:tracePt t="19217" x="4927600" y="3424238"/>
          <p14:tracePt t="19225" x="4970463" y="3365500"/>
          <p14:tracePt t="19232" x="4995863" y="3305175"/>
          <p14:tracePt t="19241" x="5013325" y="3238500"/>
          <p14:tracePt t="19250" x="5021263" y="3170238"/>
          <p14:tracePt t="19256" x="5021263" y="3101975"/>
          <p14:tracePt t="19266" x="5013325" y="3033713"/>
          <p14:tracePt t="19273" x="4978400" y="3000375"/>
          <p14:tracePt t="19283" x="4927600" y="2965450"/>
          <p14:tracePt t="19289" x="4851400" y="2940050"/>
          <p14:tracePt t="19298" x="4783138" y="2932113"/>
          <p14:tracePt t="19305" x="4714875" y="2914650"/>
          <p14:tracePt t="19314" x="4646613" y="2940050"/>
          <p14:tracePt t="19321" x="4587875" y="2974975"/>
          <p14:tracePt t="19331" x="4537075" y="3025775"/>
          <p14:tracePt t="19337" x="4511675" y="3084513"/>
          <p14:tracePt t="19347" x="4503738" y="3127375"/>
          <p14:tracePt t="19353" x="4503738" y="3178175"/>
          <p14:tracePt t="19361" x="4511675" y="3238500"/>
          <p14:tracePt t="19371" x="4545013" y="3314700"/>
          <p14:tracePt t="19376" x="4579938" y="3398838"/>
          <p14:tracePt t="19385" x="4638675" y="3475038"/>
          <p14:tracePt t="19393" x="4689475" y="3535363"/>
          <p14:tracePt t="19401" x="4749800" y="3586163"/>
          <p14:tracePt t="19409" x="4818063" y="3619500"/>
          <p14:tracePt t="19416" x="4884738" y="3646488"/>
          <p14:tracePt t="19425" x="4935538" y="3662363"/>
          <p14:tracePt t="19432" x="4970463" y="3671888"/>
          <p14:tracePt t="19441" x="4995863" y="3671888"/>
          <p14:tracePt t="19449" x="5013325" y="3671888"/>
          <p14:tracePt t="19457" x="5013325" y="3646488"/>
          <p14:tracePt t="19466" x="5021263" y="3603625"/>
          <p14:tracePt t="19473" x="5021263" y="3578225"/>
          <p14:tracePt t="19482" x="5021263" y="3543300"/>
          <p14:tracePt t="19489" x="5021263" y="3502025"/>
          <p14:tracePt t="19498" x="5021263" y="3459163"/>
          <p14:tracePt t="19505" x="5013325" y="3390900"/>
          <p14:tracePt t="19516" x="4987925" y="3348038"/>
          <p14:tracePt t="19521" x="4962525" y="3305175"/>
          <p14:tracePt t="19531" x="4935538" y="3271838"/>
          <p14:tracePt t="19537" x="4902200" y="3246438"/>
          <p14:tracePt t="19546" x="4876800" y="3228975"/>
          <p14:tracePt t="19553" x="4851400" y="3221038"/>
          <p14:tracePt t="19561" x="4833938" y="3221038"/>
          <p14:tracePt t="19569" x="4808538" y="3221038"/>
          <p14:tracePt t="19577" x="4783138" y="3238500"/>
          <p14:tracePt t="19585" x="4757738" y="3279775"/>
          <p14:tracePt t="19593" x="4749800" y="3305175"/>
          <p14:tracePt t="19601" x="4732338" y="3348038"/>
          <p14:tracePt t="19609" x="4724400" y="3382963"/>
          <p14:tracePt t="19617" x="4724400" y="3416300"/>
          <p14:tracePt t="19625" x="4724400" y="3441700"/>
          <p14:tracePt t="19633" x="4732338" y="3467100"/>
          <p14:tracePt t="19641" x="4732338" y="3484563"/>
          <p14:tracePt t="19649" x="4749800" y="3492500"/>
          <p14:tracePt t="19657" x="4749800" y="3502025"/>
          <p14:tracePt t="19673" x="4757738" y="3502025"/>
          <p14:tracePt t="19736" x="4765675" y="3502025"/>
          <p14:tracePt t="19880" x="4765675" y="3509963"/>
          <p14:tracePt t="19898" x="4765675" y="3517900"/>
          <p14:tracePt t="19928" x="4757738" y="3517900"/>
          <p14:tracePt t="19937" x="4732338" y="3517900"/>
          <p14:tracePt t="19945" x="4714875" y="3517900"/>
          <p14:tracePt t="19953" x="4689475" y="3517900"/>
          <p14:tracePt t="19961" x="4664075" y="3517900"/>
          <p14:tracePt t="19969" x="4638675" y="3502025"/>
          <p14:tracePt t="19977" x="4613275" y="3492500"/>
          <p14:tracePt t="19985" x="4579938" y="3467100"/>
          <p14:tracePt t="19993" x="4545013" y="3441700"/>
          <p14:tracePt t="20001" x="4511675" y="3424238"/>
          <p14:tracePt t="20009" x="4476750" y="3398838"/>
          <p14:tracePt t="20016" x="4443413" y="3373438"/>
          <p14:tracePt t="20041" x="4435475" y="3355975"/>
          <p14:tracePt t="20049" x="4425950" y="3348038"/>
          <p14:tracePt t="20139" x="4425950" y="3355975"/>
          <p14:tracePt t="20148" x="4425950" y="3373438"/>
          <p14:tracePt t="20154" x="4425950" y="3390900"/>
          <p14:tracePt t="20163" x="4425950" y="3424238"/>
          <p14:tracePt t="20170" x="4425950" y="3441700"/>
          <p14:tracePt t="20178" x="4418013" y="3475038"/>
          <p14:tracePt t="20185" x="4418013" y="3492500"/>
          <p14:tracePt t="20193" x="4418013" y="3509963"/>
          <p14:tracePt t="20201" x="4418013" y="3517900"/>
          <p14:tracePt t="20209" x="4418013" y="3527425"/>
          <p14:tracePt t="20275" x="4425950" y="3517900"/>
          <p14:tracePt t="20283" x="4435475" y="3517900"/>
          <p14:tracePt t="20291" x="4443413" y="3502025"/>
          <p14:tracePt t="20301" x="4443413" y="3484563"/>
          <p14:tracePt t="20305" x="4451350" y="3467100"/>
          <p14:tracePt t="20315" x="4460875" y="3441700"/>
          <p14:tracePt t="20321" x="4468813" y="3424238"/>
          <p14:tracePt t="20334" x="4468813" y="3390900"/>
          <p14:tracePt t="20341" x="4476750" y="3348038"/>
          <p14:tracePt t="20350" x="4476750" y="3297238"/>
          <p14:tracePt t="20357" x="4486275" y="3238500"/>
          <p14:tracePt t="20368" x="4486275" y="3170238"/>
          <p14:tracePt t="20372" x="4486275" y="3109913"/>
          <p14:tracePt t="20383" x="4486275" y="3041650"/>
          <p14:tracePt t="20389" x="4486275" y="2982913"/>
          <p14:tracePt t="20398" x="4486275" y="2914650"/>
          <p14:tracePt t="20405" x="4486275" y="2863850"/>
          <p14:tracePt t="20415" x="4486275" y="2813050"/>
          <p14:tracePt t="20421" x="4486275" y="2787650"/>
          <p14:tracePt t="20461" x="4486275" y="2795588"/>
          <p14:tracePt t="20469" x="4486275" y="2830513"/>
          <p14:tracePt t="20477" x="4476750" y="2855913"/>
          <p14:tracePt t="20485" x="4468813" y="2889250"/>
          <p14:tracePt t="20493" x="4468813" y="2949575"/>
          <p14:tracePt t="20501" x="4468813" y="3008313"/>
          <p14:tracePt t="20510" x="4460875" y="3076575"/>
          <p14:tracePt t="20517" x="4460875" y="3152775"/>
          <p14:tracePt t="20526" x="4460875" y="3221038"/>
          <p14:tracePt t="20534" x="4451350" y="3279775"/>
          <p14:tracePt t="20541" x="4451350" y="3340100"/>
          <p14:tracePt t="20550" x="4451350" y="3390900"/>
          <p14:tracePt t="20558" x="4443413" y="3433763"/>
          <p14:tracePt t="20568" x="4435475" y="3459163"/>
          <p14:tracePt t="20573" x="4435475" y="3475038"/>
          <p14:tracePt t="20584" x="4435475" y="3484563"/>
          <p14:tracePt t="20589" x="4425950" y="3502025"/>
          <p14:tracePt t="20599" x="4418013" y="3509963"/>
          <p14:tracePt t="20606" x="4418013" y="3517900"/>
          <p14:tracePt t="20622" x="4410075" y="3517900"/>
          <p14:tracePt t="20686" x="4400550" y="3509963"/>
          <p14:tracePt t="20694" x="4400550" y="3492500"/>
          <p14:tracePt t="20701" x="4392613" y="3467100"/>
          <p14:tracePt t="20709" x="4392613" y="3449638"/>
          <p14:tracePt t="20717" x="4384675" y="3424238"/>
          <p14:tracePt t="20725" x="4375150" y="3416300"/>
          <p14:tracePt t="20733" x="4367213" y="3398838"/>
          <p14:tracePt t="20741" x="4359275" y="3382963"/>
          <p14:tracePt t="20750" x="4349750" y="3365500"/>
          <p14:tracePt t="20756" x="4332288" y="3348038"/>
          <p14:tracePt t="20766" x="4306888" y="3322638"/>
          <p14:tracePt t="20772" x="4298950" y="3322638"/>
          <p14:tracePt t="20783" x="4291013" y="3314700"/>
          <p14:tracePt t="20845" x="4291013" y="3297238"/>
          <p14:tracePt t="20853" x="4306888" y="3279775"/>
          <p14:tracePt t="20861" x="4324350" y="3254375"/>
          <p14:tracePt t="20869" x="4359275" y="3211513"/>
          <p14:tracePt t="20885" x="4367213" y="3195638"/>
          <p14:tracePt t="20887" x="4392613" y="3152775"/>
          <p14:tracePt t="20893" x="4425950" y="3101975"/>
          <p14:tracePt t="20903" x="4451350" y="3067050"/>
          <p14:tracePt t="20909" x="4476750" y="3033713"/>
          <p14:tracePt t="20919" x="4476750" y="3025775"/>
          <p14:tracePt t="20925" x="4476750" y="3016250"/>
          <p14:tracePt t="20935" x="4494213" y="3000375"/>
          <p14:tracePt t="20988" x="4494213" y="2990850"/>
          <p14:tracePt t="21085" x="4494213" y="3008313"/>
          <p14:tracePt t="21092" x="4494213" y="3016250"/>
          <p14:tracePt t="21100" x="4494213" y="3033713"/>
          <p14:tracePt t="21108" x="4494213" y="3059113"/>
          <p14:tracePt t="21116" x="4503738" y="3076575"/>
          <p14:tracePt t="21124" x="4503738" y="3101975"/>
          <p14:tracePt t="21132" x="4511675" y="3127375"/>
          <p14:tracePt t="21140" x="4511675" y="3152775"/>
          <p14:tracePt t="21150" x="4529138" y="3170238"/>
          <p14:tracePt t="21156" x="4537075" y="3170238"/>
          <p14:tracePt t="21213" x="4537075" y="3160713"/>
          <p14:tracePt t="21221" x="4537075" y="3144838"/>
          <p14:tracePt t="21231" x="4537075" y="3119438"/>
          <p14:tracePt t="21238" x="4537075" y="3101975"/>
          <p14:tracePt t="21249" x="4537075" y="3094038"/>
          <p14:tracePt t="21253" x="4537075" y="3067050"/>
          <p14:tracePt t="21262" x="4537075" y="3041650"/>
          <p14:tracePt t="21269" x="4537075" y="3033713"/>
          <p14:tracePt t="21277" x="4537075" y="3025775"/>
          <p14:tracePt t="21285" x="4529138" y="3008313"/>
          <p14:tracePt t="21309" x="4511675" y="3008313"/>
          <p14:tracePt t="21317" x="4503738" y="3008313"/>
          <p14:tracePt t="21326" x="4476750" y="3008313"/>
          <p14:tracePt t="21341" x="4468813" y="3008313"/>
          <p14:tracePt t="21354" x="4460875" y="3016250"/>
          <p14:tracePt t="21359" x="4451350" y="3016250"/>
          <p14:tracePt t="21367" x="4443413" y="3016250"/>
          <p14:tracePt t="21374" x="4435475" y="3016250"/>
          <p14:tracePt t="21384" x="4425950" y="3016250"/>
          <p14:tracePt t="21407" x="4418013" y="3016250"/>
          <p14:tracePt t="21418" x="4410075" y="3016250"/>
          <p14:tracePt t="21422" x="4400550" y="3016250"/>
          <p14:tracePt t="21551" x="4400550" y="3025775"/>
          <p14:tracePt t="21559" x="4392613" y="3025775"/>
          <p14:tracePt t="21567" x="4384675" y="3033713"/>
          <p14:tracePt t="21600" x="4384675" y="3041650"/>
          <p14:tracePt t="21630" x="4367213" y="3041650"/>
          <p14:tracePt t="21647" x="4359275" y="3041650"/>
          <p14:tracePt t="21664" x="4349750" y="3041650"/>
          <p14:tracePt t="21712" x="4341813" y="3033713"/>
          <p14:tracePt t="21758" x="4349750" y="3033713"/>
          <p14:tracePt t="21768" x="4367213" y="3033713"/>
          <p14:tracePt t="21774" x="4375150" y="3033713"/>
          <p14:tracePt t="21784" x="4400550" y="3041650"/>
          <p14:tracePt t="21790" x="4410075" y="3051175"/>
          <p14:tracePt t="21801" x="4443413" y="3059113"/>
          <p14:tracePt t="21806" x="4451350" y="3076575"/>
          <p14:tracePt t="21820" x="4460875" y="3076575"/>
          <p14:tracePt t="21824" x="4468813" y="3084513"/>
          <p14:tracePt t="21831" x="4476750" y="3094038"/>
          <p14:tracePt t="21853" x="4486275" y="3094038"/>
          <p14:tracePt t="21975" x="4494213" y="3094038"/>
          <p14:tracePt t="22007" x="4511675" y="3094038"/>
          <p14:tracePt t="22015" x="4519613" y="3094038"/>
          <p14:tracePt t="22022" x="4529138" y="3084513"/>
          <p14:tracePt t="22034" x="4537075" y="3084513"/>
          <p14:tracePt t="22038" x="4562475" y="3084513"/>
          <p14:tracePt t="22048" x="4587875" y="3067050"/>
          <p14:tracePt t="22053" x="4605338" y="3059113"/>
          <p14:tracePt t="22060" x="4621213" y="3059113"/>
          <p14:tracePt t="22068" x="4630738" y="3051175"/>
          <p14:tracePt t="22076" x="4646613" y="3041650"/>
          <p14:tracePt t="22084" x="4646613" y="3033713"/>
          <p14:tracePt t="22181" x="4638675" y="3033713"/>
          <p14:tracePt t="22189" x="4630738" y="3033713"/>
          <p14:tracePt t="22199" x="4605338" y="3008313"/>
          <p14:tracePt t="22206" x="4605338" y="3000375"/>
          <p14:tracePt t="22215" x="4587875" y="2974975"/>
          <p14:tracePt t="22221" x="4587875" y="2949575"/>
          <p14:tracePt t="22232" x="4579938" y="2932113"/>
          <p14:tracePt t="22238" x="4579938" y="2914650"/>
          <p14:tracePt t="22249" x="4579938" y="2881313"/>
          <p14:tracePt t="22254" x="4579938" y="2863850"/>
          <p14:tracePt t="22262" x="4579938" y="2846388"/>
          <p14:tracePt t="22269" x="4579938" y="2830513"/>
          <p14:tracePt t="22278" x="4579938" y="2820988"/>
          <p14:tracePt t="22318" x="4570413" y="2846388"/>
          <p14:tracePt t="22326" x="4562475" y="2855913"/>
          <p14:tracePt t="22334" x="4554538" y="2871788"/>
          <p14:tracePt t="22341" x="4545013" y="2914650"/>
          <p14:tracePt t="22351" x="4537075" y="2965450"/>
          <p14:tracePt t="22358" x="4519613" y="3051175"/>
          <p14:tracePt t="22367" x="4503738" y="3135313"/>
          <p14:tracePt t="22372" x="4494213" y="3221038"/>
          <p14:tracePt t="22383" x="4486275" y="3289300"/>
          <p14:tracePt t="22389" x="4476750" y="3365500"/>
          <p14:tracePt t="22399" x="4476750" y="3373438"/>
          <p14:tracePt t="22405" x="4468813" y="3382963"/>
          <p14:tracePt t="22445" x="4476750" y="3382963"/>
          <p14:tracePt t="22453" x="4476750" y="3373438"/>
          <p14:tracePt t="22461" x="4486275" y="3348038"/>
          <p14:tracePt t="22468" x="4511675" y="3305175"/>
          <p14:tracePt t="22477" x="4529138" y="3279775"/>
          <p14:tracePt t="22485" x="4537075" y="3238500"/>
          <p14:tracePt t="22493" x="4545013" y="3221038"/>
          <p14:tracePt t="22501" x="4562475" y="3186113"/>
          <p14:tracePt t="22509" x="4579938" y="3135313"/>
          <p14:tracePt t="22517" x="4595813" y="3084513"/>
          <p14:tracePt t="22525" x="4621213" y="3025775"/>
          <p14:tracePt t="22533" x="4646613" y="2974975"/>
          <p14:tracePt t="22541" x="4681538" y="2932113"/>
          <p14:tracePt t="22548" x="4699000" y="2881313"/>
          <p14:tracePt t="22556" x="4732338" y="2846388"/>
          <p14:tracePt t="22566" x="4765675" y="2805113"/>
          <p14:tracePt t="22573" x="4808538" y="2770188"/>
          <p14:tracePt t="22583" x="4843463" y="2736850"/>
          <p14:tracePt t="22588" x="4868863" y="2719388"/>
          <p14:tracePt t="22599" x="4876800" y="2711450"/>
          <p14:tracePt t="22605" x="4919663" y="2693988"/>
          <p14:tracePt t="22615" x="4945063" y="2693988"/>
          <p14:tracePt t="22621" x="4962525" y="2693988"/>
          <p14:tracePt t="22631" x="4995863" y="2693988"/>
          <p14:tracePt t="22637" x="5029200" y="2693988"/>
          <p14:tracePt t="22647" x="5072063" y="2676525"/>
          <p14:tracePt t="22653" x="5097463" y="2660650"/>
          <p14:tracePt t="22661" x="5132388" y="2643188"/>
          <p14:tracePt t="22669" x="5183188" y="2625725"/>
          <p14:tracePt t="22677" x="5233988" y="2600325"/>
          <p14:tracePt t="22685" x="5284788" y="2582863"/>
          <p14:tracePt t="22692" x="5335588" y="2557463"/>
          <p14:tracePt t="22701" x="5378450" y="2524125"/>
          <p14:tracePt t="22709" x="5429250" y="2489200"/>
          <p14:tracePt t="22717" x="5480050" y="2438400"/>
          <p14:tracePt t="22724" x="5530850" y="2379663"/>
          <p14:tracePt t="22733" x="5599113" y="2311400"/>
          <p14:tracePt t="22741" x="5675313" y="2235200"/>
          <p14:tracePt t="22748" x="5743575" y="2159000"/>
          <p14:tracePt t="22757" x="5819775" y="2082800"/>
          <p14:tracePt t="22766" x="5888038" y="2005013"/>
          <p14:tracePt t="22773" x="5946775" y="1938338"/>
          <p14:tracePt t="22783" x="6015038" y="1870075"/>
          <p14:tracePt t="22788" x="6065838" y="1827213"/>
          <p14:tracePt t="22799" x="6108700" y="1784350"/>
          <p14:tracePt t="22805" x="6142038" y="1741488"/>
          <p14:tracePt t="22814" x="6176963" y="1716088"/>
          <p14:tracePt t="22821" x="6184900" y="1700213"/>
          <p14:tracePt t="22837" x="6202363" y="1682750"/>
          <p14:tracePt t="22861" x="6202363" y="1674813"/>
          <p14:tracePt t="22869" x="6210300" y="1674813"/>
          <p14:tracePt t="22881" x="6219825" y="1674813"/>
          <p14:tracePt t="22884" x="6219825" y="1665288"/>
          <p14:tracePt t="22933" x="6210300" y="1665288"/>
          <p14:tracePt t="22941" x="6202363" y="1682750"/>
          <p14:tracePt t="22948" x="6194425" y="1682750"/>
          <p14:tracePt t="22957" x="6159500" y="1725613"/>
          <p14:tracePt t="22965" x="6083300" y="1801813"/>
          <p14:tracePt t="22973" x="5981700" y="1895475"/>
          <p14:tracePt t="22982" x="5853113" y="2005013"/>
          <p14:tracePt t="22989" x="5683250" y="2149475"/>
          <p14:tracePt t="22999" x="5472113" y="2303463"/>
          <p14:tracePt t="23005" x="5241925" y="2463800"/>
          <p14:tracePt t="23014" x="5029200" y="2617788"/>
          <p14:tracePt t="23021" x="4800600" y="2744788"/>
          <p14:tracePt t="23030" x="4613275" y="2881313"/>
          <p14:tracePt t="23037" x="4451350" y="3008313"/>
          <p14:tracePt t="23048" x="4349750" y="3094038"/>
          <p14:tracePt t="23053" x="4281488" y="3152775"/>
          <p14:tracePt t="23061" x="4240213" y="3203575"/>
          <p14:tracePt t="23069" x="4214813" y="3238500"/>
          <p14:tracePt t="23077" x="4197350" y="3246438"/>
          <p14:tracePt t="23164" x="4197350" y="3254375"/>
          <p14:tracePt t="23172" x="4197350" y="3263900"/>
          <p14:tracePt t="23181" x="4187825" y="3279775"/>
          <p14:tracePt t="23189" x="4162425" y="3322638"/>
          <p14:tracePt t="23198" x="4162425" y="3348038"/>
          <p14:tracePt t="23204" x="4129088" y="3382963"/>
          <p14:tracePt t="23214" x="4121150" y="3408363"/>
          <p14:tracePt t="23220" x="4111625" y="3449638"/>
          <p14:tracePt t="23231" x="4103688" y="3459163"/>
          <p14:tracePt t="23237" x="4095750" y="3492500"/>
          <p14:tracePt t="23248" x="4095750" y="3517900"/>
          <p14:tracePt t="23252" x="4095750" y="3543300"/>
          <p14:tracePt t="23261" x="4086225" y="3560763"/>
          <p14:tracePt t="23268" x="4086225" y="3578225"/>
          <p14:tracePt t="23410" x="4086225" y="3586163"/>
          <p14:tracePt t="23434" x="4103688" y="3586163"/>
          <p14:tracePt t="23442" x="4137025" y="3578225"/>
          <p14:tracePt t="23451" x="4179888" y="3560763"/>
          <p14:tracePt t="23458" x="4197350" y="3552825"/>
          <p14:tracePt t="23467" x="4256088" y="3509963"/>
          <p14:tracePt t="23474" x="4324350" y="3467100"/>
          <p14:tracePt t="23484" x="4418013" y="3408363"/>
          <p14:tracePt t="23489" x="4519613" y="3348038"/>
          <p14:tracePt t="23498" x="4630738" y="3271838"/>
          <p14:tracePt t="23505" x="4775200" y="3160713"/>
          <p14:tracePt t="23515" x="4919663" y="3051175"/>
          <p14:tracePt t="23521" x="5064125" y="2949575"/>
          <p14:tracePt t="23532" x="5224463" y="2830513"/>
          <p14:tracePt t="23537" x="5403850" y="2711450"/>
          <p14:tracePt t="23548" x="5556250" y="2592388"/>
          <p14:tracePt t="23553" x="5700713" y="2463800"/>
          <p14:tracePt t="23561" x="5837238" y="2379663"/>
          <p14:tracePt t="23569" x="5964238" y="2286000"/>
          <p14:tracePt t="23577" x="6075363" y="2227263"/>
          <p14:tracePt t="23585" x="6159500" y="2159000"/>
          <p14:tracePt t="23593" x="6219825" y="2108200"/>
          <p14:tracePt t="23601" x="6270625" y="2065338"/>
          <p14:tracePt t="23609" x="6311900" y="2030413"/>
          <p14:tracePt t="23617" x="6338888" y="2014538"/>
          <p14:tracePt t="23625" x="6372225" y="1997075"/>
          <p14:tracePt t="23633" x="6380163" y="1979613"/>
          <p14:tracePt t="23641" x="6389688" y="1971675"/>
          <p14:tracePt t="23650" x="6397625" y="1963738"/>
          <p14:tracePt t="23657" x="6405563" y="1963738"/>
          <p14:tracePt t="23667" x="6423025" y="1946275"/>
          <p14:tracePt t="23673" x="6440488" y="1928813"/>
          <p14:tracePt t="23683" x="6448425" y="1920875"/>
          <p14:tracePt t="23689" x="6465888" y="1903413"/>
          <p14:tracePt t="23699" x="6473825" y="1903413"/>
          <p14:tracePt t="23705" x="6491288" y="1895475"/>
          <p14:tracePt t="23715" x="6516688" y="1885950"/>
          <p14:tracePt t="23721" x="6524625" y="1878013"/>
          <p14:tracePt t="23731" x="6534150" y="1878013"/>
          <p14:tracePt t="23876" x="6524625" y="1878013"/>
          <p14:tracePt t="23881" x="6508750" y="1885950"/>
          <p14:tracePt t="23888" x="6491288" y="1885950"/>
          <p14:tracePt t="23898" x="6456363" y="1885950"/>
          <p14:tracePt t="23905" x="6440488" y="1885950"/>
          <p14:tracePt t="23914" x="6430963" y="1885950"/>
          <p14:tracePt t="23921" x="6397625" y="1885950"/>
          <p14:tracePt t="23930" x="6372225" y="1885950"/>
          <p14:tracePt t="23937" x="6338888" y="1885950"/>
          <p14:tracePt t="23947" x="6311900" y="1878013"/>
          <p14:tracePt t="23953" x="6278563" y="1860550"/>
          <p14:tracePt t="23961" x="6270625" y="1852613"/>
          <p14:tracePt t="23968" x="6253163" y="1835150"/>
          <p14:tracePt t="23977" x="6245225" y="1827213"/>
          <p14:tracePt t="23985" x="6235700" y="1801813"/>
          <p14:tracePt t="23992" x="6227763" y="1776413"/>
          <p14:tracePt t="24000" x="6210300" y="1751013"/>
          <p14:tracePt t="24017" x="6202363" y="1733550"/>
          <p14:tracePt t="24025" x="6194425" y="1708150"/>
          <p14:tracePt t="24033" x="6194425" y="1700213"/>
          <p14:tracePt t="24041" x="6194425" y="1690688"/>
          <p14:tracePt t="24049" x="6194425" y="1674813"/>
          <p14:tracePt t="24057" x="6194425" y="1665288"/>
          <p14:tracePt t="24073" x="6194425" y="1657350"/>
          <p14:tracePt t="24081" x="6210300" y="1649413"/>
          <p14:tracePt t="24089" x="6227763" y="1639888"/>
          <p14:tracePt t="24098" x="6261100" y="1639888"/>
          <p14:tracePt t="24105" x="6286500" y="1639888"/>
          <p14:tracePt t="24115" x="6311900" y="1639888"/>
          <p14:tracePt t="24121" x="6338888" y="1639888"/>
          <p14:tracePt t="24130" x="6372225" y="1639888"/>
          <p14:tracePt t="24137" x="6397625" y="1639888"/>
          <p14:tracePt t="24147" x="6423025" y="1649413"/>
          <p14:tracePt t="24153" x="6456363" y="1665288"/>
          <p14:tracePt t="24169" x="6465888" y="1690688"/>
          <p14:tracePt t="24177" x="6499225" y="1733550"/>
          <p14:tracePt t="24185" x="6516688" y="1776413"/>
          <p14:tracePt t="24193" x="6542088" y="1809750"/>
          <p14:tracePt t="24201" x="6550025" y="1827213"/>
          <p14:tracePt t="24209" x="6550025" y="1860550"/>
          <p14:tracePt t="24216" x="6550025" y="1885950"/>
          <p14:tracePt t="24224" x="6550025" y="1911350"/>
          <p14:tracePt t="24232" x="6542088" y="1920875"/>
          <p14:tracePt t="24240" x="6524625" y="1946275"/>
          <p14:tracePt t="24248" x="6516688" y="1963738"/>
          <p14:tracePt t="24256" x="6499225" y="1979613"/>
          <p14:tracePt t="24265" x="6465888" y="1997075"/>
          <p14:tracePt t="24273" x="6448425" y="2014538"/>
          <p14:tracePt t="24282" x="6423025" y="2022475"/>
          <p14:tracePt t="24288" x="6397625" y="2030413"/>
          <p14:tracePt t="24298" x="6346825" y="2039938"/>
          <p14:tracePt t="24304" x="6311900" y="2039938"/>
          <p14:tracePt t="24314" x="6286500" y="2047875"/>
          <p14:tracePt t="24320" x="6278563" y="2047875"/>
          <p14:tracePt t="24385" x="6270625" y="2082800"/>
          <p14:tracePt t="24393" x="6261100" y="2082800"/>
          <p14:tracePt t="24401" x="6261100" y="2098675"/>
          <p14:tracePt t="24409" x="6253163" y="2141538"/>
          <p14:tracePt t="24417" x="6245225" y="2217738"/>
          <p14:tracePt t="24425" x="6235700" y="2303463"/>
          <p14:tracePt t="24433" x="6227763" y="2422525"/>
          <p14:tracePt t="24441" x="6219825" y="2541588"/>
          <p14:tracePt t="24449" x="6202363" y="2668588"/>
          <p14:tracePt t="24457" x="6194425" y="2820988"/>
          <p14:tracePt t="24467" x="6176963" y="2965450"/>
          <p14:tracePt t="24473" x="6176963" y="3127375"/>
          <p14:tracePt t="24483" x="6176963" y="3246438"/>
          <p14:tracePt t="24489" x="6176963" y="3340100"/>
          <p14:tracePt t="24499" x="6176963" y="3416300"/>
          <p14:tracePt t="24505" x="6176963" y="3484563"/>
          <p14:tracePt t="24515" x="6176963" y="3543300"/>
          <p14:tracePt t="24521" x="6176963" y="3578225"/>
          <p14:tracePt t="24531" x="6176963" y="3611563"/>
          <p14:tracePt t="24537" x="6176963" y="3646488"/>
          <p14:tracePt t="24548" x="6176963" y="3654425"/>
          <p14:tracePt t="24553" x="6167438" y="3654425"/>
          <p14:tracePt t="24563" x="6159500" y="3662363"/>
          <p14:tracePt t="24578" x="6151563" y="3671888"/>
          <p14:tracePt t="24585" x="6151563" y="3679825"/>
          <p14:tracePt t="24626" x="6142038" y="3679825"/>
          <p14:tracePt t="24675" x="6134100" y="3679825"/>
          <p14:tracePt t="24683" x="6126163" y="3679825"/>
          <p14:tracePt t="24707" x="6116638" y="3671888"/>
          <p14:tracePt t="24716" x="6108700" y="3654425"/>
          <p14:tracePt t="24721" x="6108700" y="3629025"/>
          <p14:tracePt t="24731" x="6108700" y="3611563"/>
          <p14:tracePt t="24737" x="6108700" y="3594100"/>
          <p14:tracePt t="24746" x="6108700" y="3560763"/>
          <p14:tracePt t="24753" x="6108700" y="3527425"/>
          <p14:tracePt t="24764" x="6108700" y="3502025"/>
          <p14:tracePt t="24769" x="6108700" y="3475038"/>
          <p14:tracePt t="24776" x="6108700" y="3441700"/>
          <p14:tracePt t="24784" x="6108700" y="3416300"/>
          <p14:tracePt t="24793" x="6108700" y="3390900"/>
          <p14:tracePt t="24801" x="6126163" y="3340100"/>
          <p14:tracePt t="24809" x="6142038" y="3289300"/>
          <p14:tracePt t="24817" x="6167438" y="3254375"/>
          <p14:tracePt t="24825" x="6194425" y="3211513"/>
          <p14:tracePt t="24834" x="6202363" y="3203575"/>
          <p14:tracePt t="24841" x="6210300" y="3186113"/>
          <p14:tracePt t="24849" x="6219825" y="3186113"/>
          <p14:tracePt t="24857" x="6227763" y="3178175"/>
          <p14:tracePt t="24882" x="6227763" y="3186113"/>
          <p14:tracePt t="24898" x="6227763" y="3228975"/>
          <p14:tracePt t="24905" x="6227763" y="3271838"/>
          <p14:tracePt t="24915" x="6227763" y="3330575"/>
          <p14:tracePt t="24921" x="6227763" y="3390900"/>
          <p14:tracePt t="24931" x="6227763" y="3459163"/>
          <p14:tracePt t="24937" x="6219825" y="3517900"/>
          <p14:tracePt t="24949" x="6210300" y="3568700"/>
          <p14:tracePt t="24953" x="6202363" y="3629025"/>
          <p14:tracePt t="24965" x="6194425" y="3687763"/>
          <p14:tracePt t="24969" x="6184900" y="3748088"/>
          <p14:tracePt t="24978" x="6176963" y="3781425"/>
          <p14:tracePt t="24985" x="6159500" y="3824288"/>
          <p14:tracePt t="24993" x="6151563" y="3849688"/>
          <p14:tracePt t="25001" x="6151563" y="3867150"/>
          <p14:tracePt t="25009" x="6142038" y="3875088"/>
          <p14:tracePt t="25017" x="6134100" y="3883025"/>
          <p14:tracePt t="25025" x="6134100" y="3892550"/>
          <p14:tracePt t="25033" x="6134100" y="3900488"/>
          <p14:tracePt t="25041" x="6126163" y="3917950"/>
          <p14:tracePt t="25049" x="6126163" y="3935413"/>
          <p14:tracePt t="25057" x="6126163" y="3960813"/>
          <p14:tracePt t="25066" x="6116638" y="3986213"/>
          <p14:tracePt t="25073" x="6116638" y="4002088"/>
          <p14:tracePt t="25082" x="6116638" y="4037013"/>
          <p14:tracePt t="25089" x="6116638" y="4070350"/>
          <p14:tracePt t="25098" x="6116638" y="4095750"/>
          <p14:tracePt t="25105" x="6116638" y="4113213"/>
          <p14:tracePt t="25116" x="6116638" y="4146550"/>
          <p14:tracePt t="25121" x="6126163" y="4189413"/>
          <p14:tracePt t="25131" x="6134100" y="4232275"/>
          <p14:tracePt t="25138" x="6142038" y="4265613"/>
          <p14:tracePt t="25147" x="6151563" y="4308475"/>
          <p14:tracePt t="25153" x="6151563" y="4341813"/>
          <p14:tracePt t="25164" x="6151563" y="4376738"/>
          <p14:tracePt t="25169" x="6151563" y="4427538"/>
          <p14:tracePt t="25178" x="6151563" y="4452938"/>
          <p14:tracePt t="25185" x="6151563" y="4460875"/>
          <p14:tracePt t="25193" x="6151563" y="4470400"/>
          <p14:tracePt t="25201" x="6151563" y="4478338"/>
          <p14:tracePt t="25210" x="6151563" y="4486275"/>
          <p14:tracePt t="25266" x="6151563" y="4495800"/>
          <p14:tracePt t="25274" x="6151563" y="4503738"/>
          <p14:tracePt t="25298" x="6151563" y="4513263"/>
          <p14:tracePt t="25328" x="6151563" y="4529138"/>
          <p14:tracePt t="25345" x="6151563" y="4538663"/>
          <p14:tracePt t="25363" x="6151563" y="4546600"/>
          <p14:tracePt t="25371" x="6159500" y="4572000"/>
          <p14:tracePt t="25385" x="6176963" y="4589463"/>
          <p14:tracePt t="25394" x="6184900" y="4605338"/>
          <p14:tracePt t="25401" x="6202363" y="4648200"/>
          <p14:tracePt t="25409" x="6210300" y="4665663"/>
          <p14:tracePt t="25417" x="6219825" y="4691063"/>
          <p14:tracePt t="25425" x="6227763" y="4708525"/>
          <p14:tracePt t="25433" x="6227763" y="4724400"/>
          <p14:tracePt t="25441" x="6227763" y="4733925"/>
          <p14:tracePt t="25451" x="6235700" y="4749800"/>
          <p14:tracePt t="25457" x="6235700" y="4759325"/>
          <p14:tracePt t="25465" x="6235700" y="4767263"/>
          <p14:tracePt t="25473" x="6235700" y="4775200"/>
          <p14:tracePt t="25482" x="6235700" y="4784725"/>
          <p14:tracePt t="25505" x="6235700" y="4792663"/>
          <p14:tracePt t="25521" x="6245225" y="4792663"/>
          <p14:tracePt t="25537" x="6270625" y="4767263"/>
          <p14:tracePt t="25548" x="6296025" y="4724400"/>
          <p14:tracePt t="25553" x="6303963" y="4691063"/>
          <p14:tracePt t="25564" x="6303963" y="4673600"/>
          <p14:tracePt t="25569" x="6303963" y="4630738"/>
          <p14:tracePt t="25580" x="6303963" y="4572000"/>
          <p14:tracePt t="25585" x="6303963" y="4495800"/>
          <p14:tracePt t="25593" x="6303963" y="4394200"/>
          <p14:tracePt t="25601" x="6303963" y="4283075"/>
          <p14:tracePt t="25609" x="6303963" y="4181475"/>
          <p14:tracePt t="25683" x="6278563" y="4062413"/>
          <p14:tracePt t="25690" x="6245225" y="3960813"/>
          <p14:tracePt t="25699" x="6235700" y="3883025"/>
          <p14:tracePt t="25731" x="6245225" y="3883025"/>
          <p14:tracePt t="25746" x="6253163" y="3867150"/>
          <p14:tracePt t="25753" x="6270625" y="3857625"/>
          <p14:tracePt t="25763" x="6303963" y="3857625"/>
          <p14:tracePt t="25769" x="6338888" y="3857625"/>
          <p14:tracePt t="25781" x="6380163" y="3867150"/>
          <p14:tracePt t="25786" x="6405563" y="3892550"/>
          <p14:tracePt t="25793" x="6423025" y="3908425"/>
          <p14:tracePt t="25801" x="6430963" y="3908425"/>
          <p14:tracePt t="25817" x="6430963" y="3917950"/>
          <p14:tracePt t="25833" x="6430963" y="3925888"/>
          <p14:tracePt t="25874" x="6440488" y="3935413"/>
          <p14:tracePt t="25882" x="6448425" y="3943350"/>
          <p14:tracePt t="25890" x="6456363" y="3951288"/>
          <p14:tracePt t="25900" x="6465888" y="3968750"/>
          <p14:tracePt t="25905" x="6491288" y="3986213"/>
          <p14:tracePt t="25915" x="6508750" y="3994150"/>
          <p14:tracePt t="25922" x="6524625" y="4011613"/>
          <p14:tracePt t="25930" x="6542088" y="4019550"/>
          <p14:tracePt t="25938" x="6550025" y="4019550"/>
          <p14:tracePt t="26083" x="6559550" y="4027488"/>
          <p14:tracePt t="26099" x="6559550" y="4052888"/>
          <p14:tracePt t="26106" x="6559550" y="4070350"/>
          <p14:tracePt t="26115" x="6550025" y="4105275"/>
          <p14:tracePt t="26122" x="6534150" y="4138613"/>
          <p14:tracePt t="26133" x="6524625" y="4181475"/>
          <p14:tracePt t="26151" x="6516688" y="4197350"/>
          <p14:tracePt t="26154" x="6508750" y="4197350"/>
          <p14:tracePt t="26167" x="6508750" y="4206875"/>
          <p14:tracePt t="26195" x="6499225" y="4206875"/>
          <p14:tracePt t="26211" x="6499225" y="4181475"/>
          <p14:tracePt t="26218" x="6491288" y="4156075"/>
          <p14:tracePt t="26226" x="6483350" y="4079875"/>
          <p14:tracePt t="26235" x="6456363" y="3960813"/>
          <p14:tracePt t="26242" x="6448425" y="3841750"/>
          <p14:tracePt t="26251" x="6448425" y="3662363"/>
          <p14:tracePt t="26256" x="6448425" y="3459163"/>
          <p14:tracePt t="26265" x="6448425" y="3271838"/>
          <p14:tracePt t="26273" x="6448425" y="3059113"/>
          <p14:tracePt t="26282" x="6440488" y="2846388"/>
          <p14:tracePt t="26289" x="6423025" y="2633663"/>
          <p14:tracePt t="26298" x="6405563" y="2463800"/>
          <p14:tracePt t="26305" x="6380163" y="2328863"/>
          <p14:tracePt t="26315" x="6364288" y="2217738"/>
          <p14:tracePt t="26321" x="6354763" y="2098675"/>
          <p14:tracePt t="26330" x="6346825" y="1997075"/>
          <p14:tracePt t="26337" x="6338888" y="1920875"/>
          <p14:tracePt t="26347" x="6338888" y="1844675"/>
          <p14:tracePt t="26353" x="6338888" y="1758950"/>
          <p14:tracePt t="26364" x="6338888" y="1690688"/>
          <p14:tracePt t="26371" x="6338888" y="1622425"/>
          <p14:tracePt t="26377" x="6338888" y="1555750"/>
          <p14:tracePt t="26384" x="6338888" y="1504950"/>
          <p14:tracePt t="26392" x="6338888" y="1452563"/>
          <p14:tracePt t="26400" x="6338888" y="1411288"/>
          <p14:tracePt t="26408" x="6338888" y="1368425"/>
          <p14:tracePt t="26416" x="6338888" y="1343025"/>
          <p14:tracePt t="26502" x="6338888" y="1350963"/>
          <p14:tracePt t="26518" x="6329363" y="1393825"/>
          <p14:tracePt t="26526" x="6321425" y="1462088"/>
          <p14:tracePt t="26535" x="6311900" y="1555750"/>
          <p14:tracePt t="26542" x="6311900" y="1674813"/>
          <p14:tracePt t="26552" x="6311900" y="1844675"/>
          <p14:tracePt t="26559" x="6303963" y="2108200"/>
          <p14:tracePt t="26568" x="6286500" y="2387600"/>
          <p14:tracePt t="26574" x="6286500" y="2668588"/>
          <p14:tracePt t="26583" x="6286500" y="2990850"/>
          <p14:tracePt t="26589" x="6286500" y="3314700"/>
          <p14:tracePt t="26599" x="6286500" y="3654425"/>
          <p14:tracePt t="26605" x="6286500" y="3976688"/>
          <p14:tracePt t="26615" x="6286500" y="4300538"/>
          <p14:tracePt t="26621" x="6286500" y="4579938"/>
          <p14:tracePt t="26631" x="6286500" y="4810125"/>
          <p14:tracePt t="26637" x="6286500" y="5022850"/>
          <p14:tracePt t="26647" x="6286500" y="5183188"/>
          <p14:tracePt t="26653" x="6286500" y="5327650"/>
          <p14:tracePt t="26665" x="6296025" y="5456238"/>
          <p14:tracePt t="26669" x="6296025" y="5557838"/>
          <p14:tracePt t="26680" x="6296025" y="5659438"/>
          <p14:tracePt t="26685" x="6296025" y="5761038"/>
          <p14:tracePt t="26693" x="6296025" y="5838825"/>
          <p14:tracePt t="26701" x="6303963" y="5905500"/>
          <p14:tracePt t="26710" x="6311900" y="5957888"/>
          <p14:tracePt t="26717" x="6311900" y="5999163"/>
          <p14:tracePt t="26725" x="6321425" y="6034088"/>
          <p14:tracePt t="26734" x="6329363" y="6042025"/>
          <p14:tracePt t="26741" x="6338888" y="6042025"/>
          <p14:tracePt t="26749" x="6346825" y="6042025"/>
          <p14:tracePt t="26757" x="6364288" y="6042025"/>
          <p14:tracePt t="26765" x="6372225" y="6042025"/>
          <p14:tracePt t="26773" x="6397625" y="6016625"/>
          <p14:tracePt t="26782" x="6415088" y="5999163"/>
          <p14:tracePt t="26789" x="6415088" y="5973763"/>
          <p14:tracePt t="26798" x="6415088" y="5965825"/>
          <p14:tracePt t="26805" x="6415088" y="5957888"/>
          <p14:tracePt t="26837" x="6415088" y="5948363"/>
          <p14:tracePt t="26846" x="6397625" y="5897563"/>
          <p14:tracePt t="26853" x="6364288" y="5838825"/>
          <p14:tracePt t="26863" x="6329363" y="5753100"/>
          <p14:tracePt t="26869" x="6261100" y="5634038"/>
          <p14:tracePt t="26883" x="6210300" y="5507038"/>
          <p14:tracePt t="26885" x="6159500" y="5421313"/>
          <p14:tracePt t="26893" x="6116638" y="5337175"/>
          <p14:tracePt t="26901" x="6100763" y="5268913"/>
          <p14:tracePt t="26909" x="6091238" y="5235575"/>
          <p14:tracePt t="26917" x="6091238" y="5200650"/>
          <p14:tracePt t="26990" x="6091238" y="5208588"/>
          <p14:tracePt t="27006" x="6116638" y="5218113"/>
          <p14:tracePt t="27016" x="6126163" y="5235575"/>
          <p14:tracePt t="27021" x="6142038" y="5260975"/>
          <p14:tracePt t="27031" x="6159500" y="5319713"/>
          <p14:tracePt t="27037" x="6184900" y="5387975"/>
          <p14:tracePt t="27047" x="6202363" y="5464175"/>
          <p14:tracePt t="27053" x="6219825" y="5532438"/>
          <p14:tracePt t="27063" x="6235700" y="5600700"/>
          <p14:tracePt t="27069" x="6253163" y="5659438"/>
          <p14:tracePt t="27077" x="6270625" y="5719763"/>
          <p14:tracePt t="27084" x="6286500" y="5778500"/>
          <p14:tracePt t="27093" x="6296025" y="5829300"/>
          <p14:tracePt t="27101" x="6303963" y="5880100"/>
          <p14:tracePt t="27108" x="6303963" y="5889625"/>
          <p14:tracePt t="27117" x="6311900" y="5897563"/>
          <p14:tracePt t="27124" x="6311900" y="5915025"/>
          <p14:tracePt t="27140" x="6321425" y="5922963"/>
          <p14:tracePt t="27148" x="6321425" y="5932488"/>
          <p14:tracePt t="27157" x="6329363" y="5948363"/>
          <p14:tracePt t="27164" x="6329363" y="5965825"/>
          <p14:tracePt t="27173" x="6329363" y="5983288"/>
          <p14:tracePt t="27181" x="6321425" y="5999163"/>
          <p14:tracePt t="27429" x="6321425" y="6008688"/>
          <p14:tracePt t="27437" x="6321425" y="6016625"/>
          <p14:tracePt t="27446" x="6321425" y="6034088"/>
          <p14:tracePt t="27452" x="6303963" y="6049963"/>
          <p14:tracePt t="27462" x="6296025" y="6067425"/>
          <p14:tracePt t="27468" x="6296025" y="6076950"/>
          <p14:tracePt t="27476" x="6296025" y="6092825"/>
          <p14:tracePt t="27484" x="6286500" y="6118225"/>
          <p14:tracePt t="27492" x="6278563" y="6135688"/>
          <p14:tracePt t="27500" x="6270625" y="6153150"/>
          <p14:tracePt t="27508" x="6253163" y="6178550"/>
          <p14:tracePt t="27517" x="6245225" y="6194425"/>
          <p14:tracePt t="27533" x="6245225" y="6203950"/>
          <p14:tracePt t="27540" x="6227763" y="6229350"/>
          <p14:tracePt t="27557" x="6219825" y="6237288"/>
          <p14:tracePt t="27565" x="6210300" y="6254750"/>
          <p14:tracePt t="27582" x="6194425" y="6272213"/>
          <p14:tracePt t="27589" x="6194425" y="6280150"/>
          <p14:tracePt t="27598" x="6184900" y="6288088"/>
          <p14:tracePt t="27605" x="6176963" y="6305550"/>
          <p14:tracePt t="27614" x="6167438" y="6305550"/>
          <p14:tracePt t="27620" x="6159500" y="6313488"/>
          <p14:tracePt t="27637" x="6159500" y="6323013"/>
          <p14:tracePt t="27646" x="6151563" y="6330950"/>
          <p14:tracePt t="27653" x="6151563" y="6338888"/>
          <p14:tracePt t="27662" x="6151563" y="6348413"/>
          <p14:tracePt t="27668" x="6142038" y="6348413"/>
          <p14:tracePt t="27701" x="6134100" y="6348413"/>
          <p14:tracePt t="27709" x="6134100" y="6356350"/>
          <p14:tracePt t="27717" x="6126163" y="6356350"/>
          <p14:tracePt t="27733" x="6126163" y="6365875"/>
          <p14:tracePt t="27741" x="6126163" y="6373813"/>
          <p14:tracePt t="27749" x="6126163" y="6381750"/>
          <p14:tracePt t="27757" x="6116638" y="6381750"/>
          <p14:tracePt t="27765" x="6116638" y="6391275"/>
          <p14:tracePt t="27782" x="6116638" y="6399213"/>
          <p14:tracePt t="27789" x="6116638" y="6407150"/>
          <p14:tracePt t="27805" x="6116638" y="6416675"/>
          <p14:tracePt t="27815" x="6116638" y="6424613"/>
          <p14:tracePt t="27821" x="6116638" y="6432550"/>
          <p14:tracePt t="27837" x="6116638" y="6442075"/>
          <p14:tracePt t="27847" x="6100763" y="6467475"/>
          <p14:tracePt t="27853" x="6091238" y="6492875"/>
          <p14:tracePt t="27864" x="6083300" y="6492875"/>
          <p14:tracePt t="27869" x="6075363" y="6510338"/>
          <p14:tracePt t="27897" x="6065838" y="6518275"/>
          <p14:tracePt t="27925" x="6049963" y="6510338"/>
          <p14:tracePt t="27933" x="6024563" y="6492875"/>
          <p14:tracePt t="27941" x="6007100" y="6475413"/>
          <p14:tracePt t="27949" x="5981700" y="6457950"/>
          <p14:tracePt t="27957" x="5964238" y="6442075"/>
          <p14:tracePt t="27965" x="5938838" y="6399213"/>
          <p14:tracePt t="27973" x="5913438" y="6373813"/>
          <p14:tracePt t="27982" x="5895975" y="6330950"/>
          <p14:tracePt t="27989" x="5888038" y="6313488"/>
          <p14:tracePt t="27998" x="5880100" y="6288088"/>
          <p14:tracePt t="28005" x="5880100" y="6262688"/>
          <p14:tracePt t="28015" x="5880100" y="6246813"/>
          <p14:tracePt t="28021" x="5880100" y="6221413"/>
          <p14:tracePt t="28031" x="5888038" y="6194425"/>
          <p14:tracePt t="28037" x="5905500" y="6161088"/>
          <p14:tracePt t="28046" x="5930900" y="6135688"/>
          <p14:tracePt t="28053" x="5946775" y="6118225"/>
          <p14:tracePt t="28063" x="5964238" y="6102350"/>
          <p14:tracePt t="28069" x="5997575" y="6092825"/>
          <p14:tracePt t="28080" x="6015038" y="6092825"/>
          <p14:tracePt t="28085" x="6040438" y="6092825"/>
          <p14:tracePt t="28094" x="6065838" y="6118225"/>
          <p14:tracePt t="28101" x="6083300" y="6135688"/>
          <p14:tracePt t="28109" x="6116638" y="6169025"/>
          <p14:tracePt t="28117" x="6142038" y="6194425"/>
          <p14:tracePt t="28125" x="6159500" y="6211888"/>
          <p14:tracePt t="28133" x="6176963" y="6237288"/>
          <p14:tracePt t="28141" x="6184900" y="6254750"/>
          <p14:tracePt t="28149" x="6194425" y="6272213"/>
          <p14:tracePt t="28157" x="6194425" y="6288088"/>
          <p14:tracePt t="28165" x="6194425" y="6305550"/>
          <p14:tracePt t="28173" x="6194425" y="6323013"/>
          <p14:tracePt t="28181" x="6194425" y="6338888"/>
          <p14:tracePt t="28189" x="6194425" y="6356350"/>
          <p14:tracePt t="28198" x="6184900" y="6373813"/>
          <p14:tracePt t="28205" x="6159500" y="6381750"/>
          <p14:tracePt t="28215" x="6142038" y="6399213"/>
          <p14:tracePt t="28221" x="6126163" y="6399213"/>
          <p14:tracePt t="28230" x="6100763" y="6407150"/>
          <p14:tracePt t="28237" x="6057900" y="6416675"/>
          <p14:tracePt t="28247" x="6015038" y="6424613"/>
          <p14:tracePt t="28253" x="5964238" y="6432550"/>
          <p14:tracePt t="28263" x="5921375" y="6442075"/>
          <p14:tracePt t="28269" x="5870575" y="6442075"/>
          <p14:tracePt t="28280" x="5837238" y="6442075"/>
          <p14:tracePt t="28285" x="5811838" y="6442075"/>
          <p14:tracePt t="28293" x="5802313" y="6442075"/>
          <p14:tracePt t="28310" x="5802313" y="6424613"/>
          <p14:tracePt t="28317" x="5802313" y="6399213"/>
          <p14:tracePt t="28325" x="5802313" y="6391275"/>
          <p14:tracePt t="28333" x="5802313" y="6381750"/>
          <p14:tracePt t="28342" x="5802313" y="6365875"/>
          <p14:tracePt t="28349" x="5811838" y="6338888"/>
          <p14:tracePt t="28359" x="5819775" y="6323013"/>
          <p14:tracePt t="28368" x="5827713" y="6313488"/>
          <p14:tracePt t="28375" x="5845175" y="6297613"/>
          <p14:tracePt t="28382" x="5853113" y="6288088"/>
          <p14:tracePt t="28388" x="5870575" y="6288088"/>
          <p14:tracePt t="28398" x="5880100" y="6288088"/>
          <p14:tracePt t="28405" x="5921375" y="6288088"/>
          <p14:tracePt t="28415" x="5930900" y="6305550"/>
          <p14:tracePt t="28421" x="5938838" y="6330950"/>
          <p14:tracePt t="28432" x="5946775" y="6338888"/>
          <p14:tracePt t="28437" x="5946775" y="6356350"/>
          <p14:tracePt t="28447" x="5946775" y="6381750"/>
          <p14:tracePt t="28453" x="5946775" y="6407150"/>
          <p14:tracePt t="28464" x="5946775" y="6442075"/>
          <p14:tracePt t="28469" x="5938838" y="6467475"/>
          <p14:tracePt t="28480" x="5913438" y="6500813"/>
          <p14:tracePt t="28485" x="5895975" y="6526213"/>
          <p14:tracePt t="28493" x="5862638" y="6543675"/>
          <p14:tracePt t="28501" x="5827713" y="6569075"/>
          <p14:tracePt t="28509" x="5776913" y="6586538"/>
          <p14:tracePt t="28517" x="5708650" y="6594475"/>
          <p14:tracePt t="28525" x="5641975" y="6602413"/>
          <p14:tracePt t="28533" x="5573713" y="6602413"/>
          <p14:tracePt t="28540" x="5530850" y="6602413"/>
          <p14:tracePt t="28548" x="5497513" y="6586538"/>
          <p14:tracePt t="28556" x="5487988" y="6577013"/>
          <p14:tracePt t="28564" x="5480050" y="6543675"/>
          <p14:tracePt t="28572" x="5480050" y="6526213"/>
          <p14:tracePt t="28581" x="5480050" y="6492875"/>
          <p14:tracePt t="28589" x="5480050" y="6467475"/>
          <p14:tracePt t="28597" x="5480050" y="6442075"/>
          <p14:tracePt t="28605" x="5480050" y="6424613"/>
          <p14:tracePt t="28614" x="5480050" y="6416675"/>
          <p14:tracePt t="28621" x="5480050" y="6407150"/>
          <p14:tracePt t="28630" x="5497513" y="6407150"/>
          <p14:tracePt t="28637" x="5505450" y="6407150"/>
          <p14:tracePt t="28646" x="5530850" y="6407150"/>
          <p14:tracePt t="28652" x="5573713" y="6407150"/>
          <p14:tracePt t="28663" x="5649913" y="6407150"/>
          <p14:tracePt t="28669" x="5743575" y="6432550"/>
          <p14:tracePt t="28679" x="5845175" y="6457950"/>
          <p14:tracePt t="28685" x="5930900" y="6475413"/>
          <p14:tracePt t="28693" x="6024563" y="6492875"/>
          <p14:tracePt t="28701" x="6091238" y="6510338"/>
          <p14:tracePt t="28709" x="6142038" y="6526213"/>
          <p14:tracePt t="28716" x="6151563" y="6526213"/>
          <p14:tracePt t="28724" x="6151563" y="6535738"/>
          <p14:tracePt t="28871" x="6159500" y="6535738"/>
          <p14:tracePt t="29151" x="6159500" y="6518275"/>
          <p14:tracePt t="29158" x="6159500" y="6510338"/>
          <p14:tracePt t="29165" x="6159500" y="6492875"/>
          <p14:tracePt t="29173" x="6159500" y="6475413"/>
          <p14:tracePt t="29181" x="6159500" y="6450013"/>
          <p14:tracePt t="29188" x="6159500" y="6424613"/>
          <p14:tracePt t="29197" x="6167438" y="6407150"/>
          <p14:tracePt t="29205" x="6167438" y="6391275"/>
          <p14:tracePt t="29221" x="6167438" y="6373813"/>
          <p14:tracePt t="29230" x="6176963" y="6373813"/>
          <p14:tracePt t="29246" x="6184900" y="6365875"/>
          <p14:tracePt t="29279" x="6194425" y="6365875"/>
          <p14:tracePt t="29294" x="6202363" y="6365875"/>
          <p14:tracePt t="29301" x="6210300" y="6365875"/>
          <p14:tracePt t="29309" x="6219825" y="6365875"/>
          <p14:tracePt t="29325" x="6235700" y="6365875"/>
          <p14:tracePt t="29333" x="6245225" y="6373813"/>
          <p14:tracePt t="29341" x="6253163" y="6381750"/>
          <p14:tracePt t="29349" x="6270625" y="6391275"/>
          <p14:tracePt t="29357" x="6286500" y="6399213"/>
          <p14:tracePt t="29367" x="6321425" y="6399213"/>
          <p14:tracePt t="29372" x="6338888" y="6416675"/>
          <p14:tracePt t="29384" x="6364288" y="6416675"/>
          <p14:tracePt t="29390" x="6389688" y="6424613"/>
          <p14:tracePt t="29400" x="6430963" y="6424613"/>
          <p14:tracePt t="29406" x="6448425" y="6424613"/>
          <p14:tracePt t="29415" x="6491288" y="6432550"/>
          <p14:tracePt t="29421" x="6542088" y="6442075"/>
          <p14:tracePt t="29431" x="6618288" y="6442075"/>
          <p14:tracePt t="29438" x="6694488" y="6442075"/>
          <p14:tracePt t="29446" x="6780213" y="6442075"/>
          <p14:tracePt t="29454" x="6864350" y="6432550"/>
          <p14:tracePt t="29465" x="6958013" y="6416675"/>
          <p14:tracePt t="29469" x="7034213" y="6391275"/>
          <p14:tracePt t="29481" x="7112000" y="6365875"/>
          <p14:tracePt t="29486" x="7188200" y="6330950"/>
          <p14:tracePt t="29496" x="7246938" y="6288088"/>
          <p14:tracePt t="29501" x="7307263" y="6246813"/>
          <p14:tracePt t="29510" x="7373938" y="6203950"/>
          <p14:tracePt t="29519" x="7426325" y="6161088"/>
          <p14:tracePt t="29525" x="7467600" y="6102350"/>
          <p14:tracePt t="29535" x="7510463" y="6067425"/>
          <p14:tracePt t="29541" x="7561263" y="6008688"/>
          <p14:tracePt t="29553" x="7604125" y="5957888"/>
          <p14:tracePt t="29564" x="7662863" y="5897563"/>
          <p14:tracePt t="29569" x="7715250" y="5829300"/>
          <p14:tracePt t="29580" x="7756525" y="5770563"/>
          <p14:tracePt t="29585" x="7807325" y="5710238"/>
          <p14:tracePt t="29594" x="7850188" y="5634038"/>
          <p14:tracePt t="29601" x="7885113" y="5583238"/>
          <p14:tracePt t="29609" x="7910513" y="5524500"/>
          <p14:tracePt t="29617" x="7935913" y="5472113"/>
          <p14:tracePt t="29625" x="7961313" y="5421313"/>
          <p14:tracePt t="29632" x="7977188" y="5362575"/>
          <p14:tracePt t="29640" x="7994650" y="5311775"/>
          <p14:tracePt t="29648" x="8012113" y="5268913"/>
          <p14:tracePt t="29656" x="8029575" y="5218113"/>
          <p14:tracePt t="29664" x="8045450" y="5157788"/>
          <p14:tracePt t="29672" x="8054975" y="5106988"/>
          <p14:tracePt t="29681" x="8062913" y="5048250"/>
          <p14:tracePt t="29689" x="8062913" y="4997450"/>
          <p14:tracePt t="29697" x="8062913" y="4946650"/>
          <p14:tracePt t="29705" x="8062913" y="4878388"/>
          <p14:tracePt t="29713" x="8037513" y="4810125"/>
          <p14:tracePt t="29721" x="8020050" y="4724400"/>
          <p14:tracePt t="29730" x="7994650" y="4630738"/>
          <p14:tracePt t="29736" x="7977188" y="4554538"/>
          <p14:tracePt t="29746" x="7951788" y="4470400"/>
          <p14:tracePt t="29752" x="7918450" y="4384675"/>
          <p14:tracePt t="29762" x="7893050" y="4316413"/>
          <p14:tracePt t="29768" x="7859713" y="4257675"/>
          <p14:tracePt t="29778" x="7824788" y="4181475"/>
          <p14:tracePt t="29785" x="7791450" y="4121150"/>
          <p14:tracePt t="29793" x="7748588" y="4070350"/>
          <p14:tracePt t="29800" x="7705725" y="4019550"/>
          <p14:tracePt t="29808" x="7654925" y="3968750"/>
          <p14:tracePt t="29817" x="7621588" y="3925888"/>
          <p14:tracePt t="29825" x="7586663" y="3892550"/>
          <p14:tracePt t="29832" x="7545388" y="3867150"/>
          <p14:tracePt t="29841" x="7518400" y="3857625"/>
          <p14:tracePt t="29849" x="7510463" y="3857625"/>
          <p14:tracePt t="29856" x="7493000" y="3857625"/>
          <p14:tracePt t="29865" x="7467600" y="3857625"/>
          <p14:tracePt t="29881" x="7391400" y="3900488"/>
          <p14:tracePt t="29888" x="7358063" y="3917950"/>
          <p14:tracePt t="29897" x="7315200" y="3943350"/>
          <p14:tracePt t="29904" x="7239000" y="3968750"/>
          <p14:tracePt t="29914" x="7153275" y="4002088"/>
          <p14:tracePt t="29920" x="7059613" y="4052888"/>
          <p14:tracePt t="29930" x="6958013" y="4095750"/>
          <p14:tracePt t="29936" x="6873875" y="4146550"/>
          <p14:tracePt t="29947" x="6788150" y="4197350"/>
          <p14:tracePt t="29953" x="6719888" y="4257675"/>
          <p14:tracePt t="29962" x="6643688" y="4308475"/>
          <p14:tracePt t="29968" x="6600825" y="4376738"/>
          <p14:tracePt t="29979" x="6567488" y="4427538"/>
          <p14:tracePt t="29985" x="6542088" y="4478338"/>
          <p14:tracePt t="29994" x="6524625" y="4538663"/>
          <p14:tracePt t="30001" x="6516688" y="4605338"/>
          <p14:tracePt t="30009" x="6516688" y="4657725"/>
          <p14:tracePt t="30017" x="6516688" y="4724400"/>
          <p14:tracePt t="30025" x="6516688" y="4810125"/>
          <p14:tracePt t="30032" x="6524625" y="4886325"/>
          <p14:tracePt t="30041" x="6550025" y="4979988"/>
          <p14:tracePt t="30049" x="6575425" y="5073650"/>
          <p14:tracePt t="30057" x="6618288" y="5167313"/>
          <p14:tracePt t="30065" x="6653213" y="5260975"/>
          <p14:tracePt t="30073" x="6678613" y="5362575"/>
          <p14:tracePt t="30080" x="6711950" y="5456238"/>
          <p14:tracePt t="30089" x="6737350" y="5565775"/>
          <p14:tracePt t="30097" x="6754813" y="5651500"/>
          <p14:tracePt t="30105" x="6770688" y="5761038"/>
          <p14:tracePt t="30114" x="6797675" y="5838825"/>
          <p14:tracePt t="30121" x="6805613" y="5922963"/>
          <p14:tracePt t="30130" x="6813550" y="5991225"/>
          <p14:tracePt t="30137" x="6823075" y="6049963"/>
          <p14:tracePt t="30147" x="6831013" y="6118225"/>
          <p14:tracePt t="30153" x="6838950" y="6161088"/>
          <p14:tracePt t="30162" x="6838950" y="6211888"/>
          <p14:tracePt t="30169" x="6838950" y="6246813"/>
          <p14:tracePt t="30179" x="6838950" y="6280150"/>
          <p14:tracePt t="30185" x="6838950" y="6330950"/>
          <p14:tracePt t="30195" x="6838950" y="6365875"/>
          <p14:tracePt t="30201" x="6838950" y="6399213"/>
          <p14:tracePt t="30209" x="6838950" y="6432550"/>
          <p14:tracePt t="30217" x="6823075" y="6457950"/>
          <p14:tracePt t="30225" x="6797675" y="6500813"/>
          <p14:tracePt t="30233" x="6762750" y="6543675"/>
          <p14:tracePt t="30241" x="6719888" y="6586538"/>
          <p14:tracePt t="30249" x="6669088" y="6619875"/>
          <p14:tracePt t="30257" x="6610350" y="6654800"/>
          <p14:tracePt t="30265" x="6550025" y="6696075"/>
          <p14:tracePt t="30273" x="6491288" y="6721475"/>
          <p14:tracePt t="30283" x="6430963" y="6738938"/>
          <p14:tracePt t="30289" x="6372225" y="6746875"/>
          <p14:tracePt t="30298" x="6311900" y="6756400"/>
          <p14:tracePt t="30305" x="6261100" y="6756400"/>
          <p14:tracePt t="30315" x="6219825" y="6756400"/>
          <p14:tracePt t="30321" x="6167438" y="6738938"/>
          <p14:tracePt t="30331" x="6116638" y="6721475"/>
          <p14:tracePt t="30337" x="6083300" y="6705600"/>
          <p14:tracePt t="30347" x="6057900" y="6680200"/>
          <p14:tracePt t="30353" x="6040438" y="6645275"/>
          <p14:tracePt t="30369" x="5997575" y="6551613"/>
          <p14:tracePt t="30379" x="5972175" y="6500813"/>
          <p14:tracePt t="30385" x="5946775" y="6467475"/>
          <p14:tracePt t="30395" x="5921375" y="6424613"/>
          <p14:tracePt t="30401" x="5895975" y="6381750"/>
          <p14:tracePt t="30409" x="5895975" y="6356350"/>
          <p14:tracePt t="30417" x="5888038" y="6338888"/>
          <p14:tracePt t="30425" x="5888038" y="6330950"/>
          <p14:tracePt t="30433" x="5888038" y="6313488"/>
          <p14:tracePt t="30441" x="5888038" y="6288088"/>
          <p14:tracePt t="30457" x="5888038" y="6272213"/>
          <p14:tracePt t="30464" x="5895975" y="6262688"/>
          <p14:tracePt t="30472" x="5895975" y="6254750"/>
          <p14:tracePt t="30481" x="5895975" y="6246813"/>
          <p14:tracePt t="30489" x="5905500" y="6246813"/>
          <p14:tracePt t="30498" x="5913438" y="6237288"/>
          <p14:tracePt t="30521" x="5921375" y="6229350"/>
          <p14:tracePt t="30537" x="5946775" y="6221413"/>
          <p14:tracePt t="30547" x="5972175" y="6211888"/>
          <p14:tracePt t="30553" x="5981700" y="6211888"/>
          <p14:tracePt t="30562" x="5989638" y="6211888"/>
          <p14:tracePt t="30579" x="6007100" y="6211888"/>
          <p14:tracePt t="30585" x="6015038" y="6211888"/>
          <p14:tracePt t="30595" x="6032500" y="6229350"/>
          <p14:tracePt t="30601" x="6049963" y="6246813"/>
          <p14:tracePt t="30609" x="6049963" y="6262688"/>
          <p14:tracePt t="30617" x="6083300" y="6280150"/>
          <p14:tracePt t="30625" x="6091238" y="6288088"/>
          <p14:tracePt t="30633" x="6100763" y="6297613"/>
          <p14:tracePt t="30641" x="6100763" y="6305550"/>
          <p14:tracePt t="30649" x="6108700" y="6313488"/>
          <p14:tracePt t="30657" x="6116638" y="6323013"/>
          <p14:tracePt t="30673" x="6134100" y="6338888"/>
          <p14:tracePt t="30681" x="6142038" y="6348413"/>
          <p14:tracePt t="30689" x="6167438" y="6356350"/>
          <p14:tracePt t="30697" x="6210300" y="6381750"/>
          <p14:tracePt t="30705" x="6235700" y="6391275"/>
          <p14:tracePt t="30714" x="6286500" y="6407150"/>
          <p14:tracePt t="30720" x="6338888" y="6424613"/>
          <p14:tracePt t="30730" x="6380163" y="6424613"/>
          <p14:tracePt t="30736" x="6430963" y="6432550"/>
          <p14:tracePt t="30746" x="6465888" y="6442075"/>
          <p14:tracePt t="30752" x="6508750" y="6450013"/>
          <p14:tracePt t="30764" x="6534150" y="6450013"/>
          <p14:tracePt t="30769" x="6559550" y="6457950"/>
          <p14:tracePt t="30785" x="6567488" y="6457950"/>
          <p14:tracePt t="30833" x="6575425" y="6442075"/>
          <p14:tracePt t="30849" x="6575425" y="6416675"/>
          <p14:tracePt t="30858" x="6567488" y="6399213"/>
          <p14:tracePt t="30866" x="6550025" y="6356350"/>
          <p14:tracePt t="30874" x="6534150" y="6297613"/>
          <p14:tracePt t="30883" x="6508750" y="6211888"/>
          <p14:tracePt t="30900" x="6430963" y="6024563"/>
          <p14:tracePt t="30906" x="6380163" y="5932488"/>
          <p14:tracePt t="30914" x="6338888" y="5846763"/>
          <p14:tracePt t="30921" x="6311900" y="5770563"/>
          <p14:tracePt t="30931" x="6303963" y="5719763"/>
          <p14:tracePt t="30937" x="6296025" y="5668963"/>
          <p14:tracePt t="30947" x="6286500" y="5616575"/>
          <p14:tracePt t="30953" x="6286500" y="5565775"/>
          <p14:tracePt t="30963" x="6286500" y="5514975"/>
          <p14:tracePt t="30969" x="6286500" y="5464175"/>
          <p14:tracePt t="30980" x="6286500" y="5413375"/>
          <p14:tracePt t="30985" x="6286500" y="5362575"/>
          <p14:tracePt t="30996" x="6303963" y="5294313"/>
          <p14:tracePt t="31001" x="6321425" y="5226050"/>
          <p14:tracePt t="31012" x="6338888" y="5167313"/>
          <p14:tracePt t="31017" x="6354763" y="5099050"/>
          <p14:tracePt t="31025" x="6364288" y="5048250"/>
          <p14:tracePt t="31033" x="6380163" y="4997450"/>
          <p14:tracePt t="31042" x="6380163" y="4987925"/>
          <p14:tracePt t="31049" x="6380163" y="4979988"/>
          <p14:tracePt t="31057" x="6389688" y="4972050"/>
          <p14:tracePt t="31115" x="6389688" y="4987925"/>
          <p14:tracePt t="31122" x="6389688" y="5005388"/>
          <p14:tracePt t="31132" x="6389688" y="5038725"/>
          <p14:tracePt t="31138" x="6389688" y="5056188"/>
          <p14:tracePt t="31148" x="6389688" y="5073650"/>
          <p14:tracePt t="31153" x="6380163" y="5116513"/>
          <p14:tracePt t="31162" x="6380163" y="5183188"/>
          <p14:tracePt t="31168" x="6372225" y="5251450"/>
          <p14:tracePt t="31179" x="6364288" y="5337175"/>
          <p14:tracePt t="31185" x="6354763" y="5430838"/>
          <p14:tracePt t="31195" x="6354763" y="5524500"/>
          <p14:tracePt t="31201" x="6338888" y="5634038"/>
          <p14:tracePt t="31209" x="6321425" y="5710238"/>
          <p14:tracePt t="31217" x="6303963" y="5803900"/>
          <p14:tracePt t="31225" x="6286500" y="5889625"/>
          <p14:tracePt t="31233" x="6278563" y="5940425"/>
          <p14:tracePt t="31241" x="6270625" y="5991225"/>
          <p14:tracePt t="31248" x="6270625" y="5999163"/>
          <p14:tracePt t="31256" x="6270625" y="6016625"/>
          <p14:tracePt t="31313" x="6278563" y="6016625"/>
          <p14:tracePt t="31322" x="6296025" y="6008688"/>
          <p14:tracePt t="31331" x="6303963" y="5999163"/>
          <p14:tracePt t="31338" x="6321425" y="5999163"/>
          <p14:tracePt t="31348" x="6354763" y="5991225"/>
          <p14:tracePt t="31354" x="6405563" y="5991225"/>
          <p14:tracePt t="31366" x="6448425" y="5991225"/>
          <p14:tracePt t="31373" x="6516688" y="5991225"/>
          <p14:tracePt t="31383" x="6610350" y="5991225"/>
          <p14:tracePt t="31385" x="6729413" y="5991225"/>
          <p14:tracePt t="31393" x="6873875" y="6008688"/>
          <p14:tracePt t="31401" x="7026275" y="6034088"/>
          <p14:tracePt t="31409" x="7153275" y="6042025"/>
          <p14:tracePt t="31417" x="7272338" y="6049963"/>
          <p14:tracePt t="31425" x="7383463" y="6067425"/>
          <p14:tracePt t="31432" x="7459663" y="6076950"/>
          <p14:tracePt t="31441" x="7527925" y="6092825"/>
          <p14:tracePt t="31449" x="7586663" y="6092825"/>
          <p14:tracePt t="31456" x="7596188" y="6084888"/>
          <p14:tracePt t="31464" x="7612063" y="6067425"/>
          <p14:tracePt t="31473" x="7621588" y="6059488"/>
          <p14:tracePt t="31480" x="7637463" y="6049963"/>
          <p14:tracePt t="31488" x="7646988" y="6034088"/>
          <p14:tracePt t="31498" x="7654925" y="6024563"/>
          <p14:tracePt t="31505" x="7672388" y="6008688"/>
          <p14:tracePt t="31514" x="7680325" y="5999163"/>
          <p14:tracePt t="31520" x="7697788" y="5991225"/>
          <p14:tracePt t="31529" x="7715250" y="5973763"/>
          <p14:tracePt t="31537" x="7723188" y="5965825"/>
          <p14:tracePt t="31547" x="7748588" y="5940425"/>
          <p14:tracePt t="31553" x="7773988" y="5922963"/>
          <p14:tracePt t="31562" x="7781925" y="5905500"/>
          <p14:tracePt t="31569" x="7791450" y="5889625"/>
          <p14:tracePt t="31579" x="7807325" y="5864225"/>
          <p14:tracePt t="31585" x="7816850" y="5846763"/>
          <p14:tracePt t="31595" x="7816850" y="5829300"/>
          <p14:tracePt t="31601" x="7832725" y="5803900"/>
          <p14:tracePt t="31609" x="7842250" y="5778500"/>
          <p14:tracePt t="31617" x="7842250" y="5753100"/>
          <p14:tracePt t="31624" x="7842250" y="5735638"/>
          <p14:tracePt t="31633" x="7850188" y="5710238"/>
          <p14:tracePt t="31641" x="7850188" y="5676900"/>
          <p14:tracePt t="31649" x="7850188" y="5651500"/>
          <p14:tracePt t="31657" x="7859713" y="5616575"/>
          <p14:tracePt t="31665" x="7859713" y="5600700"/>
          <p14:tracePt t="31673" x="7859713" y="5575300"/>
          <p14:tracePt t="31680" x="7850188" y="5524500"/>
          <p14:tracePt t="31689" x="7850188" y="5464175"/>
          <p14:tracePt t="31697" x="7850188" y="5395913"/>
          <p14:tracePt t="31705" x="7850188" y="5345113"/>
          <p14:tracePt t="31713" x="7850188" y="5268913"/>
          <p14:tracePt t="31721" x="7850188" y="5192713"/>
          <p14:tracePt t="31729" x="7850188" y="5124450"/>
          <p14:tracePt t="31737" x="7850188" y="5064125"/>
          <p14:tracePt t="31746" x="7867650" y="5013325"/>
          <p14:tracePt t="31753" x="7875588" y="4972050"/>
          <p14:tracePt t="31763" x="7885113" y="4919663"/>
          <p14:tracePt t="31768" x="7893050" y="4860925"/>
          <p14:tracePt t="31779" x="7893050" y="4810125"/>
          <p14:tracePt t="31784" x="7893050" y="4749800"/>
          <p14:tracePt t="31792" x="7893050" y="4708525"/>
          <p14:tracePt t="31800" x="7893050" y="4657725"/>
          <p14:tracePt t="31808" x="7893050" y="4614863"/>
          <p14:tracePt t="31816" x="7893050" y="4564063"/>
          <p14:tracePt t="31824" x="7893050" y="4521200"/>
          <p14:tracePt t="31832" x="7885113" y="4478338"/>
          <p14:tracePt t="31840" x="7885113" y="4452938"/>
          <p14:tracePt t="31849" x="7867650" y="4419600"/>
          <p14:tracePt t="31857" x="7867650" y="4410075"/>
          <p14:tracePt t="31865" x="7850188" y="4394200"/>
          <p14:tracePt t="31882" x="7850188" y="4376738"/>
          <p14:tracePt t="31889" x="7850188" y="4359275"/>
          <p14:tracePt t="31905" x="7850188" y="4351338"/>
          <p14:tracePt t="31913" x="7850188" y="4341813"/>
          <p14:tracePt t="31921" x="7842250" y="4333875"/>
          <p14:tracePt t="31936" x="7842250" y="4325938"/>
          <p14:tracePt t="31946" x="7842250" y="4316413"/>
          <p14:tracePt t="31952" x="7842250" y="4308475"/>
          <p14:tracePt t="31968" x="7832725" y="4300538"/>
          <p14:tracePt t="31979" x="7824788" y="4291013"/>
          <p14:tracePt t="31984" x="7824788" y="4283075"/>
          <p14:tracePt t="31993" x="7824788" y="4275138"/>
          <p14:tracePt t="32000" x="7816850" y="4265613"/>
          <p14:tracePt t="32008" x="7816850" y="4257675"/>
          <p14:tracePt t="32081" x="7816850" y="4249738"/>
          <p14:tracePt t="32090" x="7824788" y="4265613"/>
          <p14:tracePt t="32098" x="7824788" y="4283075"/>
          <p14:tracePt t="32106" x="7842250" y="4316413"/>
          <p14:tracePt t="32115" x="7859713" y="4368800"/>
          <p14:tracePt t="32122" x="7875588" y="4435475"/>
          <p14:tracePt t="32132" x="7893050" y="4529138"/>
          <p14:tracePt t="32138" x="7910513" y="4622800"/>
          <p14:tracePt t="32148" x="7918450" y="4716463"/>
          <p14:tracePt t="32154" x="7935913" y="4818063"/>
          <p14:tracePt t="32164" x="7951788" y="4929188"/>
          <p14:tracePt t="32170" x="7961313" y="5056188"/>
          <p14:tracePt t="32182" x="7961313" y="5167313"/>
          <p14:tracePt t="32186" x="7961313" y="5268913"/>
          <p14:tracePt t="32198" x="7961313" y="5370513"/>
          <p14:tracePt t="32202" x="7961313" y="5464175"/>
          <p14:tracePt t="32210" x="7961313" y="5540375"/>
          <p14:tracePt t="32218" x="7961313" y="5634038"/>
          <p14:tracePt t="32226" x="7961313" y="5684838"/>
          <p14:tracePt t="32233" x="7951788" y="5745163"/>
          <p14:tracePt t="32242" x="7935913" y="5803900"/>
          <p14:tracePt t="32250" x="7918450" y="5846763"/>
          <p14:tracePt t="32258" x="7893050" y="5889625"/>
          <p14:tracePt t="32267" x="7867650" y="5922963"/>
          <p14:tracePt t="32274" x="7842250" y="5965825"/>
          <p14:tracePt t="32283" x="7816850" y="5999163"/>
          <p14:tracePt t="32290" x="7781925" y="6034088"/>
          <p14:tracePt t="32299" x="7756525" y="6076950"/>
          <p14:tracePt t="32305" x="7715250" y="6118225"/>
          <p14:tracePt t="32315" x="7662863" y="6161088"/>
          <p14:tracePt t="32321" x="7612063" y="6203950"/>
          <p14:tracePt t="32331" x="7561263" y="6237288"/>
          <p14:tracePt t="32337" x="7502525" y="6280150"/>
          <p14:tracePt t="32348" x="7434263" y="6323013"/>
          <p14:tracePt t="32354" x="7366000" y="6356350"/>
          <p14:tracePt t="32363" x="7315200" y="6381750"/>
          <p14:tracePt t="32368" x="7272338" y="6399213"/>
          <p14:tracePt t="32379" x="7229475" y="6399213"/>
          <p14:tracePt t="32385" x="7178675" y="6416675"/>
          <p14:tracePt t="32401" x="7153275" y="6416675"/>
          <p14:tracePt t="32409" x="7119938" y="6416675"/>
          <p14:tracePt t="32416" x="7059613" y="6416675"/>
          <p14:tracePt t="32425" x="6992938" y="6399213"/>
          <p14:tracePt t="32433" x="6915150" y="6373813"/>
          <p14:tracePt t="32440" x="6848475" y="6356350"/>
          <p14:tracePt t="32448" x="6797675" y="6338888"/>
          <p14:tracePt t="32457" x="6770688" y="6330950"/>
          <p14:tracePt t="32465" x="6762750" y="6323013"/>
          <p14:tracePt t="32489" x="6762750" y="6313488"/>
          <p14:tracePt t="32497" x="6754813" y="6305550"/>
          <p14:tracePt t="32505" x="6754813" y="6297613"/>
          <p14:tracePt t="32529" x="6745288" y="6288088"/>
          <p14:tracePt t="32603" x="6762750" y="6288088"/>
          <p14:tracePt t="32610" x="6788150" y="6305550"/>
          <p14:tracePt t="32618" x="6831013" y="6330950"/>
          <p14:tracePt t="32633" x="6864350" y="6330950"/>
          <p14:tracePt t="32639" x="6924675" y="6348413"/>
          <p14:tracePt t="32650" x="7000875" y="6356350"/>
          <p14:tracePt t="32653" x="7077075" y="6365875"/>
          <p14:tracePt t="32664" x="7145338" y="6365875"/>
          <p14:tracePt t="32669" x="7221538" y="6365875"/>
          <p14:tracePt t="32680" x="7281863" y="6365875"/>
          <p14:tracePt t="32685" x="7340600" y="6365875"/>
          <p14:tracePt t="32696" x="7383463" y="6356350"/>
          <p14:tracePt t="32701" x="7416800" y="6338888"/>
          <p14:tracePt t="32710" x="7451725" y="6313488"/>
          <p14:tracePt t="32717" x="7467600" y="6288088"/>
          <p14:tracePt t="32725" x="7485063" y="6246813"/>
          <p14:tracePt t="32733" x="7502525" y="6211888"/>
          <p14:tracePt t="32741" x="7518400" y="6153150"/>
          <p14:tracePt t="32749" x="7527925" y="6102350"/>
          <p14:tracePt t="32757" x="7535863" y="6042025"/>
          <p14:tracePt t="32765" x="7553325" y="5983288"/>
          <p14:tracePt t="32773" x="7561263" y="5922963"/>
          <p14:tracePt t="32781" x="7570788" y="5864225"/>
          <p14:tracePt t="32789" x="7578725" y="5813425"/>
          <p14:tracePt t="32799" x="7578725" y="5753100"/>
          <p14:tracePt t="32805" x="7578725" y="5702300"/>
          <p14:tracePt t="32814" x="7578725" y="5668963"/>
          <p14:tracePt t="32821" x="7561263" y="5616575"/>
          <p14:tracePt t="32831" x="7527925" y="5565775"/>
          <p14:tracePt t="32837" x="7485063" y="5524500"/>
          <p14:tracePt t="32847" x="7408863" y="5464175"/>
          <p14:tracePt t="32853" x="7323138" y="5405438"/>
          <p14:tracePt t="32863" x="7264400" y="5362575"/>
          <p14:tracePt t="32869" x="7188200" y="5327650"/>
          <p14:tracePt t="32878" x="7112000" y="5294313"/>
          <p14:tracePt t="32899" x="6924675" y="5260975"/>
          <p14:tracePt t="32900" x="6831013" y="5243513"/>
          <p14:tracePt t="32908" x="6737350" y="5235575"/>
          <p14:tracePt t="32916" x="6653213" y="5235575"/>
          <p14:tracePt t="32924" x="6567488" y="5235575"/>
          <p14:tracePt t="32933" x="6491288" y="5251450"/>
          <p14:tracePt t="32941" x="6405563" y="5276850"/>
          <p14:tracePt t="32949" x="6321425" y="5311775"/>
          <p14:tracePt t="32957" x="6261100" y="5345113"/>
          <p14:tracePt t="32965" x="6210300" y="5380038"/>
          <p14:tracePt t="32973" x="6184900" y="5395913"/>
          <p14:tracePt t="32981" x="6176963" y="5405438"/>
          <p14:tracePt t="33046" x="6176963" y="5395913"/>
          <p14:tracePt t="33054" x="6194425" y="5380038"/>
          <p14:tracePt t="33063" x="6227763" y="5345113"/>
          <p14:tracePt t="33070" x="6261100" y="5302250"/>
          <p14:tracePt t="33083" x="6303963" y="5286375"/>
          <p14:tracePt t="33088" x="6372225" y="5260975"/>
          <p14:tracePt t="33099" x="6465888" y="5226050"/>
          <p14:tracePt t="33104" x="6575425" y="5167313"/>
          <p14:tracePt t="33110" x="6704013" y="5106988"/>
          <p14:tracePt t="33117" x="6848475" y="5056188"/>
          <p14:tracePt t="33126" x="7008813" y="5005388"/>
          <p14:tracePt t="33133" x="7153275" y="4962525"/>
          <p14:tracePt t="33141" x="7332663" y="4929188"/>
          <p14:tracePt t="33149" x="7485063" y="4894263"/>
          <p14:tracePt t="33157" x="7621588" y="4860925"/>
          <p14:tracePt t="33165" x="7740650" y="4835525"/>
          <p14:tracePt t="33173" x="7832725" y="4818063"/>
          <p14:tracePt t="33181" x="7910513" y="4802188"/>
          <p14:tracePt t="33189" x="7986713" y="4775200"/>
          <p14:tracePt t="33198" x="8045450" y="4749800"/>
          <p14:tracePt t="33205" x="8080375" y="4724400"/>
          <p14:tracePt t="33214" x="8121650" y="4699000"/>
          <p14:tracePt t="33221" x="8156575" y="4673600"/>
          <p14:tracePt t="33230" x="8174038" y="4648200"/>
          <p14:tracePt t="33237" x="8199438" y="4605338"/>
          <p14:tracePt t="33247" x="8215313" y="4579938"/>
          <p14:tracePt t="33253" x="8224838" y="4538663"/>
          <p14:tracePt t="33264" x="8232775" y="4495800"/>
          <p14:tracePt t="33269" x="8250238" y="4435475"/>
          <p14:tracePt t="33279" x="8258175" y="4368800"/>
          <p14:tracePt t="33285" x="8266113" y="4308475"/>
          <p14:tracePt t="33296" x="8275638" y="4249738"/>
          <p14:tracePt t="33301" x="8275638" y="4189413"/>
          <p14:tracePt t="33309" x="8275638" y="4156075"/>
          <p14:tracePt t="33317" x="8275638" y="4121150"/>
          <p14:tracePt t="33326" x="8266113" y="4079875"/>
          <p14:tracePt t="33333" x="8240713" y="4052888"/>
          <p14:tracePt t="33341" x="8207375" y="4011613"/>
          <p14:tracePt t="33349" x="8189913" y="3976688"/>
          <p14:tracePt t="33359" x="8156575" y="3951288"/>
          <p14:tracePt t="33366" x="8139113" y="3925888"/>
          <p14:tracePt t="33374" x="8121650" y="3908425"/>
          <p14:tracePt t="33384" x="8105775" y="3892550"/>
          <p14:tracePt t="33390" x="8088313" y="3875088"/>
          <p14:tracePt t="33399" x="8062913" y="3841750"/>
          <p14:tracePt t="33405" x="8045450" y="3832225"/>
          <p14:tracePt t="33415" x="8012113" y="3790950"/>
          <p14:tracePt t="33421" x="7994650" y="3773488"/>
          <p14:tracePt t="33430" x="7951788" y="3730625"/>
          <p14:tracePt t="33437" x="7935913" y="3713163"/>
          <p14:tracePt t="33447" x="7910513" y="3679825"/>
          <p14:tracePt t="33453" x="7875588" y="3636963"/>
          <p14:tracePt t="33463" x="7842250" y="3603625"/>
          <p14:tracePt t="33469" x="7824788" y="3560763"/>
          <p14:tracePt t="33478" x="7807325" y="3517900"/>
          <p14:tracePt t="33485" x="7791450" y="3492500"/>
          <p14:tracePt t="33496" x="7773988" y="3475038"/>
          <p14:tracePt t="33501" x="7766050" y="3449638"/>
          <p14:tracePt t="33512" x="7756525" y="3424238"/>
          <p14:tracePt t="33517" x="7756525" y="3416300"/>
          <p14:tracePt t="33525" x="7748588" y="3416300"/>
          <p14:tracePt t="33557" x="7740650" y="3408363"/>
          <p14:tracePt t="33623" x="7731125" y="3408363"/>
          <p14:tracePt t="33632" x="7705725" y="3408363"/>
          <p14:tracePt t="33638" x="7680325" y="3398838"/>
          <p14:tracePt t="33648" x="7662863" y="3398838"/>
          <p14:tracePt t="33654" x="7646988" y="3398838"/>
          <p14:tracePt t="33665" x="7621588" y="3398838"/>
          <p14:tracePt t="33670" x="7586663" y="3390900"/>
          <p14:tracePt t="33683" x="7545388" y="3390900"/>
          <p14:tracePt t="33686" x="7527925" y="3382963"/>
          <p14:tracePt t="33697" x="7502525" y="3373438"/>
          <p14:tracePt t="33702" x="7459663" y="3365500"/>
          <p14:tracePt t="33713" x="7400925" y="3355975"/>
          <p14:tracePt t="33717" x="7358063" y="3348038"/>
          <p14:tracePt t="33725" x="7315200" y="3340100"/>
          <p14:tracePt t="33733" x="7281863" y="3340100"/>
          <p14:tracePt t="33741" x="7239000" y="3330575"/>
          <p14:tracePt t="33749" x="7196138" y="3322638"/>
          <p14:tracePt t="33757" x="7145338" y="3322638"/>
          <p14:tracePt t="33765" x="7112000" y="3322638"/>
          <p14:tracePt t="33773" x="7085013" y="3322638"/>
          <p14:tracePt t="33781" x="7051675" y="3322638"/>
          <p14:tracePt t="33789" x="7026275" y="3322638"/>
          <p14:tracePt t="33796" x="7018338" y="3322638"/>
          <p14:tracePt t="33805" x="7008813" y="3322638"/>
          <p14:tracePt t="33821" x="7000875" y="3322638"/>
          <p14:tracePt t="33837" x="7000875" y="3340100"/>
          <p14:tracePt t="33846" x="7018338" y="3373438"/>
          <p14:tracePt t="33853" x="7043738" y="3390900"/>
          <p14:tracePt t="33863" x="7085013" y="3433763"/>
          <p14:tracePt t="33869" x="7112000" y="3449638"/>
          <p14:tracePt t="33879" x="7153275" y="3484563"/>
          <p14:tracePt t="33898" x="7256463" y="3560763"/>
          <p14:tracePt t="33901" x="7315200" y="3594100"/>
          <p14:tracePt t="33909" x="7358063" y="3629025"/>
          <p14:tracePt t="33917" x="7408863" y="3671888"/>
          <p14:tracePt t="33925" x="7451725" y="3713163"/>
          <p14:tracePt t="33933" x="7485063" y="3756025"/>
          <p14:tracePt t="33941" x="7510463" y="3816350"/>
          <p14:tracePt t="33949" x="7535863" y="3875088"/>
          <p14:tracePt t="33957" x="7561263" y="3943350"/>
          <p14:tracePt t="33965" x="7586663" y="4037013"/>
          <p14:tracePt t="33972" x="7621588" y="4156075"/>
          <p14:tracePt t="33980" x="7654925" y="4275138"/>
          <p14:tracePt t="33988" x="7688263" y="4410075"/>
          <p14:tracePt t="33996" x="7723188" y="4546600"/>
          <p14:tracePt t="34004" x="7748588" y="4716463"/>
          <p14:tracePt t="34013" x="7766050" y="4868863"/>
          <p14:tracePt t="34020" x="7791450" y="5022850"/>
          <p14:tracePt t="34030" x="7807325" y="5175250"/>
          <p14:tracePt t="34036" x="7832725" y="5302250"/>
          <p14:tracePt t="34047" x="7842250" y="5430838"/>
          <p14:tracePt t="34053" x="7842250" y="5514975"/>
          <p14:tracePt t="34062" x="7842250" y="5583238"/>
          <p14:tracePt t="34070" x="7842250" y="5634038"/>
          <p14:tracePt t="34077" x="7824788" y="5641975"/>
          <p14:tracePt t="34084" x="7816850" y="5651500"/>
          <p14:tracePt t="34096" x="7807325" y="5668963"/>
          <p14:tracePt t="34100" x="7807325" y="5676900"/>
          <p14:tracePt t="34111" x="7799388" y="5676900"/>
          <p14:tracePt t="34117" x="7799388" y="5684838"/>
          <p14:tracePt t="34125" x="7799388" y="5694363"/>
          <p14:tracePt t="34132" x="7791450" y="5702300"/>
          <p14:tracePt t="34149" x="7781925" y="5702300"/>
          <p14:tracePt t="34156" x="7773988" y="5702300"/>
          <p14:tracePt t="34164" x="7766050" y="5702300"/>
          <p14:tracePt t="34173" x="7748588" y="5719763"/>
          <p14:tracePt t="34181" x="7723188" y="5735638"/>
          <p14:tracePt t="34189" x="7688263" y="5753100"/>
          <p14:tracePt t="34197" x="7654925" y="5770563"/>
          <p14:tracePt t="34205" x="7646988" y="5770563"/>
          <p14:tracePt t="34213" x="7637463" y="5778500"/>
          <p14:tracePt t="34246" x="7637463" y="5788025"/>
          <p14:tracePt t="34269" x="7662863" y="5803900"/>
          <p14:tracePt t="34280" x="7697788" y="5813425"/>
          <p14:tracePt t="34286" x="7705725" y="5813425"/>
          <p14:tracePt t="34607" x="7715250" y="5813425"/>
          <p14:tracePt t="34655" x="7715250" y="5803900"/>
          <p14:tracePt t="34671" x="7715250" y="5795963"/>
          <p14:tracePt t="34680" x="7705725" y="5778500"/>
          <p14:tracePt t="34701" x="7688263" y="5761038"/>
          <p14:tracePt t="34765" x="7680325" y="5761038"/>
          <p14:tracePt t="34791" x="7680325" y="5778500"/>
          <p14:tracePt t="34799" x="7672388" y="5778500"/>
          <p14:tracePt t="34806" x="7662863" y="5795963"/>
          <p14:tracePt t="34816" x="7646988" y="5821363"/>
          <p14:tracePt t="34822" x="7637463" y="5821363"/>
          <p14:tracePt t="34832" x="7629525" y="5838825"/>
          <p14:tracePt t="34837" x="7612063" y="5846763"/>
          <p14:tracePt t="34846" x="7578725" y="5864225"/>
          <p14:tracePt t="34853" x="7553325" y="5864225"/>
          <p14:tracePt t="34862" x="7510463" y="5872163"/>
          <p14:tracePt t="34869" x="7434263" y="5880100"/>
          <p14:tracePt t="34878" x="7358063" y="5889625"/>
          <p14:tracePt t="34896" x="7162800" y="5905500"/>
          <p14:tracePt t="34901" x="7059613" y="5932488"/>
          <p14:tracePt t="34912" x="6958013" y="5948363"/>
          <p14:tracePt t="34917" x="6881813" y="5983288"/>
          <p14:tracePt t="34924" x="6823075" y="6008688"/>
          <p14:tracePt t="34932" x="6788150" y="6034088"/>
          <p14:tracePt t="34941" x="6745288" y="6049963"/>
          <p14:tracePt t="34949" x="6737350" y="6059488"/>
          <p14:tracePt t="34957" x="6719888" y="6067425"/>
          <p14:tracePt t="34965" x="6719888" y="6076950"/>
          <p14:tracePt t="34973" x="6719888" y="6084888"/>
          <p14:tracePt t="34981" x="6719888" y="6092825"/>
          <p14:tracePt t="34989" x="6719888" y="6110288"/>
          <p14:tracePt t="34997" x="6737350" y="6127750"/>
          <p14:tracePt t="35005" x="6745288" y="6143625"/>
          <p14:tracePt t="35013" x="6754813" y="6153150"/>
          <p14:tracePt t="35021" x="6770688" y="6169025"/>
          <p14:tracePt t="35030" x="6780213" y="6186488"/>
          <p14:tracePt t="35036" x="6805613" y="6203950"/>
          <p14:tracePt t="35052" x="6813550" y="6211888"/>
          <p14:tracePt t="35093" x="6813550" y="6221413"/>
          <p14:tracePt t="35100" x="6805613" y="6237288"/>
          <p14:tracePt t="35109" x="6797675" y="6237288"/>
          <p14:tracePt t="35117" x="6788150" y="6254750"/>
          <p14:tracePt t="35125" x="6754813" y="6254750"/>
          <p14:tracePt t="35133" x="6711950" y="6262688"/>
          <p14:tracePt t="35141" x="6678613" y="6262688"/>
          <p14:tracePt t="35149" x="6653213" y="6262688"/>
          <p14:tracePt t="35157" x="6635750" y="6262688"/>
          <p14:tracePt t="35164" x="6600825" y="6254750"/>
          <p14:tracePt t="35172" x="6567488" y="6221413"/>
          <p14:tracePt t="35181" x="6559550" y="6203950"/>
          <p14:tracePt t="35189" x="6534150" y="6161088"/>
          <p14:tracePt t="35197" x="6499225" y="6084888"/>
          <p14:tracePt t="35205" x="6456363" y="5991225"/>
          <p14:tracePt t="35214" x="6423025" y="5897563"/>
          <p14:tracePt t="35221" x="6372225" y="5778500"/>
          <p14:tracePt t="35230" x="6311900" y="5608638"/>
          <p14:tracePt t="35237" x="6253163" y="5421313"/>
          <p14:tracePt t="35246" x="6167438" y="5208588"/>
          <p14:tracePt t="35253" x="6108700" y="4997450"/>
          <p14:tracePt t="35262" x="6032500" y="4767263"/>
          <p14:tracePt t="35268" x="5997575" y="4589463"/>
          <p14:tracePt t="35278" x="5964238" y="4427538"/>
          <p14:tracePt t="35285" x="5946775" y="4300538"/>
          <p14:tracePt t="35296" x="5930900" y="4164013"/>
          <p14:tracePt t="35301" x="5905500" y="4037013"/>
          <p14:tracePt t="35311" x="5888038" y="3935413"/>
          <p14:tracePt t="35317" x="5880100" y="3849688"/>
          <p14:tracePt t="35325" x="5870575" y="3798888"/>
          <p14:tracePt t="35333" x="5870575" y="3790950"/>
          <p14:tracePt t="35357" x="5862638" y="3781425"/>
          <p14:tracePt t="35366" x="5853113" y="3790950"/>
          <p14:tracePt t="35372" x="5845175" y="3841750"/>
          <p14:tracePt t="35381" x="5845175" y="3900488"/>
          <p14:tracePt t="35388" x="5837238" y="3994150"/>
          <p14:tracePt t="35397" x="5837238" y="4079875"/>
          <p14:tracePt t="35405" x="5837238" y="4197350"/>
          <p14:tracePt t="35412" x="5837238" y="4316413"/>
          <p14:tracePt t="35421" x="5837238" y="4452938"/>
          <p14:tracePt t="35429" x="5837238" y="4622800"/>
          <p14:tracePt t="35437" x="5853113" y="4818063"/>
          <p14:tracePt t="35446" x="5862638" y="4962525"/>
          <p14:tracePt t="35453" x="5870575" y="5106988"/>
          <p14:tracePt t="35462" x="5880100" y="5235575"/>
          <p14:tracePt t="35469" x="5888038" y="5353050"/>
          <p14:tracePt t="35478" x="5895975" y="5446713"/>
          <p14:tracePt t="35485" x="5905500" y="5507038"/>
          <p14:tracePt t="35494" x="5905500" y="5514975"/>
          <p14:tracePt t="35517" x="5913438" y="5524500"/>
          <p14:tracePt t="35549" x="5921375" y="5524500"/>
          <p14:tracePt t="35565" x="5938838" y="5524500"/>
          <p14:tracePt t="35574" x="5956300" y="5540375"/>
          <p14:tracePt t="35582" x="5981700" y="5549900"/>
          <p14:tracePt t="35590" x="6007100" y="5565775"/>
          <p14:tracePt t="35601" x="6032500" y="5583238"/>
          <p14:tracePt t="35606" x="6108700" y="5616575"/>
          <p14:tracePt t="35615" x="6194425" y="5651500"/>
          <p14:tracePt t="35622" x="6286500" y="5694363"/>
          <p14:tracePt t="35632" x="6389688" y="5719763"/>
          <p14:tracePt t="35637" x="6534150" y="5745163"/>
          <p14:tracePt t="35646" x="6678613" y="5753100"/>
          <p14:tracePt t="35654" x="6805613" y="5761038"/>
          <p14:tracePt t="35663" x="6942138" y="5761038"/>
          <p14:tracePt t="35669" x="7077075" y="5761038"/>
          <p14:tracePt t="35679" x="7170738" y="5761038"/>
          <p14:tracePt t="35685" x="7264400" y="5753100"/>
          <p14:tracePt t="35697" x="7340600" y="5735638"/>
          <p14:tracePt t="35701" x="7400925" y="5727700"/>
          <p14:tracePt t="35712" x="7408863" y="5719763"/>
          <p14:tracePt t="35717" x="7416800" y="5719763"/>
          <p14:tracePt t="35730" x="7426325" y="5710238"/>
          <p14:tracePt t="35737" x="7434263" y="5710238"/>
          <p14:tracePt t="35747" x="7442200" y="5710238"/>
          <p14:tracePt t="35753" x="7459663" y="5702300"/>
          <p14:tracePt t="35763" x="7485063" y="5694363"/>
          <p14:tracePt t="35769" x="7485063" y="5676900"/>
          <p14:tracePt t="35779" x="7502525" y="5668963"/>
          <p14:tracePt t="35785" x="7510463" y="5651500"/>
          <p14:tracePt t="35796" x="7518400" y="5651500"/>
          <p14:tracePt t="35801" x="7535863" y="5634038"/>
          <p14:tracePt t="35813" x="7545388" y="5616575"/>
          <p14:tracePt t="35817" x="7561263" y="5608638"/>
          <p14:tracePt t="35828" x="7570788" y="5600700"/>
          <p14:tracePt t="35833" x="7578725" y="5600700"/>
          <p14:tracePt t="35841" x="7586663" y="5583238"/>
          <p14:tracePt t="35849" x="7596188" y="5583238"/>
          <p14:tracePt t="35858" x="7612063" y="5575300"/>
          <p14:tracePt t="35865" x="7621588" y="5575300"/>
          <p14:tracePt t="35873" x="7629525" y="5575300"/>
          <p14:tracePt t="35896" x="7637463" y="5575300"/>
          <p14:tracePt t="35954" x="7646988" y="5575300"/>
          <p14:tracePt t="36003" x="7654925" y="5575300"/>
          <p14:tracePt t="36052" x="7662863" y="5575300"/>
          <p14:tracePt t="36083" x="7672388" y="5575300"/>
          <p14:tracePt t="36090" x="7680325" y="5575300"/>
          <p14:tracePt t="36098" x="7705725" y="5575300"/>
          <p14:tracePt t="36105" x="7723188" y="5591175"/>
          <p14:tracePt t="36113" x="7740650" y="5608638"/>
          <p14:tracePt t="36120" x="7748588" y="5626100"/>
          <p14:tracePt t="36129" x="7748588" y="5634038"/>
          <p14:tracePt t="36136" x="7766050" y="5651500"/>
          <p14:tracePt t="36146" x="7766050" y="5668963"/>
          <p14:tracePt t="36152" x="7766050" y="5684838"/>
          <p14:tracePt t="36162" x="7773988" y="5694363"/>
          <p14:tracePt t="36168" x="7773988" y="5702300"/>
          <p14:tracePt t="36225" x="7766050" y="5710238"/>
          <p14:tracePt t="36233" x="7740650" y="5710238"/>
          <p14:tracePt t="36241" x="7715250" y="5694363"/>
          <p14:tracePt t="36249" x="7688263" y="5676900"/>
          <p14:tracePt t="36257" x="7672388" y="5659438"/>
          <p14:tracePt t="36265" x="7662863" y="5634038"/>
          <p14:tracePt t="36273" x="7646988" y="5608638"/>
          <p14:tracePt t="36281" x="7637463" y="5583238"/>
          <p14:tracePt t="36289" x="7637463" y="5565775"/>
          <p14:tracePt t="36297" x="7637463" y="5540375"/>
          <p14:tracePt t="36305" x="7637463" y="5524500"/>
          <p14:tracePt t="36313" x="7637463" y="5507038"/>
          <p14:tracePt t="36321" x="7637463" y="5489575"/>
          <p14:tracePt t="36329" x="7637463" y="5472113"/>
          <p14:tracePt t="36337" x="7646988" y="5446713"/>
          <p14:tracePt t="36346" x="7654925" y="5430838"/>
          <p14:tracePt t="36353" x="7688263" y="5413375"/>
          <p14:tracePt t="36363" x="7715250" y="5395913"/>
          <p14:tracePt t="36369" x="7748588" y="5380038"/>
          <p14:tracePt t="36379" x="7791450" y="5370513"/>
          <p14:tracePt t="36384" x="7816850" y="5370513"/>
          <p14:tracePt t="36395" x="7842250" y="5370513"/>
          <p14:tracePt t="36401" x="7867650" y="5370513"/>
          <p14:tracePt t="36411" x="7885113" y="5370513"/>
          <p14:tracePt t="36416" x="7900988" y="5370513"/>
          <p14:tracePt t="36425" x="7918450" y="5370513"/>
          <p14:tracePt t="36433" x="7918450" y="5380038"/>
          <p14:tracePt t="36441" x="7918450" y="5387975"/>
          <p14:tracePt t="36449" x="7918450" y="5405438"/>
          <p14:tracePt t="36457" x="7918450" y="5413375"/>
          <p14:tracePt t="36707" x="7918450" y="5421313"/>
          <p14:tracePt t="36753" x="7910513" y="5446713"/>
          <p14:tracePt t="36763" x="7910513" y="5456238"/>
          <p14:tracePt t="36770" x="7910513" y="5464175"/>
          <p14:tracePt t="36780" x="7910513" y="5472113"/>
          <p14:tracePt t="36785" x="7900988" y="5497513"/>
          <p14:tracePt t="36797" x="7900988" y="5514975"/>
          <p14:tracePt t="36802" x="7900988" y="5524500"/>
          <p14:tracePt t="36818" x="7893050" y="5532438"/>
          <p14:tracePt t="36830" x="7893050" y="5540375"/>
          <p14:tracePt t="36834" x="7893050" y="5549900"/>
          <p14:tracePt t="36843" x="7893050" y="5557838"/>
          <p14:tracePt t="36849" x="7885113" y="5565775"/>
          <p14:tracePt t="36858" x="7885113" y="5575300"/>
          <p14:tracePt t="36879" x="7875588" y="5591175"/>
          <p14:tracePt t="36890" x="7875588" y="5608638"/>
          <p14:tracePt t="36899" x="7867650" y="5608638"/>
          <p14:tracePt t="36905" x="7867650" y="5616575"/>
          <p14:tracePt t="36930" x="7859713" y="5626100"/>
          <p14:tracePt t="36937" x="7850188" y="5626100"/>
          <p14:tracePt t="36947" x="7842250" y="5626100"/>
          <p14:tracePt t="36963" x="7832725" y="5626100"/>
          <p14:tracePt t="37010" x="7824788" y="5626100"/>
          <p14:tracePt t="37058" x="7816850" y="5626100"/>
          <p14:tracePt t="37171" x="7816850" y="5616575"/>
          <p14:tracePt t="37186" x="7824788" y="5616575"/>
          <p14:tracePt t="37195" x="7824788" y="5626100"/>
          <p14:tracePt t="37200" x="7824788" y="5634038"/>
          <p14:tracePt t="37211" x="7824788" y="5651500"/>
          <p14:tracePt t="37216" x="7824788" y="5659438"/>
          <p14:tracePt t="37224" x="7816850" y="5684838"/>
          <p14:tracePt t="37232" x="7807325" y="5702300"/>
          <p14:tracePt t="37240" x="7791450" y="5710238"/>
          <p14:tracePt t="37248" x="7773988" y="5710238"/>
          <p14:tracePt t="37257" x="7756525" y="5719763"/>
          <p14:tracePt t="37265" x="7723188" y="5719763"/>
          <p14:tracePt t="37273" x="7705725" y="5719763"/>
          <p14:tracePt t="37281" x="7688263" y="5719763"/>
          <p14:tracePt t="37289" x="7680325" y="5710238"/>
          <p14:tracePt t="37297" x="7672388" y="5702300"/>
          <p14:tracePt t="37305" x="7672388" y="5694363"/>
          <p14:tracePt t="37313" x="7672388" y="5684838"/>
          <p14:tracePt t="37321" x="7672388" y="5676900"/>
          <p14:tracePt t="37329" x="7672388" y="5668963"/>
          <p14:tracePt t="37337" x="7672388" y="5651500"/>
          <p14:tracePt t="37345" x="7672388" y="5634038"/>
          <p14:tracePt t="37362" x="7672388" y="5626100"/>
          <p14:tracePt t="37369" x="7680325" y="5608638"/>
          <p14:tracePt t="37378" x="7697788" y="5591175"/>
          <p14:tracePt t="37385" x="7715250" y="5583238"/>
          <p14:tracePt t="37395" x="7731125" y="5583238"/>
          <p14:tracePt t="37401" x="7748588" y="5583238"/>
          <p14:tracePt t="37411" x="7773988" y="5583238"/>
          <p14:tracePt t="37417" x="7807325" y="5600700"/>
          <p14:tracePt t="37427" x="7816850" y="5616575"/>
          <p14:tracePt t="37433" x="7850188" y="5626100"/>
          <p14:tracePt t="37441" x="7867650" y="5651500"/>
          <p14:tracePt t="37448" x="7885113" y="5659438"/>
          <p14:tracePt t="37506" x="7893050" y="5659438"/>
          <p14:tracePt t="37514" x="7885113" y="5641975"/>
          <p14:tracePt t="37522" x="7885113" y="5626100"/>
          <p14:tracePt t="37531" x="7867650" y="5600700"/>
          <p14:tracePt t="37538" x="7859713" y="5565775"/>
          <p14:tracePt t="37548" x="7850188" y="5532438"/>
          <p14:tracePt t="37555" x="7850188" y="5497513"/>
          <p14:tracePt t="37563" x="7850188" y="5464175"/>
          <p14:tracePt t="37571" x="7842250" y="5421313"/>
          <p14:tracePt t="37579" x="7842250" y="5387975"/>
          <p14:tracePt t="37586" x="7832725" y="5337175"/>
          <p14:tracePt t="37597" x="7824788" y="5294313"/>
          <p14:tracePt t="37602" x="7816850" y="5226050"/>
          <p14:tracePt t="37614" x="7816850" y="5175250"/>
          <p14:tracePt t="37617" x="7816850" y="5132388"/>
          <p14:tracePt t="37630" x="7816850" y="5073650"/>
          <p14:tracePt t="37634" x="7816850" y="5030788"/>
          <p14:tracePt t="37642" x="7816850" y="4987925"/>
          <p14:tracePt t="37649" x="7824788" y="4946650"/>
          <p14:tracePt t="37658" x="7824788" y="4919663"/>
          <p14:tracePt t="37665" x="7824788" y="4894263"/>
          <p14:tracePt t="37674" x="7824788" y="4868863"/>
          <p14:tracePt t="37683" x="7824788" y="4843463"/>
          <p14:tracePt t="37690" x="7832725" y="4827588"/>
          <p14:tracePt t="37699" x="7832725" y="4810125"/>
          <p14:tracePt t="37714" x="7832725" y="4802188"/>
          <p14:tracePt t="37722" x="7832725" y="4792663"/>
          <p14:tracePt t="37731" x="7842250" y="4775200"/>
          <p14:tracePt t="37746" x="7842250" y="4767263"/>
          <p14:tracePt t="37753" x="7842250" y="4759325"/>
          <p14:tracePt t="37769" x="7842250" y="4749800"/>
          <p14:tracePt t="37778" x="7842250" y="4741863"/>
          <p14:tracePt t="37785" x="7842250" y="4733925"/>
          <p14:tracePt t="37794" x="7842250" y="4724400"/>
          <p14:tracePt t="37801" x="7842250" y="4716463"/>
          <p14:tracePt t="37811" x="7842250" y="4708525"/>
          <p14:tracePt t="37817" x="7850188" y="4691063"/>
          <p14:tracePt t="37828" x="7850188" y="4673600"/>
          <p14:tracePt t="37833" x="7850188" y="4657725"/>
          <p14:tracePt t="37841" x="7850188" y="4640263"/>
          <p14:tracePt t="37848" x="7850188" y="4622800"/>
          <p14:tracePt t="37856" x="7850188" y="4597400"/>
          <p14:tracePt t="37878" x="7859713" y="4572000"/>
          <p14:tracePt t="37880" x="7859713" y="4546600"/>
          <p14:tracePt t="37889" x="7859713" y="4529138"/>
          <p14:tracePt t="37896" x="7859713" y="4513263"/>
          <p14:tracePt t="37912" x="7859713" y="4503738"/>
          <p14:tracePt t="37921" x="7859713" y="4486275"/>
          <p14:tracePt t="37929" x="7859713" y="4460875"/>
          <p14:tracePt t="37936" x="7859713" y="4452938"/>
          <p14:tracePt t="37945" x="7850188" y="4445000"/>
          <p14:tracePt t="37953" x="7850188" y="4427538"/>
          <p14:tracePt t="37962" x="7832725" y="4394200"/>
          <p14:tracePt t="37969" x="7824788" y="4384675"/>
          <p14:tracePt t="37978" x="7816850" y="4368800"/>
          <p14:tracePt t="37985" x="7816850" y="4351338"/>
          <p14:tracePt t="37994" x="7807325" y="4341813"/>
          <p14:tracePt t="38001" x="7791450" y="4308475"/>
          <p14:tracePt t="38011" x="7773988" y="4275138"/>
          <p14:tracePt t="38017" x="7740650" y="4232275"/>
          <p14:tracePt t="38028" x="7697788" y="4189413"/>
          <p14:tracePt t="38033" x="7662863" y="4146550"/>
          <p14:tracePt t="38041" x="7654925" y="4130675"/>
          <p14:tracePt t="38049" x="7637463" y="4105275"/>
          <p14:tracePt t="38057" x="7621588" y="4070350"/>
          <p14:tracePt t="38065" x="7612063" y="4044950"/>
          <p14:tracePt t="38073" x="7596188" y="4019550"/>
          <p14:tracePt t="38081" x="7586663" y="3994150"/>
          <p14:tracePt t="38089" x="7570788" y="3960813"/>
          <p14:tracePt t="38097" x="7553325" y="3935413"/>
          <p14:tracePt t="38105" x="7545388" y="3908425"/>
          <p14:tracePt t="38113" x="7527925" y="3875088"/>
          <p14:tracePt t="38121" x="7510463" y="3849688"/>
          <p14:tracePt t="38130" x="7477125" y="3816350"/>
          <p14:tracePt t="38137" x="7426325" y="3781425"/>
          <p14:tracePt t="38147" x="7383463" y="3748088"/>
          <p14:tracePt t="38152" x="7332663" y="3730625"/>
          <p14:tracePt t="38162" x="7297738" y="3705225"/>
          <p14:tracePt t="38168" x="7264400" y="3679825"/>
          <p14:tracePt t="38179" x="7221538" y="3654425"/>
          <p14:tracePt t="38185" x="7196138" y="3646488"/>
          <p14:tracePt t="38194" x="7178675" y="3629025"/>
          <p14:tracePt t="38201" x="7162800" y="3619500"/>
          <p14:tracePt t="38212" x="7137400" y="3603625"/>
          <p14:tracePt t="38228" x="7127875" y="3594100"/>
          <p14:tracePt t="38233" x="7119938" y="3594100"/>
          <p14:tracePt t="38321" x="7119938" y="3586163"/>
          <p14:tracePt t="38337" x="7127875" y="3586163"/>
          <p14:tracePt t="38345" x="7153275" y="3586163"/>
          <p14:tracePt t="38353" x="7170738" y="3586163"/>
          <p14:tracePt t="38361" x="7204075" y="3594100"/>
          <p14:tracePt t="38369" x="7264400" y="3619500"/>
          <p14:tracePt t="38378" x="7340600" y="3646488"/>
          <p14:tracePt t="38384" x="7434263" y="3687763"/>
          <p14:tracePt t="38395" x="7510463" y="3722688"/>
          <p14:tracePt t="38401" x="7570788" y="3773488"/>
          <p14:tracePt t="38415" x="7621588" y="3841750"/>
          <p14:tracePt t="38421" x="7688263" y="3925888"/>
          <p14:tracePt t="38431" x="7748588" y="4019550"/>
          <p14:tracePt t="38435" x="7791450" y="4138613"/>
          <p14:tracePt t="38441" x="7867650" y="4291013"/>
          <p14:tracePt t="38450" x="7910513" y="4427538"/>
          <p14:tracePt t="38458" x="7935913" y="4546600"/>
          <p14:tracePt t="38465" x="7951788" y="4657725"/>
          <p14:tracePt t="38473" x="7977188" y="4775200"/>
          <p14:tracePt t="38481" x="7986713" y="4878388"/>
          <p14:tracePt t="38489" x="7994650" y="4972050"/>
          <p14:tracePt t="38497" x="8004175" y="5048250"/>
          <p14:tracePt t="38505" x="8004175" y="5116513"/>
          <p14:tracePt t="38513" x="8004175" y="5183188"/>
          <p14:tracePt t="38521" x="8004175" y="5251450"/>
          <p14:tracePt t="38529" x="7994650" y="5302250"/>
          <p14:tracePt t="38537" x="7986713" y="5345113"/>
          <p14:tracePt t="38547" x="7969250" y="5395913"/>
          <p14:tracePt t="38553" x="7961313" y="5438775"/>
          <p14:tracePt t="38562" x="7943850" y="5472113"/>
          <p14:tracePt t="38569" x="7935913" y="5514975"/>
          <p14:tracePt t="38579" x="7926388" y="5549900"/>
          <p14:tracePt t="38585" x="7918450" y="5583238"/>
          <p14:tracePt t="38595" x="7910513" y="5626100"/>
          <p14:tracePt t="38601" x="7900988" y="5659438"/>
          <p14:tracePt t="38612" x="7893050" y="5684838"/>
          <p14:tracePt t="38617" x="7885113" y="5710238"/>
          <p14:tracePt t="38628" x="7885113" y="5719763"/>
          <p14:tracePt t="38633" x="7885113" y="5727700"/>
          <p14:tracePt t="38642" x="7885113" y="5735638"/>
          <p14:tracePt t="38649" x="7875588" y="5735638"/>
          <p14:tracePt t="38657" x="7875588" y="5745163"/>
          <p14:tracePt t="38665" x="7875588" y="5753100"/>
          <p14:tracePt t="38673" x="7875588" y="5761038"/>
          <p14:tracePt t="38681" x="7867650" y="5770563"/>
          <p14:tracePt t="38689" x="7859713" y="5770563"/>
          <p14:tracePt t="38697" x="7850188" y="5788025"/>
          <p14:tracePt t="38762" x="7842250" y="5753100"/>
          <p14:tracePt t="38770" x="7832725" y="5727700"/>
          <p14:tracePt t="38779" x="7816850" y="5684838"/>
          <p14:tracePt t="38786" x="7791450" y="5608638"/>
          <p14:tracePt t="38796" x="7766050" y="5532438"/>
          <p14:tracePt t="38802" x="7748588" y="5421313"/>
          <p14:tracePt t="38814" x="7715250" y="5319713"/>
          <p14:tracePt t="38822" x="7688263" y="5208588"/>
          <p14:tracePt t="38832" x="7654925" y="5056188"/>
          <p14:tracePt t="38838" x="7621588" y="4903788"/>
          <p14:tracePt t="38847" x="7604125" y="4749800"/>
          <p14:tracePt t="38853" x="7561263" y="4572000"/>
          <p14:tracePt t="38862" x="7535863" y="4435475"/>
          <p14:tracePt t="38869" x="7502525" y="4300538"/>
          <p14:tracePt t="38878" x="7485063" y="4206875"/>
          <p14:tracePt t="38885" x="7467600" y="4121150"/>
          <p14:tracePt t="38896" x="7451725" y="4052888"/>
          <p14:tracePt t="38901" x="7434263" y="4002088"/>
          <p14:tracePt t="38911" x="7416800" y="3960813"/>
          <p14:tracePt t="38917" x="7416800" y="3951288"/>
          <p14:tracePt t="38928" x="7408863" y="3943350"/>
          <p14:tracePt t="39047" x="7408863" y="3935413"/>
          <p14:tracePt t="39054" x="7400925" y="3935413"/>
          <p14:tracePt t="39063" x="7400925" y="3925888"/>
          <p14:tracePt t="39102" x="7400925" y="3917950"/>
          <p14:tracePt t="39112" x="7391400" y="3908425"/>
          <p14:tracePt t="39119" x="7391400" y="3892550"/>
          <p14:tracePt t="39127" x="7383463" y="3892550"/>
          <p14:tracePt t="39133" x="7358063" y="3857625"/>
          <p14:tracePt t="39142" x="7348538" y="3841750"/>
          <p14:tracePt t="39149" x="7332663" y="3806825"/>
          <p14:tracePt t="39158" x="7297738" y="3773488"/>
          <p14:tracePt t="39165" x="7256463" y="3738563"/>
          <p14:tracePt t="39173" x="7196138" y="3697288"/>
          <p14:tracePt t="39181" x="7112000" y="3646488"/>
          <p14:tracePt t="39189" x="7018338" y="3603625"/>
          <p14:tracePt t="39197" x="6924675" y="3543300"/>
          <p14:tracePt t="39204" x="6813550" y="3492500"/>
          <p14:tracePt t="39212" x="6719888" y="3449638"/>
          <p14:tracePt t="39220" x="6661150" y="3416300"/>
          <p14:tracePt t="39229" x="6618288" y="3382963"/>
          <p14:tracePt t="39237" x="6610350" y="3373438"/>
          <p14:tracePt t="39246" x="6600825" y="3365500"/>
          <p14:tracePt t="39479" x="6600825" y="3355975"/>
          <p14:tracePt t="39575" x="6592888" y="3355975"/>
          <p14:tracePt t="39639" x="6592888" y="3348038"/>
          <p14:tracePt t="39649" x="6584950" y="3348038"/>
          <p14:tracePt t="39654" x="6575425" y="3340100"/>
          <p14:tracePt t="39671" x="6575425" y="3330575"/>
          <p14:tracePt t="39680" x="6567488" y="3330575"/>
          <p14:tracePt t="39697" x="6542088" y="3330575"/>
          <p14:tracePt t="39702" x="6524625" y="3330575"/>
          <p14:tracePt t="39714" x="6499225" y="3330575"/>
          <p14:tracePt t="39717" x="6491288" y="3330575"/>
          <p14:tracePt t="39729" x="6483350" y="3330575"/>
          <p14:tracePt t="39733" x="6456363" y="3330575"/>
          <p14:tracePt t="39741" x="6440488" y="3340100"/>
          <p14:tracePt t="39750" x="6405563" y="3340100"/>
          <p14:tracePt t="39757" x="6380163" y="3340100"/>
          <p14:tracePt t="39765" x="6364288" y="3340100"/>
          <p14:tracePt t="39774" x="6338888" y="3340100"/>
          <p14:tracePt t="39781" x="6311900" y="3330575"/>
          <p14:tracePt t="39789" x="6270625" y="3305175"/>
          <p14:tracePt t="39797" x="6245225" y="3297238"/>
          <p14:tracePt t="39805" x="6184900" y="3263900"/>
          <p14:tracePt t="39813" x="6108700" y="3221038"/>
          <p14:tracePt t="39821" x="6057900" y="3186113"/>
          <p14:tracePt t="39829" x="6015038" y="3160713"/>
          <p14:tracePt t="39837" x="5981700" y="3119438"/>
          <p14:tracePt t="39845" x="5972175" y="3084513"/>
          <p14:tracePt t="39853" x="5956300" y="3059113"/>
          <p14:tracePt t="39869" x="5956300" y="3041650"/>
          <p14:tracePt t="39879" x="5956300" y="3033713"/>
          <p14:tracePt t="39885" x="5964238" y="3016250"/>
          <p14:tracePt t="39894" x="5989638" y="3000375"/>
          <p14:tracePt t="39901" x="6007100" y="2982913"/>
          <p14:tracePt t="39917" x="6015038" y="2965450"/>
          <p14:tracePt t="39927" x="6024563" y="2965450"/>
          <p14:tracePt t="39933" x="6032500" y="2957513"/>
          <p14:tracePt t="39944" x="6049963" y="2957513"/>
          <p14:tracePt t="39949" x="6065838" y="2957513"/>
          <p14:tracePt t="39957" x="6091238" y="2957513"/>
          <p14:tracePt t="39965" x="6108700" y="2957513"/>
          <p14:tracePt t="39973" x="6134100" y="2957513"/>
          <p14:tracePt t="39981" x="6142038" y="2957513"/>
          <p14:tracePt t="39989" x="6167438" y="2974975"/>
          <p14:tracePt t="39997" x="6184900" y="2982913"/>
          <p14:tracePt t="40005" x="6194425" y="2990850"/>
          <p14:tracePt t="40013" x="6227763" y="3016250"/>
          <p14:tracePt t="40021" x="6227763" y="3025775"/>
          <p14:tracePt t="40029" x="6227763" y="3051175"/>
          <p14:tracePt t="40037" x="6235700" y="3059113"/>
          <p14:tracePt t="40046" x="6235700" y="3084513"/>
          <p14:tracePt t="40053" x="6235700" y="3101975"/>
          <p14:tracePt t="40062" x="6235700" y="3119438"/>
          <p14:tracePt t="40069" x="6235700" y="3152775"/>
          <p14:tracePt t="40078" x="6235700" y="3178175"/>
          <p14:tracePt t="40085" x="6235700" y="3186113"/>
          <p14:tracePt t="40095" x="6235700" y="3203575"/>
          <p14:tracePt t="40101" x="6227763" y="3211513"/>
          <p14:tracePt t="40110" x="6219825" y="3221038"/>
          <p14:tracePt t="40117" x="6210300" y="3238500"/>
          <p14:tracePt t="40133" x="6210300" y="3246438"/>
          <p14:tracePt t="40141" x="6202363" y="3246438"/>
          <p14:tracePt t="40165" x="6194425" y="3254375"/>
          <p14:tracePt t="40375" x="6184900" y="3263900"/>
          <p14:tracePt t="40382" x="6176963" y="3263900"/>
          <p14:tracePt t="40404" x="6167438" y="3263900"/>
          <p14:tracePt t="40412" x="6159500" y="3263900"/>
          <p14:tracePt t="40428" x="6142038" y="3263900"/>
          <p14:tracePt t="40436" x="6134100" y="3263900"/>
          <p14:tracePt t="40445" x="6126163" y="3254375"/>
          <p14:tracePt t="40452" x="6116638" y="3238500"/>
          <p14:tracePt t="40462" x="6100763" y="3221038"/>
          <p14:tracePt t="40469" x="6083300" y="3178175"/>
          <p14:tracePt t="40478" x="6075363" y="3160713"/>
          <p14:tracePt t="40485" x="6057900" y="3127375"/>
          <p14:tracePt t="40495" x="6057900" y="3101975"/>
          <p14:tracePt t="40501" x="6057900" y="3051175"/>
          <p14:tracePt t="40510" x="6057900" y="3008313"/>
          <p14:tracePt t="40517" x="6057900" y="2957513"/>
          <p14:tracePt t="40528" x="6075363" y="2922588"/>
          <p14:tracePt t="40533" x="6091238" y="2889250"/>
          <p14:tracePt t="40541" x="6100763" y="2881313"/>
          <p14:tracePt t="40548" x="6108700" y="2871788"/>
          <p14:tracePt t="40557" x="6116638" y="2871788"/>
          <p14:tracePt t="40565" x="6126163" y="2881313"/>
          <p14:tracePt t="40572" x="6126163" y="2906713"/>
          <p14:tracePt t="40580" x="6126163" y="2922588"/>
          <p14:tracePt t="40589" x="6126163" y="2949575"/>
          <p14:tracePt t="40597" x="6126163" y="2982913"/>
          <p14:tracePt t="40605" x="6126163" y="3025775"/>
          <p14:tracePt t="40613" x="6116638" y="3076575"/>
          <p14:tracePt t="40621" x="6108700" y="3135313"/>
          <p14:tracePt t="40628" x="6100763" y="3178175"/>
          <p14:tracePt t="40636" x="6091238" y="3228975"/>
          <p14:tracePt t="40645" x="6083300" y="3263900"/>
          <p14:tracePt t="40652" x="6075363" y="3297238"/>
          <p14:tracePt t="40662" x="6065838" y="3305175"/>
          <p14:tracePt t="40669" x="6065838" y="3314700"/>
          <p14:tracePt t="40694" x="6057900" y="3314700"/>
          <p14:tracePt t="40710" x="6057900" y="3305175"/>
          <p14:tracePt t="40725" x="6065838" y="3289300"/>
          <p14:tracePt t="40733" x="6083300" y="3263900"/>
          <p14:tracePt t="40744" x="6091238" y="3246438"/>
          <p14:tracePt t="40749" x="6116638" y="3228975"/>
          <p14:tracePt t="40757" x="6116638" y="3211513"/>
          <p14:tracePt t="40765" x="6134100" y="3203575"/>
          <p14:tracePt t="40805" x="6142038" y="3203575"/>
          <p14:tracePt t="40822" x="6142038" y="3211513"/>
          <p14:tracePt t="40831" x="6151563" y="3238500"/>
          <p14:tracePt t="40838" x="6167438" y="3254375"/>
          <p14:tracePt t="40849" x="6184900" y="3279775"/>
          <p14:tracePt t="40853" x="6202363" y="3297238"/>
          <p14:tracePt t="40863" x="6210300" y="3305175"/>
          <p14:tracePt t="40869" x="6219825" y="3314700"/>
          <p14:tracePt t="40879" x="6235700" y="3322638"/>
          <p14:tracePt t="40917" x="6245225" y="3322638"/>
          <p14:tracePt t="40926" x="6253163" y="3305175"/>
          <p14:tracePt t="40933" x="6253163" y="3297238"/>
          <p14:tracePt t="40944" x="6253163" y="3271838"/>
          <p14:tracePt t="40950" x="6253163" y="3246438"/>
          <p14:tracePt t="40957" x="6253163" y="3228975"/>
          <p14:tracePt t="40965" x="6245225" y="3195638"/>
          <p14:tracePt t="40974" x="6235700" y="3186113"/>
          <p14:tracePt t="40981" x="6219825" y="3152775"/>
          <p14:tracePt t="40989" x="6202363" y="3144838"/>
          <p14:tracePt t="40997" x="6184900" y="3135313"/>
          <p14:tracePt t="41005" x="6159500" y="3127375"/>
          <p14:tracePt t="41013" x="6126163" y="3119438"/>
          <p14:tracePt t="41021" x="6091238" y="3119438"/>
          <p14:tracePt t="41029" x="6049963" y="3119438"/>
          <p14:tracePt t="41037" x="6015038" y="3119438"/>
          <p14:tracePt t="41045" x="5989638" y="3119438"/>
          <p14:tracePt t="41053" x="5964238" y="3127375"/>
          <p14:tracePt t="41062" x="5938838" y="3144838"/>
          <p14:tracePt t="41069" x="5930900" y="3178175"/>
          <p14:tracePt t="41078" x="5913438" y="3211513"/>
          <p14:tracePt t="41085" x="5895975" y="3254375"/>
          <p14:tracePt t="41095" x="5888038" y="3297238"/>
          <p14:tracePt t="41101" x="5888038" y="3330575"/>
          <p14:tracePt t="41111" x="5888038" y="3382963"/>
          <p14:tracePt t="41117" x="5880100" y="3424238"/>
          <p14:tracePt t="41128" x="5880100" y="3467100"/>
          <p14:tracePt t="41133" x="5870575" y="3502025"/>
          <p14:tracePt t="41141" x="5870575" y="3535363"/>
          <p14:tracePt t="41149" x="5870575" y="3568700"/>
          <p14:tracePt t="41157" x="5862638" y="3594100"/>
          <p14:tracePt t="41165" x="5862638" y="3619500"/>
          <p14:tracePt t="41173" x="5853113" y="3646488"/>
          <p14:tracePt t="41189" x="5853113" y="3654425"/>
          <p14:tracePt t="41197" x="5845175" y="3654425"/>
          <p14:tracePt t="41205" x="5845175" y="3662363"/>
          <p14:tracePt t="41221" x="5837238" y="3662363"/>
          <p14:tracePt t="41287" x="5837238" y="3671888"/>
          <p14:tracePt t="41335" x="5845175" y="3671888"/>
          <p14:tracePt t="41343" x="5862638" y="3662363"/>
          <p14:tracePt t="41351" x="5880100" y="3646488"/>
          <p14:tracePt t="41358" x="5888038" y="3619500"/>
          <p14:tracePt t="41367" x="5905500" y="3603625"/>
          <p14:tracePt t="41375" x="5921375" y="3568700"/>
          <p14:tracePt t="41383" x="5930900" y="3543300"/>
          <p14:tracePt t="41392" x="5938838" y="3517900"/>
          <p14:tracePt t="41398" x="5946775" y="3484563"/>
          <p14:tracePt t="41405" x="5981700" y="3433763"/>
          <p14:tracePt t="41413" x="6007100" y="3390900"/>
          <p14:tracePt t="41422" x="6040438" y="3340100"/>
          <p14:tracePt t="41429" x="6065838" y="3271838"/>
          <p14:tracePt t="41436" x="6091238" y="3221038"/>
          <p14:tracePt t="41445" x="6108700" y="3178175"/>
          <p14:tracePt t="41453" x="6116638" y="3135313"/>
          <p14:tracePt t="41462" x="6116638" y="3109913"/>
          <p14:tracePt t="41468" x="6116638" y="3084513"/>
          <p14:tracePt t="41478" x="6116638" y="3076575"/>
          <p14:tracePt t="41494" x="6116638" y="3059113"/>
          <p14:tracePt t="41500" x="6108700" y="3059113"/>
          <p14:tracePt t="41510" x="6108700" y="3051175"/>
          <p14:tracePt t="41526" x="6108700" y="3041650"/>
          <p14:tracePt t="41541" x="6100763" y="3033713"/>
          <p14:tracePt t="41556" x="6100763" y="3025775"/>
          <p14:tracePt t="41589" x="6100763" y="3016250"/>
          <p14:tracePt t="41605" x="6100763" y="3008313"/>
          <p14:tracePt t="41639" x="6100763" y="3000375"/>
          <p14:tracePt t="41647" x="6100763" y="2990850"/>
          <p14:tracePt t="41749" x="6091238" y="2990850"/>
          <p14:tracePt t="41758" x="6065838" y="3000375"/>
          <p14:tracePt t="41765" x="6049963" y="3000375"/>
          <p14:tracePt t="41773" x="6024563" y="3000375"/>
          <p14:tracePt t="41781" x="6007100" y="3000375"/>
          <p14:tracePt t="41789" x="5997575" y="3008313"/>
          <p14:tracePt t="41797" x="5981700" y="3016250"/>
          <p14:tracePt t="41871" x="5997575" y="3016250"/>
          <p14:tracePt t="41878" x="6015038" y="3016250"/>
          <p14:tracePt t="41886" x="6057900" y="3016250"/>
          <p14:tracePt t="41899" x="6108700" y="3016250"/>
          <p14:tracePt t="41907" x="6151563" y="3025775"/>
          <p14:tracePt t="41915" x="6210300" y="3033713"/>
          <p14:tracePt t="41921" x="6270625" y="3041650"/>
          <p14:tracePt t="41929" x="6329363" y="3051175"/>
          <p14:tracePt t="41937" x="6389688" y="3051175"/>
          <p14:tracePt t="41947" x="6430963" y="3051175"/>
          <p14:tracePt t="41953" x="6465888" y="3059113"/>
          <p14:tracePt t="41962" x="6508750" y="3067050"/>
          <p14:tracePt t="41979" x="6516688" y="3067050"/>
          <p14:tracePt t="42091" x="6516688" y="3076575"/>
          <p14:tracePt t="42107" x="6516688" y="3084513"/>
          <p14:tracePt t="42122" x="6516688" y="3094038"/>
          <p14:tracePt t="42130" x="6516688" y="3101975"/>
          <p14:tracePt t="42147" x="6516688" y="3109913"/>
          <p14:tracePt t="42154" x="6516688" y="3119438"/>
          <p14:tracePt t="42164" x="6516688" y="3127375"/>
          <p14:tracePt t="42169" x="6516688" y="3135313"/>
          <p14:tracePt t="42179" x="6508750" y="3160713"/>
          <p14:tracePt t="42186" x="6508750" y="3186113"/>
          <p14:tracePt t="42196" x="6491288" y="3211513"/>
          <p14:tracePt t="42201" x="6491288" y="3246438"/>
          <p14:tracePt t="42211" x="6483350" y="3263900"/>
          <p14:tracePt t="42218" x="6473825" y="3305175"/>
          <p14:tracePt t="42228" x="6465888" y="3355975"/>
          <p14:tracePt t="42234" x="6456363" y="3433763"/>
          <p14:tracePt t="42244" x="6448425" y="3502025"/>
          <p14:tracePt t="42249" x="6440488" y="3543300"/>
          <p14:tracePt t="42258" x="6440488" y="3578225"/>
          <p14:tracePt t="42265" x="6440488" y="3629025"/>
          <p14:tracePt t="42273" x="6440488" y="3662363"/>
          <p14:tracePt t="42281" x="6430963" y="3671888"/>
          <p14:tracePt t="42290" x="6430963" y="3679825"/>
          <p14:tracePt t="42297" x="6430963" y="3687763"/>
          <p14:tracePt t="42330" x="6423025" y="3697288"/>
          <p14:tracePt t="42346" x="6405563" y="3697288"/>
          <p14:tracePt t="42353" x="6389688" y="3697288"/>
          <p14:tracePt t="42363" x="6364288" y="3697288"/>
          <p14:tracePt t="42370" x="6329363" y="3705225"/>
          <p14:tracePt t="42379" x="6303963" y="3705225"/>
          <p14:tracePt t="42385" x="6270625" y="3705225"/>
          <p14:tracePt t="42396" x="6210300" y="3687763"/>
          <p14:tracePt t="42402" x="6159500" y="3671888"/>
          <p14:tracePt t="42411" x="6116638" y="3654425"/>
          <p14:tracePt t="42421" x="6065838" y="3629025"/>
          <p14:tracePt t="42432" x="6057900" y="3629025"/>
          <p14:tracePt t="42436" x="6049963" y="3603625"/>
          <p14:tracePt t="42444" x="6040438" y="3578225"/>
          <p14:tracePt t="42449" x="6040438" y="3560763"/>
          <p14:tracePt t="42459" x="6040438" y="3527425"/>
          <p14:tracePt t="42465" x="6040438" y="3467100"/>
          <p14:tracePt t="42472" x="6040438" y="3408363"/>
          <p14:tracePt t="42480" x="6057900" y="3348038"/>
          <p14:tracePt t="42490" x="6075363" y="3305175"/>
          <p14:tracePt t="42496" x="6100763" y="3254375"/>
          <p14:tracePt t="42505" x="6134100" y="3203575"/>
          <p14:tracePt t="42512" x="6184900" y="3160713"/>
          <p14:tracePt t="42521" x="6227763" y="3119438"/>
          <p14:tracePt t="42528" x="6278563" y="3084513"/>
          <p14:tracePt t="42537" x="6364288" y="3051175"/>
          <p14:tracePt t="42544" x="6440488" y="3033713"/>
          <p14:tracePt t="42552" x="6508750" y="3025775"/>
          <p14:tracePt t="42563" x="6575425" y="3025775"/>
          <p14:tracePt t="42568" x="6669088" y="3025775"/>
          <p14:tracePt t="42578" x="6729413" y="3051175"/>
          <p14:tracePt t="42584" x="6762750" y="3084513"/>
          <p14:tracePt t="42594" x="6788150" y="3127375"/>
          <p14:tracePt t="42600" x="6797675" y="3160713"/>
          <p14:tracePt t="42611" x="6805613" y="3211513"/>
          <p14:tracePt t="42617" x="6805613" y="3271838"/>
          <p14:tracePt t="42627" x="6762750" y="3340100"/>
          <p14:tracePt t="42632" x="6719888" y="3408363"/>
          <p14:tracePt t="42642" x="6661150" y="3475038"/>
          <p14:tracePt t="42648" x="6610350" y="3527425"/>
          <p14:tracePt t="42657" x="6550025" y="3586163"/>
          <p14:tracePt t="42665" x="6473825" y="3619500"/>
          <p14:tracePt t="42673" x="6415088" y="3646488"/>
          <p14:tracePt t="42681" x="6380163" y="3654425"/>
          <p14:tracePt t="42689" x="6346825" y="3654425"/>
          <p14:tracePt t="42697" x="6311900" y="3654425"/>
          <p14:tracePt t="42704" x="6296025" y="3646488"/>
          <p14:tracePt t="42712" x="6296025" y="3636963"/>
          <p14:tracePt t="42720" x="6286500" y="3611563"/>
          <p14:tracePt t="42728" x="6286500" y="3586163"/>
          <p14:tracePt t="42736" x="6270625" y="3552825"/>
          <p14:tracePt t="42745" x="6261100" y="3527425"/>
          <p14:tracePt t="42752" x="6253163" y="3502025"/>
          <p14:tracePt t="42762" x="6245225" y="3492500"/>
          <p14:tracePt t="42768" x="6245225" y="3484563"/>
          <p14:tracePt t="42779" x="6235700" y="3467100"/>
          <p14:tracePt t="42785" x="6227763" y="3467100"/>
          <p14:tracePt t="42795" x="6219825" y="3467100"/>
          <p14:tracePt t="42811" x="6202363" y="3467100"/>
          <p14:tracePt t="42817" x="6184900" y="3467100"/>
          <p14:tracePt t="42826" x="6167438" y="3467100"/>
          <p14:tracePt t="42833" x="6142038" y="3467100"/>
          <p14:tracePt t="42844" x="6108700" y="3459163"/>
          <p14:tracePt t="42849" x="6040438" y="3459163"/>
          <p14:tracePt t="42856" x="5981700" y="3459163"/>
          <p14:tracePt t="42864" x="5913438" y="3459163"/>
          <p14:tracePt t="42873" x="5837238" y="3459163"/>
          <p14:tracePt t="42893" x="5700713" y="3459163"/>
          <p14:tracePt t="42897" x="5667375" y="3459163"/>
          <p14:tracePt t="43034" x="5649913" y="3459163"/>
          <p14:tracePt t="43043" x="5649913" y="3475038"/>
          <p14:tracePt t="43048" x="5667375" y="3492500"/>
          <p14:tracePt t="43058" x="5692775" y="3527425"/>
          <p14:tracePt t="43065" x="5735638" y="3594100"/>
          <p14:tracePt t="43073" x="5786438" y="3654425"/>
          <p14:tracePt t="43081" x="5819775" y="3738563"/>
          <p14:tracePt t="43089" x="5853113" y="3798888"/>
          <p14:tracePt t="43097" x="5905500" y="3883025"/>
          <p14:tracePt t="43105" x="5956300" y="3968750"/>
          <p14:tracePt t="43113" x="6015038" y="4070350"/>
          <p14:tracePt t="43121" x="6057900" y="4197350"/>
          <p14:tracePt t="43129" x="6091238" y="4316413"/>
          <p14:tracePt t="43137" x="6142038" y="4452938"/>
          <p14:tracePt t="43145" x="6167438" y="4589463"/>
          <p14:tracePt t="43153" x="6202363" y="4724400"/>
          <p14:tracePt t="43161" x="6219825" y="4860925"/>
          <p14:tracePt t="43169" x="6245225" y="4987925"/>
          <p14:tracePt t="43178" x="6261100" y="5099050"/>
          <p14:tracePt t="43185" x="6270625" y="5183188"/>
          <p14:tracePt t="43195" x="6278563" y="5251450"/>
          <p14:tracePt t="43201" x="6278563" y="5286375"/>
          <p14:tracePt t="43210" x="6278563" y="5294313"/>
          <p14:tracePt t="43227" x="6278563" y="5311775"/>
          <p14:tracePt t="43242" x="6278563" y="5319713"/>
          <p14:tracePt t="43257" x="6278563" y="5327650"/>
          <p14:tracePt t="43289" x="6278563" y="5337175"/>
          <p14:tracePt t="43305" x="6278563" y="5345113"/>
          <p14:tracePt t="43387" x="6278563" y="5337175"/>
          <p14:tracePt t="43402" x="6278563" y="5311775"/>
          <p14:tracePt t="43412" x="6261100" y="5276850"/>
          <p14:tracePt t="43423" x="6245225" y="5243513"/>
          <p14:tracePt t="43434" x="6210300" y="5157788"/>
          <p14:tracePt t="43443" x="6194425" y="5099050"/>
          <p14:tracePt t="43449" x="6176963" y="5030788"/>
          <p14:tracePt t="43457" x="6159500" y="4937125"/>
          <p14:tracePt t="43465" x="6151563" y="4843463"/>
          <p14:tracePt t="43473" x="6151563" y="4749800"/>
          <p14:tracePt t="43481" x="6151563" y="4665663"/>
          <p14:tracePt t="43489" x="6151563" y="4572000"/>
          <p14:tracePt t="43496" x="6151563" y="4495800"/>
          <p14:tracePt t="43505" x="6167438" y="4410075"/>
          <p14:tracePt t="43513" x="6194425" y="4333875"/>
          <p14:tracePt t="43521" x="6210300" y="4249738"/>
          <p14:tracePt t="43529" x="6227763" y="4164013"/>
          <p14:tracePt t="43536" x="6245225" y="4105275"/>
          <p14:tracePt t="43544" x="6253163" y="4044950"/>
          <p14:tracePt t="43553" x="6261100" y="4011613"/>
          <p14:tracePt t="43562" x="6270625" y="3986213"/>
          <p14:tracePt t="43569" x="6270625" y="3976688"/>
          <p14:tracePt t="43610" x="6270625" y="3986213"/>
          <p14:tracePt t="43627" x="6270625" y="4019550"/>
          <p14:tracePt t="43633" x="6270625" y="4037013"/>
          <p14:tracePt t="43642" x="6270625" y="4052888"/>
          <p14:tracePt t="43649" x="6270625" y="4070350"/>
          <p14:tracePt t="43656" x="6270625" y="4087813"/>
          <p14:tracePt t="43664" x="6278563" y="4121150"/>
          <p14:tracePt t="43672" x="6286500" y="4164013"/>
          <p14:tracePt t="43680" x="6286500" y="4189413"/>
          <p14:tracePt t="43688" x="6286500" y="4224338"/>
          <p14:tracePt t="43696" x="6286500" y="4300538"/>
          <p14:tracePt t="43705" x="6286500" y="4410075"/>
          <p14:tracePt t="43713" x="6286500" y="4564063"/>
          <p14:tracePt t="43721" x="6286500" y="4775200"/>
          <p14:tracePt t="43729" x="6286500" y="4987925"/>
          <p14:tracePt t="43737" x="6296025" y="5218113"/>
          <p14:tracePt t="43744" x="6311900" y="5456238"/>
          <p14:tracePt t="43752" x="6321425" y="5651500"/>
          <p14:tracePt t="43762" x="6346825" y="5821363"/>
          <p14:tracePt t="43769" x="6364288" y="5957888"/>
          <p14:tracePt t="43778" x="6389688" y="6059488"/>
          <p14:tracePt t="43785" x="6415088" y="6153150"/>
          <p14:tracePt t="43794" x="6440488" y="6221413"/>
          <p14:tracePt t="43801" x="6473825" y="6272213"/>
          <p14:tracePt t="43810" x="6483350" y="6280150"/>
          <p14:tracePt t="43816" x="6499225" y="6297613"/>
          <p14:tracePt t="43865" x="6508750" y="6313488"/>
          <p14:tracePt t="43873" x="6508750" y="6338888"/>
          <p14:tracePt t="43882" x="6524625" y="6365875"/>
          <p14:tracePt t="43890" x="6524625" y="6381750"/>
          <p14:tracePt t="43897" x="6524625" y="6407150"/>
          <p14:tracePt t="43905" x="6542088" y="6432550"/>
          <p14:tracePt t="43913" x="6559550" y="6467475"/>
          <p14:tracePt t="43922" x="6575425" y="6483350"/>
          <p14:tracePt t="43930" x="6618288" y="6500813"/>
          <p14:tracePt t="43938" x="6635750" y="6518275"/>
          <p14:tracePt t="43947" x="6653213" y="6526213"/>
          <p14:tracePt t="43954" x="6678613" y="6535738"/>
          <p14:tracePt t="43962" x="6729413" y="6543675"/>
          <p14:tracePt t="43969" x="6805613" y="6551613"/>
          <p14:tracePt t="43978" x="6889750" y="6561138"/>
          <p14:tracePt t="43986" x="6975475" y="6561138"/>
          <p14:tracePt t="43994" x="7094538" y="6561138"/>
          <p14:tracePt t="44001" x="7256463" y="6526213"/>
          <p14:tracePt t="44011" x="7442200" y="6475413"/>
          <p14:tracePt t="44017" x="7612063" y="6399213"/>
          <p14:tracePt t="44029" x="7740650" y="6338888"/>
          <p14:tracePt t="44033" x="7850188" y="6280150"/>
          <p14:tracePt t="44044" x="7926388" y="6221413"/>
          <p14:tracePt t="44049" x="7977188" y="6169025"/>
          <p14:tracePt t="44061" x="8020050" y="6102350"/>
          <p14:tracePt t="44065" x="8054975" y="6049963"/>
          <p14:tracePt t="44074" x="8080375" y="6008688"/>
          <p14:tracePt t="44081" x="8096250" y="5965825"/>
          <p14:tracePt t="44090" x="8105775" y="5940425"/>
          <p14:tracePt t="44097" x="8105775" y="5932488"/>
          <p14:tracePt t="44114" x="8096250" y="5915025"/>
          <p14:tracePt t="44121" x="8080375" y="5915025"/>
          <p14:tracePt t="44129" x="8045450" y="5915025"/>
          <p14:tracePt t="44138" x="8004175" y="5915025"/>
          <p14:tracePt t="44146" x="7918450" y="5932488"/>
          <p14:tracePt t="44153" x="7816850" y="5948363"/>
          <p14:tracePt t="44162" x="7680325" y="5991225"/>
          <p14:tracePt t="44170" x="7545388" y="6034088"/>
          <p14:tracePt t="44179" x="7383463" y="6076950"/>
          <p14:tracePt t="44185" x="7196138" y="6127750"/>
          <p14:tracePt t="44195" x="7000875" y="6203950"/>
          <p14:tracePt t="44201" x="6813550" y="6272213"/>
          <p14:tracePt t="44211" x="6653213" y="6313488"/>
          <p14:tracePt t="44218" x="6542088" y="6330950"/>
          <p14:tracePt t="44227" x="6456363" y="6348413"/>
          <p14:tracePt t="44233" x="6448425" y="6356350"/>
          <p14:tracePt t="44244" x="6430963" y="6356350"/>
          <p14:tracePt t="44298" x="6423025" y="6356350"/>
          <p14:tracePt t="44314" x="6415088" y="6356350"/>
          <p14:tracePt t="44322" x="6405563" y="6356350"/>
          <p14:tracePt t="44331" x="6397625" y="6365875"/>
          <p14:tracePt t="44347" x="6380163" y="6365875"/>
          <p14:tracePt t="44363" x="6372225" y="6365875"/>
          <p14:tracePt t="44379" x="6372225" y="6373813"/>
          <p14:tracePt t="44386" x="6364288" y="6373813"/>
          <p14:tracePt t="44397" x="6364288" y="6391275"/>
          <p14:tracePt t="44402" x="6354763" y="6391275"/>
          <p14:tracePt t="44412" x="6354763" y="6399213"/>
          <p14:tracePt t="44419" x="6346825" y="6399213"/>
          <p14:tracePt t="44442" x="6346825" y="6416675"/>
          <p14:tracePt t="44459" x="6346825" y="6424613"/>
          <p14:tracePt t="44489" x="6346825" y="6432550"/>
          <p14:tracePt t="44522" x="6346825" y="6442075"/>
          <p14:tracePt t="44539" x="6346825" y="6450013"/>
          <p14:tracePt t="44555" x="6346825" y="6457950"/>
          <p14:tracePt t="44587" x="6346825" y="6467475"/>
          <p14:tracePt t="44658" x="6346825" y="6475413"/>
          <p14:tracePt t="44699" x="6346825" y="6483350"/>
          <p14:tracePt t="44744" x="6346825" y="6475413"/>
          <p14:tracePt t="44752" x="6329363" y="6432550"/>
          <p14:tracePt t="44760" x="6329363" y="6424613"/>
          <p14:tracePt t="44768" x="6321425" y="6407150"/>
          <p14:tracePt t="44778" x="6311900" y="6373813"/>
          <p14:tracePt t="44785" x="6303963" y="6330950"/>
          <p14:tracePt t="44794" x="6303963" y="6297613"/>
          <p14:tracePt t="44801" x="6296025" y="6246813"/>
          <p14:tracePt t="44810" x="6286500" y="6203950"/>
          <p14:tracePt t="44817" x="6278563" y="6143625"/>
          <p14:tracePt t="44827" x="6278563" y="6084888"/>
          <p14:tracePt t="44833" x="6270625" y="6042025"/>
          <p14:tracePt t="44843" x="6261100" y="5991225"/>
          <p14:tracePt t="44849" x="6261100" y="5932488"/>
          <p14:tracePt t="44859" x="6253163" y="5864225"/>
          <p14:tracePt t="44865" x="6245225" y="5821363"/>
          <p14:tracePt t="44873" x="6245225" y="5770563"/>
          <p14:tracePt t="44881" x="6261100" y="5719763"/>
          <p14:tracePt t="44888" x="6286500" y="5668963"/>
          <p14:tracePt t="44896" x="6303963" y="5634038"/>
          <p14:tracePt t="44905" x="6311900" y="5591175"/>
          <p14:tracePt t="44913" x="6329363" y="5557838"/>
          <p14:tracePt t="44921" x="6338888" y="5514975"/>
          <p14:tracePt t="44929" x="6354763" y="5481638"/>
          <p14:tracePt t="44937" x="6372225" y="5438775"/>
          <p14:tracePt t="44944" x="6389688" y="5405438"/>
          <p14:tracePt t="44953" x="6397625" y="5362575"/>
          <p14:tracePt t="44962" x="6415088" y="5327650"/>
          <p14:tracePt t="44969" x="6423025" y="5286375"/>
          <p14:tracePt t="44978" x="6440488" y="5260975"/>
          <p14:tracePt t="44989" x="6440488" y="5235575"/>
          <p14:tracePt t="44997" x="6448425" y="5208588"/>
          <p14:tracePt t="45005" x="6448425" y="5183188"/>
          <p14:tracePt t="45013" x="6456363" y="5175250"/>
          <p14:tracePt t="45021" x="6456363" y="5157788"/>
          <p14:tracePt t="45028" x="6456363" y="5141913"/>
          <p14:tracePt t="45037" x="6465888" y="5132388"/>
          <p14:tracePt t="45044" x="6465888" y="5116513"/>
          <p14:tracePt t="45053" x="6465888" y="5099050"/>
          <p14:tracePt t="45061" x="6465888" y="5091113"/>
          <p14:tracePt t="45078" x="6465888" y="5081588"/>
          <p14:tracePt t="45085" x="6465888" y="5073650"/>
          <p14:tracePt t="45095" x="6473825" y="5064125"/>
          <p14:tracePt t="45117" x="6473825" y="5048250"/>
          <p14:tracePt t="45133" x="6473825" y="5030788"/>
          <p14:tracePt t="45143" x="6473825" y="5022850"/>
          <p14:tracePt t="45165" x="6473825" y="5013325"/>
          <p14:tracePt t="45181" x="6473825" y="5005388"/>
          <p14:tracePt t="45189" x="6473825" y="4997450"/>
          <p14:tracePt t="45205" x="6473825" y="4987925"/>
          <p14:tracePt t="45221" x="6473825" y="4979988"/>
          <p14:tracePt t="45228" x="6473825" y="4972050"/>
          <p14:tracePt t="45245" x="6473825" y="4954588"/>
          <p14:tracePt t="45253" x="6473825" y="4946650"/>
          <p14:tracePt t="45261" x="6465888" y="4946650"/>
          <p14:tracePt t="45269" x="6465888" y="4937125"/>
          <p14:tracePt t="45326" x="6456363" y="4929188"/>
          <p14:tracePt t="45343" x="6448425" y="4929188"/>
          <p14:tracePt t="45350" x="6430963" y="4946650"/>
          <p14:tracePt t="45360" x="6430963" y="4962525"/>
          <p14:tracePt t="45365" x="6423025" y="4979988"/>
          <p14:tracePt t="45374" x="6423025" y="5005388"/>
          <p14:tracePt t="45381" x="6423025" y="5022850"/>
          <p14:tracePt t="45389" x="6423025" y="5048250"/>
          <p14:tracePt t="45397" x="6415088" y="5081588"/>
          <p14:tracePt t="45405" x="6397625" y="5132388"/>
          <p14:tracePt t="45413" x="6389688" y="5218113"/>
          <p14:tracePt t="45426" x="6380163" y="5302250"/>
          <p14:tracePt t="45433" x="6372225" y="5405438"/>
          <p14:tracePt t="45438" x="6364288" y="5524500"/>
          <p14:tracePt t="45444" x="6354763" y="5641975"/>
          <p14:tracePt t="45455" x="6346825" y="5761038"/>
          <p14:tracePt t="45465" x="6346825" y="5872163"/>
          <p14:tracePt t="45469" x="6338888" y="5973763"/>
          <p14:tracePt t="45478" x="6321425" y="6067425"/>
          <p14:tracePt t="45485" x="6303963" y="6135688"/>
          <p14:tracePt t="45494" x="6296025" y="6203950"/>
          <p14:tracePt t="45501" x="6278563" y="6272213"/>
          <p14:tracePt t="45511" x="6261100" y="6330950"/>
          <p14:tracePt t="45516" x="6253163" y="6391275"/>
          <p14:tracePt t="45527" x="6253163" y="6442075"/>
          <p14:tracePt t="45532" x="6253163" y="6475413"/>
          <p14:tracePt t="45543" x="6253163" y="6510338"/>
          <p14:tracePt t="45549" x="6253163" y="6518275"/>
          <p14:tracePt t="45561" x="6253163" y="6526213"/>
          <p14:tracePt t="45598" x="6253163" y="6535738"/>
          <p14:tracePt t="45719" x="6253163" y="6526213"/>
          <p14:tracePt t="45727" x="6253163" y="6510338"/>
          <p14:tracePt t="45733" x="6245225" y="6492875"/>
          <p14:tracePt t="45743" x="6235700" y="6457950"/>
          <p14:tracePt t="45749" x="6227763" y="6407150"/>
          <p14:tracePt t="45759" x="6210300" y="6338888"/>
          <p14:tracePt t="45764" x="6184900" y="6246813"/>
          <p14:tracePt t="45772" x="6167438" y="6143625"/>
          <p14:tracePt t="45781" x="6142038" y="5999163"/>
          <p14:tracePt t="45789" x="6126163" y="5846763"/>
          <p14:tracePt t="45797" x="6108700" y="5719763"/>
          <p14:tracePt t="45804" x="6100763" y="5565775"/>
          <p14:tracePt t="45812" x="6091238" y="5438775"/>
          <p14:tracePt t="45820" x="6091238" y="5302250"/>
          <p14:tracePt t="45828" x="6083300" y="5175250"/>
          <p14:tracePt t="45836" x="6083300" y="5064125"/>
          <p14:tracePt t="45845" x="6083300" y="4962525"/>
          <p14:tracePt t="45852" x="6083300" y="4894263"/>
          <p14:tracePt t="45861" x="6083300" y="4886325"/>
          <p14:tracePt t="45869" x="6083300" y="4868863"/>
          <p14:tracePt t="45894" x="6083300" y="4860925"/>
          <p14:tracePt t="45966" x="6083300" y="4852988"/>
          <p14:tracePt t="45976" x="6083300" y="4843463"/>
          <p14:tracePt t="45982" x="6083300" y="4835525"/>
          <p14:tracePt t="45991" x="6083300" y="4827588"/>
          <p14:tracePt t="46014" x="6083300" y="4810125"/>
          <p14:tracePt t="46142" x="6091238" y="4802188"/>
          <p14:tracePt t="46159" x="6100763" y="4792663"/>
          <p14:tracePt t="46168" x="6108700" y="4784725"/>
          <p14:tracePt t="46182" x="6116638" y="4775200"/>
          <p14:tracePt t="46191" x="6142038" y="4759325"/>
          <p14:tracePt t="46197" x="6159500" y="4749800"/>
          <p14:tracePt t="46205" x="6184900" y="4733925"/>
          <p14:tracePt t="46212" x="6202363" y="4733925"/>
          <p14:tracePt t="46220" x="6235700" y="4724400"/>
          <p14:tracePt t="46228" x="6245225" y="4724400"/>
          <p14:tracePt t="46236" x="6253163" y="4724400"/>
          <p14:tracePt t="46244" x="6261100" y="4724400"/>
          <p14:tracePt t="46252" x="6270625" y="4724400"/>
          <p14:tracePt t="46261" x="6278563" y="4724400"/>
          <p14:tracePt t="46268" x="6286500" y="4724400"/>
          <p14:tracePt t="46285" x="6286500" y="4733925"/>
          <p14:tracePt t="46310" x="6286500" y="4741863"/>
          <p14:tracePt t="46317" x="6286500" y="4759325"/>
          <p14:tracePt t="46326" x="6278563" y="4775200"/>
          <p14:tracePt t="46333" x="6278563" y="4784725"/>
          <p14:tracePt t="46349" x="6270625" y="4792663"/>
          <p14:tracePt t="46359" x="6270625" y="4802188"/>
          <p14:tracePt t="46376" x="6253163" y="4802188"/>
          <p14:tracePt t="46381" x="6227763" y="4802188"/>
          <p14:tracePt t="46390" x="6210300" y="4802188"/>
          <p14:tracePt t="46397" x="6194425" y="4802188"/>
          <p14:tracePt t="46405" x="6167438" y="4802188"/>
          <p14:tracePt t="46413" x="6142038" y="4802188"/>
          <p14:tracePt t="46421" x="6116638" y="4792663"/>
          <p14:tracePt t="46431" x="6091238" y="4775200"/>
          <p14:tracePt t="46436" x="6057900" y="4759325"/>
          <p14:tracePt t="46444" x="6015038" y="4733925"/>
          <p14:tracePt t="46453" x="6015038" y="4724400"/>
          <p14:tracePt t="46461" x="6015038" y="4699000"/>
          <p14:tracePt t="46468" x="6007100" y="4665663"/>
          <p14:tracePt t="46477" x="6007100" y="4657725"/>
          <p14:tracePt t="46485" x="6007100" y="4640263"/>
          <p14:tracePt t="46493" x="6007100" y="4614863"/>
          <p14:tracePt t="46501" x="6007100" y="4597400"/>
          <p14:tracePt t="46510" x="6007100" y="4589463"/>
          <p14:tracePt t="46517" x="6007100" y="4572000"/>
          <p14:tracePt t="46527" x="6015038" y="4554538"/>
          <p14:tracePt t="46533" x="6024563" y="4546600"/>
          <p14:tracePt t="46544" x="6040438" y="4521200"/>
          <p14:tracePt t="46549" x="6057900" y="4495800"/>
          <p14:tracePt t="46559" x="6091238" y="4452938"/>
          <p14:tracePt t="46565" x="6116638" y="4419600"/>
          <p14:tracePt t="46576" x="6159500" y="4376738"/>
          <p14:tracePt t="46581" x="6202363" y="4333875"/>
          <p14:tracePt t="46589" x="6227763" y="4316413"/>
          <p14:tracePt t="46596" x="6278563" y="4283075"/>
          <p14:tracePt t="46605" x="6338888" y="4249738"/>
          <p14:tracePt t="46613" x="6389688" y="4224338"/>
          <p14:tracePt t="46621" x="6483350" y="4189413"/>
          <p14:tracePt t="46629" x="6575425" y="4146550"/>
          <p14:tracePt t="46637" x="6661150" y="4121150"/>
          <p14:tracePt t="46644" x="6719888" y="4105275"/>
          <p14:tracePt t="46653" x="6770688" y="4095750"/>
          <p14:tracePt t="46661" x="6780213" y="4095750"/>
          <p14:tracePt t="46669" x="6788150" y="4095750"/>
          <p14:tracePt t="46694" x="6797675" y="4095750"/>
          <p14:tracePt t="46710" x="6805613" y="4113213"/>
          <p14:tracePt t="46717" x="6813550" y="4121150"/>
          <p14:tracePt t="46727" x="6831013" y="4146550"/>
          <p14:tracePt t="46733" x="6838950" y="4164013"/>
          <p14:tracePt t="46744" x="6856413" y="4181475"/>
          <p14:tracePt t="46749" x="6873875" y="4189413"/>
          <p14:tracePt t="46760" x="6881813" y="4197350"/>
          <p14:tracePt t="46765" x="6889750" y="4214813"/>
          <p14:tracePt t="46777" x="6889750" y="4224338"/>
          <p14:tracePt t="46781" x="6899275" y="4240213"/>
          <p14:tracePt t="46790" x="6907213" y="4257675"/>
          <p14:tracePt t="46805" x="6907213" y="4275138"/>
          <p14:tracePt t="46813" x="6907213" y="4291013"/>
          <p14:tracePt t="46821" x="6907213" y="4300538"/>
          <p14:tracePt t="46829" x="6907213" y="4308475"/>
          <p14:tracePt t="46837" x="6907213" y="4325938"/>
          <p14:tracePt t="46845" x="6907213" y="4333875"/>
          <p14:tracePt t="46853" x="6907213" y="4341813"/>
          <p14:tracePt t="46869" x="6907213" y="4351338"/>
          <p14:tracePt t="46878" x="6907213" y="4359275"/>
          <p14:tracePt t="46940" x="6907213" y="4368800"/>
          <p14:tracePt t="46957" x="6899275" y="4376738"/>
          <p14:tracePt t="47005" x="6889750" y="4384675"/>
          <p14:tracePt t="47039" x="6881813" y="4394200"/>
          <p14:tracePt t="47063" x="6873875" y="4402138"/>
          <p14:tracePt t="47070" x="6873875" y="4410075"/>
          <p14:tracePt t="47086" x="6864350" y="4410075"/>
          <p14:tracePt t="47103" x="6856413" y="4419600"/>
          <p14:tracePt t="47134" x="6856413" y="4427538"/>
          <p14:tracePt t="47143" x="6848475" y="4427538"/>
          <p14:tracePt t="47150" x="6848475" y="4435475"/>
          <p14:tracePt t="47159" x="6831013" y="4445000"/>
          <p14:tracePt t="47165" x="6813550" y="4445000"/>
          <p14:tracePt t="47173" x="6797675" y="4452938"/>
          <p14:tracePt t="47181" x="6780213" y="4470400"/>
          <p14:tracePt t="47189" x="6737350" y="4503738"/>
          <p14:tracePt t="47197" x="6704013" y="4529138"/>
          <p14:tracePt t="47205" x="6678613" y="4554538"/>
          <p14:tracePt t="47213" x="6661150" y="4572000"/>
          <p14:tracePt t="47221" x="6635750" y="4597400"/>
          <p14:tracePt t="47229" x="6618288" y="4614863"/>
          <p14:tracePt t="47237" x="6592888" y="4622800"/>
          <p14:tracePt t="47245" x="6559550" y="4640263"/>
          <p14:tracePt t="47253" x="6524625" y="4657725"/>
          <p14:tracePt t="47260" x="6483350" y="4673600"/>
          <p14:tracePt t="47269" x="6456363" y="4683125"/>
          <p14:tracePt t="47278" x="6423025" y="4691063"/>
          <p14:tracePt t="47285" x="6397625" y="4699000"/>
          <p14:tracePt t="47295" x="6380163" y="4699000"/>
          <p14:tracePt t="47300" x="6364288" y="4699000"/>
          <p14:tracePt t="47311" x="6354763" y="4699000"/>
          <p14:tracePt t="47317" x="6338888" y="4699000"/>
          <p14:tracePt t="47327" x="6321425" y="4691063"/>
          <p14:tracePt t="47333" x="6321425" y="4683125"/>
          <p14:tracePt t="47342" x="6303963" y="4673600"/>
          <p14:tracePt t="47349" x="6296025" y="4657725"/>
          <p14:tracePt t="47360" x="6278563" y="4630738"/>
          <p14:tracePt t="47365" x="6270625" y="4622800"/>
          <p14:tracePt t="47376" x="6253163" y="4605338"/>
          <p14:tracePt t="47381" x="6253163" y="4579938"/>
          <p14:tracePt t="47389" x="6245225" y="4572000"/>
          <p14:tracePt t="47397" x="6245225" y="4554538"/>
          <p14:tracePt t="47405" x="6245225" y="4538663"/>
          <p14:tracePt t="47413" x="6245225" y="4521200"/>
          <p14:tracePt t="47423" x="6261100" y="4486275"/>
          <p14:tracePt t="47429" x="6278563" y="4478338"/>
          <p14:tracePt t="47437" x="6296025" y="4460875"/>
          <p14:tracePt t="47444" x="6329363" y="4460875"/>
          <p14:tracePt t="47453" x="6372225" y="4445000"/>
          <p14:tracePt t="47460" x="6389688" y="4445000"/>
          <p14:tracePt t="47468" x="6423025" y="4445000"/>
          <p14:tracePt t="47476" x="6448425" y="4445000"/>
          <p14:tracePt t="47484" x="6483350" y="4445000"/>
          <p14:tracePt t="47493" x="6508750" y="4452938"/>
          <p14:tracePt t="47500" x="6534150" y="4470400"/>
          <p14:tracePt t="47510" x="6542088" y="4470400"/>
          <p14:tracePt t="47517" x="6542088" y="4478338"/>
          <p14:tracePt t="47527" x="6542088" y="4486275"/>
          <p14:tracePt t="47532" x="6542088" y="4495800"/>
          <p14:tracePt t="47543" x="6542088" y="4503738"/>
          <p14:tracePt t="47549" x="6542088" y="4513263"/>
          <p14:tracePt t="47558" x="6542088" y="4521200"/>
          <p14:tracePt t="47565" x="6534150" y="4521200"/>
          <p14:tracePt t="47597" x="6524625" y="4521200"/>
          <p14:tracePt t="47614" x="6516688" y="4521200"/>
          <p14:tracePt t="47630" x="6508750" y="4521200"/>
          <p14:tracePt t="47646" x="6491288" y="4521200"/>
          <p14:tracePt t="47662" x="6483350" y="4521200"/>
          <p14:tracePt t="47695" x="6473825" y="4521200"/>
          <p14:tracePt t="47711" x="6465888" y="4529138"/>
          <p14:tracePt t="47727" x="6456363" y="4529138"/>
          <p14:tracePt t="47732" x="6448425" y="4554538"/>
          <p14:tracePt t="47743" x="6448425" y="4572000"/>
          <p14:tracePt t="47748" x="6430963" y="4579938"/>
          <p14:tracePt t="47758" x="6430963" y="4614863"/>
          <p14:tracePt t="47765" x="6415088" y="4630738"/>
          <p14:tracePt t="47776" x="6405563" y="4648200"/>
          <p14:tracePt t="47781" x="6405563" y="4657725"/>
          <p14:tracePt t="47789" x="6389688" y="4673600"/>
          <p14:tracePt t="47805" x="6389688" y="4691063"/>
          <p14:tracePt t="47820" x="6372225" y="4699000"/>
          <p14:tracePt t="47837" x="6354763" y="4699000"/>
          <p14:tracePt t="47845" x="6346825" y="4699000"/>
          <p14:tracePt t="47853" x="6329363" y="4708525"/>
          <p14:tracePt t="47861" x="6296025" y="4708525"/>
          <p14:tracePt t="47869" x="6270625" y="4716463"/>
          <p14:tracePt t="47878" x="6245225" y="4716463"/>
          <p14:tracePt t="47884" x="6210300" y="4724400"/>
          <p14:tracePt t="47894" x="6176963" y="4724400"/>
          <p14:tracePt t="47901" x="6134100" y="4724400"/>
          <p14:tracePt t="47910" x="6091238" y="4724400"/>
          <p14:tracePt t="47917" x="6057900" y="4724400"/>
          <p14:tracePt t="47926" x="6032500" y="4724400"/>
          <p14:tracePt t="47933" x="6015038" y="4724400"/>
          <p14:tracePt t="47942" x="6007100" y="4724400"/>
          <p14:tracePt t="47949" x="5989638" y="4724400"/>
          <p14:tracePt t="47959" x="5972175" y="4716463"/>
          <p14:tracePt t="47964" x="5956300" y="4708525"/>
          <p14:tracePt t="47973" x="5946775" y="4683125"/>
          <p14:tracePt t="47980" x="5938838" y="4665663"/>
          <p14:tracePt t="47988" x="5938838" y="4630738"/>
          <p14:tracePt t="47996" x="5938838" y="4597400"/>
          <p14:tracePt t="48004" x="5938838" y="4564063"/>
          <p14:tracePt t="48012" x="5938838" y="4529138"/>
          <p14:tracePt t="48021" x="5938838" y="4495800"/>
          <p14:tracePt t="48028" x="5938838" y="4460875"/>
          <p14:tracePt t="48036" x="5938838" y="4435475"/>
          <p14:tracePt t="48044" x="5938838" y="4419600"/>
          <p14:tracePt t="48053" x="5938838" y="4394200"/>
          <p14:tracePt t="48064" x="5946775" y="4376738"/>
          <p14:tracePt t="48076" x="5964238" y="4368800"/>
          <p14:tracePt t="48081" x="5964238" y="4359275"/>
          <p14:tracePt t="48089" x="5972175" y="4359275"/>
          <p14:tracePt t="48097" x="5989638" y="4351338"/>
          <p14:tracePt t="48113" x="5997575" y="4341813"/>
          <p14:tracePt t="48129" x="6007100" y="4341813"/>
          <p14:tracePt t="48137" x="6015038" y="4341813"/>
          <p14:tracePt t="48144" x="6032500" y="4333875"/>
          <p14:tracePt t="48153" x="6049963" y="4325938"/>
          <p14:tracePt t="48161" x="6065838" y="4316413"/>
          <p14:tracePt t="48169" x="6083300" y="4316413"/>
          <p14:tracePt t="48177" x="6108700" y="4308475"/>
          <p14:tracePt t="48185" x="6151563" y="4300538"/>
          <p14:tracePt t="48194" x="6159500" y="4283075"/>
          <p14:tracePt t="48201" x="6184900" y="4265613"/>
          <p14:tracePt t="48210" x="6202363" y="4265613"/>
          <p14:tracePt t="48227" x="6210300" y="4257675"/>
          <p14:tracePt t="48249" x="6219825" y="4257675"/>
          <p14:tracePt t="48259" x="6235700" y="4257675"/>
          <p14:tracePt t="48265" x="6253163" y="4265613"/>
          <p14:tracePt t="48275" x="6270625" y="4275138"/>
          <p14:tracePt t="48281" x="6278563" y="4283075"/>
          <p14:tracePt t="48292" x="6286500" y="4291013"/>
          <p14:tracePt t="48297" x="6286500" y="4308475"/>
          <p14:tracePt t="48305" x="6311900" y="4325938"/>
          <p14:tracePt t="48313" x="6311900" y="4333875"/>
          <p14:tracePt t="48321" x="6321425" y="4333875"/>
          <p14:tracePt t="48329" x="6329363" y="4351338"/>
          <p14:tracePt t="48337" x="6338888" y="4359275"/>
          <p14:tracePt t="48345" x="6338888" y="4384675"/>
          <p14:tracePt t="48353" x="6338888" y="4394200"/>
          <p14:tracePt t="48361" x="6346825" y="4410075"/>
          <p14:tracePt t="48369" x="6354763" y="4435475"/>
          <p14:tracePt t="48377" x="6364288" y="4452938"/>
          <p14:tracePt t="48385" x="6372225" y="4452938"/>
          <p14:tracePt t="48393" x="6380163" y="4478338"/>
          <p14:tracePt t="48402" x="6380163" y="4486275"/>
          <p14:tracePt t="48410" x="6380163" y="4503738"/>
          <p14:tracePt t="48417" x="6380163" y="4513263"/>
          <p14:tracePt t="48427" x="6380163" y="4529138"/>
          <p14:tracePt t="48434" x="6380163" y="4538663"/>
          <p14:tracePt t="48443" x="6380163" y="4564063"/>
          <p14:tracePt t="48449" x="6372225" y="4589463"/>
          <p14:tracePt t="48458" x="6364288" y="4597400"/>
          <p14:tracePt t="48465" x="6354763" y="4622800"/>
          <p14:tracePt t="48476" x="6338888" y="4640263"/>
          <p14:tracePt t="48481" x="6338888" y="4648200"/>
          <p14:tracePt t="48489" x="6311900" y="4657725"/>
          <p14:tracePt t="48497" x="6296025" y="4665663"/>
          <p14:tracePt t="48505" x="6261100" y="4673600"/>
          <p14:tracePt t="48513" x="6245225" y="4673600"/>
          <p14:tracePt t="48521" x="6227763" y="4673600"/>
          <p14:tracePt t="48528" x="6194425" y="4673600"/>
          <p14:tracePt t="48537" x="6151563" y="4657725"/>
          <p14:tracePt t="48544" x="6126163" y="4657725"/>
          <p14:tracePt t="48552" x="6083300" y="4630738"/>
          <p14:tracePt t="48561" x="6057900" y="4605338"/>
          <p14:tracePt t="48568" x="6049963" y="4605338"/>
          <p14:tracePt t="48577" x="6032500" y="4579938"/>
          <p14:tracePt t="48585" x="6032500" y="4572000"/>
          <p14:tracePt t="48594" x="6032500" y="4546600"/>
          <p14:tracePt t="48601" x="6032500" y="4529138"/>
          <p14:tracePt t="48610" x="6040438" y="4503738"/>
          <p14:tracePt t="48616" x="6049963" y="4478338"/>
          <p14:tracePt t="48626" x="6075363" y="4445000"/>
          <p14:tracePt t="48633" x="6100763" y="4427538"/>
          <p14:tracePt t="48642" x="6134100" y="4394200"/>
          <p14:tracePt t="48649" x="6142038" y="4384675"/>
          <p14:tracePt t="48659" x="6184900" y="4376738"/>
          <p14:tracePt t="48665" x="6194425" y="4376738"/>
          <p14:tracePt t="48675" x="6219825" y="4376738"/>
          <p14:tracePt t="48681" x="6227763" y="4376738"/>
          <p14:tracePt t="48689" x="6253163" y="4394200"/>
          <p14:tracePt t="48697" x="6261100" y="4419600"/>
          <p14:tracePt t="48705" x="6261100" y="4427538"/>
          <p14:tracePt t="48713" x="6270625" y="4445000"/>
          <p14:tracePt t="48721" x="6278563" y="4460875"/>
          <p14:tracePt t="48728" x="6278563" y="4486275"/>
          <p14:tracePt t="48737" x="6278563" y="4503738"/>
          <p14:tracePt t="48745" x="6278563" y="4521200"/>
          <p14:tracePt t="48753" x="6261100" y="4529138"/>
          <p14:tracePt t="48760" x="6253163" y="4546600"/>
          <p14:tracePt t="48769" x="6245225" y="4554538"/>
          <p14:tracePt t="48777" x="6235700" y="4564063"/>
          <p14:tracePt t="48817" x="6219825" y="4564063"/>
          <p14:tracePt t="48833" x="6210300" y="4564063"/>
          <p14:tracePt t="48842" x="6202363" y="4564063"/>
          <p14:tracePt t="48849" x="6194425" y="4564063"/>
          <p14:tracePt t="48860" x="6184900" y="4564063"/>
          <p14:tracePt t="48865" x="6176963" y="4554538"/>
          <p14:tracePt t="48878" x="6167438" y="4554538"/>
          <p14:tracePt t="48881" x="6159500" y="4546600"/>
          <p14:tracePt t="48890" x="6151563" y="4546600"/>
          <p14:tracePt t="48913" x="6142038" y="4546600"/>
          <p14:tracePt t="48929" x="6134100" y="4546600"/>
          <p14:tracePt t="48937" x="6126163" y="4546600"/>
          <p14:tracePt t="48945" x="6108700" y="4538663"/>
          <p14:tracePt t="48961" x="6100763" y="4538663"/>
          <p14:tracePt t="48969" x="6083300" y="4529138"/>
          <p14:tracePt t="48978" x="6075363" y="4529138"/>
          <p14:tracePt t="48985" x="6057900" y="4529138"/>
          <p14:tracePt t="48994" x="6032500" y="4513263"/>
          <p14:tracePt t="49001" x="6015038" y="4503738"/>
          <p14:tracePt t="49011" x="5989638" y="4478338"/>
          <p14:tracePt t="49017" x="5981700" y="4470400"/>
          <p14:tracePt t="49027" x="5956300" y="4445000"/>
          <p14:tracePt t="49033" x="5946775" y="4427538"/>
          <p14:tracePt t="49043" x="5921375" y="4394200"/>
          <p14:tracePt t="49048" x="5905500" y="4359275"/>
          <p14:tracePt t="49059" x="5880100" y="4333875"/>
          <p14:tracePt t="49064" x="5870575" y="4308475"/>
          <p14:tracePt t="49073" x="5862638" y="4275138"/>
          <p14:tracePt t="49080" x="5853113" y="4275138"/>
          <p14:tracePt t="49088" x="5853113" y="4265613"/>
          <p14:tracePt t="49153" x="5862638" y="4275138"/>
          <p14:tracePt t="49161" x="5870575" y="4275138"/>
          <p14:tracePt t="49169" x="5888038" y="4283075"/>
          <p14:tracePt t="49177" x="5888038" y="4291013"/>
          <p14:tracePt t="49185" x="5921375" y="4291013"/>
          <p14:tracePt t="49193" x="5938838" y="4308475"/>
          <p14:tracePt t="49201" x="5972175" y="4308475"/>
          <p14:tracePt t="49211" x="5989638" y="4308475"/>
          <p14:tracePt t="49217" x="6015038" y="4308475"/>
          <p14:tracePt t="49227" x="6040438" y="4308475"/>
          <p14:tracePt t="49233" x="6057900" y="4308475"/>
          <p14:tracePt t="49243" x="6065838" y="4308475"/>
          <p14:tracePt t="49249" x="6075363" y="4325938"/>
          <p14:tracePt t="49260" x="6075363" y="4359275"/>
          <p14:tracePt t="49265" x="6075363" y="4419600"/>
          <p14:tracePt t="49277" x="6057900" y="4486275"/>
          <p14:tracePt t="49281" x="6040438" y="4572000"/>
          <p14:tracePt t="49292" x="6032500" y="4648200"/>
          <p14:tracePt t="49297" x="6024563" y="4749800"/>
          <p14:tracePt t="49306" x="6015038" y="4868863"/>
          <p14:tracePt t="49313" x="5981700" y="4972050"/>
          <p14:tracePt t="49321" x="5964238" y="5073650"/>
          <p14:tracePt t="49329" x="5930900" y="5157788"/>
          <p14:tracePt t="49337" x="5913438" y="5235575"/>
          <p14:tracePt t="49345" x="5880100" y="5319713"/>
          <p14:tracePt t="49353" x="5853113" y="5405438"/>
          <p14:tracePt t="49361" x="5819775" y="5481638"/>
          <p14:tracePt t="49369" x="5776913" y="5591175"/>
          <p14:tracePt t="49379" x="5718175" y="5676900"/>
          <p14:tracePt t="49385" x="5649913" y="5745163"/>
          <p14:tracePt t="49394" x="5591175" y="5803900"/>
          <p14:tracePt t="49401" x="5513388" y="5872163"/>
          <p14:tracePt t="49410" x="5446713" y="5940425"/>
          <p14:tracePt t="49417" x="5394325" y="6016625"/>
          <p14:tracePt t="49427" x="5343525" y="6049963"/>
          <p14:tracePt t="49434" x="5327650" y="6059488"/>
          <p14:tracePt t="49489" x="5327650" y="6067425"/>
          <p14:tracePt t="49523" x="5327650" y="6076950"/>
          <p14:tracePt t="49530" x="5327650" y="6084888"/>
          <p14:tracePt t="49546" x="5318125" y="6092825"/>
          <p14:tracePt t="49555" x="5310188" y="6092825"/>
          <p14:tracePt t="49570" x="5302250" y="6084888"/>
          <p14:tracePt t="49579" x="5310188" y="6042025"/>
          <p14:tracePt t="49587" x="5353050" y="5948363"/>
          <p14:tracePt t="49595" x="5403850" y="5821363"/>
          <p14:tracePt t="49602" x="5472113" y="5694363"/>
          <p14:tracePt t="49613" x="5522913" y="5591175"/>
          <p14:tracePt t="49617" x="5556250" y="5472113"/>
          <p14:tracePt t="49628" x="5599113" y="5362575"/>
          <p14:tracePt t="49634" x="5624513" y="5286375"/>
          <p14:tracePt t="49643" x="5641975" y="5200650"/>
          <p14:tracePt t="49649" x="5649913" y="5132388"/>
          <p14:tracePt t="49659" x="5649913" y="5073650"/>
          <p14:tracePt t="49665" x="5649913" y="5038725"/>
          <p14:tracePt t="49677" x="5649913" y="5005388"/>
          <p14:tracePt t="49681" x="5649913" y="4979988"/>
          <p14:tracePt t="49698" x="5649913" y="4962525"/>
          <p14:tracePt t="49706" x="5657850" y="4937125"/>
          <p14:tracePt t="49713" x="5667375" y="4911725"/>
          <p14:tracePt t="49722" x="5667375" y="4878388"/>
          <p14:tracePt t="49729" x="5675313" y="4852988"/>
          <p14:tracePt t="49736" x="5675313" y="4835525"/>
          <p14:tracePt t="49744" x="5683250" y="4810125"/>
          <p14:tracePt t="49753" x="5692775" y="4784725"/>
          <p14:tracePt t="49761" x="5700713" y="4759325"/>
          <p14:tracePt t="49769" x="5700713" y="4716463"/>
          <p14:tracePt t="49776" x="5718175" y="4683125"/>
          <p14:tracePt t="49784" x="5735638" y="4630738"/>
          <p14:tracePt t="49793" x="5761038" y="4572000"/>
          <p14:tracePt t="49801" x="5794375" y="4495800"/>
          <p14:tracePt t="49810" x="5819775" y="4452938"/>
          <p14:tracePt t="49817" x="5837238" y="4410075"/>
          <p14:tracePt t="49826" x="5837238" y="4402138"/>
          <p14:tracePt t="49833" x="5845175" y="4384675"/>
          <p14:tracePt t="49849" x="5845175" y="4376738"/>
          <p14:tracePt t="49859" x="5845175" y="4368800"/>
          <p14:tracePt t="49881" x="5845175" y="4359275"/>
          <p14:tracePt t="49889" x="5845175" y="4351338"/>
          <p14:tracePt t="49905" x="5827713" y="4351338"/>
          <p14:tracePt t="49913" x="5811838" y="4333875"/>
          <p14:tracePt t="49921" x="5786438" y="4316413"/>
          <p14:tracePt t="49929" x="5751513" y="4291013"/>
          <p14:tracePt t="49936" x="5735638" y="4265613"/>
          <p14:tracePt t="49944" x="5692775" y="4240213"/>
          <p14:tracePt t="49953" x="5675313" y="4224338"/>
          <p14:tracePt t="49961" x="5649913" y="4214813"/>
          <p14:tracePt t="49968" x="5616575" y="4197350"/>
          <p14:tracePt t="49978" x="5591175" y="4189413"/>
          <p14:tracePt t="49985" x="5573713" y="4181475"/>
          <p14:tracePt t="49994" x="5565775" y="4171950"/>
          <p14:tracePt t="50001" x="5538788" y="4164013"/>
          <p14:tracePt t="50010" x="5522913" y="4156075"/>
          <p14:tracePt t="50017" x="5505450" y="4146550"/>
          <p14:tracePt t="50026" x="5487988" y="4138613"/>
          <p14:tracePt t="50033" x="5480050" y="4138613"/>
          <p14:tracePt t="50042" x="5462588" y="4130675"/>
          <p14:tracePt t="50048" x="5429250" y="4113213"/>
          <p14:tracePt t="50059" x="5421313" y="4113213"/>
          <p14:tracePt t="50065" x="5403850" y="4095750"/>
          <p14:tracePt t="50074" x="5368925" y="4079875"/>
          <p14:tracePt t="50092" x="5360988" y="4079875"/>
          <p14:tracePt t="50097" x="5353050" y="4070350"/>
          <p14:tracePt t="50105" x="5343525" y="4070350"/>
          <p14:tracePt t="50112" x="5335588" y="4070350"/>
          <p14:tracePt t="50128" x="5327650" y="4062413"/>
          <p14:tracePt t="50136" x="5318125" y="4052888"/>
          <p14:tracePt t="50144" x="5292725" y="4044950"/>
          <p14:tracePt t="50152" x="5292725" y="4037013"/>
          <p14:tracePt t="50160" x="5284788" y="4037013"/>
          <p14:tracePt t="50169" x="5267325" y="4027488"/>
          <p14:tracePt t="50177" x="5259388" y="4019550"/>
          <p14:tracePt t="50185" x="5241925" y="4002088"/>
          <p14:tracePt t="50193" x="5208588" y="3968750"/>
          <p14:tracePt t="50201" x="5208588" y="3960813"/>
          <p14:tracePt t="50210" x="5173663" y="3943350"/>
          <p14:tracePt t="50217" x="5157788" y="3935413"/>
          <p14:tracePt t="50226" x="5122863" y="3908425"/>
          <p14:tracePt t="50241" x="5106988" y="3900488"/>
          <p14:tracePt t="50249" x="5080000" y="3883025"/>
          <p14:tracePt t="50258" x="5046663" y="3875088"/>
          <p14:tracePt t="50265" x="5013325" y="3867150"/>
          <p14:tracePt t="50274" x="5003800" y="3857625"/>
          <p14:tracePt t="50281" x="4970463" y="3849688"/>
          <p14:tracePt t="50291" x="4962525" y="3849688"/>
          <p14:tracePt t="50297" x="4935538" y="3849688"/>
          <p14:tracePt t="50305" x="4927600" y="3841750"/>
          <p14:tracePt t="50354" x="4927600" y="3832225"/>
          <p14:tracePt t="50411" x="4927600" y="3824288"/>
          <p14:tracePt t="50418" x="4927600" y="3816350"/>
          <p14:tracePt t="50427" x="4935538" y="3806825"/>
          <p14:tracePt t="50451" x="4945063" y="3798888"/>
          <p14:tracePt t="50454" x="4962525" y="3798888"/>
          <p14:tracePt t="50464" x="4970463" y="3781425"/>
          <p14:tracePt t="50465" x="4987925" y="3781425"/>
          <p14:tracePt t="50475" x="5021263" y="3763963"/>
          <p14:tracePt t="50481" x="5038725" y="3748088"/>
          <p14:tracePt t="50489" x="5064125" y="3730625"/>
          <p14:tracePt t="50496" x="5106988" y="3687763"/>
          <p14:tracePt t="50505" x="5132388" y="3646488"/>
          <p14:tracePt t="50513" x="5165725" y="3603625"/>
          <p14:tracePt t="50521" x="5173663" y="3586163"/>
          <p14:tracePt t="50528" x="5199063" y="3552825"/>
          <p14:tracePt t="50536" x="5233988" y="3509963"/>
          <p14:tracePt t="50545" x="5284788" y="3449638"/>
          <p14:tracePt t="50553" x="5343525" y="3373438"/>
          <p14:tracePt t="50561" x="5394325" y="3289300"/>
          <p14:tracePt t="50569" x="5454650" y="3178175"/>
          <p14:tracePt t="50576" x="5530850" y="3067050"/>
          <p14:tracePt t="50584" x="5591175" y="2957513"/>
          <p14:tracePt t="50593" x="5657850" y="2838450"/>
          <p14:tracePt t="50601" x="5743575" y="2686050"/>
          <p14:tracePt t="50610" x="5811838" y="2557463"/>
          <p14:tracePt t="50617" x="5862638" y="2447925"/>
          <p14:tracePt t="50626" x="5895975" y="2354263"/>
          <p14:tracePt t="50633" x="5930900" y="2268538"/>
          <p14:tracePt t="50643" x="5972175" y="2192338"/>
          <p14:tracePt t="50648" x="6015038" y="2116138"/>
          <p14:tracePt t="50658" x="6049963" y="2065338"/>
          <p14:tracePt t="50665" x="6083300" y="2022475"/>
          <p14:tracePt t="50675" x="6116638" y="1979613"/>
          <p14:tracePt t="50681" x="6134100" y="1954213"/>
          <p14:tracePt t="50689" x="6151563" y="1946275"/>
          <p14:tracePt t="50697" x="6159500" y="1928813"/>
          <p14:tracePt t="50705" x="6176963" y="1911350"/>
          <p14:tracePt t="50713" x="6176963" y="1895475"/>
          <p14:tracePt t="50721" x="6194425" y="1870075"/>
          <p14:tracePt t="50729" x="6210300" y="1852613"/>
          <p14:tracePt t="50737" x="6219825" y="1835150"/>
          <p14:tracePt t="50745" x="6227763" y="1819275"/>
          <p14:tracePt t="50753" x="6227763" y="1809750"/>
          <p14:tracePt t="50761" x="6235700" y="1793875"/>
          <p14:tracePt t="50769" x="6245225" y="1766888"/>
          <p14:tracePt t="50776" x="6278563" y="1733550"/>
          <p14:tracePt t="50785" x="6296025" y="1700213"/>
          <p14:tracePt t="50793" x="6303963" y="1674813"/>
          <p14:tracePt t="50801" x="6321425" y="1639888"/>
          <p14:tracePt t="50810" x="6321425" y="1622425"/>
          <p14:tracePt t="50817" x="6329363" y="1606550"/>
          <p14:tracePt t="50826" x="6338888" y="1597025"/>
          <p14:tracePt t="50833" x="6346825" y="1563688"/>
          <p14:tracePt t="50843" x="6346825" y="1555750"/>
          <p14:tracePt t="50849" x="6354763" y="1538288"/>
          <p14:tracePt t="50859" x="6364288" y="1530350"/>
          <p14:tracePt t="50865" x="6364288" y="1504950"/>
          <p14:tracePt t="50875" x="6372225" y="1462088"/>
          <p14:tracePt t="50881" x="6372225" y="1444625"/>
          <p14:tracePt t="50893" x="6380163" y="1419225"/>
          <p14:tracePt t="50896" x="6389688" y="1401763"/>
          <p14:tracePt t="50905" x="6389688" y="1376363"/>
          <p14:tracePt t="50913" x="6389688" y="1350963"/>
          <p14:tracePt t="50920" x="6389688" y="1325563"/>
          <p14:tracePt t="50928" x="6389688" y="1292225"/>
          <p14:tracePt t="50937" x="6389688" y="1266825"/>
          <p14:tracePt t="50945" x="6389688" y="1231900"/>
          <p14:tracePt t="50953" x="6389688" y="1216025"/>
          <p14:tracePt t="50961" x="6389688" y="1198563"/>
          <p14:tracePt t="50976" x="6389688" y="1189038"/>
          <p14:tracePt t="50984" x="6389688" y="1173163"/>
          <p14:tracePt t="51001" x="6389688" y="1163638"/>
          <p14:tracePt t="51010" x="6380163" y="1147763"/>
          <p14:tracePt t="51026" x="6372225" y="1138238"/>
          <p14:tracePt t="51074" x="6372225" y="1130300"/>
          <p14:tracePt t="51310" x="6372225" y="1138238"/>
          <p14:tracePt t="51318" x="6372225" y="1147763"/>
          <p14:tracePt t="51327" x="6372225" y="1155700"/>
          <p14:tracePt t="51334" x="6372225" y="1173163"/>
          <p14:tracePt t="51351" x="6372225" y="1181100"/>
          <p14:tracePt t="51366" x="6372225" y="1189038"/>
          <p14:tracePt t="51379" x="6372225" y="1198563"/>
          <p14:tracePt t="51414" x="6354763" y="1198563"/>
          <p14:tracePt t="51430" x="6338888" y="1198563"/>
          <p14:tracePt t="51443" x="6329363" y="1198563"/>
          <p14:tracePt t="51449" x="6311900" y="1198563"/>
          <p14:tracePt t="51464" x="6303963" y="1198563"/>
          <p14:tracePt t="51477" x="6286500" y="1189038"/>
          <p14:tracePt t="51484" x="6253163" y="1163638"/>
          <p14:tracePt t="51493" x="6253163" y="1155700"/>
          <p14:tracePt t="51501" x="6227763" y="1130300"/>
          <p14:tracePt t="51509" x="6202363" y="1104900"/>
          <p14:tracePt t="51517" x="6176963" y="1079500"/>
          <p14:tracePt t="51526" x="6167438" y="1054100"/>
          <p14:tracePt t="51533" x="6151563" y="1036638"/>
          <p14:tracePt t="51543" x="6126163" y="1011238"/>
          <p14:tracePt t="51549" x="6108700" y="993775"/>
          <p14:tracePt t="51558" x="6091238" y="968375"/>
          <p14:tracePt t="51565" x="6083300" y="952500"/>
          <p14:tracePt t="51576" x="6065838" y="917575"/>
          <p14:tracePt t="51581" x="6057900" y="892175"/>
          <p14:tracePt t="51591" x="6049963" y="874713"/>
          <p14:tracePt t="51597" x="6049963" y="866775"/>
          <p14:tracePt t="51606" x="6049963" y="841375"/>
          <p14:tracePt t="51613" x="6049963" y="823913"/>
          <p14:tracePt t="51621" x="6049963" y="815975"/>
          <p14:tracePt t="51629" x="6049963" y="808038"/>
          <p14:tracePt t="51645" x="6049963" y="781050"/>
          <p14:tracePt t="51653" x="6057900" y="747713"/>
          <p14:tracePt t="51661" x="6057900" y="739775"/>
          <p14:tracePt t="51669" x="6065838" y="739775"/>
          <p14:tracePt t="51677" x="6065838" y="722313"/>
          <p14:tracePt t="51685" x="6065838" y="714375"/>
          <p14:tracePt t="51693" x="6075363" y="704850"/>
          <p14:tracePt t="51701" x="6075363" y="696913"/>
          <p14:tracePt t="51717" x="6083300" y="688975"/>
          <p14:tracePt t="51732" x="6091238" y="679450"/>
          <p14:tracePt t="51743" x="6100763" y="671513"/>
          <p14:tracePt t="51759" x="6108700" y="663575"/>
          <p14:tracePt t="51764" x="6116638" y="663575"/>
          <p14:tracePt t="51781" x="6116638" y="654050"/>
          <p14:tracePt t="51813" x="6126163" y="646113"/>
          <p14:tracePt t="51830" x="6126163" y="628650"/>
          <p14:tracePt t="51846" x="6134100" y="620713"/>
          <p14:tracePt t="51974" x="6134100" y="628650"/>
          <p14:tracePt t="51982" x="6134100" y="663575"/>
          <p14:tracePt t="51992" x="6134100" y="679450"/>
          <p14:tracePt t="51998" x="6134100" y="704850"/>
          <p14:tracePt t="52010" x="6134100" y="739775"/>
          <p14:tracePt t="52015" x="6134100" y="798513"/>
          <p14:tracePt t="52023" x="6134100" y="858838"/>
          <p14:tracePt t="52030" x="6142038" y="917575"/>
          <p14:tracePt t="52037" x="6142038" y="952500"/>
          <p14:tracePt t="52045" x="6151563" y="985838"/>
          <p14:tracePt t="52053" x="6159500" y="1019175"/>
          <p14:tracePt t="52061" x="6159500" y="1044575"/>
          <p14:tracePt t="52069" x="6167438" y="1079500"/>
          <p14:tracePt t="52077" x="6176963" y="1104900"/>
          <p14:tracePt t="52085" x="6184900" y="1130300"/>
          <p14:tracePt t="52094" x="6194425" y="1163638"/>
          <p14:tracePt t="52101" x="6202363" y="1189038"/>
          <p14:tracePt t="52110" x="6219825" y="1223963"/>
          <p14:tracePt t="52117" x="6219825" y="1231900"/>
          <p14:tracePt t="52133" x="6219825" y="1249363"/>
          <p14:tracePt t="52292" x="6219825" y="1257300"/>
          <p14:tracePt t="52309" x="6219825" y="1266825"/>
          <p14:tracePt t="52317" x="6219825" y="1274763"/>
          <p14:tracePt t="52325" x="6219825" y="1292225"/>
          <p14:tracePt t="52332" x="6227763" y="1308100"/>
          <p14:tracePt t="52342" x="6227763" y="1333500"/>
          <p14:tracePt t="52349" x="6235700" y="1350963"/>
          <p14:tracePt t="52358" x="6235700" y="1360488"/>
          <p14:tracePt t="52364" x="6235700" y="1393825"/>
          <p14:tracePt t="52375" x="6235700" y="1411288"/>
          <p14:tracePt t="52381" x="6235700" y="1444625"/>
          <p14:tracePt t="52389" x="6227763" y="1487488"/>
          <p14:tracePt t="52396" x="6219825" y="1530350"/>
          <p14:tracePt t="52406" x="6210300" y="1589088"/>
          <p14:tracePt t="52413" x="6202363" y="1631950"/>
          <p14:tracePt t="52421" x="6194425" y="1682750"/>
          <p14:tracePt t="52429" x="6184900" y="1725613"/>
          <p14:tracePt t="52438" x="6176963" y="1776413"/>
          <p14:tracePt t="52446" x="6176963" y="1809750"/>
          <p14:tracePt t="52452" x="6167438" y="1835150"/>
          <p14:tracePt t="52460" x="6159500" y="1878013"/>
          <p14:tracePt t="52469" x="6159500" y="1885950"/>
          <p14:tracePt t="52477" x="6151563" y="1903413"/>
          <p14:tracePt t="52485" x="6151563" y="1911350"/>
          <p14:tracePt t="52492" x="6142038" y="1946275"/>
          <p14:tracePt t="52500" x="6142038" y="1971675"/>
          <p14:tracePt t="52509" x="6142038" y="2005013"/>
          <p14:tracePt t="52516" x="6142038" y="2047875"/>
          <p14:tracePt t="52526" x="6142038" y="2073275"/>
          <p14:tracePt t="52532" x="6142038" y="2108200"/>
          <p14:tracePt t="52542" x="6142038" y="2124075"/>
          <p14:tracePt t="52549" x="6142038" y="2133600"/>
          <p14:tracePt t="52558" x="6142038" y="2149475"/>
          <p14:tracePt t="52565" x="6142038" y="2159000"/>
          <p14:tracePt t="52575" x="6142038" y="2166938"/>
          <p14:tracePt t="52581" x="6142038" y="2192338"/>
          <p14:tracePt t="52591" x="6142038" y="2200275"/>
          <p14:tracePt t="52597" x="6142038" y="2217738"/>
          <p14:tracePt t="52606" x="6142038" y="2227263"/>
          <p14:tracePt t="52711" x="6142038" y="2235200"/>
          <p14:tracePt t="52718" x="6134100" y="2243138"/>
          <p14:tracePt t="52727" x="6126163" y="2260600"/>
          <p14:tracePt t="52734" x="6116638" y="2260600"/>
          <p14:tracePt t="52745" x="6091238" y="2268538"/>
          <p14:tracePt t="52750" x="6065838" y="2278063"/>
          <p14:tracePt t="52760" x="6024563" y="2293938"/>
          <p14:tracePt t="52765" x="6007100" y="2293938"/>
          <p14:tracePt t="52778" x="5989638" y="2293938"/>
          <p14:tracePt t="52781" x="5981700" y="2293938"/>
          <p14:tracePt t="52793" x="5972175" y="2293938"/>
          <p14:tracePt t="52797" x="5956300" y="2286000"/>
          <p14:tracePt t="52806" x="5946775" y="2278063"/>
          <p14:tracePt t="52813" x="5938838" y="2252663"/>
          <p14:tracePt t="52822" x="5921375" y="2209800"/>
          <p14:tracePt t="52830" x="5921375" y="2184400"/>
          <p14:tracePt t="52837" x="5921375" y="2159000"/>
          <p14:tracePt t="52845" x="5921375" y="2124075"/>
          <p14:tracePt t="52854" x="5921375" y="2082800"/>
          <p14:tracePt t="52861" x="5930900" y="2022475"/>
          <p14:tracePt t="52869" x="5946775" y="1971675"/>
          <p14:tracePt t="52878" x="5972175" y="1920875"/>
          <p14:tracePt t="52894" x="6032500" y="1809750"/>
          <p14:tracePt t="52901" x="6075363" y="1758950"/>
          <p14:tracePt t="52912" x="6108700" y="1725613"/>
          <p14:tracePt t="52917" x="6142038" y="1708150"/>
          <p14:tracePt t="52926" x="6176963" y="1682750"/>
          <p14:tracePt t="52933" x="6202363" y="1665288"/>
          <p14:tracePt t="52943" x="6245225" y="1657350"/>
          <p14:tracePt t="52949" x="6278563" y="1657350"/>
          <p14:tracePt t="52959" x="6286500" y="1674813"/>
          <p14:tracePt t="52965" x="6296025" y="1690688"/>
          <p14:tracePt t="52976" x="6311900" y="1708150"/>
          <p14:tracePt t="52981" x="6321425" y="1725613"/>
          <p14:tracePt t="52993" x="6346825" y="1766888"/>
          <p14:tracePt t="52997" x="6354763" y="1801813"/>
          <p14:tracePt t="53008" x="6364288" y="1844675"/>
          <p14:tracePt t="53013" x="6372225" y="1870075"/>
          <p14:tracePt t="53022" x="6380163" y="1895475"/>
          <p14:tracePt t="53029" x="6389688" y="1903413"/>
          <p14:tracePt t="53037" x="6389688" y="1920875"/>
          <p14:tracePt t="53045" x="6389688" y="1938338"/>
          <p14:tracePt t="53053" x="6389688" y="1946275"/>
          <p14:tracePt t="53061" x="6380163" y="1963738"/>
          <p14:tracePt t="53069" x="6380163" y="1971675"/>
          <p14:tracePt t="53077" x="6364288" y="1989138"/>
          <p14:tracePt t="53085" x="6354763" y="2005013"/>
          <p14:tracePt t="53101" x="6346825" y="2014538"/>
          <p14:tracePt t="53110" x="6338888" y="2022475"/>
          <p14:tracePt t="53117" x="6338888" y="2030413"/>
          <p14:tracePt t="53143" x="6329363" y="2030413"/>
          <p14:tracePt t="53158" x="6311900" y="2030413"/>
          <p14:tracePt t="53175" x="6303963" y="2022475"/>
          <p14:tracePt t="53181" x="6296025" y="2014538"/>
          <p14:tracePt t="53192" x="6286500" y="2005013"/>
          <p14:tracePt t="53295" x="6278563" y="2014538"/>
          <p14:tracePt t="53311" x="6278563" y="2030413"/>
          <p14:tracePt t="53321" x="6270625" y="2039938"/>
          <p14:tracePt t="53328" x="6261100" y="2047875"/>
          <p14:tracePt t="53342" x="6253163" y="2047875"/>
          <p14:tracePt t="53348" x="6253163" y="2055813"/>
          <p14:tracePt t="53358" x="6245225" y="2055813"/>
          <p14:tracePt t="53364" x="6219825" y="2055813"/>
          <p14:tracePt t="53374" x="6210300" y="2055813"/>
          <p14:tracePt t="53380" x="6194425" y="2055813"/>
          <p14:tracePt t="53391" x="6184900" y="2047875"/>
          <p14:tracePt t="53397" x="6159500" y="2039938"/>
          <p14:tracePt t="53405" x="6134100" y="2014538"/>
          <p14:tracePt t="53412" x="6126163" y="2014538"/>
          <p14:tracePt t="53420" x="6091238" y="1997075"/>
          <p14:tracePt t="53428" x="6083300" y="1979613"/>
          <p14:tracePt t="53436" x="6075363" y="1971675"/>
          <p14:tracePt t="53446" x="6049963" y="1963738"/>
          <p14:tracePt t="53452" x="6032500" y="1963738"/>
          <p14:tracePt t="53460" x="6024563" y="1963738"/>
          <p14:tracePt t="53468" x="6015038" y="1963738"/>
          <p14:tracePt t="53476" x="5997575" y="1971675"/>
          <p14:tracePt t="53484" x="5972175" y="1997075"/>
          <p14:tracePt t="53493" x="5930900" y="2039938"/>
          <p14:tracePt t="53501" x="5905500" y="2065338"/>
          <p14:tracePt t="53509" x="5862638" y="2108200"/>
          <p14:tracePt t="53516" x="5845175" y="2133600"/>
          <p14:tracePt t="53526" x="5811838" y="2166938"/>
          <p14:tracePt t="53532" x="5786438" y="2209800"/>
          <p14:tracePt t="53543" x="5751513" y="2260600"/>
          <p14:tracePt t="53548" x="5700713" y="2328863"/>
          <p14:tracePt t="53559" x="5657850" y="2379663"/>
          <p14:tracePt t="53564" x="5624513" y="2430463"/>
          <p14:tracePt t="53575" x="5591175" y="2481263"/>
          <p14:tracePt t="53581" x="5565775" y="2498725"/>
          <p14:tracePt t="53591" x="5556250" y="2506663"/>
          <p14:tracePt t="53607" x="5548313" y="2516188"/>
          <p14:tracePt t="53613" x="5538788" y="2516188"/>
          <p14:tracePt t="53718" x="5548313" y="2516188"/>
          <p14:tracePt t="53728" x="5581650" y="2516188"/>
          <p14:tracePt t="53734" x="5607050" y="2516188"/>
          <p14:tracePt t="53744" x="5641975" y="2516188"/>
          <p14:tracePt t="53751" x="5700713" y="2516188"/>
          <p14:tracePt t="53760" x="5768975" y="2516188"/>
          <p14:tracePt t="53767" x="5837238" y="2516188"/>
          <p14:tracePt t="53779" x="5930900" y="2516188"/>
          <p14:tracePt t="53782" x="6040438" y="2516188"/>
          <p14:tracePt t="53793" x="6159500" y="2516188"/>
          <p14:tracePt t="53797" x="6261100" y="2524125"/>
          <p14:tracePt t="53806" x="6346825" y="2557463"/>
          <p14:tracePt t="53814" x="6397625" y="2592388"/>
          <p14:tracePt t="53822" x="6423025" y="2617788"/>
          <p14:tracePt t="53829" x="6440488" y="2668588"/>
          <p14:tracePt t="53837" x="6448425" y="2727325"/>
          <p14:tracePt t="53845" x="6448425" y="2787650"/>
          <p14:tracePt t="53853" x="6440488" y="2830513"/>
          <p14:tracePt t="53860" x="6415088" y="2881313"/>
          <p14:tracePt t="53869" x="6389688" y="2914650"/>
          <p14:tracePt t="53876" x="6364288" y="2940050"/>
          <p14:tracePt t="53893" x="6303963" y="2974975"/>
          <p14:tracePt t="53901" x="6270625" y="2982913"/>
          <p14:tracePt t="53909" x="6235700" y="2982913"/>
          <p14:tracePt t="53916" x="6210300" y="2982913"/>
          <p14:tracePt t="53927" x="6167438" y="2974975"/>
          <p14:tracePt t="53933" x="6167438" y="2965450"/>
          <p14:tracePt t="53942" x="6151563" y="2940050"/>
          <p14:tracePt t="53959" x="6151563" y="2932113"/>
          <p14:tracePt t="53975" x="6151563" y="2922588"/>
          <p14:tracePt t="53981" x="6167438" y="2906713"/>
          <p14:tracePt t="53991" x="6184900" y="2897188"/>
          <p14:tracePt t="53997" x="6194425" y="2897188"/>
          <p14:tracePt t="54021" x="6210300" y="2906713"/>
          <p14:tracePt t="54029" x="6227763" y="2906713"/>
          <p14:tracePt t="54037" x="6270625" y="2897188"/>
          <p14:tracePt t="54086" x="6338888" y="2906713"/>
          <p14:tracePt t="54095" x="6338888" y="2914650"/>
          <p14:tracePt t="54102" x="6397625" y="2940050"/>
          <p14:tracePt t="54113" x="6448425" y="2974975"/>
          <p14:tracePt t="54118" x="6473825" y="3008313"/>
          <p14:tracePt t="54133" x="6473825" y="3016250"/>
          <p14:tracePt t="54143" x="6473825" y="3025775"/>
          <p14:tracePt t="54150" x="6465888" y="3016250"/>
          <p14:tracePt t="54158" x="6465888" y="3008313"/>
          <p14:tracePt t="54165" x="6448425" y="2982913"/>
          <p14:tracePt t="54174" x="6430963" y="2957513"/>
          <p14:tracePt t="54181" x="6397625" y="2914650"/>
          <p14:tracePt t="54191" x="6364288" y="2881313"/>
          <p14:tracePt t="54197" x="6311900" y="2830513"/>
          <p14:tracePt t="54208" x="6253163" y="2795588"/>
          <p14:tracePt t="54217" x="6176963" y="2752725"/>
          <p14:tracePt t="54226" x="6108700" y="2693988"/>
          <p14:tracePt t="54233" x="6065838" y="2643188"/>
          <p14:tracePt t="54242" x="6040438" y="2582863"/>
          <p14:tracePt t="54249" x="6032500" y="2516188"/>
          <p14:tracePt t="54258" x="6024563" y="2455863"/>
          <p14:tracePt t="54265" x="6007100" y="2387600"/>
          <p14:tracePt t="54274" x="5997575" y="2328863"/>
          <p14:tracePt t="54281" x="5972175" y="2260600"/>
          <p14:tracePt t="54291" x="5964238" y="2192338"/>
          <p14:tracePt t="54297" x="5956300" y="2116138"/>
          <p14:tracePt t="54305" x="5946775" y="2047875"/>
          <p14:tracePt t="54313" x="5938838" y="2005013"/>
          <p14:tracePt t="54321" x="5938838" y="1963738"/>
          <p14:tracePt t="54329" x="5938838" y="1938338"/>
          <p14:tracePt t="54337" x="5938838" y="1911350"/>
          <p14:tracePt t="54353" x="5938838" y="1903413"/>
          <p14:tracePt t="54537" x="5938838" y="1911350"/>
          <p14:tracePt t="54546" x="5930900" y="1911350"/>
          <p14:tracePt t="54554" x="5930900" y="1928813"/>
          <p14:tracePt t="54562" x="5913438" y="1946275"/>
          <p14:tracePt t="54570" x="5905500" y="1989138"/>
          <p14:tracePt t="54579" x="5888038" y="2022475"/>
          <p14:tracePt t="54586" x="5862638" y="2065338"/>
          <p14:tracePt t="54594" x="5827713" y="2108200"/>
          <p14:tracePt t="54602" x="5802313" y="2124075"/>
          <p14:tracePt t="54611" x="5768975" y="2159000"/>
          <p14:tracePt t="54618" x="5718175" y="2192338"/>
          <p14:tracePt t="54628" x="5649913" y="2227263"/>
          <p14:tracePt t="54633" x="5581650" y="2252663"/>
          <p14:tracePt t="54643" x="5513388" y="2278063"/>
          <p14:tracePt t="54649" x="5421313" y="2311400"/>
          <p14:tracePt t="54659" x="5335588" y="2336800"/>
          <p14:tracePt t="54665" x="5249863" y="2371725"/>
          <p14:tracePt t="54674" x="5165725" y="2413000"/>
          <p14:tracePt t="54681" x="5089525" y="2438400"/>
          <p14:tracePt t="54692" x="5013325" y="2463800"/>
          <p14:tracePt t="54697" x="4962525" y="2489200"/>
          <p14:tracePt t="54707" x="4927600" y="2516188"/>
          <p14:tracePt t="54713" x="4894263" y="2524125"/>
          <p14:tracePt t="54720" x="4868863" y="2541588"/>
          <p14:tracePt t="54736" x="4851400" y="2549525"/>
          <p14:tracePt t="54760" x="4843463" y="2549525"/>
          <p14:tracePt t="54769" x="4833938" y="2549525"/>
          <p14:tracePt t="54776" x="4826000" y="2549525"/>
          <p14:tracePt t="54785" x="4818063" y="2549525"/>
          <p14:tracePt t="54792" x="4800600" y="2549525"/>
          <p14:tracePt t="54800" x="4775200" y="2532063"/>
          <p14:tracePt t="54808" x="4757738" y="2524125"/>
          <p14:tracePt t="54817" x="4724400" y="2498725"/>
          <p14:tracePt t="54833" x="4706938" y="2481263"/>
          <p14:tracePt t="54890" x="4724400" y="2481263"/>
          <p14:tracePt t="54898" x="4740275" y="2481263"/>
          <p14:tracePt t="54908" x="4757738" y="2481263"/>
          <p14:tracePt t="54914" x="4783138" y="2473325"/>
          <p14:tracePt t="54927" x="4843463" y="2455863"/>
          <p14:tracePt t="54930" x="4910138" y="2438400"/>
          <p14:tracePt t="54938" x="5003800" y="2405063"/>
          <p14:tracePt t="54945" x="5122863" y="2354263"/>
          <p14:tracePt t="54953" x="5233988" y="2319338"/>
          <p14:tracePt t="54962" x="5368925" y="2252663"/>
          <p14:tracePt t="54969" x="5522913" y="2166938"/>
          <p14:tracePt t="54977" x="5683250" y="2082800"/>
          <p14:tracePt t="54985" x="5776913" y="2014538"/>
          <p14:tracePt t="54995" x="5870575" y="1954213"/>
          <p14:tracePt t="55001" x="5946775" y="1878013"/>
          <p14:tracePt t="55010" x="6007100" y="1819275"/>
          <p14:tracePt t="55017" x="6049963" y="1766888"/>
          <p14:tracePt t="55027" x="6100763" y="1716088"/>
          <p14:tracePt t="55033" x="6134100" y="1665288"/>
          <p14:tracePt t="55042" x="6151563" y="1622425"/>
          <p14:tracePt t="55049" x="6167438" y="1589088"/>
          <p14:tracePt t="55059" x="6176963" y="1563688"/>
          <p14:tracePt t="55065" x="6184900" y="1555750"/>
          <p14:tracePt t="55075" x="6184900" y="1546225"/>
          <p14:tracePt t="55081" x="6184900" y="1538288"/>
          <p14:tracePt t="55130" x="6184900" y="1555750"/>
          <p14:tracePt t="55138" x="6176963" y="1581150"/>
          <p14:tracePt t="55147" x="6167438" y="1657350"/>
          <p14:tracePt t="55154" x="6151563" y="1733550"/>
          <p14:tracePt t="55161" x="6134100" y="1835150"/>
          <p14:tracePt t="55169" x="6100763" y="1954213"/>
          <p14:tracePt t="55177" x="6075363" y="2082800"/>
          <p14:tracePt t="55185" x="6049963" y="2235200"/>
          <p14:tracePt t="55195" x="6032500" y="2413000"/>
          <p14:tracePt t="55201" x="6007100" y="2566988"/>
          <p14:tracePt t="55210" x="5997575" y="2727325"/>
          <p14:tracePt t="55217" x="5997575" y="2897188"/>
          <p14:tracePt t="55226" x="5997575" y="3033713"/>
          <p14:tracePt t="55233" x="5997575" y="3160713"/>
          <p14:tracePt t="55243" x="5997575" y="3279775"/>
          <p14:tracePt t="55249" x="5997575" y="3382963"/>
          <p14:tracePt t="55259" x="6007100" y="3475038"/>
          <p14:tracePt t="55265" x="6024563" y="3527425"/>
          <p14:tracePt t="55275" x="6049963" y="3560763"/>
          <p14:tracePt t="55281" x="6049963" y="3568700"/>
          <p14:tracePt t="55363" x="6032500" y="3560763"/>
          <p14:tracePt t="55370" x="6015038" y="3543300"/>
          <p14:tracePt t="55378" x="5989638" y="3527425"/>
          <p14:tracePt t="55386" x="5964238" y="3527425"/>
          <p14:tracePt t="55396" x="5930900" y="3517900"/>
          <p14:tracePt t="55402" x="5870575" y="3517900"/>
          <p14:tracePt t="55413" x="5802313" y="3517900"/>
          <p14:tracePt t="55417" x="5708650" y="3527425"/>
          <p14:tracePt t="55426" x="5607050" y="3560763"/>
          <p14:tracePt t="55434" x="5497513" y="3586163"/>
          <p14:tracePt t="55442" x="5360988" y="3629025"/>
          <p14:tracePt t="55449" x="5241925" y="3671888"/>
          <p14:tracePt t="55458" x="5122863" y="3705225"/>
          <p14:tracePt t="55465" x="5013325" y="3748088"/>
          <p14:tracePt t="55475" x="4935538" y="3763963"/>
          <p14:tracePt t="55480" x="4876800" y="3781425"/>
          <p14:tracePt t="55491" x="4833938" y="3790950"/>
          <p14:tracePt t="55512" x="4826000" y="3790950"/>
          <p14:tracePt t="55520" x="4818063" y="3790950"/>
          <p14:tracePt t="55592" x="4826000" y="3790950"/>
          <p14:tracePt t="55601" x="4843463" y="3790950"/>
          <p14:tracePt t="55609" x="4868863" y="3790950"/>
          <p14:tracePt t="55617" x="4894263" y="3790950"/>
          <p14:tracePt t="55625" x="4935538" y="3790950"/>
          <p14:tracePt t="55632" x="4987925" y="3790950"/>
          <p14:tracePt t="55642" x="5054600" y="3790950"/>
          <p14:tracePt t="55649" x="5122863" y="3790950"/>
          <p14:tracePt t="55658" x="5208588" y="3790950"/>
          <p14:tracePt t="55665" x="5284788" y="3790950"/>
          <p14:tracePt t="55675" x="5353050" y="3798888"/>
          <p14:tracePt t="55680" x="5411788" y="3798888"/>
          <p14:tracePt t="55691" x="5462588" y="3806825"/>
          <p14:tracePt t="55697" x="5505450" y="3816350"/>
          <p14:tracePt t="55708" x="5556250" y="3832225"/>
          <p14:tracePt t="55713" x="5607050" y="3841750"/>
          <p14:tracePt t="55721" x="5649913" y="3857625"/>
          <p14:tracePt t="55729" x="5692775" y="3875088"/>
          <p14:tracePt t="55736" x="5718175" y="3892550"/>
          <p14:tracePt t="55745" x="5743575" y="3925888"/>
          <p14:tracePt t="55753" x="5761038" y="3951288"/>
          <p14:tracePt t="55760" x="5761038" y="3976688"/>
          <p14:tracePt t="55769" x="5768975" y="4002088"/>
          <p14:tracePt t="55777" x="5786438" y="4044950"/>
          <p14:tracePt t="55785" x="5802313" y="4070350"/>
          <p14:tracePt t="55793" x="5802313" y="4087813"/>
          <p14:tracePt t="55801" x="5811838" y="4113213"/>
          <p14:tracePt t="55809" x="5819775" y="4146550"/>
          <p14:tracePt t="55817" x="5827713" y="4171950"/>
          <p14:tracePt t="55826" x="5837238" y="4214813"/>
          <p14:tracePt t="55833" x="5845175" y="4265613"/>
          <p14:tracePt t="55842" x="5862638" y="4308475"/>
          <p14:tracePt t="55849" x="5880100" y="4359275"/>
          <p14:tracePt t="55858" x="5888038" y="4368800"/>
          <p14:tracePt t="55865" x="5895975" y="4394200"/>
          <p14:tracePt t="55875" x="5905500" y="4419600"/>
          <p14:tracePt t="55881" x="5913438" y="4435475"/>
          <p14:tracePt t="55891" x="5913438" y="4445000"/>
          <p14:tracePt t="55897" x="5913438" y="4452938"/>
          <p14:tracePt t="55913" x="5921375" y="4460875"/>
          <p14:tracePt t="55922" x="5930900" y="4503738"/>
          <p14:tracePt t="55929" x="5938838" y="4513263"/>
          <p14:tracePt t="55937" x="5956300" y="4538663"/>
          <p14:tracePt t="55945" x="5956300" y="4554538"/>
          <p14:tracePt t="55953" x="5972175" y="4564063"/>
          <p14:tracePt t="55961" x="5972175" y="4572000"/>
          <p14:tracePt t="56043" x="5938838" y="4546600"/>
          <p14:tracePt t="56050" x="5905500" y="4529138"/>
          <p14:tracePt t="56059" x="5880100" y="4513263"/>
          <p14:tracePt t="56066" x="5827713" y="4478338"/>
          <p14:tracePt t="56079" x="5786438" y="4452938"/>
          <p14:tracePt t="56084" x="5735638" y="4419600"/>
          <p14:tracePt t="56095" x="5667375" y="4376738"/>
          <p14:tracePt t="56100" x="5591175" y="4341813"/>
          <p14:tracePt t="56109" x="5522913" y="4308475"/>
          <p14:tracePt t="56113" x="5437188" y="4275138"/>
          <p14:tracePt t="56122" x="5353050" y="4249738"/>
          <p14:tracePt t="56129" x="5276850" y="4232275"/>
          <p14:tracePt t="56138" x="5199063" y="4206875"/>
          <p14:tracePt t="56145" x="5132388" y="4181475"/>
          <p14:tracePt t="56154" x="5064125" y="4171950"/>
          <p14:tracePt t="56161" x="4987925" y="4156075"/>
          <p14:tracePt t="56169" x="4919663" y="4113213"/>
          <p14:tracePt t="56177" x="4859338" y="4070350"/>
          <p14:tracePt t="56186" x="4783138" y="4027488"/>
          <p14:tracePt t="56195" x="4706938" y="3968750"/>
          <p14:tracePt t="56201" x="4656138" y="3925888"/>
          <p14:tracePt t="56213" x="4613275" y="3883025"/>
          <p14:tracePt t="56217" x="4562475" y="3832225"/>
          <p14:tracePt t="56227" x="4511675" y="3773488"/>
          <p14:tracePt t="56233" x="4468813" y="3713163"/>
          <p14:tracePt t="56242" x="4435475" y="3679825"/>
          <p14:tracePt t="56249" x="4400550" y="3646488"/>
          <p14:tracePt t="56259" x="4392613" y="3619500"/>
          <p14:tracePt t="56314" x="4392613" y="3611563"/>
          <p14:tracePt t="56330" x="4425950" y="3619500"/>
          <p14:tracePt t="56338" x="4468813" y="3636963"/>
          <p14:tracePt t="56347" x="4529138" y="3654425"/>
          <p14:tracePt t="56354" x="4613275" y="3662363"/>
          <p14:tracePt t="56362" x="4732338" y="3687763"/>
          <p14:tracePt t="56370" x="4833938" y="3671888"/>
          <p14:tracePt t="56379" x="4935538" y="3646488"/>
          <p14:tracePt t="56386" x="5054600" y="3603625"/>
          <p14:tracePt t="56394" x="5173663" y="3568700"/>
          <p14:tracePt t="56402" x="5276850" y="3517900"/>
          <p14:tracePt t="56413" x="5368925" y="3475038"/>
          <p14:tracePt t="56417" x="5446713" y="3433763"/>
          <p14:tracePt t="56427" x="5497513" y="3390900"/>
          <p14:tracePt t="56434" x="5548313" y="3348038"/>
          <p14:tracePt t="56446" x="5581650" y="3314700"/>
          <p14:tracePt t="56449" x="5599113" y="3289300"/>
          <p14:tracePt t="56458" x="5616575" y="3271838"/>
          <p14:tracePt t="56464" x="5624513" y="3254375"/>
          <p14:tracePt t="56475" x="5632450" y="3246438"/>
          <p14:tracePt t="56481" x="5649913" y="3228975"/>
          <p14:tracePt t="56492" x="5657850" y="3221038"/>
          <p14:tracePt t="56497" x="5675313" y="3211513"/>
          <p14:tracePt t="56508" x="5683250" y="3203575"/>
          <p14:tracePt t="56513" x="5692775" y="3203575"/>
          <p14:tracePt t="56521" x="5700713" y="3203575"/>
          <p14:tracePt t="56529" x="5708650" y="3203575"/>
          <p14:tracePt t="56584" x="5700713" y="3203575"/>
          <p14:tracePt t="56600" x="5683250" y="3211513"/>
          <p14:tracePt t="56608" x="5649913" y="3211513"/>
          <p14:tracePt t="56617" x="5632450" y="3211513"/>
          <p14:tracePt t="56625" x="5599113" y="3211513"/>
          <p14:tracePt t="56633" x="5530850" y="3211513"/>
          <p14:tracePt t="56641" x="5462588" y="3211513"/>
          <p14:tracePt t="56649" x="5378450" y="3211513"/>
          <p14:tracePt t="56658" x="5292725" y="3211513"/>
          <p14:tracePt t="56665" x="5199063" y="3203575"/>
          <p14:tracePt t="56674" x="5106988" y="3186113"/>
          <p14:tracePt t="56680" x="5038725" y="3160713"/>
          <p14:tracePt t="56690" x="4970463" y="3144838"/>
          <p14:tracePt t="56697" x="4919663" y="3135313"/>
          <p14:tracePt t="56707" x="4910138" y="3135313"/>
          <p14:tracePt t="56712" x="4902200" y="3135313"/>
          <p14:tracePt t="56745" x="4894263" y="3135313"/>
          <p14:tracePt t="56811" x="4894263" y="3127375"/>
          <p14:tracePt t="56818" x="4910138" y="3109913"/>
          <p14:tracePt t="56828" x="4945063" y="3094038"/>
          <p14:tracePt t="56835" x="4987925" y="3067050"/>
          <p14:tracePt t="56844" x="5003800" y="3041650"/>
          <p14:tracePt t="56850" x="5021263" y="3016250"/>
          <p14:tracePt t="56859" x="5054600" y="2974975"/>
          <p14:tracePt t="56865" x="5089525" y="2932113"/>
          <p14:tracePt t="56876" x="5132388" y="2871788"/>
          <p14:tracePt t="56881" x="5165725" y="2820988"/>
          <p14:tracePt t="56891" x="5183188" y="2762250"/>
          <p14:tracePt t="56897" x="5216525" y="2701925"/>
          <p14:tracePt t="56907" x="5233988" y="2617788"/>
          <p14:tracePt t="56913" x="5249863" y="2549525"/>
          <p14:tracePt t="56924" x="5267325" y="2489200"/>
          <p14:tracePt t="56929" x="5284788" y="2447925"/>
          <p14:tracePt t="56937" x="5292725" y="2422525"/>
          <p14:tracePt t="56945" x="5302250" y="2397125"/>
          <p14:tracePt t="56954" x="5310188" y="2371725"/>
          <p14:tracePt t="56961" x="5310188" y="2362200"/>
          <p14:tracePt t="56969" x="5318125" y="2344738"/>
          <p14:tracePt t="56977" x="5327650" y="2344738"/>
          <p14:tracePt t="56985" x="5327650" y="2336800"/>
          <p14:tracePt t="57051" x="5335588" y="2336800"/>
          <p14:tracePt t="57067" x="5353050" y="2336800"/>
          <p14:tracePt t="57082" x="5360988" y="2336800"/>
          <p14:tracePt t="57093" x="5386388" y="2336800"/>
          <p14:tracePt t="57097" x="5403850" y="2336800"/>
          <p14:tracePt t="57162" x="5394325" y="2344738"/>
          <p14:tracePt t="57170" x="5386388" y="2354263"/>
          <p14:tracePt t="57178" x="5368925" y="2371725"/>
          <p14:tracePt t="57186" x="5327650" y="2405063"/>
          <p14:tracePt t="57195" x="5284788" y="2438400"/>
          <p14:tracePt t="57202" x="5241925" y="2481263"/>
          <p14:tracePt t="57211" x="5224463" y="2498725"/>
          <p14:tracePt t="57217" x="5183188" y="2532063"/>
          <p14:tracePt t="57227" x="5122863" y="2582863"/>
          <p14:tracePt t="57233" x="5046663" y="2643188"/>
          <p14:tracePt t="57243" x="4962525" y="2701925"/>
          <p14:tracePt t="57249" x="4876800" y="2752725"/>
          <p14:tracePt t="57259" x="4808538" y="2805113"/>
          <p14:tracePt t="57265" x="4740275" y="2838450"/>
          <p14:tracePt t="57275" x="4681538" y="2871788"/>
          <p14:tracePt t="57281" x="4638675" y="2897188"/>
          <p14:tracePt t="57293" x="4638675" y="2906713"/>
          <p14:tracePt t="57301" x="4638675" y="2914650"/>
          <p14:tracePt t="57311" x="4630738" y="2914650"/>
          <p14:tracePt t="57375" x="4638675" y="2889250"/>
          <p14:tracePt t="57382" x="4656138" y="2871788"/>
          <p14:tracePt t="57391" x="4673600" y="2846388"/>
          <p14:tracePt t="57398" x="4714875" y="2813050"/>
          <p14:tracePt t="57409" x="4757738" y="2770188"/>
          <p14:tracePt t="57413" x="4775200" y="2736850"/>
          <p14:tracePt t="57422" x="4826000" y="2686050"/>
          <p14:tracePt t="57429" x="4894263" y="2633663"/>
          <p14:tracePt t="57441" x="4970463" y="2574925"/>
          <p14:tracePt t="57450" x="5064125" y="2524125"/>
          <p14:tracePt t="57457" x="5157788" y="2473325"/>
          <p14:tracePt t="57461" x="5259388" y="2422525"/>
          <p14:tracePt t="57470" x="5378450" y="2387600"/>
          <p14:tracePt t="57479" x="5480050" y="2362200"/>
          <p14:tracePt t="57486" x="5581650" y="2328863"/>
          <p14:tracePt t="57495" x="5675313" y="2311400"/>
          <p14:tracePt t="57501" x="5743575" y="2303463"/>
          <p14:tracePt t="57509" x="5794375" y="2303463"/>
          <p14:tracePt t="57517" x="5802313" y="2303463"/>
          <p14:tracePt t="57526" x="5827713" y="2328863"/>
          <p14:tracePt t="57533" x="5827713" y="2344738"/>
          <p14:tracePt t="57543" x="5827713" y="2362200"/>
          <p14:tracePt t="57549" x="5827713" y="2379663"/>
          <p14:tracePt t="57558" x="5827713" y="2413000"/>
          <p14:tracePt t="57565" x="5827713" y="2438400"/>
          <p14:tracePt t="57575" x="5827713" y="2473325"/>
          <p14:tracePt t="57581" x="5819775" y="2481263"/>
          <p14:tracePt t="57591" x="5802313" y="2506663"/>
          <p14:tracePt t="57597" x="5786438" y="2524125"/>
          <p14:tracePt t="57609" x="5751513" y="2549525"/>
          <p14:tracePt t="57613" x="5708650" y="2566988"/>
          <p14:tracePt t="57621" x="5692775" y="2574925"/>
          <p14:tracePt t="57629" x="5657850" y="2582863"/>
          <p14:tracePt t="57636" x="5616575" y="2582863"/>
          <p14:tracePt t="57644" x="5591175" y="2582863"/>
          <p14:tracePt t="57652" x="5538788" y="2582863"/>
          <p14:tracePt t="57660" x="5454650" y="2582863"/>
          <p14:tracePt t="57668" x="5386388" y="2566988"/>
          <p14:tracePt t="57676" x="5335588" y="2549525"/>
          <p14:tracePt t="57684" x="5292725" y="2532063"/>
          <p14:tracePt t="57693" x="5259388" y="2506663"/>
          <p14:tracePt t="57700" x="5233988" y="2489200"/>
          <p14:tracePt t="57709" x="5233988" y="2473325"/>
          <p14:tracePt t="57716" x="5224463" y="2473325"/>
          <p14:tracePt t="57726" x="5224463" y="2463800"/>
          <p14:tracePt t="57748" x="5224463" y="2455863"/>
          <p14:tracePt t="57765" x="5233988" y="2447925"/>
          <p14:tracePt t="57775" x="5241925" y="2447925"/>
          <p14:tracePt t="57797" x="5249863" y="2447925"/>
          <p14:tracePt t="57808" x="5267325" y="2455863"/>
          <p14:tracePt t="57813" x="5276850" y="2481263"/>
          <p14:tracePt t="57824" x="5284788" y="2506663"/>
          <p14:tracePt t="57829" x="5292725" y="2549525"/>
          <p14:tracePt t="57837" x="5292725" y="2574925"/>
          <p14:tracePt t="57845" x="5292725" y="2600325"/>
          <p14:tracePt t="57853" x="5276850" y="2633663"/>
          <p14:tracePt t="57861" x="5249863" y="2668588"/>
          <p14:tracePt t="57869" x="5224463" y="2676525"/>
          <p14:tracePt t="57892" x="5122863" y="2711450"/>
          <p14:tracePt t="57893" x="5054600" y="2719388"/>
          <p14:tracePt t="57901" x="4987925" y="2727325"/>
          <p14:tracePt t="57909" x="4919663" y="2727325"/>
          <p14:tracePt t="57917" x="4859338" y="2727325"/>
          <p14:tracePt t="57925" x="4800600" y="2711450"/>
          <p14:tracePt t="57932" x="4724400" y="2693988"/>
          <p14:tracePt t="57942" x="4664075" y="2668588"/>
          <p14:tracePt t="57949" x="4613275" y="2643188"/>
          <p14:tracePt t="57959" x="4613275" y="2633663"/>
          <p14:tracePt t="57965" x="4605338" y="2600325"/>
          <p14:tracePt t="57974" x="4605338" y="2574925"/>
          <p14:tracePt t="57981" x="4605338" y="2541588"/>
          <p14:tracePt t="57990" x="4605338" y="2516188"/>
          <p14:tracePt t="57997" x="4613275" y="2473325"/>
          <p14:tracePt t="58008" x="4638675" y="2455863"/>
          <p14:tracePt t="58013" x="4656138" y="2447925"/>
          <p14:tracePt t="58021" x="4681538" y="2447925"/>
          <p14:tracePt t="58028" x="4740275" y="2430463"/>
          <p14:tracePt t="58037" x="4808538" y="2422525"/>
          <p14:tracePt t="58045" x="4894263" y="2397125"/>
          <p14:tracePt t="58053" x="4962525" y="2387600"/>
          <p14:tracePt t="58061" x="5029200" y="2387600"/>
          <p14:tracePt t="58068" x="5106988" y="2387600"/>
          <p14:tracePt t="58077" x="5191125" y="2413000"/>
          <p14:tracePt t="58085" x="5284788" y="2447925"/>
          <p14:tracePt t="58093" x="5368925" y="2489200"/>
          <p14:tracePt t="58100" x="5454650" y="2549525"/>
          <p14:tracePt t="58110" x="5513388" y="2625725"/>
          <p14:tracePt t="58117" x="5581650" y="2719388"/>
          <p14:tracePt t="58127" x="5641975" y="2830513"/>
          <p14:tracePt t="58133" x="5700713" y="2940050"/>
          <p14:tracePt t="58142" x="5751513" y="3041650"/>
          <p14:tracePt t="58149" x="5811838" y="3135313"/>
          <p14:tracePt t="58158" x="5870575" y="3263900"/>
          <p14:tracePt t="58164" x="5913438" y="3382963"/>
          <p14:tracePt t="58175" x="5956300" y="3527425"/>
          <p14:tracePt t="58181" x="5981700" y="3636963"/>
          <p14:tracePt t="58190" x="5997575" y="3748088"/>
          <p14:tracePt t="58197" x="5997575" y="3849688"/>
          <p14:tracePt t="58207" x="5997575" y="3943350"/>
          <p14:tracePt t="58213" x="5981700" y="4037013"/>
          <p14:tracePt t="58225" x="5964238" y="4121150"/>
          <p14:tracePt t="58228" x="5946775" y="4189413"/>
          <p14:tracePt t="58237" x="5930900" y="4265613"/>
          <p14:tracePt t="58245" x="5913438" y="4341813"/>
          <p14:tracePt t="58253" x="5895975" y="4410075"/>
          <p14:tracePt t="58261" x="5880100" y="4478338"/>
          <p14:tracePt t="58269" x="5862638" y="4538663"/>
          <p14:tracePt t="58277" x="5853113" y="4597400"/>
          <p14:tracePt t="58284" x="5845175" y="4665663"/>
          <p14:tracePt t="58292" x="5837238" y="4724400"/>
          <p14:tracePt t="58301" x="5827713" y="4784725"/>
          <p14:tracePt t="58308" x="5827713" y="4827588"/>
          <p14:tracePt t="58317" x="5827713" y="4868863"/>
          <p14:tracePt t="58325" x="5827713" y="4903788"/>
          <p14:tracePt t="58332" x="5827713" y="4937125"/>
          <p14:tracePt t="58341" x="5827713" y="4962525"/>
          <p14:tracePt t="58349" x="5819775" y="4962525"/>
          <p14:tracePt t="58357" x="5811838" y="4979988"/>
          <p14:tracePt t="58364" x="5811838" y="4997450"/>
          <p14:tracePt t="58381" x="5811838" y="5005388"/>
          <p14:tracePt t="58429" x="5802313" y="5005388"/>
          <p14:tracePt t="58442" x="5786438" y="4979988"/>
          <p14:tracePt t="58451" x="5751513" y="4946650"/>
          <p14:tracePt t="58458" x="5726113" y="4894263"/>
          <p14:tracePt t="58461" x="5683250" y="4827588"/>
          <p14:tracePt t="58468" x="5632450" y="4759325"/>
          <p14:tracePt t="58477" x="5573713" y="4665663"/>
          <p14:tracePt t="58485" x="5513388" y="4564063"/>
          <p14:tracePt t="58493" x="5446713" y="4452938"/>
          <p14:tracePt t="58501" x="5386388" y="4341813"/>
          <p14:tracePt t="58509" x="5335588" y="4249738"/>
          <p14:tracePt t="58517" x="5284788" y="4146550"/>
          <p14:tracePt t="58524" x="5249863" y="4062413"/>
          <p14:tracePt t="58533" x="5224463" y="3976688"/>
          <p14:tracePt t="58542" x="5199063" y="3917950"/>
          <p14:tracePt t="58548" x="5191125" y="3857625"/>
          <p14:tracePt t="58559" x="5173663" y="3798888"/>
          <p14:tracePt t="58565" x="5165725" y="3756025"/>
          <p14:tracePt t="58574" x="5157788" y="3705225"/>
          <p14:tracePt t="58581" x="5157788" y="3662363"/>
          <p14:tracePt t="58590" x="5157788" y="3611563"/>
          <p14:tracePt t="58597" x="5157788" y="3568700"/>
          <p14:tracePt t="58606" x="5157788" y="3535363"/>
          <p14:tracePt t="58612" x="5157788" y="3492500"/>
          <p14:tracePt t="58622" x="5173663" y="3449638"/>
          <p14:tracePt t="58628" x="5191125" y="3398838"/>
          <p14:tracePt t="58636" x="5208588" y="3355975"/>
          <p14:tracePt t="58645" x="5233988" y="3330575"/>
          <p14:tracePt t="58652" x="5267325" y="3289300"/>
          <p14:tracePt t="58661" x="5284788" y="3246438"/>
          <p14:tracePt t="58669" x="5292725" y="3211513"/>
          <p14:tracePt t="58677" x="5310188" y="3186113"/>
          <p14:tracePt t="58685" x="5335588" y="3152775"/>
          <p14:tracePt t="58692" x="5343525" y="3127375"/>
          <p14:tracePt t="58700" x="5360988" y="3101975"/>
          <p14:tracePt t="58708" x="5378450" y="3067050"/>
          <p14:tracePt t="58716" x="5378450" y="3051175"/>
          <p14:tracePt t="58725" x="5394325" y="3033713"/>
          <p14:tracePt t="58732" x="5394325" y="3025775"/>
          <p14:tracePt t="58741" x="5394325" y="3016250"/>
          <p14:tracePt t="58749" x="5394325" y="3008313"/>
          <p14:tracePt t="58758" x="5394325" y="3000375"/>
          <p14:tracePt t="58781" x="5403850" y="3000375"/>
          <p14:tracePt t="58846" x="5403850" y="3008313"/>
          <p14:tracePt t="58861" x="5411788" y="3033713"/>
          <p14:tracePt t="58868" x="5429250" y="3067050"/>
          <p14:tracePt t="58877" x="5429250" y="3094038"/>
          <p14:tracePt t="58885" x="5437188" y="3127375"/>
          <p14:tracePt t="58892" x="5446713" y="3186113"/>
          <p14:tracePt t="58901" x="5454650" y="3254375"/>
          <p14:tracePt t="58908" x="5462588" y="3330575"/>
          <p14:tracePt t="58916" x="5472113" y="3390900"/>
          <p14:tracePt t="58925" x="5472113" y="3467100"/>
          <p14:tracePt t="58933" x="5472113" y="3535363"/>
          <p14:tracePt t="58941" x="5472113" y="3619500"/>
          <p14:tracePt t="58949" x="5472113" y="3687763"/>
          <p14:tracePt t="58957" x="5480050" y="3748088"/>
          <p14:tracePt t="58965" x="5487988" y="3790950"/>
          <p14:tracePt t="58974" x="5497513" y="3832225"/>
          <p14:tracePt t="58981" x="5497513" y="3857625"/>
          <p14:tracePt t="58990" x="5505450" y="3883025"/>
          <p14:tracePt t="58997" x="5505450" y="3908425"/>
          <p14:tracePt t="59007" x="5522913" y="3935413"/>
          <p14:tracePt t="59012" x="5530850" y="3960813"/>
          <p14:tracePt t="59023" x="5538788" y="3994150"/>
          <p14:tracePt t="59029" x="5548313" y="4037013"/>
          <p14:tracePt t="59037" x="5548313" y="4079875"/>
          <p14:tracePt t="59045" x="5548313" y="4113213"/>
          <p14:tracePt t="59053" x="5548313" y="4146550"/>
          <p14:tracePt t="59061" x="5548313" y="4189413"/>
          <p14:tracePt t="59069" x="5538788" y="4214813"/>
          <p14:tracePt t="59077" x="5530850" y="4240213"/>
          <p14:tracePt t="59085" x="5513388" y="4275138"/>
          <p14:tracePt t="59093" x="5497513" y="4325938"/>
          <p14:tracePt t="59101" x="5487988" y="4368800"/>
          <p14:tracePt t="59108" x="5462588" y="4394200"/>
          <p14:tracePt t="59117" x="5437188" y="4435475"/>
          <p14:tracePt t="59126" x="5421313" y="4460875"/>
          <p14:tracePt t="59133" x="5394325" y="4486275"/>
          <p14:tracePt t="59142" x="5378450" y="4503738"/>
          <p14:tracePt t="59149" x="5368925" y="4503738"/>
          <p14:tracePt t="59159" x="5353050" y="4513263"/>
          <p14:tracePt t="59165" x="5343525" y="4513263"/>
          <p14:tracePt t="59181" x="5327650" y="4513263"/>
          <p14:tracePt t="59190" x="5310188" y="4503738"/>
          <p14:tracePt t="59197" x="5292725" y="4478338"/>
          <p14:tracePt t="59208" x="5267325" y="4452938"/>
          <p14:tracePt t="59213" x="5249863" y="4419600"/>
          <p14:tracePt t="59224" x="5224463" y="4394200"/>
          <p14:tracePt t="59229" x="5199063" y="4341813"/>
          <p14:tracePt t="59237" x="5173663" y="4291013"/>
          <p14:tracePt t="59245" x="5157788" y="4232275"/>
          <p14:tracePt t="59253" x="5132388" y="4171950"/>
          <p14:tracePt t="59261" x="5122863" y="4095750"/>
          <p14:tracePt t="59269" x="5114925" y="4027488"/>
          <p14:tracePt t="59277" x="5114925" y="3951288"/>
          <p14:tracePt t="59285" x="5114925" y="3883025"/>
          <p14:tracePt t="59293" x="5114925" y="3798888"/>
          <p14:tracePt t="59301" x="5132388" y="3713163"/>
          <p14:tracePt t="59309" x="5140325" y="3619500"/>
          <p14:tracePt t="59317" x="5148263" y="3552825"/>
          <p14:tracePt t="59325" x="5148263" y="3467100"/>
          <p14:tracePt t="59333" x="5157788" y="3390900"/>
          <p14:tracePt t="59341" x="5165725" y="3297238"/>
          <p14:tracePt t="59349" x="5173663" y="3203575"/>
          <p14:tracePt t="59358" x="5199063" y="3101975"/>
          <p14:tracePt t="59365" x="5224463" y="3000375"/>
          <p14:tracePt t="59375" x="5249863" y="2906713"/>
          <p14:tracePt t="59381" x="5267325" y="2813050"/>
          <p14:tracePt t="59390" x="5292725" y="2736850"/>
          <p14:tracePt t="59397" x="5310188" y="2643188"/>
          <p14:tracePt t="59407" x="5327650" y="2557463"/>
          <p14:tracePt t="59413" x="5343525" y="2481263"/>
          <p14:tracePt t="59423" x="5353050" y="2413000"/>
          <p14:tracePt t="59429" x="5360988" y="2344738"/>
          <p14:tracePt t="59442" x="5378450" y="2278063"/>
          <p14:tracePt t="59446" x="5386388" y="2235200"/>
          <p14:tracePt t="59453" x="5394325" y="2184400"/>
          <p14:tracePt t="59460" x="5403850" y="2149475"/>
          <p14:tracePt t="59469" x="5411788" y="2124075"/>
          <p14:tracePt t="59477" x="5411788" y="2108200"/>
          <p14:tracePt t="59485" x="5421313" y="2082800"/>
          <p14:tracePt t="59493" x="5421313" y="2065338"/>
          <p14:tracePt t="59501" x="5421313" y="2055813"/>
          <p14:tracePt t="59508" x="5421313" y="2047875"/>
          <p14:tracePt t="59532" x="5421313" y="2039938"/>
          <p14:tracePt t="59541" x="5403850" y="2039938"/>
          <p14:tracePt t="59549" x="5386388" y="2039938"/>
          <p14:tracePt t="59565" x="5360988" y="2055813"/>
          <p14:tracePt t="59574" x="5318125" y="2090738"/>
          <p14:tracePt t="59581" x="5302250" y="2108200"/>
          <p14:tracePt t="59591" x="5284788" y="2133600"/>
          <p14:tracePt t="59598" x="5259388" y="2200275"/>
          <p14:tracePt t="59611" x="5233988" y="2268538"/>
          <p14:tracePt t="59613" x="5208588" y="2354263"/>
          <p14:tracePt t="59623" x="5183188" y="2438400"/>
          <p14:tracePt t="59629" x="5173663" y="2532063"/>
          <p14:tracePt t="59638" x="5173663" y="2643188"/>
          <p14:tracePt t="59645" x="5199063" y="2752725"/>
          <p14:tracePt t="59653" x="5224463" y="2855913"/>
          <p14:tracePt t="59661" x="5267325" y="2974975"/>
          <p14:tracePt t="59669" x="5302250" y="3094038"/>
          <p14:tracePt t="59677" x="5343525" y="3186113"/>
          <p14:tracePt t="59685" x="5378450" y="3271838"/>
          <p14:tracePt t="59692" x="5403850" y="3340100"/>
          <p14:tracePt t="59701" x="5429250" y="3408363"/>
          <p14:tracePt t="59709" x="5437188" y="3467100"/>
          <p14:tracePt t="59717" x="5446713" y="3517900"/>
          <p14:tracePt t="59724" x="5446713" y="3578225"/>
          <p14:tracePt t="59733" x="5446713" y="3619500"/>
          <p14:tracePt t="59741" x="5446713" y="3662363"/>
          <p14:tracePt t="59749" x="5446713" y="3722688"/>
          <p14:tracePt t="59758" x="5446713" y="3781425"/>
          <p14:tracePt t="59764" x="5446713" y="3849688"/>
          <p14:tracePt t="59774" x="5446713" y="3917950"/>
          <p14:tracePt t="59780" x="5437188" y="3976688"/>
          <p14:tracePt t="59790" x="5437188" y="4037013"/>
          <p14:tracePt t="59796" x="5429250" y="4079875"/>
          <p14:tracePt t="59806" x="5421313" y="4130675"/>
          <p14:tracePt t="59812" x="5421313" y="4164013"/>
          <p14:tracePt t="59823" x="5411788" y="4206875"/>
          <p14:tracePt t="59829" x="5411788" y="4240213"/>
          <p14:tracePt t="59838" x="5403850" y="4265613"/>
          <p14:tracePt t="59845" x="5394325" y="4291013"/>
          <p14:tracePt t="59853" x="5386388" y="4308475"/>
          <p14:tracePt t="59860" x="5386388" y="4325938"/>
          <p14:tracePt t="59868" x="5378450" y="4333875"/>
          <p14:tracePt t="59877" x="5378450" y="4341813"/>
          <p14:tracePt t="59891" x="5378450" y="4359275"/>
          <p14:tracePt t="59892" x="5378450" y="4384675"/>
          <p14:tracePt t="59901" x="5378450" y="4402138"/>
          <p14:tracePt t="59908" x="5368925" y="4419600"/>
          <p14:tracePt t="59917" x="5368925" y="4445000"/>
          <p14:tracePt t="59924" x="5368925" y="4452938"/>
          <p14:tracePt t="59933" x="5368925" y="4478338"/>
          <p14:tracePt t="59941" x="5368925" y="4495800"/>
          <p14:tracePt t="59949" x="5368925" y="4513263"/>
          <p14:tracePt t="59958" x="5360988" y="4529138"/>
          <p14:tracePt t="59965" x="5353050" y="4538663"/>
          <p14:tracePt t="59974" x="5353050" y="4546600"/>
          <p14:tracePt t="59991" x="5353050" y="4554538"/>
          <p14:tracePt t="60481" x="5335588" y="4546600"/>
          <p14:tracePt t="60505" x="5335588" y="4538663"/>
          <p14:tracePt t="60600" x="5335588" y="4529138"/>
          <p14:tracePt t="60624" x="5335588" y="4521200"/>
          <p14:tracePt t="60640" x="5318125" y="4503738"/>
          <p14:tracePt t="60648" x="5302250" y="4503738"/>
          <p14:tracePt t="60657" x="5284788" y="4486275"/>
          <p14:tracePt t="60666" x="5267325" y="4470400"/>
          <p14:tracePt t="60675" x="5249863" y="4452938"/>
          <p14:tracePt t="60681" x="5224463" y="4445000"/>
          <p14:tracePt t="60691" x="5216525" y="4427538"/>
          <p14:tracePt t="60697" x="5199063" y="4427538"/>
          <p14:tracePt t="60705" x="5183188" y="4410075"/>
          <p14:tracePt t="60713" x="5165725" y="4384675"/>
          <p14:tracePt t="60722" x="5157788" y="4368800"/>
          <p14:tracePt t="60739" x="5148263" y="4341813"/>
          <p14:tracePt t="60745" x="5140325" y="4325938"/>
          <p14:tracePt t="60753" x="5140325" y="4300538"/>
          <p14:tracePt t="60761" x="5132388" y="4283075"/>
          <p14:tracePt t="60769" x="5132388" y="4257675"/>
          <p14:tracePt t="60777" x="5132388" y="4224338"/>
          <p14:tracePt t="60785" x="5132388" y="4189413"/>
          <p14:tracePt t="60792" x="5132388" y="4138613"/>
          <p14:tracePt t="60800" x="5140325" y="4079875"/>
          <p14:tracePt t="60808" x="5157788" y="4027488"/>
          <p14:tracePt t="60817" x="5173663" y="3968750"/>
          <p14:tracePt t="60825" x="5191125" y="3925888"/>
          <p14:tracePt t="60832" x="5208588" y="3875088"/>
          <p14:tracePt t="60841" x="5224463" y="3816350"/>
          <p14:tracePt t="60848" x="5249863" y="3763963"/>
          <p14:tracePt t="60858" x="5267325" y="3713163"/>
          <p14:tracePt t="60864" x="5284788" y="3679825"/>
          <p14:tracePt t="60874" x="5292725" y="3636963"/>
          <p14:tracePt t="60880" x="5302250" y="3611563"/>
          <p14:tracePt t="60892" x="5310188" y="3586163"/>
          <p14:tracePt t="60896" x="5318125" y="3552825"/>
          <p14:tracePt t="60906" x="5327650" y="3517900"/>
          <p14:tracePt t="60912" x="5327650" y="3492500"/>
          <p14:tracePt t="60922" x="5335588" y="3449638"/>
          <p14:tracePt t="60928" x="5353050" y="3390900"/>
          <p14:tracePt t="60936" x="5368925" y="3330575"/>
          <p14:tracePt t="60944" x="5394325" y="3271838"/>
          <p14:tracePt t="60952" x="5411788" y="3195638"/>
          <p14:tracePt t="60960" x="5446713" y="3119438"/>
          <p14:tracePt t="60968" x="5472113" y="3033713"/>
          <p14:tracePt t="60976" x="5487988" y="2949575"/>
          <p14:tracePt t="60984" x="5513388" y="2855913"/>
          <p14:tracePt t="60993" x="5556250" y="2762250"/>
          <p14:tracePt t="61000" x="5581650" y="2693988"/>
          <p14:tracePt t="61008" x="5607050" y="2625725"/>
          <p14:tracePt t="61017" x="5616575" y="2574925"/>
          <p14:tracePt t="61024" x="5632450" y="2541588"/>
          <p14:tracePt t="61033" x="5632450" y="2532063"/>
          <p14:tracePt t="61040" x="5632450" y="2524125"/>
          <p14:tracePt t="61114" x="5632450" y="2516188"/>
          <p14:tracePt t="61138" x="5624513" y="2532063"/>
          <p14:tracePt t="61146" x="5607050" y="2557463"/>
          <p14:tracePt t="61154" x="5581650" y="2617788"/>
          <p14:tracePt t="61160" x="5556250" y="2693988"/>
          <p14:tracePt t="61168" x="5538788" y="2778125"/>
          <p14:tracePt t="61176" x="5522913" y="2906713"/>
          <p14:tracePt t="61184" x="5480050" y="3084513"/>
          <p14:tracePt t="61192" x="5446713" y="3314700"/>
          <p14:tracePt t="61200" x="5421313" y="3535363"/>
          <p14:tracePt t="61209" x="5394325" y="3773488"/>
          <p14:tracePt t="61216" x="5360988" y="3994150"/>
          <p14:tracePt t="61225" x="5335588" y="4206875"/>
          <p14:tracePt t="61232" x="5327650" y="4402138"/>
          <p14:tracePt t="61241" x="5318125" y="4572000"/>
          <p14:tracePt t="61248" x="5292725" y="4683125"/>
          <p14:tracePt t="61258" x="5276850" y="4767263"/>
          <p14:tracePt t="61264" x="5259388" y="4810125"/>
          <p14:tracePt t="61336" x="5249863" y="4810125"/>
          <p14:tracePt t="61344" x="5241925" y="4802188"/>
          <p14:tracePt t="61360" x="5233988" y="4775200"/>
          <p14:tracePt t="61368" x="5224463" y="4759325"/>
          <p14:tracePt t="61376" x="5199063" y="4724400"/>
          <p14:tracePt t="61384" x="5165725" y="4683125"/>
          <p14:tracePt t="61393" x="5132388" y="4640263"/>
          <p14:tracePt t="61400" x="5089525" y="4597400"/>
          <p14:tracePt t="61408" x="5038725" y="4546600"/>
          <p14:tracePt t="61416" x="4970463" y="4470400"/>
          <p14:tracePt t="61425" x="4910138" y="4419600"/>
          <p14:tracePt t="61433" x="4843463" y="4351338"/>
          <p14:tracePt t="61444" x="4749800" y="4291013"/>
          <p14:tracePt t="61449" x="4664075" y="4240213"/>
          <p14:tracePt t="61457" x="4570413" y="4181475"/>
          <p14:tracePt t="61465" x="4476750" y="4121150"/>
          <p14:tracePt t="61475" x="4375150" y="4087813"/>
          <p14:tracePt t="61482" x="4291013" y="4062413"/>
          <p14:tracePt t="61492" x="4197350" y="4044950"/>
          <p14:tracePt t="61497" x="4121150" y="4044950"/>
          <p14:tracePt t="61508" x="4044950" y="4044950"/>
          <p14:tracePt t="61513" x="3959225" y="4044950"/>
          <p14:tracePt t="61524" x="3900488" y="4052888"/>
          <p14:tracePt t="61529" x="3848100" y="4070350"/>
          <p14:tracePt t="61539" x="3822700" y="4079875"/>
          <p14:tracePt t="61594" x="3822700" y="4087813"/>
          <p14:tracePt t="61602" x="3840163" y="4087813"/>
          <p14:tracePt t="61611" x="3848100" y="4087813"/>
          <p14:tracePt t="61618" x="3865563" y="4087813"/>
          <p14:tracePt t="61627" x="3890963" y="4079875"/>
          <p14:tracePt t="61633" x="3933825" y="4070350"/>
          <p14:tracePt t="61644" x="3951288" y="4052888"/>
          <p14:tracePt t="61649" x="3967163" y="4044950"/>
          <p14:tracePt t="61660" x="4002088" y="4037013"/>
          <p14:tracePt t="61665" x="4078288" y="4002088"/>
          <p14:tracePt t="61675" x="4162425" y="3951288"/>
          <p14:tracePt t="61681" x="4281488" y="3900488"/>
          <p14:tracePt t="61691" x="4392613" y="3841750"/>
          <p14:tracePt t="61697" x="4476750" y="3798888"/>
          <p14:tracePt t="61707" x="4537075" y="3748088"/>
          <p14:tracePt t="61713" x="4613275" y="3705225"/>
          <p14:tracePt t="61724" x="4673600" y="3671888"/>
          <p14:tracePt t="61729" x="4724400" y="3636963"/>
          <p14:tracePt t="61737" x="4765675" y="3611563"/>
          <p14:tracePt t="61745" x="4765675" y="3603625"/>
          <p14:tracePt t="61753" x="4791075" y="3586163"/>
          <p14:tracePt t="61761" x="4800600" y="3578225"/>
          <p14:tracePt t="61769" x="4833938" y="3543300"/>
          <p14:tracePt t="61776" x="4859338" y="3527425"/>
          <p14:tracePt t="61784" x="4876800" y="3527425"/>
          <p14:tracePt t="61793" x="4927600" y="3517900"/>
          <p14:tracePt t="61800" x="4970463" y="3502025"/>
          <p14:tracePt t="61808" x="5054600" y="3492500"/>
          <p14:tracePt t="61816" x="5132388" y="3492500"/>
          <p14:tracePt t="61825" x="5224463" y="3492500"/>
          <p14:tracePt t="61832" x="5327650" y="3492500"/>
          <p14:tracePt t="61841" x="5411788" y="3492500"/>
          <p14:tracePt t="61848" x="5538788" y="3492500"/>
          <p14:tracePt t="61858" x="5683250" y="3517900"/>
          <p14:tracePt t="61864" x="5837238" y="3535363"/>
          <p14:tracePt t="61891" x="6227763" y="3578225"/>
          <p14:tracePt t="61896" x="6354763" y="3586163"/>
          <p14:tracePt t="61907" x="6473825" y="3586163"/>
          <p14:tracePt t="61913" x="6610350" y="3586163"/>
          <p14:tracePt t="61923" x="6762750" y="3586163"/>
          <p14:tracePt t="61928" x="6889750" y="3560763"/>
          <p14:tracePt t="61937" x="6992938" y="3527425"/>
          <p14:tracePt t="61944" x="7085013" y="3484563"/>
          <p14:tracePt t="61952" x="7162800" y="3441700"/>
          <p14:tracePt t="61960" x="7213600" y="3398838"/>
          <p14:tracePt t="61968" x="7239000" y="3365500"/>
          <p14:tracePt t="61976" x="7272338" y="3340100"/>
          <p14:tracePt t="61985" x="7281863" y="3330575"/>
          <p14:tracePt t="61992" x="7289800" y="3322638"/>
          <p14:tracePt t="62000" x="7297738" y="3314700"/>
          <p14:tracePt t="62008" x="7307263" y="3314700"/>
          <p14:tracePt t="62016" x="7332663" y="3314700"/>
          <p14:tracePt t="62024" x="7348538" y="3340100"/>
          <p14:tracePt t="62033" x="7366000" y="3373438"/>
          <p14:tracePt t="62041" x="7400925" y="3408363"/>
          <p14:tracePt t="62048" x="7434263" y="3459163"/>
          <p14:tracePt t="62058" x="7477125" y="3535363"/>
          <p14:tracePt t="62064" x="7518400" y="3594100"/>
          <p14:tracePt t="62074" x="7578725" y="3662363"/>
          <p14:tracePt t="62081" x="7637463" y="3722688"/>
          <p14:tracePt t="62091" x="7688263" y="3790950"/>
          <p14:tracePt t="62097" x="7748588" y="3857625"/>
          <p14:tracePt t="62107" x="7781925" y="3917950"/>
          <p14:tracePt t="62112" x="7807325" y="3943350"/>
          <p14:tracePt t="62122" x="7807325" y="3951288"/>
          <p14:tracePt t="62129" x="7807325" y="3960813"/>
          <p14:tracePt t="62144" x="7799388" y="3968750"/>
          <p14:tracePt t="62152" x="7781925" y="3976688"/>
          <p14:tracePt t="62161" x="7756525" y="3976688"/>
          <p14:tracePt t="62169" x="7705725" y="3976688"/>
          <p14:tracePt t="62176" x="7604125" y="3968750"/>
          <p14:tracePt t="62184" x="7493000" y="3960813"/>
          <p14:tracePt t="62192" x="7297738" y="3943350"/>
          <p14:tracePt t="62201" x="7094538" y="3943350"/>
          <p14:tracePt t="62208" x="6805613" y="3935413"/>
          <p14:tracePt t="62217" x="6483350" y="3917950"/>
          <p14:tracePt t="62224" x="6108700" y="3883025"/>
          <p14:tracePt t="62232" x="5776913" y="3857625"/>
          <p14:tracePt t="62241" x="5437188" y="3806825"/>
          <p14:tracePt t="62249" x="5132388" y="3763963"/>
          <p14:tracePt t="62257" x="4843463" y="3722688"/>
          <p14:tracePt t="62264" x="4613275" y="3679825"/>
          <p14:tracePt t="62274" x="4435475" y="3646488"/>
          <p14:tracePt t="62280" x="4298950" y="3611563"/>
          <p14:tracePt t="62290" x="4197350" y="3586163"/>
          <p14:tracePt t="62296" x="4095750" y="3568700"/>
          <p14:tracePt t="62307" x="4002088" y="3552825"/>
          <p14:tracePt t="62312" x="3933825" y="3535363"/>
          <p14:tracePt t="62322" x="3873500" y="3527425"/>
          <p14:tracePt t="62328" x="3840163" y="3517900"/>
          <p14:tracePt t="62337" x="3797300" y="3509963"/>
          <p14:tracePt t="62344" x="3771900" y="3509963"/>
          <p14:tracePt t="62352" x="3738563" y="3509963"/>
          <p14:tracePt t="62360" x="3703638" y="3509963"/>
          <p14:tracePt t="62368" x="3678238" y="3509963"/>
          <p14:tracePt t="62376" x="3662363" y="3509963"/>
          <p14:tracePt t="62384" x="3636963" y="3509963"/>
          <p14:tracePt t="62392" x="3619500" y="3509963"/>
          <p14:tracePt t="62400" x="3602038" y="3517900"/>
          <p14:tracePt t="62408" x="3594100" y="3527425"/>
          <p14:tracePt t="62416" x="3576638" y="3543300"/>
          <p14:tracePt t="62425" x="3559175" y="3552825"/>
          <p14:tracePt t="62432" x="3533775" y="3568700"/>
          <p14:tracePt t="62442" x="3525838" y="3586163"/>
          <p14:tracePt t="62448" x="3482975" y="3611563"/>
          <p14:tracePt t="62458" x="3467100" y="3629025"/>
          <p14:tracePt t="62464" x="3457575" y="3646488"/>
          <p14:tracePt t="62473" x="3449638" y="3654425"/>
          <p14:tracePt t="62480" x="3441700" y="3662363"/>
          <p14:tracePt t="62490" x="3441700" y="3679825"/>
          <p14:tracePt t="62496" x="3424238" y="3697288"/>
          <p14:tracePt t="62506" x="3414713" y="3705225"/>
          <p14:tracePt t="62513" x="3406775" y="3705225"/>
          <p14:tracePt t="62538" x="3381375" y="3705225"/>
          <p14:tracePt t="62545" x="3373438" y="3705225"/>
          <p14:tracePt t="62697" x="3355975" y="3722688"/>
          <p14:tracePt t="62707" x="3338513" y="3756025"/>
          <p14:tracePt t="62715" x="3338513" y="3781425"/>
          <p14:tracePt t="62724" x="3338513" y="3798888"/>
          <p14:tracePt t="62730" x="3322638" y="3824288"/>
          <p14:tracePt t="62740" x="3313113" y="3849688"/>
          <p14:tracePt t="62745" x="3313113" y="3875088"/>
          <p14:tracePt t="62754" x="3330575" y="3883025"/>
          <p14:tracePt t="62762" x="3348038" y="3900488"/>
          <p14:tracePt t="62771" x="3373438" y="3900488"/>
          <p14:tracePt t="62779" x="3389313" y="3900488"/>
          <p14:tracePt t="62787" x="3414713" y="3900488"/>
          <p14:tracePt t="62794" x="3441700" y="3900488"/>
          <p14:tracePt t="62802" x="3482975" y="3900488"/>
          <p14:tracePt t="62809" x="3551238" y="3900488"/>
          <p14:tracePt t="62818" x="3619500" y="3900488"/>
          <p14:tracePt t="62825" x="3687763" y="3892550"/>
          <p14:tracePt t="62833" x="3746500" y="3883025"/>
          <p14:tracePt t="62843" x="3789363" y="3867150"/>
          <p14:tracePt t="62850" x="3814763" y="3867150"/>
          <p14:tracePt t="62859" x="3840163" y="3857625"/>
          <p14:tracePt t="62865" x="3857625" y="3849688"/>
          <p14:tracePt t="62874" x="3883025" y="3841750"/>
          <p14:tracePt t="62882" x="3890963" y="3841750"/>
          <p14:tracePt t="62891" x="3916363" y="3841750"/>
          <p14:tracePt t="62907" x="3976688" y="3841750"/>
          <p14:tracePt t="62913" x="4002088" y="3841750"/>
          <p14:tracePt t="62924" x="4027488" y="3841750"/>
          <p14:tracePt t="62929" x="4060825" y="3832225"/>
          <p14:tracePt t="62939" x="4095750" y="3832225"/>
          <p14:tracePt t="62944" x="4121150" y="3832225"/>
          <p14:tracePt t="62952" x="4146550" y="3832225"/>
          <p14:tracePt t="62960" x="4162425" y="3824288"/>
          <p14:tracePt t="62968" x="4179888" y="3816350"/>
          <p14:tracePt t="62976" x="4197350" y="3806825"/>
          <p14:tracePt t="62984" x="4197350" y="3798888"/>
          <p14:tracePt t="63097" x="4205288" y="3798888"/>
          <p14:tracePt t="63113" x="4205288" y="3773488"/>
          <p14:tracePt t="63121" x="4230688" y="3748088"/>
          <p14:tracePt t="63129" x="4248150" y="3705225"/>
          <p14:tracePt t="63138" x="4265613" y="3671888"/>
          <p14:tracePt t="63145" x="4265613" y="3654425"/>
          <p14:tracePt t="63153" x="4265613" y="3636963"/>
          <p14:tracePt t="63161" x="4265613" y="3629025"/>
          <p14:tracePt t="63168" x="4265613" y="3619500"/>
          <p14:tracePt t="63193" x="4265613" y="3611563"/>
          <p14:tracePt t="63201" x="4273550" y="3603625"/>
          <p14:tracePt t="63225" x="4273550" y="3594100"/>
          <p14:tracePt t="63233" x="4273550" y="3586163"/>
          <p14:tracePt t="63274" x="4291013" y="3586163"/>
          <p14:tracePt t="63280" x="4306888" y="3586163"/>
          <p14:tracePt t="63290" x="4341813" y="3586163"/>
          <p14:tracePt t="63296" x="4375150" y="3586163"/>
          <p14:tracePt t="63307" x="4410075" y="3586163"/>
          <p14:tracePt t="63312" x="4425950" y="3586163"/>
          <p14:tracePt t="63322" x="4443413" y="3578225"/>
          <p14:tracePt t="63328" x="4460875" y="3578225"/>
          <p14:tracePt t="63368" x="4468813" y="3578225"/>
          <p14:tracePt t="63376" x="4476750" y="3578225"/>
          <p14:tracePt t="63384" x="4486275" y="3578225"/>
          <p14:tracePt t="63392" x="4519613" y="3586163"/>
          <p14:tracePt t="63400" x="4545013" y="3594100"/>
          <p14:tracePt t="63408" x="4562475" y="3594100"/>
          <p14:tracePt t="63422" x="4595813" y="3594100"/>
          <p14:tracePt t="63442" x="4613275" y="3594100"/>
          <p14:tracePt t="63453" x="4621213" y="3594100"/>
          <p14:tracePt t="63461" x="4630738" y="3603625"/>
          <p14:tracePt t="63469" x="4638675" y="3611563"/>
          <p14:tracePt t="63477" x="4646613" y="3611563"/>
          <p14:tracePt t="63574" x="4638675" y="3611563"/>
          <p14:tracePt t="63592" x="4621213" y="3611563"/>
          <p14:tracePt t="63598" x="4595813" y="3619500"/>
          <p14:tracePt t="63608" x="4562475" y="3629025"/>
          <p14:tracePt t="63614" x="4545013" y="3636963"/>
          <p14:tracePt t="63625" x="4511675" y="3646488"/>
          <p14:tracePt t="63629" x="4494213" y="3654425"/>
          <p14:tracePt t="63641" x="4468813" y="3662363"/>
          <p14:tracePt t="63645" x="4451350" y="3662363"/>
          <p14:tracePt t="63661" x="4443413" y="3662363"/>
          <p14:tracePt t="63670" x="4425950" y="3662363"/>
          <p14:tracePt t="63677" x="4410075" y="3646488"/>
          <p14:tracePt t="63685" x="4384675" y="3629025"/>
          <p14:tracePt t="63692" x="4349750" y="3603625"/>
          <p14:tracePt t="63700" x="4332288" y="3586163"/>
          <p14:tracePt t="63708" x="4306888" y="3560763"/>
          <p14:tracePt t="63716" x="4273550" y="3543300"/>
          <p14:tracePt t="63725" x="4248150" y="3509963"/>
          <p14:tracePt t="63732" x="4230688" y="3484563"/>
          <p14:tracePt t="63742" x="4214813" y="3459163"/>
          <p14:tracePt t="63748" x="4197350" y="3416300"/>
          <p14:tracePt t="63757" x="4187825" y="3390900"/>
          <p14:tracePt t="63764" x="4179888" y="3348038"/>
          <p14:tracePt t="63774" x="4171950" y="3314700"/>
          <p14:tracePt t="63780" x="4171950" y="3279775"/>
          <p14:tracePt t="63791" x="4171950" y="3254375"/>
          <p14:tracePt t="63796" x="4171950" y="3228975"/>
          <p14:tracePt t="63806" x="4197350" y="3178175"/>
          <p14:tracePt t="63812" x="4230688" y="3127375"/>
          <p14:tracePt t="63822" x="4273550" y="3076575"/>
          <p14:tracePt t="63828" x="4316413" y="3033713"/>
          <p14:tracePt t="63842" x="4367213" y="2974975"/>
          <p14:tracePt t="63845" x="4435475" y="2906713"/>
          <p14:tracePt t="63853" x="4503738" y="2838450"/>
          <p14:tracePt t="63861" x="4587875" y="2787650"/>
          <p14:tracePt t="63869" x="4673600" y="2736850"/>
          <p14:tracePt t="63877" x="4749800" y="2701925"/>
          <p14:tracePt t="63885" x="4791075" y="2686050"/>
          <p14:tracePt t="63906" x="4818063" y="2686050"/>
          <p14:tracePt t="63909" x="4833938" y="2693988"/>
          <p14:tracePt t="63917" x="4843463" y="2736850"/>
          <p14:tracePt t="63925" x="4843463" y="2752725"/>
          <p14:tracePt t="63933" x="4851400" y="2787650"/>
          <p14:tracePt t="63943" x="4868863" y="2846388"/>
          <p14:tracePt t="63948" x="4894263" y="2932113"/>
          <p14:tracePt t="63958" x="4919663" y="3000375"/>
          <p14:tracePt t="63965" x="4962525" y="3076575"/>
          <p14:tracePt t="63974" x="4978400" y="3119438"/>
          <p14:tracePt t="63981" x="4987925" y="3170238"/>
          <p14:tracePt t="63991" x="4995863" y="3221038"/>
          <p14:tracePt t="63996" x="4995863" y="3254375"/>
          <p14:tracePt t="64007" x="4995863" y="3289300"/>
          <p14:tracePt t="64013" x="4995863" y="3314700"/>
          <p14:tracePt t="64023" x="4987925" y="3330575"/>
          <p14:tracePt t="64029" x="4970463" y="3348038"/>
          <p14:tracePt t="64039" x="4945063" y="3365500"/>
          <p14:tracePt t="64045" x="4910138" y="3373438"/>
          <p14:tracePt t="64053" x="4876800" y="3390900"/>
          <p14:tracePt t="64061" x="4851400" y="3398838"/>
          <p14:tracePt t="64068" x="4818063" y="3398838"/>
          <p14:tracePt t="64076" x="4775200" y="3398838"/>
          <p14:tracePt t="64084" x="4749800" y="3390900"/>
          <p14:tracePt t="64092" x="4706938" y="3373438"/>
          <p14:tracePt t="64100" x="4673600" y="3355975"/>
          <p14:tracePt t="64108" x="4638675" y="3348038"/>
          <p14:tracePt t="64116" x="4595813" y="3330575"/>
          <p14:tracePt t="64124" x="4587875" y="3322638"/>
          <p14:tracePt t="64132" x="4579938" y="3322638"/>
          <p14:tracePt t="64253" x="4579938" y="3314700"/>
          <p14:tracePt t="64317" x="4587875" y="3305175"/>
          <p14:tracePt t="64333" x="4595813" y="3305175"/>
          <p14:tracePt t="64342" x="4605338" y="3305175"/>
          <p14:tracePt t="64350" x="4605338" y="3297238"/>
          <p14:tracePt t="64431" x="4605338" y="3305175"/>
          <p14:tracePt t="64450" x="4605338" y="3314700"/>
          <p14:tracePt t="64462" x="4605338" y="3340100"/>
          <p14:tracePt t="64469" x="4605338" y="3348038"/>
          <p14:tracePt t="64477" x="4605338" y="3355975"/>
          <p14:tracePt t="64485" x="4605338" y="3373438"/>
          <p14:tracePt t="64501" x="4595813" y="3382963"/>
          <p14:tracePt t="64591" x="4595813" y="3398838"/>
          <p14:tracePt t="64598" x="4605338" y="3398838"/>
          <p14:tracePt t="64623" x="4605338" y="3408363"/>
          <p14:tracePt t="64645" x="4605338" y="3416300"/>
          <p14:tracePt t="64653" x="4605338" y="3424238"/>
          <p14:tracePt t="64661" x="4605338" y="3433763"/>
          <p14:tracePt t="64676" x="4605338" y="3449638"/>
          <p14:tracePt t="64684" x="4605338" y="3459163"/>
          <p14:tracePt t="64692" x="4595813" y="3467100"/>
          <p14:tracePt t="64700" x="4595813" y="3475038"/>
          <p14:tracePt t="64708" x="4579938" y="3484563"/>
          <p14:tracePt t="64716" x="4562475" y="3492500"/>
          <p14:tracePt t="64724" x="4545013" y="3502025"/>
          <p14:tracePt t="64732" x="4529138" y="3509963"/>
          <p14:tracePt t="64740" x="4494213" y="3509963"/>
          <p14:tracePt t="64748" x="4468813" y="3509963"/>
          <p14:tracePt t="64757" x="4435475" y="3509963"/>
          <p14:tracePt t="64764" x="4400550" y="3502025"/>
          <p14:tracePt t="64773" x="4384675" y="3492500"/>
          <p14:tracePt t="64780" x="4359275" y="3467100"/>
          <p14:tracePt t="64790" x="4324350" y="3441700"/>
          <p14:tracePt t="64796" x="4291013" y="3398838"/>
          <p14:tracePt t="64806" x="4265613" y="3365500"/>
          <p14:tracePt t="64812" x="4248150" y="3340100"/>
          <p14:tracePt t="64823" x="4240213" y="3322638"/>
          <p14:tracePt t="64829" x="4230688" y="3297238"/>
          <p14:tracePt t="64839" x="4222750" y="3271838"/>
          <p14:tracePt t="64845" x="4222750" y="3246438"/>
          <p14:tracePt t="64856" x="4230688" y="3221038"/>
          <p14:tracePt t="64861" x="4248150" y="3186113"/>
          <p14:tracePt t="64874" x="4291013" y="3160713"/>
          <p14:tracePt t="64877" x="4341813" y="3135313"/>
          <p14:tracePt t="64885" x="4400550" y="3109913"/>
          <p14:tracePt t="64893" x="4460875" y="3101975"/>
          <p14:tracePt t="64901" x="4511675" y="3094038"/>
          <p14:tracePt t="64909" x="4562475" y="3094038"/>
          <p14:tracePt t="64917" x="4613275" y="3101975"/>
          <p14:tracePt t="64924" x="4656138" y="3135313"/>
          <p14:tracePt t="64932" x="4681538" y="3178175"/>
          <p14:tracePt t="64940" x="4699000" y="3228975"/>
          <p14:tracePt t="64949" x="4706938" y="3271838"/>
          <p14:tracePt t="64956" x="4706938" y="3330575"/>
          <p14:tracePt t="64964" x="4706938" y="3373438"/>
          <p14:tracePt t="64974" x="4706938" y="3424238"/>
          <p14:tracePt t="64981" x="4699000" y="3459163"/>
          <p14:tracePt t="64989" x="4689475" y="3467100"/>
          <p14:tracePt t="65029" x="4681538" y="3459163"/>
          <p14:tracePt t="65039" x="4673600" y="3449638"/>
          <p14:tracePt t="65045" x="4656138" y="3424238"/>
          <p14:tracePt t="65055" x="4646613" y="3424238"/>
          <p14:tracePt t="65061" x="4646613" y="3416300"/>
          <p14:tracePt t="65069" x="4638675" y="3398838"/>
          <p14:tracePt t="65077" x="4638675" y="3382963"/>
          <p14:tracePt t="65085" x="4638675" y="3365500"/>
          <p14:tracePt t="65093" x="4638675" y="3355975"/>
          <p14:tracePt t="65109" x="4638675" y="3348038"/>
          <p14:tracePt t="65140" x="4646613" y="3348038"/>
          <p14:tracePt t="65148" x="4664075" y="3355975"/>
          <p14:tracePt t="65156" x="4689475" y="3382963"/>
          <p14:tracePt t="65164" x="4714875" y="3416300"/>
          <p14:tracePt t="65173" x="4749800" y="3433763"/>
          <p14:tracePt t="65180" x="4757738" y="3459163"/>
          <p14:tracePt t="65190" x="4765675" y="3484563"/>
          <p14:tracePt t="65196" x="4775200" y="3502025"/>
          <p14:tracePt t="65207" x="4775200" y="3517900"/>
          <p14:tracePt t="65213" x="4775200" y="3527425"/>
          <p14:tracePt t="65223" x="4775200" y="3535363"/>
          <p14:tracePt t="65253" x="4765675" y="3535363"/>
          <p14:tracePt t="65261" x="4749800" y="3527425"/>
          <p14:tracePt t="65269" x="4732338" y="3509963"/>
          <p14:tracePt t="65277" x="4724400" y="3492500"/>
          <p14:tracePt t="65285" x="4699000" y="3449638"/>
          <p14:tracePt t="65293" x="4689475" y="3441700"/>
          <p14:tracePt t="65301" x="4681538" y="3416300"/>
          <p14:tracePt t="65309" x="4664075" y="3390900"/>
          <p14:tracePt t="65317" x="4646613" y="3355975"/>
          <p14:tracePt t="65324" x="4638675" y="3330575"/>
          <p14:tracePt t="65332" x="4630738" y="3305175"/>
          <p14:tracePt t="65340" x="4621213" y="3279775"/>
          <p14:tracePt t="65348" x="4613275" y="3254375"/>
          <p14:tracePt t="65357" x="4613275" y="3228975"/>
          <p14:tracePt t="65364" x="4613275" y="3203575"/>
          <p14:tracePt t="65373" x="4613275" y="3186113"/>
          <p14:tracePt t="65380" x="4613275" y="3170238"/>
          <p14:tracePt t="65396" x="4613275" y="3160713"/>
          <p14:tracePt t="65406" x="4613275" y="3152775"/>
          <p14:tracePt t="65412" x="4613275" y="3144838"/>
          <p14:tracePt t="65428" x="4595813" y="3144838"/>
          <p14:tracePt t="65439" x="4562475" y="3144838"/>
          <p14:tracePt t="65444" x="4537075" y="3152775"/>
          <p14:tracePt t="65455" x="4494213" y="3170238"/>
          <p14:tracePt t="65460" x="4451350" y="3211513"/>
          <p14:tracePt t="65468" x="4418013" y="3254375"/>
          <p14:tracePt t="65476" x="4392613" y="3297238"/>
          <p14:tracePt t="65484" x="4392613" y="3314700"/>
          <p14:tracePt t="65494" x="4384675" y="3330575"/>
          <p14:tracePt t="65501" x="4367213" y="3348038"/>
          <p14:tracePt t="65509" x="4367213" y="3373438"/>
          <p14:tracePt t="65518" x="4367213" y="3398838"/>
          <p14:tracePt t="65525" x="4367213" y="3408363"/>
          <p14:tracePt t="65534" x="4367213" y="3433763"/>
          <p14:tracePt t="65543" x="4375150" y="3441700"/>
          <p14:tracePt t="65549" x="4392613" y="3459163"/>
          <p14:tracePt t="65560" x="4400550" y="3459163"/>
          <p14:tracePt t="65565" x="4418013" y="3459163"/>
          <p14:tracePt t="65575" x="4435475" y="3467100"/>
          <p14:tracePt t="65581" x="4460875" y="3467100"/>
          <p14:tracePt t="65591" x="4494213" y="3484563"/>
          <p14:tracePt t="65597" x="4529138" y="3502025"/>
          <p14:tracePt t="65606" x="4554538" y="3509963"/>
          <p14:tracePt t="65613" x="4562475" y="3517900"/>
          <p14:tracePt t="65622" x="4562475" y="3527425"/>
          <p14:tracePt t="65645" x="4562475" y="3535363"/>
          <p14:tracePt t="65656" x="4562475" y="3543300"/>
          <p14:tracePt t="65661" x="4554538" y="3543300"/>
          <p14:tracePt t="65670" x="4554538" y="3552825"/>
          <p14:tracePt t="65709" x="4545013" y="3552825"/>
          <p14:tracePt t="65725" x="4537075" y="3560763"/>
          <p14:tracePt t="65733" x="4529138" y="3560763"/>
          <p14:tracePt t="65934" x="4537075" y="3543300"/>
          <p14:tracePt t="65950" x="4554538" y="3535363"/>
          <p14:tracePt t="65960" x="4562475" y="3527425"/>
          <p14:tracePt t="65966" x="4570413" y="3517900"/>
          <p14:tracePt t="65976" x="4595813" y="3509963"/>
          <p14:tracePt t="65982" x="4605338" y="3502025"/>
          <p14:tracePt t="65997" x="4621213" y="3502025"/>
          <p14:tracePt t="66013" x="4630738" y="3502025"/>
          <p14:tracePt t="66024" x="4656138" y="3502025"/>
          <p14:tracePt t="66029" x="4664075" y="3502025"/>
          <p14:tracePt t="66095" x="4673600" y="3502025"/>
          <p14:tracePt t="66102" x="4681538" y="3502025"/>
          <p14:tracePt t="66111" x="4681538" y="3509963"/>
          <p14:tracePt t="66119" x="4681538" y="3517900"/>
          <p14:tracePt t="66136" x="4681538" y="3535363"/>
          <p14:tracePt t="66144" x="4681538" y="3543300"/>
          <p14:tracePt t="66160" x="4681538" y="3560763"/>
          <p14:tracePt t="66175" x="4681538" y="3568700"/>
          <p14:tracePt t="66181" x="4664075" y="3578225"/>
          <p14:tracePt t="66190" x="4656138" y="3578225"/>
          <p14:tracePt t="66197" x="4638675" y="3578225"/>
          <p14:tracePt t="66207" x="4621213" y="3578225"/>
          <p14:tracePt t="66213" x="4613275" y="3578225"/>
          <p14:tracePt t="66223" x="4579938" y="3578225"/>
          <p14:tracePt t="66228" x="4562475" y="3578225"/>
          <p14:tracePt t="66238" x="4537075" y="3578225"/>
          <p14:tracePt t="66244" x="4511675" y="3578225"/>
          <p14:tracePt t="66252" x="4476750" y="3560763"/>
          <p14:tracePt t="66260" x="4435475" y="3527425"/>
          <p14:tracePt t="66268" x="4410075" y="3509963"/>
          <p14:tracePt t="66276" x="4375150" y="3492500"/>
          <p14:tracePt t="66285" x="4349750" y="3467100"/>
          <p14:tracePt t="66292" x="4306888" y="3449638"/>
          <p14:tracePt t="66301" x="4298950" y="3441700"/>
          <p14:tracePt t="66309" x="4273550" y="3424238"/>
          <p14:tracePt t="66317" x="4273550" y="3416300"/>
          <p14:tracePt t="66324" x="4265613" y="3382963"/>
          <p14:tracePt t="66340" x="4265613" y="3348038"/>
          <p14:tracePt t="66349" x="4265613" y="3330575"/>
          <p14:tracePt t="66356" x="4265613" y="3297238"/>
          <p14:tracePt t="66364" x="4265613" y="3271838"/>
          <p14:tracePt t="66373" x="4273550" y="3228975"/>
          <p14:tracePt t="66381" x="4291013" y="3203575"/>
          <p14:tracePt t="66390" x="4306888" y="3178175"/>
          <p14:tracePt t="66397" x="4316413" y="3160713"/>
          <p14:tracePt t="66406" x="4316413" y="3127375"/>
          <p14:tracePt t="66413" x="4341813" y="3084513"/>
          <p14:tracePt t="66422" x="4359275" y="3041650"/>
          <p14:tracePt t="66429" x="4375150" y="3016250"/>
          <p14:tracePt t="66438" x="4384675" y="2990850"/>
          <p14:tracePt t="66445" x="4400550" y="2974975"/>
          <p14:tracePt t="66456" x="4410075" y="2957513"/>
          <p14:tracePt t="66461" x="4425950" y="2949575"/>
          <p14:tracePt t="66472" x="4425950" y="2940050"/>
          <p14:tracePt t="66477" x="4443413" y="2922588"/>
          <p14:tracePt t="66485" x="4460875" y="2897188"/>
          <p14:tracePt t="66497" x="4468813" y="2881313"/>
          <p14:tracePt t="66506" x="4486275" y="2871788"/>
          <p14:tracePt t="66513" x="4519613" y="2846388"/>
          <p14:tracePt t="66523" x="4554538" y="2838450"/>
          <p14:tracePt t="66529" x="4587875" y="2820988"/>
          <p14:tracePt t="66538" x="4605338" y="2805113"/>
          <p14:tracePt t="66545" x="4630738" y="2805113"/>
          <p14:tracePt t="66555" x="4638675" y="2795588"/>
          <p14:tracePt t="66561" x="4646613" y="2795588"/>
          <p14:tracePt t="66572" x="4656138" y="2787650"/>
          <p14:tracePt t="66577" x="4664075" y="2787650"/>
          <p14:tracePt t="66585" x="4673600" y="2787650"/>
          <p14:tracePt t="66601" x="4689475" y="2787650"/>
          <p14:tracePt t="66609" x="4714875" y="2787650"/>
          <p14:tracePt t="66617" x="4724400" y="2795588"/>
          <p14:tracePt t="66624" x="4732338" y="2795588"/>
          <p14:tracePt t="66633" x="4740275" y="2805113"/>
          <p14:tracePt t="66640" x="4749800" y="2813050"/>
          <p14:tracePt t="66649" x="4757738" y="2813050"/>
          <p14:tracePt t="66656" x="4765675" y="2820988"/>
          <p14:tracePt t="66665" x="4775200" y="2830513"/>
          <p14:tracePt t="66675" x="4783138" y="2830513"/>
          <p14:tracePt t="66681" x="4783138" y="2838450"/>
          <p14:tracePt t="66691" x="4791075" y="2838450"/>
          <p14:tracePt t="66697" x="4800600" y="2855913"/>
          <p14:tracePt t="66707" x="4826000" y="2871788"/>
          <p14:tracePt t="66713" x="4826000" y="2881313"/>
          <p14:tracePt t="66723" x="4843463" y="2897188"/>
          <p14:tracePt t="66729" x="4851400" y="2922588"/>
          <p14:tracePt t="66739" x="4876800" y="2940050"/>
          <p14:tracePt t="66745" x="4876800" y="2957513"/>
          <p14:tracePt t="66755" x="4876800" y="2974975"/>
          <p14:tracePt t="66761" x="4884738" y="2990850"/>
          <p14:tracePt t="66771" x="4884738" y="3025775"/>
          <p14:tracePt t="66777" x="4894263" y="3067050"/>
          <p14:tracePt t="66785" x="4894263" y="3135313"/>
          <p14:tracePt t="66793" x="4894263" y="3221038"/>
          <p14:tracePt t="66801" x="4894263" y="3289300"/>
          <p14:tracePt t="66809" x="4876800" y="3373438"/>
          <p14:tracePt t="66817" x="4851400" y="3449638"/>
          <p14:tracePt t="66824" x="4808538" y="3535363"/>
          <p14:tracePt t="66833" x="4765675" y="3629025"/>
          <p14:tracePt t="66841" x="4724400" y="3713163"/>
          <p14:tracePt t="66849" x="4681538" y="3773488"/>
          <p14:tracePt t="66858" x="4638675" y="3824288"/>
          <p14:tracePt t="66865" x="4605338" y="3867150"/>
          <p14:tracePt t="66873" x="4579938" y="3892550"/>
          <p14:tracePt t="66881" x="4529138" y="3900488"/>
          <p14:tracePt t="66891" x="4503738" y="3900488"/>
          <p14:tracePt t="66897" x="4451350" y="3892550"/>
          <p14:tracePt t="66908" x="4392613" y="3875088"/>
          <p14:tracePt t="66912" x="4306888" y="3832225"/>
          <p14:tracePt t="66923" x="4240213" y="3773488"/>
          <p14:tracePt t="66929" x="4162425" y="3713163"/>
          <p14:tracePt t="66939" x="4111625" y="3671888"/>
          <p14:tracePt t="66945" x="4070350" y="3619500"/>
          <p14:tracePt t="66956" x="4035425" y="3552825"/>
          <p14:tracePt t="66961" x="4010025" y="3492500"/>
          <p14:tracePt t="66971" x="4002088" y="3424238"/>
          <p14:tracePt t="66976" x="3984625" y="3355975"/>
          <p14:tracePt t="66985" x="3992563" y="3289300"/>
          <p14:tracePt t="66993" x="4002088" y="3203575"/>
          <p14:tracePt t="67001" x="4027488" y="3144838"/>
          <p14:tracePt t="67009" x="4044950" y="3094038"/>
          <p14:tracePt t="67017" x="4060825" y="3059113"/>
          <p14:tracePt t="67039" x="4086225" y="3041650"/>
          <p14:tracePt t="67042" x="4095750" y="3041650"/>
          <p14:tracePt t="67049" x="4111625" y="3041650"/>
          <p14:tracePt t="67057" x="4146550" y="3041650"/>
          <p14:tracePt t="67065" x="4162425" y="3051175"/>
          <p14:tracePt t="67073" x="4187825" y="3067050"/>
          <p14:tracePt t="67081" x="4214813" y="3067050"/>
          <p14:tracePt t="67090" x="4230688" y="3084513"/>
          <p14:tracePt t="67097" x="4248150" y="3094038"/>
          <p14:tracePt t="67106" x="4256088" y="3094038"/>
          <p14:tracePt t="67113" x="4273550" y="3101975"/>
          <p14:tracePt t="67129" x="4291013" y="3119438"/>
          <p14:tracePt t="67138" x="4291013" y="3135313"/>
          <p14:tracePt t="67156" x="4291013" y="3152775"/>
          <p14:tracePt t="67161" x="4291013" y="3178175"/>
          <p14:tracePt t="67171" x="4291013" y="3186113"/>
          <p14:tracePt t="67177" x="4298950" y="3203575"/>
          <p14:tracePt t="67185" x="4298950" y="3211513"/>
          <p14:tracePt t="67193" x="4298950" y="3246438"/>
          <p14:tracePt t="67201" x="4298950" y="3271838"/>
          <p14:tracePt t="67209" x="4298950" y="3297238"/>
          <p14:tracePt t="67217" x="4306888" y="3330575"/>
          <p14:tracePt t="67226" x="4306888" y="3355975"/>
          <p14:tracePt t="67233" x="4306888" y="3382963"/>
          <p14:tracePt t="67241" x="4306888" y="3408363"/>
          <p14:tracePt t="67249" x="4298950" y="3416300"/>
          <p14:tracePt t="67258" x="4291013" y="3441700"/>
          <p14:tracePt t="67265" x="4273550" y="3467100"/>
          <p14:tracePt t="67274" x="4273550" y="3492500"/>
          <p14:tracePt t="67281" x="4265613" y="3517900"/>
          <p14:tracePt t="67291" x="4265613" y="3552825"/>
          <p14:tracePt t="67298" x="4265613" y="3578225"/>
          <p14:tracePt t="67306" x="4256088" y="3611563"/>
          <p14:tracePt t="67313" x="4248150" y="3646488"/>
          <p14:tracePt t="67323" x="4230688" y="3687763"/>
          <p14:tracePt t="67328" x="4222750" y="3697288"/>
          <p14:tracePt t="67338" x="4222750" y="3713163"/>
          <p14:tracePt t="67344" x="4205288" y="3738563"/>
          <p14:tracePt t="67361" x="4197350" y="3756025"/>
          <p14:tracePt t="67369" x="4187825" y="3763963"/>
          <p14:tracePt t="67386" x="4179888" y="3773488"/>
          <p14:tracePt t="67393" x="4179888" y="3781425"/>
          <p14:tracePt t="67401" x="4171950" y="3781425"/>
          <p14:tracePt t="67424" x="4162425" y="3781425"/>
          <p14:tracePt t="67433" x="4154488" y="3781425"/>
          <p14:tracePt t="67449" x="4146550" y="3781425"/>
          <p14:tracePt t="67456" x="4129088" y="3781425"/>
          <p14:tracePt t="67465" x="4111625" y="3756025"/>
          <p14:tracePt t="67473" x="4103688" y="3756025"/>
          <p14:tracePt t="67481" x="4095750" y="3730625"/>
          <p14:tracePt t="67490" x="4086225" y="3713163"/>
          <p14:tracePt t="67497" x="4078288" y="3697288"/>
          <p14:tracePt t="67506" x="4078288" y="3662363"/>
          <p14:tracePt t="67513" x="4078288" y="3619500"/>
          <p14:tracePt t="67523" x="4078288" y="3578225"/>
          <p14:tracePt t="67529" x="4078288" y="3517900"/>
          <p14:tracePt t="67539" x="4095750" y="3459163"/>
          <p14:tracePt t="67545" x="4121150" y="3390900"/>
          <p14:tracePt t="67556" x="4154488" y="3305175"/>
          <p14:tracePt t="67561" x="4214813" y="3211513"/>
          <p14:tracePt t="67573" x="4265613" y="3127375"/>
          <p14:tracePt t="67577" x="4324350" y="3041650"/>
          <p14:tracePt t="67585" x="4367213" y="2957513"/>
          <p14:tracePt t="67593" x="4425950" y="2881313"/>
          <p14:tracePt t="67601" x="4476750" y="2820988"/>
          <p14:tracePt t="67609" x="4529138" y="2778125"/>
          <p14:tracePt t="67617" x="4570413" y="2744788"/>
          <p14:tracePt t="67625" x="4605338" y="2719388"/>
          <p14:tracePt t="67633" x="4630738" y="2711450"/>
          <p14:tracePt t="67641" x="4656138" y="2701925"/>
          <p14:tracePt t="67649" x="4689475" y="2693988"/>
          <p14:tracePt t="67657" x="4714875" y="2693988"/>
          <p14:tracePt t="67665" x="4757738" y="2693988"/>
          <p14:tracePt t="67673" x="4800600" y="2711450"/>
          <p14:tracePt t="67681" x="4843463" y="2719388"/>
          <p14:tracePt t="67690" x="4868863" y="2727325"/>
          <p14:tracePt t="67697" x="4884738" y="2752725"/>
          <p14:tracePt t="67707" x="4902200" y="2762250"/>
          <p14:tracePt t="67712" x="4910138" y="2787650"/>
          <p14:tracePt t="67722" x="4910138" y="2805113"/>
          <p14:tracePt t="67728" x="4910138" y="2820988"/>
          <p14:tracePt t="67739" x="4927600" y="2846388"/>
          <p14:tracePt t="67745" x="4927600" y="2871788"/>
          <p14:tracePt t="67755" x="4935538" y="2897188"/>
          <p14:tracePt t="67760" x="4935538" y="2914650"/>
          <p14:tracePt t="67772" x="4935538" y="2949575"/>
          <p14:tracePt t="67777" x="4935538" y="2982913"/>
          <p14:tracePt t="67785" x="4935538" y="3000375"/>
          <p14:tracePt t="67793" x="4935538" y="3033713"/>
          <p14:tracePt t="67801" x="4910138" y="3084513"/>
          <p14:tracePt t="67809" x="4884738" y="3152775"/>
          <p14:tracePt t="67817" x="4859338" y="3211513"/>
          <p14:tracePt t="67825" x="4826000" y="3271838"/>
          <p14:tracePt t="67833" x="4783138" y="3330575"/>
          <p14:tracePt t="67841" x="4749800" y="3390900"/>
          <p14:tracePt t="67849" x="4714875" y="3441700"/>
          <p14:tracePt t="67856" x="4681538" y="3509963"/>
          <p14:tracePt t="67865" x="4656138" y="3543300"/>
          <p14:tracePt t="67873" x="4638675" y="3586163"/>
          <p14:tracePt t="67880" x="4630738" y="3594100"/>
          <p14:tracePt t="67891" x="4613275" y="3611563"/>
          <p14:tracePt t="67907" x="4613275" y="3619500"/>
          <p14:tracePt t="67938" x="4605338" y="3611563"/>
          <p14:tracePt t="67945" x="4579938" y="3594100"/>
          <p14:tracePt t="67955" x="4554538" y="3578225"/>
          <p14:tracePt t="67961" x="4537075" y="3560763"/>
          <p14:tracePt t="67972" x="4503738" y="3527425"/>
          <p14:tracePt t="67977" x="4486275" y="3509963"/>
          <p14:tracePt t="67985" x="4468813" y="3475038"/>
          <p14:tracePt t="67993" x="4460875" y="3459163"/>
          <p14:tracePt t="68001" x="4460875" y="3441700"/>
          <p14:tracePt t="68009" x="4451350" y="3424238"/>
          <p14:tracePt t="68017" x="4443413" y="3398838"/>
          <p14:tracePt t="68025" x="4443413" y="3390900"/>
          <p14:tracePt t="68033" x="4443413" y="3365500"/>
          <p14:tracePt t="68049" x="4443413" y="3355975"/>
          <p14:tracePt t="68056" x="4443413" y="3340100"/>
          <p14:tracePt t="68097" x="4443413" y="3330575"/>
          <p14:tracePt t="68114" x="4435475" y="3314700"/>
          <p14:tracePt t="68123" x="4435475" y="3305175"/>
          <p14:tracePt t="68146" x="4435475" y="3289300"/>
          <p14:tracePt t="68155" x="4425950" y="3289300"/>
          <p14:tracePt t="68161" x="4425950" y="3279775"/>
          <p14:tracePt t="68173" x="4418013" y="3279775"/>
          <p14:tracePt t="68177" x="4400550" y="3263900"/>
          <p14:tracePt t="68186" x="4384675" y="3254375"/>
          <p14:tracePt t="68193" x="4375150" y="3238500"/>
          <p14:tracePt t="68201" x="4367213" y="3238500"/>
          <p14:tracePt t="68210" x="4349750" y="3228975"/>
          <p14:tracePt t="68217" x="4341813" y="3221038"/>
          <p14:tracePt t="68225" x="4332288" y="3203575"/>
          <p14:tracePt t="68233" x="4324350" y="3203575"/>
          <p14:tracePt t="68241" x="4298950" y="3203575"/>
          <p14:tracePt t="68249" x="4291013" y="3203575"/>
          <p14:tracePt t="68258" x="4273550" y="3195638"/>
          <p14:tracePt t="68265" x="4265613" y="3195638"/>
          <p14:tracePt t="68281" x="4256088" y="3195638"/>
          <p14:tracePt t="68291" x="4248150" y="3195638"/>
          <p14:tracePt t="68298" x="4240213" y="3195638"/>
          <p14:tracePt t="68307" x="4230688" y="3195638"/>
          <p14:tracePt t="68313" x="4230688" y="3203575"/>
          <p14:tracePt t="68323" x="4205288" y="3221038"/>
          <p14:tracePt t="68329" x="4187825" y="3228975"/>
          <p14:tracePt t="68339" x="4171950" y="3238500"/>
          <p14:tracePt t="68346" x="4162425" y="3246438"/>
          <p14:tracePt t="68356" x="4146550" y="3271838"/>
          <p14:tracePt t="68361" x="4129088" y="3289300"/>
          <p14:tracePt t="68369" x="4111625" y="3314700"/>
          <p14:tracePt t="68377" x="4086225" y="3340100"/>
          <p14:tracePt t="68385" x="4070350" y="3373438"/>
          <p14:tracePt t="68393" x="4052888" y="3390900"/>
          <p14:tracePt t="68400" x="4044950" y="3398838"/>
          <p14:tracePt t="68408" x="4027488" y="3416300"/>
          <p14:tracePt t="68416" x="4017963" y="3433763"/>
          <p14:tracePt t="68424" x="4002088" y="3441700"/>
          <p14:tracePt t="68433" x="4002088" y="3449638"/>
          <p14:tracePt t="68440" x="3992563" y="3449638"/>
          <p14:tracePt t="68449" x="3984625" y="3449638"/>
          <p14:tracePt t="68456" x="3976688" y="3449638"/>
          <p14:tracePt t="68465" x="3967163" y="3449638"/>
          <p14:tracePt t="68473" x="3967163" y="3459163"/>
          <p14:tracePt t="68480" x="3959225" y="3459163"/>
          <p14:tracePt t="68497" x="3951288" y="3459163"/>
          <p14:tracePt t="68513" x="3941763" y="3459163"/>
          <p14:tracePt t="68529" x="3933825" y="3459163"/>
          <p14:tracePt t="68545" x="3916363" y="3449638"/>
          <p14:tracePt t="68561" x="3908425" y="3441700"/>
          <p14:tracePt t="68577" x="3908425" y="3433763"/>
          <p14:tracePt t="68586" x="3900488" y="3433763"/>
          <p14:tracePt t="68593" x="3873500" y="3416300"/>
          <p14:tracePt t="68601" x="3848100" y="3416300"/>
          <p14:tracePt t="68609" x="3840163" y="3398838"/>
          <p14:tracePt t="68618" x="3832225" y="3398838"/>
          <p14:tracePt t="68625" x="3822700" y="3382963"/>
          <p14:tracePt t="68634" x="3814763" y="3373438"/>
          <p14:tracePt t="68642" x="3814763" y="3365500"/>
          <p14:tracePt t="68649" x="3806825" y="3348038"/>
          <p14:tracePt t="68658" x="3789363" y="3340100"/>
          <p14:tracePt t="68665" x="3789363" y="3330575"/>
          <p14:tracePt t="68689" x="3781425" y="3322638"/>
          <p14:tracePt t="68705" x="3771900" y="3314700"/>
          <p14:tracePt t="68787" x="3756025" y="3314700"/>
          <p14:tracePt t="68817" x="3746500" y="3322638"/>
          <p14:tracePt t="68825" x="3746500" y="3330575"/>
          <p14:tracePt t="68833" x="3746500" y="3340100"/>
          <p14:tracePt t="68841" x="3746500" y="3348038"/>
          <p14:tracePt t="68850" x="3738563" y="3355975"/>
          <p14:tracePt t="68858" x="3738563" y="3373438"/>
          <p14:tracePt t="68865" x="3738563" y="3382963"/>
          <p14:tracePt t="68882" x="3738563" y="3398838"/>
          <p14:tracePt t="68891" x="3746500" y="3398838"/>
          <p14:tracePt t="68898" x="3746500" y="3408363"/>
          <p14:tracePt t="68929" x="3746500" y="3416300"/>
          <p14:tracePt t="68945" x="3746500" y="3424238"/>
          <p14:tracePt t="68955" x="3746500" y="3433763"/>
          <p14:tracePt t="68961" x="3756025" y="3441700"/>
          <p14:tracePt t="68993" x="3756025" y="3449638"/>
          <p14:tracePt t="69025" x="3756025" y="3459163"/>
          <p14:tracePt t="69059" x="3756025" y="3467100"/>
          <p14:tracePt t="69066" x="3756025" y="3475038"/>
          <p14:tracePt t="69075" x="3763963" y="3484563"/>
          <p14:tracePt t="69082" x="3763963" y="3492500"/>
          <p14:tracePt t="69187" x="3771900" y="3492500"/>
          <p14:tracePt t="69209" x="3771900" y="3484563"/>
          <p14:tracePt t="69217" x="3771900" y="3475038"/>
          <p14:tracePt t="69225" x="3771900" y="3467100"/>
          <p14:tracePt t="69240" x="3771900" y="3459163"/>
          <p14:tracePt t="69395" x="3771900" y="3449638"/>
          <p14:tracePt t="69403" x="3763963" y="3441700"/>
          <p14:tracePt t="69425" x="3746500" y="3416300"/>
          <p14:tracePt t="69433" x="3746500" y="3408363"/>
          <p14:tracePt t="69441" x="3738563" y="3408363"/>
          <p14:tracePt t="69448" x="3738563" y="3398838"/>
          <p14:tracePt t="69456" x="3729038" y="3398838"/>
          <p14:tracePt t="69464" x="3729038" y="3390900"/>
          <p14:tracePt t="69480" x="3729038" y="3382963"/>
          <p14:tracePt t="69489" x="3729038" y="3373438"/>
          <p14:tracePt t="69496" x="3721100" y="3373438"/>
          <p14:tracePt t="69539" x="3721100" y="3365500"/>
          <p14:tracePt t="69597" x="3729038" y="3373438"/>
          <p14:tracePt t="69606" x="3738563" y="3390900"/>
          <p14:tracePt t="69614" x="3756025" y="3390900"/>
          <p14:tracePt t="69623" x="3763963" y="3408363"/>
          <p14:tracePt t="69630" x="3771900" y="3408363"/>
          <p14:tracePt t="69640" x="3781425" y="3424238"/>
          <p14:tracePt t="69645" x="3789363" y="3424238"/>
          <p14:tracePt t="69670" x="3797300" y="3433763"/>
          <p14:tracePt t="69693" x="3806825" y="3433763"/>
          <p14:tracePt t="69701" x="3814763" y="3433763"/>
          <p14:tracePt t="69709" x="3822700" y="3433763"/>
          <p14:tracePt t="69879" x="3832225" y="3433763"/>
          <p14:tracePt t="69888" x="3840163" y="3433763"/>
          <p14:tracePt t="69895" x="3848100" y="3441700"/>
          <p14:tracePt t="69903" x="3857625" y="3441700"/>
          <p14:tracePt t="69991" x="3865563" y="3441700"/>
          <p14:tracePt t="69998" x="3873500" y="3441700"/>
          <p14:tracePt t="70024" x="3883025" y="3441700"/>
          <p14:tracePt t="70031" x="3883025" y="3433763"/>
          <p14:tracePt t="70040" x="3883025" y="3416300"/>
          <p14:tracePt t="70055" x="3873500" y="3398838"/>
          <p14:tracePt t="70062" x="3873500" y="3390900"/>
          <p14:tracePt t="70073" x="3865563" y="3382963"/>
          <p14:tracePt t="70077" x="3865563" y="3373438"/>
          <p14:tracePt t="70089" x="3865563" y="3365500"/>
          <p14:tracePt t="70102" x="3857625" y="3355975"/>
          <p14:tracePt t="70109" x="3857625" y="3348038"/>
          <p14:tracePt t="70118" x="3848100" y="3348038"/>
          <p14:tracePt t="70125" x="3848100" y="3340100"/>
          <p14:tracePt t="70134" x="3840163" y="3340100"/>
          <p14:tracePt t="70150" x="3840163" y="3330575"/>
          <p14:tracePt t="70182" x="3840163" y="3322638"/>
          <p14:tracePt t="70213" x="3840163" y="3314700"/>
          <p14:tracePt t="70263" x="3832225" y="3314700"/>
          <p14:tracePt t="70327" x="3822700" y="3314700"/>
          <p14:tracePt t="70334" x="3814763" y="3314700"/>
          <p14:tracePt t="70350" x="3806825" y="3314700"/>
          <p14:tracePt t="70358" x="3797300" y="3314700"/>
          <p14:tracePt t="70375" x="3789363" y="3314700"/>
          <p14:tracePt t="70382" x="3781425" y="3314700"/>
          <p14:tracePt t="70465" x="3771900" y="3314700"/>
          <p14:tracePt t="70474" x="3763963" y="3314700"/>
          <p14:tracePt t="70477" x="3756025" y="3314700"/>
          <p14:tracePt t="70487" x="3746500" y="3322638"/>
          <p14:tracePt t="70501" x="3738563" y="3322638"/>
          <p14:tracePt t="70509" x="3729038" y="3322638"/>
          <p14:tracePt t="70517" x="3721100" y="3322638"/>
          <p14:tracePt t="70525" x="3713163" y="3322638"/>
          <p14:tracePt t="70533" x="3703638" y="3322638"/>
          <p14:tracePt t="70541" x="3695700" y="3330575"/>
          <p14:tracePt t="70549" x="3687763" y="3330575"/>
          <p14:tracePt t="70556" x="3678238" y="3330575"/>
          <p14:tracePt t="70573" x="3670300" y="3330575"/>
          <p14:tracePt t="70580" x="3662363" y="3330575"/>
          <p14:tracePt t="70589" x="3652838" y="3330575"/>
          <p14:tracePt t="70597" x="3644900" y="3330575"/>
          <p14:tracePt t="70613" x="3636963" y="3330575"/>
          <p14:tracePt t="70629" x="3627438" y="3330575"/>
          <p14:tracePt t="70638" x="3619500" y="3330575"/>
          <p14:tracePt t="70645" x="3611563" y="3330575"/>
          <p14:tracePt t="70655" x="3602038" y="3330575"/>
          <p14:tracePt t="70660" x="3594100" y="3330575"/>
          <p14:tracePt t="70671" x="3586163" y="3330575"/>
          <p14:tracePt t="70677" x="3576638" y="3330575"/>
          <p14:tracePt t="70687" x="3568700" y="3330575"/>
          <p14:tracePt t="70693" x="3559175" y="3330575"/>
          <p14:tracePt t="70701" x="3551238" y="3330575"/>
          <p14:tracePt t="70709" x="3533775" y="3330575"/>
          <p14:tracePt t="70717" x="3525838" y="3330575"/>
          <p14:tracePt t="70725" x="3508375" y="3330575"/>
          <p14:tracePt t="70732" x="3492500" y="3330575"/>
          <p14:tracePt t="70741" x="3457575" y="3330575"/>
          <p14:tracePt t="70749" x="3432175" y="3322638"/>
          <p14:tracePt t="70757" x="3406775" y="3322638"/>
          <p14:tracePt t="70765" x="3389313" y="3322638"/>
          <p14:tracePt t="70772" x="3373438" y="3322638"/>
          <p14:tracePt t="70781" x="3348038" y="3322638"/>
          <p14:tracePt t="70789" x="3313113" y="3322638"/>
          <p14:tracePt t="70797" x="3287713" y="3322638"/>
          <p14:tracePt t="70805" x="3254375" y="3322638"/>
          <p14:tracePt t="70813" x="3236913" y="3322638"/>
          <p14:tracePt t="70822" x="3228975" y="3322638"/>
          <p14:tracePt t="70828" x="3211513" y="3322638"/>
          <p14:tracePt t="70838" x="3194050" y="3322638"/>
          <p14:tracePt t="70845" x="3178175" y="3314700"/>
          <p14:tracePt t="70861" x="3168650" y="3314700"/>
          <p14:tracePt t="70871" x="3160713" y="3314700"/>
          <p14:tracePt t="70889" x="3152775" y="3314700"/>
          <p14:tracePt t="70893" x="3143250" y="3314700"/>
          <p14:tracePt t="71087" x="3152775" y="3314700"/>
          <p14:tracePt t="71094" x="3160713" y="3314700"/>
          <p14:tracePt t="71103" x="3178175" y="3314700"/>
          <p14:tracePt t="71108" x="3194050" y="3314700"/>
          <p14:tracePt t="71117" x="3219450" y="3314700"/>
          <p14:tracePt t="71125" x="3244850" y="3314700"/>
          <p14:tracePt t="71133" x="3279775" y="3314700"/>
          <p14:tracePt t="71141" x="3297238" y="3314700"/>
          <p14:tracePt t="71148" x="3322638" y="3314700"/>
          <p14:tracePt t="71157" x="3355975" y="3314700"/>
          <p14:tracePt t="71165" x="3389313" y="3314700"/>
          <p14:tracePt t="71172" x="3441700" y="3314700"/>
          <p14:tracePt t="71181" x="3492500" y="3322638"/>
          <p14:tracePt t="71190" x="3533775" y="3330575"/>
          <p14:tracePt t="71197" x="3576638" y="3340100"/>
          <p14:tracePt t="71206" x="3611563" y="3348038"/>
          <p14:tracePt t="71213" x="3619500" y="3348038"/>
          <p14:tracePt t="71222" x="3644900" y="3355975"/>
          <p14:tracePt t="71229" x="3662363" y="3355975"/>
          <p14:tracePt t="71239" x="3678238" y="3355975"/>
          <p14:tracePt t="71245" x="3703638" y="3373438"/>
          <p14:tracePt t="71255" x="3713163" y="3373438"/>
          <p14:tracePt t="71261" x="3721100" y="3373438"/>
          <p14:tracePt t="71277" x="3729038" y="3373438"/>
          <p14:tracePt t="71293" x="3746500" y="3373438"/>
          <p14:tracePt t="71301" x="3746500" y="3365500"/>
          <p14:tracePt t="71367" x="3746500" y="3355975"/>
          <p14:tracePt t="71383" x="3756025" y="3355975"/>
          <p14:tracePt t="71431" x="3746500" y="3355975"/>
          <p14:tracePt t="71441" x="3729038" y="3355975"/>
          <p14:tracePt t="71448" x="3713163" y="3355975"/>
          <p14:tracePt t="71458" x="3695700" y="3355975"/>
          <p14:tracePt t="71462" x="3678238" y="3355975"/>
          <p14:tracePt t="71474" x="3670300" y="3365500"/>
          <p14:tracePt t="71477" x="3636963" y="3365500"/>
          <p14:tracePt t="71489" x="3619500" y="3365500"/>
          <p14:tracePt t="71493" x="3602038" y="3365500"/>
          <p14:tracePt t="71501" x="3576638" y="3365500"/>
          <p14:tracePt t="71509" x="3551238" y="3365500"/>
          <p14:tracePt t="71517" x="3517900" y="3365500"/>
          <p14:tracePt t="71525" x="3500438" y="3365500"/>
          <p14:tracePt t="71533" x="3467100" y="3365500"/>
          <p14:tracePt t="71541" x="3441700" y="3365500"/>
          <p14:tracePt t="71549" x="3398838" y="3365500"/>
          <p14:tracePt t="71556" x="3355975" y="3365500"/>
          <p14:tracePt t="71565" x="3279775" y="3355975"/>
          <p14:tracePt t="71572" x="3228975" y="3355975"/>
          <p14:tracePt t="71581" x="3178175" y="3348038"/>
          <p14:tracePt t="71591" x="3143250" y="3348038"/>
          <p14:tracePt t="71596" x="3135313" y="3340100"/>
          <p14:tracePt t="71606" x="3117850" y="3340100"/>
          <p14:tracePt t="71622" x="3109913" y="3330575"/>
          <p14:tracePt t="71685" x="3109913" y="3322638"/>
          <p14:tracePt t="71708" x="3109913" y="3297238"/>
          <p14:tracePt t="71724" x="3109913" y="3271838"/>
          <p14:tracePt t="71733" x="3117850" y="3246438"/>
          <p14:tracePt t="71741" x="3117850" y="3228975"/>
          <p14:tracePt t="71749" x="3117850" y="3203575"/>
          <p14:tracePt t="71757" x="3135313" y="3178175"/>
          <p14:tracePt t="71765" x="3135313" y="3152775"/>
          <p14:tracePt t="71772" x="3135313" y="3127375"/>
          <p14:tracePt t="71781" x="3135313" y="3094038"/>
          <p14:tracePt t="71789" x="3135313" y="3067050"/>
          <p14:tracePt t="71806" x="3135313" y="3051175"/>
          <p14:tracePt t="71813" x="3127375" y="3041650"/>
          <p14:tracePt t="71845" x="3117850" y="3051175"/>
          <p14:tracePt t="71854" x="3117850" y="3059113"/>
          <p14:tracePt t="71861" x="3117850" y="3076575"/>
          <p14:tracePt t="71873" x="3117850" y="3109913"/>
          <p14:tracePt t="71877" x="3117850" y="3152775"/>
          <p14:tracePt t="71890" x="3109913" y="3178175"/>
          <p14:tracePt t="71893" x="3109913" y="3211513"/>
          <p14:tracePt t="71901" x="3100388" y="3238500"/>
          <p14:tracePt t="71909" x="3100388" y="3271838"/>
          <p14:tracePt t="71918" x="3100388" y="3297238"/>
          <p14:tracePt t="71925" x="3100388" y="3314700"/>
          <p14:tracePt t="71933" x="3100388" y="3330575"/>
          <p14:tracePt t="71941" x="3100388" y="3373438"/>
          <p14:tracePt t="71949" x="3100388" y="3408363"/>
          <p14:tracePt t="71957" x="3100388" y="3459163"/>
          <p14:tracePt t="71965" x="3100388" y="3492500"/>
          <p14:tracePt t="71973" x="3109913" y="3517900"/>
          <p14:tracePt t="71981" x="3109913" y="3527425"/>
          <p14:tracePt t="72150" x="3109913" y="3535363"/>
          <p14:tracePt t="72159" x="3100388" y="3535363"/>
          <p14:tracePt t="72166" x="3084513" y="3535363"/>
          <p14:tracePt t="72175" x="3059113" y="3527425"/>
          <p14:tracePt t="72182" x="3041650" y="3517900"/>
          <p14:tracePt t="72193" x="3033713" y="3509963"/>
          <p14:tracePt t="72198" x="3008313" y="3502025"/>
          <p14:tracePt t="72209" x="2982913" y="3475038"/>
          <p14:tracePt t="72213" x="2955925" y="3467100"/>
          <p14:tracePt t="72223" x="2930525" y="3441700"/>
          <p14:tracePt t="72229" x="2914650" y="3424238"/>
          <p14:tracePt t="72240" x="2905125" y="3416300"/>
          <p14:tracePt t="72245" x="2905125" y="3390900"/>
          <p14:tracePt t="72255" x="2905125" y="3382963"/>
          <p14:tracePt t="72261" x="2905125" y="3365500"/>
          <p14:tracePt t="72272" x="2905125" y="3355975"/>
          <p14:tracePt t="72277" x="2914650" y="3340100"/>
          <p14:tracePt t="72288" x="2922588" y="3340100"/>
          <p14:tracePt t="72293" x="2947988" y="3322638"/>
          <p14:tracePt t="72302" x="2990850" y="3314700"/>
          <p14:tracePt t="72309" x="3024188" y="3314700"/>
          <p14:tracePt t="72317" x="3041650" y="3314700"/>
          <p14:tracePt t="72325" x="3074988" y="3314700"/>
          <p14:tracePt t="72334" x="3109913" y="3322638"/>
          <p14:tracePt t="72341" x="3152775" y="3340100"/>
          <p14:tracePt t="72349" x="3160713" y="3348038"/>
          <p14:tracePt t="72357" x="3194050" y="3373438"/>
          <p14:tracePt t="72366" x="3194050" y="3382963"/>
          <p14:tracePt t="72374" x="3203575" y="3390900"/>
          <p14:tracePt t="72381" x="3203575" y="3398838"/>
          <p14:tracePt t="72423" x="3203575" y="3408363"/>
          <p14:tracePt t="72441" x="3203575" y="3416300"/>
          <p14:tracePt t="72469" x="3194050" y="3416300"/>
          <p14:tracePt t="72477" x="3186113" y="3416300"/>
          <p14:tracePt t="72712" x="3178175" y="3416300"/>
          <p14:tracePt t="72721" x="3160713" y="3416300"/>
          <p14:tracePt t="72728" x="3152775" y="3408363"/>
          <p14:tracePt t="72738" x="3143250" y="3408363"/>
          <p14:tracePt t="72755" x="3117850" y="3390900"/>
          <p14:tracePt t="72761" x="3100388" y="3373438"/>
          <p14:tracePt t="72771" x="3074988" y="3355975"/>
          <p14:tracePt t="72777" x="3059113" y="3330575"/>
          <p14:tracePt t="72788" x="3049588" y="3314700"/>
          <p14:tracePt t="72793" x="3049588" y="3297238"/>
          <p14:tracePt t="72803" x="3049588" y="3271838"/>
          <p14:tracePt t="72809" x="3049588" y="3238500"/>
          <p14:tracePt t="72818" x="3049588" y="3211513"/>
          <p14:tracePt t="72825" x="3059113" y="3178175"/>
          <p14:tracePt t="72833" x="3074988" y="3135313"/>
          <p14:tracePt t="72840" x="3084513" y="3101975"/>
          <p14:tracePt t="72848" x="3100388" y="3059113"/>
          <p14:tracePt t="72857" x="3100388" y="3025775"/>
          <p14:tracePt t="72865" x="3109913" y="2990850"/>
          <p14:tracePt t="72872" x="3109913" y="2982913"/>
          <p14:tracePt t="72890" x="3109913" y="2974975"/>
          <p14:tracePt t="72922" x="3109913" y="2965450"/>
          <p14:tracePt t="72929" x="3100388" y="2974975"/>
          <p14:tracePt t="72938" x="3100388" y="2982913"/>
          <p14:tracePt t="72945" x="3092450" y="3000375"/>
          <p14:tracePt t="72954" x="3067050" y="3025775"/>
          <p14:tracePt t="72961" x="3059113" y="3051175"/>
          <p14:tracePt t="72971" x="3049588" y="3076575"/>
          <p14:tracePt t="72977" x="3049588" y="3109913"/>
          <p14:tracePt t="72988" x="3049588" y="3144838"/>
          <p14:tracePt t="72993" x="3049588" y="3160713"/>
          <p14:tracePt t="73004" x="3059113" y="3178175"/>
          <p14:tracePt t="73009" x="3092450" y="3211513"/>
          <p14:tracePt t="73017" x="3135313" y="3246438"/>
          <p14:tracePt t="73025" x="3178175" y="3271838"/>
          <p14:tracePt t="73033" x="3244850" y="3305175"/>
          <p14:tracePt t="73041" x="3297238" y="3340100"/>
          <p14:tracePt t="73049" x="3330575" y="3365500"/>
          <p14:tracePt t="73057" x="3373438" y="3390900"/>
          <p14:tracePt t="73065" x="3406775" y="3416300"/>
          <p14:tracePt t="73073" x="3424238" y="3433763"/>
          <p14:tracePt t="73081" x="3432175" y="3449638"/>
          <p14:tracePt t="73090" x="3441700" y="3467100"/>
          <p14:tracePt t="73097" x="3441700" y="3475038"/>
          <p14:tracePt t="73106" x="3441700" y="3492500"/>
          <p14:tracePt t="73113" x="3449638" y="3527425"/>
          <p14:tracePt t="73122" x="3457575" y="3543300"/>
          <p14:tracePt t="73130" x="3457575" y="3552825"/>
          <p14:tracePt t="73139" x="3475038" y="3578225"/>
          <p14:tracePt t="73145" x="3492500" y="3611563"/>
          <p14:tracePt t="73154" x="3492500" y="3629025"/>
          <p14:tracePt t="73161" x="3500438" y="3646488"/>
          <p14:tracePt t="73172" x="3517900" y="3671888"/>
          <p14:tracePt t="73177" x="3533775" y="3713163"/>
          <p14:tracePt t="73188" x="3551238" y="3748088"/>
          <p14:tracePt t="73193" x="3576638" y="3781425"/>
          <p14:tracePt t="73201" x="3586163" y="3790950"/>
          <p14:tracePt t="73209" x="3586163" y="3806825"/>
          <p14:tracePt t="73217" x="3586163" y="3824288"/>
          <p14:tracePt t="73241" x="3586163" y="3832225"/>
          <p14:tracePt t="73289" x="3586163" y="3841750"/>
          <p14:tracePt t="73313" x="3568700" y="3841750"/>
          <p14:tracePt t="73321" x="3543300" y="3832225"/>
          <p14:tracePt t="73328" x="3517900" y="3806825"/>
          <p14:tracePt t="73337" x="3475038" y="3763963"/>
          <p14:tracePt t="73345" x="3432175" y="3722688"/>
          <p14:tracePt t="73354" x="3389313" y="3679825"/>
          <p14:tracePt t="73360" x="3338513" y="3629025"/>
          <p14:tracePt t="73371" x="3287713" y="3552825"/>
          <p14:tracePt t="73377" x="3228975" y="3484563"/>
          <p14:tracePt t="73387" x="3160713" y="3398838"/>
          <p14:tracePt t="73392" x="3109913" y="3322638"/>
          <p14:tracePt t="73403" x="3049588" y="3246438"/>
          <p14:tracePt t="73409" x="3016250" y="3170238"/>
          <p14:tracePt t="73417" x="2982913" y="3109913"/>
          <p14:tracePt t="73425" x="2947988" y="3051175"/>
          <p14:tracePt t="73433" x="2922588" y="3008313"/>
          <p14:tracePt t="73442" x="2905125" y="2982913"/>
          <p14:tracePt t="73489" x="2905125" y="2990850"/>
          <p14:tracePt t="73497" x="2905125" y="3008313"/>
          <p14:tracePt t="73506" x="2905125" y="3033713"/>
          <p14:tracePt t="73513" x="2905125" y="3059113"/>
          <p14:tracePt t="73523" x="2914650" y="3094038"/>
          <p14:tracePt t="73529" x="2930525" y="3119438"/>
          <p14:tracePt t="73540" x="2930525" y="3135313"/>
          <p14:tracePt t="73545" x="2947988" y="3170238"/>
          <p14:tracePt t="73555" x="2973388" y="3203575"/>
          <p14:tracePt t="73561" x="2998788" y="3263900"/>
          <p14:tracePt t="73572" x="3041650" y="3355975"/>
          <p14:tracePt t="73577" x="3084513" y="3449638"/>
          <p14:tracePt t="73589" x="3143250" y="3552825"/>
          <p14:tracePt t="73593" x="3178175" y="3646488"/>
          <p14:tracePt t="73604" x="3211513" y="3722688"/>
          <p14:tracePt t="73610" x="3254375" y="3798888"/>
          <p14:tracePt t="73617" x="3279775" y="3867150"/>
          <p14:tracePt t="73625" x="3305175" y="3917950"/>
          <p14:tracePt t="73634" x="3305175" y="3960813"/>
          <p14:tracePt t="73641" x="3313113" y="3968750"/>
          <p14:tracePt t="73649" x="3313113" y="3976688"/>
          <p14:tracePt t="73665" x="3313113" y="3986213"/>
          <p14:tracePt t="73673" x="3322638" y="3994150"/>
          <p14:tracePt t="73690" x="3322638" y="4002088"/>
          <p14:tracePt t="73697" x="3322638" y="4011613"/>
          <p14:tracePt t="73753" x="3322638" y="4019550"/>
          <p14:tracePt t="73784" x="3322638" y="4011613"/>
          <p14:tracePt t="73792" x="3322638" y="3994150"/>
          <p14:tracePt t="73800" x="3305175" y="3943350"/>
          <p14:tracePt t="73809" x="3279775" y="3883025"/>
          <p14:tracePt t="73818" x="3244850" y="3816350"/>
          <p14:tracePt t="73825" x="3203575" y="3738563"/>
          <p14:tracePt t="73833" x="3168650" y="3671888"/>
          <p14:tracePt t="73841" x="3127375" y="3594100"/>
          <p14:tracePt t="73849" x="3084513" y="3509963"/>
          <p14:tracePt t="73857" x="3049588" y="3441700"/>
          <p14:tracePt t="73865" x="3024188" y="3382963"/>
          <p14:tracePt t="73873" x="2990850" y="3314700"/>
          <p14:tracePt t="73881" x="2947988" y="3254375"/>
          <p14:tracePt t="73888" x="2914650" y="3211513"/>
          <p14:tracePt t="73906" x="2905125" y="3195638"/>
          <p14:tracePt t="73961" x="2889250" y="3186113"/>
          <p14:tracePt t="73978" x="2879725" y="3186113"/>
          <p14:tracePt t="73987" x="2854325" y="3186113"/>
          <p14:tracePt t="73994" x="2828925" y="3186113"/>
          <p14:tracePt t="74004" x="2803525" y="3186113"/>
          <p14:tracePt t="74012" x="2778125" y="3178175"/>
          <p14:tracePt t="74019" x="2744788" y="3178175"/>
          <p14:tracePt t="74025" x="2701925" y="3178175"/>
          <p14:tracePt t="74034" x="2625725" y="3178175"/>
          <p14:tracePt t="74041" x="2557463" y="3178175"/>
          <p14:tracePt t="74049" x="2471738" y="3178175"/>
          <p14:tracePt t="74057" x="2405063" y="3178175"/>
          <p14:tracePt t="74065" x="2327275" y="3170238"/>
          <p14:tracePt t="74073" x="2260600" y="3170238"/>
          <p14:tracePt t="74081" x="2208213" y="3170238"/>
          <p14:tracePt t="74089" x="2166938" y="3170238"/>
          <p14:tracePt t="74097" x="2141538" y="3170238"/>
          <p14:tracePt t="74105" x="2106613" y="3170238"/>
          <p14:tracePt t="74113" x="2073275" y="3170238"/>
          <p14:tracePt t="74123" x="2038350" y="3170238"/>
          <p14:tracePt t="74129" x="1997075" y="3170238"/>
          <p14:tracePt t="74138" x="1979613" y="3170238"/>
          <p14:tracePt t="74145" x="1946275" y="3170238"/>
          <p14:tracePt t="74155" x="1903413" y="3170238"/>
          <p14:tracePt t="74161" x="1878013" y="3170238"/>
          <p14:tracePt t="74171" x="1843088" y="3170238"/>
          <p14:tracePt t="74177" x="1809750" y="3170238"/>
          <p14:tracePt t="74188" x="1776413" y="3170238"/>
          <p14:tracePt t="74193" x="1741488" y="3170238"/>
          <p14:tracePt t="74204" x="1716088" y="3170238"/>
          <p14:tracePt t="74209" x="1690688" y="3170238"/>
          <p14:tracePt t="74218" x="1665288" y="3170238"/>
          <p14:tracePt t="74225" x="1647825" y="3170238"/>
          <p14:tracePt t="74233" x="1622425" y="3160713"/>
          <p14:tracePt t="74249" x="1614488" y="3160713"/>
          <p14:tracePt t="74257" x="1579563" y="3152775"/>
          <p14:tracePt t="74265" x="1571625" y="3152775"/>
          <p14:tracePt t="74273" x="1563688" y="3152775"/>
          <p14:tracePt t="74281" x="1528763" y="3135313"/>
          <p14:tracePt t="74289" x="1512888" y="3135313"/>
          <p14:tracePt t="74297" x="1503363" y="3135313"/>
          <p14:tracePt t="74306" x="1487488" y="3127375"/>
          <p14:tracePt t="74313" x="1477963" y="3127375"/>
          <p14:tracePt t="74345" x="1470025" y="3119438"/>
          <p14:tracePt t="74354" x="1462088" y="3119438"/>
          <p14:tracePt t="74447" x="1470025" y="3119438"/>
          <p14:tracePt t="74464" x="1538288" y="3119438"/>
          <p14:tracePt t="74470" x="1589088" y="3119438"/>
          <p14:tracePt t="74476" x="1682750" y="3119438"/>
          <p14:tracePt t="74480" x="1809750" y="3109913"/>
          <p14:tracePt t="74489" x="1946275" y="3101975"/>
          <p14:tracePt t="74496" x="2174875" y="3059113"/>
          <p14:tracePt t="74505" x="2413000" y="3033713"/>
          <p14:tracePt t="74513" x="2608263" y="3008313"/>
          <p14:tracePt t="74522" x="2838450" y="2957513"/>
          <p14:tracePt t="74529" x="3033713" y="2914650"/>
          <p14:tracePt t="74537" x="3297238" y="2889250"/>
          <p14:tracePt t="74545" x="3543300" y="2863850"/>
          <p14:tracePt t="74555" x="3771900" y="2813050"/>
          <p14:tracePt t="74561" x="3951288" y="2762250"/>
          <p14:tracePt t="74570" x="4111625" y="2719388"/>
          <p14:tracePt t="74577" x="4281488" y="2668588"/>
          <p14:tracePt t="74587" x="4435475" y="2633663"/>
          <p14:tracePt t="74593" x="4554538" y="2592388"/>
          <p14:tracePt t="74601" x="4673600" y="2566988"/>
          <p14:tracePt t="74609" x="4783138" y="2541588"/>
          <p14:tracePt t="74617" x="4902200" y="2498725"/>
          <p14:tracePt t="74625" x="5038725" y="2463800"/>
          <p14:tracePt t="74633" x="5165725" y="2413000"/>
          <p14:tracePt t="74641" x="5302250" y="2371725"/>
          <p14:tracePt t="74649" x="5472113" y="2328863"/>
          <p14:tracePt t="74657" x="5632450" y="2278063"/>
          <p14:tracePt t="74665" x="5776913" y="2217738"/>
          <p14:tracePt t="74673" x="5895975" y="2184400"/>
          <p14:tracePt t="74681" x="6015038" y="2141538"/>
          <p14:tracePt t="74688" x="6108700" y="2108200"/>
          <p14:tracePt t="74697" x="6202363" y="2073275"/>
          <p14:tracePt t="74705" x="6296025" y="2047875"/>
          <p14:tracePt t="74713" x="6389688" y="2022475"/>
          <p14:tracePt t="74722" x="6483350" y="1997075"/>
          <p14:tracePt t="74729" x="6575425" y="1971675"/>
          <p14:tracePt t="74739" x="6678613" y="1946275"/>
          <p14:tracePt t="74745" x="6770688" y="1920875"/>
          <p14:tracePt t="74754" x="6873875" y="1903413"/>
          <p14:tracePt t="74761" x="6975475" y="1878013"/>
          <p14:tracePt t="74770" x="7077075" y="1860550"/>
          <p14:tracePt t="74777" x="7204075" y="1844675"/>
          <p14:tracePt t="74787" x="7358063" y="1835150"/>
          <p14:tracePt t="74793" x="7502525" y="1819275"/>
          <p14:tracePt t="74801" x="7646988" y="1809750"/>
          <p14:tracePt t="74809" x="7791450" y="1801813"/>
          <p14:tracePt t="74817" x="7910513" y="1793875"/>
          <p14:tracePt t="74825" x="8012113" y="1793875"/>
          <p14:tracePt t="74832" x="8096250" y="1793875"/>
          <p14:tracePt t="74840" x="8156575" y="1793875"/>
          <p14:tracePt t="74848" x="8189913" y="1793875"/>
          <p14:tracePt t="74856" x="8199438" y="1793875"/>
          <p14:tracePt t="74864" x="8207375" y="1793875"/>
          <p14:tracePt t="74888" x="8232775" y="1809750"/>
          <p14:tracePt t="74889" x="8232775" y="1827213"/>
          <p14:tracePt t="74897" x="8232775" y="1835150"/>
          <p14:tracePt t="74905" x="8232775" y="1852613"/>
          <p14:tracePt t="74912" x="8232775" y="1878013"/>
          <p14:tracePt t="74921" x="8232775" y="1895475"/>
          <p14:tracePt t="74928" x="8232775" y="1928813"/>
          <p14:tracePt t="74938" x="8224838" y="1971675"/>
          <p14:tracePt t="74944" x="8181975" y="2039938"/>
          <p14:tracePt t="74954" x="8131175" y="2116138"/>
          <p14:tracePt t="74960" x="8054975" y="2217738"/>
          <p14:tracePt t="74970" x="7951788" y="2344738"/>
          <p14:tracePt t="74976" x="7799388" y="2481263"/>
          <p14:tracePt t="74987" x="7586663" y="2651125"/>
          <p14:tracePt t="74993" x="7348538" y="2846388"/>
          <p14:tracePt t="75003" x="7094538" y="3025775"/>
          <p14:tracePt t="75009" x="6823075" y="3195638"/>
          <p14:tracePt t="75017" x="6524625" y="3365500"/>
          <p14:tracePt t="75025" x="6235700" y="3484563"/>
          <p14:tracePt t="75033" x="5956300" y="3568700"/>
          <p14:tracePt t="75041" x="5657850" y="3646488"/>
          <p14:tracePt t="75049" x="5378450" y="3671888"/>
          <p14:tracePt t="75057" x="5132388" y="3713163"/>
          <p14:tracePt t="75065" x="4843463" y="3748088"/>
          <p14:tracePt t="75073" x="4545013" y="3756025"/>
          <p14:tracePt t="75080" x="4214813" y="3773488"/>
          <p14:tracePt t="75088" x="3908425" y="3790950"/>
          <p14:tracePt t="75097" x="3611563" y="3790950"/>
          <p14:tracePt t="75105" x="3381375" y="3790950"/>
          <p14:tracePt t="75112" x="3143250" y="3798888"/>
          <p14:tracePt t="75122" x="2955925" y="3798888"/>
          <p14:tracePt t="75129" x="2811463" y="3798888"/>
          <p14:tracePt t="75138" x="2633663" y="3798888"/>
          <p14:tracePt t="75145" x="2481263" y="3798888"/>
          <p14:tracePt t="75154" x="2344738" y="3798888"/>
          <p14:tracePt t="75161" x="2217738" y="3798888"/>
          <p14:tracePt t="75170" x="2098675" y="3798888"/>
          <p14:tracePt t="75177" x="1997075" y="3798888"/>
          <p14:tracePt t="75186" x="1893888" y="3816350"/>
          <p14:tracePt t="75192" x="1809750" y="3849688"/>
          <p14:tracePt t="75204" x="1741488" y="3875088"/>
          <p14:tracePt t="75209" x="1690688" y="3900488"/>
          <p14:tracePt t="75217" x="1647825" y="3917950"/>
          <p14:tracePt t="75225" x="1614488" y="3951288"/>
          <p14:tracePt t="75233" x="1589088" y="3976688"/>
          <p14:tracePt t="75241" x="1589088" y="3986213"/>
          <p14:tracePt t="75249" x="1579563" y="4002088"/>
          <p14:tracePt t="75257" x="1579563" y="4011613"/>
          <p14:tracePt t="75265" x="1579563" y="4019550"/>
          <p14:tracePt t="75272" x="1579563" y="4027488"/>
          <p14:tracePt t="75281" x="1579563" y="4037013"/>
          <p14:tracePt t="75338" x="1589088" y="4037013"/>
          <p14:tracePt t="75346" x="1614488" y="4019550"/>
          <p14:tracePt t="75356" x="1631950" y="4002088"/>
          <p14:tracePt t="75363" x="1682750" y="3968750"/>
          <p14:tracePt t="75374" x="1776413" y="3925888"/>
          <p14:tracePt t="75377" x="1893888" y="3867150"/>
          <p14:tracePt t="75387" x="2065338" y="3790950"/>
          <p14:tracePt t="75393" x="2268538" y="3697288"/>
          <p14:tracePt t="75401" x="2524125" y="3594100"/>
          <p14:tracePt t="75409" x="2744788" y="3484563"/>
          <p14:tracePt t="75417" x="2990850" y="3390900"/>
          <p14:tracePt t="75425" x="3244850" y="3289300"/>
          <p14:tracePt t="75438" x="3467100" y="3186113"/>
          <p14:tracePt t="75441" x="3636963" y="3119438"/>
          <p14:tracePt t="75450" x="3763963" y="3067050"/>
          <p14:tracePt t="75459" x="3890963" y="3008313"/>
          <p14:tracePt t="75466" x="3967163" y="2974975"/>
          <p14:tracePt t="75474" x="4044950" y="2949575"/>
          <p14:tracePt t="75481" x="4103688" y="2922588"/>
          <p14:tracePt t="75491" x="4154488" y="2906713"/>
          <p14:tracePt t="75497" x="4197350" y="2897188"/>
          <p14:tracePt t="75507" x="4248150" y="2889250"/>
          <p14:tracePt t="75513" x="4306888" y="2889250"/>
          <p14:tracePt t="75523" x="4367213" y="2889250"/>
          <p14:tracePt t="75529" x="4410075" y="2914650"/>
          <p14:tracePt t="75539" x="4486275" y="2949575"/>
          <p14:tracePt t="75545" x="4545013" y="2982913"/>
          <p14:tracePt t="75555" x="4621213" y="3033713"/>
          <p14:tracePt t="75561" x="4706938" y="3076575"/>
          <p14:tracePt t="75571" x="4775200" y="3109913"/>
          <p14:tracePt t="75577" x="4851400" y="3160713"/>
          <p14:tracePt t="75587" x="4910138" y="3195638"/>
          <p14:tracePt t="75593" x="4978400" y="3228975"/>
          <p14:tracePt t="75604" x="5029200" y="3254375"/>
          <p14:tracePt t="75609" x="5072063" y="3271838"/>
          <p14:tracePt t="75617" x="5080000" y="3271838"/>
          <p14:tracePt t="75625" x="5089525" y="3271838"/>
          <p14:tracePt t="75634" x="5097463" y="3271838"/>
          <p14:tracePt t="75641" x="5106988" y="3271838"/>
          <p14:tracePt t="75657" x="5106988" y="3254375"/>
          <p14:tracePt t="75665" x="5106988" y="3246438"/>
          <p14:tracePt t="75673" x="5106988" y="3221038"/>
          <p14:tracePt t="75682" x="5106988" y="3211513"/>
          <p14:tracePt t="75689" x="5106988" y="3195638"/>
          <p14:tracePt t="75697" x="5106988" y="3178175"/>
          <p14:tracePt t="75705" x="5106988" y="3170238"/>
          <p14:tracePt t="75713" x="5097463" y="3152775"/>
          <p14:tracePt t="75722" x="5080000" y="3135313"/>
          <p14:tracePt t="75729" x="5072063" y="3127375"/>
          <p14:tracePt t="75749" x="5046663" y="3119438"/>
          <p14:tracePt t="75757" x="5021263" y="3119438"/>
          <p14:tracePt t="75765" x="5013325" y="3119438"/>
          <p14:tracePt t="75773" x="5003800" y="3127375"/>
          <p14:tracePt t="75781" x="4970463" y="3135313"/>
          <p14:tracePt t="75790" x="4953000" y="3160713"/>
          <p14:tracePt t="75797" x="4927600" y="3160713"/>
          <p14:tracePt t="75806" x="4902200" y="3160713"/>
          <p14:tracePt t="75813" x="4876800" y="3178175"/>
          <p14:tracePt t="75823" x="4851400" y="3186113"/>
          <p14:tracePt t="75829" x="4818063" y="3195638"/>
          <p14:tracePt t="75838" x="4791075" y="3203575"/>
          <p14:tracePt t="75845" x="4765675" y="3203575"/>
          <p14:tracePt t="75855" x="4757738" y="3203575"/>
          <p14:tracePt t="75861" x="4749800" y="3195638"/>
          <p14:tracePt t="75872" x="4732338" y="3195638"/>
          <p14:tracePt t="75877" x="4724400" y="3178175"/>
          <p14:tracePt t="75890" x="4706938" y="3170238"/>
          <p14:tracePt t="75893" x="4689475" y="3152775"/>
          <p14:tracePt t="75909" x="4673600" y="3135313"/>
          <p14:tracePt t="75932" x="4664075" y="3135313"/>
          <p14:tracePt t="75940" x="4656138" y="3135313"/>
          <p14:tracePt t="75948" x="4646613" y="3127375"/>
          <p14:tracePt t="75964" x="4646613" y="3119438"/>
          <p14:tracePt t="75980" x="4646613" y="3109913"/>
          <p14:tracePt t="75988" x="4646613" y="3101975"/>
          <p14:tracePt t="76004" x="4646613" y="3094038"/>
          <p14:tracePt t="76013" x="4646613" y="3076575"/>
          <p14:tracePt t="76028" x="4646613" y="3067050"/>
          <p14:tracePt t="76045" x="4646613" y="3059113"/>
          <p14:tracePt t="76054" x="4656138" y="3041650"/>
          <p14:tracePt t="76061" x="4673600" y="3033713"/>
          <p14:tracePt t="76070" x="4689475" y="3025775"/>
          <p14:tracePt t="76077" x="4699000" y="3025775"/>
          <p14:tracePt t="76087" x="4724400" y="3016250"/>
          <p14:tracePt t="76093" x="4749800" y="3008313"/>
          <p14:tracePt t="76103" x="4765675" y="3000375"/>
          <p14:tracePt t="76109" x="4800600" y="3000375"/>
          <p14:tracePt t="76117" x="4818063" y="2990850"/>
          <p14:tracePt t="76125" x="4843463" y="2990850"/>
          <p14:tracePt t="76134" x="4884738" y="2990850"/>
          <p14:tracePt t="76141" x="4927600" y="2990850"/>
          <p14:tracePt t="76149" x="4978400" y="2982913"/>
          <p14:tracePt t="76157" x="5021263" y="2982913"/>
          <p14:tracePt t="76165" x="5064125" y="2982913"/>
          <p14:tracePt t="76173" x="5114925" y="2982913"/>
          <p14:tracePt t="76181" x="5157788" y="2982913"/>
          <p14:tracePt t="76189" x="5191125" y="2982913"/>
          <p14:tracePt t="76197" x="5216525" y="2982913"/>
          <p14:tracePt t="76205" x="5224463" y="2982913"/>
          <p14:tracePt t="76213" x="5233988" y="2982913"/>
          <p14:tracePt t="76222" x="5249863" y="2982913"/>
          <p14:tracePt t="76229" x="5267325" y="2982913"/>
          <p14:tracePt t="76239" x="5310188" y="2974975"/>
          <p14:tracePt t="76245" x="5327650" y="2957513"/>
          <p14:tracePt t="76255" x="5343525" y="2949575"/>
          <p14:tracePt t="76261" x="5386388" y="2932113"/>
          <p14:tracePt t="76270" x="5437188" y="2914650"/>
          <p14:tracePt t="76277" x="5497513" y="2897188"/>
          <p14:tracePt t="76288" x="5556250" y="2881313"/>
          <p14:tracePt t="76293" x="5641975" y="2863850"/>
          <p14:tracePt t="76305" x="5718175" y="2855913"/>
          <p14:tracePt t="76309" x="5786438" y="2846388"/>
          <p14:tracePt t="76317" x="5853113" y="2846388"/>
          <p14:tracePt t="76325" x="5913438" y="2846388"/>
          <p14:tracePt t="76334" x="5981700" y="2846388"/>
          <p14:tracePt t="76341" x="6040438" y="2855913"/>
          <p14:tracePt t="76349" x="6108700" y="2863850"/>
          <p14:tracePt t="76357" x="6167438" y="2881313"/>
          <p14:tracePt t="76365" x="6253163" y="2897188"/>
          <p14:tracePt t="76373" x="6338888" y="2922588"/>
          <p14:tracePt t="76381" x="6440488" y="2965450"/>
          <p14:tracePt t="76389" x="6550025" y="2990850"/>
          <p14:tracePt t="76397" x="6704013" y="3025775"/>
          <p14:tracePt t="76406" x="6813550" y="3041650"/>
          <p14:tracePt t="76413" x="6924675" y="3059113"/>
          <p14:tracePt t="76422" x="7034213" y="3084513"/>
          <p14:tracePt t="76431" x="7137400" y="3109913"/>
          <p14:tracePt t="76439" x="7229475" y="3135313"/>
          <p14:tracePt t="76446" x="7323138" y="3152775"/>
          <p14:tracePt t="76455" x="7391400" y="3160713"/>
          <p14:tracePt t="76461" x="7451725" y="3170238"/>
          <p14:tracePt t="76470" x="7502525" y="3178175"/>
          <p14:tracePt t="76476" x="7561263" y="3186113"/>
          <p14:tracePt t="76487" x="7621588" y="3195638"/>
          <p14:tracePt t="76492" x="7672388" y="3203575"/>
          <p14:tracePt t="76502" x="7731125" y="3211513"/>
          <p14:tracePt t="76509" x="7791450" y="3228975"/>
          <p14:tracePt t="76517" x="7824788" y="3238500"/>
          <p14:tracePt t="76525" x="7859713" y="3238500"/>
          <p14:tracePt t="76533" x="7885113" y="3246438"/>
          <p14:tracePt t="76541" x="7910513" y="3246438"/>
          <p14:tracePt t="76549" x="7926388" y="3246438"/>
          <p14:tracePt t="76565" x="7935913" y="3246438"/>
          <p14:tracePt t="76606" x="7943850" y="3246438"/>
          <p14:tracePt t="76670" x="7926388" y="3246438"/>
          <p14:tracePt t="76678" x="7885113" y="3246438"/>
          <p14:tracePt t="76689" x="7781925" y="3246438"/>
          <p14:tracePt t="76693" x="7654925" y="3246438"/>
          <p14:tracePt t="76706" x="7459663" y="3271838"/>
          <p14:tracePt t="76709" x="7246938" y="3297238"/>
          <p14:tracePt t="76718" x="7000875" y="3322638"/>
          <p14:tracePt t="76725" x="6762750" y="3340100"/>
          <p14:tracePt t="76734" x="6483350" y="3348038"/>
          <p14:tracePt t="76741" x="6227763" y="3365500"/>
          <p14:tracePt t="76750" x="5946775" y="3382963"/>
          <p14:tracePt t="76757" x="5683250" y="3390900"/>
          <p14:tracePt t="76765" x="5480050" y="3390900"/>
          <p14:tracePt t="76774" x="5267325" y="3390900"/>
          <p14:tracePt t="76782" x="5097463" y="3408363"/>
          <p14:tracePt t="76791" x="4987925" y="3416300"/>
          <p14:tracePt t="76797" x="4859338" y="3433763"/>
          <p14:tracePt t="76808" x="4740275" y="3449638"/>
          <p14:tracePt t="76813" x="4638675" y="3484563"/>
          <p14:tracePt t="76824" x="4545013" y="3502025"/>
          <p14:tracePt t="76829" x="4468813" y="3517900"/>
          <p14:tracePt t="76839" x="4418013" y="3535363"/>
          <p14:tracePt t="76846" x="4410075" y="3543300"/>
          <p14:tracePt t="76855" x="4392613" y="3543300"/>
          <p14:tracePt t="76861" x="4384675" y="3543300"/>
          <p14:tracePt t="76872" x="4367213" y="3552825"/>
          <p14:tracePt t="76909" x="4359275" y="3552825"/>
          <p14:tracePt t="76917" x="4349750" y="3552825"/>
          <p14:tracePt t="76925" x="4332288" y="3552825"/>
          <p14:tracePt t="76933" x="4316413" y="3552825"/>
          <p14:tracePt t="76941" x="4306888" y="3552825"/>
          <p14:tracePt t="76949" x="4298950" y="3552825"/>
          <p14:tracePt t="76957" x="4281488" y="3552825"/>
          <p14:tracePt t="76973" x="4273550" y="3552825"/>
          <p14:tracePt t="76981" x="4265613" y="3552825"/>
          <p14:tracePt t="76989" x="4256088" y="3552825"/>
          <p14:tracePt t="76997" x="4248150" y="3552825"/>
          <p14:tracePt t="77005" x="4248150" y="3535363"/>
          <p14:tracePt t="77021" x="4230688" y="3527425"/>
          <p14:tracePt t="77038" x="4230688" y="3517900"/>
          <p14:tracePt t="77044" x="4222750" y="3509963"/>
          <p14:tracePt t="77055" x="4222750" y="3502025"/>
          <p14:tracePt t="77061" x="4222750" y="3492500"/>
          <p14:tracePt t="77071" x="4222750" y="3484563"/>
          <p14:tracePt t="77077" x="4222750" y="3475038"/>
          <p14:tracePt t="77087" x="4222750" y="3467100"/>
          <p14:tracePt t="77093" x="4222750" y="3459163"/>
          <p14:tracePt t="77103" x="4222750" y="3441700"/>
          <p14:tracePt t="77109" x="4230688" y="3433763"/>
          <p14:tracePt t="77118" x="4230688" y="3424238"/>
          <p14:tracePt t="77125" x="4240213" y="3416300"/>
          <p14:tracePt t="77133" x="4248150" y="3390900"/>
          <p14:tracePt t="77140" x="4265613" y="3373438"/>
          <p14:tracePt t="77149" x="4273550" y="3365500"/>
          <p14:tracePt t="77157" x="4298950" y="3348038"/>
          <p14:tracePt t="77165" x="4306888" y="3348038"/>
          <p14:tracePt t="77173" x="4332288" y="3340100"/>
          <p14:tracePt t="77181" x="4341813" y="3330575"/>
          <p14:tracePt t="77189" x="4349750" y="3330575"/>
          <p14:tracePt t="77205" x="4367213" y="3322638"/>
          <p14:tracePt t="77213" x="4375150" y="3314700"/>
          <p14:tracePt t="77221" x="4384675" y="3314700"/>
          <p14:tracePt t="77238" x="4392613" y="3305175"/>
          <p14:tracePt t="77245" x="4400550" y="3305175"/>
          <p14:tracePt t="77254" x="4410075" y="3297238"/>
          <p14:tracePt t="77260" x="4435475" y="3279775"/>
          <p14:tracePt t="77270" x="4443413" y="3279775"/>
          <p14:tracePt t="77277" x="4451350" y="3271838"/>
          <p14:tracePt t="77287" x="4460875" y="3271838"/>
          <p14:tracePt t="77293" x="4460875" y="3263900"/>
          <p14:tracePt t="77303" x="4460875" y="3254375"/>
          <p14:tracePt t="77309" x="4468813" y="3254375"/>
          <p14:tracePt t="77320" x="4476750" y="3254375"/>
          <p14:tracePt t="77325" x="4476750" y="3246438"/>
          <p14:tracePt t="77333" x="4494213" y="3246438"/>
          <p14:tracePt t="77340" x="4503738" y="3246438"/>
          <p14:tracePt t="77349" x="4529138" y="3246438"/>
          <p14:tracePt t="77357" x="4545013" y="3246438"/>
          <p14:tracePt t="77372" x="4554538" y="3246438"/>
          <p14:tracePt t="77381" x="4579938" y="3246438"/>
          <p14:tracePt t="77397" x="4613275" y="3246438"/>
          <p14:tracePt t="77404" x="4630738" y="3254375"/>
          <p14:tracePt t="77413" x="4646613" y="3263900"/>
          <p14:tracePt t="77421" x="4681538" y="3279775"/>
          <p14:tracePt t="77430" x="4714875" y="3305175"/>
          <p14:tracePt t="77440" x="4757738" y="3330575"/>
          <p14:tracePt t="77444" x="4800600" y="3355975"/>
          <p14:tracePt t="77455" x="4818063" y="3382963"/>
          <p14:tracePt t="77461" x="4826000" y="3398838"/>
          <p14:tracePt t="77470" x="4833938" y="3416300"/>
          <p14:tracePt t="77476" x="4833938" y="3433763"/>
          <p14:tracePt t="77487" x="4833938" y="3467100"/>
          <p14:tracePt t="77493" x="4833938" y="3475038"/>
          <p14:tracePt t="77502" x="4826000" y="3502025"/>
          <p14:tracePt t="77509" x="4808538" y="3517900"/>
          <p14:tracePt t="77518" x="4791075" y="3535363"/>
          <p14:tracePt t="77524" x="4765675" y="3543300"/>
          <p14:tracePt t="77533" x="4749800" y="3552825"/>
          <p14:tracePt t="77541" x="4724400" y="3552825"/>
          <p14:tracePt t="77549" x="4689475" y="3560763"/>
          <p14:tracePt t="77557" x="4638675" y="3560763"/>
          <p14:tracePt t="77565" x="4595813" y="3560763"/>
          <p14:tracePt t="77573" x="4519613" y="3560763"/>
          <p14:tracePt t="77581" x="4468813" y="3552825"/>
          <p14:tracePt t="77589" x="4425950" y="3535363"/>
          <p14:tracePt t="77597" x="4392613" y="3517900"/>
          <p14:tracePt t="77604" x="4359275" y="3502025"/>
          <p14:tracePt t="77613" x="4316413" y="3467100"/>
          <p14:tracePt t="77622" x="4298950" y="3433763"/>
          <p14:tracePt t="77628" x="4281488" y="3408363"/>
          <p14:tracePt t="77638" x="4273550" y="3382963"/>
          <p14:tracePt t="77645" x="4265613" y="3330575"/>
          <p14:tracePt t="77654" x="4256088" y="3297238"/>
          <p14:tracePt t="77661" x="4248150" y="3246438"/>
          <p14:tracePt t="77671" x="4240213" y="3186113"/>
          <p14:tracePt t="77678" x="4230688" y="3152775"/>
          <p14:tracePt t="77686" x="4230688" y="3119438"/>
          <p14:tracePt t="77693" x="4230688" y="3094038"/>
          <p14:tracePt t="77703" x="4240213" y="3051175"/>
          <p14:tracePt t="77708" x="4256088" y="3041650"/>
          <p14:tracePt t="77719" x="4291013" y="3033713"/>
          <p14:tracePt t="77725" x="4332288" y="3008313"/>
          <p14:tracePt t="77733" x="4359275" y="3008313"/>
          <p14:tracePt t="77741" x="4392613" y="3000375"/>
          <p14:tracePt t="77749" x="4460875" y="2990850"/>
          <p14:tracePt t="77757" x="4511675" y="2990850"/>
          <p14:tracePt t="77765" x="4545013" y="2990850"/>
          <p14:tracePt t="77773" x="4579938" y="2990850"/>
          <p14:tracePt t="77781" x="4630738" y="3008313"/>
          <p14:tracePt t="77789" x="4656138" y="3033713"/>
          <p14:tracePt t="77797" x="4689475" y="3059113"/>
          <p14:tracePt t="77804" x="4706938" y="3084513"/>
          <p14:tracePt t="77813" x="4724400" y="3109913"/>
          <p14:tracePt t="77822" x="4740275" y="3144838"/>
          <p14:tracePt t="77829" x="4749800" y="3170238"/>
          <p14:tracePt t="77838" x="4749800" y="3186113"/>
          <p14:tracePt t="77845" x="4749800" y="3221038"/>
          <p14:tracePt t="77854" x="4749800" y="3246438"/>
          <p14:tracePt t="77861" x="4740275" y="3289300"/>
          <p14:tracePt t="77871" x="4724400" y="3314700"/>
          <p14:tracePt t="77877" x="4706938" y="3340100"/>
          <p14:tracePt t="77888" x="4689475" y="3355975"/>
          <p14:tracePt t="77893" x="4681538" y="3365500"/>
          <p14:tracePt t="77903" x="4656138" y="3365500"/>
          <p14:tracePt t="77909" x="4646613" y="3365500"/>
          <p14:tracePt t="77919" x="4630738" y="3365500"/>
          <p14:tracePt t="77925" x="4613275" y="3365500"/>
          <p14:tracePt t="77933" x="4587875" y="3355975"/>
          <p14:tracePt t="77941" x="4562475" y="3330575"/>
          <p14:tracePt t="77949" x="4545013" y="3297238"/>
          <p14:tracePt t="77957" x="4537075" y="3279775"/>
          <p14:tracePt t="77965" x="4519613" y="3254375"/>
          <p14:tracePt t="77973" x="4511675" y="3238500"/>
          <p14:tracePt t="77981" x="4511675" y="3221038"/>
          <p14:tracePt t="77989" x="4494213" y="3195638"/>
          <p14:tracePt t="78005" x="4494213" y="3186113"/>
          <p14:tracePt t="78013" x="4494213" y="3170238"/>
          <p14:tracePt t="78029" x="4503738" y="3160713"/>
          <p14:tracePt t="78045" x="4511675" y="3160713"/>
          <p14:tracePt t="78054" x="4519613" y="3160713"/>
          <p14:tracePt t="78061" x="4529138" y="3160713"/>
          <p14:tracePt t="78070" x="4545013" y="3160713"/>
          <p14:tracePt t="78076" x="4554538" y="3160713"/>
          <p14:tracePt t="78092" x="4562475" y="3160713"/>
          <p14:tracePt t="78103" x="4570413" y="3160713"/>
          <p14:tracePt t="78108" x="4579938" y="3170238"/>
          <p14:tracePt t="78116" x="4587875" y="3170238"/>
          <p14:tracePt t="78124" x="4587875" y="3178175"/>
          <p14:tracePt t="78133" x="4595813" y="3178175"/>
          <p14:tracePt t="78141" x="4595813" y="3186113"/>
          <p14:tracePt t="78149" x="4595813" y="3195638"/>
          <p14:tracePt t="78157" x="4595813" y="3203575"/>
          <p14:tracePt t="78165" x="4595813" y="3211513"/>
          <p14:tracePt t="78189" x="4595813" y="3228975"/>
          <p14:tracePt t="78197" x="4587875" y="3228975"/>
          <p14:tracePt t="78213" x="4570413" y="3238500"/>
          <p14:tracePt t="78221" x="4554538" y="3238500"/>
          <p14:tracePt t="78229" x="4537075" y="3238500"/>
          <p14:tracePt t="78238" x="4529138" y="3238500"/>
          <p14:tracePt t="78245" x="4511675" y="3228975"/>
          <p14:tracePt t="78261" x="4494213" y="3221038"/>
          <p14:tracePt t="78271" x="4494213" y="3211513"/>
          <p14:tracePt t="78277" x="4494213" y="3203575"/>
          <p14:tracePt t="78288" x="4494213" y="3186113"/>
          <p14:tracePt t="78293" x="4494213" y="3170238"/>
          <p14:tracePt t="78304" x="4494213" y="3144838"/>
          <p14:tracePt t="78309" x="4494213" y="3127375"/>
          <p14:tracePt t="78320" x="4511675" y="3101975"/>
          <p14:tracePt t="78325" x="4519613" y="3084513"/>
          <p14:tracePt t="78334" x="4537075" y="3067050"/>
          <p14:tracePt t="78341" x="4545013" y="3041650"/>
          <p14:tracePt t="78349" x="4570413" y="3025775"/>
          <p14:tracePt t="78357" x="4587875" y="3016250"/>
          <p14:tracePt t="78365" x="4605338" y="3008313"/>
          <p14:tracePt t="78373" x="4621213" y="3008313"/>
          <p14:tracePt t="78381" x="4638675" y="3008313"/>
          <p14:tracePt t="78389" x="4646613" y="3008313"/>
          <p14:tracePt t="78397" x="4673600" y="3008313"/>
          <p14:tracePt t="78405" x="4681538" y="3016250"/>
          <p14:tracePt t="78413" x="4699000" y="3041650"/>
          <p14:tracePt t="78431" x="4706938" y="3067050"/>
          <p14:tracePt t="78442" x="4714875" y="3084513"/>
          <p14:tracePt t="78445" x="4724400" y="3094038"/>
          <p14:tracePt t="78454" x="4724400" y="3101975"/>
          <p14:tracePt t="78461" x="4724400" y="3127375"/>
          <p14:tracePt t="78471" x="4724400" y="3135313"/>
          <p14:tracePt t="78486" x="4724400" y="3144838"/>
          <p14:tracePt t="78503" x="4724400" y="3160713"/>
          <p14:tracePt t="78509" x="4714875" y="3170238"/>
          <p14:tracePt t="78525" x="4706938" y="3186113"/>
          <p14:tracePt t="78533" x="4689475" y="3186113"/>
          <p14:tracePt t="78541" x="4681538" y="3195638"/>
          <p14:tracePt t="78549" x="4681538" y="3203575"/>
          <p14:tracePt t="78557" x="4673600" y="3203575"/>
          <p14:tracePt t="78564" x="4664075" y="3203575"/>
          <p14:tracePt t="78573" x="4656138" y="3211513"/>
          <p14:tracePt t="78589" x="4646613" y="3211513"/>
          <p14:tracePt t="78605" x="4646613" y="3221038"/>
          <p14:tracePt t="78621" x="4638675" y="3221038"/>
          <p14:tracePt t="78654" x="4638675" y="3228975"/>
          <p14:tracePt t="78661" x="4638675" y="3238500"/>
          <p14:tracePt t="78679" x="4638675" y="3254375"/>
          <p14:tracePt t="78687" x="4638675" y="3263900"/>
          <p14:tracePt t="78693" x="4638675" y="3271838"/>
          <p14:tracePt t="78704" x="4638675" y="3279775"/>
          <p14:tracePt t="78709" x="4638675" y="3289300"/>
          <p14:tracePt t="78719" x="4638675" y="3305175"/>
          <p14:tracePt t="78724" x="4638675" y="3314700"/>
          <p14:tracePt t="78741" x="4638675" y="3330575"/>
          <p14:tracePt t="78757" x="4638675" y="3340100"/>
          <p14:tracePt t="78765" x="4630738" y="3340100"/>
          <p14:tracePt t="78773" x="4630738" y="3348038"/>
          <p14:tracePt t="78781" x="4630738" y="3355975"/>
          <p14:tracePt t="78789" x="4621213" y="3355975"/>
          <p14:tracePt t="78931" x="4630738" y="3355975"/>
          <p14:tracePt t="78946" x="4638675" y="3355975"/>
          <p14:tracePt t="78955" x="4646613" y="3348038"/>
          <p14:tracePt t="78962" x="4664075" y="3330575"/>
          <p14:tracePt t="78973" x="4689475" y="3314700"/>
          <p14:tracePt t="78977" x="4706938" y="3279775"/>
          <p14:tracePt t="78986" x="4740275" y="3271838"/>
          <p14:tracePt t="78993" x="4765675" y="3238500"/>
          <p14:tracePt t="79003" x="4791075" y="3221038"/>
          <p14:tracePt t="79008" x="4826000" y="3186113"/>
          <p14:tracePt t="79020" x="4884738" y="3152775"/>
          <p14:tracePt t="79025" x="4945063" y="3094038"/>
          <p14:tracePt t="79033" x="5021263" y="3041650"/>
          <p14:tracePt t="79040" x="5080000" y="3000375"/>
          <p14:tracePt t="79049" x="5165725" y="2949575"/>
          <p14:tracePt t="79057" x="5259388" y="2897188"/>
          <p14:tracePt t="79065" x="5353050" y="2838450"/>
          <p14:tracePt t="79072" x="5446713" y="2787650"/>
          <p14:tracePt t="79080" x="5522913" y="2744788"/>
          <p14:tracePt t="79089" x="5591175" y="2701925"/>
          <p14:tracePt t="79097" x="5657850" y="2660650"/>
          <p14:tracePt t="79105" x="5692775" y="2643188"/>
          <p14:tracePt t="79113" x="5743575" y="2617788"/>
          <p14:tracePt t="79121" x="5761038" y="2617788"/>
          <p14:tracePt t="79129" x="5786438" y="2608263"/>
          <p14:tracePt t="79137" x="5819775" y="2600325"/>
          <p14:tracePt t="79146" x="5845175" y="2582863"/>
          <p14:tracePt t="79155" x="5870575" y="2582863"/>
          <p14:tracePt t="79160" x="5888038" y="2582863"/>
          <p14:tracePt t="79170" x="5913438" y="2574925"/>
          <p14:tracePt t="79176" x="5956300" y="2566988"/>
          <p14:tracePt t="79186" x="5997575" y="2557463"/>
          <p14:tracePt t="79192" x="6040438" y="2541588"/>
          <p14:tracePt t="79202" x="6091238" y="2524125"/>
          <p14:tracePt t="79208" x="6134100" y="2516188"/>
          <p14:tracePt t="79219" x="6184900" y="2506663"/>
          <p14:tracePt t="79225" x="6235700" y="2506663"/>
          <p14:tracePt t="79233" x="6278563" y="2506663"/>
          <p14:tracePt t="79241" x="6321425" y="2506663"/>
          <p14:tracePt t="79249" x="6372225" y="2506663"/>
          <p14:tracePt t="79257" x="6415088" y="2506663"/>
          <p14:tracePt t="79265" x="6473825" y="2506663"/>
          <p14:tracePt t="79273" x="6534150" y="2506663"/>
          <p14:tracePt t="79281" x="6610350" y="2506663"/>
          <p14:tracePt t="79289" x="6686550" y="2506663"/>
          <p14:tracePt t="79297" x="6770688" y="2506663"/>
          <p14:tracePt t="79305" x="6848475" y="2506663"/>
          <p14:tracePt t="79313" x="6924675" y="2506663"/>
          <p14:tracePt t="79321" x="7008813" y="2516188"/>
          <p14:tracePt t="79329" x="7102475" y="2532063"/>
          <p14:tracePt t="79337" x="7213600" y="2549525"/>
          <p14:tracePt t="79345" x="7348538" y="2582863"/>
          <p14:tracePt t="79354" x="7459663" y="2608263"/>
          <p14:tracePt t="79361" x="7604125" y="2643188"/>
          <p14:tracePt t="79371" x="7766050" y="2676525"/>
          <p14:tracePt t="79376" x="7918450" y="2693988"/>
          <p14:tracePt t="79387" x="8054975" y="2727325"/>
          <p14:tracePt t="79393" x="8164513" y="2736850"/>
          <p14:tracePt t="79402" x="8250238" y="2752725"/>
          <p14:tracePt t="79409" x="8326438" y="2762250"/>
          <p14:tracePt t="79417" x="8385175" y="2778125"/>
          <p14:tracePt t="79424" x="8435975" y="2795588"/>
          <p14:tracePt t="79439" x="8445500" y="2795588"/>
          <p14:tracePt t="79441" x="8478838" y="2805113"/>
          <p14:tracePt t="79449" x="8488363" y="2805113"/>
          <p14:tracePt t="79456" x="8496300" y="2813050"/>
          <p14:tracePt t="79464" x="8504238" y="2813050"/>
          <p14:tracePt t="79473" x="8513763" y="2820988"/>
          <p14:tracePt t="79480" x="8521700" y="2830513"/>
          <p14:tracePt t="79488" x="8529638" y="2838450"/>
          <p14:tracePt t="79504" x="8547100" y="2846388"/>
          <p14:tracePt t="79513" x="8572500" y="2863850"/>
          <p14:tracePt t="79520" x="8580438" y="2871788"/>
          <p14:tracePt t="79529" x="8597900" y="2897188"/>
          <p14:tracePt t="79538" x="8615363" y="2914650"/>
          <p14:tracePt t="79545" x="8632825" y="2949575"/>
          <p14:tracePt t="79554" x="8632825" y="2957513"/>
          <p14:tracePt t="79561" x="8658225" y="2982913"/>
          <p14:tracePt t="79570" x="8666163" y="2990850"/>
          <p14:tracePt t="79577" x="8666163" y="3008313"/>
          <p14:tracePt t="79587" x="8674100" y="3025775"/>
          <p14:tracePt t="79593" x="8674100" y="3051175"/>
          <p14:tracePt t="79603" x="8691563" y="3084513"/>
          <p14:tracePt t="79608" x="8699500" y="3109913"/>
          <p14:tracePt t="79620" x="8709025" y="3119438"/>
          <p14:tracePt t="79625" x="8716963" y="3152775"/>
          <p14:tracePt t="79633" x="8724900" y="3170238"/>
          <p14:tracePt t="79649" x="8734425" y="3178175"/>
          <p14:tracePt t="79657" x="8742363" y="3186113"/>
          <p14:tracePt t="79665" x="8750300" y="3195638"/>
          <p14:tracePt t="79673" x="8750300" y="3203575"/>
          <p14:tracePt t="79681" x="8767763" y="3211513"/>
          <p14:tracePt t="79689" x="8767763" y="3221038"/>
          <p14:tracePt t="79697" x="8777288" y="3221038"/>
          <p14:tracePt t="79705" x="8777288" y="3238500"/>
          <p14:tracePt t="79713" x="8785225" y="3238500"/>
          <p14:tracePt t="79729" x="8793163" y="3254375"/>
          <p14:tracePt t="79737" x="8802688" y="3271838"/>
          <p14:tracePt t="79745" x="8818563" y="3289300"/>
          <p14:tracePt t="79754" x="8828088" y="3305175"/>
          <p14:tracePt t="79760" x="8828088" y="3314700"/>
          <p14:tracePt t="79771" x="8836025" y="3340100"/>
          <p14:tracePt t="79777" x="8843963" y="3348038"/>
          <p14:tracePt t="79787" x="8843963" y="3355975"/>
          <p14:tracePt t="79792" x="8843963" y="3382963"/>
          <p14:tracePt t="79802" x="8843963" y="3398838"/>
          <p14:tracePt t="79809" x="8843963" y="3416300"/>
          <p14:tracePt t="79819" x="8843963" y="3441700"/>
          <p14:tracePt t="79825" x="8828088" y="3459163"/>
          <p14:tracePt t="79833" x="8810625" y="3475038"/>
          <p14:tracePt t="79840" x="8785225" y="3509963"/>
          <p14:tracePt t="79849" x="8777288" y="3517900"/>
          <p14:tracePt t="79857" x="8742363" y="3535363"/>
          <p14:tracePt t="79865" x="8716963" y="3535363"/>
          <p14:tracePt t="79873" x="8691563" y="3543300"/>
          <p14:tracePt t="79881" x="8666163" y="3552825"/>
          <p14:tracePt t="79904" x="8648700" y="3560763"/>
          <p14:tracePt t="79905" x="8632825" y="3560763"/>
          <p14:tracePt t="79913" x="8615363" y="3560763"/>
          <p14:tracePt t="79921" x="8589963" y="3552825"/>
          <p14:tracePt t="79929" x="8547100" y="3527425"/>
          <p14:tracePt t="79938" x="8521700" y="3509963"/>
          <p14:tracePt t="79945" x="8478838" y="3475038"/>
          <p14:tracePt t="79954" x="8428038" y="3441700"/>
          <p14:tracePt t="79961" x="8377238" y="3398838"/>
          <p14:tracePt t="79970" x="8334375" y="3365500"/>
          <p14:tracePt t="79976" x="8318500" y="3340100"/>
          <p14:tracePt t="79987" x="8291513" y="3297238"/>
          <p14:tracePt t="79993" x="8275638" y="3271838"/>
          <p14:tracePt t="80003" x="8266113" y="3246438"/>
          <p14:tracePt t="80009" x="8266113" y="3228975"/>
          <p14:tracePt t="80019" x="8266113" y="3211513"/>
          <p14:tracePt t="80025" x="8266113" y="3195638"/>
          <p14:tracePt t="80032" x="8283575" y="3186113"/>
          <p14:tracePt t="80040" x="8301038" y="3186113"/>
          <p14:tracePt t="80049" x="8318500" y="3178175"/>
          <p14:tracePt t="80057" x="8343900" y="3178175"/>
          <p14:tracePt t="80065" x="8377238" y="3178175"/>
          <p14:tracePt t="80073" x="8402638" y="3178175"/>
          <p14:tracePt t="80081" x="8420100" y="3178175"/>
          <p14:tracePt t="80088" x="8453438" y="3178175"/>
          <p14:tracePt t="80097" x="8504238" y="3186113"/>
          <p14:tracePt t="80105" x="8547100" y="3195638"/>
          <p14:tracePt t="80113" x="8589963" y="3203575"/>
          <p14:tracePt t="80122" x="8640763" y="3221038"/>
          <p14:tracePt t="80129" x="8674100" y="3246438"/>
          <p14:tracePt t="80138" x="8683625" y="3254375"/>
          <p14:tracePt t="80145" x="8716963" y="3271838"/>
          <p14:tracePt t="80161" x="8716963" y="3289300"/>
          <p14:tracePt t="80171" x="8716963" y="3297238"/>
          <p14:tracePt t="80177" x="8716963" y="3305175"/>
          <p14:tracePt t="80187" x="8716963" y="3322638"/>
          <p14:tracePt t="80193" x="8716963" y="3348038"/>
          <p14:tracePt t="80204" x="8716963" y="3365500"/>
          <p14:tracePt t="80209" x="8724900" y="3390900"/>
          <p14:tracePt t="80220" x="8724900" y="3398838"/>
          <p14:tracePt t="80225" x="8724900" y="3416300"/>
          <p14:tracePt t="80233" x="8724900" y="3433763"/>
          <p14:tracePt t="80241" x="8724900" y="3449638"/>
          <p14:tracePt t="80248" x="8724900" y="3459163"/>
          <p14:tracePt t="80289" x="8724900" y="3467100"/>
          <p14:tracePt t="80321" x="8709025" y="3467100"/>
          <p14:tracePt t="80328" x="8709025" y="3459163"/>
          <p14:tracePt t="80336" x="8699500" y="3459163"/>
          <p14:tracePt t="80345" x="8699500" y="3441700"/>
          <p14:tracePt t="80354" x="8691563" y="3398838"/>
          <p14:tracePt t="80360" x="8683625" y="3382963"/>
          <p14:tracePt t="80371" x="8666163" y="3355975"/>
          <p14:tracePt t="80377" x="8648700" y="3305175"/>
          <p14:tracePt t="80386" x="8623300" y="3246438"/>
          <p14:tracePt t="80393" x="8589963" y="3178175"/>
          <p14:tracePt t="80403" x="8564563" y="3101975"/>
          <p14:tracePt t="80409" x="8504238" y="3016250"/>
          <p14:tracePt t="80419" x="8428038" y="2922588"/>
          <p14:tracePt t="80424" x="8343900" y="2838450"/>
          <p14:tracePt t="80435" x="8232775" y="2752725"/>
          <p14:tracePt t="80442" x="8070850" y="2668588"/>
          <p14:tracePt t="80448" x="7910513" y="2608263"/>
          <p14:tracePt t="80457" x="7680325" y="2557463"/>
          <p14:tracePt t="80465" x="7408863" y="2498725"/>
          <p14:tracePt t="80472" x="7119938" y="2473325"/>
          <p14:tracePt t="80480" x="6864350" y="2455863"/>
          <p14:tracePt t="80489" x="6635750" y="2455863"/>
          <p14:tracePt t="80497" x="6456363" y="2473325"/>
          <p14:tracePt t="80504" x="6235700" y="2498725"/>
          <p14:tracePt t="80513" x="6065838" y="2524125"/>
          <p14:tracePt t="80520" x="5888038" y="2541588"/>
          <p14:tracePt t="80529" x="5761038" y="2566988"/>
          <p14:tracePt t="80536" x="5616575" y="2574925"/>
          <p14:tracePt t="80544" x="5480050" y="2608263"/>
          <p14:tracePt t="80554" x="5318125" y="2643188"/>
          <p14:tracePt t="80561" x="5165725" y="2660650"/>
          <p14:tracePt t="80570" x="4987925" y="2693988"/>
          <p14:tracePt t="80576" x="4808538" y="2736850"/>
          <p14:tracePt t="80586" x="4638675" y="2752725"/>
          <p14:tracePt t="80593" x="4486275" y="2778125"/>
          <p14:tracePt t="80603" x="4367213" y="2805113"/>
          <p14:tracePt t="80609" x="4273550" y="2830513"/>
          <p14:tracePt t="80619" x="4205288" y="2863850"/>
          <p14:tracePt t="80625" x="4146550" y="2881313"/>
          <p14:tracePt t="80635" x="4103688" y="2889250"/>
          <p14:tracePt t="80641" x="4078288" y="2906713"/>
          <p14:tracePt t="80648" x="4052888" y="2922588"/>
          <p14:tracePt t="80656" x="4027488" y="2940050"/>
          <p14:tracePt t="80665" x="4017963" y="2957513"/>
          <p14:tracePt t="80673" x="4002088" y="2982913"/>
          <p14:tracePt t="80681" x="3992563" y="3008313"/>
          <p14:tracePt t="80689" x="3976688" y="3033713"/>
          <p14:tracePt t="80697" x="3951288" y="3076575"/>
          <p14:tracePt t="80705" x="3941763" y="3109913"/>
          <p14:tracePt t="80712" x="3925888" y="3152775"/>
          <p14:tracePt t="80720" x="3908425" y="3186113"/>
          <p14:tracePt t="80729" x="3890963" y="3221038"/>
          <p14:tracePt t="80744" x="3890963" y="3228975"/>
          <p14:tracePt t="80817" x="3900488" y="3228975"/>
          <p14:tracePt t="80825" x="3916363" y="3203575"/>
          <p14:tracePt t="80835" x="3933825" y="3178175"/>
          <p14:tracePt t="80841" x="3959225" y="3152775"/>
          <p14:tracePt t="80850" x="4010025" y="3101975"/>
          <p14:tracePt t="80857" x="4078288" y="3041650"/>
          <p14:tracePt t="80866" x="4154488" y="3000375"/>
          <p14:tracePt t="80887" x="4375150" y="2906713"/>
          <p14:tracePt t="80889" x="4537075" y="2855913"/>
          <p14:tracePt t="80898" x="4699000" y="2813050"/>
          <p14:tracePt t="80907" x="4859338" y="2778125"/>
          <p14:tracePt t="80914" x="4995863" y="2744788"/>
          <p14:tracePt t="80924" x="5106988" y="2727325"/>
          <p14:tracePt t="80929" x="5216525" y="2719388"/>
          <p14:tracePt t="80940" x="5335588" y="2701925"/>
          <p14:tracePt t="80945" x="5446713" y="2701925"/>
          <p14:tracePt t="80955" x="5530850" y="2701925"/>
          <p14:tracePt t="80961" x="5624513" y="2701925"/>
          <p14:tracePt t="80971" x="5718175" y="2701925"/>
          <p14:tracePt t="80977" x="5794375" y="2711450"/>
          <p14:tracePt t="80987" x="5862638" y="2719388"/>
          <p14:tracePt t="80993" x="5921375" y="2719388"/>
          <p14:tracePt t="81003" x="5981700" y="2719388"/>
          <p14:tracePt t="81009" x="6057900" y="2719388"/>
          <p14:tracePt t="81020" x="6126163" y="2719388"/>
          <p14:tracePt t="81025" x="6184900" y="2701925"/>
          <p14:tracePt t="81033" x="6253163" y="2693988"/>
          <p14:tracePt t="81041" x="6329363" y="2676525"/>
          <p14:tracePt t="81050" x="6397625" y="2668588"/>
          <p14:tracePt t="81057" x="6473825" y="2643188"/>
          <p14:tracePt t="81065" x="6559550" y="2617788"/>
          <p14:tracePt t="81073" x="6653213" y="2592388"/>
          <p14:tracePt t="81081" x="6745288" y="2574925"/>
          <p14:tracePt t="81089" x="6848475" y="2549525"/>
          <p14:tracePt t="81097" x="6942138" y="2532063"/>
          <p14:tracePt t="81105" x="7008813" y="2516188"/>
          <p14:tracePt t="81113" x="7094538" y="2506663"/>
          <p14:tracePt t="81123" x="7162800" y="2498725"/>
          <p14:tracePt t="81129" x="7229475" y="2489200"/>
          <p14:tracePt t="81140" x="7297738" y="2489200"/>
          <p14:tracePt t="81145" x="7366000" y="2489200"/>
          <p14:tracePt t="81154" x="7442200" y="2489200"/>
          <p14:tracePt t="81161" x="7518400" y="2506663"/>
          <p14:tracePt t="81170" x="7586663" y="2516188"/>
          <p14:tracePt t="81177" x="7654925" y="2532063"/>
          <p14:tracePt t="81187" x="7715250" y="2549525"/>
          <p14:tracePt t="81193" x="7791450" y="2574925"/>
          <p14:tracePt t="81204" x="7859713" y="2608263"/>
          <p14:tracePt t="81209" x="7918450" y="2633663"/>
          <p14:tracePt t="81220" x="7977188" y="2651125"/>
          <p14:tracePt t="81225" x="8045450" y="2668588"/>
          <p14:tracePt t="81233" x="8121650" y="2686050"/>
          <p14:tracePt t="81241" x="8181975" y="2701925"/>
          <p14:tracePt t="81249" x="8215313" y="2711450"/>
          <p14:tracePt t="81257" x="8250238" y="2711450"/>
          <p14:tracePt t="81265" x="8283575" y="2711450"/>
          <p14:tracePt t="81273" x="8308975" y="2711450"/>
          <p14:tracePt t="81281" x="8326438" y="2711450"/>
          <p14:tracePt t="81289" x="8334375" y="2711450"/>
          <p14:tracePt t="81297" x="8343900" y="2701925"/>
          <p14:tracePt t="81305" x="8359775" y="2701925"/>
          <p14:tracePt t="81313" x="8377238" y="2701925"/>
          <p14:tracePt t="81321" x="8385175" y="2701925"/>
          <p14:tracePt t="81328" x="8394700" y="2701925"/>
          <p14:tracePt t="81336" x="8410575" y="2701925"/>
          <p14:tracePt t="81344" x="8428038" y="2701925"/>
          <p14:tracePt t="81353" x="8445500" y="2701925"/>
          <p14:tracePt t="81360" x="8470900" y="2701925"/>
          <p14:tracePt t="81370" x="8496300" y="2719388"/>
          <p14:tracePt t="81377" x="8529638" y="2744788"/>
          <p14:tracePt t="81386" x="8555038" y="2770188"/>
          <p14:tracePt t="81393" x="8572500" y="2787650"/>
          <p14:tracePt t="81403" x="8589963" y="2795588"/>
          <p14:tracePt t="81409" x="8615363" y="2820988"/>
          <p14:tracePt t="81419" x="8648700" y="2871788"/>
          <p14:tracePt t="81425" x="8683625" y="2940050"/>
          <p14:tracePt t="81433" x="8709025" y="3000375"/>
          <p14:tracePt t="81443" x="8742363" y="3059113"/>
          <p14:tracePt t="81448" x="8785225" y="3135313"/>
          <p14:tracePt t="81457" x="8828088" y="3195638"/>
          <p14:tracePt t="81465" x="8843963" y="3246438"/>
          <p14:tracePt t="81473" x="8861425" y="3254375"/>
          <p14:tracePt t="81480" x="8869363" y="3271838"/>
          <p14:tracePt t="81497" x="8869363" y="3279775"/>
          <p14:tracePt t="81603" x="8869363" y="3289300"/>
          <p14:tracePt t="81610" x="8869363" y="3297238"/>
          <p14:tracePt t="81626" x="8861425" y="3305175"/>
          <p14:tracePt t="81636" x="8861425" y="3322638"/>
          <p14:tracePt t="81642" x="8861425" y="3330575"/>
          <p14:tracePt t="81650" x="8853488" y="3330575"/>
          <p14:tracePt t="81657" x="8853488" y="3340100"/>
          <p14:tracePt t="81665" x="8853488" y="3348038"/>
          <p14:tracePt t="81673" x="8853488" y="3355975"/>
          <p14:tracePt t="81681" x="8843963" y="3365500"/>
          <p14:tracePt t="81689" x="8836025" y="3373438"/>
          <p14:tracePt t="82151" x="8818563" y="3373438"/>
          <p14:tracePt t="82166" x="8767763" y="3373438"/>
          <p14:tracePt t="82172" x="8699500" y="3373438"/>
          <p14:tracePt t="82181" x="8615363" y="3355975"/>
          <p14:tracePt t="82188" x="8513763" y="3330575"/>
          <p14:tracePt t="82196" x="8394700" y="3279775"/>
          <p14:tracePt t="82205" x="8250238" y="3238500"/>
          <p14:tracePt t="82213" x="8105775" y="3178175"/>
          <p14:tracePt t="82220" x="7977188" y="3127375"/>
          <p14:tracePt t="82228" x="7893050" y="3084513"/>
          <p14:tracePt t="82237" x="7807325" y="3025775"/>
          <p14:tracePt t="82245" x="7740650" y="2974975"/>
          <p14:tracePt t="82254" x="7672388" y="2932113"/>
          <p14:tracePt t="82261" x="7629525" y="2871788"/>
          <p14:tracePt t="82270" x="7596188" y="2838450"/>
          <p14:tracePt t="82276" x="7570788" y="2795588"/>
          <p14:tracePt t="82287" x="7561263" y="2752725"/>
          <p14:tracePt t="82292" x="7553325" y="2744788"/>
          <p14:tracePt t="82303" x="7545388" y="2727325"/>
          <p14:tracePt t="82309" x="7545388" y="2719388"/>
          <p14:tracePt t="82420" x="7545388" y="2744788"/>
          <p14:tracePt t="82437" x="7545388" y="2752725"/>
          <p14:tracePt t="82444" x="7553325" y="2770188"/>
          <p14:tracePt t="82453" x="7561263" y="2770188"/>
          <p14:tracePt t="82461" x="7570788" y="2787650"/>
          <p14:tracePt t="82469" x="7586663" y="2805113"/>
          <p14:tracePt t="82477" x="7604125" y="2813050"/>
          <p14:tracePt t="82487" x="7629525" y="2830513"/>
          <p14:tracePt t="82493" x="7637463" y="2838450"/>
          <p14:tracePt t="82502" x="7662863" y="2846388"/>
          <p14:tracePt t="82509" x="7672388" y="2855913"/>
          <p14:tracePt t="82549" x="7672388" y="2863850"/>
          <p14:tracePt t="82557" x="7697788" y="2871788"/>
          <p14:tracePt t="82565" x="7715250" y="2889250"/>
          <p14:tracePt t="82573" x="7723188" y="2897188"/>
          <p14:tracePt t="82581" x="7748588" y="2914650"/>
          <p14:tracePt t="82589" x="7766050" y="2922588"/>
          <p14:tracePt t="82597" x="7791450" y="2932113"/>
          <p14:tracePt t="82605" x="7799388" y="2940050"/>
          <p14:tracePt t="82613" x="7807325" y="2940050"/>
          <p14:tracePt t="82621" x="7816850" y="2949575"/>
          <p14:tracePt t="82629" x="7832725" y="2949575"/>
          <p14:tracePt t="82775" x="7832725" y="2957513"/>
          <p14:tracePt t="83358" x="7807325" y="2957513"/>
          <p14:tracePt t="83367" x="7766050" y="2932113"/>
          <p14:tracePt t="83373" x="7723188" y="2914650"/>
          <p14:tracePt t="83381" x="7672388" y="2906713"/>
          <p14:tracePt t="83388" x="7561263" y="2906713"/>
          <p14:tracePt t="83397" x="7366000" y="2897188"/>
          <p14:tracePt t="83405" x="7162800" y="2897188"/>
          <p14:tracePt t="83413" x="6881813" y="2897188"/>
          <p14:tracePt t="83420" x="6584950" y="2897188"/>
          <p14:tracePt t="83428" x="6278563" y="2897188"/>
          <p14:tracePt t="83438" x="6032500" y="2897188"/>
          <p14:tracePt t="83444" x="5751513" y="2897188"/>
          <p14:tracePt t="83453" x="5538788" y="2897188"/>
          <p14:tracePt t="83460" x="5353050" y="2897188"/>
          <p14:tracePt t="83469" x="5216525" y="2897188"/>
          <p14:tracePt t="83476" x="5089525" y="2897188"/>
          <p14:tracePt t="83486" x="4995863" y="2897188"/>
          <p14:tracePt t="83492" x="4902200" y="2897188"/>
          <p14:tracePt t="83502" x="4833938" y="2906713"/>
          <p14:tracePt t="83509" x="4791075" y="2914650"/>
          <p14:tracePt t="83518" x="4765675" y="2914650"/>
          <p14:tracePt t="83599" x="4740275" y="2922588"/>
          <p14:tracePt t="83606" x="4732338" y="2932113"/>
          <p14:tracePt t="83614" x="4699000" y="2949575"/>
          <p14:tracePt t="83624" x="4689475" y="2949575"/>
          <p14:tracePt t="83630" x="4681538" y="2949575"/>
          <p14:tracePt t="83639" x="4673600" y="2957513"/>
          <p14:tracePt t="83645" x="4664075" y="2957513"/>
          <p14:tracePt t="83655" x="4656138" y="2957513"/>
          <p14:tracePt t="83677" x="4656138" y="2965450"/>
          <p14:tracePt t="83751" x="4673600" y="2957513"/>
          <p14:tracePt t="83758" x="4706938" y="2940050"/>
          <p14:tracePt t="83767" x="4740275" y="2914650"/>
          <p14:tracePt t="83774" x="4765675" y="2897188"/>
          <p14:tracePt t="83782" x="4818063" y="2863850"/>
          <p14:tracePt t="83793" x="4894263" y="2838450"/>
          <p14:tracePt t="83798" x="5003800" y="2795588"/>
          <p14:tracePt t="83806" x="5132388" y="2752725"/>
          <p14:tracePt t="83813" x="5259388" y="2701925"/>
          <p14:tracePt t="83822" x="5421313" y="2668588"/>
          <p14:tracePt t="83829" x="5573713" y="2633663"/>
          <p14:tracePt t="83838" x="5751513" y="2608263"/>
          <p14:tracePt t="83845" x="5895975" y="2600325"/>
          <p14:tracePt t="83854" x="6024563" y="2582863"/>
          <p14:tracePt t="83861" x="6142038" y="2566988"/>
          <p14:tracePt t="83871" x="6245225" y="2549525"/>
          <p14:tracePt t="83877" x="6329363" y="2541588"/>
          <p14:tracePt t="83886" x="6415088" y="2524125"/>
          <p14:tracePt t="83904" x="6559550" y="2516188"/>
          <p14:tracePt t="83909" x="6626225" y="2516188"/>
          <p14:tracePt t="83919" x="6711950" y="2516188"/>
          <p14:tracePt t="83925" x="6780213" y="2516188"/>
          <p14:tracePt t="83935" x="6856413" y="2506663"/>
          <p14:tracePt t="83941" x="6924675" y="2506663"/>
          <p14:tracePt t="83952" x="6992938" y="2506663"/>
          <p14:tracePt t="83957" x="7077075" y="2506663"/>
          <p14:tracePt t="83965" x="7153275" y="2506663"/>
          <p14:tracePt t="83973" x="7221538" y="2506663"/>
          <p14:tracePt t="83981" x="7297738" y="2506663"/>
          <p14:tracePt t="83989" x="7358063" y="2506663"/>
          <p14:tracePt t="83997" x="7416800" y="2506663"/>
          <p14:tracePt t="84005" x="7477125" y="2516188"/>
          <p14:tracePt t="84013" x="7518400" y="2524125"/>
          <p14:tracePt t="84021" x="7570788" y="2532063"/>
          <p14:tracePt t="84029" x="7604125" y="2541588"/>
          <p14:tracePt t="84038" x="7646988" y="2549525"/>
          <p14:tracePt t="84045" x="7672388" y="2557463"/>
          <p14:tracePt t="84054" x="7705725" y="2557463"/>
          <p14:tracePt t="84061" x="7740650" y="2566988"/>
          <p14:tracePt t="84070" x="7791450" y="2582863"/>
          <p14:tracePt t="84077" x="7832725" y="2592388"/>
          <p14:tracePt t="84086" x="7867650" y="2617788"/>
          <p14:tracePt t="84093" x="7910513" y="2643188"/>
          <p14:tracePt t="84102" x="7951788" y="2660650"/>
          <p14:tracePt t="84109" x="7969250" y="2686050"/>
          <p14:tracePt t="84118" x="7994650" y="2711450"/>
          <p14:tracePt t="84125" x="8029575" y="2736850"/>
          <p14:tracePt t="84135" x="8062913" y="2770188"/>
          <p14:tracePt t="84141" x="8088313" y="2795588"/>
          <p14:tracePt t="84152" x="8105775" y="2813050"/>
          <p14:tracePt t="84157" x="8113713" y="2830513"/>
          <p14:tracePt t="84165" x="8131175" y="2838450"/>
          <p14:tracePt t="84173" x="8139113" y="2855913"/>
          <p14:tracePt t="84181" x="8156575" y="2871788"/>
          <p14:tracePt t="84189" x="8164513" y="2881313"/>
          <p14:tracePt t="84197" x="8174038" y="2889250"/>
          <p14:tracePt t="84205" x="8174038" y="2897188"/>
          <p14:tracePt t="84220" x="8181975" y="2906713"/>
          <p14:tracePt t="84383" x="8181975" y="2897188"/>
          <p14:tracePt t="84390" x="8181975" y="2881313"/>
          <p14:tracePt t="84398" x="8164513" y="2846388"/>
          <p14:tracePt t="84405" x="8121650" y="2805113"/>
          <p14:tracePt t="84413" x="8070850" y="2770188"/>
          <p14:tracePt t="84421" x="8004175" y="2727325"/>
          <p14:tracePt t="84429" x="7926388" y="2701925"/>
          <p14:tracePt t="84436" x="7842250" y="2668588"/>
          <p14:tracePt t="84445" x="7766050" y="2643188"/>
          <p14:tracePt t="84452" x="7672388" y="2625725"/>
          <p14:tracePt t="84461" x="7578725" y="2617788"/>
          <p14:tracePt t="84470" x="7477125" y="2617788"/>
          <p14:tracePt t="84476" x="7391400" y="2617788"/>
          <p14:tracePt t="84486" x="7272338" y="2617788"/>
          <p14:tracePt t="84492" x="7153275" y="2617788"/>
          <p14:tracePt t="84502" x="6992938" y="2625725"/>
          <p14:tracePt t="84508" x="6797675" y="2651125"/>
          <p14:tracePt t="84518" x="6559550" y="2676525"/>
          <p14:tracePt t="84524" x="6311900" y="2711450"/>
          <p14:tracePt t="84534" x="5981700" y="2752725"/>
          <p14:tracePt t="84540" x="5692775" y="2795588"/>
          <p14:tracePt t="84548" x="5394325" y="2855913"/>
          <p14:tracePt t="84556" x="5106988" y="2897188"/>
          <p14:tracePt t="84565" x="4843463" y="2940050"/>
          <p14:tracePt t="84573" x="4587875" y="3000375"/>
          <p14:tracePt t="84581" x="4384675" y="3059113"/>
          <p14:tracePt t="84588" x="4230688" y="3119438"/>
          <p14:tracePt t="84597" x="4129088" y="3144838"/>
          <p14:tracePt t="84605" x="4060825" y="3160713"/>
          <p14:tracePt t="84612" x="4052888" y="3170238"/>
          <p14:tracePt t="84670" x="4044950" y="3178175"/>
          <p14:tracePt t="84687" x="4052888" y="3178175"/>
          <p14:tracePt t="84695" x="4086225" y="3178175"/>
          <p14:tracePt t="84704" x="4146550" y="3152775"/>
          <p14:tracePt t="84712" x="4240213" y="3109913"/>
          <p14:tracePt t="84720" x="4375150" y="3067050"/>
          <p14:tracePt t="84725" x="4579938" y="3016250"/>
          <p14:tracePt t="84736" x="4783138" y="2982913"/>
          <p14:tracePt t="84741" x="4970463" y="2932113"/>
          <p14:tracePt t="84751" x="5191125" y="2889250"/>
          <p14:tracePt t="84757" x="5386388" y="2871788"/>
          <p14:tracePt t="84766" x="5581650" y="2846388"/>
          <p14:tracePt t="84773" x="5751513" y="2830513"/>
          <p14:tracePt t="84781" x="5895975" y="2820988"/>
          <p14:tracePt t="84789" x="6040438" y="2820988"/>
          <p14:tracePt t="84796" x="6159500" y="2820988"/>
          <p14:tracePt t="84805" x="6296025" y="2820988"/>
          <p14:tracePt t="84813" x="6415088" y="2820988"/>
          <p14:tracePt t="84821" x="6524625" y="2820988"/>
          <p14:tracePt t="84828" x="6626225" y="2820988"/>
          <p14:tracePt t="84836" x="6711950" y="2820988"/>
          <p14:tracePt t="84845" x="6797675" y="2820988"/>
          <p14:tracePt t="84853" x="6864350" y="2820988"/>
          <p14:tracePt t="84861" x="6932613" y="2830513"/>
          <p14:tracePt t="84869" x="7000875" y="2830513"/>
          <p14:tracePt t="84877" x="7069138" y="2830513"/>
          <p14:tracePt t="84886" x="7137400" y="2830513"/>
          <p14:tracePt t="84893" x="7221538" y="2838450"/>
          <p14:tracePt t="84903" x="7289800" y="2838450"/>
          <p14:tracePt t="84909" x="7340600" y="2838450"/>
          <p14:tracePt t="84918" x="7373938" y="2838450"/>
          <p14:tracePt t="84925" x="7400925" y="2838450"/>
          <p14:tracePt t="84935" x="7434263" y="2838450"/>
          <p14:tracePt t="84941" x="7459663" y="2838450"/>
          <p14:tracePt t="84952" x="7485063" y="2846388"/>
          <p14:tracePt t="84958" x="7535863" y="2855913"/>
          <p14:tracePt t="84965" x="7545388" y="2855913"/>
          <p14:tracePt t="84973" x="7561263" y="2855913"/>
          <p14:tracePt t="84981" x="7586663" y="2855913"/>
          <p14:tracePt t="84989" x="7604125" y="2863850"/>
          <p14:tracePt t="84997" x="7621588" y="2863850"/>
          <p14:tracePt t="85005" x="7629525" y="2871788"/>
          <p14:tracePt t="85013" x="7629525" y="2881313"/>
          <p14:tracePt t="85025" x="7637463" y="2881313"/>
          <p14:tracePt t="85037" x="7646988" y="2881313"/>
          <p14:tracePt t="85041" x="7654925" y="2889250"/>
          <p14:tracePt t="85049" x="7662863" y="2889250"/>
          <p14:tracePt t="85057" x="7672388" y="2906713"/>
          <p14:tracePt t="85073" x="7680325" y="2914650"/>
          <p14:tracePt t="85081" x="7680325" y="2932113"/>
          <p14:tracePt t="85089" x="7688263" y="2949575"/>
          <p14:tracePt t="85097" x="7697788" y="2965450"/>
          <p14:tracePt t="85105" x="7697788" y="2982913"/>
          <p14:tracePt t="85113" x="7705725" y="3000375"/>
          <p14:tracePt t="85121" x="7715250" y="3016250"/>
          <p14:tracePt t="85129" x="7731125" y="3033713"/>
          <p14:tracePt t="85137" x="7731125" y="3059113"/>
          <p14:tracePt t="85145" x="7748588" y="3094038"/>
          <p14:tracePt t="85153" x="7756525" y="3109913"/>
          <p14:tracePt t="85161" x="7766050" y="3109913"/>
          <p14:tracePt t="85169" x="7773988" y="3144838"/>
          <p14:tracePt t="85177" x="7773988" y="3152775"/>
          <p14:tracePt t="85186" x="7781925" y="3160713"/>
          <p14:tracePt t="85193" x="7791450" y="3160713"/>
          <p14:tracePt t="85267" x="7781925" y="3144838"/>
          <p14:tracePt t="85274" x="7756525" y="3119438"/>
          <p14:tracePt t="85283" x="7731125" y="3094038"/>
          <p14:tracePt t="85290" x="7697788" y="3067050"/>
          <p14:tracePt t="85299" x="7629525" y="3041650"/>
          <p14:tracePt t="85308" x="7535863" y="3025775"/>
          <p14:tracePt t="85314" x="7391400" y="3016250"/>
          <p14:tracePt t="85324" x="7256463" y="3016250"/>
          <p14:tracePt t="85329" x="7069138" y="3016250"/>
          <p14:tracePt t="85338" x="6864350" y="3016250"/>
          <p14:tracePt t="85345" x="6653213" y="3016250"/>
          <p14:tracePt t="85353" x="6508750" y="3016250"/>
          <p14:tracePt t="85361" x="6364288" y="3016250"/>
          <p14:tracePt t="85370" x="6253163" y="3025775"/>
          <p14:tracePt t="85376" x="6159500" y="3033713"/>
          <p14:tracePt t="85386" x="6065838" y="3041650"/>
          <p14:tracePt t="85393" x="5997575" y="3041650"/>
          <p14:tracePt t="85402" x="5930900" y="3051175"/>
          <p14:tracePt t="85409" x="5862638" y="3067050"/>
          <p14:tracePt t="85418" x="5768975" y="3076575"/>
          <p14:tracePt t="85424" x="5667375" y="3109913"/>
          <p14:tracePt t="85435" x="5573713" y="3135313"/>
          <p14:tracePt t="85441" x="5480050" y="3170238"/>
          <p14:tracePt t="85448" x="5386388" y="3211513"/>
          <p14:tracePt t="85457" x="5302250" y="3238500"/>
          <p14:tracePt t="85466" x="5241925" y="3263900"/>
          <p14:tracePt t="85472" x="5208588" y="3271838"/>
          <p14:tracePt t="85481" x="5199063" y="3271838"/>
          <p14:tracePt t="85608" x="5199063" y="3254375"/>
          <p14:tracePt t="85618" x="5216525" y="3228975"/>
          <p14:tracePt t="85624" x="5233988" y="3195638"/>
          <p14:tracePt t="85633" x="5241925" y="3170238"/>
          <p14:tracePt t="85640" x="5259388" y="3152775"/>
          <p14:tracePt t="85649" x="5292725" y="3119438"/>
          <p14:tracePt t="85656" x="5327650" y="3101975"/>
          <p14:tracePt t="85665" x="5360988" y="3076575"/>
          <p14:tracePt t="85672" x="5403850" y="3059113"/>
          <p14:tracePt t="85680" x="5437188" y="3041650"/>
          <p14:tracePt t="85688" x="5487988" y="3033713"/>
          <p14:tracePt t="85696" x="5548313" y="3016250"/>
          <p14:tracePt t="85705" x="5607050" y="3000375"/>
          <p14:tracePt t="85713" x="5683250" y="2982913"/>
          <p14:tracePt t="85721" x="5768975" y="2965450"/>
          <p14:tracePt t="85728" x="5853113" y="2949575"/>
          <p14:tracePt t="85736" x="5946775" y="2914650"/>
          <p14:tracePt t="85744" x="6032500" y="2906713"/>
          <p14:tracePt t="85754" x="6134100" y="2897188"/>
          <p14:tracePt t="85760" x="6219825" y="2889250"/>
          <p14:tracePt t="85770" x="6311900" y="2881313"/>
          <p14:tracePt t="85776" x="6389688" y="2881313"/>
          <p14:tracePt t="85787" x="6465888" y="2871788"/>
          <p14:tracePt t="85792" x="6550025" y="2855913"/>
          <p14:tracePt t="85803" x="6626225" y="2846388"/>
          <p14:tracePt t="85809" x="6711950" y="2830513"/>
          <p14:tracePt t="85819" x="6788150" y="2820988"/>
          <p14:tracePt t="85825" x="6856413" y="2813050"/>
          <p14:tracePt t="85835" x="6932613" y="2805113"/>
          <p14:tracePt t="85841" x="7000875" y="2787650"/>
          <p14:tracePt t="85852" x="7069138" y="2770188"/>
          <p14:tracePt t="85857" x="7127875" y="2752725"/>
          <p14:tracePt t="85865" x="7204075" y="2719388"/>
          <p14:tracePt t="85873" x="7272338" y="2701925"/>
          <p14:tracePt t="85886" x="7340600" y="2676525"/>
          <p14:tracePt t="85889" x="7416800" y="2651125"/>
          <p14:tracePt t="85897" x="7477125" y="2617788"/>
          <p14:tracePt t="85905" x="7535863" y="2592388"/>
          <p14:tracePt t="85913" x="7596188" y="2574925"/>
          <p14:tracePt t="85920" x="7646988" y="2557463"/>
          <p14:tracePt t="85929" x="7697788" y="2549525"/>
          <p14:tracePt t="85936" x="7740650" y="2549525"/>
          <p14:tracePt t="85945" x="7773988" y="2557463"/>
          <p14:tracePt t="85953" x="7824788" y="2574925"/>
          <p14:tracePt t="85960" x="7867650" y="2592388"/>
          <p14:tracePt t="85970" x="7893050" y="2608263"/>
          <p14:tracePt t="85977" x="7943850" y="2633663"/>
          <p14:tracePt t="85986" x="7986713" y="2660650"/>
          <p14:tracePt t="85993" x="8037513" y="2686050"/>
          <p14:tracePt t="86003" x="8070850" y="2701925"/>
          <p14:tracePt t="86009" x="8113713" y="2711450"/>
          <p14:tracePt t="86019" x="8164513" y="2736850"/>
          <p14:tracePt t="86025" x="8199438" y="2752725"/>
          <p14:tracePt t="86035" x="8240713" y="2770188"/>
          <p14:tracePt t="86041" x="8291513" y="2795588"/>
          <p14:tracePt t="86050" x="8351838" y="2830513"/>
          <p14:tracePt t="86056" x="8410575" y="2855913"/>
          <p14:tracePt t="86064" x="8462963" y="2889250"/>
          <p14:tracePt t="86072" x="8513763" y="2914650"/>
          <p14:tracePt t="86080" x="8555038" y="2940050"/>
          <p14:tracePt t="86089" x="8580438" y="2965450"/>
          <p14:tracePt t="86097" x="8623300" y="2990850"/>
          <p14:tracePt t="86105" x="8632825" y="3008313"/>
          <p14:tracePt t="86113" x="8648700" y="3016250"/>
          <p14:tracePt t="86121" x="8674100" y="3025775"/>
          <p14:tracePt t="86129" x="8691563" y="3041650"/>
          <p14:tracePt t="86137" x="8699500" y="3041650"/>
          <p14:tracePt t="86144" x="8699500" y="3051175"/>
          <p14:tracePt t="86193" x="8699500" y="3041650"/>
          <p14:tracePt t="86202" x="8683625" y="3025775"/>
          <p14:tracePt t="86209" x="8658225" y="3000375"/>
          <p14:tracePt t="86218" x="8615363" y="2957513"/>
          <p14:tracePt t="86225" x="8564563" y="2889250"/>
          <p14:tracePt t="86236" x="8478838" y="2813050"/>
          <p14:tracePt t="86241" x="8402638" y="2762250"/>
          <p14:tracePt t="86253" x="8318500" y="2701925"/>
          <p14:tracePt t="86257" x="8232775" y="2660650"/>
          <p14:tracePt t="86265" x="8139113" y="2625725"/>
          <p14:tracePt t="86273" x="8012113" y="2600325"/>
          <p14:tracePt t="86281" x="7885113" y="2574925"/>
          <p14:tracePt t="86289" x="7756525" y="2566988"/>
          <p14:tracePt t="86297" x="7637463" y="2557463"/>
          <p14:tracePt t="86305" x="7493000" y="2574925"/>
          <p14:tracePt t="86313" x="7373938" y="2592388"/>
          <p14:tracePt t="86321" x="7239000" y="2633663"/>
          <p14:tracePt t="86329" x="7077075" y="2676525"/>
          <p14:tracePt t="86337" x="6907213" y="2752725"/>
          <p14:tracePt t="86345" x="6754813" y="2838450"/>
          <p14:tracePt t="86354" x="6559550" y="2914650"/>
          <p14:tracePt t="86361" x="6338888" y="3008313"/>
          <p14:tracePt t="86370" x="6100763" y="3109913"/>
          <p14:tracePt t="86377" x="5819775" y="3195638"/>
          <p14:tracePt t="86387" x="5548313" y="3271838"/>
          <p14:tracePt t="86393" x="5249863" y="3355975"/>
          <p14:tracePt t="86402" x="4945063" y="3449638"/>
          <p14:tracePt t="86409" x="4646613" y="3517900"/>
          <p14:tracePt t="86418" x="4400550" y="3578225"/>
          <p14:tracePt t="86425" x="4154488" y="3636963"/>
          <p14:tracePt t="86436" x="3967163" y="3671888"/>
          <p14:tracePt t="86441" x="3814763" y="3705225"/>
          <p14:tracePt t="86455" x="3687763" y="3713163"/>
          <p14:tracePt t="86459" x="3602038" y="3722688"/>
          <p14:tracePt t="86466" x="3533775" y="3722688"/>
          <p14:tracePt t="86475" x="3482975" y="3722688"/>
          <p14:tracePt t="86482" x="3449638" y="3722688"/>
          <p14:tracePt t="86489" x="3424238" y="3713163"/>
          <p14:tracePt t="86497" x="3406775" y="3705225"/>
          <p14:tracePt t="86505" x="3389313" y="3687763"/>
          <p14:tracePt t="86513" x="3381375" y="3654425"/>
          <p14:tracePt t="86521" x="3373438" y="3629025"/>
          <p14:tracePt t="86529" x="3373438" y="3603625"/>
          <p14:tracePt t="86538" x="3373438" y="3586163"/>
          <p14:tracePt t="86545" x="3373438" y="3552825"/>
          <p14:tracePt t="86554" x="3398838" y="3502025"/>
          <p14:tracePt t="86561" x="3432175" y="3449638"/>
          <p14:tracePt t="86570" x="3467100" y="3398838"/>
          <p14:tracePt t="86577" x="3500438" y="3355975"/>
          <p14:tracePt t="86587" x="3551238" y="3322638"/>
          <p14:tracePt t="86593" x="3611563" y="3305175"/>
          <p14:tracePt t="86604" x="3695700" y="3279775"/>
          <p14:tracePt t="86609" x="3789363" y="3263900"/>
          <p14:tracePt t="86619" x="3890963" y="3254375"/>
          <p14:tracePt t="86626" x="4027488" y="3254375"/>
          <p14:tracePt t="86635" x="4162425" y="3254375"/>
          <p14:tracePt t="86641" x="4349750" y="3254375"/>
          <p14:tracePt t="86652" x="4511675" y="3254375"/>
          <p14:tracePt t="86658" x="4699000" y="3254375"/>
          <p14:tracePt t="86665" x="4910138" y="3238500"/>
          <p14:tracePt t="86673" x="5122863" y="3238500"/>
          <p14:tracePt t="86680" x="5335588" y="3238500"/>
          <p14:tracePt t="86688" x="5538788" y="3238500"/>
          <p14:tracePt t="86696" x="5735638" y="3221038"/>
          <p14:tracePt t="86704" x="5905500" y="3203575"/>
          <p14:tracePt t="86712" x="6065838" y="3170238"/>
          <p14:tracePt t="86720" x="6202363" y="3127375"/>
          <p14:tracePt t="86728" x="6364288" y="3094038"/>
          <p14:tracePt t="86736" x="6499225" y="3051175"/>
          <p14:tracePt t="86745" x="6643688" y="3008313"/>
          <p14:tracePt t="86753" x="6762750" y="2965450"/>
          <p14:tracePt t="86761" x="6889750" y="2914650"/>
          <p14:tracePt t="86770" x="7018338" y="2863850"/>
          <p14:tracePt t="86777" x="7112000" y="2820988"/>
          <p14:tracePt t="86786" x="7204075" y="2787650"/>
          <p14:tracePt t="86792" x="7297738" y="2762250"/>
          <p14:tracePt t="86802" x="7391400" y="2744788"/>
          <p14:tracePt t="86808" x="7477125" y="2736850"/>
          <p14:tracePt t="86819" x="7596188" y="2719388"/>
          <p14:tracePt t="86825" x="7697788" y="2719388"/>
          <p14:tracePt t="86835" x="7799388" y="2719388"/>
          <p14:tracePt t="86841" x="7900988" y="2727325"/>
          <p14:tracePt t="86851" x="7986713" y="2736850"/>
          <p14:tracePt t="86857" x="8080375" y="2752725"/>
          <p14:tracePt t="86866" x="8174038" y="2778125"/>
          <p14:tracePt t="86873" x="8266113" y="2805113"/>
          <p14:tracePt t="86886" x="8351838" y="2820988"/>
          <p14:tracePt t="86889" x="8420100" y="2830513"/>
          <p14:tracePt t="86897" x="8478838" y="2838450"/>
          <p14:tracePt t="86905" x="8513763" y="2846388"/>
          <p14:tracePt t="86913" x="8547100" y="2855913"/>
          <p14:tracePt t="86921" x="8572500" y="2863850"/>
          <p14:tracePt t="86929" x="8597900" y="2871788"/>
          <p14:tracePt t="86936" x="8640763" y="2881313"/>
          <p14:tracePt t="86945" x="8674100" y="2889250"/>
          <p14:tracePt t="86953" x="8716963" y="2897188"/>
          <p14:tracePt t="86961" x="8750300" y="2922588"/>
          <p14:tracePt t="86970" x="8802688" y="2957513"/>
          <p14:tracePt t="86977" x="8886825" y="3008313"/>
          <p14:tracePt t="86988" x="9013825" y="3067050"/>
          <p14:tracePt t="86992" x="9167813" y="3160713"/>
          <p14:tracePt t="87002" x="9396413" y="3289300"/>
          <p14:tracePt t="87008" x="9601200" y="3416300"/>
          <p14:tracePt t="87019" x="9855200" y="3578225"/>
          <p14:tracePt t="87025" x="10101263" y="3705225"/>
          <p14:tracePt t="87034" x="10323513" y="3816350"/>
          <p14:tracePt t="87041" x="10544175" y="3917950"/>
          <p14:tracePt t="87051" x="10714038" y="3986213"/>
          <p14:tracePt t="87057" x="10883900" y="4062413"/>
          <p14:tracePt t="87065" x="10985500" y="4095750"/>
          <p14:tracePt t="87073" x="11079163" y="4138613"/>
          <p14:tracePt t="87081" x="11172825" y="4156075"/>
          <p14:tracePt t="87089" x="11256963" y="4171950"/>
          <p14:tracePt t="87097" x="11333163" y="4197350"/>
          <p14:tracePt t="87105" x="11393488" y="4214813"/>
          <p14:tracePt t="87113" x="11452225" y="4224338"/>
          <p14:tracePt t="87121" x="11512550" y="4232275"/>
          <p14:tracePt t="87129" x="11571288" y="4240213"/>
          <p14:tracePt t="87136" x="11631613" y="4249738"/>
          <p14:tracePt t="87145" x="11664950" y="4257675"/>
          <p14:tracePt t="87154" x="11699875" y="4257675"/>
          <p14:tracePt t="87161" x="11707813" y="4257675"/>
          <p14:tracePt t="87170" x="11715750" y="4257675"/>
          <p14:tracePt t="87202" x="11715750" y="4265613"/>
          <p14:tracePt t="87219" x="11715750" y="4283075"/>
          <p14:tracePt t="87225" x="11707813" y="4325938"/>
          <p14:tracePt t="87236" x="11699875" y="4384675"/>
          <p14:tracePt t="87241" x="11682413" y="4452938"/>
          <p14:tracePt t="87252" x="11657013" y="4538663"/>
          <p14:tracePt t="87257" x="11631613" y="4605338"/>
          <p14:tracePt t="87265" x="11596688" y="4691063"/>
          <p14:tracePt t="87273" x="11563350" y="4767263"/>
          <p14:tracePt t="87281" x="11530013" y="4852988"/>
          <p14:tracePt t="87289" x="11487150" y="4937125"/>
          <p14:tracePt t="87297" x="11452225" y="5022850"/>
          <p14:tracePt t="87305" x="11426825" y="5116513"/>
          <p14:tracePt t="87313" x="11385550" y="5192713"/>
          <p14:tracePt t="87321" x="11360150" y="5260975"/>
          <p14:tracePt t="87329" x="11342688" y="5319713"/>
          <p14:tracePt t="87336" x="11325225" y="5362575"/>
          <p14:tracePt t="87345" x="11325225" y="5387975"/>
          <p14:tracePt t="87354" x="11307763" y="5405438"/>
          <p14:tracePt t="87369" x="11307763" y="5413375"/>
          <p14:tracePt t="87377" x="11307763" y="5421313"/>
          <p14:tracePt t="87386" x="11307763" y="5430838"/>
          <p14:tracePt t="87471" x="11307763" y="5395913"/>
          <p14:tracePt t="87490" x="11256963" y="5276850"/>
          <p14:tracePt t="87499" x="11188700" y="5226050"/>
          <p14:tracePt t="87504" x="11129963" y="5167313"/>
          <p14:tracePt t="87513" x="11018838" y="5091113"/>
          <p14:tracePt t="87521" x="10841038" y="5013325"/>
          <p14:tracePt t="87529" x="10637838" y="4962525"/>
          <p14:tracePt t="87537" x="10374313" y="4919663"/>
          <p14:tracePt t="87545" x="10110788" y="4903788"/>
          <p14:tracePt t="87554" x="9829800" y="4894263"/>
          <p14:tracePt t="87560" x="9550400" y="4894263"/>
          <p14:tracePt t="87570" x="9320213" y="4894263"/>
          <p14:tracePt t="87577" x="9158288" y="4894263"/>
          <p14:tracePt t="87585" x="9039225" y="4894263"/>
          <p14:tracePt t="87593" x="8921750" y="4894263"/>
          <p14:tracePt t="87602" x="8836025" y="4886325"/>
          <p14:tracePt t="87609" x="8750300" y="4878388"/>
          <p14:tracePt t="87618" x="8666163" y="4843463"/>
          <p14:tracePt t="87625" x="8572500" y="4802188"/>
          <p14:tracePt t="87634" x="8478838" y="4749800"/>
          <p14:tracePt t="87641" x="8385175" y="4708525"/>
          <p14:tracePt t="87652" x="8266113" y="4665663"/>
          <p14:tracePt t="87657" x="8147050" y="4630738"/>
          <p14:tracePt t="87667" x="8012113" y="4538663"/>
          <p14:tracePt t="87673" x="7875588" y="4452938"/>
          <p14:tracePt t="87681" x="7773988" y="4376738"/>
          <p14:tracePt t="87689" x="7697788" y="4308475"/>
          <p14:tracePt t="87697" x="7654925" y="4257675"/>
          <p14:tracePt t="87705" x="7629525" y="4214813"/>
          <p14:tracePt t="87713" x="7612063" y="4171950"/>
          <p14:tracePt t="87721" x="7604125" y="4113213"/>
          <p14:tracePt t="87728" x="7604125" y="4044950"/>
          <p14:tracePt t="87737" x="7604125" y="3960813"/>
          <p14:tracePt t="87744" x="7612063" y="3883025"/>
          <p14:tracePt t="87752" x="7637463" y="3798888"/>
          <p14:tracePt t="87760" x="7662863" y="3722688"/>
          <p14:tracePt t="87769" x="7697788" y="3636963"/>
          <p14:tracePt t="87776" x="7740650" y="3560763"/>
          <p14:tracePt t="87785" x="7773988" y="3484563"/>
          <p14:tracePt t="87792" x="7799388" y="3408363"/>
          <p14:tracePt t="87803" x="7824788" y="3348038"/>
          <p14:tracePt t="87809" x="7842250" y="3289300"/>
          <p14:tracePt t="87818" x="7859713" y="3238500"/>
          <p14:tracePt t="87824" x="7867650" y="3203575"/>
          <p14:tracePt t="87835" x="7875588" y="3152775"/>
          <p14:tracePt t="87841" x="7875588" y="3101975"/>
          <p14:tracePt t="87850" x="7875588" y="3041650"/>
          <p14:tracePt t="87857" x="7875588" y="2990850"/>
          <p14:tracePt t="87865" x="7867650" y="2932113"/>
          <p14:tracePt t="87873" x="7859713" y="2889250"/>
          <p14:tracePt t="87887" x="7859713" y="2855913"/>
          <p14:tracePt t="87888" x="7859713" y="2820988"/>
          <p14:tracePt t="87897" x="7859713" y="2795588"/>
          <p14:tracePt t="87905" x="7859713" y="2770188"/>
          <p14:tracePt t="87913" x="7859713" y="2752725"/>
          <p14:tracePt t="87921" x="7842250" y="2736850"/>
          <p14:tracePt t="87928" x="7842250" y="2727325"/>
          <p14:tracePt t="88051" x="7832725" y="2719388"/>
          <p14:tracePt t="88111" x="7807325" y="2719388"/>
          <p14:tracePt t="88119" x="7781925" y="2727325"/>
          <p14:tracePt t="88126" x="7748588" y="2736850"/>
          <p14:tracePt t="88137" x="7723188" y="2736850"/>
          <p14:tracePt t="88142" x="7680325" y="2744788"/>
          <p14:tracePt t="88154" x="7629525" y="2752725"/>
          <p14:tracePt t="88157" x="7545388" y="2762250"/>
          <p14:tracePt t="88169" x="7459663" y="2762250"/>
          <p14:tracePt t="88174" x="7340600" y="2762250"/>
          <p14:tracePt t="88181" x="7229475" y="2762250"/>
          <p14:tracePt t="88189" x="7069138" y="2752725"/>
          <p14:tracePt t="88198" x="6899275" y="2727325"/>
          <p14:tracePt t="88205" x="6704013" y="2719388"/>
          <p14:tracePt t="88214" x="6534150" y="2693988"/>
          <p14:tracePt t="88222" x="6380163" y="2676525"/>
          <p14:tracePt t="88229" x="6227763" y="2651125"/>
          <p14:tracePt t="88237" x="6083300" y="2643188"/>
          <p14:tracePt t="88246" x="5938838" y="2633663"/>
          <p14:tracePt t="88255" x="5811838" y="2617788"/>
          <p14:tracePt t="88262" x="5708650" y="2617788"/>
          <p14:tracePt t="88271" x="5599113" y="2617788"/>
          <p14:tracePt t="88277" x="5505450" y="2617788"/>
          <p14:tracePt t="88288" x="5411788" y="2633663"/>
          <p14:tracePt t="88294" x="5343525" y="2651125"/>
          <p14:tracePt t="88303" x="5276850" y="2676525"/>
          <p14:tracePt t="88309" x="5191125" y="2701925"/>
          <p14:tracePt t="88321" x="5114925" y="2736850"/>
          <p14:tracePt t="88325" x="5054600" y="2770188"/>
          <p14:tracePt t="88334" x="4987925" y="2813050"/>
          <p14:tracePt t="88341" x="4919663" y="2846388"/>
          <p14:tracePt t="88351" x="4868863" y="2889250"/>
          <p14:tracePt t="88357" x="4808538" y="2922588"/>
          <p14:tracePt t="88366" x="4749800" y="2957513"/>
          <p14:tracePt t="88373" x="4681538" y="3000375"/>
          <p14:tracePt t="88381" x="4621213" y="3041650"/>
          <p14:tracePt t="88389" x="4570413" y="3067050"/>
          <p14:tracePt t="88397" x="4537075" y="3076575"/>
          <p14:tracePt t="88405" x="4503738" y="3101975"/>
          <p14:tracePt t="88413" x="4476750" y="3109913"/>
          <p14:tracePt t="88421" x="4468813" y="3119438"/>
          <p14:tracePt t="88428" x="4460875" y="3127375"/>
          <p14:tracePt t="88502" x="4451350" y="3127375"/>
          <p14:tracePt t="88534" x="4451350" y="3101975"/>
          <p14:tracePt t="88542" x="4451350" y="3084513"/>
          <p14:tracePt t="88551" x="4451350" y="3051175"/>
          <p14:tracePt t="88558" x="4460875" y="3000375"/>
          <p14:tracePt t="88571" x="4486275" y="2957513"/>
          <p14:tracePt t="88575" x="4529138" y="2914650"/>
          <p14:tracePt t="88583" x="4587875" y="2871788"/>
          <p14:tracePt t="88591" x="4664075" y="2830513"/>
          <p14:tracePt t="88597" x="4765675" y="2778125"/>
          <p14:tracePt t="88605" x="4884738" y="2752725"/>
          <p14:tracePt t="88613" x="4978400" y="2711450"/>
          <p14:tracePt t="88621" x="5089525" y="2693988"/>
          <p14:tracePt t="88629" x="5191125" y="2676525"/>
          <p14:tracePt t="88637" x="5292725" y="2668588"/>
          <p14:tracePt t="88645" x="5403850" y="2668588"/>
          <p14:tracePt t="88654" x="5530850" y="2668588"/>
          <p14:tracePt t="88661" x="5641975" y="2686050"/>
          <p14:tracePt t="88669" x="5761038" y="2701925"/>
          <p14:tracePt t="88678" x="5870575" y="2727325"/>
          <p14:tracePt t="88687" x="5989638" y="2744788"/>
          <p14:tracePt t="88693" x="6116638" y="2762250"/>
          <p14:tracePt t="88702" x="6227763" y="2770188"/>
          <p14:tracePt t="88710" x="6354763" y="2795588"/>
          <p14:tracePt t="88719" x="6456363" y="2805113"/>
          <p14:tracePt t="88725" x="6559550" y="2813050"/>
          <p14:tracePt t="88734" x="6661150" y="2813050"/>
          <p14:tracePt t="88741" x="6762750" y="2813050"/>
          <p14:tracePt t="88752" x="6864350" y="2813050"/>
          <p14:tracePt t="88757" x="6967538" y="2795588"/>
          <p14:tracePt t="88768" x="7051675" y="2762250"/>
          <p14:tracePt t="88773" x="7162800" y="2736850"/>
          <p14:tracePt t="88782" x="7281863" y="2693988"/>
          <p14:tracePt t="88789" x="7391400" y="2668588"/>
          <p14:tracePt t="88797" x="7510463" y="2651125"/>
          <p14:tracePt t="88805" x="7612063" y="2633663"/>
          <p14:tracePt t="88813" x="7715250" y="2608263"/>
          <p14:tracePt t="88821" x="7799388" y="2592388"/>
          <p14:tracePt t="88829" x="7859713" y="2582863"/>
          <p14:tracePt t="88837" x="7900988" y="2566988"/>
          <p14:tracePt t="88845" x="7918450" y="2566988"/>
          <p14:tracePt t="88852" x="7935913" y="2557463"/>
          <p14:tracePt t="88860" x="7951788" y="2549525"/>
          <p14:tracePt t="88869" x="7961313" y="2549525"/>
          <p14:tracePt t="88876" x="7961313" y="2541588"/>
          <p14:tracePt t="88886" x="7969250" y="2532063"/>
          <p14:tracePt t="88893" x="7986713" y="2524125"/>
          <p14:tracePt t="88902" x="7994650" y="2516188"/>
          <p14:tracePt t="88909" x="8012113" y="2516188"/>
          <p14:tracePt t="88918" x="8020050" y="2506663"/>
          <p14:tracePt t="88925" x="8029575" y="2506663"/>
          <p14:tracePt t="88934" x="8045450" y="2498725"/>
          <p14:tracePt t="88940" x="8062913" y="2489200"/>
          <p14:tracePt t="88951" x="8070850" y="2489200"/>
          <p14:tracePt t="88957" x="8088313" y="2489200"/>
          <p14:tracePt t="88967" x="8105775" y="2489200"/>
          <p14:tracePt t="88973" x="8139113" y="2489200"/>
          <p14:tracePt t="88981" x="8164513" y="2489200"/>
          <p14:tracePt t="88988" x="8174038" y="2489200"/>
          <p14:tracePt t="88996" x="8181975" y="2489200"/>
          <p14:tracePt t="89005" x="8199438" y="2489200"/>
          <p14:tracePt t="89013" x="8207375" y="2498725"/>
          <p14:tracePt t="89021" x="8215313" y="2506663"/>
          <p14:tracePt t="89029" x="8232775" y="2506663"/>
          <p14:tracePt t="89045" x="8240713" y="2516188"/>
          <p14:tracePt t="89053" x="8258175" y="2524125"/>
          <p14:tracePt t="89061" x="8275638" y="2532063"/>
          <p14:tracePt t="89069" x="8291513" y="2549525"/>
          <p14:tracePt t="89077" x="8308975" y="2549525"/>
          <p14:tracePt t="89086" x="8326438" y="2574925"/>
          <p14:tracePt t="89102" x="8351838" y="2608263"/>
          <p14:tracePt t="89109" x="8359775" y="2617788"/>
          <p14:tracePt t="89119" x="8359775" y="2633663"/>
          <p14:tracePt t="89125" x="8369300" y="2660650"/>
          <p14:tracePt t="89134" x="8377238" y="2676525"/>
          <p14:tracePt t="89141" x="8385175" y="2701925"/>
          <p14:tracePt t="89151" x="8385175" y="2719388"/>
          <p14:tracePt t="89157" x="8385175" y="2727325"/>
          <p14:tracePt t="89181" x="8385175" y="2736850"/>
          <p14:tracePt t="89197" x="8385175" y="2752725"/>
          <p14:tracePt t="89205" x="8385175" y="2770188"/>
          <p14:tracePt t="89213" x="8377238" y="2770188"/>
          <p14:tracePt t="89221" x="8369300" y="2787650"/>
          <p14:tracePt t="89229" x="8359775" y="2805113"/>
          <p14:tracePt t="89237" x="8351838" y="2813050"/>
          <p14:tracePt t="89245" x="8343900" y="2830513"/>
          <p14:tracePt t="89253" x="8326438" y="2846388"/>
          <p14:tracePt t="89261" x="8318500" y="2855913"/>
          <p14:tracePt t="89269" x="8301038" y="2871788"/>
          <p14:tracePt t="89277" x="8275638" y="2871788"/>
          <p14:tracePt t="89286" x="8258175" y="2881313"/>
          <p14:tracePt t="89293" x="8224838" y="2889250"/>
          <p14:tracePt t="89303" x="8207375" y="2889250"/>
          <p14:tracePt t="89309" x="8181975" y="2889250"/>
          <p14:tracePt t="89319" x="8156575" y="2889250"/>
          <p14:tracePt t="89325" x="8121650" y="2889250"/>
          <p14:tracePt t="89334" x="8088313" y="2889250"/>
          <p14:tracePt t="89341" x="8045450" y="2881313"/>
          <p14:tracePt t="89351" x="8020050" y="2871788"/>
          <p14:tracePt t="89357" x="7994650" y="2863850"/>
          <p14:tracePt t="89367" x="7951788" y="2838450"/>
          <p14:tracePt t="89373" x="7900988" y="2820988"/>
          <p14:tracePt t="89381" x="7867650" y="2805113"/>
          <p14:tracePt t="89389" x="7824788" y="2795588"/>
          <p14:tracePt t="89397" x="7781925" y="2787650"/>
          <p14:tracePt t="89405" x="7740650" y="2770188"/>
          <p14:tracePt t="89413" x="7705725" y="2762250"/>
          <p14:tracePt t="89421" x="7654925" y="2752725"/>
          <p14:tracePt t="89429" x="7604125" y="2752725"/>
          <p14:tracePt t="89437" x="7535863" y="2752725"/>
          <p14:tracePt t="89446" x="7467600" y="2752725"/>
          <p14:tracePt t="89454" x="7400925" y="2752725"/>
          <p14:tracePt t="89461" x="7315200" y="2752725"/>
          <p14:tracePt t="89469" x="7239000" y="2762250"/>
          <p14:tracePt t="89477" x="7153275" y="2787650"/>
          <p14:tracePt t="89485" x="7051675" y="2795588"/>
          <p14:tracePt t="89492" x="6950075" y="2820988"/>
          <p14:tracePt t="89502" x="6848475" y="2830513"/>
          <p14:tracePt t="89508" x="6745288" y="2846388"/>
          <p14:tracePt t="89518" x="6643688" y="2863850"/>
          <p14:tracePt t="89525" x="6524625" y="2881313"/>
          <p14:tracePt t="89534" x="6430963" y="2897188"/>
          <p14:tracePt t="89541" x="6346825" y="2922588"/>
          <p14:tracePt t="89551" x="6261100" y="2940050"/>
          <p14:tracePt t="89556" x="6176963" y="2957513"/>
          <p14:tracePt t="89567" x="6108700" y="2974975"/>
          <p14:tracePt t="89573" x="6049963" y="2982913"/>
          <p14:tracePt t="89581" x="5989638" y="2990850"/>
          <p14:tracePt t="89588" x="5930900" y="3000375"/>
          <p14:tracePt t="89597" x="5880100" y="3008313"/>
          <p14:tracePt t="89605" x="5802313" y="3025775"/>
          <p14:tracePt t="89612" x="5735638" y="3033713"/>
          <p14:tracePt t="89620" x="5667375" y="3051175"/>
          <p14:tracePt t="89629" x="5581650" y="3059113"/>
          <p14:tracePt t="89637" x="5505450" y="3076575"/>
          <p14:tracePt t="89645" x="5437188" y="3084513"/>
          <p14:tracePt t="89653" x="5360988" y="3101975"/>
          <p14:tracePt t="89660" x="5302250" y="3119438"/>
          <p14:tracePt t="89670" x="5241925" y="3135313"/>
          <p14:tracePt t="89677" x="5208588" y="3144838"/>
          <p14:tracePt t="89685" x="5183188" y="3152775"/>
          <p14:tracePt t="89693" x="5157788" y="3152775"/>
          <p14:tracePt t="89702" x="5140325" y="3160713"/>
          <p14:tracePt t="89708" x="5122863" y="3160713"/>
          <p14:tracePt t="89719" x="5097463" y="3160713"/>
          <p14:tracePt t="89724" x="5072063" y="3160713"/>
          <p14:tracePt t="89734" x="5046663" y="3160713"/>
          <p14:tracePt t="89741" x="5003800" y="3160713"/>
          <p14:tracePt t="89751" x="4978400" y="3170238"/>
          <p14:tracePt t="89757" x="4945063" y="3170238"/>
          <p14:tracePt t="89767" x="4919663" y="3170238"/>
          <p14:tracePt t="89774" x="4894263" y="3178175"/>
          <p14:tracePt t="90335" x="4884738" y="3178175"/>
          <p14:tracePt t="90383" x="4884738" y="3170238"/>
          <p14:tracePt t="90399" x="4884738" y="3144838"/>
          <p14:tracePt t="90404" x="4910138" y="3101975"/>
          <p14:tracePt t="90412" x="4927600" y="3084513"/>
          <p14:tracePt t="90421" x="4935538" y="3076575"/>
          <p14:tracePt t="90428" x="4953000" y="3041650"/>
          <p14:tracePt t="90436" x="4970463" y="3008313"/>
          <p14:tracePt t="90445" x="4995863" y="2974975"/>
          <p14:tracePt t="90452" x="5021263" y="2940050"/>
          <p14:tracePt t="90462" x="5029200" y="2922588"/>
          <p14:tracePt t="90469" x="5054600" y="2906713"/>
          <p14:tracePt t="90477" x="5054600" y="2897188"/>
          <p14:tracePt t="90486" x="5072063" y="2889250"/>
          <p14:tracePt t="90493" x="5089525" y="2881313"/>
          <p14:tracePt t="90509" x="5114925" y="2871788"/>
          <p14:tracePt t="90518" x="5132388" y="2863850"/>
          <p14:tracePt t="90525" x="5148263" y="2863850"/>
          <p14:tracePt t="90535" x="5183188" y="2855913"/>
          <p14:tracePt t="90541" x="5191125" y="2846388"/>
          <p14:tracePt t="90551" x="5216525" y="2846388"/>
          <p14:tracePt t="90557" x="5241925" y="2838450"/>
          <p14:tracePt t="90566" x="5267325" y="2838450"/>
          <p14:tracePt t="90573" x="5284788" y="2838450"/>
          <p14:tracePt t="90580" x="5302250" y="2838450"/>
          <p14:tracePt t="90597" x="5327650" y="2855913"/>
          <p14:tracePt t="90605" x="5353050" y="2871788"/>
          <p14:tracePt t="90613" x="5378450" y="2906713"/>
          <p14:tracePt t="90620" x="5421313" y="2922588"/>
          <p14:tracePt t="90629" x="5437188" y="2932113"/>
          <p14:tracePt t="90636" x="5472113" y="2949575"/>
          <p14:tracePt t="90645" x="5522913" y="2965450"/>
          <p14:tracePt t="90653" x="5573713" y="2982913"/>
          <p14:tracePt t="90661" x="5632450" y="2990850"/>
          <p14:tracePt t="90668" x="5683250" y="3000375"/>
          <p14:tracePt t="90676" x="5743575" y="3008313"/>
          <p14:tracePt t="90686" x="5827713" y="3016250"/>
          <p14:tracePt t="90693" x="5905500" y="3016250"/>
          <p14:tracePt t="90702" x="5997575" y="3016250"/>
          <p14:tracePt t="90709" x="6083300" y="3016250"/>
          <p14:tracePt t="90718" x="6176963" y="3016250"/>
          <p14:tracePt t="90724" x="6270625" y="3016250"/>
          <p14:tracePt t="90734" x="6354763" y="3016250"/>
          <p14:tracePt t="90741" x="6448425" y="3016250"/>
          <p14:tracePt t="90751" x="6524625" y="3008313"/>
          <p14:tracePt t="90757" x="6584950" y="3000375"/>
          <p14:tracePt t="90767" x="6635750" y="2990850"/>
          <p14:tracePt t="90773" x="6669088" y="2982913"/>
          <p14:tracePt t="90784" x="6719888" y="2974975"/>
          <p14:tracePt t="90789" x="6762750" y="2965450"/>
          <p14:tracePt t="90797" x="6805613" y="2949575"/>
          <p14:tracePt t="90805" x="6856413" y="2940050"/>
          <p14:tracePt t="90813" x="6899275" y="2922588"/>
          <p14:tracePt t="90821" x="6958013" y="2906713"/>
          <p14:tracePt t="90829" x="7008813" y="2906713"/>
          <p14:tracePt t="90837" x="7059613" y="2897188"/>
          <p14:tracePt t="90845" x="7102475" y="2889250"/>
          <p14:tracePt t="90853" x="7145338" y="2871788"/>
          <p14:tracePt t="90861" x="7188200" y="2863850"/>
          <p14:tracePt t="90869" x="7229475" y="2846388"/>
          <p14:tracePt t="90887" x="7281863" y="2830513"/>
          <p14:tracePt t="90893" x="7307263" y="2820988"/>
          <p14:tracePt t="90902" x="7348538" y="2805113"/>
          <p14:tracePt t="90909" x="7373938" y="2787650"/>
          <p14:tracePt t="90919" x="7416800" y="2787650"/>
          <p14:tracePt t="90925" x="7451725" y="2770188"/>
          <p14:tracePt t="90935" x="7485063" y="2762250"/>
          <p14:tracePt t="90941" x="7527925" y="2744788"/>
          <p14:tracePt t="90952" x="7561263" y="2736850"/>
          <p14:tracePt t="90957" x="7586663" y="2727325"/>
          <p14:tracePt t="90968" x="7621588" y="2727325"/>
          <p14:tracePt t="90972" x="7662863" y="2727325"/>
          <p14:tracePt t="90981" x="7688263" y="2727325"/>
          <p14:tracePt t="90988" x="7723188" y="2727325"/>
          <p14:tracePt t="90996" x="7748588" y="2727325"/>
          <p14:tracePt t="91004" x="7766050" y="2727325"/>
          <p14:tracePt t="91012" x="7781925" y="2727325"/>
          <p14:tracePt t="91020" x="7799388" y="2727325"/>
          <p14:tracePt t="91028" x="7807325" y="2727325"/>
          <p14:tracePt t="91036" x="7816850" y="2727325"/>
          <p14:tracePt t="91045" x="7824788" y="2736850"/>
          <p14:tracePt t="91052" x="7832725" y="2736850"/>
          <p14:tracePt t="91060" x="7842250" y="2736850"/>
          <p14:tracePt t="91069" x="7850188" y="2736850"/>
          <p14:tracePt t="91077" x="7867650" y="2736850"/>
          <p14:tracePt t="91084" x="7867650" y="2744788"/>
          <p14:tracePt t="91093" x="7875588" y="2752725"/>
          <p14:tracePt t="91102" x="7893050" y="2752725"/>
          <p14:tracePt t="91109" x="7900988" y="2770188"/>
          <p14:tracePt t="91118" x="7910513" y="2770188"/>
          <p14:tracePt t="91125" x="7926388" y="2778125"/>
          <p14:tracePt t="91134" x="7943850" y="2795588"/>
          <p14:tracePt t="91141" x="7961313" y="2813050"/>
          <p14:tracePt t="91151" x="7986713" y="2820988"/>
          <p14:tracePt t="91157" x="8012113" y="2838450"/>
          <p14:tracePt t="91167" x="8029575" y="2846388"/>
          <p14:tracePt t="91172" x="8029575" y="2855913"/>
          <p14:tracePt t="91185" x="8045450" y="2863850"/>
          <p14:tracePt t="91193" x="8045450" y="2881313"/>
          <p14:tracePt t="91202" x="8062913" y="2889250"/>
          <p14:tracePt t="91209" x="8062913" y="2897188"/>
          <p14:tracePt t="91307" x="8054975" y="2897188"/>
          <p14:tracePt t="91314" x="8029575" y="2889250"/>
          <p14:tracePt t="91321" x="7986713" y="2871788"/>
          <p14:tracePt t="91329" x="7918450" y="2846388"/>
          <p14:tracePt t="91337" x="7832725" y="2820988"/>
          <p14:tracePt t="91345" x="7731125" y="2787650"/>
          <p14:tracePt t="91352" x="7596188" y="2762250"/>
          <p14:tracePt t="91361" x="7451725" y="2736850"/>
          <p14:tracePt t="91369" x="7281863" y="2727325"/>
          <p14:tracePt t="91377" x="7112000" y="2711450"/>
          <p14:tracePt t="91386" x="6942138" y="2701925"/>
          <p14:tracePt t="91393" x="6745288" y="2693988"/>
          <p14:tracePt t="91402" x="6600825" y="2676525"/>
          <p14:tracePt t="91409" x="6491288" y="2686050"/>
          <p14:tracePt t="91419" x="6389688" y="2686050"/>
          <p14:tracePt t="91424" x="6296025" y="2693988"/>
          <p14:tracePt t="91435" x="6210300" y="2693988"/>
          <p14:tracePt t="91441" x="6126163" y="2701925"/>
          <p14:tracePt t="91450" x="6065838" y="2711450"/>
          <p14:tracePt t="91458" x="5997575" y="2719388"/>
          <p14:tracePt t="91467" x="5938838" y="2727325"/>
          <p14:tracePt t="91473" x="5895975" y="2736850"/>
          <p14:tracePt t="91484" x="5837238" y="2744788"/>
          <p14:tracePt t="91489" x="5776913" y="2752725"/>
          <p14:tracePt t="91497" x="5708650" y="2770188"/>
          <p14:tracePt t="91505" x="5632450" y="2787650"/>
          <p14:tracePt t="91513" x="5565775" y="2795588"/>
          <p14:tracePt t="91521" x="5505450" y="2813050"/>
          <p14:tracePt t="91529" x="5454650" y="2830513"/>
          <p14:tracePt t="91537" x="5411788" y="2846388"/>
          <p14:tracePt t="91545" x="5360988" y="2871788"/>
          <p14:tracePt t="91553" x="5310188" y="2897188"/>
          <p14:tracePt t="91560" x="5267325" y="2906713"/>
          <p14:tracePt t="91569" x="5216525" y="2922588"/>
          <p14:tracePt t="91576" x="5173663" y="2949575"/>
          <p14:tracePt t="91586" x="5106988" y="2974975"/>
          <p14:tracePt t="91593" x="5046663" y="3000375"/>
          <p14:tracePt t="91602" x="4987925" y="3033713"/>
          <p14:tracePt t="91609" x="4927600" y="3067050"/>
          <p14:tracePt t="91618" x="4884738" y="3084513"/>
          <p14:tracePt t="91625" x="4851400" y="3109913"/>
          <p14:tracePt t="91634" x="4843463" y="3119438"/>
          <p14:tracePt t="91641" x="4833938" y="3119438"/>
          <p14:tracePt t="91722" x="4826000" y="3119438"/>
          <p14:tracePt t="91827" x="4818063" y="3119438"/>
          <p14:tracePt t="91843" x="4818063" y="3109913"/>
          <p14:tracePt t="91853" x="4826000" y="3101975"/>
          <p14:tracePt t="91856" x="4833938" y="3084513"/>
          <p14:tracePt t="91867" x="4851400" y="3067050"/>
          <p14:tracePt t="91873" x="4859338" y="3041650"/>
          <p14:tracePt t="91885" x="4884738" y="3008313"/>
          <p14:tracePt t="91889" x="4919663" y="2982913"/>
          <p14:tracePt t="91897" x="4945063" y="2949575"/>
          <p14:tracePt t="91905" x="4987925" y="2914650"/>
          <p14:tracePt t="91913" x="5013325" y="2897188"/>
          <p14:tracePt t="91921" x="5054600" y="2881313"/>
          <p14:tracePt t="91929" x="5080000" y="2863850"/>
          <p14:tracePt t="91937" x="5106988" y="2855913"/>
          <p14:tracePt t="91945" x="5132388" y="2855913"/>
          <p14:tracePt t="91953" x="5165725" y="2855913"/>
          <p14:tracePt t="91961" x="5216525" y="2855913"/>
          <p14:tracePt t="91968" x="5267325" y="2855913"/>
          <p14:tracePt t="91976" x="5327650" y="2855913"/>
          <p14:tracePt t="91986" x="5411788" y="2855913"/>
          <p14:tracePt t="91993" x="5505450" y="2855913"/>
          <p14:tracePt t="92001" x="5607050" y="2855913"/>
          <p14:tracePt t="92009" x="5726113" y="2855913"/>
          <p14:tracePt t="92018" x="5837238" y="2863850"/>
          <p14:tracePt t="92025" x="5938838" y="2871788"/>
          <p14:tracePt t="92034" x="6032500" y="2889250"/>
          <p14:tracePt t="92041" x="6126163" y="2906713"/>
          <p14:tracePt t="92051" x="6227763" y="2932113"/>
          <p14:tracePt t="92056" x="6303963" y="2949575"/>
          <p14:tracePt t="92068" x="6380163" y="2965450"/>
          <p14:tracePt t="92072" x="6430963" y="2965450"/>
          <p14:tracePt t="92080" x="6516688" y="2965450"/>
          <p14:tracePt t="92088" x="6592888" y="2965450"/>
          <p14:tracePt t="92096" x="6669088" y="2965450"/>
          <p14:tracePt t="92104" x="6754813" y="2949575"/>
          <p14:tracePt t="92113" x="6838950" y="2922588"/>
          <p14:tracePt t="92121" x="6915150" y="2889250"/>
          <p14:tracePt t="92129" x="7018338" y="2855913"/>
          <p14:tracePt t="92137" x="7127875" y="2838450"/>
          <p14:tracePt t="92145" x="7204075" y="2820988"/>
          <p14:tracePt t="92152" x="7272338" y="2805113"/>
          <p14:tracePt t="92161" x="7332663" y="2787650"/>
          <p14:tracePt t="92168" x="7391400" y="2770188"/>
          <p14:tracePt t="92177" x="7408863" y="2762250"/>
          <p14:tracePt t="92186" x="7416800" y="2762250"/>
          <p14:tracePt t="92194" x="7434263" y="2752725"/>
          <p14:tracePt t="92205" x="7434263" y="2744788"/>
          <p14:tracePt t="92210" x="7442200" y="2744788"/>
          <p14:tracePt t="92220" x="7459663" y="2744788"/>
          <p14:tracePt t="92227" x="7467600" y="2736850"/>
          <p14:tracePt t="92237" x="7502525" y="2727325"/>
          <p14:tracePt t="92242" x="7518400" y="2727325"/>
          <p14:tracePt t="92251" x="7535863" y="2727325"/>
          <p14:tracePt t="92257" x="7561263" y="2727325"/>
          <p14:tracePt t="92268" x="7596188" y="2727325"/>
          <p14:tracePt t="92274" x="7646988" y="2727325"/>
          <p14:tracePt t="92285" x="7672388" y="2727325"/>
          <p14:tracePt t="92290" x="7715250" y="2727325"/>
          <p14:tracePt t="92298" x="7723188" y="2727325"/>
          <p14:tracePt t="92305" x="7748588" y="2727325"/>
          <p14:tracePt t="92313" x="7773988" y="2727325"/>
          <p14:tracePt t="92321" x="7791450" y="2727325"/>
          <p14:tracePt t="92330" x="7807325" y="2727325"/>
          <p14:tracePt t="92337" x="7842250" y="2727325"/>
          <p14:tracePt t="92345" x="7850188" y="2727325"/>
          <p14:tracePt t="92353" x="7885113" y="2727325"/>
          <p14:tracePt t="92362" x="7900988" y="2727325"/>
          <p14:tracePt t="92370" x="7910513" y="2736850"/>
          <p14:tracePt t="92377" x="7918450" y="2736850"/>
          <p14:tracePt t="92387" x="7935913" y="2736850"/>
          <p14:tracePt t="92394" x="7951788" y="2736850"/>
          <p14:tracePt t="92404" x="7969250" y="2752725"/>
          <p14:tracePt t="92409" x="7977188" y="2752725"/>
          <p14:tracePt t="92420" x="7986713" y="2752725"/>
          <p14:tracePt t="92426" x="8004175" y="2762250"/>
          <p14:tracePt t="92436" x="8020050" y="2778125"/>
          <p14:tracePt t="92441" x="8029575" y="2778125"/>
          <p14:tracePt t="92455" x="8045450" y="2795588"/>
          <p14:tracePt t="92462" x="8070850" y="2813050"/>
          <p14:tracePt t="92470" x="8088313" y="2820988"/>
          <p14:tracePt t="92472" x="8113713" y="2846388"/>
          <p14:tracePt t="92483" x="8139113" y="2855913"/>
          <p14:tracePt t="92489" x="8164513" y="2889250"/>
          <p14:tracePt t="92496" x="8174038" y="2889250"/>
          <p14:tracePt t="92505" x="8189913" y="2906713"/>
          <p14:tracePt t="92513" x="8215313" y="2940050"/>
          <p14:tracePt t="92521" x="8250238" y="2965450"/>
          <p14:tracePt t="92529" x="8275638" y="3008313"/>
          <p14:tracePt t="92537" x="8301038" y="3041650"/>
          <p14:tracePt t="92544" x="8326438" y="3067050"/>
          <p14:tracePt t="92553" x="8351838" y="3101975"/>
          <p14:tracePt t="92560" x="8377238" y="3127375"/>
          <p14:tracePt t="92568" x="8420100" y="3170238"/>
          <p14:tracePt t="92577" x="8453438" y="3195638"/>
          <p14:tracePt t="92585" x="8488363" y="3228975"/>
          <p14:tracePt t="92593" x="8529638" y="3263900"/>
          <p14:tracePt t="92602" x="8572500" y="3271838"/>
          <p14:tracePt t="92609" x="8597900" y="3289300"/>
          <p14:tracePt t="92619" x="8605838" y="3297238"/>
          <p14:tracePt t="92625" x="8648700" y="3314700"/>
          <p14:tracePt t="92641" x="8658225" y="3322638"/>
          <p14:tracePt t="92650" x="8666163" y="3322638"/>
          <p14:tracePt t="92657" x="8674100" y="3340100"/>
          <p14:tracePt t="92667" x="8691563" y="3340100"/>
          <p14:tracePt t="92683" x="8699500" y="3340100"/>
          <p14:tracePt t="92705" x="8709025" y="3340100"/>
          <p14:tracePt t="92819" x="8716963" y="3340100"/>
          <p14:tracePt t="92900" x="8724900" y="3348038"/>
          <p14:tracePt t="92963" x="8716963" y="3348038"/>
          <p14:tracePt t="92979" x="8709025" y="3348038"/>
          <p14:tracePt t="92988" x="8666163" y="3330575"/>
          <p14:tracePt t="92994" x="8632825" y="3305175"/>
          <p14:tracePt t="93004" x="8605838" y="3297238"/>
          <p14:tracePt t="93011" x="8580438" y="3271838"/>
          <p14:tracePt t="93020" x="8539163" y="3254375"/>
          <p14:tracePt t="93025" x="8521700" y="3238500"/>
          <p14:tracePt t="93036" x="8488363" y="3211513"/>
          <p14:tracePt t="93042" x="8453438" y="3178175"/>
          <p14:tracePt t="93051" x="8435975" y="3160713"/>
          <p14:tracePt t="93057" x="8420100" y="3127375"/>
          <p14:tracePt t="93069" x="8420100" y="3119438"/>
          <p14:tracePt t="93073" x="8420100" y="3101975"/>
          <p14:tracePt t="93084" x="8420100" y="3084513"/>
          <p14:tracePt t="93089" x="8420100" y="3059113"/>
          <p14:tracePt t="93098" x="8420100" y="3041650"/>
          <p14:tracePt t="93106" x="8402638" y="3008313"/>
          <p14:tracePt t="93113" x="8377238" y="2982913"/>
          <p14:tracePt t="93122" x="8343900" y="2940050"/>
          <p14:tracePt t="93129" x="8326438" y="2922588"/>
          <p14:tracePt t="93136" x="8266113" y="2871788"/>
          <p14:tracePt t="93144" x="8174038" y="2830513"/>
          <p14:tracePt t="93152" x="8062913" y="2778125"/>
          <p14:tracePt t="93160" x="7977188" y="2736850"/>
          <p14:tracePt t="93168" x="7875588" y="2676525"/>
          <p14:tracePt t="93176" x="7799388" y="2643188"/>
          <p14:tracePt t="93185" x="7731125" y="2608263"/>
          <p14:tracePt t="93193" x="7672388" y="2592388"/>
          <p14:tracePt t="93202" x="7629525" y="2582863"/>
          <p14:tracePt t="93209" x="7629525" y="2574925"/>
          <p14:tracePt t="93218" x="7621588" y="2574925"/>
          <p14:tracePt t="93282" x="7604125" y="2574925"/>
          <p14:tracePt t="93290" x="7596188" y="2582863"/>
          <p14:tracePt t="93300" x="7570788" y="2582863"/>
          <p14:tracePt t="93305" x="7545388" y="2582863"/>
          <p14:tracePt t="93313" x="7518400" y="2592388"/>
          <p14:tracePt t="93321" x="7467600" y="2608263"/>
          <p14:tracePt t="93329" x="7373938" y="2625725"/>
          <p14:tracePt t="93337" x="7281863" y="2643188"/>
          <p14:tracePt t="93345" x="7178675" y="2676525"/>
          <p14:tracePt t="93353" x="7051675" y="2701925"/>
          <p14:tracePt t="93361" x="6915150" y="2736850"/>
          <p14:tracePt t="93369" x="6754813" y="2770188"/>
          <p14:tracePt t="93376" x="6600825" y="2787650"/>
          <p14:tracePt t="93385" x="6448425" y="2813050"/>
          <p14:tracePt t="93392" x="6253163" y="2838450"/>
          <p14:tracePt t="93401" x="6100763" y="2871788"/>
          <p14:tracePt t="93409" x="5921375" y="2897188"/>
          <p14:tracePt t="93418" x="5751513" y="2906713"/>
          <p14:tracePt t="93425" x="5607050" y="2914650"/>
          <p14:tracePt t="93435" x="5472113" y="2914650"/>
          <p14:tracePt t="93441" x="5343525" y="2914650"/>
          <p14:tracePt t="93450" x="5233988" y="2914650"/>
          <p14:tracePt t="93457" x="5140325" y="2914650"/>
          <p14:tracePt t="93468" x="5064125" y="2914650"/>
          <p14:tracePt t="93474" x="5013325" y="2914650"/>
          <p14:tracePt t="93537" x="5003800" y="2922588"/>
          <p14:tracePt t="93554" x="5013325" y="2922588"/>
          <p14:tracePt t="93571" x="5029200" y="2932113"/>
          <p14:tracePt t="93578" x="5046663" y="2940050"/>
          <p14:tracePt t="93588" x="5080000" y="2949575"/>
          <p14:tracePt t="93594" x="5165725" y="2949575"/>
          <p14:tracePt t="93604" x="5267325" y="2949575"/>
          <p14:tracePt t="93610" x="5421313" y="2949575"/>
          <p14:tracePt t="93621" x="5581650" y="2949575"/>
          <p14:tracePt t="93626" x="5768975" y="2949575"/>
          <p14:tracePt t="93636" x="5972175" y="2949575"/>
          <p14:tracePt t="93643" x="6210300" y="2940050"/>
          <p14:tracePt t="93654" x="6423025" y="2922588"/>
          <p14:tracePt t="93658" x="6643688" y="2897188"/>
          <p14:tracePt t="93668" x="6838950" y="2881313"/>
          <p14:tracePt t="93674" x="7018338" y="2855913"/>
          <p14:tracePt t="93684" x="7196138" y="2820988"/>
          <p14:tracePt t="93689" x="7340600" y="2805113"/>
          <p14:tracePt t="93700" x="7442200" y="2787650"/>
          <p14:tracePt t="93705" x="7527925" y="2778125"/>
          <p14:tracePt t="93714" x="7570788" y="2770188"/>
          <p14:tracePt t="93723" x="7578725" y="2770188"/>
          <p14:tracePt t="93745" x="7596188" y="2770188"/>
          <p14:tracePt t="93753" x="7604125" y="2770188"/>
          <p14:tracePt t="93761" x="7629525" y="2762250"/>
          <p14:tracePt t="93769" x="7646988" y="2762250"/>
          <p14:tracePt t="93777" x="7662863" y="2762250"/>
          <p14:tracePt t="93786" x="7688263" y="2762250"/>
          <p14:tracePt t="93793" x="7723188" y="2762250"/>
          <p14:tracePt t="93802" x="7748588" y="2762250"/>
          <p14:tracePt t="93809" x="7773988" y="2770188"/>
          <p14:tracePt t="93819" x="7791450" y="2770188"/>
          <p14:tracePt t="93825" x="7791450" y="2778125"/>
          <p14:tracePt t="93835" x="7799388" y="2778125"/>
          <p14:tracePt t="93841" x="7807325" y="2778125"/>
          <p14:tracePt t="93850" x="7816850" y="2778125"/>
          <p14:tracePt t="93867" x="7832725" y="2778125"/>
          <p14:tracePt t="93873" x="7842250" y="2787650"/>
          <p14:tracePt t="93889" x="7859713" y="2795588"/>
          <p14:tracePt t="93900" x="7875588" y="2805113"/>
          <p14:tracePt t="93905" x="7893050" y="2830513"/>
          <p14:tracePt t="93913" x="7900988" y="2830513"/>
          <p14:tracePt t="93921" x="7918450" y="2846388"/>
          <p14:tracePt t="93929" x="7935913" y="2855913"/>
          <p14:tracePt t="93937" x="7951788" y="2871788"/>
          <p14:tracePt t="93945" x="7969250" y="2881313"/>
          <p14:tracePt t="93953" x="8004175" y="2889250"/>
          <p14:tracePt t="93970" x="8037513" y="2889250"/>
          <p14:tracePt t="93977" x="8045450" y="2897188"/>
          <p14:tracePt t="93985" x="8054975" y="2897188"/>
          <p14:tracePt t="93993" x="8070850" y="2897188"/>
          <p14:tracePt t="94001" x="8080375" y="2897188"/>
          <p14:tracePt t="94018" x="8088313" y="2897188"/>
          <p14:tracePt t="94025" x="8096250" y="2897188"/>
          <p14:tracePt t="94035" x="8105775" y="2889250"/>
          <p14:tracePt t="94041" x="8113713" y="2881313"/>
          <p14:tracePt t="94051" x="8131175" y="2871788"/>
          <p14:tracePt t="94057" x="8131175" y="2863850"/>
          <p14:tracePt t="94082" x="8139113" y="2863850"/>
          <p14:tracePt t="94216" x="8139113" y="2871788"/>
          <p14:tracePt t="94224" x="8156575" y="2889250"/>
          <p14:tracePt t="94234" x="8164513" y="2889250"/>
          <p14:tracePt t="94240" x="8174038" y="2906713"/>
          <p14:tracePt t="94251" x="8181975" y="2906713"/>
          <p14:tracePt t="94261" x="8207375" y="2922588"/>
          <p14:tracePt t="94268" x="8215313" y="2932113"/>
          <p14:tracePt t="94276" x="8240713" y="2940050"/>
          <p14:tracePt t="94284" x="8275638" y="2965450"/>
          <p14:tracePt t="94293" x="8291513" y="2974975"/>
          <p14:tracePt t="94301" x="8318500" y="2982913"/>
          <p14:tracePt t="94308" x="8326438" y="2982913"/>
          <p14:tracePt t="94318" x="8343900" y="2990850"/>
          <p14:tracePt t="94325" x="8351838" y="2990850"/>
          <p14:tracePt t="94334" x="8359775" y="2990850"/>
          <p14:tracePt t="94470" x="8369300" y="3000375"/>
          <p14:tracePt t="94481" x="8377238" y="3000375"/>
          <p14:tracePt t="94490" x="8385175" y="3008313"/>
          <p14:tracePt t="94566" x="8377238" y="3025775"/>
          <p14:tracePt t="94574" x="8359775" y="3033713"/>
          <p14:tracePt t="94584" x="8334375" y="3041650"/>
          <p14:tracePt t="94591" x="8308975" y="3041650"/>
          <p14:tracePt t="94603" x="8275638" y="3041650"/>
          <p14:tracePt t="94607" x="8250238" y="3041650"/>
          <p14:tracePt t="94615" x="8240713" y="3041650"/>
          <p14:tracePt t="94703" x="8258175" y="3051175"/>
          <p14:tracePt t="94710" x="8283575" y="3067050"/>
          <p14:tracePt t="94719" x="8301038" y="3084513"/>
          <p14:tracePt t="94728" x="8343900" y="3127375"/>
          <p14:tracePt t="94737" x="8359775" y="3152775"/>
          <p14:tracePt t="94740" x="8385175" y="3178175"/>
          <p14:tracePt t="94751" x="8394700" y="3186113"/>
          <p14:tracePt t="94757" x="8394700" y="3211513"/>
          <p14:tracePt t="94773" x="8394700" y="3221038"/>
          <p14:tracePt t="94789" x="8394700" y="3228975"/>
          <p14:tracePt t="94805" x="8394700" y="3238500"/>
          <p14:tracePt t="94821" x="8385175" y="3238500"/>
          <p14:tracePt t="94837" x="8377238" y="3238500"/>
          <p14:tracePt t="94844" x="8351838" y="3238500"/>
          <p14:tracePt t="94852" x="8308975" y="3238500"/>
          <p14:tracePt t="94861" x="8240713" y="3211513"/>
          <p14:tracePt t="94869" x="8147050" y="3178175"/>
          <p14:tracePt t="94886" x="7859713" y="3051175"/>
          <p14:tracePt t="94892" x="7637463" y="2974975"/>
          <p14:tracePt t="94901" x="7366000" y="2889250"/>
          <p14:tracePt t="94909" x="7043738" y="2813050"/>
          <p14:tracePt t="94918" x="6704013" y="2736850"/>
          <p14:tracePt t="94925" x="6338888" y="2668588"/>
          <p14:tracePt t="94935" x="6057900" y="2643188"/>
          <p14:tracePt t="94941" x="5776913" y="2625725"/>
          <p14:tracePt t="94950" x="5497513" y="2633663"/>
          <p14:tracePt t="94957" x="5233988" y="2643188"/>
          <p14:tracePt t="94966" x="5013325" y="2686050"/>
          <p14:tracePt t="94973" x="4800600" y="2752725"/>
          <p14:tracePt t="94983" x="4630738" y="2813050"/>
          <p14:tracePt t="94989" x="4503738" y="2871788"/>
          <p14:tracePt t="95000" x="4392613" y="2949575"/>
          <p14:tracePt t="95005" x="4291013" y="3008313"/>
          <p14:tracePt t="95013" x="4187825" y="3067050"/>
          <p14:tracePt t="95021" x="4095750" y="3109913"/>
          <p14:tracePt t="95029" x="4010025" y="3152775"/>
          <p14:tracePt t="95037" x="3916363" y="3195638"/>
          <p14:tracePt t="95045" x="3832225" y="3228975"/>
          <p14:tracePt t="95053" x="3763963" y="3263900"/>
          <p14:tracePt t="95061" x="3713163" y="3289300"/>
          <p14:tracePt t="95069" x="3670300" y="3297238"/>
          <p14:tracePt t="95126" x="3662363" y="3297238"/>
          <p14:tracePt t="95143" x="3662363" y="3271838"/>
          <p14:tracePt t="95152" x="3662363" y="3238500"/>
          <p14:tracePt t="95158" x="3662363" y="3211513"/>
          <p14:tracePt t="95170" x="3678238" y="3178175"/>
          <p14:tracePt t="95174" x="3695700" y="3135313"/>
          <p14:tracePt t="95187" x="3729038" y="3109913"/>
          <p14:tracePt t="95189" x="3781425" y="3076575"/>
          <p14:tracePt t="95200" x="3840163" y="3016250"/>
          <p14:tracePt t="95205" x="3925888" y="2982913"/>
          <p14:tracePt t="95213" x="4027488" y="2940050"/>
          <p14:tracePt t="95221" x="4146550" y="2914650"/>
          <p14:tracePt t="95230" x="4273550" y="2881313"/>
          <p14:tracePt t="95237" x="4451350" y="2863850"/>
          <p14:tracePt t="95245" x="4621213" y="2846388"/>
          <p14:tracePt t="95253" x="4765675" y="2838450"/>
          <p14:tracePt t="95261" x="4884738" y="2838450"/>
          <p14:tracePt t="95270" x="5003800" y="2838450"/>
          <p14:tracePt t="95277" x="5114925" y="2838450"/>
          <p14:tracePt t="95284" x="5191125" y="2846388"/>
          <p14:tracePt t="95292" x="5249863" y="2855913"/>
          <p14:tracePt t="95301" x="5292725" y="2863850"/>
          <p14:tracePt t="95308" x="5302250" y="2871788"/>
          <p14:tracePt t="95334" x="5310188" y="2871788"/>
          <p14:tracePt t="95349" x="5292725" y="2846388"/>
          <p14:tracePt t="95357" x="5284788" y="2846388"/>
          <p14:tracePt t="95366" x="5259388" y="2846388"/>
          <p14:tracePt t="95373" x="5233988" y="2846388"/>
          <p14:tracePt t="95384" x="5157788" y="2820988"/>
          <p14:tracePt t="95389" x="5003800" y="2787650"/>
          <p14:tracePt t="95398" x="4783138" y="2736850"/>
          <p14:tracePt t="95405" x="4595813" y="2736850"/>
          <p14:tracePt t="95413" x="4400550" y="2752725"/>
          <p14:tracePt t="95420" x="4265613" y="2778125"/>
          <p14:tracePt t="95542" x="4248150" y="2778125"/>
          <p14:tracePt t="95551" x="4240213" y="2805113"/>
          <p14:tracePt t="95557" x="4230688" y="2820988"/>
          <p14:tracePt t="95574" x="4222750" y="2838450"/>
          <p14:tracePt t="95583" x="4222750" y="2846388"/>
          <p14:tracePt t="95589" x="4205288" y="2881313"/>
          <p14:tracePt t="95601" x="4205288" y="2897188"/>
          <p14:tracePt t="95605" x="4187825" y="2914650"/>
          <p14:tracePt t="95613" x="4179888" y="2932113"/>
          <p14:tracePt t="95621" x="4162425" y="2957513"/>
          <p14:tracePt t="95629" x="4154488" y="2974975"/>
          <p14:tracePt t="95637" x="4154488" y="2982913"/>
          <p14:tracePt t="95645" x="4154488" y="3008313"/>
          <p14:tracePt t="95653" x="4154488" y="3033713"/>
          <p14:tracePt t="95661" x="4154488" y="3059113"/>
          <p14:tracePt t="95668" x="4154488" y="3067050"/>
          <p14:tracePt t="95685" x="4154488" y="3076575"/>
          <p14:tracePt t="95701" x="4154488" y="3084513"/>
          <p14:tracePt t="95717" x="4154488" y="3094038"/>
          <p14:tracePt t="95724" x="4154488" y="3101975"/>
          <p14:tracePt t="95734" x="4179888" y="3109913"/>
          <p14:tracePt t="95741" x="4197350" y="3109913"/>
          <p14:tracePt t="95750" x="4240213" y="3119438"/>
          <p14:tracePt t="95757" x="4316413" y="3135313"/>
          <p14:tracePt t="95766" x="4425950" y="3144838"/>
          <p14:tracePt t="95773" x="4562475" y="3160713"/>
          <p14:tracePt t="95783" x="4732338" y="3170238"/>
          <p14:tracePt t="95789" x="4945063" y="3170238"/>
          <p14:tracePt t="95799" x="5148263" y="3170238"/>
          <p14:tracePt t="95805" x="5411788" y="3186113"/>
          <p14:tracePt t="95812" x="5616575" y="3186113"/>
          <p14:tracePt t="95820" x="5827713" y="3195638"/>
          <p14:tracePt t="95829" x="6040438" y="3203575"/>
          <p14:tracePt t="95837" x="6210300" y="3221038"/>
          <p14:tracePt t="95845" x="6364288" y="3228975"/>
          <p14:tracePt t="95853" x="6483350" y="3238500"/>
          <p14:tracePt t="95861" x="6592888" y="3238500"/>
          <p14:tracePt t="95868" x="6694488" y="3238500"/>
          <p14:tracePt t="95877" x="6797675" y="3238500"/>
          <p14:tracePt t="95884" x="6889750" y="3238500"/>
          <p14:tracePt t="95901" x="7069138" y="3228975"/>
          <p14:tracePt t="95908" x="7170738" y="3211513"/>
          <p14:tracePt t="95919" x="7264400" y="3186113"/>
          <p14:tracePt t="95924" x="7358063" y="3152775"/>
          <p14:tracePt t="95935" x="7477125" y="3127375"/>
          <p14:tracePt t="95941" x="7578725" y="3084513"/>
          <p14:tracePt t="95951" x="7680325" y="3051175"/>
          <p14:tracePt t="95956" x="7791450" y="3008313"/>
          <p14:tracePt t="95967" x="7893050" y="2982913"/>
          <p14:tracePt t="95973" x="7986713" y="2949575"/>
          <p14:tracePt t="95983" x="8080375" y="2906713"/>
          <p14:tracePt t="95989" x="8164513" y="2881313"/>
          <p14:tracePt t="95997" x="8224838" y="2855913"/>
          <p14:tracePt t="96004" x="8283575" y="2830513"/>
          <p14:tracePt t="96013" x="8334375" y="2805113"/>
          <p14:tracePt t="96020" x="8385175" y="2787650"/>
          <p14:tracePt t="96028" x="8420100" y="2770188"/>
          <p14:tracePt t="96037" x="8453438" y="2752725"/>
          <p14:tracePt t="96044" x="8488363" y="2727325"/>
          <p14:tracePt t="96052" x="8513763" y="2711450"/>
          <p14:tracePt t="96061" x="8529638" y="2686050"/>
          <p14:tracePt t="96069" x="8547100" y="2668588"/>
          <p14:tracePt t="96077" x="8564563" y="2651125"/>
          <p14:tracePt t="96084" x="8572500" y="2643188"/>
          <p14:tracePt t="96101" x="8580438" y="2643188"/>
          <p14:tracePt t="96118" x="8589963" y="2643188"/>
          <p14:tracePt t="96135" x="8605838" y="2643188"/>
          <p14:tracePt t="96141" x="8623300" y="2651125"/>
          <p14:tracePt t="96150" x="8632825" y="2676525"/>
          <p14:tracePt t="96157" x="8648700" y="2693988"/>
          <p14:tracePt t="96165" x="8666163" y="2727325"/>
          <p14:tracePt t="96173" x="8674100" y="2744788"/>
          <p14:tracePt t="96183" x="8691563" y="2787650"/>
          <p14:tracePt t="96189" x="8716963" y="2846388"/>
          <p14:tracePt t="96199" x="8750300" y="2914650"/>
          <p14:tracePt t="96205" x="8785225" y="3000375"/>
          <p14:tracePt t="96213" x="8828088" y="3101975"/>
          <p14:tracePt t="96221" x="8861425" y="3195638"/>
          <p14:tracePt t="96229" x="8904288" y="3305175"/>
          <p14:tracePt t="96237" x="8937625" y="3382963"/>
          <p14:tracePt t="96244" x="8963025" y="3441700"/>
          <p14:tracePt t="96252" x="8980488" y="3484563"/>
          <p14:tracePt t="96261" x="8997950" y="3509963"/>
          <p14:tracePt t="96268" x="9005888" y="3543300"/>
          <p14:tracePt t="96286" x="9013825" y="3552825"/>
          <p14:tracePt t="96309" x="9013825" y="3560763"/>
          <p14:tracePt t="96325" x="9013825" y="3568700"/>
          <p14:tracePt t="96334" x="9013825" y="3578225"/>
          <p14:tracePt t="96421" x="9005888" y="3568700"/>
          <p14:tracePt t="96429" x="8955088" y="3535363"/>
          <p14:tracePt t="96437" x="8869363" y="3492500"/>
          <p14:tracePt t="96445" x="8767763" y="3467100"/>
          <p14:tracePt t="96453" x="8623300" y="3433763"/>
          <p14:tracePt t="96461" x="8445500" y="3398838"/>
          <p14:tracePt t="96469" x="8240713" y="3373438"/>
          <p14:tracePt t="96476" x="8045450" y="3340100"/>
          <p14:tracePt t="96484" x="7867650" y="3314700"/>
          <p14:tracePt t="96492" x="7672388" y="3289300"/>
          <p14:tracePt t="96503" x="7502525" y="3263900"/>
          <p14:tracePt t="96510" x="7383463" y="3246438"/>
          <p14:tracePt t="96517" x="7281863" y="3221038"/>
          <p14:tracePt t="96524" x="7196138" y="3178175"/>
          <p14:tracePt t="96535" x="7127875" y="3144838"/>
          <p14:tracePt t="96540" x="7051675" y="3101975"/>
          <p14:tracePt t="96552" x="7000875" y="3051175"/>
          <p14:tracePt t="96556" x="6950075" y="3008313"/>
          <p14:tracePt t="96566" x="6899275" y="2957513"/>
          <p14:tracePt t="96573" x="6848475" y="2906713"/>
          <p14:tracePt t="96584" x="6813550" y="2855913"/>
          <p14:tracePt t="96589" x="6770688" y="2805113"/>
          <p14:tracePt t="96600" x="6754813" y="2752725"/>
          <p14:tracePt t="96605" x="6729413" y="2719388"/>
          <p14:tracePt t="96613" x="6694488" y="2668588"/>
          <p14:tracePt t="96620" x="6669088" y="2625725"/>
          <p14:tracePt t="96630" x="6635750" y="2582863"/>
          <p14:tracePt t="96637" x="6600825" y="2557463"/>
          <p14:tracePt t="96644" x="6575425" y="2524125"/>
          <p14:tracePt t="96652" x="6524625" y="2498725"/>
          <p14:tracePt t="96661" x="6483350" y="2481263"/>
          <p14:tracePt t="96669" x="6448425" y="2473325"/>
          <p14:tracePt t="96677" x="6415088" y="2463800"/>
          <p14:tracePt t="96684" x="6389688" y="2463800"/>
          <p14:tracePt t="96693" x="6364288" y="2463800"/>
          <p14:tracePt t="96701" x="6338888" y="2463800"/>
          <p14:tracePt t="96709" x="6311900" y="2463800"/>
          <p14:tracePt t="96717" x="6278563" y="2481263"/>
          <p14:tracePt t="96724" x="6253163" y="2506663"/>
          <p14:tracePt t="96734" x="6235700" y="2557463"/>
          <p14:tracePt t="96741" x="6219825" y="2617788"/>
          <p14:tracePt t="96750" x="6210300" y="2701925"/>
          <p14:tracePt t="96758" x="6202363" y="2778125"/>
          <p14:tracePt t="96768" x="6202363" y="2881313"/>
          <p14:tracePt t="96774" x="6202363" y="2990850"/>
          <p14:tracePt t="96787" x="6202363" y="3094038"/>
          <p14:tracePt t="96792" x="6202363" y="3203575"/>
          <p14:tracePt t="96802" x="6202363" y="3322638"/>
          <p14:tracePt t="96805" x="6210300" y="3433763"/>
          <p14:tracePt t="96818" x="6219825" y="3560763"/>
          <p14:tracePt t="96822" x="6219825" y="3671888"/>
          <p14:tracePt t="96830" x="6219825" y="3781425"/>
          <p14:tracePt t="96837" x="6219825" y="3892550"/>
          <p14:tracePt t="96845" x="6219825" y="3994150"/>
          <p14:tracePt t="96853" x="6219825" y="4095750"/>
          <p14:tracePt t="96861" x="6219825" y="4189413"/>
          <p14:tracePt t="96869" x="6210300" y="4265613"/>
          <p14:tracePt t="96877" x="6202363" y="4341813"/>
          <p14:tracePt t="96885" x="6194425" y="4410075"/>
          <p14:tracePt t="96893" x="6184900" y="4452938"/>
          <p14:tracePt t="96902" x="6176963" y="4478338"/>
          <p14:tracePt t="96909" x="6167438" y="4503738"/>
          <p14:tracePt t="96917" x="6167438" y="4513263"/>
          <p14:tracePt t="96925" x="6159500" y="4521200"/>
          <p14:tracePt t="96936" x="6159500" y="4529138"/>
          <p14:tracePt t="96951" x="6151563" y="4529138"/>
          <p14:tracePt t="96983" x="6134100" y="4521200"/>
          <p14:tracePt t="96990" x="6126163" y="4513263"/>
          <p14:tracePt t="97001" x="6108700" y="4486275"/>
          <p14:tracePt t="97005" x="6057900" y="4427538"/>
          <p14:tracePt t="97015" x="5938838" y="4316413"/>
          <p14:tracePt t="97021" x="5776913" y="4146550"/>
          <p14:tracePt t="97030" x="5581650" y="3960813"/>
          <p14:tracePt t="97037" x="5378450" y="3738563"/>
          <p14:tracePt t="97045" x="5114925" y="3509963"/>
          <p14:tracePt t="97053" x="4868863" y="3279775"/>
          <p14:tracePt t="97061" x="4646613" y="3076575"/>
          <p14:tracePt t="97069" x="4384675" y="2838450"/>
          <p14:tracePt t="97077" x="4121150" y="2608263"/>
          <p14:tracePt t="97087" x="3840163" y="2371725"/>
          <p14:tracePt t="97093" x="3594100" y="2159000"/>
          <p14:tracePt t="97103" x="3373438" y="1954213"/>
          <p14:tracePt t="97109" x="3211513" y="1784350"/>
          <p14:tracePt t="97118" x="3059113" y="1606550"/>
          <p14:tracePt t="97125" x="2930525" y="1462088"/>
          <p14:tracePt t="97135" x="2803525" y="1292225"/>
          <p14:tracePt t="97141" x="2701925" y="1130300"/>
          <p14:tracePt t="97151" x="2633663" y="985838"/>
          <p14:tracePt t="97157" x="2582863" y="833438"/>
          <p14:tracePt t="97167" x="2549525" y="722313"/>
          <p14:tracePt t="97173" x="2532063" y="620713"/>
          <p14:tracePt t="97183" x="2524125" y="509588"/>
          <p14:tracePt t="97189" x="2524125" y="407988"/>
          <p14:tracePt t="97200" x="2540000" y="296863"/>
          <p14:tracePt t="97205" x="2600325" y="195263"/>
          <p14:tracePt t="97216" x="2684463" y="93663"/>
          <p14:tracePt t="97490" x="6559550" y="357188"/>
          <p14:tracePt t="97499" x="6719888" y="552450"/>
          <p14:tracePt t="97506" x="6915150" y="790575"/>
          <p14:tracePt t="97519" x="7102475" y="1003300"/>
          <p14:tracePt t="97522" x="7289800" y="1223963"/>
          <p14:tracePt t="97531" x="7485063" y="1444625"/>
          <p14:tracePt t="97542" x="7654925" y="1674813"/>
          <p14:tracePt t="97545" x="7799388" y="1903413"/>
          <p14:tracePt t="97553" x="7910513" y="2124075"/>
          <p14:tracePt t="97561" x="8004175" y="2319338"/>
          <p14:tracePt t="97569" x="8080375" y="2498725"/>
          <p14:tracePt t="97577" x="8131175" y="2643188"/>
          <p14:tracePt t="97585" x="8174038" y="2744788"/>
          <p14:tracePt t="97593" x="8207375" y="2838450"/>
          <p14:tracePt t="97601" x="8232775" y="2932113"/>
          <p14:tracePt t="97609" x="8240713" y="3016250"/>
          <p14:tracePt t="97618" x="8258175" y="3094038"/>
          <p14:tracePt t="97625" x="8258175" y="3160713"/>
          <p14:tracePt t="97635" x="8240713" y="3228975"/>
          <p14:tracePt t="97641" x="8224838" y="3314700"/>
          <p14:tracePt t="97651" x="8189913" y="3398838"/>
          <p14:tracePt t="97657" x="8156575" y="3475038"/>
          <p14:tracePt t="97667" x="8096250" y="3578225"/>
          <p14:tracePt t="97673" x="8037513" y="3654425"/>
          <p14:tracePt t="97682" x="7986713" y="3738563"/>
          <p14:tracePt t="97689" x="7926388" y="3806825"/>
          <p14:tracePt t="97700" x="7875588" y="3875088"/>
          <p14:tracePt t="97705" x="7824788" y="3935413"/>
          <p14:tracePt t="97713" x="7781925" y="3986213"/>
          <p14:tracePt t="97721" x="7723188" y="4027488"/>
          <p14:tracePt t="97729" x="7672388" y="4062413"/>
          <p14:tracePt t="97737" x="7646988" y="4079875"/>
          <p14:tracePt t="97745" x="7621588" y="4079875"/>
          <p14:tracePt t="97753" x="7612063" y="4079875"/>
          <p14:tracePt t="97761" x="7604125" y="4079875"/>
          <p14:tracePt t="97769" x="7578725" y="4079875"/>
          <p14:tracePt t="97777" x="7570788" y="4070350"/>
          <p14:tracePt t="97785" x="7553325" y="4052888"/>
          <p14:tracePt t="97793" x="7545388" y="4037013"/>
          <p14:tracePt t="97801" x="7518400" y="3986213"/>
          <p14:tracePt t="97809" x="7485063" y="3917950"/>
          <p14:tracePt t="97817" x="7426325" y="3849688"/>
          <p14:tracePt t="97825" x="7348538" y="3763963"/>
          <p14:tracePt t="97834" x="7281863" y="3705225"/>
          <p14:tracePt t="97841" x="7196138" y="3636963"/>
          <p14:tracePt t="97850" x="7085013" y="3594100"/>
          <p14:tracePt t="97857" x="6958013" y="3578225"/>
          <p14:tracePt t="97867" x="6838950" y="3578225"/>
          <p14:tracePt t="97873" x="6711950" y="3586163"/>
          <p14:tracePt t="97882" x="6542088" y="3646488"/>
          <p14:tracePt t="97899" x="6151563" y="3832225"/>
          <p14:tracePt t="97904" x="5964238" y="3968750"/>
          <p14:tracePt t="97916" x="5768975" y="4121150"/>
          <p14:tracePt t="97921" x="5599113" y="4265613"/>
          <p14:tracePt t="97929" x="5462588" y="4410075"/>
          <p14:tracePt t="97937" x="5353050" y="4554538"/>
          <p14:tracePt t="97945" x="5259388" y="4716463"/>
          <p14:tracePt t="97953" x="5191125" y="4843463"/>
          <p14:tracePt t="97960" x="5140325" y="4972050"/>
          <p14:tracePt t="97968" x="5114925" y="5073650"/>
          <p14:tracePt t="97977" x="5080000" y="5167313"/>
          <p14:tracePt t="97985" x="5064125" y="5268913"/>
          <p14:tracePt t="97993" x="5046663" y="5362575"/>
          <p14:tracePt t="98001" x="5029200" y="5446713"/>
          <p14:tracePt t="98009" x="5021263" y="5524500"/>
          <p14:tracePt t="98017" x="5003800" y="5608638"/>
          <p14:tracePt t="98025" x="4987925" y="5684838"/>
          <p14:tracePt t="98034" x="4962525" y="5761038"/>
          <p14:tracePt t="98041" x="4935538" y="5838825"/>
          <p14:tracePt t="98050" x="4910138" y="5932488"/>
          <p14:tracePt t="98057" x="4884738" y="6024563"/>
          <p14:tracePt t="98066" x="4851400" y="6118225"/>
          <p14:tracePt t="98073" x="4826000" y="6194425"/>
          <p14:tracePt t="98083" x="4800600" y="6272213"/>
          <p14:tracePt t="98088" x="4775200" y="6356350"/>
          <p14:tracePt t="98099" x="4749800" y="6424613"/>
          <p14:tracePt t="98105" x="4714875" y="6510338"/>
          <p14:tracePt t="98115" x="4699000" y="6577013"/>
          <p14:tracePt t="98121" x="4673600" y="6654800"/>
          <p14:tracePt t="98129" x="4656138" y="6721475"/>
          <p14:tracePt t="98137" x="4638675" y="6781800"/>
          <p14:tracePt t="98145" x="4621213" y="6832600"/>
          <p14:tracePt t="98347" x="3822700" y="6799263"/>
          <p14:tracePt t="98353" x="3781425" y="6756400"/>
          <p14:tracePt t="98361" x="3756025" y="6713538"/>
          <p14:tracePt t="98369" x="3738563" y="6670675"/>
          <p14:tracePt t="98377" x="3721100" y="6645275"/>
          <p14:tracePt t="98385" x="3713163" y="6611938"/>
          <p14:tracePt t="98393" x="3713163" y="6551613"/>
          <p14:tracePt t="98400" x="3713163" y="6483350"/>
          <p14:tracePt t="98409" x="3721100" y="6399213"/>
          <p14:tracePt t="98417" x="3763963" y="6305550"/>
          <p14:tracePt t="98425" x="3806825" y="6203950"/>
          <p14:tracePt t="98435" x="3883025" y="6092825"/>
          <p14:tracePt t="98441" x="3967163" y="5973763"/>
          <p14:tracePt t="98451" x="4070350" y="5846763"/>
          <p14:tracePt t="98457" x="4187825" y="5702300"/>
          <p14:tracePt t="98468" x="4332288" y="5549900"/>
          <p14:tracePt t="98473" x="4486275" y="5395913"/>
          <p14:tracePt t="98482" x="4656138" y="5235575"/>
          <p14:tracePt t="98488" x="4851400" y="5091113"/>
          <p14:tracePt t="98499" x="5054600" y="4946650"/>
          <p14:tracePt t="98505" x="5284788" y="4802188"/>
          <p14:tracePt t="98512" x="5487988" y="4683125"/>
          <p14:tracePt t="98520" x="5675313" y="4564063"/>
          <p14:tracePt t="98528" x="5853113" y="4445000"/>
          <p14:tracePt t="98537" x="6015038" y="4351338"/>
          <p14:tracePt t="98545" x="6167438" y="4265613"/>
          <p14:tracePt t="98553" x="6329363" y="4181475"/>
          <p14:tracePt t="98561" x="6499225" y="4095750"/>
          <p14:tracePt t="98569" x="6678613" y="4019550"/>
          <p14:tracePt t="98577" x="6848475" y="3935413"/>
          <p14:tracePt t="98585" x="7026275" y="3857625"/>
          <p14:tracePt t="98593" x="7153275" y="3790950"/>
          <p14:tracePt t="98601" x="7307263" y="3705225"/>
          <p14:tracePt t="98608" x="7467600" y="3619500"/>
          <p14:tracePt t="98617" x="7646988" y="3509963"/>
          <p14:tracePt t="98625" x="7807325" y="3390900"/>
          <p14:tracePt t="98635" x="7977188" y="3263900"/>
          <p14:tracePt t="98642" x="8121650" y="3152775"/>
          <p14:tracePt t="98653" x="8250238" y="3041650"/>
          <p14:tracePt t="98658" x="8377238" y="2922588"/>
          <p14:tracePt t="98669" x="8478838" y="2830513"/>
          <p14:tracePt t="98674" x="8580438" y="2752725"/>
          <p14:tracePt t="98686" x="8648700" y="2676525"/>
          <p14:tracePt t="98690" x="8709025" y="2608263"/>
          <p14:tracePt t="98703" x="8767763" y="2557463"/>
          <p14:tracePt t="98708" x="8802688" y="2516188"/>
          <p14:tracePt t="98718" x="8818563" y="2506663"/>
          <p14:tracePt t="98721" x="8818563" y="2498725"/>
          <p14:tracePt t="98745" x="8828088" y="2498725"/>
          <p14:tracePt t="98793" x="8836025" y="2498725"/>
          <p14:tracePt t="98810" x="8861425" y="2516188"/>
          <p14:tracePt t="98826" x="8869363" y="2532063"/>
          <p14:tracePt t="98836" x="8878888" y="2557463"/>
          <p14:tracePt t="98841" x="8886825" y="2608263"/>
          <p14:tracePt t="98852" x="8894763" y="2660650"/>
          <p14:tracePt t="98856" x="8904288" y="2727325"/>
          <p14:tracePt t="98866" x="8912225" y="2795588"/>
          <p14:tracePt t="98873" x="8929688" y="2871788"/>
          <p14:tracePt t="98884" x="8937625" y="2940050"/>
          <p14:tracePt t="98889" x="8947150" y="3016250"/>
          <p14:tracePt t="98900" x="8955088" y="3094038"/>
          <p14:tracePt t="98905" x="8955088" y="3170238"/>
          <p14:tracePt t="98915" x="8955088" y="3246438"/>
          <p14:tracePt t="98921" x="8921750" y="3314700"/>
          <p14:tracePt t="98929" x="8886825" y="3398838"/>
          <p14:tracePt t="98937" x="8843963" y="3492500"/>
          <p14:tracePt t="98945" x="8767763" y="3619500"/>
          <p14:tracePt t="98953" x="8674100" y="3756025"/>
          <p14:tracePt t="98961" x="8564563" y="3900488"/>
          <p14:tracePt t="98969" x="8445500" y="4044950"/>
          <p14:tracePt t="98977" x="8326438" y="4171950"/>
          <p14:tracePt t="98984" x="8207375" y="4300538"/>
          <p14:tracePt t="98993" x="8080375" y="4419600"/>
          <p14:tracePt t="99002" x="7961313" y="4503738"/>
          <p14:tracePt t="99009" x="7867650" y="4564063"/>
          <p14:tracePt t="99019" x="7773988" y="4597400"/>
          <p14:tracePt t="99025" x="7672388" y="4630738"/>
          <p14:tracePt t="99034" x="7561263" y="4648200"/>
          <p14:tracePt t="99041" x="7416800" y="4657725"/>
          <p14:tracePt t="99051" x="7256463" y="4657725"/>
          <p14:tracePt t="99056" x="7069138" y="4657725"/>
          <p14:tracePt t="99067" x="6856413" y="4657725"/>
          <p14:tracePt t="99073" x="6584950" y="4597400"/>
          <p14:tracePt t="99083" x="6303963" y="4521200"/>
          <p14:tracePt t="99089" x="6032500" y="4435475"/>
          <p14:tracePt t="99099" x="5768975" y="4333875"/>
          <p14:tracePt t="99105" x="5505450" y="4214813"/>
          <p14:tracePt t="99115" x="5284788" y="4105275"/>
          <p14:tracePt t="99121" x="5080000" y="4002088"/>
          <p14:tracePt t="99129" x="4894263" y="3883025"/>
          <p14:tracePt t="99137" x="4775200" y="3790950"/>
          <p14:tracePt t="99145" x="4689475" y="3722688"/>
          <p14:tracePt t="99153" x="4638675" y="3654425"/>
          <p14:tracePt t="99161" x="4605338" y="3594100"/>
          <p14:tracePt t="99169" x="4605338" y="3586163"/>
          <p14:tracePt t="99177" x="4605338" y="3560763"/>
          <p14:tracePt t="99184" x="4605338" y="3535363"/>
          <p14:tracePt t="99193" x="4605338" y="3509963"/>
          <p14:tracePt t="99201" x="4613275" y="3475038"/>
          <p14:tracePt t="99209" x="4638675" y="3441700"/>
          <p14:tracePt t="99225" x="4646613" y="3424238"/>
          <p14:tracePt t="99234" x="4646613" y="3408363"/>
          <p14:tracePt t="99241" x="4646613" y="3390900"/>
          <p14:tracePt t="99250" x="4646613" y="3373438"/>
          <p14:tracePt t="99257" x="4646613" y="3355975"/>
          <p14:tracePt t="99266" x="4646613" y="3340100"/>
          <p14:tracePt t="99273" x="4646613" y="3322638"/>
          <p14:tracePt t="99283" x="4646613" y="3305175"/>
          <p14:tracePt t="99289" x="4646613" y="3289300"/>
          <p14:tracePt t="99300" x="4646613" y="3263900"/>
          <p14:tracePt t="99305" x="4646613" y="3238500"/>
          <p14:tracePt t="99313" x="4646613" y="3221038"/>
          <p14:tracePt t="99321" x="4656138" y="3186113"/>
          <p14:tracePt t="99330" x="4664075" y="3152775"/>
          <p14:tracePt t="99337" x="4681538" y="3101975"/>
          <p14:tracePt t="99345" x="4699000" y="3051175"/>
          <p14:tracePt t="99353" x="4724400" y="3016250"/>
          <p14:tracePt t="99361" x="4740275" y="2982913"/>
          <p14:tracePt t="99369" x="4791075" y="2949575"/>
          <p14:tracePt t="99377" x="4868863" y="2922588"/>
          <p14:tracePt t="99385" x="4978400" y="2906713"/>
          <p14:tracePt t="99393" x="5157788" y="2889250"/>
          <p14:tracePt t="99400" x="5429250" y="2889250"/>
          <p14:tracePt t="99409" x="5776913" y="2889250"/>
          <p14:tracePt t="99417" x="6210300" y="2889250"/>
          <p14:tracePt t="99425" x="6626225" y="2889250"/>
          <p14:tracePt t="99433" x="6975475" y="2889250"/>
          <p14:tracePt t="99441" x="7297738" y="2889250"/>
          <p14:tracePt t="99450" x="7596188" y="2889250"/>
          <p14:tracePt t="99457" x="7850188" y="2889250"/>
          <p14:tracePt t="99467" x="7994650" y="2889250"/>
          <p14:tracePt t="99473" x="8156575" y="2889250"/>
          <p14:tracePt t="99482" x="8318500" y="2889250"/>
          <p14:tracePt t="99489" x="8453438" y="2889250"/>
          <p14:tracePt t="99499" x="8572500" y="2889250"/>
          <p14:tracePt t="99507" x="8716963" y="2906713"/>
          <p14:tracePt t="99512" x="8853488" y="2940050"/>
          <p14:tracePt t="99520" x="8955088" y="2965450"/>
          <p14:tracePt t="99531" x="9056688" y="3008313"/>
          <p14:tracePt t="99536" x="9150350" y="3076575"/>
          <p14:tracePt t="99544" x="9226550" y="3135313"/>
          <p14:tracePt t="99552" x="9302750" y="3211513"/>
          <p14:tracePt t="99560" x="9371013" y="3279775"/>
          <p14:tracePt t="99568" x="9413875" y="3365500"/>
          <p14:tracePt t="99576" x="9439275" y="3449638"/>
          <p14:tracePt t="99584" x="9456738" y="3509963"/>
          <p14:tracePt t="99592" x="9464675" y="3568700"/>
          <p14:tracePt t="99600" x="9464675" y="3636963"/>
          <p14:tracePt t="99609" x="9447213" y="3697288"/>
          <p14:tracePt t="99616" x="9421813" y="3748088"/>
          <p14:tracePt t="99625" x="9388475" y="3798888"/>
          <p14:tracePt t="99633" x="9363075" y="3832225"/>
          <p14:tracePt t="99641" x="9328150" y="3857625"/>
          <p14:tracePt t="99650" x="9302750" y="3883025"/>
          <p14:tracePt t="99658" x="9261475" y="3900488"/>
          <p14:tracePt t="99667" x="9209088" y="3900488"/>
          <p14:tracePt t="99672" x="9167813" y="3908425"/>
          <p14:tracePt t="99682" x="9099550" y="3908425"/>
          <p14:tracePt t="99689" x="9039225" y="3908425"/>
          <p14:tracePt t="99699" x="8972550" y="3900488"/>
          <p14:tracePt t="99704" x="8894763" y="3883025"/>
          <p14:tracePt t="99714" x="8853488" y="3875088"/>
          <p14:tracePt t="99720" x="8793163" y="3857625"/>
          <p14:tracePt t="99729" x="8742363" y="3849688"/>
          <p14:tracePt t="99736" x="8691563" y="3841750"/>
          <p14:tracePt t="99744" x="8666163" y="3832225"/>
          <p14:tracePt t="99753" x="8640763" y="3824288"/>
          <p14:tracePt t="99761" x="8632825" y="3824288"/>
          <p14:tracePt t="99768" x="8623300" y="3824288"/>
          <p14:tracePt t="99851" x="8615363" y="3824288"/>
          <p14:tracePt t="99858" x="8597900" y="3816350"/>
          <p14:tracePt t="99874" x="8589963" y="3816350"/>
          <p14:tracePt t="99885" x="8580438" y="3806825"/>
          <p14:tracePt t="99888" x="8572500" y="3806825"/>
          <p14:tracePt t="100187" x="8564563" y="3790950"/>
          <p14:tracePt t="100194" x="8555038" y="3781425"/>
          <p14:tracePt t="100204" x="8539163" y="3763963"/>
          <p14:tracePt t="100210" x="8521700" y="3730625"/>
          <p14:tracePt t="100220" x="8478838" y="3687763"/>
          <p14:tracePt t="100225" x="8453438" y="3654425"/>
          <p14:tracePt t="100233" x="8445500" y="3636963"/>
          <p14:tracePt t="100241" x="8445500" y="3594100"/>
          <p14:tracePt t="100251" x="8435975" y="3560763"/>
          <p14:tracePt t="100257" x="8435975" y="3527425"/>
          <p14:tracePt t="100267" x="8435975" y="3492500"/>
          <p14:tracePt t="100272" x="8435975" y="3459163"/>
          <p14:tracePt t="100282" x="8435975" y="3433763"/>
          <p14:tracePt t="100289" x="8435975" y="3408363"/>
          <p14:tracePt t="100299" x="8462963" y="3373438"/>
          <p14:tracePt t="100305" x="8521700" y="3340100"/>
          <p14:tracePt t="100315" x="8605838" y="3314700"/>
          <p14:tracePt t="100321" x="8699500" y="3271838"/>
          <p14:tracePt t="100329" x="8785225" y="3246438"/>
          <p14:tracePt t="100337" x="8878888" y="3228975"/>
          <p14:tracePt t="100344" x="8955088" y="3221038"/>
          <p14:tracePt t="100353" x="9013825" y="3203575"/>
          <p14:tracePt t="100361" x="9048750" y="3195638"/>
          <p14:tracePt t="100369" x="9082088" y="3195638"/>
          <p14:tracePt t="100377" x="9107488" y="3195638"/>
          <p14:tracePt t="100385" x="9132888" y="3195638"/>
          <p14:tracePt t="100393" x="9158288" y="3195638"/>
          <p14:tracePt t="100400" x="9175750" y="3195638"/>
          <p14:tracePt t="100417" x="9193213" y="3195638"/>
          <p14:tracePt t="100432" x="9218613" y="3211513"/>
          <p14:tracePt t="100437" x="9226550" y="3221038"/>
          <p14:tracePt t="100445" x="9244013" y="3246438"/>
          <p14:tracePt t="100453" x="9261475" y="3289300"/>
          <p14:tracePt t="100461" x="9286875" y="3330575"/>
          <p14:tracePt t="100469" x="9286875" y="3355975"/>
          <p14:tracePt t="100477" x="9294813" y="3398838"/>
          <p14:tracePt t="100485" x="9302750" y="3467100"/>
          <p14:tracePt t="100493" x="9312275" y="3535363"/>
          <p14:tracePt t="100501" x="9320213" y="3619500"/>
          <p14:tracePt t="100511" x="9320213" y="3705225"/>
          <p14:tracePt t="100518" x="9320213" y="3773488"/>
          <p14:tracePt t="100524" x="9320213" y="3832225"/>
          <p14:tracePt t="100536" x="9328150" y="3841750"/>
          <p14:tracePt t="100542" x="9328150" y="3849688"/>
          <p14:tracePt t="100558" x="9328150" y="3857625"/>
          <p14:tracePt t="100636" x="9337675" y="3849688"/>
          <p14:tracePt t="100652" x="9345613" y="3841750"/>
          <p14:tracePt t="100660" x="9345613" y="3816350"/>
          <p14:tracePt t="100668" x="9345613" y="3798888"/>
          <p14:tracePt t="100677" x="9345613" y="3781425"/>
          <p14:tracePt t="100685" x="9345613" y="3748088"/>
          <p14:tracePt t="100693" x="9345613" y="3730625"/>
          <p14:tracePt t="100700" x="9345613" y="3697288"/>
          <p14:tracePt t="100709" x="9345613" y="3679825"/>
          <p14:tracePt t="100716" x="9337675" y="3654425"/>
          <p14:tracePt t="100724" x="9302750" y="3619500"/>
          <p14:tracePt t="100733" x="9269413" y="3578225"/>
          <p14:tracePt t="100741" x="9226550" y="3527425"/>
          <p14:tracePt t="100750" x="9167813" y="3484563"/>
          <p14:tracePt t="100757" x="9091613" y="3424238"/>
          <p14:tracePt t="100766" x="9005888" y="3382963"/>
          <p14:tracePt t="100773" x="8929688" y="3340100"/>
          <p14:tracePt t="100782" x="8853488" y="3305175"/>
          <p14:tracePt t="100789" x="8777288" y="3279775"/>
          <p14:tracePt t="100798" x="8691563" y="3246438"/>
          <p14:tracePt t="100805" x="8597900" y="3195638"/>
          <p14:tracePt t="100815" x="8513763" y="3170238"/>
          <p14:tracePt t="100821" x="8420100" y="3144838"/>
          <p14:tracePt t="100831" x="8326438" y="3109913"/>
          <p14:tracePt t="100837" x="8224838" y="3094038"/>
          <p14:tracePt t="100845" x="8121650" y="3076575"/>
          <p14:tracePt t="100853" x="7977188" y="3067050"/>
          <p14:tracePt t="100861" x="7867650" y="3059113"/>
          <p14:tracePt t="100869" x="7756525" y="3033713"/>
          <p14:tracePt t="100877" x="7629525" y="3025775"/>
          <p14:tracePt t="100899" x="7348538" y="3008313"/>
          <p14:tracePt t="100901" x="7178675" y="3000375"/>
          <p14:tracePt t="100909" x="7051675" y="2982913"/>
          <p14:tracePt t="100918" x="6932613" y="2974975"/>
          <p14:tracePt t="100925" x="6813550" y="2965450"/>
          <p14:tracePt t="100934" x="6711950" y="2957513"/>
          <p14:tracePt t="100941" x="6567488" y="2940050"/>
          <p14:tracePt t="100950" x="6397625" y="2914650"/>
          <p14:tracePt t="100957" x="6253163" y="2906713"/>
          <p14:tracePt t="100967" x="6126163" y="2897188"/>
          <p14:tracePt t="100973" x="5997575" y="2881313"/>
          <p14:tracePt t="100982" x="5862638" y="2881313"/>
          <p14:tracePt t="100989" x="5726113" y="2881313"/>
          <p14:tracePt t="101000" x="5616575" y="2881313"/>
          <p14:tracePt t="101005" x="5497513" y="2881313"/>
          <p14:tracePt t="101016" x="5394325" y="2897188"/>
          <p14:tracePt t="101021" x="5292725" y="2906713"/>
          <p14:tracePt t="101029" x="5216525" y="2922588"/>
          <p14:tracePt t="101037" x="5140325" y="2957513"/>
          <p14:tracePt t="101045" x="5080000" y="2982913"/>
          <p14:tracePt t="101053" x="5021263" y="3008313"/>
          <p14:tracePt t="101061" x="4945063" y="3033713"/>
          <p14:tracePt t="101069" x="4884738" y="3076575"/>
          <p14:tracePt t="101077" x="4826000" y="3119438"/>
          <p14:tracePt t="101085" x="4749800" y="3160713"/>
          <p14:tracePt t="101093" x="4681538" y="3211513"/>
          <p14:tracePt t="101100" x="4605338" y="3263900"/>
          <p14:tracePt t="101109" x="4545013" y="3314700"/>
          <p14:tracePt t="101117" x="4468813" y="3373438"/>
          <p14:tracePt t="101125" x="4392613" y="3424238"/>
          <p14:tracePt t="101134" x="4324350" y="3484563"/>
          <p14:tracePt t="101140" x="4240213" y="3527425"/>
          <p14:tracePt t="101151" x="4162425" y="3568700"/>
          <p14:tracePt t="101157" x="4103688" y="3603625"/>
          <p14:tracePt t="101166" x="4052888" y="3636963"/>
          <p14:tracePt t="101173" x="4044950" y="3646488"/>
          <p14:tracePt t="101182" x="4035425" y="3654425"/>
          <p14:tracePt t="101189" x="4027488" y="3654425"/>
          <p14:tracePt t="101326" x="4017963" y="3654425"/>
          <p14:tracePt t="101343" x="4027488" y="3646488"/>
          <p14:tracePt t="101351" x="4060825" y="3611563"/>
          <p14:tracePt t="101357" x="4086225" y="3586163"/>
          <p14:tracePt t="101366" x="4154488" y="3543300"/>
          <p14:tracePt t="101373" x="4248150" y="3502025"/>
          <p14:tracePt t="101382" x="4367213" y="3449638"/>
          <p14:tracePt t="101389" x="4537075" y="3373438"/>
          <p14:tracePt t="101398" x="4818063" y="3305175"/>
          <p14:tracePt t="101405" x="5183188" y="3203575"/>
          <p14:tracePt t="101415" x="5565775" y="3144838"/>
          <p14:tracePt t="101420" x="6083300" y="3059113"/>
          <p14:tracePt t="101432" x="6559550" y="2974975"/>
          <p14:tracePt t="101437" x="7008813" y="2906713"/>
          <p14:tracePt t="101445" x="7391400" y="2838450"/>
          <p14:tracePt t="101452" x="7748588" y="2795588"/>
          <p14:tracePt t="101461" x="8054975" y="2762250"/>
          <p14:tracePt t="101468" x="8308975" y="2752725"/>
          <p14:tracePt t="101477" x="8521700" y="2752725"/>
          <p14:tracePt t="101485" x="8683625" y="2752725"/>
          <p14:tracePt t="101493" x="8828088" y="2752725"/>
          <p14:tracePt t="101501" x="8947150" y="2752725"/>
          <p14:tracePt t="101509" x="9074150" y="2762250"/>
          <p14:tracePt t="101519" x="9201150" y="2795588"/>
          <p14:tracePt t="101525" x="9294813" y="2820988"/>
          <p14:tracePt t="101533" x="9388475" y="2846388"/>
          <p14:tracePt t="101541" x="9490075" y="2889250"/>
          <p14:tracePt t="101550" x="9575800" y="2922588"/>
          <p14:tracePt t="101556" x="9652000" y="2949575"/>
          <p14:tracePt t="101567" x="9710738" y="2990850"/>
          <p14:tracePt t="101573" x="9771063" y="3041650"/>
          <p14:tracePt t="101582" x="9821863" y="3084513"/>
          <p14:tracePt t="101588" x="9890125" y="3127375"/>
          <p14:tracePt t="101600" x="9931400" y="3170238"/>
          <p14:tracePt t="101604" x="9956800" y="3211513"/>
          <p14:tracePt t="101615" x="9983788" y="3246438"/>
          <p14:tracePt t="101621" x="10009188" y="3279775"/>
          <p14:tracePt t="101632" x="10025063" y="3305175"/>
          <p14:tracePt t="101637" x="10034588" y="3330575"/>
          <p14:tracePt t="101644" x="10034588" y="3348038"/>
          <p14:tracePt t="101652" x="10034588" y="3365500"/>
          <p14:tracePt t="101660" x="10034588" y="3373438"/>
          <p14:tracePt t="101669" x="10034588" y="3382963"/>
          <p14:tracePt t="101677" x="10034588" y="3398838"/>
          <p14:tracePt t="101685" x="10034588" y="3408363"/>
          <p14:tracePt t="101693" x="10025063" y="3416300"/>
          <p14:tracePt t="101700" x="10025063" y="3424238"/>
          <p14:tracePt t="101709" x="10017125" y="3433763"/>
          <p14:tracePt t="101716" x="10017125" y="3441700"/>
          <p14:tracePt t="101740" x="10009188" y="3441700"/>
          <p14:tracePt t="101757" x="10009188" y="3449638"/>
          <p14:tracePt t="101773" x="9999663" y="3449638"/>
          <p14:tracePt t="101782" x="9974263" y="3441700"/>
          <p14:tracePt t="101789" x="9966325" y="3424238"/>
          <p14:tracePt t="101799" x="9948863" y="3408363"/>
          <p14:tracePt t="101805" x="9940925" y="3382963"/>
          <p14:tracePt t="101815" x="9915525" y="3348038"/>
          <p14:tracePt t="101821" x="9880600" y="3297238"/>
          <p14:tracePt t="101831" x="9839325" y="3271838"/>
          <p14:tracePt t="101837" x="9779000" y="3211513"/>
          <p14:tracePt t="101845" x="9702800" y="3170238"/>
          <p14:tracePt t="101853" x="9626600" y="3119438"/>
          <p14:tracePt t="101861" x="9550400" y="3084513"/>
          <p14:tracePt t="101869" x="9464675" y="3033713"/>
          <p14:tracePt t="101877" x="9388475" y="2974975"/>
          <p14:tracePt t="101885" x="9312275" y="2940050"/>
          <p14:tracePt t="101893" x="9218613" y="2897188"/>
          <p14:tracePt t="101901" x="9117013" y="2846388"/>
          <p14:tracePt t="101909" x="9023350" y="2795588"/>
          <p14:tracePt t="101916" x="8904288" y="2736850"/>
          <p14:tracePt t="101925" x="8777288" y="2686050"/>
          <p14:tracePt t="101934" x="8691563" y="2643188"/>
          <p14:tracePt t="101940" x="8623300" y="2617788"/>
          <p14:tracePt t="101951" x="8539163" y="2592388"/>
          <p14:tracePt t="101957" x="8462963" y="2574925"/>
          <p14:tracePt t="101966" x="8377238" y="2557463"/>
          <p14:tracePt t="101973" x="8308975" y="2549525"/>
          <p14:tracePt t="101982" x="8240713" y="2541588"/>
          <p14:tracePt t="101989" x="8156575" y="2541588"/>
          <p14:tracePt t="101998" x="8080375" y="2541588"/>
          <p14:tracePt t="102005" x="8012113" y="2541588"/>
          <p14:tracePt t="102015" x="7935913" y="2549525"/>
          <p14:tracePt t="102021" x="7850188" y="2566988"/>
          <p14:tracePt t="102029" x="7766050" y="2582863"/>
          <p14:tracePt t="102036" x="7680325" y="2600325"/>
          <p14:tracePt t="102045" x="7596188" y="2617788"/>
          <p14:tracePt t="102053" x="7510463" y="2633663"/>
          <p14:tracePt t="102061" x="7451725" y="2651125"/>
          <p14:tracePt t="102069" x="7408863" y="2668588"/>
          <p14:tracePt t="102077" x="7358063" y="2686050"/>
          <p14:tracePt t="102085" x="7348538" y="2693988"/>
          <p14:tracePt t="102093" x="7340600" y="2693988"/>
          <p14:tracePt t="102125" x="7332663" y="2693988"/>
          <p14:tracePt t="102141" x="7323138" y="2701925"/>
          <p14:tracePt t="102157" x="7315200" y="2711450"/>
          <p14:tracePt t="102367" x="7315200" y="2701925"/>
          <p14:tracePt t="102398" x="7323138" y="2693988"/>
          <p14:tracePt t="102406" x="7340600" y="2686050"/>
          <p14:tracePt t="102416" x="7358063" y="2686050"/>
          <p14:tracePt t="102421" x="7416800" y="2676525"/>
          <p14:tracePt t="102429" x="7502525" y="2668588"/>
          <p14:tracePt t="102437" x="7596188" y="2668588"/>
          <p14:tracePt t="102445" x="7731125" y="2668588"/>
          <p14:tracePt t="102453" x="7875588" y="2668588"/>
          <p14:tracePt t="102461" x="8070850" y="2693988"/>
          <p14:tracePt t="102468" x="8232775" y="2727325"/>
          <p14:tracePt t="102477" x="8359775" y="2778125"/>
          <p14:tracePt t="102485" x="8445500" y="2838450"/>
          <p14:tracePt t="102493" x="8496300" y="2881313"/>
          <p14:tracePt t="102501" x="8529638" y="2932113"/>
          <p14:tracePt t="102509" x="8547100" y="2982913"/>
          <p14:tracePt t="102516" x="8564563" y="3041650"/>
          <p14:tracePt t="102525" x="8572500" y="3094038"/>
          <p14:tracePt t="102534" x="8589963" y="3170238"/>
          <p14:tracePt t="102540" x="8597900" y="3228975"/>
          <p14:tracePt t="102550" x="8615363" y="3271838"/>
          <p14:tracePt t="102556" x="8623300" y="3322638"/>
          <p14:tracePt t="102566" x="8640763" y="3373438"/>
          <p14:tracePt t="102573" x="8640763" y="3408363"/>
          <p14:tracePt t="102583" x="8648700" y="3441700"/>
          <p14:tracePt t="102588" x="8648700" y="3449638"/>
          <p14:tracePt t="102599" x="8658225" y="3459163"/>
          <p14:tracePt t="102703" x="8658225" y="3467100"/>
          <p14:tracePt t="102829" x="8666163" y="3467100"/>
          <p14:tracePt t="102927" x="8658225" y="3475038"/>
          <p14:tracePt t="102943" x="8640763" y="3475038"/>
          <p14:tracePt t="102951" x="8615363" y="3475038"/>
          <p14:tracePt t="102958" x="8580438" y="3475038"/>
          <p14:tracePt t="102967" x="8564563" y="3475038"/>
          <p14:tracePt t="102972" x="8529638" y="3475038"/>
          <p14:tracePt t="102982" x="8453438" y="3475038"/>
          <p14:tracePt t="102989" x="8351838" y="3475038"/>
          <p14:tracePt t="102999" x="8250238" y="3475038"/>
          <p14:tracePt t="103005" x="8147050" y="3475038"/>
          <p14:tracePt t="103015" x="8045450" y="3475038"/>
          <p14:tracePt t="103021" x="7969250" y="3475038"/>
          <p14:tracePt t="103031" x="7910513" y="3459163"/>
          <p14:tracePt t="103037" x="7867650" y="3441700"/>
          <p14:tracePt t="103045" x="7859713" y="3433763"/>
          <p14:tracePt t="103053" x="7850188" y="3424238"/>
          <p14:tracePt t="103060" x="7850188" y="3416300"/>
          <p14:tracePt t="103068" x="7850188" y="3408363"/>
          <p14:tracePt t="103077" x="7850188" y="3398838"/>
          <p14:tracePt t="103085" x="7850188" y="3373438"/>
          <p14:tracePt t="103092" x="7859713" y="3348038"/>
          <p14:tracePt t="103101" x="7900988" y="3314700"/>
          <p14:tracePt t="103109" x="7910513" y="3297238"/>
          <p14:tracePt t="103117" x="7951788" y="3263900"/>
          <p14:tracePt t="103125" x="8004175" y="3238500"/>
          <p14:tracePt t="103133" x="8070850" y="3221038"/>
          <p14:tracePt t="103141" x="8156575" y="3203575"/>
          <p14:tracePt t="103149" x="8224838" y="3195638"/>
          <p14:tracePt t="103157" x="8291513" y="3195638"/>
          <p14:tracePt t="103166" x="8359775" y="3211513"/>
          <p14:tracePt t="103173" x="8435975" y="3246438"/>
          <p14:tracePt t="103183" x="8496300" y="3297238"/>
          <p14:tracePt t="103188" x="8547100" y="3340100"/>
          <p14:tracePt t="103199" x="8589963" y="3382963"/>
          <p14:tracePt t="103205" x="8623300" y="3416300"/>
          <p14:tracePt t="103215" x="8648700" y="3459163"/>
          <p14:tracePt t="103221" x="8648700" y="3467100"/>
          <p14:tracePt t="103373" x="8648700" y="3459163"/>
          <p14:tracePt t="103381" x="8648700" y="3441700"/>
          <p14:tracePt t="103388" x="8640763" y="3416300"/>
          <p14:tracePt t="103398" x="8623300" y="3390900"/>
          <p14:tracePt t="103405" x="8605838" y="3373438"/>
          <p14:tracePt t="103415" x="8597900" y="3365500"/>
          <p14:tracePt t="103421" x="8572500" y="3340100"/>
          <p14:tracePt t="103431" x="8529638" y="3297238"/>
          <p14:tracePt t="103437" x="8478838" y="3254375"/>
          <p14:tracePt t="103445" x="8394700" y="3211513"/>
          <p14:tracePt t="103453" x="8308975" y="3160713"/>
          <p14:tracePt t="103461" x="8224838" y="3135313"/>
          <p14:tracePt t="103469" x="8131175" y="3119438"/>
          <p14:tracePt t="103478" x="8037513" y="3109913"/>
          <p14:tracePt t="103485" x="7943850" y="3084513"/>
          <p14:tracePt t="103493" x="7850188" y="3076575"/>
          <p14:tracePt t="103505" x="7748588" y="3076575"/>
          <p14:tracePt t="103516" x="7662863" y="3076575"/>
          <p14:tracePt t="103521" x="7578725" y="3076575"/>
          <p14:tracePt t="103534" x="7510463" y="3084513"/>
          <p14:tracePt t="103539" x="7451725" y="3101975"/>
          <p14:tracePt t="103550" x="7400925" y="3119438"/>
          <p14:tracePt t="103556" x="7366000" y="3135313"/>
          <p14:tracePt t="103560" x="7358063" y="3152775"/>
          <p14:tracePt t="103569" x="7332663" y="3152775"/>
          <p14:tracePt t="103577" x="7323138" y="3178175"/>
          <p14:tracePt t="103585" x="7307263" y="3186113"/>
          <p14:tracePt t="103593" x="7307263" y="3195638"/>
          <p14:tracePt t="103601" x="7297738" y="3195638"/>
          <p14:tracePt t="103608" x="7289800" y="3203575"/>
          <p14:tracePt t="103616" x="7281863" y="3203575"/>
          <p14:tracePt t="103633" x="7281863" y="3211513"/>
          <p14:tracePt t="103641" x="7272338" y="3221038"/>
          <p14:tracePt t="103649" x="7272338" y="3228975"/>
          <p14:tracePt t="103666" x="7264400" y="3238500"/>
          <p14:tracePt t="103673" x="7256463" y="3246438"/>
          <p14:tracePt t="103683" x="7256463" y="3254375"/>
          <p14:tracePt t="103689" x="7256463" y="3263900"/>
          <p14:tracePt t="103745" x="7272338" y="3263900"/>
          <p14:tracePt t="103754" x="7297738" y="3263900"/>
          <p14:tracePt t="103763" x="7332663" y="3254375"/>
          <p14:tracePt t="103768" x="7348538" y="3246438"/>
          <p14:tracePt t="103777" x="7400925" y="3221038"/>
          <p14:tracePt t="103785" x="7477125" y="3203575"/>
          <p14:tracePt t="103793" x="7596188" y="3160713"/>
          <p14:tracePt t="103801" x="7697788" y="3127375"/>
          <p14:tracePt t="103809" x="7832725" y="3084513"/>
          <p14:tracePt t="103816" x="7994650" y="3051175"/>
          <p14:tracePt t="103824" x="8156575" y="3008313"/>
          <p14:tracePt t="103833" x="8283575" y="2982913"/>
          <p14:tracePt t="103840" x="8385175" y="2965450"/>
          <p14:tracePt t="103848" x="8478838" y="2957513"/>
          <p14:tracePt t="103856" x="8555038" y="2949575"/>
          <p14:tracePt t="103866" x="8615363" y="2949575"/>
          <p14:tracePt t="103872" x="8666163" y="2949575"/>
          <p14:tracePt t="103884" x="8699500" y="2949575"/>
          <p14:tracePt t="103888" x="8742363" y="2949575"/>
          <p14:tracePt t="103898" x="8793163" y="2957513"/>
          <p14:tracePt t="103905" x="8843963" y="2974975"/>
          <p14:tracePt t="103914" x="8886825" y="2990850"/>
          <p14:tracePt t="103921" x="8929688" y="3008313"/>
          <p14:tracePt t="103931" x="8972550" y="3033713"/>
          <p14:tracePt t="103937" x="9023350" y="3067050"/>
          <p14:tracePt t="103947" x="9064625" y="3109913"/>
          <p14:tracePt t="103953" x="9107488" y="3152775"/>
          <p14:tracePt t="103961" x="9142413" y="3186113"/>
          <p14:tracePt t="103968" x="9175750" y="3228975"/>
          <p14:tracePt t="103976" x="9209088" y="3254375"/>
          <p14:tracePt t="103985" x="9218613" y="3271838"/>
          <p14:tracePt t="103993" x="9226550" y="3279775"/>
          <p14:tracePt t="104001" x="9226550" y="3289300"/>
          <p14:tracePt t="104050" x="9236075" y="3297238"/>
          <p14:tracePt t="104067" x="9236075" y="3305175"/>
          <p14:tracePt t="104075" x="9236075" y="3314700"/>
          <p14:tracePt t="104084" x="9244013" y="3322638"/>
          <p14:tracePt t="104403" x="9226550" y="3322638"/>
          <p14:tracePt t="104411" x="9226550" y="3314700"/>
          <p14:tracePt t="104419" x="9201150" y="3297238"/>
          <p14:tracePt t="104426" x="9183688" y="3279775"/>
          <p14:tracePt t="104437" x="9158288" y="3246438"/>
          <p14:tracePt t="104442" x="9117013" y="3211513"/>
          <p14:tracePt t="104451" x="9064625" y="3170238"/>
          <p14:tracePt t="104457" x="9005888" y="3127375"/>
          <p14:tracePt t="104468" x="8921750" y="3084513"/>
          <p14:tracePt t="104473" x="8828088" y="3033713"/>
          <p14:tracePt t="104483" x="8734425" y="3008313"/>
          <p14:tracePt t="104489" x="8623300" y="2965450"/>
          <p14:tracePt t="104498" x="8521700" y="2940050"/>
          <p14:tracePt t="104505" x="8394700" y="2922588"/>
          <p14:tracePt t="104515" x="8291513" y="2914650"/>
          <p14:tracePt t="104521" x="8181975" y="2897188"/>
          <p14:tracePt t="104533" x="8070850" y="2897188"/>
          <p14:tracePt t="104539" x="7977188" y="2897188"/>
          <p14:tracePt t="104554" x="7807325" y="2897188"/>
          <p14:tracePt t="104561" x="7740650" y="2922588"/>
          <p14:tracePt t="104569" x="7680325" y="2940050"/>
          <p14:tracePt t="104577" x="7629525" y="2949575"/>
          <p14:tracePt t="104584" x="7586663" y="2965450"/>
          <p14:tracePt t="104592" x="7578725" y="2982913"/>
          <p14:tracePt t="104600" x="7570788" y="2982913"/>
          <p14:tracePt t="104609" x="7570788" y="2990850"/>
          <p14:tracePt t="104617" x="7561263" y="2990850"/>
          <p14:tracePt t="104624" x="7561263" y="3000375"/>
          <p14:tracePt t="104779" x="7561263" y="2990850"/>
          <p14:tracePt t="104786" x="7586663" y="2990850"/>
          <p14:tracePt t="104795" x="7621588" y="2990850"/>
          <p14:tracePt t="104802" x="7637463" y="2982913"/>
          <p14:tracePt t="104811" x="7672388" y="2982913"/>
          <p14:tracePt t="104819" x="7731125" y="2974975"/>
          <p14:tracePt t="104825" x="7824788" y="2974975"/>
          <p14:tracePt t="104834" x="7926388" y="2974975"/>
          <p14:tracePt t="104841" x="8037513" y="2974975"/>
          <p14:tracePt t="104850" x="8156575" y="2974975"/>
          <p14:tracePt t="104857" x="8275638" y="2974975"/>
          <p14:tracePt t="104867" x="8385175" y="2974975"/>
          <p14:tracePt t="104873" x="8478838" y="2974975"/>
          <p14:tracePt t="104884" x="8555038" y="3000375"/>
          <p14:tracePt t="104889" x="8615363" y="3016250"/>
          <p14:tracePt t="104899" x="8666163" y="3033713"/>
          <p14:tracePt t="104905" x="8709025" y="3051175"/>
          <p14:tracePt t="104913" x="8734425" y="3076575"/>
          <p14:tracePt t="104920" x="8767763" y="3101975"/>
          <p14:tracePt t="104930" x="8777288" y="3109913"/>
          <p14:tracePt t="104936" x="8793163" y="3127375"/>
          <p14:tracePt t="104944" x="8793163" y="3135313"/>
          <p14:tracePt t="104952" x="8802688" y="3144838"/>
          <p14:tracePt t="104961" x="8810625" y="3152775"/>
          <p14:tracePt t="105075" x="8818563" y="3160713"/>
          <p14:tracePt t="105090" x="8818563" y="3170238"/>
          <p14:tracePt t="105139" x="8818563" y="3186113"/>
          <p14:tracePt t="105148" x="8818563" y="3195638"/>
          <p14:tracePt t="105154" x="8818563" y="3203575"/>
          <p14:tracePt t="105164" x="8818563" y="3211513"/>
          <p14:tracePt t="105169" x="8818563" y="3221038"/>
          <p14:tracePt t="105177" x="8818563" y="3228975"/>
          <p14:tracePt t="105201" x="8818563" y="3238500"/>
          <p14:tracePt t="105235" x="8818563" y="3254375"/>
          <p14:tracePt t="105242" x="8802688" y="3254375"/>
          <p14:tracePt t="105250" x="8785225" y="3271838"/>
          <p14:tracePt t="105258" x="8759825" y="3279775"/>
          <p14:tracePt t="105269" x="8742363" y="3279775"/>
          <p14:tracePt t="105274" x="8716963" y="3279775"/>
          <p14:tracePt t="105285" x="8691563" y="3279775"/>
          <p14:tracePt t="105289" x="8640763" y="3279775"/>
          <p14:tracePt t="105300" x="8589963" y="3279775"/>
          <p14:tracePt t="105305" x="8521700" y="3254375"/>
          <p14:tracePt t="105315" x="8453438" y="3221038"/>
          <p14:tracePt t="105322" x="8410575" y="3211513"/>
          <p14:tracePt t="105332" x="8369300" y="3186113"/>
          <p14:tracePt t="105338" x="8369300" y="3178175"/>
          <p14:tracePt t="105346" x="8369300" y="3160713"/>
          <p14:tracePt t="105353" x="8369300" y="3144838"/>
          <p14:tracePt t="105362" x="8369300" y="3135313"/>
          <p14:tracePt t="105369" x="8369300" y="3119438"/>
          <p14:tracePt t="105378" x="8385175" y="3094038"/>
          <p14:tracePt t="105385" x="8420100" y="3067050"/>
          <p14:tracePt t="105393" x="8453438" y="3051175"/>
          <p14:tracePt t="105401" x="8478838" y="3041650"/>
          <p14:tracePt t="105410" x="8504238" y="3041650"/>
          <p14:tracePt t="105418" x="8529638" y="3033713"/>
          <p14:tracePt t="105425" x="8555038" y="3033713"/>
          <p14:tracePt t="105434" x="8589963" y="3033713"/>
          <p14:tracePt t="105442" x="8615363" y="3033713"/>
          <p14:tracePt t="105450" x="8640763" y="3051175"/>
          <p14:tracePt t="105458" x="8666163" y="3084513"/>
          <p14:tracePt t="105467" x="8674100" y="3094038"/>
          <p14:tracePt t="105473" x="8674100" y="3127375"/>
          <p14:tracePt t="105483" x="8674100" y="3135313"/>
          <p14:tracePt t="105489" x="8674100" y="3144838"/>
          <p14:tracePt t="105499" x="8674100" y="3152775"/>
          <p14:tracePt t="105505" x="8666163" y="3170238"/>
          <p14:tracePt t="105515" x="8648700" y="3186113"/>
          <p14:tracePt t="105522" x="8640763" y="3186113"/>
          <p14:tracePt t="105538" x="8605838" y="3195638"/>
          <p14:tracePt t="105545" x="8589963" y="3195638"/>
          <p14:tracePt t="105553" x="8580438" y="3195638"/>
          <p14:tracePt t="105562" x="8564563" y="3195638"/>
          <p14:tracePt t="105569" x="8539163" y="3170238"/>
          <p14:tracePt t="105577" x="8513763" y="3152775"/>
          <p14:tracePt t="105585" x="8504238" y="3144838"/>
          <p14:tracePt t="105593" x="8496300" y="3135313"/>
          <p14:tracePt t="105601" x="8478838" y="3119438"/>
          <p14:tracePt t="105609" x="8478838" y="3101975"/>
          <p14:tracePt t="105617" x="8478838" y="3094038"/>
          <p14:tracePt t="105625" x="8478838" y="3084513"/>
          <p14:tracePt t="105633" x="8478838" y="3076575"/>
          <p14:tracePt t="105641" x="8478838" y="3067050"/>
          <p14:tracePt t="105649" x="8478838" y="3059113"/>
          <p14:tracePt t="105657" x="8478838" y="3051175"/>
          <p14:tracePt t="105666" x="8488363" y="3041650"/>
          <p14:tracePt t="105673" x="8496300" y="3041650"/>
          <p14:tracePt t="105682" x="8504238" y="3033713"/>
          <p14:tracePt t="105689" x="8513763" y="3025775"/>
          <p14:tracePt t="105779" x="8504238" y="3016250"/>
          <p14:tracePt t="105786" x="8496300" y="3016250"/>
          <p14:tracePt t="105794" x="8488363" y="3016250"/>
          <p14:tracePt t="105802" x="8470900" y="3016250"/>
          <p14:tracePt t="105811" x="8435975" y="3008313"/>
          <p14:tracePt t="105820" x="8377238" y="3008313"/>
          <p14:tracePt t="105826" x="8308975" y="3000375"/>
          <p14:tracePt t="105836" x="8207375" y="2982913"/>
          <p14:tracePt t="105842" x="8105775" y="2965450"/>
          <p14:tracePt t="105851" x="7961313" y="2940050"/>
          <p14:tracePt t="105858" x="7832725" y="2922588"/>
          <p14:tracePt t="105867" x="7672388" y="2889250"/>
          <p14:tracePt t="105873" x="7535863" y="2855913"/>
          <p14:tracePt t="105885" x="7366000" y="2830513"/>
          <p14:tracePt t="105890" x="7213600" y="2813050"/>
          <p14:tracePt t="105900" x="7059613" y="2805113"/>
          <p14:tracePt t="105905" x="6915150" y="2787650"/>
          <p14:tracePt t="105915" x="6797675" y="2778125"/>
          <p14:tracePt t="105922" x="6669088" y="2778125"/>
          <p14:tracePt t="105933" x="6550025" y="2778125"/>
          <p14:tracePt t="105937" x="6423025" y="2778125"/>
          <p14:tracePt t="105949" x="6296025" y="2778125"/>
          <p14:tracePt t="105954" x="6176963" y="2778125"/>
          <p14:tracePt t="105962" x="6065838" y="2778125"/>
          <p14:tracePt t="105969" x="5964238" y="2778125"/>
          <p14:tracePt t="105977" x="5870575" y="2795588"/>
          <p14:tracePt t="105985" x="5776913" y="2820988"/>
          <p14:tracePt t="105992" x="5692775" y="2846388"/>
          <p14:tracePt t="106000" x="5632450" y="2871788"/>
          <p14:tracePt t="106008" x="5573713" y="2897188"/>
          <p14:tracePt t="106016" x="5522913" y="2922588"/>
          <p14:tracePt t="106024" x="5497513" y="2940050"/>
          <p14:tracePt t="106032" x="5487988" y="2940050"/>
          <p14:tracePt t="106040" x="5480050" y="2940050"/>
          <p14:tracePt t="106048" x="5472113" y="2940050"/>
          <p14:tracePt t="106073" x="5462588" y="2949575"/>
          <p14:tracePt t="106162" x="5454650" y="2949575"/>
          <p14:tracePt t="106178" x="5437188" y="2949575"/>
          <p14:tracePt t="106186" x="5411788" y="2949575"/>
          <p14:tracePt t="106194" x="5378450" y="2957513"/>
          <p14:tracePt t="106202" x="5353050" y="2957513"/>
          <p14:tracePt t="106209" x="5302250" y="2982913"/>
          <p14:tracePt t="106217" x="5241925" y="3008313"/>
          <p14:tracePt t="106225" x="5173663" y="3033713"/>
          <p14:tracePt t="106232" x="5080000" y="3084513"/>
          <p14:tracePt t="106240" x="4970463" y="3135313"/>
          <p14:tracePt t="106250" x="4876800" y="3178175"/>
          <p14:tracePt t="106256" x="4791075" y="3228975"/>
          <p14:tracePt t="106266" x="4724400" y="3263900"/>
          <p14:tracePt t="106272" x="4673600" y="3289300"/>
          <p14:tracePt t="106283" x="4664075" y="3289300"/>
          <p14:tracePt t="106386" x="4656138" y="3289300"/>
          <p14:tracePt t="106411" x="4673600" y="3271838"/>
          <p14:tracePt t="106418" x="4689475" y="3263900"/>
          <p14:tracePt t="106427" x="4724400" y="3246438"/>
          <p14:tracePt t="106436" x="4765675" y="3228975"/>
          <p14:tracePt t="106443" x="4808538" y="3221038"/>
          <p14:tracePt t="106452" x="4851400" y="3221038"/>
          <p14:tracePt t="106457" x="4894263" y="3221038"/>
          <p14:tracePt t="106468" x="4927600" y="3221038"/>
          <p14:tracePt t="106474" x="4935538" y="3238500"/>
          <p14:tracePt t="106483" x="4953000" y="3271838"/>
          <p14:tracePt t="106489" x="4962525" y="3314700"/>
          <p14:tracePt t="106499" x="4970463" y="3373438"/>
          <p14:tracePt t="106505" x="4970463" y="3459163"/>
          <p14:tracePt t="106515" x="4935538" y="3535363"/>
          <p14:tracePt t="106522" x="4894263" y="3619500"/>
          <p14:tracePt t="106533" x="4851400" y="3679825"/>
          <p14:tracePt t="106539" x="4791075" y="3730625"/>
          <p14:tracePt t="106558" x="4681538" y="3790950"/>
          <p14:tracePt t="106567" x="4613275" y="3798888"/>
          <p14:tracePt t="106572" x="4545013" y="3806825"/>
          <p14:tracePt t="106583" x="4476750" y="3806825"/>
          <p14:tracePt t="106589" x="4410075" y="3790950"/>
          <p14:tracePt t="106598" x="4359275" y="3763963"/>
          <p14:tracePt t="106604" x="4306888" y="3713163"/>
          <p14:tracePt t="106614" x="4240213" y="3654425"/>
          <p14:tracePt t="106621" x="4205288" y="3578225"/>
          <p14:tracePt t="106631" x="4187825" y="3509963"/>
          <p14:tracePt t="106637" x="4171950" y="3441700"/>
          <p14:tracePt t="106646" x="4162425" y="3382963"/>
          <p14:tracePt t="106652" x="4162425" y="3340100"/>
          <p14:tracePt t="106662" x="4162425" y="3297238"/>
          <p14:tracePt t="106669" x="4171950" y="3263900"/>
          <p14:tracePt t="106677" x="4197350" y="3228975"/>
          <p14:tracePt t="106685" x="4205288" y="3228975"/>
          <p14:tracePt t="106693" x="4222750" y="3228975"/>
          <p14:tracePt t="106701" x="4256088" y="3228975"/>
          <p14:tracePt t="106709" x="4306888" y="3228975"/>
          <p14:tracePt t="106716" x="4332288" y="3238500"/>
          <p14:tracePt t="106724" x="4375150" y="3271838"/>
          <p14:tracePt t="106732" x="4410075" y="3297238"/>
          <p14:tracePt t="106741" x="4425950" y="3330575"/>
          <p14:tracePt t="106748" x="4451350" y="3365500"/>
          <p14:tracePt t="106757" x="4476750" y="3390900"/>
          <p14:tracePt t="106765" x="4476750" y="3398838"/>
          <p14:tracePt t="106773" x="4476750" y="3416300"/>
          <p14:tracePt t="106789" x="4476750" y="3433763"/>
          <p14:tracePt t="106862" x="4476750" y="3408363"/>
          <p14:tracePt t="106870" x="4468813" y="3390900"/>
          <p14:tracePt t="106879" x="4460875" y="3373438"/>
          <p14:tracePt t="106890" x="4460875" y="3355975"/>
          <p14:tracePt t="106902" x="4460875" y="3348038"/>
          <p14:tracePt t="106909" x="4451350" y="3340100"/>
          <p14:tracePt t="107047" x="4443413" y="3322638"/>
          <p14:tracePt t="107055" x="4435475" y="3314700"/>
          <p14:tracePt t="107061" x="4418013" y="3305175"/>
          <p14:tracePt t="107068" x="4410075" y="3279775"/>
          <p14:tracePt t="107076" x="4410075" y="3254375"/>
          <p14:tracePt t="107084" x="4410075" y="3238500"/>
          <p14:tracePt t="107092" x="4410075" y="3203575"/>
          <p14:tracePt t="107100" x="4410075" y="3178175"/>
          <p14:tracePt t="107108" x="4425950" y="3144838"/>
          <p14:tracePt t="107116" x="4425950" y="3119438"/>
          <p14:tracePt t="107124" x="4425950" y="3094038"/>
          <p14:tracePt t="107133" x="4425950" y="3067050"/>
          <p14:tracePt t="107141" x="4425950" y="3041650"/>
          <p14:tracePt t="107149" x="4425950" y="3025775"/>
          <p14:tracePt t="107157" x="4435475" y="3008313"/>
          <p14:tracePt t="107165" x="4435475" y="3000375"/>
          <p14:tracePt t="107172" x="4443413" y="3000375"/>
          <p14:tracePt t="107182" x="4451350" y="3000375"/>
          <p14:tracePt t="107236" x="4460875" y="2990850"/>
          <p14:tracePt t="107260" x="4460875" y="2982913"/>
          <p14:tracePt t="107268" x="4468813" y="2974975"/>
          <p14:tracePt t="107276" x="4476750" y="2965450"/>
          <p14:tracePt t="107284" x="4486275" y="2965450"/>
          <p14:tracePt t="107316" x="4486275" y="2957513"/>
          <p14:tracePt t="107325" x="4486275" y="2949575"/>
          <p14:tracePt t="107349" x="4476750" y="2949575"/>
          <p14:tracePt t="107366" x="4476750" y="2940050"/>
          <p14:tracePt t="107399" x="4476750" y="2932113"/>
          <p14:tracePt t="107416" x="4486275" y="2932113"/>
          <p14:tracePt t="107423" x="4494213" y="2932113"/>
          <p14:tracePt t="107463" x="4503738" y="2932113"/>
          <p14:tracePt t="107470" x="4511675" y="2932113"/>
          <p14:tracePt t="107479" x="4511675" y="2940050"/>
          <p14:tracePt t="107484" x="4519613" y="2949575"/>
          <p14:tracePt t="107501" x="4529138" y="2957513"/>
          <p14:tracePt t="107509" x="4554538" y="2974975"/>
          <p14:tracePt t="107525" x="4562475" y="2974975"/>
          <p14:tracePt t="107541" x="4562475" y="2982913"/>
          <p14:tracePt t="107732" x="4570413" y="2982913"/>
          <p14:tracePt t="107831" x="4570413" y="2990850"/>
          <p14:tracePt t="107838" x="4562475" y="3000375"/>
          <p14:tracePt t="107848" x="4554538" y="3008313"/>
          <p14:tracePt t="107853" x="4554538" y="3016250"/>
          <p14:tracePt t="107935" x="4562475" y="3016250"/>
          <p14:tracePt t="107942" x="4579938" y="3025775"/>
          <p14:tracePt t="107951" x="4638675" y="3025775"/>
          <p14:tracePt t="107958" x="4740275" y="3025775"/>
          <p14:tracePt t="107968" x="4876800" y="3025775"/>
          <p14:tracePt t="107974" x="5029200" y="3008313"/>
          <p14:tracePt t="107984" x="5199063" y="2982913"/>
          <p14:tracePt t="107989" x="5446713" y="2957513"/>
          <p14:tracePt t="107999" x="5726113" y="2932113"/>
          <p14:tracePt t="108006" x="6032500" y="2914650"/>
          <p14:tracePt t="108015" x="6245225" y="2906713"/>
          <p14:tracePt t="108022" x="6499225" y="2906713"/>
          <p14:tracePt t="108031" x="6754813" y="2906713"/>
          <p14:tracePt t="108038" x="6967538" y="2906713"/>
          <p14:tracePt t="108049" x="7204075" y="2922588"/>
          <p14:tracePt t="108054" x="7451725" y="2965450"/>
          <p14:tracePt t="108062" x="7672388" y="3000375"/>
          <p14:tracePt t="108069" x="7885113" y="3067050"/>
          <p14:tracePt t="108078" x="8088313" y="3119438"/>
          <p14:tracePt t="108086" x="8291513" y="3152775"/>
          <p14:tracePt t="108094" x="8496300" y="3203575"/>
          <p14:tracePt t="108101" x="8666163" y="3271838"/>
          <p14:tracePt t="108109" x="8785225" y="3305175"/>
          <p14:tracePt t="108119" x="8869363" y="3348038"/>
          <p14:tracePt t="108125" x="8929688" y="3382963"/>
          <p14:tracePt t="108135" x="8972550" y="3408363"/>
          <p14:tracePt t="108149" x="8972550" y="3416300"/>
          <p14:tracePt t="108156" x="8972550" y="3424238"/>
          <p14:tracePt t="108165" x="8972550" y="3441700"/>
          <p14:tracePt t="108172" x="8972550" y="3459163"/>
          <p14:tracePt t="108181" x="8972550" y="3475038"/>
          <p14:tracePt t="108188" x="8972550" y="3492500"/>
          <p14:tracePt t="108198" x="8972550" y="3517900"/>
          <p14:tracePt t="108204" x="8972550" y="3527425"/>
          <p14:tracePt t="108214" x="8972550" y="3535363"/>
          <p14:tracePt t="108221" x="8972550" y="3543300"/>
          <p14:tracePt t="108246" x="8972550" y="3552825"/>
          <p14:tracePt t="108293" x="8963025" y="3552825"/>
          <p14:tracePt t="108302" x="8963025" y="3543300"/>
          <p14:tracePt t="108310" x="8947150" y="3517900"/>
          <p14:tracePt t="108318" x="8929688" y="3502025"/>
          <p14:tracePt t="108326" x="8912225" y="3475038"/>
          <p14:tracePt t="108336" x="8878888" y="3441700"/>
          <p14:tracePt t="108342" x="8818563" y="3398838"/>
          <p14:tracePt t="108351" x="8767763" y="3365500"/>
          <p14:tracePt t="108358" x="8699500" y="3330575"/>
          <p14:tracePt t="108368" x="8623300" y="3289300"/>
          <p14:tracePt t="108374" x="8539163" y="3271838"/>
          <p14:tracePt t="108383" x="8453438" y="3254375"/>
          <p14:tracePt t="108390" x="8377238" y="3246438"/>
          <p14:tracePt t="108400" x="8283575" y="3246438"/>
          <p14:tracePt t="108406" x="8199438" y="3246438"/>
          <p14:tracePt t="108417" x="8113713" y="3246438"/>
          <p14:tracePt t="108422" x="8020050" y="3263900"/>
          <p14:tracePt t="108432" x="7943850" y="3289300"/>
          <p14:tracePt t="108438" x="7859713" y="3322638"/>
          <p14:tracePt t="108450" x="7791450" y="3348038"/>
          <p14:tracePt t="108454" x="7731125" y="3373438"/>
          <p14:tracePt t="108465" x="7688263" y="3398838"/>
          <p14:tracePt t="108470" x="7654925" y="3416300"/>
          <p14:tracePt t="108479" x="7654925" y="3424238"/>
          <p14:tracePt t="108536" x="7646988" y="3424238"/>
          <p14:tracePt t="108566" x="7646988" y="3433763"/>
          <p14:tracePt t="108766" x="7629525" y="3408363"/>
          <p14:tracePt t="108774" x="7621588" y="3390900"/>
          <p14:tracePt t="108784" x="7612063" y="3373438"/>
          <p14:tracePt t="108791" x="7604125" y="3348038"/>
          <p14:tracePt t="108800" x="7586663" y="3314700"/>
          <p14:tracePt t="108805" x="7570788" y="3279775"/>
          <p14:tracePt t="108816" x="7545388" y="3228975"/>
          <p14:tracePt t="108821" x="7502525" y="3160713"/>
          <p14:tracePt t="108831" x="7442200" y="3076575"/>
          <p14:tracePt t="108837" x="7373938" y="2965450"/>
          <p14:tracePt t="108848" x="7307263" y="2871788"/>
          <p14:tracePt t="108853" x="7204075" y="2719388"/>
          <p14:tracePt t="108862" x="7127875" y="2608263"/>
          <p14:tracePt t="108869" x="7077075" y="2524125"/>
          <p14:tracePt t="108878" x="7026275" y="2438400"/>
          <p14:tracePt t="108886" x="6983413" y="2344738"/>
          <p14:tracePt t="108893" x="6942138" y="2260600"/>
          <p14:tracePt t="108901" x="6915150" y="2192338"/>
          <p14:tracePt t="108909" x="6889750" y="2116138"/>
          <p14:tracePt t="108917" x="6873875" y="2055813"/>
          <p14:tracePt t="108925" x="6856413" y="1997075"/>
          <p14:tracePt t="108935" x="6848475" y="1946275"/>
          <p14:tracePt t="108941" x="6831013" y="1885950"/>
          <p14:tracePt t="108950" x="6813550" y="1819275"/>
          <p14:tracePt t="108957" x="6805613" y="1776413"/>
          <p14:tracePt t="108967" x="6797675" y="1725613"/>
          <p14:tracePt t="108973" x="6788150" y="1682750"/>
          <p14:tracePt t="108982" x="6780213" y="1622425"/>
          <p14:tracePt t="108989" x="6762750" y="1571625"/>
          <p14:tracePt t="108999" x="6745288" y="1504950"/>
          <p14:tracePt t="109005" x="6719888" y="1427163"/>
          <p14:tracePt t="109015" x="6694488" y="1376363"/>
          <p14:tracePt t="109021" x="6678613" y="1317625"/>
          <p14:tracePt t="109031" x="6661150" y="1257300"/>
          <p14:tracePt t="109037" x="6643688" y="1216025"/>
          <p14:tracePt t="109048" x="6626225" y="1155700"/>
          <p14:tracePt t="109053" x="6600825" y="1079500"/>
          <p14:tracePt t="109064" x="6584950" y="1019175"/>
          <p14:tracePt t="109069" x="6567488" y="968375"/>
          <p14:tracePt t="109078" x="6550025" y="935038"/>
          <p14:tracePt t="109085" x="6550025" y="925513"/>
          <p14:tracePt t="109093" x="6534150" y="917575"/>
          <p14:tracePt t="109101" x="6516688" y="892175"/>
          <p14:tracePt t="109109" x="6499225" y="874713"/>
          <p14:tracePt t="109125" x="6499225" y="858838"/>
          <p14:tracePt t="109133" x="6491288" y="849313"/>
          <p14:tracePt t="109150" x="6491288" y="833438"/>
          <p14:tracePt t="109157" x="6483350" y="823913"/>
          <p14:tracePt t="109167" x="6483350" y="815975"/>
          <p14:tracePt t="109189" x="6483350" y="808038"/>
          <p14:tracePt t="109198" x="6483350" y="798513"/>
          <p14:tracePt t="109205" x="6483350" y="790575"/>
          <p14:tracePt t="109215" x="6483350" y="781050"/>
          <p14:tracePt t="109237" x="6483350" y="773113"/>
          <p14:tracePt t="109268" x="6483350" y="765175"/>
          <p14:tracePt t="109463" x="6483350" y="755650"/>
          <p14:tracePt t="109833" x="6465888" y="773113"/>
          <p14:tracePt t="109840" x="6448425" y="781050"/>
          <p14:tracePt t="109848" x="6430963" y="808038"/>
          <p14:tracePt t="109857" x="6423025" y="833438"/>
          <p14:tracePt t="109865" x="6405563" y="874713"/>
          <p14:tracePt t="109873" x="6389688" y="909638"/>
          <p14:tracePt t="109882" x="6380163" y="925513"/>
          <p14:tracePt t="109899" x="6346825" y="1036638"/>
          <p14:tracePt t="109905" x="6329363" y="1104900"/>
          <p14:tracePt t="109915" x="6303963" y="1198563"/>
          <p14:tracePt t="109921" x="6278563" y="1300163"/>
          <p14:tracePt t="109930" x="6245225" y="1411288"/>
          <p14:tracePt t="109937" x="6227763" y="1538288"/>
          <p14:tracePt t="109947" x="6210300" y="1674813"/>
          <p14:tracePt t="109953" x="6184900" y="1801813"/>
          <p14:tracePt t="109964" x="6167438" y="1954213"/>
          <p14:tracePt t="109969" x="6151563" y="2065338"/>
          <p14:tracePt t="109977" x="6134100" y="2184400"/>
          <p14:tracePt t="109985" x="6126163" y="2268538"/>
          <p14:tracePt t="109993" x="6126163" y="2354263"/>
          <p14:tracePt t="110001" x="6126163" y="2430463"/>
          <p14:tracePt t="110009" x="6126163" y="2489200"/>
          <p14:tracePt t="110017" x="6126163" y="2532063"/>
          <p14:tracePt t="110025" x="6126163" y="2557463"/>
          <p14:tracePt t="110033" x="6126163" y="2566988"/>
          <p14:tracePt t="110041" x="6126163" y="2574925"/>
          <p14:tracePt t="110049" x="6126163" y="2582863"/>
          <p14:tracePt t="110122" x="6116638" y="2582863"/>
          <p14:tracePt t="110131" x="6108700" y="2582863"/>
          <p14:tracePt t="110139" x="6100763" y="2582863"/>
          <p14:tracePt t="110149" x="6075363" y="2592388"/>
          <p14:tracePt t="110155" x="6049963" y="2592388"/>
          <p14:tracePt t="110171" x="5946775" y="2617788"/>
          <p14:tracePt t="110177" x="5880100" y="2633663"/>
          <p14:tracePt t="110185" x="5794375" y="2660650"/>
          <p14:tracePt t="110193" x="5692775" y="2701925"/>
          <p14:tracePt t="110201" x="5573713" y="2736850"/>
          <p14:tracePt t="110209" x="5454650" y="2778125"/>
          <p14:tracePt t="110217" x="5310188" y="2838450"/>
          <p14:tracePt t="110225" x="5183188" y="2889250"/>
          <p14:tracePt t="110233" x="5064125" y="2932113"/>
          <p14:tracePt t="110241" x="4970463" y="2974975"/>
          <p14:tracePt t="110249" x="4884738" y="3025775"/>
          <p14:tracePt t="110257" x="4818063" y="3076575"/>
          <p14:tracePt t="110267" x="4757738" y="3127375"/>
          <p14:tracePt t="110273" x="4714875" y="3178175"/>
          <p14:tracePt t="110282" x="4673600" y="3221038"/>
          <p14:tracePt t="110289" x="4630738" y="3263900"/>
          <p14:tracePt t="110298" x="4630738" y="3279775"/>
          <p14:tracePt t="110305" x="4621213" y="3297238"/>
          <p14:tracePt t="110315" x="4613275" y="3297238"/>
          <p14:tracePt t="110321" x="4605338" y="3305175"/>
          <p14:tracePt t="110377" x="4605338" y="3314700"/>
          <p14:tracePt t="110409" x="4605338" y="3322638"/>
          <p14:tracePt t="110425" x="4605338" y="3330575"/>
          <p14:tracePt t="110794" x="4621213" y="3340100"/>
          <p14:tracePt t="110802" x="4630738" y="3340100"/>
          <p14:tracePt t="110811" x="4646613" y="3355975"/>
          <p14:tracePt t="110816" x="4656138" y="3365500"/>
          <p14:tracePt t="110825" x="4681538" y="3382963"/>
          <p14:tracePt t="110841" x="4706938" y="3390900"/>
          <p14:tracePt t="110848" x="4724400" y="3408363"/>
          <p14:tracePt t="110857" x="4749800" y="3424238"/>
          <p14:tracePt t="110865" x="4765675" y="3424238"/>
          <p14:tracePt t="110873" x="4783138" y="3433763"/>
          <p14:tracePt t="110881" x="4818063" y="3441700"/>
          <p14:tracePt t="110899" x="4935538" y="3459163"/>
          <p14:tracePt t="110905" x="4995863" y="3459163"/>
          <p14:tracePt t="110914" x="5064125" y="3459163"/>
          <p14:tracePt t="110921" x="5132388" y="3459163"/>
          <p14:tracePt t="110931" x="5208588" y="3449638"/>
          <p14:tracePt t="110937" x="5310188" y="3408363"/>
          <p14:tracePt t="110946" x="5378450" y="3348038"/>
          <p14:tracePt t="110953" x="5454650" y="3271838"/>
          <p14:tracePt t="110963" x="5522913" y="3178175"/>
          <p14:tracePt t="110968" x="5556250" y="3084513"/>
          <p14:tracePt t="110980" x="5591175" y="2990850"/>
          <p14:tracePt t="110985" x="5607050" y="2914650"/>
          <p14:tracePt t="110993" x="5607050" y="2820988"/>
          <p14:tracePt t="111001" x="5573713" y="2719388"/>
          <p14:tracePt t="111009" x="5513388" y="2608263"/>
          <p14:tracePt t="111017" x="5421313" y="2506663"/>
          <p14:tracePt t="111025" x="5284788" y="2413000"/>
          <p14:tracePt t="111033" x="5132388" y="2344738"/>
          <p14:tracePt t="111041" x="4995863" y="2311400"/>
          <p14:tracePt t="111049" x="4826000" y="2286000"/>
          <p14:tracePt t="111057" x="4673600" y="2303463"/>
          <p14:tracePt t="111066" x="4503738" y="2362200"/>
          <p14:tracePt t="111073" x="4367213" y="2438400"/>
          <p14:tracePt t="111082" x="4265613" y="2532063"/>
          <p14:tracePt t="111089" x="4179888" y="2686050"/>
          <p14:tracePt t="111098" x="4121150" y="2855913"/>
          <p14:tracePt t="111105" x="4078288" y="3076575"/>
          <p14:tracePt t="111114" x="4078288" y="3263900"/>
          <p14:tracePt t="111121" x="4111625" y="3535363"/>
          <p14:tracePt t="111131" x="4205288" y="3816350"/>
          <p14:tracePt t="111137" x="4324350" y="4095750"/>
          <p14:tracePt t="111147" x="4494213" y="4410075"/>
          <p14:tracePt t="111153" x="4706938" y="4657725"/>
          <p14:tracePt t="111163" x="4970463" y="4868863"/>
          <p14:tracePt t="111169" x="5132388" y="4997450"/>
          <p14:tracePt t="111180" x="5259388" y="5048250"/>
          <p14:tracePt t="111185" x="5360988" y="5081588"/>
          <p14:tracePt t="111193" x="5429250" y="5081588"/>
          <p14:tracePt t="111201" x="5480050" y="5081588"/>
          <p14:tracePt t="111209" x="5505450" y="5056188"/>
          <p14:tracePt t="111217" x="5530850" y="5013325"/>
          <p14:tracePt t="111225" x="5538788" y="4972050"/>
          <p14:tracePt t="111232" x="5548313" y="4946650"/>
          <p14:tracePt t="111241" x="5548313" y="4903788"/>
          <p14:tracePt t="111257" x="5538788" y="4886325"/>
          <p14:tracePt t="111273" x="5538788" y="4878388"/>
          <p14:tracePt t="111297" x="5538788" y="4860925"/>
          <p14:tracePt t="111305" x="5548313" y="4852988"/>
          <p14:tracePt t="111314" x="5548313" y="4843463"/>
          <p14:tracePt t="111321" x="5565775" y="4843463"/>
          <p14:tracePt t="111337" x="5581650" y="4827588"/>
          <p14:tracePt t="111346" x="5599113" y="4810125"/>
          <p14:tracePt t="111353" x="5599113" y="4784725"/>
          <p14:tracePt t="111364" x="5616575" y="4759325"/>
          <p14:tracePt t="111369" x="5641975" y="4733925"/>
          <p14:tracePt t="111377" x="5649913" y="4699000"/>
          <p14:tracePt t="111386" x="5667375" y="4665663"/>
          <p14:tracePt t="111393" x="5675313" y="4640263"/>
          <p14:tracePt t="111401" x="5683250" y="4614863"/>
          <p14:tracePt t="111408" x="5683250" y="4597400"/>
          <p14:tracePt t="111416" x="5683250" y="4572000"/>
          <p14:tracePt t="111424" x="5683250" y="4546600"/>
          <p14:tracePt t="111440" x="5683250" y="4538663"/>
          <p14:tracePt t="111448" x="5675313" y="4513263"/>
          <p14:tracePt t="111456" x="5675313" y="4503738"/>
          <p14:tracePt t="111465" x="5675313" y="4478338"/>
          <p14:tracePt t="111472" x="5667375" y="4470400"/>
          <p14:tracePt t="111482" x="5667375" y="4460875"/>
          <p14:tracePt t="111489" x="5641975" y="4435475"/>
          <p14:tracePt t="111498" x="5632450" y="4419600"/>
          <p14:tracePt t="111505" x="5607050" y="4384675"/>
          <p14:tracePt t="111515" x="5591175" y="4376738"/>
          <p14:tracePt t="111520" x="5565775" y="4351338"/>
          <p14:tracePt t="111532" x="5530850" y="4316413"/>
          <p14:tracePt t="111536" x="5513388" y="4291013"/>
          <p14:tracePt t="111546" x="5505450" y="4283075"/>
          <p14:tracePt t="111553" x="5505450" y="4275138"/>
          <p14:tracePt t="111563" x="5497513" y="4265613"/>
          <p14:tracePt t="111569" x="5487988" y="4265613"/>
          <p14:tracePt t="111576" x="5472113" y="4257675"/>
          <p14:tracePt t="111584" x="5462588" y="4249738"/>
          <p14:tracePt t="111593" x="5454650" y="4249738"/>
          <p14:tracePt t="111601" x="5437188" y="4249738"/>
          <p14:tracePt t="111609" x="5421313" y="4249738"/>
          <p14:tracePt t="111617" x="5403850" y="4240213"/>
          <p14:tracePt t="111625" x="5386388" y="4240213"/>
          <p14:tracePt t="111633" x="5360988" y="4240213"/>
          <p14:tracePt t="111641" x="5343525" y="4224338"/>
          <p14:tracePt t="111648" x="5327650" y="4214813"/>
          <p14:tracePt t="111656" x="5302250" y="4197350"/>
          <p14:tracePt t="111666" x="5284788" y="4189413"/>
          <p14:tracePt t="111673" x="5267325" y="4164013"/>
          <p14:tracePt t="111682" x="5259388" y="4164013"/>
          <p14:tracePt t="111698" x="5241925" y="4156075"/>
          <p14:tracePt t="111705" x="5224463" y="4156075"/>
          <p14:tracePt t="111714" x="5208588" y="4138613"/>
          <p14:tracePt t="111721" x="5191125" y="4138613"/>
          <p14:tracePt t="111730" x="5157788" y="4121150"/>
          <p14:tracePt t="111737" x="5122863" y="4095750"/>
          <p14:tracePt t="111746" x="5106988" y="4070350"/>
          <p14:tracePt t="111752" x="5046663" y="4037013"/>
          <p14:tracePt t="111764" x="4995863" y="3994150"/>
          <p14:tracePt t="111769" x="4935538" y="3943350"/>
          <p14:tracePt t="111776" x="4884738" y="3900488"/>
          <p14:tracePt t="111785" x="4833938" y="3857625"/>
          <p14:tracePt t="111793" x="4775200" y="3806825"/>
          <p14:tracePt t="111801" x="4740275" y="3763963"/>
          <p14:tracePt t="111809" x="4714875" y="3730625"/>
          <p14:tracePt t="111817" x="4699000" y="3713163"/>
          <p14:tracePt t="111825" x="4681538" y="3697288"/>
          <p14:tracePt t="111877" x="4681538" y="3705225"/>
          <p14:tracePt t="111882" x="4699000" y="3713163"/>
          <p14:tracePt t="111890" x="4714875" y="3738563"/>
          <p14:tracePt t="111901" x="4749800" y="3781425"/>
          <p14:tracePt t="111906" x="4765675" y="3798888"/>
          <p14:tracePt t="111916" x="4808538" y="3816350"/>
          <p14:tracePt t="111922" x="4859338" y="3857625"/>
          <p14:tracePt t="111932" x="4945063" y="3925888"/>
          <p14:tracePt t="111938" x="5013325" y="3994150"/>
          <p14:tracePt t="111949" x="5089525" y="4044950"/>
          <p14:tracePt t="111954" x="5140325" y="4095750"/>
          <p14:tracePt t="111966" x="5208588" y="4156075"/>
          <p14:tracePt t="111970" x="5249863" y="4197350"/>
          <p14:tracePt t="111982" x="5292725" y="4232275"/>
          <p14:tracePt t="111986" x="5302250" y="4232275"/>
          <p14:tracePt t="111995" x="5310188" y="4249738"/>
          <p14:tracePt t="112003" x="5318125" y="4249738"/>
          <p14:tracePt t="112050" x="5318125" y="4240213"/>
          <p14:tracePt t="112058" x="5310188" y="4214813"/>
          <p14:tracePt t="112067" x="5302250" y="4181475"/>
          <p14:tracePt t="112074" x="5284788" y="4156075"/>
          <p14:tracePt t="112084" x="5267325" y="4130675"/>
          <p14:tracePt t="112090" x="5233988" y="4087813"/>
          <p14:tracePt t="112100" x="5191125" y="4037013"/>
          <p14:tracePt t="112105" x="5148263" y="3976688"/>
          <p14:tracePt t="112115" x="5114925" y="3892550"/>
          <p14:tracePt t="112122" x="5080000" y="3798888"/>
          <p14:tracePt t="112131" x="5046663" y="3705225"/>
          <p14:tracePt t="112137" x="5038725" y="3603625"/>
          <p14:tracePt t="112148" x="5038725" y="3509963"/>
          <p14:tracePt t="112153" x="5072063" y="3424238"/>
          <p14:tracePt t="112165" x="5106988" y="3355975"/>
          <p14:tracePt t="112169" x="5148263" y="3297238"/>
          <p14:tracePt t="112180" x="5183188" y="3254375"/>
          <p14:tracePt t="112185" x="5216525" y="3221038"/>
          <p14:tracePt t="112195" x="5241925" y="3203575"/>
          <p14:tracePt t="112202" x="5276850" y="3195638"/>
          <p14:tracePt t="112210" x="5318125" y="3186113"/>
          <p14:tracePt t="112217" x="5353050" y="3186113"/>
          <p14:tracePt t="112225" x="5394325" y="3195638"/>
          <p14:tracePt t="112233" x="5421313" y="3203575"/>
          <p14:tracePt t="112242" x="5429250" y="3211513"/>
          <p14:tracePt t="112249" x="5437188" y="3211513"/>
          <p14:tracePt t="112289" x="5454650" y="3211513"/>
          <p14:tracePt t="112298" x="5472113" y="3186113"/>
          <p14:tracePt t="112306" x="5480050" y="3160713"/>
          <p14:tracePt t="112315" x="5487988" y="3119438"/>
          <p14:tracePt t="112321" x="5505450" y="3067050"/>
          <p14:tracePt t="112331" x="5522913" y="3016250"/>
          <p14:tracePt t="112338" x="5538788" y="2949575"/>
          <p14:tracePt t="112348" x="5556250" y="2871788"/>
          <p14:tracePt t="112353" x="5581650" y="2795588"/>
          <p14:tracePt t="112365" x="5591175" y="2727325"/>
          <p14:tracePt t="112369" x="5599113" y="2668588"/>
          <p14:tracePt t="112380" x="5607050" y="2625725"/>
          <p14:tracePt t="112385" x="5616575" y="2574925"/>
          <p14:tracePt t="112395" x="5616575" y="2541588"/>
          <p14:tracePt t="112401" x="5616575" y="2532063"/>
          <p14:tracePt t="112410" x="5624513" y="2516188"/>
          <p14:tracePt t="112417" x="5624513" y="2498725"/>
          <p14:tracePt t="112425" x="5624513" y="2489200"/>
          <p14:tracePt t="112433" x="5607050" y="2455863"/>
          <p14:tracePt t="112442" x="5599113" y="2455863"/>
          <p14:tracePt t="112449" x="5591175" y="2438400"/>
          <p14:tracePt t="112457" x="5591175" y="2430463"/>
          <p14:tracePt t="112467" x="5581650" y="2430463"/>
          <p14:tracePt t="112473" x="5573713" y="2422525"/>
          <p14:tracePt t="112528" x="5573713" y="2413000"/>
          <p14:tracePt t="112536" x="5573713" y="2405063"/>
          <p14:tracePt t="112546" x="5573713" y="2397125"/>
          <p14:tracePt t="112627" x="5573713" y="2413000"/>
          <p14:tracePt t="112634" x="5556250" y="2455863"/>
          <p14:tracePt t="112642" x="5530850" y="2489200"/>
          <p14:tracePt t="112652" x="5530850" y="2516188"/>
          <p14:tracePt t="112658" x="5505450" y="2566988"/>
          <p14:tracePt t="112668" x="5454650" y="2651125"/>
          <p14:tracePt t="112674" x="5386388" y="2762250"/>
          <p14:tracePt t="112682" x="5302250" y="2863850"/>
          <p14:tracePt t="112689" x="5216525" y="2949575"/>
          <p14:tracePt t="112699" x="5122863" y="3025775"/>
          <p14:tracePt t="112706" x="5003800" y="3101975"/>
          <p14:tracePt t="112716" x="4902200" y="3152775"/>
          <p14:tracePt t="112721" x="4818063" y="3186113"/>
          <p14:tracePt t="112733" x="4749800" y="3211513"/>
          <p14:tracePt t="112743" x="4673600" y="3228975"/>
          <p14:tracePt t="112749" x="4605338" y="3238500"/>
          <p14:tracePt t="112757" x="4537075" y="3238500"/>
          <p14:tracePt t="112765" x="4494213" y="3238500"/>
          <p14:tracePt t="112773" x="4425950" y="3238500"/>
          <p14:tracePt t="112782" x="4359275" y="3228975"/>
          <p14:tracePt t="112789" x="4273550" y="3221038"/>
          <p14:tracePt t="112800" x="4171950" y="3211513"/>
          <p14:tracePt t="112805" x="4103688" y="3203575"/>
          <p14:tracePt t="112815" x="4052888" y="3195638"/>
          <p14:tracePt t="112821" x="4017963" y="3195638"/>
          <p14:tracePt t="112847" x="4010025" y="3195638"/>
          <p14:tracePt t="112894" x="4002088" y="3195638"/>
          <p14:tracePt t="112902" x="3992563" y="3186113"/>
          <p14:tracePt t="112917" x="3984625" y="3186113"/>
          <p14:tracePt t="113015" x="4010025" y="3186113"/>
          <p14:tracePt t="113023" x="4027488" y="3186113"/>
          <p14:tracePt t="113032" x="4060825" y="3186113"/>
          <p14:tracePt t="113039" x="4129088" y="3195638"/>
          <p14:tracePt t="113051" x="4230688" y="3221038"/>
          <p14:tracePt t="113053" x="4375150" y="3238500"/>
          <p14:tracePt t="113064" x="4529138" y="3263900"/>
          <p14:tracePt t="113069" x="4630738" y="3289300"/>
          <p14:tracePt t="113081" x="4724400" y="3322638"/>
          <p14:tracePt t="113085" x="4808538" y="3365500"/>
          <p14:tracePt t="113093" x="4876800" y="3398838"/>
          <p14:tracePt t="113101" x="4945063" y="3424238"/>
          <p14:tracePt t="113109" x="4978400" y="3449638"/>
          <p14:tracePt t="113133" x="4987925" y="3449638"/>
          <p14:tracePt t="113149" x="4987925" y="3459163"/>
          <p14:tracePt t="113157" x="4978400" y="3459163"/>
          <p14:tracePt t="113165" x="4970463" y="3467100"/>
          <p14:tracePt t="113181" x="4962525" y="3475038"/>
          <p14:tracePt t="113189" x="4962525" y="3484563"/>
          <p14:tracePt t="113199" x="4945063" y="3509963"/>
          <p14:tracePt t="113205" x="4935538" y="3535363"/>
          <p14:tracePt t="113215" x="4927600" y="3560763"/>
          <p14:tracePt t="113221" x="4902200" y="3603625"/>
          <p14:tracePt t="113231" x="4876800" y="3679825"/>
          <p14:tracePt t="113237" x="4859338" y="3748088"/>
          <p14:tracePt t="113247" x="4843463" y="3816350"/>
          <p14:tracePt t="113253" x="4833938" y="3892550"/>
          <p14:tracePt t="113264" x="4833938" y="3951288"/>
          <p14:tracePt t="113269" x="4851400" y="3986213"/>
          <p14:tracePt t="113280" x="4859338" y="3994150"/>
          <p14:tracePt t="113285" x="4868863" y="4011613"/>
          <p14:tracePt t="113293" x="4876800" y="4019550"/>
          <p14:tracePt t="113301" x="4884738" y="4019550"/>
          <p14:tracePt t="113310" x="4902200" y="4027488"/>
          <p14:tracePt t="113317" x="4919663" y="4027488"/>
          <p14:tracePt t="113325" x="4935538" y="4037013"/>
          <p14:tracePt t="113333" x="4945063" y="4037013"/>
          <p14:tracePt t="113349" x="4962525" y="4027488"/>
          <p14:tracePt t="113357" x="4978400" y="4011613"/>
          <p14:tracePt t="113366" x="5003800" y="3968750"/>
          <p14:tracePt t="113373" x="5064125" y="3892550"/>
          <p14:tracePt t="113382" x="5140325" y="3806825"/>
          <p14:tracePt t="113389" x="5224463" y="3722688"/>
          <p14:tracePt t="113399" x="5318125" y="3619500"/>
          <p14:tracePt t="113405" x="5421313" y="3509963"/>
          <p14:tracePt t="113415" x="5538788" y="3382963"/>
          <p14:tracePt t="113421" x="5641975" y="3263900"/>
          <p14:tracePt t="113431" x="5726113" y="3170238"/>
          <p14:tracePt t="113437" x="5794375" y="3109913"/>
          <p14:tracePt t="113447" x="5802313" y="3094038"/>
          <p14:tracePt t="113453" x="5811838" y="3094038"/>
          <p14:tracePt t="113469" x="5811838" y="3084513"/>
          <p14:tracePt t="113527" x="5811838" y="3109913"/>
          <p14:tracePt t="113534" x="5811838" y="3127375"/>
          <p14:tracePt t="113547" x="5811838" y="3144838"/>
          <p14:tracePt t="113554" x="5811838" y="3170238"/>
          <p14:tracePt t="113561" x="5802313" y="3228975"/>
          <p14:tracePt t="113569" x="5786438" y="3289300"/>
          <p14:tracePt t="113573" x="5768975" y="3355975"/>
          <p14:tracePt t="113580" x="5761038" y="3433763"/>
          <p14:tracePt t="113588" x="5735638" y="3517900"/>
          <p14:tracePt t="113597" x="5718175" y="3594100"/>
          <p14:tracePt t="113604" x="5700713" y="3679825"/>
          <p14:tracePt t="113614" x="5675313" y="3748088"/>
          <p14:tracePt t="113620" x="5657850" y="3841750"/>
          <p14:tracePt t="113630" x="5632450" y="3935413"/>
          <p14:tracePt t="113637" x="5616575" y="4019550"/>
          <p14:tracePt t="113646" x="5607050" y="4087813"/>
          <p14:tracePt t="113653" x="5607050" y="4146550"/>
          <p14:tracePt t="113663" x="5607050" y="4189413"/>
          <p14:tracePt t="113669" x="5607050" y="4224338"/>
          <p14:tracePt t="113678" x="5607050" y="4257675"/>
          <p14:tracePt t="113685" x="5607050" y="4283075"/>
          <p14:tracePt t="113693" x="5607050" y="4300538"/>
          <p14:tracePt t="113701" x="5616575" y="4300538"/>
          <p14:tracePt t="113790" x="5616575" y="4291013"/>
          <p14:tracePt t="113798" x="5616575" y="4257675"/>
          <p14:tracePt t="113806" x="5599113" y="4197350"/>
          <p14:tracePt t="113817" x="5573713" y="4130675"/>
          <p14:tracePt t="113822" x="5556250" y="4062413"/>
          <p14:tracePt t="113832" x="5538788" y="3968750"/>
          <p14:tracePt t="113838" x="5513388" y="3841750"/>
          <p14:tracePt t="113850" x="5480050" y="3679825"/>
          <p14:tracePt t="113854" x="5454650" y="3484563"/>
          <p14:tracePt t="113865" x="5421313" y="3305175"/>
          <p14:tracePt t="113869" x="5394325" y="3109913"/>
          <p14:tracePt t="113882" x="5386388" y="2940050"/>
          <p14:tracePt t="113898" x="5368925" y="2660650"/>
          <p14:tracePt t="113901" x="5360988" y="2566988"/>
          <p14:tracePt t="113909" x="5360988" y="2506663"/>
          <p14:tracePt t="113917" x="5360988" y="2473325"/>
          <p14:tracePt t="113926" x="5360988" y="2447925"/>
          <p14:tracePt t="113966" x="5353050" y="2447925"/>
          <p14:tracePt t="113982" x="5343525" y="2463800"/>
          <p14:tracePt t="113990" x="5343525" y="2506663"/>
          <p14:tracePt t="113998" x="5343525" y="2524125"/>
          <p14:tracePt t="114005" x="5343525" y="2557463"/>
          <p14:tracePt t="114015" x="5343525" y="2608263"/>
          <p14:tracePt t="114021" x="5343525" y="2693988"/>
          <p14:tracePt t="114031" x="5343525" y="2795588"/>
          <p14:tracePt t="114037" x="5343525" y="2914650"/>
          <p14:tracePt t="114047" x="5335588" y="3059113"/>
          <p14:tracePt t="114054" x="5335588" y="3221038"/>
          <p14:tracePt t="114064" x="5335588" y="3408363"/>
          <p14:tracePt t="114069" x="5335588" y="3594100"/>
          <p14:tracePt t="114081" x="5335588" y="3781425"/>
          <p14:tracePt t="114085" x="5335588" y="3900488"/>
          <p14:tracePt t="114094" x="5343525" y="4011613"/>
          <p14:tracePt t="114102" x="5353050" y="4087813"/>
          <p14:tracePt t="114110" x="5360988" y="4130675"/>
          <p14:tracePt t="114117" x="5360988" y="4138613"/>
          <p14:tracePt t="114198" x="5360988" y="4130675"/>
          <p14:tracePt t="114206" x="5360988" y="4113213"/>
          <p14:tracePt t="114215" x="5360988" y="4087813"/>
          <p14:tracePt t="114222" x="5353050" y="4044950"/>
          <p14:tracePt t="114232" x="5343525" y="4027488"/>
          <p14:tracePt t="114238" x="5335588" y="4002088"/>
          <p14:tracePt t="114249" x="5318125" y="3951288"/>
          <p14:tracePt t="114254" x="5310188" y="3917950"/>
          <p14:tracePt t="114267" x="5302250" y="3867150"/>
          <p14:tracePt t="114272" x="5284788" y="3816350"/>
          <p14:tracePt t="114281" x="5267325" y="3773488"/>
          <p14:tracePt t="114286" x="5241925" y="3722688"/>
          <p14:tracePt t="114297" x="5216525" y="3662363"/>
          <p14:tracePt t="114301" x="5199063" y="3611563"/>
          <p14:tracePt t="114310" x="5165725" y="3560763"/>
          <p14:tracePt t="114318" x="5140325" y="3509963"/>
          <p14:tracePt t="114326" x="5114925" y="3467100"/>
          <p14:tracePt t="114341" x="5114925" y="3449638"/>
          <p14:tracePt t="114350" x="5106988" y="3441700"/>
          <p14:tracePt t="114358" x="5097463" y="3433763"/>
          <p14:tracePt t="114463" x="5097463" y="3424238"/>
          <p14:tracePt t="114479" x="5089525" y="3424238"/>
          <p14:tracePt t="114496" x="5089525" y="3416300"/>
          <p14:tracePt t="114503" x="5080000" y="3416300"/>
          <p14:tracePt t="114509" x="5080000" y="3408363"/>
          <p14:tracePt t="114526" x="5072063" y="3408363"/>
          <p14:tracePt t="114558" x="5064125" y="3398838"/>
          <p14:tracePt t="114564" x="5046663" y="3390900"/>
          <p14:tracePt t="114573" x="5021263" y="3382963"/>
          <p14:tracePt t="114580" x="5003800" y="3382963"/>
          <p14:tracePt t="114588" x="4970463" y="3382963"/>
          <p14:tracePt t="114597" x="4945063" y="3382963"/>
          <p14:tracePt t="114605" x="4919663" y="3382963"/>
          <p14:tracePt t="114613" x="4902200" y="3382963"/>
          <p14:tracePt t="114621" x="4859338" y="3382963"/>
          <p14:tracePt t="114630" x="4791075" y="3382963"/>
          <p14:tracePt t="114636" x="4714875" y="3382963"/>
          <p14:tracePt t="114646" x="4621213" y="3382963"/>
          <p14:tracePt t="114652" x="4529138" y="3382963"/>
          <p14:tracePt t="114662" x="4443413" y="3382963"/>
          <p14:tracePt t="114668" x="4359275" y="3382963"/>
          <p14:tracePt t="114678" x="4306888" y="3382963"/>
          <p14:tracePt t="114684" x="4248150" y="3382963"/>
          <p14:tracePt t="114692" x="4197350" y="3382963"/>
          <p14:tracePt t="114700" x="4171950" y="3373438"/>
          <p14:tracePt t="114708" x="4146550" y="3373438"/>
          <p14:tracePt t="114717" x="4129088" y="3365500"/>
          <p14:tracePt t="114724" x="4121150" y="3365500"/>
          <p14:tracePt t="114733" x="4111625" y="3355975"/>
          <p14:tracePt t="114749" x="4111625" y="3348038"/>
          <p14:tracePt t="114757" x="4103688" y="3330575"/>
          <p14:tracePt t="114765" x="4103688" y="3322638"/>
          <p14:tracePt t="114773" x="4103688" y="3305175"/>
          <p14:tracePt t="114781" x="4103688" y="3289300"/>
          <p14:tracePt t="114789" x="4103688" y="3271838"/>
          <p14:tracePt t="114797" x="4103688" y="3246438"/>
          <p14:tracePt t="114805" x="4103688" y="3228975"/>
          <p14:tracePt t="114813" x="4103688" y="3186113"/>
          <p14:tracePt t="114821" x="4103688" y="3127375"/>
          <p14:tracePt t="114830" x="4121150" y="3051175"/>
          <p14:tracePt t="114837" x="4146550" y="2974975"/>
          <p14:tracePt t="114847" x="4179888" y="2881313"/>
          <p14:tracePt t="114853" x="4222750" y="2795588"/>
          <p14:tracePt t="114862" x="4273550" y="2711450"/>
          <p14:tracePt t="114869" x="4332288" y="2633663"/>
          <p14:tracePt t="114880" x="4384675" y="2574925"/>
          <p14:tracePt t="114884" x="4460875" y="2516188"/>
          <p14:tracePt t="114893" x="4554538" y="2455863"/>
          <p14:tracePt t="114901" x="4646613" y="2397125"/>
          <p14:tracePt t="114909" x="4765675" y="2344738"/>
          <p14:tracePt t="114917" x="4894263" y="2303463"/>
          <p14:tracePt t="114925" x="5029200" y="2268538"/>
          <p14:tracePt t="114933" x="5132388" y="2252663"/>
          <p14:tracePt t="114941" x="5199063" y="2243138"/>
          <p14:tracePt t="114949" x="5259388" y="2235200"/>
          <p14:tracePt t="114973" x="5259388" y="2252663"/>
          <p14:tracePt t="114980" x="5259388" y="2278063"/>
          <p14:tracePt t="114989" x="5259388" y="2293938"/>
          <p14:tracePt t="114997" x="5259388" y="2311400"/>
          <p14:tracePt t="115005" x="5259388" y="2336800"/>
          <p14:tracePt t="115013" x="5292725" y="2371725"/>
          <p14:tracePt t="115021" x="5318125" y="2405063"/>
          <p14:tracePt t="115031" x="5353050" y="2430463"/>
          <p14:tracePt t="115036" x="5394325" y="2463800"/>
          <p14:tracePt t="115046" x="5421313" y="2498725"/>
          <p14:tracePt t="115053" x="5429250" y="2516188"/>
          <p14:tracePt t="115062" x="5437188" y="2532063"/>
          <p14:tracePt t="115069" x="5454650" y="2557463"/>
          <p14:tracePt t="115080" x="5472113" y="2582863"/>
          <p14:tracePt t="115134" x="5472113" y="2574925"/>
          <p14:tracePt t="115142" x="5472113" y="2549525"/>
          <p14:tracePt t="115151" x="5472113" y="2516188"/>
          <p14:tracePt t="115159" x="5472113" y="2481263"/>
          <p14:tracePt t="115167" x="5462588" y="2422525"/>
          <p14:tracePt t="115175" x="5462588" y="2344738"/>
          <p14:tracePt t="115183" x="5462588" y="2260600"/>
          <p14:tracePt t="115191" x="5462588" y="2159000"/>
          <p14:tracePt t="115200" x="5462588" y="2065338"/>
          <p14:tracePt t="115205" x="5462588" y="1946275"/>
          <p14:tracePt t="115214" x="5462588" y="1835150"/>
          <p14:tracePt t="115221" x="5462588" y="1733550"/>
          <p14:tracePt t="115231" x="5487988" y="1622425"/>
          <p14:tracePt t="115237" x="5505450" y="1520825"/>
          <p14:tracePt t="115247" x="5530850" y="1436688"/>
          <p14:tracePt t="115253" x="5556250" y="1350963"/>
          <p14:tracePt t="115262" x="5599113" y="1282700"/>
          <p14:tracePt t="115269" x="5624513" y="1206500"/>
          <p14:tracePt t="115280" x="5649913" y="1147763"/>
          <p14:tracePt t="115285" x="5675313" y="1087438"/>
          <p14:tracePt t="115296" x="5700713" y="1028700"/>
          <p14:tracePt t="115301" x="5726113" y="977900"/>
          <p14:tracePt t="115310" x="5761038" y="935038"/>
          <p14:tracePt t="115317" x="5786438" y="892175"/>
          <p14:tracePt t="115325" x="5819775" y="866775"/>
          <p14:tracePt t="115333" x="5837238" y="849313"/>
          <p14:tracePt t="115341" x="5845175" y="841375"/>
          <p14:tracePt t="115349" x="5853113" y="833438"/>
          <p14:tracePt t="115357" x="5870575" y="823913"/>
          <p14:tracePt t="115365" x="5870575" y="815975"/>
          <p14:tracePt t="115373" x="5880100" y="815975"/>
          <p14:tracePt t="115389" x="5888038" y="798513"/>
          <p14:tracePt t="115398" x="5895975" y="790575"/>
          <p14:tracePt t="115405" x="5905500" y="781050"/>
          <p14:tracePt t="115414" x="5921375" y="765175"/>
          <p14:tracePt t="115421" x="5938838" y="747713"/>
          <p14:tracePt t="115431" x="5956300" y="730250"/>
          <p14:tracePt t="115437" x="5981700" y="704850"/>
          <p14:tracePt t="115446" x="5989638" y="688975"/>
          <p14:tracePt t="115453" x="5997575" y="671513"/>
          <p14:tracePt t="115462" x="6007100" y="663575"/>
          <p14:tracePt t="115469" x="6015038" y="646113"/>
          <p14:tracePt t="115480" x="6024563" y="636588"/>
          <p14:tracePt t="115485" x="6032500" y="636588"/>
          <p14:tracePt t="115497" x="6040438" y="620713"/>
          <p14:tracePt t="115509" x="6057900" y="611188"/>
          <p14:tracePt t="115517" x="6065838" y="595313"/>
          <p14:tracePt t="115525" x="6075363" y="585788"/>
          <p14:tracePt t="115533" x="6075363" y="577850"/>
          <p14:tracePt t="115541" x="6083300" y="577850"/>
          <p14:tracePt t="115549" x="6091238" y="569913"/>
          <p14:tracePt t="115568" x="6091238" y="560388"/>
          <p14:tracePt t="115597" x="6100763" y="560388"/>
          <p14:tracePt t="115605" x="6100763" y="552450"/>
          <p14:tracePt t="116147" x="6075363" y="569913"/>
          <p14:tracePt t="116154" x="6075363" y="577850"/>
          <p14:tracePt t="116164" x="6065838" y="585788"/>
          <p14:tracePt t="116169" x="6065838" y="595313"/>
          <p14:tracePt t="116179" x="6065838" y="620713"/>
          <p14:tracePt t="116185" x="6065838" y="646113"/>
          <p14:tracePt t="116196" x="6065838" y="671513"/>
          <p14:tracePt t="116201" x="6065838" y="696913"/>
          <p14:tracePt t="116209" x="6075363" y="739775"/>
          <p14:tracePt t="116217" x="6083300" y="755650"/>
          <p14:tracePt t="116224" x="6091238" y="790575"/>
          <p14:tracePt t="116233" x="6091238" y="823913"/>
          <p14:tracePt t="116241" x="6091238" y="884238"/>
          <p14:tracePt t="116249" x="6091238" y="942975"/>
          <p14:tracePt t="116257" x="6091238" y="993775"/>
          <p14:tracePt t="116264" x="6091238" y="1062038"/>
          <p14:tracePt t="116273" x="6091238" y="1130300"/>
          <p14:tracePt t="116281" x="6091238" y="1189038"/>
          <p14:tracePt t="116289" x="6075363" y="1241425"/>
          <p14:tracePt t="116297" x="6065838" y="1292225"/>
          <p14:tracePt t="116305" x="6057900" y="1325563"/>
          <p14:tracePt t="116314" x="6057900" y="1333500"/>
          <p14:tracePt t="116321" x="6057900" y="1343025"/>
          <p14:tracePt t="116330" x="6057900" y="1360488"/>
          <p14:tracePt t="116337" x="6057900" y="1368425"/>
          <p14:tracePt t="116346" x="6057900" y="1376363"/>
          <p14:tracePt t="116363" x="6049963" y="1385888"/>
          <p14:tracePt t="116368" x="6049963" y="1393825"/>
          <p14:tracePt t="116385" x="6049963" y="1401763"/>
          <p14:tracePt t="116499" x="6049963" y="1393825"/>
          <p14:tracePt t="116515" x="6049963" y="1368425"/>
          <p14:tracePt t="116522" x="6057900" y="1343025"/>
          <p14:tracePt t="116531" x="6065838" y="1308100"/>
          <p14:tracePt t="116538" x="6083300" y="1266825"/>
          <p14:tracePt t="116548" x="6083300" y="1241425"/>
          <p14:tracePt t="116554" x="6083300" y="1206500"/>
          <p14:tracePt t="116566" x="6100763" y="1147763"/>
          <p14:tracePt t="116569" x="6134100" y="1079500"/>
          <p14:tracePt t="116579" x="6167438" y="1003300"/>
          <p14:tracePt t="116585" x="6202363" y="935038"/>
          <p14:tracePt t="116595" x="6235700" y="849313"/>
          <p14:tracePt t="116601" x="6278563" y="773113"/>
          <p14:tracePt t="116611" x="6311900" y="714375"/>
          <p14:tracePt t="116617" x="6338888" y="663575"/>
          <p14:tracePt t="116624" x="6354763" y="628650"/>
          <p14:tracePt t="116632" x="6354763" y="603250"/>
          <p14:tracePt t="116641" x="6364288" y="569913"/>
          <p14:tracePt t="116648" x="6372225" y="552450"/>
          <p14:tracePt t="116657" x="6372225" y="544513"/>
          <p14:tracePt t="116665" x="6372225" y="534988"/>
          <p14:tracePt t="116680" x="6372225" y="527050"/>
          <p14:tracePt t="116689" x="6372225" y="509588"/>
          <p14:tracePt t="116705" x="6372225" y="501650"/>
          <p14:tracePt t="116721" x="6389688" y="484188"/>
          <p14:tracePt t="116754" x="6389688" y="476250"/>
          <p14:tracePt t="116769" x="6389688" y="466725"/>
          <p14:tracePt t="116801" x="6389688" y="458788"/>
          <p14:tracePt t="116832" x="6389688" y="450850"/>
          <p14:tracePt t="116954" x="6380163" y="450850"/>
          <p14:tracePt t="116964" x="6364288" y="450850"/>
          <p14:tracePt t="116968" x="6329363" y="450850"/>
          <p14:tracePt t="116978" x="6296025" y="450850"/>
          <p14:tracePt t="116985" x="6270625" y="450850"/>
          <p14:tracePt t="116995" x="6235700" y="450850"/>
          <p14:tracePt t="117000" x="6184900" y="450850"/>
          <p14:tracePt t="117009" x="6151563" y="450850"/>
          <p14:tracePt t="117017" x="6116638" y="450850"/>
          <p14:tracePt t="117091" x="6108700" y="450850"/>
          <p14:tracePt t="117105" x="6116638" y="441325"/>
          <p14:tracePt t="117113" x="6151563" y="433388"/>
          <p14:tracePt t="117121" x="6167438" y="433388"/>
          <p14:tracePt t="117130" x="6194425" y="425450"/>
          <p14:tracePt t="117137" x="6219825" y="425450"/>
          <p14:tracePt t="117146" x="6253163" y="425450"/>
          <p14:tracePt t="117153" x="6296025" y="425450"/>
          <p14:tracePt t="117163" x="6338888" y="425450"/>
          <p14:tracePt t="117168" x="6372225" y="425450"/>
          <p14:tracePt t="117180" x="6389688" y="441325"/>
          <p14:tracePt t="117184" x="6415088" y="458788"/>
          <p14:tracePt t="117195" x="6440488" y="501650"/>
          <p14:tracePt t="117201" x="6456363" y="534988"/>
          <p14:tracePt t="117209" x="6465888" y="585788"/>
          <p14:tracePt t="117217" x="6473825" y="628650"/>
          <p14:tracePt t="117225" x="6483350" y="679450"/>
          <p14:tracePt t="117233" x="6483350" y="714375"/>
          <p14:tracePt t="117241" x="6473825" y="747713"/>
          <p14:tracePt t="117249" x="6465888" y="773113"/>
          <p14:tracePt t="117257" x="6448425" y="790575"/>
          <p14:tracePt t="117265" x="6448425" y="798513"/>
          <p14:tracePt t="117281" x="6440488" y="798513"/>
          <p14:tracePt t="117289" x="6430963" y="798513"/>
          <p14:tracePt t="117305" x="6423025" y="808038"/>
          <p14:tracePt t="117314" x="6415088" y="808038"/>
          <p14:tracePt t="117331" x="6397625" y="808038"/>
          <p14:tracePt t="117337" x="6389688" y="808038"/>
          <p14:tracePt t="117347" x="6380163" y="815975"/>
          <p14:tracePt t="117352" x="6364288" y="833438"/>
          <p14:tracePt t="117363" x="6354763" y="849313"/>
          <p14:tracePt t="117368" x="6346825" y="866775"/>
          <p14:tracePt t="117380" x="6338888" y="892175"/>
          <p14:tracePt t="117385" x="6338888" y="909638"/>
          <p14:tracePt t="117396" x="6329363" y="935038"/>
          <p14:tracePt t="117400" x="6329363" y="985838"/>
          <p14:tracePt t="117412" x="6321425" y="1019175"/>
          <p14:tracePt t="117417" x="6311900" y="1054100"/>
          <p14:tracePt t="117425" x="6303963" y="1069975"/>
          <p14:tracePt t="117441" x="6303963" y="1096963"/>
          <p14:tracePt t="117456" x="6296025" y="1112838"/>
          <p14:tracePt t="117465" x="6296025" y="1122363"/>
          <p14:tracePt t="117472" x="6296025" y="1130300"/>
          <p14:tracePt t="117489" x="6286500" y="1138238"/>
          <p14:tracePt t="117505" x="6286500" y="1173163"/>
          <p14:tracePt t="117513" x="6286500" y="1181100"/>
          <p14:tracePt t="117521" x="6278563" y="1198563"/>
          <p14:tracePt t="117530" x="6278563" y="1216025"/>
          <p14:tracePt t="117537" x="6278563" y="1241425"/>
          <p14:tracePt t="117546" x="6270625" y="1266825"/>
          <p14:tracePt t="117554" x="6270625" y="1292225"/>
          <p14:tracePt t="117565" x="6261100" y="1308100"/>
          <p14:tracePt t="117568" x="6253163" y="1333500"/>
          <p14:tracePt t="117580" x="6245225" y="1360488"/>
          <p14:tracePt t="117585" x="6235700" y="1393825"/>
          <p14:tracePt t="117596" x="6235700" y="1444625"/>
          <p14:tracePt t="117601" x="6235700" y="1504950"/>
          <p14:tracePt t="117611" x="6235700" y="1571625"/>
          <p14:tracePt t="117617" x="6235700" y="1622425"/>
          <p14:tracePt t="117625" x="6245225" y="1682750"/>
          <p14:tracePt t="117633" x="6261100" y="1733550"/>
          <p14:tracePt t="117641" x="6270625" y="1766888"/>
          <p14:tracePt t="117649" x="6278563" y="1801813"/>
          <p14:tracePt t="117657" x="6278563" y="1827213"/>
          <p14:tracePt t="117664" x="6278563" y="1835150"/>
          <p14:tracePt t="117673" x="6278563" y="1852613"/>
          <p14:tracePt t="117681" x="6278563" y="1860550"/>
          <p14:tracePt t="117689" x="6278563" y="1870075"/>
          <p14:tracePt t="117697" x="6278563" y="1878013"/>
          <p14:tracePt t="117705" x="6278563" y="1885950"/>
          <p14:tracePt t="117713" x="6278563" y="1895475"/>
          <p14:tracePt t="117721" x="6286500" y="1895475"/>
          <p14:tracePt t="117730" x="6286500" y="1903413"/>
          <p14:tracePt t="117746" x="6286500" y="1911350"/>
          <p14:tracePt t="117753" x="6286500" y="1928813"/>
          <p14:tracePt t="117762" x="6296025" y="1928813"/>
          <p14:tracePt t="117769" x="6296025" y="1946275"/>
          <p14:tracePt t="117779" x="6296025" y="1954213"/>
          <p14:tracePt t="117785" x="6296025" y="1971675"/>
          <p14:tracePt t="117795" x="6303963" y="1997075"/>
          <p14:tracePt t="117801" x="6311900" y="1997075"/>
          <p14:tracePt t="117809" x="6311900" y="2014538"/>
          <p14:tracePt t="117817" x="6311900" y="2030413"/>
          <p14:tracePt t="117833" x="6311900" y="2039938"/>
          <p14:tracePt t="117841" x="6321425" y="2047875"/>
          <p14:tracePt t="117850" x="6321425" y="2055813"/>
          <p14:tracePt t="117865" x="6321425" y="2065338"/>
          <p14:tracePt t="117881" x="6321425" y="2082800"/>
          <p14:tracePt t="117888" x="6321425" y="2090738"/>
          <p14:tracePt t="117914" x="6329363" y="2098675"/>
          <p14:tracePt t="117968" x="6329363" y="2108200"/>
          <p14:tracePt t="118065" x="6329363" y="2098675"/>
          <p14:tracePt t="118098" x="6338888" y="2098675"/>
          <p14:tracePt t="118147" x="6346825" y="2098675"/>
          <p14:tracePt t="118154" x="6354763" y="2098675"/>
          <p14:tracePt t="118164" x="6372225" y="2098675"/>
          <p14:tracePt t="118170" x="6372225" y="2108200"/>
          <p14:tracePt t="118195" x="6380163" y="2124075"/>
          <p14:tracePt t="118211" x="6380163" y="2133600"/>
          <p14:tracePt t="118217" x="6397625" y="2149475"/>
          <p14:tracePt t="118234" x="6405563" y="2159000"/>
          <p14:tracePt t="118242" x="6405563" y="2166938"/>
          <p14:tracePt t="118249" x="6405563" y="2174875"/>
          <p14:tracePt t="118265" x="6405563" y="2192338"/>
          <p14:tracePt t="118273" x="6389688" y="2192338"/>
          <p14:tracePt t="118282" x="6380163" y="2200275"/>
          <p14:tracePt t="118290" x="6354763" y="2200275"/>
          <p14:tracePt t="118298" x="6346825" y="2209800"/>
          <p14:tracePt t="118306" x="6329363" y="2209800"/>
          <p14:tracePt t="118322" x="6311900" y="2209800"/>
          <p14:tracePt t="118332" x="6286500" y="2217738"/>
          <p14:tracePt t="118347" x="6270625" y="2227263"/>
          <p14:tracePt t="118354" x="6245225" y="2227263"/>
          <p14:tracePt t="118363" x="6219825" y="2235200"/>
          <p14:tracePt t="118370" x="6202363" y="2235200"/>
          <p14:tracePt t="118381" x="6184900" y="2235200"/>
          <p14:tracePt t="118396" x="6176963" y="2235200"/>
          <p14:tracePt t="118401" x="6159500" y="2235200"/>
          <p14:tracePt t="118417" x="6142038" y="2227263"/>
          <p14:tracePt t="118425" x="6142038" y="2200275"/>
          <p14:tracePt t="118433" x="6126163" y="2192338"/>
          <p14:tracePt t="118441" x="6126163" y="2184400"/>
          <p14:tracePt t="118449" x="6116638" y="2166938"/>
          <p14:tracePt t="118457" x="6100763" y="2149475"/>
          <p14:tracePt t="118465" x="6083300" y="2124075"/>
          <p14:tracePt t="118473" x="6075363" y="2108200"/>
          <p14:tracePt t="118481" x="6065838" y="2108200"/>
          <p14:tracePt t="118489" x="6065838" y="2098675"/>
          <p14:tracePt t="118497" x="6057900" y="2065338"/>
          <p14:tracePt t="118505" x="6057900" y="2055813"/>
          <p14:tracePt t="118513" x="6057900" y="2039938"/>
          <p14:tracePt t="118521" x="6065838" y="2022475"/>
          <p14:tracePt t="118530" x="6065838" y="2005013"/>
          <p14:tracePt t="118537" x="6083300" y="1971675"/>
          <p14:tracePt t="118546" x="6100763" y="1954213"/>
          <p14:tracePt t="118552" x="6100763" y="1928813"/>
          <p14:tracePt t="118562" x="6108700" y="1928813"/>
          <p14:tracePt t="118570" x="6126163" y="1911350"/>
          <p14:tracePt t="118578" x="6134100" y="1885950"/>
          <p14:tracePt t="118585" x="6142038" y="1885950"/>
          <p14:tracePt t="118595" x="6151563" y="1870075"/>
          <p14:tracePt t="118601" x="6159500" y="1870075"/>
          <p14:tracePt t="118609" x="6184900" y="1852613"/>
          <p14:tracePt t="118617" x="6194425" y="1852613"/>
          <p14:tracePt t="118626" x="6202363" y="1852613"/>
          <p14:tracePt t="118633" x="6227763" y="1844675"/>
          <p14:tracePt t="118641" x="6245225" y="1844675"/>
          <p14:tracePt t="118649" x="6270625" y="1844675"/>
          <p14:tracePt t="118657" x="6296025" y="1844675"/>
          <p14:tracePt t="118664" x="6303963" y="1844675"/>
          <p14:tracePt t="118672" x="6329363" y="1844675"/>
          <p14:tracePt t="118681" x="6346825" y="1844675"/>
          <p14:tracePt t="118689" x="6354763" y="1844675"/>
          <p14:tracePt t="118696" x="6372225" y="1860550"/>
          <p14:tracePt t="118705" x="6380163" y="1870075"/>
          <p14:tracePt t="118714" x="6389688" y="1878013"/>
          <p14:tracePt t="118753" x="6405563" y="1885950"/>
          <p14:tracePt t="118761" x="6405563" y="1895475"/>
          <p14:tracePt t="118769" x="6423025" y="1903413"/>
          <p14:tracePt t="118778" x="6430963" y="1911350"/>
          <p14:tracePt t="118784" x="6440488" y="1938338"/>
          <p14:tracePt t="118798" x="6465888" y="1954213"/>
          <p14:tracePt t="118815" x="6483350" y="1979613"/>
          <p14:tracePt t="118819" x="6491288" y="2005013"/>
          <p14:tracePt t="118828" x="6491288" y="2022475"/>
          <p14:tracePt t="118835" x="6499225" y="2039938"/>
          <p14:tracePt t="118842" x="6508750" y="2055813"/>
          <p14:tracePt t="118849" x="6524625" y="2090738"/>
          <p14:tracePt t="118857" x="6534150" y="2124075"/>
          <p14:tracePt t="118865" x="6550025" y="2166938"/>
          <p14:tracePt t="118873" x="6559550" y="2209800"/>
          <p14:tracePt t="118896" x="6559550" y="2286000"/>
          <p14:tracePt t="118901" x="6559550" y="2311400"/>
          <p14:tracePt t="118909" x="6550025" y="2344738"/>
          <p14:tracePt t="118917" x="6534150" y="2354263"/>
          <p14:tracePt t="118925" x="6516688" y="2371725"/>
          <p14:tracePt t="118933" x="6499225" y="2379663"/>
          <p14:tracePt t="118941" x="6483350" y="2379663"/>
          <p14:tracePt t="118957" x="6448425" y="2379663"/>
          <p14:tracePt t="118965" x="6430963" y="2379663"/>
          <p14:tracePt t="118972" x="6397625" y="2379663"/>
          <p14:tracePt t="118980" x="6354763" y="2354263"/>
          <p14:tracePt t="118988" x="6321425" y="2328863"/>
          <p14:tracePt t="118996" x="6270625" y="2293938"/>
          <p14:tracePt t="119004" x="6227763" y="2260600"/>
          <p14:tracePt t="119013" x="6184900" y="2217738"/>
          <p14:tracePt t="119020" x="6167438" y="2184400"/>
          <p14:tracePt t="119030" x="6159500" y="2141538"/>
          <p14:tracePt t="119036" x="6151563" y="2108200"/>
          <p14:tracePt t="119047" x="6151563" y="2055813"/>
          <p14:tracePt t="119053" x="6167438" y="2022475"/>
          <p14:tracePt t="119063" x="6184900" y="1971675"/>
          <p14:tracePt t="119069" x="6202363" y="1920875"/>
          <p14:tracePt t="119078" x="6210300" y="1885950"/>
          <p14:tracePt t="119085" x="6219825" y="1860550"/>
          <p14:tracePt t="119095" x="6227763" y="1844675"/>
          <p14:tracePt t="119101" x="6235700" y="1835150"/>
          <p14:tracePt t="119111" x="6245225" y="1827213"/>
          <p14:tracePt t="119117" x="6253163" y="1827213"/>
          <p14:tracePt t="119124" x="6261100" y="1827213"/>
          <p14:tracePt t="119132" x="6278563" y="1819275"/>
          <p14:tracePt t="119141" x="6296025" y="1819275"/>
          <p14:tracePt t="119149" x="6303963" y="1819275"/>
          <p14:tracePt t="119156" x="6311900" y="1819275"/>
          <p14:tracePt t="119165" x="6321425" y="1819275"/>
          <p14:tracePt t="119172" x="6329363" y="1819275"/>
          <p14:tracePt t="119181" x="6346825" y="1827213"/>
          <p14:tracePt t="119189" x="6346825" y="1835150"/>
          <p14:tracePt t="119205" x="6346825" y="1844675"/>
          <p14:tracePt t="119213" x="6354763" y="1844675"/>
          <p14:tracePt t="119221" x="6364288" y="1860550"/>
          <p14:tracePt t="119237" x="6364288" y="1878013"/>
          <p14:tracePt t="119247" x="6364288" y="1885950"/>
          <p14:tracePt t="119253" x="6372225" y="1885950"/>
          <p14:tracePt t="119263" x="6372225" y="1903413"/>
          <p14:tracePt t="119269" x="6372225" y="1911350"/>
          <p14:tracePt t="119278" x="6372225" y="1928813"/>
          <p14:tracePt t="119286" x="6372225" y="1938338"/>
          <p14:tracePt t="119296" x="6372225" y="1963738"/>
          <p14:tracePt t="119301" x="6364288" y="1979613"/>
          <p14:tracePt t="119312" x="6364288" y="1997075"/>
          <p14:tracePt t="119317" x="6364288" y="2005013"/>
          <p14:tracePt t="119326" x="6364288" y="2022475"/>
          <p14:tracePt t="119333" x="6354763" y="2039938"/>
          <p14:tracePt t="119341" x="6346825" y="2047875"/>
          <p14:tracePt t="119349" x="6346825" y="2055813"/>
          <p14:tracePt t="119357" x="6346825" y="2065338"/>
          <p14:tracePt t="119365" x="6338888" y="2065338"/>
          <p14:tracePt t="119373" x="6329363" y="2073275"/>
          <p14:tracePt t="119381" x="6321425" y="2082800"/>
          <p14:tracePt t="119389" x="6321425" y="2090738"/>
          <p14:tracePt t="119398" x="6296025" y="2098675"/>
          <p14:tracePt t="119405" x="6286500" y="2098675"/>
          <p14:tracePt t="119415" x="6270625" y="2098675"/>
          <p14:tracePt t="119421" x="6245225" y="2098675"/>
          <p14:tracePt t="119430" x="6210300" y="2108200"/>
          <p14:tracePt t="119437" x="6194425" y="2108200"/>
          <p14:tracePt t="119446" x="6151563" y="2108200"/>
          <p14:tracePt t="119453" x="6091238" y="2116138"/>
          <p14:tracePt t="119464" x="6032500" y="2133600"/>
          <p14:tracePt t="119469" x="5964238" y="2149475"/>
          <p14:tracePt t="119479" x="5880100" y="2174875"/>
          <p14:tracePt t="119485" x="5786438" y="2192338"/>
          <p14:tracePt t="119495" x="5683250" y="2235200"/>
          <p14:tracePt t="119501" x="5591175" y="2268538"/>
          <p14:tracePt t="119511" x="5513388" y="2311400"/>
          <p14:tracePt t="119517" x="5446713" y="2344738"/>
          <p14:tracePt t="119526" x="5368925" y="2379663"/>
          <p14:tracePt t="119533" x="5327650" y="2405063"/>
          <p14:tracePt t="119541" x="5284788" y="2430463"/>
          <p14:tracePt t="119549" x="5249863" y="2447925"/>
          <p14:tracePt t="119559" x="5224463" y="2473325"/>
          <p14:tracePt t="119565" x="5191125" y="2498725"/>
          <p14:tracePt t="119574" x="5173663" y="2498725"/>
          <p14:tracePt t="119585" x="5165725" y="2516188"/>
          <p14:tracePt t="119589" x="5148263" y="2524125"/>
          <p14:tracePt t="119599" x="5148263" y="2532063"/>
          <p14:tracePt t="119605" x="5140325" y="2541588"/>
          <p14:tracePt t="119614" x="5114925" y="2557463"/>
          <p14:tracePt t="119621" x="5106988" y="2557463"/>
          <p14:tracePt t="119630" x="5072063" y="2574925"/>
          <p14:tracePt t="119637" x="5054600" y="2592388"/>
          <p14:tracePt t="119646" x="5046663" y="2617788"/>
          <p14:tracePt t="119653" x="5021263" y="2633663"/>
          <p14:tracePt t="119662" x="5013325" y="2643188"/>
          <p14:tracePt t="119669" x="4995863" y="2668588"/>
          <p14:tracePt t="119678" x="4978400" y="2693988"/>
          <p14:tracePt t="119685" x="4970463" y="2711450"/>
          <p14:tracePt t="119696" x="4953000" y="2727325"/>
          <p14:tracePt t="119701" x="4935538" y="2762250"/>
          <p14:tracePt t="119712" x="4919663" y="2770188"/>
          <p14:tracePt t="119717" x="4902200" y="2795588"/>
          <p14:tracePt t="119725" x="4876800" y="2820988"/>
          <p14:tracePt t="119733" x="4833938" y="2863850"/>
          <p14:tracePt t="119741" x="4808538" y="2906713"/>
          <p14:tracePt t="119749" x="4775200" y="2922588"/>
          <p14:tracePt t="119757" x="4757738" y="2940050"/>
          <p14:tracePt t="119765" x="4732338" y="2974975"/>
          <p14:tracePt t="119773" x="4724400" y="2982913"/>
          <p14:tracePt t="119781" x="4706938" y="3000375"/>
          <p14:tracePt t="119789" x="4699000" y="3008313"/>
          <p14:tracePt t="119797" x="4689475" y="3016250"/>
          <p14:tracePt t="119805" x="4689475" y="3025775"/>
          <p14:tracePt t="119814" x="4681538" y="3033713"/>
          <p14:tracePt t="119830" x="4673600" y="3041650"/>
          <p14:tracePt t="119837" x="4664075" y="3059113"/>
          <p14:tracePt t="119862" x="4656138" y="3076575"/>
          <p14:tracePt t="119868" x="4656138" y="3084513"/>
          <p14:tracePt t="119877" x="4646613" y="3084513"/>
          <p14:tracePt t="119896" x="4638675" y="3084513"/>
          <p14:tracePt t="120214" x="4638675" y="3094038"/>
          <p14:tracePt t="120278" x="4630738" y="3101975"/>
          <p14:tracePt t="120286" x="4621213" y="3109913"/>
          <p14:tracePt t="120296" x="4613275" y="3109913"/>
          <p14:tracePt t="120374" x="4613275" y="3127375"/>
          <p14:tracePt t="120390" x="4605338" y="3135313"/>
          <p14:tracePt t="120558" x="4595813" y="3144838"/>
          <p14:tracePt t="120582" x="4595813" y="3160713"/>
          <p14:tracePt t="120586" x="4587875" y="3170238"/>
          <p14:tracePt t="120600" x="4570413" y="3195638"/>
          <p14:tracePt t="120612" x="4570413" y="3203575"/>
          <p14:tracePt t="120620" x="4570413" y="3221038"/>
          <p14:tracePt t="120636" x="4570413" y="3238500"/>
          <p14:tracePt t="120645" x="4570413" y="3246438"/>
          <p14:tracePt t="120653" x="4570413" y="3263900"/>
          <p14:tracePt t="120662" x="4570413" y="3279775"/>
          <p14:tracePt t="120669" x="4570413" y="3305175"/>
          <p14:tracePt t="120678" x="4570413" y="3314700"/>
          <p14:tracePt t="120685" x="4570413" y="3330575"/>
          <p14:tracePt t="120695" x="4570413" y="3365500"/>
          <p14:tracePt t="120701" x="4562475" y="3382963"/>
          <p14:tracePt t="120711" x="4562475" y="3408363"/>
          <p14:tracePt t="120717" x="4554538" y="3424238"/>
          <p14:tracePt t="120725" x="4554538" y="3449638"/>
          <p14:tracePt t="120733" x="4545013" y="3467100"/>
          <p14:tracePt t="120741" x="4545013" y="3475038"/>
          <p14:tracePt t="120749" x="4545013" y="3492500"/>
          <p14:tracePt t="120757" x="4545013" y="3517900"/>
          <p14:tracePt t="120765" x="4545013" y="3527425"/>
          <p14:tracePt t="120772" x="4545013" y="3543300"/>
          <p14:tracePt t="120780" x="4529138" y="3552825"/>
          <p14:tracePt t="120790" x="4529138" y="3560763"/>
          <p14:tracePt t="120805" x="4529138" y="3578225"/>
          <p14:tracePt t="120821" x="4519613" y="3586163"/>
          <p14:tracePt t="120829" x="4519613" y="3594100"/>
          <p14:tracePt t="120837" x="4511675" y="3594100"/>
          <p14:tracePt t="120853" x="4503738" y="3594100"/>
          <p14:tracePt t="120862" x="4494213" y="3594100"/>
          <p14:tracePt t="120869" x="4468813" y="3594100"/>
          <p14:tracePt t="120879" x="4460875" y="3578225"/>
          <p14:tracePt t="120897" x="4418013" y="3552825"/>
          <p14:tracePt t="120901" x="4375150" y="3535363"/>
          <p14:tracePt t="120912" x="4349750" y="3509963"/>
          <p14:tracePt t="120917" x="4332288" y="3492500"/>
          <p14:tracePt t="120925" x="4306888" y="3459163"/>
          <p14:tracePt t="120933" x="4291013" y="3424238"/>
          <p14:tracePt t="120941" x="4265613" y="3390900"/>
          <p14:tracePt t="120949" x="4240213" y="3365500"/>
          <p14:tracePt t="120957" x="4240213" y="3355975"/>
          <p14:tracePt t="120965" x="4222750" y="3330575"/>
          <p14:tracePt t="120973" x="4214813" y="3305175"/>
          <p14:tracePt t="120981" x="4197350" y="3279775"/>
          <p14:tracePt t="120989" x="4187825" y="3246438"/>
          <p14:tracePt t="120997" x="4187825" y="3203575"/>
          <p14:tracePt t="121005" x="4187825" y="3170238"/>
          <p14:tracePt t="121012" x="4187825" y="3135313"/>
          <p14:tracePt t="121021" x="4187825" y="3094038"/>
          <p14:tracePt t="121029" x="4197350" y="3041650"/>
          <p14:tracePt t="121037" x="4214813" y="2990850"/>
          <p14:tracePt t="121046" x="4240213" y="2940050"/>
          <p14:tracePt t="121053" x="4265613" y="2889250"/>
          <p14:tracePt t="121063" x="4306888" y="2846388"/>
          <p14:tracePt t="121069" x="4341813" y="2813050"/>
          <p14:tracePt t="121078" x="4367213" y="2778125"/>
          <p14:tracePt t="121085" x="4392613" y="2762250"/>
          <p14:tracePt t="121094" x="4418013" y="2736850"/>
          <p14:tracePt t="121101" x="4435475" y="2719388"/>
          <p14:tracePt t="121112" x="4460875" y="2711450"/>
          <p14:tracePt t="121117" x="4476750" y="2701925"/>
          <p14:tracePt t="121132" x="4511675" y="2701925"/>
          <p14:tracePt t="121140" x="4519613" y="2701925"/>
          <p14:tracePt t="121148" x="4537075" y="2719388"/>
          <p14:tracePt t="121156" x="4562475" y="2752725"/>
          <p14:tracePt t="121164" x="4595813" y="2795588"/>
          <p14:tracePt t="121172" x="4630738" y="2838450"/>
          <p14:tracePt t="121180" x="4673600" y="2889250"/>
          <p14:tracePt t="121189" x="4706938" y="2922588"/>
          <p14:tracePt t="121197" x="4749800" y="3000375"/>
          <p14:tracePt t="121205" x="4775200" y="3051175"/>
          <p14:tracePt t="121212" x="4800600" y="3101975"/>
          <p14:tracePt t="121221" x="4818063" y="3135313"/>
          <p14:tracePt t="121230" x="4826000" y="3186113"/>
          <p14:tracePt t="121237" x="4833938" y="3238500"/>
          <p14:tracePt t="121247" x="4833938" y="3271838"/>
          <p14:tracePt t="121253" x="4833938" y="3305175"/>
          <p14:tracePt t="121262" x="4833938" y="3340100"/>
          <p14:tracePt t="121269" x="4833938" y="3365500"/>
          <p14:tracePt t="121278" x="4833938" y="3390900"/>
          <p14:tracePt t="121285" x="4826000" y="3441700"/>
          <p14:tracePt t="121295" x="4808538" y="3484563"/>
          <p14:tracePt t="121301" x="4791075" y="3527425"/>
          <p14:tracePt t="121311" x="4765675" y="3578225"/>
          <p14:tracePt t="121317" x="4749800" y="3603625"/>
          <p14:tracePt t="121325" x="4724400" y="3646488"/>
          <p14:tracePt t="121333" x="4699000" y="3671888"/>
          <p14:tracePt t="121341" x="4681538" y="3697288"/>
          <p14:tracePt t="121349" x="4646613" y="3722688"/>
          <p14:tracePt t="121357" x="4638675" y="3730625"/>
          <p14:tracePt t="121365" x="4621213" y="3738563"/>
          <p14:tracePt t="121373" x="4613275" y="3738563"/>
          <p14:tracePt t="121381" x="4605338" y="3738563"/>
          <p14:tracePt t="121389" x="4595813" y="3738563"/>
          <p14:tracePt t="121396" x="4579938" y="3738563"/>
          <p14:tracePt t="121405" x="4562475" y="3738563"/>
          <p14:tracePt t="121413" x="4545013" y="3738563"/>
          <p14:tracePt t="121421" x="4545013" y="3730625"/>
          <p14:tracePt t="121429" x="4537075" y="3730625"/>
          <p14:tracePt t="121437" x="4519613" y="3713163"/>
          <p14:tracePt t="121446" x="4503738" y="3687763"/>
          <p14:tracePt t="121453" x="4486275" y="3679825"/>
          <p14:tracePt t="121464" x="4468813" y="3662363"/>
          <p14:tracePt t="121469" x="4460875" y="3646488"/>
          <p14:tracePt t="121479" x="4451350" y="3636963"/>
          <p14:tracePt t="121485" x="4425950" y="3619500"/>
          <p14:tracePt t="121495" x="4410075" y="3611563"/>
          <p14:tracePt t="121501" x="4410075" y="3603625"/>
          <p14:tracePt t="121512" x="4400550" y="3594100"/>
          <p14:tracePt t="121517" x="4400550" y="3586163"/>
          <p14:tracePt t="121541" x="4392613" y="3568700"/>
          <p14:tracePt t="121549" x="4392613" y="3560763"/>
          <p14:tracePt t="121557" x="4392613" y="3552825"/>
          <p14:tracePt t="121566" x="4392613" y="3543300"/>
          <p14:tracePt t="121581" x="4392613" y="3527425"/>
          <p14:tracePt t="121589" x="4392613" y="3517900"/>
          <p14:tracePt t="121605" x="4392613" y="3509963"/>
          <p14:tracePt t="121612" x="4392613" y="3502025"/>
          <p14:tracePt t="121621" x="4392613" y="3492500"/>
          <p14:tracePt t="121637" x="4392613" y="3484563"/>
          <p14:tracePt t="121653" x="4392613" y="3475038"/>
          <p14:tracePt t="121662" x="4392613" y="3467100"/>
          <p14:tracePt t="122123" x="4410075" y="3459163"/>
          <p14:tracePt t="122131" x="4410075" y="3441700"/>
          <p14:tracePt t="122138" x="4410075" y="3424238"/>
          <p14:tracePt t="122149" x="4410075" y="3416300"/>
          <p14:tracePt t="122154" x="4418013" y="3408363"/>
          <p14:tracePt t="122165" x="4425950" y="3408363"/>
          <p14:tracePt t="122170" x="4425950" y="3398838"/>
          <p14:tracePt t="122248" x="4435475" y="3398838"/>
          <p14:tracePt t="122256" x="4443413" y="3398838"/>
          <p14:tracePt t="122264" x="4451350" y="3408363"/>
          <p14:tracePt t="122273" x="4451350" y="3416300"/>
          <p14:tracePt t="122281" x="4460875" y="3424238"/>
          <p14:tracePt t="122289" x="4468813" y="3424238"/>
          <p14:tracePt t="122297" x="4486275" y="3441700"/>
          <p14:tracePt t="122304" x="4494213" y="3441700"/>
          <p14:tracePt t="122313" x="4503738" y="3459163"/>
          <p14:tracePt t="122330" x="4519613" y="3475038"/>
          <p14:tracePt t="122337" x="4537075" y="3492500"/>
          <p14:tracePt t="122346" x="4554538" y="3509963"/>
          <p14:tracePt t="122363" x="4562475" y="3517900"/>
          <p14:tracePt t="122369" x="4570413" y="3527425"/>
          <p14:tracePt t="122385" x="4587875" y="3535363"/>
          <p14:tracePt t="122459" x="4605338" y="3535363"/>
          <p14:tracePt t="122466" x="4638675" y="3502025"/>
          <p14:tracePt t="122475" x="4681538" y="3459163"/>
          <p14:tracePt t="122483" x="4699000" y="3424238"/>
          <p14:tracePt t="122490" x="4732338" y="3373438"/>
          <p14:tracePt t="122499" x="4775200" y="3322638"/>
          <p14:tracePt t="122505" x="4808538" y="3271838"/>
          <p14:tracePt t="122514" x="4826000" y="3238500"/>
          <p14:tracePt t="122521" x="4843463" y="3203575"/>
          <p14:tracePt t="122537" x="4843463" y="3186113"/>
          <p14:tracePt t="122547" x="4843463" y="3178175"/>
          <p14:tracePt t="122553" x="4826000" y="3178175"/>
          <p14:tracePt t="122565" x="4818063" y="3178175"/>
          <p14:tracePt t="122571" x="4808538" y="3178175"/>
          <p14:tracePt t="122579" x="4791075" y="3178175"/>
          <p14:tracePt t="122585" x="4775200" y="3195638"/>
          <p14:tracePt t="122596" x="4740275" y="3221038"/>
          <p14:tracePt t="122601" x="4724400" y="3238500"/>
          <p14:tracePt t="122612" x="4706938" y="3263900"/>
          <p14:tracePt t="122617" x="4673600" y="3297238"/>
          <p14:tracePt t="122625" x="4664075" y="3340100"/>
          <p14:tracePt t="122633" x="4646613" y="3355975"/>
          <p14:tracePt t="122641" x="4630738" y="3382963"/>
          <p14:tracePt t="122649" x="4621213" y="3398838"/>
          <p14:tracePt t="122665" x="4613275" y="3416300"/>
          <p14:tracePt t="122673" x="4605338" y="3416300"/>
          <p14:tracePt t="122681" x="4605338" y="3433763"/>
          <p14:tracePt t="122689" x="4605338" y="3441700"/>
          <p14:tracePt t="122705" x="4605338" y="3449638"/>
          <p14:tracePt t="122713" x="4605338" y="3475038"/>
          <p14:tracePt t="122721" x="4605338" y="3502025"/>
          <p14:tracePt t="122730" x="4621213" y="3509963"/>
          <p14:tracePt t="122737" x="4630738" y="3517900"/>
          <p14:tracePt t="122747" x="4630738" y="3527425"/>
          <p14:tracePt t="122753" x="4638675" y="3543300"/>
          <p14:tracePt t="122763" x="4656138" y="3560763"/>
          <p14:tracePt t="122769" x="4664075" y="3568700"/>
          <p14:tracePt t="122785" x="4673600" y="3586163"/>
          <p14:tracePt t="122810" x="4673600" y="3594100"/>
          <p14:tracePt t="122841" x="4664075" y="3611563"/>
          <p14:tracePt t="122857" x="4656138" y="3611563"/>
          <p14:tracePt t="122865" x="4646613" y="3611563"/>
          <p14:tracePt t="122874" x="4638675" y="3611563"/>
          <p14:tracePt t="122898" x="4621213" y="3603625"/>
          <p14:tracePt t="122906" x="4613275" y="3586163"/>
          <p14:tracePt t="122915" x="4613275" y="3568700"/>
          <p14:tracePt t="122921" x="4605338" y="3552825"/>
          <p14:tracePt t="122931" x="4605338" y="3543300"/>
          <p14:tracePt t="122938" x="4605338" y="3535363"/>
          <p14:tracePt t="122947" x="4595813" y="3517900"/>
          <p14:tracePt t="122953" x="4595813" y="3509963"/>
          <p14:tracePt t="123035" x="4595813" y="3502025"/>
          <p14:tracePt t="123050" x="4595813" y="3492500"/>
          <p14:tracePt t="123058" x="4595813" y="3475038"/>
          <p14:tracePt t="123067" x="4595813" y="3459163"/>
          <p14:tracePt t="123074" x="4595813" y="3449638"/>
          <p14:tracePt t="123082" x="4587875" y="3433763"/>
          <p14:tracePt t="123090" x="4587875" y="3416300"/>
          <p14:tracePt t="123098" x="4587875" y="3398838"/>
          <p14:tracePt t="123105" x="4587875" y="3373438"/>
          <p14:tracePt t="123114" x="4595813" y="3340100"/>
          <p14:tracePt t="123122" x="4595813" y="3314700"/>
          <p14:tracePt t="123131" x="4605338" y="3297238"/>
          <p14:tracePt t="123137" x="4621213" y="3271838"/>
          <p14:tracePt t="123147" x="4638675" y="3228975"/>
          <p14:tracePt t="123154" x="4664075" y="3178175"/>
          <p14:tracePt t="123163" x="4689475" y="3119438"/>
          <p14:tracePt t="123169" x="4714875" y="3076575"/>
          <p14:tracePt t="123179" x="4740275" y="3016250"/>
          <p14:tracePt t="123185" x="4775200" y="2957513"/>
          <p14:tracePt t="123194" x="4818063" y="2897188"/>
          <p14:tracePt t="123202" x="4833938" y="2855913"/>
          <p14:tracePt t="123213" x="4859338" y="2830513"/>
          <p14:tracePt t="123218" x="4884738" y="2787650"/>
          <p14:tracePt t="123229" x="4902200" y="2752725"/>
          <p14:tracePt t="123234" x="4919663" y="2752725"/>
          <p14:tracePt t="123242" x="4927600" y="2736850"/>
          <p14:tracePt t="123249" x="4945063" y="2736850"/>
          <p14:tracePt t="123258" x="4962525" y="2736850"/>
          <p14:tracePt t="123266" x="4970463" y="2736850"/>
          <p14:tracePt t="123273" x="4978400" y="2736850"/>
          <p14:tracePt t="123281" x="5003800" y="2744788"/>
          <p14:tracePt t="123289" x="5021263" y="2752725"/>
          <p14:tracePt t="123296" x="5029200" y="2770188"/>
          <p14:tracePt t="123304" x="5046663" y="2795588"/>
          <p14:tracePt t="123312" x="5054600" y="2830513"/>
          <p14:tracePt t="123320" x="5054600" y="2846388"/>
          <p14:tracePt t="123329" x="5054600" y="2871788"/>
          <p14:tracePt t="123336" x="5064125" y="2914650"/>
          <p14:tracePt t="123346" x="5072063" y="2957513"/>
          <p14:tracePt t="123353" x="5072063" y="3008313"/>
          <p14:tracePt t="123362" x="5080000" y="3051175"/>
          <p14:tracePt t="123368" x="5080000" y="3101975"/>
          <p14:tracePt t="123379" x="5072063" y="3152775"/>
          <p14:tracePt t="123384" x="5054600" y="3195638"/>
          <p14:tracePt t="123395" x="5021263" y="3246438"/>
          <p14:tracePt t="123401" x="4987925" y="3314700"/>
          <p14:tracePt t="123410" x="4953000" y="3365500"/>
          <p14:tracePt t="123417" x="4910138" y="3416300"/>
          <p14:tracePt t="123427" x="4859338" y="3459163"/>
          <p14:tracePt t="123433" x="4808538" y="3502025"/>
          <p14:tracePt t="123440" x="4749800" y="3535363"/>
          <p14:tracePt t="123448" x="4681538" y="3560763"/>
          <p14:tracePt t="123457" x="4638675" y="3586163"/>
          <p14:tracePt t="123465" x="4587875" y="3603625"/>
          <p14:tracePt t="123472" x="4537075" y="3611563"/>
          <p14:tracePt t="123480" x="4503738" y="3611563"/>
          <p14:tracePt t="123489" x="4476750" y="3603625"/>
          <p14:tracePt t="123496" x="4443413" y="3594100"/>
          <p14:tracePt t="123505" x="4435475" y="3586163"/>
          <p14:tracePt t="123512" x="4410075" y="3568700"/>
          <p14:tracePt t="123521" x="4392613" y="3543300"/>
          <p14:tracePt t="123528" x="4367213" y="3509963"/>
          <p14:tracePt t="123537" x="4359275" y="3502025"/>
          <p14:tracePt t="123546" x="4349750" y="3467100"/>
          <p14:tracePt t="123553" x="4349750" y="3449638"/>
          <p14:tracePt t="123564" x="4367213" y="3424238"/>
          <p14:tracePt t="123569" x="4367213" y="3416300"/>
          <p14:tracePt t="123578" x="4392613" y="3390900"/>
          <p14:tracePt t="123585" x="4400550" y="3390900"/>
          <p14:tracePt t="123594" x="4418013" y="3382963"/>
          <p14:tracePt t="123601" x="4435475" y="3373438"/>
          <p14:tracePt t="123611" x="4451350" y="3373438"/>
          <p14:tracePt t="123617" x="4468813" y="3365500"/>
          <p14:tracePt t="123627" x="4486275" y="3365500"/>
          <p14:tracePt t="123633" x="4519613" y="3365500"/>
          <p14:tracePt t="123640" x="4545013" y="3365500"/>
          <p14:tracePt t="123648" x="4562475" y="3373438"/>
          <p14:tracePt t="123657" x="4570413" y="3382963"/>
          <p14:tracePt t="123665" x="4579938" y="3382963"/>
          <p14:tracePt t="123705" x="4579938" y="3390900"/>
          <p14:tracePt t="123722" x="4579938" y="3398838"/>
          <p14:tracePt t="123803" x="4579938" y="3408363"/>
          <p14:tracePt t="123818" x="4579938" y="3416300"/>
          <p14:tracePt t="123827" x="4579938" y="3424238"/>
          <p14:tracePt t="123849" x="4570413" y="3441700"/>
          <p14:tracePt t="123857" x="4570413" y="3449638"/>
          <p14:tracePt t="123865" x="4562475" y="3459163"/>
          <p14:tracePt t="123873" x="4545013" y="3459163"/>
          <p14:tracePt t="123896" x="4503738" y="3475038"/>
          <p14:tracePt t="123898" x="4476750" y="3475038"/>
          <p14:tracePt t="123905" x="4435475" y="3475038"/>
          <p14:tracePt t="123913" x="4367213" y="3475038"/>
          <p14:tracePt t="123921" x="4291013" y="3475038"/>
          <p14:tracePt t="123930" x="4214813" y="3475038"/>
          <p14:tracePt t="123937" x="4121150" y="3475038"/>
          <p14:tracePt t="123945" x="4027488" y="3475038"/>
          <p14:tracePt t="123953" x="3941763" y="3475038"/>
          <p14:tracePt t="123962" x="3848100" y="3467100"/>
          <p14:tracePt t="123969" x="3771900" y="3459163"/>
          <p14:tracePt t="123979" x="3687763" y="3449638"/>
          <p14:tracePt t="123985" x="3619500" y="3441700"/>
          <p14:tracePt t="123995" x="3525838" y="3424238"/>
          <p14:tracePt t="124001" x="3449638" y="3416300"/>
          <p14:tracePt t="124011" x="3363913" y="3398838"/>
          <p14:tracePt t="124017" x="3287713" y="3390900"/>
          <p14:tracePt t="124028" x="3203575" y="3373438"/>
          <p14:tracePt t="124033" x="3100388" y="3348038"/>
          <p14:tracePt t="124041" x="2998788" y="3340100"/>
          <p14:tracePt t="124049" x="2897188" y="3330575"/>
          <p14:tracePt t="124057" x="2786063" y="3322638"/>
          <p14:tracePt t="124065" x="2684463" y="3314700"/>
          <p14:tracePt t="124073" x="2582863" y="3305175"/>
          <p14:tracePt t="124081" x="2497138" y="3305175"/>
          <p14:tracePt t="124089" x="2438400" y="3305175"/>
          <p14:tracePt t="124097" x="2387600" y="3297238"/>
          <p14:tracePt t="124105" x="2336800" y="3297238"/>
          <p14:tracePt t="124113" x="2286000" y="3279775"/>
          <p14:tracePt t="124121" x="2251075" y="3271838"/>
          <p14:tracePt t="124130" x="2243138" y="3271838"/>
          <p14:tracePt t="124137" x="2235200" y="3271838"/>
          <p14:tracePt t="124146" x="2225675" y="3271838"/>
          <p14:tracePt t="124153" x="2217738" y="3271838"/>
          <p14:tracePt t="124323" x="2225675" y="3279775"/>
          <p14:tracePt t="124330" x="2235200" y="3289300"/>
          <p14:tracePt t="124336" x="2251075" y="3297238"/>
          <p14:tracePt t="124346" x="2276475" y="3297238"/>
          <p14:tracePt t="124352" x="2301875" y="3305175"/>
          <p14:tracePt t="124362" x="2362200" y="3314700"/>
          <p14:tracePt t="124369" x="2455863" y="3322638"/>
          <p14:tracePt t="124378" x="2565400" y="3322638"/>
          <p14:tracePt t="124384" x="2684463" y="3305175"/>
          <p14:tracePt t="124394" x="2863850" y="3271838"/>
          <p14:tracePt t="124400" x="3084513" y="3211513"/>
          <p14:tracePt t="124410" x="3270250" y="3170238"/>
          <p14:tracePt t="124416" x="3457575" y="3119438"/>
          <p14:tracePt t="124427" x="3594100" y="3076575"/>
          <p14:tracePt t="124433" x="3713163" y="3041650"/>
          <p14:tracePt t="124441" x="3814763" y="3008313"/>
          <p14:tracePt t="124449" x="3900488" y="2957513"/>
          <p14:tracePt t="124457" x="3951288" y="2922588"/>
          <p14:tracePt t="124465" x="3992563" y="2897188"/>
          <p14:tracePt t="124472" x="3992563" y="2889250"/>
          <p14:tracePt t="124481" x="4010025" y="2871788"/>
          <p14:tracePt t="124488" x="4027488" y="2855913"/>
          <p14:tracePt t="124497" x="4035425" y="2855913"/>
          <p14:tracePt t="124505" x="4044950" y="2846388"/>
          <p14:tracePt t="124513" x="4044950" y="2838450"/>
          <p14:tracePt t="124520" x="4052888" y="2838450"/>
          <p14:tracePt t="124528" x="4060825" y="2830513"/>
          <p14:tracePt t="124537" x="4070350" y="2830513"/>
          <p14:tracePt t="124553" x="4086225" y="2830513"/>
          <p14:tracePt t="124571" x="4103688" y="2830513"/>
          <p14:tracePt t="124578" x="4111625" y="2838450"/>
          <p14:tracePt t="124585" x="4137025" y="2855913"/>
          <p14:tracePt t="124595" x="4137025" y="2863850"/>
          <p14:tracePt t="124601" x="4146550" y="2863850"/>
          <p14:tracePt t="124610" x="4171950" y="2881313"/>
          <p14:tracePt t="124633" x="4179888" y="2889250"/>
          <p14:tracePt t="124649" x="4187825" y="2897188"/>
          <p14:tracePt t="124657" x="4205288" y="2914650"/>
          <p14:tracePt t="124664" x="4222750" y="2949575"/>
          <p14:tracePt t="124673" x="4230688" y="2965450"/>
          <p14:tracePt t="124681" x="4265613" y="3000375"/>
          <p14:tracePt t="124689" x="4306888" y="3041650"/>
          <p14:tracePt t="124697" x="4324350" y="3059113"/>
          <p14:tracePt t="124705" x="4359275" y="3084513"/>
          <p14:tracePt t="124713" x="4384675" y="3119438"/>
          <p14:tracePt t="124720" x="4418013" y="3144838"/>
          <p14:tracePt t="124728" x="4425950" y="3160713"/>
          <p14:tracePt t="124737" x="4435475" y="3178175"/>
          <p14:tracePt t="124745" x="4451350" y="3203575"/>
          <p14:tracePt t="124753" x="4451350" y="3228975"/>
          <p14:tracePt t="124763" x="4468813" y="3254375"/>
          <p14:tracePt t="124768" x="4476750" y="3289300"/>
          <p14:tracePt t="124778" x="4486275" y="3297238"/>
          <p14:tracePt t="124785" x="4503738" y="3330575"/>
          <p14:tracePt t="124794" x="4511675" y="3348038"/>
          <p14:tracePt t="124922" x="4519613" y="3355975"/>
          <p14:tracePt t="125310" x="4519613" y="3348038"/>
          <p14:tracePt t="125318" x="4519613" y="3340100"/>
          <p14:tracePt t="125328" x="4511675" y="3340100"/>
          <p14:tracePt t="125334" x="4511675" y="3330575"/>
          <p14:tracePt t="125347" x="4511675" y="3322638"/>
          <p14:tracePt t="125350" x="4511675" y="3314700"/>
          <p14:tracePt t="125359" x="4503738" y="3297238"/>
          <p14:tracePt t="125366" x="4494213" y="3297238"/>
          <p14:tracePt t="125373" x="4486275" y="3289300"/>
          <p14:tracePt t="125405" x="4486275" y="3279775"/>
          <p14:tracePt t="125421" x="4486275" y="3271838"/>
          <p14:tracePt t="125429" x="4476750" y="3271838"/>
          <p14:tracePt t="125437" x="4476750" y="3263900"/>
          <p14:tracePt t="125452" x="4476750" y="3254375"/>
          <p14:tracePt t="125461" x="4476750" y="3238500"/>
          <p14:tracePt t="125468" x="4476750" y="3228975"/>
          <p14:tracePt t="125478" x="4476750" y="3203575"/>
          <p14:tracePt t="125484" x="4486275" y="3178175"/>
          <p14:tracePt t="125494" x="4503738" y="3144838"/>
          <p14:tracePt t="125500" x="4519613" y="3109913"/>
          <p14:tracePt t="125510" x="4562475" y="3067050"/>
          <p14:tracePt t="125517" x="4579938" y="3041650"/>
          <p14:tracePt t="125528" x="4613275" y="3000375"/>
          <p14:tracePt t="125533" x="4656138" y="2949575"/>
          <p14:tracePt t="125542" x="4706938" y="2897188"/>
          <p14:tracePt t="125549" x="4765675" y="2846388"/>
          <p14:tracePt t="125557" x="4851400" y="2795588"/>
          <p14:tracePt t="125565" x="4935538" y="2752725"/>
          <p14:tracePt t="125573" x="5013325" y="2711450"/>
          <p14:tracePt t="125581" x="5072063" y="2693988"/>
          <p14:tracePt t="125591" x="5106988" y="2686050"/>
          <p14:tracePt t="125601" x="5140325" y="2686050"/>
          <p14:tracePt t="125606" x="5173663" y="2701925"/>
          <p14:tracePt t="125614" x="5191125" y="2727325"/>
          <p14:tracePt t="125621" x="5199063" y="2762250"/>
          <p14:tracePt t="125629" x="5208588" y="2787650"/>
          <p14:tracePt t="125637" x="5208588" y="2820988"/>
          <p14:tracePt t="125646" x="5191125" y="2871788"/>
          <p14:tracePt t="125653" x="5165725" y="2906713"/>
          <p14:tracePt t="125664" x="5148263" y="2949575"/>
          <p14:tracePt t="125669" x="5122863" y="3000375"/>
          <p14:tracePt t="125679" x="5114925" y="3033713"/>
          <p14:tracePt t="125685" x="5106988" y="3051175"/>
          <p14:tracePt t="125695" x="5097463" y="3067050"/>
          <p14:tracePt t="125701" x="5097463" y="3076575"/>
          <p14:tracePt t="125758" x="5089525" y="3067050"/>
          <p14:tracePt t="125765" x="5080000" y="3059113"/>
          <p14:tracePt t="125773" x="5080000" y="3051175"/>
          <p14:tracePt t="125781" x="5072063" y="3041650"/>
          <p14:tracePt t="125822" x="5064125" y="3051175"/>
          <p14:tracePt t="125830" x="5046663" y="3084513"/>
          <p14:tracePt t="125838" x="5038725" y="3101975"/>
          <p14:tracePt t="125849" x="5029200" y="3127375"/>
          <p14:tracePt t="125853" x="5021263" y="3152775"/>
          <p14:tracePt t="125863" x="5003800" y="3178175"/>
          <p14:tracePt t="125870" x="4987925" y="3203575"/>
          <p14:tracePt t="125881" x="4970463" y="3246438"/>
          <p14:tracePt t="125886" x="4953000" y="3271838"/>
          <p14:tracePt t="125898" x="4935538" y="3314700"/>
          <p14:tracePt t="125901" x="4927600" y="3322638"/>
          <p14:tracePt t="125914" x="4927600" y="3340100"/>
          <p14:tracePt t="125917" x="4927600" y="3355975"/>
          <p14:tracePt t="125929" x="4927600" y="3365500"/>
          <p14:tracePt t="125934" x="4919663" y="3382963"/>
          <p14:tracePt t="125944" x="4919663" y="3390900"/>
          <p14:tracePt t="125958" x="4919663" y="3398838"/>
          <p14:tracePt t="125965" x="4910138" y="3398838"/>
          <p14:tracePt t="125981" x="4910138" y="3408363"/>
          <p14:tracePt t="125990" x="4910138" y="3416300"/>
          <p14:tracePt t="125997" x="4910138" y="3424238"/>
          <p14:tracePt t="126005" x="4910138" y="3433763"/>
          <p14:tracePt t="126013" x="4910138" y="3449638"/>
          <p14:tracePt t="126021" x="4910138" y="3459163"/>
          <p14:tracePt t="126030" x="4910138" y="3475038"/>
          <p14:tracePt t="126047" x="4910138" y="3492500"/>
          <p14:tracePt t="126054" x="4910138" y="3509963"/>
          <p14:tracePt t="126069" x="4902200" y="3527425"/>
          <p14:tracePt t="126079" x="4894263" y="3552825"/>
          <p14:tracePt t="126086" x="4884738" y="3586163"/>
          <p14:tracePt t="126095" x="4876800" y="3619500"/>
          <p14:tracePt t="126101" x="4859338" y="3654425"/>
          <p14:tracePt t="126111" x="4843463" y="3687763"/>
          <p14:tracePt t="126118" x="4843463" y="3705225"/>
          <p14:tracePt t="126128" x="4833938" y="3722688"/>
          <p14:tracePt t="126134" x="4826000" y="3748088"/>
          <p14:tracePt t="126145" x="4818063" y="3756025"/>
          <p14:tracePt t="126149" x="4800600" y="3773488"/>
          <p14:tracePt t="126158" x="4800600" y="3798888"/>
          <p14:tracePt t="126165" x="4800600" y="3806825"/>
          <p14:tracePt t="126173" x="4783138" y="3832225"/>
          <p14:tracePt t="126190" x="4775200" y="3841750"/>
          <p14:tracePt t="126197" x="4765675" y="3841750"/>
          <p14:tracePt t="126222" x="4765675" y="3849688"/>
          <p14:tracePt t="126238" x="4757738" y="3849688"/>
          <p14:tracePt t="126246" x="4749800" y="3841750"/>
          <p14:tracePt t="126253" x="4740275" y="3841750"/>
          <p14:tracePt t="126263" x="4724400" y="3824288"/>
          <p14:tracePt t="126270" x="4714875" y="3816350"/>
          <p14:tracePt t="126279" x="4706938" y="3816350"/>
          <p14:tracePt t="126286" x="4689475" y="3806825"/>
          <p14:tracePt t="126295" x="4689475" y="3798888"/>
          <p14:tracePt t="126318" x="4689475" y="3790950"/>
          <p14:tracePt t="126343" x="4681538" y="3781425"/>
          <p14:tracePt t="126349" x="4681538" y="3773488"/>
          <p14:tracePt t="126358" x="4681538" y="3756025"/>
          <p14:tracePt t="126373" x="4681538" y="3748088"/>
          <p14:tracePt t="126381" x="4681538" y="3738563"/>
          <p14:tracePt t="126390" x="4681538" y="3722688"/>
          <p14:tracePt t="126405" x="4673600" y="3713163"/>
          <p14:tracePt t="126413" x="4673600" y="3705225"/>
          <p14:tracePt t="126422" x="4664075" y="3697288"/>
          <p14:tracePt t="126431" x="4664075" y="3687763"/>
          <p14:tracePt t="126447" x="4656138" y="3679825"/>
          <p14:tracePt t="126462" x="4656138" y="3671888"/>
          <p14:tracePt t="126494" x="4656138" y="3662363"/>
          <p14:tracePt t="126501" x="4646613" y="3662363"/>
          <p14:tracePt t="127029" x="4646613" y="3679825"/>
          <p14:tracePt t="127036" x="4646613" y="3687763"/>
          <p14:tracePt t="127044" x="4646613" y="3697288"/>
          <p14:tracePt t="127052" x="4681538" y="3722688"/>
          <p14:tracePt t="127062" x="4689475" y="3730625"/>
          <p14:tracePt t="127068" x="4724400" y="3763963"/>
          <p14:tracePt t="127078" x="4757738" y="3806825"/>
          <p14:tracePt t="127084" x="4765675" y="3806825"/>
          <p14:tracePt t="127094" x="4791075" y="3841750"/>
          <p14:tracePt t="127100" x="4826000" y="3857625"/>
          <p14:tracePt t="127111" x="4833938" y="3875088"/>
          <p14:tracePt t="127116" x="4859338" y="3892550"/>
          <p14:tracePt t="127127" x="4884738" y="3900488"/>
          <p14:tracePt t="127132" x="4910138" y="3925888"/>
          <p14:tracePt t="127140" x="4962525" y="3951288"/>
          <p14:tracePt t="127148" x="5013325" y="3976688"/>
          <p14:tracePt t="127156" x="5072063" y="4002088"/>
          <p14:tracePt t="127165" x="5122863" y="4027488"/>
          <p14:tracePt t="127173" x="5157788" y="4052888"/>
          <p14:tracePt t="127180" x="5191125" y="4062413"/>
          <p14:tracePt t="127188" x="5199063" y="4070350"/>
          <p14:tracePt t="127196" x="5208588" y="4079875"/>
          <p14:tracePt t="127204" x="5224463" y="4079875"/>
          <p14:tracePt t="127253" x="5233988" y="4079875"/>
          <p14:tracePt t="127262" x="5241925" y="4087813"/>
          <p14:tracePt t="127302" x="5249863" y="4087813"/>
          <p14:tracePt t="127318" x="5249863" y="4095750"/>
          <p14:tracePt t="127413" x="5249863" y="4105275"/>
          <p14:tracePt t="127444" x="5259388" y="4113213"/>
          <p14:tracePt t="127452" x="5267325" y="4121150"/>
          <p14:tracePt t="127477" x="5267325" y="4130675"/>
          <p14:tracePt t="127605" x="5259388" y="4130675"/>
          <p14:tracePt t="127620" x="5233988" y="4121150"/>
          <p14:tracePt t="127628" x="5199063" y="4087813"/>
          <p14:tracePt t="127636" x="5173663" y="4062413"/>
          <p14:tracePt t="127645" x="5148263" y="4052888"/>
          <p14:tracePt t="127652" x="5140325" y="4044950"/>
          <p14:tracePt t="127662" x="5106988" y="4037013"/>
          <p14:tracePt t="127669" x="5080000" y="4027488"/>
          <p14:tracePt t="127678" x="5054600" y="4002088"/>
          <p14:tracePt t="127685" x="5029200" y="3986213"/>
          <p14:tracePt t="127695" x="5029200" y="3976688"/>
          <p14:tracePt t="127700" x="5013325" y="3960813"/>
          <p14:tracePt t="127710" x="5003800" y="3960813"/>
          <p14:tracePt t="127717" x="4978400" y="3943350"/>
          <p14:tracePt t="127727" x="4953000" y="3900488"/>
          <p14:tracePt t="127733" x="4935538" y="3857625"/>
          <p14:tracePt t="127744" x="4919663" y="3849688"/>
          <p14:tracePt t="127749" x="4919663" y="3841750"/>
          <p14:tracePt t="127759" x="4919663" y="3832225"/>
          <p14:tracePt t="127765" x="4902200" y="3806825"/>
          <p14:tracePt t="127772" x="4884738" y="3781425"/>
          <p14:tracePt t="127781" x="4884738" y="3756025"/>
          <p14:tracePt t="127789" x="4884738" y="3748088"/>
          <p14:tracePt t="127813" x="4868863" y="3748088"/>
          <p14:tracePt t="127829" x="4851400" y="3756025"/>
          <p14:tracePt t="127837" x="4833938" y="3756025"/>
          <p14:tracePt t="127845" x="4818063" y="3773488"/>
          <p14:tracePt t="127862" x="4808538" y="3781425"/>
          <p14:tracePt t="127894" x="4800600" y="3790950"/>
          <p14:tracePt t="127926" x="4791075" y="3790950"/>
          <p14:tracePt t="127932" x="4783138" y="3790950"/>
          <p14:tracePt t="127956" x="4775200" y="3790950"/>
          <p14:tracePt t="127972" x="4765675" y="3790950"/>
          <p14:tracePt t="127988" x="4757738" y="3790950"/>
          <p14:tracePt t="128004" x="4749800" y="3781425"/>
          <p14:tracePt t="128012" x="4740275" y="3781425"/>
          <p14:tracePt t="128020" x="4724400" y="3763963"/>
          <p14:tracePt t="128028" x="4714875" y="3756025"/>
          <p14:tracePt t="128036" x="4706938" y="3756025"/>
          <p14:tracePt t="128045" x="4706938" y="3748088"/>
          <p14:tracePt t="128068" x="4706938" y="3738563"/>
          <p14:tracePt t="128125" x="4706938" y="3748088"/>
          <p14:tracePt t="128137" x="4714875" y="3763963"/>
          <p14:tracePt t="128145" x="4732338" y="3798888"/>
          <p14:tracePt t="128153" x="4783138" y="3867150"/>
          <p14:tracePt t="128162" x="4843463" y="3925888"/>
          <p14:tracePt t="128169" x="4894263" y="3976688"/>
          <p14:tracePt t="128178" x="4935538" y="4019550"/>
          <p14:tracePt t="128184" x="4978400" y="4062413"/>
          <p14:tracePt t="128194" x="5021263" y="4095750"/>
          <p14:tracePt t="128200" x="5064125" y="4146550"/>
          <p14:tracePt t="128210" x="5114925" y="4197350"/>
          <p14:tracePt t="128216" x="5157788" y="4257675"/>
          <p14:tracePt t="128227" x="5199063" y="4291013"/>
          <p14:tracePt t="128232" x="5233988" y="4325938"/>
          <p14:tracePt t="128243" x="5267325" y="4368800"/>
          <p14:tracePt t="128248" x="5292725" y="4394200"/>
          <p14:tracePt t="128256" x="5327650" y="4427538"/>
          <p14:tracePt t="128264" x="5353050" y="4460875"/>
          <p14:tracePt t="128272" x="5378450" y="4495800"/>
          <p14:tracePt t="128280" x="5421313" y="4529138"/>
          <p14:tracePt t="128288" x="5454650" y="4564063"/>
          <p14:tracePt t="128296" x="5487988" y="4589463"/>
          <p14:tracePt t="128304" x="5497513" y="4605338"/>
          <p14:tracePt t="128312" x="5505450" y="4614863"/>
          <p14:tracePt t="128320" x="5505450" y="4622800"/>
          <p14:tracePt t="128435" x="5505450" y="4614863"/>
          <p14:tracePt t="128442" x="5497513" y="4589463"/>
          <p14:tracePt t="128451" x="5480050" y="4564063"/>
          <p14:tracePt t="128459" x="5454650" y="4513263"/>
          <p14:tracePt t="128467" x="5437188" y="4470400"/>
          <p14:tracePt t="128474" x="5403850" y="4410075"/>
          <p14:tracePt t="128482" x="5343525" y="4316413"/>
          <p14:tracePt t="128489" x="5276850" y="4206875"/>
          <p14:tracePt t="128497" x="5183188" y="4087813"/>
          <p14:tracePt t="128505" x="5089525" y="3976688"/>
          <p14:tracePt t="128513" x="4970463" y="3832225"/>
          <p14:tracePt t="128520" x="4876800" y="3730625"/>
          <p14:tracePt t="128528" x="4791075" y="3629025"/>
          <p14:tracePt t="128536" x="4732338" y="3543300"/>
          <p14:tracePt t="128545" x="4664075" y="3459163"/>
          <p14:tracePt t="128552" x="4613275" y="3382963"/>
          <p14:tracePt t="128561" x="4570413" y="3322638"/>
          <p14:tracePt t="128568" x="4545013" y="3279775"/>
          <p14:tracePt t="128584" x="4519613" y="3246438"/>
          <p14:tracePt t="128594" x="4503738" y="3221038"/>
          <p14:tracePt t="128600" x="4494213" y="3203575"/>
          <p14:tracePt t="128611" x="4486275" y="3170238"/>
          <p14:tracePt t="128616" x="4468813" y="3160713"/>
          <p14:tracePt t="128626" x="4468813" y="3152775"/>
          <p14:tracePt t="128632" x="4460875" y="3152775"/>
          <p14:tracePt t="128704" x="4486275" y="3170238"/>
          <p14:tracePt t="128712" x="4503738" y="3186113"/>
          <p14:tracePt t="128720" x="4529138" y="3203575"/>
          <p14:tracePt t="128728" x="4554538" y="3211513"/>
          <p14:tracePt t="128737" x="4595813" y="3221038"/>
          <p14:tracePt t="128744" x="4673600" y="3221038"/>
          <p14:tracePt t="128753" x="4783138" y="3228975"/>
          <p14:tracePt t="128761" x="4910138" y="3228975"/>
          <p14:tracePt t="128769" x="5064125" y="3228975"/>
          <p14:tracePt t="128777" x="5208588" y="3238500"/>
          <p14:tracePt t="128784" x="5353050" y="3238500"/>
          <p14:tracePt t="128794" x="5487988" y="3238500"/>
          <p14:tracePt t="128800" x="5616575" y="3238500"/>
          <p14:tracePt t="128811" x="5718175" y="3238500"/>
          <p14:tracePt t="128816" x="5794375" y="3238500"/>
          <p14:tracePt t="128826" x="5862638" y="3238500"/>
          <p14:tracePt t="128832" x="5921375" y="3238500"/>
          <p14:tracePt t="128843" x="5930900" y="3238500"/>
          <p14:tracePt t="128848" x="5956300" y="3238500"/>
          <p14:tracePt t="128856" x="5972175" y="3238500"/>
          <p14:tracePt t="128864" x="5981700" y="3238500"/>
          <p14:tracePt t="128895" x="5989638" y="3238500"/>
          <p14:tracePt t="128905" x="5997575" y="3238500"/>
          <p14:tracePt t="129000" x="5997575" y="3246438"/>
          <p14:tracePt t="129009" x="5989638" y="3246438"/>
          <p14:tracePt t="129016" x="5981700" y="3263900"/>
          <p14:tracePt t="129026" x="5964238" y="3271838"/>
          <p14:tracePt t="129032" x="5930900" y="3279775"/>
          <p14:tracePt t="129042" x="5913438" y="3289300"/>
          <p14:tracePt t="129048" x="5853113" y="3305175"/>
          <p14:tracePt t="129056" x="5786438" y="3330575"/>
          <p14:tracePt t="129064" x="5683250" y="3355975"/>
          <p14:tracePt t="129072" x="5548313" y="3398838"/>
          <p14:tracePt t="129080" x="5368925" y="3433763"/>
          <p14:tracePt t="129089" x="5191125" y="3467100"/>
          <p14:tracePt t="129097" x="4995863" y="3492500"/>
          <p14:tracePt t="129105" x="4843463" y="3517900"/>
          <p14:tracePt t="129112" x="4714875" y="3527425"/>
          <p14:tracePt t="129120" x="4613275" y="3535363"/>
          <p14:tracePt t="129128" x="4545013" y="3535363"/>
          <p14:tracePt t="129137" x="4511675" y="3535363"/>
          <p14:tracePt t="129144" x="4486275" y="3535363"/>
          <p14:tracePt t="129153" x="4476750" y="3535363"/>
          <p14:tracePt t="129161" x="4468813" y="3527425"/>
          <p14:tracePt t="129169" x="4460875" y="3517900"/>
          <p14:tracePt t="129194" x="4460875" y="3509963"/>
          <p14:tracePt t="129283" x="4468813" y="3509963"/>
          <p14:tracePt t="129290" x="4486275" y="3509963"/>
          <p14:tracePt t="129298" x="4511675" y="3527425"/>
          <p14:tracePt t="129307" x="4570413" y="3543300"/>
          <p14:tracePt t="129316" x="4664075" y="3552825"/>
          <p14:tracePt t="129321" x="4749800" y="3552825"/>
          <p14:tracePt t="129330" x="4859338" y="3552825"/>
          <p14:tracePt t="129337" x="5003800" y="3535363"/>
          <p14:tracePt t="129346" x="5165725" y="3502025"/>
          <p14:tracePt t="129353" x="5327650" y="3459163"/>
          <p14:tracePt t="129362" x="5472113" y="3416300"/>
          <p14:tracePt t="129369" x="5573713" y="3373438"/>
          <p14:tracePt t="129378" x="5632450" y="3322638"/>
          <p14:tracePt t="129385" x="5675313" y="3271838"/>
          <p14:tracePt t="129395" x="5692775" y="3211513"/>
          <p14:tracePt t="129401" x="5692775" y="3144838"/>
          <p14:tracePt t="129411" x="5683250" y="3059113"/>
          <p14:tracePt t="129417" x="5657850" y="2982913"/>
          <p14:tracePt t="129427" x="5591175" y="2881313"/>
          <p14:tracePt t="129433" x="5522913" y="2770188"/>
          <p14:tracePt t="129443" x="5446713" y="2686050"/>
          <p14:tracePt t="129448" x="5353050" y="2582863"/>
          <p14:tracePt t="129456" x="5249863" y="2489200"/>
          <p14:tracePt t="129464" x="5148263" y="2413000"/>
          <p14:tracePt t="129472" x="5080000" y="2344738"/>
          <p14:tracePt t="129480" x="5013325" y="2286000"/>
          <p14:tracePt t="129488" x="4962525" y="2227263"/>
          <p14:tracePt t="129496" x="4935538" y="2192338"/>
          <p14:tracePt t="129504" x="4927600" y="2174875"/>
          <p14:tracePt t="129560" x="4935538" y="2200275"/>
          <p14:tracePt t="129568" x="4935538" y="2217738"/>
          <p14:tracePt t="129577" x="4935538" y="2252663"/>
          <p14:tracePt t="129586" x="4935538" y="2319338"/>
          <p14:tracePt t="129593" x="4919663" y="2422525"/>
          <p14:tracePt t="129601" x="4894263" y="2557463"/>
          <p14:tracePt t="129610" x="4851400" y="2752725"/>
          <p14:tracePt t="129616" x="4800600" y="2982913"/>
          <p14:tracePt t="129626" x="4732338" y="3238500"/>
          <p14:tracePt t="129633" x="4646613" y="3475038"/>
          <p14:tracePt t="129643" x="4587875" y="3662363"/>
          <p14:tracePt t="129649" x="4529138" y="3806825"/>
          <p14:tracePt t="129657" x="4476750" y="3900488"/>
          <p14:tracePt t="129665" x="4451350" y="3960813"/>
          <p14:tracePt t="129674" x="4451350" y="3976688"/>
          <p14:tracePt t="129768" x="4451350" y="3986213"/>
          <p14:tracePt t="129776" x="4468813" y="3986213"/>
          <p14:tracePt t="129785" x="4494213" y="3986213"/>
          <p14:tracePt t="129793" x="4511675" y="3994150"/>
          <p14:tracePt t="129801" x="4545013" y="4002088"/>
          <p14:tracePt t="129810" x="4613275" y="4037013"/>
          <p14:tracePt t="129816" x="4714875" y="4070350"/>
          <p14:tracePt t="129826" x="4843463" y="4113213"/>
          <p14:tracePt t="129833" x="5072063" y="4164013"/>
          <p14:tracePt t="129841" x="5327650" y="4232275"/>
          <p14:tracePt t="129849" x="5607050" y="4333875"/>
          <p14:tracePt t="129859" x="5837238" y="4460875"/>
          <p14:tracePt t="129864" x="5989638" y="4546600"/>
          <p14:tracePt t="129873" x="6083300" y="4614863"/>
          <p14:tracePt t="129894" x="6151563" y="4673600"/>
          <p14:tracePt t="129896" x="6151563" y="4691063"/>
          <p14:tracePt t="129978" x="6151563" y="4673600"/>
          <p14:tracePt t="129986" x="6142038" y="4673600"/>
          <p14:tracePt t="129996" x="6142038" y="4665663"/>
          <p14:tracePt t="130002" x="6126163" y="4622800"/>
          <p14:tracePt t="130013" x="6108700" y="4605338"/>
          <p14:tracePt t="130017" x="6075363" y="4564063"/>
          <p14:tracePt t="130027" x="6032500" y="4529138"/>
          <p14:tracePt t="130032" x="5981700" y="4486275"/>
          <p14:tracePt t="130042" x="5905500" y="4435475"/>
          <p14:tracePt t="130048" x="5837238" y="4368800"/>
          <p14:tracePt t="130056" x="5735638" y="4283075"/>
          <p14:tracePt t="130064" x="5624513" y="4171950"/>
          <p14:tracePt t="130072" x="5497513" y="4052888"/>
          <p14:tracePt t="130080" x="5327650" y="3908425"/>
          <p14:tracePt t="130088" x="5173663" y="3773488"/>
          <p14:tracePt t="130096" x="5021263" y="3619500"/>
          <p14:tracePt t="130104" x="4868863" y="3459163"/>
          <p14:tracePt t="130112" x="4783138" y="3373438"/>
          <p14:tracePt t="130120" x="4706938" y="3314700"/>
          <p14:tracePt t="130128" x="4638675" y="3254375"/>
          <p14:tracePt t="130136" x="4605338" y="3211513"/>
          <p14:tracePt t="130152" x="4595813" y="3203575"/>
          <p14:tracePt t="130217" x="4595813" y="3195638"/>
          <p14:tracePt t="130226" x="4595813" y="3186113"/>
          <p14:tracePt t="130233" x="4587875" y="3178175"/>
          <p14:tracePt t="130249" x="4587875" y="3160713"/>
          <p14:tracePt t="130258" x="4579938" y="3152775"/>
          <p14:tracePt t="130274" x="4570413" y="3152775"/>
          <p14:tracePt t="130347" x="4579938" y="3178175"/>
          <p14:tracePt t="130354" x="4605338" y="3195638"/>
          <p14:tracePt t="130364" x="4630738" y="3211513"/>
          <p14:tracePt t="130370" x="4689475" y="3238500"/>
          <p14:tracePt t="130380" x="4757738" y="3254375"/>
          <p14:tracePt t="130386" x="4843463" y="3271838"/>
          <p14:tracePt t="130395" x="4935538" y="3289300"/>
          <p14:tracePt t="130401" x="5013325" y="3297238"/>
          <p14:tracePt t="130411" x="5114925" y="3330575"/>
          <p14:tracePt t="130417" x="5199063" y="3340100"/>
          <p14:tracePt t="130426" x="5276850" y="3348038"/>
          <p14:tracePt t="130433" x="5360988" y="3365500"/>
          <p14:tracePt t="130443" x="5437188" y="3373438"/>
          <p14:tracePt t="130449" x="5497513" y="3382963"/>
          <p14:tracePt t="130457" x="5556250" y="3382963"/>
          <p14:tracePt t="130465" x="5599113" y="3382963"/>
          <p14:tracePt t="130474" x="5649913" y="3382963"/>
          <p14:tracePt t="130481" x="5675313" y="3373438"/>
          <p14:tracePt t="130488" x="5718175" y="3365500"/>
          <p14:tracePt t="130496" x="5726113" y="3348038"/>
          <p14:tracePt t="130505" x="5735638" y="3348038"/>
          <p14:tracePt t="130513" x="5751513" y="3330575"/>
          <p14:tracePt t="130521" x="5761038" y="3322638"/>
          <p14:tracePt t="130529" x="5776913" y="3305175"/>
          <p14:tracePt t="130537" x="5802313" y="3297238"/>
          <p14:tracePt t="130545" x="5845175" y="3279775"/>
          <p14:tracePt t="130553" x="5880100" y="3271838"/>
          <p14:tracePt t="130561" x="5921375" y="3263900"/>
          <p14:tracePt t="130571" x="5946775" y="3254375"/>
          <p14:tracePt t="130578" x="5956300" y="3254375"/>
          <p14:tracePt t="130586" x="5964238" y="3254375"/>
          <p14:tracePt t="130603" x="5972175" y="3263900"/>
          <p14:tracePt t="130612" x="5981700" y="3263900"/>
          <p14:tracePt t="130619" x="5989638" y="3279775"/>
          <p14:tracePt t="130634" x="5989638" y="3289300"/>
          <p14:tracePt t="130646" x="5997575" y="3297238"/>
          <p14:tracePt t="130650" x="6015038" y="3305175"/>
          <p14:tracePt t="130663" x="6032500" y="3314700"/>
          <p14:tracePt t="130666" x="6040438" y="3314700"/>
          <p14:tracePt t="130679" x="6049963" y="3314700"/>
          <p14:tracePt t="130683" x="6075363" y="3340100"/>
          <p14:tracePt t="130689" x="6091238" y="3340100"/>
          <p14:tracePt t="130697" x="6100763" y="3348038"/>
          <p14:tracePt t="130857" x="6108700" y="3348038"/>
          <p14:tracePt t="130865" x="6116638" y="3348038"/>
          <p14:tracePt t="130954" x="6116638" y="3365500"/>
          <p14:tracePt t="130962" x="6116638" y="3373438"/>
          <p14:tracePt t="130970" x="6126163" y="3382963"/>
          <p14:tracePt t="130980" x="6126163" y="3390900"/>
          <p14:tracePt t="130986" x="6134100" y="3390900"/>
          <p14:tracePt t="130997" x="6142038" y="3398838"/>
          <p14:tracePt t="131001" x="6142038" y="3408363"/>
          <p14:tracePt t="131017" x="6151563" y="3408363"/>
          <p14:tracePt t="131027" x="6151563" y="3416300"/>
          <p14:tracePt t="131033" x="6159500" y="3416300"/>
          <p14:tracePt t="131045" x="6167438" y="3424238"/>
          <p14:tracePt t="131049" x="6184900" y="3449638"/>
          <p14:tracePt t="131059" x="6202363" y="3459163"/>
          <p14:tracePt t="131065" x="6227763" y="3502025"/>
          <p14:tracePt t="131076" x="6253163" y="3527425"/>
          <p14:tracePt t="131081" x="6286500" y="3560763"/>
          <p14:tracePt t="131089" x="6329363" y="3578225"/>
          <p14:tracePt t="131097" x="6380163" y="3611563"/>
          <p14:tracePt t="131105" x="6440488" y="3636963"/>
          <p14:tracePt t="131113" x="6508750" y="3662363"/>
          <p14:tracePt t="131121" x="6584950" y="3679825"/>
          <p14:tracePt t="131129" x="6678613" y="3705225"/>
          <p14:tracePt t="131137" x="6770688" y="3722688"/>
          <p14:tracePt t="131146" x="6848475" y="3730625"/>
          <p14:tracePt t="131153" x="6924675" y="3738563"/>
          <p14:tracePt t="131162" x="6992938" y="3738563"/>
          <p14:tracePt t="131169" x="7043738" y="3738563"/>
          <p14:tracePt t="131178" x="7094538" y="3738563"/>
          <p14:tracePt t="131185" x="7137400" y="3738563"/>
          <p14:tracePt t="131195" x="7188200" y="3738563"/>
          <p14:tracePt t="131201" x="7221538" y="3738563"/>
          <p14:tracePt t="131210" x="7256463" y="3730625"/>
          <p14:tracePt t="131217" x="7289800" y="3713163"/>
          <p14:tracePt t="131229" x="7297738" y="3713163"/>
          <p14:tracePt t="131237" x="7307263" y="3713163"/>
          <p14:tracePt t="131245" x="7315200" y="3713163"/>
          <p14:tracePt t="131253" x="7323138" y="3730625"/>
          <p14:tracePt t="131261" x="7332663" y="3763963"/>
          <p14:tracePt t="131269" x="7332663" y="3781425"/>
          <p14:tracePt t="131279" x="7332663" y="3824288"/>
          <p14:tracePt t="131285" x="7340600" y="3883025"/>
          <p14:tracePt t="131295" x="7358063" y="3976688"/>
          <p14:tracePt t="131301" x="7383463" y="4070350"/>
          <p14:tracePt t="131311" x="7391400" y="4156075"/>
          <p14:tracePt t="131317" x="7400925" y="4257675"/>
          <p14:tracePt t="131327" x="7408863" y="4359275"/>
          <p14:tracePt t="131333" x="7426325" y="4478338"/>
          <p14:tracePt t="131343" x="7434263" y="4589463"/>
          <p14:tracePt t="131349" x="7442200" y="4716463"/>
          <p14:tracePt t="131361" x="7442200" y="4818063"/>
          <p14:tracePt t="131365" x="7442200" y="4919663"/>
          <p14:tracePt t="131376" x="7442200" y="5030788"/>
          <p14:tracePt t="131381" x="7451725" y="5132388"/>
          <p14:tracePt t="131389" x="7477125" y="5226050"/>
          <p14:tracePt t="131397" x="7502525" y="5337175"/>
          <p14:tracePt t="131405" x="7527925" y="5438775"/>
          <p14:tracePt t="131413" x="7535863" y="5540375"/>
          <p14:tracePt t="131421" x="7545388" y="5659438"/>
          <p14:tracePt t="131429" x="7561263" y="5745163"/>
          <p14:tracePt t="131437" x="7570788" y="5829300"/>
          <p14:tracePt t="131445" x="7578725" y="5897563"/>
          <p14:tracePt t="131453" x="7586663" y="5965825"/>
          <p14:tracePt t="131462" x="7586663" y="6008688"/>
          <p14:tracePt t="131469" x="7586663" y="6049963"/>
          <p14:tracePt t="131478" x="7586663" y="6084888"/>
          <p14:tracePt t="131485" x="7586663" y="6110288"/>
          <p14:tracePt t="131495" x="7578725" y="6135688"/>
          <p14:tracePt t="131501" x="7570788" y="6153150"/>
          <p14:tracePt t="131511" x="7553325" y="6161088"/>
          <p14:tracePt t="131517" x="7535863" y="6178550"/>
          <p14:tracePt t="131527" x="7527925" y="6178550"/>
          <p14:tracePt t="131532" x="7510463" y="6194425"/>
          <p14:tracePt t="131542" x="7485063" y="6221413"/>
          <p14:tracePt t="131548" x="7451725" y="6254750"/>
          <p14:tracePt t="131559" x="7434263" y="6262688"/>
          <p14:tracePt t="131564" x="7400925" y="6297613"/>
          <p14:tracePt t="131572" x="7340600" y="6338888"/>
          <p14:tracePt t="131580" x="7281863" y="6373813"/>
          <p14:tracePt t="131588" x="7221538" y="6407150"/>
          <p14:tracePt t="131596" x="7145338" y="6442075"/>
          <p14:tracePt t="131604" x="7069138" y="6483350"/>
          <p14:tracePt t="131614" x="6983413" y="6510338"/>
          <p14:tracePt t="131620" x="6915150" y="6526213"/>
          <p14:tracePt t="131628" x="6856413" y="6543675"/>
          <p14:tracePt t="131636" x="6805613" y="6561138"/>
          <p14:tracePt t="131645" x="6797675" y="6561138"/>
          <p14:tracePt t="131652" x="6788150" y="6577013"/>
          <p14:tracePt t="131668" x="6770688" y="6586538"/>
          <p14:tracePt t="131677" x="6762750" y="6594475"/>
          <p14:tracePt t="131685" x="6729413" y="6602413"/>
          <p14:tracePt t="131694" x="6711950" y="6611938"/>
          <p14:tracePt t="131701" x="6686550" y="6627813"/>
          <p14:tracePt t="131710" x="6669088" y="6627813"/>
          <p14:tracePt t="131716" x="6661150" y="6637338"/>
          <p14:tracePt t="131727" x="6635750" y="6637338"/>
          <p14:tracePt t="131732" x="6610350" y="6645275"/>
          <p14:tracePt t="131743" x="6584950" y="6645275"/>
          <p14:tracePt t="131748" x="6567488" y="6645275"/>
          <p14:tracePt t="131758" x="6550025" y="6645275"/>
          <p14:tracePt t="131773" x="6534150" y="6645275"/>
          <p14:tracePt t="131780" x="6524625" y="6645275"/>
          <p14:tracePt t="131870" x="6516688" y="6645275"/>
          <p14:tracePt t="131932" x="6508750" y="6645275"/>
          <p14:tracePt t="131973" x="6499225" y="6645275"/>
          <p14:tracePt t="131980" x="6465888" y="6611938"/>
          <p14:tracePt t="131989" x="6456363" y="6577013"/>
          <p14:tracePt t="131997" x="6397625" y="6518275"/>
          <p14:tracePt t="132005" x="6329363" y="6424613"/>
          <p14:tracePt t="132013" x="6245225" y="6297613"/>
          <p14:tracePt t="132021" x="6126163" y="6092825"/>
          <p14:tracePt t="132029" x="6032500" y="5872163"/>
          <p14:tracePt t="132037" x="5905500" y="5583238"/>
          <p14:tracePt t="132046" x="5819775" y="5302250"/>
          <p14:tracePt t="132053" x="5743575" y="5030788"/>
          <p14:tracePt t="132062" x="5675313" y="4733925"/>
          <p14:tracePt t="132069" x="5599113" y="4419600"/>
          <p14:tracePt t="132078" x="5522913" y="4095750"/>
          <p14:tracePt t="132085" x="5446713" y="3773488"/>
          <p14:tracePt t="132095" x="5378450" y="3527425"/>
          <p14:tracePt t="132101" x="5310188" y="3289300"/>
          <p14:tracePt t="132111" x="5259388" y="3127375"/>
          <p14:tracePt t="132117" x="5173663" y="2974975"/>
          <p14:tracePt t="132127" x="5106988" y="2881313"/>
          <p14:tracePt t="132133" x="5046663" y="2813050"/>
          <p14:tracePt t="132143" x="4995863" y="2770188"/>
          <p14:tracePt t="132149" x="4962525" y="2744788"/>
          <p14:tracePt t="132160" x="4935538" y="2727325"/>
          <p14:tracePt t="132165" x="4927600" y="2719388"/>
          <p14:tracePt t="132181" x="4927600" y="2711450"/>
          <p14:tracePt t="132190" x="4919663" y="2711450"/>
          <p14:tracePt t="132197" x="4919663" y="2701925"/>
          <p14:tracePt t="132205" x="4919663" y="2693988"/>
          <p14:tracePt t="132221" x="4910138" y="2693988"/>
          <p14:tracePt t="132229" x="4910138" y="2686050"/>
          <p14:tracePt t="132237" x="4902200" y="2676525"/>
          <p14:tracePt t="132245" x="4902200" y="2660650"/>
          <p14:tracePt t="132253" x="4902200" y="2651125"/>
          <p14:tracePt t="132261" x="4902200" y="2643188"/>
          <p14:tracePt t="132269" x="4902200" y="2633663"/>
          <p14:tracePt t="132302" x="4902200" y="2625725"/>
          <p14:tracePt t="132310" x="4902200" y="2617788"/>
          <p14:tracePt t="132317" x="4894263" y="2617788"/>
          <p14:tracePt t="132328" x="4876800" y="2617788"/>
          <p14:tracePt t="132333" x="4843463" y="2608263"/>
          <p14:tracePt t="132343" x="4818063" y="2608263"/>
          <p14:tracePt t="132360" x="4800600" y="2600325"/>
          <p14:tracePt t="132366" x="4791075" y="2600325"/>
          <p14:tracePt t="132381" x="4775200" y="2608263"/>
          <p14:tracePt t="132390" x="4765675" y="2617788"/>
          <p14:tracePt t="132397" x="4757738" y="2643188"/>
          <p14:tracePt t="132405" x="4757738" y="2668588"/>
          <p14:tracePt t="132413" x="4757738" y="2686050"/>
          <p14:tracePt t="132422" x="4757738" y="2701925"/>
          <p14:tracePt t="132429" x="4757738" y="2727325"/>
          <p14:tracePt t="132438" x="4757738" y="2770188"/>
          <p14:tracePt t="132445" x="4757738" y="2830513"/>
          <p14:tracePt t="132453" x="4775200" y="2897188"/>
          <p14:tracePt t="132462" x="4800600" y="2957513"/>
          <p14:tracePt t="132469" x="4818063" y="3016250"/>
          <p14:tracePt t="132479" x="4833938" y="3084513"/>
          <p14:tracePt t="132485" x="4843463" y="3135313"/>
          <p14:tracePt t="132495" x="4843463" y="3144838"/>
          <p14:tracePt t="132502" x="4851400" y="3170238"/>
          <p14:tracePt t="132511" x="4859338" y="3170238"/>
          <p14:tracePt t="132517" x="4859338" y="3178175"/>
          <p14:tracePt t="132575" x="4868863" y="3178175"/>
          <p14:tracePt t="132598" x="4876800" y="3178175"/>
          <p14:tracePt t="132611" x="4910138" y="3186113"/>
          <p14:tracePt t="132615" x="4919663" y="3186113"/>
          <p14:tracePt t="132627" x="4927600" y="3186113"/>
          <p14:tracePt t="132630" x="4953000" y="3195638"/>
          <p14:tracePt t="132636" x="4962525" y="3203575"/>
          <p14:tracePt t="132644" x="4978400" y="3203575"/>
          <p14:tracePt t="132653" x="5013325" y="3203575"/>
          <p14:tracePt t="132660" x="5046663" y="3203575"/>
          <p14:tracePt t="132669" x="5080000" y="3203575"/>
          <p14:tracePt t="132676" x="5097463" y="3195638"/>
          <p14:tracePt t="132685" x="5140325" y="3186113"/>
          <p14:tracePt t="132693" x="5208588" y="3186113"/>
          <p14:tracePt t="132701" x="5276850" y="3186113"/>
          <p14:tracePt t="132710" x="5343525" y="3186113"/>
          <p14:tracePt t="132717" x="5411788" y="3186113"/>
          <p14:tracePt t="132726" x="5480050" y="3186113"/>
          <p14:tracePt t="132733" x="5538788" y="3186113"/>
          <p14:tracePt t="132743" x="5581650" y="3195638"/>
          <p14:tracePt t="132749" x="5616575" y="3203575"/>
          <p14:tracePt t="132759" x="5657850" y="3203575"/>
          <p14:tracePt t="132765" x="5692775" y="3211513"/>
          <p14:tracePt t="132776" x="5726113" y="3221038"/>
          <p14:tracePt t="132782" x="5761038" y="3228975"/>
          <p14:tracePt t="132789" x="5786438" y="3238500"/>
          <p14:tracePt t="132797" x="5811838" y="3238500"/>
          <p14:tracePt t="132805" x="5845175" y="3246438"/>
          <p14:tracePt t="132813" x="5853113" y="3246438"/>
          <p14:tracePt t="132821" x="5888038" y="3254375"/>
          <p14:tracePt t="132829" x="5905500" y="3263900"/>
          <p14:tracePt t="132837" x="5930900" y="3263900"/>
          <p14:tracePt t="132845" x="5946775" y="3263900"/>
          <p14:tracePt t="132853" x="5956300" y="3263900"/>
          <p14:tracePt t="132861" x="5964238" y="3279775"/>
          <p14:tracePt t="132869" x="5972175" y="3279775"/>
          <p14:tracePt t="132894" x="5981700" y="3279775"/>
          <p14:tracePt t="132909" x="5989638" y="3297238"/>
          <p14:tracePt t="132926" x="6015038" y="3305175"/>
          <p14:tracePt t="132933" x="6032500" y="3314700"/>
          <p14:tracePt t="132943" x="6049963" y="3314700"/>
          <p14:tracePt t="132948" x="6065838" y="3322638"/>
          <p14:tracePt t="132959" x="6075363" y="3330575"/>
          <p14:tracePt t="133005" x="6083300" y="3340100"/>
          <p14:tracePt t="133135" x="6083300" y="3330575"/>
          <p14:tracePt t="133151" x="6083300" y="3314700"/>
          <p14:tracePt t="133159" x="6083300" y="3279775"/>
          <p14:tracePt t="133166" x="6083300" y="3263900"/>
          <p14:tracePt t="133175" x="6083300" y="3228975"/>
          <p14:tracePt t="133182" x="6091238" y="3195638"/>
          <p14:tracePt t="133192" x="6100763" y="3160713"/>
          <p14:tracePt t="133198" x="6108700" y="3127375"/>
          <p14:tracePt t="133207" x="6126163" y="3084513"/>
          <p14:tracePt t="133215" x="6142038" y="3025775"/>
          <p14:tracePt t="133223" x="6159500" y="2974975"/>
          <p14:tracePt t="133230" x="6176963" y="2914650"/>
          <p14:tracePt t="133237" x="6194425" y="2863850"/>
          <p14:tracePt t="133245" x="6219825" y="2820988"/>
          <p14:tracePt t="133253" x="6227763" y="2787650"/>
          <p14:tracePt t="133263" x="6245225" y="2744788"/>
          <p14:tracePt t="133269" x="6261100" y="2711450"/>
          <p14:tracePt t="133279" x="6278563" y="2668588"/>
          <p14:tracePt t="133285" x="6286500" y="2643188"/>
          <p14:tracePt t="133342" x="6286500" y="2651125"/>
          <p14:tracePt t="133350" x="6286500" y="2686050"/>
          <p14:tracePt t="133359" x="6286500" y="2719388"/>
          <p14:tracePt t="133366" x="6286500" y="2762250"/>
          <p14:tracePt t="133377" x="6278563" y="2813050"/>
          <p14:tracePt t="133382" x="6270625" y="2863850"/>
          <p14:tracePt t="133390" x="6261100" y="2914650"/>
          <p14:tracePt t="133398" x="6253163" y="2990850"/>
          <p14:tracePt t="133405" x="6245225" y="3059113"/>
          <p14:tracePt t="133413" x="6235700" y="3127375"/>
          <p14:tracePt t="133421" x="6235700" y="3186113"/>
          <p14:tracePt t="133429" x="6235700" y="3254375"/>
          <p14:tracePt t="133437" x="6235700" y="3322638"/>
          <p14:tracePt t="133444" x="6235700" y="3355975"/>
          <p14:tracePt t="133453" x="6235700" y="3382963"/>
          <p14:tracePt t="133551" x="6235700" y="3398838"/>
          <p14:tracePt t="133558" x="6235700" y="3416300"/>
          <p14:tracePt t="133566" x="6235700" y="3433763"/>
          <p14:tracePt t="133582" x="6235700" y="3449638"/>
          <p14:tracePt t="133591" x="6245225" y="3467100"/>
          <p14:tracePt t="133606" x="6245225" y="3484563"/>
          <p14:tracePt t="133617" x="6245225" y="3502025"/>
          <p14:tracePt t="133624" x="6253163" y="3535363"/>
          <p14:tracePt t="133636" x="6253163" y="3560763"/>
          <p14:tracePt t="133644" x="6253163" y="3568700"/>
          <p14:tracePt t="133653" x="6261100" y="3603625"/>
          <p14:tracePt t="133660" x="6270625" y="3611563"/>
          <p14:tracePt t="133742" x="6261100" y="3611563"/>
          <p14:tracePt t="133750" x="6253163" y="3611563"/>
          <p14:tracePt t="133760" x="6227763" y="3603625"/>
          <p14:tracePt t="133765" x="6202363" y="3594100"/>
          <p14:tracePt t="133778" x="6176963" y="3586163"/>
          <p14:tracePt t="133782" x="6116638" y="3568700"/>
          <p14:tracePt t="133791" x="6040438" y="3552825"/>
          <p14:tracePt t="133799" x="5921375" y="3543300"/>
          <p14:tracePt t="133806" x="5794375" y="3527425"/>
          <p14:tracePt t="133814" x="5632450" y="3475038"/>
          <p14:tracePt t="133821" x="5480050" y="3441700"/>
          <p14:tracePt t="133829" x="5353050" y="3408363"/>
          <p14:tracePt t="133838" x="5241925" y="3373438"/>
          <p14:tracePt t="133846" x="5157788" y="3355975"/>
          <p14:tracePt t="133853" x="5097463" y="3330575"/>
          <p14:tracePt t="133863" x="5064125" y="3314700"/>
          <p14:tracePt t="133869" x="5046663" y="3305175"/>
          <p14:tracePt t="133878" x="5046663" y="3297238"/>
          <p14:tracePt t="133885" x="5046663" y="3289300"/>
          <p14:tracePt t="133894" x="5046663" y="3279775"/>
          <p14:tracePt t="133901" x="5046663" y="3254375"/>
          <p14:tracePt t="133911" x="5046663" y="3238500"/>
          <p14:tracePt t="133917" x="5046663" y="3221038"/>
          <p14:tracePt t="133927" x="5046663" y="3211513"/>
          <p14:tracePt t="133933" x="5046663" y="3178175"/>
          <p14:tracePt t="133943" x="5046663" y="3170238"/>
          <p14:tracePt t="133950" x="5046663" y="3152775"/>
          <p14:tracePt t="133960" x="5046663" y="3135313"/>
          <p14:tracePt t="133965" x="5064125" y="3119438"/>
          <p14:tracePt t="133977" x="5089525" y="3084513"/>
          <p14:tracePt t="133981" x="5106988" y="3067050"/>
          <p14:tracePt t="133990" x="5132388" y="3067050"/>
          <p14:tracePt t="133997" x="5148263" y="3051175"/>
          <p14:tracePt t="134006" x="5165725" y="3051175"/>
          <p14:tracePt t="134013" x="5191125" y="3051175"/>
          <p14:tracePt t="134021" x="5233988" y="3041650"/>
          <p14:tracePt t="134029" x="5318125" y="3033713"/>
          <p14:tracePt t="134037" x="5386388" y="3016250"/>
          <p14:tracePt t="134044" x="5462588" y="3000375"/>
          <p14:tracePt t="134052" x="5548313" y="2982913"/>
          <p14:tracePt t="134060" x="5641975" y="2965450"/>
          <p14:tracePt t="134068" x="5743575" y="2957513"/>
          <p14:tracePt t="134077" x="5811838" y="2949575"/>
          <p14:tracePt t="134084" x="5870575" y="2949575"/>
          <p14:tracePt t="134093" x="5913438" y="2940050"/>
          <p14:tracePt t="134101" x="5930900" y="2940050"/>
          <p14:tracePt t="134110" x="5938838" y="2940050"/>
          <p14:tracePt t="134117" x="5956300" y="2940050"/>
          <p14:tracePt t="134126" x="5964238" y="2940050"/>
          <p14:tracePt t="134133" x="5964238" y="2949575"/>
          <p14:tracePt t="134142" x="5981700" y="2949575"/>
          <p14:tracePt t="134149" x="5989638" y="2965450"/>
          <p14:tracePt t="134159" x="5997575" y="2965450"/>
          <p14:tracePt t="134164" x="6015038" y="2982913"/>
          <p14:tracePt t="134175" x="6049963" y="3000375"/>
          <p14:tracePt t="134181" x="6075363" y="3041650"/>
          <p14:tracePt t="134189" x="6108700" y="3084513"/>
          <p14:tracePt t="134197" x="6134100" y="3127375"/>
          <p14:tracePt t="134205" x="6167438" y="3170238"/>
          <p14:tracePt t="134213" x="6194425" y="3203575"/>
          <p14:tracePt t="134220" x="6219825" y="3246438"/>
          <p14:tracePt t="134228" x="6235700" y="3271838"/>
          <p14:tracePt t="134237" x="6253163" y="3305175"/>
          <p14:tracePt t="134244" x="6261100" y="3330575"/>
          <p14:tracePt t="134253" x="6270625" y="3365500"/>
          <p14:tracePt t="134261" x="6270625" y="3373438"/>
          <p14:tracePt t="134269" x="6270625" y="3398838"/>
          <p14:tracePt t="134276" x="6270625" y="3424238"/>
          <p14:tracePt t="134284" x="6270625" y="3449638"/>
          <p14:tracePt t="134294" x="6270625" y="3459163"/>
          <p14:tracePt t="134312" x="6270625" y="3467100"/>
          <p14:tracePt t="134320" x="6270625" y="3475038"/>
          <p14:tracePt t="134337" x="6270625" y="3484563"/>
          <p14:tracePt t="134344" x="6245225" y="3492500"/>
          <p14:tracePt t="134353" x="6227763" y="3502025"/>
          <p14:tracePt t="134361" x="6184900" y="3517900"/>
          <p14:tracePt t="134369" x="6167438" y="3517900"/>
          <p14:tracePt t="134377" x="6134100" y="3527425"/>
          <p14:tracePt t="134385" x="6100763" y="3535363"/>
          <p14:tracePt t="134394" x="6049963" y="3543300"/>
          <p14:tracePt t="134401" x="6040438" y="3552825"/>
          <p14:tracePt t="134410" x="6032500" y="3552825"/>
          <p14:tracePt t="134417" x="6024563" y="3552825"/>
          <p14:tracePt t="134426" x="6015038" y="3552825"/>
          <p14:tracePt t="134433" x="6015038" y="3543300"/>
          <p14:tracePt t="134442" x="6015038" y="3535363"/>
          <p14:tracePt t="134449" x="6015038" y="3517900"/>
          <p14:tracePt t="134458" x="6015038" y="3502025"/>
          <p14:tracePt t="134465" x="6015038" y="3484563"/>
          <p14:tracePt t="134475" x="6015038" y="3449638"/>
          <p14:tracePt t="134481" x="6032500" y="3416300"/>
          <p14:tracePt t="134489" x="6057900" y="3365500"/>
          <p14:tracePt t="134497" x="6075363" y="3322638"/>
          <p14:tracePt t="134505" x="6100763" y="3289300"/>
          <p14:tracePt t="134513" x="6126163" y="3246438"/>
          <p14:tracePt t="134521" x="6151563" y="3221038"/>
          <p14:tracePt t="134529" x="6176963" y="3203575"/>
          <p14:tracePt t="134537" x="6202363" y="3195638"/>
          <p14:tracePt t="134545" x="6219825" y="3195638"/>
          <p14:tracePt t="134553" x="6235700" y="3195638"/>
          <p14:tracePt t="134561" x="6245225" y="3195638"/>
          <p14:tracePt t="134569" x="6253163" y="3195638"/>
          <p14:tracePt t="134612" x="6261100" y="3195638"/>
          <p14:tracePt t="134629" x="6261100" y="3203575"/>
          <p14:tracePt t="134642" x="6270625" y="3211513"/>
          <p14:tracePt t="134649" x="6270625" y="3221038"/>
          <p14:tracePt t="134658" x="6278563" y="3221038"/>
          <p14:tracePt t="134674" x="6286500" y="3228975"/>
          <p14:tracePt t="134681" x="6296025" y="3238500"/>
          <p14:tracePt t="134867" x="6296025" y="3246438"/>
          <p14:tracePt t="134881" x="6296025" y="3254375"/>
          <p14:tracePt t="134888" x="6278563" y="3254375"/>
          <p14:tracePt t="134897" x="6261100" y="3254375"/>
          <p14:tracePt t="134913" x="6253163" y="3263900"/>
          <p14:tracePt t="134979" x="6235700" y="3263900"/>
          <p14:tracePt t="134986" x="6227763" y="3246438"/>
          <p14:tracePt t="134995" x="6219825" y="3238500"/>
          <p14:tracePt t="135003" x="6210300" y="3211513"/>
          <p14:tracePt t="135013" x="6194425" y="3178175"/>
          <p14:tracePt t="135018" x="6176963" y="3152775"/>
          <p14:tracePt t="135028" x="6159500" y="3127375"/>
          <p14:tracePt t="135034" x="6151563" y="3101975"/>
          <p14:tracePt t="135045" x="6134100" y="3084513"/>
          <p14:tracePt t="135049" x="6126163" y="3067050"/>
          <p14:tracePt t="135060" x="6116638" y="3059113"/>
          <p14:tracePt t="135066" x="6116638" y="3051175"/>
          <p14:tracePt t="135078" x="6116638" y="3041650"/>
          <p14:tracePt t="135081" x="6116638" y="3033713"/>
          <p14:tracePt t="135097" x="6116638" y="3025775"/>
          <p14:tracePt t="135105" x="6116638" y="3008313"/>
          <p14:tracePt t="135113" x="6126163" y="3008313"/>
          <p14:tracePt t="135120" x="6134100" y="2990850"/>
          <p14:tracePt t="135128" x="6151563" y="2982913"/>
          <p14:tracePt t="135136" x="6167438" y="2965450"/>
          <p14:tracePt t="135144" x="6184900" y="2965450"/>
          <p14:tracePt t="135152" x="6202363" y="2957513"/>
          <p14:tracePt t="135160" x="6227763" y="2949575"/>
          <p14:tracePt t="135168" x="6253163" y="2940050"/>
          <p14:tracePt t="135177" x="6278563" y="2940050"/>
          <p14:tracePt t="135185" x="6303963" y="2940050"/>
          <p14:tracePt t="135193" x="6329363" y="2940050"/>
          <p14:tracePt t="135201" x="6346825" y="2949575"/>
          <p14:tracePt t="135210" x="6354763" y="2974975"/>
          <p14:tracePt t="135217" x="6354763" y="3000375"/>
          <p14:tracePt t="135226" x="6354763" y="3025775"/>
          <p14:tracePt t="135233" x="6354763" y="3041650"/>
          <p14:tracePt t="135242" x="6354763" y="3067050"/>
          <p14:tracePt t="135249" x="6354763" y="3094038"/>
          <p14:tracePt t="135259" x="6354763" y="3119438"/>
          <p14:tracePt t="135265" x="6354763" y="3144838"/>
          <p14:tracePt t="135275" x="6346825" y="3170238"/>
          <p14:tracePt t="135280" x="6338888" y="3186113"/>
          <p14:tracePt t="135289" x="6338888" y="3211513"/>
          <p14:tracePt t="135297" x="6329363" y="3221038"/>
          <p14:tracePt t="135305" x="6321425" y="3221038"/>
          <p14:tracePt t="135329" x="6321425" y="3228975"/>
          <p14:tracePt t="135345" x="6311900" y="3228975"/>
          <p14:tracePt t="135354" x="6303963" y="3228975"/>
          <p14:tracePt t="135378" x="6296025" y="3228975"/>
          <p14:tracePt t="135385" x="6286500" y="3228975"/>
          <p14:tracePt t="135394" x="6286500" y="3221038"/>
          <p14:tracePt t="135402" x="6286500" y="3203575"/>
          <p14:tracePt t="135411" x="6278563" y="3195638"/>
          <p14:tracePt t="135428" x="6278563" y="3186113"/>
          <p14:tracePt t="135433" x="6278563" y="3178175"/>
          <p14:tracePt t="135474" x="6278563" y="3170238"/>
          <p14:tracePt t="135490" x="6286500" y="3170238"/>
          <p14:tracePt t="135513" x="6303963" y="3170238"/>
          <p14:tracePt t="135521" x="6311900" y="3170238"/>
          <p14:tracePt t="135529" x="6321425" y="3178175"/>
          <p14:tracePt t="135553" x="6321425" y="3186113"/>
          <p14:tracePt t="135561" x="6321425" y="3195638"/>
          <p14:tracePt t="135577" x="6329363" y="3203575"/>
          <p14:tracePt t="135604" x="6329363" y="3211513"/>
          <p14:tracePt t="135666" x="6329363" y="3221038"/>
          <p14:tracePt t="135682" x="6329363" y="3228975"/>
          <p14:tracePt t="135827" x="6329363" y="3211513"/>
          <p14:tracePt t="135834" x="6329363" y="3203575"/>
          <p14:tracePt t="135844" x="6329363" y="3195638"/>
          <p14:tracePt t="135850" x="6329363" y="3170238"/>
          <p14:tracePt t="135860" x="6329363" y="3144838"/>
          <p14:tracePt t="135865" x="6311900" y="3119438"/>
          <p14:tracePt t="135875" x="6286500" y="3094038"/>
          <p14:tracePt t="135881" x="6278563" y="3076575"/>
          <p14:tracePt t="135905" x="6270625" y="3076575"/>
          <p14:tracePt t="135913" x="6261100" y="3076575"/>
          <p14:tracePt t="135921" x="6245225" y="3076575"/>
          <p14:tracePt t="135929" x="6235700" y="3076575"/>
          <p14:tracePt t="135937" x="6202363" y="3076575"/>
          <p14:tracePt t="135945" x="6167438" y="3076575"/>
          <p14:tracePt t="135953" x="6142038" y="3076575"/>
          <p14:tracePt t="135961" x="6126163" y="3059113"/>
          <p14:tracePt t="135969" x="6116638" y="3041650"/>
          <p14:tracePt t="135977" x="6108700" y="3016250"/>
          <p14:tracePt t="135985" x="6100763" y="2990850"/>
          <p14:tracePt t="135995" x="6100763" y="2982913"/>
          <p14:tracePt t="136082" x="6100763" y="2974975"/>
          <p14:tracePt t="136092" x="6100763" y="2965450"/>
          <p14:tracePt t="136096" x="6100763" y="2957513"/>
          <p14:tracePt t="136129" x="6091238" y="2957513"/>
          <p14:tracePt t="136137" x="6083300" y="2965450"/>
          <p14:tracePt t="136145" x="6083300" y="2990850"/>
          <p14:tracePt t="136153" x="6075363" y="3016250"/>
          <p14:tracePt t="136161" x="6057900" y="3041650"/>
          <p14:tracePt t="136169" x="6049963" y="3076575"/>
          <p14:tracePt t="136179" x="6040438" y="3119438"/>
          <p14:tracePt t="136185" x="6024563" y="3152775"/>
          <p14:tracePt t="136194" x="6015038" y="3203575"/>
          <p14:tracePt t="136200" x="6015038" y="3263900"/>
          <p14:tracePt t="136210" x="6040438" y="3322638"/>
          <p14:tracePt t="136216" x="6065838" y="3373438"/>
          <p14:tracePt t="136226" x="6108700" y="3433763"/>
          <p14:tracePt t="136232" x="6142038" y="3492500"/>
          <p14:tracePt t="136242" x="6184900" y="3568700"/>
          <p14:tracePt t="136248" x="6210300" y="3629025"/>
          <p14:tracePt t="136259" x="6219825" y="3662363"/>
          <p14:tracePt t="136265" x="6219825" y="3679825"/>
          <p14:tracePt t="136275" x="6227763" y="3705225"/>
          <p14:tracePt t="136281" x="6245225" y="3730625"/>
          <p14:tracePt t="136291" x="6245225" y="3756025"/>
          <p14:tracePt t="136297" x="6253163" y="3773488"/>
          <p14:tracePt t="136306" x="6270625" y="3806825"/>
          <p14:tracePt t="136313" x="6278563" y="3824288"/>
          <p14:tracePt t="136320" x="6296025" y="3832225"/>
          <p14:tracePt t="136328" x="6296025" y="3841750"/>
          <p14:tracePt t="136337" x="6303963" y="3841750"/>
          <p14:tracePt t="136345" x="6311900" y="3849688"/>
          <p14:tracePt t="136353" x="6321425" y="3857625"/>
          <p14:tracePt t="136361" x="6346825" y="3857625"/>
          <p14:tracePt t="136369" x="6380163" y="3867150"/>
          <p14:tracePt t="136376" x="6405563" y="3883025"/>
          <p14:tracePt t="136385" x="6423025" y="3892550"/>
          <p14:tracePt t="136393" x="6473825" y="3908425"/>
          <p14:tracePt t="136401" x="6542088" y="3935413"/>
          <p14:tracePt t="136410" x="6618288" y="3976688"/>
          <p14:tracePt t="136417" x="6729413" y="4019550"/>
          <p14:tracePt t="136427" x="6848475" y="4087813"/>
          <p14:tracePt t="136433" x="7008813" y="4164013"/>
          <p14:tracePt t="136442" x="7119938" y="4240213"/>
          <p14:tracePt t="136449" x="7221538" y="4316413"/>
          <p14:tracePt t="136458" x="7307263" y="4410075"/>
          <p14:tracePt t="136465" x="7373938" y="4495800"/>
          <p14:tracePt t="136475" x="7426325" y="4589463"/>
          <p14:tracePt t="136481" x="7485063" y="4683125"/>
          <p14:tracePt t="136492" x="7535863" y="4775200"/>
          <p14:tracePt t="136497" x="7586663" y="4868863"/>
          <p14:tracePt t="136505" x="7637463" y="4954588"/>
          <p14:tracePt t="136513" x="7672388" y="5038725"/>
          <p14:tracePt t="136521" x="7715250" y="5106988"/>
          <p14:tracePt t="136529" x="7740650" y="5167313"/>
          <p14:tracePt t="136537" x="7766050" y="5218113"/>
          <p14:tracePt t="136545" x="7781925" y="5268913"/>
          <p14:tracePt t="136553" x="7807325" y="5319713"/>
          <p14:tracePt t="136561" x="7824788" y="5362575"/>
          <p14:tracePt t="136569" x="7832725" y="5395913"/>
          <p14:tracePt t="136576" x="7832725" y="5405438"/>
          <p14:tracePt t="136585" x="7850188" y="5430838"/>
          <p14:tracePt t="136593" x="7850188" y="5456238"/>
          <p14:tracePt t="136601" x="7850188" y="5464175"/>
          <p14:tracePt t="136611" x="7867650" y="5472113"/>
          <p14:tracePt t="136617" x="7867650" y="5481638"/>
          <p14:tracePt t="136627" x="7867650" y="5489575"/>
          <p14:tracePt t="136643" x="7867650" y="5497513"/>
          <p14:tracePt t="136649" x="7867650" y="5507038"/>
          <p14:tracePt t="136659" x="7867650" y="5514975"/>
          <p14:tracePt t="136665" x="7867650" y="5524500"/>
          <p14:tracePt t="136690" x="7867650" y="5532438"/>
          <p14:tracePt t="136697" x="7875588" y="5540375"/>
          <p14:tracePt t="136706" x="7885113" y="5549900"/>
          <p14:tracePt t="136713" x="7893050" y="5575300"/>
          <p14:tracePt t="136721" x="7910513" y="5583238"/>
          <p14:tracePt t="136729" x="7910513" y="5600700"/>
          <p14:tracePt t="136737" x="7935913" y="5634038"/>
          <p14:tracePt t="136786" x="7935913" y="5641975"/>
          <p14:tracePt t="136914" x="7935913" y="5634038"/>
          <p14:tracePt t="136922" x="7918450" y="5608638"/>
          <p14:tracePt t="136931" x="7875588" y="5540375"/>
          <p14:tracePt t="136938" x="7791450" y="5421313"/>
          <p14:tracePt t="136945" x="7662863" y="5235575"/>
          <p14:tracePt t="136953" x="7510463" y="4987925"/>
          <p14:tracePt t="136961" x="7289800" y="4665663"/>
          <p14:tracePt t="136969" x="7051675" y="4300538"/>
          <p14:tracePt t="136978" x="6823075" y="3951288"/>
          <p14:tracePt t="136985" x="6653213" y="3654425"/>
          <p14:tracePt t="136993" x="6499225" y="3365500"/>
          <p14:tracePt t="137001" x="6354763" y="3119438"/>
          <p14:tracePt t="137010" x="6227763" y="2889250"/>
          <p14:tracePt t="137017" x="6126163" y="2711450"/>
          <p14:tracePt t="137027" x="6057900" y="2582863"/>
          <p14:tracePt t="137033" x="6015038" y="2498725"/>
          <p14:tracePt t="137043" x="6007100" y="2489200"/>
          <p14:tracePt t="137049" x="5997575" y="2481263"/>
          <p14:tracePt t="137140" x="5997575" y="2473325"/>
          <p14:tracePt t="137185" x="6007100" y="2463800"/>
          <p14:tracePt t="137217" x="6007100" y="2473325"/>
          <p14:tracePt t="137226" x="6007100" y="2481263"/>
          <p14:tracePt t="137233" x="6015038" y="2498725"/>
          <p14:tracePt t="137242" x="6032500" y="2549525"/>
          <p14:tracePt t="137249" x="6065838" y="2633663"/>
          <p14:tracePt t="137258" x="6091238" y="2727325"/>
          <p14:tracePt t="137264" x="6126163" y="2820988"/>
          <p14:tracePt t="137274" x="6159500" y="2906713"/>
          <p14:tracePt t="137280" x="6194425" y="2982913"/>
          <p14:tracePt t="137288" x="6235700" y="3067050"/>
          <p14:tracePt t="137296" x="6270625" y="3152775"/>
          <p14:tracePt t="137304" x="6296025" y="3221038"/>
          <p14:tracePt t="137312" x="6321425" y="3263900"/>
          <p14:tracePt t="137320" x="6329363" y="3271838"/>
          <p14:tracePt t="137328" x="6329363" y="3279775"/>
          <p14:tracePt t="137345" x="6338888" y="3289300"/>
          <p14:tracePt t="137353" x="6338888" y="3297238"/>
          <p14:tracePt t="137360" x="6346825" y="3305175"/>
          <p14:tracePt t="137369" x="6354763" y="3322638"/>
          <p14:tracePt t="137377" x="6364288" y="3340100"/>
          <p14:tracePt t="137397" x="6380163" y="3355975"/>
          <p14:tracePt t="137404" x="6380163" y="3365500"/>
          <p14:tracePt t="137412" x="6380163" y="3382963"/>
          <p14:tracePt t="137428" x="6389688" y="3390900"/>
          <p14:tracePt t="137559" x="6397625" y="3390900"/>
          <p14:tracePt t="137566" x="6397625" y="3373438"/>
          <p14:tracePt t="137576" x="6430963" y="3348038"/>
          <p14:tracePt t="137581" x="6473825" y="3314700"/>
          <p14:tracePt t="137591" x="6491288" y="3297238"/>
          <p14:tracePt t="137597" x="6524625" y="3279775"/>
          <p14:tracePt t="137607" x="6584950" y="3263900"/>
          <p14:tracePt t="137612" x="6661150" y="3246438"/>
          <p14:tracePt t="137623" x="6711950" y="3238500"/>
          <p14:tracePt t="137630" x="6762750" y="3238500"/>
          <p14:tracePt t="137639" x="6805613" y="3238500"/>
          <p14:tracePt t="137648" x="6856413" y="3238500"/>
          <p14:tracePt t="137654" x="6889750" y="3238500"/>
          <p14:tracePt t="137661" x="6924675" y="3238500"/>
          <p14:tracePt t="137669" x="6950075" y="3238500"/>
          <p14:tracePt t="137678" x="6967538" y="3238500"/>
          <p14:tracePt t="137685" x="6975475" y="3246438"/>
          <p14:tracePt t="137701" x="6992938" y="3254375"/>
          <p14:tracePt t="137717" x="7018338" y="3263900"/>
          <p14:tracePt t="137727" x="7034213" y="3271838"/>
          <p14:tracePt t="137733" x="7069138" y="3289300"/>
          <p14:tracePt t="137742" x="7112000" y="3297238"/>
          <p14:tracePt t="137749" x="7137400" y="3314700"/>
          <p14:tracePt t="137758" x="7162800" y="3322638"/>
          <p14:tracePt t="137765" x="7196138" y="3340100"/>
          <p14:tracePt t="137775" x="7229475" y="3365500"/>
          <p14:tracePt t="137781" x="7264400" y="3382963"/>
          <p14:tracePt t="137792" x="7289800" y="3390900"/>
          <p14:tracePt t="137796" x="7315200" y="3408363"/>
          <p14:tracePt t="137806" x="7358063" y="3424238"/>
          <p14:tracePt t="137813" x="7383463" y="3441700"/>
          <p14:tracePt t="137821" x="7400925" y="3449638"/>
          <p14:tracePt t="137829" x="7434263" y="3475038"/>
          <p14:tracePt t="137837" x="7459663" y="3492500"/>
          <p14:tracePt t="137845" x="7502525" y="3527425"/>
          <p14:tracePt t="137852" x="7545388" y="3560763"/>
          <p14:tracePt t="137860" x="7596188" y="3603625"/>
          <p14:tracePt t="137869" x="7646988" y="3636963"/>
          <p14:tracePt t="137877" x="7672388" y="3662363"/>
          <p14:tracePt t="137894" x="7688263" y="3671888"/>
          <p14:tracePt t="137901" x="7705725" y="3679825"/>
          <p14:tracePt t="137909" x="7715250" y="3687763"/>
          <p14:tracePt t="137917" x="7723188" y="3697288"/>
          <p14:tracePt t="137926" x="7723188" y="3705225"/>
          <p14:tracePt t="137933" x="7740650" y="3730625"/>
          <p14:tracePt t="137942" x="7740650" y="3748088"/>
          <p14:tracePt t="137948" x="7748588" y="3773488"/>
          <p14:tracePt t="137959" x="7766050" y="3806825"/>
          <p14:tracePt t="137965" x="7799388" y="3875088"/>
          <p14:tracePt t="137975" x="7824788" y="3935413"/>
          <p14:tracePt t="137981" x="7850188" y="4002088"/>
          <p14:tracePt t="137991" x="7875588" y="4070350"/>
          <p14:tracePt t="137997" x="7918450" y="4146550"/>
          <p14:tracePt t="138007" x="7943850" y="4214813"/>
          <p14:tracePt t="138013" x="7961313" y="4275138"/>
          <p14:tracePt t="138020" x="7969250" y="4333875"/>
          <p14:tracePt t="138029" x="7986713" y="4394200"/>
          <p14:tracePt t="138037" x="8004175" y="4470400"/>
          <p14:tracePt t="138044" x="8020050" y="4538663"/>
          <p14:tracePt t="138053" x="8029575" y="4605338"/>
          <p14:tracePt t="138061" x="8037513" y="4673600"/>
          <p14:tracePt t="138069" x="8037513" y="4741863"/>
          <p14:tracePt t="138077" x="8037513" y="4810125"/>
          <p14:tracePt t="138084" x="8037513" y="4894263"/>
          <p14:tracePt t="138093" x="8045450" y="4972050"/>
          <p14:tracePt t="138101" x="8054975" y="5064125"/>
          <p14:tracePt t="138109" x="8054975" y="5149850"/>
          <p14:tracePt t="138117" x="8054975" y="5235575"/>
          <p14:tracePt t="138125" x="8054975" y="5319713"/>
          <p14:tracePt t="138132" x="8054975" y="5405438"/>
          <p14:tracePt t="138143" x="8054975" y="5481638"/>
          <p14:tracePt t="138149" x="8062913" y="5549900"/>
          <p14:tracePt t="138158" x="8070850" y="5616575"/>
          <p14:tracePt t="138165" x="8070850" y="5676900"/>
          <p14:tracePt t="138174" x="8070850" y="5745163"/>
          <p14:tracePt t="138181" x="8070850" y="5803900"/>
          <p14:tracePt t="138191" x="8070850" y="5846763"/>
          <p14:tracePt t="138197" x="8080375" y="5897563"/>
          <p14:tracePt t="138205" x="8088313" y="5940425"/>
          <p14:tracePt t="138213" x="8096250" y="5973763"/>
          <p14:tracePt t="138221" x="8105775" y="5983288"/>
          <p14:tracePt t="138229" x="8105775" y="5991225"/>
          <p14:tracePt t="138237" x="8105775" y="5999163"/>
          <p14:tracePt t="138245" x="8105775" y="6008688"/>
          <p14:tracePt t="138253" x="8105775" y="6024563"/>
          <p14:tracePt t="138261" x="8105775" y="6034088"/>
          <p14:tracePt t="138269" x="8113713" y="6049963"/>
          <p14:tracePt t="138285" x="8113713" y="6059488"/>
          <p14:tracePt t="138293" x="8113713" y="6076950"/>
          <p14:tracePt t="138301" x="8113713" y="6084888"/>
          <p14:tracePt t="138309" x="8113713" y="6092825"/>
          <p14:tracePt t="138372" x="8113713" y="6102350"/>
          <p14:tracePt t="138388" x="8105775" y="6102350"/>
          <p14:tracePt t="138396" x="8080375" y="6092825"/>
          <p14:tracePt t="138405" x="8054975" y="6076950"/>
          <p14:tracePt t="138413" x="8012113" y="6059488"/>
          <p14:tracePt t="138421" x="7969250" y="6042025"/>
          <p14:tracePt t="138428" x="7910513" y="6024563"/>
          <p14:tracePt t="138437" x="7875588" y="6008688"/>
          <p14:tracePt t="138445" x="7867650" y="6008688"/>
          <p14:tracePt t="138453" x="7850188" y="5999163"/>
          <p14:tracePt t="138461" x="7842250" y="5991225"/>
          <p14:tracePt t="138469" x="7832725" y="5983288"/>
          <p14:tracePt t="138485" x="7832725" y="5965825"/>
          <p14:tracePt t="138492" x="7832725" y="5948363"/>
          <p14:tracePt t="138501" x="7832725" y="5915025"/>
          <p14:tracePt t="138509" x="7832725" y="5880100"/>
          <p14:tracePt t="138517" x="7850188" y="5864225"/>
          <p14:tracePt t="138526" x="7867650" y="5838825"/>
          <p14:tracePt t="138533" x="7900988" y="5813425"/>
          <p14:tracePt t="138542" x="7926388" y="5788025"/>
          <p14:tracePt t="138549" x="7951788" y="5778500"/>
          <p14:tracePt t="138558" x="7961313" y="5778500"/>
          <p14:tracePt t="138581" x="7977188" y="5803900"/>
          <p14:tracePt t="138590" x="7986713" y="5803900"/>
          <p14:tracePt t="138597" x="7986713" y="5838825"/>
          <p14:tracePt t="138608" x="7986713" y="5872163"/>
          <p14:tracePt t="138614" x="7986713" y="5897563"/>
          <p14:tracePt t="138621" x="7986713" y="5922963"/>
          <p14:tracePt t="138629" x="7977188" y="5940425"/>
          <p14:tracePt t="138636" x="7969250" y="5948363"/>
          <p14:tracePt t="138644" x="7969250" y="5957888"/>
          <p14:tracePt t="138661" x="7961313" y="5965825"/>
          <p14:tracePt t="138710" x="7961313" y="5948363"/>
          <p14:tracePt t="138718" x="7961313" y="5932488"/>
          <p14:tracePt t="138726" x="7961313" y="5905500"/>
          <p14:tracePt t="138733" x="7951788" y="5889625"/>
          <p14:tracePt t="138750" x="7943850" y="5880100"/>
          <p14:tracePt t="138776" x="7935913" y="5872163"/>
          <p14:tracePt t="138781" x="7926388" y="5864225"/>
          <p14:tracePt t="138792" x="7910513" y="5838825"/>
          <p14:tracePt t="138797" x="7893050" y="5821363"/>
          <p14:tracePt t="138809" x="7875588" y="5813425"/>
          <p14:tracePt t="138813" x="7842250" y="5795963"/>
          <p14:tracePt t="138822" x="7766050" y="5761038"/>
          <p14:tracePt t="138829" x="7646988" y="5719763"/>
          <p14:tracePt t="138837" x="7477125" y="5641975"/>
          <p14:tracePt t="138845" x="7246938" y="5575300"/>
          <p14:tracePt t="138854" x="6942138" y="5472113"/>
          <p14:tracePt t="138861" x="6592888" y="5327650"/>
          <p14:tracePt t="138870" x="6210300" y="5141913"/>
          <p14:tracePt t="138894" x="5480050" y="4579938"/>
          <p14:tracePt t="138902" x="5276850" y="4376738"/>
          <p14:tracePt t="138911" x="5165725" y="4214813"/>
          <p14:tracePt t="138917" x="5064125" y="4052888"/>
          <p14:tracePt t="138927" x="4970463" y="3857625"/>
          <p14:tracePt t="138934" x="4902200" y="3705225"/>
          <p14:tracePt t="138943" x="4843463" y="3578225"/>
          <p14:tracePt t="138949" x="4783138" y="3449638"/>
          <p14:tracePt t="138958" x="4740275" y="3355975"/>
          <p14:tracePt t="138966" x="4699000" y="3263900"/>
          <p14:tracePt t="138977" x="4656138" y="3195638"/>
          <p14:tracePt t="138981" x="4621213" y="3127375"/>
          <p14:tracePt t="138992" x="4587875" y="3076575"/>
          <p14:tracePt t="138998" x="4562475" y="3041650"/>
          <p14:tracePt t="139009" x="4562475" y="3033713"/>
          <p14:tracePt t="139460" x="4554538" y="3025775"/>
          <p14:tracePt t="139476" x="4545013" y="3033713"/>
          <p14:tracePt t="139493" x="4545013" y="3041650"/>
          <p14:tracePt t="139501" x="4529138" y="3067050"/>
          <p14:tracePt t="139509" x="4529138" y="3084513"/>
          <p14:tracePt t="139516" x="4511675" y="3119438"/>
          <p14:tracePt t="139525" x="4511675" y="3135313"/>
          <p14:tracePt t="139533" x="4511675" y="3152775"/>
          <p14:tracePt t="139542" x="4503738" y="3178175"/>
          <p14:tracePt t="139548" x="4486275" y="3211513"/>
          <p14:tracePt t="139559" x="4460875" y="3254375"/>
          <p14:tracePt t="139564" x="4435475" y="3271838"/>
          <p14:tracePt t="139575" x="4425950" y="3289300"/>
          <p14:tracePt t="139580" x="4400550" y="3314700"/>
          <p14:tracePt t="139590" x="4384675" y="3348038"/>
          <p14:tracePt t="139596" x="4359275" y="3373438"/>
          <p14:tracePt t="139605" x="4349750" y="3390900"/>
          <p14:tracePt t="139612" x="4341813" y="3390900"/>
          <p14:tracePt t="139620" x="4341813" y="3398838"/>
          <p14:tracePt t="139637" x="4341813" y="3408363"/>
          <p14:tracePt t="139676" x="4349750" y="3408363"/>
          <p14:tracePt t="139685" x="4375150" y="3408363"/>
          <p14:tracePt t="139692" x="4410075" y="3408363"/>
          <p14:tracePt t="139701" x="4435475" y="3408363"/>
          <p14:tracePt t="139709" x="4476750" y="3408363"/>
          <p14:tracePt t="139717" x="4545013" y="3398838"/>
          <p14:tracePt t="139727" x="4630738" y="3398838"/>
          <p14:tracePt t="139733" x="4699000" y="3398838"/>
          <p14:tracePt t="139742" x="4757738" y="3408363"/>
          <p14:tracePt t="139749" x="4826000" y="3441700"/>
          <p14:tracePt t="139758" x="4876800" y="3475038"/>
          <p14:tracePt t="139765" x="4927600" y="3535363"/>
          <p14:tracePt t="139774" x="4987925" y="3594100"/>
          <p14:tracePt t="139781" x="5029200" y="3679825"/>
          <p14:tracePt t="139791" x="5072063" y="3773488"/>
          <p14:tracePt t="139797" x="5097463" y="3867150"/>
          <p14:tracePt t="139808" x="5122863" y="3960813"/>
          <p14:tracePt t="139813" x="5148263" y="4027488"/>
          <p14:tracePt t="139822" x="5173663" y="4105275"/>
          <p14:tracePt t="139829" x="5191125" y="4164013"/>
          <p14:tracePt t="139837" x="5233988" y="4224338"/>
          <p14:tracePt t="139845" x="5259388" y="4283075"/>
          <p14:tracePt t="139853" x="5259388" y="4291013"/>
          <p14:tracePt t="139861" x="5259388" y="4308475"/>
          <p14:tracePt t="139925" x="5259388" y="4300538"/>
          <p14:tracePt t="139933" x="5259388" y="4265613"/>
          <p14:tracePt t="139942" x="5249863" y="4240213"/>
          <p14:tracePt t="139949" x="5233988" y="4214813"/>
          <p14:tracePt t="139958" x="5208588" y="4189413"/>
          <p14:tracePt t="139965" x="5157788" y="4130675"/>
          <p14:tracePt t="139975" x="5114925" y="4087813"/>
          <p14:tracePt t="139981" x="5072063" y="4044950"/>
          <p14:tracePt t="139992" x="5038725" y="4011613"/>
          <p14:tracePt t="139997" x="4995863" y="3968750"/>
          <p14:tracePt t="140008" x="4962525" y="3925888"/>
          <p14:tracePt t="140013" x="4945063" y="3892550"/>
          <p14:tracePt t="140021" x="4927600" y="3867150"/>
          <p14:tracePt t="140029" x="4919663" y="3832225"/>
          <p14:tracePt t="140037" x="4902200" y="3790950"/>
          <p14:tracePt t="140045" x="4902200" y="3763963"/>
          <p14:tracePt t="140053" x="4902200" y="3738563"/>
          <p14:tracePt t="140061" x="4894263" y="3713163"/>
          <p14:tracePt t="140069" x="4894263" y="3679825"/>
          <p14:tracePt t="140077" x="4894263" y="3654425"/>
          <p14:tracePt t="140085" x="4894263" y="3636963"/>
          <p14:tracePt t="140093" x="4884738" y="3619500"/>
          <p14:tracePt t="140158" x="4910138" y="3636963"/>
          <p14:tracePt t="140165" x="4935538" y="3671888"/>
          <p14:tracePt t="140174" x="4962525" y="3713163"/>
          <p14:tracePt t="140181" x="4987925" y="3730625"/>
          <p14:tracePt t="140191" x="5046663" y="3790950"/>
          <p14:tracePt t="140197" x="5097463" y="3841750"/>
          <p14:tracePt t="140208" x="5165725" y="3917950"/>
          <p14:tracePt t="140213" x="5241925" y="4002088"/>
          <p14:tracePt t="140221" x="5343525" y="4105275"/>
          <p14:tracePt t="140229" x="5454650" y="4214813"/>
          <p14:tracePt t="140237" x="5565775" y="4325938"/>
          <p14:tracePt t="140244" x="5667375" y="4427538"/>
          <p14:tracePt t="140253" x="5794375" y="4529138"/>
          <p14:tracePt t="140261" x="5956300" y="4648200"/>
          <p14:tracePt t="140268" x="6116638" y="4724400"/>
          <p14:tracePt t="140277" x="6235700" y="4784725"/>
          <p14:tracePt t="140285" x="6346825" y="4827588"/>
          <p14:tracePt t="140292" x="6440488" y="4860925"/>
          <p14:tracePt t="140301" x="6483350" y="4868863"/>
          <p14:tracePt t="140310" x="6491288" y="4878388"/>
          <p14:tracePt t="140326" x="6491288" y="4886325"/>
          <p14:tracePt t="140333" x="6491288" y="4894263"/>
          <p14:tracePt t="140342" x="6491288" y="4911725"/>
          <p14:tracePt t="140349" x="6491288" y="4946650"/>
          <p14:tracePt t="140358" x="6491288" y="4987925"/>
          <p14:tracePt t="140365" x="6491288" y="5005388"/>
          <p14:tracePt t="140374" x="6491288" y="5038725"/>
          <p14:tracePt t="140381" x="6491288" y="5106988"/>
          <p14:tracePt t="140392" x="6491288" y="5183188"/>
          <p14:tracePt t="140397" x="6483350" y="5286375"/>
          <p14:tracePt t="140407" x="6465888" y="5413375"/>
          <p14:tracePt t="140413" x="6440488" y="5565775"/>
          <p14:tracePt t="140421" x="6415088" y="5719763"/>
          <p14:tracePt t="140429" x="6397625" y="5897563"/>
          <p14:tracePt t="140437" x="6380163" y="6042025"/>
          <p14:tracePt t="140445" x="6380163" y="6203950"/>
          <p14:tracePt t="140459" x="6380163" y="6365875"/>
          <p14:tracePt t="140465" x="6380163" y="6510338"/>
          <p14:tracePt t="140475" x="6380163" y="6627813"/>
          <p14:tracePt t="140480" x="6380163" y="6738938"/>
          <p14:tracePt t="140491" x="6380163" y="6824663"/>
          <p14:tracePt t="140785" x="6364288" y="6807200"/>
          <p14:tracePt t="140793" x="6346825" y="6756400"/>
          <p14:tracePt t="140801" x="6329363" y="6713538"/>
          <p14:tracePt t="140808" x="6311900" y="6688138"/>
          <p14:tracePt t="140816" x="6311900" y="6680200"/>
          <p14:tracePt t="140826" x="6311900" y="6670675"/>
          <p14:tracePt t="140832" x="6311900" y="6662738"/>
          <p14:tracePt t="140842" x="6311900" y="6654800"/>
          <p14:tracePt t="140859" x="6311900" y="6645275"/>
          <p14:tracePt t="140905" x="6303963" y="6645275"/>
          <p14:tracePt t="140955" x="6303963" y="6637338"/>
          <p14:tracePt t="141002" x="6311900" y="6637338"/>
          <p14:tracePt t="141010" x="6338888" y="6637338"/>
          <p14:tracePt t="141019" x="6354763" y="6645275"/>
          <p14:tracePt t="141029" x="6354763" y="6654800"/>
          <p14:tracePt t="141034" x="6372225" y="6662738"/>
          <p14:tracePt t="141044" x="6372225" y="6670675"/>
          <p14:tracePt t="141050" x="6372225" y="6680200"/>
          <p14:tracePt t="141060" x="6372225" y="6696075"/>
          <p14:tracePt t="141075" x="6372225" y="6713538"/>
          <p14:tracePt t="141098" x="6372225" y="6721475"/>
          <p14:tracePt t="141146" x="6364288" y="6721475"/>
          <p14:tracePt t="141154" x="6364288" y="6713538"/>
          <p14:tracePt t="141162" x="6364288" y="6705600"/>
          <p14:tracePt t="141171" x="6354763" y="6680200"/>
          <p14:tracePt t="141179" x="6354763" y="6662738"/>
          <p14:tracePt t="141187" x="6354763" y="6637338"/>
          <p14:tracePt t="141196" x="6354763" y="6619875"/>
          <p14:tracePt t="141201" x="6354763" y="6594475"/>
          <p14:tracePt t="141209" x="6372225" y="6569075"/>
          <p14:tracePt t="141217" x="6397625" y="6543675"/>
          <p14:tracePt t="141225" x="6415088" y="6535738"/>
          <p14:tracePt t="141233" x="6430963" y="6535738"/>
          <p14:tracePt t="141242" x="6456363" y="6526213"/>
          <p14:tracePt t="141290" x="6465888" y="6526213"/>
          <p14:tracePt t="141354" x="6456363" y="6526213"/>
          <p14:tracePt t="141362" x="6448425" y="6526213"/>
          <p14:tracePt t="141370" x="6448425" y="6518275"/>
          <p14:tracePt t="141378" x="6448425" y="6510338"/>
          <p14:tracePt t="141386" x="6448425" y="6492875"/>
          <p14:tracePt t="141395" x="6448425" y="6467475"/>
          <p14:tracePt t="141402" x="6448425" y="6457950"/>
          <p14:tracePt t="141410" x="6448425" y="6432550"/>
          <p14:tracePt t="141418" x="6448425" y="6424613"/>
          <p14:tracePt t="141426" x="6448425" y="6416675"/>
          <p14:tracePt t="141434" x="6456363" y="6407150"/>
          <p14:tracePt t="141490" x="6456363" y="6416675"/>
          <p14:tracePt t="141498" x="6456363" y="6432550"/>
          <p14:tracePt t="141509" x="6456363" y="6442075"/>
          <p14:tracePt t="141514" x="6448425" y="6450013"/>
          <p14:tracePt t="141528" x="6440488" y="6457950"/>
          <p14:tracePt t="141529" x="6423025" y="6475413"/>
          <p14:tracePt t="141537" x="6397625" y="6475413"/>
          <p14:tracePt t="141545" x="6364288" y="6475413"/>
          <p14:tracePt t="141553" x="6329363" y="6475413"/>
          <p14:tracePt t="141561" x="6303963" y="6475413"/>
          <p14:tracePt t="141569" x="6261100" y="6467475"/>
          <p14:tracePt t="141576" x="6210300" y="6432550"/>
          <p14:tracePt t="141584" x="6151563" y="6391275"/>
          <p14:tracePt t="141592" x="6126163" y="6356350"/>
          <p14:tracePt t="141600" x="6108700" y="6330950"/>
          <p14:tracePt t="141609" x="6100763" y="6280150"/>
          <p14:tracePt t="141616" x="6091238" y="6221413"/>
          <p14:tracePt t="141624" x="6091238" y="6178550"/>
          <p14:tracePt t="141633" x="6091238" y="6118225"/>
          <p14:tracePt t="141641" x="6100763" y="6059488"/>
          <p14:tracePt t="141649" x="6116638" y="5999163"/>
          <p14:tracePt t="141658" x="6151563" y="5940425"/>
          <p14:tracePt t="141664" x="6184900" y="5889625"/>
          <p14:tracePt t="141676" x="6227763" y="5846763"/>
          <p14:tracePt t="141681" x="6270625" y="5821363"/>
          <p14:tracePt t="141690" x="6303963" y="5803900"/>
          <p14:tracePt t="141697" x="6338888" y="5803900"/>
          <p14:tracePt t="141707" x="6346825" y="5803900"/>
          <p14:tracePt t="141713" x="6364288" y="5821363"/>
          <p14:tracePt t="141722" x="6372225" y="5838825"/>
          <p14:tracePt t="141729" x="6389688" y="5872163"/>
          <p14:tracePt t="141738" x="6397625" y="5932488"/>
          <p14:tracePt t="141745" x="6405563" y="5999163"/>
          <p14:tracePt t="141752" x="6415088" y="6059488"/>
          <p14:tracePt t="141761" x="6415088" y="6110288"/>
          <p14:tracePt t="141769" x="6415088" y="6153150"/>
          <p14:tracePt t="141777" x="6415088" y="6178550"/>
          <p14:tracePt t="141785" x="6415088" y="6203950"/>
          <p14:tracePt t="141793" x="6397625" y="6221413"/>
          <p14:tracePt t="141801" x="6372225" y="6254750"/>
          <p14:tracePt t="141808" x="6321425" y="6280150"/>
          <p14:tracePt t="141817" x="6261100" y="6288088"/>
          <p14:tracePt t="141825" x="6184900" y="6297613"/>
          <p14:tracePt t="141833" x="6116638" y="6297613"/>
          <p14:tracePt t="141842" x="6049963" y="6297613"/>
          <p14:tracePt t="141849" x="5989638" y="6280150"/>
          <p14:tracePt t="141858" x="5946775" y="6254750"/>
          <p14:tracePt t="141865" x="5930900" y="6237288"/>
          <p14:tracePt t="141874" x="5913438" y="6211888"/>
          <p14:tracePt t="141892" x="5905500" y="6153150"/>
          <p14:tracePt t="141897" x="5905500" y="6118225"/>
          <p14:tracePt t="141907" x="5905500" y="6076950"/>
          <p14:tracePt t="141913" x="5921375" y="6059488"/>
          <p14:tracePt t="141921" x="5921375" y="6049963"/>
          <p14:tracePt t="141929" x="5938838" y="6049963"/>
          <p14:tracePt t="141937" x="5956300" y="6049963"/>
          <p14:tracePt t="141945" x="5972175" y="6049963"/>
          <p14:tracePt t="141953" x="5972175" y="6067425"/>
          <p14:tracePt t="141961" x="5989638" y="6102350"/>
          <p14:tracePt t="141969" x="6007100" y="6153150"/>
          <p14:tracePt t="141977" x="6024563" y="6186488"/>
          <p14:tracePt t="141985" x="6032500" y="6246813"/>
          <p14:tracePt t="141993" x="6040438" y="6297613"/>
          <p14:tracePt t="142001" x="6040438" y="6330950"/>
          <p14:tracePt t="142009" x="6040438" y="6356350"/>
          <p14:tracePt t="142017" x="6040438" y="6381750"/>
          <p14:tracePt t="142059" x="6032500" y="6381750"/>
          <p14:tracePt t="142066" x="6024563" y="6381750"/>
          <p14:tracePt t="142075" x="6024563" y="6373813"/>
          <p14:tracePt t="142081" x="6024563" y="6365875"/>
          <p14:tracePt t="142093" x="6024563" y="6348413"/>
          <p14:tracePt t="142098" x="6007100" y="6313488"/>
          <p14:tracePt t="142109" x="5989638" y="6272213"/>
          <p14:tracePt t="142113" x="5972175" y="6237288"/>
          <p14:tracePt t="142122" x="5964238" y="6186488"/>
          <p14:tracePt t="142129" x="5930900" y="6118225"/>
          <p14:tracePt t="142138" x="5913438" y="6042025"/>
          <p14:tracePt t="142145" x="5888038" y="5973763"/>
          <p14:tracePt t="142153" x="5862638" y="5889625"/>
          <p14:tracePt t="142161" x="5837238" y="5795963"/>
          <p14:tracePt t="142170" x="5802313" y="5710238"/>
          <p14:tracePt t="142178" x="5768975" y="5616575"/>
          <p14:tracePt t="142185" x="5718175" y="5507038"/>
          <p14:tracePt t="142195" x="5675313" y="5405438"/>
          <p14:tracePt t="142202" x="5607050" y="5276850"/>
          <p14:tracePt t="142210" x="5530850" y="5141913"/>
          <p14:tracePt t="142218" x="5421313" y="4979988"/>
          <p14:tracePt t="142226" x="5310188" y="4818063"/>
          <p14:tracePt t="142233" x="5148263" y="4665663"/>
          <p14:tracePt t="142243" x="5021263" y="4546600"/>
          <p14:tracePt t="142250" x="4919663" y="4452938"/>
          <p14:tracePt t="142259" x="4833938" y="4376738"/>
          <p14:tracePt t="142265" x="4757738" y="4325938"/>
          <p14:tracePt t="142275" x="4757738" y="4308475"/>
          <p14:tracePt t="142282" x="4740275" y="4300538"/>
          <p14:tracePt t="142293" x="4740275" y="4291013"/>
          <p14:tracePt t="142298" x="4724400" y="4275138"/>
          <p14:tracePt t="142308" x="4714875" y="4265613"/>
          <p14:tracePt t="142313" x="4706938" y="4249738"/>
          <p14:tracePt t="142325" x="4706938" y="4240213"/>
          <p14:tracePt t="142329" x="4681538" y="4224338"/>
          <p14:tracePt t="142338" x="4673600" y="4214813"/>
          <p14:tracePt t="142345" x="4656138" y="4197350"/>
          <p14:tracePt t="142353" x="4638675" y="4181475"/>
          <p14:tracePt t="142361" x="4613275" y="4156075"/>
          <p14:tracePt t="142370" x="4570413" y="4138613"/>
          <p14:tracePt t="142378" x="4554538" y="4113213"/>
          <p14:tracePt t="142385" x="4529138" y="4095750"/>
          <p14:tracePt t="142442" x="4529138" y="4087813"/>
          <p14:tracePt t="142450" x="4545013" y="4087813"/>
          <p14:tracePt t="142459" x="4579938" y="4105275"/>
          <p14:tracePt t="142466" x="4646613" y="4156075"/>
          <p14:tracePt t="142478" x="4714875" y="4224338"/>
          <p14:tracePt t="142482" x="4818063" y="4308475"/>
          <p14:tracePt t="142495" x="4945063" y="4435475"/>
          <p14:tracePt t="142498" x="5072063" y="4554538"/>
          <p14:tracePt t="142509" x="5216525" y="4708525"/>
          <p14:tracePt t="142514" x="5318125" y="4843463"/>
          <p14:tracePt t="142525" x="5421313" y="4972050"/>
          <p14:tracePt t="142530" x="5530850" y="5081588"/>
          <p14:tracePt t="142538" x="5616575" y="5183188"/>
          <p14:tracePt t="142545" x="5675313" y="5268913"/>
          <p14:tracePt t="142554" x="5735638" y="5345113"/>
          <p14:tracePt t="142562" x="5768975" y="5413375"/>
          <p14:tracePt t="142569" x="5802313" y="5472113"/>
          <p14:tracePt t="142577" x="5827713" y="5514975"/>
          <p14:tracePt t="142585" x="5837238" y="5514975"/>
          <p14:tracePt t="142593" x="5837238" y="5524500"/>
          <p14:tracePt t="142713" x="5837238" y="5507038"/>
          <p14:tracePt t="142721" x="5827713" y="5497513"/>
          <p14:tracePt t="142729" x="5819775" y="5472113"/>
          <p14:tracePt t="142738" x="5811838" y="5456238"/>
          <p14:tracePt t="142745" x="5794375" y="5413375"/>
          <p14:tracePt t="142753" x="5768975" y="5380038"/>
          <p14:tracePt t="142761" x="5735638" y="5327650"/>
          <p14:tracePt t="142769" x="5692775" y="5276850"/>
          <p14:tracePt t="142777" x="5641975" y="5200650"/>
          <p14:tracePt t="142786" x="5565775" y="5124450"/>
          <p14:tracePt t="142793" x="5480050" y="5048250"/>
          <p14:tracePt t="142800" x="5394325" y="4972050"/>
          <p14:tracePt t="142808" x="5310188" y="4886325"/>
          <p14:tracePt t="142817" x="5208588" y="4802188"/>
          <p14:tracePt t="142826" x="5064125" y="4673600"/>
          <p14:tracePt t="142833" x="4978400" y="4589463"/>
          <p14:tracePt t="142842" x="4894263" y="4486275"/>
          <p14:tracePt t="142848" x="4843463" y="4427538"/>
          <p14:tracePt t="142860" x="4800600" y="4368800"/>
          <p14:tracePt t="142865" x="4775200" y="4325938"/>
          <p14:tracePt t="142875" x="4757738" y="4300538"/>
          <p14:tracePt t="142892" x="4749800" y="4257675"/>
          <p14:tracePt t="142907" x="4740275" y="4232275"/>
          <p14:tracePt t="142913" x="4740275" y="4224338"/>
          <p14:tracePt t="142923" x="4740275" y="4206875"/>
          <p14:tracePt t="142929" x="4740275" y="4171950"/>
          <p14:tracePt t="142937" x="4740275" y="4146550"/>
          <p14:tracePt t="142945" x="4724400" y="4121150"/>
          <p14:tracePt t="142953" x="4724400" y="4095750"/>
          <p14:tracePt t="142961" x="4714875" y="4062413"/>
          <p14:tracePt t="142969" x="4706938" y="4044950"/>
          <p14:tracePt t="142976" x="4699000" y="4011613"/>
          <p14:tracePt t="142985" x="4681538" y="3960813"/>
          <p14:tracePt t="142993" x="4673600" y="3908425"/>
          <p14:tracePt t="143001" x="4664075" y="3849688"/>
          <p14:tracePt t="143008" x="4656138" y="3806825"/>
          <p14:tracePt t="143017" x="4646613" y="3738563"/>
          <p14:tracePt t="143026" x="4646613" y="3687763"/>
          <p14:tracePt t="143033" x="4638675" y="3636963"/>
          <p14:tracePt t="143042" x="4638675" y="3594100"/>
          <p14:tracePt t="143049" x="4638675" y="3586163"/>
          <p14:tracePt t="143058" x="4638675" y="3578225"/>
          <p14:tracePt t="143081" x="4638675" y="3560763"/>
          <p14:tracePt t="143090" x="4638675" y="3552825"/>
          <p14:tracePt t="143097" x="4630738" y="3527425"/>
          <p14:tracePt t="143107" x="4630738" y="3509963"/>
          <p14:tracePt t="143113" x="4630738" y="3492500"/>
          <p14:tracePt t="143124" x="4630738" y="3475038"/>
          <p14:tracePt t="143129" x="4630738" y="3459163"/>
          <p14:tracePt t="143137" x="4630738" y="3433763"/>
          <p14:tracePt t="143153" x="4630738" y="3424238"/>
          <p14:tracePt t="143162" x="4630738" y="3416300"/>
          <p14:tracePt t="143169" x="4630738" y="3408363"/>
          <p14:tracePt t="143177" x="4638675" y="3398838"/>
          <p14:tracePt t="143193" x="4638675" y="3390900"/>
          <p14:tracePt t="143209" x="4638675" y="3382963"/>
          <p14:tracePt t="143217" x="4638675" y="3373438"/>
          <p14:tracePt t="143225" x="4646613" y="3365500"/>
          <p14:tracePt t="143233" x="4646613" y="3355975"/>
          <p14:tracePt t="143306" x="4646613" y="3348038"/>
          <p14:tracePt t="143339" x="4630738" y="3355975"/>
          <p14:tracePt t="143346" x="4630738" y="3373438"/>
          <p14:tracePt t="143355" x="4613275" y="3398838"/>
          <p14:tracePt t="143362" x="4605338" y="3424238"/>
          <p14:tracePt t="143370" x="4579938" y="3467100"/>
          <p14:tracePt t="143380" x="4545013" y="3502025"/>
          <p14:tracePt t="143386" x="4511675" y="3543300"/>
          <p14:tracePt t="143394" x="4476750" y="3586163"/>
          <p14:tracePt t="143401" x="4443413" y="3629025"/>
          <p14:tracePt t="143410" x="4435475" y="3636963"/>
          <p14:tracePt t="143417" x="4425950" y="3646488"/>
          <p14:tracePt t="143514" x="4418013" y="3646488"/>
          <p14:tracePt t="143567" x="4418013" y="3636963"/>
          <p14:tracePt t="143575" x="4418013" y="3629025"/>
          <p14:tracePt t="143619" x="4410075" y="3629025"/>
          <p14:tracePt t="143636" x="4410075" y="3603625"/>
          <p14:tracePt t="143643" x="4410075" y="3594100"/>
          <p14:tracePt t="143646" x="4400550" y="3586163"/>
          <p14:tracePt t="143661" x="4400550" y="3578225"/>
          <p14:tracePt t="143669" x="4400550" y="3568700"/>
          <p14:tracePt t="143692" x="4400550" y="3560763"/>
          <p14:tracePt t="143708" x="4400550" y="3543300"/>
          <p14:tracePt t="143716" x="4400550" y="3535363"/>
          <p14:tracePt t="143725" x="4410075" y="3527425"/>
          <p14:tracePt t="143732" x="4410075" y="3517900"/>
          <p14:tracePt t="143741" x="4418013" y="3502025"/>
          <p14:tracePt t="143758" x="4425950" y="3484563"/>
          <p14:tracePt t="143764" x="4425950" y="3475038"/>
          <p14:tracePt t="143780" x="4425950" y="3467100"/>
          <p14:tracePt t="143790" x="4425950" y="3459163"/>
          <p14:tracePt t="143902" x="4425950" y="3467100"/>
          <p14:tracePt t="143910" x="4435475" y="3502025"/>
          <p14:tracePt t="143918" x="4443413" y="3527425"/>
          <p14:tracePt t="143928" x="4451350" y="3543300"/>
          <p14:tracePt t="143934" x="4460875" y="3568700"/>
          <p14:tracePt t="143943" x="4486275" y="3619500"/>
          <p14:tracePt t="143950" x="4511675" y="3671888"/>
          <p14:tracePt t="143960" x="4554538" y="3730625"/>
          <p14:tracePt t="143966" x="4587875" y="3781425"/>
          <p14:tracePt t="143976" x="4613275" y="3816350"/>
          <p14:tracePt t="143981" x="4646613" y="3857625"/>
          <p14:tracePt t="143991" x="4689475" y="3908425"/>
          <p14:tracePt t="143998" x="4740275" y="3960813"/>
          <p14:tracePt t="144008" x="4791075" y="4011613"/>
          <p14:tracePt t="144014" x="4851400" y="4062413"/>
          <p14:tracePt t="144025" x="4910138" y="4121150"/>
          <p14:tracePt t="144030" x="4962525" y="4156075"/>
          <p14:tracePt t="144038" x="5013325" y="4189413"/>
          <p14:tracePt t="144045" x="5064125" y="4214813"/>
          <p14:tracePt t="144054" x="5106988" y="4232275"/>
          <p14:tracePt t="144062" x="5132388" y="4257675"/>
          <p14:tracePt t="144069" x="5140325" y="4265613"/>
          <p14:tracePt t="144086" x="5148263" y="4275138"/>
          <p14:tracePt t="144095" x="5157788" y="4283075"/>
          <p14:tracePt t="144101" x="5165725" y="4291013"/>
          <p14:tracePt t="144111" x="5191125" y="4300538"/>
          <p14:tracePt t="144118" x="5208588" y="4316413"/>
          <p14:tracePt t="144126" x="5224463" y="4325938"/>
          <p14:tracePt t="144134" x="5259388" y="4351338"/>
          <p14:tracePt t="144142" x="5284788" y="4359275"/>
          <p14:tracePt t="144149" x="5318125" y="4359275"/>
          <p14:tracePt t="144159" x="5335588" y="4359275"/>
          <p14:tracePt t="144166" x="5353050" y="4368800"/>
          <p14:tracePt t="144176" x="5360988" y="4376738"/>
          <p14:tracePt t="144181" x="5368925" y="4376738"/>
          <p14:tracePt t="144270" x="5386388" y="4376738"/>
          <p14:tracePt t="144302" x="5394325" y="4384675"/>
          <p14:tracePt t="144311" x="5403850" y="4384675"/>
          <p14:tracePt t="144318" x="5411788" y="4394200"/>
          <p14:tracePt t="144327" x="5421313" y="4394200"/>
          <p14:tracePt t="144334" x="5429250" y="4394200"/>
          <p14:tracePt t="144342" x="5437188" y="4402138"/>
          <p14:tracePt t="144349" x="5446713" y="4402138"/>
          <p14:tracePt t="144414" x="5454650" y="4402138"/>
          <p14:tracePt t="144550" x="5462588" y="4402138"/>
          <p14:tracePt t="144558" x="5472113" y="4402138"/>
          <p14:tracePt t="144567" x="5497513" y="4402138"/>
          <p14:tracePt t="144576" x="5530850" y="4402138"/>
          <p14:tracePt t="144582" x="5556250" y="4402138"/>
          <p14:tracePt t="144594" x="5599113" y="4410075"/>
          <p14:tracePt t="144599" x="5667375" y="4419600"/>
          <p14:tracePt t="144610" x="5768975" y="4427538"/>
          <p14:tracePt t="144613" x="5888038" y="4445000"/>
          <p14:tracePt t="144625" x="6015038" y="4470400"/>
          <p14:tracePt t="144629" x="6116638" y="4495800"/>
          <p14:tracePt t="144646" x="6253163" y="4521200"/>
          <p14:tracePt t="144950" x="6245225" y="4521200"/>
          <p14:tracePt t="144959" x="6235700" y="4521200"/>
          <p14:tracePt t="144966" x="6219825" y="4521200"/>
          <p14:tracePt t="144977" x="6202363" y="4521200"/>
          <p14:tracePt t="144983" x="6159500" y="4513263"/>
          <p14:tracePt t="144993" x="6108700" y="4513263"/>
          <p14:tracePt t="144998" x="6024563" y="4503738"/>
          <p14:tracePt t="145011" x="5946775" y="4495800"/>
          <p14:tracePt t="145015" x="5845175" y="4486275"/>
          <p14:tracePt t="145026" x="5743575" y="4460875"/>
          <p14:tracePt t="145029" x="5641975" y="4445000"/>
          <p14:tracePt t="145040" x="5556250" y="4427538"/>
          <p14:tracePt t="145046" x="5497513" y="4410075"/>
          <p14:tracePt t="145054" x="5472113" y="4394200"/>
          <p14:tracePt t="145070" x="5472113" y="4376738"/>
          <p14:tracePt t="145077" x="5472113" y="4359275"/>
          <p14:tracePt t="145085" x="5472113" y="4341813"/>
          <p14:tracePt t="145093" x="5480050" y="4333875"/>
          <p14:tracePt t="145102" x="5480050" y="4316413"/>
          <p14:tracePt t="145110" x="5497513" y="4291013"/>
          <p14:tracePt t="145117" x="5505450" y="4275138"/>
          <p14:tracePt t="145127" x="5522913" y="4257675"/>
          <p14:tracePt t="145134" x="5530850" y="4249738"/>
          <p14:tracePt t="145143" x="5530850" y="4240213"/>
          <p14:tracePt t="145151" x="5538788" y="4240213"/>
          <p14:tracePt t="145159" x="5556250" y="4240213"/>
          <p14:tracePt t="145166" x="5565775" y="4240213"/>
          <p14:tracePt t="145176" x="5599113" y="4240213"/>
          <p14:tracePt t="145181" x="5616575" y="4265613"/>
          <p14:tracePt t="145191" x="5657850" y="4308475"/>
          <p14:tracePt t="145198" x="5743575" y="4394200"/>
          <p14:tracePt t="145209" x="5837238" y="4478338"/>
          <p14:tracePt t="145214" x="5930900" y="4564063"/>
          <p14:tracePt t="145225" x="6007100" y="4640263"/>
          <p14:tracePt t="145229" x="6083300" y="4716463"/>
          <p14:tracePt t="145238" x="6151563" y="4784725"/>
          <p14:tracePt t="145247" x="6202363" y="4827588"/>
          <p14:tracePt t="145254" x="6227763" y="4852988"/>
          <p14:tracePt t="145263" x="6235700" y="4860925"/>
          <p14:tracePt t="145301" x="6253163" y="4860925"/>
          <p14:tracePt t="145309" x="6253163" y="4835525"/>
          <p14:tracePt t="145318" x="6278563" y="4810125"/>
          <p14:tracePt t="145327" x="6303963" y="4775200"/>
          <p14:tracePt t="145334" x="6321425" y="4759325"/>
          <p14:tracePt t="145344" x="6329363" y="4749800"/>
          <p14:tracePt t="145349" x="6338888" y="4724400"/>
          <p14:tracePt t="145359" x="6354763" y="4708525"/>
          <p14:tracePt t="145366" x="6354763" y="4683125"/>
          <p14:tracePt t="145374" x="6372225" y="4657725"/>
          <p14:tracePt t="145381" x="6380163" y="4630738"/>
          <p14:tracePt t="145391" x="6389688" y="4597400"/>
          <p14:tracePt t="145398" x="6397625" y="4572000"/>
          <p14:tracePt t="145409" x="6397625" y="4546600"/>
          <p14:tracePt t="145413" x="6415088" y="4529138"/>
          <p14:tracePt t="145425" x="6423025" y="4513263"/>
          <p14:tracePt t="145430" x="6423025" y="4495800"/>
          <p14:tracePt t="145438" x="6423025" y="4486275"/>
          <p14:tracePt t="145454" x="6423025" y="4478338"/>
          <p14:tracePt t="145478" x="6423025" y="4470400"/>
          <p14:tracePt t="145542" x="6423025" y="4478338"/>
          <p14:tracePt t="145550" x="6423025" y="4486275"/>
          <p14:tracePt t="145559" x="6423025" y="4513263"/>
          <p14:tracePt t="145566" x="6423025" y="4521200"/>
          <p14:tracePt t="145576" x="6415088" y="4538663"/>
          <p14:tracePt t="145582" x="6397625" y="4572000"/>
          <p14:tracePt t="145591" x="6397625" y="4597400"/>
          <p14:tracePt t="145597" x="6389688" y="4614863"/>
          <p14:tracePt t="145607" x="6380163" y="4640263"/>
          <p14:tracePt t="145613" x="6372225" y="4673600"/>
          <p14:tracePt t="145624" x="6364288" y="4708525"/>
          <p14:tracePt t="145629" x="6354763" y="4759325"/>
          <p14:tracePt t="145644" x="6354763" y="4810125"/>
          <p14:tracePt t="145646" x="6354763" y="4860925"/>
          <p14:tracePt t="145652" x="6354763" y="4911725"/>
          <p14:tracePt t="145661" x="6354763" y="4954588"/>
          <p14:tracePt t="145669" x="6354763" y="5005388"/>
          <p14:tracePt t="145677" x="6354763" y="5048250"/>
          <p14:tracePt t="145685" x="6354763" y="5099050"/>
          <p14:tracePt t="145693" x="6354763" y="5167313"/>
          <p14:tracePt t="145701" x="6354763" y="5235575"/>
          <p14:tracePt t="145709" x="6354763" y="5302250"/>
          <p14:tracePt t="145717" x="6354763" y="5380038"/>
          <p14:tracePt t="145725" x="6354763" y="5456238"/>
          <p14:tracePt t="145732" x="6354763" y="5540375"/>
          <p14:tracePt t="145741" x="6354763" y="5616575"/>
          <p14:tracePt t="145749" x="6346825" y="5684838"/>
          <p14:tracePt t="145757" x="6346825" y="5753100"/>
          <p14:tracePt t="145765" x="6346825" y="5813425"/>
          <p14:tracePt t="145774" x="6346825" y="5872163"/>
          <p14:tracePt t="145782" x="6346825" y="5922963"/>
          <p14:tracePt t="145791" x="6338888" y="5983288"/>
          <p14:tracePt t="145796" x="6329363" y="6034088"/>
          <p14:tracePt t="145807" x="6321425" y="6067425"/>
          <p14:tracePt t="145812" x="6321425" y="6102350"/>
          <p14:tracePt t="145823" x="6311900" y="6127750"/>
          <p14:tracePt t="145829" x="6311900" y="6153150"/>
          <p14:tracePt t="145839" x="6311900" y="6186488"/>
          <p14:tracePt t="145845" x="6311900" y="6203950"/>
          <p14:tracePt t="145852" x="6311900" y="6229350"/>
          <p14:tracePt t="145860" x="6311900" y="6246813"/>
          <p14:tracePt t="145868" x="6311900" y="6272213"/>
          <p14:tracePt t="145876" x="6311900" y="6288088"/>
          <p14:tracePt t="145884" x="6311900" y="6305550"/>
          <p14:tracePt t="145908" x="6311900" y="6348413"/>
          <p14:tracePt t="145909" x="6311900" y="6365875"/>
          <p14:tracePt t="145917" x="6311900" y="6381750"/>
          <p14:tracePt t="145924" x="6311900" y="6399213"/>
          <p14:tracePt t="145942" x="6311900" y="6407150"/>
          <p14:tracePt t="145949" x="6311900" y="6416675"/>
          <p14:tracePt t="145957" x="6311900" y="6424613"/>
          <p14:tracePt t="145965" x="6311900" y="6432550"/>
          <p14:tracePt t="145974" x="6311900" y="6442075"/>
          <p14:tracePt t="146254" x="6321425" y="6442075"/>
          <p14:tracePt t="146262" x="6338888" y="6442075"/>
          <p14:tracePt t="146278" x="6346825" y="6442075"/>
          <p14:tracePt t="146286" x="6372225" y="6432550"/>
          <p14:tracePt t="146295" x="6389688" y="6432550"/>
          <p14:tracePt t="146303" x="6430963" y="6432550"/>
          <p14:tracePt t="146312" x="6499225" y="6432550"/>
          <p14:tracePt t="146318" x="6600825" y="6432550"/>
          <p14:tracePt t="146325" x="6737350" y="6432550"/>
          <p14:tracePt t="146333" x="6899275" y="6432550"/>
          <p14:tracePt t="146342" x="7059613" y="6432550"/>
          <p14:tracePt t="146349" x="7297738" y="6432550"/>
          <p14:tracePt t="146358" x="7545388" y="6432550"/>
          <p14:tracePt t="146365" x="7799388" y="6432550"/>
          <p14:tracePt t="146375" x="8080375" y="6432550"/>
          <p14:tracePt t="146381" x="8359775" y="6432550"/>
          <p14:tracePt t="146391" x="8572500" y="6424613"/>
          <p14:tracePt t="146397" x="8750300" y="6381750"/>
          <p14:tracePt t="146407" x="8894763" y="6338888"/>
          <p14:tracePt t="146413" x="8988425" y="6305550"/>
          <p14:tracePt t="146424" x="9056688" y="6246813"/>
          <p14:tracePt t="146429" x="9107488" y="6194425"/>
          <p14:tracePt t="146440" x="9150350" y="6127750"/>
          <p14:tracePt t="146445" x="9183688" y="6034088"/>
          <p14:tracePt t="146454" x="9209088" y="5922963"/>
          <p14:tracePt t="146461" x="9244013" y="5829300"/>
          <p14:tracePt t="146469" x="9277350" y="5753100"/>
          <p14:tracePt t="146477" x="9286875" y="5745163"/>
          <p14:tracePt t="146729" x="9312275" y="5761038"/>
          <p14:tracePt t="146777" x="9337675" y="5788025"/>
          <p14:tracePt t="146786" x="9345613" y="5788025"/>
          <p14:tracePt t="146793" x="9353550" y="5795963"/>
          <p14:tracePt t="146802" x="9363075" y="5795963"/>
          <p14:tracePt t="146809" x="9371013" y="5795963"/>
          <p14:tracePt t="146818" x="9380538" y="5795963"/>
          <p14:tracePt t="146826" x="9380538" y="5803900"/>
          <p14:tracePt t="146842" x="9396413" y="5813425"/>
          <p14:tracePt t="146859" x="9405938" y="5813425"/>
          <p14:tracePt t="146892" x="9413875" y="5813425"/>
          <p14:tracePt t="146898" x="9421813" y="5813425"/>
          <p14:tracePt t="146910" x="9431338" y="5813425"/>
          <p14:tracePt t="146937" x="9439275" y="5813425"/>
          <p14:tracePt t="147258" x="9431338" y="5821363"/>
          <p14:tracePt t="147266" x="9421813" y="5829300"/>
          <p14:tracePt t="147276" x="9396413" y="5838825"/>
          <p14:tracePt t="147282" x="9380538" y="5854700"/>
          <p14:tracePt t="147292" x="9371013" y="5854700"/>
          <p14:tracePt t="147296" x="9353550" y="5864225"/>
          <p14:tracePt t="147306" x="9312275" y="5872163"/>
          <p14:tracePt t="147312" x="9286875" y="5880100"/>
          <p14:tracePt t="147323" x="9244013" y="5889625"/>
          <p14:tracePt t="147329" x="9158288" y="5922963"/>
          <p14:tracePt t="147338" x="9039225" y="5948363"/>
          <p14:tracePt t="147345" x="8878888" y="5991225"/>
          <p14:tracePt t="147352" x="8674100" y="6042025"/>
          <p14:tracePt t="147360" x="8420100" y="6118225"/>
          <p14:tracePt t="147369" x="8174038" y="6169025"/>
          <p14:tracePt t="147377" x="7893050" y="6246813"/>
          <p14:tracePt t="147384" x="7621588" y="6297613"/>
          <p14:tracePt t="147393" x="7416800" y="6348413"/>
          <p14:tracePt t="147401" x="7239000" y="6391275"/>
          <p14:tracePt t="147409" x="7077075" y="6424613"/>
          <p14:tracePt t="147417" x="6967538" y="6432550"/>
          <p14:tracePt t="147425" x="6864350" y="6442075"/>
          <p14:tracePt t="147433" x="6788150" y="6450013"/>
          <p14:tracePt t="147440" x="6729413" y="6450013"/>
          <p14:tracePt t="147448" x="6669088" y="6450013"/>
          <p14:tracePt t="147458" x="6610350" y="6424613"/>
          <p14:tracePt t="147465" x="6550025" y="6407150"/>
          <p14:tracePt t="147474" x="6473825" y="6381750"/>
          <p14:tracePt t="147481" x="6405563" y="6338888"/>
          <p14:tracePt t="147490" x="6321425" y="6305550"/>
          <p14:tracePt t="147497" x="6227763" y="6280150"/>
          <p14:tracePt t="147507" x="6134100" y="6254750"/>
          <p14:tracePt t="147513" x="6065838" y="6229350"/>
          <p14:tracePt t="147522" x="5997575" y="6221413"/>
          <p14:tracePt t="147529" x="5930900" y="6211888"/>
          <p14:tracePt t="147539" x="5880100" y="6211888"/>
          <p14:tracePt t="147545" x="5845175" y="6211888"/>
          <p14:tracePt t="147553" x="5819775" y="6229350"/>
          <p14:tracePt t="147561" x="5786438" y="6254750"/>
          <p14:tracePt t="147569" x="5761038" y="6272213"/>
          <p14:tracePt t="147577" x="5735638" y="6288088"/>
          <p14:tracePt t="147585" x="5726113" y="6313488"/>
          <p14:tracePt t="147593" x="5708650" y="6338888"/>
          <p14:tracePt t="147601" x="5700713" y="6356350"/>
          <p14:tracePt t="147608" x="5700713" y="6373813"/>
          <p14:tracePt t="147617" x="5700713" y="6381750"/>
          <p14:tracePt t="147641" x="5700713" y="6391275"/>
          <p14:tracePt t="147777" x="5708650" y="6391275"/>
          <p14:tracePt t="147785" x="5726113" y="6381750"/>
          <p14:tracePt t="147793" x="5735638" y="6373813"/>
          <p14:tracePt t="147801" x="5761038" y="6373813"/>
          <p14:tracePt t="147809" x="5786438" y="6356350"/>
          <p14:tracePt t="147817" x="5837238" y="6338888"/>
          <p14:tracePt t="147825" x="5895975" y="6323013"/>
          <p14:tracePt t="147834" x="5956300" y="6297613"/>
          <p14:tracePt t="147842" x="6024563" y="6272213"/>
          <p14:tracePt t="147850" x="6108700" y="6254750"/>
          <p14:tracePt t="147859" x="6219825" y="6246813"/>
          <p14:tracePt t="147865" x="6321425" y="6221413"/>
          <p14:tracePt t="147875" x="6415088" y="6203950"/>
          <p14:tracePt t="147893" x="6499225" y="6178550"/>
          <p14:tracePt t="147914" x="6499225" y="6169025"/>
          <p14:tracePt t="147925" x="6499225" y="6153150"/>
          <p14:tracePt t="147929" x="6499225" y="6127750"/>
          <p14:tracePt t="147941" x="6465888" y="6084888"/>
          <p14:tracePt t="147946" x="6430963" y="6008688"/>
          <p14:tracePt t="147956" x="6405563" y="5932488"/>
          <p14:tracePt t="147962" x="6346825" y="5838825"/>
          <p14:tracePt t="147969" x="6278563" y="5727700"/>
          <p14:tracePt t="147977" x="6194425" y="5565775"/>
          <p14:tracePt t="147985" x="6126163" y="5413375"/>
          <p14:tracePt t="147993" x="6032500" y="5243513"/>
          <p14:tracePt t="148001" x="5964238" y="5091113"/>
          <p14:tracePt t="148009" x="5913438" y="4962525"/>
          <p14:tracePt t="148017" x="5880100" y="4860925"/>
          <p14:tracePt t="148026" x="5845175" y="4767263"/>
          <p14:tracePt t="148032" x="5827713" y="4699000"/>
          <p14:tracePt t="148040" x="5819775" y="4648200"/>
          <p14:tracePt t="148048" x="5819775" y="4614863"/>
          <p14:tracePt t="148057" x="5819775" y="4579938"/>
          <p14:tracePt t="148064" x="5845175" y="4538663"/>
          <p14:tracePt t="148074" x="5880100" y="4486275"/>
          <p14:tracePt t="148080" x="5921375" y="4445000"/>
          <p14:tracePt t="148090" x="5981700" y="4410075"/>
          <p14:tracePt t="148097" x="6065838" y="4359275"/>
          <p14:tracePt t="148106" x="6159500" y="4316413"/>
          <p14:tracePt t="148113" x="6278563" y="4265613"/>
          <p14:tracePt t="148123" x="6389688" y="4214813"/>
          <p14:tracePt t="148129" x="6524625" y="4164013"/>
          <p14:tracePt t="148139" x="6686550" y="4121150"/>
          <p14:tracePt t="148145" x="6873875" y="4070350"/>
          <p14:tracePt t="148153" x="7051675" y="4019550"/>
          <p14:tracePt t="148161" x="7196138" y="3976688"/>
          <p14:tracePt t="148169" x="7297738" y="3951288"/>
          <p14:tracePt t="148177" x="7366000" y="3917950"/>
          <p14:tracePt t="148184" x="7373938" y="3917950"/>
          <p14:tracePt t="148217" x="7373938" y="3900488"/>
          <p14:tracePt t="148225" x="7373938" y="3875088"/>
          <p14:tracePt t="148233" x="7373938" y="3849688"/>
          <p14:tracePt t="148241" x="7373938" y="3824288"/>
          <p14:tracePt t="148249" x="7366000" y="3773488"/>
          <p14:tracePt t="148257" x="7340600" y="3687763"/>
          <p14:tracePt t="148265" x="7307263" y="3594100"/>
          <p14:tracePt t="148274" x="7239000" y="3459163"/>
          <p14:tracePt t="148281" x="7102475" y="3246438"/>
          <p14:tracePt t="148290" x="6958013" y="3041650"/>
          <p14:tracePt t="148297" x="6797675" y="2846388"/>
          <p14:tracePt t="148306" x="6592888" y="2643188"/>
          <p14:tracePt t="148313" x="6423025" y="2498725"/>
          <p14:tracePt t="148322" x="6296025" y="2387600"/>
          <p14:tracePt t="148329" x="6151563" y="2260600"/>
          <p14:tracePt t="148340" x="6065838" y="2184400"/>
          <p14:tracePt t="148345" x="5989638" y="2108200"/>
          <p14:tracePt t="148355" x="5956300" y="2055813"/>
          <p14:tracePt t="148361" x="5930900" y="2022475"/>
          <p14:tracePt t="148369" x="5913438" y="1971675"/>
          <p14:tracePt t="148377" x="5905500" y="1911350"/>
          <p14:tracePt t="148385" x="5895975" y="1844675"/>
          <p14:tracePt t="148393" x="5888038" y="1776413"/>
          <p14:tracePt t="148401" x="5888038" y="1674813"/>
          <p14:tracePt t="148408" x="5888038" y="1546225"/>
          <p14:tracePt t="148417" x="5888038" y="1411288"/>
          <p14:tracePt t="148425" x="5888038" y="1274763"/>
          <p14:tracePt t="148433" x="5895975" y="1104900"/>
          <p14:tracePt t="148440" x="5905500" y="960438"/>
          <p14:tracePt t="148449" x="5905500" y="841375"/>
          <p14:tracePt t="148457" x="5905500" y="730250"/>
          <p14:tracePt t="148465" x="5905500" y="628650"/>
          <p14:tracePt t="148473" x="5905500" y="544513"/>
          <p14:tracePt t="148481" x="5905500" y="441325"/>
          <p14:tracePt t="148491" x="5905500" y="357188"/>
          <p14:tracePt t="148497" x="5905500" y="280988"/>
          <p14:tracePt t="148506" x="5905500" y="212725"/>
          <p14:tracePt t="148513" x="5905500" y="169863"/>
          <p14:tracePt t="148523" x="5905500" y="119063"/>
          <p14:tracePt t="148529" x="5905500" y="85725"/>
          <p14:tracePt t="148539" x="5913438" y="33338"/>
          <p14:tracePt t="148545" x="5921375" y="0"/>
          <p14:tracePt t="148679" x="5921375" y="127000"/>
          <p14:tracePt t="148686" x="5870575" y="220663"/>
          <p14:tracePt t="148691" x="5794375" y="365125"/>
          <p14:tracePt t="148696" x="5649913" y="585788"/>
          <p14:tracePt t="148707" x="5454650" y="823913"/>
          <p14:tracePt t="148713" x="5224463" y="1087438"/>
          <p14:tracePt t="148723" x="4962525" y="1325563"/>
          <p14:tracePt t="148728" x="4646613" y="1581150"/>
          <p14:tracePt t="148739" x="4324350" y="1809750"/>
          <p14:tracePt t="148744" x="3976688" y="2055813"/>
          <p14:tracePt t="148755" x="3611563" y="2293938"/>
          <p14:tracePt t="148761" x="3313113" y="2498725"/>
          <p14:tracePt t="148769" x="3059113" y="2676525"/>
          <p14:tracePt t="148776" x="2854325" y="2795588"/>
          <p14:tracePt t="148784" x="2709863" y="2906713"/>
          <p14:tracePt t="148793" x="2600325" y="2965450"/>
          <p14:tracePt t="148800" x="2549525" y="3008313"/>
          <p14:tracePt t="148809" x="2514600" y="3041650"/>
          <p14:tracePt t="148817" x="2514600" y="3051175"/>
          <p14:tracePt t="148825" x="2514600" y="3059113"/>
          <p14:tracePt t="148833" x="2524125" y="3076575"/>
          <p14:tracePt t="148840" x="2549525" y="3084513"/>
          <p14:tracePt t="148849" x="2565400" y="3101975"/>
          <p14:tracePt t="148857" x="2590800" y="3109913"/>
          <p14:tracePt t="148865" x="2651125" y="3127375"/>
          <p14:tracePt t="148874" x="2727325" y="3160713"/>
          <p14:tracePt t="148891" x="2897188" y="3211513"/>
          <p14:tracePt t="148896" x="3059113" y="3238500"/>
          <p14:tracePt t="148907" x="3297238" y="3246438"/>
          <p14:tracePt t="148913" x="3576638" y="3263900"/>
          <p14:tracePt t="148921" x="3933825" y="3289300"/>
          <p14:tracePt t="148928" x="4306888" y="3322638"/>
          <p14:tracePt t="148940" x="4749800" y="3355975"/>
          <p14:tracePt t="148945" x="5216525" y="3408363"/>
          <p14:tracePt t="148955" x="5556250" y="3449638"/>
          <p14:tracePt t="148961" x="5913438" y="3517900"/>
          <p14:tracePt t="148970" x="6210300" y="3586163"/>
          <p14:tracePt t="148977" x="6423025" y="3654425"/>
          <p14:tracePt t="148984" x="6542088" y="3705225"/>
          <p14:tracePt t="148992" x="6618288" y="3738563"/>
          <p14:tracePt t="149000" x="6626225" y="3756025"/>
          <p14:tracePt t="149009" x="6635750" y="3790950"/>
          <p14:tracePt t="149017" x="6661150" y="3816350"/>
          <p14:tracePt t="149025" x="6669088" y="3841750"/>
          <p14:tracePt t="149032" x="6678613" y="3875088"/>
          <p14:tracePt t="149040" x="6704013" y="3917950"/>
          <p14:tracePt t="149049" x="6729413" y="3951288"/>
          <p14:tracePt t="149058" x="6745288" y="3986213"/>
          <p14:tracePt t="149065" x="6770688" y="3994150"/>
          <p14:tracePt t="149074" x="6780213" y="3994150"/>
          <p14:tracePt t="149144" x="6805613" y="3994150"/>
          <p14:tracePt t="149153" x="6813550" y="3994150"/>
          <p14:tracePt t="149160" x="6889750" y="3994150"/>
          <p14:tracePt t="149169" x="7043738" y="3994150"/>
          <p14:tracePt t="149176" x="7340600" y="3994150"/>
          <p14:tracePt t="149184" x="7715250" y="4011613"/>
          <p14:tracePt t="149193" x="8113713" y="4044950"/>
          <p14:tracePt t="149201" x="8470900" y="4079875"/>
          <p14:tracePt t="149209" x="8818563" y="4105275"/>
          <p14:tracePt t="149216" x="9124950" y="4121150"/>
          <p14:tracePt t="149225" x="9405938" y="4121150"/>
          <p14:tracePt t="149233" x="9779000" y="4113213"/>
          <p14:tracePt t="149240" x="10169525" y="4079875"/>
          <p14:tracePt t="149248" x="10663238" y="4062413"/>
          <p14:tracePt t="149257" x="11147425" y="4027488"/>
          <p14:tracePt t="149265" x="11588750" y="4002088"/>
          <p14:tracePt t="149273" x="11971338" y="3968750"/>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38</a:t>
            </a:fld>
            <a:endParaRPr lang="en-US" dirty="0"/>
          </a:p>
        </p:txBody>
      </p:sp>
      <p:graphicFrame>
        <p:nvGraphicFramePr>
          <p:cNvPr id="7" name="Content Placeholder 4">
            <a:extLst>
              <a:ext uri="{FF2B5EF4-FFF2-40B4-BE49-F238E27FC236}">
                <a16:creationId xmlns:a16="http://schemas.microsoft.com/office/drawing/2014/main" id="{753CFC96-3DF4-4317-93F3-05515248E3CA}"/>
              </a:ext>
            </a:extLst>
          </p:cNvPr>
          <p:cNvGraphicFramePr>
            <a:graphicFrameLocks/>
          </p:cNvGraphicFramePr>
          <p:nvPr/>
        </p:nvGraphicFramePr>
        <p:xfrm>
          <a:off x="10116312" y="511746"/>
          <a:ext cx="1761744" cy="5634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6C7D4D30-5654-4546-A4DE-F7A2BE5B4C0D}"/>
              </a:ext>
            </a:extLst>
          </p:cNvPr>
          <p:cNvPicPr/>
          <p:nvPr/>
        </p:nvPicPr>
        <p:blipFill rotWithShape="1">
          <a:blip r:embed="rId7">
            <a:extLst>
              <a:ext uri="{28A0092B-C50C-407E-A947-70E740481C1C}">
                <a14:useLocalDpi xmlns:a14="http://schemas.microsoft.com/office/drawing/2010/main" val="0"/>
              </a:ext>
            </a:extLst>
          </a:blip>
          <a:srcRect t="1591"/>
          <a:stretch/>
        </p:blipFill>
        <p:spPr bwMode="auto">
          <a:xfrm>
            <a:off x="669798" y="136525"/>
            <a:ext cx="8620506" cy="6656681"/>
          </a:xfrm>
          <a:prstGeom prst="rect">
            <a:avLst/>
          </a:prstGeom>
          <a:noFill/>
          <a:ln>
            <a:noFill/>
          </a:ln>
        </p:spPr>
      </p:pic>
    </p:spTree>
    <p:extLst>
      <p:ext uri="{BB962C8B-B14F-4D97-AF65-F5344CB8AC3E}">
        <p14:creationId xmlns:p14="http://schemas.microsoft.com/office/powerpoint/2010/main" val="4030015527"/>
      </p:ext>
    </p:extLst>
  </p:cSld>
  <p:clrMapOvr>
    <a:masterClrMapping/>
  </p:clrMapOvr>
  <mc:AlternateContent xmlns:mc="http://schemas.openxmlformats.org/markup-compatibility/2006" xmlns:p14="http://schemas.microsoft.com/office/powerpoint/2010/main">
    <mc:Choice Requires="p14">
      <p:transition spd="slow" p14:dur="2000" advTm="261208"/>
    </mc:Choice>
    <mc:Fallback xmlns="">
      <p:transition spd="slow" advTm="261208"/>
    </mc:Fallback>
  </mc:AlternateContent>
  <p:extLst>
    <p:ext uri="{3A86A75C-4F4B-4683-9AE1-C65F6400EC91}">
      <p14:laserTraceLst xmlns:p14="http://schemas.microsoft.com/office/powerpoint/2010/main">
        <p14:tracePtLst>
          <p14:tracePt t="2118" x="11155363" y="3459163"/>
          <p14:tracePt t="2128" x="10714038" y="3459163"/>
          <p14:tracePt t="2134" x="10280650" y="3459163"/>
          <p14:tracePt t="2146" x="9931400" y="3459163"/>
          <p14:tracePt t="2150" x="9591675" y="3408363"/>
          <p14:tracePt t="2157" x="9371013" y="3382963"/>
          <p14:tracePt t="2165" x="9201150" y="3365500"/>
          <p14:tracePt t="2174" x="9099550" y="3340100"/>
          <p14:tracePt t="2181" x="9082088" y="3330575"/>
          <p14:tracePt t="2189" x="9064625" y="3322638"/>
          <p14:tracePt t="2197" x="9056688" y="3314700"/>
          <p14:tracePt t="2205" x="9023350" y="3279775"/>
          <p14:tracePt t="2213" x="8997950" y="3263900"/>
          <p14:tracePt t="2221" x="8972550" y="3246438"/>
          <p14:tracePt t="2229" x="8929688" y="3221038"/>
          <p14:tracePt t="2237" x="8886825" y="3186113"/>
          <p14:tracePt t="2247" x="8869363" y="3186113"/>
          <p14:tracePt t="2253" x="8843963" y="3178175"/>
          <p14:tracePt t="2263" x="8818563" y="3170238"/>
          <p14:tracePt t="2269" x="8810625" y="3170238"/>
          <p14:tracePt t="2279" x="8793163" y="3170238"/>
          <p14:tracePt t="2285" x="8785225" y="3170238"/>
          <p14:tracePt t="2295" x="8777288" y="3178175"/>
          <p14:tracePt t="2301" x="8767763" y="3178175"/>
          <p14:tracePt t="2311" x="8759825" y="3195638"/>
          <p14:tracePt t="2317" x="8759825" y="3221038"/>
          <p14:tracePt t="2328" x="8759825" y="3246438"/>
          <p14:tracePt t="2333" x="8759825" y="3279775"/>
          <p14:tracePt t="2345" x="8759825" y="3305175"/>
          <p14:tracePt t="2349" x="8759825" y="3322638"/>
          <p14:tracePt t="2358" x="8759825" y="3355975"/>
          <p14:tracePt t="2365" x="8759825" y="3382963"/>
          <p14:tracePt t="2374" x="8759825" y="3416300"/>
          <p14:tracePt t="2381" x="8759825" y="3459163"/>
          <p14:tracePt t="2389" x="8759825" y="3484563"/>
          <p14:tracePt t="2397" x="8759825" y="3517900"/>
          <p14:tracePt t="2405" x="8759825" y="3552825"/>
          <p14:tracePt t="2413" x="8759825" y="3594100"/>
          <p14:tracePt t="2421" x="8759825" y="3646488"/>
          <p14:tracePt t="2429" x="8759825" y="3679825"/>
          <p14:tracePt t="2437" x="8759825" y="3713163"/>
          <p14:tracePt t="2445" x="8759825" y="3722688"/>
          <p14:tracePt t="2453" x="8759825" y="3756025"/>
          <p14:tracePt t="2461" x="8759825" y="3781425"/>
          <p14:tracePt t="2468" x="8750300" y="3806825"/>
          <p14:tracePt t="2478" x="8750300" y="3824288"/>
          <p14:tracePt t="2484" x="8742363" y="3849688"/>
          <p14:tracePt t="2494" x="8742363" y="3892550"/>
          <p14:tracePt t="2500" x="8742363" y="3951288"/>
          <p14:tracePt t="2511" x="8742363" y="4011613"/>
          <p14:tracePt t="2517" x="8742363" y="4062413"/>
          <p14:tracePt t="2526" x="8742363" y="4121150"/>
          <p14:tracePt t="2533" x="8742363" y="4181475"/>
          <p14:tracePt t="2543" x="8742363" y="4224338"/>
          <p14:tracePt t="2548" x="8742363" y="4257675"/>
          <p14:tracePt t="2556" x="8742363" y="4283075"/>
          <p14:tracePt t="2565" x="8742363" y="4300538"/>
          <p14:tracePt t="2573" x="8742363" y="4316413"/>
          <p14:tracePt t="2589" x="8742363" y="4333875"/>
          <p14:tracePt t="2605" x="8742363" y="4341813"/>
          <p14:tracePt t="2613" x="8716963" y="4359275"/>
          <p14:tracePt t="2621" x="8699500" y="4368800"/>
          <p14:tracePt t="2630" x="8691563" y="4368800"/>
          <p14:tracePt t="2638" x="8666163" y="4368800"/>
          <p14:tracePt t="2645" x="8640763" y="4368800"/>
          <p14:tracePt t="2653" x="8605838" y="4368800"/>
          <p14:tracePt t="2661" x="8572500" y="4368800"/>
          <p14:tracePt t="2668" x="8521700" y="4368800"/>
          <p14:tracePt t="2677" x="8462963" y="4368800"/>
          <p14:tracePt t="2684" x="8420100" y="4359275"/>
          <p14:tracePt t="2695" x="8369300" y="4341813"/>
          <p14:tracePt t="2701" x="8326438" y="4333875"/>
          <p14:tracePt t="2711" x="8301038" y="4308475"/>
          <p14:tracePt t="2717" x="8283575" y="4291013"/>
          <p14:tracePt t="2726" x="8266113" y="4265613"/>
          <p14:tracePt t="2733" x="8258175" y="4224338"/>
          <p14:tracePt t="2744" x="8258175" y="4181475"/>
          <p14:tracePt t="2749" x="8266113" y="4121150"/>
          <p14:tracePt t="2759" x="8308975" y="4037013"/>
          <p14:tracePt t="2765" x="8351838" y="3943350"/>
          <p14:tracePt t="2773" x="8420100" y="3849688"/>
          <p14:tracePt t="2781" x="8496300" y="3748088"/>
          <p14:tracePt t="2789" x="8572500" y="3662363"/>
          <p14:tracePt t="2797" x="8674100" y="3586163"/>
          <p14:tracePt t="2805" x="8785225" y="3527425"/>
          <p14:tracePt t="2813" x="8878888" y="3484563"/>
          <p14:tracePt t="2821" x="8947150" y="3459163"/>
          <p14:tracePt t="2829" x="9005888" y="3459163"/>
          <p14:tracePt t="2837" x="9056688" y="3475038"/>
          <p14:tracePt t="2845" x="9099550" y="3543300"/>
          <p14:tracePt t="2853" x="9124950" y="3636963"/>
          <p14:tracePt t="2862" x="9132888" y="3748088"/>
          <p14:tracePt t="2868" x="9150350" y="3867150"/>
          <p14:tracePt t="2878" x="9150350" y="4011613"/>
          <p14:tracePt t="2885" x="9142413" y="4121150"/>
          <p14:tracePt t="2895" x="9124950" y="4224338"/>
          <p14:tracePt t="2900" x="9099550" y="4308475"/>
          <p14:tracePt t="2911" x="9074150" y="4376738"/>
          <p14:tracePt t="2916" x="9048750" y="4435475"/>
          <p14:tracePt t="2927" x="9023350" y="4478338"/>
          <p14:tracePt t="2937" x="9013825" y="4486275"/>
          <p14:tracePt t="2969" x="9005888" y="4486275"/>
          <p14:tracePt t="2977" x="9005888" y="4478338"/>
          <p14:tracePt t="2984" x="9005888" y="4460875"/>
          <p14:tracePt t="2995" x="8980488" y="4427538"/>
          <p14:tracePt t="3001" x="8937625" y="4394200"/>
          <p14:tracePt t="3010" x="8921750" y="4376738"/>
          <p14:tracePt t="3017" x="8878888" y="4341813"/>
          <p14:tracePt t="3027" x="8818563" y="4308475"/>
          <p14:tracePt t="3033" x="8709025" y="4257675"/>
          <p14:tracePt t="3043" x="8572500" y="4206875"/>
          <p14:tracePt t="3049" x="8369300" y="4156075"/>
          <p14:tracePt t="3057" x="8096250" y="4079875"/>
          <p14:tracePt t="3065" x="7781925" y="4019550"/>
          <p14:tracePt t="3074" x="7373938" y="3960813"/>
          <p14:tracePt t="3081" x="6924675" y="3908425"/>
          <p14:tracePt t="3089" x="6508750" y="3875088"/>
          <p14:tracePt t="3097" x="6083300" y="3841750"/>
          <p14:tracePt t="3105" x="5692775" y="3816350"/>
          <p14:tracePt t="3113" x="5310188" y="3781425"/>
          <p14:tracePt t="3121" x="4919663" y="3763963"/>
          <p14:tracePt t="3129" x="4529138" y="3763963"/>
          <p14:tracePt t="3137" x="4179888" y="3763963"/>
          <p14:tracePt t="3145" x="3908425" y="3763963"/>
          <p14:tracePt t="3153" x="3602038" y="3763963"/>
          <p14:tracePt t="3161" x="3398838" y="3763963"/>
          <p14:tracePt t="3169" x="3186113" y="3756025"/>
          <p14:tracePt t="3178" x="3016250" y="3756025"/>
          <p14:tracePt t="3185" x="2914650" y="3756025"/>
          <p14:tracePt t="3194" x="2828925" y="3756025"/>
          <p14:tracePt t="3201" x="2744788" y="3756025"/>
          <p14:tracePt t="3210" x="2701925" y="3763963"/>
          <p14:tracePt t="3217" x="2659063" y="3773488"/>
          <p14:tracePt t="3227" x="2651125" y="3790950"/>
          <p14:tracePt t="3233" x="2633663" y="3798888"/>
          <p14:tracePt t="3243" x="2625725" y="3806825"/>
          <p14:tracePt t="3249" x="2616200" y="3816350"/>
          <p14:tracePt t="3260" x="2590800" y="3832225"/>
          <p14:tracePt t="3265" x="2574925" y="3841750"/>
          <p14:tracePt t="3274" x="2549525" y="3867150"/>
          <p14:tracePt t="3281" x="2506663" y="3892550"/>
          <p14:tracePt t="3289" x="2489200" y="3900488"/>
          <p14:tracePt t="3297" x="2463800" y="3917950"/>
          <p14:tracePt t="3305" x="2463800" y="3925888"/>
          <p14:tracePt t="3313" x="2455863" y="3935413"/>
          <p14:tracePt t="3337" x="2455863" y="3951288"/>
          <p14:tracePt t="3345" x="2446338" y="3951288"/>
          <p14:tracePt t="3353" x="2446338" y="3960813"/>
          <p14:tracePt t="3403" x="2438400" y="3968750"/>
          <p14:tracePt t="3515" x="2438400" y="3960813"/>
          <p14:tracePt t="3521" x="2438400" y="3951288"/>
          <p14:tracePt t="3528" x="2438400" y="3925888"/>
          <p14:tracePt t="3536" x="2438400" y="3900488"/>
          <p14:tracePt t="3544" x="2438400" y="3883025"/>
          <p14:tracePt t="3552" x="2455863" y="3849688"/>
          <p14:tracePt t="3561" x="2489200" y="3806825"/>
          <p14:tracePt t="3568" x="2532063" y="3756025"/>
          <p14:tracePt t="3578" x="2582863" y="3713163"/>
          <p14:tracePt t="3584" x="2641600" y="3662363"/>
          <p14:tracePt t="3594" x="2701925" y="3636963"/>
          <p14:tracePt t="3601" x="2760663" y="3611563"/>
          <p14:tracePt t="3610" x="2811463" y="3603625"/>
          <p14:tracePt t="3616" x="2846388" y="3603625"/>
          <p14:tracePt t="3627" x="2871788" y="3603625"/>
          <p14:tracePt t="3634" x="2897188" y="3629025"/>
          <p14:tracePt t="3642" x="2905125" y="3662363"/>
          <p14:tracePt t="3649" x="2940050" y="3713163"/>
          <p14:tracePt t="3658" x="2973388" y="3773488"/>
          <p14:tracePt t="3665" x="2998788" y="3832225"/>
          <p14:tracePt t="3673" x="3024188" y="3908425"/>
          <p14:tracePt t="3681" x="3049588" y="3976688"/>
          <p14:tracePt t="3688" x="3059113" y="4044950"/>
          <p14:tracePt t="3696" x="3067050" y="4113213"/>
          <p14:tracePt t="3705" x="3067050" y="4171950"/>
          <p14:tracePt t="3713" x="3067050" y="4224338"/>
          <p14:tracePt t="3721" x="3059113" y="4249738"/>
          <p14:tracePt t="3729" x="3049588" y="4275138"/>
          <p14:tracePt t="3737" x="3041650" y="4283075"/>
          <p14:tracePt t="3745" x="3033713" y="4283075"/>
          <p14:tracePt t="3753" x="3016250" y="4283075"/>
          <p14:tracePt t="3762" x="3008313" y="4283075"/>
          <p14:tracePt t="3769" x="2990850" y="4283075"/>
          <p14:tracePt t="3778" x="2965450" y="4265613"/>
          <p14:tracePt t="3785" x="2930525" y="4249738"/>
          <p14:tracePt t="3795" x="2905125" y="4214813"/>
          <p14:tracePt t="3801" x="2854325" y="4171950"/>
          <p14:tracePt t="3811" x="2786063" y="4130675"/>
          <p14:tracePt t="3817" x="2719388" y="4070350"/>
          <p14:tracePt t="3826" x="2641600" y="3994150"/>
          <p14:tracePt t="3833" x="2574925" y="3943350"/>
          <p14:tracePt t="3843" x="2532063" y="3892550"/>
          <p14:tracePt t="3849" x="2506663" y="3832225"/>
          <p14:tracePt t="3860" x="2489200" y="3773488"/>
          <p14:tracePt t="3865" x="2481263" y="3705225"/>
          <p14:tracePt t="3873" x="2481263" y="3646488"/>
          <p14:tracePt t="3881" x="2497138" y="3568700"/>
          <p14:tracePt t="3896" x="2532063" y="3502025"/>
          <p14:tracePt t="3897" x="2582863" y="3441700"/>
          <p14:tracePt t="3905" x="2641600" y="3382963"/>
          <p14:tracePt t="3913" x="2735263" y="3340100"/>
          <p14:tracePt t="3921" x="2828925" y="3305175"/>
          <p14:tracePt t="3928" x="2930525" y="3297238"/>
          <p14:tracePt t="3937" x="3024188" y="3289300"/>
          <p14:tracePt t="3945" x="3109913" y="3305175"/>
          <p14:tracePt t="3953" x="3194050" y="3365500"/>
          <p14:tracePt t="3961" x="3236913" y="3424238"/>
          <p14:tracePt t="3969" x="3270250" y="3492500"/>
          <p14:tracePt t="3978" x="3297238" y="3568700"/>
          <p14:tracePt t="3985" x="3305175" y="3654425"/>
          <p14:tracePt t="3994" x="3313113" y="3730625"/>
          <p14:tracePt t="4001" x="3313113" y="3790950"/>
          <p14:tracePt t="4010" x="3305175" y="3841750"/>
          <p14:tracePt t="4017" x="3305175" y="3875088"/>
          <p14:tracePt t="4028" x="3305175" y="3883025"/>
          <p14:tracePt t="4033" x="3305175" y="3892550"/>
          <p14:tracePt t="4090" x="3305175" y="3883025"/>
          <p14:tracePt t="4139" x="3305175" y="3875088"/>
          <p14:tracePt t="4371" x="3322638" y="3857625"/>
          <p14:tracePt t="4381" x="3348038" y="3857625"/>
          <p14:tracePt t="4387" x="3363913" y="3849688"/>
          <p14:tracePt t="4397" x="3398838" y="3849688"/>
          <p14:tracePt t="4402" x="3467100" y="3832225"/>
          <p14:tracePt t="4411" x="3559175" y="3816350"/>
          <p14:tracePt t="4417" x="3703638" y="3790950"/>
          <p14:tracePt t="4427" x="3873500" y="3781425"/>
          <p14:tracePt t="4432" x="4095750" y="3738563"/>
          <p14:tracePt t="4444" x="4316413" y="3705225"/>
          <p14:tracePt t="4449" x="4562475" y="3662363"/>
          <p14:tracePt t="4459" x="4833938" y="3619500"/>
          <p14:tracePt t="4465" x="5097463" y="3594100"/>
          <p14:tracePt t="4473" x="5360988" y="3560763"/>
          <p14:tracePt t="4481" x="5573713" y="3552825"/>
          <p14:tracePt t="4489" x="5786438" y="3535363"/>
          <p14:tracePt t="4497" x="5989638" y="3535363"/>
          <p14:tracePt t="4505" x="6176963" y="3535363"/>
          <p14:tracePt t="4513" x="6364288" y="3535363"/>
          <p14:tracePt t="4521" x="6550025" y="3535363"/>
          <p14:tracePt t="4529" x="6711950" y="3535363"/>
          <p14:tracePt t="4537" x="6873875" y="3535363"/>
          <p14:tracePt t="4545" x="7043738" y="3535363"/>
          <p14:tracePt t="4553" x="7188200" y="3543300"/>
          <p14:tracePt t="4561" x="7297738" y="3552825"/>
          <p14:tracePt t="4569" x="7426325" y="3568700"/>
          <p14:tracePt t="4578" x="7545388" y="3578225"/>
          <p14:tracePt t="4585" x="7672388" y="3594100"/>
          <p14:tracePt t="4594" x="7824788" y="3629025"/>
          <p14:tracePt t="4601" x="8029575" y="3671888"/>
          <p14:tracePt t="4611" x="8156575" y="3687763"/>
          <p14:tracePt t="4616" x="8291513" y="3722688"/>
          <p14:tracePt t="4627" x="8410575" y="3738563"/>
          <p14:tracePt t="4632" x="8496300" y="3748088"/>
          <p14:tracePt t="4642" x="8572500" y="3763963"/>
          <p14:tracePt t="4648" x="8623300" y="3773488"/>
          <p14:tracePt t="4656" x="8683625" y="3781425"/>
          <p14:tracePt t="4664" x="8734425" y="3790950"/>
          <p14:tracePt t="4672" x="8742363" y="3798888"/>
          <p14:tracePt t="4681" x="8759825" y="3798888"/>
          <p14:tracePt t="4689" x="8785225" y="3798888"/>
          <p14:tracePt t="4705" x="8793163" y="3798888"/>
          <p14:tracePt t="4729" x="8810625" y="3806825"/>
          <p14:tracePt t="4827" x="8818563" y="3816350"/>
          <p14:tracePt t="4844" x="8818563" y="3824288"/>
          <p14:tracePt t="4852" x="8828088" y="3832225"/>
          <p14:tracePt t="4860" x="8836025" y="3841750"/>
          <p14:tracePt t="4866" x="8836025" y="3857625"/>
          <p14:tracePt t="4873" x="8843963" y="3857625"/>
          <p14:tracePt t="4881" x="8861425" y="3875088"/>
          <p14:tracePt t="4890" x="8869363" y="3883025"/>
          <p14:tracePt t="4914" x="8886825" y="3908425"/>
          <p14:tracePt t="4987" x="8894763" y="3908425"/>
          <p14:tracePt t="5003" x="8894763" y="3892550"/>
          <p14:tracePt t="5012" x="8878888" y="3849688"/>
          <p14:tracePt t="5019" x="8853488" y="3824288"/>
          <p14:tracePt t="5031" x="8818563" y="3781425"/>
          <p14:tracePt t="5034" x="8767763" y="3738563"/>
          <p14:tracePt t="5046" x="8691563" y="3671888"/>
          <p14:tracePt t="5050" x="8597900" y="3611563"/>
          <p14:tracePt t="5062" x="8488363" y="3543300"/>
          <p14:tracePt t="5067" x="8394700" y="3484563"/>
          <p14:tracePt t="5074" x="8308975" y="3433763"/>
          <p14:tracePt t="5083" x="8224838" y="3398838"/>
          <p14:tracePt t="5090" x="8164513" y="3365500"/>
          <p14:tracePt t="5097" x="8113713" y="3355975"/>
          <p14:tracePt t="5106" x="8105775" y="3348038"/>
          <p14:tracePt t="5113" x="8080375" y="3330575"/>
          <p14:tracePt t="5130" x="8070850" y="3322638"/>
          <p14:tracePt t="5137" x="8062913" y="3322638"/>
          <p14:tracePt t="5147" x="8029575" y="3305175"/>
          <p14:tracePt t="5153" x="8020050" y="3297238"/>
          <p14:tracePt t="5164" x="7986713" y="3289300"/>
          <p14:tracePt t="5170" x="7951788" y="3271838"/>
          <p14:tracePt t="5179" x="7926388" y="3254375"/>
          <p14:tracePt t="5186" x="7867650" y="3238500"/>
          <p14:tracePt t="5195" x="7781925" y="3221038"/>
          <p14:tracePt t="5201" x="7705725" y="3203575"/>
          <p14:tracePt t="5211" x="7596188" y="3178175"/>
          <p14:tracePt t="5217" x="7493000" y="3160713"/>
          <p14:tracePt t="5227" x="7366000" y="3135313"/>
          <p14:tracePt t="5233" x="7246938" y="3127375"/>
          <p14:tracePt t="5245" x="7085013" y="3119438"/>
          <p14:tracePt t="5249" x="6899275" y="3119438"/>
          <p14:tracePt t="5260" x="6686550" y="3119438"/>
          <p14:tracePt t="5265" x="6456363" y="3178175"/>
          <p14:tracePt t="5274" x="6159500" y="3246438"/>
          <p14:tracePt t="5281" x="5845175" y="3322638"/>
          <p14:tracePt t="5289" x="5497513" y="3416300"/>
          <p14:tracePt t="5297" x="5191125" y="3543300"/>
          <p14:tracePt t="5306" x="4910138" y="3646488"/>
          <p14:tracePt t="5313" x="4646613" y="3763963"/>
          <p14:tracePt t="5321" x="4410075" y="3867150"/>
          <p14:tracePt t="5329" x="4197350" y="3925888"/>
          <p14:tracePt t="5337" x="3992563" y="3976688"/>
          <p14:tracePt t="5347" x="3806825" y="4027488"/>
          <p14:tracePt t="5353" x="3670300" y="4062413"/>
          <p14:tracePt t="5363" x="3559175" y="4079875"/>
          <p14:tracePt t="5369" x="3441700" y="4087813"/>
          <p14:tracePt t="5379" x="3338513" y="4095750"/>
          <p14:tracePt t="5385" x="3236913" y="4095750"/>
          <p14:tracePt t="5394" x="3143250" y="4079875"/>
          <p14:tracePt t="5401" x="3049588" y="4044950"/>
          <p14:tracePt t="5411" x="2973388" y="4002088"/>
          <p14:tracePt t="5417" x="2871788" y="3960813"/>
          <p14:tracePt t="5427" x="2795588" y="3917950"/>
          <p14:tracePt t="5433" x="2701925" y="3883025"/>
          <p14:tracePt t="5444" x="2616200" y="3849688"/>
          <p14:tracePt t="5449" x="2532063" y="3806825"/>
          <p14:tracePt t="5460" x="2446338" y="3781425"/>
          <p14:tracePt t="5465" x="2362200" y="3763963"/>
          <p14:tracePt t="5473" x="2276475" y="3748088"/>
          <p14:tracePt t="5481" x="2208213" y="3730625"/>
          <p14:tracePt t="5489" x="2132013" y="3705225"/>
          <p14:tracePt t="5497" x="2073275" y="3697288"/>
          <p14:tracePt t="5505" x="2030413" y="3687763"/>
          <p14:tracePt t="5513" x="1997075" y="3687763"/>
          <p14:tracePt t="5521" x="1962150" y="3687763"/>
          <p14:tracePt t="5529" x="1936750" y="3687763"/>
          <p14:tracePt t="5537" x="1903413" y="3687763"/>
          <p14:tracePt t="5545" x="1852613" y="3687763"/>
          <p14:tracePt t="5553" x="1817688" y="3687763"/>
          <p14:tracePt t="5562" x="1776413" y="3687763"/>
          <p14:tracePt t="5569" x="1716088" y="3679825"/>
          <p14:tracePt t="5578" x="1631950" y="3671888"/>
          <p14:tracePt t="5585" x="1554163" y="3671888"/>
          <p14:tracePt t="5595" x="1487488" y="3662363"/>
          <p14:tracePt t="5601" x="1401763" y="3636963"/>
          <p14:tracePt t="5612" x="1317625" y="3629025"/>
          <p14:tracePt t="5617" x="1231900" y="3611563"/>
          <p14:tracePt t="5628" x="1173163" y="3594100"/>
          <p14:tracePt t="5635" x="1112838" y="3578225"/>
          <p14:tracePt t="5643" x="1054100" y="3560763"/>
          <p14:tracePt t="5649" x="1044575" y="3560763"/>
          <p14:tracePt t="5659" x="1011238" y="3552825"/>
          <p14:tracePt t="5665" x="1003300" y="3552825"/>
          <p14:tracePt t="5672" x="985838" y="3535363"/>
          <p14:tracePt t="5681" x="976313" y="3535363"/>
          <p14:tracePt t="5688" x="950913" y="3527425"/>
          <p14:tracePt t="5704" x="942975" y="3527425"/>
          <p14:tracePt t="5785" x="942975" y="3535363"/>
          <p14:tracePt t="5794" x="942975" y="3552825"/>
          <p14:tracePt t="5801" x="960438" y="3578225"/>
          <p14:tracePt t="5810" x="993775" y="3594100"/>
          <p14:tracePt t="5817" x="1019175" y="3603625"/>
          <p14:tracePt t="5827" x="1062038" y="3611563"/>
          <p14:tracePt t="5834" x="1173163" y="3619500"/>
          <p14:tracePt t="5845" x="1343025" y="3619500"/>
          <p14:tracePt t="5849" x="1622425" y="3611563"/>
          <p14:tracePt t="5862" x="2065338" y="3594100"/>
          <p14:tracePt t="5865" x="2600325" y="3543300"/>
          <p14:tracePt t="5877" x="3143250" y="3475038"/>
          <p14:tracePt t="5882" x="3678238" y="3408363"/>
          <p14:tracePt t="5889" x="4171950" y="3340100"/>
          <p14:tracePt t="5912" x="5003800" y="3221038"/>
          <p14:tracePt t="5914" x="5353050" y="3195638"/>
          <p14:tracePt t="5921" x="5641975" y="3170238"/>
          <p14:tracePt t="5929" x="5845175" y="3127375"/>
          <p14:tracePt t="5938" x="6015038" y="3119438"/>
          <p14:tracePt t="5945" x="6134100" y="3109913"/>
          <p14:tracePt t="5953" x="6235700" y="3109913"/>
          <p14:tracePt t="5964" x="6329363" y="3109913"/>
          <p14:tracePt t="5969" x="6405563" y="3109913"/>
          <p14:tracePt t="5980" x="6473825" y="3109913"/>
          <p14:tracePt t="5985" x="6542088" y="3109913"/>
          <p14:tracePt t="5995" x="6610350" y="3109913"/>
          <p14:tracePt t="6001" x="6678613" y="3119438"/>
          <p14:tracePt t="6013" x="6737350" y="3127375"/>
          <p14:tracePt t="6022" x="6813550" y="3135313"/>
          <p14:tracePt t="6030" x="6889750" y="3152775"/>
          <p14:tracePt t="6037" x="6975475" y="3170238"/>
          <p14:tracePt t="6047" x="7059613" y="3186113"/>
          <p14:tracePt t="6054" x="7153275" y="3203575"/>
          <p14:tracePt t="6063" x="7239000" y="3221038"/>
          <p14:tracePt t="6069" x="7315200" y="3228975"/>
          <p14:tracePt t="6079" x="7383463" y="3238500"/>
          <p14:tracePt t="6085" x="7477125" y="3254375"/>
          <p14:tracePt t="6095" x="7561263" y="3263900"/>
          <p14:tracePt t="6102" x="7637463" y="3263900"/>
          <p14:tracePt t="6112" x="7705725" y="3263900"/>
          <p14:tracePt t="6118" x="7766050" y="3271838"/>
          <p14:tracePt t="6127" x="7799388" y="3271838"/>
          <p14:tracePt t="6133" x="7832725" y="3271838"/>
          <p14:tracePt t="6144" x="7842250" y="3271838"/>
          <p14:tracePt t="6150" x="7850188" y="3271838"/>
          <p14:tracePt t="6161" x="7859713" y="3289300"/>
          <p14:tracePt t="6166" x="7867650" y="3289300"/>
          <p14:tracePt t="6173" x="7885113" y="3305175"/>
          <p14:tracePt t="6181" x="7893050" y="3305175"/>
          <p14:tracePt t="6189" x="7910513" y="3314700"/>
          <p14:tracePt t="6198" x="7943850" y="3330575"/>
          <p14:tracePt t="6205" x="7969250" y="3340100"/>
          <p14:tracePt t="6213" x="8004175" y="3348038"/>
          <p14:tracePt t="6221" x="8029575" y="3355975"/>
          <p14:tracePt t="6231" x="8054975" y="3365500"/>
          <p14:tracePt t="6237" x="8088313" y="3373438"/>
          <p14:tracePt t="6247" x="8139113" y="3390900"/>
          <p14:tracePt t="6253" x="8189913" y="3398838"/>
          <p14:tracePt t="6263" x="8250238" y="3416300"/>
          <p14:tracePt t="6269" x="8301038" y="3424238"/>
          <p14:tracePt t="6278" x="8351838" y="3433763"/>
          <p14:tracePt t="6285" x="8402638" y="3449638"/>
          <p14:tracePt t="6295" x="8453438" y="3467100"/>
          <p14:tracePt t="6302" x="8513763" y="3484563"/>
          <p14:tracePt t="6312" x="8547100" y="3502025"/>
          <p14:tracePt t="6318" x="8589963" y="3517900"/>
          <p14:tracePt t="6327" x="8615363" y="3517900"/>
          <p14:tracePt t="6334" x="8640763" y="3543300"/>
          <p14:tracePt t="6344" x="8674100" y="3560763"/>
          <p14:tracePt t="6350" x="8699500" y="3568700"/>
          <p14:tracePt t="6361" x="8724900" y="3586163"/>
          <p14:tracePt t="6365" x="8742363" y="3594100"/>
          <p14:tracePt t="6377" x="8750300" y="3636963"/>
          <p14:tracePt t="6382" x="8759825" y="3636963"/>
          <p14:tracePt t="6390" x="8777288" y="3654425"/>
          <p14:tracePt t="6407" x="8793163" y="3671888"/>
          <p14:tracePt t="6414" x="8810625" y="3671888"/>
          <p14:tracePt t="6429" x="8818563" y="3679825"/>
          <p14:tracePt t="6445" x="8828088" y="3679825"/>
          <p14:tracePt t="6495" x="8836025" y="3679825"/>
          <p14:tracePt t="6518" x="8843963" y="3679825"/>
          <p14:tracePt t="6527" x="8853488" y="3671888"/>
          <p14:tracePt t="6535" x="8853488" y="3662363"/>
          <p14:tracePt t="6544" x="8853488" y="3654425"/>
          <p14:tracePt t="6549" x="8861425" y="3646488"/>
          <p14:tracePt t="6561" x="8869363" y="3629025"/>
          <p14:tracePt t="6565" x="8878888" y="3603625"/>
          <p14:tracePt t="6576" x="8878888" y="3578225"/>
          <p14:tracePt t="6589" x="8878888" y="3560763"/>
          <p14:tracePt t="6597" x="8861425" y="3527425"/>
          <p14:tracePt t="6606" x="8828088" y="3502025"/>
          <p14:tracePt t="6613" x="8802688" y="3484563"/>
          <p14:tracePt t="6627" x="8767763" y="3475038"/>
          <p14:tracePt t="6631" x="8724900" y="3449638"/>
          <p14:tracePt t="6638" x="8666163" y="3416300"/>
          <p14:tracePt t="6648" x="8572500" y="3382963"/>
          <p14:tracePt t="6652" x="8462963" y="3355975"/>
          <p14:tracePt t="6661" x="8359775" y="3322638"/>
          <p14:tracePt t="6669" x="8266113" y="3305175"/>
          <p14:tracePt t="6677" x="8189913" y="3305175"/>
          <p14:tracePt t="6685" x="8096250" y="3314700"/>
          <p14:tracePt t="6694" x="8020050" y="3340100"/>
          <p14:tracePt t="6701" x="7951788" y="3382963"/>
          <p14:tracePt t="6710" x="7910513" y="3433763"/>
          <p14:tracePt t="6716" x="7875588" y="3492500"/>
          <p14:tracePt t="6727" x="7859713" y="3578225"/>
          <p14:tracePt t="6733" x="7850188" y="3662363"/>
          <p14:tracePt t="6743" x="7859713" y="3790950"/>
          <p14:tracePt t="6748" x="7900988" y="3935413"/>
          <p14:tracePt t="6759" x="7969250" y="4087813"/>
          <p14:tracePt t="6764" x="8054975" y="4240213"/>
          <p14:tracePt t="6772" x="8147050" y="4341813"/>
          <p14:tracePt t="6780" x="8258175" y="4435475"/>
          <p14:tracePt t="6788" x="8343900" y="4513263"/>
          <p14:tracePt t="6796" x="8453438" y="4597400"/>
          <p14:tracePt t="6804" x="8547100" y="4648200"/>
          <p14:tracePt t="6812" x="8623300" y="4673600"/>
          <p14:tracePt t="6821" x="8691563" y="4708525"/>
          <p14:tracePt t="6829" x="8742363" y="4724400"/>
          <p14:tracePt t="6861" x="8742363" y="4733925"/>
          <p14:tracePt t="6877" x="8734425" y="4733925"/>
          <p14:tracePt t="6885" x="8699500" y="4733925"/>
          <p14:tracePt t="6896" x="8658225" y="4724400"/>
          <p14:tracePt t="6902" x="8623300" y="4716463"/>
          <p14:tracePt t="6911" x="8564563" y="4708525"/>
          <p14:tracePt t="6917" x="8462963" y="4691063"/>
          <p14:tracePt t="6926" x="8359775" y="4673600"/>
          <p14:tracePt t="6933" x="8207375" y="4630738"/>
          <p14:tracePt t="6944" x="8012113" y="4538663"/>
          <p14:tracePt t="6950" x="7748588" y="4402138"/>
          <p14:tracePt t="6960" x="7434263" y="4249738"/>
          <p14:tracePt t="6965" x="7102475" y="4087813"/>
          <p14:tracePt t="6976" x="6762750" y="3917950"/>
          <p14:tracePt t="6981" x="6491288" y="3763963"/>
          <p14:tracePt t="6990" x="6245225" y="3619500"/>
          <p14:tracePt t="6997" x="6040438" y="3492500"/>
          <p14:tracePt t="7005" x="5905500" y="3416300"/>
          <p14:tracePt t="7013" x="5768975" y="3340100"/>
          <p14:tracePt t="7021" x="5683250" y="3289300"/>
          <p14:tracePt t="7029" x="5599113" y="3263900"/>
          <p14:tracePt t="7037" x="5522913" y="3254375"/>
          <p14:tracePt t="7047" x="5421313" y="3246438"/>
          <p14:tracePt t="7053" x="5292725" y="3238500"/>
          <p14:tracePt t="7062" x="5157788" y="3238500"/>
          <p14:tracePt t="7069" x="4995863" y="3238500"/>
          <p14:tracePt t="7078" x="4783138" y="3238500"/>
          <p14:tracePt t="7085" x="4562475" y="3263900"/>
          <p14:tracePt t="7096" x="4291013" y="3305175"/>
          <p14:tracePt t="7101" x="4052888" y="3348038"/>
          <p14:tracePt t="7111" x="3832225" y="3373438"/>
          <p14:tracePt t="7117" x="3636963" y="3398838"/>
          <p14:tracePt t="7127" x="3406775" y="3449638"/>
          <p14:tracePt t="7133" x="3203575" y="3502025"/>
          <p14:tracePt t="7142" x="2982913" y="3527425"/>
          <p14:tracePt t="7149" x="2709863" y="3568700"/>
          <p14:tracePt t="7159" x="2446338" y="3594100"/>
          <p14:tracePt t="7165" x="2166938" y="3611563"/>
          <p14:tracePt t="7173" x="1885950" y="3629025"/>
          <p14:tracePt t="7181" x="1647825" y="3636963"/>
          <p14:tracePt t="7189" x="1444625" y="3636963"/>
          <p14:tracePt t="7197" x="1231900" y="3636963"/>
          <p14:tracePt t="7205" x="1069975" y="3636963"/>
          <p14:tracePt t="7213" x="950913" y="3636963"/>
          <p14:tracePt t="7221" x="849313" y="3636963"/>
          <p14:tracePt t="7229" x="755650" y="3636963"/>
          <p14:tracePt t="7237" x="688975" y="3629025"/>
          <p14:tracePt t="7245" x="628650" y="3611563"/>
          <p14:tracePt t="7253" x="611188" y="3611563"/>
          <p14:tracePt t="7261" x="603250" y="3594100"/>
          <p14:tracePt t="7269" x="577850" y="3578225"/>
          <p14:tracePt t="7278" x="569913" y="3568700"/>
          <p14:tracePt t="7285" x="560388" y="3560763"/>
          <p14:tracePt t="7341" x="569913" y="3552825"/>
          <p14:tracePt t="7350" x="585788" y="3543300"/>
          <p14:tracePt t="7360" x="620713" y="3527425"/>
          <p14:tracePt t="7367" x="688975" y="3517900"/>
          <p14:tracePt t="7378" x="781050" y="3517900"/>
          <p14:tracePt t="7381" x="909638" y="3517900"/>
          <p14:tracePt t="7389" x="1079500" y="3527425"/>
          <p14:tracePt t="7397" x="1274763" y="3543300"/>
          <p14:tracePt t="7406" x="1520825" y="3586163"/>
          <p14:tracePt t="7413" x="1758950" y="3629025"/>
          <p14:tracePt t="7421" x="1987550" y="3679825"/>
          <p14:tracePt t="7429" x="2286000" y="3738563"/>
          <p14:tracePt t="7437" x="2600325" y="3798888"/>
          <p14:tracePt t="7445" x="2889250" y="3857625"/>
          <p14:tracePt t="7453" x="3211513" y="3935413"/>
          <p14:tracePt t="7461" x="3525838" y="3976688"/>
          <p14:tracePt t="7469" x="3857625" y="4019550"/>
          <p14:tracePt t="7478" x="4162425" y="4052888"/>
          <p14:tracePt t="7485" x="4410075" y="4079875"/>
          <p14:tracePt t="7495" x="4638675" y="4087813"/>
          <p14:tracePt t="7501" x="4808538" y="4105275"/>
          <p14:tracePt t="7511" x="4962525" y="4113213"/>
          <p14:tracePt t="7517" x="5080000" y="4121150"/>
          <p14:tracePt t="7527" x="5191125" y="4130675"/>
          <p14:tracePt t="7533" x="5284788" y="4146550"/>
          <p14:tracePt t="7543" x="5360988" y="4164013"/>
          <p14:tracePt t="7549" x="5437188" y="4206875"/>
          <p14:tracePt t="7560" x="5522913" y="4249738"/>
          <p14:tracePt t="7565" x="5607050" y="4300538"/>
          <p14:tracePt t="7573" x="5692775" y="4341813"/>
          <p14:tracePt t="7581" x="5786438" y="4394200"/>
          <p14:tracePt t="7589" x="5888038" y="4435475"/>
          <p14:tracePt t="7597" x="5981700" y="4478338"/>
          <p14:tracePt t="7605" x="6075363" y="4513263"/>
          <p14:tracePt t="7613" x="6194425" y="4554538"/>
          <p14:tracePt t="7624" x="6311900" y="4579938"/>
          <p14:tracePt t="7632" x="6415088" y="4597400"/>
          <p14:tracePt t="7636" x="6534150" y="4605338"/>
          <p14:tracePt t="7644" x="6610350" y="4622800"/>
          <p14:tracePt t="7653" x="6678613" y="4605338"/>
          <p14:tracePt t="7660" x="6745288" y="4579938"/>
          <p14:tracePt t="7669" x="6823075" y="4529138"/>
          <p14:tracePt t="7677" x="6907213" y="4460875"/>
          <p14:tracePt t="7685" x="6967538" y="4410075"/>
          <p14:tracePt t="7694" x="6975475" y="4410075"/>
          <p14:tracePt t="7925" x="6975475" y="4419600"/>
          <p14:tracePt t="7933" x="6975475" y="4427538"/>
          <p14:tracePt t="8015" x="6958013" y="4445000"/>
          <p14:tracePt t="8022" x="6942138" y="4460875"/>
          <p14:tracePt t="8054" x="6958013" y="4478338"/>
          <p14:tracePt t="8063" x="6983413" y="4478338"/>
          <p14:tracePt t="8070" x="7008813" y="4495800"/>
          <p14:tracePt t="8079" x="7018338" y="4503738"/>
          <p14:tracePt t="8085" x="7043738" y="4513263"/>
          <p14:tracePt t="8447" x="7059613" y="4513263"/>
          <p14:tracePt t="8462" x="7102475" y="4513263"/>
          <p14:tracePt t="8470" x="7112000" y="4513263"/>
          <p14:tracePt t="8478" x="7137400" y="4495800"/>
          <p14:tracePt t="8485" x="7213600" y="4470400"/>
          <p14:tracePt t="8493" x="7281863" y="4445000"/>
          <p14:tracePt t="8500" x="7358063" y="4419600"/>
          <p14:tracePt t="8509" x="7434263" y="4394200"/>
          <p14:tracePt t="8517" x="7502525" y="4376738"/>
          <p14:tracePt t="8527" x="7561263" y="4359275"/>
          <p14:tracePt t="8533" x="7612063" y="4341813"/>
          <p14:tracePt t="8542" x="7662863" y="4341813"/>
          <p14:tracePt t="8549" x="7705725" y="4333875"/>
          <p14:tracePt t="8560" x="7756525" y="4325938"/>
          <p14:tracePt t="8565" x="7791450" y="4316413"/>
          <p14:tracePt t="8575" x="7807325" y="4316413"/>
          <p14:tracePt t="8581" x="7832725" y="4316413"/>
          <p14:tracePt t="8589" x="7832725" y="4308475"/>
          <p14:tracePt t="8653" x="7832725" y="4316413"/>
          <p14:tracePt t="8661" x="7842250" y="4351338"/>
          <p14:tracePt t="8669" x="7867650" y="4435475"/>
          <p14:tracePt t="8677" x="7900988" y="4538663"/>
          <p14:tracePt t="8685" x="7918450" y="4665663"/>
          <p14:tracePt t="8695" x="7951788" y="4843463"/>
          <p14:tracePt t="8701" x="7986713" y="5005388"/>
          <p14:tracePt t="8711" x="8029575" y="5226050"/>
          <p14:tracePt t="8717" x="8062913" y="5405438"/>
          <p14:tracePt t="8727" x="8113713" y="5608638"/>
          <p14:tracePt t="8733" x="8164513" y="5778500"/>
          <p14:tracePt t="8743" x="8224838" y="5940425"/>
          <p14:tracePt t="8749" x="8283575" y="6110288"/>
          <p14:tracePt t="8759" x="8318500" y="6229350"/>
          <p14:tracePt t="8765" x="8351838" y="6313488"/>
          <p14:tracePt t="8777" x="8369300" y="6373813"/>
          <p14:tracePt t="8781" x="8377238" y="6407150"/>
          <p14:tracePt t="8789" x="8385175" y="6450013"/>
          <p14:tracePt t="8797" x="8385175" y="6457950"/>
          <p14:tracePt t="8805" x="8385175" y="6475413"/>
          <p14:tracePt t="8813" x="8385175" y="6483350"/>
          <p14:tracePt t="8821" x="8385175" y="6500813"/>
          <p14:tracePt t="8829" x="8385175" y="6510338"/>
          <p14:tracePt t="8837" x="8385175" y="6518275"/>
          <p14:tracePt t="8845" x="8385175" y="6526213"/>
          <p14:tracePt t="8853" x="8385175" y="6551613"/>
          <p14:tracePt t="8869" x="8377238" y="6561138"/>
          <p14:tracePt t="8878" x="8377238" y="6569075"/>
          <p14:tracePt t="8885" x="8377238" y="6577013"/>
          <p14:tracePt t="8911" x="8369300" y="6586538"/>
          <p14:tracePt t="8925" x="8359775" y="6586538"/>
          <p14:tracePt t="8932" x="8359775" y="6594475"/>
          <p14:tracePt t="8942" x="8351838" y="6602413"/>
          <p14:tracePt t="8948" x="8326438" y="6611938"/>
          <p14:tracePt t="8958" x="8301038" y="6619875"/>
          <p14:tracePt t="8964" x="8283575" y="6637338"/>
          <p14:tracePt t="8974" x="8250238" y="6662738"/>
          <p14:tracePt t="8981" x="8224838" y="6662738"/>
          <p14:tracePt t="8989" x="8189913" y="6670675"/>
          <p14:tracePt t="8997" x="8121650" y="6688138"/>
          <p14:tracePt t="9005" x="8037513" y="6713538"/>
          <p14:tracePt t="9013" x="7935913" y="6738938"/>
          <p14:tracePt t="9020" x="7824788" y="6756400"/>
          <p14:tracePt t="9028" x="7680325" y="6764338"/>
          <p14:tracePt t="9036" x="7510463" y="6772275"/>
          <p14:tracePt t="9044" x="7348538" y="6772275"/>
          <p14:tracePt t="9052" x="7188200" y="6772275"/>
          <p14:tracePt t="9060" x="7043738" y="6772275"/>
          <p14:tracePt t="9068" x="6924675" y="6772275"/>
          <p14:tracePt t="9077" x="6797675" y="6772275"/>
          <p14:tracePt t="9089" x="6704013" y="6772275"/>
          <p14:tracePt t="9097" x="6592888" y="6772275"/>
          <p14:tracePt t="9105" x="6516688" y="6756400"/>
          <p14:tracePt t="9113" x="6448425" y="6746875"/>
          <p14:tracePt t="9121" x="6380163" y="6746875"/>
          <p14:tracePt t="9128" x="6338888" y="6738938"/>
          <p14:tracePt t="9136" x="6311900" y="6738938"/>
          <p14:tracePt t="9144" x="6286500" y="6731000"/>
          <p14:tracePt t="9160" x="6278563" y="6731000"/>
          <p14:tracePt t="9185" x="6270625" y="6731000"/>
          <p14:tracePt t="9193" x="6261100" y="6731000"/>
          <p14:tracePt t="9200" x="6253163" y="6731000"/>
          <p14:tracePt t="9209" x="6245225" y="6731000"/>
          <p14:tracePt t="9217" x="6235700" y="6731000"/>
          <p14:tracePt t="9226" x="6219825" y="6731000"/>
          <p14:tracePt t="9233" x="6194425" y="6731000"/>
          <p14:tracePt t="9242" x="6151563" y="6731000"/>
          <p14:tracePt t="9249" x="6134100" y="6731000"/>
          <p14:tracePt t="9259" x="6108700" y="6731000"/>
          <p14:tracePt t="9265" x="6075363" y="6731000"/>
          <p14:tracePt t="9275" x="6040438" y="6731000"/>
          <p14:tracePt t="9281" x="6007100" y="6731000"/>
          <p14:tracePt t="9289" x="5972175" y="6731000"/>
          <p14:tracePt t="9297" x="5946775" y="6731000"/>
          <p14:tracePt t="9305" x="5913438" y="6731000"/>
          <p14:tracePt t="9313" x="5905500" y="6731000"/>
          <p14:tracePt t="9321" x="5888038" y="6731000"/>
          <p14:tracePt t="9329" x="5862638" y="6731000"/>
          <p14:tracePt t="9337" x="5827713" y="6731000"/>
          <p14:tracePt t="9345" x="5811838" y="6731000"/>
          <p14:tracePt t="9353" x="5776913" y="6731000"/>
          <p14:tracePt t="9361" x="5761038" y="6731000"/>
          <p14:tracePt t="9369" x="5735638" y="6731000"/>
          <p14:tracePt t="9377" x="5700713" y="6731000"/>
          <p14:tracePt t="9385" x="5675313" y="6731000"/>
          <p14:tracePt t="9394" x="5649913" y="6721475"/>
          <p14:tracePt t="9401" x="5624513" y="6721475"/>
          <p14:tracePt t="9410" x="5616575" y="6721475"/>
          <p14:tracePt t="9417" x="5581650" y="6705600"/>
          <p14:tracePt t="9433" x="5556250" y="6705600"/>
          <p14:tracePt t="9443" x="5538788" y="6705600"/>
          <p14:tracePt t="9449" x="5513388" y="6705600"/>
          <p14:tracePt t="9460" x="5505450" y="6696075"/>
          <p14:tracePt t="9465" x="5480050" y="6688138"/>
          <p14:tracePt t="9475" x="5462588" y="6688138"/>
          <p14:tracePt t="9481" x="5446713" y="6688138"/>
          <p14:tracePt t="9492" x="5411788" y="6680200"/>
          <p14:tracePt t="9497" x="5386388" y="6680200"/>
          <p14:tracePt t="9505" x="5360988" y="6680200"/>
          <p14:tracePt t="9513" x="5343525" y="6680200"/>
          <p14:tracePt t="9521" x="5318125" y="6680200"/>
          <p14:tracePt t="9529" x="5310188" y="6670675"/>
          <p14:tracePt t="9537" x="5292725" y="6670675"/>
          <p14:tracePt t="9545" x="5276850" y="6670675"/>
          <p14:tracePt t="9553" x="5267325" y="6670675"/>
          <p14:tracePt t="9561" x="5249863" y="6670675"/>
          <p14:tracePt t="9569" x="5241925" y="6670675"/>
          <p14:tracePt t="9577" x="5224463" y="6670675"/>
          <p14:tracePt t="9585" x="5199063" y="6670675"/>
          <p14:tracePt t="9594" x="5173663" y="6670675"/>
          <p14:tracePt t="9601" x="5148263" y="6670675"/>
          <p14:tracePt t="9611" x="5122863" y="6670675"/>
          <p14:tracePt t="9617" x="5097463" y="6680200"/>
          <p14:tracePt t="9627" x="5080000" y="6680200"/>
          <p14:tracePt t="9634" x="5064125" y="6680200"/>
          <p14:tracePt t="9643" x="5046663" y="6680200"/>
          <p14:tracePt t="9649" x="5038725" y="6680200"/>
          <p14:tracePt t="9660" x="5029200" y="6680200"/>
          <p14:tracePt t="9665" x="5021263" y="6680200"/>
          <p14:tracePt t="9779" x="5013325" y="6680200"/>
          <p14:tracePt t="10194" x="5013325" y="6688138"/>
          <p14:tracePt t="10354" x="5013325" y="6680200"/>
          <p14:tracePt t="10362" x="5013325" y="6645275"/>
          <p14:tracePt t="10371" x="5013325" y="6619875"/>
          <p14:tracePt t="10380" x="5003800" y="6577013"/>
          <p14:tracePt t="10386" x="4995863" y="6526213"/>
          <p14:tracePt t="10397" x="4995863" y="6483350"/>
          <p14:tracePt t="10402" x="4995863" y="6432550"/>
          <p14:tracePt t="10412" x="4995863" y="6391275"/>
          <p14:tracePt t="10418" x="4995863" y="6338888"/>
          <p14:tracePt t="10428" x="4995863" y="6288088"/>
          <p14:tracePt t="10433" x="4995863" y="6221413"/>
          <p14:tracePt t="10443" x="5003800" y="6161088"/>
          <p14:tracePt t="10450" x="5013325" y="6110288"/>
          <p14:tracePt t="10461" x="5029200" y="6059488"/>
          <p14:tracePt t="10466" x="5038725" y="6016625"/>
          <p14:tracePt t="10477" x="5046663" y="5973763"/>
          <p14:tracePt t="10481" x="5054600" y="5940425"/>
          <p14:tracePt t="10490" x="5064125" y="5905500"/>
          <p14:tracePt t="10497" x="5072063" y="5864225"/>
          <p14:tracePt t="10507" x="5080000" y="5838825"/>
          <p14:tracePt t="10513" x="5080000" y="5813425"/>
          <p14:tracePt t="10522" x="5080000" y="5788025"/>
          <p14:tracePt t="10530" x="5089525" y="5761038"/>
          <p14:tracePt t="10537" x="5097463" y="5735638"/>
          <p14:tracePt t="10545" x="5097463" y="5719763"/>
          <p14:tracePt t="10554" x="5106988" y="5702300"/>
          <p14:tracePt t="10569" x="5106988" y="5694363"/>
          <p14:tracePt t="10586" x="5106988" y="5684838"/>
          <p14:tracePt t="10595" x="5114925" y="5676900"/>
          <p14:tracePt t="10601" x="5114925" y="5668963"/>
          <p14:tracePt t="10626" x="5114925" y="5659438"/>
          <p14:tracePt t="10636" x="5114925" y="5651500"/>
          <p14:tracePt t="10647" x="5114925" y="5641975"/>
          <p14:tracePt t="10653" x="5114925" y="5634038"/>
          <p14:tracePt t="11330" x="5106988" y="5641975"/>
          <p14:tracePt t="11338" x="5106988" y="5659438"/>
          <p14:tracePt t="11345" x="5106988" y="5668963"/>
          <p14:tracePt t="11353" x="5106988" y="5702300"/>
          <p14:tracePt t="11360" x="5097463" y="5735638"/>
          <p14:tracePt t="11369" x="5089525" y="5753100"/>
          <p14:tracePt t="11376" x="5080000" y="5778500"/>
          <p14:tracePt t="11385" x="5080000" y="5829300"/>
          <p14:tracePt t="11393" x="5072063" y="5889625"/>
          <p14:tracePt t="11401" x="5064125" y="5948363"/>
          <p14:tracePt t="11409" x="5054600" y="6024563"/>
          <p14:tracePt t="11417" x="5046663" y="6092825"/>
          <p14:tracePt t="11426" x="5038725" y="6153150"/>
          <p14:tracePt t="11433" x="5029200" y="6211888"/>
          <p14:tracePt t="11443" x="5021263" y="6280150"/>
          <p14:tracePt t="11448" x="5013325" y="6348413"/>
          <p14:tracePt t="11458" x="5003800" y="6416675"/>
          <p14:tracePt t="11465" x="4995863" y="6475413"/>
          <p14:tracePt t="11475" x="4995863" y="6535738"/>
          <p14:tracePt t="11481" x="4995863" y="6577013"/>
          <p14:tracePt t="11491" x="4995863" y="6627813"/>
          <p14:tracePt t="11497" x="4987925" y="6670675"/>
          <p14:tracePt t="11505" x="4987925" y="6713538"/>
          <p14:tracePt t="11513" x="4987925" y="6738938"/>
          <p14:tracePt t="11521" x="4978400" y="6772275"/>
          <p14:tracePt t="11529" x="4970463" y="6799263"/>
          <p14:tracePt t="11538" x="4970463" y="6807200"/>
          <p14:tracePt t="11545" x="4970463" y="6815138"/>
          <p14:tracePt t="11553" x="4970463" y="6824663"/>
          <p14:tracePt t="11561" x="4970463" y="6832600"/>
          <p14:tracePt t="11569" x="4962525" y="6832600"/>
          <p14:tracePt t="11706" x="4953000" y="6832600"/>
          <p14:tracePt t="11714" x="4935538" y="6832600"/>
          <p14:tracePt t="11724" x="4927600" y="6832600"/>
          <p14:tracePt t="11729" x="4910138" y="6824663"/>
          <p14:tracePt t="11737" x="4884738" y="6815138"/>
          <p14:tracePt t="11745" x="4859338" y="6807200"/>
          <p14:tracePt t="11753" x="4859338" y="6799263"/>
          <p14:tracePt t="11761" x="4851400" y="6789738"/>
          <p14:tracePt t="11769" x="4843463" y="6789738"/>
          <p14:tracePt t="11776" x="4833938" y="6781800"/>
          <p14:tracePt t="11785" x="4826000" y="6772275"/>
          <p14:tracePt t="11801" x="4818063" y="6772275"/>
          <p14:tracePt t="11809" x="4808538" y="6772275"/>
          <p14:tracePt t="11816" x="4800600" y="6764338"/>
          <p14:tracePt t="11825" x="4783138" y="6756400"/>
          <p14:tracePt t="11833" x="4775200" y="6756400"/>
          <p14:tracePt t="11843" x="4749800" y="6738938"/>
          <p14:tracePt t="11849" x="4740275" y="6721475"/>
          <p14:tracePt t="11858" x="4724400" y="6705600"/>
          <p14:tracePt t="11865" x="4714875" y="6696075"/>
          <p14:tracePt t="11875" x="4706938" y="6688138"/>
          <p14:tracePt t="11892" x="4681538" y="6670675"/>
          <p14:tracePt t="11897" x="4656138" y="6662738"/>
          <p14:tracePt t="11905" x="4646613" y="6654800"/>
          <p14:tracePt t="11913" x="4630738" y="6654800"/>
          <p14:tracePt t="11921" x="4621213" y="6645275"/>
          <p14:tracePt t="11929" x="4605338" y="6627813"/>
          <p14:tracePt t="11937" x="4587875" y="6627813"/>
          <p14:tracePt t="11945" x="4579938" y="6611938"/>
          <p14:tracePt t="11953" x="4570413" y="6611938"/>
          <p14:tracePt t="11961" x="4562475" y="6602413"/>
          <p14:tracePt t="11969" x="4554538" y="6594475"/>
          <p14:tracePt t="11977" x="4537075" y="6586538"/>
          <p14:tracePt t="11994" x="4529138" y="6577013"/>
          <p14:tracePt t="12001" x="4511675" y="6569075"/>
          <p14:tracePt t="12010" x="4511675" y="6561138"/>
          <p14:tracePt t="12017" x="4503738" y="6551613"/>
          <p14:tracePt t="12026" x="4494213" y="6535738"/>
          <p14:tracePt t="12033" x="4476750" y="6535738"/>
          <p14:tracePt t="12043" x="4468813" y="6518275"/>
          <p14:tracePt t="12049" x="4451350" y="6510338"/>
          <p14:tracePt t="12059" x="4443413" y="6483350"/>
          <p14:tracePt t="12065" x="4425950" y="6457950"/>
          <p14:tracePt t="12076" x="4418013" y="6442075"/>
          <p14:tracePt t="12081" x="4418013" y="6424613"/>
          <p14:tracePt t="12090" x="4392613" y="6407150"/>
          <p14:tracePt t="12097" x="4392613" y="6399213"/>
          <p14:tracePt t="12110" x="4384675" y="6381750"/>
          <p14:tracePt t="12117" x="4384675" y="6365875"/>
          <p14:tracePt t="12127" x="4375150" y="6348413"/>
          <p14:tracePt t="12133" x="4375150" y="6330950"/>
          <p14:tracePt t="12142" x="4367213" y="6323013"/>
          <p14:tracePt t="12148" x="4359275" y="6313488"/>
          <p14:tracePt t="12157" x="4359275" y="6297613"/>
          <p14:tracePt t="12164" x="4359275" y="6280150"/>
          <p14:tracePt t="12174" x="4359275" y="6272213"/>
          <p14:tracePt t="12180" x="4359275" y="6262688"/>
          <p14:tracePt t="12189" x="4359275" y="6246813"/>
          <p14:tracePt t="12196" x="4359275" y="6229350"/>
          <p14:tracePt t="12205" x="4367213" y="6211888"/>
          <p14:tracePt t="12212" x="4375150" y="6194425"/>
          <p14:tracePt t="12220" x="4418013" y="6169025"/>
          <p14:tracePt t="12229" x="4435475" y="6153150"/>
          <p14:tracePt t="12236" x="4460875" y="6110288"/>
          <p14:tracePt t="12244" x="4476750" y="6102350"/>
          <p14:tracePt t="12253" x="4511675" y="6084888"/>
          <p14:tracePt t="12261" x="4554538" y="6042025"/>
          <p14:tracePt t="12269" x="4570413" y="6034088"/>
          <p14:tracePt t="12276" x="4587875" y="6016625"/>
          <p14:tracePt t="12285" x="4621213" y="6008688"/>
          <p14:tracePt t="12292" x="4646613" y="5999163"/>
          <p14:tracePt t="12301" x="4673600" y="5973763"/>
          <p14:tracePt t="12309" x="4706938" y="5957888"/>
          <p14:tracePt t="12317" x="4732338" y="5948363"/>
          <p14:tracePt t="12326" x="4757738" y="5932488"/>
          <p14:tracePt t="12333" x="4808538" y="5915025"/>
          <p14:tracePt t="12343" x="4876800" y="5897563"/>
          <p14:tracePt t="12349" x="4962525" y="5880100"/>
          <p14:tracePt t="12359" x="5038725" y="5872163"/>
          <p14:tracePt t="12365" x="5132388" y="5864225"/>
          <p14:tracePt t="12375" x="5208588" y="5854700"/>
          <p14:tracePt t="12381" x="5292725" y="5854700"/>
          <p14:tracePt t="12390" x="5378450" y="5854700"/>
          <p14:tracePt t="12397" x="5480050" y="5854700"/>
          <p14:tracePt t="12405" x="5581650" y="5854700"/>
          <p14:tracePt t="12413" x="5675313" y="5854700"/>
          <p14:tracePt t="12421" x="5768975" y="5854700"/>
          <p14:tracePt t="12429" x="5853113" y="5864225"/>
          <p14:tracePt t="12437" x="5946775" y="5872163"/>
          <p14:tracePt t="12445" x="6040438" y="5872163"/>
          <p14:tracePt t="12453" x="6142038" y="5880100"/>
          <p14:tracePt t="12461" x="6235700" y="5889625"/>
          <p14:tracePt t="12469" x="6311900" y="5897563"/>
          <p14:tracePt t="12477" x="6405563" y="5905500"/>
          <p14:tracePt t="12485" x="6483350" y="5915025"/>
          <p14:tracePt t="12494" x="6567488" y="5922963"/>
          <p14:tracePt t="12501" x="6643688" y="5922963"/>
          <p14:tracePt t="12510" x="6711950" y="5922963"/>
          <p14:tracePt t="12517" x="6770688" y="5922963"/>
          <p14:tracePt t="12526" x="6848475" y="5940425"/>
          <p14:tracePt t="12533" x="6924675" y="5940425"/>
          <p14:tracePt t="12543" x="6992938" y="5940425"/>
          <p14:tracePt t="12549" x="7059613" y="5940425"/>
          <p14:tracePt t="12559" x="7137400" y="5940425"/>
          <p14:tracePt t="12565" x="7204075" y="5940425"/>
          <p14:tracePt t="12575" x="7281863" y="5948363"/>
          <p14:tracePt t="12581" x="7358063" y="5948363"/>
          <p14:tracePt t="12592" x="7416800" y="5948363"/>
          <p14:tracePt t="12597" x="7467600" y="5948363"/>
          <p14:tracePt t="12606" x="7477125" y="5957888"/>
          <p14:tracePt t="12613" x="7485063" y="5957888"/>
          <p14:tracePt t="12621" x="7510463" y="5973763"/>
          <p14:tracePt t="12639" x="7510463" y="5983288"/>
          <p14:tracePt t="12645" x="7510463" y="5991225"/>
          <p14:tracePt t="12653" x="7527925" y="6008688"/>
          <p14:tracePt t="12661" x="7527925" y="6024563"/>
          <p14:tracePt t="12669" x="7527925" y="6049963"/>
          <p14:tracePt t="12677" x="7535863" y="6067425"/>
          <p14:tracePt t="12685" x="7553325" y="6084888"/>
          <p14:tracePt t="12693" x="7561263" y="6102350"/>
          <p14:tracePt t="12701" x="7586663" y="6135688"/>
          <p14:tracePt t="12717" x="7586663" y="6143625"/>
          <p14:tracePt t="12727" x="7596188" y="6161088"/>
          <p14:tracePt t="12733" x="7596188" y="6178550"/>
          <p14:tracePt t="12743" x="7604125" y="6186488"/>
          <p14:tracePt t="12749" x="7604125" y="6203950"/>
          <p14:tracePt t="12759" x="7612063" y="6246813"/>
          <p14:tracePt t="12765" x="7612063" y="6254750"/>
          <p14:tracePt t="12775" x="7612063" y="6262688"/>
          <p14:tracePt t="12781" x="7629525" y="6280150"/>
          <p14:tracePt t="12792" x="7629525" y="6305550"/>
          <p14:tracePt t="12797" x="7629525" y="6323013"/>
          <p14:tracePt t="12813" x="7629525" y="6330950"/>
          <p14:tracePt t="12829" x="7629525" y="6348413"/>
          <p14:tracePt t="12837" x="7621588" y="6348413"/>
          <p14:tracePt t="12845" x="7612063" y="6373813"/>
          <p14:tracePt t="12853" x="7604125" y="6373813"/>
          <p14:tracePt t="12861" x="7596188" y="6381750"/>
          <p14:tracePt t="12869" x="7578725" y="6407150"/>
          <p14:tracePt t="12877" x="7570788" y="6416675"/>
          <p14:tracePt t="12894" x="7545388" y="6442075"/>
          <p14:tracePt t="12901" x="7535863" y="6450013"/>
          <p14:tracePt t="12910" x="7518400" y="6467475"/>
          <p14:tracePt t="12926" x="7510463" y="6475413"/>
          <p14:tracePt t="12933" x="7502525" y="6483350"/>
          <p14:tracePt t="12942" x="7493000" y="6483350"/>
          <p14:tracePt t="12948" x="7467600" y="6492875"/>
          <p14:tracePt t="12959" x="7451725" y="6492875"/>
          <p14:tracePt t="12965" x="7434263" y="6510338"/>
          <p14:tracePt t="12975" x="7426325" y="6510338"/>
          <p14:tracePt t="12981" x="7408863" y="6518275"/>
          <p14:tracePt t="12992" x="7383463" y="6526213"/>
          <p14:tracePt t="12997" x="7340600" y="6535738"/>
          <p14:tracePt t="13005" x="7315200" y="6543675"/>
          <p14:tracePt t="13013" x="7297738" y="6543675"/>
          <p14:tracePt t="13021" x="7264400" y="6561138"/>
          <p14:tracePt t="13029" x="7213600" y="6569075"/>
          <p14:tracePt t="13037" x="7153275" y="6586538"/>
          <p14:tracePt t="13045" x="7102475" y="6602413"/>
          <p14:tracePt t="13053" x="7043738" y="6619875"/>
          <p14:tracePt t="13061" x="7000875" y="6637338"/>
          <p14:tracePt t="13069" x="6932613" y="6654800"/>
          <p14:tracePt t="13077" x="6899275" y="6662738"/>
          <p14:tracePt t="13085" x="6838950" y="6670675"/>
          <p14:tracePt t="13093" x="6770688" y="6670675"/>
          <p14:tracePt t="13101" x="6678613" y="6688138"/>
          <p14:tracePt t="13110" x="6610350" y="6696075"/>
          <p14:tracePt t="13117" x="6542088" y="6713538"/>
          <p14:tracePt t="13126" x="6456363" y="6721475"/>
          <p14:tracePt t="13133" x="6354763" y="6731000"/>
          <p14:tracePt t="13143" x="6253163" y="6738938"/>
          <p14:tracePt t="13149" x="6167438" y="6746875"/>
          <p14:tracePt t="13158" x="6083300" y="6746875"/>
          <p14:tracePt t="13165" x="6007100" y="6746875"/>
          <p14:tracePt t="13174" x="5930900" y="6746875"/>
          <p14:tracePt t="13181" x="5870575" y="6746875"/>
          <p14:tracePt t="13192" x="5811838" y="6746875"/>
          <p14:tracePt t="13197" x="5776913" y="6746875"/>
          <p14:tracePt t="13205" x="5743575" y="6746875"/>
          <p14:tracePt t="13212" x="5708650" y="6746875"/>
          <p14:tracePt t="13220" x="5667375" y="6746875"/>
          <p14:tracePt t="13228" x="5624513" y="6746875"/>
          <p14:tracePt t="13236" x="5565775" y="6738938"/>
          <p14:tracePt t="13244" x="5522913" y="6738938"/>
          <p14:tracePt t="13252" x="5454650" y="6738938"/>
          <p14:tracePt t="13260" x="5394325" y="6731000"/>
          <p14:tracePt t="13268" x="5335588" y="6721475"/>
          <p14:tracePt t="13276" x="5276850" y="6721475"/>
          <p14:tracePt t="13285" x="5216525" y="6713538"/>
          <p14:tracePt t="13292" x="5157788" y="6705600"/>
          <p14:tracePt t="13301" x="5080000" y="6688138"/>
          <p14:tracePt t="13309" x="5021263" y="6680200"/>
          <p14:tracePt t="13317" x="4987925" y="6670675"/>
          <p14:tracePt t="13326" x="4945063" y="6654800"/>
          <p14:tracePt t="13332" x="4910138" y="6654800"/>
          <p14:tracePt t="13343" x="4884738" y="6645275"/>
          <p14:tracePt t="13349" x="4843463" y="6637338"/>
          <p14:tracePt t="13358" x="4808538" y="6627813"/>
          <p14:tracePt t="13365" x="4775200" y="6619875"/>
          <p14:tracePt t="13374" x="4732338" y="6611938"/>
          <p14:tracePt t="13381" x="4689475" y="6602413"/>
          <p14:tracePt t="13392" x="4638675" y="6602413"/>
          <p14:tracePt t="13397" x="4605338" y="6594475"/>
          <p14:tracePt t="13405" x="4579938" y="6594475"/>
          <p14:tracePt t="13413" x="4554538" y="6594475"/>
          <p14:tracePt t="13421" x="4537075" y="6577013"/>
          <p14:tracePt t="13429" x="4519613" y="6577013"/>
          <p14:tracePt t="13437" x="4486275" y="6561138"/>
          <p14:tracePt t="13445" x="4468813" y="6551613"/>
          <p14:tracePt t="13453" x="4443413" y="6535738"/>
          <p14:tracePt t="13461" x="4418013" y="6526213"/>
          <p14:tracePt t="13469" x="4375150" y="6510338"/>
          <p14:tracePt t="13477" x="4349750" y="6483350"/>
          <p14:tracePt t="13485" x="4324350" y="6467475"/>
          <p14:tracePt t="13492" x="4316413" y="6442075"/>
          <p14:tracePt t="13501" x="4316413" y="6424613"/>
          <p14:tracePt t="13509" x="4316413" y="6399213"/>
          <p14:tracePt t="13517" x="4316413" y="6391275"/>
          <p14:tracePt t="13526" x="4316413" y="6365875"/>
          <p14:tracePt t="13533" x="4332288" y="6323013"/>
          <p14:tracePt t="13542" x="4359275" y="6305550"/>
          <p14:tracePt t="13549" x="4384675" y="6272213"/>
          <p14:tracePt t="13559" x="4443413" y="6237288"/>
          <p14:tracePt t="13565" x="4529138" y="6194425"/>
          <p14:tracePt t="13574" x="4646613" y="6143625"/>
          <p14:tracePt t="13581" x="4843463" y="6076950"/>
          <p14:tracePt t="13591" x="5064125" y="6024563"/>
          <p14:tracePt t="13597" x="5378450" y="5983288"/>
          <p14:tracePt t="13608" x="5599113" y="5940425"/>
          <p14:tracePt t="13613" x="5802313" y="5915025"/>
          <p14:tracePt t="13621" x="5964238" y="5922963"/>
          <p14:tracePt t="13631" x="6083300" y="5940425"/>
          <p14:tracePt t="13637" x="6202363" y="5973763"/>
          <p14:tracePt t="13645" x="6270625" y="6024563"/>
          <p14:tracePt t="13653" x="6311900" y="6059488"/>
          <p14:tracePt t="13661" x="6338888" y="6110288"/>
          <p14:tracePt t="13669" x="6364288" y="6153150"/>
          <p14:tracePt t="13677" x="6372225" y="6194425"/>
          <p14:tracePt t="13685" x="6380163" y="6221413"/>
          <p14:tracePt t="13692" x="6380163" y="6246813"/>
          <p14:tracePt t="13700" x="6364288" y="6272213"/>
          <p14:tracePt t="13709" x="6364288" y="6280150"/>
          <p14:tracePt t="13717" x="6338888" y="6280150"/>
          <p14:tracePt t="13725" x="6329363" y="6280150"/>
          <p14:tracePt t="13733" x="6303963" y="6280150"/>
          <p14:tracePt t="13742" x="6253163" y="6272213"/>
          <p14:tracePt t="13749" x="6167438" y="6221413"/>
          <p14:tracePt t="13758" x="6024563" y="6118225"/>
          <p14:tracePt t="13765" x="5819775" y="5999163"/>
          <p14:tracePt t="13775" x="5565775" y="5821363"/>
          <p14:tracePt t="13781" x="5241925" y="5575300"/>
          <p14:tracePt t="13791" x="4884738" y="5286375"/>
          <p14:tracePt t="13797" x="4537075" y="4987925"/>
          <p14:tracePt t="13805" x="4154488" y="4640263"/>
          <p14:tracePt t="13813" x="3797300" y="4300538"/>
          <p14:tracePt t="13821" x="3500438" y="3968750"/>
          <p14:tracePt t="13829" x="3194050" y="3636963"/>
          <p14:tracePt t="13837" x="2955925" y="3330575"/>
          <p14:tracePt t="13845" x="2735263" y="3025775"/>
          <p14:tracePt t="13853" x="2532063" y="2744788"/>
          <p14:tracePt t="13861" x="2352675" y="2489200"/>
          <p14:tracePt t="13869" x="2208213" y="2260600"/>
          <p14:tracePt t="13877" x="2055813" y="2073275"/>
          <p14:tracePt t="13894" x="1852613" y="1766888"/>
          <p14:tracePt t="13901" x="1749425" y="1649413"/>
          <p14:tracePt t="13909" x="1673225" y="1555750"/>
          <p14:tracePt t="13917" x="1614488" y="1487488"/>
          <p14:tracePt t="13926" x="1554163" y="1401763"/>
          <p14:tracePt t="13933" x="1495425" y="1333500"/>
          <p14:tracePt t="13942" x="1452563" y="1292225"/>
          <p14:tracePt t="13949" x="1384300" y="1241425"/>
          <p14:tracePt t="13959" x="1325563" y="1189038"/>
          <p14:tracePt t="13965" x="1265238" y="1122363"/>
          <p14:tracePt t="13973" x="1223963" y="1069975"/>
          <p14:tracePt t="13981" x="1173163" y="1011238"/>
          <p14:tracePt t="13991" x="1130300" y="942975"/>
          <p14:tracePt t="13997" x="1095375" y="900113"/>
          <p14:tracePt t="14012" x="1095375" y="892175"/>
          <p14:tracePt t="14078" x="1087438" y="892175"/>
          <p14:tracePt t="14094" x="1087438" y="884238"/>
          <p14:tracePt t="14101" x="1079500" y="884238"/>
          <p14:tracePt t="14109" x="1062038" y="866775"/>
          <p14:tracePt t="14117" x="1054100" y="866775"/>
          <p14:tracePt t="14126" x="1044575" y="849313"/>
          <p14:tracePt t="14133" x="1036638" y="849313"/>
          <p14:tracePt t="14142" x="1028700" y="849313"/>
          <p14:tracePt t="14159" x="1019175" y="849313"/>
          <p14:tracePt t="14220" x="1011238" y="849313"/>
          <p14:tracePt t="14228" x="993775" y="849313"/>
          <p14:tracePt t="14236" x="976313" y="858838"/>
          <p14:tracePt t="14244" x="968375" y="858838"/>
          <p14:tracePt t="14253" x="950913" y="866775"/>
          <p14:tracePt t="14260" x="950913" y="874713"/>
          <p14:tracePt t="14269" x="942975" y="874713"/>
          <p14:tracePt t="14277" x="925513" y="874713"/>
          <p14:tracePt t="14285" x="917575" y="884238"/>
          <p14:tracePt t="14293" x="909638" y="884238"/>
          <p14:tracePt t="14300" x="892175" y="884238"/>
          <p14:tracePt t="14309" x="884238" y="884238"/>
          <p14:tracePt t="14316" x="866775" y="884238"/>
          <p14:tracePt t="14325" x="858838" y="884238"/>
          <p14:tracePt t="14348" x="849313" y="884238"/>
          <p14:tracePt t="14389" x="858838" y="884238"/>
          <p14:tracePt t="14397" x="874713" y="874713"/>
          <p14:tracePt t="14406" x="892175" y="874713"/>
          <p14:tracePt t="14413" x="917575" y="874713"/>
          <p14:tracePt t="14421" x="960438" y="866775"/>
          <p14:tracePt t="14429" x="1028700" y="866775"/>
          <p14:tracePt t="14437" x="1120775" y="866775"/>
          <p14:tracePt t="14445" x="1198563" y="858838"/>
          <p14:tracePt t="14453" x="1300163" y="858838"/>
          <p14:tracePt t="14460" x="1393825" y="874713"/>
          <p14:tracePt t="14469" x="1487488" y="892175"/>
          <p14:tracePt t="14477" x="1554163" y="900113"/>
          <p14:tracePt t="14485" x="1622425" y="909638"/>
          <p14:tracePt t="14493" x="1673225" y="917575"/>
          <p14:tracePt t="14501" x="1724025" y="925513"/>
          <p14:tracePt t="14615" x="1708150" y="925513"/>
          <p14:tracePt t="14623" x="1665288" y="925513"/>
          <p14:tracePt t="14629" x="1606550" y="925513"/>
          <p14:tracePt t="14638" x="1538288" y="925513"/>
          <p14:tracePt t="14646" x="1444625" y="917575"/>
          <p14:tracePt t="14655" x="1343025" y="909638"/>
          <p14:tracePt t="14664" x="1249363" y="900113"/>
          <p14:tracePt t="14671" x="1173163" y="900113"/>
          <p14:tracePt t="14679" x="1112838" y="900113"/>
          <p14:tracePt t="14685" x="1062038" y="900113"/>
          <p14:tracePt t="14693" x="1011238" y="900113"/>
          <p14:tracePt t="14701" x="1003300" y="900113"/>
          <p14:tracePt t="14710" x="993775" y="900113"/>
          <p14:tracePt t="14717" x="985838" y="900113"/>
          <p14:tracePt t="14766" x="976313" y="892175"/>
          <p14:tracePt t="14783" x="968375" y="884238"/>
          <p14:tracePt t="14807" x="968375" y="874713"/>
          <p14:tracePt t="14822" x="968375" y="866775"/>
          <p14:tracePt t="14830" x="976313" y="849313"/>
          <p14:tracePt t="14839" x="993775" y="841375"/>
          <p14:tracePt t="14846" x="1019175" y="841375"/>
          <p14:tracePt t="14853" x="1036638" y="833438"/>
          <p14:tracePt t="14861" x="1062038" y="815975"/>
          <p14:tracePt t="14869" x="1138238" y="798513"/>
          <p14:tracePt t="14877" x="1223963" y="790575"/>
          <p14:tracePt t="14894" x="1487488" y="739775"/>
          <p14:tracePt t="14901" x="1708150" y="714375"/>
          <p14:tracePt t="14910" x="1962150" y="704850"/>
          <p14:tracePt t="14917" x="2243138" y="688975"/>
          <p14:tracePt t="14926" x="2574925" y="671513"/>
          <p14:tracePt t="14934" x="2897188" y="671513"/>
          <p14:tracePt t="14943" x="3262313" y="671513"/>
          <p14:tracePt t="14949" x="3627438" y="671513"/>
          <p14:tracePt t="14959" x="4017963" y="671513"/>
          <p14:tracePt t="14965" x="4392613" y="671513"/>
          <p14:tracePt t="14975" x="4765675" y="696913"/>
          <p14:tracePt t="14981" x="5165725" y="730250"/>
          <p14:tracePt t="14993" x="5538788" y="747713"/>
          <p14:tracePt t="14997" x="5913438" y="755650"/>
          <p14:tracePt t="15008" x="6210300" y="773113"/>
          <p14:tracePt t="15013" x="6491288" y="790575"/>
          <p14:tracePt t="15021" x="6745288" y="790575"/>
          <p14:tracePt t="15029" x="6983413" y="790575"/>
          <p14:tracePt t="15037" x="7213600" y="790575"/>
          <p14:tracePt t="15045" x="7467600" y="790575"/>
          <p14:tracePt t="15053" x="7654925" y="781050"/>
          <p14:tracePt t="15061" x="7850188" y="773113"/>
          <p14:tracePt t="15069" x="8004175" y="747713"/>
          <p14:tracePt t="15077" x="8156575" y="730250"/>
          <p14:tracePt t="15085" x="8266113" y="714375"/>
          <p14:tracePt t="15093" x="8385175" y="688975"/>
          <p14:tracePt t="15101" x="8496300" y="671513"/>
          <p14:tracePt t="15110" x="8589963" y="654050"/>
          <p14:tracePt t="15117" x="8683625" y="636588"/>
          <p14:tracePt t="15126" x="8750300" y="628650"/>
          <p14:tracePt t="15133" x="8818563" y="620713"/>
          <p14:tracePt t="15142" x="8869363" y="611188"/>
          <p14:tracePt t="15149" x="8904288" y="603250"/>
          <p14:tracePt t="15159" x="8929688" y="595313"/>
          <p14:tracePt t="15165" x="8937625" y="595313"/>
          <p14:tracePt t="15185" x="8955088" y="620713"/>
          <p14:tracePt t="15193" x="8963025" y="636588"/>
          <p14:tracePt t="15201" x="8980488" y="696913"/>
          <p14:tracePt t="15211" x="9005888" y="773113"/>
          <p14:tracePt t="15217" x="9039225" y="866775"/>
          <p14:tracePt t="15226" x="9082088" y="1003300"/>
          <p14:tracePt t="15233" x="9158288" y="1198563"/>
          <p14:tracePt t="15243" x="9226550" y="1427163"/>
          <p14:tracePt t="15249" x="9337675" y="1733550"/>
          <p14:tracePt t="15260" x="9421813" y="2030413"/>
          <p14:tracePt t="15265" x="9498013" y="2328863"/>
          <p14:tracePt t="15275" x="9591675" y="2651125"/>
          <p14:tracePt t="15281" x="9667875" y="2949575"/>
          <p14:tracePt t="15293" x="9728200" y="3246438"/>
          <p14:tracePt t="15297" x="9753600" y="3509963"/>
          <p14:tracePt t="15309" x="9779000" y="3790950"/>
          <p14:tracePt t="15314" x="9796463" y="4052888"/>
          <p14:tracePt t="15321" x="9804400" y="4265613"/>
          <p14:tracePt t="15329" x="9804400" y="4478338"/>
          <p14:tracePt t="15338" x="9804400" y="4640263"/>
          <p14:tracePt t="15345" x="9804400" y="4802188"/>
          <p14:tracePt t="15353" x="9804400" y="4972050"/>
          <p14:tracePt t="15361" x="9796463" y="5091113"/>
          <p14:tracePt t="15369" x="9786938" y="5192713"/>
          <p14:tracePt t="15377" x="9779000" y="5286375"/>
          <p14:tracePt t="15385" x="9771063" y="5353050"/>
          <p14:tracePt t="15393" x="9753600" y="5430838"/>
          <p14:tracePt t="15400" x="9736138" y="5489575"/>
          <p14:tracePt t="15408" x="9720263" y="5549900"/>
          <p14:tracePt t="15416" x="9694863" y="5608638"/>
          <p14:tracePt t="15425" x="9667875" y="5668963"/>
          <p14:tracePt t="15432" x="9642475" y="5727700"/>
          <p14:tracePt t="15443" x="9601200" y="5788025"/>
          <p14:tracePt t="15449" x="9575800" y="5864225"/>
          <p14:tracePt t="15459" x="9550400" y="5932488"/>
          <p14:tracePt t="15465" x="9515475" y="6008688"/>
          <p14:tracePt t="15474" x="9490075" y="6076950"/>
          <p14:tracePt t="15480" x="9456738" y="6161088"/>
          <p14:tracePt t="15492" x="9431338" y="6237288"/>
          <p14:tracePt t="15497" x="9405938" y="6313488"/>
          <p14:tracePt t="15507" x="9380538" y="6365875"/>
          <p14:tracePt t="15521" x="9363075" y="6373813"/>
          <p14:tracePt t="15529" x="9363075" y="6381750"/>
          <p14:tracePt t="15536" x="9337675" y="6381750"/>
          <p14:tracePt t="15553" x="9320213" y="6381750"/>
          <p14:tracePt t="15561" x="9277350" y="6381750"/>
          <p14:tracePt t="15569" x="9175750" y="6381750"/>
          <p14:tracePt t="15577" x="9031288" y="6373813"/>
          <p14:tracePt t="15585" x="8759825" y="6330950"/>
          <p14:tracePt t="15593" x="8385175" y="6280150"/>
          <p14:tracePt t="15601" x="7910513" y="6229350"/>
          <p14:tracePt t="15609" x="7426325" y="6178550"/>
          <p14:tracePt t="15617" x="6924675" y="6110288"/>
          <p14:tracePt t="15625" x="6372225" y="6059488"/>
          <p14:tracePt t="15633" x="5880100" y="6024563"/>
          <p14:tracePt t="15643" x="5462588" y="6008688"/>
          <p14:tracePt t="15649" x="5046663" y="6008688"/>
          <p14:tracePt t="15658" x="4656138" y="6008688"/>
          <p14:tracePt t="15665" x="4306888" y="6008688"/>
          <p14:tracePt t="15674" x="3967163" y="6008688"/>
          <p14:tracePt t="15681" x="3678238" y="6034088"/>
          <p14:tracePt t="15691" x="3414713" y="6059488"/>
          <p14:tracePt t="15697" x="3194050" y="6092825"/>
          <p14:tracePt t="15706" x="2973388" y="6118225"/>
          <p14:tracePt t="15713" x="2803525" y="6143625"/>
          <p14:tracePt t="15721" x="2625725" y="6169025"/>
          <p14:tracePt t="15728" x="2471738" y="6186488"/>
          <p14:tracePt t="15737" x="2352675" y="6203950"/>
          <p14:tracePt t="15745" x="2225675" y="6211888"/>
          <p14:tracePt t="15753" x="2098675" y="6211888"/>
          <p14:tracePt t="15761" x="1979613" y="6211888"/>
          <p14:tracePt t="15769" x="1868488" y="6211888"/>
          <p14:tracePt t="15777" x="1784350" y="6211888"/>
          <p14:tracePt t="15785" x="1716088" y="6203950"/>
          <p14:tracePt t="15792" x="1657350" y="6186488"/>
          <p14:tracePt t="15801" x="1614488" y="6161088"/>
          <p14:tracePt t="15809" x="1579563" y="6135688"/>
          <p14:tracePt t="15817" x="1546225" y="6102350"/>
          <p14:tracePt t="15826" x="1503363" y="6042025"/>
          <p14:tracePt t="15832" x="1470025" y="5957888"/>
          <p14:tracePt t="15842" x="1427163" y="5864225"/>
          <p14:tracePt t="15848" x="1384300" y="5719763"/>
          <p14:tracePt t="15858" x="1333500" y="5489575"/>
          <p14:tracePt t="15864" x="1308100" y="5226050"/>
          <p14:tracePt t="15875" x="1290638" y="4894263"/>
          <p14:tracePt t="15881" x="1274763" y="4546600"/>
          <p14:tracePt t="15893" x="1282700" y="4171950"/>
          <p14:tracePt t="15897" x="1317625" y="3798888"/>
          <p14:tracePt t="15907" x="1376363" y="3416300"/>
          <p14:tracePt t="15913" x="1470025" y="3076575"/>
          <p14:tracePt t="15921" x="1528763" y="2762250"/>
          <p14:tracePt t="15929" x="1589088" y="2438400"/>
          <p14:tracePt t="15937" x="1665288" y="2166938"/>
          <p14:tracePt t="15944" x="1716088" y="1920875"/>
          <p14:tracePt t="15952" x="1776413" y="1690688"/>
          <p14:tracePt t="15960" x="1827213" y="1487488"/>
          <p14:tracePt t="15969" x="1903413" y="1292225"/>
          <p14:tracePt t="15977" x="1971675" y="1122363"/>
          <p14:tracePt t="15985" x="2030413" y="993775"/>
          <p14:tracePt t="15993" x="2073275" y="917575"/>
          <p14:tracePt t="16001" x="2124075" y="866775"/>
          <p14:tracePt t="16009" x="2182813" y="833438"/>
          <p14:tracePt t="16017" x="2260600" y="798513"/>
          <p14:tracePt t="16026" x="2387600" y="765175"/>
          <p14:tracePt t="16033" x="2600325" y="755650"/>
          <p14:tracePt t="16043" x="2854325" y="755650"/>
          <p14:tracePt t="16050" x="3135313" y="755650"/>
          <p14:tracePt t="16060" x="3457575" y="765175"/>
          <p14:tracePt t="16067" x="3814763" y="773113"/>
          <p14:tracePt t="16077" x="4205288" y="790575"/>
          <p14:tracePt t="16082" x="4595813" y="808038"/>
          <p14:tracePt t="16095" x="5064125" y="808038"/>
          <p14:tracePt t="16097" x="5411788" y="781050"/>
          <p14:tracePt t="16110" x="5743575" y="755650"/>
          <p14:tracePt t="16113" x="6032500" y="714375"/>
          <p14:tracePt t="16124" x="6329363" y="654050"/>
          <p14:tracePt t="16129" x="6600825" y="577850"/>
          <p14:tracePt t="16137" x="6907213" y="476250"/>
          <p14:tracePt t="16145" x="7256463" y="347663"/>
          <p14:tracePt t="16154" x="7612063" y="203200"/>
          <p14:tracePt t="16161" x="7926388" y="42863"/>
          <p14:tracePt t="16281" x="9413875" y="93663"/>
          <p14:tracePt t="16290" x="9472613" y="187325"/>
          <p14:tracePt t="16297" x="9515475" y="280988"/>
          <p14:tracePt t="16308" x="9566275" y="407988"/>
          <p14:tracePt t="16313" x="9609138" y="527050"/>
          <p14:tracePt t="16321" x="9642475" y="663575"/>
          <p14:tracePt t="16329" x="9694863" y="866775"/>
          <p14:tracePt t="16337" x="9728200" y="1087438"/>
          <p14:tracePt t="16345" x="9771063" y="1308100"/>
          <p14:tracePt t="16353" x="9812338" y="1581150"/>
          <p14:tracePt t="16361" x="9839325" y="1885950"/>
          <p14:tracePt t="16369" x="9872663" y="2200275"/>
          <p14:tracePt t="16377" x="9890125" y="2524125"/>
          <p14:tracePt t="16385" x="9898063" y="2871788"/>
          <p14:tracePt t="16393" x="9915525" y="3221038"/>
          <p14:tracePt t="16401" x="9931400" y="3594100"/>
          <p14:tracePt t="16409" x="9931400" y="3960813"/>
          <p14:tracePt t="16417" x="9931400" y="4308475"/>
          <p14:tracePt t="16425" x="9931400" y="4564063"/>
          <p14:tracePt t="16433" x="9956800" y="4827588"/>
          <p14:tracePt t="16442" x="9999663" y="5091113"/>
          <p14:tracePt t="16449" x="10025063" y="5294313"/>
          <p14:tracePt t="16458" x="10050463" y="5464175"/>
          <p14:tracePt t="16465" x="10067925" y="5583238"/>
          <p14:tracePt t="16474" x="10085388" y="5684838"/>
          <p14:tracePt t="16480" x="10101263" y="5761038"/>
          <p14:tracePt t="16490" x="10110788" y="5821363"/>
          <p14:tracePt t="16496" x="10118725" y="5872163"/>
          <p14:tracePt t="16507" x="10126663" y="5897563"/>
          <p14:tracePt t="16512" x="10126663" y="5905500"/>
          <p14:tracePt t="16520" x="10126663" y="5915025"/>
          <p14:tracePt t="16585" x="10136188" y="5922963"/>
          <p14:tracePt t="16610" x="10136188" y="5940425"/>
          <p14:tracePt t="16851" x="10136188" y="5948363"/>
          <p14:tracePt t="16867" x="10126663" y="5957888"/>
          <p14:tracePt t="16876" x="10126663" y="5965825"/>
          <p14:tracePt t="16883" x="10118725" y="5965825"/>
          <p14:tracePt t="16897" x="10118725" y="5983288"/>
          <p14:tracePt t="16908" x="10101263" y="5999163"/>
          <p14:tracePt t="16913" x="10085388" y="6034088"/>
          <p14:tracePt t="16925" x="10075863" y="6042025"/>
          <p14:tracePt t="16929" x="10067925" y="6059488"/>
          <p14:tracePt t="16937" x="10050463" y="6084888"/>
          <p14:tracePt t="16945" x="10025063" y="6127750"/>
          <p14:tracePt t="16954" x="10009188" y="6143625"/>
          <p14:tracePt t="16961" x="9966325" y="6186488"/>
          <p14:tracePt t="16969" x="9948863" y="6203950"/>
          <p14:tracePt t="16977" x="9923463" y="6211888"/>
          <p14:tracePt t="16985" x="9906000" y="6237288"/>
          <p14:tracePt t="16993" x="9872663" y="6254750"/>
          <p14:tracePt t="17001" x="9829800" y="6288088"/>
          <p14:tracePt t="17011" x="9786938" y="6313488"/>
          <p14:tracePt t="17017" x="9761538" y="6330950"/>
          <p14:tracePt t="17026" x="9745663" y="6338888"/>
          <p14:tracePt t="17033" x="9736138" y="6338888"/>
          <p14:tracePt t="17042" x="9728200" y="6348413"/>
          <p14:tracePt t="17059" x="9720263" y="6348413"/>
          <p14:tracePt t="17065" x="9710738" y="6348413"/>
          <p14:tracePt t="17091" x="9702800" y="6348413"/>
          <p14:tracePt t="17106" x="9694863" y="6338888"/>
          <p14:tracePt t="17113" x="9677400" y="6338888"/>
          <p14:tracePt t="17121" x="9667875" y="6330950"/>
          <p14:tracePt t="17129" x="9634538" y="6323013"/>
          <p14:tracePt t="17138" x="9601200" y="6323013"/>
          <p14:tracePt t="17145" x="9566275" y="6323013"/>
          <p14:tracePt t="17153" x="9540875" y="6323013"/>
          <p14:tracePt t="17161" x="9507538" y="6323013"/>
          <p14:tracePt t="17169" x="9482138" y="6323013"/>
          <p14:tracePt t="17177" x="9456738" y="6323013"/>
          <p14:tracePt t="17185" x="9431338" y="6323013"/>
          <p14:tracePt t="17193" x="9413875" y="6323013"/>
          <p14:tracePt t="17201" x="9396413" y="6323013"/>
          <p14:tracePt t="17209" x="9380538" y="6323013"/>
          <p14:tracePt t="17217" x="9363075" y="6323013"/>
          <p14:tracePt t="17226" x="9328150" y="6323013"/>
          <p14:tracePt t="17233" x="9312275" y="6313488"/>
          <p14:tracePt t="17249" x="9294813" y="6313488"/>
          <p14:tracePt t="17259" x="9286875" y="6313488"/>
          <p14:tracePt t="17265" x="9269413" y="6313488"/>
          <p14:tracePt t="17275" x="9251950" y="6313488"/>
          <p14:tracePt t="17281" x="9226550" y="6313488"/>
          <p14:tracePt t="17291" x="9209088" y="6313488"/>
          <p14:tracePt t="17297" x="9183688" y="6313488"/>
          <p14:tracePt t="17308" x="9150350" y="6313488"/>
          <p14:tracePt t="17313" x="9132888" y="6313488"/>
          <p14:tracePt t="17322" x="9107488" y="6305550"/>
          <p14:tracePt t="17329" x="9082088" y="6305550"/>
          <p14:tracePt t="17338" x="9056688" y="6305550"/>
          <p14:tracePt t="17345" x="9023350" y="6297613"/>
          <p14:tracePt t="17355" x="8997950" y="6297613"/>
          <p14:tracePt t="17361" x="8963025" y="6288088"/>
          <p14:tracePt t="17369" x="8904288" y="6288088"/>
          <p14:tracePt t="17377" x="8843963" y="6280150"/>
          <p14:tracePt t="17385" x="8793163" y="6272213"/>
          <p14:tracePt t="17393" x="8777288" y="6272213"/>
          <p14:tracePt t="17401" x="8750300" y="6262688"/>
          <p14:tracePt t="17410" x="8716963" y="6254750"/>
          <p14:tracePt t="17417" x="8648700" y="6246813"/>
          <p14:tracePt t="17426" x="8564563" y="6229350"/>
          <p14:tracePt t="17433" x="8496300" y="6221413"/>
          <p14:tracePt t="17443" x="8402638" y="6211888"/>
          <p14:tracePt t="17449" x="8326438" y="6203950"/>
          <p14:tracePt t="17459" x="8224838" y="6186488"/>
          <p14:tracePt t="17465" x="8105775" y="6161088"/>
          <p14:tracePt t="17475" x="7986713" y="6153150"/>
          <p14:tracePt t="17481" x="7842250" y="6143625"/>
          <p14:tracePt t="17491" x="7672388" y="6118225"/>
          <p14:tracePt t="17497" x="7545388" y="6110288"/>
          <p14:tracePt t="17508" x="7383463" y="6102350"/>
          <p14:tracePt t="17514" x="7204075" y="6102350"/>
          <p14:tracePt t="17521" x="7018338" y="6102350"/>
          <p14:tracePt t="17529" x="6770688" y="6118225"/>
          <p14:tracePt t="17537" x="6559550" y="6143625"/>
          <p14:tracePt t="17545" x="6321425" y="6161088"/>
          <p14:tracePt t="17553" x="6116638" y="6194425"/>
          <p14:tracePt t="17560" x="5913438" y="6237288"/>
          <p14:tracePt t="17568" x="5675313" y="6262688"/>
          <p14:tracePt t="17576" x="5454650" y="6288088"/>
          <p14:tracePt t="17584" x="5302250" y="6305550"/>
          <p14:tracePt t="17592" x="5157788" y="6323013"/>
          <p14:tracePt t="17600" x="5046663" y="6338888"/>
          <p14:tracePt t="17609" x="4919663" y="6348413"/>
          <p14:tracePt t="17618" x="4765675" y="6348413"/>
          <p14:tracePt t="17626" x="4621213" y="6348413"/>
          <p14:tracePt t="17634" x="4494213" y="6338888"/>
          <p14:tracePt t="17644" x="4367213" y="6313488"/>
          <p14:tracePt t="17649" x="4248150" y="6297613"/>
          <p14:tracePt t="17660" x="4146550" y="6272213"/>
          <p14:tracePt t="17665" x="4035425" y="6237288"/>
          <p14:tracePt t="17675" x="3916363" y="6211888"/>
          <p14:tracePt t="17681" x="3806825" y="6186488"/>
          <p14:tracePt t="17692" x="3703638" y="6161088"/>
          <p14:tracePt t="17697" x="3611563" y="6143625"/>
          <p14:tracePt t="17708" x="3525838" y="6127750"/>
          <p14:tracePt t="17713" x="3432175" y="6110288"/>
          <p14:tracePt t="17721" x="3348038" y="6102350"/>
          <p14:tracePt t="17729" x="3262313" y="6092825"/>
          <p14:tracePt t="17738" x="3194050" y="6092825"/>
          <p14:tracePt t="17745" x="3127375" y="6092825"/>
          <p14:tracePt t="17753" x="3067050" y="6092825"/>
          <p14:tracePt t="17761" x="2990850" y="6092825"/>
          <p14:tracePt t="17769" x="2930525" y="6092825"/>
          <p14:tracePt t="17777" x="2889250" y="6092825"/>
          <p14:tracePt t="17785" x="2838450" y="6092825"/>
          <p14:tracePt t="17793" x="2795588" y="6092825"/>
          <p14:tracePt t="17801" x="2760663" y="6092825"/>
          <p14:tracePt t="17810" x="2752725" y="6092825"/>
          <p14:tracePt t="17817" x="2727325" y="6092825"/>
          <p14:tracePt t="17826" x="2709863" y="6076950"/>
          <p14:tracePt t="17833" x="2684463" y="6076950"/>
          <p14:tracePt t="17843" x="2676525" y="6067425"/>
          <p14:tracePt t="17849" x="2668588" y="6067425"/>
          <p14:tracePt t="17859" x="2659063" y="6059488"/>
          <p14:tracePt t="17875" x="2651125" y="6059488"/>
          <p14:tracePt t="17987" x="2641600" y="6059488"/>
          <p14:tracePt t="18147" x="2633663" y="6059488"/>
          <p14:tracePt t="18195" x="2625725" y="6059488"/>
          <p14:tracePt t="18227" x="2616200" y="6067425"/>
          <p14:tracePt t="18234" x="2608263" y="6067425"/>
          <p14:tracePt t="18243" x="2608263" y="6076950"/>
          <p14:tracePt t="18262" x="2600325" y="6076950"/>
          <p14:tracePt t="18279" x="2600325" y="6084888"/>
          <p14:tracePt t="18295" x="2590800" y="6084888"/>
          <p14:tracePt t="18327" x="2582863" y="6092825"/>
          <p14:tracePt t="18343" x="2574925" y="6092825"/>
          <p14:tracePt t="18421" x="2565400" y="6092825"/>
          <p14:tracePt t="18437" x="2557463" y="6092825"/>
          <p14:tracePt t="18454" x="2549525" y="6092825"/>
          <p14:tracePt t="18462" x="2540000" y="6092825"/>
          <p14:tracePt t="18470" x="2532063" y="6092825"/>
          <p14:tracePt t="18478" x="2524125" y="6092825"/>
          <p14:tracePt t="18486" x="2514600" y="6092825"/>
          <p14:tracePt t="18502" x="2497138" y="6092825"/>
          <p14:tracePt t="18511" x="2489200" y="6092825"/>
          <p14:tracePt t="18518" x="2481263" y="6092825"/>
          <p14:tracePt t="18527" x="2471738" y="6092825"/>
          <p14:tracePt t="18533" x="2455863" y="6092825"/>
          <p14:tracePt t="18544" x="2438400" y="6092825"/>
          <p14:tracePt t="18550" x="2420938" y="6092825"/>
          <p14:tracePt t="18559" x="2405063" y="6092825"/>
          <p14:tracePt t="18565" x="2379663" y="6092825"/>
          <p14:tracePt t="18576" x="2352675" y="6092825"/>
          <p14:tracePt t="18581" x="2311400" y="6076950"/>
          <p14:tracePt t="18591" x="2276475" y="6059488"/>
          <p14:tracePt t="18598" x="2260600" y="6049963"/>
          <p14:tracePt t="18608" x="2217738" y="6016625"/>
          <p14:tracePt t="18614" x="2192338" y="5991225"/>
          <p14:tracePt t="18623" x="2166938" y="5965825"/>
          <p14:tracePt t="18629" x="2149475" y="5948363"/>
          <p14:tracePt t="18637" x="2106613" y="5905500"/>
          <p14:tracePt t="18645" x="2055813" y="5846763"/>
          <p14:tracePt t="18652" x="1997075" y="5753100"/>
          <p14:tracePt t="18660" x="1928813" y="5651500"/>
          <p14:tracePt t="18668" x="1843088" y="5540375"/>
          <p14:tracePt t="18676" x="1758950" y="5405438"/>
          <p14:tracePt t="18684" x="1665288" y="5260975"/>
          <p14:tracePt t="18692" x="1589088" y="5116513"/>
          <p14:tracePt t="18701" x="1528763" y="4946650"/>
          <p14:tracePt t="18709" x="1487488" y="4759325"/>
          <p14:tracePt t="18717" x="1444625" y="4538663"/>
          <p14:tracePt t="18725" x="1435100" y="4341813"/>
          <p14:tracePt t="18733" x="1419225" y="4156075"/>
          <p14:tracePt t="18741" x="1435100" y="3935413"/>
          <p14:tracePt t="18749" x="1477963" y="3671888"/>
          <p14:tracePt t="18758" x="1538288" y="3373438"/>
          <p14:tracePt t="18765" x="1631950" y="3051175"/>
          <p14:tracePt t="18776" x="1758950" y="2676525"/>
          <p14:tracePt t="18780" x="1911350" y="2286000"/>
          <p14:tracePt t="18791" x="2073275" y="1903413"/>
          <p14:tracePt t="18797" x="2293938" y="1520825"/>
          <p14:tracePt t="18808" x="2532063" y="1216025"/>
          <p14:tracePt t="18813" x="2778125" y="952500"/>
          <p14:tracePt t="18822" x="3041650" y="747713"/>
          <p14:tracePt t="18829" x="3244850" y="611188"/>
          <p14:tracePt t="18836" x="3414713" y="534988"/>
          <p14:tracePt t="18845" x="3551238" y="509588"/>
          <p14:tracePt t="18853" x="3662363" y="501650"/>
          <p14:tracePt t="18861" x="3738563" y="509588"/>
          <p14:tracePt t="18869" x="3797300" y="544513"/>
          <p14:tracePt t="18877" x="3865563" y="595313"/>
          <p14:tracePt t="18891" x="3908425" y="671513"/>
          <p14:tracePt t="18893" x="3976688" y="747713"/>
          <p14:tracePt t="18900" x="4052888" y="833438"/>
          <p14:tracePt t="18910" x="4129088" y="925513"/>
          <p14:tracePt t="18917" x="4256088" y="1044575"/>
          <p14:tracePt t="18925" x="4468813" y="1198563"/>
          <p14:tracePt t="18933" x="4740275" y="1368425"/>
          <p14:tracePt t="18942" x="5046663" y="1470025"/>
          <p14:tracePt t="18949" x="5437188" y="1571625"/>
          <p14:tracePt t="18958" x="5768975" y="1614488"/>
          <p14:tracePt t="18965" x="6075363" y="1649413"/>
          <p14:tracePt t="18975" x="6311900" y="1657350"/>
          <p14:tracePt t="18981" x="6440488" y="1665288"/>
          <p14:tracePt t="18990" x="6524625" y="1674813"/>
          <p14:tracePt t="18997" x="6592888" y="1682750"/>
          <p14:tracePt t="19007" x="6610350" y="1690688"/>
          <p14:tracePt t="19013" x="6618288" y="1716088"/>
          <p14:tracePt t="19024" x="6618288" y="1725613"/>
          <p14:tracePt t="19029" x="6618288" y="1751013"/>
          <p14:tracePt t="19037" x="6626225" y="1819275"/>
          <p14:tracePt t="19045" x="6653213" y="1938338"/>
          <p14:tracePt t="19053" x="6694488" y="2098675"/>
          <p14:tracePt t="19061" x="6729413" y="2328863"/>
          <p14:tracePt t="19069" x="6780213" y="2617788"/>
          <p14:tracePt t="19077" x="6823075" y="2906713"/>
          <p14:tracePt t="19085" x="6864350" y="3195638"/>
          <p14:tracePt t="19093" x="6924675" y="3552825"/>
          <p14:tracePt t="19101" x="6983413" y="3892550"/>
          <p14:tracePt t="19108" x="7094538" y="4214813"/>
          <p14:tracePt t="19117" x="7196138" y="4503738"/>
          <p14:tracePt t="19124" x="7307263" y="4699000"/>
          <p14:tracePt t="19133" x="7416800" y="4843463"/>
          <p14:tracePt t="19142" x="7518400" y="4954588"/>
          <p14:tracePt t="19149" x="7654925" y="5030788"/>
          <p14:tracePt t="19158" x="7824788" y="5091113"/>
          <p14:tracePt t="19165" x="8054975" y="5157788"/>
          <p14:tracePt t="19174" x="8232775" y="5192713"/>
          <p14:tracePt t="19181" x="8240713" y="5200650"/>
          <p14:tracePt t="19279" x="8232775" y="5200650"/>
          <p14:tracePt t="19286" x="8189913" y="5200650"/>
          <p14:tracePt t="19295" x="8181975" y="5200650"/>
          <p14:tracePt t="19302" x="8113713" y="5200650"/>
          <p14:tracePt t="19311" x="7994650" y="5243513"/>
          <p14:tracePt t="19317" x="7893050" y="5286375"/>
          <p14:tracePt t="19327" x="7842250" y="5319713"/>
          <p14:tracePt t="19334" x="7842250" y="5337175"/>
          <p14:tracePt t="19344" x="7867650" y="5337175"/>
          <p14:tracePt t="19350" x="7910513" y="5362575"/>
          <p14:tracePt t="19360" x="7961313" y="5430838"/>
          <p14:tracePt t="19366" x="8012113" y="5497513"/>
          <p14:tracePt t="19376" x="8054975" y="5575300"/>
          <p14:tracePt t="19382" x="8080375" y="5641975"/>
          <p14:tracePt t="19391" x="8088313" y="5694363"/>
          <p14:tracePt t="19398" x="8088313" y="5727700"/>
          <p14:tracePt t="19408" x="8088313" y="5753100"/>
          <p14:tracePt t="19413" x="8070850" y="5788025"/>
          <p14:tracePt t="19425" x="8037513" y="5813425"/>
          <p14:tracePt t="19429" x="8004175" y="5854700"/>
          <p14:tracePt t="19438" x="7951788" y="5905500"/>
          <p14:tracePt t="19445" x="7893050" y="5973763"/>
          <p14:tracePt t="19454" x="7816850" y="6049963"/>
          <p14:tracePt t="19462" x="7697788" y="6143625"/>
          <p14:tracePt t="19469" x="7510463" y="6272213"/>
          <p14:tracePt t="19478" x="7264400" y="6424613"/>
          <p14:tracePt t="19486" x="6992938" y="6569075"/>
          <p14:tracePt t="19495" x="6704013" y="6721475"/>
          <p14:tracePt t="19502" x="6372225" y="6850063"/>
          <p14:tracePt t="19821" x="4179888" y="6789738"/>
          <p14:tracePt t="19829" x="4197350" y="6764338"/>
          <p14:tracePt t="19837" x="4240213" y="6746875"/>
          <p14:tracePt t="19845" x="4273550" y="6721475"/>
          <p14:tracePt t="19852" x="4341813" y="6680200"/>
          <p14:tracePt t="19860" x="4400550" y="6654800"/>
          <p14:tracePt t="19868" x="4468813" y="6627813"/>
          <p14:tracePt t="19876" x="4529138" y="6611938"/>
          <p14:tracePt t="19891" x="4562475" y="6611938"/>
          <p14:tracePt t="19892" x="4579938" y="6611938"/>
          <p14:tracePt t="19900" x="4587875" y="6611938"/>
          <p14:tracePt t="19989" x="4605338" y="6611938"/>
          <p14:tracePt t="20006" x="4613275" y="6611938"/>
          <p14:tracePt t="20086" x="4621213" y="6611938"/>
          <p14:tracePt t="20215" x="4630738" y="6611938"/>
          <p14:tracePt t="20223" x="4638675" y="6611938"/>
          <p14:tracePt t="20230" x="4664075" y="6611938"/>
          <p14:tracePt t="20239" x="4689475" y="6602413"/>
          <p14:tracePt t="20247" x="4706938" y="6602413"/>
          <p14:tracePt t="20254" x="4740275" y="6594475"/>
          <p14:tracePt t="20264" x="4775200" y="6586538"/>
          <p14:tracePt t="20271" x="4826000" y="6586538"/>
          <p14:tracePt t="20279" x="4851400" y="6577013"/>
          <p14:tracePt t="20285" x="4884738" y="6569075"/>
          <p14:tracePt t="20293" x="4919663" y="6569075"/>
          <p14:tracePt t="20301" x="4962525" y="6569075"/>
          <p14:tracePt t="20309" x="4987925" y="6569075"/>
          <p14:tracePt t="20325" x="4995863" y="6569075"/>
          <p14:tracePt t="20333" x="4995863" y="6577013"/>
          <p14:tracePt t="20342" x="5003800" y="6577013"/>
          <p14:tracePt t="20375" x="5013325" y="6586538"/>
          <p14:tracePt t="20381" x="5021263" y="6586538"/>
          <p14:tracePt t="20391" x="5038725" y="6586538"/>
          <p14:tracePt t="20397" x="5064125" y="6611938"/>
          <p14:tracePt t="20409" x="5072063" y="6619875"/>
          <p14:tracePt t="20413" x="5080000" y="6619875"/>
          <p14:tracePt t="20424" x="5089525" y="6627813"/>
          <p14:tracePt t="20991" x="5064125" y="6627813"/>
          <p14:tracePt t="20999" x="5038725" y="6619875"/>
          <p14:tracePt t="21008" x="5029200" y="6619875"/>
          <p14:tracePt t="21030" x="5021263" y="6619875"/>
          <p14:tracePt t="21040" x="5003800" y="6619875"/>
          <p14:tracePt t="21047" x="4987925" y="6619875"/>
          <p14:tracePt t="21055" x="4970463" y="6619875"/>
          <p14:tracePt t="21061" x="4945063" y="6619875"/>
          <p14:tracePt t="21069" x="4910138" y="6602413"/>
          <p14:tracePt t="21077" x="4894263" y="6602413"/>
          <p14:tracePt t="21085" x="4868863" y="6586538"/>
          <p14:tracePt t="21101" x="4859338" y="6577013"/>
          <p14:tracePt t="21109" x="4851400" y="6577013"/>
          <p14:tracePt t="21117" x="4843463" y="6577013"/>
          <p14:tracePt t="21167" x="4843463" y="6569075"/>
          <p14:tracePt t="21183" x="4851400" y="6561138"/>
          <p14:tracePt t="21192" x="4868863" y="6561138"/>
          <p14:tracePt t="21199" x="4902200" y="6551613"/>
          <p14:tracePt t="21211" x="4953000" y="6543675"/>
          <p14:tracePt t="21215" x="5038725" y="6535738"/>
          <p14:tracePt t="21227" x="5140325" y="6526213"/>
          <p14:tracePt t="21232" x="5233988" y="6518275"/>
          <p14:tracePt t="21242" x="5302250" y="6510338"/>
          <p14:tracePt t="21245" x="5378450" y="6510338"/>
          <p14:tracePt t="21254" x="5429250" y="6510338"/>
          <p14:tracePt t="21278" x="5437188" y="6510338"/>
          <p14:tracePt t="21309" x="5429250" y="6510338"/>
          <p14:tracePt t="21317" x="5421313" y="6510338"/>
          <p14:tracePt t="21325" x="5411788" y="6510338"/>
          <p14:tracePt t="21333" x="5386388" y="6492875"/>
          <p14:tracePt t="21342" x="5360988" y="6475413"/>
          <p14:tracePt t="21349" x="5335588" y="6450013"/>
          <p14:tracePt t="21360" x="5302250" y="6416675"/>
          <p14:tracePt t="21365" x="5302250" y="6407150"/>
          <p14:tracePt t="21377" x="5292725" y="6391275"/>
          <p14:tracePt t="21385" x="5292725" y="6365875"/>
          <p14:tracePt t="21393" x="5292725" y="6356350"/>
          <p14:tracePt t="21401" x="5292725" y="6330950"/>
          <p14:tracePt t="21409" x="5292725" y="6313488"/>
          <p14:tracePt t="21417" x="5302250" y="6288088"/>
          <p14:tracePt t="21425" x="5310188" y="6280150"/>
          <p14:tracePt t="21433" x="5343525" y="6262688"/>
          <p14:tracePt t="21442" x="5403850" y="6246813"/>
          <p14:tracePt t="21449" x="5487988" y="6221413"/>
          <p14:tracePt t="21459" x="5581650" y="6211888"/>
          <p14:tracePt t="21465" x="5667375" y="6194425"/>
          <p14:tracePt t="21476" x="5786438" y="6178550"/>
          <p14:tracePt t="21481" x="5905500" y="6169025"/>
          <p14:tracePt t="21491" x="6024563" y="6161088"/>
          <p14:tracePt t="21497" x="6134100" y="6153150"/>
          <p14:tracePt t="21508" x="6245225" y="6143625"/>
          <p14:tracePt t="21513" x="6346825" y="6127750"/>
          <p14:tracePt t="21524" x="6456363" y="6092825"/>
          <p14:tracePt t="21529" x="6542088" y="6076950"/>
          <p14:tracePt t="21540" x="6626225" y="6049963"/>
          <p14:tracePt t="21545" x="6694488" y="6034088"/>
          <p14:tracePt t="21554" x="6745288" y="6016625"/>
          <p14:tracePt t="21561" x="6788150" y="5999163"/>
          <p14:tracePt t="21569" x="6797675" y="5999163"/>
          <p14:tracePt t="21577" x="6813550" y="5983288"/>
          <p14:tracePt t="21593" x="6823075" y="5983288"/>
          <p14:tracePt t="21617" x="6838950" y="5983288"/>
          <p14:tracePt t="21626" x="6848475" y="5999163"/>
          <p14:tracePt t="21633" x="6864350" y="6024563"/>
          <p14:tracePt t="21645" x="6864350" y="6034088"/>
          <p14:tracePt t="21650" x="6864350" y="6059488"/>
          <p14:tracePt t="21659" x="6881813" y="6084888"/>
          <p14:tracePt t="21665" x="6889750" y="6127750"/>
          <p14:tracePt t="21675" x="6907213" y="6169025"/>
          <p14:tracePt t="21681" x="6915150" y="6194425"/>
          <p14:tracePt t="21690" x="6924675" y="6237288"/>
          <p14:tracePt t="21697" x="6950075" y="6288088"/>
          <p14:tracePt t="21706" x="6983413" y="6338888"/>
          <p14:tracePt t="21713" x="7018338" y="6373813"/>
          <p14:tracePt t="21724" x="7034213" y="6391275"/>
          <p14:tracePt t="21729" x="7034213" y="6399213"/>
          <p14:tracePt t="21741" x="7034213" y="6407150"/>
          <p14:tracePt t="21794" x="7034213" y="6416675"/>
          <p14:tracePt t="21803" x="7026275" y="6424613"/>
          <p14:tracePt t="21811" x="7008813" y="6424613"/>
          <p14:tracePt t="21818" x="6983413" y="6432550"/>
          <p14:tracePt t="21827" x="6950075" y="6432550"/>
          <p14:tracePt t="21833" x="6907213" y="6442075"/>
          <p14:tracePt t="21842" x="6823075" y="6450013"/>
          <p14:tracePt t="21848" x="6711950" y="6457950"/>
          <p14:tracePt t="21858" x="6584950" y="6475413"/>
          <p14:tracePt t="21864" x="6415088" y="6492875"/>
          <p14:tracePt t="21873" x="6245225" y="6500813"/>
          <p14:tracePt t="21880" x="6126163" y="6510338"/>
          <p14:tracePt t="21891" x="5997575" y="6518275"/>
          <p14:tracePt t="21896" x="5888038" y="6518275"/>
          <p14:tracePt t="21906" x="5786438" y="6518275"/>
          <p14:tracePt t="21913" x="5692775" y="6518275"/>
          <p14:tracePt t="21923" x="5616575" y="6518275"/>
          <p14:tracePt t="21928" x="5548313" y="6518275"/>
          <p14:tracePt t="21937" x="5487988" y="6518275"/>
          <p14:tracePt t="21945" x="5446713" y="6518275"/>
          <p14:tracePt t="21954" x="5394325" y="6526213"/>
          <p14:tracePt t="21962" x="5335588" y="6526213"/>
          <p14:tracePt t="21969" x="5292725" y="6535738"/>
          <p14:tracePt t="21977" x="5233988" y="6543675"/>
          <p14:tracePt t="21985" x="5173663" y="6551613"/>
          <p14:tracePt t="21992" x="5114925" y="6561138"/>
          <p14:tracePt t="22001" x="5046663" y="6569075"/>
          <p14:tracePt t="22009" x="4995863" y="6569075"/>
          <p14:tracePt t="22017" x="4953000" y="6577013"/>
          <p14:tracePt t="22024" x="4902200" y="6586538"/>
          <p14:tracePt t="22033" x="4868863" y="6594475"/>
          <p14:tracePt t="22041" x="4859338" y="6594475"/>
          <p14:tracePt t="22049" x="4843463" y="6602413"/>
          <p14:tracePt t="22058" x="4826000" y="6602413"/>
          <p14:tracePt t="22064" x="4808538" y="6602413"/>
          <p14:tracePt t="22075" x="4791075" y="6602413"/>
          <p14:tracePt t="22081" x="4775200" y="6602413"/>
          <p14:tracePt t="22090" x="4749800" y="6602413"/>
          <p14:tracePt t="22096" x="4732338" y="6602413"/>
          <p14:tracePt t="22107" x="4706938" y="6602413"/>
          <p14:tracePt t="22113" x="4689475" y="6602413"/>
          <p14:tracePt t="22129" x="4673600" y="6602413"/>
          <p14:tracePt t="22145" x="4664075" y="6602413"/>
          <p14:tracePt t="22250" x="4673600" y="6602413"/>
          <p14:tracePt t="22258" x="4681538" y="6594475"/>
          <p14:tracePt t="22266" x="4714875" y="6594475"/>
          <p14:tracePt t="22278" x="4749800" y="6594475"/>
          <p14:tracePt t="22282" x="4775200" y="6594475"/>
          <p14:tracePt t="22293" x="4818063" y="6586538"/>
          <p14:tracePt t="22298" x="4894263" y="6569075"/>
          <p14:tracePt t="22309" x="4987925" y="6535738"/>
          <p14:tracePt t="22314" x="5080000" y="6510338"/>
          <p14:tracePt t="22325" x="5173663" y="6475413"/>
          <p14:tracePt t="22329" x="5249863" y="6432550"/>
          <p14:tracePt t="22341" x="5302250" y="6399213"/>
          <p14:tracePt t="22346" x="5353050" y="6365875"/>
          <p14:tracePt t="22354" x="5394325" y="6338888"/>
          <p14:tracePt t="22362" x="5421313" y="6330950"/>
          <p14:tracePt t="22370" x="5429250" y="6323013"/>
          <p14:tracePt t="22378" x="5437188" y="6305550"/>
          <p14:tracePt t="22385" x="5437188" y="6297613"/>
          <p14:tracePt t="22393" x="5454650" y="6280150"/>
          <p14:tracePt t="22402" x="5472113" y="6246813"/>
          <p14:tracePt t="22410" x="5487988" y="6229350"/>
          <p14:tracePt t="22418" x="5505450" y="6203950"/>
          <p14:tracePt t="22427" x="5522913" y="6178550"/>
          <p14:tracePt t="22433" x="5548313" y="6143625"/>
          <p14:tracePt t="22442" x="5565775" y="6135688"/>
          <p14:tracePt t="22450" x="5581650" y="6127750"/>
          <p14:tracePt t="22459" x="5599113" y="6102350"/>
          <p14:tracePt t="22498" x="5607050" y="6102350"/>
          <p14:tracePt t="22522" x="5616575" y="6110288"/>
          <p14:tracePt t="22530" x="5624513" y="6143625"/>
          <p14:tracePt t="22539" x="5632450" y="6178550"/>
          <p14:tracePt t="22546" x="5632450" y="6203950"/>
          <p14:tracePt t="22554" x="5641975" y="6221413"/>
          <p14:tracePt t="22561" x="5649913" y="6237288"/>
          <p14:tracePt t="22570" x="5657850" y="6262688"/>
          <p14:tracePt t="22577" x="5667375" y="6288088"/>
          <p14:tracePt t="22586" x="5692775" y="6338888"/>
          <p14:tracePt t="22593" x="5708650" y="6381750"/>
          <p14:tracePt t="22602" x="5726113" y="6416675"/>
          <p14:tracePt t="22612" x="5743575" y="6457950"/>
          <p14:tracePt t="22617" x="5751513" y="6483350"/>
          <p14:tracePt t="22627" x="5768975" y="6492875"/>
          <p14:tracePt t="22634" x="5768975" y="6510338"/>
          <p14:tracePt t="22689" x="5786438" y="6518275"/>
          <p14:tracePt t="22707" x="5802313" y="6526213"/>
          <p14:tracePt t="22713" x="5811838" y="6535738"/>
          <p14:tracePt t="22723" x="5819775" y="6543675"/>
          <p14:tracePt t="22729" x="5819775" y="6551613"/>
          <p14:tracePt t="22741" x="5819775" y="6561138"/>
          <p14:tracePt t="22819" x="5827713" y="6561138"/>
          <p14:tracePt t="22833" x="5827713" y="6577013"/>
          <p14:tracePt t="22841" x="5827713" y="6586538"/>
          <p14:tracePt t="22848" x="5827713" y="6594475"/>
          <p14:tracePt t="22857" x="5827713" y="6619875"/>
          <p14:tracePt t="22874" x="5837238" y="6637338"/>
          <p14:tracePt t="22945" x="5845175" y="6637338"/>
          <p14:tracePt t="22976" x="5845175" y="6645275"/>
          <p14:tracePt t="23547" x="5845175" y="6637338"/>
          <p14:tracePt t="23557" x="5845175" y="6619875"/>
          <p14:tracePt t="23561" x="5827713" y="6586538"/>
          <p14:tracePt t="23569" x="5827713" y="6543675"/>
          <p14:tracePt t="23577" x="5811838" y="6510338"/>
          <p14:tracePt t="23585" x="5802313" y="6467475"/>
          <p14:tracePt t="23593" x="5802313" y="6432550"/>
          <p14:tracePt t="23601" x="5794375" y="6416675"/>
          <p14:tracePt t="23609" x="5794375" y="6399213"/>
          <p14:tracePt t="23616" x="5786438" y="6381750"/>
          <p14:tracePt t="23625" x="5786438" y="6365875"/>
          <p14:tracePt t="23633" x="5776913" y="6348413"/>
          <p14:tracePt t="23721" x="5776913" y="6356350"/>
          <p14:tracePt t="23737" x="5776913" y="6381750"/>
          <p14:tracePt t="23745" x="5776913" y="6407150"/>
          <p14:tracePt t="23754" x="5776913" y="6442075"/>
          <p14:tracePt t="23761" x="5776913" y="6475413"/>
          <p14:tracePt t="23769" x="5776913" y="6492875"/>
          <p14:tracePt t="23777" x="5776913" y="6518275"/>
          <p14:tracePt t="23785" x="5776913" y="6543675"/>
          <p14:tracePt t="23793" x="5776913" y="6569075"/>
          <p14:tracePt t="23801" x="5776913" y="6594475"/>
          <p14:tracePt t="23809" x="5776913" y="6602413"/>
          <p14:tracePt t="23817" x="5776913" y="6611938"/>
          <p14:tracePt t="23899" x="5776913" y="6619875"/>
          <p14:tracePt t="23908" x="5776913" y="6627813"/>
          <p14:tracePt t="23994" x="5776913" y="6619875"/>
          <p14:tracePt t="24000" x="5776913" y="6594475"/>
          <p14:tracePt t="24008" x="5776913" y="6586538"/>
          <p14:tracePt t="24016" x="5776913" y="6577013"/>
          <p14:tracePt t="24024" x="5776913" y="6551613"/>
          <p14:tracePt t="24032" x="5776913" y="6535738"/>
          <p14:tracePt t="24040" x="5776913" y="6518275"/>
          <p14:tracePt t="24048" x="5776913" y="6492875"/>
          <p14:tracePt t="24057" x="5776913" y="6475413"/>
          <p14:tracePt t="24074" x="5776913" y="6457950"/>
          <p14:tracePt t="24081" x="5776913" y="6432550"/>
          <p14:tracePt t="24096" x="5776913" y="6424613"/>
          <p14:tracePt t="24203" x="5776913" y="6442075"/>
          <p14:tracePt t="24210" x="5768975" y="6467475"/>
          <p14:tracePt t="24219" x="5768975" y="6483350"/>
          <p14:tracePt t="24227" x="5768975" y="6492875"/>
          <p14:tracePt t="24234" x="5768975" y="6500813"/>
          <p14:tracePt t="24245" x="5768975" y="6510338"/>
          <p14:tracePt t="24363" x="5751513" y="6510338"/>
          <p14:tracePt t="24378" x="5726113" y="6492875"/>
          <p14:tracePt t="24386" x="5700713" y="6475413"/>
          <p14:tracePt t="24396" x="5667375" y="6432550"/>
          <p14:tracePt t="24403" x="5641975" y="6416675"/>
          <p14:tracePt t="24410" x="5616575" y="6381750"/>
          <p14:tracePt t="24417" x="5565775" y="6338888"/>
          <p14:tracePt t="24425" x="5505450" y="6288088"/>
          <p14:tracePt t="24433" x="5454650" y="6254750"/>
          <p14:tracePt t="24445" x="5411788" y="6221413"/>
          <p14:tracePt t="24453" x="5378450" y="6178550"/>
          <p14:tracePt t="24461" x="5343525" y="6135688"/>
          <p14:tracePt t="24469" x="5310188" y="6102350"/>
          <p14:tracePt t="24477" x="5284788" y="6084888"/>
          <p14:tracePt t="24485" x="5241925" y="6059488"/>
          <p14:tracePt t="24493" x="5199063" y="6034088"/>
          <p14:tracePt t="24501" x="5165725" y="6008688"/>
          <p14:tracePt t="24509" x="5122863" y="5999163"/>
          <p14:tracePt t="24517" x="5097463" y="5991225"/>
          <p14:tracePt t="24525" x="5072063" y="5973763"/>
          <p14:tracePt t="24533" x="5046663" y="5965825"/>
          <p14:tracePt t="24542" x="5021263" y="5965825"/>
          <p14:tracePt t="24549" x="4995863" y="5965825"/>
          <p14:tracePt t="24558" x="4978400" y="5965825"/>
          <p14:tracePt t="24565" x="4970463" y="5965825"/>
          <p14:tracePt t="24574" x="4945063" y="5965825"/>
          <p14:tracePt t="24581" x="4927600" y="5965825"/>
          <p14:tracePt t="24590" x="4910138" y="5965825"/>
          <p14:tracePt t="24597" x="4894263" y="5965825"/>
          <p14:tracePt t="24606" x="4868863" y="5965825"/>
          <p14:tracePt t="24613" x="4826000" y="5973763"/>
          <p14:tracePt t="24623" x="4791075" y="5991225"/>
          <p14:tracePt t="24629" x="4749800" y="6016625"/>
          <p14:tracePt t="24640" x="4724400" y="6024563"/>
          <p14:tracePt t="24645" x="4689475" y="6042025"/>
          <p14:tracePt t="24656" x="4664075" y="6049963"/>
          <p14:tracePt t="24661" x="4638675" y="6059488"/>
          <p14:tracePt t="24669" x="4613275" y="6076950"/>
          <p14:tracePt t="24678" x="4595813" y="6084888"/>
          <p14:tracePt t="24693" x="4587875" y="6092825"/>
          <p14:tracePt t="24701" x="4579938" y="6092825"/>
          <p14:tracePt t="24709" x="4570413" y="6092825"/>
          <p14:tracePt t="24733" x="4570413" y="6102350"/>
          <p14:tracePt t="24749" x="4562475" y="6110288"/>
          <p14:tracePt t="24831" x="4545013" y="6110288"/>
          <p14:tracePt t="24846" x="4545013" y="6102350"/>
          <p14:tracePt t="24863" x="4537075" y="6092825"/>
          <p14:tracePt t="24870" x="4537075" y="6084888"/>
          <p14:tracePt t="24879" x="4537075" y="6076950"/>
          <p14:tracePt t="24887" x="4519613" y="6059488"/>
          <p14:tracePt t="24894" x="4519613" y="6049963"/>
          <p14:tracePt t="24908" x="4519613" y="6042025"/>
          <p14:tracePt t="24925" x="4511675" y="6042025"/>
          <p14:tracePt t="25047" x="4511675" y="6049963"/>
          <p14:tracePt t="25055" x="4511675" y="6067425"/>
          <p14:tracePt t="25063" x="4529138" y="6076950"/>
          <p14:tracePt t="25071" x="4537075" y="6092825"/>
          <p14:tracePt t="25078" x="4562475" y="6102350"/>
          <p14:tracePt t="25086" x="4595813" y="6127750"/>
          <p14:tracePt t="25096" x="4613275" y="6135688"/>
          <p14:tracePt t="25101" x="4630738" y="6143625"/>
          <p14:tracePt t="25109" x="4638675" y="6153150"/>
          <p14:tracePt t="25132" x="4656138" y="6169025"/>
          <p14:tracePt t="25148" x="4664075" y="6178550"/>
          <p14:tracePt t="25164" x="4664075" y="6186488"/>
          <p14:tracePt t="25174" x="4664075" y="6194425"/>
          <p14:tracePt t="25181" x="4681538" y="6211888"/>
          <p14:tracePt t="25190" x="4706938" y="6221413"/>
          <p14:tracePt t="25197" x="4706938" y="6229350"/>
          <p14:tracePt t="25206" x="4714875" y="6237288"/>
          <p14:tracePt t="25213" x="4724400" y="6246813"/>
          <p14:tracePt t="25223" x="4732338" y="6246813"/>
          <p14:tracePt t="25229" x="4732338" y="6254750"/>
          <p14:tracePt t="25261" x="4740275" y="6254750"/>
          <p14:tracePt t="25389" x="4740275" y="6246813"/>
          <p14:tracePt t="25397" x="4732338" y="6221413"/>
          <p14:tracePt t="25405" x="4724400" y="6194425"/>
          <p14:tracePt t="25413" x="4706938" y="6169025"/>
          <p14:tracePt t="25423" x="4689475" y="6127750"/>
          <p14:tracePt t="25429" x="4673600" y="6110288"/>
          <p14:tracePt t="25440" x="4646613" y="6059488"/>
          <p14:tracePt t="25445" x="4621213" y="6008688"/>
          <p14:tracePt t="25455" x="4579938" y="5965825"/>
          <p14:tracePt t="25461" x="4537075" y="5915025"/>
          <p14:tracePt t="25469" x="4503738" y="5872163"/>
          <p14:tracePt t="25477" x="4494213" y="5864225"/>
          <p14:tracePt t="25485" x="4486275" y="5854700"/>
          <p14:tracePt t="25575" x="4486275" y="5864225"/>
          <p14:tracePt t="25582" x="4494213" y="5880100"/>
          <p14:tracePt t="25591" x="4511675" y="5905500"/>
          <p14:tracePt t="25598" x="4529138" y="5915025"/>
          <p14:tracePt t="25609" x="4562475" y="5922963"/>
          <p14:tracePt t="25614" x="4595813" y="5948363"/>
          <p14:tracePt t="25626" x="4656138" y="5973763"/>
          <p14:tracePt t="25630" x="4732338" y="5999163"/>
          <p14:tracePt t="25640" x="4818063" y="6024563"/>
          <p14:tracePt t="25646" x="4919663" y="6049963"/>
          <p14:tracePt t="25656" x="5038725" y="6059488"/>
          <p14:tracePt t="25662" x="5165725" y="6059488"/>
          <p14:tracePt t="25675" x="5276850" y="6059488"/>
          <p14:tracePt t="25682" x="5386388" y="6042025"/>
          <p14:tracePt t="25688" x="5505450" y="6024563"/>
          <p14:tracePt t="25696" x="5607050" y="6008688"/>
          <p14:tracePt t="25700" x="5700713" y="5983288"/>
          <p14:tracePt t="25709" x="5786438" y="5957888"/>
          <p14:tracePt t="25717" x="5845175" y="5922963"/>
          <p14:tracePt t="25724" x="5905500" y="5889625"/>
          <p14:tracePt t="25732" x="5956300" y="5854700"/>
          <p14:tracePt t="25740" x="6015038" y="5813425"/>
          <p14:tracePt t="25748" x="6065838" y="5778500"/>
          <p14:tracePt t="25759" x="6108700" y="5745163"/>
          <p14:tracePt t="25765" x="6159500" y="5710238"/>
          <p14:tracePt t="25774" x="6194425" y="5684838"/>
          <p14:tracePt t="25781" x="6202363" y="5676900"/>
          <p14:tracePt t="25790" x="6202363" y="5668963"/>
          <p14:tracePt t="25807" x="6210300" y="5668963"/>
          <p14:tracePt t="25837" x="6202363" y="5676900"/>
          <p14:tracePt t="25845" x="6184900" y="5702300"/>
          <p14:tracePt t="25855" x="6167438" y="5735638"/>
          <p14:tracePt t="25861" x="6167438" y="5788025"/>
          <p14:tracePt t="25869" x="6159500" y="5846763"/>
          <p14:tracePt t="25877" x="6126163" y="5905500"/>
          <p14:tracePt t="25890" x="6108700" y="5991225"/>
          <p14:tracePt t="25893" x="6100763" y="6076950"/>
          <p14:tracePt t="25901" x="6100763" y="6178550"/>
          <p14:tracePt t="25909" x="6100763" y="6280150"/>
          <p14:tracePt t="25917" x="6100763" y="6381750"/>
          <p14:tracePt t="25924" x="6100763" y="6457950"/>
          <p14:tracePt t="25933" x="6100763" y="6518275"/>
          <p14:tracePt t="25941" x="6116638" y="6569075"/>
          <p14:tracePt t="25949" x="6126163" y="6577013"/>
          <p14:tracePt t="25957" x="6142038" y="6577013"/>
          <p14:tracePt t="25981" x="6151563" y="6577013"/>
          <p14:tracePt t="25990" x="6159500" y="6577013"/>
          <p14:tracePt t="25997" x="6176963" y="6543675"/>
          <p14:tracePt t="26006" x="6202363" y="6510338"/>
          <p14:tracePt t="26013" x="6227763" y="6475413"/>
          <p14:tracePt t="26022" x="6245225" y="6442075"/>
          <p14:tracePt t="26029" x="6278563" y="6381750"/>
          <p14:tracePt t="26039" x="6338888" y="6305550"/>
          <p14:tracePt t="26045" x="6397625" y="6221413"/>
          <p14:tracePt t="26056" x="6473825" y="6135688"/>
          <p14:tracePt t="26061" x="6550025" y="6049963"/>
          <p14:tracePt t="26069" x="6653213" y="5973763"/>
          <p14:tracePt t="26077" x="6754813" y="5897563"/>
          <p14:tracePt t="26085" x="6838950" y="5829300"/>
          <p14:tracePt t="26093" x="6907213" y="5770563"/>
          <p14:tracePt t="26102" x="6983413" y="5735638"/>
          <p14:tracePt t="26109" x="7043738" y="5702300"/>
          <p14:tracePt t="26117" x="7085013" y="5676900"/>
          <p14:tracePt t="26133" x="7094538" y="5676900"/>
          <p14:tracePt t="26140" x="7102475" y="5676900"/>
          <p14:tracePt t="26149" x="7127875" y="5694363"/>
          <p14:tracePt t="26157" x="7137400" y="5694363"/>
          <p14:tracePt t="26165" x="7153275" y="5702300"/>
          <p14:tracePt t="26173" x="7170738" y="5719763"/>
          <p14:tracePt t="26181" x="7188200" y="5727700"/>
          <p14:tracePt t="26191" x="7213600" y="5735638"/>
          <p14:tracePt t="26196" x="7229475" y="5735638"/>
          <p14:tracePt t="26205" x="7246938" y="5735638"/>
          <p14:tracePt t="26212" x="7272338" y="5735638"/>
          <p14:tracePt t="26223" x="7297738" y="5735638"/>
          <p14:tracePt t="26228" x="7332663" y="5735638"/>
          <p14:tracePt t="26239" x="7358063" y="5727700"/>
          <p14:tracePt t="26244" x="7400925" y="5710238"/>
          <p14:tracePt t="26256" x="7408863" y="5702300"/>
          <p14:tracePt t="26261" x="7416800" y="5702300"/>
          <p14:tracePt t="26301" x="7383463" y="5702300"/>
          <p14:tracePt t="26309" x="7358063" y="5702300"/>
          <p14:tracePt t="26317" x="7315200" y="5710238"/>
          <p14:tracePt t="26325" x="7264400" y="5745163"/>
          <p14:tracePt t="26333" x="7188200" y="5803900"/>
          <p14:tracePt t="26340" x="7085013" y="5880100"/>
          <p14:tracePt t="26349" x="6967538" y="5957888"/>
          <p14:tracePt t="26357" x="6813550" y="6042025"/>
          <p14:tracePt t="26365" x="6618288" y="6127750"/>
          <p14:tracePt t="26374" x="6423025" y="6203950"/>
          <p14:tracePt t="26381" x="6210300" y="6288088"/>
          <p14:tracePt t="26391" x="6040438" y="6348413"/>
          <p14:tracePt t="26397" x="5880100" y="6407150"/>
          <p14:tracePt t="26406" x="5700713" y="6432550"/>
          <p14:tracePt t="26413" x="5530850" y="6450013"/>
          <p14:tracePt t="26423" x="5360988" y="6467475"/>
          <p14:tracePt t="26429" x="5173663" y="6467475"/>
          <p14:tracePt t="26440" x="4978400" y="6457950"/>
          <p14:tracePt t="26445" x="4826000" y="6442075"/>
          <p14:tracePt t="26455" x="4681538" y="6416675"/>
          <p14:tracePt t="26461" x="4494213" y="6381750"/>
          <p14:tracePt t="26469" x="4359275" y="6348413"/>
          <p14:tracePt t="26476" x="4248150" y="6330950"/>
          <p14:tracePt t="26485" x="4154488" y="6323013"/>
          <p14:tracePt t="26493" x="4070350" y="6313488"/>
          <p14:tracePt t="26501" x="3984625" y="6313488"/>
          <p14:tracePt t="26509" x="3908425" y="6313488"/>
          <p14:tracePt t="26517" x="3840163" y="6313488"/>
          <p14:tracePt t="26525" x="3806825" y="6313488"/>
          <p14:tracePt t="26533" x="3763963" y="6323013"/>
          <p14:tracePt t="26541" x="3738563" y="6330950"/>
          <p14:tracePt t="26549" x="3713163" y="6348413"/>
          <p14:tracePt t="26557" x="3695700" y="6356350"/>
          <p14:tracePt t="26565" x="3678238" y="6373813"/>
          <p14:tracePt t="26574" x="3670300" y="6381750"/>
          <p14:tracePt t="26581" x="3662363" y="6391275"/>
          <p14:tracePt t="26590" x="3652838" y="6391275"/>
          <p14:tracePt t="26606" x="3652838" y="6399213"/>
          <p14:tracePt t="26622" x="3652838" y="6407150"/>
          <p14:tracePt t="26639" x="3678238" y="6407150"/>
          <p14:tracePt t="26645" x="3703638" y="6407150"/>
          <p14:tracePt t="26655" x="3738563" y="6407150"/>
          <p14:tracePt t="26661" x="3756025" y="6407150"/>
          <p14:tracePt t="26669" x="3806825" y="6407150"/>
          <p14:tracePt t="26678" x="3890963" y="6407150"/>
          <p14:tracePt t="26684" x="4017963" y="6391275"/>
          <p14:tracePt t="26692" x="4214813" y="6381750"/>
          <p14:tracePt t="26700" x="4384675" y="6373813"/>
          <p14:tracePt t="26709" x="4605338" y="6348413"/>
          <p14:tracePt t="26716" x="4833938" y="6330950"/>
          <p14:tracePt t="26724" x="5097463" y="6305550"/>
          <p14:tracePt t="26733" x="5343525" y="6262688"/>
          <p14:tracePt t="26741" x="5607050" y="6237288"/>
          <p14:tracePt t="26749" x="5837238" y="6194425"/>
          <p14:tracePt t="26757" x="6032500" y="6169025"/>
          <p14:tracePt t="26765" x="6202363" y="6161088"/>
          <p14:tracePt t="26774" x="6321425" y="6153150"/>
          <p14:tracePt t="26781" x="6423025" y="6127750"/>
          <p14:tracePt t="26790" x="6524625" y="6118225"/>
          <p14:tracePt t="26797" x="6610350" y="6102350"/>
          <p14:tracePt t="26806" x="6678613" y="6084888"/>
          <p14:tracePt t="26812" x="6745288" y="6067425"/>
          <p14:tracePt t="26823" x="6805613" y="6049963"/>
          <p14:tracePt t="26829" x="6856413" y="6034088"/>
          <p14:tracePt t="26838" x="6907213" y="6016625"/>
          <p14:tracePt t="26845" x="6942138" y="5999163"/>
          <p14:tracePt t="26855" x="6983413" y="5991225"/>
          <p14:tracePt t="26861" x="6992938" y="5973763"/>
          <p14:tracePt t="26868" x="7034213" y="5965825"/>
          <p14:tracePt t="26876" x="7069138" y="5932488"/>
          <p14:tracePt t="26885" x="7094538" y="5922963"/>
          <p14:tracePt t="26893" x="7127875" y="5905500"/>
          <p14:tracePt t="26906" x="7178675" y="5889625"/>
          <p14:tracePt t="26909" x="7256463" y="5872163"/>
          <p14:tracePt t="26917" x="7323138" y="5854700"/>
          <p14:tracePt t="26924" x="7400925" y="5846763"/>
          <p14:tracePt t="26933" x="7459663" y="5829300"/>
          <p14:tracePt t="26940" x="7502525" y="5821363"/>
          <p14:tracePt t="26949" x="7510463" y="5821363"/>
          <p14:tracePt t="27012" x="7510463" y="5829300"/>
          <p14:tracePt t="27022" x="7510463" y="5838825"/>
          <p14:tracePt t="27037" x="7518400" y="5854700"/>
          <p14:tracePt t="27045" x="7527925" y="5864225"/>
          <p14:tracePt t="27061" x="7527925" y="5880100"/>
          <p14:tracePt t="27069" x="7518400" y="5897563"/>
          <p14:tracePt t="27076" x="7510463" y="5905500"/>
          <p14:tracePt t="27085" x="7493000" y="5922963"/>
          <p14:tracePt t="27093" x="7451725" y="5940425"/>
          <p14:tracePt t="27101" x="7434263" y="5948363"/>
          <p14:tracePt t="27109" x="7400925" y="5991225"/>
          <p14:tracePt t="27117" x="7332663" y="6024563"/>
          <p14:tracePt t="27125" x="7239000" y="6049963"/>
          <p14:tracePt t="27133" x="7137400" y="6059488"/>
          <p14:tracePt t="27140" x="7000875" y="6067425"/>
          <p14:tracePt t="27149" x="6831013" y="6084888"/>
          <p14:tracePt t="27157" x="6618288" y="6092825"/>
          <p14:tracePt t="27165" x="6423025" y="6102350"/>
          <p14:tracePt t="27173" x="6235700" y="6118225"/>
          <p14:tracePt t="27181" x="6024563" y="6118225"/>
          <p14:tracePt t="27190" x="5837238" y="6127750"/>
          <p14:tracePt t="27197" x="5616575" y="6153150"/>
          <p14:tracePt t="27206" x="5437188" y="6178550"/>
          <p14:tracePt t="27213" x="5284788" y="6211888"/>
          <p14:tracePt t="27223" x="5165725" y="6237288"/>
          <p14:tracePt t="27228" x="5054600" y="6272213"/>
          <p14:tracePt t="27238" x="4962525" y="6297613"/>
          <p14:tracePt t="27245" x="4902200" y="6313488"/>
          <p14:tracePt t="27255" x="4851400" y="6323013"/>
          <p14:tracePt t="27261" x="4843463" y="6330950"/>
          <p14:tracePt t="27269" x="4833938" y="6330950"/>
          <p14:tracePt t="27373" x="4851400" y="6323013"/>
          <p14:tracePt t="27381" x="4876800" y="6313488"/>
          <p14:tracePt t="27390" x="4894263" y="6297613"/>
          <p14:tracePt t="27398" x="4902200" y="6297613"/>
          <p14:tracePt t="27407" x="4919663" y="6288088"/>
          <p14:tracePt t="27413" x="4945063" y="6272213"/>
          <p14:tracePt t="27424" x="4978400" y="6246813"/>
          <p14:tracePt t="27430" x="5003800" y="6221413"/>
          <p14:tracePt t="27440" x="5021263" y="6194425"/>
          <p14:tracePt t="27445" x="5064125" y="6153150"/>
          <p14:tracePt t="27457" x="5072063" y="6135688"/>
          <p14:tracePt t="27462" x="5089525" y="6102350"/>
          <p14:tracePt t="27472" x="5106988" y="6042025"/>
          <p14:tracePt t="27477" x="5132388" y="5973763"/>
          <p14:tracePt t="27486" x="5148263" y="5932488"/>
          <p14:tracePt t="27493" x="5157788" y="5880100"/>
          <p14:tracePt t="27502" x="5165725" y="5846763"/>
          <p14:tracePt t="27509" x="5165725" y="5821363"/>
          <p14:tracePt t="27523" x="5165725" y="5813425"/>
          <p14:tracePt t="27539" x="5165725" y="5803900"/>
          <p14:tracePt t="27546" x="5165725" y="5795963"/>
          <p14:tracePt t="27594" x="5165725" y="5821363"/>
          <p14:tracePt t="27602" x="5165725" y="5854700"/>
          <p14:tracePt t="27610" x="5173663" y="5872163"/>
          <p14:tracePt t="27618" x="5191125" y="5897563"/>
          <p14:tracePt t="27626" x="5208588" y="5940425"/>
          <p14:tracePt t="27634" x="5224463" y="5965825"/>
          <p14:tracePt t="27643" x="5224463" y="5999163"/>
          <p14:tracePt t="27650" x="5241925" y="6042025"/>
          <p14:tracePt t="27662" x="5267325" y="6076950"/>
          <p14:tracePt t="27666" x="5267325" y="6092825"/>
          <p14:tracePt t="27676" x="5267325" y="6118225"/>
          <p14:tracePt t="27681" x="5284788" y="6135688"/>
          <p14:tracePt t="27693" x="5292725" y="6153150"/>
          <p14:tracePt t="27698" x="5292725" y="6161088"/>
          <p14:tracePt t="27706" x="5302250" y="6178550"/>
          <p14:tracePt t="27723" x="5327650" y="6194425"/>
          <p14:tracePt t="27728" x="5335588" y="6211888"/>
          <p14:tracePt t="27738" x="5343525" y="6221413"/>
          <p14:tracePt t="27745" x="5368925" y="6237288"/>
          <p14:tracePt t="27755" x="5386388" y="6254750"/>
          <p14:tracePt t="27761" x="5394325" y="6262688"/>
          <p14:tracePt t="27772" x="5411788" y="6272213"/>
          <p14:tracePt t="27777" x="5437188" y="6305550"/>
          <p14:tracePt t="27785" x="5480050" y="6323013"/>
          <p14:tracePt t="27793" x="5487988" y="6338888"/>
          <p14:tracePt t="27801" x="5522913" y="6348413"/>
          <p14:tracePt t="27809" x="5548313" y="6348413"/>
          <p14:tracePt t="27817" x="5581650" y="6356350"/>
          <p14:tracePt t="27825" x="5616575" y="6365875"/>
          <p14:tracePt t="27833" x="5649913" y="6373813"/>
          <p14:tracePt t="27840" x="5675313" y="6381750"/>
          <p14:tracePt t="27849" x="5700713" y="6391275"/>
          <p14:tracePt t="27856" x="5726113" y="6391275"/>
          <p14:tracePt t="27865" x="5761038" y="6416675"/>
          <p14:tracePt t="27873" x="5786438" y="6424613"/>
          <p14:tracePt t="27880" x="5811838" y="6424613"/>
          <p14:tracePt t="27890" x="5837238" y="6424613"/>
          <p14:tracePt t="27907" x="5853113" y="6432550"/>
          <p14:tracePt t="27913" x="5880100" y="6432550"/>
          <p14:tracePt t="27923" x="5895975" y="6432550"/>
          <p14:tracePt t="27929" x="5930900" y="6432550"/>
          <p14:tracePt t="27939" x="5946775" y="6442075"/>
          <p14:tracePt t="27945" x="5964238" y="6442075"/>
          <p14:tracePt t="27955" x="5989638" y="6450013"/>
          <p14:tracePt t="27961" x="6015038" y="6450013"/>
          <p14:tracePt t="27971" x="6024563" y="6450013"/>
          <p14:tracePt t="27977" x="6040438" y="6467475"/>
          <p14:tracePt t="27985" x="6057900" y="6467475"/>
          <p14:tracePt t="27993" x="6075363" y="6483350"/>
          <p14:tracePt t="28001" x="6091238" y="6492875"/>
          <p14:tracePt t="28009" x="6100763" y="6492875"/>
          <p14:tracePt t="28025" x="6108700" y="6492875"/>
          <p14:tracePt t="28033" x="6116638" y="6492875"/>
          <p14:tracePt t="28041" x="6126163" y="6500813"/>
          <p14:tracePt t="28211" x="6116638" y="6492875"/>
          <p14:tracePt t="28226" x="6100763" y="6475413"/>
          <p14:tracePt t="28234" x="6083300" y="6457950"/>
          <p14:tracePt t="28243" x="6040438" y="6442075"/>
          <p14:tracePt t="28250" x="6015038" y="6424613"/>
          <p14:tracePt t="28260" x="5997575" y="6416675"/>
          <p14:tracePt t="28266" x="5981700" y="6407150"/>
          <p14:tracePt t="28276" x="5946775" y="6399213"/>
          <p14:tracePt t="28281" x="5921375" y="6381750"/>
          <p14:tracePt t="28290" x="5913438" y="6373813"/>
          <p14:tracePt t="28297" x="5905500" y="6365875"/>
          <p14:tracePt t="28306" x="5888038" y="6356350"/>
          <p14:tracePt t="28313" x="5880100" y="6338888"/>
          <p14:tracePt t="28323" x="5870575" y="6330950"/>
          <p14:tracePt t="28329" x="5870575" y="6323013"/>
          <p14:tracePt t="28345" x="5862638" y="6305550"/>
          <p14:tracePt t="28355" x="5862638" y="6297613"/>
          <p14:tracePt t="28360" x="5845175" y="6272213"/>
          <p14:tracePt t="28368" x="5845175" y="6254750"/>
          <p14:tracePt t="28376" x="5845175" y="6229350"/>
          <p14:tracePt t="28384" x="5845175" y="6211888"/>
          <p14:tracePt t="28392" x="5845175" y="6186488"/>
          <p14:tracePt t="28401" x="5837238" y="6153150"/>
          <p14:tracePt t="28409" x="5827713" y="6143625"/>
          <p14:tracePt t="28417" x="5802313" y="6118225"/>
          <p14:tracePt t="28425" x="5786438" y="6092825"/>
          <p14:tracePt t="28433" x="5743575" y="6059488"/>
          <p14:tracePt t="28440" x="5700713" y="6034088"/>
          <p14:tracePt t="28449" x="5683250" y="6024563"/>
          <p14:tracePt t="28457" x="5641975" y="5991225"/>
          <p14:tracePt t="28465" x="5607050" y="5965825"/>
          <p14:tracePt t="28473" x="5556250" y="5940425"/>
          <p14:tracePt t="28481" x="5497513" y="5915025"/>
          <p14:tracePt t="28489" x="5437188" y="5889625"/>
          <p14:tracePt t="28497" x="5335588" y="5838825"/>
          <p14:tracePt t="28506" x="5241925" y="5795963"/>
          <p14:tracePt t="28513" x="5173663" y="5778500"/>
          <p14:tracePt t="28522" x="5122863" y="5761038"/>
          <p14:tracePt t="28540" x="5114925" y="5761038"/>
          <p14:tracePt t="28570" x="5114925" y="5770563"/>
          <p14:tracePt t="28577" x="5114925" y="5788025"/>
          <p14:tracePt t="28585" x="5114925" y="5803900"/>
          <p14:tracePt t="28593" x="5114925" y="5821363"/>
          <p14:tracePt t="28601" x="5114925" y="5846763"/>
          <p14:tracePt t="28609" x="5106988" y="5872163"/>
          <p14:tracePt t="28617" x="5089525" y="5880100"/>
          <p14:tracePt t="28625" x="5089525" y="5889625"/>
          <p14:tracePt t="28633" x="5089525" y="5905500"/>
          <p14:tracePt t="28641" x="5089525" y="5915025"/>
          <p14:tracePt t="28649" x="5089525" y="5922963"/>
          <p14:tracePt t="28657" x="5080000" y="5932488"/>
          <p14:tracePt t="28710" x="5072063" y="5948363"/>
          <p14:tracePt t="28719" x="5064125" y="5957888"/>
          <p14:tracePt t="28724" x="5046663" y="5965825"/>
          <p14:tracePt t="28730" x="5029200" y="5965825"/>
          <p14:tracePt t="28737" x="4995863" y="5965825"/>
          <p14:tracePt t="28745" x="4953000" y="5965825"/>
          <p14:tracePt t="28754" x="4902200" y="5973763"/>
          <p14:tracePt t="28761" x="4843463" y="5983288"/>
          <p14:tracePt t="28772" x="4775200" y="5991225"/>
          <p14:tracePt t="28777" x="4706938" y="5991225"/>
          <p14:tracePt t="28785" x="4656138" y="5991225"/>
          <p14:tracePt t="28793" x="4621213" y="5991225"/>
          <p14:tracePt t="28801" x="4579938" y="5991225"/>
          <p14:tracePt t="28809" x="4537075" y="5991225"/>
          <p14:tracePt t="28817" x="4476750" y="5991225"/>
          <p14:tracePt t="28825" x="4410075" y="5991225"/>
          <p14:tracePt t="28833" x="4349750" y="5991225"/>
          <p14:tracePt t="28840" x="4316413" y="5991225"/>
          <p14:tracePt t="28849" x="4291013" y="5991225"/>
          <p14:tracePt t="28857" x="4273550" y="5991225"/>
          <p14:tracePt t="28865" x="4273550" y="5999163"/>
          <p14:tracePt t="28986" x="4281488" y="5999163"/>
          <p14:tracePt t="28994" x="4291013" y="5991225"/>
          <p14:tracePt t="29010" x="4306888" y="5991225"/>
          <p14:tracePt t="29018" x="4316413" y="5991225"/>
          <p14:tracePt t="29027" x="4324350" y="5991225"/>
          <p14:tracePt t="29034" x="4359275" y="6008688"/>
          <p14:tracePt t="29043" x="4375150" y="6016625"/>
          <p14:tracePt t="29049" x="4410075" y="6042025"/>
          <p14:tracePt t="29057" x="4435475" y="6059488"/>
          <p14:tracePt t="29065" x="4476750" y="6076950"/>
          <p14:tracePt t="29074" x="4529138" y="6092825"/>
          <p14:tracePt t="29081" x="4595813" y="6110288"/>
          <p14:tracePt t="29090" x="4656138" y="6127750"/>
          <p14:tracePt t="29097" x="4714875" y="6135688"/>
          <p14:tracePt t="29106" x="4765675" y="6143625"/>
          <p14:tracePt t="29113" x="4800600" y="6153150"/>
          <p14:tracePt t="29123" x="4826000" y="6161088"/>
          <p14:tracePt t="29129" x="4833938" y="6161088"/>
          <p14:tracePt t="29139" x="4843463" y="6161088"/>
          <p14:tracePt t="29156" x="4851400" y="6161088"/>
          <p14:tracePt t="29161" x="4859338" y="6161088"/>
          <p14:tracePt t="29177" x="4868863" y="6161088"/>
          <p14:tracePt t="29186" x="4876800" y="6161088"/>
          <p14:tracePt t="29202" x="4894263" y="6153150"/>
          <p14:tracePt t="29217" x="4902200" y="6153150"/>
          <p14:tracePt t="29330" x="4919663" y="6153150"/>
          <p14:tracePt t="29346" x="4935538" y="6153150"/>
          <p14:tracePt t="29355" x="4953000" y="6153150"/>
          <p14:tracePt t="29362" x="4978400" y="6135688"/>
          <p14:tracePt t="29371" x="5003800" y="6135688"/>
          <p14:tracePt t="29377" x="5038725" y="6135688"/>
          <p14:tracePt t="29385" x="5080000" y="6135688"/>
          <p14:tracePt t="29393" x="5140325" y="6127750"/>
          <p14:tracePt t="29401" x="5233988" y="6127750"/>
          <p14:tracePt t="29409" x="5327650" y="6127750"/>
          <p14:tracePt t="29417" x="5446713" y="6118225"/>
          <p14:tracePt t="29424" x="5556250" y="6102350"/>
          <p14:tracePt t="29432" x="5700713" y="6084888"/>
          <p14:tracePt t="29440" x="5853113" y="6049963"/>
          <p14:tracePt t="29448" x="5989638" y="6034088"/>
          <p14:tracePt t="29456" x="6100763" y="6016625"/>
          <p14:tracePt t="29464" x="6219825" y="5991225"/>
          <p14:tracePt t="29473" x="6321425" y="5965825"/>
          <p14:tracePt t="29481" x="6423025" y="5957888"/>
          <p14:tracePt t="29489" x="6499225" y="5932488"/>
          <p14:tracePt t="29497" x="6584950" y="5915025"/>
          <p14:tracePt t="29506" x="6661150" y="5897563"/>
          <p14:tracePt t="29513" x="6745288" y="5880100"/>
          <p14:tracePt t="29523" x="6813550" y="5846763"/>
          <p14:tracePt t="29530" x="6889750" y="5821363"/>
          <p14:tracePt t="29540" x="6950075" y="5803900"/>
          <p14:tracePt t="29546" x="7000875" y="5778500"/>
          <p14:tracePt t="29558" x="7043738" y="5761038"/>
          <p14:tracePt t="29562" x="7059613" y="5761038"/>
          <p14:tracePt t="29575" x="7077075" y="5753100"/>
          <p14:tracePt t="29579" x="7085013" y="5745163"/>
          <p14:tracePt t="29590" x="7094538" y="5745163"/>
          <p14:tracePt t="29603" x="7112000" y="5735638"/>
          <p14:tracePt t="29611" x="7119938" y="5735638"/>
          <p14:tracePt t="29619" x="7127875" y="5735638"/>
          <p14:tracePt t="29627" x="7145338" y="5727700"/>
          <p14:tracePt t="29634" x="7162800" y="5719763"/>
          <p14:tracePt t="29642" x="7178675" y="5719763"/>
          <p14:tracePt t="29649" x="7188200" y="5719763"/>
          <p14:tracePt t="29657" x="7204075" y="5719763"/>
          <p14:tracePt t="29665" x="7229475" y="5719763"/>
          <p14:tracePt t="29697" x="7239000" y="5719763"/>
          <p14:tracePt t="29708" x="7239000" y="5727700"/>
          <p14:tracePt t="29714" x="7246938" y="5753100"/>
          <p14:tracePt t="29723" x="7246938" y="5770563"/>
          <p14:tracePt t="29729" x="7264400" y="5803900"/>
          <p14:tracePt t="29738" x="7281863" y="5829300"/>
          <p14:tracePt t="29745" x="7281863" y="5854700"/>
          <p14:tracePt t="29755" x="7297738" y="5897563"/>
          <p14:tracePt t="29761" x="7340600" y="5940425"/>
          <p14:tracePt t="29772" x="7348538" y="5957888"/>
          <p14:tracePt t="29777" x="7358063" y="5973763"/>
          <p14:tracePt t="29787" x="7366000" y="5991225"/>
          <p14:tracePt t="29793" x="7373938" y="6008688"/>
          <p14:tracePt t="29801" x="7373938" y="6024563"/>
          <p14:tracePt t="29809" x="7373938" y="6034088"/>
          <p14:tracePt t="29817" x="7373938" y="6049963"/>
          <p14:tracePt t="29833" x="7366000" y="6059488"/>
          <p14:tracePt t="29840" x="7358063" y="6067425"/>
          <p14:tracePt t="29849" x="7340600" y="6067425"/>
          <p14:tracePt t="29857" x="7307263" y="6067425"/>
          <p14:tracePt t="29865" x="7229475" y="6067425"/>
          <p14:tracePt t="29888" x="6983413" y="6067425"/>
          <p14:tracePt t="29890" x="6823075" y="6067425"/>
          <p14:tracePt t="29897" x="6610350" y="6067425"/>
          <p14:tracePt t="29907" x="6380163" y="6067425"/>
          <p14:tracePt t="29913" x="6210300" y="6059488"/>
          <p14:tracePt t="29922" x="6091238" y="6059488"/>
          <p14:tracePt t="29929" x="5989638" y="6059488"/>
          <p14:tracePt t="29939" x="5921375" y="6059488"/>
          <p14:tracePt t="29945" x="5870575" y="6059488"/>
          <p14:tracePt t="29986" x="5870575" y="6067425"/>
          <p14:tracePt t="29993" x="5870575" y="6076950"/>
          <p14:tracePt t="30001" x="5870575" y="6084888"/>
          <p14:tracePt t="30009" x="5853113" y="6102350"/>
          <p14:tracePt t="30017" x="5837238" y="6135688"/>
          <p14:tracePt t="30025" x="5837238" y="6143625"/>
          <p14:tracePt t="30033" x="5811838" y="6161088"/>
          <p14:tracePt t="30041" x="5802313" y="6178550"/>
          <p14:tracePt t="30049" x="5786438" y="6203950"/>
          <p14:tracePt t="30057" x="5776913" y="6211888"/>
          <p14:tracePt t="30065" x="5751513" y="6237288"/>
          <p14:tracePt t="30073" x="5726113" y="6246813"/>
          <p14:tracePt t="30081" x="5700713" y="6272213"/>
          <p14:tracePt t="30090" x="5667375" y="6280150"/>
          <p14:tracePt t="30097" x="5641975" y="6280150"/>
          <p14:tracePt t="30106" x="5591175" y="6288088"/>
          <p14:tracePt t="30113" x="5548313" y="6297613"/>
          <p14:tracePt t="30123" x="5487988" y="6305550"/>
          <p14:tracePt t="30129" x="5421313" y="6305550"/>
          <p14:tracePt t="30139" x="5343525" y="6313488"/>
          <p14:tracePt t="30145" x="5292725" y="6323013"/>
          <p14:tracePt t="30155" x="5241925" y="6338888"/>
          <p14:tracePt t="30161" x="5191125" y="6348413"/>
          <p14:tracePt t="30173" x="5157788" y="6356350"/>
          <p14:tracePt t="30177" x="5132388" y="6365875"/>
          <p14:tracePt t="30185" x="5089525" y="6373813"/>
          <p14:tracePt t="30193" x="5054600" y="6373813"/>
          <p14:tracePt t="30201" x="5013325" y="6381750"/>
          <p14:tracePt t="30209" x="4970463" y="6391275"/>
          <p14:tracePt t="30217" x="4962525" y="6407150"/>
          <p14:tracePt t="30225" x="4945063" y="6407150"/>
          <p14:tracePt t="30233" x="4945063" y="6416675"/>
          <p14:tracePt t="30257" x="4935538" y="6416675"/>
          <p14:tracePt t="30273" x="4935538" y="6424613"/>
          <p14:tracePt t="30289" x="4935538" y="6432550"/>
          <p14:tracePt t="30297" x="4935538" y="6442075"/>
          <p14:tracePt t="30323" x="4935538" y="6457950"/>
          <p14:tracePt t="30329" x="4945063" y="6467475"/>
          <p14:tracePt t="30339" x="4962525" y="6475413"/>
          <p14:tracePt t="30345" x="4978400" y="6475413"/>
          <p14:tracePt t="30356" x="4987925" y="6483350"/>
          <p14:tracePt t="30361" x="5003800" y="6483350"/>
          <p14:tracePt t="30373" x="5038725" y="6492875"/>
          <p14:tracePt t="30377" x="5089525" y="6510338"/>
          <p14:tracePt t="30388" x="5157788" y="6518275"/>
          <p14:tracePt t="30393" x="5249863" y="6518275"/>
          <p14:tracePt t="30401" x="5327650" y="6518275"/>
          <p14:tracePt t="30409" x="5411788" y="6518275"/>
          <p14:tracePt t="30418" x="5538788" y="6500813"/>
          <p14:tracePt t="30425" x="5649913" y="6475413"/>
          <p14:tracePt t="30434" x="5776913" y="6457950"/>
          <p14:tracePt t="30441" x="5913438" y="6424613"/>
          <p14:tracePt t="30449" x="6032500" y="6381750"/>
          <p14:tracePt t="30458" x="6126163" y="6356350"/>
          <p14:tracePt t="30465" x="6227763" y="6330950"/>
          <p14:tracePt t="30475" x="6338888" y="6297613"/>
          <p14:tracePt t="30481" x="6415088" y="6288088"/>
          <p14:tracePt t="30490" x="6491288" y="6280150"/>
          <p14:tracePt t="30497" x="6542088" y="6272213"/>
          <p14:tracePt t="30506" x="6575425" y="6272213"/>
          <p14:tracePt t="30512" x="6584950" y="6272213"/>
          <p14:tracePt t="30528" x="6600825" y="6272213"/>
          <p14:tracePt t="30539" x="6618288" y="6272213"/>
          <p14:tracePt t="30544" x="6635750" y="6272213"/>
          <p14:tracePt t="30554" x="6643688" y="6272213"/>
          <p14:tracePt t="30560" x="6653213" y="6272213"/>
          <p14:tracePt t="30572" x="6669088" y="6272213"/>
          <p14:tracePt t="30732" x="6661150" y="6272213"/>
          <p14:tracePt t="30740" x="6643688" y="6280150"/>
          <p14:tracePt t="30749" x="6600825" y="6297613"/>
          <p14:tracePt t="30757" x="6575425" y="6297613"/>
          <p14:tracePt t="30765" x="6508750" y="6323013"/>
          <p14:tracePt t="30772" x="6397625" y="6348413"/>
          <p14:tracePt t="30780" x="6253163" y="6381750"/>
          <p14:tracePt t="30790" x="6075363" y="6416675"/>
          <p14:tracePt t="30797" x="5845175" y="6475413"/>
          <p14:tracePt t="30806" x="5616575" y="6526213"/>
          <p14:tracePt t="30813" x="5368925" y="6577013"/>
          <p14:tracePt t="30823" x="5148263" y="6619875"/>
          <p14:tracePt t="30829" x="4953000" y="6645275"/>
          <p14:tracePt t="30838" x="4800600" y="6670675"/>
          <p14:tracePt t="30845" x="4681538" y="6680200"/>
          <p14:tracePt t="30855" x="4570413" y="6688138"/>
          <p14:tracePt t="30861" x="4476750" y="6696075"/>
          <p14:tracePt t="30871" x="4400550" y="6705600"/>
          <p14:tracePt t="30877" x="4341813" y="6713538"/>
          <p14:tracePt t="30888" x="4306888" y="6721475"/>
          <p14:tracePt t="30904" x="4273550" y="6721475"/>
          <p14:tracePt t="30918" x="4265613" y="6721475"/>
          <p14:tracePt t="31031" x="4273550" y="6721475"/>
          <p14:tracePt t="31039" x="4298950" y="6721475"/>
          <p14:tracePt t="31046" x="4341813" y="6721475"/>
          <p14:tracePt t="31060" x="4425950" y="6705600"/>
          <p14:tracePt t="31062" x="4545013" y="6680200"/>
          <p14:tracePt t="31076" x="4673600" y="6645275"/>
          <p14:tracePt t="31079" x="4800600" y="6627813"/>
          <p14:tracePt t="31091" x="4935538" y="6611938"/>
          <p14:tracePt t="31094" x="5089525" y="6577013"/>
          <p14:tracePt t="31102" x="5241925" y="6551613"/>
          <p14:tracePt t="31111" x="5386388" y="6543675"/>
          <p14:tracePt t="31118" x="5513388" y="6535738"/>
          <p14:tracePt t="31125" x="5624513" y="6526213"/>
          <p14:tracePt t="31133" x="5726113" y="6526213"/>
          <p14:tracePt t="31141" x="5819775" y="6518275"/>
          <p14:tracePt t="31150" x="5921375" y="6500813"/>
          <p14:tracePt t="31157" x="6024563" y="6492875"/>
          <p14:tracePt t="31165" x="6116638" y="6483350"/>
          <p14:tracePt t="31174" x="6202363" y="6475413"/>
          <p14:tracePt t="31181" x="6296025" y="6467475"/>
          <p14:tracePt t="31190" x="6380163" y="6457950"/>
          <p14:tracePt t="31197" x="6448425" y="6450013"/>
          <p14:tracePt t="31206" x="6508750" y="6442075"/>
          <p14:tracePt t="31213" x="6550025" y="6442075"/>
          <p14:tracePt t="31223" x="6575425" y="6442075"/>
          <p14:tracePt t="31229" x="6600825" y="6442075"/>
          <p14:tracePt t="31239" x="6610350" y="6432550"/>
          <p14:tracePt t="31246" x="6635750" y="6432550"/>
          <p14:tracePt t="31255" x="6643688" y="6432550"/>
          <p14:tracePt t="31272" x="6653213" y="6424613"/>
          <p14:tracePt t="31277" x="6661150" y="6424613"/>
          <p14:tracePt t="31285" x="6661150" y="6416675"/>
          <p14:tracePt t="31334" x="6661150" y="6407150"/>
          <p14:tracePt t="31349" x="6669088" y="6407150"/>
          <p14:tracePt t="31495" x="6643688" y="6407150"/>
          <p14:tracePt t="31502" x="6618288" y="6407150"/>
          <p14:tracePt t="31510" x="6567488" y="6407150"/>
          <p14:tracePt t="31518" x="6456363" y="6424613"/>
          <p14:tracePt t="31527" x="6329363" y="6442075"/>
          <p14:tracePt t="31532" x="6126163" y="6483350"/>
          <p14:tracePt t="31540" x="5888038" y="6510338"/>
          <p14:tracePt t="31549" x="5599113" y="6535738"/>
          <p14:tracePt t="31556" x="5292725" y="6551613"/>
          <p14:tracePt t="31565" x="5013325" y="6577013"/>
          <p14:tracePt t="31572" x="4724400" y="6611938"/>
          <p14:tracePt t="31580" x="4460875" y="6637338"/>
          <p14:tracePt t="31589" x="4248150" y="6645275"/>
          <p14:tracePt t="31596" x="4078288" y="6662738"/>
          <p14:tracePt t="31605" x="3976688" y="6670675"/>
          <p14:tracePt t="31612" x="3916363" y="6680200"/>
          <p14:tracePt t="31628" x="3908425" y="6680200"/>
          <p14:tracePt t="31639" x="3900488" y="6680200"/>
          <p14:tracePt t="31822" x="3900488" y="6670675"/>
          <p14:tracePt t="31831" x="3916363" y="6662738"/>
          <p14:tracePt t="31840" x="3925888" y="6662738"/>
          <p14:tracePt t="31846" x="3941763" y="6662738"/>
          <p14:tracePt t="31858" x="3976688" y="6662738"/>
          <p14:tracePt t="31862" x="4010025" y="6662738"/>
          <p14:tracePt t="31874" x="4027488" y="6654800"/>
          <p14:tracePt t="31877" x="4060825" y="6637338"/>
          <p14:tracePt t="31891" x="4095750" y="6627813"/>
          <p14:tracePt t="31893" x="4154488" y="6619875"/>
          <p14:tracePt t="31901" x="4240213" y="6611938"/>
          <p14:tracePt t="31909" x="4306888" y="6602413"/>
          <p14:tracePt t="31918" x="4375150" y="6594475"/>
          <p14:tracePt t="31925" x="4443413" y="6586538"/>
          <p14:tracePt t="31934" x="4511675" y="6577013"/>
          <p14:tracePt t="31941" x="4587875" y="6561138"/>
          <p14:tracePt t="31950" x="4656138" y="6543675"/>
          <p14:tracePt t="31959" x="4724400" y="6535738"/>
          <p14:tracePt t="31965" x="4791075" y="6526213"/>
          <p14:tracePt t="31975" x="4876800" y="6518275"/>
          <p14:tracePt t="31982" x="4945063" y="6492875"/>
          <p14:tracePt t="31990" x="5029200" y="6467475"/>
          <p14:tracePt t="31997" x="5106988" y="6450013"/>
          <p14:tracePt t="32009" x="5199063" y="6416675"/>
          <p14:tracePt t="32013" x="5318125" y="6391275"/>
          <p14:tracePt t="32025" x="5429250" y="6365875"/>
          <p14:tracePt t="32030" x="5548313" y="6338888"/>
          <p14:tracePt t="32039" x="5649913" y="6330950"/>
          <p14:tracePt t="32046" x="5751513" y="6323013"/>
          <p14:tracePt t="32056" x="5819775" y="6313488"/>
          <p14:tracePt t="32061" x="5880100" y="6305550"/>
          <p14:tracePt t="32073" x="5938838" y="6305550"/>
          <p14:tracePt t="32078" x="5981700" y="6305550"/>
          <p14:tracePt t="32089" x="6024563" y="6305550"/>
          <p14:tracePt t="32094" x="6075363" y="6305550"/>
          <p14:tracePt t="32102" x="6116638" y="6305550"/>
          <p14:tracePt t="32109" x="6176963" y="6305550"/>
          <p14:tracePt t="32119" x="6235700" y="6305550"/>
          <p14:tracePt t="32126" x="6303963" y="6313488"/>
          <p14:tracePt t="32134" x="6372225" y="6330950"/>
          <p14:tracePt t="32141" x="6456363" y="6348413"/>
          <p14:tracePt t="32149" x="6524625" y="6365875"/>
          <p14:tracePt t="32158" x="6600825" y="6381750"/>
          <p14:tracePt t="32165" x="6653213" y="6391275"/>
          <p14:tracePt t="32174" x="6729413" y="6399213"/>
          <p14:tracePt t="32181" x="6797675" y="6399213"/>
          <p14:tracePt t="32190" x="6864350" y="6407150"/>
          <p14:tracePt t="32197" x="6907213" y="6416675"/>
          <p14:tracePt t="32208" x="6958013" y="6416675"/>
          <p14:tracePt t="32213" x="6992938" y="6416675"/>
          <p14:tracePt t="32223" x="7034213" y="6416675"/>
          <p14:tracePt t="32230" x="7051675" y="6416675"/>
          <p14:tracePt t="32239" x="7069138" y="6416675"/>
          <p14:tracePt t="32257" x="7085013" y="6416675"/>
          <p14:tracePt t="32261" x="7094538" y="6407150"/>
          <p14:tracePt t="32273" x="7102475" y="6407150"/>
          <p14:tracePt t="32342" x="7077075" y="6407150"/>
          <p14:tracePt t="32351" x="7026275" y="6399213"/>
          <p14:tracePt t="32359" x="6958013" y="6399213"/>
          <p14:tracePt t="32366" x="6856413" y="6399213"/>
          <p14:tracePt t="32376" x="6719888" y="6399213"/>
          <p14:tracePt t="32382" x="6559550" y="6399213"/>
          <p14:tracePt t="32391" x="6346825" y="6407150"/>
          <p14:tracePt t="32397" x="6083300" y="6432550"/>
          <p14:tracePt t="32406" x="5794375" y="6475413"/>
          <p14:tracePt t="32413" x="5530850" y="6492875"/>
          <p14:tracePt t="32422" x="5318125" y="6500813"/>
          <p14:tracePt t="32429" x="5148263" y="6518275"/>
          <p14:tracePt t="32439" x="5038725" y="6518275"/>
          <p14:tracePt t="32445" x="4962525" y="6518275"/>
          <p14:tracePt t="32455" x="4910138" y="6518275"/>
          <p14:tracePt t="32461" x="4902200" y="6518275"/>
          <p14:tracePt t="32472" x="4894263" y="6518275"/>
          <p14:tracePt t="32477" x="4894263" y="6510338"/>
          <p14:tracePt t="32535" x="4884738" y="6510338"/>
          <p14:tracePt t="32661" x="4876800" y="6510338"/>
          <p14:tracePt t="32669" x="4859338" y="6500813"/>
          <p14:tracePt t="32676" x="4843463" y="6492875"/>
          <p14:tracePt t="32684" x="4818063" y="6492875"/>
          <p14:tracePt t="32692" x="4783138" y="6475413"/>
          <p14:tracePt t="32700" x="4765675" y="6467475"/>
          <p14:tracePt t="32708" x="4749800" y="6457950"/>
          <p14:tracePt t="32716" x="4732338" y="6450013"/>
          <p14:tracePt t="32725" x="4714875" y="6432550"/>
          <p14:tracePt t="32733" x="4706938" y="6416675"/>
          <p14:tracePt t="32741" x="4699000" y="6399213"/>
          <p14:tracePt t="32748" x="4699000" y="6391275"/>
          <p14:tracePt t="32757" x="4699000" y="6373813"/>
          <p14:tracePt t="32765" x="4699000" y="6356350"/>
          <p14:tracePt t="32773" x="4699000" y="6323013"/>
          <p14:tracePt t="32780" x="4699000" y="6280150"/>
          <p14:tracePt t="32789" x="4699000" y="6237288"/>
          <p14:tracePt t="32797" x="4699000" y="6169025"/>
          <p14:tracePt t="32805" x="4714875" y="6102350"/>
          <p14:tracePt t="32813" x="4732338" y="6016625"/>
          <p14:tracePt t="32822" x="4740275" y="5940425"/>
          <p14:tracePt t="32829" x="4749800" y="5880100"/>
          <p14:tracePt t="32838" x="4749800" y="5864225"/>
          <p14:tracePt t="32845" x="4749800" y="5854700"/>
          <p14:tracePt t="32919" x="4775200" y="5854700"/>
          <p14:tracePt t="32926" x="4808538" y="5880100"/>
          <p14:tracePt t="32935" x="4826000" y="5897563"/>
          <p14:tracePt t="32944" x="4859338" y="5915025"/>
          <p14:tracePt t="32950" x="4927600" y="5932488"/>
          <p14:tracePt t="32959" x="5021263" y="5940425"/>
          <p14:tracePt t="32965" x="5132388" y="5948363"/>
          <p14:tracePt t="32974" x="5267325" y="5948363"/>
          <p14:tracePt t="32981" x="5462588" y="5957888"/>
          <p14:tracePt t="32991" x="5624513" y="5957888"/>
          <p14:tracePt t="32997" x="5827713" y="5957888"/>
          <p14:tracePt t="33006" x="6015038" y="5957888"/>
          <p14:tracePt t="33013" x="6253163" y="5957888"/>
          <p14:tracePt t="33023" x="6415088" y="5957888"/>
          <p14:tracePt t="33029" x="6610350" y="5948363"/>
          <p14:tracePt t="33040" x="6754813" y="5932488"/>
          <p14:tracePt t="33045" x="6856413" y="5922963"/>
          <p14:tracePt t="33054" x="6924675" y="5915025"/>
          <p14:tracePt t="33061" x="6932613" y="5915025"/>
          <p14:tracePt t="33094" x="6924675" y="5915025"/>
          <p14:tracePt t="33103" x="6915150" y="5915025"/>
          <p14:tracePt t="33109" x="6889750" y="5915025"/>
          <p14:tracePt t="33117" x="6873875" y="5915025"/>
          <p14:tracePt t="33125" x="6823075" y="5932488"/>
          <p14:tracePt t="33134" x="6745288" y="5973763"/>
          <p14:tracePt t="33141" x="6661150" y="6024563"/>
          <p14:tracePt t="33149" x="6567488" y="6084888"/>
          <p14:tracePt t="33157" x="6440488" y="6135688"/>
          <p14:tracePt t="33165" x="6311900" y="6194425"/>
          <p14:tracePt t="33174" x="6116638" y="6272213"/>
          <p14:tracePt t="33181" x="5930900" y="6348413"/>
          <p14:tracePt t="33191" x="5708650" y="6432550"/>
          <p14:tracePt t="33197" x="5548313" y="6475413"/>
          <p14:tracePt t="33206" x="5386388" y="6526213"/>
          <p14:tracePt t="33213" x="5292725" y="6551613"/>
          <p14:tracePt t="33222" x="5216525" y="6569075"/>
          <p14:tracePt t="33229" x="5148263" y="6594475"/>
          <p14:tracePt t="33239" x="5114925" y="6611938"/>
          <p14:tracePt t="33245" x="5072063" y="6627813"/>
          <p14:tracePt t="33255" x="5038725" y="6637338"/>
          <p14:tracePt t="33261" x="5013325" y="6645275"/>
          <p14:tracePt t="33272" x="4970463" y="6654800"/>
          <p14:tracePt t="33277" x="4935538" y="6670675"/>
          <p14:tracePt t="33288" x="4894263" y="6688138"/>
          <p14:tracePt t="33293" x="4851400" y="6705600"/>
          <p14:tracePt t="33303" x="4800600" y="6713538"/>
          <p14:tracePt t="33309" x="4765675" y="6721475"/>
          <p14:tracePt t="33317" x="4724400" y="6721475"/>
          <p14:tracePt t="33325" x="4724400" y="6731000"/>
          <p14:tracePt t="33334" x="4714875" y="6731000"/>
          <p14:tracePt t="33341" x="4714875" y="6738938"/>
          <p14:tracePt t="33349" x="4706938" y="6738938"/>
          <p14:tracePt t="33382" x="4699000" y="6738938"/>
          <p14:tracePt t="33390" x="4689475" y="6738938"/>
          <p14:tracePt t="33407" x="4681538" y="6738938"/>
          <p14:tracePt t="33413" x="4664075" y="6731000"/>
          <p14:tracePt t="33429" x="4656138" y="6731000"/>
          <p14:tracePt t="33440" x="4646613" y="6713538"/>
          <p14:tracePt t="33478" x="4646613" y="6705600"/>
          <p14:tracePt t="33487" x="4646613" y="6696075"/>
          <p14:tracePt t="33509" x="4646613" y="6688138"/>
          <p14:tracePt t="33517" x="4646613" y="6680200"/>
          <p14:tracePt t="33526" x="4646613" y="6670675"/>
          <p14:tracePt t="33541" x="4646613" y="6662738"/>
          <p14:tracePt t="33549" x="4646613" y="6654800"/>
          <p14:tracePt t="33557" x="4656138" y="6654800"/>
          <p14:tracePt t="33565" x="4664075" y="6654800"/>
          <p14:tracePt t="33573" x="4664075" y="6645275"/>
          <p14:tracePt t="33581" x="4689475" y="6645275"/>
          <p14:tracePt t="33590" x="4706938" y="6645275"/>
          <p14:tracePt t="33597" x="4740275" y="6645275"/>
          <p14:tracePt t="33607" x="4800600" y="6645275"/>
          <p14:tracePt t="33614" x="4859338" y="6637338"/>
          <p14:tracePt t="33623" x="4945063" y="6619875"/>
          <p14:tracePt t="33629" x="5038725" y="6602413"/>
          <p14:tracePt t="33640" x="5122863" y="6594475"/>
          <p14:tracePt t="33645" x="5191125" y="6586538"/>
          <p14:tracePt t="33654" x="5259388" y="6569075"/>
          <p14:tracePt t="33662" x="5310188" y="6561138"/>
          <p14:tracePt t="33675" x="5318125" y="6551613"/>
          <p14:tracePt t="33681" x="5335588" y="6543675"/>
          <p14:tracePt t="33690" x="5360988" y="6543675"/>
          <p14:tracePt t="33697" x="5386388" y="6526213"/>
          <p14:tracePt t="33706" x="5421313" y="6510338"/>
          <p14:tracePt t="33713" x="5437188" y="6510338"/>
          <p14:tracePt t="33724" x="5462588" y="6510338"/>
          <p14:tracePt t="33731" x="5480050" y="6500813"/>
          <p14:tracePt t="33739" x="5497513" y="6492875"/>
          <p14:tracePt t="33744" x="5513388" y="6483350"/>
          <p14:tracePt t="33754" x="5522913" y="6483350"/>
          <p14:tracePt t="33760" x="5530850" y="6483350"/>
          <p14:tracePt t="33770" x="5538788" y="6483350"/>
          <p14:tracePt t="33776" x="5548313" y="6475413"/>
          <p14:tracePt t="33792" x="5565775" y="6467475"/>
          <p14:tracePt t="33801" x="5581650" y="6467475"/>
          <p14:tracePt t="33808" x="5599113" y="6467475"/>
          <p14:tracePt t="33817" x="5616575" y="6467475"/>
          <p14:tracePt t="33825" x="5632450" y="6467475"/>
          <p14:tracePt t="33832" x="5649913" y="6467475"/>
          <p14:tracePt t="33840" x="5667375" y="6467475"/>
          <p14:tracePt t="33865" x="5667375" y="6457950"/>
          <p14:tracePt t="33873" x="5675313" y="6457950"/>
          <p14:tracePt t="33889" x="5683250" y="6450013"/>
          <p14:tracePt t="33897" x="5700713" y="6450013"/>
          <p14:tracePt t="33905" x="5726113" y="6450013"/>
          <p14:tracePt t="33913" x="5761038" y="6450013"/>
          <p14:tracePt t="33922" x="5776913" y="6450013"/>
          <p14:tracePt t="33929" x="5802313" y="6450013"/>
          <p14:tracePt t="33939" x="5837238" y="6457950"/>
          <p14:tracePt t="33945" x="5862638" y="6457950"/>
          <p14:tracePt t="33955" x="5880100" y="6457950"/>
          <p14:tracePt t="34026" x="5880100" y="6467475"/>
          <p14:tracePt t="34035" x="5870575" y="6467475"/>
          <p14:tracePt t="34043" x="5862638" y="6475413"/>
          <p14:tracePt t="34050" x="5845175" y="6475413"/>
          <p14:tracePt t="34060" x="5827713" y="6475413"/>
          <p14:tracePt t="34066" x="5802313" y="6475413"/>
          <p14:tracePt t="34075" x="5768975" y="6475413"/>
          <p14:tracePt t="34081" x="5718175" y="6475413"/>
          <p14:tracePt t="34089" x="5675313" y="6475413"/>
          <p14:tracePt t="34097" x="5632450" y="6475413"/>
          <p14:tracePt t="34106" x="5573713" y="6483350"/>
          <p14:tracePt t="34113" x="5522913" y="6492875"/>
          <p14:tracePt t="34122" x="5487988" y="6492875"/>
          <p14:tracePt t="34129" x="5480050" y="6492875"/>
          <p14:tracePt t="34154" x="5462588" y="6492875"/>
          <p14:tracePt t="34171" x="5446713" y="6492875"/>
          <p14:tracePt t="34177" x="5437188" y="6492875"/>
          <p14:tracePt t="34189" x="5429250" y="6483350"/>
          <p14:tracePt t="34193" x="5403850" y="6467475"/>
          <p14:tracePt t="34205" x="5403850" y="6457950"/>
          <p14:tracePt t="34209" x="5386388" y="6442075"/>
          <p14:tracePt t="34217" x="5378450" y="6432550"/>
          <p14:tracePt t="34225" x="5368925" y="6424613"/>
          <p14:tracePt t="34241" x="5368925" y="6416675"/>
          <p14:tracePt t="34249" x="5368925" y="6407150"/>
          <p14:tracePt t="34257" x="5368925" y="6399213"/>
          <p14:tracePt t="34265" x="5368925" y="6391275"/>
          <p14:tracePt t="34281" x="5368925" y="6373813"/>
          <p14:tracePt t="34297" x="5378450" y="6356350"/>
          <p14:tracePt t="34307" x="5386388" y="6338888"/>
          <p14:tracePt t="34313" x="5421313" y="6330950"/>
          <p14:tracePt t="34322" x="5421313" y="6313488"/>
          <p14:tracePt t="34329" x="5454650" y="6297613"/>
          <p14:tracePt t="34339" x="5472113" y="6297613"/>
          <p14:tracePt t="34345" x="5497513" y="6272213"/>
          <p14:tracePt t="34355" x="5522913" y="6272213"/>
          <p14:tracePt t="34361" x="5548313" y="6272213"/>
          <p14:tracePt t="34371" x="5573713" y="6272213"/>
          <p14:tracePt t="34377" x="5591175" y="6262688"/>
          <p14:tracePt t="34388" x="5624513" y="6254750"/>
          <p14:tracePt t="34393" x="5667375" y="6246813"/>
          <p14:tracePt t="34402" x="5692775" y="6246813"/>
          <p14:tracePt t="34409" x="5718175" y="6246813"/>
          <p14:tracePt t="34417" x="5743575" y="6246813"/>
          <p14:tracePt t="34425" x="5761038" y="6246813"/>
          <p14:tracePt t="34433" x="5776913" y="6246813"/>
          <p14:tracePt t="34441" x="5794375" y="6246813"/>
          <p14:tracePt t="34449" x="5827713" y="6246813"/>
          <p14:tracePt t="34457" x="5862638" y="6246813"/>
          <p14:tracePt t="34465" x="5913438" y="6246813"/>
          <p14:tracePt t="34473" x="5956300" y="6246813"/>
          <p14:tracePt t="34481" x="6007100" y="6246813"/>
          <p14:tracePt t="34489" x="6049963" y="6254750"/>
          <p14:tracePt t="34498" x="6091238" y="6262688"/>
          <p14:tracePt t="34507" x="6116638" y="6272213"/>
          <p14:tracePt t="34513" x="6126163" y="6280150"/>
          <p14:tracePt t="34523" x="6151563" y="6288088"/>
          <p14:tracePt t="34529" x="6159500" y="6297613"/>
          <p14:tracePt t="34539" x="6167438" y="6297613"/>
          <p14:tracePt t="34626" x="6167438" y="6305550"/>
          <p14:tracePt t="34634" x="6151563" y="6313488"/>
          <p14:tracePt t="34643" x="6134100" y="6330950"/>
          <p14:tracePt t="34650" x="6126163" y="6338888"/>
          <p14:tracePt t="34659" x="6091238" y="6373813"/>
          <p14:tracePt t="34665" x="6065838" y="6391275"/>
          <p14:tracePt t="34673" x="6057900" y="6407150"/>
          <p14:tracePt t="34681" x="6032500" y="6416675"/>
          <p14:tracePt t="34689" x="6007100" y="6416675"/>
          <p14:tracePt t="34697" x="5972175" y="6432550"/>
          <p14:tracePt t="34706" x="5938838" y="6442075"/>
          <p14:tracePt t="34713" x="5921375" y="6450013"/>
          <p14:tracePt t="34724" x="5905500" y="6457950"/>
          <p14:tracePt t="34729" x="5880100" y="6457950"/>
          <p14:tracePt t="34739" x="5853113" y="6467475"/>
          <p14:tracePt t="34745" x="5819775" y="6475413"/>
          <p14:tracePt t="34754" x="5786438" y="6483350"/>
          <p14:tracePt t="34761" x="5735638" y="6483350"/>
          <p14:tracePt t="34771" x="5700713" y="6500813"/>
          <p14:tracePt t="34776" x="5649913" y="6510338"/>
          <p14:tracePt t="34787" x="5599113" y="6518275"/>
          <p14:tracePt t="34793" x="5556250" y="6518275"/>
          <p14:tracePt t="34803" x="5522913" y="6518275"/>
          <p14:tracePt t="34809" x="5472113" y="6526213"/>
          <p14:tracePt t="34816" x="5437188" y="6526213"/>
          <p14:tracePt t="34824" x="5403850" y="6526213"/>
          <p14:tracePt t="34832" x="5378450" y="6526213"/>
          <p14:tracePt t="34840" x="5353050" y="6526213"/>
          <p14:tracePt t="34848" x="5327650" y="6526213"/>
          <p14:tracePt t="34856" x="5310188" y="6526213"/>
          <p14:tracePt t="34864" x="5292725" y="6526213"/>
          <p14:tracePt t="34872" x="5267325" y="6526213"/>
          <p14:tracePt t="34889" x="5241925" y="6526213"/>
          <p14:tracePt t="34897" x="5233988" y="6526213"/>
          <p14:tracePt t="34904" x="5216525" y="6526213"/>
          <p14:tracePt t="34922" x="5208588" y="6526213"/>
          <p14:tracePt t="35019" x="5216525" y="6535738"/>
          <p14:tracePt t="35034" x="5224463" y="6543675"/>
          <p14:tracePt t="35043" x="5233988" y="6543675"/>
          <p14:tracePt t="35050" x="5249863" y="6561138"/>
          <p14:tracePt t="35058" x="5259388" y="6561138"/>
          <p14:tracePt t="35065" x="5276850" y="6569075"/>
          <p14:tracePt t="35074" x="5284788" y="6569075"/>
          <p14:tracePt t="35081" x="5302250" y="6577013"/>
          <p14:tracePt t="35090" x="5318125" y="6577013"/>
          <p14:tracePt t="35097" x="5335588" y="6577013"/>
          <p14:tracePt t="35106" x="5343525" y="6577013"/>
          <p14:tracePt t="35113" x="5368925" y="6586538"/>
          <p14:tracePt t="35124" x="5403850" y="6594475"/>
          <p14:tracePt t="35129" x="5421313" y="6594475"/>
          <p14:tracePt t="35140" x="5437188" y="6594475"/>
          <p14:tracePt t="35146" x="5472113" y="6602413"/>
          <p14:tracePt t="35155" x="5487988" y="6602413"/>
          <p14:tracePt t="35162" x="5513388" y="6602413"/>
          <p14:tracePt t="35172" x="5548313" y="6602413"/>
          <p14:tracePt t="35178" x="5581650" y="6611938"/>
          <p14:tracePt t="35189" x="5632450" y="6619875"/>
          <p14:tracePt t="35193" x="5683250" y="6627813"/>
          <p14:tracePt t="35205" x="5743575" y="6654800"/>
          <p14:tracePt t="35210" x="5786438" y="6670675"/>
          <p14:tracePt t="35219" x="5837238" y="6680200"/>
          <p14:tracePt t="35227" x="5888038" y="6696075"/>
          <p14:tracePt t="35234" x="5921375" y="6705600"/>
          <p14:tracePt t="35242" x="5964238" y="6721475"/>
          <p14:tracePt t="35250" x="5964238" y="6731000"/>
          <p14:tracePt t="35257" x="5981700" y="6731000"/>
          <p14:tracePt t="35273" x="5989638" y="6731000"/>
          <p14:tracePt t="35290" x="5997575" y="6731000"/>
          <p14:tracePt t="35297" x="6007100" y="6731000"/>
          <p14:tracePt t="35307" x="6024563" y="6731000"/>
          <p14:tracePt t="35314" x="6040438" y="6731000"/>
          <p14:tracePt t="35323" x="6057900" y="6731000"/>
          <p14:tracePt t="35329" x="6083300" y="6731000"/>
          <p14:tracePt t="35339" x="6100763" y="6731000"/>
          <p14:tracePt t="35345" x="6116638" y="6731000"/>
          <p14:tracePt t="35355" x="6151563" y="6731000"/>
          <p14:tracePt t="35362" x="6176963" y="6731000"/>
          <p14:tracePt t="35371" x="6184900" y="6731000"/>
          <p14:tracePt t="35377" x="6194425" y="6721475"/>
          <p14:tracePt t="35388" x="6219825" y="6721475"/>
          <p14:tracePt t="35394" x="6227763" y="6721475"/>
          <p14:tracePt t="35405" x="6245225" y="6721475"/>
          <p14:tracePt t="35409" x="6253163" y="6713538"/>
          <p14:tracePt t="35418" x="6261100" y="6713538"/>
          <p14:tracePt t="35426" x="6270625" y="6713538"/>
          <p14:tracePt t="35434" x="6286500" y="6705600"/>
          <p14:tracePt t="35450" x="6303963" y="6705600"/>
          <p14:tracePt t="35457" x="6321425" y="6705600"/>
          <p14:tracePt t="35466" x="6354763" y="6705600"/>
          <p14:tracePt t="35473" x="6372225" y="6705600"/>
          <p14:tracePt t="35481" x="6380163" y="6705600"/>
          <p14:tracePt t="35490" x="6405563" y="6705600"/>
          <p14:tracePt t="35498" x="6415088" y="6705600"/>
          <p14:tracePt t="35506" x="6423025" y="6705600"/>
          <p14:tracePt t="35594" x="6430963" y="6713538"/>
          <p14:tracePt t="35667" x="6423025" y="6731000"/>
          <p14:tracePt t="35675" x="6405563" y="6731000"/>
          <p14:tracePt t="35683" x="6397625" y="6738938"/>
          <p14:tracePt t="35692" x="6380163" y="6738938"/>
          <p14:tracePt t="35698" x="6364288" y="6738938"/>
          <p14:tracePt t="35707" x="6346825" y="6746875"/>
          <p14:tracePt t="35713" x="6329363" y="6746875"/>
          <p14:tracePt t="35723" x="6311900" y="6746875"/>
          <p14:tracePt t="35729" x="6278563" y="6746875"/>
          <p14:tracePt t="35738" x="6227763" y="6746875"/>
          <p14:tracePt t="35745" x="6184900" y="6746875"/>
          <p14:tracePt t="35754" x="6116638" y="6746875"/>
          <p14:tracePt t="35760" x="6040438" y="6756400"/>
          <p14:tracePt t="35771" x="5946775" y="6764338"/>
          <p14:tracePt t="35777" x="5862638" y="6772275"/>
          <p14:tracePt t="35787" x="5794375" y="6772275"/>
          <p14:tracePt t="35793" x="5726113" y="6772275"/>
          <p14:tracePt t="35804" x="5657850" y="6781800"/>
          <p14:tracePt t="35809" x="5599113" y="6781800"/>
          <p14:tracePt t="35817" x="5530850" y="6781800"/>
          <p14:tracePt t="35825" x="5487988" y="6781800"/>
          <p14:tracePt t="35833" x="5429250" y="6781800"/>
          <p14:tracePt t="35841" x="5368925" y="6789738"/>
          <p14:tracePt t="35849" x="5318125" y="6789738"/>
          <p14:tracePt t="35857" x="5284788" y="6789738"/>
          <p14:tracePt t="35865" x="5267325" y="6789738"/>
          <p14:tracePt t="35873" x="5249863" y="6789738"/>
          <p14:tracePt t="35881" x="5233988" y="6781800"/>
          <p14:tracePt t="35888" x="5224463" y="6781800"/>
          <p14:tracePt t="35928" x="5224463" y="6772275"/>
          <p14:tracePt t="35937" x="5224463" y="6764338"/>
          <p14:tracePt t="35944" x="5224463" y="6756400"/>
          <p14:tracePt t="35954" x="5224463" y="6746875"/>
          <p14:tracePt t="35960" x="5233988" y="6721475"/>
          <p14:tracePt t="35970" x="5233988" y="6713538"/>
          <p14:tracePt t="35977" x="5249863" y="6705600"/>
          <p14:tracePt t="35987" x="5267325" y="6662738"/>
          <p14:tracePt t="35993" x="5284788" y="6654800"/>
          <p14:tracePt t="36003" x="5318125" y="6627813"/>
          <p14:tracePt t="36009" x="5360988" y="6619875"/>
          <p14:tracePt t="36017" x="5378450" y="6619875"/>
          <p14:tracePt t="36025" x="5394325" y="6602413"/>
          <p14:tracePt t="36033" x="5429250" y="6586538"/>
          <p14:tracePt t="36041" x="5487988" y="6577013"/>
          <p14:tracePt t="36049" x="5556250" y="6569075"/>
          <p14:tracePt t="36056" x="5641975" y="6569075"/>
          <p14:tracePt t="36065" x="5692775" y="6569075"/>
          <p14:tracePt t="36073" x="5751513" y="6569075"/>
          <p14:tracePt t="36081" x="5819775" y="6569075"/>
          <p14:tracePt t="36088" x="5870575" y="6577013"/>
          <p14:tracePt t="36097" x="5905500" y="6586538"/>
          <p14:tracePt t="36105" x="5956300" y="6594475"/>
          <p14:tracePt t="36113" x="5981700" y="6611938"/>
          <p14:tracePt t="36122" x="6007100" y="6619875"/>
          <p14:tracePt t="36129" x="6040438" y="6637338"/>
          <p14:tracePt t="36138" x="6040438" y="6645275"/>
          <p14:tracePt t="36145" x="6049963" y="6645275"/>
          <p14:tracePt t="36154" x="6057900" y="6662738"/>
          <p14:tracePt t="36161" x="6065838" y="6662738"/>
          <p14:tracePt t="36171" x="6075363" y="6680200"/>
          <p14:tracePt t="36177" x="6083300" y="6688138"/>
          <p14:tracePt t="36267" x="6083300" y="6696075"/>
          <p14:tracePt t="36315" x="6075363" y="6696075"/>
          <p14:tracePt t="36603" x="6065838" y="6696075"/>
          <p14:tracePt t="36620" x="6032500" y="6705600"/>
          <p14:tracePt t="36625" x="6015038" y="6705600"/>
          <p14:tracePt t="36633" x="5989638" y="6705600"/>
          <p14:tracePt t="36641" x="5956300" y="6705600"/>
          <p14:tracePt t="36649" x="5888038" y="6705600"/>
          <p14:tracePt t="36657" x="5819775" y="6713538"/>
          <p14:tracePt t="36665" x="5735638" y="6721475"/>
          <p14:tracePt t="36673" x="5657850" y="6721475"/>
          <p14:tracePt t="36681" x="5599113" y="6721475"/>
          <p14:tracePt t="36689" x="5565775" y="6721475"/>
          <p14:tracePt t="36697" x="5556250" y="6721475"/>
          <p14:tracePt t="36705" x="5538788" y="6721475"/>
          <p14:tracePt t="36723" x="5538788" y="6713538"/>
          <p14:tracePt t="36729" x="5538788" y="6705600"/>
          <p14:tracePt t="36738" x="5538788" y="6688138"/>
          <p14:tracePt t="36749" x="5538788" y="6680200"/>
          <p14:tracePt t="36757" x="5538788" y="6670675"/>
          <p14:tracePt t="36765" x="5538788" y="6645275"/>
          <p14:tracePt t="36772" x="5538788" y="6627813"/>
          <p14:tracePt t="36781" x="5565775" y="6611938"/>
          <p14:tracePt t="36789" x="5591175" y="6586538"/>
          <p14:tracePt t="36796" x="5599113" y="6577013"/>
          <p14:tracePt t="36806" x="5616575" y="6569075"/>
          <p14:tracePt t="36813" x="5657850" y="6561138"/>
          <p14:tracePt t="36822" x="5692775" y="6551613"/>
          <p14:tracePt t="36829" x="5735638" y="6551613"/>
          <p14:tracePt t="36838" x="5786438" y="6543675"/>
          <p14:tracePt t="36845" x="5845175" y="6543675"/>
          <p14:tracePt t="36855" x="5880100" y="6543675"/>
          <p14:tracePt t="36861" x="5913438" y="6543675"/>
          <p14:tracePt t="36871" x="5972175" y="6543675"/>
          <p14:tracePt t="36877" x="6015038" y="6551613"/>
          <p14:tracePt t="36888" x="6057900" y="6561138"/>
          <p14:tracePt t="36893" x="6083300" y="6561138"/>
          <p14:tracePt t="36903" x="6108700" y="6577013"/>
          <p14:tracePt t="36908" x="6126163" y="6586538"/>
          <p14:tracePt t="36917" x="6126163" y="6602413"/>
          <p14:tracePt t="36925" x="6142038" y="6627813"/>
          <p14:tracePt t="36933" x="6142038" y="6637338"/>
          <p14:tracePt t="36940" x="6142038" y="6645275"/>
          <p14:tracePt t="36949" x="6142038" y="6654800"/>
          <p14:tracePt t="36957" x="6142038" y="6662738"/>
          <p14:tracePt t="36988" x="6142038" y="6670675"/>
          <p14:tracePt t="36996" x="6142038" y="6680200"/>
          <p14:tracePt t="37004" x="6116638" y="6680200"/>
          <p14:tracePt t="37012" x="6091238" y="6688138"/>
          <p14:tracePt t="37021" x="6057900" y="6696075"/>
          <p14:tracePt t="37028" x="6007100" y="6705600"/>
          <p14:tracePt t="37038" x="5956300" y="6705600"/>
          <p14:tracePt t="37044" x="5895975" y="6705600"/>
          <p14:tracePt t="37054" x="5827713" y="6713538"/>
          <p14:tracePt t="37061" x="5776913" y="6713538"/>
          <p14:tracePt t="37071" x="5735638" y="6713538"/>
          <p14:tracePt t="37077" x="5700713" y="6713538"/>
          <p14:tracePt t="37086" x="5675313" y="6713538"/>
          <p14:tracePt t="37093" x="5667375" y="6713538"/>
          <p14:tracePt t="37103" x="5657850" y="6713538"/>
          <p14:tracePt t="37109" x="5649913" y="6705600"/>
          <p14:tracePt t="37117" x="5649913" y="6696075"/>
          <p14:tracePt t="37133" x="5649913" y="6688138"/>
          <p14:tracePt t="37141" x="5649913" y="6680200"/>
          <p14:tracePt t="37148" x="5649913" y="6670675"/>
          <p14:tracePt t="37156" x="5649913" y="6662738"/>
          <p14:tracePt t="37165" x="5667375" y="6645275"/>
          <p14:tracePt t="37173" x="5683250" y="6619875"/>
          <p14:tracePt t="37181" x="5692775" y="6611938"/>
          <p14:tracePt t="37189" x="5718175" y="6594475"/>
          <p14:tracePt t="37197" x="5735638" y="6594475"/>
          <p14:tracePt t="37204" x="5751513" y="6586538"/>
          <p14:tracePt t="37212" x="5794375" y="6586538"/>
          <p14:tracePt t="37221" x="5837238" y="6586538"/>
          <p14:tracePt t="37229" x="5905500" y="6586538"/>
          <p14:tracePt t="37238" x="5972175" y="6586538"/>
          <p14:tracePt t="37245" x="6032500" y="6586538"/>
          <p14:tracePt t="37254" x="6116638" y="6586538"/>
          <p14:tracePt t="37261" x="6184900" y="6594475"/>
          <p14:tracePt t="37271" x="6245225" y="6602413"/>
          <p14:tracePt t="37277" x="6278563" y="6611938"/>
          <p14:tracePt t="37286" x="6286500" y="6611938"/>
          <p14:tracePt t="37359" x="6286500" y="6619875"/>
          <p14:tracePt t="37368" x="6286500" y="6627813"/>
          <p14:tracePt t="37376" x="6278563" y="6627813"/>
          <p14:tracePt t="37382" x="6270625" y="6637338"/>
          <p14:tracePt t="37391" x="6261100" y="6654800"/>
          <p14:tracePt t="37399" x="6227763" y="6662738"/>
          <p14:tracePt t="37407" x="6202363" y="6662738"/>
          <p14:tracePt t="37414" x="6159500" y="6670675"/>
          <p14:tracePt t="37423" x="6116638" y="6670675"/>
          <p14:tracePt t="37430" x="6057900" y="6680200"/>
          <p14:tracePt t="37438" x="6015038" y="6680200"/>
          <p14:tracePt t="37445" x="5964238" y="6680200"/>
          <p14:tracePt t="37455" x="5921375" y="6680200"/>
          <p14:tracePt t="37461" x="5888038" y="6680200"/>
          <p14:tracePt t="37471" x="5862638" y="6680200"/>
          <p14:tracePt t="37477" x="5853113" y="6680200"/>
          <p14:tracePt t="37518" x="5853113" y="6662738"/>
          <p14:tracePt t="37525" x="5853113" y="6654800"/>
          <p14:tracePt t="37534" x="5862638" y="6637338"/>
          <p14:tracePt t="37542" x="5870575" y="6627813"/>
          <p14:tracePt t="37558" x="5888038" y="6611938"/>
          <p14:tracePt t="37566" x="5895975" y="6611938"/>
          <p14:tracePt t="37574" x="5921375" y="6611938"/>
          <p14:tracePt t="37582" x="5946775" y="6611938"/>
          <p14:tracePt t="37591" x="5972175" y="6611938"/>
          <p14:tracePt t="37598" x="5989638" y="6627813"/>
          <p14:tracePt t="37607" x="5997575" y="6645275"/>
          <p14:tracePt t="37614" x="6007100" y="6654800"/>
          <p14:tracePt t="37623" x="6007100" y="6670675"/>
          <p14:tracePt t="37630" x="6007100" y="6680200"/>
          <p14:tracePt t="37640" x="6007100" y="6688138"/>
          <p14:tracePt t="37646" x="6007100" y="6696075"/>
          <p14:tracePt t="37670" x="5997575" y="6713538"/>
          <p14:tracePt t="37678" x="5989638" y="6713538"/>
          <p14:tracePt t="37690" x="5964238" y="6713538"/>
          <p14:tracePt t="37694" x="5956300" y="6713538"/>
          <p14:tracePt t="37704" x="5938838" y="6713538"/>
          <p14:tracePt t="37710" x="5895975" y="6713538"/>
          <p14:tracePt t="37719" x="5837238" y="6705600"/>
          <p14:tracePt t="37728" x="5768975" y="6696075"/>
          <p14:tracePt t="37743" x="5607050" y="6696075"/>
          <p14:tracePt t="37748" x="5505450" y="6696075"/>
          <p14:tracePt t="37756" x="5403850" y="6696075"/>
          <p14:tracePt t="37765" x="5302250" y="6713538"/>
          <p14:tracePt t="37772" x="5208588" y="6721475"/>
          <p14:tracePt t="37781" x="5140325" y="6738938"/>
          <p14:tracePt t="37789" x="5080000" y="6746875"/>
          <p14:tracePt t="37797" x="5029200" y="6764338"/>
          <p14:tracePt t="37805" x="4995863" y="6781800"/>
          <p14:tracePt t="37813" x="4953000" y="6789738"/>
          <p14:tracePt t="37822" x="4927600" y="6799263"/>
          <p14:tracePt t="37828" x="4902200" y="6799263"/>
          <p14:tracePt t="37838" x="4868863" y="6799263"/>
          <p14:tracePt t="37845" x="4843463" y="6799263"/>
          <p14:tracePt t="37854" x="4808538" y="6799263"/>
          <p14:tracePt t="37861" x="4775200" y="6799263"/>
          <p14:tracePt t="37870" x="4724400" y="6789738"/>
          <p14:tracePt t="37877" x="4681538" y="6781800"/>
          <p14:tracePt t="37888" x="4605338" y="6764338"/>
          <p14:tracePt t="37892" x="4537075" y="6756400"/>
          <p14:tracePt t="37904" x="4468813" y="6738938"/>
          <p14:tracePt t="37908" x="4418013" y="6731000"/>
          <p14:tracePt t="37920" x="4375150" y="6721475"/>
          <p14:tracePt t="37925" x="4349750" y="6713538"/>
          <p14:tracePt t="37933" x="4341813" y="6705600"/>
          <p14:tracePt t="38022" x="4367213" y="6670675"/>
          <p14:tracePt t="38031" x="4392613" y="6637338"/>
          <p14:tracePt t="38040" x="4418013" y="6602413"/>
          <p14:tracePt t="38046" x="4451350" y="6551613"/>
          <p14:tracePt t="38057" x="4511675" y="6475413"/>
          <p14:tracePt t="38062" x="4570413" y="6381750"/>
          <p14:tracePt t="38071" x="4646613" y="6272213"/>
          <p14:tracePt t="38077" x="4724400" y="6135688"/>
          <p14:tracePt t="38087" x="4800600" y="5999163"/>
          <p14:tracePt t="38092" x="4859338" y="5889625"/>
          <p14:tracePt t="38103" x="4910138" y="5795963"/>
          <p14:tracePt t="38108" x="4945063" y="5710238"/>
          <p14:tracePt t="38116" x="4962525" y="5641975"/>
          <p14:tracePt t="38124" x="4970463" y="5583238"/>
          <p14:tracePt t="38133" x="4970463" y="5549900"/>
          <p14:tracePt t="38141" x="4970463" y="5540375"/>
          <p14:tracePt t="38157" x="4970463" y="5532438"/>
          <p14:tracePt t="38205" x="4962525" y="5549900"/>
          <p14:tracePt t="38213" x="4962525" y="5583238"/>
          <p14:tracePt t="38221" x="4962525" y="5600700"/>
          <p14:tracePt t="38229" x="4962525" y="5626100"/>
          <p14:tracePt t="38238" x="4962525" y="5668963"/>
          <p14:tracePt t="38245" x="4962525" y="5727700"/>
          <p14:tracePt t="38255" x="4970463" y="5788025"/>
          <p14:tracePt t="38261" x="4978400" y="5846763"/>
          <p14:tracePt t="38271" x="4995863" y="5915025"/>
          <p14:tracePt t="38277" x="5013325" y="5999163"/>
          <p14:tracePt t="38287" x="5029200" y="6092825"/>
          <p14:tracePt t="38293" x="5046663" y="6169025"/>
          <p14:tracePt t="38305" x="5080000" y="6254750"/>
          <p14:tracePt t="38309" x="5106988" y="6323013"/>
          <p14:tracePt t="38320" x="5122863" y="6381750"/>
          <p14:tracePt t="38325" x="5148263" y="6442075"/>
          <p14:tracePt t="38333" x="5148263" y="6450013"/>
          <p14:tracePt t="38431" x="5157788" y="6450013"/>
          <p14:tracePt t="38440" x="5165725" y="6450013"/>
          <p14:tracePt t="38446" x="5183188" y="6450013"/>
          <p14:tracePt t="38456" x="5199063" y="6450013"/>
          <p14:tracePt t="38463" x="5233988" y="6450013"/>
          <p14:tracePt t="38473" x="5276850" y="6450013"/>
          <p14:tracePt t="38479" x="5310188" y="6450013"/>
          <p14:tracePt t="38491" x="5368925" y="6450013"/>
          <p14:tracePt t="38493" x="5446713" y="6432550"/>
          <p14:tracePt t="38504" x="5548313" y="6399213"/>
          <p14:tracePt t="38509" x="5675313" y="6381750"/>
          <p14:tracePt t="38521" x="5776913" y="6365875"/>
          <p14:tracePt t="38526" x="5895975" y="6356350"/>
          <p14:tracePt t="38535" x="5997575" y="6356350"/>
          <p14:tracePt t="38543" x="6083300" y="6356350"/>
          <p14:tracePt t="38550" x="6202363" y="6356350"/>
          <p14:tracePt t="38557" x="6303963" y="6356350"/>
          <p14:tracePt t="38566" x="6389688" y="6365875"/>
          <p14:tracePt t="38573" x="6473825" y="6365875"/>
          <p14:tracePt t="38581" x="6550025" y="6373813"/>
          <p14:tracePt t="38589" x="6618288" y="6373813"/>
          <p14:tracePt t="38598" x="6686550" y="6373813"/>
          <p14:tracePt t="38607" x="6754813" y="6373813"/>
          <p14:tracePt t="38614" x="6805613" y="6373813"/>
          <p14:tracePt t="38623" x="6831013" y="6373813"/>
          <p14:tracePt t="38630" x="6838950" y="6373813"/>
          <p14:tracePt t="38758" x="6823075" y="6381750"/>
          <p14:tracePt t="38766" x="6797675" y="6381750"/>
          <p14:tracePt t="38774" x="6745288" y="6399213"/>
          <p14:tracePt t="38781" x="6678613" y="6442075"/>
          <p14:tracePt t="38791" x="6592888" y="6467475"/>
          <p14:tracePt t="38797" x="6473825" y="6500813"/>
          <p14:tracePt t="38807" x="6321425" y="6535738"/>
          <p14:tracePt t="38813" x="6167438" y="6561138"/>
          <p14:tracePt t="38822" x="5989638" y="6594475"/>
          <p14:tracePt t="38829" x="5794375" y="6619875"/>
          <p14:tracePt t="38840" x="5573713" y="6645275"/>
          <p14:tracePt t="38845" x="5360988" y="6662738"/>
          <p14:tracePt t="38854" x="5173663" y="6662738"/>
          <p14:tracePt t="38861" x="5013325" y="6662738"/>
          <p14:tracePt t="38871" x="4884738" y="6662738"/>
          <p14:tracePt t="38877" x="4783138" y="6670675"/>
          <p14:tracePt t="38888" x="4689475" y="6680200"/>
          <p14:tracePt t="38893" x="4613275" y="6688138"/>
          <p14:tracePt t="38904" x="4545013" y="6696075"/>
          <p14:tracePt t="38909" x="4494213" y="6696075"/>
          <p14:tracePt t="38921" x="4451350" y="6696075"/>
          <p14:tracePt t="38925" x="4418013" y="6696075"/>
          <p14:tracePt t="38933" x="4392613" y="6696075"/>
          <p14:tracePt t="38941" x="4367213" y="6705600"/>
          <p14:tracePt t="38950" x="4349750" y="6705600"/>
          <p14:tracePt t="38957" x="4341813" y="6705600"/>
          <p14:tracePt t="38965" x="4324350" y="6705600"/>
          <p14:tracePt t="38973" x="4316413" y="6705600"/>
          <p14:tracePt t="38982" x="4306888" y="6705600"/>
          <p14:tracePt t="39087" x="4316413" y="6705600"/>
          <p14:tracePt t="39094" x="4349750" y="6705600"/>
          <p14:tracePt t="39104" x="4367213" y="6705600"/>
          <p14:tracePt t="39110" x="4425950" y="6688138"/>
          <p14:tracePt t="39122" x="4486275" y="6662738"/>
          <p14:tracePt t="39126" x="4579938" y="6637338"/>
          <p14:tracePt t="39135" x="4706938" y="6602413"/>
          <p14:tracePt t="39143" x="4868863" y="6569075"/>
          <p14:tracePt t="39150" x="4995863" y="6551613"/>
          <p14:tracePt t="39157" x="5140325" y="6543675"/>
          <p14:tracePt t="39165" x="5267325" y="6526213"/>
          <p14:tracePt t="39172" x="5394325" y="6510338"/>
          <p14:tracePt t="39180" x="5497513" y="6500813"/>
          <p14:tracePt t="39188" x="5573713" y="6492875"/>
          <p14:tracePt t="39196" x="5657850" y="6483350"/>
          <p14:tracePt t="39204" x="5726113" y="6475413"/>
          <p14:tracePt t="39212" x="5786438" y="6467475"/>
          <p14:tracePt t="39221" x="5845175" y="6467475"/>
          <p14:tracePt t="39229" x="5905500" y="6450013"/>
          <p14:tracePt t="39238" x="5946775" y="6432550"/>
          <p14:tracePt t="39245" x="5997575" y="6416675"/>
          <p14:tracePt t="39255" x="6024563" y="6407150"/>
          <p14:tracePt t="39261" x="6057900" y="6399213"/>
          <p14:tracePt t="39271" x="6057900" y="6391275"/>
          <p14:tracePt t="39277" x="6065838" y="6391275"/>
          <p14:tracePt t="39422" x="6065838" y="6416675"/>
          <p14:tracePt t="39430" x="6083300" y="6432550"/>
          <p14:tracePt t="39440" x="6108700" y="6475413"/>
          <p14:tracePt t="39448" x="6134100" y="6492875"/>
          <p14:tracePt t="39457" x="6151563" y="6510338"/>
          <p14:tracePt t="39461" x="6194425" y="6551613"/>
          <p14:tracePt t="39471" x="6219825" y="6561138"/>
          <p14:tracePt t="39478" x="6261100" y="6594475"/>
          <p14:tracePt t="39487" x="6278563" y="6602413"/>
          <p14:tracePt t="39493" x="6303963" y="6619875"/>
          <p14:tracePt t="39505" x="6338888" y="6637338"/>
          <p14:tracePt t="39510" x="6372225" y="6637338"/>
          <p14:tracePt t="39521" x="6380163" y="6637338"/>
          <p14:tracePt t="39525" x="6397625" y="6637338"/>
          <p14:tracePt t="39534" x="6423025" y="6637338"/>
          <p14:tracePt t="39541" x="6456363" y="6637338"/>
          <p14:tracePt t="39550" x="6473825" y="6619875"/>
          <p14:tracePt t="39558" x="6499225" y="6594475"/>
          <p14:tracePt t="39566" x="6524625" y="6577013"/>
          <p14:tracePt t="39573" x="6550025" y="6561138"/>
          <p14:tracePt t="39582" x="6575425" y="6535738"/>
          <p14:tracePt t="39591" x="6618288" y="6500813"/>
          <p14:tracePt t="39598" x="6661150" y="6475413"/>
          <p14:tracePt t="39607" x="6711950" y="6424613"/>
          <p14:tracePt t="39614" x="6754813" y="6391275"/>
          <p14:tracePt t="39622" x="6805613" y="6338888"/>
          <p14:tracePt t="39630" x="6856413" y="6297613"/>
          <p14:tracePt t="39638" x="6907213" y="6246813"/>
          <p14:tracePt t="39645" x="6958013" y="6194425"/>
          <p14:tracePt t="39654" x="6992938" y="6127750"/>
          <p14:tracePt t="39662" x="7034213" y="6059488"/>
          <p14:tracePt t="39672" x="7069138" y="5999163"/>
          <p14:tracePt t="39678" x="7102475" y="5940425"/>
          <p14:tracePt t="39687" x="7137400" y="5897563"/>
          <p14:tracePt t="39694" x="7162800" y="5854700"/>
          <p14:tracePt t="39703" x="7188200" y="5829300"/>
          <p14:tracePt t="39709" x="7196138" y="5813425"/>
          <p14:tracePt t="39720" x="7213600" y="5788025"/>
          <p14:tracePt t="39726" x="7229475" y="5770563"/>
          <p14:tracePt t="39741" x="7239000" y="5761038"/>
          <p14:tracePt t="39758" x="7246938" y="5745163"/>
          <p14:tracePt t="39773" x="7246938" y="5735638"/>
          <p14:tracePt t="39875" x="7246938" y="5727700"/>
          <p14:tracePt t="40019" x="7229475" y="5735638"/>
          <p14:tracePt t="40026" x="7229475" y="5745163"/>
          <p14:tracePt t="40036" x="7213600" y="5745163"/>
          <p14:tracePt t="40043" x="7170738" y="5761038"/>
          <p14:tracePt t="40051" x="7085013" y="5788025"/>
          <p14:tracePt t="40058" x="6992938" y="5813425"/>
          <p14:tracePt t="40065" x="6889750" y="5838825"/>
          <p14:tracePt t="40073" x="6788150" y="5872163"/>
          <p14:tracePt t="40081" x="6669088" y="5905500"/>
          <p14:tracePt t="40089" x="6559550" y="5922963"/>
          <p14:tracePt t="40097" x="6440488" y="5940425"/>
          <p14:tracePt t="40106" x="6338888" y="5948363"/>
          <p14:tracePt t="40113" x="6253163" y="5957888"/>
          <p14:tracePt t="40123" x="6159500" y="5957888"/>
          <p14:tracePt t="40129" x="6083300" y="5957888"/>
          <p14:tracePt t="40138" x="5997575" y="5957888"/>
          <p14:tracePt t="40146" x="5921375" y="5948363"/>
          <p14:tracePt t="40154" x="5837238" y="5932488"/>
          <p14:tracePt t="40161" x="5761038" y="5922963"/>
          <p14:tracePt t="40171" x="5675313" y="5905500"/>
          <p14:tracePt t="40177" x="5581650" y="5897563"/>
          <p14:tracePt t="40187" x="5505450" y="5889625"/>
          <p14:tracePt t="40193" x="5437188" y="5880100"/>
          <p14:tracePt t="40204" x="5368925" y="5880100"/>
          <p14:tracePt t="40209" x="5318125" y="5880100"/>
          <p14:tracePt t="40220" x="5284788" y="5880100"/>
          <p14:tracePt t="40225" x="5259388" y="5880100"/>
          <p14:tracePt t="40236" x="5249863" y="5880100"/>
          <p14:tracePt t="40241" x="5241925" y="5880100"/>
          <p14:tracePt t="40249" x="5224463" y="5897563"/>
          <p14:tracePt t="40257" x="5216525" y="5897563"/>
          <p14:tracePt t="40265" x="5208588" y="5905500"/>
          <p14:tracePt t="40272" x="5199063" y="5905500"/>
          <p14:tracePt t="40280" x="5191125" y="5915025"/>
          <p14:tracePt t="40386" x="5183188" y="5915025"/>
          <p14:tracePt t="40547" x="5165725" y="5915025"/>
          <p14:tracePt t="40562" x="5140325" y="5915025"/>
          <p14:tracePt t="40571" x="5106988" y="5915025"/>
          <p14:tracePt t="40578" x="5080000" y="5915025"/>
          <p14:tracePt t="40590" x="5021263" y="5915025"/>
          <p14:tracePt t="40594" x="4935538" y="5940425"/>
          <p14:tracePt t="40607" x="4851400" y="5948363"/>
          <p14:tracePt t="40610" x="4749800" y="5957888"/>
          <p14:tracePt t="40623" x="4656138" y="5965825"/>
          <p14:tracePt t="40627" x="4570413" y="5973763"/>
          <p14:tracePt t="40638" x="4503738" y="5973763"/>
          <p14:tracePt t="40642" x="4494213" y="5983288"/>
          <p14:tracePt t="40650" x="4486275" y="5983288"/>
          <p14:tracePt t="40738" x="4511675" y="5983288"/>
          <p14:tracePt t="40746" x="4545013" y="5983288"/>
          <p14:tracePt t="40754" x="4562475" y="5983288"/>
          <p14:tracePt t="40762" x="4595813" y="5983288"/>
          <p14:tracePt t="40772" x="4664075" y="5983288"/>
          <p14:tracePt t="40777" x="4740275" y="5983288"/>
          <p14:tracePt t="40787" x="4851400" y="5983288"/>
          <p14:tracePt t="40794" x="4978400" y="5983288"/>
          <p14:tracePt t="40806" x="5097463" y="5983288"/>
          <p14:tracePt t="40809" x="5224463" y="5983288"/>
          <p14:tracePt t="40821" x="5343525" y="5983288"/>
          <p14:tracePt t="40826" x="5472113" y="5983288"/>
          <p14:tracePt t="40837" x="5581650" y="5983288"/>
          <p14:tracePt t="40841" x="5683250" y="5983288"/>
          <p14:tracePt t="40850" x="5786438" y="5983288"/>
          <p14:tracePt t="40858" x="5880100" y="5983288"/>
          <p14:tracePt t="40866" x="5956300" y="5983288"/>
          <p14:tracePt t="40874" x="6024563" y="5983288"/>
          <p14:tracePt t="40890" x="6159500" y="5957888"/>
          <p14:tracePt t="40898" x="6227763" y="5957888"/>
          <p14:tracePt t="40906" x="6286500" y="5948363"/>
          <p14:tracePt t="40914" x="6346825" y="5948363"/>
          <p14:tracePt t="40923" x="6405563" y="5948363"/>
          <p14:tracePt t="40929" x="6448425" y="5940425"/>
          <p14:tracePt t="40938" x="6499225" y="5940425"/>
          <p14:tracePt t="40945" x="6542088" y="5940425"/>
          <p14:tracePt t="40955" x="6592888" y="5940425"/>
          <p14:tracePt t="40961" x="6635750" y="5940425"/>
          <p14:tracePt t="40971" x="6669088" y="5940425"/>
          <p14:tracePt t="40977" x="6694488" y="5940425"/>
          <p14:tracePt t="40987" x="6711950" y="5940425"/>
          <p14:tracePt t="40993" x="6745288" y="5973763"/>
          <p14:tracePt t="41003" x="6780213" y="5999163"/>
          <p14:tracePt t="41009" x="6797675" y="6034088"/>
          <p14:tracePt t="41019" x="6805613" y="6067425"/>
          <p14:tracePt t="41024" x="6848475" y="6110288"/>
          <p14:tracePt t="41032" x="6864350" y="6127750"/>
          <p14:tracePt t="41040" x="6881813" y="6143625"/>
          <p14:tracePt t="41048" x="6899275" y="6169025"/>
          <p14:tracePt t="41056" x="6915150" y="6186488"/>
          <p14:tracePt t="41064" x="6924675" y="6221413"/>
          <p14:tracePt t="41072" x="6932613" y="6246813"/>
          <p14:tracePt t="41080" x="6942138" y="6288088"/>
          <p14:tracePt t="41088" x="6958013" y="6323013"/>
          <p14:tracePt t="41096" x="6967538" y="6356350"/>
          <p14:tracePt t="41104" x="6975475" y="6391275"/>
          <p14:tracePt t="41112" x="6975475" y="6407150"/>
          <p14:tracePt t="41121" x="6983413" y="6432550"/>
          <p14:tracePt t="41128" x="7000875" y="6450013"/>
          <p14:tracePt t="41137" x="7008813" y="6467475"/>
          <p14:tracePt t="41144" x="7018338" y="6467475"/>
          <p14:tracePt t="41266" x="7008813" y="6467475"/>
          <p14:tracePt t="41274" x="7000875" y="6457950"/>
          <p14:tracePt t="41282" x="6975475" y="6457950"/>
          <p14:tracePt t="41290" x="6942138" y="6457950"/>
          <p14:tracePt t="41297" x="6873875" y="6457950"/>
          <p14:tracePt t="41305" x="6762750" y="6457950"/>
          <p14:tracePt t="41312" x="6592888" y="6457950"/>
          <p14:tracePt t="41321" x="6329363" y="6475413"/>
          <p14:tracePt t="41329" x="6024563" y="6510338"/>
          <p14:tracePt t="41337" x="5667375" y="6535738"/>
          <p14:tracePt t="41344" x="5310188" y="6602413"/>
          <p14:tracePt t="41354" x="4953000" y="6645275"/>
          <p14:tracePt t="41360" x="4621213" y="6680200"/>
          <p14:tracePt t="41370" x="4384675" y="6688138"/>
          <p14:tracePt t="41376" x="4197350" y="6696075"/>
          <p14:tracePt t="41387" x="4070350" y="6713538"/>
          <p14:tracePt t="41392" x="3976688" y="6713538"/>
          <p14:tracePt t="41403" x="3925888" y="6713538"/>
          <p14:tracePt t="41408" x="3873500" y="6713538"/>
          <p14:tracePt t="41419" x="3840163" y="6713538"/>
          <p14:tracePt t="41424" x="3806825" y="6713538"/>
          <p14:tracePt t="41435" x="3771900" y="6705600"/>
          <p14:tracePt t="41441" x="3721100" y="6696075"/>
          <p14:tracePt t="41449" x="3670300" y="6688138"/>
          <p14:tracePt t="41457" x="3611563" y="6662738"/>
          <p14:tracePt t="41465" x="3576638" y="6645275"/>
          <p14:tracePt t="41473" x="3543300" y="6627813"/>
          <p14:tracePt t="41481" x="3543300" y="6619875"/>
          <p14:tracePt t="41489" x="3543300" y="6594475"/>
          <p14:tracePt t="41497" x="3543300" y="6561138"/>
          <p14:tracePt t="41505" x="3543300" y="6535738"/>
          <p14:tracePt t="41512" x="3568700" y="6492875"/>
          <p14:tracePt t="41521" x="3611563" y="6432550"/>
          <p14:tracePt t="41528" x="3678238" y="6373813"/>
          <p14:tracePt t="41538" x="3763963" y="6297613"/>
          <p14:tracePt t="41545" x="3857625" y="6237288"/>
          <p14:tracePt t="41554" x="4002088" y="6169025"/>
          <p14:tracePt t="41561" x="4162425" y="6110288"/>
          <p14:tracePt t="41571" x="4349750" y="6067425"/>
          <p14:tracePt t="41576" x="4537075" y="6016625"/>
          <p14:tracePt t="41587" x="4732338" y="5973763"/>
          <p14:tracePt t="41593" x="4927600" y="5965825"/>
          <p14:tracePt t="41602" x="5165725" y="5948363"/>
          <p14:tracePt t="41609" x="5394325" y="5957888"/>
          <p14:tracePt t="41620" x="5641975" y="5983288"/>
          <p14:tracePt t="41624" x="5888038" y="6024563"/>
          <p14:tracePt t="41632" x="6057900" y="6049963"/>
          <p14:tracePt t="41640" x="6286500" y="6102350"/>
          <p14:tracePt t="41648" x="6473825" y="6153150"/>
          <p14:tracePt t="41656" x="6635750" y="6194425"/>
          <p14:tracePt t="41664" x="6754813" y="6237288"/>
          <p14:tracePt t="41672" x="6848475" y="6254750"/>
          <p14:tracePt t="41680" x="6915150" y="6272213"/>
          <p14:tracePt t="41689" x="6975475" y="6288088"/>
          <p14:tracePt t="41696" x="6983413" y="6288088"/>
          <p14:tracePt t="41705" x="6992938" y="6288088"/>
          <p14:tracePt t="41728" x="7000875" y="6288088"/>
          <p14:tracePt t="41739" x="7008813" y="6280150"/>
          <p14:tracePt t="41745" x="7034213" y="6262688"/>
          <p14:tracePt t="41754" x="7069138" y="6221413"/>
          <p14:tracePt t="41760" x="7094538" y="6194425"/>
          <p14:tracePt t="41770" x="7119938" y="6161088"/>
          <p14:tracePt t="41776" x="7137400" y="6153150"/>
          <p14:tracePt t="41787" x="7162800" y="6127750"/>
          <p14:tracePt t="41792" x="7196138" y="6110288"/>
          <p14:tracePt t="41803" x="7221538" y="6084888"/>
          <p14:tracePt t="41808" x="7256463" y="6059488"/>
          <p14:tracePt t="41819" x="7272338" y="6042025"/>
          <p14:tracePt t="41825" x="7307263" y="6016625"/>
          <p14:tracePt t="41833" x="7315200" y="5999163"/>
          <p14:tracePt t="41840" x="7348538" y="5965825"/>
          <p14:tracePt t="41849" x="7366000" y="5932488"/>
          <p14:tracePt t="41856" x="7391400" y="5905500"/>
          <p14:tracePt t="41865" x="7400925" y="5889625"/>
          <p14:tracePt t="41887" x="7485063" y="5795963"/>
          <p14:tracePt t="41889" x="7545388" y="5745163"/>
          <p14:tracePt t="41896" x="7612063" y="5676900"/>
          <p14:tracePt t="41904" x="7672388" y="5616575"/>
          <p14:tracePt t="41913" x="7731125" y="5540375"/>
          <p14:tracePt t="41921" x="7781925" y="5464175"/>
          <p14:tracePt t="41928" x="7824788" y="5380038"/>
          <p14:tracePt t="41937" x="7867650" y="5302250"/>
          <p14:tracePt t="41945" x="7893050" y="5218113"/>
          <p14:tracePt t="41954" x="7926388" y="5157788"/>
          <p14:tracePt t="41960" x="7935913" y="5073650"/>
          <p14:tracePt t="41971" x="7935913" y="4997450"/>
          <p14:tracePt t="41976" x="7910513" y="4911725"/>
          <p14:tracePt t="41987" x="7875588" y="4818063"/>
          <p14:tracePt t="41992" x="7832725" y="4733925"/>
          <p14:tracePt t="42003" x="7773988" y="4665663"/>
          <p14:tracePt t="42008" x="7740650" y="4589463"/>
          <p14:tracePt t="42020" x="7723188" y="4529138"/>
          <p14:tracePt t="42024" x="7715250" y="4495800"/>
          <p14:tracePt t="42032" x="7705725" y="4460875"/>
          <p14:tracePt t="42040" x="7705725" y="4410075"/>
          <p14:tracePt t="42048" x="7705725" y="4384675"/>
          <p14:tracePt t="42064" x="7697788" y="4368800"/>
          <p14:tracePt t="42073" x="7688263" y="4368800"/>
          <p14:tracePt t="42257" x="7672388" y="4376738"/>
          <p14:tracePt t="42265" x="7637463" y="4402138"/>
          <p14:tracePt t="42273" x="7612063" y="4419600"/>
          <p14:tracePt t="42281" x="7596188" y="4435475"/>
          <p14:tracePt t="42289" x="7586663" y="4435475"/>
          <p14:tracePt t="42321" x="7570788" y="4460875"/>
          <p14:tracePt t="42329" x="7553325" y="4478338"/>
          <p14:tracePt t="42338" x="7545388" y="4478338"/>
          <p14:tracePt t="42345" x="7535863" y="4486275"/>
          <p14:tracePt t="42361" x="7561263" y="4486275"/>
          <p14:tracePt t="42371" x="7578725" y="4478338"/>
          <p14:tracePt t="42377" x="7596188" y="4470400"/>
          <p14:tracePt t="42387" x="7604125" y="4460875"/>
          <p14:tracePt t="42752" x="7570788" y="4435475"/>
          <p14:tracePt t="42761" x="7570788" y="4427538"/>
          <p14:tracePt t="42769" x="7545388" y="4402138"/>
          <p14:tracePt t="42777" x="7502525" y="4376738"/>
          <p14:tracePt t="42787" x="7434263" y="4333875"/>
          <p14:tracePt t="42793" x="7366000" y="4283075"/>
          <p14:tracePt t="42802" x="7281863" y="4224338"/>
          <p14:tracePt t="42809" x="7221538" y="4171950"/>
          <p14:tracePt t="42819" x="7145338" y="4105275"/>
          <p14:tracePt t="42825" x="7069138" y="4044950"/>
          <p14:tracePt t="42836" x="6983413" y="3968750"/>
          <p14:tracePt t="42841" x="6899275" y="3908425"/>
          <p14:tracePt t="42849" x="6831013" y="3857625"/>
          <p14:tracePt t="42857" x="6754813" y="3798888"/>
          <p14:tracePt t="42865" x="6661150" y="3730625"/>
          <p14:tracePt t="42873" x="6567488" y="3687763"/>
          <p14:tracePt t="42886" x="6456363" y="3646488"/>
          <p14:tracePt t="42890" x="6354763" y="3603625"/>
          <p14:tracePt t="42903" x="6270625" y="3578225"/>
          <p14:tracePt t="42909" x="6210300" y="3552825"/>
          <p14:tracePt t="42919" x="6142038" y="3527425"/>
          <p14:tracePt t="42925" x="6091238" y="3492500"/>
          <p14:tracePt t="42935" x="6049963" y="3467100"/>
          <p14:tracePt t="42941" x="6049963" y="3459163"/>
          <p14:tracePt t="42951" x="6040438" y="3459163"/>
          <p14:tracePt t="42957" x="6032500" y="3449638"/>
          <p14:tracePt t="42981" x="6032500" y="3441700"/>
          <p14:tracePt t="42997" x="6032500" y="3433763"/>
          <p14:tracePt t="43005" x="6024563" y="3424238"/>
          <p14:tracePt t="43013" x="6024563" y="3416300"/>
          <p14:tracePt t="43021" x="6024563" y="3408363"/>
          <p14:tracePt t="43029" x="6024563" y="3398838"/>
          <p14:tracePt t="43037" x="6024563" y="3382963"/>
          <p14:tracePt t="43045" x="6024563" y="3365500"/>
          <p14:tracePt t="43054" x="6024563" y="3355975"/>
          <p14:tracePt t="43061" x="6024563" y="3322638"/>
          <p14:tracePt t="43071" x="6024563" y="3305175"/>
          <p14:tracePt t="43077" x="6024563" y="3279775"/>
          <p14:tracePt t="43086" x="6024563" y="3254375"/>
          <p14:tracePt t="43093" x="6024563" y="3228975"/>
          <p14:tracePt t="43103" x="6024563" y="3211513"/>
          <p14:tracePt t="43109" x="6015038" y="3186113"/>
          <p14:tracePt t="43119" x="6007100" y="3135313"/>
          <p14:tracePt t="43125" x="5997575" y="3076575"/>
          <p14:tracePt t="43133" x="5989638" y="3016250"/>
          <p14:tracePt t="43140" x="5972175" y="2940050"/>
          <p14:tracePt t="43148" x="5956300" y="2855913"/>
          <p14:tracePt t="43156" x="5930900" y="2752725"/>
          <p14:tracePt t="43164" x="5905500" y="2633663"/>
          <p14:tracePt t="43172" x="5880100" y="2506663"/>
          <p14:tracePt t="43180" x="5845175" y="2371725"/>
          <p14:tracePt t="43188" x="5794375" y="2209800"/>
          <p14:tracePt t="43196" x="5776913" y="2055813"/>
          <p14:tracePt t="43204" x="5743575" y="1903413"/>
          <p14:tracePt t="43212" x="5708650" y="1766888"/>
          <p14:tracePt t="43220" x="5692775" y="1614488"/>
          <p14:tracePt t="43228" x="5657850" y="1452563"/>
          <p14:tracePt t="43237" x="5624513" y="1317625"/>
          <p14:tracePt t="43244" x="5607050" y="1223963"/>
          <p14:tracePt t="43253" x="5591175" y="1130300"/>
          <p14:tracePt t="43260" x="5565775" y="1054100"/>
          <p14:tracePt t="43270" x="5548313" y="993775"/>
          <p14:tracePt t="43276" x="5522913" y="917575"/>
          <p14:tracePt t="43286" x="5505450" y="858838"/>
          <p14:tracePt t="43293" x="5497513" y="815975"/>
          <p14:tracePt t="43303" x="5497513" y="773113"/>
          <p14:tracePt t="43309" x="5487988" y="739775"/>
          <p14:tracePt t="43319" x="5480050" y="714375"/>
          <p14:tracePt t="43325" x="5480050" y="696913"/>
          <p14:tracePt t="43334" x="5480050" y="679450"/>
          <p14:tracePt t="43341" x="5480050" y="663575"/>
          <p14:tracePt t="43349" x="5480050" y="654050"/>
          <p14:tracePt t="43357" x="5472113" y="646113"/>
          <p14:tracePt t="43365" x="5472113" y="636588"/>
          <p14:tracePt t="43381" x="5472113" y="628650"/>
          <p14:tracePt t="43397" x="5472113" y="620713"/>
          <p14:tracePt t="43413" x="5472113" y="611188"/>
          <p14:tracePt t="43421" x="5472113" y="603250"/>
          <p14:tracePt t="43437" x="5472113" y="585788"/>
          <p14:tracePt t="43453" x="5472113" y="577850"/>
          <p14:tracePt t="43471" x="5472113" y="569913"/>
          <p14:tracePt t="43493" x="5472113" y="560388"/>
          <p14:tracePt t="43509" x="5472113" y="552450"/>
          <p14:tracePt t="43540" x="5472113" y="544513"/>
          <p14:tracePt t="43564" x="5480050" y="534988"/>
          <p14:tracePt t="43573" x="5487988" y="527050"/>
          <p14:tracePt t="43581" x="5497513" y="509588"/>
          <p14:tracePt t="43589" x="5505450" y="501650"/>
          <p14:tracePt t="43597" x="5513388" y="492125"/>
          <p14:tracePt t="43605" x="5522913" y="492125"/>
          <p14:tracePt t="43613" x="5530850" y="484188"/>
          <p14:tracePt t="43621" x="5530850" y="476250"/>
          <p14:tracePt t="43629" x="5565775" y="466725"/>
          <p14:tracePt t="43636" x="5599113" y="458788"/>
          <p14:tracePt t="43645" x="5624513" y="458788"/>
          <p14:tracePt t="43653" x="5649913" y="458788"/>
          <p14:tracePt t="43661" x="5667375" y="458788"/>
          <p14:tracePt t="43677" x="5675313" y="458788"/>
          <p14:tracePt t="43686" x="5675313" y="476250"/>
          <p14:tracePt t="43702" x="5675313" y="484188"/>
          <p14:tracePt t="43709" x="5675313" y="509588"/>
          <p14:tracePt t="43719" x="5667375" y="519113"/>
          <p14:tracePt t="43725" x="5649913" y="544513"/>
          <p14:tracePt t="43736" x="5649913" y="552450"/>
          <p14:tracePt t="43742" x="5632450" y="569913"/>
          <p14:tracePt t="43748" x="5607050" y="585788"/>
          <p14:tracePt t="43757" x="5591175" y="585788"/>
          <p14:tracePt t="43765" x="5556250" y="603250"/>
          <p14:tracePt t="43773" x="5530850" y="603250"/>
          <p14:tracePt t="43782" x="5513388" y="603250"/>
          <p14:tracePt t="43788" x="5487988" y="603250"/>
          <p14:tracePt t="43796" x="5454650" y="595313"/>
          <p14:tracePt t="43804" x="5437188" y="585788"/>
          <p14:tracePt t="43812" x="5429250" y="569913"/>
          <p14:tracePt t="43820" x="5421313" y="560388"/>
          <p14:tracePt t="43828" x="5421313" y="534988"/>
          <p14:tracePt t="43837" x="5421313" y="527050"/>
          <p14:tracePt t="43844" x="5421313" y="509588"/>
          <p14:tracePt t="43853" x="5421313" y="501650"/>
          <p14:tracePt t="43860" x="5437188" y="492125"/>
          <p14:tracePt t="43870" x="5437188" y="476250"/>
          <p14:tracePt t="43876" x="5454650" y="466725"/>
          <p14:tracePt t="43886" x="5454650" y="458788"/>
          <p14:tracePt t="43892" x="5472113" y="458788"/>
          <p14:tracePt t="43908" x="5497513" y="441325"/>
          <p14:tracePt t="43918" x="5530850" y="441325"/>
          <p14:tracePt t="43924" x="5548313" y="441325"/>
          <p14:tracePt t="43935" x="5581650" y="441325"/>
          <p14:tracePt t="43940" x="5632450" y="441325"/>
          <p14:tracePt t="43948" x="5683250" y="441325"/>
          <p14:tracePt t="43957" x="5743575" y="441325"/>
          <p14:tracePt t="43965" x="5794375" y="466725"/>
          <p14:tracePt t="43973" x="5811838" y="484188"/>
          <p14:tracePt t="43981" x="5827713" y="501650"/>
          <p14:tracePt t="43989" x="5837238" y="519113"/>
          <p14:tracePt t="43997" x="5837238" y="527050"/>
          <p14:tracePt t="44013" x="5837238" y="534988"/>
          <p14:tracePt t="44021" x="5837238" y="552450"/>
          <p14:tracePt t="44086" x="5827713" y="552450"/>
          <p14:tracePt t="44103" x="5819775" y="552450"/>
          <p14:tracePt t="44111" x="5802313" y="544513"/>
          <p14:tracePt t="44119" x="5786438" y="544513"/>
          <p14:tracePt t="44126" x="5768975" y="534988"/>
          <p14:tracePt t="44152" x="5761038" y="534988"/>
          <p14:tracePt t="44159" x="5751513" y="534988"/>
          <p14:tracePt t="44167" x="5735638" y="534988"/>
          <p14:tracePt t="44174" x="5708650" y="560388"/>
          <p14:tracePt t="44182" x="5692775" y="577850"/>
          <p14:tracePt t="44189" x="5667375" y="620713"/>
          <p14:tracePt t="44197" x="5641975" y="636588"/>
          <p14:tracePt t="44205" x="5607050" y="679450"/>
          <p14:tracePt t="44213" x="5573713" y="739775"/>
          <p14:tracePt t="44221" x="5530850" y="808038"/>
          <p14:tracePt t="44229" x="5472113" y="884238"/>
          <p14:tracePt t="44237" x="5421313" y="977900"/>
          <p14:tracePt t="44245" x="5368925" y="1054100"/>
          <p14:tracePt t="44255" x="5318125" y="1138238"/>
          <p14:tracePt t="44261" x="5267325" y="1223963"/>
          <p14:tracePt t="44270" x="5233988" y="1292225"/>
          <p14:tracePt t="44277" x="5199063" y="1343025"/>
          <p14:tracePt t="44287" x="5173663" y="1393825"/>
          <p14:tracePt t="44293" x="5148263" y="1436688"/>
          <p14:tracePt t="44303" x="5140325" y="1444625"/>
          <p14:tracePt t="44309" x="5122863" y="1462088"/>
          <p14:tracePt t="44319" x="5122863" y="1470025"/>
          <p14:tracePt t="44325" x="5114925" y="1477963"/>
          <p14:tracePt t="44511" x="5122863" y="1477963"/>
          <p14:tracePt t="44527" x="5140325" y="1470025"/>
          <p14:tracePt t="44548" x="5148263" y="1470025"/>
          <p14:tracePt t="44644" x="5157788" y="1470025"/>
          <p14:tracePt t="44653" x="5173663" y="1470025"/>
          <p14:tracePt t="44660" x="5191125" y="1470025"/>
          <p14:tracePt t="44669" x="5216525" y="1470025"/>
          <p14:tracePt t="44676" x="5241925" y="1477963"/>
          <p14:tracePt t="44686" x="5284788" y="1487488"/>
          <p14:tracePt t="44692" x="5335588" y="1495425"/>
          <p14:tracePt t="44702" x="5394325" y="1495425"/>
          <p14:tracePt t="44709" x="5472113" y="1495425"/>
          <p14:tracePt t="44718" x="5607050" y="1495425"/>
          <p14:tracePt t="44725" x="5837238" y="1495425"/>
          <p14:tracePt t="44737" x="6159500" y="1495425"/>
          <p14:tracePt t="44741" x="6575425" y="1495425"/>
          <p14:tracePt t="44752" x="7069138" y="1470025"/>
          <p14:tracePt t="44757" x="7502525" y="1452563"/>
          <p14:tracePt t="44765" x="7893050" y="1452563"/>
          <p14:tracePt t="44773" x="8199438" y="1452563"/>
          <p14:tracePt t="44781" x="8453438" y="1512888"/>
          <p14:tracePt t="44789" x="8648700" y="1622425"/>
          <p14:tracePt t="44797" x="8818563" y="1751013"/>
          <p14:tracePt t="44805" x="8912225" y="1911350"/>
          <p14:tracePt t="44813" x="8972550" y="2055813"/>
          <p14:tracePt t="44821" x="9013825" y="2217738"/>
          <p14:tracePt t="44828" x="9064625" y="2362200"/>
          <p14:tracePt t="44836" x="9107488" y="2524125"/>
          <p14:tracePt t="44845" x="9142413" y="2701925"/>
          <p14:tracePt t="44853" x="9193213" y="2863850"/>
          <p14:tracePt t="44861" x="9244013" y="3051175"/>
          <p14:tracePt t="44870" x="9294813" y="3254375"/>
          <p14:tracePt t="44886" x="9405938" y="3756025"/>
          <p14:tracePt t="44893" x="9447213" y="4044950"/>
          <p14:tracePt t="44902" x="9456738" y="4325938"/>
          <p14:tracePt t="44909" x="9472613" y="4605338"/>
          <p14:tracePt t="44918" x="9472613" y="4903788"/>
          <p14:tracePt t="44925" x="9456738" y="5218113"/>
          <p14:tracePt t="44935" x="9413875" y="5481638"/>
          <p14:tracePt t="44941" x="9337675" y="5735638"/>
          <p14:tracePt t="44949" x="9261475" y="5948363"/>
          <p14:tracePt t="44957" x="9183688" y="6118225"/>
          <p14:tracePt t="44965" x="9124950" y="6254750"/>
          <p14:tracePt t="44973" x="9056688" y="6348413"/>
          <p14:tracePt t="44981" x="8988425" y="6432550"/>
          <p14:tracePt t="44989" x="8904288" y="6510338"/>
          <p14:tracePt t="44997" x="8759825" y="6569075"/>
          <p14:tracePt t="45005" x="8572500" y="6645275"/>
          <p14:tracePt t="45013" x="8318500" y="6731000"/>
          <p14:tracePt t="45021" x="7977188" y="6799263"/>
          <p14:tracePt t="45029" x="7553325" y="6832600"/>
          <p14:tracePt t="45037" x="7094538" y="6840538"/>
          <p14:tracePt t="45045" x="6635750" y="6840538"/>
          <p14:tracePt t="45053" x="6194425" y="6840538"/>
          <p14:tracePt t="45061" x="5794375" y="6789738"/>
          <p14:tracePt t="45069" x="5386388" y="6705600"/>
          <p14:tracePt t="45077" x="5013325" y="6577013"/>
          <p14:tracePt t="45085" x="4714875" y="6424613"/>
          <p14:tracePt t="45093" x="4468813" y="6262688"/>
          <p14:tracePt t="45102" x="4248150" y="6059488"/>
          <p14:tracePt t="45109" x="4086225" y="5821363"/>
          <p14:tracePt t="45118" x="3951288" y="5557838"/>
          <p14:tracePt t="45125" x="3848100" y="5251450"/>
          <p14:tracePt t="45136" x="3756025" y="4886325"/>
          <p14:tracePt t="45141" x="3687763" y="4529138"/>
          <p14:tracePt t="45152" x="3652838" y="4130675"/>
          <p14:tracePt t="45157" x="3652838" y="3824288"/>
          <p14:tracePt t="45165" x="3695700" y="3535363"/>
          <p14:tracePt t="45173" x="3797300" y="3238500"/>
          <p14:tracePt t="45181" x="3951288" y="2940050"/>
          <p14:tracePt t="45189" x="4121150" y="2651125"/>
          <p14:tracePt t="45197" x="4341813" y="2387600"/>
          <p14:tracePt t="45205" x="4545013" y="2149475"/>
          <p14:tracePt t="45213" x="4765675" y="1938338"/>
          <p14:tracePt t="45221" x="5021263" y="1758950"/>
          <p14:tracePt t="45229" x="5276850" y="1614488"/>
          <p14:tracePt t="45236" x="5480050" y="1487488"/>
          <p14:tracePt t="45245" x="5675313" y="1385888"/>
          <p14:tracePt t="45254" x="5827713" y="1317625"/>
          <p14:tracePt t="45261" x="5930900" y="1266825"/>
          <p14:tracePt t="45270" x="6024563" y="1231900"/>
          <p14:tracePt t="45277" x="6091238" y="1216025"/>
          <p14:tracePt t="45293" x="6100763" y="1206500"/>
          <p14:tracePt t="45318" x="6108700" y="1206500"/>
          <p14:tracePt t="45334" x="6126163" y="1206500"/>
          <p14:tracePt t="45341" x="6126163" y="1216025"/>
          <p14:tracePt t="45352" x="6151563" y="1223963"/>
          <p14:tracePt t="45358" x="6167438" y="1231900"/>
          <p14:tracePt t="45365" x="6176963" y="1231900"/>
          <p14:tracePt t="45373" x="6210300" y="1241425"/>
          <p14:tracePt t="45380" x="6227763" y="1241425"/>
          <p14:tracePt t="45388" x="6253163" y="1241425"/>
          <p14:tracePt t="45396" x="6296025" y="1241425"/>
          <p14:tracePt t="45405" x="6329363" y="1241425"/>
          <p14:tracePt t="45412" x="6389688" y="1241425"/>
          <p14:tracePt t="45420" x="6430963" y="1241425"/>
          <p14:tracePt t="45428" x="6483350" y="1241425"/>
          <p14:tracePt t="45437" x="6524625" y="1231900"/>
          <p14:tracePt t="45444" x="6575425" y="1231900"/>
          <p14:tracePt t="45453" x="6618288" y="1231900"/>
          <p14:tracePt t="45460" x="6669088" y="1231900"/>
          <p14:tracePt t="45469" x="6678613" y="1231900"/>
          <p14:tracePt t="45476" x="6704013" y="1241425"/>
          <p14:tracePt t="45486" x="6737350" y="1249363"/>
          <p14:tracePt t="45492" x="6770688" y="1266825"/>
          <p14:tracePt t="45502" x="6797675" y="1266825"/>
          <p14:tracePt t="45509" x="6831013" y="1274763"/>
          <p14:tracePt t="45518" x="6881813" y="1292225"/>
          <p14:tracePt t="45524" x="6950075" y="1308100"/>
          <p14:tracePt t="45535" x="7043738" y="1343025"/>
          <p14:tracePt t="45541" x="7127875" y="1385888"/>
          <p14:tracePt t="45551" x="7196138" y="1419225"/>
          <p14:tracePt t="45557" x="7281863" y="1452563"/>
          <p14:tracePt t="45565" x="7340600" y="1470025"/>
          <p14:tracePt t="45572" x="7400925" y="1487488"/>
          <p14:tracePt t="45580" x="7459663" y="1504950"/>
          <p14:tracePt t="45588" x="7518400" y="1520825"/>
          <p14:tracePt t="45596" x="7578725" y="1538288"/>
          <p14:tracePt t="45605" x="7637463" y="1555750"/>
          <p14:tracePt t="45612" x="7697788" y="1563688"/>
          <p14:tracePt t="45620" x="7748588" y="1571625"/>
          <p14:tracePt t="45629" x="7791450" y="1571625"/>
          <p14:tracePt t="45636" x="7807325" y="1571625"/>
          <p14:tracePt t="45644" x="7816850" y="1581150"/>
          <p14:tracePt t="45653" x="7824788" y="1589088"/>
          <p14:tracePt t="45660" x="7832725" y="1589088"/>
          <p14:tracePt t="45676" x="7832725" y="1606550"/>
          <p14:tracePt t="45686" x="7832725" y="1631950"/>
          <p14:tracePt t="45692" x="7850188" y="1657350"/>
          <p14:tracePt t="45702" x="7859713" y="1665288"/>
          <p14:tracePt t="45708" x="7875588" y="1690688"/>
          <p14:tracePt t="45720" x="7910513" y="1708150"/>
          <p14:tracePt t="45725" x="7926388" y="1725613"/>
          <p14:tracePt t="45736" x="7969250" y="1741488"/>
          <p14:tracePt t="45741" x="7994650" y="1758950"/>
          <p14:tracePt t="45755" x="8004175" y="1766888"/>
          <p14:tracePt t="45757" x="8004175" y="1776413"/>
          <p14:tracePt t="45813" x="8012113" y="1776413"/>
          <p14:tracePt t="45830" x="8037513" y="1801813"/>
          <p14:tracePt t="45838" x="8054975" y="1801813"/>
          <p14:tracePt t="45846" x="8062913" y="1827213"/>
          <p14:tracePt t="45856" x="8080375" y="1827213"/>
          <p14:tracePt t="46002" x="8088313" y="1827213"/>
          <p14:tracePt t="46010" x="8096250" y="1827213"/>
          <p14:tracePt t="46020" x="8105775" y="1827213"/>
          <p14:tracePt t="46026" x="8113713" y="1827213"/>
          <p14:tracePt t="46038" x="8131175" y="1827213"/>
          <p14:tracePt t="46058" x="8139113" y="1827213"/>
          <p14:tracePt t="46090" x="8147050" y="1827213"/>
          <p14:tracePt t="46099" x="8156575" y="1827213"/>
          <p14:tracePt t="46123" x="8174038" y="1819275"/>
          <p14:tracePt t="46130" x="8181975" y="1819275"/>
          <p14:tracePt t="46140" x="8189913" y="1819275"/>
          <p14:tracePt t="46146" x="8207375" y="1809750"/>
          <p14:tracePt t="46157" x="8215313" y="1809750"/>
          <p14:tracePt t="46162" x="8215313" y="1801813"/>
          <p14:tracePt t="46173" x="8224838" y="1801813"/>
          <p14:tracePt t="46177" x="8240713" y="1801813"/>
          <p14:tracePt t="46186" x="8258175" y="1801813"/>
          <p14:tracePt t="46193" x="8266113" y="1801813"/>
          <p14:tracePt t="46203" x="8283575" y="1801813"/>
          <p14:tracePt t="46209" x="8301038" y="1819275"/>
          <p14:tracePt t="46219" x="8318500" y="1827213"/>
          <p14:tracePt t="46225" x="8326438" y="1835150"/>
          <p14:tracePt t="46236" x="8334375" y="1844675"/>
          <p14:tracePt t="46241" x="8351838" y="1852613"/>
          <p14:tracePt t="46251" x="8369300" y="1860550"/>
          <p14:tracePt t="46257" x="8377238" y="1870075"/>
          <p14:tracePt t="46265" x="8385175" y="1878013"/>
          <p14:tracePt t="46273" x="8385175" y="1885950"/>
          <p14:tracePt t="46289" x="8385175" y="1895475"/>
          <p14:tracePt t="46305" x="8377238" y="1911350"/>
          <p14:tracePt t="46321" x="8359775" y="1920875"/>
          <p14:tracePt t="46330" x="8343900" y="1920875"/>
          <p14:tracePt t="46337" x="8291513" y="1928813"/>
          <p14:tracePt t="46345" x="8250238" y="1928813"/>
          <p14:tracePt t="46354" x="8174038" y="1928813"/>
          <p14:tracePt t="46361" x="8054975" y="1928813"/>
          <p14:tracePt t="46370" x="7935913" y="1928813"/>
          <p14:tracePt t="46377" x="7799388" y="1928813"/>
          <p14:tracePt t="46386" x="7586663" y="1920875"/>
          <p14:tracePt t="46393" x="7366000" y="1895475"/>
          <p14:tracePt t="46403" x="7204075" y="1852613"/>
          <p14:tracePt t="46409" x="7018338" y="1784350"/>
          <p14:tracePt t="46419" x="6848475" y="1741488"/>
          <p14:tracePt t="46425" x="6745288" y="1690688"/>
          <p14:tracePt t="46436" x="6635750" y="1631950"/>
          <p14:tracePt t="46441" x="6542088" y="1581150"/>
          <p14:tracePt t="46452" x="6448425" y="1520825"/>
          <p14:tracePt t="46457" x="6364288" y="1452563"/>
          <p14:tracePt t="46465" x="6303963" y="1411288"/>
          <p14:tracePt t="46473" x="6245225" y="1360488"/>
          <p14:tracePt t="46481" x="6219825" y="1317625"/>
          <p14:tracePt t="46489" x="6194425" y="1282700"/>
          <p14:tracePt t="46497" x="6167438" y="1257300"/>
          <p14:tracePt t="46505" x="6151563" y="1216025"/>
          <p14:tracePt t="46513" x="6134100" y="1181100"/>
          <p14:tracePt t="46521" x="6116638" y="1147763"/>
          <p14:tracePt t="46529" x="6108700" y="1138238"/>
          <p14:tracePt t="46537" x="6108700" y="1130300"/>
          <p14:tracePt t="46603" x="6100763" y="1122363"/>
          <p14:tracePt t="46618" x="6091238" y="1130300"/>
          <p14:tracePt t="46625" x="6075363" y="1155700"/>
          <p14:tracePt t="46634" x="6024563" y="1216025"/>
          <p14:tracePt t="46641" x="5938838" y="1360488"/>
          <p14:tracePt t="46652" x="5786438" y="1631950"/>
          <p14:tracePt t="46657" x="5649913" y="1938338"/>
          <p14:tracePt t="46667" x="5462588" y="2319338"/>
          <p14:tracePt t="46673" x="5259388" y="2744788"/>
          <p14:tracePt t="46681" x="5072063" y="3170238"/>
          <p14:tracePt t="46689" x="4910138" y="3568700"/>
          <p14:tracePt t="46697" x="4749800" y="3925888"/>
          <p14:tracePt t="46705" x="4630738" y="4189413"/>
          <p14:tracePt t="46713" x="4545013" y="4368800"/>
          <p14:tracePt t="46720" x="4486275" y="4460875"/>
          <p14:tracePt t="46728" x="4476750" y="4470400"/>
          <p14:tracePt t="46736" x="4476750" y="4478338"/>
          <p14:tracePt t="46776" x="4443413" y="4478338"/>
          <p14:tracePt t="46785" x="4425950" y="4478338"/>
          <p14:tracePt t="46793" x="4392613" y="4478338"/>
          <p14:tracePt t="46802" x="4332288" y="4486275"/>
          <p14:tracePt t="46809" x="4291013" y="4495800"/>
          <p14:tracePt t="46818" x="4265613" y="4503738"/>
          <p14:tracePt t="46825" x="4256088" y="4503738"/>
          <p14:tracePt t="46835" x="4248150" y="4503738"/>
          <p14:tracePt t="46841" x="4240213" y="4503738"/>
          <p14:tracePt t="46865" x="4240213" y="4495800"/>
          <p14:tracePt t="46873" x="4240213" y="4452938"/>
          <p14:tracePt t="46881" x="4240213" y="4435475"/>
          <p14:tracePt t="46903" x="4291013" y="4316413"/>
          <p14:tracePt t="46905" x="4316413" y="4214813"/>
          <p14:tracePt t="46913" x="4349750" y="4113213"/>
          <p14:tracePt t="46921" x="4384675" y="3994150"/>
          <p14:tracePt t="46929" x="4418013" y="3857625"/>
          <p14:tracePt t="46937" x="4460875" y="3697288"/>
          <p14:tracePt t="46945" x="4537075" y="3502025"/>
          <p14:tracePt t="46954" x="4621213" y="3305175"/>
          <p14:tracePt t="46961" x="4714875" y="3067050"/>
          <p14:tracePt t="46971" x="4833938" y="2805113"/>
          <p14:tracePt t="46977" x="4970463" y="2516188"/>
          <p14:tracePt t="46987" x="5122863" y="2227263"/>
          <p14:tracePt t="46993" x="5241925" y="1979613"/>
          <p14:tracePt t="47003" x="5353050" y="1758950"/>
          <p14:tracePt t="47009" x="5446713" y="1546225"/>
          <p14:tracePt t="47019" x="5530850" y="1368425"/>
          <p14:tracePt t="47025" x="5607050" y="1198563"/>
          <p14:tracePt t="47035" x="5641975" y="1036638"/>
          <p14:tracePt t="47041" x="5657850" y="909638"/>
          <p14:tracePt t="47051" x="5667375" y="790575"/>
          <p14:tracePt t="47057" x="5675313" y="704850"/>
          <p14:tracePt t="47067" x="5683250" y="646113"/>
          <p14:tracePt t="47073" x="5683250" y="628650"/>
          <p14:tracePt t="47147" x="5683250" y="620713"/>
          <p14:tracePt t="47259" x="5675313" y="628650"/>
          <p14:tracePt t="47268" x="5657850" y="636588"/>
          <p14:tracePt t="47275" x="5624513" y="646113"/>
          <p14:tracePt t="47282" x="5591175" y="654050"/>
          <p14:tracePt t="47290" x="5565775" y="663575"/>
          <p14:tracePt t="47298" x="5522913" y="679450"/>
          <p14:tracePt t="47305" x="5454650" y="696913"/>
          <p14:tracePt t="47313" x="5368925" y="722313"/>
          <p14:tracePt t="47324" x="5259388" y="739775"/>
          <p14:tracePt t="47329" x="5140325" y="747713"/>
          <p14:tracePt t="47339" x="5029200" y="765175"/>
          <p14:tracePt t="47345" x="4935538" y="765175"/>
          <p14:tracePt t="47355" x="4884738" y="765175"/>
          <p14:tracePt t="47361" x="4833938" y="765175"/>
          <p14:tracePt t="47393" x="4826000" y="765175"/>
          <p14:tracePt t="47402" x="4826000" y="755650"/>
          <p14:tracePt t="47409" x="4833938" y="747713"/>
          <p14:tracePt t="47419" x="4843463" y="739775"/>
          <p14:tracePt t="47425" x="4884738" y="722313"/>
          <p14:tracePt t="47436" x="4902200" y="722313"/>
          <p14:tracePt t="47441" x="4919663" y="722313"/>
          <p14:tracePt t="47451" x="4953000" y="722313"/>
          <p14:tracePt t="47457" x="4987925" y="722313"/>
          <p14:tracePt t="47467" x="4995863" y="722313"/>
          <p14:tracePt t="47473" x="5029200" y="722313"/>
          <p14:tracePt t="47481" x="5046663" y="722313"/>
          <p14:tracePt t="47489" x="5072063" y="722313"/>
          <p14:tracePt t="47497" x="5089525" y="722313"/>
          <p14:tracePt t="47513" x="5106988" y="722313"/>
          <p14:tracePt t="47521" x="5114925" y="730250"/>
          <p14:tracePt t="47529" x="5122863" y="730250"/>
          <p14:tracePt t="47537" x="5132388" y="739775"/>
          <p14:tracePt t="47546" x="5157788" y="755650"/>
          <p14:tracePt t="47553" x="5183188" y="765175"/>
          <p14:tracePt t="47561" x="5199063" y="765175"/>
          <p14:tracePt t="47570" x="5224463" y="773113"/>
          <p14:tracePt t="47577" x="5276850" y="781050"/>
          <p14:tracePt t="47586" x="5335588" y="790575"/>
          <p14:tracePt t="47593" x="5394325" y="790575"/>
          <p14:tracePt t="47603" x="5437188" y="790575"/>
          <p14:tracePt t="47609" x="5487988" y="790575"/>
          <p14:tracePt t="47619" x="5522913" y="790575"/>
          <p14:tracePt t="47625" x="5556250" y="790575"/>
          <p14:tracePt t="47634" x="5581650" y="790575"/>
          <p14:tracePt t="47641" x="5607050" y="790575"/>
          <p14:tracePt t="47657" x="5632450" y="798513"/>
          <p14:tracePt t="47669" x="5641975" y="798513"/>
          <p14:tracePt t="47673" x="5675313" y="808038"/>
          <p14:tracePt t="47681" x="5700713" y="808038"/>
          <p14:tracePt t="47689" x="5726113" y="815975"/>
          <p14:tracePt t="47697" x="5751513" y="815975"/>
          <p14:tracePt t="47705" x="5776913" y="815975"/>
          <p14:tracePt t="47713" x="5802313" y="823913"/>
          <p14:tracePt t="47721" x="5811838" y="823913"/>
          <p14:tracePt t="47729" x="5819775" y="823913"/>
          <p14:tracePt t="47737" x="5827713" y="823913"/>
          <p14:tracePt t="47963" x="5845175" y="833438"/>
          <p14:tracePt t="47971" x="5853113" y="849313"/>
          <p14:tracePt t="47978" x="5870575" y="874713"/>
          <p14:tracePt t="47989" x="5913438" y="942975"/>
          <p14:tracePt t="47994" x="5981700" y="1028700"/>
          <p14:tracePt t="48004" x="6057900" y="1122363"/>
          <p14:tracePt t="48011" x="6151563" y="1266825"/>
          <p14:tracePt t="48021" x="6303963" y="1419225"/>
          <p14:tracePt t="48026" x="6524625" y="1622425"/>
          <p14:tracePt t="48038" x="6780213" y="1819275"/>
          <p14:tracePt t="48042" x="7102475" y="2030413"/>
          <p14:tracePt t="48052" x="7442200" y="2243138"/>
          <p14:tracePt t="48058" x="7807325" y="2455863"/>
          <p14:tracePt t="48068" x="8105775" y="2643188"/>
          <p14:tracePt t="48073" x="8359775" y="2820988"/>
          <p14:tracePt t="48082" x="8572500" y="2982913"/>
          <p14:tracePt t="48089" x="8750300" y="3144838"/>
          <p14:tracePt t="48098" x="8904288" y="3297238"/>
          <p14:tracePt t="48105" x="9031288" y="3424238"/>
          <p14:tracePt t="48114" x="9167813" y="3560763"/>
          <p14:tracePt t="48123" x="9286875" y="3705225"/>
          <p14:tracePt t="48130" x="9380538" y="3806825"/>
          <p14:tracePt t="48139" x="9456738" y="3925888"/>
          <p14:tracePt t="48146" x="9507538" y="4019550"/>
          <p14:tracePt t="48156" x="9550400" y="4138613"/>
          <p14:tracePt t="48161" x="9601200" y="4232275"/>
          <p14:tracePt t="48171" x="9626600" y="4316413"/>
          <p14:tracePt t="48177" x="9652000" y="4384675"/>
          <p14:tracePt t="48187" x="9685338" y="4460875"/>
          <p14:tracePt t="48193" x="9702800" y="4521200"/>
          <p14:tracePt t="48203" x="9710738" y="4572000"/>
          <p14:tracePt t="48209" x="9728200" y="4605338"/>
          <p14:tracePt t="48219" x="9736138" y="4614863"/>
          <p14:tracePt t="48225" x="9736138" y="4630738"/>
          <p14:tracePt t="48234" x="9745663" y="4648200"/>
          <p14:tracePt t="48252" x="9753600" y="4665663"/>
          <p14:tracePt t="48257" x="9761538" y="4665663"/>
          <p14:tracePt t="48281" x="9771063" y="4673600"/>
          <p14:tracePt t="48651" x="9753600" y="4657725"/>
          <p14:tracePt t="48658" x="9753600" y="4648200"/>
          <p14:tracePt t="48668" x="9642475" y="4572000"/>
          <p14:tracePt t="48672" x="9498013" y="4478338"/>
          <p14:tracePt t="48681" x="9380538" y="4394200"/>
          <p14:tracePt t="48689" x="9294813" y="4316413"/>
          <p14:tracePt t="48697" x="9226550" y="4240213"/>
          <p14:tracePt t="48704" x="9183688" y="4171950"/>
          <p14:tracePt t="48712" x="9150350" y="4095750"/>
          <p14:tracePt t="48720" x="9099550" y="4011613"/>
          <p14:tracePt t="48728" x="9064625" y="3951288"/>
          <p14:tracePt t="48737" x="9031288" y="3883025"/>
          <p14:tracePt t="48745" x="8980488" y="3790950"/>
          <p14:tracePt t="48754" x="8947150" y="3679825"/>
          <p14:tracePt t="48762" x="8921750" y="3619500"/>
          <p14:tracePt t="48772" x="8894763" y="3568700"/>
          <p14:tracePt t="48794" x="8853488" y="3527425"/>
          <p14:tracePt t="48804" x="8843963" y="3527425"/>
          <p14:tracePt t="48809" x="8828088" y="3509963"/>
          <p14:tracePt t="48826" x="8818563" y="3509963"/>
          <p14:tracePt t="48976" x="8836025" y="3517900"/>
          <p14:tracePt t="48992" x="8853488" y="3517900"/>
          <p14:tracePt t="49001" x="8869363" y="3535363"/>
          <p14:tracePt t="49008" x="8878888" y="3543300"/>
          <p14:tracePt t="49017" x="8904288" y="3568700"/>
          <p14:tracePt t="49024" x="8904288" y="3586163"/>
          <p14:tracePt t="49035" x="8921750" y="3611563"/>
          <p14:tracePt t="49040" x="8929688" y="3619500"/>
          <p14:tracePt t="49215" x="8937625" y="3619500"/>
          <p14:tracePt t="49238" x="8937625" y="3603625"/>
          <p14:tracePt t="49246" x="8912225" y="3586163"/>
          <p14:tracePt t="49256" x="8869363" y="3568700"/>
          <p14:tracePt t="49262" x="8828088" y="3543300"/>
          <p14:tracePt t="49272" x="8793163" y="3535363"/>
          <p14:tracePt t="49277" x="8742363" y="3517900"/>
          <p14:tracePt t="49288" x="8709025" y="3502025"/>
          <p14:tracePt t="49293" x="8666163" y="3475038"/>
          <p14:tracePt t="49303" x="8623300" y="3449638"/>
          <p14:tracePt t="49309" x="8597900" y="3441700"/>
          <p14:tracePt t="49320" x="8589963" y="3433763"/>
          <p14:tracePt t="49326" x="8589963" y="3424238"/>
          <p14:tracePt t="49337" x="8572500" y="3408363"/>
          <p14:tracePt t="49352" x="8555038" y="3382963"/>
          <p14:tracePt t="49358" x="8547100" y="3373438"/>
          <p14:tracePt t="49368" x="8529638" y="3348038"/>
          <p14:tracePt t="49373" x="8529638" y="3314700"/>
          <p14:tracePt t="49382" x="8521700" y="3289300"/>
          <p14:tracePt t="49389" x="8504238" y="3263900"/>
          <p14:tracePt t="49398" x="8470900" y="3221038"/>
          <p14:tracePt t="49407" x="8462963" y="3195638"/>
          <p14:tracePt t="49413" x="8445500" y="3152775"/>
          <p14:tracePt t="49421" x="8428038" y="3135313"/>
          <p14:tracePt t="49430" x="8428038" y="3101975"/>
          <p14:tracePt t="49439" x="8410575" y="3059113"/>
          <p14:tracePt t="49446" x="8402638" y="3051175"/>
          <p14:tracePt t="49455" x="8402638" y="3033713"/>
          <p14:tracePt t="49461" x="8402638" y="3016250"/>
          <p14:tracePt t="49471" x="8402638" y="3000375"/>
          <p14:tracePt t="49478" x="8394700" y="2990850"/>
          <p14:tracePt t="49494" x="8394700" y="2982913"/>
          <p14:tracePt t="49519" x="8394700" y="2974975"/>
          <p14:tracePt t="49536" x="8394700" y="2965450"/>
          <p14:tracePt t="49599" x="8385175" y="2965450"/>
          <p14:tracePt t="49606" x="8377238" y="2965450"/>
          <p14:tracePt t="49615" x="8369300" y="2982913"/>
          <p14:tracePt t="49623" x="8359775" y="3008313"/>
          <p14:tracePt t="49630" x="8351838" y="3025775"/>
          <p14:tracePt t="49638" x="8326438" y="3067050"/>
          <p14:tracePt t="49645" x="8283575" y="3144838"/>
          <p14:tracePt t="49654" x="8207375" y="3246438"/>
          <p14:tracePt t="49661" x="8113713" y="3348038"/>
          <p14:tracePt t="49671" x="7986713" y="3467100"/>
          <p14:tracePt t="49677" x="7816850" y="3594100"/>
          <p14:tracePt t="49686" x="7612063" y="3713163"/>
          <p14:tracePt t="49693" x="7391400" y="3824288"/>
          <p14:tracePt t="49703" x="7170738" y="3917950"/>
          <p14:tracePt t="49709" x="6958013" y="4002088"/>
          <p14:tracePt t="49719" x="6770688" y="4052888"/>
          <p14:tracePt t="49724" x="6600825" y="4070350"/>
          <p14:tracePt t="49734" x="6448425" y="4095750"/>
          <p14:tracePt t="49740" x="6311900" y="4113213"/>
          <p14:tracePt t="49750" x="6210300" y="4121150"/>
          <p14:tracePt t="49757" x="6142038" y="4138613"/>
          <p14:tracePt t="49765" x="6075363" y="4146550"/>
          <p14:tracePt t="49772" x="6024563" y="4156075"/>
          <p14:tracePt t="49780" x="5989638" y="4156075"/>
          <p14:tracePt t="49788" x="5956300" y="4164013"/>
          <p14:tracePt t="49796" x="5930900" y="4164013"/>
          <p14:tracePt t="49804" x="5905500" y="4164013"/>
          <p14:tracePt t="49812" x="5895975" y="4164013"/>
          <p14:tracePt t="49820" x="5880100" y="4164013"/>
          <p14:tracePt t="49828" x="5880100" y="4171950"/>
          <p14:tracePt t="49836" x="5870575" y="4171950"/>
          <p14:tracePt t="49852" x="5862638" y="4171950"/>
          <p14:tracePt t="49860" x="5853113" y="4171950"/>
          <p14:tracePt t="49868" x="5845175" y="4189413"/>
          <p14:tracePt t="49876" x="5837238" y="4189413"/>
          <p14:tracePt t="49885" x="5827713" y="4197350"/>
          <p14:tracePt t="49902" x="5819775" y="4206875"/>
          <p14:tracePt t="49908" x="5794375" y="4224338"/>
          <p14:tracePt t="49918" x="5786438" y="4232275"/>
          <p14:tracePt t="49925" x="5776913" y="4240213"/>
          <p14:tracePt t="49935" x="5776913" y="4249738"/>
          <p14:tracePt t="49941" x="5768975" y="4257675"/>
          <p14:tracePt t="50045" x="5761038" y="4265613"/>
          <p14:tracePt t="50061" x="5751513" y="4257675"/>
          <p14:tracePt t="50069" x="5743575" y="4232275"/>
          <p14:tracePt t="50077" x="5726113" y="4214813"/>
          <p14:tracePt t="50085" x="5718175" y="4181475"/>
          <p14:tracePt t="50093" x="5700713" y="4138613"/>
          <p14:tracePt t="50103" x="5700713" y="4113213"/>
          <p14:tracePt t="50109" x="5700713" y="4087813"/>
          <p14:tracePt t="50119" x="5675313" y="4037013"/>
          <p14:tracePt t="50125" x="5657850" y="3986213"/>
          <p14:tracePt t="50134" x="5641975" y="3925888"/>
          <p14:tracePt t="50141" x="5632450" y="3849688"/>
          <p14:tracePt t="50151" x="5599113" y="3756025"/>
          <p14:tracePt t="50157" x="5581650" y="3687763"/>
          <p14:tracePt t="50168" x="5573713" y="3603625"/>
          <p14:tracePt t="50173" x="5565775" y="3527425"/>
          <p14:tracePt t="50182" x="5556250" y="3441700"/>
          <p14:tracePt t="50189" x="5556250" y="3365500"/>
          <p14:tracePt t="50197" x="5556250" y="3297238"/>
          <p14:tracePt t="50205" x="5556250" y="3228975"/>
          <p14:tracePt t="50213" x="5556250" y="3160713"/>
          <p14:tracePt t="50221" x="5556250" y="3101975"/>
          <p14:tracePt t="50229" x="5556250" y="3059113"/>
          <p14:tracePt t="50237" x="5556250" y="3025775"/>
          <p14:tracePt t="50245" x="5556250" y="2990850"/>
          <p14:tracePt t="50253" x="5556250" y="2957513"/>
          <p14:tracePt t="50261" x="5556250" y="2932113"/>
          <p14:tracePt t="50269" x="5556250" y="2906713"/>
          <p14:tracePt t="50277" x="5556250" y="2881313"/>
          <p14:tracePt t="50285" x="5556250" y="2855913"/>
          <p14:tracePt t="50293" x="5556250" y="2830513"/>
          <p14:tracePt t="50302" x="5556250" y="2820988"/>
          <p14:tracePt t="50309" x="5556250" y="2805113"/>
          <p14:tracePt t="50318" x="5556250" y="2795588"/>
          <p14:tracePt t="50325" x="5556250" y="2770188"/>
          <p14:tracePt t="50334" x="5556250" y="2752725"/>
          <p14:tracePt t="50341" x="5556250" y="2744788"/>
          <p14:tracePt t="50351" x="5556250" y="2727325"/>
          <p14:tracePt t="50357" x="5538788" y="2711450"/>
          <p14:tracePt t="50367" x="5538788" y="2686050"/>
          <p14:tracePt t="50373" x="5538788" y="2668588"/>
          <p14:tracePt t="50384" x="5538788" y="2643188"/>
          <p14:tracePt t="50389" x="5538788" y="2625725"/>
          <p14:tracePt t="50397" x="5538788" y="2600325"/>
          <p14:tracePt t="50405" x="5538788" y="2582863"/>
          <p14:tracePt t="50421" x="5538788" y="2574925"/>
          <p14:tracePt t="50429" x="5538788" y="2566988"/>
          <p14:tracePt t="50502" x="5513388" y="2582863"/>
          <p14:tracePt t="50510" x="5505450" y="2600325"/>
          <p14:tracePt t="50519" x="5462588" y="2633663"/>
          <p14:tracePt t="50528" x="5446713" y="2651125"/>
          <p14:tracePt t="50537" x="5403850" y="2693988"/>
          <p14:tracePt t="50543" x="5343525" y="2736850"/>
          <p14:tracePt t="50554" x="5302250" y="2778125"/>
          <p14:tracePt t="50558" x="5249863" y="2813050"/>
          <p14:tracePt t="50571" x="5191125" y="2838450"/>
          <p14:tracePt t="50576" x="5140325" y="2855913"/>
          <p14:tracePt t="50585" x="5089525" y="2871788"/>
          <p14:tracePt t="50589" x="5064125" y="2881313"/>
          <p14:tracePt t="50598" x="5054600" y="2881313"/>
          <p14:tracePt t="50605" x="5046663" y="2889250"/>
          <p14:tracePt t="50766" x="5046663" y="2897188"/>
          <p14:tracePt t="50781" x="5046663" y="2914650"/>
          <p14:tracePt t="50789" x="5046663" y="2940050"/>
          <p14:tracePt t="50797" x="5046663" y="2965450"/>
          <p14:tracePt t="50805" x="5046663" y="3008313"/>
          <p14:tracePt t="50813" x="5054600" y="3067050"/>
          <p14:tracePt t="50821" x="5072063" y="3160713"/>
          <p14:tracePt t="50829" x="5097463" y="3271838"/>
          <p14:tracePt t="50837" x="5106988" y="3433763"/>
          <p14:tracePt t="50845" x="5106988" y="3594100"/>
          <p14:tracePt t="50853" x="5089525" y="3748088"/>
          <p14:tracePt t="50861" x="5072063" y="3875088"/>
          <p14:tracePt t="50869" x="5054600" y="3994150"/>
          <p14:tracePt t="50886" x="5038725" y="4095750"/>
          <p14:tracePt t="50893" x="5029200" y="4130675"/>
          <p14:tracePt t="50902" x="5021263" y="4171950"/>
          <p14:tracePt t="50909" x="5021263" y="4181475"/>
          <p14:tracePt t="50919" x="5013325" y="4197350"/>
          <p14:tracePt t="50924" x="5013325" y="4206875"/>
          <p14:tracePt t="50935" x="5013325" y="4224338"/>
          <p14:tracePt t="50941" x="5003800" y="4232275"/>
          <p14:tracePt t="50952" x="5003800" y="4249738"/>
          <p14:tracePt t="50957" x="5003800" y="4265613"/>
          <p14:tracePt t="50973" x="5003800" y="4283075"/>
          <p14:tracePt t="50984" x="5013325" y="4291013"/>
          <p14:tracePt t="51068" x="5038725" y="4291013"/>
          <p14:tracePt t="51076" x="5064125" y="4291013"/>
          <p14:tracePt t="51085" x="5080000" y="4291013"/>
          <p14:tracePt t="51093" x="5114925" y="4291013"/>
          <p14:tracePt t="51101" x="5173663" y="4291013"/>
          <p14:tracePt t="51109" x="5233988" y="4291013"/>
          <p14:tracePt t="51118" x="5302250" y="4308475"/>
          <p14:tracePt t="51125" x="5403850" y="4325938"/>
          <p14:tracePt t="51134" x="5556250" y="4359275"/>
          <p14:tracePt t="51140" x="5683250" y="4376738"/>
          <p14:tracePt t="51151" x="5811838" y="4402138"/>
          <p14:tracePt t="51157" x="5930900" y="4419600"/>
          <p14:tracePt t="51167" x="6032500" y="4435475"/>
          <p14:tracePt t="51172" x="6108700" y="4445000"/>
          <p14:tracePt t="51184" x="6194425" y="4460875"/>
          <p14:tracePt t="51189" x="6261100" y="4470400"/>
          <p14:tracePt t="51197" x="6311900" y="4478338"/>
          <p14:tracePt t="51205" x="6321425" y="4478338"/>
          <p14:tracePt t="51343" x="6329363" y="4478338"/>
          <p14:tracePt t="51375" x="6354763" y="4452938"/>
          <p14:tracePt t="51384" x="6380163" y="4410075"/>
          <p14:tracePt t="51389" x="6397625" y="4384675"/>
          <p14:tracePt t="51397" x="6423025" y="4351338"/>
          <p14:tracePt t="51405" x="6456363" y="4325938"/>
          <p14:tracePt t="51413" x="6473825" y="4308475"/>
          <p14:tracePt t="51421" x="6508750" y="4283075"/>
          <p14:tracePt t="51429" x="6550025" y="4257675"/>
          <p14:tracePt t="51436" x="6600825" y="4232275"/>
          <p14:tracePt t="51445" x="6653213" y="4206875"/>
          <p14:tracePt t="51452" x="6711950" y="4181475"/>
          <p14:tracePt t="51461" x="6762750" y="4156075"/>
          <p14:tracePt t="51468" x="6805613" y="4138613"/>
          <p14:tracePt t="51477" x="6856413" y="4113213"/>
          <p14:tracePt t="51486" x="6915150" y="4095750"/>
          <p14:tracePt t="51493" x="6958013" y="4079875"/>
          <p14:tracePt t="51502" x="6992938" y="4070350"/>
          <p14:tracePt t="51509" x="7034213" y="4062413"/>
          <p14:tracePt t="51518" x="7059613" y="4052888"/>
          <p14:tracePt t="51525" x="7085013" y="4044950"/>
          <p14:tracePt t="51534" x="7094538" y="4037013"/>
          <p14:tracePt t="51541" x="7102475" y="4027488"/>
          <p14:tracePt t="51566" x="7112000" y="4027488"/>
          <p14:tracePt t="51581" x="7119938" y="4019550"/>
          <p14:tracePt t="51597" x="7127875" y="4011613"/>
          <p14:tracePt t="51605" x="7127875" y="4002088"/>
          <p14:tracePt t="51613" x="7137400" y="4002088"/>
          <p14:tracePt t="51621" x="7145338" y="3994150"/>
          <p14:tracePt t="51794" x="7137400" y="3986213"/>
          <p14:tracePt t="51801" x="7112000" y="3976688"/>
          <p14:tracePt t="51804" x="7094538" y="3976688"/>
          <p14:tracePt t="51813" x="7059613" y="3960813"/>
          <p14:tracePt t="51821" x="7008813" y="3935413"/>
          <p14:tracePt t="51829" x="6950075" y="3908425"/>
          <p14:tracePt t="51837" x="6873875" y="3883025"/>
          <p14:tracePt t="51845" x="6805613" y="3857625"/>
          <p14:tracePt t="51853" x="6719888" y="3824288"/>
          <p14:tracePt t="51861" x="6643688" y="3790950"/>
          <p14:tracePt t="51868" x="6584950" y="3773488"/>
          <p14:tracePt t="51887" x="6456363" y="3697288"/>
          <p14:tracePt t="51893" x="6405563" y="3662363"/>
          <p14:tracePt t="51902" x="6354763" y="3629025"/>
          <p14:tracePt t="51909" x="6311900" y="3594100"/>
          <p14:tracePt t="51918" x="6261100" y="3560763"/>
          <p14:tracePt t="51924" x="6210300" y="3527425"/>
          <p14:tracePt t="51934" x="6167438" y="3492500"/>
          <p14:tracePt t="51941" x="6142038" y="3475038"/>
          <p14:tracePt t="51951" x="6108700" y="3441700"/>
          <p14:tracePt t="51957" x="6065838" y="3408363"/>
          <p14:tracePt t="51967" x="6040438" y="3382963"/>
          <p14:tracePt t="51973" x="6024563" y="3355975"/>
          <p14:tracePt t="51984" x="5989638" y="3330575"/>
          <p14:tracePt t="51989" x="5956300" y="3305175"/>
          <p14:tracePt t="51997" x="5921375" y="3271838"/>
          <p14:tracePt t="52005" x="5880100" y="3238500"/>
          <p14:tracePt t="52013" x="5837238" y="3211513"/>
          <p14:tracePt t="52021" x="5802313" y="3178175"/>
          <p14:tracePt t="52029" x="5776913" y="3152775"/>
          <p14:tracePt t="52037" x="5761038" y="3135313"/>
          <p14:tracePt t="52045" x="5726113" y="3109913"/>
          <p14:tracePt t="52053" x="5700713" y="3094038"/>
          <p14:tracePt t="52061" x="5683250" y="3076575"/>
          <p14:tracePt t="52068" x="5667375" y="3051175"/>
          <p14:tracePt t="52077" x="5641975" y="3025775"/>
          <p14:tracePt t="52085" x="5624513" y="3008313"/>
          <p14:tracePt t="52092" x="5599113" y="2974975"/>
          <p14:tracePt t="52102" x="5591175" y="2965450"/>
          <p14:tracePt t="52108" x="5573713" y="2940050"/>
          <p14:tracePt t="52118" x="5556250" y="2922588"/>
          <p14:tracePt t="52124" x="5548313" y="2914650"/>
          <p14:tracePt t="52134" x="5538788" y="2897188"/>
          <p14:tracePt t="52144" x="5530850" y="2889250"/>
          <p14:tracePt t="52153" x="5530850" y="2881313"/>
          <p14:tracePt t="52161" x="5513388" y="2863850"/>
          <p14:tracePt t="52193" x="5505450" y="2855913"/>
          <p14:tracePt t="52209" x="5505450" y="2846388"/>
          <p14:tracePt t="52242" x="5497513" y="2846388"/>
          <p14:tracePt t="52417" x="5487988" y="2855913"/>
          <p14:tracePt t="52426" x="5480050" y="2863850"/>
          <p14:tracePt t="52436" x="5462588" y="2881313"/>
          <p14:tracePt t="52443" x="5462588" y="2906713"/>
          <p14:tracePt t="52456" x="5437188" y="2932113"/>
          <p14:tracePt t="52460" x="5429250" y="2949575"/>
          <p14:tracePt t="52471" x="5421313" y="2974975"/>
          <p14:tracePt t="52474" x="5403850" y="3016250"/>
          <p14:tracePt t="52486" x="5368925" y="3059113"/>
          <p14:tracePt t="52493" x="5335588" y="3094038"/>
          <p14:tracePt t="52503" x="5310188" y="3127375"/>
          <p14:tracePt t="52506" x="5276850" y="3160713"/>
          <p14:tracePt t="52513" x="5267325" y="3170238"/>
          <p14:tracePt t="52521" x="5259388" y="3178175"/>
          <p14:tracePt t="52529" x="5249863" y="3186113"/>
          <p14:tracePt t="52603" x="5276850" y="3186113"/>
          <p14:tracePt t="52610" x="5292725" y="3186113"/>
          <p14:tracePt t="52619" x="5327650" y="3186113"/>
          <p14:tracePt t="52626" x="5368925" y="3186113"/>
          <p14:tracePt t="52636" x="5437188" y="3195638"/>
          <p14:tracePt t="52642" x="5513388" y="3211513"/>
          <p14:tracePt t="52654" x="5591175" y="3221038"/>
          <p14:tracePt t="52658" x="5692775" y="3238500"/>
          <p14:tracePt t="52671" x="5776913" y="3246438"/>
          <p14:tracePt t="52676" x="5862638" y="3263900"/>
          <p14:tracePt t="52684" x="5938838" y="3271838"/>
          <p14:tracePt t="52689" x="5981700" y="3289300"/>
          <p14:tracePt t="52698" x="6024563" y="3297238"/>
          <p14:tracePt t="52705" x="6057900" y="3305175"/>
          <p14:tracePt t="52714" x="6083300" y="3305175"/>
          <p14:tracePt t="52721" x="6126163" y="3322638"/>
          <p14:tracePt t="52729" x="6159500" y="3340100"/>
          <p14:tracePt t="52737" x="6202363" y="3355975"/>
          <p14:tracePt t="52745" x="6227763" y="3365500"/>
          <p14:tracePt t="52753" x="6253163" y="3373438"/>
          <p14:tracePt t="52761" x="6286500" y="3382963"/>
          <p14:tracePt t="52771" x="6346825" y="3398838"/>
          <p14:tracePt t="52777" x="6405563" y="3416300"/>
          <p14:tracePt t="52789" x="6465888" y="3433763"/>
          <p14:tracePt t="52792" x="6516688" y="3449638"/>
          <p14:tracePt t="52804" x="6575425" y="3467100"/>
          <p14:tracePt t="52810" x="6635750" y="3492500"/>
          <p14:tracePt t="52819" x="6686550" y="3517900"/>
          <p14:tracePt t="52826" x="6737350" y="3552825"/>
          <p14:tracePt t="52836" x="6788150" y="3586163"/>
          <p14:tracePt t="52842" x="6838950" y="3619500"/>
          <p14:tracePt t="52851" x="6881813" y="3654425"/>
          <p14:tracePt t="52858" x="6932613" y="3687763"/>
          <p14:tracePt t="52868" x="6983413" y="3730625"/>
          <p14:tracePt t="52887" x="7085013" y="3798888"/>
          <p14:tracePt t="52889" x="7137400" y="3832225"/>
          <p14:tracePt t="52898" x="7170738" y="3867150"/>
          <p14:tracePt t="52906" x="7196138" y="3892550"/>
          <p14:tracePt t="52914" x="7229475" y="3943350"/>
          <p14:tracePt t="52922" x="7256463" y="3994150"/>
          <p14:tracePt t="52930" x="7289800" y="4052888"/>
          <p14:tracePt t="52938" x="7323138" y="4121150"/>
          <p14:tracePt t="52945" x="7358063" y="4171950"/>
          <p14:tracePt t="52954" x="7383463" y="4224338"/>
          <p14:tracePt t="52961" x="7408863" y="4257675"/>
          <p14:tracePt t="52969" x="7408863" y="4265613"/>
          <p14:tracePt t="52977" x="7408863" y="4275138"/>
          <p14:tracePt t="52985" x="7408863" y="4291013"/>
          <p14:tracePt t="52993" x="7416800" y="4325938"/>
          <p14:tracePt t="53001" x="7416800" y="4359275"/>
          <p14:tracePt t="53009" x="7416800" y="4402138"/>
          <p14:tracePt t="53018" x="7416800" y="4419600"/>
          <p14:tracePt t="53025" x="7408863" y="4445000"/>
          <p14:tracePt t="53034" x="7408863" y="4452938"/>
          <p14:tracePt t="53041" x="7383463" y="4478338"/>
          <p14:tracePt t="53050" x="7373938" y="4486275"/>
          <p14:tracePt t="53057" x="7366000" y="4503738"/>
          <p14:tracePt t="53067" x="7340600" y="4529138"/>
          <p14:tracePt t="53073" x="7315200" y="4538663"/>
          <p14:tracePt t="53083" x="7272338" y="4554538"/>
          <p14:tracePt t="53089" x="7246938" y="4564063"/>
          <p14:tracePt t="53097" x="7204075" y="4579938"/>
          <p14:tracePt t="53105" x="7119938" y="4589463"/>
          <p14:tracePt t="53113" x="7043738" y="4605338"/>
          <p14:tracePt t="53120" x="6958013" y="4622800"/>
          <p14:tracePt t="53129" x="6864350" y="4630738"/>
          <p14:tracePt t="53136" x="6788150" y="4640263"/>
          <p14:tracePt t="53145" x="6719888" y="4648200"/>
          <p14:tracePt t="53153" x="6653213" y="4648200"/>
          <p14:tracePt t="53160" x="6592888" y="4648200"/>
          <p14:tracePt t="53168" x="6534150" y="4648200"/>
          <p14:tracePt t="53176" x="6473825" y="4648200"/>
          <p14:tracePt t="53184" x="6415088" y="4640263"/>
          <p14:tracePt t="53192" x="6372225" y="4640263"/>
          <p14:tracePt t="53201" x="6303963" y="4630738"/>
          <p14:tracePt t="53208" x="6245225" y="4622800"/>
          <p14:tracePt t="53218" x="6176963" y="4622800"/>
          <p14:tracePt t="53225" x="6108700" y="4614863"/>
          <p14:tracePt t="53234" x="6040438" y="4614863"/>
          <p14:tracePt t="53241" x="5981700" y="4614863"/>
          <p14:tracePt t="53250" x="5921375" y="4614863"/>
          <p14:tracePt t="53257" x="5880100" y="4614863"/>
          <p14:tracePt t="53267" x="5845175" y="4614863"/>
          <p14:tracePt t="53272" x="5786438" y="4622800"/>
          <p14:tracePt t="53283" x="5768975" y="4630738"/>
          <p14:tracePt t="53289" x="5751513" y="4630738"/>
          <p14:tracePt t="53299" x="5743575" y="4630738"/>
          <p14:tracePt t="53305" x="5735638" y="4640263"/>
          <p14:tracePt t="53321" x="5718175" y="4657725"/>
          <p14:tracePt t="53329" x="5708650" y="4657725"/>
          <p14:tracePt t="53337" x="5692775" y="4673600"/>
          <p14:tracePt t="53344" x="5675313" y="4683125"/>
          <p14:tracePt t="53352" x="5667375" y="4683125"/>
          <p14:tracePt t="53361" x="5632450" y="4708525"/>
          <p14:tracePt t="53369" x="5616575" y="4708525"/>
          <p14:tracePt t="53376" x="5599113" y="4708525"/>
          <p14:tracePt t="53385" x="5581650" y="4716463"/>
          <p14:tracePt t="53393" x="5565775" y="4716463"/>
          <p14:tracePt t="53401" x="5556250" y="4716463"/>
          <p14:tracePt t="53417" x="5538788" y="4716463"/>
          <p14:tracePt t="53425" x="5530850" y="4716463"/>
          <p14:tracePt t="53434" x="5530850" y="4708525"/>
          <p14:tracePt t="53441" x="5522913" y="4691063"/>
          <p14:tracePt t="53451" x="5513388" y="4665663"/>
          <p14:tracePt t="53457" x="5513388" y="4630738"/>
          <p14:tracePt t="53467" x="5505450" y="4614863"/>
          <p14:tracePt t="53473" x="5487988" y="4579938"/>
          <p14:tracePt t="53483" x="5480050" y="4529138"/>
          <p14:tracePt t="53489" x="5472113" y="4470400"/>
          <p14:tracePt t="53497" x="5472113" y="4427538"/>
          <p14:tracePt t="53505" x="5472113" y="4359275"/>
          <p14:tracePt t="53513" x="5497513" y="4275138"/>
          <p14:tracePt t="53521" x="5538788" y="4189413"/>
          <p14:tracePt t="53529" x="5581650" y="4121150"/>
          <p14:tracePt t="53537" x="5624513" y="4044950"/>
          <p14:tracePt t="53545" x="5667375" y="3994150"/>
          <p14:tracePt t="53553" x="5700713" y="3951288"/>
          <p14:tracePt t="53562" x="5735638" y="3917950"/>
          <p14:tracePt t="53569" x="5776913" y="3892550"/>
          <p14:tracePt t="53577" x="5811838" y="3875088"/>
          <p14:tracePt t="53586" x="5870575" y="3867150"/>
          <p14:tracePt t="53593" x="5930900" y="3857625"/>
          <p14:tracePt t="53602" x="5989638" y="3857625"/>
          <p14:tracePt t="53609" x="6057900" y="3857625"/>
          <p14:tracePt t="53619" x="6151563" y="3867150"/>
          <p14:tracePt t="53625" x="6253163" y="3883025"/>
          <p14:tracePt t="53635" x="6364288" y="3900488"/>
          <p14:tracePt t="53641" x="6456363" y="3925888"/>
          <p14:tracePt t="53650" x="6550025" y="3943350"/>
          <p14:tracePt t="53657" x="6635750" y="3951288"/>
          <p14:tracePt t="53667" x="6745288" y="3960813"/>
          <p14:tracePt t="53673" x="6831013" y="3960813"/>
          <p14:tracePt t="53683" x="6907213" y="3960813"/>
          <p14:tracePt t="53689" x="6975475" y="3960813"/>
          <p14:tracePt t="53697" x="7026275" y="3951288"/>
          <p14:tracePt t="53705" x="7059613" y="3935413"/>
          <p14:tracePt t="53713" x="7077075" y="3925888"/>
          <p14:tracePt t="53721" x="7085013" y="3908425"/>
          <p14:tracePt t="53729" x="7094538" y="3883025"/>
          <p14:tracePt t="53737" x="7102475" y="3875088"/>
          <p14:tracePt t="53745" x="7112000" y="3841750"/>
          <p14:tracePt t="53753" x="7119938" y="3798888"/>
          <p14:tracePt t="53761" x="7127875" y="3781425"/>
          <p14:tracePt t="53769" x="7137400" y="3748088"/>
          <p14:tracePt t="53777" x="7145338" y="3713163"/>
          <p14:tracePt t="53787" x="7145338" y="3705225"/>
          <p14:tracePt t="53801" x="7145338" y="3687763"/>
          <p14:tracePt t="53809" x="7145338" y="3679825"/>
          <p14:tracePt t="53817" x="7145338" y="3671888"/>
          <p14:tracePt t="53825" x="7137400" y="3671888"/>
          <p14:tracePt t="53835" x="7119938" y="3662363"/>
          <p14:tracePt t="53841" x="7094538" y="3654425"/>
          <p14:tracePt t="53850" x="7069138" y="3654425"/>
          <p14:tracePt t="53857" x="7026275" y="3636963"/>
          <p14:tracePt t="53867" x="6983413" y="3619500"/>
          <p14:tracePt t="53873" x="6950075" y="3586163"/>
          <p14:tracePt t="53885" x="6873875" y="3552825"/>
          <p14:tracePt t="53889" x="6797675" y="3527425"/>
          <p14:tracePt t="53897" x="6711950" y="3475038"/>
          <p14:tracePt t="53905" x="6635750" y="3441700"/>
          <p14:tracePt t="53914" x="6542088" y="3390900"/>
          <p14:tracePt t="53921" x="6448425" y="3340100"/>
          <p14:tracePt t="53929" x="6338888" y="3271838"/>
          <p14:tracePt t="53937" x="6253163" y="3211513"/>
          <p14:tracePt t="53945" x="6167438" y="3160713"/>
          <p14:tracePt t="53953" x="6108700" y="3119438"/>
          <p14:tracePt t="53960" x="6049963" y="3084513"/>
          <p14:tracePt t="53969" x="6007100" y="3041650"/>
          <p14:tracePt t="53977" x="5972175" y="3008313"/>
          <p14:tracePt t="53986" x="5938838" y="2974975"/>
          <p14:tracePt t="53993" x="5905500" y="2932113"/>
          <p14:tracePt t="54001" x="5888038" y="2889250"/>
          <p14:tracePt t="54008" x="5862638" y="2855913"/>
          <p14:tracePt t="54018" x="5827713" y="2820988"/>
          <p14:tracePt t="54025" x="5802313" y="2778125"/>
          <p14:tracePt t="54034" x="5786438" y="2752725"/>
          <p14:tracePt t="54041" x="5768975" y="2719388"/>
          <p14:tracePt t="54051" x="5743575" y="2693988"/>
          <p14:tracePt t="54057" x="5735638" y="2668588"/>
          <p14:tracePt t="54067" x="5718175" y="2633663"/>
          <p14:tracePt t="54073" x="5708650" y="2600325"/>
          <p14:tracePt t="54083" x="5700713" y="2574925"/>
          <p14:tracePt t="54089" x="5692775" y="2557463"/>
          <p14:tracePt t="54097" x="5675313" y="2532063"/>
          <p14:tracePt t="54105" x="5667375" y="2516188"/>
          <p14:tracePt t="54113" x="5649913" y="2498725"/>
          <p14:tracePt t="54120" x="5641975" y="2489200"/>
          <p14:tracePt t="54129" x="5632450" y="2489200"/>
          <p14:tracePt t="54137" x="5616575" y="2489200"/>
          <p14:tracePt t="54145" x="5599113" y="2489200"/>
          <p14:tracePt t="54161" x="5591175" y="2489200"/>
          <p14:tracePt t="54169" x="5581650" y="2489200"/>
          <p14:tracePt t="54177" x="5573713" y="2489200"/>
          <p14:tracePt t="54193" x="5565775" y="2489200"/>
          <p14:tracePt t="54202" x="5556250" y="2489200"/>
          <p14:tracePt t="54209" x="5538788" y="2498725"/>
          <p14:tracePt t="54218" x="5530850" y="2516188"/>
          <p14:tracePt t="54225" x="5522913" y="2532063"/>
          <p14:tracePt t="54235" x="5505450" y="2541588"/>
          <p14:tracePt t="54241" x="5487988" y="2582863"/>
          <p14:tracePt t="54250" x="5480050" y="2617788"/>
          <p14:tracePt t="54256" x="5472113" y="2643188"/>
          <p14:tracePt t="54266" x="5472113" y="2660650"/>
          <p14:tracePt t="54272" x="5472113" y="2686050"/>
          <p14:tracePt t="54283" x="5472113" y="2711450"/>
          <p14:tracePt t="54288" x="5480050" y="2736850"/>
          <p14:tracePt t="54296" x="5522913" y="2770188"/>
          <p14:tracePt t="54304" x="5581650" y="2795588"/>
          <p14:tracePt t="54314" x="5641975" y="2820988"/>
          <p14:tracePt t="54321" x="5708650" y="2838450"/>
          <p14:tracePt t="54328" x="5751513" y="2855913"/>
          <p14:tracePt t="54337" x="5794375" y="2863850"/>
          <p14:tracePt t="54345" x="5827713" y="2871788"/>
          <p14:tracePt t="54352" x="5862638" y="2881313"/>
          <p14:tracePt t="54361" x="5913438" y="2889250"/>
          <p14:tracePt t="54369" x="5946775" y="2889250"/>
          <p14:tracePt t="54376" x="5972175" y="2889250"/>
          <p14:tracePt t="54385" x="5997575" y="2881313"/>
          <p14:tracePt t="54393" x="6007100" y="2881313"/>
          <p14:tracePt t="54401" x="6032500" y="2881313"/>
          <p14:tracePt t="54409" x="6057900" y="2881313"/>
          <p14:tracePt t="54418" x="6083300" y="2881313"/>
          <p14:tracePt t="54425" x="6108700" y="2881313"/>
          <p14:tracePt t="54434" x="6134100" y="2881313"/>
          <p14:tracePt t="54441" x="6151563" y="2881313"/>
          <p14:tracePt t="54450" x="6159500" y="2881313"/>
          <p14:tracePt t="54457" x="6167438" y="2881313"/>
          <p14:tracePt t="54467" x="6176963" y="2881313"/>
          <p14:tracePt t="54579" x="6184900" y="2881313"/>
          <p14:tracePt t="54609" x="6184900" y="2871788"/>
          <p14:tracePt t="54618" x="6184900" y="2863850"/>
          <p14:tracePt t="54626" x="6184900" y="2855913"/>
          <p14:tracePt t="54634" x="6184900" y="2846388"/>
          <p14:tracePt t="54642" x="6184900" y="2830513"/>
          <p14:tracePt t="54650" x="6176963" y="2820988"/>
          <p14:tracePt t="54658" x="6176963" y="2813050"/>
          <p14:tracePt t="54669" x="6167438" y="2805113"/>
          <p14:tracePt t="54673" x="6159500" y="2795588"/>
          <p14:tracePt t="54685" x="6151563" y="2787650"/>
          <p14:tracePt t="54689" x="6142038" y="2787650"/>
          <p14:tracePt t="54705" x="6134100" y="2787650"/>
          <p14:tracePt t="54714" x="6116638" y="2787650"/>
          <p14:tracePt t="54721" x="6108700" y="2787650"/>
          <p14:tracePt t="54730" x="6100763" y="2787650"/>
          <p14:tracePt t="54737" x="6091238" y="2795588"/>
          <p14:tracePt t="54769" x="6091238" y="2805113"/>
          <p14:tracePt t="54778" x="6091238" y="2813050"/>
          <p14:tracePt t="54787" x="6091238" y="2820988"/>
          <p14:tracePt t="54795" x="6108700" y="2830513"/>
          <p14:tracePt t="54807" x="6126163" y="2838450"/>
          <p14:tracePt t="54809" x="6134100" y="2846388"/>
          <p14:tracePt t="54818" x="6159500" y="2855913"/>
          <p14:tracePt t="54825" x="6184900" y="2863850"/>
          <p14:tracePt t="54834" x="6210300" y="2863850"/>
          <p14:tracePt t="54841" x="6253163" y="2871788"/>
          <p14:tracePt t="54850" x="6296025" y="2881313"/>
          <p14:tracePt t="54857" x="6329363" y="2889250"/>
          <p14:tracePt t="54867" x="6338888" y="2897188"/>
          <p14:tracePt t="54873" x="6346825" y="2897188"/>
          <p14:tracePt t="54885" x="6354763" y="2906713"/>
          <p14:tracePt t="54913" x="6364288" y="2914650"/>
          <p14:tracePt t="54921" x="6372225" y="2914650"/>
          <p14:tracePt t="54945" x="6380163" y="2914650"/>
          <p14:tracePt t="54961" x="6389688" y="2914650"/>
          <p14:tracePt t="54978" x="6397625" y="2914650"/>
          <p14:tracePt t="54993" x="6423025" y="2897188"/>
          <p14:tracePt t="55002" x="6430963" y="2897188"/>
          <p14:tracePt t="55009" x="6456363" y="2881313"/>
          <p14:tracePt t="55019" x="6499225" y="2855913"/>
          <p14:tracePt t="55025" x="6534150" y="2846388"/>
          <p14:tracePt t="55035" x="6567488" y="2838450"/>
          <p14:tracePt t="55041" x="6592888" y="2820988"/>
          <p14:tracePt t="55051" x="6626225" y="2795588"/>
          <p14:tracePt t="55057" x="6694488" y="2770188"/>
          <p14:tracePt t="55066" x="6762750" y="2744788"/>
          <p14:tracePt t="55074" x="6823075" y="2719388"/>
          <p14:tracePt t="55084" x="6907213" y="2693988"/>
          <p14:tracePt t="55089" x="6992938" y="2668588"/>
          <p14:tracePt t="55100" x="7069138" y="2633663"/>
          <p14:tracePt t="55105" x="7153275" y="2600325"/>
          <p14:tracePt t="55114" x="7246938" y="2574925"/>
          <p14:tracePt t="55121" x="7332663" y="2549525"/>
          <p14:tracePt t="55129" x="7400925" y="2524125"/>
          <p14:tracePt t="55137" x="7451725" y="2516188"/>
          <p14:tracePt t="55145" x="7485063" y="2498725"/>
          <p14:tracePt t="55153" x="7493000" y="2489200"/>
          <p14:tracePt t="55162" x="7502525" y="2481263"/>
          <p14:tracePt t="55169" x="7510463" y="2481263"/>
          <p14:tracePt t="55185" x="7510463" y="2473325"/>
          <p14:tracePt t="55193" x="7510463" y="2455863"/>
          <p14:tracePt t="55201" x="7510463" y="2438400"/>
          <p14:tracePt t="55209" x="7510463" y="2430463"/>
          <p14:tracePt t="55221" x="7510463" y="2413000"/>
          <p14:tracePt t="55230" x="7510463" y="2397125"/>
          <p14:tracePt t="55237" x="7510463" y="2387600"/>
          <p14:tracePt t="55245" x="7527925" y="2362200"/>
          <p14:tracePt t="55253" x="7545388" y="2336800"/>
          <p14:tracePt t="55261" x="7561263" y="2319338"/>
          <p14:tracePt t="55270" x="7578725" y="2286000"/>
          <p14:tracePt t="55277" x="7596188" y="2260600"/>
          <p14:tracePt t="55286" x="7604125" y="2252663"/>
          <p14:tracePt t="55293" x="7604125" y="2243138"/>
          <p14:tracePt t="55302" x="7604125" y="2217738"/>
          <p14:tracePt t="55310" x="7612063" y="2209800"/>
          <p14:tracePt t="55318" x="7629525" y="2192338"/>
          <p14:tracePt t="55325" x="7637463" y="2174875"/>
          <p14:tracePt t="55334" x="7646988" y="2149475"/>
          <p14:tracePt t="55340" x="7654925" y="2133600"/>
          <p14:tracePt t="55350" x="7672388" y="2116138"/>
          <p14:tracePt t="55356" x="7680325" y="2098675"/>
          <p14:tracePt t="55366" x="7697788" y="2073275"/>
          <p14:tracePt t="55372" x="7705725" y="2055813"/>
          <p14:tracePt t="55383" x="7715250" y="2047875"/>
          <p14:tracePt t="55388" x="7723188" y="2030413"/>
          <p14:tracePt t="55399" x="7748588" y="2014538"/>
          <p14:tracePt t="55405" x="7756525" y="2005013"/>
          <p14:tracePt t="55413" x="7766050" y="1997075"/>
          <p14:tracePt t="55421" x="7791450" y="1979613"/>
          <p14:tracePt t="55429" x="7816850" y="1963738"/>
          <p14:tracePt t="55437" x="7832725" y="1946275"/>
          <p14:tracePt t="55445" x="7859713" y="1946275"/>
          <p14:tracePt t="55452" x="7875588" y="1938338"/>
          <p14:tracePt t="55460" x="7910513" y="1938338"/>
          <p14:tracePt t="55469" x="7935913" y="1928813"/>
          <p14:tracePt t="55477" x="7951788" y="1928813"/>
          <p14:tracePt t="55485" x="7986713" y="1920875"/>
          <p14:tracePt t="55493" x="8029575" y="1911350"/>
          <p14:tracePt t="55502" x="8080375" y="1903413"/>
          <p14:tracePt t="55509" x="8131175" y="1903413"/>
          <p14:tracePt t="55518" x="8174038" y="1885950"/>
          <p14:tracePt t="55524" x="8215313" y="1870075"/>
          <p14:tracePt t="55535" x="8240713" y="1852613"/>
          <p14:tracePt t="55541" x="8258175" y="1844675"/>
          <p14:tracePt t="55550" x="8258175" y="1827213"/>
          <p14:tracePt t="55556" x="8258175" y="1801813"/>
          <p14:tracePt t="55566" x="8266113" y="1784350"/>
          <p14:tracePt t="55573" x="8266113" y="1766888"/>
          <p14:tracePt t="55583" x="8266113" y="1733550"/>
          <p14:tracePt t="55589" x="8266113" y="1700213"/>
          <p14:tracePt t="55596" x="8266113" y="1639888"/>
          <p14:tracePt t="55605" x="8250238" y="1571625"/>
          <p14:tracePt t="55613" x="8232775" y="1495425"/>
          <p14:tracePt t="55621" x="8207375" y="1427163"/>
          <p14:tracePt t="55629" x="8174038" y="1360488"/>
          <p14:tracePt t="55637" x="8139113" y="1292225"/>
          <p14:tracePt t="55645" x="8113713" y="1241425"/>
          <p14:tracePt t="55653" x="8080375" y="1206500"/>
          <p14:tracePt t="55661" x="8070850" y="1189038"/>
          <p14:tracePt t="55669" x="8062913" y="1189038"/>
          <p14:tracePt t="55677" x="8062913" y="1181100"/>
          <p14:tracePt t="55733" x="8062913" y="1189038"/>
          <p14:tracePt t="55741" x="8062913" y="1198563"/>
          <p14:tracePt t="55751" x="8062913" y="1216025"/>
          <p14:tracePt t="55758" x="8054975" y="1274763"/>
          <p14:tracePt t="55767" x="8037513" y="1343025"/>
          <p14:tracePt t="55773" x="8020050" y="1436688"/>
          <p14:tracePt t="55785" x="7986713" y="1571625"/>
          <p14:tracePt t="55791" x="7961313" y="1741488"/>
          <p14:tracePt t="55807" x="7875588" y="2149475"/>
          <p14:tracePt t="55814" x="7832725" y="2371725"/>
          <p14:tracePt t="55821" x="7781925" y="2582863"/>
          <p14:tracePt t="55829" x="7748588" y="2762250"/>
          <p14:tracePt t="55837" x="7705725" y="2881313"/>
          <p14:tracePt t="55846" x="7680325" y="2974975"/>
          <p14:tracePt t="55855" x="7662863" y="3041650"/>
          <p14:tracePt t="55861" x="7662863" y="3051175"/>
          <p14:tracePt t="55869" x="7662863" y="3059113"/>
          <p14:tracePt t="55926" x="7662863" y="3084513"/>
          <p14:tracePt t="55935" x="7672388" y="3101975"/>
          <p14:tracePt t="55942" x="7672388" y="3119438"/>
          <p14:tracePt t="55951" x="7672388" y="3135313"/>
          <p14:tracePt t="55958" x="7680325" y="3160713"/>
          <p14:tracePt t="55967" x="7680325" y="3211513"/>
          <p14:tracePt t="55974" x="7688263" y="3254375"/>
          <p14:tracePt t="55985" x="7688263" y="3314700"/>
          <p14:tracePt t="55990" x="7697788" y="3382963"/>
          <p14:tracePt t="56002" x="7705725" y="3467100"/>
          <p14:tracePt t="56006" x="7705725" y="3543300"/>
          <p14:tracePt t="56015" x="7715250" y="3636963"/>
          <p14:tracePt t="56021" x="7731125" y="3722688"/>
          <p14:tracePt t="56030" x="7748588" y="3816350"/>
          <p14:tracePt t="56037" x="7791450" y="3925888"/>
          <p14:tracePt t="56046" x="7832725" y="4002088"/>
          <p14:tracePt t="56055" x="7885113" y="4087813"/>
          <p14:tracePt t="56061" x="7969250" y="4164013"/>
          <p14:tracePt t="56070" x="8062913" y="4224338"/>
          <p14:tracePt t="56077" x="8181975" y="4275138"/>
          <p14:tracePt t="56087" x="8301038" y="4316413"/>
          <p14:tracePt t="56093" x="8394700" y="4333875"/>
          <p14:tracePt t="56103" x="8462963" y="4351338"/>
          <p14:tracePt t="56110" x="8478838" y="4351338"/>
          <p14:tracePt t="56327" x="8488363" y="4351338"/>
          <p14:tracePt t="56335" x="8496300" y="4351338"/>
          <p14:tracePt t="56342" x="8513763" y="4351338"/>
          <p14:tracePt t="56352" x="8529638" y="4341813"/>
          <p14:tracePt t="56359" x="8547100" y="4333875"/>
          <p14:tracePt t="56371" x="8564563" y="4316413"/>
          <p14:tracePt t="56486" x="8572500" y="4316413"/>
          <p14:tracePt t="56501" x="8572500" y="4308475"/>
          <p14:tracePt t="56508" x="8589963" y="4291013"/>
          <p14:tracePt t="56517" x="8605838" y="4283075"/>
          <p14:tracePt t="56525" x="8605838" y="4275138"/>
          <p14:tracePt t="56534" x="8605838" y="4257675"/>
          <p14:tracePt t="56541" x="8572500" y="4249738"/>
          <p14:tracePt t="56550" x="8521700" y="4224338"/>
          <p14:tracePt t="56557" x="8435975" y="4181475"/>
          <p14:tracePt t="56566" x="8359775" y="4146550"/>
          <p14:tracePt t="56573" x="8283575" y="4121150"/>
          <p14:tracePt t="56583" x="8275638" y="4113213"/>
          <p14:tracePt t="56589" x="8258175" y="4105275"/>
          <p14:tracePt t="56600" x="8232775" y="4087813"/>
          <p14:tracePt t="56613" x="8199438" y="4070350"/>
          <p14:tracePt t="56621" x="8181975" y="4062413"/>
          <p14:tracePt t="56629" x="8164513" y="4052888"/>
          <p14:tracePt t="56637" x="8131175" y="4027488"/>
          <p14:tracePt t="56645" x="8105775" y="4027488"/>
          <p14:tracePt t="56653" x="8070850" y="4019550"/>
          <p14:tracePt t="56661" x="8054975" y="4002088"/>
          <p14:tracePt t="56669" x="8037513" y="4002088"/>
          <p14:tracePt t="56677" x="8012113" y="4002088"/>
          <p14:tracePt t="56685" x="7986713" y="4002088"/>
          <p14:tracePt t="56693" x="7961313" y="4002088"/>
          <p14:tracePt t="56700" x="7943850" y="4002088"/>
          <p14:tracePt t="56837" x="7935913" y="4002088"/>
          <p14:tracePt t="56853" x="7918450" y="4002088"/>
          <p14:tracePt t="56861" x="7885113" y="4002088"/>
          <p14:tracePt t="56869" x="7850188" y="4002088"/>
          <p14:tracePt t="56884" x="7791450" y="4011613"/>
          <p14:tracePt t="56885" x="7723188" y="4011613"/>
          <p14:tracePt t="56893" x="7629525" y="4019550"/>
          <p14:tracePt t="56901" x="7527925" y="4019550"/>
          <p14:tracePt t="56909" x="7426325" y="4019550"/>
          <p14:tracePt t="56918" x="7315200" y="4019550"/>
          <p14:tracePt t="56925" x="7196138" y="4019550"/>
          <p14:tracePt t="56934" x="7059613" y="4002088"/>
          <p14:tracePt t="56941" x="6932613" y="3986213"/>
          <p14:tracePt t="56951" x="6823075" y="3968750"/>
          <p14:tracePt t="56957" x="6719888" y="3951288"/>
          <p14:tracePt t="56967" x="6618288" y="3925888"/>
          <p14:tracePt t="56973" x="6534150" y="3900488"/>
          <p14:tracePt t="56982" x="6448425" y="3867150"/>
          <p14:tracePt t="56988" x="6380163" y="3832225"/>
          <p14:tracePt t="56999" x="6329363" y="3798888"/>
          <p14:tracePt t="57005" x="6286500" y="3763963"/>
          <p14:tracePt t="57013" x="6245225" y="3730625"/>
          <p14:tracePt t="57021" x="6202363" y="3697288"/>
          <p14:tracePt t="57029" x="6167438" y="3654425"/>
          <p14:tracePt t="57037" x="6134100" y="3619500"/>
          <p14:tracePt t="57045" x="6100763" y="3578225"/>
          <p14:tracePt t="57053" x="6083300" y="3568700"/>
          <p14:tracePt t="57061" x="6049963" y="3535363"/>
          <p14:tracePt t="57069" x="6032500" y="3517900"/>
          <p14:tracePt t="57077" x="6032500" y="3509963"/>
          <p14:tracePt t="57085" x="6024563" y="3509963"/>
          <p14:tracePt t="57093" x="6024563" y="3502025"/>
          <p14:tracePt t="57109" x="6015038" y="3492500"/>
          <p14:tracePt t="57191" x="5997575" y="3502025"/>
          <p14:tracePt t="57200" x="5989638" y="3509963"/>
          <p14:tracePt t="57205" x="5981700" y="3517900"/>
          <p14:tracePt t="57213" x="5938838" y="3535363"/>
          <p14:tracePt t="57221" x="5921375" y="3568700"/>
          <p14:tracePt t="57229" x="5888038" y="3578225"/>
          <p14:tracePt t="57237" x="5862638" y="3603625"/>
          <p14:tracePt t="57245" x="5827713" y="3629025"/>
          <p14:tracePt t="57253" x="5819775" y="3636963"/>
          <p14:tracePt t="57261" x="5811838" y="3646488"/>
          <p14:tracePt t="57269" x="5811838" y="3654425"/>
          <p14:tracePt t="57613" x="5811838" y="3679825"/>
          <p14:tracePt t="57622" x="5811838" y="3730625"/>
          <p14:tracePt t="57630" x="5827713" y="3849688"/>
          <p14:tracePt t="57639" x="5853113" y="4011613"/>
          <p14:tracePt t="57647" x="5895975" y="4232275"/>
          <p14:tracePt t="57655" x="5946775" y="4460875"/>
          <p14:tracePt t="57661" x="5997575" y="4665663"/>
          <p14:tracePt t="57669" x="6057900" y="4852988"/>
          <p14:tracePt t="57677" x="6116638" y="4979988"/>
          <p14:tracePt t="57686" x="6159500" y="5073650"/>
          <p14:tracePt t="57693" x="6227763" y="5149850"/>
          <p14:tracePt t="57703" x="6296025" y="5208588"/>
          <p14:tracePt t="57709" x="6380163" y="5260975"/>
          <p14:tracePt t="57718" x="6448425" y="5294313"/>
          <p14:tracePt t="57725" x="6508750" y="5311775"/>
          <p14:tracePt t="57734" x="6575425" y="5327650"/>
          <p14:tracePt t="57740" x="6635750" y="5345113"/>
          <p14:tracePt t="57752" x="6704013" y="5353050"/>
          <p14:tracePt t="57757" x="6754813" y="5370513"/>
          <p14:tracePt t="57766" x="6797675" y="5380038"/>
          <p14:tracePt t="57773" x="6838950" y="5387975"/>
          <p14:tracePt t="57783" x="6873875" y="5395913"/>
          <p14:tracePt t="57789" x="6899275" y="5395913"/>
          <p14:tracePt t="57800" x="6915150" y="5413375"/>
          <p14:tracePt t="57807" x="6942138" y="5421313"/>
          <p14:tracePt t="57815" x="6950075" y="5430838"/>
          <p14:tracePt t="57823" x="6958013" y="5438775"/>
          <p14:tracePt t="57832" x="6975475" y="5438775"/>
          <p14:tracePt t="57838" x="6975475" y="5446713"/>
          <p14:tracePt t="57845" x="6983413" y="5446713"/>
          <p14:tracePt t="57861" x="6992938" y="5446713"/>
          <p14:tracePt t="57893" x="7008813" y="5446713"/>
          <p14:tracePt t="57901" x="7026275" y="5438775"/>
          <p14:tracePt t="57909" x="7043738" y="5430838"/>
          <p14:tracePt t="57918" x="7059613" y="5421313"/>
          <p14:tracePt t="57925" x="7094538" y="5421313"/>
          <p14:tracePt t="57934" x="7127875" y="5413375"/>
          <p14:tracePt t="57941" x="7178675" y="5413375"/>
          <p14:tracePt t="57951" x="7239000" y="5413375"/>
          <p14:tracePt t="57957" x="7281863" y="5405438"/>
          <p14:tracePt t="57966" x="7332663" y="5395913"/>
          <p14:tracePt t="57973" x="7391400" y="5370513"/>
          <p14:tracePt t="57982" x="7442200" y="5353050"/>
          <p14:tracePt t="57989" x="7467600" y="5327650"/>
          <p14:tracePt t="57999" x="7502525" y="5302250"/>
          <p14:tracePt t="58005" x="7518400" y="5276850"/>
          <p14:tracePt t="58016" x="7535863" y="5260975"/>
          <p14:tracePt t="58021" x="7553325" y="5226050"/>
          <p14:tracePt t="58029" x="7561263" y="5183188"/>
          <p14:tracePt t="58037" x="7578725" y="5132388"/>
          <p14:tracePt t="58045" x="7586663" y="5091113"/>
          <p14:tracePt t="58052" x="7604125" y="5038725"/>
          <p14:tracePt t="58061" x="7612063" y="4987925"/>
          <p14:tracePt t="58069" x="7612063" y="4979988"/>
          <p14:tracePt t="58077" x="7612063" y="4972050"/>
          <p14:tracePt t="58085" x="7612063" y="4954588"/>
          <p14:tracePt t="58093" x="7612063" y="4919663"/>
          <p14:tracePt t="58100" x="7578725" y="4911725"/>
          <p14:tracePt t="58109" x="7545388" y="4894263"/>
          <p14:tracePt t="58118" x="7510463" y="4878388"/>
          <p14:tracePt t="58125" x="7493000" y="4868863"/>
          <p14:tracePt t="58134" x="7477125" y="4860925"/>
          <p14:tracePt t="58141" x="7451725" y="4860925"/>
          <p14:tracePt t="58150" x="7442200" y="4860925"/>
          <p14:tracePt t="58157" x="7426325" y="4860925"/>
          <p14:tracePt t="58167" x="7400925" y="4868863"/>
          <p14:tracePt t="58173" x="7373938" y="4868863"/>
          <p14:tracePt t="58182" x="7358063" y="4868863"/>
          <p14:tracePt t="58189" x="7332663" y="4868863"/>
          <p14:tracePt t="58199" x="7307263" y="4878388"/>
          <p14:tracePt t="58205" x="7256463" y="4894263"/>
          <p14:tracePt t="58216" x="7213600" y="4911725"/>
          <p14:tracePt t="58221" x="7153275" y="4929188"/>
          <p14:tracePt t="58229" x="7094538" y="4954588"/>
          <p14:tracePt t="58237" x="7026275" y="4979988"/>
          <p14:tracePt t="58245" x="6967538" y="5005388"/>
          <p14:tracePt t="58253" x="6915150" y="5030788"/>
          <p14:tracePt t="58261" x="6907213" y="5030788"/>
          <p14:tracePt t="58276" x="6899275" y="5038725"/>
          <p14:tracePt t="58293" x="6889750" y="5038725"/>
          <p14:tracePt t="58315" x="6881813" y="5038725"/>
          <p14:tracePt t="58321" x="6873875" y="5038725"/>
          <p14:tracePt t="58329" x="6864350" y="5030788"/>
          <p14:tracePt t="58337" x="6838950" y="5022850"/>
          <p14:tracePt t="58345" x="6831013" y="5022850"/>
          <p14:tracePt t="58353" x="6805613" y="5013325"/>
          <p14:tracePt t="58360" x="6770688" y="5005388"/>
          <p14:tracePt t="58368" x="6719888" y="4997450"/>
          <p14:tracePt t="58376" x="6653213" y="4972050"/>
          <p14:tracePt t="58385" x="6592888" y="4946650"/>
          <p14:tracePt t="58393" x="6542088" y="4919663"/>
          <p14:tracePt t="58400" x="6491288" y="4894263"/>
          <p14:tracePt t="58409" x="6448425" y="4868863"/>
          <p14:tracePt t="58417" x="6440488" y="4860925"/>
          <p14:tracePt t="58425" x="6430963" y="4860925"/>
          <p14:tracePt t="58435" x="6430963" y="4843463"/>
          <p14:tracePt t="58441" x="6430963" y="4827588"/>
          <p14:tracePt t="58450" x="6430963" y="4810125"/>
          <p14:tracePt t="58457" x="6430963" y="4792663"/>
          <p14:tracePt t="58466" x="6430963" y="4775200"/>
          <p14:tracePt t="58473" x="6430963" y="4759325"/>
          <p14:tracePt t="58482" x="6430963" y="4741863"/>
          <p14:tracePt t="58489" x="6430963" y="4724400"/>
          <p14:tracePt t="58499" x="6430963" y="4708525"/>
          <p14:tracePt t="58505" x="6430963" y="4699000"/>
          <p14:tracePt t="58516" x="6440488" y="4691063"/>
          <p14:tracePt t="58537" x="6440488" y="4683125"/>
          <p14:tracePt t="58553" x="6448425" y="4683125"/>
          <p14:tracePt t="58560" x="6456363" y="4683125"/>
          <p14:tracePt t="58576" x="6483350" y="4683125"/>
          <p14:tracePt t="58584" x="6499225" y="4691063"/>
          <p14:tracePt t="58592" x="6516688" y="4716463"/>
          <p14:tracePt t="58600" x="6550025" y="4724400"/>
          <p14:tracePt t="58608" x="6600825" y="4749800"/>
          <p14:tracePt t="58618" x="6653213" y="4775200"/>
          <p14:tracePt t="58625" x="6711950" y="4792663"/>
          <p14:tracePt t="58634" x="6813550" y="4802188"/>
          <p14:tracePt t="58641" x="6907213" y="4802188"/>
          <p14:tracePt t="58649" x="7026275" y="4802188"/>
          <p14:tracePt t="58657" x="7145338" y="4802188"/>
          <p14:tracePt t="58667" x="7272338" y="4802188"/>
          <p14:tracePt t="58673" x="7383463" y="4802188"/>
          <p14:tracePt t="58682" x="7485063" y="4802188"/>
          <p14:tracePt t="58689" x="7561263" y="4802188"/>
          <p14:tracePt t="58699" x="7621588" y="4802188"/>
          <p14:tracePt t="58705" x="7662863" y="4802188"/>
          <p14:tracePt t="58715" x="7688263" y="4802188"/>
          <p14:tracePt t="58721" x="7715250" y="4802188"/>
          <p14:tracePt t="58729" x="7731125" y="4802188"/>
          <p14:tracePt t="58737" x="7748588" y="4802188"/>
          <p14:tracePt t="58745" x="7756525" y="4802188"/>
          <p14:tracePt t="58753" x="7791450" y="4802188"/>
          <p14:tracePt t="58761" x="7799388" y="4802188"/>
          <p14:tracePt t="58769" x="7842250" y="4792663"/>
          <p14:tracePt t="58777" x="7859713" y="4784725"/>
          <p14:tracePt t="58793" x="7875588" y="4749800"/>
          <p14:tracePt t="58801" x="7885113" y="4749800"/>
          <p14:tracePt t="58809" x="7910513" y="4741863"/>
          <p14:tracePt t="58820" x="7926388" y="4733925"/>
          <p14:tracePt t="58824" x="7935913" y="4724400"/>
          <p14:tracePt t="58835" x="7951788" y="4716463"/>
          <p14:tracePt t="58840" x="7969250" y="4708525"/>
          <p14:tracePt t="58850" x="7986713" y="4708525"/>
          <p14:tracePt t="58857" x="7994650" y="4699000"/>
          <p14:tracePt t="58921" x="8004175" y="4699000"/>
          <p14:tracePt t="58987" x="8012113" y="4699000"/>
          <p14:tracePt t="59003" x="8004175" y="4708525"/>
          <p14:tracePt t="59010" x="8004175" y="4716463"/>
          <p14:tracePt t="59020" x="7994650" y="4724400"/>
          <p14:tracePt t="59026" x="7986713" y="4741863"/>
          <p14:tracePt t="59036" x="7977188" y="4784725"/>
          <p14:tracePt t="59042" x="7961313" y="4810125"/>
          <p14:tracePt t="59053" x="7935913" y="4852988"/>
          <p14:tracePt t="59059" x="7926388" y="4868863"/>
          <p14:tracePt t="59069" x="7900988" y="4894263"/>
          <p14:tracePt t="59073" x="7885113" y="4929188"/>
          <p14:tracePt t="59084" x="7850188" y="4962525"/>
          <p14:tracePt t="59089" x="7816850" y="5005388"/>
          <p14:tracePt t="59100" x="7781925" y="5038725"/>
          <p14:tracePt t="59105" x="7756525" y="5064125"/>
          <p14:tracePt t="59116" x="7740650" y="5081588"/>
          <p14:tracePt t="59121" x="7723188" y="5091113"/>
          <p14:tracePt t="59130" x="7697788" y="5099050"/>
          <p14:tracePt t="59137" x="7688263" y="5106988"/>
          <p14:tracePt t="59145" x="7672388" y="5106988"/>
          <p14:tracePt t="59161" x="7662863" y="5106988"/>
          <p14:tracePt t="59169" x="7654925" y="5106988"/>
          <p14:tracePt t="59177" x="7646988" y="5106988"/>
          <p14:tracePt t="59185" x="7621588" y="5106988"/>
          <p14:tracePt t="59193" x="7612063" y="5106988"/>
          <p14:tracePt t="59209" x="7596188" y="5106988"/>
          <p14:tracePt t="59218" x="7570788" y="5106988"/>
          <p14:tracePt t="59225" x="7553325" y="5099050"/>
          <p14:tracePt t="59235" x="7527925" y="5099050"/>
          <p14:tracePt t="59241" x="7518400" y="5099050"/>
          <p14:tracePt t="59252" x="7502525" y="5091113"/>
          <p14:tracePt t="59257" x="7485063" y="5091113"/>
          <p14:tracePt t="59267" x="7477125" y="5091113"/>
          <p14:tracePt t="59273" x="7467600" y="5081588"/>
          <p14:tracePt t="59289" x="7459663" y="5081588"/>
          <p14:tracePt t="59338" x="7442200" y="5081588"/>
          <p14:tracePt t="59346" x="7434263" y="5081588"/>
          <p14:tracePt t="59355" x="7416800" y="5081588"/>
          <p14:tracePt t="59363" x="7391400" y="5081588"/>
          <p14:tracePt t="59371" x="7366000" y="5091113"/>
          <p14:tracePt t="59378" x="7340600" y="5106988"/>
          <p14:tracePt t="59388" x="7297738" y="5106988"/>
          <p14:tracePt t="59395" x="7264400" y="5124450"/>
          <p14:tracePt t="59404" x="7213600" y="5141913"/>
          <p14:tracePt t="59410" x="7153275" y="5157788"/>
          <p14:tracePt t="59418" x="7102475" y="5167313"/>
          <p14:tracePt t="59426" x="7077075" y="5175250"/>
          <p14:tracePt t="59435" x="7043738" y="5183188"/>
          <p14:tracePt t="59442" x="7018338" y="5183188"/>
          <p14:tracePt t="59452" x="6967538" y="5192713"/>
          <p14:tracePt t="59458" x="6907213" y="5200650"/>
          <p14:tracePt t="59468" x="6831013" y="5208588"/>
          <p14:tracePt t="59473" x="6745288" y="5226050"/>
          <p14:tracePt t="59483" x="6661150" y="5243513"/>
          <p14:tracePt t="59489" x="6575425" y="5251450"/>
          <p14:tracePt t="59501" x="6499225" y="5268913"/>
          <p14:tracePt t="59505" x="6389688" y="5286375"/>
          <p14:tracePt t="59517" x="6286500" y="5302250"/>
          <p14:tracePt t="59521" x="6184900" y="5311775"/>
          <p14:tracePt t="59530" x="6083300" y="5337175"/>
          <p14:tracePt t="59537" x="6007100" y="5345113"/>
          <p14:tracePt t="59546" x="5946775" y="5353050"/>
          <p14:tracePt t="59555" x="5895975" y="5362575"/>
          <p14:tracePt t="59561" x="5853113" y="5362575"/>
          <p14:tracePt t="59570" x="5837238" y="5370513"/>
          <p14:tracePt t="59577" x="5811838" y="5370513"/>
          <p14:tracePt t="59586" x="5811838" y="5380038"/>
          <p14:tracePt t="59594" x="5794375" y="5380038"/>
          <p14:tracePt t="59601" x="5776913" y="5380038"/>
          <p14:tracePt t="59610" x="5743575" y="5405438"/>
          <p14:tracePt t="59619" x="5708650" y="5413375"/>
          <p14:tracePt t="59625" x="5667375" y="5430838"/>
          <p14:tracePt t="59635" x="5641975" y="5430838"/>
          <p14:tracePt t="59640" x="5607050" y="5430838"/>
          <p14:tracePt t="59649" x="5581650" y="5430838"/>
          <p14:tracePt t="59656" x="5556250" y="5430838"/>
          <p14:tracePt t="59666" x="5556250" y="5438775"/>
          <p14:tracePt t="59672" x="5538788" y="5438775"/>
          <p14:tracePt t="59682" x="5530850" y="5446713"/>
          <p14:tracePt t="59688" x="5513388" y="5446713"/>
          <p14:tracePt t="59697" x="5505450" y="5446713"/>
          <p14:tracePt t="59704" x="5480050" y="5456238"/>
          <p14:tracePt t="59716" x="5454650" y="5472113"/>
          <p14:tracePt t="59721" x="5437188" y="5472113"/>
          <p14:tracePt t="59729" x="5421313" y="5481638"/>
          <p14:tracePt t="59737" x="5403850" y="5489575"/>
          <p14:tracePt t="59745" x="5378450" y="5497513"/>
          <p14:tracePt t="59753" x="5360988" y="5507038"/>
          <p14:tracePt t="59769" x="5353050" y="5507038"/>
          <p14:tracePt t="59865" x="5353050" y="5489575"/>
          <p14:tracePt t="59873" x="5353050" y="5456238"/>
          <p14:tracePt t="59884" x="5353050" y="5430838"/>
          <p14:tracePt t="59889" x="5353050" y="5405438"/>
          <p14:tracePt t="59899" x="5360988" y="5380038"/>
          <p14:tracePt t="59904" x="5378450" y="5327650"/>
          <p14:tracePt t="59916" x="5394325" y="5286375"/>
          <p14:tracePt t="59921" x="5403850" y="5251450"/>
          <p14:tracePt t="59929" x="5437188" y="5200650"/>
          <p14:tracePt t="59937" x="5480050" y="5141913"/>
          <p14:tracePt t="59945" x="5513388" y="5073650"/>
          <p14:tracePt t="59952" x="5548313" y="5022850"/>
          <p14:tracePt t="59961" x="5565775" y="4997450"/>
          <p14:tracePt t="59969" x="5581650" y="4972050"/>
          <p14:tracePt t="59977" x="5591175" y="4962525"/>
          <p14:tracePt t="59984" x="5616575" y="4954588"/>
          <p14:tracePt t="59993" x="5641975" y="4954588"/>
          <p14:tracePt t="60000" x="5675313" y="4954588"/>
          <p14:tracePt t="60009" x="5718175" y="4954588"/>
          <p14:tracePt t="60017" x="5776913" y="4946650"/>
          <p14:tracePt t="60024" x="5837238" y="4946650"/>
          <p14:tracePt t="60033" x="5888038" y="4946650"/>
          <p14:tracePt t="60041" x="5964238" y="4972050"/>
          <p14:tracePt t="60050" x="6015038" y="5005388"/>
          <p14:tracePt t="60057" x="6065838" y="5038725"/>
          <p14:tracePt t="60067" x="6108700" y="5073650"/>
          <p14:tracePt t="60073" x="6116638" y="5099050"/>
          <p14:tracePt t="60083" x="6126163" y="5124450"/>
          <p14:tracePt t="60088" x="6134100" y="5141913"/>
          <p14:tracePt t="60099" x="6134100" y="5157788"/>
          <p14:tracePt t="60105" x="6134100" y="5167313"/>
          <p14:tracePt t="60170" x="6142038" y="5157788"/>
          <p14:tracePt t="60178" x="6151563" y="5157788"/>
          <p14:tracePt t="60187" x="6151563" y="5141913"/>
          <p14:tracePt t="60195" x="6151563" y="5124450"/>
          <p14:tracePt t="60204" x="6151563" y="5099050"/>
          <p14:tracePt t="60210" x="6151563" y="5073650"/>
          <p14:tracePt t="60220" x="6167438" y="5048250"/>
          <p14:tracePt t="60226" x="6184900" y="5013325"/>
          <p14:tracePt t="60235" x="6202363" y="4972050"/>
          <p14:tracePt t="60241" x="6227763" y="4929188"/>
          <p14:tracePt t="60250" x="6245225" y="4894263"/>
          <p14:tracePt t="60257" x="6261100" y="4868863"/>
          <p14:tracePt t="60266" x="6270625" y="4843463"/>
          <p14:tracePt t="60272" x="6278563" y="4818063"/>
          <p14:tracePt t="60283" x="6303963" y="4792663"/>
          <p14:tracePt t="60289" x="6321425" y="4749800"/>
          <p14:tracePt t="60299" x="6338888" y="4724400"/>
          <p14:tracePt t="60305" x="6364288" y="4683125"/>
          <p14:tracePt t="60315" x="6389688" y="4640263"/>
          <p14:tracePt t="60321" x="6423025" y="4589463"/>
          <p14:tracePt t="60329" x="6473825" y="4538663"/>
          <p14:tracePt t="60337" x="6542088" y="4486275"/>
          <p14:tracePt t="60345" x="6610350" y="4427538"/>
          <p14:tracePt t="60353" x="6686550" y="4376738"/>
          <p14:tracePt t="60361" x="6762750" y="4308475"/>
          <p14:tracePt t="60369" x="6848475" y="4249738"/>
          <p14:tracePt t="60377" x="6942138" y="4206875"/>
          <p14:tracePt t="60384" x="7018338" y="4156075"/>
          <p14:tracePt t="60393" x="7102475" y="4121150"/>
          <p14:tracePt t="60400" x="7178675" y="4095750"/>
          <p14:tracePt t="60409" x="7239000" y="4062413"/>
          <p14:tracePt t="60417" x="7323138" y="4037013"/>
          <p14:tracePt t="60425" x="7391400" y="4019550"/>
          <p14:tracePt t="60434" x="7451725" y="4002088"/>
          <p14:tracePt t="60441" x="7493000" y="3994150"/>
          <p14:tracePt t="60450" x="7535863" y="3986213"/>
          <p14:tracePt t="60482" x="7545388" y="3986213"/>
          <p14:tracePt t="60489" x="7553325" y="3994150"/>
          <p14:tracePt t="60498" x="7553325" y="4011613"/>
          <p14:tracePt t="60505" x="7570788" y="4044950"/>
          <p14:tracePt t="60521" x="7578725" y="4062413"/>
          <p14:tracePt t="60531" x="7578725" y="4087813"/>
          <p14:tracePt t="60537" x="7586663" y="4113213"/>
          <p14:tracePt t="60545" x="7604125" y="4156075"/>
          <p14:tracePt t="60553" x="7621588" y="4206875"/>
          <p14:tracePt t="60561" x="7637463" y="4257675"/>
          <p14:tracePt t="60569" x="7646988" y="4316413"/>
          <p14:tracePt t="60577" x="7654925" y="4376738"/>
          <p14:tracePt t="60585" x="7662863" y="4419600"/>
          <p14:tracePt t="60593" x="7672388" y="4470400"/>
          <p14:tracePt t="60601" x="7680325" y="4503738"/>
          <p14:tracePt t="60609" x="7680325" y="4529138"/>
          <p14:tracePt t="60618" x="7680325" y="4546600"/>
          <p14:tracePt t="60625" x="7680325" y="4554538"/>
          <p14:tracePt t="60635" x="7680325" y="4564063"/>
          <p14:tracePt t="60706" x="7662863" y="4538663"/>
          <p14:tracePt t="60715" x="7629525" y="4513263"/>
          <p14:tracePt t="60722" x="7596188" y="4470400"/>
          <p14:tracePt t="60730" x="7545388" y="4419600"/>
          <p14:tracePt t="60737" x="7467600" y="4333875"/>
          <p14:tracePt t="60744" x="7373938" y="4214813"/>
          <p14:tracePt t="60752" x="7272338" y="4095750"/>
          <p14:tracePt t="60760" x="7162800" y="3951288"/>
          <p14:tracePt t="60768" x="7069138" y="3806825"/>
          <p14:tracePt t="60776" x="6983413" y="3671888"/>
          <p14:tracePt t="60784" x="6889750" y="3492500"/>
          <p14:tracePt t="60792" x="6805613" y="3340100"/>
          <p14:tracePt t="60801" x="6719888" y="3186113"/>
          <p14:tracePt t="60808" x="6635750" y="3008313"/>
          <p14:tracePt t="60816" x="6575425" y="2897188"/>
          <p14:tracePt t="60826" x="6508750" y="2805113"/>
          <p14:tracePt t="60833" x="6423025" y="2686050"/>
          <p14:tracePt t="60843" x="6364288" y="2600325"/>
          <p14:tracePt t="60852" x="6278563" y="2532063"/>
          <p14:tracePt t="60858" x="6202363" y="2463800"/>
          <p14:tracePt t="60868" x="6134100" y="2413000"/>
          <p14:tracePt t="60873" x="6075363" y="2354263"/>
          <p14:tracePt t="60882" x="6015038" y="2311400"/>
          <p14:tracePt t="60901" x="5888038" y="2243138"/>
          <p14:tracePt t="60905" x="5827713" y="2200275"/>
          <p14:tracePt t="60916" x="5776913" y="2192338"/>
          <p14:tracePt t="60921" x="5768975" y="2184400"/>
          <p14:tracePt t="60930" x="5761038" y="2174875"/>
          <p14:tracePt t="60937" x="5751513" y="2174875"/>
          <p14:tracePt t="60945" x="5735638" y="2159000"/>
          <p14:tracePt t="60953" x="5718175" y="2149475"/>
          <p14:tracePt t="60969" x="5700713" y="2149475"/>
          <p14:tracePt t="60977" x="5692775" y="2149475"/>
          <p14:tracePt t="60985" x="5675313" y="2141538"/>
          <p14:tracePt t="60993" x="5667375" y="2141538"/>
          <p14:tracePt t="61050" x="5657850" y="2141538"/>
          <p14:tracePt t="61115" x="5649913" y="2141538"/>
          <p14:tracePt t="61251" x="5649913" y="2133600"/>
          <p14:tracePt t="61258" x="5667375" y="2116138"/>
          <p14:tracePt t="61265" x="5700713" y="2090738"/>
          <p14:tracePt t="61273" x="5726113" y="2065338"/>
          <p14:tracePt t="61283" x="5768975" y="2055813"/>
          <p14:tracePt t="61289" x="5802313" y="2047875"/>
          <p14:tracePt t="61298" x="5819775" y="2039938"/>
          <p14:tracePt t="61305" x="5837238" y="2039938"/>
          <p14:tracePt t="61315" x="5853113" y="2039938"/>
          <p14:tracePt t="61321" x="5870575" y="2055813"/>
          <p14:tracePt t="61329" x="5870575" y="2082800"/>
          <p14:tracePt t="61337" x="5870575" y="2108200"/>
          <p14:tracePt t="61345" x="5870575" y="2174875"/>
          <p14:tracePt t="61353" x="5870575" y="2260600"/>
          <p14:tracePt t="61361" x="5870575" y="2397125"/>
          <p14:tracePt t="61369" x="5870575" y="2566988"/>
          <p14:tracePt t="61377" x="5870575" y="2744788"/>
          <p14:tracePt t="61389" x="5870575" y="2914650"/>
          <p14:tracePt t="61401" x="5895975" y="3109913"/>
          <p14:tracePt t="61405" x="5938838" y="3305175"/>
          <p14:tracePt t="61417" x="5972175" y="3492500"/>
          <p14:tracePt t="61421" x="6015038" y="3654425"/>
          <p14:tracePt t="61429" x="6065838" y="3773488"/>
          <p14:tracePt t="61437" x="6116638" y="3875088"/>
          <p14:tracePt t="61445" x="6159500" y="3968750"/>
          <p14:tracePt t="61453" x="6210300" y="4037013"/>
          <p14:tracePt t="61461" x="6261100" y="4121150"/>
          <p14:tracePt t="61469" x="6303963" y="4181475"/>
          <p14:tracePt t="61477" x="6354763" y="4265613"/>
          <p14:tracePt t="61485" x="6405563" y="4351338"/>
          <p14:tracePt t="61493" x="6440488" y="4427538"/>
          <p14:tracePt t="61501" x="6465888" y="4495800"/>
          <p14:tracePt t="61509" x="6483350" y="4554538"/>
          <p14:tracePt t="61517" x="6499225" y="4605338"/>
          <p14:tracePt t="61525" x="6524625" y="4657725"/>
          <p14:tracePt t="61534" x="6542088" y="4691063"/>
          <p14:tracePt t="61541" x="6542088" y="4708525"/>
          <p14:tracePt t="61550" x="6567488" y="4733925"/>
          <p14:tracePt t="61766" x="6559550" y="4741863"/>
          <p14:tracePt t="61774" x="6524625" y="4749800"/>
          <p14:tracePt t="61784" x="6448425" y="4775200"/>
          <p14:tracePt t="61791" x="6372225" y="4802188"/>
          <p14:tracePt t="61803" x="6235700" y="4843463"/>
          <p14:tracePt t="61807" x="6083300" y="4911725"/>
          <p14:tracePt t="61816" x="5895975" y="4979988"/>
          <p14:tracePt t="61821" x="5683250" y="5056188"/>
          <p14:tracePt t="61835" x="5378450" y="5167313"/>
          <p14:tracePt t="61836" x="5072063" y="5286375"/>
          <p14:tracePt t="61844" x="4791075" y="5387975"/>
          <p14:tracePt t="61852" x="4554538" y="5456238"/>
          <p14:tracePt t="61860" x="4367213" y="5524500"/>
          <p14:tracePt t="61868" x="4265613" y="5557838"/>
          <p14:tracePt t="61876" x="4197350" y="5583238"/>
          <p14:tracePt t="61885" x="4179888" y="5591175"/>
          <p14:tracePt t="61898" x="4179888" y="5600700"/>
          <p14:tracePt t="61901" x="4171950" y="5600700"/>
          <p14:tracePt t="62030" x="4171950" y="5583238"/>
          <p14:tracePt t="62038" x="4179888" y="5514975"/>
          <p14:tracePt t="62047" x="4214813" y="5380038"/>
          <p14:tracePt t="62054" x="4248150" y="5200650"/>
          <p14:tracePt t="62062" x="4316413" y="4987925"/>
          <p14:tracePt t="62071" x="4400550" y="4733925"/>
          <p14:tracePt t="62077" x="4503738" y="4452938"/>
          <p14:tracePt t="62085" x="4605338" y="4214813"/>
          <p14:tracePt t="62093" x="4689475" y="3960813"/>
          <p14:tracePt t="62101" x="4757738" y="3705225"/>
          <p14:tracePt t="62109" x="4833938" y="3424238"/>
          <p14:tracePt t="62119" x="4884738" y="3178175"/>
          <p14:tracePt t="62125" x="4927600" y="2932113"/>
          <p14:tracePt t="62135" x="4970463" y="2686050"/>
          <p14:tracePt t="62141" x="5003800" y="2489200"/>
          <p14:tracePt t="62151" x="5046663" y="2286000"/>
          <p14:tracePt t="62157" x="5080000" y="2108200"/>
          <p14:tracePt t="62167" x="5114925" y="1971675"/>
          <p14:tracePt t="62173" x="5140325" y="1835150"/>
          <p14:tracePt t="62183" x="5165725" y="1716088"/>
          <p14:tracePt t="62189" x="5173663" y="1631950"/>
          <p14:tracePt t="62201" x="5191125" y="1546225"/>
          <p14:tracePt t="62205" x="5199063" y="1487488"/>
          <p14:tracePt t="62217" x="5208588" y="1444625"/>
          <p14:tracePt t="62221" x="5216525" y="1401763"/>
          <p14:tracePt t="62229" x="5216525" y="1376363"/>
          <p14:tracePt t="62237" x="5216525" y="1350963"/>
          <p14:tracePt t="62253" x="5224463" y="1333500"/>
          <p14:tracePt t="62335" x="5224463" y="1325563"/>
          <p14:tracePt t="62383" x="5233988" y="1317625"/>
          <p14:tracePt t="62415" x="5259388" y="1317625"/>
          <p14:tracePt t="62422" x="5292725" y="1333500"/>
          <p14:tracePt t="62433" x="5310188" y="1343025"/>
          <p14:tracePt t="62438" x="5343525" y="1376363"/>
          <p14:tracePt t="62448" x="5394325" y="1427163"/>
          <p14:tracePt t="62453" x="5472113" y="1504950"/>
          <p14:tracePt t="62460" x="5573713" y="1589088"/>
          <p14:tracePt t="62468" x="5700713" y="1708150"/>
          <p14:tracePt t="62477" x="5827713" y="1827213"/>
          <p14:tracePt t="62485" x="5981700" y="1979613"/>
          <p14:tracePt t="62492" x="6116638" y="2124075"/>
          <p14:tracePt t="62500" x="6245225" y="2278063"/>
          <p14:tracePt t="62509" x="6364288" y="2455863"/>
          <p14:tracePt t="62516" x="6440488" y="2617788"/>
          <p14:tracePt t="62525" x="6516688" y="2770188"/>
          <p14:tracePt t="62533" x="6592888" y="2922588"/>
          <p14:tracePt t="62541" x="6678613" y="3076575"/>
          <p14:tracePt t="62550" x="6754813" y="3246438"/>
          <p14:tracePt t="62557" x="6831013" y="3424238"/>
          <p14:tracePt t="62566" x="6899275" y="3568700"/>
          <p14:tracePt t="62573" x="6958013" y="3738563"/>
          <p14:tracePt t="62583" x="7018338" y="3908425"/>
          <p14:tracePt t="62588" x="7069138" y="4011613"/>
          <p14:tracePt t="62598" x="7112000" y="4113213"/>
          <p14:tracePt t="62604" x="7153275" y="4206875"/>
          <p14:tracePt t="62615" x="7204075" y="4316413"/>
          <p14:tracePt t="62620" x="7264400" y="4410075"/>
          <p14:tracePt t="62632" x="7332663" y="4513263"/>
          <p14:tracePt t="62637" x="7400925" y="4597400"/>
          <p14:tracePt t="62645" x="7459663" y="4691063"/>
          <p14:tracePt t="62653" x="7510463" y="4759325"/>
          <p14:tracePt t="62661" x="7561263" y="4827588"/>
          <p14:tracePt t="62669" x="7612063" y="4886325"/>
          <p14:tracePt t="62677" x="7654925" y="4929188"/>
          <p14:tracePt t="62685" x="7680325" y="4962525"/>
          <p14:tracePt t="62693" x="7697788" y="4962525"/>
          <p14:tracePt t="62783" x="7697788" y="4972050"/>
          <p14:tracePt t="62790" x="7688263" y="4979988"/>
          <p14:tracePt t="62800" x="7680325" y="4979988"/>
          <p14:tracePt t="62807" x="7662863" y="4979988"/>
          <p14:tracePt t="62819" x="7629525" y="4979988"/>
          <p14:tracePt t="62822" x="7604125" y="4979988"/>
          <p14:tracePt t="62841" x="7493000" y="4997450"/>
          <p14:tracePt t="62852" x="7400925" y="5005388"/>
          <p14:tracePt t="62854" x="7289800" y="5022850"/>
          <p14:tracePt t="62861" x="7119938" y="5056188"/>
          <p14:tracePt t="62869" x="6907213" y="5081588"/>
          <p14:tracePt t="62877" x="6686550" y="5106988"/>
          <p14:tracePt t="62900" x="6227763" y="5167313"/>
          <p14:tracePt t="62901" x="5981700" y="5192713"/>
          <p14:tracePt t="62909" x="5811838" y="5208588"/>
          <p14:tracePt t="62916" x="5657850" y="5235575"/>
          <p14:tracePt t="62924" x="5556250" y="5251450"/>
          <p14:tracePt t="62932" x="5454650" y="5268913"/>
          <p14:tracePt t="62940" x="5394325" y="5286375"/>
          <p14:tracePt t="62950" x="5343525" y="5294313"/>
          <p14:tracePt t="62956" x="5318125" y="5302250"/>
          <p14:tracePt t="62966" x="5310188" y="5311775"/>
          <p14:tracePt t="62972" x="5292725" y="5311775"/>
          <p14:tracePt t="62988" x="5284788" y="5311775"/>
          <p14:tracePt t="63423" x="5284788" y="5319713"/>
          <p14:tracePt t="63439" x="5249863" y="5327650"/>
          <p14:tracePt t="63446" x="5233988" y="5345113"/>
          <p14:tracePt t="63452" x="5208588" y="5353050"/>
          <p14:tracePt t="63461" x="5157788" y="5370513"/>
          <p14:tracePt t="63469" x="5089525" y="5387975"/>
          <p14:tracePt t="63477" x="5003800" y="5405438"/>
          <p14:tracePt t="63484" x="4910138" y="5421313"/>
          <p14:tracePt t="63493" x="4808538" y="5446713"/>
          <p14:tracePt t="63501" x="4714875" y="5456238"/>
          <p14:tracePt t="63509" x="4638675" y="5464175"/>
          <p14:tracePt t="63516" x="4579938" y="5464175"/>
          <p14:tracePt t="63525" x="4545013" y="5464175"/>
          <p14:tracePt t="63566" x="4537075" y="5464175"/>
          <p14:tracePt t="63598" x="4545013" y="5464175"/>
          <p14:tracePt t="63606" x="4545013" y="5456238"/>
          <p14:tracePt t="63616" x="4570413" y="5438775"/>
          <p14:tracePt t="63622" x="4605338" y="5413375"/>
          <p14:tracePt t="63634" x="4664075" y="5387975"/>
          <p14:tracePt t="63638" x="4757738" y="5353050"/>
          <p14:tracePt t="63647" x="4902200" y="5311775"/>
          <p14:tracePt t="63655" x="5114925" y="5260975"/>
          <p14:tracePt t="63663" x="5335588" y="5200650"/>
          <p14:tracePt t="63670" x="5591175" y="5149850"/>
          <p14:tracePt t="63677" x="5853113" y="5124450"/>
          <p14:tracePt t="63685" x="6065838" y="5099050"/>
          <p14:tracePt t="63693" x="6261100" y="5081588"/>
          <p14:tracePt t="63701" x="6430963" y="5073650"/>
          <p14:tracePt t="63709" x="6567488" y="5073650"/>
          <p14:tracePt t="63718" x="6669088" y="5073650"/>
          <p14:tracePt t="63725" x="6780213" y="5106988"/>
          <p14:tracePt t="63733" x="6856413" y="5141913"/>
          <p14:tracePt t="63741" x="6907213" y="5167313"/>
          <p14:tracePt t="63751" x="6958013" y="5175250"/>
          <p14:tracePt t="63757" x="7008813" y="5192713"/>
          <p14:tracePt t="63766" x="7043738" y="5200650"/>
          <p14:tracePt t="63773" x="7077075" y="5208588"/>
          <p14:tracePt t="63783" x="7112000" y="5218113"/>
          <p14:tracePt t="63799" x="7137400" y="5226050"/>
          <p14:tracePt t="63918" x="7127875" y="5226050"/>
          <p14:tracePt t="63926" x="7102475" y="5226050"/>
          <p14:tracePt t="63935" x="7051675" y="5208588"/>
          <p14:tracePt t="63943" x="6975475" y="5175250"/>
          <p14:tracePt t="63952" x="6889750" y="5106988"/>
          <p14:tracePt t="63959" x="6762750" y="5022850"/>
          <p14:tracePt t="63968" x="6635750" y="4903788"/>
          <p14:tracePt t="63973" x="6534150" y="4810125"/>
          <p14:tracePt t="63984" x="6423025" y="4665663"/>
          <p14:tracePt t="63989" x="6321425" y="4486275"/>
          <p14:tracePt t="63999" x="6227763" y="4291013"/>
          <p14:tracePt t="64005" x="6151563" y="4052888"/>
          <p14:tracePt t="64014" x="6091238" y="3824288"/>
          <p14:tracePt t="64020" x="6040438" y="3603625"/>
          <p14:tracePt t="64031" x="5997575" y="3373438"/>
          <p14:tracePt t="64036" x="5972175" y="3152775"/>
          <p14:tracePt t="64044" x="5956300" y="2982913"/>
          <p14:tracePt t="64052" x="5938838" y="2813050"/>
          <p14:tracePt t="64060" x="5921375" y="2686050"/>
          <p14:tracePt t="64069" x="5905500" y="2566988"/>
          <p14:tracePt t="64077" x="5895975" y="2481263"/>
          <p14:tracePt t="64085" x="5880100" y="2405063"/>
          <p14:tracePt t="64093" x="5862638" y="2344738"/>
          <p14:tracePt t="64101" x="5862638" y="2336800"/>
          <p14:tracePt t="64109" x="5853113" y="2328863"/>
          <p14:tracePt t="64116" x="5845175" y="2303463"/>
          <p14:tracePt t="64133" x="5837238" y="2293938"/>
          <p14:tracePt t="64157" x="5827713" y="2293938"/>
          <p14:tracePt t="64189" x="5827713" y="2286000"/>
          <p14:tracePt t="64231" x="5827713" y="2278063"/>
          <p14:tracePt t="64286" x="5837238" y="2293938"/>
          <p14:tracePt t="64294" x="5845175" y="2319338"/>
          <p14:tracePt t="64302" x="5870575" y="2379663"/>
          <p14:tracePt t="64310" x="5905500" y="2463800"/>
          <p14:tracePt t="64319" x="5938838" y="2566988"/>
          <p14:tracePt t="64325" x="5981700" y="2686050"/>
          <p14:tracePt t="64333" x="6032500" y="2813050"/>
          <p14:tracePt t="64341" x="6091238" y="2974975"/>
          <p14:tracePt t="64350" x="6167438" y="3152775"/>
          <p14:tracePt t="64357" x="6219825" y="3330575"/>
          <p14:tracePt t="64366" x="6261100" y="3517900"/>
          <p14:tracePt t="64373" x="6311900" y="3705225"/>
          <p14:tracePt t="64383" x="6364288" y="3908425"/>
          <p14:tracePt t="64389" x="6415088" y="4070350"/>
          <p14:tracePt t="64399" x="6473825" y="4257675"/>
          <p14:tracePt t="64405" x="6516688" y="4376738"/>
          <p14:tracePt t="64416" x="6559550" y="4478338"/>
          <p14:tracePt t="64421" x="6600825" y="4554538"/>
          <p14:tracePt t="64433" x="6635750" y="4622800"/>
          <p14:tracePt t="64437" x="6669088" y="4683125"/>
          <p14:tracePt t="64449" x="6694488" y="4733925"/>
          <p14:tracePt t="64453" x="6719888" y="4767263"/>
          <p14:tracePt t="64466" x="6745288" y="4810125"/>
          <p14:tracePt t="64473" x="6754813" y="4835525"/>
          <p14:tracePt t="64483" x="6770688" y="4868863"/>
          <p14:tracePt t="64489" x="6797675" y="4903788"/>
          <p14:tracePt t="64499" x="6813550" y="4937125"/>
          <p14:tracePt t="64505" x="6831013" y="4962525"/>
          <p14:tracePt t="64516" x="6838950" y="4972050"/>
          <p14:tracePt t="64533" x="6848475" y="4979988"/>
          <p14:tracePt t="64537" x="6848475" y="4987925"/>
          <p14:tracePt t="64722" x="6831013" y="4987925"/>
          <p14:tracePt t="64729" x="6805613" y="4987925"/>
          <p14:tracePt t="64737" x="6788150" y="4987925"/>
          <p14:tracePt t="64747" x="6745288" y="4987925"/>
          <p14:tracePt t="64753" x="6678613" y="4987925"/>
          <p14:tracePt t="64761" x="6559550" y="5005388"/>
          <p14:tracePt t="64769" x="6430963" y="5038725"/>
          <p14:tracePt t="64777" x="6219825" y="5099050"/>
          <p14:tracePt t="64785" x="6015038" y="5149850"/>
          <p14:tracePt t="64793" x="5827713" y="5208588"/>
          <p14:tracePt t="64801" x="5616575" y="5276850"/>
          <p14:tracePt t="64809" x="5454650" y="5337175"/>
          <p14:tracePt t="64817" x="5310188" y="5380038"/>
          <p14:tracePt t="64825" x="5208588" y="5413375"/>
          <p14:tracePt t="64836" x="5122863" y="5446713"/>
          <p14:tracePt t="64840" x="5072063" y="5446713"/>
          <p14:tracePt t="64849" x="5038725" y="5464175"/>
          <p14:tracePt t="64857" x="5013325" y="5481638"/>
          <p14:tracePt t="64866" x="4995863" y="5489575"/>
          <p14:tracePt t="64873" x="4987925" y="5489575"/>
          <p14:tracePt t="64883" x="4978400" y="5489575"/>
          <p14:tracePt t="64889" x="4970463" y="5489575"/>
          <p14:tracePt t="64899" x="4962525" y="5497513"/>
          <p14:tracePt t="64905" x="4945063" y="5507038"/>
          <p14:tracePt t="65563" x="4945063" y="5497513"/>
          <p14:tracePt t="65579" x="4953000" y="5489575"/>
          <p14:tracePt t="65585" x="4953000" y="5481638"/>
          <p14:tracePt t="65593" x="4935538" y="5472113"/>
          <p14:tracePt t="65601" x="4910138" y="5464175"/>
          <p14:tracePt t="65609" x="4894263" y="5438775"/>
          <p14:tracePt t="65617" x="4868863" y="5430838"/>
          <p14:tracePt t="65625" x="4859338" y="5421313"/>
          <p14:tracePt t="65633" x="4843463" y="5405438"/>
          <p14:tracePt t="65640" x="4826000" y="5387975"/>
          <p14:tracePt t="65650" x="4808538" y="5387975"/>
          <p14:tracePt t="65657" x="4791075" y="5380038"/>
          <p14:tracePt t="65666" x="4765675" y="5370513"/>
          <p14:tracePt t="65673" x="4749800" y="5362575"/>
          <p14:tracePt t="65682" x="4732338" y="5362575"/>
          <p14:tracePt t="65699" x="4724400" y="5353050"/>
          <p14:tracePt t="65715" x="4714875" y="5353050"/>
          <p14:tracePt t="65737" x="4706938" y="5353050"/>
          <p14:tracePt t="65747" x="4699000" y="5353050"/>
          <p14:tracePt t="65760" x="4689475" y="5353050"/>
          <p14:tracePt t="65777" x="4681538" y="5353050"/>
          <p14:tracePt t="65785" x="4673600" y="5353050"/>
          <p14:tracePt t="65793" x="4673600" y="5362575"/>
          <p14:tracePt t="65800" x="4664075" y="5362575"/>
          <p14:tracePt t="65809" x="4656138" y="5362575"/>
          <p14:tracePt t="65817" x="4630738" y="5362575"/>
          <p14:tracePt t="65826" x="4613275" y="5370513"/>
          <p14:tracePt t="65833" x="4605338" y="5370513"/>
          <p14:tracePt t="65841" x="4595813" y="5370513"/>
          <p14:tracePt t="65849" x="4587875" y="5370513"/>
          <p14:tracePt t="65873" x="4570413" y="5370513"/>
          <p14:tracePt t="65898" x="4562475" y="5362575"/>
          <p14:tracePt t="65904" x="4554538" y="5362575"/>
          <p14:tracePt t="65915" x="4545013" y="5362575"/>
          <p14:tracePt t="66123" x="4545013" y="5353050"/>
          <p14:tracePt t="66403" x="4537075" y="5345113"/>
          <p14:tracePt t="66410" x="4537075" y="5337175"/>
          <p14:tracePt t="66418" x="4511675" y="5337175"/>
          <p14:tracePt t="66427" x="4476750" y="5311775"/>
          <p14:tracePt t="66435" x="4468813" y="5311775"/>
          <p14:tracePt t="66484" x="4460875" y="5311775"/>
          <p14:tracePt t="66491" x="4451350" y="5311775"/>
          <p14:tracePt t="66500" x="4435475" y="5302250"/>
          <p14:tracePt t="66506" x="4410075" y="5302250"/>
          <p14:tracePt t="66518" x="4384675" y="5302250"/>
          <p14:tracePt t="66522" x="4367213" y="5294313"/>
          <p14:tracePt t="66534" x="4359275" y="5294313"/>
          <p14:tracePt t="66538" x="4349750" y="5294313"/>
          <p14:tracePt t="66642" x="4367213" y="5294313"/>
          <p14:tracePt t="66650" x="4375150" y="5294313"/>
          <p14:tracePt t="66659" x="4392613" y="5311775"/>
          <p14:tracePt t="66668" x="4410075" y="5337175"/>
          <p14:tracePt t="66674" x="4435475" y="5362575"/>
          <p14:tracePt t="66685" x="4468813" y="5395913"/>
          <p14:tracePt t="66690" x="4486275" y="5430838"/>
          <p14:tracePt t="66700" x="4503738" y="5456238"/>
          <p14:tracePt t="66706" x="4519613" y="5472113"/>
          <p14:tracePt t="66714" x="4537075" y="5489575"/>
          <p14:tracePt t="66721" x="4537075" y="5507038"/>
          <p14:tracePt t="66731" x="4545013" y="5507038"/>
          <p14:tracePt t="66737" x="4545013" y="5514975"/>
          <p14:tracePt t="66761" x="4554538" y="5532438"/>
          <p14:tracePt t="66785" x="4562475" y="5540375"/>
          <p14:tracePt t="66793" x="4562475" y="5549900"/>
          <p14:tracePt t="66801" x="4570413" y="5557838"/>
          <p14:tracePt t="66810" x="4579938" y="5565775"/>
          <p14:tracePt t="66817" x="4587875" y="5575300"/>
          <p14:tracePt t="66825" x="4595813" y="5575300"/>
          <p14:tracePt t="66836" x="4605338" y="5583238"/>
          <p14:tracePt t="66843" x="4613275" y="5591175"/>
          <p14:tracePt t="66852" x="4621213" y="5591175"/>
          <p14:tracePt t="66867" x="4630738" y="5600700"/>
          <p14:tracePt t="66873" x="4638675" y="5600700"/>
          <p14:tracePt t="66882" x="4656138" y="5608638"/>
          <p14:tracePt t="66900" x="4664075" y="5616575"/>
          <p14:tracePt t="66995" x="4673600" y="5616575"/>
          <p14:tracePt t="67075" x="4664075" y="5600700"/>
          <p14:tracePt t="67083" x="4638675" y="5583238"/>
          <p14:tracePt t="67090" x="4630738" y="5565775"/>
          <p14:tracePt t="67101" x="4595813" y="5549900"/>
          <p14:tracePt t="67107" x="4579938" y="5532438"/>
          <p14:tracePt t="67119" x="4562475" y="5507038"/>
          <p14:tracePt t="67124" x="4554538" y="5507038"/>
          <p14:tracePt t="67134" x="4519613" y="5481638"/>
          <p14:tracePt t="67138" x="4511675" y="5456238"/>
          <p14:tracePt t="67149" x="4503738" y="5430838"/>
          <p14:tracePt t="67154" x="4503738" y="5405438"/>
          <p14:tracePt t="67165" x="4503738" y="5380038"/>
          <p14:tracePt t="67170" x="4503738" y="5353050"/>
          <p14:tracePt t="67178" x="4503738" y="5337175"/>
          <p14:tracePt t="67185" x="4503738" y="5311775"/>
          <p14:tracePt t="67194" x="4503738" y="5302250"/>
          <p14:tracePt t="67201" x="4503738" y="5294313"/>
          <p14:tracePt t="67218" x="4503738" y="5286375"/>
          <p14:tracePt t="67297" x="4503738" y="5311775"/>
          <p14:tracePt t="67305" x="4503738" y="5337175"/>
          <p14:tracePt t="67314" x="4511675" y="5353050"/>
          <p14:tracePt t="67320" x="4519613" y="5380038"/>
          <p14:tracePt t="67331" x="4537075" y="5421313"/>
          <p14:tracePt t="67337" x="4545013" y="5456238"/>
          <p14:tracePt t="67347" x="4562475" y="5507038"/>
          <p14:tracePt t="67353" x="4562475" y="5540375"/>
          <p14:tracePt t="67360" x="4570413" y="5565775"/>
          <p14:tracePt t="67368" x="4570413" y="5591175"/>
          <p14:tracePt t="67377" x="4570413" y="5608638"/>
          <p14:tracePt t="67393" x="4579938" y="5626100"/>
          <p14:tracePt t="67499" x="4587875" y="5626100"/>
          <p14:tracePt t="67511" x="4595813" y="5616575"/>
          <p14:tracePt t="67519" x="4595813" y="5600700"/>
          <p14:tracePt t="67526" x="4621213" y="5565775"/>
          <p14:tracePt t="67536" x="4630738" y="5540375"/>
          <p14:tracePt t="67543" x="4664075" y="5497513"/>
          <p14:tracePt t="67552" x="4689475" y="5472113"/>
          <p14:tracePt t="67558" x="4714875" y="5438775"/>
          <p14:tracePt t="67569" x="4757738" y="5395913"/>
          <p14:tracePt t="67573" x="4808538" y="5362575"/>
          <p14:tracePt t="67582" x="4868863" y="5337175"/>
          <p14:tracePt t="67589" x="4945063" y="5311775"/>
          <p14:tracePt t="67599" x="5003800" y="5286375"/>
          <p14:tracePt t="67605" x="5064125" y="5268913"/>
          <p14:tracePt t="67614" x="5114925" y="5251450"/>
          <p14:tracePt t="67631" x="5122863" y="5251450"/>
          <p14:tracePt t="67637" x="5132388" y="5251450"/>
          <p14:tracePt t="67653" x="5140325" y="5251450"/>
          <p14:tracePt t="67661" x="5148263" y="5251450"/>
          <p14:tracePt t="67669" x="5157788" y="5268913"/>
          <p14:tracePt t="67678" x="5165725" y="5268913"/>
          <p14:tracePt t="67685" x="5173663" y="5276850"/>
          <p14:tracePt t="67693" x="5183188" y="5276850"/>
          <p14:tracePt t="67701" x="5191125" y="5294313"/>
          <p14:tracePt t="67709" x="5199063" y="5302250"/>
          <p14:tracePt t="67733" x="5208588" y="5311775"/>
          <p14:tracePt t="67741" x="5208588" y="5319713"/>
          <p14:tracePt t="67847" x="5208588" y="5327650"/>
          <p14:tracePt t="67880" x="5199063" y="5337175"/>
          <p14:tracePt t="67885" x="5199063" y="5345113"/>
          <p14:tracePt t="67908" x="5191125" y="5353050"/>
          <p14:tracePt t="67965" x="5173663" y="5337175"/>
          <p14:tracePt t="67973" x="5157788" y="5327650"/>
          <p14:tracePt t="67982" x="5157788" y="5319713"/>
          <p14:tracePt t="67998" x="5140325" y="5311775"/>
          <p14:tracePt t="68005" x="5140325" y="5294313"/>
          <p14:tracePt t="68016" x="5132388" y="5276850"/>
          <p14:tracePt t="68022" x="5132388" y="5268913"/>
          <p14:tracePt t="68032" x="5122863" y="5251450"/>
          <p14:tracePt t="68037" x="5122863" y="5226050"/>
          <p14:tracePt t="68049" x="5114925" y="5200650"/>
          <p14:tracePt t="68054" x="5114925" y="5192713"/>
          <p14:tracePt t="68066" x="5114925" y="5175250"/>
          <p14:tracePt t="68069" x="5114925" y="5167313"/>
          <p14:tracePt t="68078" x="5114925" y="5132388"/>
          <p14:tracePt t="68085" x="5114925" y="5116513"/>
          <p14:tracePt t="68094" x="5114925" y="5091113"/>
          <p14:tracePt t="68102" x="5114925" y="5081588"/>
          <p14:tracePt t="68110" x="5132388" y="5064125"/>
          <p14:tracePt t="68117" x="5157788" y="5038725"/>
          <p14:tracePt t="68125" x="5165725" y="5030788"/>
          <p14:tracePt t="68135" x="5183188" y="5022850"/>
          <p14:tracePt t="68142" x="5191125" y="5013325"/>
          <p14:tracePt t="68151" x="5199063" y="5005388"/>
          <p14:tracePt t="68157" x="5208588" y="5005388"/>
          <p14:tracePt t="68167" x="5216525" y="4997450"/>
          <p14:tracePt t="68173" x="5224463" y="4997450"/>
          <p14:tracePt t="68184" x="5233988" y="4987925"/>
          <p14:tracePt t="68189" x="5249863" y="4979988"/>
          <p14:tracePt t="68199" x="5276850" y="4962525"/>
          <p14:tracePt t="68205" x="5302250" y="4962525"/>
          <p14:tracePt t="68214" x="5318125" y="4962525"/>
          <p14:tracePt t="68222" x="5343525" y="4962525"/>
          <p14:tracePt t="68233" x="5353050" y="4962525"/>
          <p14:tracePt t="68237" x="5360988" y="4962525"/>
          <p14:tracePt t="68263" x="5368925" y="4962525"/>
          <p14:tracePt t="68285" x="5378450" y="4972050"/>
          <p14:tracePt t="68293" x="5378450" y="4979988"/>
          <p14:tracePt t="68309" x="5386388" y="4997450"/>
          <p14:tracePt t="68324" x="5386388" y="5005388"/>
          <p14:tracePt t="68332" x="5386388" y="5013325"/>
          <p14:tracePt t="68340" x="5386388" y="5022850"/>
          <p14:tracePt t="68348" x="5386388" y="5048250"/>
          <p14:tracePt t="68356" x="5386388" y="5056188"/>
          <p14:tracePt t="68365" x="5386388" y="5081588"/>
          <p14:tracePt t="68382" x="5378450" y="5099050"/>
          <p14:tracePt t="68389" x="5378450" y="5106988"/>
          <p14:tracePt t="68404" x="5368925" y="5106988"/>
          <p14:tracePt t="68415" x="5368925" y="5116513"/>
          <p14:tracePt t="68421" x="5360988" y="5116513"/>
          <p14:tracePt t="68430" x="5360988" y="5124450"/>
          <p14:tracePt t="68437" x="5353050" y="5124450"/>
          <p14:tracePt t="68448" x="5335588" y="5124450"/>
          <p14:tracePt t="68453" x="5327650" y="5124450"/>
          <p14:tracePt t="68469" x="5318125" y="5124450"/>
          <p14:tracePt t="68478" x="5310188" y="5124450"/>
          <p14:tracePt t="68493" x="5302250" y="5124450"/>
          <p14:tracePt t="68501" x="5292725" y="5124450"/>
          <p14:tracePt t="68509" x="5284788" y="5124450"/>
          <p14:tracePt t="68525" x="5276850" y="5124450"/>
          <p14:tracePt t="68533" x="5267325" y="5124450"/>
          <p14:tracePt t="68549" x="5259388" y="5124450"/>
          <p14:tracePt t="68557" x="5249863" y="5124450"/>
          <p14:tracePt t="68565" x="5249863" y="5116513"/>
          <p14:tracePt t="68583" x="5241925" y="5116513"/>
          <p14:tracePt t="68589" x="5233988" y="5116513"/>
          <p14:tracePt t="68598" x="5224463" y="5116513"/>
          <p14:tracePt t="68687" x="5216525" y="5116513"/>
          <p14:tracePt t="68726" x="5208588" y="5124450"/>
          <p14:tracePt t="68743" x="5199063" y="5132388"/>
          <p14:tracePt t="68758" x="5191125" y="5141913"/>
          <p14:tracePt t="68790" x="5183188" y="5149850"/>
          <p14:tracePt t="68799" x="5173663" y="5149850"/>
          <p14:tracePt t="68841" x="5165725" y="5149850"/>
          <p14:tracePt t="68885" x="5157788" y="5149850"/>
          <p14:tracePt t="68935" x="5148263" y="5149850"/>
          <p14:tracePt t="69095" x="5140325" y="5149850"/>
          <p14:tracePt t="69255" x="5132388" y="5157788"/>
          <p14:tracePt t="69334" x="5122863" y="5157788"/>
          <p14:tracePt t="69351" x="5114925" y="5157788"/>
          <p14:tracePt t="69375" x="5106988" y="5157788"/>
          <p14:tracePt t="69397" x="5089525" y="5157788"/>
          <p14:tracePt t="69428" x="5080000" y="5157788"/>
          <p14:tracePt t="69445" x="5072063" y="5149850"/>
          <p14:tracePt t="69477" x="5072063" y="5141913"/>
          <p14:tracePt t="69485" x="5072063" y="5132388"/>
          <p14:tracePt t="69493" x="5072063" y="5124450"/>
          <p14:tracePt t="69509" x="5072063" y="5116513"/>
          <p14:tracePt t="69517" x="5072063" y="5106988"/>
          <p14:tracePt t="69525" x="5072063" y="5099050"/>
          <p14:tracePt t="69541" x="5080000" y="5091113"/>
          <p14:tracePt t="69557" x="5089525" y="5081588"/>
          <p14:tracePt t="69607" x="5089525" y="5091113"/>
          <p14:tracePt t="69614" x="5089525" y="5099050"/>
          <p14:tracePt t="69622" x="5106988" y="5116513"/>
          <p14:tracePt t="69634" x="5106988" y="5124450"/>
          <p14:tracePt t="69638" x="5106988" y="5132388"/>
          <p14:tracePt t="69650" x="5106988" y="5157788"/>
          <p14:tracePt t="69653" x="5106988" y="5167313"/>
          <p14:tracePt t="69669" x="5106988" y="5183188"/>
          <p14:tracePt t="69734" x="5106988" y="5175250"/>
          <p14:tracePt t="69750" x="5122863" y="5157788"/>
          <p14:tracePt t="69758" x="5122863" y="5149850"/>
          <p14:tracePt t="69768" x="5122863" y="5132388"/>
          <p14:tracePt t="69774" x="5132388" y="5116513"/>
          <p14:tracePt t="69784" x="5140325" y="5106988"/>
          <p14:tracePt t="69790" x="5148263" y="5081588"/>
          <p14:tracePt t="69800" x="5165725" y="5064125"/>
          <p14:tracePt t="69815" x="5183188" y="5048250"/>
          <p14:tracePt t="69821" x="5191125" y="5038725"/>
          <p14:tracePt t="69831" x="5199063" y="5022850"/>
          <p14:tracePt t="69840" x="5216525" y="5022850"/>
          <p14:tracePt t="69856" x="5267325" y="5022850"/>
          <p14:tracePt t="69866" x="5284788" y="5022850"/>
          <p14:tracePt t="69868" x="5335588" y="5022850"/>
          <p14:tracePt t="69877" x="5403850" y="5005388"/>
          <p14:tracePt t="69899" x="5599113" y="4997450"/>
          <p14:tracePt t="69900" x="5700713" y="4997450"/>
          <p14:tracePt t="69909" x="5802313" y="4997450"/>
          <p14:tracePt t="69917" x="5905500" y="4997450"/>
          <p14:tracePt t="69925" x="5981700" y="4997450"/>
          <p14:tracePt t="69933" x="6049963" y="4997450"/>
          <p14:tracePt t="69941" x="6116638" y="5005388"/>
          <p14:tracePt t="69949" x="6194425" y="5022850"/>
          <p14:tracePt t="69957" x="6261100" y="5038725"/>
          <p14:tracePt t="69965" x="6346825" y="5056188"/>
          <p14:tracePt t="69973" x="6423025" y="5064125"/>
          <p14:tracePt t="69982" x="6516688" y="5073650"/>
          <p14:tracePt t="69989" x="6618288" y="5081588"/>
          <p14:tracePt t="69999" x="6719888" y="5099050"/>
          <p14:tracePt t="70006" x="6823075" y="5124450"/>
          <p14:tracePt t="70016" x="6915150" y="5132388"/>
          <p14:tracePt t="70022" x="7008813" y="5149850"/>
          <p14:tracePt t="70031" x="7077075" y="5167313"/>
          <p14:tracePt t="70037" x="7127875" y="5175250"/>
          <p14:tracePt t="70048" x="7137400" y="5183188"/>
          <p14:tracePt t="70053" x="7153275" y="5208588"/>
          <p14:tracePt t="70064" x="7162800" y="5208588"/>
          <p14:tracePt t="70069" x="7162800" y="5218113"/>
          <p14:tracePt t="70078" x="7170738" y="5218113"/>
          <p14:tracePt t="70085" x="7178675" y="5226050"/>
          <p14:tracePt t="70208" x="7178675" y="5192713"/>
          <p14:tracePt t="70215" x="7178675" y="5167313"/>
          <p14:tracePt t="70222" x="7178675" y="5132388"/>
          <p14:tracePt t="70234" x="7162800" y="5091113"/>
          <p14:tracePt t="70238" x="7119938" y="5013325"/>
          <p14:tracePt t="70251" x="7094538" y="4929188"/>
          <p14:tracePt t="70253" x="7059613" y="4835525"/>
          <p14:tracePt t="70264" x="7008813" y="4733925"/>
          <p14:tracePt t="70269" x="6950075" y="4614863"/>
          <p14:tracePt t="70278" x="6881813" y="4460875"/>
          <p14:tracePt t="70285" x="6831013" y="4333875"/>
          <p14:tracePt t="70294" x="6754813" y="4181475"/>
          <p14:tracePt t="70301" x="6704013" y="4052888"/>
          <p14:tracePt t="70309" x="6661150" y="3935413"/>
          <p14:tracePt t="70317" x="6635750" y="3798888"/>
          <p14:tracePt t="70325" x="6592888" y="3679825"/>
          <p14:tracePt t="70333" x="6559550" y="3578225"/>
          <p14:tracePt t="70341" x="6516688" y="3475038"/>
          <p14:tracePt t="70351" x="6483350" y="3365500"/>
          <p14:tracePt t="70357" x="6423025" y="3263900"/>
          <p14:tracePt t="70366" x="6354763" y="3160713"/>
          <p14:tracePt t="70373" x="6296025" y="3059113"/>
          <p14:tracePt t="70382" x="6227763" y="2957513"/>
          <p14:tracePt t="70389" x="6167438" y="2855913"/>
          <p14:tracePt t="70399" x="6108700" y="2744788"/>
          <p14:tracePt t="70405" x="6049963" y="2651125"/>
          <p14:tracePt t="70415" x="6007100" y="2574925"/>
          <p14:tracePt t="70421" x="5972175" y="2516188"/>
          <p14:tracePt t="70431" x="5946775" y="2455863"/>
          <p14:tracePt t="70437" x="5905500" y="2387600"/>
          <p14:tracePt t="70447" x="5880100" y="2354263"/>
          <p14:tracePt t="70453" x="5845175" y="2311400"/>
          <p14:tracePt t="70463" x="5811838" y="2278063"/>
          <p14:tracePt t="70469" x="5776913" y="2235200"/>
          <p14:tracePt t="70477" x="5743575" y="2192338"/>
          <p14:tracePt t="70484" x="5683250" y="2149475"/>
          <p14:tracePt t="70492" x="5641975" y="2108200"/>
          <p14:tracePt t="70500" x="5616575" y="2082800"/>
          <p14:tracePt t="70508" x="5599113" y="2055813"/>
          <p14:tracePt t="70516" x="5581650" y="2039938"/>
          <p14:tracePt t="70524" x="5573713" y="2039938"/>
          <p14:tracePt t="70533" x="5556250" y="2022475"/>
          <p14:tracePt t="70548" x="5556250" y="2014538"/>
          <p14:tracePt t="70585" x="5556250" y="2005013"/>
          <p14:tracePt t="70609" x="5556250" y="1997075"/>
          <p14:tracePt t="70683" x="5573713" y="2014538"/>
          <p14:tracePt t="70690" x="5599113" y="2047875"/>
          <p14:tracePt t="70700" x="5624513" y="2065338"/>
          <p14:tracePt t="70707" x="5667375" y="2124075"/>
          <p14:tracePt t="70716" x="5726113" y="2184400"/>
          <p14:tracePt t="70721" x="5811838" y="2286000"/>
          <p14:tracePt t="70731" x="5938838" y="2447925"/>
          <p14:tracePt t="70737" x="6065838" y="2633663"/>
          <p14:tracePt t="70748" x="6219825" y="2889250"/>
          <p14:tracePt t="70753" x="6354763" y="3178175"/>
          <p14:tracePt t="70764" x="6465888" y="3502025"/>
          <p14:tracePt t="70770" x="6550025" y="3824288"/>
          <p14:tracePt t="70777" x="6626225" y="4146550"/>
          <p14:tracePt t="70785" x="6686550" y="4460875"/>
          <p14:tracePt t="70794" x="6745288" y="4749800"/>
          <p14:tracePt t="70801" x="6805613" y="5048250"/>
          <p14:tracePt t="70809" x="6889750" y="5302250"/>
          <p14:tracePt t="70817" x="6942138" y="5489575"/>
          <p14:tracePt t="70826" x="6992938" y="5651500"/>
          <p14:tracePt t="70836" x="7026275" y="5770563"/>
          <p14:tracePt t="70842" x="7059613" y="5854700"/>
          <p14:tracePt t="70850" x="7085013" y="5915025"/>
          <p14:tracePt t="70856" x="7085013" y="5922963"/>
          <p14:tracePt t="70865" x="7094538" y="5932488"/>
          <p14:tracePt t="70971" x="7085013" y="5922963"/>
          <p14:tracePt t="70980" x="7069138" y="5915025"/>
          <p14:tracePt t="70987" x="7034213" y="5889625"/>
          <p14:tracePt t="70994" x="6983413" y="5864225"/>
          <p14:tracePt t="71002" x="6907213" y="5846763"/>
          <p14:tracePt t="71009" x="6805613" y="5829300"/>
          <p14:tracePt t="71017" x="6678613" y="5821363"/>
          <p14:tracePt t="71025" x="6542088" y="5821363"/>
          <p14:tracePt t="71033" x="6296025" y="5864225"/>
          <p14:tracePt t="71041" x="6024563" y="5905500"/>
          <p14:tracePt t="71049" x="5751513" y="5965825"/>
          <p14:tracePt t="71057" x="5480050" y="6034088"/>
          <p14:tracePt t="71066" x="5199063" y="6110288"/>
          <p14:tracePt t="71073" x="4953000" y="6178550"/>
          <p14:tracePt t="71083" x="4740275" y="6246813"/>
          <p14:tracePt t="71089" x="4579938" y="6288088"/>
          <p14:tracePt t="71098" x="4460875" y="6323013"/>
          <p14:tracePt t="71105" x="4367213" y="6348413"/>
          <p14:tracePt t="71114" x="4291013" y="6373813"/>
          <p14:tracePt t="71121" x="4230688" y="6399213"/>
          <p14:tracePt t="71131" x="4179888" y="6424613"/>
          <p14:tracePt t="71137" x="4137025" y="6442075"/>
          <p14:tracePt t="71147" x="4103688" y="6457950"/>
          <p14:tracePt t="71153" x="4070350" y="6467475"/>
          <p14:tracePt t="71163" x="4044950" y="6483350"/>
          <p14:tracePt t="71169" x="4035425" y="6483350"/>
          <p14:tracePt t="71180" x="4027488" y="6492875"/>
          <p14:tracePt t="71209" x="4017963" y="6492875"/>
          <p14:tracePt t="71242" x="4010025" y="6500813"/>
          <p14:tracePt t="71292" x="4002088" y="6510338"/>
          <p14:tracePt t="71403" x="4010025" y="6492875"/>
          <p14:tracePt t="71411" x="4017963" y="6475413"/>
          <p14:tracePt t="71417" x="4027488" y="6424613"/>
          <p14:tracePt t="71424" x="4060825" y="6330950"/>
          <p14:tracePt t="71433" x="4111625" y="6211888"/>
          <p14:tracePt t="71441" x="4205288" y="6034088"/>
          <p14:tracePt t="71448" x="4298950" y="5813425"/>
          <p14:tracePt t="71457" x="4392613" y="5575300"/>
          <p14:tracePt t="71465" x="4486275" y="5294313"/>
          <p14:tracePt t="71473" x="4587875" y="4997450"/>
          <p14:tracePt t="71481" x="4699000" y="4691063"/>
          <p14:tracePt t="71489" x="4800600" y="4410075"/>
          <p14:tracePt t="71498" x="4910138" y="4105275"/>
          <p14:tracePt t="71505" x="5029200" y="3798888"/>
          <p14:tracePt t="71514" x="5132388" y="3492500"/>
          <p14:tracePt t="71521" x="5224463" y="3211513"/>
          <p14:tracePt t="71531" x="5292725" y="3000375"/>
          <p14:tracePt t="71537" x="5327650" y="2805113"/>
          <p14:tracePt t="71546" x="5360988" y="2668588"/>
          <p14:tracePt t="71552" x="5378450" y="2532063"/>
          <p14:tracePt t="71563" x="5394325" y="2430463"/>
          <p14:tracePt t="71568" x="5403850" y="2344738"/>
          <p14:tracePt t="71576" x="5421313" y="2260600"/>
          <p14:tracePt t="71584" x="5446713" y="2174875"/>
          <p14:tracePt t="71592" x="5454650" y="2108200"/>
          <p14:tracePt t="71600" x="5462588" y="2047875"/>
          <p14:tracePt t="71608" x="5480050" y="1979613"/>
          <p14:tracePt t="71617" x="5487988" y="1928813"/>
          <p14:tracePt t="71625" x="5505450" y="1870075"/>
          <p14:tracePt t="71633" x="5513388" y="1827213"/>
          <p14:tracePt t="71641" x="5522913" y="1776413"/>
          <p14:tracePt t="71649" x="5530850" y="1741488"/>
          <p14:tracePt t="71657" x="5538788" y="1700213"/>
          <p14:tracePt t="71664" x="5538788" y="1665288"/>
          <p14:tracePt t="71673" x="5548313" y="1631950"/>
          <p14:tracePt t="71681" x="5556250" y="1597025"/>
          <p14:tracePt t="71689" x="5556250" y="1555750"/>
          <p14:tracePt t="71699" x="5556250" y="1520825"/>
          <p14:tracePt t="71705" x="5556250" y="1477963"/>
          <p14:tracePt t="71714" x="5556250" y="1419225"/>
          <p14:tracePt t="71721" x="5556250" y="1376363"/>
          <p14:tracePt t="71730" x="5556250" y="1325563"/>
          <p14:tracePt t="71737" x="5556250" y="1282700"/>
          <p14:tracePt t="71748" x="5556250" y="1249363"/>
          <p14:tracePt t="71753" x="5556250" y="1223963"/>
          <p14:tracePt t="71763" x="5565775" y="1206500"/>
          <p14:tracePt t="71769" x="5565775" y="1198563"/>
          <p14:tracePt t="71779" x="5565775" y="1189038"/>
          <p14:tracePt t="71986" x="5565775" y="1206500"/>
          <p14:tracePt t="71995" x="5556250" y="1241425"/>
          <p14:tracePt t="72001" x="5548313" y="1300163"/>
          <p14:tracePt t="72009" x="5548313" y="1368425"/>
          <p14:tracePt t="72017" x="5548313" y="1462088"/>
          <p14:tracePt t="72025" x="5548313" y="1563688"/>
          <p14:tracePt t="72033" x="5548313" y="1682750"/>
          <p14:tracePt t="72041" x="5573713" y="1827213"/>
          <p14:tracePt t="72049" x="5599113" y="2030413"/>
          <p14:tracePt t="72057" x="5616575" y="2200275"/>
          <p14:tracePt t="72064" x="5649913" y="2362200"/>
          <p14:tracePt t="72073" x="5657850" y="2481263"/>
          <p14:tracePt t="72082" x="5683250" y="2608263"/>
          <p14:tracePt t="72089" x="5700713" y="2744788"/>
          <p14:tracePt t="72097" x="5735638" y="2881313"/>
          <p14:tracePt t="72105" x="5751513" y="3008313"/>
          <p14:tracePt t="72115" x="5768975" y="3135313"/>
          <p14:tracePt t="72121" x="5794375" y="3254375"/>
          <p14:tracePt t="72132" x="5802313" y="3365500"/>
          <p14:tracePt t="72137" x="5811838" y="3492500"/>
          <p14:tracePt t="72146" x="5819775" y="3603625"/>
          <p14:tracePt t="72153" x="5819775" y="3713163"/>
          <p14:tracePt t="72163" x="5819775" y="3816350"/>
          <p14:tracePt t="72169" x="5827713" y="3917950"/>
          <p14:tracePt t="72177" x="5827713" y="4011613"/>
          <p14:tracePt t="72185" x="5827713" y="4087813"/>
          <p14:tracePt t="72194" x="5827713" y="4156075"/>
          <p14:tracePt t="72201" x="5827713" y="4197350"/>
          <p14:tracePt t="72209" x="5827713" y="4249738"/>
          <p14:tracePt t="72217" x="5827713" y="4291013"/>
          <p14:tracePt t="72225" x="5845175" y="4333875"/>
          <p14:tracePt t="72233" x="5862638" y="4351338"/>
          <p14:tracePt t="72241" x="5895975" y="4368800"/>
          <p14:tracePt t="72249" x="5946775" y="4376738"/>
          <p14:tracePt t="72257" x="6007100" y="4376738"/>
          <p14:tracePt t="72265" x="6065838" y="4368800"/>
          <p14:tracePt t="72273" x="6116638" y="4341813"/>
          <p14:tracePt t="72281" x="6167438" y="4325938"/>
          <p14:tracePt t="72289" x="6210300" y="4300538"/>
          <p14:tracePt t="72298" x="6219825" y="4291013"/>
          <p14:tracePt t="72305" x="6235700" y="4275138"/>
          <p14:tracePt t="72314" x="6245225" y="4275138"/>
          <p14:tracePt t="72442" x="6261100" y="4275138"/>
          <p14:tracePt t="72448" x="6296025" y="4275138"/>
          <p14:tracePt t="72457" x="6364288" y="4240213"/>
          <p14:tracePt t="72464" x="6465888" y="4224338"/>
          <p14:tracePt t="72473" x="6559550" y="4214813"/>
          <p14:tracePt t="72481" x="6653213" y="4206875"/>
          <p14:tracePt t="72489" x="6711950" y="4197350"/>
          <p14:tracePt t="72498" x="6754813" y="4197350"/>
          <p14:tracePt t="72504" x="6788150" y="4224338"/>
          <p14:tracePt t="72515" x="6805613" y="4265613"/>
          <p14:tracePt t="72520" x="6805613" y="4333875"/>
          <p14:tracePt t="72531" x="6770688" y="4410075"/>
          <p14:tracePt t="72536" x="6737350" y="4460875"/>
          <p14:tracePt t="72546" x="6737350" y="4470400"/>
          <p14:tracePt t="72552" x="6737350" y="4478338"/>
          <p14:tracePt t="72563" x="6745288" y="4478338"/>
          <p14:tracePt t="72569" x="6770688" y="4486275"/>
          <p14:tracePt t="72579" x="6788150" y="4495800"/>
          <p14:tracePt t="72585" x="6805613" y="4503738"/>
          <p14:tracePt t="72593" x="6823075" y="4513263"/>
          <p14:tracePt t="72601" x="6831013" y="4521200"/>
          <p14:tracePt t="72609" x="6831013" y="4529138"/>
          <p14:tracePt t="72625" x="6831013" y="4538663"/>
          <p14:tracePt t="72762" x="6831013" y="4546600"/>
          <p14:tracePt t="72770" x="6805613" y="4554538"/>
          <p14:tracePt t="72780" x="6729413" y="4589463"/>
          <p14:tracePt t="72785" x="6626225" y="4640263"/>
          <p14:tracePt t="72793" x="6456363" y="4724400"/>
          <p14:tracePt t="72801" x="6235700" y="4802188"/>
          <p14:tracePt t="72808" x="6075363" y="4860925"/>
          <p14:tracePt t="72817" x="5905500" y="4919663"/>
          <p14:tracePt t="72825" x="5761038" y="4962525"/>
          <p14:tracePt t="72834" x="5573713" y="5030788"/>
          <p14:tracePt t="72841" x="5360988" y="5091113"/>
          <p14:tracePt t="72848" x="5173663" y="5157788"/>
          <p14:tracePt t="72856" x="5003800" y="5218113"/>
          <p14:tracePt t="72865" x="4876800" y="5276850"/>
          <p14:tracePt t="72873" x="4808538" y="5319713"/>
          <p14:tracePt t="72898" x="4681538" y="5395913"/>
          <p14:tracePt t="72905" x="4656138" y="5430838"/>
          <p14:tracePt t="72914" x="4621213" y="5456238"/>
          <p14:tracePt t="72921" x="4587875" y="5497513"/>
          <p14:tracePt t="72930" x="4570413" y="5540375"/>
          <p14:tracePt t="72936" x="4537075" y="5591175"/>
          <p14:tracePt t="72947" x="4494213" y="5651500"/>
          <p14:tracePt t="72953" x="4460875" y="5710238"/>
          <p14:tracePt t="72963" x="4435475" y="5761038"/>
          <p14:tracePt t="72969" x="4400550" y="5829300"/>
          <p14:tracePt t="72977" x="4367213" y="5880100"/>
          <p14:tracePt t="72984" x="4359275" y="5889625"/>
          <p14:tracePt t="72994" x="4359275" y="5905500"/>
          <p14:tracePt t="73001" x="4349750" y="5922963"/>
          <p14:tracePt t="73008" x="4341813" y="5932488"/>
          <p14:tracePt t="73025" x="4341813" y="5940425"/>
          <p14:tracePt t="73033" x="4341813" y="5948363"/>
          <p14:tracePt t="73064" x="4341813" y="5957888"/>
          <p14:tracePt t="73242" x="4359275" y="5957888"/>
          <p14:tracePt t="73250" x="4392613" y="5948363"/>
          <p14:tracePt t="73258" x="4410075" y="5932488"/>
          <p14:tracePt t="73267" x="4425950" y="5932488"/>
          <p14:tracePt t="73434" x="4418013" y="5932488"/>
          <p14:tracePt t="73450" x="4392613" y="5922963"/>
          <p14:tracePt t="73458" x="4384675" y="5922963"/>
          <p14:tracePt t="73468" x="4367213" y="5915025"/>
          <p14:tracePt t="73483" x="4359275" y="5915025"/>
          <p14:tracePt t="73490" x="4359275" y="5905500"/>
          <p14:tracePt t="73500" x="4349750" y="5897563"/>
          <p14:tracePt t="73506" x="4341813" y="5897563"/>
          <p14:tracePt t="73516" x="4332288" y="5897563"/>
          <p14:tracePt t="73537" x="4324350" y="5897563"/>
          <p14:tracePt t="73579" x="4316413" y="5889625"/>
          <p14:tracePt t="73669" x="4324350" y="5889625"/>
          <p14:tracePt t="73677" x="4349750" y="5889625"/>
          <p14:tracePt t="73685" x="4367213" y="5880100"/>
          <p14:tracePt t="73693" x="4384675" y="5872163"/>
          <p14:tracePt t="73700" x="4400550" y="5864225"/>
          <p14:tracePt t="73708" x="4425950" y="5864225"/>
          <p14:tracePt t="73716" x="4468813" y="5846763"/>
          <p14:tracePt t="73724" x="4519613" y="5829300"/>
          <p14:tracePt t="73732" x="4562475" y="5813425"/>
          <p14:tracePt t="73740" x="4613275" y="5788025"/>
          <p14:tracePt t="73748" x="4656138" y="5761038"/>
          <p14:tracePt t="73756" x="4681538" y="5745163"/>
          <p14:tracePt t="73764" x="4714875" y="5719763"/>
          <p14:tracePt t="73781" x="4732338" y="5702300"/>
          <p14:tracePt t="73789" x="4749800" y="5659438"/>
          <p14:tracePt t="73798" x="4783138" y="5616575"/>
          <p14:tracePt t="73804" x="4808538" y="5591175"/>
          <p14:tracePt t="73815" x="4826000" y="5557838"/>
          <p14:tracePt t="73820" x="4843463" y="5540375"/>
          <p14:tracePt t="73831" x="4851400" y="5524500"/>
          <p14:tracePt t="73836" x="4859338" y="5497513"/>
          <p14:tracePt t="73847" x="4868863" y="5481638"/>
          <p14:tracePt t="73854" x="4868863" y="5464175"/>
          <p14:tracePt t="73863" x="4876800" y="5446713"/>
          <p14:tracePt t="73868" x="4876800" y="5438775"/>
          <p14:tracePt t="73881" x="4876800" y="5430838"/>
          <p14:tracePt t="73884" x="4876800" y="5421313"/>
          <p14:tracePt t="73892" x="4876800" y="5413375"/>
          <p14:tracePt t="73901" x="4884738" y="5405438"/>
          <p14:tracePt t="73917" x="4884738" y="5395913"/>
          <p14:tracePt t="74015" x="4894263" y="5387975"/>
          <p14:tracePt t="74032" x="4902200" y="5387975"/>
          <p14:tracePt t="74039" x="4910138" y="5387975"/>
          <p14:tracePt t="74048" x="4910138" y="5395913"/>
          <p14:tracePt t="74054" x="4910138" y="5413375"/>
          <p14:tracePt t="74069" x="4919663" y="5438775"/>
          <p14:tracePt t="74081" x="4927600" y="5464175"/>
          <p14:tracePt t="74085" x="4927600" y="5481638"/>
          <p14:tracePt t="74096" x="4935538" y="5514975"/>
          <p14:tracePt t="74101" x="4935538" y="5524500"/>
          <p14:tracePt t="74109" x="4945063" y="5557838"/>
          <p14:tracePt t="74117" x="4953000" y="5575300"/>
          <p14:tracePt t="74125" x="4962525" y="5600700"/>
          <p14:tracePt t="74133" x="4962525" y="5616575"/>
          <p14:tracePt t="74141" x="4962525" y="5626100"/>
          <p14:tracePt t="74149" x="4962525" y="5634038"/>
          <p14:tracePt t="74285" x="4962525" y="5626100"/>
          <p14:tracePt t="74293" x="4970463" y="5608638"/>
          <p14:tracePt t="74301" x="4970463" y="5600700"/>
          <p14:tracePt t="74309" x="4970463" y="5575300"/>
          <p14:tracePt t="74317" x="4970463" y="5557838"/>
          <p14:tracePt t="74325" x="4962525" y="5532438"/>
          <p14:tracePt t="74333" x="4953000" y="5507038"/>
          <p14:tracePt t="74341" x="4945063" y="5481638"/>
          <p14:tracePt t="74349" x="4935538" y="5456238"/>
          <p14:tracePt t="74357" x="4935538" y="5438775"/>
          <p14:tracePt t="74365" x="4935538" y="5413375"/>
          <p14:tracePt t="74373" x="4935538" y="5387975"/>
          <p14:tracePt t="74380" x="4935538" y="5353050"/>
          <p14:tracePt t="74388" x="4935538" y="5327650"/>
          <p14:tracePt t="74397" x="4935538" y="5302250"/>
          <p14:tracePt t="74405" x="4935538" y="5276850"/>
          <p14:tracePt t="74421" x="4945063" y="5268913"/>
          <p14:tracePt t="74462" x="4945063" y="5260975"/>
          <p14:tracePt t="74470" x="4953000" y="5251450"/>
          <p14:tracePt t="74494" x="4953000" y="5243513"/>
          <p14:tracePt t="74510" x="4953000" y="5235575"/>
          <p14:tracePt t="74526" x="4962525" y="5235575"/>
          <p14:tracePt t="74592" x="4962525" y="5226050"/>
          <p14:tracePt t="74623" x="4962525" y="5218113"/>
          <p14:tracePt t="74950" x="4970463" y="5226050"/>
          <p14:tracePt t="74958" x="4970463" y="5243513"/>
          <p14:tracePt t="74967" x="4978400" y="5260975"/>
          <p14:tracePt t="74974" x="4995863" y="5276850"/>
          <p14:tracePt t="74984" x="4995863" y="5286375"/>
          <p14:tracePt t="74990" x="4995863" y="5302250"/>
          <p14:tracePt t="74998" x="5013325" y="5327650"/>
          <p14:tracePt t="75005" x="5021263" y="5345113"/>
          <p14:tracePt t="75016" x="5021263" y="5370513"/>
          <p14:tracePt t="75021" x="5046663" y="5395913"/>
          <p14:tracePt t="75031" x="5046663" y="5421313"/>
          <p14:tracePt t="75037" x="5054600" y="5438775"/>
          <p14:tracePt t="75053" x="5054600" y="5456238"/>
          <p14:tracePt t="75069" x="5054600" y="5464175"/>
          <p14:tracePt t="75081" x="5046663" y="5464175"/>
          <p14:tracePt t="75085" x="5046663" y="5481638"/>
          <p14:tracePt t="75101" x="5038725" y="5481638"/>
          <p14:tracePt t="75110" x="5021263" y="5489575"/>
          <p14:tracePt t="75117" x="5003800" y="5497513"/>
          <p14:tracePt t="75125" x="4970463" y="5497513"/>
          <p14:tracePt t="75133" x="4945063" y="5497513"/>
          <p14:tracePt t="75141" x="4919663" y="5497513"/>
          <p14:tracePt t="75149" x="4894263" y="5497513"/>
          <p14:tracePt t="75157" x="4868863" y="5497513"/>
          <p14:tracePt t="75165" x="4843463" y="5472113"/>
          <p14:tracePt t="75173" x="4818063" y="5456238"/>
          <p14:tracePt t="75181" x="4791075" y="5413375"/>
          <p14:tracePt t="75189" x="4765675" y="5387975"/>
          <p14:tracePt t="75198" x="4765675" y="5370513"/>
          <p14:tracePt t="75205" x="4765675" y="5345113"/>
          <p14:tracePt t="75215" x="4765675" y="5319713"/>
          <p14:tracePt t="75221" x="4765675" y="5294313"/>
          <p14:tracePt t="75231" x="4765675" y="5268913"/>
          <p14:tracePt t="75237" x="4765675" y="5243513"/>
          <p14:tracePt t="75247" x="4775200" y="5208588"/>
          <p14:tracePt t="75253" x="4791075" y="5167313"/>
          <p14:tracePt t="75265" x="4818063" y="5132388"/>
          <p14:tracePt t="75269" x="4851400" y="5081588"/>
          <p14:tracePt t="75280" x="4884738" y="5038725"/>
          <p14:tracePt t="75285" x="4927600" y="4997450"/>
          <p14:tracePt t="75294" x="4978400" y="4972050"/>
          <p14:tracePt t="75301" x="5046663" y="4954588"/>
          <p14:tracePt t="75309" x="5106988" y="4946650"/>
          <p14:tracePt t="75317" x="5165725" y="4946650"/>
          <p14:tracePt t="75325" x="5224463" y="4954588"/>
          <p14:tracePt t="75333" x="5267325" y="4979988"/>
          <p14:tracePt t="75341" x="5302250" y="5005388"/>
          <p14:tracePt t="75349" x="5327650" y="5056188"/>
          <p14:tracePt t="75357" x="5335588" y="5116513"/>
          <p14:tracePt t="75365" x="5343525" y="5167313"/>
          <p14:tracePt t="75373" x="5353050" y="5235575"/>
          <p14:tracePt t="75383" x="5360988" y="5294313"/>
          <p14:tracePt t="75389" x="5360988" y="5362575"/>
          <p14:tracePt t="75398" x="5343525" y="5446713"/>
          <p14:tracePt t="75405" x="5327650" y="5514975"/>
          <p14:tracePt t="75416" x="5284788" y="5583238"/>
          <p14:tracePt t="75421" x="5249863" y="5668963"/>
          <p14:tracePt t="75431" x="5208588" y="5735638"/>
          <p14:tracePt t="75437" x="5173663" y="5788025"/>
          <p14:tracePt t="75447" x="5132388" y="5821363"/>
          <p14:tracePt t="75453" x="5097463" y="5846763"/>
          <p14:tracePt t="75463" x="5072063" y="5854700"/>
          <p14:tracePt t="75469" x="5046663" y="5864225"/>
          <p14:tracePt t="75480" x="5013325" y="5854700"/>
          <p14:tracePt t="75485" x="4970463" y="5821363"/>
          <p14:tracePt t="75496" x="4910138" y="5788025"/>
          <p14:tracePt t="75501" x="4833938" y="5753100"/>
          <p14:tracePt t="75509" x="4765675" y="5702300"/>
          <p14:tracePt t="75517" x="4673600" y="5668963"/>
          <p14:tracePt t="75526" x="4579938" y="5641975"/>
          <p14:tracePt t="75533" x="4494213" y="5626100"/>
          <p14:tracePt t="75542" x="4418013" y="5616575"/>
          <p14:tracePt t="75549" x="4359275" y="5616575"/>
          <p14:tracePt t="75558" x="4306888" y="5626100"/>
          <p14:tracePt t="75565" x="4256088" y="5651500"/>
          <p14:tracePt t="75573" x="4248150" y="5659438"/>
          <p14:tracePt t="75581" x="4230688" y="5684838"/>
          <p14:tracePt t="75589" x="4214813" y="5702300"/>
          <p14:tracePt t="75598" x="4197350" y="5719763"/>
          <p14:tracePt t="75605" x="4171950" y="5735638"/>
          <p14:tracePt t="75614" x="4137025" y="5745163"/>
          <p14:tracePt t="75621" x="4103688" y="5761038"/>
          <p14:tracePt t="75630" x="4078288" y="5761038"/>
          <p14:tracePt t="75637" x="4052888" y="5761038"/>
          <p14:tracePt t="75647" x="4010025" y="5761038"/>
          <p14:tracePt t="75653" x="3984625" y="5761038"/>
          <p14:tracePt t="75664" x="3959225" y="5761038"/>
          <p14:tracePt t="75669" x="3941763" y="5753100"/>
          <p14:tracePt t="75680" x="3916363" y="5719763"/>
          <p14:tracePt t="75685" x="3900488" y="5702300"/>
          <p14:tracePt t="75697" x="3890963" y="5676900"/>
          <p14:tracePt t="75701" x="3890963" y="5651500"/>
          <p14:tracePt t="75709" x="3873500" y="5626100"/>
          <p14:tracePt t="75717" x="3865563" y="5608638"/>
          <p14:tracePt t="75725" x="3857625" y="5583238"/>
          <p14:tracePt t="75733" x="3840163" y="5557838"/>
          <p14:tracePt t="75741" x="3840163" y="5549900"/>
          <p14:tracePt t="75749" x="3840163" y="5532438"/>
          <p14:tracePt t="75757" x="3840163" y="5507038"/>
          <p14:tracePt t="75765" x="3848100" y="5497513"/>
          <p14:tracePt t="75773" x="3857625" y="5481638"/>
          <p14:tracePt t="75781" x="3873500" y="5464175"/>
          <p14:tracePt t="75790" x="3890963" y="5464175"/>
          <p14:tracePt t="75798" x="3900488" y="5446713"/>
          <p14:tracePt t="75805" x="3933825" y="5438775"/>
          <p14:tracePt t="75814" x="3951288" y="5438775"/>
          <p14:tracePt t="75824" x="3976688" y="5438775"/>
          <p14:tracePt t="75833" x="3992563" y="5438775"/>
          <p14:tracePt t="75839" x="4017963" y="5438775"/>
          <p14:tracePt t="75847" x="4027488" y="5456238"/>
          <p14:tracePt t="75868" x="4027488" y="5472113"/>
          <p14:tracePt t="75878" x="4027488" y="5489575"/>
          <p14:tracePt t="75884" x="4027488" y="5507038"/>
          <p14:tracePt t="75897" x="4017963" y="5514975"/>
          <p14:tracePt t="75900" x="4002088" y="5524500"/>
          <p14:tracePt t="75908" x="3976688" y="5532438"/>
          <p14:tracePt t="75917" x="3967163" y="5540375"/>
          <p14:tracePt t="75925" x="3941763" y="5540375"/>
          <p14:tracePt t="75933" x="3916363" y="5540375"/>
          <p14:tracePt t="75941" x="3890963" y="5532438"/>
          <p14:tracePt t="75949" x="3848100" y="5507038"/>
          <p14:tracePt t="75957" x="3822700" y="5489575"/>
          <p14:tracePt t="75965" x="3789363" y="5456238"/>
          <p14:tracePt t="75972" x="3789363" y="5446713"/>
          <p14:tracePt t="75981" x="3789363" y="5430838"/>
          <p14:tracePt t="75989" x="3789363" y="5405438"/>
          <p14:tracePt t="75997" x="3789363" y="5370513"/>
          <p14:tracePt t="76005" x="3789363" y="5319713"/>
          <p14:tracePt t="76013" x="3806825" y="5268913"/>
          <p14:tracePt t="76021" x="3840163" y="5208588"/>
          <p14:tracePt t="76030" x="3900488" y="5149850"/>
          <p14:tracePt t="76037" x="3967163" y="5091113"/>
          <p14:tracePt t="76046" x="4060825" y="5056188"/>
          <p14:tracePt t="76053" x="4162425" y="5030788"/>
          <p14:tracePt t="76062" x="4240213" y="5022850"/>
          <p14:tracePt t="76069" x="4306888" y="5022850"/>
          <p14:tracePt t="76079" x="4367213" y="5038725"/>
          <p14:tracePt t="76085" x="4418013" y="5091113"/>
          <p14:tracePt t="76094" x="4460875" y="5149850"/>
          <p14:tracePt t="76101" x="4503738" y="5243513"/>
          <p14:tracePt t="76109" x="4519613" y="5327650"/>
          <p14:tracePt t="76117" x="4529138" y="5413375"/>
          <p14:tracePt t="76125" x="4529138" y="5497513"/>
          <p14:tracePt t="76133" x="4529138" y="5565775"/>
          <p14:tracePt t="76141" x="4511675" y="5616575"/>
          <p14:tracePt t="76149" x="4503738" y="5641975"/>
          <p14:tracePt t="76157" x="4494213" y="5659438"/>
          <p14:tracePt t="76165" x="4486275" y="5659438"/>
          <p14:tracePt t="76173" x="4468813" y="5659438"/>
          <p14:tracePt t="76180" x="4451350" y="5659438"/>
          <p14:tracePt t="76189" x="4425950" y="5616575"/>
          <p14:tracePt t="76197" x="4425950" y="5583238"/>
          <p14:tracePt t="76205" x="4418013" y="5557838"/>
          <p14:tracePt t="76215" x="4400550" y="5507038"/>
          <p14:tracePt t="76221" x="4384675" y="5446713"/>
          <p14:tracePt t="76230" x="4375150" y="5387975"/>
          <p14:tracePt t="76236" x="4367213" y="5345113"/>
          <p14:tracePt t="76247" x="4367213" y="5302250"/>
          <p14:tracePt t="76253" x="4384675" y="5268913"/>
          <p14:tracePt t="76263" x="4418013" y="5243513"/>
          <p14:tracePt t="76268" x="4451350" y="5226050"/>
          <p14:tracePt t="76280" x="4511675" y="5218113"/>
          <p14:tracePt t="76285" x="4570413" y="5218113"/>
          <p14:tracePt t="76295" x="4656138" y="5243513"/>
          <p14:tracePt t="76301" x="4749800" y="5294313"/>
          <p14:tracePt t="76309" x="4843463" y="5337175"/>
          <p14:tracePt t="76317" x="4953000" y="5395913"/>
          <p14:tracePt t="76325" x="5064125" y="5472113"/>
          <p14:tracePt t="76333" x="5140325" y="5540375"/>
          <p14:tracePt t="76341" x="5241925" y="5616575"/>
          <p14:tracePt t="76349" x="5302250" y="5668963"/>
          <p14:tracePt t="76357" x="5343525" y="5702300"/>
          <p14:tracePt t="76365" x="5343525" y="5710238"/>
          <p14:tracePt t="76373" x="5353050" y="5710238"/>
          <p14:tracePt t="76397" x="5353050" y="5702300"/>
          <p14:tracePt t="76405" x="5353050" y="5694363"/>
          <p14:tracePt t="76415" x="5353050" y="5668963"/>
          <p14:tracePt t="76421" x="5343525" y="5626100"/>
          <p14:tracePt t="76430" x="5343525" y="5608638"/>
          <p14:tracePt t="76438" x="5343525" y="5591175"/>
          <p14:tracePt t="76447" x="5343525" y="5565775"/>
          <p14:tracePt t="76453" x="5343525" y="5540375"/>
          <p14:tracePt t="76463" x="5353050" y="5514975"/>
          <p14:tracePt t="76470" x="5378450" y="5481638"/>
          <p14:tracePt t="76481" x="5394325" y="5464175"/>
          <p14:tracePt t="76486" x="5411788" y="5438775"/>
          <p14:tracePt t="76494" x="5421313" y="5438775"/>
          <p14:tracePt t="76526" x="5394325" y="5456238"/>
          <p14:tracePt t="76533" x="5394325" y="5464175"/>
          <p14:tracePt t="76541" x="5368925" y="5481638"/>
          <p14:tracePt t="76549" x="5327650" y="5524500"/>
          <p14:tracePt t="76559" x="5276850" y="5600700"/>
          <p14:tracePt t="76566" x="5208588" y="5694363"/>
          <p14:tracePt t="76574" x="5132388" y="5770563"/>
          <p14:tracePt t="76582" x="5072063" y="5846763"/>
          <p14:tracePt t="76589" x="5013325" y="5889625"/>
          <p14:tracePt t="76598" x="4962525" y="5922963"/>
          <p14:tracePt t="76615" x="4953000" y="5922963"/>
          <p14:tracePt t="76621" x="4945063" y="5897563"/>
          <p14:tracePt t="76631" x="4935538" y="5864225"/>
          <p14:tracePt t="76637" x="4935538" y="5813425"/>
          <p14:tracePt t="76647" x="4927600" y="5727700"/>
          <p14:tracePt t="76654" x="4927600" y="5651500"/>
          <p14:tracePt t="76662" x="4927600" y="5583238"/>
          <p14:tracePt t="76670" x="4919663" y="5497513"/>
          <p14:tracePt t="76680" x="4902200" y="5438775"/>
          <p14:tracePt t="76685" x="4884738" y="5405438"/>
          <p14:tracePt t="76697" x="4876800" y="5395913"/>
          <p14:tracePt t="76701" x="4859338" y="5387975"/>
          <p14:tracePt t="76711" x="4851400" y="5387975"/>
          <p14:tracePt t="76717" x="4843463" y="5387975"/>
          <p14:tracePt t="76726" x="4826000" y="5387975"/>
          <p14:tracePt t="76733" x="4800600" y="5395913"/>
          <p14:tracePt t="76741" x="4757738" y="5405438"/>
          <p14:tracePt t="76754" x="4724400" y="5421313"/>
          <p14:tracePt t="76763" x="4673600" y="5421313"/>
          <p14:tracePt t="76769" x="4621213" y="5438775"/>
          <p14:tracePt t="76781" x="4579938" y="5446713"/>
          <p14:tracePt t="76786" x="4519613" y="5446713"/>
          <p14:tracePt t="76796" x="4476750" y="5446713"/>
          <p14:tracePt t="76801" x="4425950" y="5446713"/>
          <p14:tracePt t="76810" x="4392613" y="5446713"/>
          <p14:tracePt t="76818" x="4384675" y="5446713"/>
          <p14:tracePt t="76829" x="4349750" y="5446713"/>
          <p14:tracePt t="76836" x="4324350" y="5438775"/>
          <p14:tracePt t="76843" x="4324350" y="5430838"/>
          <p14:tracePt t="76851" x="4316413" y="5430838"/>
          <p14:tracePt t="76857" x="4291013" y="5421313"/>
          <p14:tracePt t="76880" x="4281488" y="5421313"/>
          <p14:tracePt t="76976" x="4306888" y="5421313"/>
          <p14:tracePt t="76985" x="4324350" y="5421313"/>
          <p14:tracePt t="76994" x="4375150" y="5413375"/>
          <p14:tracePt t="77001" x="4451350" y="5413375"/>
          <p14:tracePt t="77009" x="4554538" y="5405438"/>
          <p14:tracePt t="77017" x="4673600" y="5395913"/>
          <p14:tracePt t="77025" x="4791075" y="5387975"/>
          <p14:tracePt t="77033" x="4910138" y="5370513"/>
          <p14:tracePt t="77040" x="5021263" y="5345113"/>
          <p14:tracePt t="77049" x="5122863" y="5327650"/>
          <p14:tracePt t="77056" x="5208588" y="5319713"/>
          <p14:tracePt t="77064" x="5259388" y="5319713"/>
          <p14:tracePt t="77073" x="5292725" y="5319713"/>
          <p14:tracePt t="77080" x="5302250" y="5319713"/>
          <p14:tracePt t="77089" x="5310188" y="5319713"/>
          <p14:tracePt t="77137" x="5310188" y="5311775"/>
          <p14:tracePt t="77147" x="5318125" y="5311775"/>
          <p14:tracePt t="77219" x="5318125" y="5302250"/>
          <p14:tracePt t="77226" x="5318125" y="5294313"/>
          <p14:tracePt t="77235" x="5318125" y="5286375"/>
          <p14:tracePt t="77242" x="5318125" y="5276850"/>
          <p14:tracePt t="77250" x="5302250" y="5276850"/>
          <p14:tracePt t="77259" x="5302250" y="5268913"/>
          <p14:tracePt t="77268" x="5292725" y="5260975"/>
          <p14:tracePt t="77274" x="5284788" y="5235575"/>
          <p14:tracePt t="77284" x="5276850" y="5235575"/>
          <p14:tracePt t="77290" x="5259388" y="5226050"/>
          <p14:tracePt t="77298" x="5249863" y="5218113"/>
          <p14:tracePt t="77305" x="5224463" y="5208588"/>
          <p14:tracePt t="77314" x="5208588" y="5192713"/>
          <p14:tracePt t="77321" x="5183188" y="5175250"/>
          <p14:tracePt t="77331" x="5165725" y="5167313"/>
          <p14:tracePt t="77337" x="5140325" y="5157788"/>
          <p14:tracePt t="77348" x="5114925" y="5132388"/>
          <p14:tracePt t="77363" x="5106988" y="5116513"/>
          <p14:tracePt t="77379" x="5097463" y="5106988"/>
          <p14:tracePt t="77571" x="5089525" y="5106988"/>
          <p14:tracePt t="77633" x="5089525" y="5124450"/>
          <p14:tracePt t="77642" x="5080000" y="5141913"/>
          <p14:tracePt t="77652" x="5072063" y="5157788"/>
          <p14:tracePt t="77658" x="5064125" y="5183188"/>
          <p14:tracePt t="77668" x="5054600" y="5208588"/>
          <p14:tracePt t="77674" x="5046663" y="5226050"/>
          <p14:tracePt t="77696" x="5046663" y="5235575"/>
          <p14:tracePt t="77802" x="5046663" y="5218113"/>
          <p14:tracePt t="77812" x="5038725" y="5200650"/>
          <p14:tracePt t="77819" x="5029200" y="5183188"/>
          <p14:tracePt t="77826" x="5029200" y="5167313"/>
          <p14:tracePt t="77836" x="5021263" y="5149850"/>
          <p14:tracePt t="77847" x="5021263" y="5132388"/>
          <p14:tracePt t="77852" x="5021263" y="5124450"/>
          <p14:tracePt t="77856" x="5013325" y="5124450"/>
          <p14:tracePt t="77889" x="5013325" y="5116513"/>
          <p14:tracePt t="77905" x="5038725" y="5132388"/>
          <p14:tracePt t="77913" x="5038725" y="5141913"/>
          <p14:tracePt t="77921" x="5054600" y="5157788"/>
          <p14:tracePt t="77930" x="5072063" y="5167313"/>
          <p14:tracePt t="77937" x="5097463" y="5200650"/>
          <p14:tracePt t="77946" x="5122863" y="5235575"/>
          <p14:tracePt t="77952" x="5132388" y="5251450"/>
          <p14:tracePt t="77962" x="5140325" y="5260975"/>
          <p14:tracePt t="77969" x="5140325" y="5268913"/>
          <p14:tracePt t="77979" x="5140325" y="5276850"/>
          <p14:tracePt t="77985" x="5148263" y="5276850"/>
          <p14:tracePt t="78073" x="5148263" y="5268913"/>
          <p14:tracePt t="78080" x="5148263" y="5251450"/>
          <p14:tracePt t="78088" x="5148263" y="5243513"/>
          <p14:tracePt t="78097" x="5157788" y="5226050"/>
          <p14:tracePt t="78105" x="5157788" y="5218113"/>
          <p14:tracePt t="78114" x="5165725" y="5218113"/>
          <p14:tracePt t="78121" x="5173663" y="5200650"/>
          <p14:tracePt t="78130" x="5183188" y="5200650"/>
          <p14:tracePt t="78170" x="5183188" y="5208588"/>
          <p14:tracePt t="78179" x="5199063" y="5218113"/>
          <p14:tracePt t="78185" x="5199063" y="5243513"/>
          <p14:tracePt t="78196" x="5208588" y="5251450"/>
          <p14:tracePt t="78202" x="5224463" y="5286375"/>
          <p14:tracePt t="78218" x="5224463" y="5294313"/>
          <p14:tracePt t="78307" x="5224463" y="5276850"/>
          <p14:tracePt t="78315" x="5224463" y="5268913"/>
          <p14:tracePt t="78322" x="5208588" y="5243513"/>
          <p14:tracePt t="78333" x="5191125" y="5208588"/>
          <p14:tracePt t="78339" x="5165725" y="5192713"/>
          <p14:tracePt t="78348" x="5148263" y="5183188"/>
          <p14:tracePt t="78354" x="5114925" y="5167313"/>
          <p14:tracePt t="78365" x="5072063" y="5141913"/>
          <p14:tracePt t="78370" x="5038725" y="5124450"/>
          <p14:tracePt t="78379" x="4987925" y="5106988"/>
          <p14:tracePt t="78385" x="4953000" y="5106988"/>
          <p14:tracePt t="78396" x="4910138" y="5106988"/>
          <p14:tracePt t="78401" x="4868863" y="5106988"/>
          <p14:tracePt t="78413" x="4859338" y="5106988"/>
          <p14:tracePt t="78417" x="4818063" y="5106988"/>
          <p14:tracePt t="78425" x="4791075" y="5124450"/>
          <p14:tracePt t="78433" x="4765675" y="5124450"/>
          <p14:tracePt t="78441" x="4732338" y="5149850"/>
          <p14:tracePt t="78449" x="4706938" y="5149850"/>
          <p14:tracePt t="78457" x="4656138" y="5167313"/>
          <p14:tracePt t="78465" x="4595813" y="5183188"/>
          <p14:tracePt t="78473" x="4537075" y="5200650"/>
          <p14:tracePt t="78481" x="4476750" y="5218113"/>
          <p14:tracePt t="78489" x="4425950" y="5226050"/>
          <p14:tracePt t="78497" x="4392613" y="5235575"/>
          <p14:tracePt t="78505" x="4384675" y="5235575"/>
          <p14:tracePt t="78562" x="4367213" y="5235575"/>
          <p14:tracePt t="78570" x="4359275" y="5235575"/>
          <p14:tracePt t="78580" x="4349750" y="5235575"/>
          <p14:tracePt t="78602" x="4341813" y="5235575"/>
          <p14:tracePt t="78643" x="4324350" y="5235575"/>
          <p14:tracePt t="78650" x="4316413" y="5235575"/>
          <p14:tracePt t="78675" x="4298950" y="5235575"/>
          <p14:tracePt t="78684" x="4281488" y="5235575"/>
          <p14:tracePt t="78690" x="4273550" y="5235575"/>
          <p14:tracePt t="78700" x="4256088" y="5235575"/>
          <p14:tracePt t="78706" x="4240213" y="5235575"/>
          <p14:tracePt t="78714" x="4222750" y="5235575"/>
          <p14:tracePt t="78722" x="4197350" y="5235575"/>
          <p14:tracePt t="78731" x="4197350" y="5226050"/>
          <p14:tracePt t="78737" x="4179888" y="5226050"/>
          <p14:tracePt t="78747" x="4171950" y="5218113"/>
          <p14:tracePt t="78754" x="4171950" y="5208588"/>
          <p14:tracePt t="78764" x="4154488" y="5200650"/>
          <p14:tracePt t="78770" x="4137025" y="5192713"/>
          <p14:tracePt t="78782" x="4103688" y="5175250"/>
          <p14:tracePt t="78786" x="4095750" y="5167313"/>
          <p14:tracePt t="78797" x="4070350" y="5157788"/>
          <p14:tracePt t="78801" x="4052888" y="5149850"/>
          <p14:tracePt t="78898" x="4052888" y="5132388"/>
          <p14:tracePt t="78938" x="4052888" y="5141913"/>
          <p14:tracePt t="78947" x="4060825" y="5157788"/>
          <p14:tracePt t="78954" x="4060825" y="5167313"/>
          <p14:tracePt t="78964" x="4060825" y="5175250"/>
          <p14:tracePt t="78978" x="4060825" y="5183188"/>
          <p14:tracePt t="79104" x="4070350" y="5183188"/>
          <p14:tracePt t="79121" x="4086225" y="5183188"/>
          <p14:tracePt t="79129" x="4095750" y="5183188"/>
          <p14:tracePt t="79136" x="4103688" y="5192713"/>
          <p14:tracePt t="79145" x="4111625" y="5200650"/>
          <p14:tracePt t="79153" x="4111625" y="5218113"/>
          <p14:tracePt t="79162" x="4111625" y="5226050"/>
          <p14:tracePt t="79169" x="4121150" y="5226050"/>
          <p14:tracePt t="79185" x="4121150" y="5235575"/>
          <p14:tracePt t="79195" x="4121150" y="5243513"/>
          <p14:tracePt t="79201" x="4129088" y="5251450"/>
          <p14:tracePt t="79250" x="4146550" y="5243513"/>
          <p14:tracePt t="79259" x="4154488" y="5235575"/>
          <p14:tracePt t="79268" x="4162425" y="5226050"/>
          <p14:tracePt t="79275" x="4171950" y="5208588"/>
          <p14:tracePt t="79285" x="4179888" y="5183188"/>
          <p14:tracePt t="79292" x="4187825" y="5175250"/>
          <p14:tracePt t="79298" x="4197350" y="5157788"/>
          <p14:tracePt t="79305" x="4205288" y="5141913"/>
          <p14:tracePt t="79314" x="4205288" y="5132388"/>
          <p14:tracePt t="79321" x="4214813" y="5116513"/>
          <p14:tracePt t="79330" x="4214813" y="5099050"/>
          <p14:tracePt t="79337" x="4214813" y="5081588"/>
          <p14:tracePt t="79353" x="4205288" y="5064125"/>
          <p14:tracePt t="79378" x="4197350" y="5064125"/>
          <p14:tracePt t="79385" x="4179888" y="5064125"/>
          <p14:tracePt t="79396" x="4171950" y="5064125"/>
          <p14:tracePt t="79401" x="4154488" y="5073650"/>
          <p14:tracePt t="79411" x="4146550" y="5081588"/>
          <p14:tracePt t="79417" x="4137025" y="5099050"/>
          <p14:tracePt t="79425" x="4121150" y="5106988"/>
          <p14:tracePt t="79433" x="4121150" y="5124450"/>
          <p14:tracePt t="79441" x="4103688" y="5132388"/>
          <p14:tracePt t="79449" x="4103688" y="5141913"/>
          <p14:tracePt t="79457" x="4103688" y="5157788"/>
          <p14:tracePt t="79473" x="4103688" y="5167313"/>
          <p14:tracePt t="79481" x="4103688" y="5175250"/>
          <p14:tracePt t="79489" x="4103688" y="5192713"/>
          <p14:tracePt t="79497" x="4121150" y="5208588"/>
          <p14:tracePt t="79505" x="4146550" y="5208588"/>
          <p14:tracePt t="79513" x="4171950" y="5208588"/>
          <p14:tracePt t="79521" x="4197350" y="5218113"/>
          <p14:tracePt t="79530" x="4240213" y="5226050"/>
          <p14:tracePt t="79537" x="4291013" y="5235575"/>
          <p14:tracePt t="79547" x="4341813" y="5251450"/>
          <p14:tracePt t="79553" x="4400550" y="5268913"/>
          <p14:tracePt t="79563" x="4443413" y="5286375"/>
          <p14:tracePt t="79569" x="4494213" y="5302250"/>
          <p14:tracePt t="79578" x="4537075" y="5319713"/>
          <p14:tracePt t="79585" x="4562475" y="5327650"/>
          <p14:tracePt t="79595" x="4570413" y="5337175"/>
          <p14:tracePt t="79601" x="4579938" y="5353050"/>
          <p14:tracePt t="79618" x="4587875" y="5362575"/>
          <p14:tracePt t="79625" x="4587875" y="5370513"/>
          <p14:tracePt t="79641" x="4587875" y="5380038"/>
          <p14:tracePt t="79649" x="4587875" y="5395913"/>
          <p14:tracePt t="79665" x="4587875" y="5405438"/>
          <p14:tracePt t="79697" x="4587875" y="5413375"/>
          <p14:tracePt t="79730" x="4579938" y="5413375"/>
          <p14:tracePt t="79762" x="4579938" y="5405438"/>
          <p14:tracePt t="79771" x="4562475" y="5387975"/>
          <p14:tracePt t="79795" x="4562475" y="5380038"/>
          <p14:tracePt t="79801" x="4562475" y="5370513"/>
          <p14:tracePt t="79816" x="4562475" y="5362575"/>
          <p14:tracePt t="79829" x="4562475" y="5353050"/>
          <p14:tracePt t="79837" x="4562475" y="5345113"/>
          <p14:tracePt t="79845" x="4562475" y="5337175"/>
          <p14:tracePt t="79864" x="4570413" y="5319713"/>
          <p14:tracePt t="79870" x="4570413" y="5311775"/>
          <p14:tracePt t="79884" x="4579938" y="5302250"/>
          <p14:tracePt t="79902" x="4613275" y="5268913"/>
          <p14:tracePt t="79913" x="4621213" y="5268913"/>
          <p14:tracePt t="79918" x="4638675" y="5251450"/>
          <p14:tracePt t="79957" x="4630738" y="5268913"/>
          <p14:tracePt t="79965" x="4613275" y="5311775"/>
          <p14:tracePt t="79974" x="4587875" y="5345113"/>
          <p14:tracePt t="79982" x="4579938" y="5353050"/>
          <p14:tracePt t="79989" x="4579938" y="5362575"/>
          <p14:tracePt t="79999" x="4570413" y="5380038"/>
          <p14:tracePt t="80006" x="4554538" y="5405438"/>
          <p14:tracePt t="80015" x="4545013" y="5413375"/>
          <p14:tracePt t="80021" x="4529138" y="5430838"/>
          <p14:tracePt t="80032" x="4519613" y="5446713"/>
          <p14:tracePt t="80038" x="4503738" y="5464175"/>
          <p14:tracePt t="80047" x="4486275" y="5481638"/>
          <p14:tracePt t="80054" x="4476750" y="5507038"/>
          <p14:tracePt t="80063" x="4468813" y="5532438"/>
          <p14:tracePt t="80070" x="4460875" y="5532438"/>
          <p14:tracePt t="80079" x="4460875" y="5565775"/>
          <p14:tracePt t="80085" x="4468813" y="5591175"/>
          <p14:tracePt t="80096" x="4476750" y="5608638"/>
          <p14:tracePt t="80102" x="4494213" y="5634038"/>
          <p14:tracePt t="80113" x="4511675" y="5651500"/>
          <p14:tracePt t="80117" x="4519613" y="5659438"/>
          <p14:tracePt t="80126" x="4537075" y="5659438"/>
          <p14:tracePt t="80133" x="4554538" y="5676900"/>
          <p14:tracePt t="80141" x="4570413" y="5684838"/>
          <p14:tracePt t="80148" x="4595813" y="5702300"/>
          <p14:tracePt t="80156" x="4605338" y="5702300"/>
          <p14:tracePt t="80164" x="4621213" y="5702300"/>
          <p14:tracePt t="80172" x="4630738" y="5710238"/>
          <p14:tracePt t="80180" x="4638675" y="5719763"/>
          <p14:tracePt t="80188" x="4646613" y="5719763"/>
          <p14:tracePt t="80197" x="4664075" y="5727700"/>
          <p14:tracePt t="80205" x="4673600" y="5735638"/>
          <p14:tracePt t="80213" x="4681538" y="5745163"/>
          <p14:tracePt t="80221" x="4689475" y="5745163"/>
          <p14:tracePt t="80278" x="4681538" y="5753100"/>
          <p14:tracePt t="80285" x="4673600" y="5753100"/>
          <p14:tracePt t="80296" x="4646613" y="5753100"/>
          <p14:tracePt t="80302" x="4621213" y="5753100"/>
          <p14:tracePt t="80313" x="4595813" y="5753100"/>
          <p14:tracePt t="80318" x="4570413" y="5753100"/>
          <p14:tracePt t="80330" x="4537075" y="5745163"/>
          <p14:tracePt t="80334" x="4519613" y="5745163"/>
          <p14:tracePt t="80342" x="4494213" y="5727700"/>
          <p14:tracePt t="80349" x="4486275" y="5710238"/>
          <p14:tracePt t="80358" x="4451350" y="5676900"/>
          <p14:tracePt t="80367" x="4451350" y="5668963"/>
          <p14:tracePt t="80374" x="4435475" y="5651500"/>
          <p14:tracePt t="80384" x="4418013" y="5626100"/>
          <p14:tracePt t="80390" x="4418013" y="5616575"/>
          <p14:tracePt t="80399" x="4410075" y="5591175"/>
          <p14:tracePt t="80406" x="4400550" y="5575300"/>
          <p14:tracePt t="80416" x="4400550" y="5565775"/>
          <p14:tracePt t="80421" x="4400550" y="5540375"/>
          <p14:tracePt t="80430" x="4418013" y="5524500"/>
          <p14:tracePt t="80438" x="4425950" y="5514975"/>
          <p14:tracePt t="80447" x="4435475" y="5507038"/>
          <p14:tracePt t="80454" x="4443413" y="5497513"/>
          <p14:tracePt t="80485" x="4460875" y="5481638"/>
          <p14:tracePt t="80502" x="4476750" y="5481638"/>
          <p14:tracePt t="80511" x="4494213" y="5472113"/>
          <p14:tracePt t="80517" x="4519613" y="5464175"/>
          <p14:tracePt t="80526" x="4562475" y="5456238"/>
          <p14:tracePt t="80533" x="4621213" y="5446713"/>
          <p14:tracePt t="80542" x="4664075" y="5430838"/>
          <p14:tracePt t="80549" x="4706938" y="5430838"/>
          <p14:tracePt t="80557" x="4732338" y="5421313"/>
          <p14:tracePt t="80573" x="4740275" y="5413375"/>
          <p14:tracePt t="80631" x="4740275" y="5421313"/>
          <p14:tracePt t="80638" x="4732338" y="5421313"/>
          <p14:tracePt t="80647" x="4714875" y="5430838"/>
          <p14:tracePt t="80654" x="4699000" y="5438775"/>
          <p14:tracePt t="80665" x="4681538" y="5438775"/>
          <p14:tracePt t="80671" x="4646613" y="5438775"/>
          <p14:tracePt t="80681" x="4613275" y="5438775"/>
          <p14:tracePt t="80686" x="4562475" y="5438775"/>
          <p14:tracePt t="80699" x="4503738" y="5421313"/>
          <p14:tracePt t="80702" x="4451350" y="5405438"/>
          <p14:tracePt t="80712" x="4418013" y="5387975"/>
          <p14:tracePt t="80717" x="4375150" y="5353050"/>
          <p14:tracePt t="80728" x="4341813" y="5311775"/>
          <p14:tracePt t="80733" x="4316413" y="5276850"/>
          <p14:tracePt t="80749" x="4316413" y="5260975"/>
          <p14:tracePt t="80757" x="4306888" y="5243513"/>
          <p14:tracePt t="80765" x="4306888" y="5226050"/>
          <p14:tracePt t="80773" x="4324350" y="5192713"/>
          <p14:tracePt t="80781" x="4332288" y="5183188"/>
          <p14:tracePt t="80789" x="4349750" y="5175250"/>
          <p14:tracePt t="80797" x="4367213" y="5167313"/>
          <p14:tracePt t="80805" x="4384675" y="5157788"/>
          <p14:tracePt t="80813" x="4392613" y="5157788"/>
          <p14:tracePt t="80821" x="4400550" y="5157788"/>
          <p14:tracePt t="80830" x="4410075" y="5157788"/>
          <p14:tracePt t="80837" x="4418013" y="5157788"/>
          <p14:tracePt t="80846" x="4435475" y="5175250"/>
          <p14:tracePt t="80854" x="4451350" y="5183188"/>
          <p14:tracePt t="80865" x="4451350" y="5192713"/>
          <p14:tracePt t="80868" x="4451350" y="5200650"/>
          <p14:tracePt t="80879" x="4451350" y="5208588"/>
          <p14:tracePt t="80909" x="4451350" y="5218113"/>
          <p14:tracePt t="80917" x="4451350" y="5226050"/>
          <p14:tracePt t="80925" x="4435475" y="5226050"/>
          <p14:tracePt t="80933" x="4418013" y="5226050"/>
          <p14:tracePt t="80941" x="4400550" y="5226050"/>
          <p14:tracePt t="80949" x="4375150" y="5226050"/>
          <p14:tracePt t="80957" x="4367213" y="5218113"/>
          <p14:tracePt t="80965" x="4359275" y="5208588"/>
          <p14:tracePt t="80973" x="4341813" y="5183188"/>
          <p14:tracePt t="80981" x="4332288" y="5175250"/>
          <p14:tracePt t="80989" x="4332288" y="5167313"/>
          <p14:tracePt t="81013" x="4332288" y="5157788"/>
          <p14:tracePt t="81038" x="4332288" y="5149850"/>
          <p14:tracePt t="81055" x="4341813" y="5149850"/>
          <p14:tracePt t="81064" x="4349750" y="5149850"/>
          <p14:tracePt t="81070" x="4375150" y="5149850"/>
          <p14:tracePt t="81081" x="4384675" y="5157788"/>
          <p14:tracePt t="81086" x="4410075" y="5183188"/>
          <p14:tracePt t="81096" x="4418013" y="5192713"/>
          <p14:tracePt t="81101" x="4435475" y="5200650"/>
          <p14:tracePt t="81126" x="4435475" y="5218113"/>
          <p14:tracePt t="81141" x="4435475" y="5226050"/>
          <p14:tracePt t="81174" x="4425950" y="5226050"/>
          <p14:tracePt t="81190" x="4418013" y="5226050"/>
          <p14:tracePt t="81205" x="4410075" y="5218113"/>
          <p14:tracePt t="81214" x="4400550" y="5200650"/>
          <p14:tracePt t="81221" x="4400550" y="5183188"/>
          <p14:tracePt t="81230" x="4400550" y="5175250"/>
          <p14:tracePt t="81245" x="4400550" y="5167313"/>
          <p14:tracePt t="81446" x="4392613" y="5157788"/>
          <p14:tracePt t="81543" x="4384675" y="5149850"/>
          <p14:tracePt t="81549" x="4375150" y="5132388"/>
          <p14:tracePt t="81557" x="4359275" y="5106988"/>
          <p14:tracePt t="81565" x="4349750" y="5091113"/>
          <p14:tracePt t="81573" x="4332288" y="5073650"/>
          <p14:tracePt t="81581" x="4316413" y="5056188"/>
          <p14:tracePt t="81589" x="4306888" y="5048250"/>
          <p14:tracePt t="81597" x="4298950" y="5030788"/>
          <p14:tracePt t="81605" x="4291013" y="5022850"/>
          <p14:tracePt t="81613" x="4291013" y="5013325"/>
          <p14:tracePt t="81621" x="4281488" y="5013325"/>
          <p14:tracePt t="81669" x="4256088" y="5022850"/>
          <p14:tracePt t="81679" x="4256088" y="5038725"/>
          <p14:tracePt t="81685" x="4240213" y="5064125"/>
          <p14:tracePt t="81696" x="4230688" y="5106988"/>
          <p14:tracePt t="81702" x="4222750" y="5132388"/>
          <p14:tracePt t="81712" x="4214813" y="5141913"/>
          <p14:tracePt t="81717" x="4214813" y="5167313"/>
          <p14:tracePt t="81726" x="4214813" y="5183188"/>
          <p14:tracePt t="81733" x="4214813" y="5208588"/>
          <p14:tracePt t="81742" x="4214813" y="5226050"/>
          <p14:tracePt t="81750" x="4214813" y="5235575"/>
          <p14:tracePt t="81757" x="4214813" y="5251450"/>
          <p14:tracePt t="81765" x="4222750" y="5286375"/>
          <p14:tracePt t="81774" x="4230688" y="5286375"/>
          <p14:tracePt t="81781" x="4240213" y="5294313"/>
          <p14:tracePt t="81789" x="4265613" y="5302250"/>
          <p14:tracePt t="81799" x="4265613" y="5311775"/>
          <p14:tracePt t="82358" x="4265613" y="5302250"/>
          <p14:tracePt t="82373" x="4265613" y="5294313"/>
          <p14:tracePt t="82381" x="4265613" y="5286375"/>
          <p14:tracePt t="82389" x="4265613" y="5268913"/>
          <p14:tracePt t="82405" x="4265613" y="5251450"/>
          <p14:tracePt t="82412" x="4256088" y="5243513"/>
          <p14:tracePt t="82437" x="4256088" y="5235575"/>
          <p14:tracePt t="82445" x="4256088" y="5226050"/>
          <p14:tracePt t="82462" x="4256088" y="5218113"/>
          <p14:tracePt t="82485" x="4256088" y="5235575"/>
          <p14:tracePt t="82495" x="4248150" y="5243513"/>
          <p14:tracePt t="82501" x="4240213" y="5260975"/>
          <p14:tracePt t="82512" x="4205288" y="5276850"/>
          <p14:tracePt t="82517" x="4179888" y="5302250"/>
          <p14:tracePt t="82529" x="4154488" y="5327650"/>
          <p14:tracePt t="82533" x="4103688" y="5362575"/>
          <p14:tracePt t="82541" x="4078288" y="5395913"/>
          <p14:tracePt t="82549" x="4052888" y="5430838"/>
          <p14:tracePt t="82557" x="4044950" y="5438775"/>
          <p14:tracePt t="82565" x="4044950" y="5456238"/>
          <p14:tracePt t="82573" x="4044950" y="5472113"/>
          <p14:tracePt t="82581" x="4044950" y="5497513"/>
          <p14:tracePt t="82589" x="4044950" y="5507038"/>
          <p14:tracePt t="82597" x="4044950" y="5514975"/>
          <p14:tracePt t="82605" x="4044950" y="5524500"/>
          <p14:tracePt t="82629" x="4017963" y="5532438"/>
          <p14:tracePt t="82637" x="4002088" y="5532438"/>
          <p14:tracePt t="82646" x="3976688" y="5532438"/>
          <p14:tracePt t="82653" x="3967163" y="5532438"/>
          <p14:tracePt t="82662" x="3951288" y="5524500"/>
          <p14:tracePt t="82669" x="3933825" y="5524500"/>
          <p14:tracePt t="82679" x="3925888" y="5514975"/>
          <p14:tracePt t="82685" x="3916363" y="5507038"/>
          <p14:tracePt t="82694" x="3908425" y="5497513"/>
          <p14:tracePt t="82701" x="3900488" y="5481638"/>
          <p14:tracePt t="82712" x="3890963" y="5472113"/>
          <p14:tracePt t="82717" x="3883025" y="5456238"/>
          <p14:tracePt t="82728" x="3883025" y="5438775"/>
          <p14:tracePt t="82733" x="3883025" y="5421313"/>
          <p14:tracePt t="82742" x="3883025" y="5387975"/>
          <p14:tracePt t="82749" x="3883025" y="5353050"/>
          <p14:tracePt t="82757" x="3890963" y="5327650"/>
          <p14:tracePt t="82765" x="3900488" y="5286375"/>
          <p14:tracePt t="82773" x="3925888" y="5260975"/>
          <p14:tracePt t="82781" x="3951288" y="5218113"/>
          <p14:tracePt t="82789" x="3967163" y="5192713"/>
          <p14:tracePt t="82797" x="4002088" y="5157788"/>
          <p14:tracePt t="82805" x="4017963" y="5149850"/>
          <p14:tracePt t="82813" x="4044950" y="5116513"/>
          <p14:tracePt t="82821" x="4078288" y="5106988"/>
          <p14:tracePt t="82831" x="4095750" y="5106988"/>
          <p14:tracePt t="82837" x="4111625" y="5106988"/>
          <p14:tracePt t="82846" x="4154488" y="5132388"/>
          <p14:tracePt t="82853" x="4171950" y="5157788"/>
          <p14:tracePt t="82863" x="4205288" y="5200650"/>
          <p14:tracePt t="82869" x="4230688" y="5235575"/>
          <p14:tracePt t="82883" x="4248150" y="5260975"/>
          <p14:tracePt t="82884" x="4281488" y="5311775"/>
          <p14:tracePt t="82896" x="4316413" y="5362575"/>
          <p14:tracePt t="82901" x="4332288" y="5405438"/>
          <p14:tracePt t="82911" x="4349750" y="5430838"/>
          <p14:tracePt t="82921" x="4349750" y="5438775"/>
          <p14:tracePt t="82928" x="4349750" y="5446713"/>
          <p14:tracePt t="82937" x="4349750" y="5464175"/>
          <p14:tracePt t="82945" x="4349750" y="5481638"/>
          <p14:tracePt t="82952" x="4341813" y="5489575"/>
          <p14:tracePt t="82962" x="4316413" y="5514975"/>
          <p14:tracePt t="82969" x="4298950" y="5524500"/>
          <p14:tracePt t="82979" x="4273550" y="5532438"/>
          <p14:tracePt t="82985" x="4256088" y="5540375"/>
          <p14:tracePt t="82994" x="4240213" y="5549900"/>
          <p14:tracePt t="83001" x="4222750" y="5557838"/>
          <p14:tracePt t="83011" x="4205288" y="5557838"/>
          <p14:tracePt t="83017" x="4197350" y="5557838"/>
          <p14:tracePt t="83025" x="4187825" y="5557838"/>
          <p14:tracePt t="83033" x="4179888" y="5557838"/>
          <p14:tracePt t="83049" x="4162425" y="5557838"/>
          <p14:tracePt t="83057" x="4154488" y="5557838"/>
          <p14:tracePt t="83065" x="4146550" y="5557838"/>
          <p14:tracePt t="83073" x="4137025" y="5549900"/>
          <p14:tracePt t="83113" x="4129088" y="5549900"/>
          <p14:tracePt t="83147" x="4121150" y="5540375"/>
          <p14:tracePt t="83291" x="4121150" y="5532438"/>
          <p14:tracePt t="83306" x="4103688" y="5514975"/>
          <p14:tracePt t="83321" x="4095750" y="5507038"/>
          <p14:tracePt t="83328" x="4095750" y="5497513"/>
          <p14:tracePt t="83337" x="4078288" y="5481638"/>
          <p14:tracePt t="83345" x="4078288" y="5464175"/>
          <p14:tracePt t="83352" x="4078288" y="5456238"/>
          <p14:tracePt t="83362" x="4078288" y="5438775"/>
          <p14:tracePt t="83369" x="4078288" y="5430838"/>
          <p14:tracePt t="83378" x="4078288" y="5413375"/>
          <p14:tracePt t="83384" x="4078288" y="5405438"/>
          <p14:tracePt t="83394" x="4086225" y="5380038"/>
          <p14:tracePt t="83400" x="4103688" y="5362575"/>
          <p14:tracePt t="83410" x="4129088" y="5353050"/>
          <p14:tracePt t="83416" x="4154488" y="5337175"/>
          <p14:tracePt t="83425" x="4179888" y="5327650"/>
          <p14:tracePt t="83433" x="4214813" y="5319713"/>
          <p14:tracePt t="83442" x="4256088" y="5302250"/>
          <p14:tracePt t="83449" x="4316413" y="5286375"/>
          <p14:tracePt t="83457" x="4375150" y="5268913"/>
          <p14:tracePt t="83465" x="4460875" y="5251450"/>
          <p14:tracePt t="83472" x="4554538" y="5235575"/>
          <p14:tracePt t="83481" x="4630738" y="5208588"/>
          <p14:tracePt t="83488" x="4706938" y="5192713"/>
          <p14:tracePt t="83497" x="4800600" y="5175250"/>
          <p14:tracePt t="83505" x="4884738" y="5167313"/>
          <p14:tracePt t="83512" x="4945063" y="5149850"/>
          <p14:tracePt t="83521" x="4962525" y="5141913"/>
          <p14:tracePt t="83528" x="4995863" y="5141913"/>
          <p14:tracePt t="83537" x="5003800" y="5141913"/>
          <p14:tracePt t="83546" x="5029200" y="5141913"/>
          <p14:tracePt t="83553" x="5046663" y="5141913"/>
          <p14:tracePt t="83563" x="5064125" y="5141913"/>
          <p14:tracePt t="83569" x="5080000" y="5149850"/>
          <p14:tracePt t="83579" x="5097463" y="5157788"/>
          <p14:tracePt t="83585" x="5114925" y="5183188"/>
          <p14:tracePt t="83594" x="5132388" y="5200650"/>
          <p14:tracePt t="83601" x="5140325" y="5218113"/>
          <p14:tracePt t="83611" x="5165725" y="5251450"/>
          <p14:tracePt t="83617" x="5191125" y="5286375"/>
          <p14:tracePt t="83627" x="5199063" y="5311775"/>
          <p14:tracePt t="83633" x="5216525" y="5353050"/>
          <p14:tracePt t="83641" x="5224463" y="5387975"/>
          <p14:tracePt t="83649" x="5233988" y="5413375"/>
          <p14:tracePt t="83657" x="5233988" y="5446713"/>
          <p14:tracePt t="83665" x="5233988" y="5472113"/>
          <p14:tracePt t="83673" x="5233988" y="5497513"/>
          <p14:tracePt t="83681" x="5233988" y="5532438"/>
          <p14:tracePt t="83689" x="5233988" y="5557838"/>
          <p14:tracePt t="83697" x="5233988" y="5583238"/>
          <p14:tracePt t="83705" x="5233988" y="5600700"/>
          <p14:tracePt t="83713" x="5233988" y="5626100"/>
          <p14:tracePt t="83721" x="5233988" y="5641975"/>
          <p14:tracePt t="83729" x="5233988" y="5668963"/>
          <p14:tracePt t="83737" x="5224463" y="5668963"/>
          <p14:tracePt t="83746" x="5224463" y="5676900"/>
          <p14:tracePt t="83753" x="5216525" y="5676900"/>
          <p14:tracePt t="83769" x="5208588" y="5676900"/>
          <p14:tracePt t="83779" x="5199063" y="5676900"/>
          <p14:tracePt t="83785" x="5183188" y="5676900"/>
          <p14:tracePt t="83794" x="5173663" y="5676900"/>
          <p14:tracePt t="83801" x="5140325" y="5676900"/>
          <p14:tracePt t="83812" x="5122863" y="5659438"/>
          <p14:tracePt t="83817" x="5106988" y="5641975"/>
          <p14:tracePt t="83828" x="5080000" y="5626100"/>
          <p14:tracePt t="83833" x="5064125" y="5600700"/>
          <p14:tracePt t="83842" x="5046663" y="5600700"/>
          <p14:tracePt t="83849" x="5029200" y="5575300"/>
          <p14:tracePt t="83857" x="5021263" y="5565775"/>
          <p14:tracePt t="83865" x="5013325" y="5557838"/>
          <p14:tracePt t="83873" x="4995863" y="5540375"/>
          <p14:tracePt t="83883" x="4970463" y="5507038"/>
          <p14:tracePt t="83888" x="4970463" y="5489575"/>
          <p14:tracePt t="83896" x="4970463" y="5464175"/>
          <p14:tracePt t="83905" x="4970463" y="5456238"/>
          <p14:tracePt t="83913" x="4970463" y="5446713"/>
          <p14:tracePt t="83921" x="4970463" y="5421313"/>
          <p14:tracePt t="83928" x="4970463" y="5413375"/>
          <p14:tracePt t="83937" x="4970463" y="5395913"/>
          <p14:tracePt t="83945" x="4970463" y="5380038"/>
          <p14:tracePt t="83953" x="4978400" y="5345113"/>
          <p14:tracePt t="83962" x="4995863" y="5327650"/>
          <p14:tracePt t="83969" x="5013325" y="5311775"/>
          <p14:tracePt t="83979" x="5046663" y="5276850"/>
          <p14:tracePt t="83984" x="5089525" y="5260975"/>
          <p14:tracePt t="83995" x="5106988" y="5243513"/>
          <p14:tracePt t="84001" x="5148263" y="5243513"/>
          <p14:tracePt t="84010" x="5199063" y="5243513"/>
          <p14:tracePt t="84017" x="5233988" y="5235575"/>
          <p14:tracePt t="84027" x="5267325" y="5235575"/>
          <p14:tracePt t="84033" x="5276850" y="5235575"/>
          <p14:tracePt t="84043" x="5284788" y="5235575"/>
          <p14:tracePt t="84048" x="5302250" y="5243513"/>
          <p14:tracePt t="84057" x="5310188" y="5251450"/>
          <p14:tracePt t="84065" x="5327650" y="5268913"/>
          <p14:tracePt t="84073" x="5327650" y="5294313"/>
          <p14:tracePt t="84081" x="5335588" y="5319713"/>
          <p14:tracePt t="84089" x="5353050" y="5337175"/>
          <p14:tracePt t="84097" x="5360988" y="5345113"/>
          <p14:tracePt t="84105" x="5386388" y="5380038"/>
          <p14:tracePt t="84112" x="5394325" y="5387975"/>
          <p14:tracePt t="84121" x="5394325" y="5395913"/>
          <p14:tracePt t="84128" x="5403850" y="5395913"/>
          <p14:tracePt t="84137" x="5403850" y="5405438"/>
          <p14:tracePt t="84180" x="5403850" y="5413375"/>
          <p14:tracePt t="84202" x="5394325" y="5421313"/>
          <p14:tracePt t="84211" x="5386388" y="5430838"/>
          <p14:tracePt t="84218" x="5368925" y="5430838"/>
          <p14:tracePt t="84228" x="5360988" y="5430838"/>
          <p14:tracePt t="84234" x="5343525" y="5430838"/>
          <p14:tracePt t="84250" x="5327650" y="5430838"/>
          <p14:tracePt t="84266" x="5318125" y="5430838"/>
          <p14:tracePt t="84274" x="5310188" y="5430838"/>
          <p14:tracePt t="84282" x="5292725" y="5430838"/>
          <p14:tracePt t="84299" x="5284788" y="5430838"/>
          <p14:tracePt t="84488" x="5276850" y="5430838"/>
          <p14:tracePt t="85107" x="5284788" y="5430838"/>
          <p14:tracePt t="85203" x="5292725" y="5438775"/>
          <p14:tracePt t="85211" x="5302250" y="5446713"/>
          <p14:tracePt t="85218" x="5310188" y="5446713"/>
          <p14:tracePt t="85230" x="5327650" y="5464175"/>
          <p14:tracePt t="85249" x="5335588" y="5472113"/>
          <p14:tracePt t="85256" x="5335588" y="5481638"/>
          <p14:tracePt t="85281" x="5335588" y="5489575"/>
          <p14:tracePt t="85288" x="5335588" y="5497513"/>
          <p14:tracePt t="85297" x="5335588" y="5507038"/>
          <p14:tracePt t="85313" x="5335588" y="5514975"/>
          <p14:tracePt t="85321" x="5335588" y="5524500"/>
          <p14:tracePt t="85329" x="5335588" y="5532438"/>
          <p14:tracePt t="85337" x="5318125" y="5540375"/>
          <p14:tracePt t="85345" x="5318125" y="5549900"/>
          <p14:tracePt t="85353" x="5292725" y="5549900"/>
          <p14:tracePt t="85362" x="5276850" y="5549900"/>
          <p14:tracePt t="85368" x="5259388" y="5549900"/>
          <p14:tracePt t="85379" x="5241925" y="5549900"/>
          <p14:tracePt t="85385" x="5224463" y="5549900"/>
          <p14:tracePt t="85394" x="5208588" y="5549900"/>
          <p14:tracePt t="85401" x="5173663" y="5514975"/>
          <p14:tracePt t="85410" x="5148263" y="5489575"/>
          <p14:tracePt t="85417" x="5132388" y="5446713"/>
          <p14:tracePt t="85427" x="5114925" y="5413375"/>
          <p14:tracePt t="85433" x="5114925" y="5370513"/>
          <p14:tracePt t="85443" x="5114925" y="5337175"/>
          <p14:tracePt t="85449" x="5114925" y="5302250"/>
          <p14:tracePt t="85457" x="5114925" y="5276850"/>
          <p14:tracePt t="85465" x="5122863" y="5251450"/>
          <p14:tracePt t="85473" x="5140325" y="5218113"/>
          <p14:tracePt t="85481" x="5157788" y="5200650"/>
          <p14:tracePt t="85489" x="5165725" y="5192713"/>
          <p14:tracePt t="85497" x="5191125" y="5192713"/>
          <p14:tracePt t="85505" x="5216525" y="5192713"/>
          <p14:tracePt t="85513" x="5224463" y="5192713"/>
          <p14:tracePt t="85521" x="5241925" y="5208588"/>
          <p14:tracePt t="85529" x="5259388" y="5218113"/>
          <p14:tracePt t="85536" x="5292725" y="5251450"/>
          <p14:tracePt t="85544" x="5310188" y="5268913"/>
          <p14:tracePt t="85552" x="5335588" y="5294313"/>
          <p14:tracePt t="85562" x="5343525" y="5327650"/>
          <p14:tracePt t="85568" x="5353050" y="5345113"/>
          <p14:tracePt t="85578" x="5360988" y="5370513"/>
          <p14:tracePt t="85584" x="5360988" y="5380038"/>
          <p14:tracePt t="85595" x="5360988" y="5387975"/>
          <p14:tracePt t="85601" x="5353050" y="5413375"/>
          <p14:tracePt t="85617" x="5343525" y="5430838"/>
          <p14:tracePt t="85628" x="5335588" y="5438775"/>
          <p14:tracePt t="85649" x="5327650" y="5438775"/>
          <p14:tracePt t="85697" x="5318125" y="5430838"/>
          <p14:tracePt t="85705" x="5318125" y="5421313"/>
          <p14:tracePt t="85713" x="5318125" y="5413375"/>
          <p14:tracePt t="85721" x="5318125" y="5405438"/>
          <p14:tracePt t="85737" x="5318125" y="5395913"/>
          <p14:tracePt t="85810" x="5318125" y="5387975"/>
          <p14:tracePt t="85843" x="5327650" y="5387975"/>
          <p14:tracePt t="85946" x="5318125" y="5387975"/>
          <p14:tracePt t="85954" x="5310188" y="5387975"/>
          <p14:tracePt t="85964" x="5302250" y="5387975"/>
          <p14:tracePt t="85970" x="5276850" y="5387975"/>
          <p14:tracePt t="85981" x="5259388" y="5380038"/>
          <p14:tracePt t="85991" x="5233988" y="5380038"/>
          <p14:tracePt t="85999" x="5224463" y="5380038"/>
          <p14:tracePt t="86006" x="5216525" y="5380038"/>
          <p14:tracePt t="86015" x="5199063" y="5380038"/>
          <p14:tracePt t="86023" x="5199063" y="5370513"/>
          <p14:tracePt t="86031" x="5191125" y="5362575"/>
          <p14:tracePt t="86039" x="5183188" y="5353050"/>
          <p14:tracePt t="86071" x="5183188" y="5345113"/>
          <p14:tracePt t="86086" x="5183188" y="5337175"/>
          <p14:tracePt t="86096" x="5183188" y="5327650"/>
          <p14:tracePt t="86134" x="5191125" y="5327650"/>
          <p14:tracePt t="86143" x="5199063" y="5337175"/>
          <p14:tracePt t="86151" x="5208588" y="5337175"/>
          <p14:tracePt t="86158" x="5208588" y="5353050"/>
          <p14:tracePt t="86165" x="5216525" y="5362575"/>
          <p14:tracePt t="86174" x="5216525" y="5370513"/>
          <p14:tracePt t="86181" x="5224463" y="5380038"/>
          <p14:tracePt t="86189" x="5224463" y="5387975"/>
          <p14:tracePt t="86296" x="5216525" y="5387975"/>
          <p14:tracePt t="86303" x="5208588" y="5387975"/>
          <p14:tracePt t="86312" x="5199063" y="5387975"/>
          <p14:tracePt t="86318" x="5165725" y="5380038"/>
          <p14:tracePt t="86330" x="5148263" y="5353050"/>
          <p14:tracePt t="86334" x="5132388" y="5327650"/>
          <p14:tracePt t="86346" x="5106988" y="5327650"/>
          <p14:tracePt t="86350" x="5072063" y="5302250"/>
          <p14:tracePt t="86359" x="5046663" y="5294313"/>
          <p14:tracePt t="86368" x="5021263" y="5294313"/>
          <p14:tracePt t="86375" x="4987925" y="5294313"/>
          <p14:tracePt t="86383" x="4970463" y="5286375"/>
          <p14:tracePt t="86389" x="4927600" y="5286375"/>
          <p14:tracePt t="86397" x="4884738" y="5302250"/>
          <p14:tracePt t="86405" x="4818063" y="5337175"/>
          <p14:tracePt t="86413" x="4757738" y="5362575"/>
          <p14:tracePt t="86421" x="4689475" y="5395913"/>
          <p14:tracePt t="86429" x="4621213" y="5438775"/>
          <p14:tracePt t="86437" x="4562475" y="5472113"/>
          <p14:tracePt t="86446" x="4503738" y="5524500"/>
          <p14:tracePt t="86453" x="4451350" y="5557838"/>
          <p14:tracePt t="86462" x="4410075" y="5575300"/>
          <p14:tracePt t="86469" x="4400550" y="5591175"/>
          <p14:tracePt t="86479" x="4384675" y="5600700"/>
          <p14:tracePt t="86485" x="4375150" y="5608638"/>
          <p14:tracePt t="86495" x="4367213" y="5616575"/>
          <p14:tracePt t="86517" x="4359275" y="5626100"/>
          <p14:tracePt t="86566" x="4349750" y="5626100"/>
          <p14:tracePt t="86573" x="4341813" y="5626100"/>
          <p14:tracePt t="86582" x="4341813" y="5608638"/>
          <p14:tracePt t="86598" x="4341813" y="5600700"/>
          <p14:tracePt t="86605" x="4341813" y="5575300"/>
          <p14:tracePt t="86613" x="4341813" y="5557838"/>
          <p14:tracePt t="86620" x="4367213" y="5540375"/>
          <p14:tracePt t="86628" x="4384675" y="5507038"/>
          <p14:tracePt t="86636" x="4400550" y="5507038"/>
          <p14:tracePt t="86645" x="4425950" y="5489575"/>
          <p14:tracePt t="86652" x="4460875" y="5481638"/>
          <p14:tracePt t="86662" x="4511675" y="5464175"/>
          <p14:tracePt t="86669" x="4579938" y="5456238"/>
          <p14:tracePt t="86679" x="4664075" y="5446713"/>
          <p14:tracePt t="86685" x="4783138" y="5430838"/>
          <p14:tracePt t="86694" x="4868863" y="5430838"/>
          <p14:tracePt t="86701" x="4962525" y="5430838"/>
          <p14:tracePt t="86710" x="5064125" y="5438775"/>
          <p14:tracePt t="86717" x="5165725" y="5464175"/>
          <p14:tracePt t="86727" x="5241925" y="5489575"/>
          <p14:tracePt t="86733" x="5310188" y="5514975"/>
          <p14:tracePt t="86744" x="5343525" y="5540375"/>
          <p14:tracePt t="86749" x="5360988" y="5557838"/>
          <p14:tracePt t="86757" x="5360988" y="5565775"/>
          <p14:tracePt t="86983" x="5360988" y="5575300"/>
          <p14:tracePt t="86998" x="5353050" y="5565775"/>
          <p14:tracePt t="87006" x="5318125" y="5540375"/>
          <p14:tracePt t="87015" x="5276850" y="5497513"/>
          <p14:tracePt t="87022" x="5249863" y="5472113"/>
          <p14:tracePt t="87031" x="5208588" y="5446713"/>
          <p14:tracePt t="87037" x="5191125" y="5430838"/>
          <p14:tracePt t="87046" x="5157788" y="5405438"/>
          <p14:tracePt t="87053" x="5132388" y="5362575"/>
          <p14:tracePt t="87062" x="5089525" y="5327650"/>
          <p14:tracePt t="87069" x="5054600" y="5302250"/>
          <p14:tracePt t="87078" x="5029200" y="5286375"/>
          <p14:tracePt t="87085" x="5013325" y="5276850"/>
          <p14:tracePt t="87095" x="5003800" y="5268913"/>
          <p14:tracePt t="87126" x="4995863" y="5268913"/>
          <p14:tracePt t="87158" x="4995863" y="5276850"/>
          <p14:tracePt t="87166" x="4995863" y="5286375"/>
          <p14:tracePt t="87173" x="5021263" y="5311775"/>
          <p14:tracePt t="87182" x="5046663" y="5327650"/>
          <p14:tracePt t="87189" x="5064125" y="5337175"/>
          <p14:tracePt t="87198" x="5089525" y="5362575"/>
          <p14:tracePt t="87206" x="5122863" y="5387975"/>
          <p14:tracePt t="87215" x="5148263" y="5405438"/>
          <p14:tracePt t="87222" x="5191125" y="5438775"/>
          <p14:tracePt t="87231" x="5233988" y="5481638"/>
          <p14:tracePt t="87237" x="5241925" y="5497513"/>
          <p14:tracePt t="87246" x="5259388" y="5514975"/>
          <p14:tracePt t="87253" x="5259388" y="5532438"/>
          <p14:tracePt t="87262" x="5267325" y="5557838"/>
          <p14:tracePt t="87269" x="5267325" y="5565775"/>
          <p14:tracePt t="87278" x="5267325" y="5575300"/>
          <p14:tracePt t="87285" x="5259388" y="5600700"/>
          <p14:tracePt t="87295" x="5249863" y="5616575"/>
          <p14:tracePt t="87301" x="5224463" y="5626100"/>
          <p14:tracePt t="87311" x="5183188" y="5626100"/>
          <p14:tracePt t="87317" x="5157788" y="5626100"/>
          <p14:tracePt t="87328" x="5132388" y="5626100"/>
          <p14:tracePt t="87333" x="5097463" y="5626100"/>
          <p14:tracePt t="87344" x="5072063" y="5626100"/>
          <p14:tracePt t="87349" x="5046663" y="5626100"/>
          <p14:tracePt t="87357" x="5038725" y="5626100"/>
          <p14:tracePt t="87365" x="5038725" y="5616575"/>
          <p14:tracePt t="87374" x="5038725" y="5600700"/>
          <p14:tracePt t="87381" x="5046663" y="5557838"/>
          <p14:tracePt t="87389" x="5054600" y="5532438"/>
          <p14:tracePt t="87397" x="5072063" y="5507038"/>
          <p14:tracePt t="87405" x="5080000" y="5464175"/>
          <p14:tracePt t="87413" x="5097463" y="5446713"/>
          <p14:tracePt t="87421" x="5106988" y="5438775"/>
          <p14:tracePt t="87429" x="5132388" y="5413375"/>
          <p14:tracePt t="87437" x="5148263" y="5413375"/>
          <p14:tracePt t="87446" x="5157788" y="5413375"/>
          <p14:tracePt t="87453" x="5183188" y="5413375"/>
          <p14:tracePt t="87462" x="5224463" y="5438775"/>
          <p14:tracePt t="87469" x="5233988" y="5456238"/>
          <p14:tracePt t="87479" x="5241925" y="5481638"/>
          <p14:tracePt t="87485" x="5259388" y="5532438"/>
          <p14:tracePt t="87494" x="5276850" y="5583238"/>
          <p14:tracePt t="87500" x="5292725" y="5634038"/>
          <p14:tracePt t="87511" x="5302250" y="5676900"/>
          <p14:tracePt t="87517" x="5302250" y="5694363"/>
          <p14:tracePt t="87527" x="5302250" y="5719763"/>
          <p14:tracePt t="87544" x="5302250" y="5727700"/>
          <p14:tracePt t="87557" x="5292725" y="5727700"/>
          <p14:tracePt t="87574" x="5267325" y="5719763"/>
          <p14:tracePt t="87581" x="5259388" y="5684838"/>
          <p14:tracePt t="87589" x="5216525" y="5651500"/>
          <p14:tracePt t="87597" x="5208588" y="5634038"/>
          <p14:tracePt t="87607" x="5199063" y="5608638"/>
          <p14:tracePt t="87614" x="5191125" y="5583238"/>
          <p14:tracePt t="87620" x="5183188" y="5565775"/>
          <p14:tracePt t="87628" x="5173663" y="5557838"/>
          <p14:tracePt t="87637" x="5173663" y="5549900"/>
          <p14:tracePt t="87732" x="5173663" y="5557838"/>
          <p14:tracePt t="87741" x="5183188" y="5565775"/>
          <p14:tracePt t="87749" x="5183188" y="5575300"/>
          <p14:tracePt t="87757" x="5183188" y="5583238"/>
          <p14:tracePt t="87765" x="5191125" y="5600700"/>
          <p14:tracePt t="87773" x="5199063" y="5608638"/>
          <p14:tracePt t="87878" x="5199063" y="5616575"/>
          <p14:tracePt t="88071" x="5199063" y="5608638"/>
          <p14:tracePt t="88079" x="5199063" y="5600700"/>
          <p14:tracePt t="88095" x="5199063" y="5591175"/>
          <p14:tracePt t="88102" x="5157788" y="5583238"/>
          <p14:tracePt t="88114" x="5132388" y="5575300"/>
          <p14:tracePt t="88118" x="5106988" y="5557838"/>
          <p14:tracePt t="88131" x="5089525" y="5557838"/>
          <p14:tracePt t="88134" x="5072063" y="5540375"/>
          <p14:tracePt t="88145" x="5064125" y="5532438"/>
          <p14:tracePt t="88149" x="5064125" y="5514975"/>
          <p14:tracePt t="88158" x="5054600" y="5507038"/>
          <p14:tracePt t="88165" x="5054600" y="5497513"/>
          <p14:tracePt t="88177" x="5064125" y="5481638"/>
          <p14:tracePt t="88181" x="5072063" y="5472113"/>
          <p14:tracePt t="88190" x="5080000" y="5464175"/>
          <p14:tracePt t="88197" x="5097463" y="5446713"/>
          <p14:tracePt t="88205" x="5114925" y="5438775"/>
          <p14:tracePt t="88214" x="5132388" y="5430838"/>
          <p14:tracePt t="88221" x="5165725" y="5430838"/>
          <p14:tracePt t="88229" x="5199063" y="5430838"/>
          <p14:tracePt t="88237" x="5216525" y="5430838"/>
          <p14:tracePt t="88246" x="5241925" y="5430838"/>
          <p14:tracePt t="88253" x="5267325" y="5430838"/>
          <p14:tracePt t="88262" x="5302250" y="5430838"/>
          <p14:tracePt t="88269" x="5327650" y="5430838"/>
          <p14:tracePt t="88279" x="5353050" y="5430838"/>
          <p14:tracePt t="88285" x="5360988" y="5430838"/>
          <p14:tracePt t="88295" x="5360988" y="5438775"/>
          <p14:tracePt t="88301" x="5360988" y="5446713"/>
          <p14:tracePt t="88311" x="5360988" y="5456238"/>
          <p14:tracePt t="88317" x="5353050" y="5464175"/>
          <p14:tracePt t="88342" x="5343525" y="5472113"/>
          <p14:tracePt t="88365" x="5343525" y="5464175"/>
          <p14:tracePt t="88374" x="5327650" y="5438775"/>
          <p14:tracePt t="88389" x="5318125" y="5413375"/>
          <p14:tracePt t="88397" x="5302250" y="5395913"/>
          <p14:tracePt t="88405" x="5302250" y="5380038"/>
          <p14:tracePt t="88413" x="5284788" y="5353050"/>
          <p14:tracePt t="88453" x="5284788" y="5345113"/>
          <p14:tracePt t="88469" x="5292725" y="5345113"/>
          <p14:tracePt t="88486" x="5310188" y="5345113"/>
          <p14:tracePt t="88494" x="5310188" y="5353050"/>
          <p14:tracePt t="88502" x="5318125" y="5362575"/>
          <p14:tracePt t="88517" x="5318125" y="5370513"/>
          <p14:tracePt t="88527" x="5335588" y="5380038"/>
          <p14:tracePt t="88582" x="5327650" y="5362575"/>
          <p14:tracePt t="88589" x="5327650" y="5353050"/>
          <p14:tracePt t="88597" x="5310188" y="5345113"/>
          <p14:tracePt t="88606" x="5302250" y="5337175"/>
          <p14:tracePt t="88613" x="5284788" y="5327650"/>
          <p14:tracePt t="88622" x="5276850" y="5311775"/>
          <p14:tracePt t="88631" x="5267325" y="5311775"/>
          <p14:tracePt t="88646" x="5241925" y="5311775"/>
          <p14:tracePt t="88662" x="5224463" y="5311775"/>
          <p14:tracePt t="88679" x="5216525" y="5311775"/>
          <p14:tracePt t="88686" x="5199063" y="5319713"/>
          <p14:tracePt t="88695" x="5199063" y="5327650"/>
          <p14:tracePt t="88701" x="5191125" y="5345113"/>
          <p14:tracePt t="88711" x="5191125" y="5353050"/>
          <p14:tracePt t="88718" x="5191125" y="5370513"/>
          <p14:tracePt t="88728" x="5191125" y="5387975"/>
          <p14:tracePt t="88733" x="5191125" y="5395913"/>
          <p14:tracePt t="88745" x="5191125" y="5421313"/>
          <p14:tracePt t="88749" x="5191125" y="5430838"/>
          <p14:tracePt t="88757" x="5191125" y="5438775"/>
          <p14:tracePt t="88764" x="5191125" y="5456238"/>
          <p14:tracePt t="88772" x="5199063" y="5456238"/>
          <p14:tracePt t="88780" x="5199063" y="5464175"/>
          <p14:tracePt t="88788" x="5224463" y="5472113"/>
          <p14:tracePt t="88796" x="5224463" y="5481638"/>
          <p14:tracePt t="88804" x="5233988" y="5481638"/>
          <p14:tracePt t="88957" x="5233988" y="5464175"/>
          <p14:tracePt t="88965" x="5241925" y="5456238"/>
          <p14:tracePt t="88973" x="5249863" y="5438775"/>
          <p14:tracePt t="88981" x="5249863" y="5421313"/>
          <p14:tracePt t="88997" x="5276850" y="5395913"/>
          <p14:tracePt t="89005" x="5276850" y="5387975"/>
          <p14:tracePt t="89013" x="5276850" y="5370513"/>
          <p14:tracePt t="89021" x="5276850" y="5345113"/>
          <p14:tracePt t="89029" x="5276850" y="5319713"/>
          <p14:tracePt t="89037" x="5276850" y="5294313"/>
          <p14:tracePt t="89049" x="5276850" y="5268913"/>
          <p14:tracePt t="89065" x="5276850" y="5243513"/>
          <p14:tracePt t="89074" x="5267325" y="5235575"/>
          <p14:tracePt t="89082" x="5224463" y="5218113"/>
          <p14:tracePt t="89089" x="5208588" y="5192713"/>
          <p14:tracePt t="89097" x="5165725" y="5175250"/>
          <p14:tracePt t="89106" x="5132388" y="5149850"/>
          <p14:tracePt t="89115" x="5097463" y="5141913"/>
          <p14:tracePt t="89121" x="5064125" y="5124450"/>
          <p14:tracePt t="89131" x="5013325" y="5116513"/>
          <p14:tracePt t="89137" x="4978400" y="5106988"/>
          <p14:tracePt t="89146" x="4945063" y="5106988"/>
          <p14:tracePt t="89153" x="4894263" y="5099050"/>
          <p14:tracePt t="89161" x="4843463" y="5091113"/>
          <p14:tracePt t="89169" x="4800600" y="5081588"/>
          <p14:tracePt t="89177" x="4749800" y="5073650"/>
          <p14:tracePt t="89184" x="4706938" y="5073650"/>
          <p14:tracePt t="89195" x="4646613" y="5073650"/>
          <p14:tracePt t="89200" x="4605338" y="5073650"/>
          <p14:tracePt t="89211" x="4554538" y="5073650"/>
          <p14:tracePt t="89217" x="4494213" y="5091113"/>
          <p14:tracePt t="89226" x="4435475" y="5116513"/>
          <p14:tracePt t="89233" x="4384675" y="5132388"/>
          <p14:tracePt t="89243" x="4324350" y="5149850"/>
          <p14:tracePt t="89249" x="4265613" y="5167313"/>
          <p14:tracePt t="89257" x="4205288" y="5183188"/>
          <p14:tracePt t="89265" x="4146550" y="5200650"/>
          <p14:tracePt t="89273" x="4086225" y="5226050"/>
          <p14:tracePt t="89281" x="4017963" y="5251450"/>
          <p14:tracePt t="89289" x="3967163" y="5276850"/>
          <p14:tracePt t="89297" x="3916363" y="5302250"/>
          <p14:tracePt t="89305" x="3865563" y="5337175"/>
          <p14:tracePt t="89313" x="3822700" y="5362575"/>
          <p14:tracePt t="89321" x="3797300" y="5380038"/>
          <p14:tracePt t="89329" x="3781425" y="5395913"/>
          <p14:tracePt t="89337" x="3763963" y="5413375"/>
          <p14:tracePt t="89345" x="3746500" y="5421313"/>
          <p14:tracePt t="89353" x="3746500" y="5446713"/>
          <p14:tracePt t="89362" x="3746500" y="5456238"/>
          <p14:tracePt t="89369" x="3746500" y="5464175"/>
          <p14:tracePt t="89377" x="3746500" y="5472113"/>
          <p14:tracePt t="89481" x="3756025" y="5472113"/>
          <p14:tracePt t="89489" x="3781425" y="5472113"/>
          <p14:tracePt t="89497" x="3814763" y="5456238"/>
          <p14:tracePt t="89506" x="3865563" y="5438775"/>
          <p14:tracePt t="89514" x="3908425" y="5421313"/>
          <p14:tracePt t="89522" x="3984625" y="5387975"/>
          <p14:tracePt t="89532" x="4078288" y="5345113"/>
          <p14:tracePt t="89538" x="4197350" y="5311775"/>
          <p14:tracePt t="89547" x="4332288" y="5268913"/>
          <p14:tracePt t="89554" x="4494213" y="5218113"/>
          <p14:tracePt t="89565" x="4664075" y="5157788"/>
          <p14:tracePt t="89569" x="4833938" y="5081588"/>
          <p14:tracePt t="89578" x="5029200" y="5022850"/>
          <p14:tracePt t="89585" x="5173663" y="4962525"/>
          <p14:tracePt t="89595" x="5302250" y="4911725"/>
          <p14:tracePt t="89601" x="5378450" y="4868863"/>
          <p14:tracePt t="89611" x="5446713" y="4835525"/>
          <p14:tracePt t="89617" x="5480050" y="4810125"/>
          <p14:tracePt t="89627" x="5487988" y="4802188"/>
          <p14:tracePt t="89633" x="5497513" y="4784725"/>
          <p14:tracePt t="89644" x="5513388" y="4759325"/>
          <p14:tracePt t="89649" x="5522913" y="4733925"/>
          <p14:tracePt t="89657" x="5548313" y="4691063"/>
          <p14:tracePt t="89665" x="5573713" y="4648200"/>
          <p14:tracePt t="89674" x="5581650" y="4622800"/>
          <p14:tracePt t="89681" x="5591175" y="4597400"/>
          <p14:tracePt t="89689" x="5591175" y="4579938"/>
          <p14:tracePt t="89697" x="5607050" y="4554538"/>
          <p14:tracePt t="89705" x="5624513" y="4513263"/>
          <p14:tracePt t="89713" x="5632450" y="4486275"/>
          <p14:tracePt t="89721" x="5649913" y="4470400"/>
          <p14:tracePt t="89729" x="5649913" y="4460875"/>
          <p14:tracePt t="89737" x="5657850" y="4460875"/>
          <p14:tracePt t="89745" x="5667375" y="4452938"/>
          <p14:tracePt t="89834" x="5657850" y="4452938"/>
          <p14:tracePt t="89850" x="5649913" y="4452938"/>
          <p14:tracePt t="89857" x="5641975" y="4452938"/>
          <p14:tracePt t="89865" x="5616575" y="4452938"/>
          <p14:tracePt t="89872" x="5599113" y="4452938"/>
          <p14:tracePt t="89894" x="5522913" y="4452938"/>
          <p14:tracePt t="89896" x="5472113" y="4452938"/>
          <p14:tracePt t="89904" x="5429250" y="4445000"/>
          <p14:tracePt t="89912" x="5368925" y="4427538"/>
          <p14:tracePt t="89921" x="5310188" y="4402138"/>
          <p14:tracePt t="89929" x="5249863" y="4376738"/>
          <p14:tracePt t="89937" x="5208588" y="4359275"/>
          <p14:tracePt t="89944" x="5173663" y="4341813"/>
          <p14:tracePt t="89952" x="5140325" y="4333875"/>
          <p14:tracePt t="89961" x="5114925" y="4316413"/>
          <p14:tracePt t="89968" x="5089525" y="4308475"/>
          <p14:tracePt t="90010" x="5089525" y="4300538"/>
          <p14:tracePt t="90017" x="5097463" y="4283075"/>
          <p14:tracePt t="90027" x="5132388" y="4275138"/>
          <p14:tracePt t="90033" x="5165725" y="4275138"/>
          <p14:tracePt t="90044" x="5191125" y="4275138"/>
          <p14:tracePt t="90049" x="5216525" y="4275138"/>
          <p14:tracePt t="90061" x="5267325" y="4283075"/>
          <p14:tracePt t="90065" x="5353050" y="4300538"/>
          <p14:tracePt t="90073" x="5437188" y="4316413"/>
          <p14:tracePt t="90081" x="5505450" y="4351338"/>
          <p14:tracePt t="90090" x="5556250" y="4394200"/>
          <p14:tracePt t="90097" x="5599113" y="4452938"/>
          <p14:tracePt t="90105" x="5641975" y="4503738"/>
          <p14:tracePt t="90113" x="5657850" y="4538663"/>
          <p14:tracePt t="90122" x="5675313" y="4589463"/>
          <p14:tracePt t="90129" x="5692775" y="4630738"/>
          <p14:tracePt t="90137" x="5700713" y="4673600"/>
          <p14:tracePt t="90146" x="5718175" y="4724400"/>
          <p14:tracePt t="90153" x="5735638" y="4775200"/>
          <p14:tracePt t="90163" x="5743575" y="4810125"/>
          <p14:tracePt t="90169" x="5751513" y="4852988"/>
          <p14:tracePt t="90178" x="5761038" y="4894263"/>
          <p14:tracePt t="90185" x="5768975" y="4903788"/>
          <p14:tracePt t="90195" x="5768975" y="4929188"/>
          <p14:tracePt t="90201" x="5786438" y="4954588"/>
          <p14:tracePt t="90211" x="5786438" y="4962525"/>
          <p14:tracePt t="90217" x="5786438" y="4987925"/>
          <p14:tracePt t="90227" x="5794375" y="5005388"/>
          <p14:tracePt t="90233" x="5802313" y="5030788"/>
          <p14:tracePt t="90244" x="5802313" y="5056188"/>
          <p14:tracePt t="90249" x="5811838" y="5099050"/>
          <p14:tracePt t="90260" x="5811838" y="5132388"/>
          <p14:tracePt t="90265" x="5827713" y="5157788"/>
          <p14:tracePt t="90273" x="5837238" y="5175250"/>
          <p14:tracePt t="90281" x="5845175" y="5200650"/>
          <p14:tracePt t="90290" x="5853113" y="5235575"/>
          <p14:tracePt t="90297" x="5862638" y="5260975"/>
          <p14:tracePt t="90305" x="5880100" y="5286375"/>
          <p14:tracePt t="90313" x="5880100" y="5302250"/>
          <p14:tracePt t="90322" x="5888038" y="5319713"/>
          <p14:tracePt t="90329" x="5905500" y="5345113"/>
          <p14:tracePt t="90337" x="5905500" y="5353050"/>
          <p14:tracePt t="90345" x="5913438" y="5362575"/>
          <p14:tracePt t="90353" x="5921375" y="5370513"/>
          <p14:tracePt t="90378" x="5930900" y="5380038"/>
          <p14:tracePt t="90913" x="5913438" y="5380038"/>
          <p14:tracePt t="90921" x="5905500" y="5380038"/>
          <p14:tracePt t="90928" x="5862638" y="5380038"/>
          <p14:tracePt t="90936" x="5776913" y="5380038"/>
          <p14:tracePt t="90944" x="5667375" y="5380038"/>
          <p14:tracePt t="90952" x="5556250" y="5380038"/>
          <p14:tracePt t="90961" x="5446713" y="5380038"/>
          <p14:tracePt t="90968" x="5327650" y="5387975"/>
          <p14:tracePt t="90977" x="5208588" y="5395913"/>
          <p14:tracePt t="90984" x="5106988" y="5405438"/>
          <p14:tracePt t="90994" x="5013325" y="5413375"/>
          <p14:tracePt t="91001" x="4935538" y="5430838"/>
          <p14:tracePt t="91010" x="4851400" y="5438775"/>
          <p14:tracePt t="91016" x="4791075" y="5438775"/>
          <p14:tracePt t="91027" x="4783138" y="5438775"/>
          <p14:tracePt t="91033" x="4775200" y="5438775"/>
          <p14:tracePt t="91058" x="4765675" y="5438775"/>
          <p14:tracePt t="91155" x="4757738" y="5438775"/>
          <p14:tracePt t="91168" x="4757738" y="5430838"/>
          <p14:tracePt t="91177" x="4757738" y="5421313"/>
          <p14:tracePt t="91185" x="4775200" y="5395913"/>
          <p14:tracePt t="91194" x="4808538" y="5345113"/>
          <p14:tracePt t="91201" x="4851400" y="5276850"/>
          <p14:tracePt t="91210" x="4902200" y="5175250"/>
          <p14:tracePt t="91216" x="4953000" y="5056188"/>
          <p14:tracePt t="91227" x="5021263" y="4903788"/>
          <p14:tracePt t="91232" x="5089525" y="4759325"/>
          <p14:tracePt t="91243" x="5191125" y="4597400"/>
          <p14:tracePt t="91249" x="5267325" y="4460875"/>
          <p14:tracePt t="91260" x="5343525" y="4325938"/>
          <p14:tracePt t="91265" x="5394325" y="4232275"/>
          <p14:tracePt t="91275" x="5437188" y="4156075"/>
          <p14:tracePt t="91281" x="5497513" y="4095750"/>
          <p14:tracePt t="91289" x="5530850" y="4044950"/>
          <p14:tracePt t="91297" x="5548313" y="4019550"/>
          <p14:tracePt t="91305" x="5565775" y="4002088"/>
          <p14:tracePt t="91313" x="5573713" y="3986213"/>
          <p14:tracePt t="91321" x="5581650" y="3976688"/>
          <p14:tracePt t="91362" x="5591175" y="3976688"/>
          <p14:tracePt t="91379" x="5616575" y="4002088"/>
          <p14:tracePt t="91386" x="5624513" y="4019550"/>
          <p14:tracePt t="91395" x="5632450" y="4052888"/>
          <p14:tracePt t="91402" x="5657850" y="4113213"/>
          <p14:tracePt t="91412" x="5692775" y="4171950"/>
          <p14:tracePt t="91418" x="5735638" y="4257675"/>
          <p14:tracePt t="91427" x="5776913" y="4351338"/>
          <p14:tracePt t="91434" x="5827713" y="4460875"/>
          <p14:tracePt t="91446" x="5880100" y="4554538"/>
          <p14:tracePt t="91449" x="5930900" y="4640263"/>
          <p14:tracePt t="91462" x="5981700" y="4708525"/>
          <p14:tracePt t="91465" x="6015038" y="4784725"/>
          <p14:tracePt t="91478" x="6040438" y="4852988"/>
          <p14:tracePt t="91482" x="6075363" y="4911725"/>
          <p14:tracePt t="91491" x="6100763" y="4962525"/>
          <p14:tracePt t="91498" x="6116638" y="5005388"/>
          <p14:tracePt t="91506" x="6126163" y="5030788"/>
          <p14:tracePt t="91513" x="6134100" y="5038725"/>
          <p14:tracePt t="91713" x="6142038" y="5038725"/>
          <p14:tracePt t="91747" x="6159500" y="5038725"/>
          <p14:tracePt t="91754" x="6176963" y="5038725"/>
          <p14:tracePt t="91765" x="6210300" y="5038725"/>
          <p14:tracePt t="91770" x="6270625" y="5038725"/>
          <p14:tracePt t="91780" x="6372225" y="5038725"/>
          <p14:tracePt t="91785" x="6508750" y="5038725"/>
          <p14:tracePt t="91794" x="6678613" y="5048250"/>
          <p14:tracePt t="91801" x="6873875" y="5056188"/>
          <p14:tracePt t="91811" x="7102475" y="5064125"/>
          <p14:tracePt t="91817" x="7323138" y="5081588"/>
          <p14:tracePt t="91827" x="7467600" y="5106988"/>
          <p14:tracePt t="91833" x="7604125" y="5124450"/>
          <p14:tracePt t="91844" x="7705725" y="5132388"/>
          <p14:tracePt t="91849" x="7766050" y="5149850"/>
          <p14:tracePt t="91860" x="7799388" y="5157788"/>
          <p14:tracePt t="91865" x="7807325" y="5157788"/>
          <p14:tracePt t="92048" x="7807325" y="5167313"/>
          <p14:tracePt t="92073" x="7791450" y="5167313"/>
          <p14:tracePt t="92081" x="7748588" y="5167313"/>
          <p14:tracePt t="92089" x="7654925" y="5157788"/>
          <p14:tracePt t="92096" x="7545388" y="5157788"/>
          <p14:tracePt t="92105" x="7426325" y="5157788"/>
          <p14:tracePt t="92113" x="7289800" y="5157788"/>
          <p14:tracePt t="92121" x="7170738" y="5157788"/>
          <p14:tracePt t="92129" x="7043738" y="5157788"/>
          <p14:tracePt t="92137" x="6915150" y="5167313"/>
          <p14:tracePt t="92145" x="6813550" y="5175250"/>
          <p14:tracePt t="92153" x="6762750" y="5175250"/>
          <p14:tracePt t="92165" x="6711950" y="5175250"/>
          <p14:tracePt t="92312" x="6704013" y="5175250"/>
          <p14:tracePt t="92333" x="6729413" y="5167313"/>
          <p14:tracePt t="92343" x="6770688" y="5157788"/>
          <p14:tracePt t="92349" x="6813550" y="5149850"/>
          <p14:tracePt t="92359" x="6907213" y="5141913"/>
          <p14:tracePt t="92365" x="7008813" y="5132388"/>
          <p14:tracePt t="92373" x="7112000" y="5124450"/>
          <p14:tracePt t="92381" x="7221538" y="5124450"/>
          <p14:tracePt t="92389" x="7340600" y="5124450"/>
          <p14:tracePt t="92397" x="7451725" y="5124450"/>
          <p14:tracePt t="92405" x="7535863" y="5124450"/>
          <p14:tracePt t="92413" x="7596188" y="5116513"/>
          <p14:tracePt t="92421" x="7629525" y="5116513"/>
          <p14:tracePt t="92429" x="7646988" y="5116513"/>
          <p14:tracePt t="92567" x="7646988" y="5106988"/>
          <p14:tracePt t="92599" x="7646988" y="5099050"/>
          <p14:tracePt t="92606" x="7637463" y="5091113"/>
          <p14:tracePt t="92615" x="7621588" y="5081588"/>
          <p14:tracePt t="92621" x="7604125" y="5073650"/>
          <p14:tracePt t="92629" x="7586663" y="5064125"/>
          <p14:tracePt t="92638" x="7561263" y="5056188"/>
          <p14:tracePt t="92647" x="7553325" y="5056188"/>
          <p14:tracePt t="92653" x="7535863" y="5056188"/>
          <p14:tracePt t="92663" x="7527925" y="5048250"/>
          <p14:tracePt t="92670" x="7518400" y="5038725"/>
          <p14:tracePt t="92679" x="7502525" y="5038725"/>
          <p14:tracePt t="92685" x="7485063" y="5013325"/>
          <p14:tracePt t="92694" x="7477125" y="5005388"/>
          <p14:tracePt t="92701" x="7459663" y="5005388"/>
          <p14:tracePt t="92717" x="7434263" y="4987925"/>
          <p14:tracePt t="92726" x="7426325" y="4987925"/>
          <p14:tracePt t="92733" x="7383463" y="4972050"/>
          <p14:tracePt t="92743" x="7358063" y="4972050"/>
          <p14:tracePt t="92749" x="7340600" y="4962525"/>
          <p14:tracePt t="92760" x="7315200" y="4962525"/>
          <p14:tracePt t="92765" x="7281863" y="4954588"/>
          <p14:tracePt t="92775" x="7256463" y="4954588"/>
          <p14:tracePt t="92781" x="7239000" y="4954588"/>
          <p14:tracePt t="92790" x="7221538" y="4954588"/>
          <p14:tracePt t="92797" x="7213600" y="4954588"/>
          <p14:tracePt t="92813" x="7196138" y="4954588"/>
          <p14:tracePt t="92829" x="7188200" y="4954588"/>
          <p14:tracePt t="92837" x="7178675" y="4954588"/>
          <p14:tracePt t="92845" x="7162800" y="4954588"/>
          <p14:tracePt t="92853" x="7137400" y="4962525"/>
          <p14:tracePt t="92861" x="7102475" y="4972050"/>
          <p14:tracePt t="92869" x="7077075" y="4979988"/>
          <p14:tracePt t="92878" x="7043738" y="4979988"/>
          <p14:tracePt t="92885" x="6983413" y="4979988"/>
          <p14:tracePt t="92895" x="6899275" y="4987925"/>
          <p14:tracePt t="92901" x="6813550" y="4997450"/>
          <p14:tracePt t="92912" x="6711950" y="5005388"/>
          <p14:tracePt t="92916" x="6610350" y="5013325"/>
          <p14:tracePt t="92929" x="6516688" y="5013325"/>
          <p14:tracePt t="92935" x="6448425" y="5022850"/>
          <p14:tracePt t="92947" x="6430963" y="5030788"/>
          <p14:tracePt t="92952" x="6423025" y="5030788"/>
          <p14:tracePt t="93263" x="6415088" y="5030788"/>
          <p14:tracePt t="93293" x="6397625" y="5013325"/>
          <p14:tracePt t="93301" x="6389688" y="5013325"/>
          <p14:tracePt t="93310" x="6389688" y="4997450"/>
          <p14:tracePt t="93318" x="6372225" y="4997450"/>
          <p14:tracePt t="93327" x="6364288" y="4972050"/>
          <p14:tracePt t="93334" x="6338888" y="4946650"/>
          <p14:tracePt t="93343" x="6321425" y="4929188"/>
          <p14:tracePt t="93349" x="6303963" y="4894263"/>
          <p14:tracePt t="93360" x="6278563" y="4860925"/>
          <p14:tracePt t="93366" x="6261100" y="4802188"/>
          <p14:tracePt t="93377" x="6245225" y="4724400"/>
          <p14:tracePt t="93382" x="6219825" y="4622800"/>
          <p14:tracePt t="93390" x="6202363" y="4513263"/>
          <p14:tracePt t="93397" x="6194425" y="4368800"/>
          <p14:tracePt t="93406" x="6194425" y="4249738"/>
          <p14:tracePt t="93413" x="6194425" y="4146550"/>
          <p14:tracePt t="93421" x="6194425" y="4044950"/>
          <p14:tracePt t="93429" x="6194425" y="3951288"/>
          <p14:tracePt t="93437" x="6184900" y="3875088"/>
          <p14:tracePt t="93445" x="6176963" y="3816350"/>
          <p14:tracePt t="93454" x="6167438" y="3763963"/>
          <p14:tracePt t="93463" x="6167438" y="3730625"/>
          <p14:tracePt t="93469" x="6159500" y="3722688"/>
          <p14:tracePt t="93479" x="6159500" y="3713163"/>
          <p14:tracePt t="93501" x="6159500" y="3705225"/>
          <p14:tracePt t="93558" x="6151563" y="3730625"/>
          <p14:tracePt t="93566" x="6151563" y="3748088"/>
          <p14:tracePt t="93575" x="6151563" y="3773488"/>
          <p14:tracePt t="93582" x="6151563" y="3790950"/>
          <p14:tracePt t="93594" x="6151563" y="3824288"/>
          <p14:tracePt t="93598" x="6151563" y="3875088"/>
          <p14:tracePt t="93606" x="6176963" y="3943350"/>
          <p14:tracePt t="93613" x="6210300" y="4011613"/>
          <p14:tracePt t="93624" x="6261100" y="4113213"/>
          <p14:tracePt t="93631" x="6321425" y="4214813"/>
          <p14:tracePt t="93638" x="6380163" y="4308475"/>
          <p14:tracePt t="93645" x="6440488" y="4452938"/>
          <p14:tracePt t="93653" x="6499225" y="4597400"/>
          <p14:tracePt t="93663" x="6550025" y="4724400"/>
          <p14:tracePt t="93669" x="6584950" y="4810125"/>
          <p14:tracePt t="93679" x="6618288" y="4868863"/>
          <p14:tracePt t="93685" x="6635750" y="4878388"/>
          <p14:tracePt t="93694" x="6643688" y="4894263"/>
          <p14:tracePt t="93701" x="6653213" y="4894263"/>
          <p14:tracePt t="93759" x="6653213" y="4903788"/>
          <p14:tracePt t="93782" x="6653213" y="4911725"/>
          <p14:tracePt t="93950" x="6661150" y="4911725"/>
          <p14:tracePt t="93958" x="6669088" y="4911725"/>
          <p14:tracePt t="93965" x="6678613" y="4911725"/>
          <p14:tracePt t="93974" x="6704013" y="4911725"/>
          <p14:tracePt t="93981" x="6719888" y="4911725"/>
          <p14:tracePt t="93990" x="6745288" y="4911725"/>
          <p14:tracePt t="93997" x="6762750" y="4911725"/>
          <p14:tracePt t="94005" x="6797675" y="4911725"/>
          <p14:tracePt t="94013" x="6831013" y="4911725"/>
          <p14:tracePt t="94021" x="6889750" y="4903788"/>
          <p14:tracePt t="94029" x="6967538" y="4894263"/>
          <p14:tracePt t="94037" x="7059613" y="4878388"/>
          <p14:tracePt t="94045" x="7153275" y="4860925"/>
          <p14:tracePt t="94053" x="7229475" y="4852988"/>
          <p14:tracePt t="94062" x="7289800" y="4835525"/>
          <p14:tracePt t="94069" x="7348538" y="4818063"/>
          <p14:tracePt t="94078" x="7408863" y="4810125"/>
          <p14:tracePt t="94085" x="7459663" y="4802188"/>
          <p14:tracePt t="94094" x="7502525" y="4792663"/>
          <p14:tracePt t="94101" x="7545388" y="4792663"/>
          <p14:tracePt t="94110" x="7578725" y="4792663"/>
          <p14:tracePt t="94117" x="7604125" y="4792663"/>
          <p14:tracePt t="94127" x="7612063" y="4792663"/>
          <p14:tracePt t="94133" x="7637463" y="4802188"/>
          <p14:tracePt t="94143" x="7646988" y="4802188"/>
          <p14:tracePt t="94149" x="7654925" y="4802188"/>
          <p14:tracePt t="94159" x="7662863" y="4802188"/>
          <p14:tracePt t="94165" x="7672388" y="4802188"/>
          <p14:tracePt t="94172" x="7680325" y="4810125"/>
          <p14:tracePt t="94180" x="7688263" y="4810125"/>
          <p14:tracePt t="94486" x="7680325" y="4810125"/>
          <p14:tracePt t="94502" x="7672388" y="4818063"/>
          <p14:tracePt t="94512" x="7646988" y="4818063"/>
          <p14:tracePt t="94519" x="7621588" y="4818063"/>
          <p14:tracePt t="94529" x="7596188" y="4818063"/>
          <p14:tracePt t="94533" x="7545388" y="4827588"/>
          <p14:tracePt t="94543" x="7451725" y="4835525"/>
          <p14:tracePt t="94549" x="7348538" y="4852988"/>
          <p14:tracePt t="94560" x="7246938" y="4878388"/>
          <p14:tracePt t="94565" x="7145338" y="4903788"/>
          <p14:tracePt t="94577" x="7043738" y="4954588"/>
          <p14:tracePt t="94581" x="6924675" y="4987925"/>
          <p14:tracePt t="94589" x="6823075" y="5005388"/>
          <p14:tracePt t="94597" x="6737350" y="5030788"/>
          <p14:tracePt t="94606" x="6669088" y="5038725"/>
          <p14:tracePt t="94613" x="6610350" y="5048250"/>
          <p14:tracePt t="94622" x="6575425" y="5048250"/>
          <p14:tracePt t="94629" x="6559550" y="5048250"/>
          <p14:tracePt t="94887" x="6550025" y="5048250"/>
          <p14:tracePt t="94957" x="6550025" y="5022850"/>
          <p14:tracePt t="94975" x="6550025" y="5005388"/>
          <p14:tracePt t="94981" x="6542088" y="4979988"/>
          <p14:tracePt t="94989" x="6534150" y="4954588"/>
          <p14:tracePt t="94997" x="6534150" y="4911725"/>
          <p14:tracePt t="95005" x="6524625" y="4894263"/>
          <p14:tracePt t="95013" x="6516688" y="4860925"/>
          <p14:tracePt t="95021" x="6508750" y="4818063"/>
          <p14:tracePt t="95029" x="6508750" y="4775200"/>
          <p14:tracePt t="95037" x="6499225" y="4741863"/>
          <p14:tracePt t="95045" x="6499225" y="4708525"/>
          <p14:tracePt t="95053" x="6499225" y="4683125"/>
          <p14:tracePt t="95061" x="6499225" y="4665663"/>
          <p14:tracePt t="95151" x="6499225" y="4683125"/>
          <p14:tracePt t="95159" x="6499225" y="4699000"/>
          <p14:tracePt t="95165" x="6499225" y="4724400"/>
          <p14:tracePt t="95174" x="6499225" y="4733925"/>
          <p14:tracePt t="95181" x="6491288" y="4767263"/>
          <p14:tracePt t="95189" x="6491288" y="4792663"/>
          <p14:tracePt t="95196" x="6491288" y="4818063"/>
          <p14:tracePt t="95205" x="6491288" y="4835525"/>
          <p14:tracePt t="95213" x="6483350" y="4860925"/>
          <p14:tracePt t="95220" x="6483350" y="4894263"/>
          <p14:tracePt t="95228" x="6483350" y="4929188"/>
          <p14:tracePt t="95242" x="6483350" y="4954588"/>
          <p14:tracePt t="95248" x="6483350" y="4979988"/>
          <p14:tracePt t="95258" x="6483350" y="4997450"/>
          <p14:tracePt t="95275" x="6473825" y="5005388"/>
          <p14:tracePt t="95280" x="6473825" y="5013325"/>
          <p14:tracePt t="95288" x="6473825" y="5022850"/>
          <p14:tracePt t="95384" x="6499225" y="4987925"/>
          <p14:tracePt t="95392" x="6524625" y="4972050"/>
          <p14:tracePt t="95400" x="6550025" y="4954588"/>
          <p14:tracePt t="95409" x="6584950" y="4929188"/>
          <p14:tracePt t="95417" x="6635750" y="4911725"/>
          <p14:tracePt t="95426" x="6704013" y="4894263"/>
          <p14:tracePt t="95433" x="6797675" y="4868863"/>
          <p14:tracePt t="95442" x="6889750" y="4852988"/>
          <p14:tracePt t="95448" x="6983413" y="4843463"/>
          <p14:tracePt t="95459" x="7059613" y="4835525"/>
          <p14:tracePt t="95465" x="7137400" y="4827588"/>
          <p14:tracePt t="95474" x="7213600" y="4818063"/>
          <p14:tracePt t="95480" x="7272338" y="4810125"/>
          <p14:tracePt t="95492" x="7315200" y="4810125"/>
          <p14:tracePt t="95497" x="7340600" y="4802188"/>
          <p14:tracePt t="95505" x="7373938" y="4802188"/>
          <p14:tracePt t="95513" x="7383463" y="4802188"/>
          <p14:tracePt t="95521" x="7408863" y="4802188"/>
          <p14:tracePt t="95529" x="7416800" y="4802188"/>
          <p14:tracePt t="95537" x="7426325" y="4802188"/>
          <p14:tracePt t="95545" x="7434263" y="4802188"/>
          <p14:tracePt t="95552" x="7442200" y="4802188"/>
          <p14:tracePt t="95561" x="7451725" y="4802188"/>
          <p14:tracePt t="95569" x="7459663" y="4802188"/>
          <p14:tracePt t="95626" x="7467600" y="4818063"/>
          <p14:tracePt t="95634" x="7467600" y="4852988"/>
          <p14:tracePt t="95643" x="7467600" y="4903788"/>
          <p14:tracePt t="95650" x="7477125" y="4962525"/>
          <p14:tracePt t="95663" x="7502525" y="5030788"/>
          <p14:tracePt t="95664" x="7518400" y="5116513"/>
          <p14:tracePt t="95676" x="7545388" y="5192713"/>
          <p14:tracePt t="95681" x="7578725" y="5276850"/>
          <p14:tracePt t="95692" x="7621588" y="5362575"/>
          <p14:tracePt t="95696" x="7654925" y="5421313"/>
          <p14:tracePt t="95705" x="7680325" y="5472113"/>
          <p14:tracePt t="95713" x="7680325" y="5481638"/>
          <p14:tracePt t="95721" x="7680325" y="5489575"/>
          <p14:tracePt t="95769" x="7662863" y="5472113"/>
          <p14:tracePt t="95777" x="7662863" y="5464175"/>
          <p14:tracePt t="95785" x="7629525" y="5456238"/>
          <p14:tracePt t="95793" x="7561263" y="5430838"/>
          <p14:tracePt t="95802" x="7467600" y="5405438"/>
          <p14:tracePt t="95811" x="7340600" y="5380038"/>
          <p14:tracePt t="95817" x="7145338" y="5370513"/>
          <p14:tracePt t="95827" x="6907213" y="5353050"/>
          <p14:tracePt t="95833" x="6610350" y="5353050"/>
          <p14:tracePt t="95843" x="6329363" y="5345113"/>
          <p14:tracePt t="95849" x="6049963" y="5327650"/>
          <p14:tracePt t="95859" x="5768975" y="5327650"/>
          <p14:tracePt t="95865" x="5565775" y="5327650"/>
          <p14:tracePt t="95876" x="5437188" y="5327650"/>
          <p14:tracePt t="95895" x="5310188" y="5327650"/>
          <p14:tracePt t="95915" x="5302250" y="5327650"/>
          <p14:tracePt t="95931" x="5267325" y="5353050"/>
          <p14:tracePt t="95937" x="5249863" y="5370513"/>
          <p14:tracePt t="95944" x="5224463" y="5395913"/>
          <p14:tracePt t="95953" x="5173663" y="5456238"/>
          <p14:tracePt t="95961" x="5114925" y="5507038"/>
          <p14:tracePt t="95969" x="5054600" y="5557838"/>
          <p14:tracePt t="95976" x="4995863" y="5608638"/>
          <p14:tracePt t="95985" x="4935538" y="5651500"/>
          <p14:tracePt t="95994" x="4876800" y="5684838"/>
          <p14:tracePt t="96001" x="4826000" y="5710238"/>
          <p14:tracePt t="96010" x="4791075" y="5727700"/>
          <p14:tracePt t="96017" x="4749800" y="5727700"/>
          <p14:tracePt t="96026" x="4714875" y="5727700"/>
          <p14:tracePt t="96033" x="4681538" y="5727700"/>
          <p14:tracePt t="96042" x="4656138" y="5727700"/>
          <p14:tracePt t="96048" x="4630738" y="5719763"/>
          <p14:tracePt t="96057" x="4587875" y="5710238"/>
          <p14:tracePt t="96065" x="4579938" y="5702300"/>
          <p14:tracePt t="96075" x="4570413" y="5684838"/>
          <p14:tracePt t="96081" x="4562475" y="5676900"/>
          <p14:tracePt t="96091" x="4562475" y="5668963"/>
          <p14:tracePt t="96097" x="4562475" y="5651500"/>
          <p14:tracePt t="96105" x="4562475" y="5641975"/>
          <p14:tracePt t="96113" x="4562475" y="5634038"/>
          <p14:tracePt t="96121" x="4562475" y="5608638"/>
          <p14:tracePt t="96129" x="4562475" y="5600700"/>
          <p14:tracePt t="96137" x="4562475" y="5565775"/>
          <p14:tracePt t="96145" x="4562475" y="5549900"/>
          <p14:tracePt t="96153" x="4587875" y="5524500"/>
          <p14:tracePt t="96161" x="4630738" y="5481638"/>
          <p14:tracePt t="96169" x="4689475" y="5430838"/>
          <p14:tracePt t="96177" x="4765675" y="5370513"/>
          <p14:tracePt t="96185" x="4859338" y="5327650"/>
          <p14:tracePt t="96193" x="4945063" y="5286375"/>
          <p14:tracePt t="96201" x="5021263" y="5260975"/>
          <p14:tracePt t="96210" x="5097463" y="5251450"/>
          <p14:tracePt t="96217" x="5140325" y="5260975"/>
          <p14:tracePt t="96226" x="5183188" y="5294313"/>
          <p14:tracePt t="96233" x="5216525" y="5345113"/>
          <p14:tracePt t="96243" x="5233988" y="5395913"/>
          <p14:tracePt t="96249" x="5249863" y="5438775"/>
          <p14:tracePt t="96259" x="5259388" y="5489575"/>
          <p14:tracePt t="96265" x="5259388" y="5524500"/>
          <p14:tracePt t="96275" x="5249863" y="5549900"/>
          <p14:tracePt t="96281" x="5241925" y="5565775"/>
          <p14:tracePt t="96289" x="5216525" y="5575300"/>
          <p14:tracePt t="96297" x="5208588" y="5575300"/>
          <p14:tracePt t="96305" x="5183188" y="5575300"/>
          <p14:tracePt t="96313" x="5157788" y="5575300"/>
          <p14:tracePt t="96320" x="5114925" y="5540375"/>
          <p14:tracePt t="96328" x="5072063" y="5507038"/>
          <p14:tracePt t="96336" x="5021263" y="5464175"/>
          <p14:tracePt t="96344" x="4962525" y="5413375"/>
          <p14:tracePt t="96352" x="4884738" y="5353050"/>
          <p14:tracePt t="96360" x="4833938" y="5294313"/>
          <p14:tracePt t="96369" x="4791075" y="5226050"/>
          <p14:tracePt t="96376" x="4775200" y="5157788"/>
          <p14:tracePt t="96385" x="4765675" y="5091113"/>
          <p14:tracePt t="96393" x="4765675" y="5013325"/>
          <p14:tracePt t="96401" x="4765675" y="4946650"/>
          <p14:tracePt t="96410" x="4800600" y="4886325"/>
          <p14:tracePt t="96417" x="4843463" y="4843463"/>
          <p14:tracePt t="96426" x="4894263" y="4810125"/>
          <p14:tracePt t="96433" x="4970463" y="4784725"/>
          <p14:tracePt t="96443" x="5038725" y="4759325"/>
          <p14:tracePt t="96448" x="5140325" y="4749800"/>
          <p14:tracePt t="96459" x="5267325" y="4749800"/>
          <p14:tracePt t="96465" x="5437188" y="4759325"/>
          <p14:tracePt t="96475" x="5675313" y="4767263"/>
          <p14:tracePt t="96481" x="5921375" y="4810125"/>
          <p14:tracePt t="96491" x="6184900" y="4835525"/>
          <p14:tracePt t="96497" x="6448425" y="4868863"/>
          <p14:tracePt t="96505" x="6661150" y="4878388"/>
          <p14:tracePt t="96513" x="6899275" y="4894263"/>
          <p14:tracePt t="96521" x="7069138" y="4903788"/>
          <p14:tracePt t="96529" x="7188200" y="4903788"/>
          <p14:tracePt t="96537" x="7256463" y="4903788"/>
          <p14:tracePt t="96545" x="7272338" y="4903788"/>
          <p14:tracePt t="96553" x="7281863" y="4894263"/>
          <p14:tracePt t="96569" x="7281863" y="4886325"/>
          <p14:tracePt t="96576" x="7281863" y="4868863"/>
          <p14:tracePt t="96585" x="7281863" y="4852988"/>
          <p14:tracePt t="96593" x="7281863" y="4835525"/>
          <p14:tracePt t="96601" x="7289800" y="4818063"/>
          <p14:tracePt t="96609" x="7297738" y="4792663"/>
          <p14:tracePt t="96617" x="7307263" y="4775200"/>
          <p14:tracePt t="96627" x="7307263" y="4759325"/>
          <p14:tracePt t="96633" x="7307263" y="4741863"/>
          <p14:tracePt t="96643" x="7307263" y="4733925"/>
          <p14:tracePt t="96649" x="7307263" y="4724400"/>
          <p14:tracePt t="96658" x="7307263" y="4708525"/>
          <p14:tracePt t="96665" x="7297738" y="4691063"/>
          <p14:tracePt t="96676" x="7264400" y="4665663"/>
          <p14:tracePt t="96681" x="7239000" y="4630738"/>
          <p14:tracePt t="96692" x="7196138" y="4597400"/>
          <p14:tracePt t="96697" x="7162800" y="4589463"/>
          <p14:tracePt t="96705" x="7112000" y="4554538"/>
          <p14:tracePt t="96713" x="7034213" y="4503738"/>
          <p14:tracePt t="96721" x="6924675" y="4435475"/>
          <p14:tracePt t="96729" x="6788150" y="4368800"/>
          <p14:tracePt t="96737" x="6610350" y="4249738"/>
          <p14:tracePt t="96745" x="6440488" y="4138613"/>
          <p14:tracePt t="96753" x="6303963" y="4044950"/>
          <p14:tracePt t="96760" x="6134100" y="3917950"/>
          <p14:tracePt t="96769" x="5964238" y="3756025"/>
          <p14:tracePt t="96777" x="5862638" y="3629025"/>
          <p14:tracePt t="96785" x="5751513" y="3492500"/>
          <p14:tracePt t="96793" x="5657850" y="3330575"/>
          <p14:tracePt t="96801" x="5591175" y="3195638"/>
          <p14:tracePt t="96810" x="5548313" y="3094038"/>
          <p14:tracePt t="96817" x="5513388" y="2990850"/>
          <p14:tracePt t="96827" x="5497513" y="2889250"/>
          <p14:tracePt t="96833" x="5472113" y="2805113"/>
          <p14:tracePt t="96843" x="5446713" y="2719388"/>
          <p14:tracePt t="96849" x="5437188" y="2668588"/>
          <p14:tracePt t="96858" x="5437188" y="2625725"/>
          <p14:tracePt t="96865" x="5437188" y="2617788"/>
          <p14:tracePt t="96875" x="5437188" y="2608263"/>
          <p14:tracePt t="96881" x="5429250" y="2592388"/>
          <p14:tracePt t="96891" x="5421313" y="2592388"/>
          <p14:tracePt t="96911" x="5411788" y="2574925"/>
          <p14:tracePt t="96921" x="5403850" y="2574925"/>
          <p14:tracePt t="96929" x="5394325" y="2574925"/>
          <p14:tracePt t="96969" x="5378450" y="2574925"/>
          <p14:tracePt t="96986" x="5368925" y="2574925"/>
          <p14:tracePt t="97034" x="5386388" y="2574925"/>
          <p14:tracePt t="97043" x="5411788" y="2557463"/>
          <p14:tracePt t="97050" x="5437188" y="2549525"/>
          <p14:tracePt t="97063" x="5454650" y="2532063"/>
          <p14:tracePt t="97068" x="5480050" y="2524125"/>
          <p14:tracePt t="97079" x="5530850" y="2506663"/>
          <p14:tracePt t="97084" x="5591175" y="2481263"/>
          <p14:tracePt t="97095" x="5667375" y="2438400"/>
          <p14:tracePt t="97099" x="5743575" y="2405063"/>
          <p14:tracePt t="97106" x="5837238" y="2371725"/>
          <p14:tracePt t="97113" x="5913438" y="2328863"/>
          <p14:tracePt t="97122" x="5981700" y="2293938"/>
          <p14:tracePt t="97131" x="6032500" y="2268538"/>
          <p14:tracePt t="97137" x="6049963" y="2260600"/>
          <p14:tracePt t="97147" x="6057900" y="2243138"/>
          <p14:tracePt t="97154" x="6075363" y="2235200"/>
          <p14:tracePt t="97162" x="6075363" y="2217738"/>
          <p14:tracePt t="97170" x="6083300" y="2200275"/>
          <p14:tracePt t="97179" x="6083300" y="2184400"/>
          <p14:tracePt t="97185" x="6083300" y="2166938"/>
          <p14:tracePt t="97194" x="6083300" y="2133600"/>
          <p14:tracePt t="97201" x="6075363" y="2108200"/>
          <p14:tracePt t="97211" x="6057900" y="2082800"/>
          <p14:tracePt t="97217" x="6040438" y="2055813"/>
          <p14:tracePt t="97227" x="6007100" y="2022475"/>
          <p14:tracePt t="97233" x="5989638" y="2005013"/>
          <p14:tracePt t="97243" x="5956300" y="1979613"/>
          <p14:tracePt t="97249" x="5905500" y="1920875"/>
          <p14:tracePt t="97259" x="5853113" y="1870075"/>
          <p14:tracePt t="97265" x="5786438" y="1809750"/>
          <p14:tracePt t="97276" x="5735638" y="1751013"/>
          <p14:tracePt t="97281" x="5667375" y="1690688"/>
          <p14:tracePt t="97292" x="5591175" y="1606550"/>
          <p14:tracePt t="97297" x="5530850" y="1520825"/>
          <p14:tracePt t="97306" x="5462588" y="1436688"/>
          <p14:tracePt t="97313" x="5411788" y="1350963"/>
          <p14:tracePt t="97321" x="5378450" y="1266825"/>
          <p14:tracePt t="97329" x="5353050" y="1198563"/>
          <p14:tracePt t="97338" x="5343525" y="1138238"/>
          <p14:tracePt t="97345" x="5335588" y="1079500"/>
          <p14:tracePt t="97353" x="5335588" y="1019175"/>
          <p14:tracePt t="97361" x="5335588" y="977900"/>
          <p14:tracePt t="97369" x="5343525" y="925513"/>
          <p14:tracePt t="97377" x="5378450" y="866775"/>
          <p14:tracePt t="97385" x="5411788" y="815975"/>
          <p14:tracePt t="97394" x="5454650" y="747713"/>
          <p14:tracePt t="97401" x="5522913" y="688975"/>
          <p14:tracePt t="97410" x="5599113" y="628650"/>
          <p14:tracePt t="97416" x="5667375" y="585788"/>
          <p14:tracePt t="97426" x="5761038" y="552450"/>
          <p14:tracePt t="97432" x="5837238" y="509588"/>
          <p14:tracePt t="97442" x="5888038" y="476250"/>
          <p14:tracePt t="97448" x="5921375" y="458788"/>
          <p14:tracePt t="97458" x="5956300" y="433388"/>
          <p14:tracePt t="97465" x="5956300" y="425450"/>
          <p14:tracePt t="97496" x="5956300" y="433388"/>
          <p14:tracePt t="97505" x="5956300" y="441325"/>
          <p14:tracePt t="97513" x="5946775" y="458788"/>
          <p14:tracePt t="97521" x="5913438" y="509588"/>
          <p14:tracePt t="97529" x="5862638" y="611188"/>
          <p14:tracePt t="97537" x="5794375" y="730250"/>
          <p14:tracePt t="97545" x="5683250" y="935038"/>
          <p14:tracePt t="97553" x="5565775" y="1198563"/>
          <p14:tracePt t="97561" x="5429250" y="1487488"/>
          <p14:tracePt t="97569" x="5310188" y="1776413"/>
          <p14:tracePt t="97577" x="5183188" y="2082800"/>
          <p14:tracePt t="97585" x="5097463" y="2379663"/>
          <p14:tracePt t="97593" x="5003800" y="2686050"/>
          <p14:tracePt t="97601" x="4953000" y="2889250"/>
          <p14:tracePt t="97609" x="4919663" y="3041650"/>
          <p14:tracePt t="97617" x="4902200" y="3178175"/>
          <p14:tracePt t="97626" x="4894263" y="3254375"/>
          <p14:tracePt t="97633" x="4894263" y="3263900"/>
          <p14:tracePt t="97705" x="4894263" y="3254375"/>
          <p14:tracePt t="97714" x="4876800" y="3221038"/>
          <p14:tracePt t="97721" x="4876800" y="3203575"/>
          <p14:tracePt t="97729" x="4868863" y="3178175"/>
          <p14:tracePt t="97738" x="4868863" y="3170238"/>
          <p14:tracePt t="97745" x="4868863" y="3144838"/>
          <p14:tracePt t="97753" x="4859338" y="3127375"/>
          <p14:tracePt t="97761" x="4851400" y="3084513"/>
          <p14:tracePt t="97769" x="4843463" y="3025775"/>
          <p14:tracePt t="97777" x="4833938" y="2965450"/>
          <p14:tracePt t="97785" x="4833938" y="2897188"/>
          <p14:tracePt t="97795" x="4833938" y="2830513"/>
          <p14:tracePt t="97801" x="4833938" y="2744788"/>
          <p14:tracePt t="97810" x="4859338" y="2676525"/>
          <p14:tracePt t="97818" x="4902200" y="2592388"/>
          <p14:tracePt t="97827" x="4945063" y="2506663"/>
          <p14:tracePt t="97833" x="5003800" y="2422525"/>
          <p14:tracePt t="97843" x="5038725" y="2362200"/>
          <p14:tracePt t="97850" x="5064125" y="2311400"/>
          <p14:tracePt t="97859" x="5089525" y="2260600"/>
          <p14:tracePt t="97866" x="5097463" y="2227263"/>
          <p14:tracePt t="97877" x="5106988" y="2200275"/>
          <p14:tracePt t="97881" x="5106988" y="2174875"/>
          <p14:tracePt t="97893" x="5106988" y="2149475"/>
          <p14:tracePt t="97910" x="5080000" y="2124075"/>
          <p14:tracePt t="97913" x="5046663" y="2116138"/>
          <p14:tracePt t="97930" x="5013325" y="2108200"/>
          <p14:tracePt t="97936" x="4978400" y="2108200"/>
          <p14:tracePt t="97944" x="4970463" y="2108200"/>
          <p14:tracePt t="97953" x="4962525" y="2108200"/>
          <p14:tracePt t="97993" x="4970463" y="2116138"/>
          <p14:tracePt t="98001" x="5013325" y="2124075"/>
          <p14:tracePt t="98009" x="5046663" y="2133600"/>
          <p14:tracePt t="98018" x="5072063" y="2159000"/>
          <p14:tracePt t="98026" x="5114925" y="2174875"/>
          <p14:tracePt t="98033" x="5199063" y="2200275"/>
          <p14:tracePt t="98043" x="5302250" y="2227263"/>
          <p14:tracePt t="98050" x="5429250" y="2260600"/>
          <p14:tracePt t="98058" x="5548313" y="2278063"/>
          <p14:tracePt t="98065" x="5641975" y="2303463"/>
          <p14:tracePt t="98076" x="5718175" y="2328863"/>
          <p14:tracePt t="98081" x="5768975" y="2344738"/>
          <p14:tracePt t="98093" x="5776913" y="2344738"/>
          <p14:tracePt t="98097" x="5776913" y="2354263"/>
          <p14:tracePt t="98171" x="5786438" y="2344738"/>
          <p14:tracePt t="98179" x="5786438" y="2336800"/>
          <p14:tracePt t="98235" x="5786438" y="2344738"/>
          <p14:tracePt t="98250" x="5786438" y="2371725"/>
          <p14:tracePt t="98260" x="5776913" y="2438400"/>
          <p14:tracePt t="98267" x="5768975" y="2524125"/>
          <p14:tracePt t="98279" x="5761038" y="2643188"/>
          <p14:tracePt t="98281" x="5751513" y="2787650"/>
          <p14:tracePt t="98293" x="5751513" y="2949575"/>
          <p14:tracePt t="98297" x="5751513" y="3119438"/>
          <p14:tracePt t="98309" x="5761038" y="3305175"/>
          <p14:tracePt t="98317" x="5786438" y="3502025"/>
          <p14:tracePt t="98326" x="5827713" y="3730625"/>
          <p14:tracePt t="98333" x="5870575" y="3976688"/>
          <p14:tracePt t="98343" x="5905500" y="4197350"/>
          <p14:tracePt t="98349" x="5964238" y="4427538"/>
          <p14:tracePt t="98359" x="6040438" y="4614863"/>
          <p14:tracePt t="98365" x="6100763" y="4810125"/>
          <p14:tracePt t="98375" x="6176963" y="4937125"/>
          <p14:tracePt t="98381" x="6227763" y="5048250"/>
          <p14:tracePt t="98391" x="6278563" y="5141913"/>
          <p14:tracePt t="98397" x="6329363" y="5226050"/>
          <p14:tracePt t="98407" x="6372225" y="5286375"/>
          <p14:tracePt t="98413" x="6415088" y="5345113"/>
          <p14:tracePt t="98421" x="6448425" y="5395913"/>
          <p14:tracePt t="98429" x="6473825" y="5446713"/>
          <p14:tracePt t="98437" x="6508750" y="5497513"/>
          <p14:tracePt t="98445" x="6524625" y="5540375"/>
          <p14:tracePt t="98453" x="6534150" y="5549900"/>
          <p14:tracePt t="98461" x="6550025" y="5565775"/>
          <p14:tracePt t="98469" x="6567488" y="5583238"/>
          <p14:tracePt t="98477" x="6575425" y="5608638"/>
          <p14:tracePt t="98485" x="6584950" y="5634038"/>
          <p14:tracePt t="98493" x="6610350" y="5651500"/>
          <p14:tracePt t="98500" x="6618288" y="5659438"/>
          <p14:tracePt t="98509" x="6635750" y="5694363"/>
          <p14:tracePt t="98516" x="6661150" y="5694363"/>
          <p14:tracePt t="98525" x="6661150" y="5702300"/>
          <p14:tracePt t="98532" x="6669088" y="5710238"/>
          <p14:tracePt t="98717" x="6678613" y="5710238"/>
          <p14:tracePt t="98726" x="6711950" y="5710238"/>
          <p14:tracePt t="98733" x="6770688" y="5694363"/>
          <p14:tracePt t="98742" x="6881813" y="5668963"/>
          <p14:tracePt t="98749" x="7008813" y="5651500"/>
          <p14:tracePt t="98759" x="7112000" y="5634038"/>
          <p14:tracePt t="98765" x="7178675" y="5626100"/>
          <p14:tracePt t="98774" x="7246938" y="5616575"/>
          <p14:tracePt t="98781" x="7297738" y="5608638"/>
          <p14:tracePt t="98792" x="7340600" y="5600700"/>
          <p14:tracePt t="98797" x="7391400" y="5591175"/>
          <p14:tracePt t="98805" x="7442200" y="5583238"/>
          <p14:tracePt t="98813" x="7485063" y="5575300"/>
          <p14:tracePt t="98822" x="7535863" y="5565775"/>
          <p14:tracePt t="98829" x="7570788" y="5565775"/>
          <p14:tracePt t="98837" x="7604125" y="5565775"/>
          <p14:tracePt t="98845" x="7629525" y="5565775"/>
          <p14:tracePt t="98853" x="7646988" y="5565775"/>
          <p14:tracePt t="98861" x="7672388" y="5565775"/>
          <p14:tracePt t="98869" x="7688263" y="5565775"/>
          <p14:tracePt t="98877" x="7705725" y="5565775"/>
          <p14:tracePt t="98885" x="7731125" y="5565775"/>
          <p14:tracePt t="98893" x="7756525" y="5565775"/>
          <p14:tracePt t="98912" x="7816850" y="5565775"/>
          <p14:tracePt t="98919" x="7850188" y="5575300"/>
          <p14:tracePt t="98926" x="7885113" y="5591175"/>
          <p14:tracePt t="98933" x="7926388" y="5608638"/>
          <p14:tracePt t="98942" x="7961313" y="5626100"/>
          <p14:tracePt t="98949" x="7994650" y="5626100"/>
          <p14:tracePt t="98959" x="7994650" y="5634038"/>
          <p14:tracePt t="98977" x="8004175" y="5634038"/>
          <p14:tracePt t="99104" x="8012113" y="5634038"/>
          <p14:tracePt t="99109" x="8012113" y="5626100"/>
          <p14:tracePt t="99117" x="8020050" y="5626100"/>
          <p14:tracePt t="99125" x="8029575" y="5616575"/>
          <p14:tracePt t="99133" x="8037513" y="5616575"/>
          <p14:tracePt t="99142" x="8037513" y="5608638"/>
          <p14:tracePt t="99148" x="8045450" y="5600700"/>
          <p14:tracePt t="102844" x="8020050" y="5591175"/>
          <p14:tracePt t="102853" x="8020050" y="5583238"/>
          <p14:tracePt t="102860" x="7961313" y="5565775"/>
          <p14:tracePt t="102868" x="7900988" y="5540375"/>
          <p14:tracePt t="102877" x="7816850" y="5514975"/>
          <p14:tracePt t="102885" x="7723188" y="5481638"/>
          <p14:tracePt t="102908" x="7477125" y="5446713"/>
          <p14:tracePt t="102909" x="7281863" y="5421313"/>
          <p14:tracePt t="102916" x="7034213" y="5380038"/>
          <p14:tracePt t="102926" x="6729413" y="5337175"/>
          <p14:tracePt t="102933" x="6456363" y="5294313"/>
          <p14:tracePt t="102944" x="6261100" y="5251450"/>
          <p14:tracePt t="102950" x="6108700" y="5235575"/>
          <p14:tracePt t="102961" x="5981700" y="5226050"/>
          <p14:tracePt t="102967" x="5853113" y="5218113"/>
          <p14:tracePt t="102976" x="5718175" y="5200650"/>
          <p14:tracePt t="102981" x="5607050" y="5200650"/>
          <p14:tracePt t="102991" x="5487988" y="5200650"/>
          <p14:tracePt t="102997" x="5403850" y="5200650"/>
          <p14:tracePt t="103007" x="5318125" y="5200650"/>
          <p14:tracePt t="103012" x="5241925" y="5208588"/>
          <p14:tracePt t="103024" x="5173663" y="5226050"/>
          <p14:tracePt t="103029" x="5097463" y="5243513"/>
          <p14:tracePt t="103037" x="5021263" y="5260975"/>
          <p14:tracePt t="103044" x="4953000" y="5268913"/>
          <p14:tracePt t="103053" x="4876800" y="5276850"/>
          <p14:tracePt t="103061" x="4818063" y="5294313"/>
          <p14:tracePt t="103069" x="4749800" y="5311775"/>
          <p14:tracePt t="103077" x="4689475" y="5327650"/>
          <p14:tracePt t="103085" x="4630738" y="5353050"/>
          <p14:tracePt t="103093" x="4562475" y="5370513"/>
          <p14:tracePt t="103101" x="4486275" y="5395913"/>
          <p14:tracePt t="103108" x="4418013" y="5430838"/>
          <p14:tracePt t="103116" x="4341813" y="5472113"/>
          <p14:tracePt t="103127" x="4273550" y="5507038"/>
          <p14:tracePt t="103133" x="4214813" y="5532438"/>
          <p14:tracePt t="103142" x="4162425" y="5549900"/>
          <p14:tracePt t="103149" x="4129088" y="5557838"/>
          <p14:tracePt t="103159" x="4121150" y="5557838"/>
          <p14:tracePt t="103165" x="4111625" y="5557838"/>
          <p14:tracePt t="103175" x="4103688" y="5557838"/>
          <p14:tracePt t="103181" x="4095750" y="5557838"/>
          <p14:tracePt t="103190" x="4070350" y="5532438"/>
          <p14:tracePt t="103196" x="4052888" y="5497513"/>
          <p14:tracePt t="103208" x="4035425" y="5481638"/>
          <p14:tracePt t="103213" x="4017963" y="5446713"/>
          <p14:tracePt t="103221" x="4002088" y="5405438"/>
          <p14:tracePt t="103229" x="3984625" y="5311775"/>
          <p14:tracePt t="103238" x="3976688" y="5208588"/>
          <p14:tracePt t="103245" x="3976688" y="5091113"/>
          <p14:tracePt t="103253" x="3992563" y="4946650"/>
          <p14:tracePt t="103261" x="4052888" y="4802188"/>
          <p14:tracePt t="103268" x="4137025" y="4622800"/>
          <p14:tracePt t="103277" x="4248150" y="4427538"/>
          <p14:tracePt t="103285" x="4359275" y="4197350"/>
          <p14:tracePt t="103293" x="4486275" y="3976688"/>
          <p14:tracePt t="103301" x="4595813" y="3773488"/>
          <p14:tracePt t="103308" x="4699000" y="3578225"/>
          <p14:tracePt t="103317" x="4791075" y="3398838"/>
          <p14:tracePt t="103325" x="4876800" y="3263900"/>
          <p14:tracePt t="103333" x="4962525" y="3127375"/>
          <p14:tracePt t="103342" x="5021263" y="3016250"/>
          <p14:tracePt t="103348" x="5072063" y="2932113"/>
          <p14:tracePt t="103358" x="5122863" y="2846388"/>
          <p14:tracePt t="103365" x="5157788" y="2762250"/>
          <p14:tracePt t="103374" x="5191125" y="2693988"/>
          <p14:tracePt t="103381" x="5224463" y="2633663"/>
          <p14:tracePt t="103390" x="5241925" y="2566988"/>
          <p14:tracePt t="103397" x="5249863" y="2532063"/>
          <p14:tracePt t="103407" x="5259388" y="2498725"/>
          <p14:tracePt t="103413" x="5267325" y="2455863"/>
          <p14:tracePt t="103423" x="5276850" y="2447925"/>
          <p14:tracePt t="103429" x="5276850" y="2413000"/>
          <p14:tracePt t="103436" x="5276850" y="2405063"/>
          <p14:tracePt t="103445" x="5284788" y="2379663"/>
          <p14:tracePt t="103461" x="5284788" y="2371725"/>
          <p14:tracePt t="103469" x="5284788" y="2362200"/>
          <p14:tracePt t="103485" x="5292725" y="2354263"/>
          <p14:tracePt t="103492" x="5292725" y="2344738"/>
          <p14:tracePt t="103614" x="5302250" y="2336800"/>
          <p14:tracePt t="103639" x="5310188" y="2319338"/>
          <p14:tracePt t="103646" x="5310188" y="2303463"/>
          <p14:tracePt t="103655" x="5310188" y="2286000"/>
          <p14:tracePt t="103662" x="5327650" y="2268538"/>
          <p14:tracePt t="103671" x="5327650" y="2252663"/>
          <p14:tracePt t="103679" x="5335588" y="2217738"/>
          <p14:tracePt t="103687" x="5335588" y="2192338"/>
          <p14:tracePt t="103695" x="5343525" y="2174875"/>
          <p14:tracePt t="103701" x="5360988" y="2149475"/>
          <p14:tracePt t="103709" x="5368925" y="2116138"/>
          <p14:tracePt t="103717" x="5368925" y="2098675"/>
          <p14:tracePt t="103725" x="5368925" y="2073275"/>
          <p14:tracePt t="103733" x="5368925" y="2047875"/>
          <p14:tracePt t="103742" x="5368925" y="2039938"/>
          <p14:tracePt t="103749" x="5368925" y="2030413"/>
          <p14:tracePt t="103759" x="5368925" y="2014538"/>
          <p14:tracePt t="103775" x="5368925" y="2005013"/>
          <p14:tracePt t="103781" x="5368925" y="1997075"/>
          <p14:tracePt t="103790" x="5368925" y="1989138"/>
          <p14:tracePt t="103797" x="5368925" y="1979613"/>
          <p14:tracePt t="103813" x="5378450" y="1971675"/>
          <p14:tracePt t="103824" x="5378450" y="1963738"/>
          <p14:tracePt t="103829" x="5378450" y="1954213"/>
          <p14:tracePt t="103853" x="5378450" y="1946275"/>
          <p14:tracePt t="103861" x="5378450" y="1938338"/>
          <p14:tracePt t="103869" x="5378450" y="1928813"/>
          <p14:tracePt t="103890" x="5378450" y="1920875"/>
          <p14:tracePt t="103965" x="5360988" y="1895475"/>
          <p14:tracePt t="103973" x="5343525" y="1895475"/>
          <p14:tracePt t="103981" x="5310188" y="1895475"/>
          <p14:tracePt t="103989" x="5284788" y="1885950"/>
          <p14:tracePt t="103997" x="5249863" y="1878013"/>
          <p14:tracePt t="104007" x="5241925" y="1870075"/>
          <p14:tracePt t="104013" x="5224463" y="1860550"/>
          <p14:tracePt t="104023" x="5224463" y="1852613"/>
          <p14:tracePt t="104062" x="5216525" y="1852613"/>
          <p14:tracePt t="104094" x="5216525" y="1844675"/>
          <p14:tracePt t="104102" x="5224463" y="1835150"/>
          <p14:tracePt t="104110" x="5241925" y="1827213"/>
          <p14:tracePt t="104118" x="5267325" y="1819275"/>
          <p14:tracePt t="104127" x="5318125" y="1809750"/>
          <p14:tracePt t="104134" x="5386388" y="1801813"/>
          <p14:tracePt t="104144" x="5462588" y="1793875"/>
          <p14:tracePt t="104150" x="5556250" y="1784350"/>
          <p14:tracePt t="104160" x="5649913" y="1784350"/>
          <p14:tracePt t="104165" x="5735638" y="1784350"/>
          <p14:tracePt t="104175" x="5819775" y="1784350"/>
          <p14:tracePt t="104181" x="5895975" y="1784350"/>
          <p14:tracePt t="104191" x="5997575" y="1784350"/>
          <p14:tracePt t="104197" x="6075363" y="1784350"/>
          <p14:tracePt t="104208" x="6126163" y="1784350"/>
          <p14:tracePt t="104213" x="6151563" y="1784350"/>
          <p14:tracePt t="104229" x="6159500" y="1784350"/>
          <p14:tracePt t="104253" x="6167438" y="1793875"/>
          <p14:tracePt t="104261" x="6151563" y="1809750"/>
          <p14:tracePt t="104269" x="6116638" y="1809750"/>
          <p14:tracePt t="104277" x="6091238" y="1809750"/>
          <p14:tracePt t="104285" x="6049963" y="1809750"/>
          <p14:tracePt t="104293" x="5981700" y="1809750"/>
          <p14:tracePt t="104301" x="5913438" y="1809750"/>
          <p14:tracePt t="104309" x="5862638" y="1793875"/>
          <p14:tracePt t="104317" x="5853113" y="1784350"/>
          <p14:tracePt t="104325" x="5845175" y="1776413"/>
          <p14:tracePt t="104333" x="5845175" y="1766888"/>
          <p14:tracePt t="104342" x="5845175" y="1758950"/>
          <p14:tracePt t="104349" x="5845175" y="1751013"/>
          <p14:tracePt t="104359" x="5845175" y="1741488"/>
          <p14:tracePt t="104365" x="5845175" y="1733550"/>
          <p14:tracePt t="104414" x="5845175" y="1751013"/>
          <p14:tracePt t="104423" x="5837238" y="1766888"/>
          <p14:tracePt t="104431" x="5811838" y="1793875"/>
          <p14:tracePt t="104438" x="5776913" y="1844675"/>
          <p14:tracePt t="104446" x="5735638" y="1911350"/>
          <p14:tracePt t="104454" x="5667375" y="1979613"/>
          <p14:tracePt t="104462" x="5616575" y="2055813"/>
          <p14:tracePt t="104470" x="5556250" y="2141538"/>
          <p14:tracePt t="104477" x="5505450" y="2217738"/>
          <p14:tracePt t="104485" x="5462588" y="2278063"/>
          <p14:tracePt t="104495" x="5429250" y="2328863"/>
          <p14:tracePt t="104501" x="5411788" y="2379663"/>
          <p14:tracePt t="104511" x="5403850" y="2413000"/>
          <p14:tracePt t="104517" x="5394325" y="2473325"/>
          <p14:tracePt t="104526" x="5394325" y="2524125"/>
          <p14:tracePt t="104534" x="5394325" y="2574925"/>
          <p14:tracePt t="104543" x="5394325" y="2643188"/>
          <p14:tracePt t="104549" x="5394325" y="2711450"/>
          <p14:tracePt t="104559" x="5386388" y="2795588"/>
          <p14:tracePt t="104565" x="5378450" y="2889250"/>
          <p14:tracePt t="104575" x="5378450" y="2974975"/>
          <p14:tracePt t="104582" x="5360988" y="3076575"/>
          <p14:tracePt t="104591" x="5335588" y="3211513"/>
          <p14:tracePt t="104598" x="5292725" y="3348038"/>
          <p14:tracePt t="104609" x="5233988" y="3517900"/>
          <p14:tracePt t="104614" x="5157788" y="3713163"/>
          <p14:tracePt t="104626" x="5080000" y="3883025"/>
          <p14:tracePt t="104629" x="4987925" y="4105275"/>
          <p14:tracePt t="104641" x="4868863" y="4341813"/>
          <p14:tracePt t="104645" x="4740275" y="4589463"/>
          <p14:tracePt t="104654" x="4613275" y="4818063"/>
          <p14:tracePt t="104661" x="4503738" y="5013325"/>
          <p14:tracePt t="104670" x="4400550" y="5218113"/>
          <p14:tracePt t="104677" x="4316413" y="5395913"/>
          <p14:tracePt t="104685" x="4230688" y="5549900"/>
          <p14:tracePt t="104695" x="4179888" y="5641975"/>
          <p14:tracePt t="104701" x="4146550" y="5702300"/>
          <p14:tracePt t="104710" x="4129088" y="5745163"/>
          <p14:tracePt t="104717" x="4121150" y="5753100"/>
          <p14:tracePt t="104725" x="4121150" y="5761038"/>
          <p14:tracePt t="104806" x="4146550" y="5745163"/>
          <p14:tracePt t="104814" x="4205288" y="5727700"/>
          <p14:tracePt t="104826" x="4316413" y="5710238"/>
          <p14:tracePt t="104831" x="4476750" y="5684838"/>
          <p14:tracePt t="104839" x="4740275" y="5641975"/>
          <p14:tracePt t="104850" x="5106988" y="5583238"/>
          <p14:tracePt t="104860" x="5513388" y="5497513"/>
          <p14:tracePt t="104866" x="5921375" y="5421313"/>
          <p14:tracePt t="104876" x="6346825" y="5337175"/>
          <p14:tracePt t="104892" x="7170738" y="5157788"/>
          <p14:tracePt t="104898" x="7510463" y="5081588"/>
          <p14:tracePt t="104907" x="7781925" y="5022850"/>
          <p14:tracePt t="104913" x="7986713" y="4972050"/>
          <p14:tracePt t="104924" x="8096250" y="4937125"/>
          <p14:tracePt t="104929" x="8174038" y="4911725"/>
          <p14:tracePt t="104937" x="8181975" y="4911725"/>
          <p14:tracePt t="105065" x="8147050" y="4894263"/>
          <p14:tracePt t="105074" x="8121650" y="4878388"/>
          <p14:tracePt t="105081" x="8080375" y="4860925"/>
          <p14:tracePt t="105091" x="7994650" y="4835525"/>
          <p14:tracePt t="105098" x="7893050" y="4792663"/>
          <p14:tracePt t="105108" x="7773988" y="4741863"/>
          <p14:tracePt t="105113" x="7621588" y="4673600"/>
          <p14:tracePt t="105125" x="7477125" y="4564063"/>
          <p14:tracePt t="105130" x="7340600" y="4470400"/>
          <p14:tracePt t="105141" x="7188200" y="4351338"/>
          <p14:tracePt t="105145" x="7051675" y="4240213"/>
          <p14:tracePt t="105155" x="6873875" y="4095750"/>
          <p14:tracePt t="105162" x="6737350" y="3943350"/>
          <p14:tracePt t="105169" x="6600825" y="3756025"/>
          <p14:tracePt t="105177" x="6524625" y="3603625"/>
          <p14:tracePt t="105185" x="6465888" y="3475038"/>
          <p14:tracePt t="105194" x="6430963" y="3322638"/>
          <p14:tracePt t="105201" x="6415088" y="3170238"/>
          <p14:tracePt t="105210" x="6389688" y="3041650"/>
          <p14:tracePt t="105217" x="6372225" y="2906713"/>
          <p14:tracePt t="105226" x="6364288" y="2795588"/>
          <p14:tracePt t="105233" x="6354763" y="2686050"/>
          <p14:tracePt t="105242" x="6354763" y="2582863"/>
          <p14:tracePt t="105249" x="6354763" y="2481263"/>
          <p14:tracePt t="105258" x="6354763" y="2387600"/>
          <p14:tracePt t="105265" x="6354763" y="2319338"/>
          <p14:tracePt t="105274" x="6364288" y="2252663"/>
          <p14:tracePt t="105281" x="6372225" y="2192338"/>
          <p14:tracePt t="105290" x="6380163" y="2141538"/>
          <p14:tracePt t="105297" x="6380163" y="2133600"/>
          <p14:tracePt t="105307" x="6389688" y="2108200"/>
          <p14:tracePt t="105313" x="6397625" y="2108200"/>
          <p14:tracePt t="105328" x="6415088" y="2108200"/>
          <p14:tracePt t="105345" x="6430963" y="2098675"/>
          <p14:tracePt t="105353" x="6440488" y="2098675"/>
          <p14:tracePt t="105507" x="6448425" y="2124075"/>
          <p14:tracePt t="105514" x="6456363" y="2159000"/>
          <p14:tracePt t="105524" x="6456363" y="2174875"/>
          <p14:tracePt t="105531" x="6456363" y="2184400"/>
          <p14:tracePt t="105543" x="6465888" y="2217738"/>
          <p14:tracePt t="105545" x="6465888" y="2243138"/>
          <p14:tracePt t="105553" x="6473825" y="2260600"/>
          <p14:tracePt t="105561" x="6491288" y="2278063"/>
          <p14:tracePt t="105568" x="6491288" y="2303463"/>
          <p14:tracePt t="105577" x="6491288" y="2311400"/>
          <p14:tracePt t="105585" x="6491288" y="2336800"/>
          <p14:tracePt t="105593" x="6483350" y="2336800"/>
          <p14:tracePt t="105601" x="6473825" y="2354263"/>
          <p14:tracePt t="105608" x="6465888" y="2371725"/>
          <p14:tracePt t="105617" x="6440488" y="2397125"/>
          <p14:tracePt t="105633" x="6430963" y="2413000"/>
          <p14:tracePt t="105641" x="6423025" y="2438400"/>
          <p14:tracePt t="105649" x="6423025" y="2455863"/>
          <p14:tracePt t="105657" x="6397625" y="2498725"/>
          <p14:tracePt t="105665" x="6354763" y="2557463"/>
          <p14:tracePt t="105675" x="6303963" y="2625725"/>
          <p14:tracePt t="105681" x="6261100" y="2701925"/>
          <p14:tracePt t="105691" x="6202363" y="2787650"/>
          <p14:tracePt t="105697" x="6151563" y="2871788"/>
          <p14:tracePt t="105706" x="6100763" y="2957513"/>
          <p14:tracePt t="105713" x="6057900" y="3041650"/>
          <p14:tracePt t="105724" x="6024563" y="3109913"/>
          <p14:tracePt t="105729" x="5981700" y="3186113"/>
          <p14:tracePt t="105740" x="5956300" y="3246438"/>
          <p14:tracePt t="105745" x="5938838" y="3305175"/>
          <p14:tracePt t="105753" x="5930900" y="3355975"/>
          <p14:tracePt t="105761" x="5921375" y="3390900"/>
          <p14:tracePt t="105769" x="5921375" y="3416300"/>
          <p14:tracePt t="105777" x="5913438" y="3441700"/>
          <p14:tracePt t="105785" x="5905500" y="3459163"/>
          <p14:tracePt t="105793" x="5905500" y="3475038"/>
          <p14:tracePt t="105801" x="5895975" y="3492500"/>
          <p14:tracePt t="105809" x="5895975" y="3509963"/>
          <p14:tracePt t="105817" x="5888038" y="3517900"/>
          <p14:tracePt t="105825" x="5880100" y="3543300"/>
          <p14:tracePt t="105833" x="5880100" y="3552825"/>
          <p14:tracePt t="105842" x="5870575" y="3560763"/>
          <p14:tracePt t="105849" x="5870575" y="3594100"/>
          <p14:tracePt t="105858" x="5870575" y="3619500"/>
          <p14:tracePt t="105865" x="5870575" y="3636963"/>
          <p14:tracePt t="105875" x="5862638" y="3679825"/>
          <p14:tracePt t="105881" x="5862638" y="3697288"/>
          <p14:tracePt t="105892" x="5862638" y="3722688"/>
          <p14:tracePt t="105897" x="5862638" y="3738563"/>
          <p14:tracePt t="105913" x="5862638" y="3756025"/>
          <p14:tracePt t="105929" x="5862638" y="3763963"/>
          <p14:tracePt t="106419" x="5845175" y="3773488"/>
          <p14:tracePt t="106427" x="5845175" y="3781425"/>
          <p14:tracePt t="106434" x="5811838" y="3781425"/>
          <p14:tracePt t="106444" x="5802313" y="3790950"/>
          <p14:tracePt t="106531" x="5794375" y="3790950"/>
          <p14:tracePt t="106546" x="5786438" y="3790950"/>
          <p14:tracePt t="106555" x="5776913" y="3790950"/>
          <p14:tracePt t="106571" x="5768975" y="3790950"/>
          <p14:tracePt t="106692" x="5761038" y="3790950"/>
          <p14:tracePt t="106827" x="5751513" y="3790950"/>
          <p14:tracePt t="106834" x="5743575" y="3790950"/>
          <p14:tracePt t="106843" x="5735638" y="3798888"/>
          <p14:tracePt t="106850" x="5726113" y="3806825"/>
          <p14:tracePt t="106860" x="5718175" y="3816350"/>
          <p14:tracePt t="106865" x="5700713" y="3824288"/>
          <p14:tracePt t="106874" x="5692775" y="3841750"/>
          <p14:tracePt t="106892" x="5641975" y="3841750"/>
          <p14:tracePt t="106896" x="5616575" y="3841750"/>
          <p14:tracePt t="106907" x="5581650" y="3841750"/>
          <p14:tracePt t="106912" x="5548313" y="3841750"/>
          <p14:tracePt t="106922" x="5505450" y="3849688"/>
          <p14:tracePt t="106928" x="5480050" y="3849688"/>
          <p14:tracePt t="106936" x="5446713" y="3849688"/>
          <p14:tracePt t="106944" x="5421313" y="3849688"/>
          <p14:tracePt t="106952" x="5394325" y="3849688"/>
          <p14:tracePt t="106960" x="5386388" y="3849688"/>
          <p14:tracePt t="106968" x="5378450" y="3849688"/>
          <p14:tracePt t="106977" x="5368925" y="3849688"/>
          <p14:tracePt t="106992" x="5368925" y="3841750"/>
          <p14:tracePt t="107024" x="5360988" y="3841750"/>
          <p14:tracePt t="107192" x="5360988" y="3849688"/>
          <p14:tracePt t="107200" x="5368925" y="3867150"/>
          <p14:tracePt t="107208" x="5368925" y="3883025"/>
          <p14:tracePt t="107216" x="5378450" y="3900488"/>
          <p14:tracePt t="107224" x="5386388" y="3935413"/>
          <p14:tracePt t="107232" x="5421313" y="3994150"/>
          <p14:tracePt t="107241" x="5446713" y="4062413"/>
          <p14:tracePt t="107248" x="5472113" y="4146550"/>
          <p14:tracePt t="107257" x="5497513" y="4265613"/>
          <p14:tracePt t="107264" x="5522913" y="4376738"/>
          <p14:tracePt t="107273" x="5548313" y="4470400"/>
          <p14:tracePt t="107281" x="5565775" y="4554538"/>
          <p14:tracePt t="107291" x="5581650" y="4622800"/>
          <p14:tracePt t="107296" x="5599113" y="4683125"/>
          <p14:tracePt t="107307" x="5624513" y="4741863"/>
          <p14:tracePt t="107312" x="5649913" y="4792663"/>
          <p14:tracePt t="107325" x="5657850" y="4852988"/>
          <p14:tracePt t="107329" x="5667375" y="4903788"/>
          <p14:tracePt t="107339" x="5675313" y="4972050"/>
          <p14:tracePt t="107345" x="5683250" y="5038725"/>
          <p14:tracePt t="107353" x="5683250" y="5106988"/>
          <p14:tracePt t="107361" x="5683250" y="5167313"/>
          <p14:tracePt t="107369" x="5683250" y="5226050"/>
          <p14:tracePt t="107377" x="5683250" y="5268913"/>
          <p14:tracePt t="107385" x="5683250" y="5302250"/>
          <p14:tracePt t="107393" x="5683250" y="5337175"/>
          <p14:tracePt t="107401" x="5667375" y="5370513"/>
          <p14:tracePt t="107417" x="5667375" y="5387975"/>
          <p14:tracePt t="107425" x="5657850" y="5387975"/>
          <p14:tracePt t="107433" x="5649913" y="5387975"/>
          <p14:tracePt t="107441" x="5641975" y="5387975"/>
          <p14:tracePt t="107449" x="5624513" y="5387975"/>
          <p14:tracePt t="107465" x="5616575" y="5387975"/>
          <p14:tracePt t="107475" x="5607050" y="5387975"/>
          <p14:tracePt t="107481" x="5599113" y="5387975"/>
          <p14:tracePt t="107490" x="5591175" y="5387975"/>
          <p14:tracePt t="107507" x="5565775" y="5370513"/>
          <p14:tracePt t="107513" x="5548313" y="5370513"/>
          <p14:tracePt t="107529" x="5522913" y="5345113"/>
          <p14:tracePt t="107537" x="5487988" y="5302250"/>
          <p14:tracePt t="107544" x="5454650" y="5260975"/>
          <p14:tracePt t="107552" x="5454650" y="5226050"/>
          <p14:tracePt t="107560" x="5446713" y="5208588"/>
          <p14:tracePt t="107568" x="5437188" y="5175250"/>
          <p14:tracePt t="107576" x="5421313" y="5116513"/>
          <p14:tracePt t="107584" x="5411788" y="5056188"/>
          <p14:tracePt t="107592" x="5403850" y="4987925"/>
          <p14:tracePt t="107600" x="5403850" y="4929188"/>
          <p14:tracePt t="107608" x="5403850" y="4860925"/>
          <p14:tracePt t="107616" x="5403850" y="4767263"/>
          <p14:tracePt t="107624" x="5403850" y="4683125"/>
          <p14:tracePt t="107632" x="5403850" y="4589463"/>
          <p14:tracePt t="107641" x="5403850" y="4495800"/>
          <p14:tracePt t="107648" x="5403850" y="4394200"/>
          <p14:tracePt t="107657" x="5411788" y="4308475"/>
          <p14:tracePt t="107664" x="5429250" y="4224338"/>
          <p14:tracePt t="107674" x="5437188" y="4156075"/>
          <p14:tracePt t="107680" x="5454650" y="4095750"/>
          <p14:tracePt t="107690" x="5472113" y="4037013"/>
          <p14:tracePt t="107696" x="5487988" y="3986213"/>
          <p14:tracePt t="107706" x="5522913" y="3951288"/>
          <p14:tracePt t="107712" x="5538788" y="3925888"/>
          <p14:tracePt t="107723" x="5548313" y="3917950"/>
          <p14:tracePt t="107729" x="5556250" y="3892550"/>
          <p14:tracePt t="107737" x="5556250" y="3883025"/>
          <p14:tracePt t="107744" x="5565775" y="3857625"/>
          <p14:tracePt t="107761" x="5565775" y="3841750"/>
          <p14:tracePt t="107769" x="5573713" y="3832225"/>
          <p14:tracePt t="107777" x="5573713" y="3824288"/>
          <p14:tracePt t="107785" x="5573713" y="3816350"/>
          <p14:tracePt t="107825" x="5573713" y="3806825"/>
          <p14:tracePt t="107842" x="5573713" y="3798888"/>
          <p14:tracePt t="107874" x="5573713" y="3790950"/>
          <p14:tracePt t="107906" x="5581650" y="3781425"/>
          <p14:tracePt t="107914" x="5591175" y="3781425"/>
          <p14:tracePt t="107923" x="5591175" y="3773488"/>
          <p14:tracePt t="107942" x="5599113" y="3763963"/>
          <p14:tracePt t="107963" x="5607050" y="3756025"/>
          <p14:tracePt t="108375" x="5599113" y="3756025"/>
          <p14:tracePt t="108382" x="5591175" y="3763963"/>
          <p14:tracePt t="108423" x="5581650" y="3763963"/>
          <p14:tracePt t="108430" x="5573713" y="3763963"/>
          <p14:tracePt t="108615" x="5556250" y="3763963"/>
          <p14:tracePt t="108660" x="5538788" y="3763963"/>
          <p14:tracePt t="108668" x="5530850" y="3763963"/>
          <p14:tracePt t="108709" x="5513388" y="3763963"/>
          <p14:tracePt t="108772" x="5530850" y="3773488"/>
          <p14:tracePt t="108780" x="5556250" y="3790950"/>
          <p14:tracePt t="108790" x="5581650" y="3824288"/>
          <p14:tracePt t="108798" x="5632450" y="3867150"/>
          <p14:tracePt t="108808" x="5692775" y="3908425"/>
          <p14:tracePt t="108814" x="5776913" y="3986213"/>
          <p14:tracePt t="108826" x="5888038" y="4070350"/>
          <p14:tracePt t="108830" x="5964238" y="4138613"/>
          <p14:tracePt t="108842" x="6032500" y="4197350"/>
          <p14:tracePt t="108845" x="6108700" y="4265613"/>
          <p14:tracePt t="108854" x="6176963" y="4325938"/>
          <p14:tracePt t="108861" x="6245225" y="4384675"/>
          <p14:tracePt t="108870" x="6311900" y="4427538"/>
          <p14:tracePt t="108895" x="6430963" y="4503738"/>
          <p14:tracePt t="108901" x="6465888" y="4513263"/>
          <p14:tracePt t="108909" x="6473825" y="4521200"/>
          <p14:tracePt t="108918" x="6483350" y="4529138"/>
          <p14:tracePt t="108927" x="6491288" y="4529138"/>
          <p14:tracePt t="108933" x="6499225" y="4529138"/>
          <p14:tracePt t="108943" x="6508750" y="4529138"/>
          <p14:tracePt t="108982" x="6516688" y="4538663"/>
          <p14:tracePt t="108990" x="6524625" y="4538663"/>
          <p14:tracePt t="109014" x="6534150" y="4546600"/>
          <p14:tracePt t="109030" x="6542088" y="4554538"/>
          <p14:tracePt t="109038" x="6542088" y="4564063"/>
          <p14:tracePt t="109046" x="6559550" y="4572000"/>
          <p14:tracePt t="109057" x="6559550" y="4579938"/>
          <p14:tracePt t="109061" x="6575425" y="4597400"/>
          <p14:tracePt t="109070" x="6584950" y="4597400"/>
          <p14:tracePt t="109077" x="6584950" y="4605338"/>
          <p14:tracePt t="109086" x="6610350" y="4622800"/>
          <p14:tracePt t="109093" x="6618288" y="4640263"/>
          <p14:tracePt t="109102" x="6635750" y="4657725"/>
          <p14:tracePt t="109109" x="6635750" y="4665663"/>
          <p14:tracePt t="109117" x="6643688" y="4665663"/>
          <p14:tracePt t="109125" x="6653213" y="4673600"/>
          <p14:tracePt t="109134" x="6669088" y="4699000"/>
          <p14:tracePt t="109143" x="6669088" y="4708525"/>
          <p14:tracePt t="109149" x="6678613" y="4716463"/>
          <p14:tracePt t="109159" x="6678613" y="4724400"/>
          <p14:tracePt t="109165" x="6686550" y="4741863"/>
          <p14:tracePt t="109176" x="6686550" y="4759325"/>
          <p14:tracePt t="109181" x="6694488" y="4775200"/>
          <p14:tracePt t="109198" x="6694488" y="4792663"/>
          <p14:tracePt t="109207" x="6694488" y="4802188"/>
          <p14:tracePt t="109238" x="6694488" y="4810125"/>
          <p14:tracePt t="109245" x="6694488" y="4818063"/>
          <p14:tracePt t="109254" x="6694488" y="4827588"/>
          <p14:tracePt t="109261" x="6694488" y="4835525"/>
          <p14:tracePt t="109284" x="6694488" y="4843463"/>
          <p14:tracePt t="109300" x="6694488" y="4852988"/>
          <p14:tracePt t="109316" x="6669088" y="4852988"/>
          <p14:tracePt t="109325" x="6653213" y="4852988"/>
          <p14:tracePt t="109332" x="6643688" y="4852988"/>
          <p14:tracePt t="109341" x="6610350" y="4843463"/>
          <p14:tracePt t="109348" x="6600825" y="4843463"/>
          <p14:tracePt t="109357" x="6575425" y="4835525"/>
          <p14:tracePt t="109364" x="6567488" y="4835525"/>
          <p14:tracePt t="109374" x="6559550" y="4835525"/>
          <p14:tracePt t="109380" x="6550025" y="4835525"/>
          <p14:tracePt t="109390" x="6542088" y="4827588"/>
          <p14:tracePt t="109396" x="6524625" y="4827588"/>
          <p14:tracePt t="109406" x="6516688" y="4818063"/>
          <p14:tracePt t="109412" x="6508750" y="4818063"/>
          <p14:tracePt t="109422" x="6491288" y="4818063"/>
          <p14:tracePt t="109428" x="6473825" y="4810125"/>
          <p14:tracePt t="109445" x="6456363" y="4802188"/>
          <p14:tracePt t="109453" x="6448425" y="4802188"/>
          <p14:tracePt t="109460" x="6440488" y="4802188"/>
          <p14:tracePt t="109574" x="6440488" y="4792663"/>
          <p14:tracePt t="109582" x="6456363" y="4792663"/>
          <p14:tracePt t="109591" x="6465888" y="4792663"/>
          <p14:tracePt t="109598" x="6473825" y="4792663"/>
          <p14:tracePt t="109608" x="6499225" y="4792663"/>
          <p14:tracePt t="109614" x="6508750" y="4792663"/>
          <p14:tracePt t="109627" x="6516688" y="4792663"/>
          <p14:tracePt t="109630" x="6534150" y="4792663"/>
          <p14:tracePt t="109643" x="6550025" y="4792663"/>
          <p14:tracePt t="109647" x="6567488" y="4802188"/>
          <p14:tracePt t="109659" x="6575425" y="4810125"/>
          <p14:tracePt t="109662" x="6592888" y="4818063"/>
          <p14:tracePt t="109679" x="6618288" y="4843463"/>
          <p14:tracePt t="109687" x="6635750" y="4860925"/>
          <p14:tracePt t="109696" x="6661150" y="4868863"/>
          <p14:tracePt t="109701" x="6686550" y="4886325"/>
          <p14:tracePt t="109709" x="6711950" y="4894263"/>
          <p14:tracePt t="109717" x="6745288" y="4903788"/>
          <p14:tracePt t="109725" x="6770688" y="4903788"/>
          <p14:tracePt t="109733" x="6805613" y="4903788"/>
          <p14:tracePt t="109741" x="6831013" y="4903788"/>
          <p14:tracePt t="109749" x="6856413" y="4903788"/>
          <p14:tracePt t="109757" x="6873875" y="4903788"/>
          <p14:tracePt t="109765" x="6899275" y="4903788"/>
          <p14:tracePt t="109774" x="6907213" y="4894263"/>
          <p14:tracePt t="109781" x="6924675" y="4894263"/>
          <p14:tracePt t="109790" x="6942138" y="4886325"/>
          <p14:tracePt t="109797" x="6950075" y="4886325"/>
          <p14:tracePt t="109807" x="6967538" y="4878388"/>
          <p14:tracePt t="109813" x="6992938" y="4868863"/>
          <p14:tracePt t="109822" x="7008813" y="4868863"/>
          <p14:tracePt t="109829" x="7034213" y="4868863"/>
          <p14:tracePt t="109839" x="7059613" y="4868863"/>
          <p14:tracePt t="109845" x="7077075" y="4868863"/>
          <p14:tracePt t="109856" x="7112000" y="4868863"/>
          <p14:tracePt t="109861" x="7127875" y="4868863"/>
          <p14:tracePt t="109869" x="7145338" y="4868863"/>
          <p14:tracePt t="109877" x="7162800" y="4868863"/>
          <p14:tracePt t="109891" x="7170738" y="4868863"/>
          <p14:tracePt t="109893" x="7178675" y="4868863"/>
          <p14:tracePt t="109901" x="7196138" y="4878388"/>
          <p14:tracePt t="109909" x="7213600" y="4878388"/>
          <p14:tracePt t="109917" x="7229475" y="4878388"/>
          <p14:tracePt t="109925" x="7246938" y="4878388"/>
          <p14:tracePt t="109933" x="7256463" y="4878388"/>
          <p14:tracePt t="109941" x="7264400" y="4878388"/>
          <p14:tracePt t="109949" x="7272338" y="4878388"/>
          <p14:tracePt t="109973" x="7281863" y="4878388"/>
          <p14:tracePt t="109981" x="7289800" y="4878388"/>
          <p14:tracePt t="109990" x="7297738" y="4878388"/>
          <p14:tracePt t="109997" x="7315200" y="4868863"/>
          <p14:tracePt t="110007" x="7315200" y="4852988"/>
          <p14:tracePt t="110012" x="7323138" y="4835525"/>
          <p14:tracePt t="110023" x="7332663" y="4827588"/>
          <p14:tracePt t="110028" x="7340600" y="4810125"/>
          <p14:tracePt t="110038" x="7348538" y="4792663"/>
          <p14:tracePt t="110052" x="7348538" y="4784725"/>
          <p14:tracePt t="110116" x="7358063" y="4784725"/>
          <p14:tracePt t="110124" x="7366000" y="4784725"/>
          <p14:tracePt t="110132" x="7366000" y="4792663"/>
          <p14:tracePt t="110140" x="7373938" y="4792663"/>
          <p14:tracePt t="110148" x="7373938" y="4810125"/>
          <p14:tracePt t="110157" x="7383463" y="4810125"/>
          <p14:tracePt t="110164" x="7383463" y="4818063"/>
          <p14:tracePt t="110173" x="7391400" y="4818063"/>
          <p14:tracePt t="110181" x="7400925" y="4827588"/>
          <p14:tracePt t="110198" x="7408863" y="4835525"/>
          <p14:tracePt t="110230" x="7416800" y="4835525"/>
          <p14:tracePt t="110246" x="7426325" y="4835525"/>
          <p14:tracePt t="110256" x="7434263" y="4835525"/>
          <p14:tracePt t="110270" x="7451725" y="4835525"/>
          <p14:tracePt t="110277" x="7451725" y="4827588"/>
          <p14:tracePt t="110286" x="7467600" y="4827588"/>
          <p14:tracePt t="110293" x="7477125" y="4818063"/>
          <p14:tracePt t="110302" x="7485063" y="4818063"/>
          <p14:tracePt t="110309" x="7493000" y="4818063"/>
          <p14:tracePt t="110318" x="7502525" y="4818063"/>
          <p14:tracePt t="110325" x="7510463" y="4818063"/>
          <p14:tracePt t="110333" x="7518400" y="4818063"/>
          <p14:tracePt t="110349" x="7527925" y="4818063"/>
          <p14:tracePt t="110357" x="7535863" y="4818063"/>
          <p14:tracePt t="110364" x="7545388" y="4818063"/>
          <p14:tracePt t="110389" x="7553325" y="4818063"/>
          <p14:tracePt t="110396" x="7570788" y="4827588"/>
          <p14:tracePt t="110413" x="7586663" y="4835525"/>
          <p14:tracePt t="110423" x="7596188" y="4835525"/>
          <p14:tracePt t="110428" x="7604125" y="4843463"/>
          <p14:tracePt t="110439" x="7629525" y="4843463"/>
          <p14:tracePt t="110444" x="7646988" y="4843463"/>
          <p14:tracePt t="110455" x="7662863" y="4843463"/>
          <p14:tracePt t="110460" x="7672388" y="4843463"/>
          <p14:tracePt t="110468" x="7680325" y="4843463"/>
          <p14:tracePt t="110476" x="7688263" y="4852988"/>
          <p14:tracePt t="110582" x="7672388" y="4852988"/>
          <p14:tracePt t="110592" x="7662863" y="4852988"/>
          <p14:tracePt t="110598" x="7654925" y="4852988"/>
          <p14:tracePt t="110609" x="7646988" y="4852988"/>
          <p14:tracePt t="110615" x="7629525" y="4852988"/>
          <p14:tracePt t="110625" x="7621588" y="4852988"/>
          <p14:tracePt t="110630" x="7604125" y="4852988"/>
          <p14:tracePt t="110642" x="7586663" y="4852988"/>
          <p14:tracePt t="110646" x="7570788" y="4852988"/>
          <p14:tracePt t="110659" x="7561263" y="4852988"/>
          <p14:tracePt t="110662" x="7545388" y="4852988"/>
          <p14:tracePt t="110675" x="7535863" y="4852988"/>
          <p14:tracePt t="110677" x="7527925" y="4852988"/>
          <p14:tracePt t="110686" x="7518400" y="4852988"/>
          <p14:tracePt t="110694" x="7510463" y="4852988"/>
          <p14:tracePt t="110709" x="7502525" y="4852988"/>
          <p14:tracePt t="110734" x="7493000" y="4852988"/>
          <p14:tracePt t="110742" x="7485063" y="4852988"/>
          <p14:tracePt t="110749" x="7467600" y="4852988"/>
          <p14:tracePt t="110758" x="7459663" y="4852988"/>
          <p14:tracePt t="110766" x="7451725" y="4843463"/>
          <p14:tracePt t="110775" x="7442200" y="4843463"/>
          <p14:tracePt t="110782" x="7434263" y="4843463"/>
          <p14:tracePt t="110807" x="7426325" y="4843463"/>
          <p14:tracePt t="110824" x="7416800" y="4843463"/>
          <p14:tracePt t="111066" x="7416800" y="4835525"/>
          <p14:tracePt t="111082" x="7408863" y="4827588"/>
          <p14:tracePt t="111099" x="7400925" y="4818063"/>
          <p14:tracePt t="111108" x="7400925" y="4810125"/>
          <p14:tracePt t="111115" x="7400925" y="4802188"/>
          <p14:tracePt t="111130" x="7391400" y="4792663"/>
          <p14:tracePt t="111142" x="7391400" y="4775200"/>
          <p14:tracePt t="111162" x="7391400" y="4767263"/>
          <p14:tracePt t="111194" x="7391400" y="4759325"/>
          <p14:tracePt t="111338" x="7400925" y="4759325"/>
          <p14:tracePt t="111346" x="7408863" y="4759325"/>
          <p14:tracePt t="111356" x="7408863" y="4767263"/>
          <p14:tracePt t="111361" x="7416800" y="4767263"/>
          <p14:tracePt t="111376" x="7434263" y="4767263"/>
          <p14:tracePt t="111385" x="7442200" y="4775200"/>
          <p14:tracePt t="111401" x="7451725" y="4775200"/>
          <p14:tracePt t="111409" x="7467600" y="4784725"/>
          <p14:tracePt t="111417" x="7477125" y="4792663"/>
          <p14:tracePt t="111448" x="7485063" y="4792663"/>
          <p14:tracePt t="111456" x="7493000" y="4792663"/>
          <p14:tracePt t="111480" x="7502525" y="4792663"/>
          <p14:tracePt t="111738" x="7510463" y="4792663"/>
          <p14:tracePt t="111776" x="7493000" y="4792663"/>
          <p14:tracePt t="111784" x="7485063" y="4792663"/>
          <p14:tracePt t="111792" x="7451725" y="4775200"/>
          <p14:tracePt t="111800" x="7416800" y="4775200"/>
          <p14:tracePt t="111808" x="7373938" y="4767263"/>
          <p14:tracePt t="111816" x="7358063" y="4759325"/>
          <p14:tracePt t="111824" x="7332663" y="4759325"/>
          <p14:tracePt t="111832" x="7289800" y="4759325"/>
          <p14:tracePt t="111840" x="7246938" y="4759325"/>
          <p14:tracePt t="111848" x="7213600" y="4759325"/>
          <p14:tracePt t="111857" x="7170738" y="4749800"/>
          <p14:tracePt t="111864" x="7137400" y="4749800"/>
          <p14:tracePt t="111873" x="7102475" y="4749800"/>
          <p14:tracePt t="111890" x="7043738" y="4749800"/>
          <p14:tracePt t="111896" x="7008813" y="4749800"/>
          <p14:tracePt t="111906" x="6983413" y="4741863"/>
          <p14:tracePt t="111913" x="6958013" y="4741863"/>
          <p14:tracePt t="111923" x="6942138" y="4741863"/>
          <p14:tracePt t="111929" x="6924675" y="4741863"/>
          <p14:tracePt t="111938" x="6899275" y="4741863"/>
          <p14:tracePt t="111945" x="6873875" y="4741863"/>
          <p14:tracePt t="111958" x="6848475" y="4741863"/>
          <p14:tracePt t="111961" x="6838950" y="4741863"/>
          <p14:tracePt t="111971" x="6823075" y="4741863"/>
          <p14:tracePt t="111985" x="6813550" y="4741863"/>
          <p14:tracePt t="112009" x="6797675" y="4741863"/>
          <p14:tracePt t="112017" x="6788150" y="4741863"/>
          <p14:tracePt t="112025" x="6780213" y="4741863"/>
          <p14:tracePt t="112033" x="6770688" y="4741863"/>
          <p14:tracePt t="112041" x="6754813" y="4741863"/>
          <p14:tracePt t="112057" x="6737350" y="4749800"/>
          <p14:tracePt t="112065" x="6719888" y="4749800"/>
          <p14:tracePt t="112074" x="6711950" y="4749800"/>
          <p14:tracePt t="112081" x="6704013" y="4759325"/>
          <p14:tracePt t="112091" x="6694488" y="4759325"/>
          <p14:tracePt t="112107" x="6678613" y="4759325"/>
          <p14:tracePt t="112113" x="6669088" y="4759325"/>
          <p14:tracePt t="112123" x="6661150" y="4759325"/>
          <p14:tracePt t="112129" x="6653213" y="4759325"/>
          <p14:tracePt t="112141" x="6626225" y="4759325"/>
          <p14:tracePt t="112157" x="6600825" y="4759325"/>
          <p14:tracePt t="112172" x="6592888" y="4759325"/>
          <p14:tracePt t="112177" x="6567488" y="4759325"/>
          <p14:tracePt t="112185" x="6559550" y="4759325"/>
          <p14:tracePt t="112202" x="6550025" y="4759325"/>
          <p14:tracePt t="112209" x="6542088" y="4759325"/>
          <p14:tracePt t="112233" x="6524625" y="4759325"/>
          <p14:tracePt t="112241" x="6516688" y="4759325"/>
          <p14:tracePt t="112379" x="6524625" y="4759325"/>
          <p14:tracePt t="112387" x="6534150" y="4759325"/>
          <p14:tracePt t="112395" x="6550025" y="4759325"/>
          <p14:tracePt t="112403" x="6567488" y="4759325"/>
          <p14:tracePt t="112411" x="6575425" y="4759325"/>
          <p14:tracePt t="112419" x="6592888" y="4759325"/>
          <p14:tracePt t="112426" x="6610350" y="4759325"/>
          <p14:tracePt t="112435" x="6618288" y="4759325"/>
          <p14:tracePt t="112442" x="6626225" y="4759325"/>
          <p14:tracePt t="112450" x="6635750" y="4759325"/>
          <p14:tracePt t="112459" x="6643688" y="4759325"/>
          <p14:tracePt t="112465" x="6653213" y="4759325"/>
          <p14:tracePt t="112474" x="6661150" y="4759325"/>
          <p14:tracePt t="112489" x="6678613" y="4749800"/>
          <p14:tracePt t="112507" x="6686550" y="4749800"/>
          <p14:tracePt t="112512" x="6694488" y="4749800"/>
          <p14:tracePt t="112537" x="6704013" y="4749800"/>
          <p14:tracePt t="112544" x="6711950" y="4749800"/>
          <p14:tracePt t="112560" x="6719888" y="4749800"/>
          <p14:tracePt t="112576" x="6729413" y="4749800"/>
          <p14:tracePt t="112601" x="6737350" y="4749800"/>
          <p14:tracePt t="112633" x="6745288" y="4749800"/>
          <p14:tracePt t="112641" x="6745288" y="4759325"/>
          <p14:tracePt t="112649" x="6754813" y="4759325"/>
          <p14:tracePt t="112665" x="6762750" y="4767263"/>
          <p14:tracePt t="112673" x="6770688" y="4767263"/>
          <p14:tracePt t="112681" x="6780213" y="4775200"/>
          <p14:tracePt t="112690" x="6788150" y="4775200"/>
          <p14:tracePt t="112697" x="6797675" y="4775200"/>
          <p14:tracePt t="112707" x="6805613" y="4775200"/>
          <p14:tracePt t="112713" x="6813550" y="4775200"/>
          <p14:tracePt t="112723" x="6831013" y="4775200"/>
          <p14:tracePt t="112729" x="6848475" y="4775200"/>
          <p14:tracePt t="112739" x="6873875" y="4775200"/>
          <p14:tracePt t="112745" x="6899275" y="4775200"/>
          <p14:tracePt t="112756" x="6924675" y="4775200"/>
          <p14:tracePt t="112761" x="6950075" y="4784725"/>
          <p14:tracePt t="112772" x="6975475" y="4784725"/>
          <p14:tracePt t="112777" x="7008813" y="4784725"/>
          <p14:tracePt t="112785" x="7026275" y="4784725"/>
          <p14:tracePt t="112793" x="7051675" y="4792663"/>
          <p14:tracePt t="112801" x="7077075" y="4802188"/>
          <p14:tracePt t="112809" x="7112000" y="4802188"/>
          <p14:tracePt t="112817" x="7145338" y="4802188"/>
          <p14:tracePt t="112825" x="7188200" y="4810125"/>
          <p14:tracePt t="112833" x="7221538" y="4818063"/>
          <p14:tracePt t="112841" x="7256463" y="4818063"/>
          <p14:tracePt t="112849" x="7297738" y="4827588"/>
          <p14:tracePt t="112857" x="7332663" y="4835525"/>
          <p14:tracePt t="112865" x="7358063" y="4843463"/>
          <p14:tracePt t="112874" x="7391400" y="4852988"/>
          <p14:tracePt t="112881" x="7416800" y="4852988"/>
          <p14:tracePt t="112890" x="7442200" y="4852988"/>
          <p14:tracePt t="112908" x="7493000" y="4860925"/>
          <p14:tracePt t="112913" x="7502525" y="4860925"/>
          <p14:tracePt t="112923" x="7510463" y="4860925"/>
          <p14:tracePt t="112940" x="7518400" y="4868863"/>
          <p14:tracePt t="112945" x="7527925" y="4868863"/>
          <p14:tracePt t="113179" x="7518400" y="4868863"/>
          <p14:tracePt t="113186" x="7502525" y="4868863"/>
          <p14:tracePt t="113194" x="7477125" y="4860925"/>
          <p14:tracePt t="113203" x="7451725" y="4860925"/>
          <p14:tracePt t="113211" x="7416800" y="4860925"/>
          <p14:tracePt t="113218" x="7391400" y="4860925"/>
          <p14:tracePt t="113225" x="7366000" y="4852988"/>
          <p14:tracePt t="113233" x="7332663" y="4843463"/>
          <p14:tracePt t="113241" x="7297738" y="4810125"/>
          <p14:tracePt t="113249" x="7264400" y="4792663"/>
          <p14:tracePt t="113257" x="7239000" y="4775200"/>
          <p14:tracePt t="113265" x="7188200" y="4759325"/>
          <p14:tracePt t="113274" x="7145338" y="4749800"/>
          <p14:tracePt t="113281" x="7085013" y="4741863"/>
          <p14:tracePt t="113290" x="7026275" y="4741863"/>
          <p14:tracePt t="113297" x="6958013" y="4741863"/>
          <p14:tracePt t="113307" x="6889750" y="4741863"/>
          <p14:tracePt t="113313" x="6813550" y="4741863"/>
          <p14:tracePt t="113323" x="6719888" y="4749800"/>
          <p14:tracePt t="113329" x="6618288" y="4749800"/>
          <p14:tracePt t="113338" x="6524625" y="4749800"/>
          <p14:tracePt t="113345" x="6456363" y="4749800"/>
          <p14:tracePt t="113356" x="6415088" y="4749800"/>
          <p14:tracePt t="113361" x="6389688" y="4749800"/>
          <p14:tracePt t="113371" x="6380163" y="4749800"/>
          <p14:tracePt t="113499" x="6372225" y="4749800"/>
          <p14:tracePt t="113531" x="6354763" y="4759325"/>
          <p14:tracePt t="113539" x="6346825" y="4759325"/>
          <p14:tracePt t="113546" x="6338888" y="4775200"/>
          <p14:tracePt t="113558" x="6338888" y="4784725"/>
          <p14:tracePt t="113562" x="6338888" y="4802188"/>
          <p14:tracePt t="113577" x="6338888" y="4810125"/>
          <p14:tracePt t="113585" x="6338888" y="4818063"/>
          <p14:tracePt t="113593" x="6346825" y="4835525"/>
          <p14:tracePt t="113600" x="6346825" y="4843463"/>
          <p14:tracePt t="113609" x="6354763" y="4843463"/>
          <p14:tracePt t="113616" x="6354763" y="4852988"/>
          <p14:tracePt t="113624" x="6372225" y="4852988"/>
          <p14:tracePt t="113632" x="6380163" y="4852988"/>
          <p14:tracePt t="113640" x="6389688" y="4852988"/>
          <p14:tracePt t="113648" x="6415088" y="4860925"/>
          <p14:tracePt t="113657" x="6430963" y="4860925"/>
          <p14:tracePt t="113664" x="6448425" y="4860925"/>
          <p14:tracePt t="113673" x="6465888" y="4860925"/>
          <p14:tracePt t="113681" x="6473825" y="4852988"/>
          <p14:tracePt t="113689" x="6491288" y="4843463"/>
          <p14:tracePt t="113696" x="6491288" y="4835525"/>
          <p14:tracePt t="113706" x="6499225" y="4835525"/>
          <p14:tracePt t="113713" x="6499225" y="4827588"/>
          <p14:tracePt t="113722" x="6516688" y="4818063"/>
          <p14:tracePt t="113739" x="6524625" y="4810125"/>
          <p14:tracePt t="113745" x="6534150" y="4810125"/>
          <p14:tracePt t="113769" x="6542088" y="4802188"/>
          <p14:tracePt t="113818" x="6550025" y="4802188"/>
          <p14:tracePt t="113834" x="6575425" y="4818063"/>
          <p14:tracePt t="113843" x="6584950" y="4818063"/>
          <p14:tracePt t="113850" x="6592888" y="4827588"/>
          <p14:tracePt t="113859" x="6610350" y="4835525"/>
          <p14:tracePt t="113964" x="6592888" y="4835525"/>
          <p14:tracePt t="113978" x="6559550" y="4835525"/>
          <p14:tracePt t="113986" x="6524625" y="4835525"/>
          <p14:tracePt t="113994" x="6499225" y="4835525"/>
          <p14:tracePt t="114002" x="6465888" y="4835525"/>
          <p14:tracePt t="114011" x="6430963" y="4827588"/>
          <p14:tracePt t="114017" x="6405563" y="4827588"/>
          <p14:tracePt t="114025" x="6389688" y="4827588"/>
          <p14:tracePt t="114041" x="6380163" y="4827588"/>
          <p14:tracePt t="114057" x="6372225" y="4818063"/>
          <p14:tracePt t="114065" x="6364288" y="4818063"/>
          <p14:tracePt t="114093" x="6354763" y="4818063"/>
          <p14:tracePt t="114101" x="6346825" y="4818063"/>
          <p14:tracePt t="114125" x="6338888" y="4818063"/>
          <p14:tracePt t="114327" x="6346825" y="4818063"/>
          <p14:tracePt t="114334" x="6354763" y="4818063"/>
          <p14:tracePt t="114343" x="6364288" y="4818063"/>
          <p14:tracePt t="114350" x="6372225" y="4818063"/>
          <p14:tracePt t="114360" x="6380163" y="4818063"/>
          <p14:tracePt t="114367" x="6397625" y="4818063"/>
          <p14:tracePt t="114376" x="6405563" y="4818063"/>
          <p14:tracePt t="114381" x="6415088" y="4818063"/>
          <p14:tracePt t="114391" x="6430963" y="4818063"/>
          <p14:tracePt t="114446" x="6440488" y="4818063"/>
          <p14:tracePt t="114462" x="6440488" y="4810125"/>
          <p14:tracePt t="114478" x="6440488" y="4792663"/>
          <p14:tracePt t="114494" x="6440488" y="4784725"/>
          <p14:tracePt t="114502" x="6440488" y="4767263"/>
          <p14:tracePt t="114509" x="6440488" y="4759325"/>
          <p14:tracePt t="114518" x="6440488" y="4749800"/>
          <p14:tracePt t="114533" x="6430963" y="4741863"/>
          <p14:tracePt t="114589" x="6430963" y="4759325"/>
          <p14:tracePt t="114598" x="6430963" y="4775200"/>
          <p14:tracePt t="114606" x="6430963" y="4792663"/>
          <p14:tracePt t="114613" x="6430963" y="4810125"/>
          <p14:tracePt t="114623" x="6430963" y="4827588"/>
          <p14:tracePt t="114630" x="6430963" y="4835525"/>
          <p14:tracePt t="114639" x="6430963" y="4843463"/>
          <p14:tracePt t="114646" x="6430963" y="4852988"/>
          <p14:tracePt t="114701" x="6440488" y="4852988"/>
          <p14:tracePt t="114716" x="6448425" y="4843463"/>
          <p14:tracePt t="114724" x="6448425" y="4835525"/>
          <p14:tracePt t="114732" x="6448425" y="4827588"/>
          <p14:tracePt t="114740" x="6456363" y="4810125"/>
          <p14:tracePt t="114748" x="6456363" y="4784725"/>
          <p14:tracePt t="114756" x="6456363" y="4767263"/>
          <p14:tracePt t="114765" x="6456363" y="4741863"/>
          <p14:tracePt t="114782" x="6456363" y="4733925"/>
          <p14:tracePt t="114789" x="6456363" y="4716463"/>
          <p14:tracePt t="114845" x="6456363" y="4724400"/>
          <p14:tracePt t="114855" x="6456363" y="4749800"/>
          <p14:tracePt t="114862" x="6465888" y="4759325"/>
          <p14:tracePt t="114873" x="6465888" y="4775200"/>
          <p14:tracePt t="114879" x="6473825" y="4784725"/>
          <p14:tracePt t="114890" x="6483350" y="4792663"/>
          <p14:tracePt t="114903" x="6491288" y="4810125"/>
          <p14:tracePt t="114918" x="6499225" y="4818063"/>
          <p14:tracePt t="115014" x="6499225" y="4810125"/>
          <p14:tracePt t="115022" x="6499225" y="4802188"/>
          <p14:tracePt t="115030" x="6499225" y="4792663"/>
          <p14:tracePt t="115046" x="6499225" y="4784725"/>
          <p14:tracePt t="115072" x="6499225" y="4775200"/>
          <p14:tracePt t="115167" x="6499225" y="4767263"/>
          <p14:tracePt t="115175" x="6499225" y="4759325"/>
          <p14:tracePt t="115191" x="6499225" y="4741863"/>
          <p14:tracePt t="115198" x="6499225" y="4733925"/>
          <p14:tracePt t="115209" x="6499225" y="4724400"/>
          <p14:tracePt t="115215" x="6508750" y="4716463"/>
          <p14:tracePt t="115263" x="6534150" y="4716463"/>
          <p14:tracePt t="115279" x="6550025" y="4724400"/>
          <p14:tracePt t="115286" x="6559550" y="4749800"/>
          <p14:tracePt t="115296" x="6575425" y="4767263"/>
          <p14:tracePt t="115302" x="6575425" y="4784725"/>
          <p14:tracePt t="115309" x="6575425" y="4792663"/>
          <p14:tracePt t="115317" x="6592888" y="4810125"/>
          <p14:tracePt t="115391" x="6600825" y="4810125"/>
          <p14:tracePt t="115398" x="6600825" y="4802188"/>
          <p14:tracePt t="115407" x="6600825" y="4784725"/>
          <p14:tracePt t="115414" x="6600825" y="4775200"/>
          <p14:tracePt t="115424" x="6600825" y="4767263"/>
          <p14:tracePt t="115430" x="6600825" y="4759325"/>
          <p14:tracePt t="115494" x="6600825" y="4767263"/>
          <p14:tracePt t="115503" x="6600825" y="4775200"/>
          <p14:tracePt t="115510" x="6600825" y="4792663"/>
          <p14:tracePt t="115518" x="6600825" y="4827588"/>
          <p14:tracePt t="115525" x="6610350" y="4835525"/>
          <p14:tracePt t="115533" x="6618288" y="4852988"/>
          <p14:tracePt t="115549" x="6626225" y="4868863"/>
          <p14:tracePt t="115557" x="6635750" y="4878388"/>
          <p14:tracePt t="115581" x="6643688" y="4878388"/>
          <p14:tracePt t="115589" x="6661150" y="4860925"/>
          <p14:tracePt t="115597" x="6661150" y="4835525"/>
          <p14:tracePt t="115607" x="6661150" y="4827588"/>
          <p14:tracePt t="115613" x="6661150" y="4802188"/>
          <p14:tracePt t="115623" x="6661150" y="4792663"/>
          <p14:tracePt t="115629" x="6661150" y="4784725"/>
          <p14:tracePt t="115639" x="6661150" y="4775200"/>
          <p14:tracePt t="115677" x="6678613" y="4784725"/>
          <p14:tracePt t="115686" x="6686550" y="4792663"/>
          <p14:tracePt t="115693" x="6694488" y="4802188"/>
          <p14:tracePt t="115701" x="6711950" y="4827588"/>
          <p14:tracePt t="115709" x="6737350" y="4827588"/>
          <p14:tracePt t="115717" x="6737350" y="4843463"/>
          <p14:tracePt t="115725" x="6754813" y="4852988"/>
          <p14:tracePt t="115733" x="6754813" y="4860925"/>
          <p14:tracePt t="115773" x="6770688" y="4852988"/>
          <p14:tracePt t="115780" x="6780213" y="4843463"/>
          <p14:tracePt t="115788" x="6788150" y="4835525"/>
          <p14:tracePt t="115805" x="6797675" y="4827588"/>
          <p14:tracePt t="115812" x="6805613" y="4818063"/>
          <p14:tracePt t="115822" x="6813550" y="4810125"/>
          <p14:tracePt t="115828" x="6813550" y="4802188"/>
          <p14:tracePt t="115839" x="6823075" y="4802188"/>
          <p14:tracePt t="115854" x="6838950" y="4802188"/>
          <p14:tracePt t="115861" x="6856413" y="4802188"/>
          <p14:tracePt t="115871" x="6881813" y="4802188"/>
          <p14:tracePt t="115877" x="6907213" y="4818063"/>
          <p14:tracePt t="115887" x="6932613" y="4818063"/>
          <p14:tracePt t="115907" x="7008813" y="4852988"/>
          <p14:tracePt t="115909" x="7059613" y="4860925"/>
          <p14:tracePt t="115917" x="7127875" y="4878388"/>
          <p14:tracePt t="115924" x="7229475" y="4886325"/>
          <p14:tracePt t="115933" x="7332663" y="4894263"/>
          <p14:tracePt t="115941" x="7434263" y="4894263"/>
          <p14:tracePt t="115949" x="7535863" y="4894263"/>
          <p14:tracePt t="115958" x="7621588" y="4886325"/>
          <p14:tracePt t="115965" x="7697788" y="4878388"/>
          <p14:tracePt t="115973" x="7766050" y="4868863"/>
          <p14:tracePt t="115980" x="7824788" y="4860925"/>
          <p14:tracePt t="115989" x="7875588" y="4852988"/>
          <p14:tracePt t="115997" x="7900988" y="4852988"/>
          <p14:tracePt t="116006" x="7926388" y="4843463"/>
          <p14:tracePt t="116013" x="7935913" y="4843463"/>
          <p14:tracePt t="116022" x="7943850" y="4843463"/>
          <p14:tracePt t="116029" x="7961313" y="4843463"/>
          <p14:tracePt t="116045" x="7969250" y="4843463"/>
          <p14:tracePt t="116055" x="7986713" y="4843463"/>
          <p14:tracePt t="116061" x="8004175" y="4852988"/>
          <p14:tracePt t="116071" x="8020050" y="4860925"/>
          <p14:tracePt t="116077" x="8037513" y="4878388"/>
          <p14:tracePt t="116085" x="8070850" y="4886325"/>
          <p14:tracePt t="116094" x="8088313" y="4903788"/>
          <p14:tracePt t="116101" x="8113713" y="4919663"/>
          <p14:tracePt t="116109" x="8121650" y="4929188"/>
          <p14:tracePt t="116117" x="8131175" y="4929188"/>
          <p14:tracePt t="116125" x="8147050" y="4937125"/>
          <p14:tracePt t="116133" x="8156575" y="4946650"/>
          <p14:tracePt t="116207" x="8147050" y="4946650"/>
          <p14:tracePt t="116214" x="8113713" y="4946650"/>
          <p14:tracePt t="116223" x="8096250" y="4946650"/>
          <p14:tracePt t="116230" x="8045450" y="4946650"/>
          <p14:tracePt t="116240" x="7977188" y="4929188"/>
          <p14:tracePt t="116246" x="7910513" y="4903788"/>
          <p14:tracePt t="116259" x="7832725" y="4894263"/>
          <p14:tracePt t="116264" x="7766050" y="4878388"/>
          <p14:tracePt t="116275" x="7697788" y="4852988"/>
          <p14:tracePt t="116279" x="7688263" y="4852988"/>
          <p14:tracePt t="116286" x="7654925" y="4843463"/>
          <p14:tracePt t="116293" x="7629525" y="4818063"/>
          <p14:tracePt t="116303" x="7621588" y="4818063"/>
          <p14:tracePt t="116309" x="7604125" y="4802188"/>
          <p14:tracePt t="116334" x="7578725" y="4784725"/>
          <p14:tracePt t="116342" x="7570788" y="4784725"/>
          <p14:tracePt t="116365" x="7570788" y="4775200"/>
          <p14:tracePt t="116415" x="7561263" y="4775200"/>
          <p14:tracePt t="116446" x="7561263" y="4767263"/>
          <p14:tracePt t="116463" x="7553325" y="4759325"/>
          <p14:tracePt t="116479" x="7535863" y="4741863"/>
          <p14:tracePt t="116488" x="7518400" y="4741863"/>
          <p14:tracePt t="116495" x="7502525" y="4741863"/>
          <p14:tracePt t="116510" x="7485063" y="4741863"/>
          <p14:tracePt t="116518" x="7467600" y="4741863"/>
          <p14:tracePt t="116525" x="7459663" y="4749800"/>
          <p14:tracePt t="116534" x="7451725" y="4749800"/>
          <p14:tracePt t="116541" x="7442200" y="4749800"/>
          <p14:tracePt t="116573" x="7434263" y="4749800"/>
          <p14:tracePt t="116590" x="7426325" y="4759325"/>
          <p14:tracePt t="116613" x="7416800" y="4767263"/>
          <p14:tracePt t="116622" x="7400925" y="4775200"/>
          <p14:tracePt t="116630" x="7400925" y="4784725"/>
          <p14:tracePt t="116639" x="7383463" y="4784725"/>
          <p14:tracePt t="116669" x="7373938" y="4784725"/>
          <p14:tracePt t="116749" x="7366000" y="4784725"/>
          <p14:tracePt t="116799" x="7358063" y="4784725"/>
          <p14:tracePt t="116831" x="7358063" y="4775200"/>
          <p14:tracePt t="116862" x="7348538" y="4767263"/>
          <p14:tracePt t="117187" x="7358063" y="4767263"/>
          <p14:tracePt t="117203" x="7366000" y="4767263"/>
          <p14:tracePt t="117211" x="7383463" y="4767263"/>
          <p14:tracePt t="117219" x="7400925" y="4775200"/>
          <p14:tracePt t="117235" x="7426325" y="4792663"/>
          <p14:tracePt t="117243" x="7434263" y="4792663"/>
          <p14:tracePt t="117250" x="7434263" y="4802188"/>
          <p14:tracePt t="117260" x="7442200" y="4802188"/>
          <p14:tracePt t="117267" x="7451725" y="4802188"/>
          <p14:tracePt t="117354" x="7459663" y="4802188"/>
          <p14:tracePt t="117371" x="7467600" y="4802188"/>
          <p14:tracePt t="117379" x="7485063" y="4802188"/>
          <p14:tracePt t="117388" x="7485063" y="4810125"/>
          <p14:tracePt t="117393" x="7493000" y="4818063"/>
          <p14:tracePt t="117426" x="7510463" y="4827588"/>
          <p14:tracePt t="117563" x="7485063" y="4827588"/>
          <p14:tracePt t="117571" x="7467600" y="4827588"/>
          <p14:tracePt t="117578" x="7442200" y="4818063"/>
          <p14:tracePt t="117587" x="7434263" y="4818063"/>
          <p14:tracePt t="117595" x="7426325" y="4818063"/>
          <p14:tracePt t="117601" x="7416800" y="4818063"/>
          <p14:tracePt t="117610" x="7400925" y="4802188"/>
          <p14:tracePt t="117665" x="7383463" y="4792663"/>
          <p14:tracePt t="117674" x="7373938" y="4792663"/>
          <p14:tracePt t="117746" x="7366000" y="4792663"/>
          <p14:tracePt t="117755" x="7358063" y="4792663"/>
          <p14:tracePt t="117875" x="7358063" y="4784725"/>
          <p14:tracePt t="118115" x="7366000" y="4775200"/>
          <p14:tracePt t="118131" x="7373938" y="4775200"/>
          <p14:tracePt t="118139" x="7383463" y="4775200"/>
          <p14:tracePt t="118146" x="7391400" y="4775200"/>
          <p14:tracePt t="118159" x="7400925" y="4759325"/>
          <p14:tracePt t="118177" x="7416800" y="4759325"/>
          <p14:tracePt t="118187" x="7426325" y="4759325"/>
          <p14:tracePt t="118225" x="7434263" y="4759325"/>
          <p14:tracePt t="118233" x="7451725" y="4767263"/>
          <p14:tracePt t="118257" x="7459663" y="4784725"/>
          <p14:tracePt t="118266" x="7459663" y="4792663"/>
          <p14:tracePt t="118274" x="7467600" y="4802188"/>
          <p14:tracePt t="118282" x="7467600" y="4810125"/>
          <p14:tracePt t="118370" x="7477125" y="4810125"/>
          <p14:tracePt t="118388" x="7477125" y="4802188"/>
          <p14:tracePt t="118419" x="7477125" y="4784725"/>
          <p14:tracePt t="118435" x="7477125" y="4775200"/>
          <p14:tracePt t="118443" x="7477125" y="4767263"/>
          <p14:tracePt t="118483" x="7485063" y="4759325"/>
          <p14:tracePt t="118658" x="7493000" y="4759325"/>
          <p14:tracePt t="118666" x="7502525" y="4759325"/>
          <p14:tracePt t="118675" x="7518400" y="4767263"/>
          <p14:tracePt t="118691" x="7527925" y="4775200"/>
          <p14:tracePt t="118698" x="7535863" y="4775200"/>
          <p14:tracePt t="118708" x="7545388" y="4784725"/>
          <p14:tracePt t="118713" x="7553325" y="4792663"/>
          <p14:tracePt t="118738" x="7561263" y="4802188"/>
          <p14:tracePt t="118755" x="7561263" y="4810125"/>
          <p14:tracePt t="118771" x="7570788" y="4818063"/>
          <p14:tracePt t="118777" x="7570788" y="4835525"/>
          <p14:tracePt t="118793" x="7570788" y="4852988"/>
          <p14:tracePt t="118804" x="7578725" y="4852988"/>
          <p14:tracePt t="118980" x="7578725" y="4843463"/>
          <p14:tracePt t="118993" x="7578725" y="4835525"/>
          <p14:tracePt t="119002" x="7578725" y="4827588"/>
          <p14:tracePt t="119009" x="7578725" y="4818063"/>
          <p14:tracePt t="119024" x="7578725" y="4810125"/>
          <p14:tracePt t="119040" x="7578725" y="4802188"/>
          <p14:tracePt t="119048" x="7586663" y="4792663"/>
          <p14:tracePt t="119056" x="7586663" y="4784725"/>
          <p14:tracePt t="119072" x="7596188" y="4784725"/>
          <p14:tracePt t="119089" x="7596188" y="4775200"/>
          <p14:tracePt t="119096" x="7604125" y="4775200"/>
          <p14:tracePt t="119121" x="7612063" y="4767263"/>
          <p14:tracePt t="119137" x="7629525" y="4767263"/>
          <p14:tracePt t="119145" x="7637463" y="4767263"/>
          <p14:tracePt t="119155" x="7654925" y="4775200"/>
          <p14:tracePt t="119161" x="7672388" y="4792663"/>
          <p14:tracePt t="119172" x="7688263" y="4810125"/>
          <p14:tracePt t="119177" x="7705725" y="4818063"/>
          <p14:tracePt t="119189" x="7723188" y="4827588"/>
          <p14:tracePt t="119193" x="7731125" y="4835525"/>
          <p14:tracePt t="119201" x="7731125" y="4860925"/>
          <p14:tracePt t="119209" x="7731125" y="4868863"/>
          <p14:tracePt t="119217" x="7740650" y="4886325"/>
          <p14:tracePt t="119225" x="7740650" y="4894263"/>
          <p14:tracePt t="119233" x="7740650" y="4911725"/>
          <p14:tracePt t="119241" x="7748588" y="4919663"/>
          <p14:tracePt t="119249" x="7748588" y="4929188"/>
          <p14:tracePt t="119257" x="7748588" y="4946650"/>
          <p14:tracePt t="119281" x="7756525" y="4954588"/>
          <p14:tracePt t="119288" x="7766050" y="4962525"/>
          <p14:tracePt t="119313" x="7773988" y="4962525"/>
          <p14:tracePt t="119329" x="7773988" y="4954588"/>
          <p14:tracePt t="119338" x="7773988" y="4929188"/>
          <p14:tracePt t="119345" x="7781925" y="4919663"/>
          <p14:tracePt t="119354" x="7781925" y="4911725"/>
          <p14:tracePt t="119409" x="7791450" y="4911725"/>
          <p14:tracePt t="119426" x="7807325" y="4937125"/>
          <p14:tracePt t="119434" x="7824788" y="4954588"/>
          <p14:tracePt t="119442" x="7824788" y="4962525"/>
          <p14:tracePt t="119450" x="7842250" y="4979988"/>
          <p14:tracePt t="119458" x="7842250" y="4987925"/>
          <p14:tracePt t="119466" x="7859713" y="5005388"/>
          <p14:tracePt t="119475" x="7867650" y="5022850"/>
          <p14:tracePt t="119482" x="7875588" y="5022850"/>
          <p14:tracePt t="119492" x="7885113" y="5030788"/>
          <p14:tracePt t="119498" x="7885113" y="5038725"/>
          <p14:tracePt t="119578" x="7875588" y="5038725"/>
          <p14:tracePt t="119587" x="7859713" y="5038725"/>
          <p14:tracePt t="119595" x="7832725" y="5022850"/>
          <p14:tracePt t="119605" x="7799388" y="5005388"/>
          <p14:tracePt t="119610" x="7766050" y="4979988"/>
          <p14:tracePt t="119618" x="7723188" y="4954588"/>
          <p14:tracePt t="119625" x="7688263" y="4937125"/>
          <p14:tracePt t="119633" x="7646988" y="4919663"/>
          <p14:tracePt t="119641" x="7621588" y="4919663"/>
          <p14:tracePt t="119649" x="7604125" y="4911725"/>
          <p14:tracePt t="119657" x="7596188" y="4903788"/>
          <p14:tracePt t="119697" x="7578725" y="4911725"/>
          <p14:tracePt t="119705" x="7570788" y="4919663"/>
          <p14:tracePt t="119714" x="7561263" y="4929188"/>
          <p14:tracePt t="119722" x="7553325" y="4937125"/>
          <p14:tracePt t="119739" x="7545388" y="4946650"/>
          <p14:tracePt t="119745" x="7535863" y="4954588"/>
          <p14:tracePt t="119761" x="7535863" y="4962525"/>
          <p14:tracePt t="119771" x="7535863" y="4972050"/>
          <p14:tracePt t="119778" x="7527925" y="4979988"/>
          <p14:tracePt t="119876" x="7535863" y="4972050"/>
          <p14:tracePt t="119884" x="7535863" y="4946650"/>
          <p14:tracePt t="119892" x="7553325" y="4937125"/>
          <p14:tracePt t="119899" x="7561263" y="4903788"/>
          <p14:tracePt t="119907" x="7561263" y="4860925"/>
          <p14:tracePt t="119913" x="7570788" y="4835525"/>
          <p14:tracePt t="119923" x="7578725" y="4802188"/>
          <p14:tracePt t="119929" x="7578725" y="4784725"/>
          <p14:tracePt t="119939" x="7578725" y="4749800"/>
          <p14:tracePt t="119945" x="7561263" y="4699000"/>
          <p14:tracePt t="119955" x="7545388" y="4648200"/>
          <p14:tracePt t="119960" x="7518400" y="4597400"/>
          <p14:tracePt t="119974" x="7502525" y="4546600"/>
          <p14:tracePt t="119977" x="7467600" y="4495800"/>
          <p14:tracePt t="119988" x="7426325" y="4445000"/>
          <p14:tracePt t="119993" x="7391400" y="4402138"/>
          <p14:tracePt t="120003" x="7340600" y="4368800"/>
          <p14:tracePt t="120009" x="7289800" y="4333875"/>
          <p14:tracePt t="120017" x="7221538" y="4291013"/>
          <p14:tracePt t="120025" x="7162800" y="4265613"/>
          <p14:tracePt t="120033" x="7094538" y="4240213"/>
          <p14:tracePt t="120041" x="7008813" y="4206875"/>
          <p14:tracePt t="120049" x="6950075" y="4181475"/>
          <p14:tracePt t="120057" x="6881813" y="4164013"/>
          <p14:tracePt t="120065" x="6788150" y="4138613"/>
          <p14:tracePt t="120073" x="6678613" y="4113213"/>
          <p14:tracePt t="120080" x="6559550" y="4105275"/>
          <p14:tracePt t="120089" x="6397625" y="4087813"/>
          <p14:tracePt t="120096" x="6227763" y="4079875"/>
          <p14:tracePt t="120106" x="6091238" y="4079875"/>
          <p14:tracePt t="120112" x="5964238" y="4079875"/>
          <p14:tracePt t="120122" x="5862638" y="4095750"/>
          <p14:tracePt t="120128" x="5786438" y="4121150"/>
          <p14:tracePt t="120138" x="5718175" y="4146550"/>
          <p14:tracePt t="120144" x="5683250" y="4164013"/>
          <p14:tracePt t="120155" x="5649913" y="4189413"/>
          <p14:tracePt t="120161" x="5641975" y="4206875"/>
          <p14:tracePt t="120171" x="5632450" y="4214813"/>
          <p14:tracePt t="120177" x="5632450" y="4240213"/>
          <p14:tracePt t="120187" x="5632450" y="4265613"/>
          <p14:tracePt t="120193" x="5632450" y="4283075"/>
          <p14:tracePt t="120205" x="5632450" y="4291013"/>
          <p14:tracePt t="120279" x="5632450" y="4300538"/>
          <p14:tracePt t="120301" x="5641975" y="4316413"/>
          <p14:tracePt t="120309" x="5641975" y="4325938"/>
          <p14:tracePt t="120325" x="5657850" y="4341813"/>
          <p14:tracePt t="120333" x="5667375" y="4351338"/>
          <p14:tracePt t="120341" x="5692775" y="4359275"/>
          <p14:tracePt t="120349" x="5718175" y="4376738"/>
          <p14:tracePt t="120357" x="5735638" y="4384675"/>
          <p14:tracePt t="120364" x="5776913" y="4402138"/>
          <p14:tracePt t="120372" x="5845175" y="4445000"/>
          <p14:tracePt t="120381" x="5913438" y="4486275"/>
          <p14:tracePt t="120388" x="5989638" y="4538663"/>
          <p14:tracePt t="120397" x="6040438" y="4597400"/>
          <p14:tracePt t="120406" x="6083300" y="4648200"/>
          <p14:tracePt t="120413" x="6116638" y="4708525"/>
          <p14:tracePt t="120422" x="6134100" y="4767263"/>
          <p14:tracePt t="120429" x="6142038" y="4827588"/>
          <p14:tracePt t="120438" x="6151563" y="4894263"/>
          <p14:tracePt t="120445" x="6151563" y="4954588"/>
          <p14:tracePt t="120454" x="6151563" y="4997450"/>
          <p14:tracePt t="120461" x="6126163" y="5064125"/>
          <p14:tracePt t="120470" x="6091238" y="5116513"/>
          <p14:tracePt t="120477" x="6049963" y="5167313"/>
          <p14:tracePt t="120487" x="5997575" y="5218113"/>
          <p14:tracePt t="120493" x="5930900" y="5260975"/>
          <p14:tracePt t="120504" x="5845175" y="5319713"/>
          <p14:tracePt t="120509" x="5743575" y="5362575"/>
          <p14:tracePt t="120517" x="5641975" y="5405438"/>
          <p14:tracePt t="120525" x="5538788" y="5438775"/>
          <p14:tracePt t="120532" x="5437188" y="5472113"/>
          <p14:tracePt t="120541" x="5335588" y="5481638"/>
          <p14:tracePt t="120549" x="5249863" y="5489575"/>
          <p14:tracePt t="120556" x="5199063" y="5489575"/>
          <p14:tracePt t="120565" x="5148263" y="5489575"/>
          <p14:tracePt t="120572" x="5114925" y="5489575"/>
          <p14:tracePt t="120581" x="5072063" y="5489575"/>
          <p14:tracePt t="120589" x="5013325" y="5489575"/>
          <p14:tracePt t="120597" x="4953000" y="5472113"/>
          <p14:tracePt t="120605" x="4902200" y="5464175"/>
          <p14:tracePt t="120613" x="4851400" y="5456238"/>
          <p14:tracePt t="120621" x="4800600" y="5446713"/>
          <p14:tracePt t="120629" x="4749800" y="5446713"/>
          <p14:tracePt t="120638" x="4689475" y="5446713"/>
          <p14:tracePt t="120645" x="4638675" y="5446713"/>
          <p14:tracePt t="120654" x="4545013" y="5446713"/>
          <p14:tracePt t="120661" x="4468813" y="5446713"/>
          <p14:tracePt t="120670" x="4400550" y="5446713"/>
          <p14:tracePt t="120677" x="4341813" y="5446713"/>
          <p14:tracePt t="120686" x="4298950" y="5446713"/>
          <p14:tracePt t="120693" x="4273550" y="5446713"/>
          <p14:tracePt t="120703" x="4256088" y="5446713"/>
          <p14:tracePt t="120708" x="4248150" y="5438775"/>
          <p14:tracePt t="120717" x="4230688" y="5430838"/>
          <p14:tracePt t="120725" x="4230688" y="5421313"/>
          <p14:tracePt t="120733" x="4214813" y="5413375"/>
          <p14:tracePt t="120741" x="4214813" y="5405438"/>
          <p14:tracePt t="120749" x="4214813" y="5395913"/>
          <p14:tracePt t="120757" x="4205288" y="5387975"/>
          <p14:tracePt t="120765" x="4205288" y="5380038"/>
          <p14:tracePt t="120773" x="4205288" y="5370513"/>
          <p14:tracePt t="120781" x="4205288" y="5353050"/>
          <p14:tracePt t="120789" x="4205288" y="5327650"/>
          <p14:tracePt t="120797" x="4205288" y="5302250"/>
          <p14:tracePt t="120805" x="4214813" y="5286375"/>
          <p14:tracePt t="120813" x="4222750" y="5260975"/>
          <p14:tracePt t="120822" x="4230688" y="5218113"/>
          <p14:tracePt t="120829" x="4248150" y="5149850"/>
          <p14:tracePt t="120838" x="4265613" y="5081588"/>
          <p14:tracePt t="120845" x="4281488" y="5005388"/>
          <p14:tracePt t="120856" x="4298950" y="4929188"/>
          <p14:tracePt t="120861" x="4316413" y="4843463"/>
          <p14:tracePt t="120871" x="4324350" y="4749800"/>
          <p14:tracePt t="120888" x="4349750" y="4572000"/>
          <p14:tracePt t="120893" x="4349750" y="4495800"/>
          <p14:tracePt t="120903" x="4349750" y="4402138"/>
          <p14:tracePt t="120909" x="4359275" y="4316413"/>
          <p14:tracePt t="120917" x="4367213" y="4240213"/>
          <p14:tracePt t="120925" x="4384675" y="4146550"/>
          <p14:tracePt t="120933" x="4392613" y="4037013"/>
          <p14:tracePt t="120941" x="4410075" y="3925888"/>
          <p14:tracePt t="120949" x="4425950" y="3781425"/>
          <p14:tracePt t="120958" x="4468813" y="3603625"/>
          <p14:tracePt t="120964" x="4503738" y="3398838"/>
          <p14:tracePt t="120973" x="4562475" y="3211513"/>
          <p14:tracePt t="120981" x="4613275" y="3000375"/>
          <p14:tracePt t="120989" x="4699000" y="2770188"/>
          <p14:tracePt t="120997" x="4783138" y="2532063"/>
          <p14:tracePt t="121005" x="4859338" y="2319338"/>
          <p14:tracePt t="121013" x="4962525" y="2098675"/>
          <p14:tracePt t="121021" x="5046663" y="1903413"/>
          <p14:tracePt t="121029" x="5122863" y="1751013"/>
          <p14:tracePt t="121038" x="5173663" y="1622425"/>
          <p14:tracePt t="121045" x="5233988" y="1530350"/>
          <p14:tracePt t="121055" x="5276850" y="1444625"/>
          <p14:tracePt t="121062" x="5310188" y="1385888"/>
          <p14:tracePt t="121073" x="5327650" y="1333500"/>
          <p14:tracePt t="121078" x="5343525" y="1308100"/>
          <p14:tracePt t="121091" x="5343525" y="1300163"/>
          <p14:tracePt t="121097" x="5353050" y="1282700"/>
          <p14:tracePt t="121109" x="5353050" y="1274763"/>
          <p14:tracePt t="121141" x="5360988" y="1274763"/>
          <p14:tracePt t="121157" x="5360988" y="1266825"/>
          <p14:tracePt t="121166" x="5368925" y="1257300"/>
          <p14:tracePt t="121174" x="5394325" y="1257300"/>
          <p14:tracePt t="121182" x="5411788" y="1257300"/>
          <p14:tracePt t="121189" x="5462588" y="1266825"/>
          <p14:tracePt t="121197" x="5530850" y="1292225"/>
          <p14:tracePt t="121204" x="5624513" y="1333500"/>
          <p14:tracePt t="121212" x="5761038" y="1376363"/>
          <p14:tracePt t="121221" x="5880100" y="1411288"/>
          <p14:tracePt t="121228" x="6065838" y="1477963"/>
          <p14:tracePt t="121238" x="6270625" y="1530350"/>
          <p14:tracePt t="121244" x="6473825" y="1563688"/>
          <p14:tracePt t="121255" x="6704013" y="1622425"/>
          <p14:tracePt t="121261" x="6838950" y="1649413"/>
          <p14:tracePt t="121270" x="6942138" y="1665288"/>
          <p14:tracePt t="121277" x="7018338" y="1674813"/>
          <p14:tracePt t="121288" x="7077075" y="1682750"/>
          <p14:tracePt t="121293" x="7094538" y="1682750"/>
          <p14:tracePt t="121383" x="7102475" y="1690688"/>
          <p14:tracePt t="121392" x="7102475" y="1708150"/>
          <p14:tracePt t="121398" x="7102475" y="1725613"/>
          <p14:tracePt t="121408" x="7102475" y="1758950"/>
          <p14:tracePt t="121415" x="7102475" y="1819275"/>
          <p14:tracePt t="121424" x="7102475" y="1895475"/>
          <p14:tracePt t="121430" x="7102475" y="1997075"/>
          <p14:tracePt t="121439" x="7077075" y="2124075"/>
          <p14:tracePt t="121445" x="7059613" y="2303463"/>
          <p14:tracePt t="121455" x="7018338" y="2549525"/>
          <p14:tracePt t="121461" x="6975475" y="2838450"/>
          <p14:tracePt t="121471" x="6915150" y="3127375"/>
          <p14:tracePt t="121477" x="6856413" y="3424238"/>
          <p14:tracePt t="121488" x="6797675" y="3697288"/>
          <p14:tracePt t="121493" x="6745288" y="3943350"/>
          <p14:tracePt t="121505" x="6704013" y="4164013"/>
          <p14:tracePt t="121509" x="6669088" y="4341813"/>
          <p14:tracePt t="121518" x="6635750" y="4478338"/>
          <p14:tracePt t="121525" x="6626225" y="4597400"/>
          <p14:tracePt t="121534" x="6618288" y="4683125"/>
          <p14:tracePt t="121541" x="6618288" y="4741863"/>
          <p14:tracePt t="121549" x="6618288" y="4802188"/>
          <p14:tracePt t="121557" x="6635750" y="4843463"/>
          <p14:tracePt t="121565" x="6643688" y="4868863"/>
          <p14:tracePt t="121573" x="6661150" y="4894263"/>
          <p14:tracePt t="121581" x="6678613" y="4911725"/>
          <p14:tracePt t="121590" x="6704013" y="4937125"/>
          <p14:tracePt t="121597" x="6719888" y="4962525"/>
          <p14:tracePt t="121605" x="6754813" y="4997450"/>
          <p14:tracePt t="121613" x="6780213" y="5013325"/>
          <p14:tracePt t="121622" x="6823075" y="5048250"/>
          <p14:tracePt t="121629" x="6864350" y="5081588"/>
          <p14:tracePt t="121638" x="6915150" y="5116513"/>
          <p14:tracePt t="121645" x="6967538" y="5149850"/>
          <p14:tracePt t="121654" x="7018338" y="5192713"/>
          <p14:tracePt t="121661" x="7069138" y="5235575"/>
          <p14:tracePt t="121671" x="7112000" y="5276850"/>
          <p14:tracePt t="121677" x="7145338" y="5311775"/>
          <p14:tracePt t="121687" x="7188200" y="5345113"/>
          <p14:tracePt t="121693" x="7213600" y="5370513"/>
          <p14:tracePt t="121703" x="7229475" y="5387975"/>
          <p14:tracePt t="121709" x="7229475" y="5395913"/>
          <p14:tracePt t="121717" x="7256463" y="5413375"/>
          <p14:tracePt t="121733" x="7264400" y="5421313"/>
          <p14:tracePt t="121790" x="7229475" y="5446713"/>
          <p14:tracePt t="121798" x="7188200" y="5456238"/>
          <p14:tracePt t="121807" x="7077075" y="5481638"/>
          <p14:tracePt t="121814" x="6915150" y="5524500"/>
          <p14:tracePt t="121824" x="6618288" y="5600700"/>
          <p14:tracePt t="121831" x="6261100" y="5659438"/>
          <p14:tracePt t="121840" x="5870575" y="5745163"/>
          <p14:tracePt t="121845" x="5472113" y="5788025"/>
          <p14:tracePt t="121855" x="5046663" y="5821363"/>
          <p14:tracePt t="121861" x="4765675" y="5838825"/>
          <p14:tracePt t="121872" x="4537075" y="5838825"/>
          <p14:tracePt t="121877" x="4375150" y="5838825"/>
          <p14:tracePt t="121891" x="4273550" y="5838825"/>
          <p14:tracePt t="121894" x="4265613" y="5829300"/>
          <p14:tracePt t="121906" x="4248150" y="5821363"/>
          <p14:tracePt t="121942" x="4248150" y="5813425"/>
          <p14:tracePt t="121949" x="4248150" y="5803900"/>
          <p14:tracePt t="121990" x="4240213" y="5795963"/>
          <p14:tracePt t="121997" x="4240213" y="5788025"/>
          <p14:tracePt t="122014" x="4240213" y="5778500"/>
          <p14:tracePt t="122022" x="4230688" y="5770563"/>
          <p14:tracePt t="122029" x="4230688" y="5761038"/>
          <p14:tracePt t="122040" x="4222750" y="5753100"/>
          <p14:tracePt t="122046" x="4222750" y="5745163"/>
          <p14:tracePt t="122056" x="4214813" y="5735638"/>
          <p14:tracePt t="122061" x="4214813" y="5727700"/>
          <p14:tracePt t="122071" x="4214813" y="5719763"/>
          <p14:tracePt t="122078" x="4214813" y="5702300"/>
          <p14:tracePt t="122088" x="4205288" y="5694363"/>
          <p14:tracePt t="122094" x="4205288" y="5676900"/>
          <p14:tracePt t="122106" x="4205288" y="5659438"/>
          <p14:tracePt t="122110" x="4205288" y="5634038"/>
          <p14:tracePt t="122122" x="4205288" y="5600700"/>
          <p14:tracePt t="122125" x="4205288" y="5565775"/>
          <p14:tracePt t="122134" x="4214813" y="5540375"/>
          <p14:tracePt t="122142" x="4222750" y="5497513"/>
          <p14:tracePt t="122149" x="4248150" y="5472113"/>
          <p14:tracePt t="122157" x="4281488" y="5421313"/>
          <p14:tracePt t="122166" x="4316413" y="5380038"/>
          <p14:tracePt t="122175" x="4349750" y="5327650"/>
          <p14:tracePt t="122181" x="4392613" y="5286375"/>
          <p14:tracePt t="122191" x="4443413" y="5243513"/>
          <p14:tracePt t="122198" x="4503738" y="5200650"/>
          <p14:tracePt t="122207" x="4579938" y="5157788"/>
          <p14:tracePt t="122214" x="4646613" y="5116513"/>
          <p14:tracePt t="122223" x="4732338" y="5091113"/>
          <p14:tracePt t="122229" x="4818063" y="5073650"/>
          <p14:tracePt t="122239" x="4902200" y="5056188"/>
          <p14:tracePt t="122246" x="5021263" y="5048250"/>
          <p14:tracePt t="122257" x="5106988" y="5048250"/>
          <p14:tracePt t="122261" x="5191125" y="5048250"/>
          <p14:tracePt t="122272" x="5276850" y="5048250"/>
          <p14:tracePt t="122277" x="5386388" y="5056188"/>
          <p14:tracePt t="122286" x="5497513" y="5073650"/>
          <p14:tracePt t="122292" x="5624513" y="5106988"/>
          <p14:tracePt t="122302" x="5743575" y="5132388"/>
          <p14:tracePt t="122308" x="5845175" y="5157788"/>
          <p14:tracePt t="122316" x="5938838" y="5192713"/>
          <p14:tracePt t="122324" x="6032500" y="5200650"/>
          <p14:tracePt t="122332" x="6108700" y="5208588"/>
          <p14:tracePt t="122340" x="6194425" y="5218113"/>
          <p14:tracePt t="122349" x="6261100" y="5226050"/>
          <p14:tracePt t="122356" x="6311900" y="5226050"/>
          <p14:tracePt t="122364" x="6372225" y="5226050"/>
          <p14:tracePt t="122372" x="6423025" y="5218113"/>
          <p14:tracePt t="122381" x="6456363" y="5200650"/>
          <p14:tracePt t="122389" x="6508750" y="5175250"/>
          <p14:tracePt t="122397" x="6559550" y="5141913"/>
          <p14:tracePt t="122404" x="6592888" y="5106988"/>
          <p14:tracePt t="122412" x="6626225" y="5056188"/>
          <p14:tracePt t="122421" x="6669088" y="4997450"/>
          <p14:tracePt t="122429" x="6719888" y="4929188"/>
          <p14:tracePt t="122438" x="6754813" y="4852988"/>
          <p14:tracePt t="122445" x="6780213" y="4792663"/>
          <p14:tracePt t="122455" x="6797675" y="4733925"/>
          <p14:tracePt t="122461" x="6805613" y="4699000"/>
          <p14:tracePt t="122470" x="6805613" y="4657725"/>
          <p14:tracePt t="122477" x="6805613" y="4630738"/>
          <p14:tracePt t="122486" x="6780213" y="4605338"/>
          <p14:tracePt t="122493" x="6754813" y="4572000"/>
          <p14:tracePt t="122504" x="6704013" y="4538663"/>
          <p14:tracePt t="122509" x="6626225" y="4503738"/>
          <p14:tracePt t="122519" x="6534150" y="4452938"/>
          <p14:tracePt t="122525" x="6430963" y="4419600"/>
          <p14:tracePt t="122533" x="6311900" y="4376738"/>
          <p14:tracePt t="122541" x="6184900" y="4325938"/>
          <p14:tracePt t="122549" x="6091238" y="4265613"/>
          <p14:tracePt t="122557" x="6015038" y="4214813"/>
          <p14:tracePt t="122565" x="5956300" y="4164013"/>
          <p14:tracePt t="122573" x="5913438" y="4105275"/>
          <p14:tracePt t="122581" x="5888038" y="4070350"/>
          <p14:tracePt t="122588" x="5880100" y="4011613"/>
          <p14:tracePt t="122597" x="5880100" y="3951288"/>
          <p14:tracePt t="122605" x="5880100" y="3908425"/>
          <p14:tracePt t="122613" x="5888038" y="3849688"/>
          <p14:tracePt t="122621" x="5895975" y="3781425"/>
          <p14:tracePt t="122629" x="5905500" y="3705225"/>
          <p14:tracePt t="122637" x="5905500" y="3629025"/>
          <p14:tracePt t="122645" x="5905500" y="3535363"/>
          <p14:tracePt t="122654" x="5905500" y="3433763"/>
          <p14:tracePt t="122661" x="5905500" y="3340100"/>
          <p14:tracePt t="122670" x="5905500" y="3246438"/>
          <p14:tracePt t="122677" x="5905500" y="3152775"/>
          <p14:tracePt t="122686" x="5905500" y="3076575"/>
          <p14:tracePt t="122693" x="5905500" y="3000375"/>
          <p14:tracePt t="122703" x="5905500" y="2914650"/>
          <p14:tracePt t="122709" x="5905500" y="2838450"/>
          <p14:tracePt t="122717" x="5913438" y="2770188"/>
          <p14:tracePt t="122725" x="5930900" y="2711450"/>
          <p14:tracePt t="122733" x="5956300" y="2643188"/>
          <p14:tracePt t="122741" x="5989638" y="2582863"/>
          <p14:tracePt t="122749" x="6024563" y="2532063"/>
          <p14:tracePt t="122757" x="6057900" y="2489200"/>
          <p14:tracePt t="122765" x="6091238" y="2463800"/>
          <p14:tracePt t="122773" x="6116638" y="2430463"/>
          <p14:tracePt t="122781" x="6151563" y="2413000"/>
          <p14:tracePt t="122789" x="6202363" y="2387600"/>
          <p14:tracePt t="122797" x="6253163" y="2362200"/>
          <p14:tracePt t="122805" x="6321425" y="2328863"/>
          <p14:tracePt t="122813" x="6389688" y="2319338"/>
          <p14:tracePt t="122822" x="6456363" y="2311400"/>
          <p14:tracePt t="122829" x="6534150" y="2293938"/>
          <p14:tracePt t="122840" x="6592888" y="2286000"/>
          <p14:tracePt t="122845" x="6643688" y="2278063"/>
          <p14:tracePt t="122854" x="6704013" y="2268538"/>
          <p14:tracePt t="122862" x="6770688" y="2268538"/>
          <p14:tracePt t="122870" x="6856413" y="2268538"/>
          <p14:tracePt t="122877" x="6932613" y="2268538"/>
          <p14:tracePt t="122886" x="7000875" y="2268538"/>
          <p14:tracePt t="122893" x="7043738" y="2268538"/>
          <p14:tracePt t="122903" x="7094538" y="2268538"/>
          <p14:tracePt t="122921" x="7162800" y="2268538"/>
          <p14:tracePt t="122925" x="7213600" y="2268538"/>
          <p14:tracePt t="122934" x="7264400" y="2268538"/>
          <p14:tracePt t="122941" x="7307263" y="2268538"/>
          <p14:tracePt t="122949" x="7340600" y="2268538"/>
          <p14:tracePt t="122959" x="7383463" y="2268538"/>
          <p14:tracePt t="122965" x="7408863" y="2268538"/>
          <p14:tracePt t="122973" x="7416800" y="2268538"/>
          <p14:tracePt t="122981" x="7426325" y="2278063"/>
          <p14:tracePt t="122988" x="7434263" y="2278063"/>
          <p14:tracePt t="123061" x="7442200" y="2278063"/>
          <p14:tracePt t="123077" x="7451725" y="2278063"/>
          <p14:tracePt t="123086" x="7477125" y="2278063"/>
          <p14:tracePt t="123094" x="7493000" y="2286000"/>
          <p14:tracePt t="123104" x="7510463" y="2286000"/>
          <p14:tracePt t="123109" x="7518400" y="2293938"/>
          <p14:tracePt t="123120" x="7527925" y="2293938"/>
          <p14:tracePt t="123126" x="7545388" y="2293938"/>
          <p14:tracePt t="123141" x="7553325" y="2293938"/>
          <p14:tracePt t="123353" x="7545388" y="2293938"/>
          <p14:tracePt t="123360" x="7535863" y="2293938"/>
          <p14:tracePt t="123370" x="7518400" y="2293938"/>
          <p14:tracePt t="123385" x="7510463" y="2293938"/>
          <p14:tracePt t="123401" x="7502525" y="2293938"/>
          <p14:tracePt t="123408" x="7493000" y="2303463"/>
          <p14:tracePt t="123417" x="7467600" y="2319338"/>
          <p14:tracePt t="123425" x="7451725" y="2336800"/>
          <p14:tracePt t="123434" x="7434263" y="2371725"/>
          <p14:tracePt t="123440" x="7416800" y="2387600"/>
          <p14:tracePt t="123449" x="7373938" y="2430463"/>
          <p14:tracePt t="123457" x="7323138" y="2506663"/>
          <p14:tracePt t="123465" x="7246938" y="2592388"/>
          <p14:tracePt t="123473" x="7162800" y="2701925"/>
          <p14:tracePt t="123481" x="7077075" y="2820988"/>
          <p14:tracePt t="123488" x="6967538" y="2965450"/>
          <p14:tracePt t="123497" x="6873875" y="3094038"/>
          <p14:tracePt t="123504" x="6780213" y="3211513"/>
          <p14:tracePt t="123513" x="6686550" y="3314700"/>
          <p14:tracePt t="123521" x="6610350" y="3416300"/>
          <p14:tracePt t="123529" x="6524625" y="3517900"/>
          <p14:tracePt t="123538" x="6473825" y="3611563"/>
          <p14:tracePt t="123545" x="6415088" y="3687763"/>
          <p14:tracePt t="123555" x="6346825" y="3773488"/>
          <p14:tracePt t="123561" x="6296025" y="3841750"/>
          <p14:tracePt t="123570" x="6253163" y="3908425"/>
          <p14:tracePt t="123577" x="6219825" y="3943350"/>
          <p14:tracePt t="123587" x="6194425" y="3976688"/>
          <p14:tracePt t="123593" x="6184900" y="3986213"/>
          <p14:tracePt t="123603" x="6184900" y="3994150"/>
          <p14:tracePt t="123658" x="6176963" y="4002088"/>
          <p14:tracePt t="123666" x="6176963" y="4011613"/>
          <p14:tracePt t="123673" x="6159500" y="4019550"/>
          <p14:tracePt t="123682" x="6134100" y="4027488"/>
          <p14:tracePt t="123691" x="6116638" y="4044950"/>
          <p14:tracePt t="123698" x="6083300" y="4062413"/>
          <p14:tracePt t="123707" x="6032500" y="4087813"/>
          <p14:tracePt t="123713" x="5981700" y="4121150"/>
          <p14:tracePt t="123722" x="5921375" y="4156075"/>
          <p14:tracePt t="123729" x="5845175" y="4197350"/>
          <p14:tracePt t="123738" x="5794375" y="4232275"/>
          <p14:tracePt t="123745" x="5735638" y="4265613"/>
          <p14:tracePt t="123754" x="5683250" y="4291013"/>
          <p14:tracePt t="123761" x="5641975" y="4316413"/>
          <p14:tracePt t="123770" x="5632450" y="4325938"/>
          <p14:tracePt t="123777" x="5624513" y="4333875"/>
          <p14:tracePt t="123834" x="5624513" y="4308475"/>
          <p14:tracePt t="123850" x="5624513" y="4291013"/>
          <p14:tracePt t="123858" x="5624513" y="4265613"/>
          <p14:tracePt t="123866" x="5624513" y="4232275"/>
          <p14:tracePt t="123874" x="5632450" y="4197350"/>
          <p14:tracePt t="123889" x="5667375" y="4121150"/>
          <p14:tracePt t="123897" x="5675313" y="4087813"/>
          <p14:tracePt t="123905" x="5692775" y="4044950"/>
          <p14:tracePt t="123913" x="5708650" y="4002088"/>
          <p14:tracePt t="123921" x="5726113" y="3960813"/>
          <p14:tracePt t="123929" x="5751513" y="3917950"/>
          <p14:tracePt t="123938" x="5761038" y="3892550"/>
          <p14:tracePt t="123944" x="5776913" y="3875088"/>
          <p14:tracePt t="123954" x="5786438" y="3857625"/>
          <p14:tracePt t="123962" x="5802313" y="3816350"/>
          <p14:tracePt t="123971" x="5819775" y="3773488"/>
          <p14:tracePt t="123977" x="5845175" y="3722688"/>
          <p14:tracePt t="123987" x="5862638" y="3671888"/>
          <p14:tracePt t="123992" x="5880100" y="3636963"/>
          <p14:tracePt t="124004" x="5888038" y="3636963"/>
          <p14:tracePt t="124009" x="5888038" y="3629025"/>
          <p14:tracePt t="124020" x="5888038" y="3619500"/>
          <p14:tracePt t="124025" x="5862638" y="3611563"/>
          <p14:tracePt t="124033" x="5726113" y="3662363"/>
          <p14:tracePt t="124041" x="5513388" y="3832225"/>
          <p14:tracePt t="124049" x="5343525" y="4121150"/>
          <p14:tracePt t="124057" x="4902200" y="4445000"/>
          <p14:tracePt t="124065" x="4400550" y="4741863"/>
          <p14:tracePt t="124073" x="3959225" y="4954588"/>
          <p14:tracePt t="124081" x="3500438" y="5056188"/>
          <p14:tracePt t="124089" x="3109913" y="5167313"/>
          <p14:tracePt t="124097" x="2778125" y="5218113"/>
          <p14:tracePt t="124104" x="2625725" y="5235575"/>
          <p14:tracePt t="124113" x="2616200" y="5243513"/>
          <p14:tracePt t="124210" x="2625725" y="5243513"/>
          <p14:tracePt t="124219" x="2641600" y="5260975"/>
          <p14:tracePt t="124225" x="2676525" y="5276850"/>
          <p14:tracePt t="124241" x="2701925" y="5286375"/>
          <p14:tracePt t="124249" x="2727325" y="5302250"/>
          <p14:tracePt t="124257" x="2752725" y="5311775"/>
          <p14:tracePt t="124265" x="2795588" y="5327650"/>
          <p14:tracePt t="124273" x="2846388" y="5337175"/>
          <p14:tracePt t="124281" x="2914650" y="5337175"/>
          <p14:tracePt t="124289" x="2982913" y="5319713"/>
          <p14:tracePt t="124297" x="3135313" y="5276850"/>
          <p14:tracePt t="124305" x="3406775" y="5183188"/>
          <p14:tracePt t="124313" x="3713163" y="5081588"/>
          <p14:tracePt t="124322" x="4044950" y="4954588"/>
          <p14:tracePt t="124329" x="4349750" y="4852988"/>
          <p14:tracePt t="124337" x="4646613" y="4759325"/>
          <p14:tracePt t="124345" x="4902200" y="4673600"/>
          <p14:tracePt t="124354" x="5122863" y="4579938"/>
          <p14:tracePt t="124361" x="5276850" y="4513263"/>
          <p14:tracePt t="124371" x="5411788" y="4427538"/>
          <p14:tracePt t="124377" x="5505450" y="4351338"/>
          <p14:tracePt t="124387" x="5649913" y="4257675"/>
          <p14:tracePt t="124393" x="5751513" y="4171950"/>
          <p14:tracePt t="124403" x="5845175" y="4070350"/>
          <p14:tracePt t="124409" x="5921375" y="3986213"/>
          <p14:tracePt t="124417" x="6007100" y="3883025"/>
          <p14:tracePt t="124425" x="6091238" y="3806825"/>
          <p14:tracePt t="124433" x="6176963" y="3730625"/>
          <p14:tracePt t="124441" x="6261100" y="3671888"/>
          <p14:tracePt t="124448" x="6338888" y="3611563"/>
          <p14:tracePt t="124456" x="6415088" y="3568700"/>
          <p14:tracePt t="124464" x="6491288" y="3517900"/>
          <p14:tracePt t="124472" x="6559550" y="3484563"/>
          <p14:tracePt t="124480" x="6610350" y="3449638"/>
          <p14:tracePt t="124504" x="6618288" y="3441700"/>
          <p14:tracePt t="124636" x="6635750" y="3433763"/>
          <p14:tracePt t="124644" x="6643688" y="3424238"/>
          <p14:tracePt t="124651" x="6653213" y="3416300"/>
          <p14:tracePt t="124659" x="6661150" y="3408363"/>
          <p14:tracePt t="124859" x="6653213" y="3416300"/>
          <p14:tracePt t="124866" x="6626225" y="3449638"/>
          <p14:tracePt t="124873" x="6584950" y="3492500"/>
          <p14:tracePt t="124881" x="6550025" y="3527425"/>
          <p14:tracePt t="124903" x="6516688" y="3568700"/>
          <p14:tracePt t="124905" x="6499225" y="3568700"/>
          <p14:tracePt t="124913" x="6456363" y="3586163"/>
          <p14:tracePt t="124921" x="6440488" y="3594100"/>
          <p14:tracePt t="124929" x="6415088" y="3594100"/>
          <p14:tracePt t="124937" x="6380163" y="3594100"/>
          <p14:tracePt t="124945" x="6354763" y="3594100"/>
          <p14:tracePt t="124955" x="6346825" y="3603625"/>
          <p14:tracePt t="124960" x="6311900" y="3611563"/>
          <p14:tracePt t="124971" x="6303963" y="3619500"/>
          <p14:tracePt t="124977" x="6296025" y="3619500"/>
          <p14:tracePt t="124987" x="6286500" y="3629025"/>
          <p14:tracePt t="124993" x="6253163" y="3636963"/>
          <p14:tracePt t="125003" x="6227763" y="3636963"/>
          <p14:tracePt t="125008" x="6202363" y="3636963"/>
          <p14:tracePt t="125020" x="6167438" y="3646488"/>
          <p14:tracePt t="125026" x="6142038" y="3654425"/>
          <p14:tracePt t="125034" x="6100763" y="3671888"/>
          <p14:tracePt t="125043" x="6065838" y="3687763"/>
          <p14:tracePt t="125051" x="6032500" y="3697288"/>
          <p14:tracePt t="125058" x="5997575" y="3713163"/>
          <p14:tracePt t="125066" x="5956300" y="3722688"/>
          <p14:tracePt t="125075" x="5930900" y="3730625"/>
          <p14:tracePt t="125082" x="5921375" y="3730625"/>
          <p14:tracePt t="125091" x="5913438" y="3738563"/>
          <p14:tracePt t="125129" x="5905500" y="3738563"/>
          <p14:tracePt t="125146" x="5895975" y="3738563"/>
          <p14:tracePt t="125154" x="5888038" y="3738563"/>
          <p14:tracePt t="125161" x="5870575" y="3738563"/>
          <p14:tracePt t="125171" x="5845175" y="3738563"/>
          <p14:tracePt t="125178" x="5827713" y="3738563"/>
          <p14:tracePt t="125187" x="5819775" y="3738563"/>
          <p14:tracePt t="125193" x="5802313" y="3738563"/>
          <p14:tracePt t="125204" x="5776913" y="3738563"/>
          <p14:tracePt t="125210" x="5768975" y="3730625"/>
          <p14:tracePt t="125226" x="5761038" y="3730625"/>
          <p14:tracePt t="125237" x="5751513" y="3730625"/>
          <p14:tracePt t="125241" x="5743575" y="3730625"/>
          <p14:tracePt t="125387" x="5735638" y="3730625"/>
          <p14:tracePt t="125403" x="5726113" y="3730625"/>
          <p14:tracePt t="125420" x="5718175" y="3730625"/>
          <p14:tracePt t="125437" x="5708650" y="3738563"/>
          <p14:tracePt t="125452" x="5692775" y="3748088"/>
          <p14:tracePt t="125467" x="5675313" y="3748088"/>
          <p14:tracePt t="125482" x="5667375" y="3756025"/>
          <p14:tracePt t="125491" x="5657850" y="3763963"/>
          <p14:tracePt t="125507" x="5641975" y="3763963"/>
          <p14:tracePt t="125514" x="5624513" y="3763963"/>
          <p14:tracePt t="125529" x="5607050" y="3763963"/>
          <p14:tracePt t="125537" x="5599113" y="3763963"/>
          <p14:tracePt t="125545" x="5565775" y="3763963"/>
          <p14:tracePt t="125553" x="5522913" y="3756025"/>
          <p14:tracePt t="125560" x="5505450" y="3756025"/>
          <p14:tracePt t="125570" x="5480050" y="3730625"/>
          <p14:tracePt t="125576" x="5454650" y="3713163"/>
          <p14:tracePt t="125586" x="5446713" y="3697288"/>
          <p14:tracePt t="125592" x="5429250" y="3654425"/>
          <p14:tracePt t="125603" x="5411788" y="3619500"/>
          <p14:tracePt t="125609" x="5411788" y="3594100"/>
          <p14:tracePt t="125620" x="5403850" y="3560763"/>
          <p14:tracePt t="125625" x="5403850" y="3527425"/>
          <p14:tracePt t="125633" x="5403850" y="3509963"/>
          <p14:tracePt t="125641" x="5411788" y="3475038"/>
          <p14:tracePt t="125649" x="5446713" y="3441700"/>
          <p14:tracePt t="125656" x="5487988" y="3398838"/>
          <p14:tracePt t="125665" x="5556250" y="3348038"/>
          <p14:tracePt t="125673" x="5641975" y="3305175"/>
          <p14:tracePt t="125681" x="5726113" y="3279775"/>
          <p14:tracePt t="125689" x="5819775" y="3246438"/>
          <p14:tracePt t="125696" x="5913438" y="3228975"/>
          <p14:tracePt t="125705" x="5989638" y="3221038"/>
          <p14:tracePt t="125713" x="6057900" y="3221038"/>
          <p14:tracePt t="125720" x="6065838" y="3221038"/>
          <p14:tracePt t="125730" x="6091238" y="3238500"/>
          <p14:tracePt t="125737" x="6091238" y="3254375"/>
          <p14:tracePt t="125744" x="6091238" y="3289300"/>
          <p14:tracePt t="125755" x="6091238" y="3340100"/>
          <p14:tracePt t="125761" x="6091238" y="3398838"/>
          <p14:tracePt t="125770" x="6091238" y="3449638"/>
          <p14:tracePt t="125777" x="6091238" y="3517900"/>
          <p14:tracePt t="125787" x="6083300" y="3568700"/>
          <p14:tracePt t="125793" x="6065838" y="3619500"/>
          <p14:tracePt t="125803" x="6057900" y="3646488"/>
          <p14:tracePt t="125809" x="6049963" y="3654425"/>
          <p14:tracePt t="125850" x="6032500" y="3654425"/>
          <p14:tracePt t="125857" x="6015038" y="3636963"/>
          <p14:tracePt t="125865" x="6007100" y="3619500"/>
          <p14:tracePt t="125887" x="5997575" y="3594100"/>
          <p14:tracePt t="125889" x="5981700" y="3568700"/>
          <p14:tracePt t="125907" x="5981700" y="3552825"/>
          <p14:tracePt t="125914" x="5981700" y="3543300"/>
          <p14:tracePt t="125922" x="5972175" y="3535363"/>
          <p14:tracePt t="125930" x="5972175" y="3527425"/>
          <p14:tracePt t="125945" x="5972175" y="3517900"/>
          <p14:tracePt t="126010" x="5964238" y="3517900"/>
          <p14:tracePt t="126026" x="5964238" y="3509963"/>
          <p14:tracePt t="126035" x="5956300" y="3492500"/>
          <p14:tracePt t="126050" x="5946775" y="3484563"/>
          <p14:tracePt t="126058" x="5946775" y="3475038"/>
          <p14:tracePt t="126066" x="5938838" y="3449638"/>
          <p14:tracePt t="126073" x="5930900" y="3433763"/>
          <p14:tracePt t="126082" x="5921375" y="3408363"/>
          <p14:tracePt t="126098" x="5913438" y="3382963"/>
          <p14:tracePt t="126107" x="5913438" y="3355975"/>
          <p14:tracePt t="126114" x="5913438" y="3330575"/>
          <p14:tracePt t="126123" x="5913438" y="3297238"/>
          <p14:tracePt t="126130" x="5913438" y="3246438"/>
          <p14:tracePt t="126140" x="5930900" y="3186113"/>
          <p14:tracePt t="126146" x="5946775" y="3119438"/>
          <p14:tracePt t="126156" x="5981700" y="3059113"/>
          <p14:tracePt t="126162" x="6015038" y="2982913"/>
          <p14:tracePt t="126171" x="6065838" y="2906713"/>
          <p14:tracePt t="126178" x="6108700" y="2820988"/>
          <p14:tracePt t="126187" x="6159500" y="2727325"/>
          <p14:tracePt t="126194" x="6227763" y="2617788"/>
          <p14:tracePt t="126204" x="6296025" y="2516188"/>
          <p14:tracePt t="126210" x="6372225" y="2422525"/>
          <p14:tracePt t="126222" x="6456363" y="2319338"/>
          <p14:tracePt t="126225" x="6550025" y="2192338"/>
          <p14:tracePt t="126236" x="6669088" y="2065338"/>
          <p14:tracePt t="126242" x="6797675" y="1954213"/>
          <p14:tracePt t="126251" x="6950075" y="1809750"/>
          <p14:tracePt t="126260" x="7119938" y="1682750"/>
          <p14:tracePt t="126266" x="7281863" y="1555750"/>
          <p14:tracePt t="126275" x="7467600" y="1436688"/>
          <p14:tracePt t="126281" x="7672388" y="1300163"/>
          <p14:tracePt t="126289" x="7859713" y="1198563"/>
          <p14:tracePt t="126297" x="7994650" y="1087438"/>
          <p14:tracePt t="126305" x="8113713" y="1019175"/>
          <p14:tracePt t="126313" x="8199438" y="960438"/>
          <p14:tracePt t="126321" x="8250238" y="917575"/>
          <p14:tracePt t="126329" x="8291513" y="866775"/>
          <p14:tracePt t="126338" x="8343900" y="815975"/>
          <p14:tracePt t="126345" x="8385175" y="773113"/>
          <p14:tracePt t="126354" x="8428038" y="739775"/>
          <p14:tracePt t="126361" x="8462963" y="704850"/>
          <p14:tracePt t="126370" x="8488363" y="688975"/>
          <p14:tracePt t="126377" x="8513763" y="663575"/>
          <p14:tracePt t="126386" x="8529638" y="646113"/>
          <p14:tracePt t="126393" x="8539163" y="628650"/>
          <p14:tracePt t="126403" x="8555038" y="628650"/>
          <p14:tracePt t="126409" x="8580438" y="611188"/>
          <p14:tracePt t="126429" x="8605838" y="595313"/>
          <p14:tracePt t="126437" x="8623300" y="577850"/>
          <p14:tracePt t="126445" x="8658225" y="560388"/>
          <p14:tracePt t="126454" x="8674100" y="560388"/>
          <p14:tracePt t="126461" x="8699500" y="552450"/>
          <p14:tracePt t="126470" x="8709025" y="544513"/>
          <p14:tracePt t="126477" x="8716963" y="534988"/>
          <p14:tracePt t="126486" x="8724900" y="534988"/>
          <p14:tracePt t="126493" x="8734425" y="534988"/>
          <p14:tracePt t="126502" x="8742363" y="534988"/>
          <p14:tracePt t="126509" x="8750300" y="544513"/>
          <p14:tracePt t="126519" x="8759825" y="569913"/>
          <p14:tracePt t="126525" x="8767763" y="595313"/>
          <p14:tracePt t="126535" x="8767763" y="611188"/>
          <p14:tracePt t="126541" x="8777288" y="636588"/>
          <p14:tracePt t="126549" x="8785225" y="671513"/>
          <p14:tracePt t="126557" x="8785225" y="722313"/>
          <p14:tracePt t="126565" x="8785225" y="765175"/>
          <p14:tracePt t="126573" x="8793163" y="841375"/>
          <p14:tracePt t="126581" x="8793163" y="909638"/>
          <p14:tracePt t="126589" x="8793163" y="960438"/>
          <p14:tracePt t="126597" x="8793163" y="1019175"/>
          <p14:tracePt t="126605" x="8793163" y="1087438"/>
          <p14:tracePt t="126612" x="8793163" y="1155700"/>
          <p14:tracePt t="126620" x="8793163" y="1249363"/>
          <p14:tracePt t="126628" x="8777288" y="1343025"/>
          <p14:tracePt t="126636" x="8750300" y="1419225"/>
          <p14:tracePt t="126644" x="8724900" y="1512888"/>
          <p14:tracePt t="126654" x="8683625" y="1597025"/>
          <p14:tracePt t="126660" x="8648700" y="1690688"/>
          <p14:tracePt t="126670" x="8623300" y="1776413"/>
          <p14:tracePt t="126677" x="8572500" y="1860550"/>
          <p14:tracePt t="126686" x="8539163" y="1928813"/>
          <p14:tracePt t="126693" x="8504238" y="1979613"/>
          <p14:tracePt t="126703" x="8462963" y="2030413"/>
          <p14:tracePt t="126709" x="8428038" y="2073275"/>
          <p14:tracePt t="126720" x="8394700" y="2116138"/>
          <p14:tracePt t="126725" x="8351838" y="2159000"/>
          <p14:tracePt t="126733" x="8308975" y="2200275"/>
          <p14:tracePt t="126741" x="8258175" y="2243138"/>
          <p14:tracePt t="126750" x="8199438" y="2286000"/>
          <p14:tracePt t="126757" x="8139113" y="2328863"/>
          <p14:tracePt t="126764" x="8070850" y="2379663"/>
          <p14:tracePt t="126772" x="8012113" y="2413000"/>
          <p14:tracePt t="126781" x="7951788" y="2438400"/>
          <p14:tracePt t="126789" x="7893050" y="2463800"/>
          <p14:tracePt t="126797" x="7816850" y="2489200"/>
          <p14:tracePt t="126805" x="7756525" y="2506663"/>
          <p14:tracePt t="126813" x="7697788" y="2524125"/>
          <p14:tracePt t="126821" x="7646988" y="2541588"/>
          <p14:tracePt t="126829" x="7596188" y="2549525"/>
          <p14:tracePt t="126837" x="7545388" y="2557463"/>
          <p14:tracePt t="126845" x="7485063" y="2566988"/>
          <p14:tracePt t="126853" x="7442200" y="2574925"/>
          <p14:tracePt t="126861" x="7383463" y="2582863"/>
          <p14:tracePt t="126870" x="7332663" y="2600325"/>
          <p14:tracePt t="126877" x="7297738" y="2608263"/>
          <p14:tracePt t="126886" x="7256463" y="2608263"/>
          <p14:tracePt t="126893" x="7229475" y="2625725"/>
          <p14:tracePt t="126902" x="7204075" y="2643188"/>
          <p14:tracePt t="126909" x="7196138" y="2643188"/>
          <p14:tracePt t="126919" x="7178675" y="2660650"/>
          <p14:tracePt t="126925" x="7145338" y="2693988"/>
          <p14:tracePt t="126934" x="7112000" y="2711450"/>
          <p14:tracePt t="126941" x="7069138" y="2752725"/>
          <p14:tracePt t="126957" x="7008813" y="2778125"/>
          <p14:tracePt t="126966" x="6967538" y="2805113"/>
          <p14:tracePt t="126976" x="6915150" y="2838450"/>
          <p14:tracePt t="126982" x="6864350" y="2871788"/>
          <p14:tracePt t="126992" x="6823075" y="2897188"/>
          <p14:tracePt t="126998" x="6788150" y="2914650"/>
          <p14:tracePt t="127007" x="6780213" y="2932113"/>
          <p14:tracePt t="127013" x="6762750" y="2949575"/>
          <p14:tracePt t="127022" x="6745288" y="2957513"/>
          <p14:tracePt t="127029" x="6745288" y="2974975"/>
          <p14:tracePt t="127038" x="6729413" y="2990850"/>
          <p14:tracePt t="127045" x="6711950" y="3008313"/>
          <p14:tracePt t="127055" x="6694488" y="3025775"/>
          <p14:tracePt t="127061" x="6678613" y="3033713"/>
          <p14:tracePt t="127071" x="6653213" y="3067050"/>
          <p14:tracePt t="127077" x="6626225" y="3076575"/>
          <p14:tracePt t="127087" x="6592888" y="3109913"/>
          <p14:tracePt t="127093" x="6575425" y="3127375"/>
          <p14:tracePt t="127103" x="6534150" y="3160713"/>
          <p14:tracePt t="127109" x="6491288" y="3186113"/>
          <p14:tracePt t="127119" x="6448425" y="3211513"/>
          <p14:tracePt t="127125" x="6430963" y="3228975"/>
          <p14:tracePt t="127133" x="6405563" y="3254375"/>
          <p14:tracePt t="127141" x="6372225" y="3271838"/>
          <p14:tracePt t="127150" x="6372225" y="3279775"/>
          <p14:tracePt t="127157" x="6346825" y="3289300"/>
          <p14:tracePt t="127165" x="6338888" y="3297238"/>
          <p14:tracePt t="127173" x="6321425" y="3305175"/>
          <p14:tracePt t="127181" x="6303963" y="3322638"/>
          <p14:tracePt t="127197" x="6286500" y="3330575"/>
          <p14:tracePt t="127213" x="6278563" y="3340100"/>
          <p14:tracePt t="127221" x="6278563" y="3348038"/>
          <p14:tracePt t="127229" x="6270625" y="3355975"/>
          <p14:tracePt t="127375" x="6270625" y="3365500"/>
          <p14:tracePt t="127391" x="6270625" y="3382963"/>
          <p14:tracePt t="127407" x="6278563" y="3390900"/>
          <p14:tracePt t="127414" x="6286500" y="3398838"/>
          <p14:tracePt t="127423" x="6296025" y="3416300"/>
          <p14:tracePt t="127429" x="6303963" y="3424238"/>
          <p14:tracePt t="127439" x="6311900" y="3441700"/>
          <p14:tracePt t="127445" x="6321425" y="3441700"/>
          <p14:tracePt t="127455" x="6321425" y="3449638"/>
          <p14:tracePt t="127461" x="6321425" y="3459163"/>
          <p14:tracePt t="127470" x="6329363" y="3475038"/>
          <p14:tracePt t="127478" x="6338888" y="3475038"/>
          <p14:tracePt t="127487" x="6338888" y="3484563"/>
          <p14:tracePt t="127510" x="6338888" y="3502025"/>
          <p14:tracePt t="127520" x="6338888" y="3517900"/>
          <p14:tracePt t="127536" x="6338888" y="3527425"/>
          <p14:tracePt t="127773" x="6329363" y="3527425"/>
          <p14:tracePt t="127789" x="6321425" y="3527425"/>
          <p14:tracePt t="127797" x="6311900" y="3535363"/>
          <p14:tracePt t="127813" x="6303963" y="3535363"/>
          <p14:tracePt t="127821" x="6296025" y="3535363"/>
          <p14:tracePt t="127829" x="6286500" y="3535363"/>
          <p14:tracePt t="127837" x="6270625" y="3560763"/>
          <p14:tracePt t="127854" x="6253163" y="3578225"/>
          <p14:tracePt t="127870" x="6245225" y="3578225"/>
          <p14:tracePt t="127876" x="6235700" y="3586163"/>
          <p14:tracePt t="127903" x="6202363" y="3603625"/>
          <p14:tracePt t="127908" x="6194425" y="3619500"/>
          <p14:tracePt t="127918" x="6184900" y="3629025"/>
          <p14:tracePt t="127936" x="6167438" y="3629025"/>
          <p14:tracePt t="127941" x="6167438" y="3636963"/>
          <p14:tracePt t="127953" x="6159500" y="3646488"/>
          <p14:tracePt t="127981" x="6151563" y="3654425"/>
          <p14:tracePt t="127988" x="6142038" y="3662363"/>
          <p14:tracePt t="127996" x="6142038" y="3671888"/>
          <p14:tracePt t="128005" x="6126163" y="3671888"/>
          <p14:tracePt t="128013" x="6116638" y="3679825"/>
          <p14:tracePt t="128020" x="6100763" y="3687763"/>
          <p14:tracePt t="128029" x="6075363" y="3705225"/>
          <p14:tracePt t="128037" x="6057900" y="3713163"/>
          <p14:tracePt t="128045" x="6032500" y="3730625"/>
          <p14:tracePt t="128055" x="5989638" y="3756025"/>
          <p14:tracePt t="128061" x="5972175" y="3763963"/>
          <p14:tracePt t="128071" x="5938838" y="3781425"/>
          <p14:tracePt t="128077" x="5913438" y="3790950"/>
          <p14:tracePt t="128086" x="5880100" y="3806825"/>
          <p14:tracePt t="128093" x="5870575" y="3816350"/>
          <p14:tracePt t="128103" x="5862638" y="3816350"/>
          <p14:tracePt t="128109" x="5853113" y="3816350"/>
          <p14:tracePt t="128120" x="5845175" y="3816350"/>
          <p14:tracePt t="128125" x="5837238" y="3816350"/>
          <p14:tracePt t="128135" x="5827713" y="3816350"/>
          <p14:tracePt t="128141" x="5819775" y="3816350"/>
          <p14:tracePt t="128157" x="5802313" y="3790950"/>
          <p14:tracePt t="128165" x="5802313" y="3781425"/>
          <p14:tracePt t="128173" x="5802313" y="3763963"/>
          <p14:tracePt t="128181" x="5794375" y="3756025"/>
          <p14:tracePt t="128189" x="5794375" y="3738563"/>
          <p14:tracePt t="128197" x="5786438" y="3722688"/>
          <p14:tracePt t="128205" x="5786438" y="3705225"/>
          <p14:tracePt t="128213" x="5786438" y="3687763"/>
          <p14:tracePt t="128221" x="5786438" y="3671888"/>
          <p14:tracePt t="128229" x="5786438" y="3662363"/>
          <p14:tracePt t="128237" x="5786438" y="3654425"/>
          <p14:tracePt t="128245" x="5786438" y="3636963"/>
          <p14:tracePt t="128253" x="5786438" y="3629025"/>
          <p14:tracePt t="128261" x="5786438" y="3619500"/>
          <p14:tracePt t="128277" x="5794375" y="3611563"/>
          <p14:tracePt t="128335" x="5794375" y="3603625"/>
          <p14:tracePt t="128352" x="5802313" y="3594100"/>
          <p14:tracePt t="128373" x="5811838" y="3586163"/>
          <p14:tracePt t="128381" x="5819775" y="3568700"/>
          <p14:tracePt t="128397" x="5827713" y="3552825"/>
          <p14:tracePt t="128413" x="5837238" y="3543300"/>
          <p14:tracePt t="128421" x="5845175" y="3535363"/>
          <p14:tracePt t="128429" x="5845175" y="3517900"/>
          <p14:tracePt t="128437" x="5853113" y="3517900"/>
          <p14:tracePt t="128445" x="5853113" y="3502025"/>
          <p14:tracePt t="128454" x="5862638" y="3484563"/>
          <p14:tracePt t="128461" x="5870575" y="3467100"/>
          <p14:tracePt t="128470" x="5880100" y="3449638"/>
          <p14:tracePt t="128477" x="5888038" y="3424238"/>
          <p14:tracePt t="128487" x="5905500" y="3408363"/>
          <p14:tracePt t="128493" x="5913438" y="3398838"/>
          <p14:tracePt t="128503" x="5930900" y="3382963"/>
          <p14:tracePt t="128509" x="5930900" y="3365500"/>
          <p14:tracePt t="128520" x="5938838" y="3355975"/>
          <p14:tracePt t="128525" x="5946775" y="3340100"/>
          <p14:tracePt t="128536" x="5972175" y="3322638"/>
          <p14:tracePt t="128541" x="5981700" y="3314700"/>
          <p14:tracePt t="128551" x="6007100" y="3279775"/>
          <p14:tracePt t="128557" x="6032500" y="3263900"/>
          <p14:tracePt t="128565" x="6057900" y="3238500"/>
          <p14:tracePt t="128573" x="6091238" y="3221038"/>
          <p14:tracePt t="128581" x="6116638" y="3186113"/>
          <p14:tracePt t="128589" x="6151563" y="3170238"/>
          <p14:tracePt t="128597" x="6167438" y="3135313"/>
          <p14:tracePt t="128605" x="6202363" y="3101975"/>
          <p14:tracePt t="128613" x="6219825" y="3084513"/>
          <p14:tracePt t="128621" x="6235700" y="3067050"/>
          <p14:tracePt t="128629" x="6253163" y="3041650"/>
          <p14:tracePt t="128638" x="6278563" y="3000375"/>
          <p14:tracePt t="128645" x="6303963" y="2965450"/>
          <p14:tracePt t="128654" x="6329363" y="2940050"/>
          <p14:tracePt t="128661" x="6372225" y="2897188"/>
          <p14:tracePt t="128671" x="6405563" y="2871788"/>
          <p14:tracePt t="128677" x="6430963" y="2846388"/>
          <p14:tracePt t="128686" x="6448425" y="2830513"/>
          <p14:tracePt t="128693" x="6465888" y="2830513"/>
          <p14:tracePt t="128703" x="6491288" y="2830513"/>
          <p14:tracePt t="128709" x="6516688" y="2830513"/>
          <p14:tracePt t="128720" x="6550025" y="2830513"/>
          <p14:tracePt t="128725" x="6559550" y="2830513"/>
          <p14:tracePt t="128736" x="6584950" y="2838450"/>
          <p14:tracePt t="128741" x="6618288" y="2855913"/>
          <p14:tracePt t="128752" x="6635750" y="2889250"/>
          <p14:tracePt t="128757" x="6669088" y="2932113"/>
          <p14:tracePt t="128765" x="6704013" y="2949575"/>
          <p14:tracePt t="128773" x="6719888" y="2957513"/>
          <p14:tracePt t="128780" x="6737350" y="2965450"/>
          <p14:tracePt t="128788" x="6762750" y="2974975"/>
          <p14:tracePt t="128796" x="6780213" y="2974975"/>
          <p14:tracePt t="128804" x="6797675" y="2974975"/>
          <p14:tracePt t="128812" x="6805613" y="2974975"/>
          <p14:tracePt t="128820" x="6831013" y="2965450"/>
          <p14:tracePt t="128828" x="6873875" y="2932113"/>
          <p14:tracePt t="128837" x="6889750" y="2906713"/>
          <p14:tracePt t="128845" x="6915150" y="2881313"/>
          <p14:tracePt t="128854" x="6950075" y="2846388"/>
          <p14:tracePt t="128861" x="6992938" y="2787650"/>
          <p14:tracePt t="128869" x="7034213" y="2727325"/>
          <p14:tracePt t="128877" x="7085013" y="2651125"/>
          <p14:tracePt t="128886" x="7153275" y="2566988"/>
          <p14:tracePt t="128906" x="7289800" y="2413000"/>
          <p14:tracePt t="128910" x="7348538" y="2336800"/>
          <p14:tracePt t="128922" x="7408863" y="2260600"/>
          <p14:tracePt t="128926" x="7459663" y="2200275"/>
          <p14:tracePt t="128939" x="7527925" y="2141538"/>
          <p14:tracePt t="128941" x="7578725" y="2090738"/>
          <p14:tracePt t="128955" x="7629525" y="2047875"/>
          <p14:tracePt t="128959" x="7680325" y="2005013"/>
          <p14:tracePt t="128971" x="7723188" y="1963738"/>
          <p14:tracePt t="128972" x="7773988" y="1920875"/>
          <p14:tracePt t="128981" x="7824788" y="1878013"/>
          <p14:tracePt t="128989" x="7875588" y="1835150"/>
          <p14:tracePt t="128997" x="7926388" y="1793875"/>
          <p14:tracePt t="129005" x="7986713" y="1751013"/>
          <p14:tracePt t="129013" x="8029575" y="1690688"/>
          <p14:tracePt t="129021" x="8062913" y="1639888"/>
          <p14:tracePt t="129029" x="8096250" y="1606550"/>
          <p14:tracePt t="129036" x="8121650" y="1563688"/>
          <p14:tracePt t="129045" x="8156575" y="1512888"/>
          <p14:tracePt t="129054" x="8181975" y="1462088"/>
          <p14:tracePt t="129061" x="8207375" y="1419225"/>
          <p14:tracePt t="129070" x="8224838" y="1393825"/>
          <p14:tracePt t="129077" x="8232775" y="1368425"/>
          <p14:tracePt t="129086" x="8240713" y="1325563"/>
          <p14:tracePt t="129093" x="8258175" y="1292225"/>
          <p14:tracePt t="129102" x="8283575" y="1249363"/>
          <p14:tracePt t="129109" x="8291513" y="1241425"/>
          <p14:tracePt t="129118" x="8291513" y="1231900"/>
          <p14:tracePt t="129136" x="8301038" y="1223963"/>
          <p14:tracePt t="129141" x="8301038" y="1216025"/>
          <p14:tracePt t="129181" x="8301038" y="1223963"/>
          <p14:tracePt t="129197" x="8301038" y="1249363"/>
          <p14:tracePt t="129205" x="8301038" y="1274763"/>
          <p14:tracePt t="129213" x="8301038" y="1292225"/>
          <p14:tracePt t="129221" x="8301038" y="1317625"/>
          <p14:tracePt t="129229" x="8291513" y="1350963"/>
          <p14:tracePt t="129237" x="8291513" y="1419225"/>
          <p14:tracePt t="129246" x="8283575" y="1487488"/>
          <p14:tracePt t="129254" x="8283575" y="1555750"/>
          <p14:tracePt t="129261" x="8275638" y="1639888"/>
          <p14:tracePt t="129270" x="8275638" y="1708150"/>
          <p14:tracePt t="129277" x="8258175" y="1801813"/>
          <p14:tracePt t="129287" x="8250238" y="1870075"/>
          <p14:tracePt t="129293" x="8240713" y="1938338"/>
          <p14:tracePt t="129303" x="8224838" y="2005013"/>
          <p14:tracePt t="129309" x="8207375" y="2065338"/>
          <p14:tracePt t="129319" x="8189913" y="2116138"/>
          <p14:tracePt t="129325" x="8174038" y="2166938"/>
          <p14:tracePt t="129337" x="8147050" y="2200275"/>
          <p14:tracePt t="129341" x="8131175" y="2243138"/>
          <p14:tracePt t="129350" x="8113713" y="2293938"/>
          <p14:tracePt t="129357" x="8096250" y="2319338"/>
          <p14:tracePt t="129366" x="8088313" y="2344738"/>
          <p14:tracePt t="129373" x="8080375" y="2371725"/>
          <p14:tracePt t="129381" x="8070850" y="2405063"/>
          <p14:tracePt t="129398" x="8070850" y="2413000"/>
          <p14:tracePt t="129405" x="8062913" y="2430463"/>
          <p14:tracePt t="129421" x="8054975" y="2447925"/>
          <p14:tracePt t="129429" x="8045450" y="2447925"/>
          <p14:tracePt t="129437" x="8045450" y="2455863"/>
          <p14:tracePt t="129454" x="8037513" y="2455863"/>
          <p14:tracePt t="129478" x="8020050" y="2455863"/>
          <p14:tracePt t="129487" x="8004175" y="2455863"/>
          <p14:tracePt t="129505" x="7977188" y="2455863"/>
          <p14:tracePt t="129513" x="7961313" y="2455863"/>
          <p14:tracePt t="129521" x="7926388" y="2455863"/>
          <p14:tracePt t="129530" x="7910513" y="2455863"/>
          <p14:tracePt t="129537" x="7885113" y="2455863"/>
          <p14:tracePt t="129545" x="7867650" y="2455863"/>
          <p14:tracePt t="129554" x="7850188" y="2455863"/>
          <p14:tracePt t="129561" x="7824788" y="2438400"/>
          <p14:tracePt t="129570" x="7807325" y="2438400"/>
          <p14:tracePt t="129577" x="7781925" y="2438400"/>
          <p14:tracePt t="129587" x="7748588" y="2422525"/>
          <p14:tracePt t="129593" x="7715250" y="2405063"/>
          <p14:tracePt t="129603" x="7680325" y="2405063"/>
          <p14:tracePt t="129609" x="7654925" y="2397125"/>
          <p14:tracePt t="129618" x="7637463" y="2397125"/>
          <p14:tracePt t="129624" x="7604125" y="2397125"/>
          <p14:tracePt t="129636" x="7553325" y="2397125"/>
          <p14:tracePt t="129641" x="7493000" y="2397125"/>
          <p14:tracePt t="129649" x="7442200" y="2397125"/>
          <p14:tracePt t="129657" x="7373938" y="2397125"/>
          <p14:tracePt t="129666" x="7315200" y="2397125"/>
          <p14:tracePt t="129673" x="7256463" y="2397125"/>
          <p14:tracePt t="129681" x="7213600" y="2397125"/>
          <p14:tracePt t="129689" x="7162800" y="2397125"/>
          <p14:tracePt t="129696" x="7119938" y="2397125"/>
          <p14:tracePt t="129705" x="7085013" y="2397125"/>
          <p14:tracePt t="129713" x="7034213" y="2405063"/>
          <p14:tracePt t="129720" x="6992938" y="2422525"/>
          <p14:tracePt t="129729" x="6967538" y="2447925"/>
          <p14:tracePt t="129737" x="6924675" y="2473325"/>
          <p14:tracePt t="129744" x="6899275" y="2489200"/>
          <p14:tracePt t="129754" x="6856413" y="2524125"/>
          <p14:tracePt t="129761" x="6823075" y="2566988"/>
          <p14:tracePt t="129770" x="6797675" y="2592388"/>
          <p14:tracePt t="129777" x="6762750" y="2633663"/>
          <p14:tracePt t="129787" x="6711950" y="2686050"/>
          <p14:tracePt t="129793" x="6686550" y="2727325"/>
          <p14:tracePt t="129802" x="6661150" y="2770188"/>
          <p14:tracePt t="129809" x="6635750" y="2805113"/>
          <p14:tracePt t="129818" x="6610350" y="2838450"/>
          <p14:tracePt t="129825" x="6592888" y="2863850"/>
          <p14:tracePt t="129835" x="6575425" y="2889250"/>
          <p14:tracePt t="129840" x="6567488" y="2914650"/>
          <p14:tracePt t="129849" x="6542088" y="2932113"/>
          <p14:tracePt t="129856" x="6542088" y="2949575"/>
          <p14:tracePt t="129864" x="6524625" y="2965450"/>
          <p14:tracePt t="129872" x="6516688" y="2974975"/>
          <p14:tracePt t="129880" x="6508750" y="2990850"/>
          <p14:tracePt t="129903" x="6473825" y="3008313"/>
          <p14:tracePt t="129905" x="6465888" y="3016250"/>
          <p14:tracePt t="129913" x="6448425" y="3033713"/>
          <p14:tracePt t="129920" x="6430963" y="3041650"/>
          <p14:tracePt t="129929" x="6415088" y="3059113"/>
          <p14:tracePt t="129936" x="6380163" y="3076575"/>
          <p14:tracePt t="129945" x="6329363" y="3101975"/>
          <p14:tracePt t="129954" x="6270625" y="3127375"/>
          <p14:tracePt t="129962" x="6219825" y="3170238"/>
          <p14:tracePt t="129972" x="6151563" y="3203575"/>
          <p14:tracePt t="129978" x="6083300" y="3263900"/>
          <p14:tracePt t="129989" x="5997575" y="3322638"/>
          <p14:tracePt t="129995" x="5921375" y="3373438"/>
          <p14:tracePt t="130004" x="5862638" y="3416300"/>
          <p14:tracePt t="130010" x="5811838" y="3459163"/>
          <p14:tracePt t="130021" x="5768975" y="3492500"/>
          <p14:tracePt t="130026" x="5726113" y="3527425"/>
          <p14:tracePt t="130037" x="5718175" y="3543300"/>
          <p14:tracePt t="130042" x="5708650" y="3543300"/>
          <p14:tracePt t="130053" x="5700713" y="3552825"/>
          <p14:tracePt t="130057" x="5692775" y="3552825"/>
          <p14:tracePt t="130122" x="5692775" y="3535363"/>
          <p14:tracePt t="130130" x="5692775" y="3527425"/>
          <p14:tracePt t="130138" x="5700713" y="3509963"/>
          <p14:tracePt t="130145" x="5700713" y="3492500"/>
          <p14:tracePt t="130154" x="5708650" y="3467100"/>
          <p14:tracePt t="130162" x="5735638" y="3449638"/>
          <p14:tracePt t="130172" x="5751513" y="3433763"/>
          <p14:tracePt t="130178" x="5794375" y="3398838"/>
          <p14:tracePt t="130188" x="5853113" y="3355975"/>
          <p14:tracePt t="130194" x="5930900" y="3305175"/>
          <p14:tracePt t="130204" x="6007100" y="3263900"/>
          <p14:tracePt t="130210" x="6091238" y="3203575"/>
          <p14:tracePt t="130220" x="6176963" y="3152775"/>
          <p14:tracePt t="130226" x="6253163" y="3094038"/>
          <p14:tracePt t="130237" x="6311900" y="3059113"/>
          <p14:tracePt t="130242" x="6380163" y="3008313"/>
          <p14:tracePt t="130252" x="6440488" y="2940050"/>
          <p14:tracePt t="130257" x="6516688" y="2889250"/>
          <p14:tracePt t="130267" x="6575425" y="2838450"/>
          <p14:tracePt t="130275" x="6643688" y="2795588"/>
          <p14:tracePt t="130282" x="6704013" y="2752725"/>
          <p14:tracePt t="130289" x="6754813" y="2711450"/>
          <p14:tracePt t="130298" x="6813550" y="2676525"/>
          <p14:tracePt t="130308" x="6864350" y="2643188"/>
          <p14:tracePt t="130313" x="6899275" y="2617788"/>
          <p14:tracePt t="130322" x="6942138" y="2582863"/>
          <p14:tracePt t="130330" x="6975475" y="2549525"/>
          <p14:tracePt t="130338" x="6992938" y="2541588"/>
          <p14:tracePt t="130346" x="7008813" y="2524125"/>
          <p14:tracePt t="130354" x="7018338" y="2506663"/>
          <p14:tracePt t="130361" x="7034213" y="2498725"/>
          <p14:tracePt t="130371" x="7034213" y="2489200"/>
          <p14:tracePt t="130378" x="7043738" y="2489200"/>
          <p14:tracePt t="130387" x="7051675" y="2473325"/>
          <p14:tracePt t="130393" x="7069138" y="2463800"/>
          <p14:tracePt t="130403" x="7077075" y="2455863"/>
          <p14:tracePt t="130408" x="7085013" y="2455863"/>
          <p14:tracePt t="130425" x="7102475" y="2455863"/>
          <p14:tracePt t="130435" x="7127875" y="2455863"/>
          <p14:tracePt t="130441" x="7145338" y="2463800"/>
          <p14:tracePt t="130452" x="7162800" y="2481263"/>
          <p14:tracePt t="130457" x="7204075" y="2524125"/>
          <p14:tracePt t="130465" x="7221538" y="2541588"/>
          <p14:tracePt t="130473" x="7264400" y="2574925"/>
          <p14:tracePt t="130480" x="7307263" y="2608263"/>
          <p14:tracePt t="130488" x="7358063" y="2651125"/>
          <p14:tracePt t="130497" x="7408863" y="2693988"/>
          <p14:tracePt t="130505" x="7426325" y="2701925"/>
          <p14:tracePt t="130513" x="7442200" y="2719388"/>
          <p14:tracePt t="130521" x="7459663" y="2736850"/>
          <p14:tracePt t="130529" x="7467600" y="2744788"/>
          <p14:tracePt t="130536" x="7477125" y="2744788"/>
          <p14:tracePt t="130545" x="7485063" y="2744788"/>
          <p14:tracePt t="130593" x="7502525" y="2744788"/>
          <p14:tracePt t="130604" x="7518400" y="2727325"/>
          <p14:tracePt t="130610" x="7527925" y="2711450"/>
          <p14:tracePt t="130620" x="7561263" y="2676525"/>
          <p14:tracePt t="130627" x="7596188" y="2625725"/>
          <p14:tracePt t="130637" x="7637463" y="2557463"/>
          <p14:tracePt t="130641" x="7662863" y="2498725"/>
          <p14:tracePt t="130652" x="7688263" y="2430463"/>
          <p14:tracePt t="130658" x="7715250" y="2362200"/>
          <p14:tracePt t="130666" x="7740650" y="2278063"/>
          <p14:tracePt t="130673" x="7766050" y="2192338"/>
          <p14:tracePt t="130682" x="7773988" y="2124075"/>
          <p14:tracePt t="130689" x="7781925" y="2030413"/>
          <p14:tracePt t="130697" x="7791450" y="1963738"/>
          <p14:tracePt t="130705" x="7791450" y="1885950"/>
          <p14:tracePt t="130713" x="7791450" y="1793875"/>
          <p14:tracePt t="130721" x="7791450" y="1725613"/>
          <p14:tracePt t="130729" x="7791450" y="1657350"/>
          <p14:tracePt t="130737" x="7791450" y="1606550"/>
          <p14:tracePt t="130745" x="7791450" y="1546225"/>
          <p14:tracePt t="130753" x="7791450" y="1487488"/>
          <p14:tracePt t="130761" x="7791450" y="1427163"/>
          <p14:tracePt t="130769" x="7791450" y="1385888"/>
          <p14:tracePt t="130777" x="7791450" y="1360488"/>
          <p14:tracePt t="130786" x="7799388" y="1333500"/>
          <p14:tracePt t="130793" x="7799388" y="1325563"/>
          <p14:tracePt t="130804" x="7799388" y="1317625"/>
          <p14:tracePt t="130809" x="7799388" y="1308100"/>
          <p14:tracePt t="130849" x="7799388" y="1317625"/>
          <p14:tracePt t="130858" x="7799388" y="1325563"/>
          <p14:tracePt t="130866" x="7799388" y="1350963"/>
          <p14:tracePt t="130873" x="7799388" y="1376363"/>
          <p14:tracePt t="130889" x="7807325" y="1452563"/>
          <p14:tracePt t="130897" x="7816850" y="1487488"/>
          <p14:tracePt t="130905" x="7824788" y="1546225"/>
          <p14:tracePt t="130914" x="7832725" y="1606550"/>
          <p14:tracePt t="130923" x="7842250" y="1690688"/>
          <p14:tracePt t="130929" x="7842250" y="1766888"/>
          <p14:tracePt t="130938" x="7850188" y="1870075"/>
          <p14:tracePt t="130945" x="7859713" y="1979613"/>
          <p14:tracePt t="130953" x="7867650" y="2098675"/>
          <p14:tracePt t="130960" x="7875588" y="2209800"/>
          <p14:tracePt t="130969" x="7900988" y="2336800"/>
          <p14:tracePt t="130976" x="7918450" y="2447925"/>
          <p14:tracePt t="130986" x="7926388" y="2541588"/>
          <p14:tracePt t="130992" x="7926388" y="2617788"/>
          <p14:tracePt t="131002" x="7935913" y="2693988"/>
          <p14:tracePt t="131009" x="7943850" y="2693988"/>
          <p14:tracePt t="131018" x="7943850" y="2701925"/>
          <p14:tracePt t="131025" x="7943850" y="2719388"/>
          <p14:tracePt t="131040" x="7943850" y="2727325"/>
          <p14:tracePt t="131057" x="7935913" y="2744788"/>
          <p14:tracePt t="131073" x="7935913" y="2752725"/>
          <p14:tracePt t="131121" x="7926388" y="2752725"/>
          <p14:tracePt t="131130" x="7918450" y="2752725"/>
          <p14:tracePt t="131138" x="7910513" y="2752725"/>
          <p14:tracePt t="131146" x="7900988" y="2744788"/>
          <p14:tracePt t="131156" x="7885113" y="2744788"/>
          <p14:tracePt t="131162" x="7859713" y="2727325"/>
          <p14:tracePt t="131172" x="7824788" y="2719388"/>
          <p14:tracePt t="131178" x="7781925" y="2719388"/>
          <p14:tracePt t="131188" x="7748588" y="2719388"/>
          <p14:tracePt t="131194" x="7672388" y="2719388"/>
          <p14:tracePt t="131204" x="7570788" y="2719388"/>
          <p14:tracePt t="131210" x="7477125" y="2727325"/>
          <p14:tracePt t="131220" x="7383463" y="2752725"/>
          <p14:tracePt t="131226" x="7229475" y="2795588"/>
          <p14:tracePt t="131238" x="7034213" y="2830513"/>
          <p14:tracePt t="131242" x="6848475" y="2881313"/>
          <p14:tracePt t="131255" x="6626225" y="2922588"/>
          <p14:tracePt t="131259" x="6440488" y="2974975"/>
          <p14:tracePt t="131266" x="6296025" y="3016250"/>
          <p14:tracePt t="131275" x="6202363" y="3051175"/>
          <p14:tracePt t="131281" x="6134100" y="3084513"/>
          <p14:tracePt t="131289" x="6075363" y="3127375"/>
          <p14:tracePt t="131297" x="6032500" y="3152775"/>
          <p14:tracePt t="131306" x="5997575" y="3186113"/>
          <p14:tracePt t="131313" x="5956300" y="3221038"/>
          <p14:tracePt t="131321" x="5930900" y="3246438"/>
          <p14:tracePt t="131329" x="5895975" y="3289300"/>
          <p14:tracePt t="131337" x="5862638" y="3330575"/>
          <p14:tracePt t="131345" x="5837238" y="3382963"/>
          <p14:tracePt t="131354" x="5811838" y="3433763"/>
          <p14:tracePt t="131361" x="5786438" y="3484563"/>
          <p14:tracePt t="131370" x="5776913" y="3517900"/>
          <p14:tracePt t="131377" x="5761038" y="3560763"/>
          <p14:tracePt t="131386" x="5743575" y="3611563"/>
          <p14:tracePt t="131393" x="5726113" y="3671888"/>
          <p14:tracePt t="131403" x="5708650" y="3730625"/>
          <p14:tracePt t="131409" x="5700713" y="3790950"/>
          <p14:tracePt t="131418" x="5683250" y="3849688"/>
          <p14:tracePt t="131425" x="5675313" y="3900488"/>
          <p14:tracePt t="131436" x="5657850" y="3951288"/>
          <p14:tracePt t="131441" x="5649913" y="3994150"/>
          <p14:tracePt t="131452" x="5641975" y="4027488"/>
          <p14:tracePt t="131457" x="5641975" y="4037013"/>
          <p14:tracePt t="131466" x="5641975" y="4044950"/>
          <p14:tracePt t="131473" x="5641975" y="4052888"/>
          <p14:tracePt t="131481" x="5641975" y="4062413"/>
          <p14:tracePt t="131497" x="5641975" y="4070350"/>
          <p14:tracePt t="131603" x="5632450" y="4070350"/>
          <p14:tracePt t="131611" x="5624513" y="4079875"/>
          <p14:tracePt t="131644" x="5616575" y="4079875"/>
          <p14:tracePt t="131651" x="5599113" y="4079875"/>
          <p14:tracePt t="131657" x="5591175" y="4079875"/>
          <p14:tracePt t="131667" x="5581650" y="4079875"/>
          <p14:tracePt t="131673" x="5556250" y="4087813"/>
          <p14:tracePt t="131681" x="5530850" y="4087813"/>
          <p14:tracePt t="131689" x="5480050" y="4105275"/>
          <p14:tracePt t="131696" x="5429250" y="4121150"/>
          <p14:tracePt t="131704" x="5368925" y="4146550"/>
          <p14:tracePt t="131713" x="5302250" y="4171950"/>
          <p14:tracePt t="131720" x="5208588" y="4197350"/>
          <p14:tracePt t="131729" x="5106988" y="4214813"/>
          <p14:tracePt t="131736" x="5013325" y="4232275"/>
          <p14:tracePt t="131744" x="4910138" y="4249738"/>
          <p14:tracePt t="131753" x="4818063" y="4257675"/>
          <p14:tracePt t="131761" x="4724400" y="4275138"/>
          <p14:tracePt t="131770" x="4656138" y="4283075"/>
          <p14:tracePt t="131776" x="4595813" y="4283075"/>
          <p14:tracePt t="131786" x="4554538" y="4283075"/>
          <p14:tracePt t="131793" x="4503738" y="4291013"/>
          <p14:tracePt t="131802" x="4468813" y="4291013"/>
          <p14:tracePt t="131808" x="4425950" y="4291013"/>
          <p14:tracePt t="131819" x="4384675" y="4291013"/>
          <p14:tracePt t="131825" x="4349750" y="4291013"/>
          <p14:tracePt t="131835" x="4316413" y="4291013"/>
          <p14:tracePt t="131841" x="4281488" y="4291013"/>
          <p14:tracePt t="131851" x="4230688" y="4291013"/>
          <p14:tracePt t="131857" x="4171950" y="4291013"/>
          <p14:tracePt t="131865" x="4121150" y="4300538"/>
          <p14:tracePt t="131873" x="4044950" y="4308475"/>
          <p14:tracePt t="131886" x="3976688" y="4325938"/>
          <p14:tracePt t="131889" x="3900488" y="4333875"/>
          <p14:tracePt t="131897" x="3814763" y="4341813"/>
          <p14:tracePt t="131905" x="3738563" y="4359275"/>
          <p14:tracePt t="131913" x="3652838" y="4376738"/>
          <p14:tracePt t="131921" x="3551238" y="4384675"/>
          <p14:tracePt t="131929" x="3475038" y="4384675"/>
          <p14:tracePt t="131936" x="3389313" y="4402138"/>
          <p14:tracePt t="131944" x="3297238" y="4419600"/>
          <p14:tracePt t="131954" x="3211513" y="4435475"/>
          <p14:tracePt t="131960" x="3117850" y="4445000"/>
          <p14:tracePt t="131970" x="3033713" y="4445000"/>
          <p14:tracePt t="131977" x="2947988" y="4452938"/>
          <p14:tracePt t="131986" x="2863850" y="4460875"/>
          <p14:tracePt t="131993" x="2803525" y="4470400"/>
          <p14:tracePt t="132002" x="2752725" y="4478338"/>
          <p14:tracePt t="132008" x="2693988" y="4486275"/>
          <p14:tracePt t="132019" x="2633663" y="4495800"/>
          <p14:tracePt t="132025" x="2582863" y="4503738"/>
          <p14:tracePt t="132034" x="2549525" y="4513263"/>
          <p14:tracePt t="132040" x="2514600" y="4529138"/>
          <p14:tracePt t="132051" x="2497138" y="4538663"/>
          <p14:tracePt t="132056" x="2489200" y="4546600"/>
          <p14:tracePt t="132064" x="2471738" y="4564063"/>
          <p14:tracePt t="132072" x="2463800" y="4579938"/>
          <p14:tracePt t="132080" x="2438400" y="4597400"/>
          <p14:tracePt t="132088" x="2420938" y="4614863"/>
          <p14:tracePt t="132097" x="2405063" y="4640263"/>
          <p14:tracePt t="132105" x="2379663" y="4665663"/>
          <p14:tracePt t="132114" x="2344738" y="4708525"/>
          <p14:tracePt t="132121" x="2327275" y="4749800"/>
          <p14:tracePt t="132129" x="2301875" y="4775200"/>
          <p14:tracePt t="132136" x="2286000" y="4810125"/>
          <p14:tracePt t="132145" x="2276475" y="4827588"/>
          <p14:tracePt t="132153" x="2260600" y="4843463"/>
          <p14:tracePt t="132160" x="2243138" y="4878388"/>
          <p14:tracePt t="132169" x="2225675" y="4911725"/>
          <p14:tracePt t="132177" x="2208213" y="4937125"/>
          <p14:tracePt t="132186" x="2182813" y="4979988"/>
          <p14:tracePt t="132193" x="2149475" y="5022850"/>
          <p14:tracePt t="132203" x="2116138" y="5056188"/>
          <p14:tracePt t="132209" x="2090738" y="5099050"/>
          <p14:tracePt t="132219" x="2055813" y="5141913"/>
          <p14:tracePt t="132225" x="2030413" y="5167313"/>
          <p14:tracePt t="132235" x="2005013" y="5200650"/>
          <p14:tracePt t="132241" x="1997075" y="5208588"/>
          <p14:tracePt t="132251" x="1987550" y="5218113"/>
          <p14:tracePt t="132267" x="1979613" y="5226050"/>
          <p14:tracePt t="132273" x="1971675" y="5235575"/>
          <p14:tracePt t="132427" x="1997075" y="5235575"/>
          <p14:tracePt t="132435" x="2012950" y="5218113"/>
          <p14:tracePt t="132442" x="2047875" y="5192713"/>
          <p14:tracePt t="132455" x="2124075" y="5132388"/>
          <p14:tracePt t="132458" x="2235200" y="5056188"/>
          <p14:tracePt t="132470" x="2420938" y="4937125"/>
          <p14:tracePt t="132474" x="2641600" y="4810125"/>
          <p14:tracePt t="132483" x="2930525" y="4673600"/>
          <p14:tracePt t="132491" x="3228975" y="4521200"/>
          <p14:tracePt t="132497" x="3533775" y="4376738"/>
          <p14:tracePt t="132505" x="3890963" y="4249738"/>
          <p14:tracePt t="132513" x="4214813" y="4130675"/>
          <p14:tracePt t="132521" x="4476750" y="4027488"/>
          <p14:tracePt t="132529" x="4673600" y="3951288"/>
          <p14:tracePt t="132538" x="4775200" y="3908425"/>
          <p14:tracePt t="132545" x="4843463" y="3875088"/>
          <p14:tracePt t="132554" x="4910138" y="3849688"/>
          <p14:tracePt t="132561" x="4919663" y="3832225"/>
          <p14:tracePt t="132570" x="4945063" y="3806825"/>
          <p14:tracePt t="132582" x="4970463" y="3798888"/>
          <p14:tracePt t="132589" x="4995863" y="3781425"/>
          <p14:tracePt t="132598" x="5013325" y="3763963"/>
          <p14:tracePt t="132606" x="5046663" y="3756025"/>
          <p14:tracePt t="132613" x="5089525" y="3748088"/>
          <p14:tracePt t="132621" x="5132388" y="3730625"/>
          <p14:tracePt t="132628" x="5208588" y="3713163"/>
          <p14:tracePt t="132636" x="5284788" y="3697288"/>
          <p14:tracePt t="132644" x="5386388" y="3687763"/>
          <p14:tracePt t="132652" x="5487988" y="3662363"/>
          <p14:tracePt t="132661" x="5591175" y="3646488"/>
          <p14:tracePt t="132669" x="5683250" y="3629025"/>
          <p14:tracePt t="132677" x="5761038" y="3611563"/>
          <p14:tracePt t="132686" x="5827713" y="3594100"/>
          <p14:tracePt t="132693" x="5888038" y="3586163"/>
          <p14:tracePt t="132703" x="5921375" y="3568700"/>
          <p14:tracePt t="132709" x="5946775" y="3560763"/>
          <p14:tracePt t="132719" x="5972175" y="3560763"/>
          <p14:tracePt t="132773" x="5981700" y="3560763"/>
          <p14:tracePt t="132782" x="5989638" y="3560763"/>
          <p14:tracePt t="132831" x="5997575" y="3560763"/>
          <p14:tracePt t="132886" x="6024563" y="3560763"/>
          <p14:tracePt t="132894" x="6040438" y="3560763"/>
          <p14:tracePt t="132904" x="6049963" y="3560763"/>
          <p14:tracePt t="132967" x="6057900" y="3560763"/>
          <p14:tracePt t="132987" x="6083300" y="3578225"/>
          <p14:tracePt t="132992" x="6100763" y="3586163"/>
          <p14:tracePt t="133003" x="6126163" y="3603625"/>
          <p14:tracePt t="133006" x="6134100" y="3611563"/>
          <p14:tracePt t="133013" x="6151563" y="3619500"/>
          <p14:tracePt t="133020" x="6151563" y="3629025"/>
          <p14:tracePt t="133029" x="6159500" y="3629025"/>
          <p14:tracePt t="133045" x="6167438" y="3636963"/>
          <p14:tracePt t="133061" x="6167438" y="3646488"/>
          <p14:tracePt t="133108" x="6167438" y="3654425"/>
          <p14:tracePt t="133140" x="6176963" y="3662363"/>
          <p14:tracePt t="133148" x="6184900" y="3662363"/>
          <p14:tracePt t="133156" x="6194425" y="3671888"/>
          <p14:tracePt t="133188" x="6202363" y="3671888"/>
          <p14:tracePt t="133205" x="6210300" y="3671888"/>
          <p14:tracePt t="133319" x="6210300" y="3679825"/>
          <p14:tracePt t="133335" x="6219825" y="3697288"/>
          <p14:tracePt t="133341" x="6235700" y="3705225"/>
          <p14:tracePt t="133350" x="6235700" y="3713163"/>
          <p14:tracePt t="133365" x="6245225" y="3713163"/>
          <p14:tracePt t="133397" x="6253163" y="3713163"/>
          <p14:tracePt t="133942" x="6270625" y="3713163"/>
          <p14:tracePt t="133951" x="6303963" y="3713163"/>
          <p14:tracePt t="133957" x="6321425" y="3713163"/>
          <p14:tracePt t="133969" x="6354763" y="3713163"/>
          <p14:tracePt t="133982" x="6364288" y="3713163"/>
          <p14:tracePt t="134013" x="6346825" y="3713163"/>
          <p14:tracePt t="134021" x="6329363" y="3697288"/>
          <p14:tracePt t="134029" x="6321425" y="3697288"/>
          <p14:tracePt t="134037" x="6311900" y="3687763"/>
          <p14:tracePt t="134045" x="6303963" y="3687763"/>
          <p14:tracePt t="134053" x="6303963" y="3679825"/>
          <p14:tracePt t="134061" x="6278563" y="3679825"/>
          <p14:tracePt t="134069" x="6261100" y="3671888"/>
          <p14:tracePt t="134077" x="6253163" y="3662363"/>
          <p14:tracePt t="134085" x="6245225" y="3654425"/>
          <p14:tracePt t="134093" x="6227763" y="3646488"/>
          <p14:tracePt t="134102" x="6219825" y="3611563"/>
          <p14:tracePt t="134109" x="6210300" y="3594100"/>
          <p14:tracePt t="134119" x="6202363" y="3568700"/>
          <p14:tracePt t="134125" x="6202363" y="3543300"/>
          <p14:tracePt t="134134" x="6202363" y="3517900"/>
          <p14:tracePt t="134141" x="6202363" y="3484563"/>
          <p14:tracePt t="134152" x="6202363" y="3449638"/>
          <p14:tracePt t="134157" x="6202363" y="3416300"/>
          <p14:tracePt t="134166" x="6210300" y="3365500"/>
          <p14:tracePt t="134173" x="6235700" y="3305175"/>
          <p14:tracePt t="134182" x="6261100" y="3246438"/>
          <p14:tracePt t="134188" x="6303963" y="3178175"/>
          <p14:tracePt t="134196" x="6329363" y="3127375"/>
          <p14:tracePt t="134204" x="6346825" y="3076575"/>
          <p14:tracePt t="134212" x="6364288" y="3041650"/>
          <p14:tracePt t="134221" x="6380163" y="3000375"/>
          <p14:tracePt t="134228" x="6397625" y="2974975"/>
          <p14:tracePt t="134237" x="6397625" y="2957513"/>
          <p14:tracePt t="134244" x="6405563" y="2940050"/>
          <p14:tracePt t="134253" x="6423025" y="2914650"/>
          <p14:tracePt t="134260" x="6423025" y="2906713"/>
          <p14:tracePt t="134269" x="6440488" y="2897188"/>
          <p14:tracePt t="134276" x="6440488" y="2889250"/>
          <p14:tracePt t="134359" x="6448425" y="2889250"/>
          <p14:tracePt t="134367" x="6456363" y="2889250"/>
          <p14:tracePt t="134375" x="6491288" y="2897188"/>
          <p14:tracePt t="134383" x="6516688" y="2914650"/>
          <p14:tracePt t="134390" x="6534150" y="2914650"/>
          <p14:tracePt t="134399" x="6559550" y="2932113"/>
          <p14:tracePt t="134407" x="6575425" y="2940050"/>
          <p14:tracePt t="134414" x="6600825" y="2940050"/>
          <p14:tracePt t="134421" x="6635750" y="2949575"/>
          <p14:tracePt t="134429" x="6678613" y="2957513"/>
          <p14:tracePt t="134437" x="6729413" y="2965450"/>
          <p14:tracePt t="134445" x="6770688" y="2965450"/>
          <p14:tracePt t="134454" x="6823075" y="2965450"/>
          <p14:tracePt t="134461" x="6856413" y="2965450"/>
          <p14:tracePt t="134469" x="6881813" y="2957513"/>
          <p14:tracePt t="134477" x="6899275" y="2949575"/>
          <p14:tracePt t="134486" x="6924675" y="2940050"/>
          <p14:tracePt t="134493" x="6958013" y="2922588"/>
          <p14:tracePt t="134503" x="7008813" y="2897188"/>
          <p14:tracePt t="134509" x="7051675" y="2863850"/>
          <p14:tracePt t="134519" x="7085013" y="2830513"/>
          <p14:tracePt t="134525" x="7127875" y="2805113"/>
          <p14:tracePt t="134535" x="7162800" y="2778125"/>
          <p14:tracePt t="134541" x="7188200" y="2744788"/>
          <p14:tracePt t="134552" x="7204075" y="2736850"/>
          <p14:tracePt t="134557" x="7213600" y="2719388"/>
          <p14:tracePt t="134568" x="7239000" y="2693988"/>
          <p14:tracePt t="134573" x="7246938" y="2676525"/>
          <p14:tracePt t="134582" x="7281863" y="2643188"/>
          <p14:tracePt t="134589" x="7289800" y="2625725"/>
          <p14:tracePt t="134598" x="7315200" y="2592388"/>
          <p14:tracePt t="134606" x="7348538" y="2557463"/>
          <p14:tracePt t="134613" x="7383463" y="2532063"/>
          <p14:tracePt t="134621" x="7391400" y="2516188"/>
          <p14:tracePt t="134629" x="7426325" y="2463800"/>
          <p14:tracePt t="134637" x="7459663" y="2430463"/>
          <p14:tracePt t="134645" x="7510463" y="2371725"/>
          <p14:tracePt t="134655" x="7553325" y="2319338"/>
          <p14:tracePt t="134661" x="7604125" y="2260600"/>
          <p14:tracePt t="134671" x="7662863" y="2192338"/>
          <p14:tracePt t="134677" x="7705725" y="2141538"/>
          <p14:tracePt t="134686" x="7748588" y="2090738"/>
          <p14:tracePt t="134693" x="7781925" y="2030413"/>
          <p14:tracePt t="134702" x="7807325" y="1979613"/>
          <p14:tracePt t="134709" x="7842250" y="1928813"/>
          <p14:tracePt t="134719" x="7867650" y="1870075"/>
          <p14:tracePt t="134725" x="7885113" y="1819275"/>
          <p14:tracePt t="134735" x="7900988" y="1758950"/>
          <p14:tracePt t="134741" x="7910513" y="1708150"/>
          <p14:tracePt t="134752" x="7918450" y="1665288"/>
          <p14:tracePt t="134757" x="7926388" y="1622425"/>
          <p14:tracePt t="134768" x="7935913" y="1589088"/>
          <p14:tracePt t="134773" x="7935913" y="1555750"/>
          <p14:tracePt t="134782" x="7943850" y="1520825"/>
          <p14:tracePt t="134789" x="7943850" y="1495425"/>
          <p14:tracePt t="134797" x="7943850" y="1470025"/>
          <p14:tracePt t="134805" x="7943850" y="1452563"/>
          <p14:tracePt t="134813" x="7943850" y="1444625"/>
          <p14:tracePt t="134821" x="7951788" y="1427163"/>
          <p14:tracePt t="134829" x="7961313" y="1419225"/>
          <p14:tracePt t="134933" x="7969250" y="1427163"/>
          <p14:tracePt t="134941" x="7977188" y="1444625"/>
          <p14:tracePt t="134951" x="7977188" y="1470025"/>
          <p14:tracePt t="134958" x="7986713" y="1504950"/>
          <p14:tracePt t="134971" x="7994650" y="1563688"/>
          <p14:tracePt t="134975" x="8012113" y="1631950"/>
          <p14:tracePt t="134988" x="8020050" y="1716088"/>
          <p14:tracePt t="134989" x="8020050" y="1801813"/>
          <p14:tracePt t="134998" x="8020050" y="1903413"/>
          <p14:tracePt t="135005" x="8020050" y="2005013"/>
          <p14:tracePt t="135013" x="8020050" y="2108200"/>
          <p14:tracePt t="135021" x="8004175" y="2209800"/>
          <p14:tracePt t="135029" x="7977188" y="2303463"/>
          <p14:tracePt t="135036" x="7943850" y="2397125"/>
          <p14:tracePt t="135045" x="7918450" y="2481263"/>
          <p14:tracePt t="135053" x="7893050" y="2549525"/>
          <p14:tracePt t="135061" x="7875588" y="2608263"/>
          <p14:tracePt t="135069" x="7850188" y="2676525"/>
          <p14:tracePt t="135077" x="7824788" y="2719388"/>
          <p14:tracePt t="135085" x="7791450" y="2762250"/>
          <p14:tracePt t="135093" x="7756525" y="2805113"/>
          <p14:tracePt t="135102" x="7723188" y="2830513"/>
          <p14:tracePt t="135109" x="7680325" y="2855913"/>
          <p14:tracePt t="135118" x="7637463" y="2871788"/>
          <p14:tracePt t="135125" x="7586663" y="2897188"/>
          <p14:tracePt t="135135" x="7535863" y="2932113"/>
          <p14:tracePt t="135141" x="7477125" y="2974975"/>
          <p14:tracePt t="135152" x="7416800" y="3008313"/>
          <p14:tracePt t="135157" x="7340600" y="3051175"/>
          <p14:tracePt t="135168" x="7281863" y="3094038"/>
          <p14:tracePt t="135173" x="7196138" y="3144838"/>
          <p14:tracePt t="135183" x="7119938" y="3195638"/>
          <p14:tracePt t="135189" x="7043738" y="3246438"/>
          <p14:tracePt t="135196" x="6967538" y="3271838"/>
          <p14:tracePt t="135205" x="6915150" y="3297238"/>
          <p14:tracePt t="135213" x="6873875" y="3314700"/>
          <p14:tracePt t="135221" x="6856413" y="3314700"/>
          <p14:tracePt t="135229" x="6856413" y="3322638"/>
          <p14:tracePt t="135237" x="6838950" y="3330575"/>
          <p14:tracePt t="135245" x="6823075" y="3330575"/>
          <p14:tracePt t="135252" x="6797675" y="3355975"/>
          <p14:tracePt t="135261" x="6762750" y="3365500"/>
          <p14:tracePt t="135268" x="6729413" y="3382963"/>
          <p14:tracePt t="135276" x="6694488" y="3398838"/>
          <p14:tracePt t="135285" x="6661150" y="3408363"/>
          <p14:tracePt t="135292" x="6635750" y="3416300"/>
          <p14:tracePt t="135303" x="6618288" y="3416300"/>
          <p14:tracePt t="135308" x="6592888" y="3424238"/>
          <p14:tracePt t="135319" x="6592888" y="3433763"/>
          <p14:tracePt t="135324" x="6575425" y="3441700"/>
          <p14:tracePt t="135340" x="6559550" y="3459163"/>
          <p14:tracePt t="135351" x="6559550" y="3467100"/>
          <p14:tracePt t="135357" x="6542088" y="3502025"/>
          <p14:tracePt t="135367" x="6524625" y="3543300"/>
          <p14:tracePt t="135373" x="6516688" y="3560763"/>
          <p14:tracePt t="135384" x="6491288" y="3586163"/>
          <p14:tracePt t="135389" x="6465888" y="3629025"/>
          <p14:tracePt t="135397" x="6448425" y="3671888"/>
          <p14:tracePt t="135404" x="6423025" y="3705225"/>
          <p14:tracePt t="135413" x="6397625" y="3748088"/>
          <p14:tracePt t="135421" x="6364288" y="3781425"/>
          <p14:tracePt t="135429" x="6364288" y="3790950"/>
          <p14:tracePt t="135437" x="6346825" y="3798888"/>
          <p14:tracePt t="135445" x="6346825" y="3816350"/>
          <p14:tracePt t="135453" x="6338888" y="3816350"/>
          <p14:tracePt t="135461" x="6329363" y="3816350"/>
          <p14:tracePt t="135477" x="6321425" y="3816350"/>
          <p14:tracePt t="135485" x="6311900" y="3816350"/>
          <p14:tracePt t="135492" x="6296025" y="3816350"/>
          <p14:tracePt t="135502" x="6286500" y="3816350"/>
          <p14:tracePt t="135508" x="6278563" y="3816350"/>
          <p14:tracePt t="135518" x="6253163" y="3816350"/>
          <p14:tracePt t="135525" x="6227763" y="3806825"/>
          <p14:tracePt t="135535" x="6194425" y="3798888"/>
          <p14:tracePt t="135541" x="6167438" y="3790950"/>
          <p14:tracePt t="135551" x="6142038" y="3763963"/>
          <p14:tracePt t="135557" x="6100763" y="3738563"/>
          <p14:tracePt t="135567" x="6065838" y="3713163"/>
          <p14:tracePt t="135573" x="6024563" y="3679825"/>
          <p14:tracePt t="135581" x="5989638" y="3646488"/>
          <p14:tracePt t="135588" x="5964238" y="3619500"/>
          <p14:tracePt t="135597" x="5921375" y="3594100"/>
          <p14:tracePt t="135605" x="5888038" y="3568700"/>
          <p14:tracePt t="135613" x="5880100" y="3560763"/>
          <p14:tracePt t="135621" x="5870575" y="3543300"/>
          <p14:tracePt t="135629" x="5845175" y="3535363"/>
          <p14:tracePt t="135641" x="5827713" y="3527425"/>
          <p14:tracePt t="135673" x="5811838" y="3527425"/>
          <p14:tracePt t="135681" x="5802313" y="3527425"/>
          <p14:tracePt t="135689" x="5794375" y="3527425"/>
          <p14:tracePt t="135697" x="5786438" y="3527425"/>
          <p14:tracePt t="135705" x="5776913" y="3527425"/>
          <p14:tracePt t="135713" x="5768975" y="3527425"/>
          <p14:tracePt t="135728" x="5761038" y="3527425"/>
          <p14:tracePt t="135752" x="5751513" y="3527425"/>
          <p14:tracePt t="135777" x="5735638" y="3527425"/>
          <p14:tracePt t="135835" x="5726113" y="3527425"/>
          <p14:tracePt t="135851" x="5726113" y="3517900"/>
          <p14:tracePt t="135859" x="5726113" y="3509963"/>
          <p14:tracePt t="135869" x="5718175" y="3509963"/>
          <p14:tracePt t="135874" x="5708650" y="3492500"/>
          <p14:tracePt t="135886" x="5692775" y="3484563"/>
          <p14:tracePt t="135903" x="5641975" y="3459163"/>
          <p14:tracePt t="135907" x="5616575" y="3441700"/>
          <p14:tracePt t="135914" x="5599113" y="3433763"/>
          <p14:tracePt t="135922" x="5573713" y="3408363"/>
          <p14:tracePt t="135929" x="5548313" y="3398838"/>
          <p14:tracePt t="135937" x="5522913" y="3382963"/>
          <p14:tracePt t="135945" x="5505450" y="3365500"/>
          <p14:tracePt t="135953" x="5480050" y="3355975"/>
          <p14:tracePt t="135961" x="5480050" y="3348038"/>
          <p14:tracePt t="135971" x="5472113" y="3348038"/>
          <p14:tracePt t="136042" x="5472113" y="3355975"/>
          <p14:tracePt t="136059" x="5472113" y="3365500"/>
          <p14:tracePt t="136074" x="5505450" y="3373438"/>
          <p14:tracePt t="136084" x="5538788" y="3373438"/>
          <p14:tracePt t="136091" x="5556250" y="3382963"/>
          <p14:tracePt t="136098" x="5581650" y="3390900"/>
          <p14:tracePt t="136105" x="5632450" y="3390900"/>
          <p14:tracePt t="136113" x="5692775" y="3398838"/>
          <p14:tracePt t="136121" x="5735638" y="3398838"/>
          <p14:tracePt t="136130" x="5768975" y="3398838"/>
          <p14:tracePt t="136137" x="5786438" y="3398838"/>
          <p14:tracePt t="136146" x="5794375" y="3398838"/>
          <p14:tracePt t="136218" x="5786438" y="3416300"/>
          <p14:tracePt t="136226" x="5776913" y="3424238"/>
          <p14:tracePt t="136236" x="5768975" y="3449638"/>
          <p14:tracePt t="136243" x="5768975" y="3467100"/>
          <p14:tracePt t="136256" x="5743575" y="3502025"/>
          <p14:tracePt t="136260" x="5726113" y="3527425"/>
          <p14:tracePt t="136275" x="5718175" y="3603625"/>
          <p14:tracePt t="136282" x="5708650" y="3619500"/>
          <p14:tracePt t="136289" x="5700713" y="3654425"/>
          <p14:tracePt t="136297" x="5700713" y="3697288"/>
          <p14:tracePt t="136305" x="5692775" y="3748088"/>
          <p14:tracePt t="136313" x="5683250" y="3806825"/>
          <p14:tracePt t="136321" x="5683250" y="3849688"/>
          <p14:tracePt t="136329" x="5675313" y="3908425"/>
          <p14:tracePt t="136337" x="5667375" y="3960813"/>
          <p14:tracePt t="136345" x="5667375" y="3994150"/>
          <p14:tracePt t="136353" x="5657850" y="4019550"/>
          <p14:tracePt t="136361" x="5649913" y="4037013"/>
          <p14:tracePt t="136377" x="5649913" y="4044950"/>
          <p14:tracePt t="136505" x="5649913" y="4037013"/>
          <p14:tracePt t="136514" x="5641975" y="4019550"/>
          <p14:tracePt t="136521" x="5632450" y="3994150"/>
          <p14:tracePt t="136530" x="5632450" y="3976688"/>
          <p14:tracePt t="136538" x="5616575" y="3943350"/>
          <p14:tracePt t="136546" x="5616575" y="3917950"/>
          <p14:tracePt t="136555" x="5607050" y="3892550"/>
          <p14:tracePt t="136562" x="5599113" y="3841750"/>
          <p14:tracePt t="136570" x="5599113" y="3798888"/>
          <p14:tracePt t="136578" x="5591175" y="3748088"/>
          <p14:tracePt t="136586" x="5573713" y="3687763"/>
          <p14:tracePt t="136593" x="5556250" y="3619500"/>
          <p14:tracePt t="136603" x="5548313" y="3560763"/>
          <p14:tracePt t="136610" x="5522913" y="3492500"/>
          <p14:tracePt t="136619" x="5505450" y="3408363"/>
          <p14:tracePt t="136625" x="5487988" y="3348038"/>
          <p14:tracePt t="136635" x="5472113" y="3289300"/>
          <p14:tracePt t="136642" x="5462588" y="3254375"/>
          <p14:tracePt t="136651" x="5446713" y="3221038"/>
          <p14:tracePt t="136668" x="5437188" y="3211513"/>
          <p14:tracePt t="136705" x="5437188" y="3221038"/>
          <p14:tracePt t="136713" x="5437188" y="3228975"/>
          <p14:tracePt t="136721" x="5437188" y="3246438"/>
          <p14:tracePt t="136729" x="5446713" y="3279775"/>
          <p14:tracePt t="136737" x="5462588" y="3289300"/>
          <p14:tracePt t="136745" x="5480050" y="3305175"/>
          <p14:tracePt t="136753" x="5505450" y="3314700"/>
          <p14:tracePt t="136761" x="5530850" y="3330575"/>
          <p14:tracePt t="136769" x="5556250" y="3340100"/>
          <p14:tracePt t="136777" x="5581650" y="3340100"/>
          <p14:tracePt t="136785" x="5599113" y="3348038"/>
          <p14:tracePt t="136793" x="5632450" y="3348038"/>
          <p14:tracePt t="136802" x="5657850" y="3355975"/>
          <p14:tracePt t="136809" x="5675313" y="3355975"/>
          <p14:tracePt t="136819" x="5683250" y="3355975"/>
          <p14:tracePt t="136825" x="5708650" y="3355975"/>
          <p14:tracePt t="136834" x="5718175" y="3355975"/>
          <p14:tracePt t="136841" x="5726113" y="3355975"/>
          <p14:tracePt t="136849" x="5735638" y="3355975"/>
          <p14:tracePt t="136857" x="5743575" y="3355975"/>
          <p14:tracePt t="136884" x="5751513" y="3348038"/>
          <p14:tracePt t="136897" x="5751513" y="3340100"/>
          <p14:tracePt t="137107" x="5751513" y="3348038"/>
          <p14:tracePt t="137115" x="5751513" y="3365500"/>
          <p14:tracePt t="137123" x="5761038" y="3382963"/>
          <p14:tracePt t="137130" x="5761038" y="3390900"/>
          <p14:tracePt t="137141" x="5768975" y="3416300"/>
          <p14:tracePt t="137147" x="5776913" y="3433763"/>
          <p14:tracePt t="137156" x="5776913" y="3459163"/>
          <p14:tracePt t="137161" x="5786438" y="3475038"/>
          <p14:tracePt t="137171" x="5786438" y="3484563"/>
          <p14:tracePt t="137177" x="5786438" y="3492500"/>
          <p14:tracePt t="137185" x="5794375" y="3535363"/>
          <p14:tracePt t="137193" x="5794375" y="3543300"/>
          <p14:tracePt t="137202" x="5811838" y="3560763"/>
          <p14:tracePt t="137209" x="5811838" y="3578225"/>
          <p14:tracePt t="137220" x="5811838" y="3594100"/>
          <p14:tracePt t="137225" x="5819775" y="3603625"/>
          <p14:tracePt t="137235" x="5819775" y="3611563"/>
          <p14:tracePt t="137307" x="5819775" y="3619500"/>
          <p14:tracePt t="137314" x="5819775" y="3629025"/>
          <p14:tracePt t="137331" x="5819775" y="3636963"/>
          <p14:tracePt t="137450" x="5811838" y="3636963"/>
          <p14:tracePt t="137466" x="5802313" y="3636963"/>
          <p14:tracePt t="137472" x="5794375" y="3629025"/>
          <p14:tracePt t="137480" x="5768975" y="3619500"/>
          <p14:tracePt t="137488" x="5761038" y="3611563"/>
          <p14:tracePt t="137496" x="5735638" y="3603625"/>
          <p14:tracePt t="137504" x="5718175" y="3603625"/>
          <p14:tracePt t="137512" x="5692775" y="3603625"/>
          <p14:tracePt t="137521" x="5675313" y="3603625"/>
          <p14:tracePt t="137529" x="5657850" y="3603625"/>
          <p14:tracePt t="137537" x="5632450" y="3603625"/>
          <p14:tracePt t="137545" x="5624513" y="3603625"/>
          <p14:tracePt t="137561" x="5599113" y="3603625"/>
          <p14:tracePt t="137568" x="5581650" y="3603625"/>
          <p14:tracePt t="137577" x="5556250" y="3603625"/>
          <p14:tracePt t="137585" x="5530850" y="3603625"/>
          <p14:tracePt t="137592" x="5522913" y="3603625"/>
          <p14:tracePt t="137602" x="5497513" y="3603625"/>
          <p14:tracePt t="137619" x="5480050" y="3586163"/>
          <p14:tracePt t="137625" x="5462588" y="3560763"/>
          <p14:tracePt t="137635" x="5454650" y="3535363"/>
          <p14:tracePt t="137641" x="5454650" y="3527425"/>
          <p14:tracePt t="137650" x="5446713" y="3492500"/>
          <p14:tracePt t="137657" x="5446713" y="3467100"/>
          <p14:tracePt t="137667" x="5446713" y="3433763"/>
          <p14:tracePt t="137673" x="5446713" y="3416300"/>
          <p14:tracePt t="137681" x="5446713" y="3390900"/>
          <p14:tracePt t="137689" x="5446713" y="3382963"/>
          <p14:tracePt t="137696" x="5437188" y="3382963"/>
          <p14:tracePt t="137721" x="5437188" y="3373438"/>
          <p14:tracePt t="137754" x="5429250" y="3373438"/>
          <p14:tracePt t="137762" x="5411788" y="3398838"/>
          <p14:tracePt t="137771" x="5403850" y="3408363"/>
          <p14:tracePt t="137778" x="5386388" y="3433763"/>
          <p14:tracePt t="137788" x="5378450" y="3459163"/>
          <p14:tracePt t="137794" x="5378450" y="3467100"/>
          <p14:tracePt t="137804" x="5378450" y="3484563"/>
          <p14:tracePt t="137810" x="5368925" y="3502025"/>
          <p14:tracePt t="137820" x="5368925" y="3517900"/>
          <p14:tracePt t="137825" x="5378450" y="3535363"/>
          <p14:tracePt t="137835" x="5403850" y="3552825"/>
          <p14:tracePt t="137841" x="5421313" y="3568700"/>
          <p14:tracePt t="137851" x="5446713" y="3568700"/>
          <p14:tracePt t="137857" x="5462588" y="3578225"/>
          <p14:tracePt t="137868" x="5480050" y="3578225"/>
          <p14:tracePt t="137873" x="5497513" y="3586163"/>
          <p14:tracePt t="137884" x="5522913" y="3594100"/>
          <p14:tracePt t="137901" x="5581650" y="3594100"/>
          <p14:tracePt t="137905" x="5616575" y="3603625"/>
          <p14:tracePt t="137913" x="5641975" y="3603625"/>
          <p14:tracePt t="137921" x="5649913" y="3603625"/>
          <p14:tracePt t="138034" x="5649913" y="3594100"/>
          <p14:tracePt t="138042" x="5649913" y="3586163"/>
          <p14:tracePt t="138051" x="5649913" y="3568700"/>
          <p14:tracePt t="138058" x="5649913" y="3560763"/>
          <p14:tracePt t="138068" x="5649913" y="3527425"/>
          <p14:tracePt t="138074" x="5649913" y="3517900"/>
          <p14:tracePt t="138086" x="5649913" y="3484563"/>
          <p14:tracePt t="138089" x="5649913" y="3467100"/>
          <p14:tracePt t="138101" x="5649913" y="3449638"/>
          <p14:tracePt t="138106" x="5641975" y="3424238"/>
          <p14:tracePt t="138114" x="5641975" y="3398838"/>
          <p14:tracePt t="138121" x="5632450" y="3365500"/>
          <p14:tracePt t="138130" x="5632450" y="3348038"/>
          <p14:tracePt t="138137" x="5632450" y="3330575"/>
          <p14:tracePt t="138146" x="5632450" y="3314700"/>
          <p14:tracePt t="138153" x="5632450" y="3305175"/>
          <p14:tracePt t="138161" x="5632450" y="3289300"/>
          <p14:tracePt t="138267" x="5624513" y="3297238"/>
          <p14:tracePt t="138275" x="5616575" y="3314700"/>
          <p14:tracePt t="138284" x="5616575" y="3330575"/>
          <p14:tracePt t="138291" x="5616575" y="3355975"/>
          <p14:tracePt t="138302" x="5616575" y="3382963"/>
          <p14:tracePt t="138306" x="5607050" y="3408363"/>
          <p14:tracePt t="138314" x="5607050" y="3424238"/>
          <p14:tracePt t="138321" x="5607050" y="3441700"/>
          <p14:tracePt t="138329" x="5607050" y="3459163"/>
          <p14:tracePt t="138337" x="5607050" y="3475038"/>
          <p14:tracePt t="138345" x="5607050" y="3492500"/>
          <p14:tracePt t="138353" x="5616575" y="3502025"/>
          <p14:tracePt t="138362" x="5624513" y="3517900"/>
          <p14:tracePt t="138371" x="5624513" y="3527425"/>
          <p14:tracePt t="138377" x="5632450" y="3535363"/>
          <p14:tracePt t="138386" x="5632450" y="3552825"/>
          <p14:tracePt t="138394" x="5641975" y="3560763"/>
          <p14:tracePt t="138403" x="5641975" y="3568700"/>
          <p14:tracePt t="138410" x="5641975" y="3578225"/>
          <p14:tracePt t="138419" x="5641975" y="3586163"/>
          <p14:tracePt t="138426" x="5641975" y="3594100"/>
          <p14:tracePt t="138436" x="5641975" y="3619500"/>
          <p14:tracePt t="138441" x="5641975" y="3636963"/>
          <p14:tracePt t="138452" x="5657850" y="3662363"/>
          <p14:tracePt t="138458" x="5667375" y="3671888"/>
          <p14:tracePt t="138468" x="5667375" y="3679825"/>
          <p14:tracePt t="138584" x="5667375" y="3687763"/>
          <p14:tracePt t="138649" x="5649913" y="3687763"/>
          <p14:tracePt t="138656" x="5641975" y="3687763"/>
          <p14:tracePt t="138666" x="5632450" y="3679825"/>
          <p14:tracePt t="138681" x="5632450" y="3671888"/>
          <p14:tracePt t="138688" x="5607050" y="3629025"/>
          <p14:tracePt t="138696" x="5599113" y="3611563"/>
          <p14:tracePt t="138704" x="5591175" y="3586163"/>
          <p14:tracePt t="138712" x="5581650" y="3568700"/>
          <p14:tracePt t="138720" x="5565775" y="3535363"/>
          <p14:tracePt t="138735" x="5556250" y="3502025"/>
          <p14:tracePt t="138742" x="5530850" y="3459163"/>
          <p14:tracePt t="138754" x="5513388" y="3433763"/>
          <p14:tracePt t="138758" x="5497513" y="3408363"/>
          <p14:tracePt t="138770" x="5497513" y="3365500"/>
          <p14:tracePt t="138773" x="5487988" y="3355975"/>
          <p14:tracePt t="138784" x="5480050" y="3340100"/>
          <p14:tracePt t="138789" x="5480050" y="3330575"/>
          <p14:tracePt t="138798" x="5480050" y="3322638"/>
          <p14:tracePt t="138845" x="5462588" y="3314700"/>
          <p14:tracePt t="139017" x="5472113" y="3314700"/>
          <p14:tracePt t="139022" x="5480050" y="3314700"/>
          <p14:tracePt t="139037" x="5487988" y="3314700"/>
          <p14:tracePt t="139045" x="5513388" y="3322638"/>
          <p14:tracePt t="139053" x="5522913" y="3322638"/>
          <p14:tracePt t="139061" x="5548313" y="3340100"/>
          <p14:tracePt t="139069" x="5556250" y="3348038"/>
          <p14:tracePt t="139077" x="5573713" y="3355975"/>
          <p14:tracePt t="139087" x="5581650" y="3365500"/>
          <p14:tracePt t="139103" x="5599113" y="3373438"/>
          <p14:tracePt t="139109" x="5616575" y="3382963"/>
          <p14:tracePt t="139141" x="5624513" y="3382963"/>
          <p14:tracePt t="139311" x="5632450" y="3382963"/>
          <p14:tracePt t="139319" x="5641975" y="3382963"/>
          <p14:tracePt t="139326" x="5641975" y="3373438"/>
          <p14:tracePt t="139343" x="5649913" y="3373438"/>
          <p14:tracePt t="139668" x="5632450" y="3365500"/>
          <p14:tracePt t="139676" x="5624513" y="3355975"/>
          <p14:tracePt t="139685" x="5616575" y="3348038"/>
          <p14:tracePt t="139693" x="5607050" y="3340100"/>
          <p14:tracePt t="139702" x="5591175" y="3330575"/>
          <p14:tracePt t="139709" x="5581650" y="3330575"/>
          <p14:tracePt t="139718" x="5565775" y="3322638"/>
          <p14:tracePt t="139725" x="5556250" y="3322638"/>
          <p14:tracePt t="139799" x="5565775" y="3322638"/>
          <p14:tracePt t="139815" x="5599113" y="3322638"/>
          <p14:tracePt t="139822" x="5624513" y="3322638"/>
          <p14:tracePt t="139830" x="5657850" y="3322638"/>
          <p14:tracePt t="139838" x="5683250" y="3322638"/>
          <p14:tracePt t="139847" x="5692775" y="3322638"/>
          <p14:tracePt t="139854" x="5708650" y="3322638"/>
          <p14:tracePt t="139862" x="5726113" y="3322638"/>
          <p14:tracePt t="139878" x="5735638" y="3322638"/>
          <p14:tracePt t="139975" x="5735638" y="3330575"/>
          <p14:tracePt t="139990" x="5726113" y="3340100"/>
          <p14:tracePt t="139999" x="5708650" y="3355975"/>
          <p14:tracePt t="140009" x="5700713" y="3373438"/>
          <p14:tracePt t="140020" x="5675313" y="3390900"/>
          <p14:tracePt t="140022" x="5667375" y="3408363"/>
          <p14:tracePt t="140028" x="5649913" y="3441700"/>
          <p14:tracePt t="140037" x="5632450" y="3459163"/>
          <p14:tracePt t="140045" x="5624513" y="3484563"/>
          <p14:tracePt t="140053" x="5616575" y="3517900"/>
          <p14:tracePt t="140061" x="5599113" y="3543300"/>
          <p14:tracePt t="140069" x="5591175" y="3578225"/>
          <p14:tracePt t="140077" x="5581650" y="3603625"/>
          <p14:tracePt t="140084" x="5581650" y="3619500"/>
          <p14:tracePt t="140093" x="5581650" y="3636963"/>
          <p14:tracePt t="140101" x="5573713" y="3636963"/>
          <p14:tracePt t="140109" x="5573713" y="3646488"/>
          <p14:tracePt t="140117" x="5565775" y="3654425"/>
          <p14:tracePt t="140125" x="5565775" y="3662363"/>
          <p14:tracePt t="140141" x="5565775" y="3671888"/>
          <p14:tracePt t="140151" x="5565775" y="3687763"/>
          <p14:tracePt t="140166" x="5565775" y="3705225"/>
          <p14:tracePt t="140184" x="5565775" y="3722688"/>
          <p14:tracePt t="140189" x="5565775" y="3730625"/>
          <p14:tracePt t="140205" x="5565775" y="3738563"/>
          <p14:tracePt t="140213" x="5565775" y="3748088"/>
          <p14:tracePt t="140221" x="5565775" y="3756025"/>
          <p14:tracePt t="140287" x="5556250" y="3756025"/>
          <p14:tracePt t="140295" x="5538788" y="3756025"/>
          <p14:tracePt t="140304" x="5522913" y="3756025"/>
          <p14:tracePt t="140310" x="5497513" y="3756025"/>
          <p14:tracePt t="140321" x="5472113" y="3756025"/>
          <p14:tracePt t="140327" x="5462588" y="3756025"/>
          <p14:tracePt t="140336" x="5429250" y="3748088"/>
          <p14:tracePt t="140342" x="5394325" y="3748088"/>
          <p14:tracePt t="140352" x="5378450" y="3748088"/>
          <p14:tracePt t="140357" x="5353050" y="3738563"/>
          <p14:tracePt t="140422" x="5368925" y="3738563"/>
          <p14:tracePt t="140430" x="5368925" y="3748088"/>
          <p14:tracePt t="140438" x="5386388" y="3756025"/>
          <p14:tracePt t="140447" x="5411788" y="3781425"/>
          <p14:tracePt t="140455" x="5446713" y="3798888"/>
          <p14:tracePt t="140461" x="5480050" y="3816350"/>
          <p14:tracePt t="140469" x="5505450" y="3824288"/>
          <p14:tracePt t="140477" x="5522913" y="3832225"/>
          <p14:tracePt t="140486" x="5530850" y="3832225"/>
          <p14:tracePt t="140493" x="5548313" y="3841750"/>
          <p14:tracePt t="140821" x="5538788" y="3824288"/>
          <p14:tracePt t="140838" x="5522913" y="3790950"/>
          <p14:tracePt t="140846" x="5497513" y="3748088"/>
          <p14:tracePt t="140856" x="5480050" y="3722688"/>
          <p14:tracePt t="140862" x="5462588" y="3679825"/>
          <p14:tracePt t="140870" x="5437188" y="3662363"/>
          <p14:tracePt t="140886" x="5421313" y="3619500"/>
          <p14:tracePt t="140893" x="5411788" y="3578225"/>
          <p14:tracePt t="140902" x="5403850" y="3568700"/>
          <p14:tracePt t="140909" x="5394325" y="3552825"/>
          <p14:tracePt t="140919" x="5378450" y="3527425"/>
          <p14:tracePt t="140925" x="5378450" y="3502025"/>
          <p14:tracePt t="140934" x="5378450" y="3492500"/>
          <p14:tracePt t="140941" x="5378450" y="3475038"/>
          <p14:tracePt t="140951" x="5378450" y="3467100"/>
          <p14:tracePt t="140958" x="5378450" y="3433763"/>
          <p14:tracePt t="140967" x="5378450" y="3424238"/>
          <p14:tracePt t="141158" x="5386388" y="3424238"/>
          <p14:tracePt t="141174" x="5394325" y="3424238"/>
          <p14:tracePt t="141183" x="5411788" y="3424238"/>
          <p14:tracePt t="141191" x="5429250" y="3424238"/>
          <p14:tracePt t="141200" x="5437188" y="3424238"/>
          <p14:tracePt t="141205" x="5446713" y="3424238"/>
          <p14:tracePt t="141215" x="5462588" y="3416300"/>
          <p14:tracePt t="141221" x="5472113" y="3408363"/>
          <p14:tracePt t="141229" x="5497513" y="3390900"/>
          <p14:tracePt t="141237" x="5513388" y="3382963"/>
          <p14:tracePt t="141245" x="5538788" y="3373438"/>
          <p14:tracePt t="141253" x="5556250" y="3355975"/>
          <p14:tracePt t="141261" x="5565775" y="3348038"/>
          <p14:tracePt t="141270" x="5573713" y="3340100"/>
          <p14:tracePt t="141277" x="5581650" y="3330575"/>
          <p14:tracePt t="141293" x="5591175" y="3322638"/>
          <p14:tracePt t="141302" x="5591175" y="3314700"/>
          <p14:tracePt t="141309" x="5599113" y="3305175"/>
          <p14:tracePt t="141319" x="5599113" y="3297238"/>
          <p14:tracePt t="141334" x="5607050" y="3289300"/>
          <p14:tracePt t="141341" x="5607050" y="3279775"/>
          <p14:tracePt t="141351" x="5607050" y="3271838"/>
          <p14:tracePt t="141367" x="5616575" y="3263900"/>
          <p14:tracePt t="141518" x="5607050" y="3263900"/>
          <p14:tracePt t="141526" x="5591175" y="3263900"/>
          <p14:tracePt t="141535" x="5573713" y="3263900"/>
          <p14:tracePt t="141541" x="5548313" y="3271838"/>
          <p14:tracePt t="141550" x="5538788" y="3271838"/>
          <p14:tracePt t="141557" x="5530850" y="3271838"/>
          <p14:tracePt t="141566" x="5505450" y="3271838"/>
          <p14:tracePt t="141573" x="5497513" y="3271838"/>
          <p14:tracePt t="141583" x="5487988" y="3271838"/>
          <p14:tracePt t="141605" x="5480050" y="3271838"/>
          <p14:tracePt t="141638" x="5462588" y="3271838"/>
          <p14:tracePt t="141646" x="5454650" y="3271838"/>
          <p14:tracePt t="141749" x="5454650" y="3279775"/>
          <p14:tracePt t="141767" x="5454650" y="3289300"/>
          <p14:tracePt t="141781" x="5454650" y="3297238"/>
          <p14:tracePt t="141796" x="5454650" y="3305175"/>
          <p14:tracePt t="141849" x="5462588" y="3314700"/>
          <p14:tracePt t="141931" x="5462588" y="3322638"/>
          <p14:tracePt t="141947" x="5462588" y="3330575"/>
          <p14:tracePt t="141953" x="5462588" y="3340100"/>
          <p14:tracePt t="141977" x="5462588" y="3348038"/>
          <p14:tracePt t="141985" x="5462588" y="3355975"/>
          <p14:tracePt t="141993" x="5472113" y="3365500"/>
          <p14:tracePt t="142050" x="5480050" y="3355975"/>
          <p14:tracePt t="142058" x="5497513" y="3330575"/>
          <p14:tracePt t="142067" x="5505450" y="3322638"/>
          <p14:tracePt t="142074" x="5513388" y="3314700"/>
          <p14:tracePt t="142085" x="5513388" y="3305175"/>
          <p14:tracePt t="142090" x="5513388" y="3297238"/>
          <p14:tracePt t="142102" x="5522913" y="3289300"/>
          <p14:tracePt t="142106" x="5530850" y="3289300"/>
          <p14:tracePt t="142154" x="5530850" y="3279775"/>
          <p14:tracePt t="142219" x="5538788" y="3279775"/>
          <p14:tracePt t="142251" x="5548313" y="3271838"/>
          <p14:tracePt t="142322" x="5548313" y="3289300"/>
          <p14:tracePt t="142330" x="5556250" y="3297238"/>
          <p14:tracePt t="142339" x="5565775" y="3305175"/>
          <p14:tracePt t="142346" x="5565775" y="3322638"/>
          <p14:tracePt t="142354" x="5565775" y="3340100"/>
          <p14:tracePt t="142362" x="5573713" y="3355975"/>
          <p14:tracePt t="142370" x="5573713" y="3365500"/>
          <p14:tracePt t="142377" x="5591175" y="3390900"/>
          <p14:tracePt t="142393" x="5599113" y="3398838"/>
          <p14:tracePt t="142409" x="5607050" y="3398838"/>
          <p14:tracePt t="142451" x="5607050" y="3390900"/>
          <p14:tracePt t="142457" x="5616575" y="3382963"/>
          <p14:tracePt t="142467" x="5624513" y="3365500"/>
          <p14:tracePt t="142473" x="5624513" y="3330575"/>
          <p14:tracePt t="142484" x="5632450" y="3322638"/>
          <p14:tracePt t="142489" x="5641975" y="3297238"/>
          <p14:tracePt t="142501" x="5649913" y="3271838"/>
          <p14:tracePt t="142516" x="5649913" y="3254375"/>
          <p14:tracePt t="142521" x="5657850" y="3246438"/>
          <p14:tracePt t="142529" x="5657850" y="3238500"/>
          <p14:tracePt t="142587" x="5675313" y="3238500"/>
          <p14:tracePt t="142594" x="5675313" y="3246438"/>
          <p14:tracePt t="142603" x="5683250" y="3254375"/>
          <p14:tracePt t="142610" x="5683250" y="3263900"/>
          <p14:tracePt t="142621" x="5692775" y="3263900"/>
          <p14:tracePt t="142787" x="5700713" y="3263900"/>
          <p14:tracePt t="142794" x="5708650" y="3271838"/>
          <p14:tracePt t="142803" x="5708650" y="3279775"/>
          <p14:tracePt t="142810" x="5718175" y="3279775"/>
          <p14:tracePt t="142819" x="5726113" y="3279775"/>
          <p14:tracePt t="142888" x="5735638" y="3279775"/>
          <p14:tracePt t="142921" x="5735638" y="3271838"/>
          <p14:tracePt t="142929" x="5718175" y="3263900"/>
          <p14:tracePt t="142936" x="5700713" y="3263900"/>
          <p14:tracePt t="142945" x="5692775" y="3263900"/>
          <p14:tracePt t="142953" x="5667375" y="3263900"/>
          <p14:tracePt t="142961" x="5657850" y="3263900"/>
          <p14:tracePt t="142969" x="5641975" y="3271838"/>
          <p14:tracePt t="142977" x="5632450" y="3297238"/>
          <p14:tracePt t="142985" x="5624513" y="3305175"/>
          <p14:tracePt t="142993" x="5624513" y="3314700"/>
          <p14:tracePt t="143001" x="5616575" y="3322638"/>
          <p14:tracePt t="143034" x="5616575" y="3330575"/>
          <p14:tracePt t="143051" x="5607050" y="3330575"/>
          <p14:tracePt t="143066" x="5591175" y="3322638"/>
          <p14:tracePt t="143073" x="5591175" y="3314700"/>
          <p14:tracePt t="143082" x="5573713" y="3297238"/>
          <p14:tracePt t="143089" x="5573713" y="3289300"/>
          <p14:tracePt t="143100" x="5565775" y="3279775"/>
          <p14:tracePt t="143105" x="5556250" y="3279775"/>
          <p14:tracePt t="143145" x="5556250" y="3271838"/>
          <p14:tracePt t="143161" x="5573713" y="3279775"/>
          <p14:tracePt t="143169" x="5591175" y="3289300"/>
          <p14:tracePt t="143177" x="5616575" y="3305175"/>
          <p14:tracePt t="143185" x="5657850" y="3314700"/>
          <p14:tracePt t="143193" x="5683250" y="3322638"/>
          <p14:tracePt t="143202" x="5692775" y="3340100"/>
          <p14:tracePt t="143209" x="5700713" y="3340100"/>
          <p14:tracePt t="143218" x="5708650" y="3340100"/>
          <p14:tracePt t="143241" x="5718175" y="3340100"/>
          <p14:tracePt t="143257" x="5718175" y="3348038"/>
          <p14:tracePt t="143282" x="5718175" y="3355975"/>
          <p14:tracePt t="143289" x="5718175" y="3365500"/>
          <p14:tracePt t="143301" x="5718175" y="3382963"/>
          <p14:tracePt t="143306" x="5708650" y="3390900"/>
          <p14:tracePt t="143317" x="5700713" y="3408363"/>
          <p14:tracePt t="143322" x="5700713" y="3424238"/>
          <p14:tracePt t="143330" x="5700713" y="3441700"/>
          <p14:tracePt t="143337" x="5692775" y="3459163"/>
          <p14:tracePt t="143346" x="5683250" y="3484563"/>
          <p14:tracePt t="143353" x="5675313" y="3509963"/>
          <p14:tracePt t="143362" x="5675313" y="3543300"/>
          <p14:tracePt t="143369" x="5667375" y="3568700"/>
          <p14:tracePt t="143378" x="5657850" y="3578225"/>
          <p14:tracePt t="143385" x="5657850" y="3586163"/>
          <p14:tracePt t="143393" x="5657850" y="3594100"/>
          <p14:tracePt t="143402" x="5657850" y="3603625"/>
          <p14:tracePt t="143418" x="5657850" y="3611563"/>
          <p14:tracePt t="143467" x="5649913" y="3619500"/>
          <p14:tracePt t="143472" x="5641975" y="3629025"/>
          <p14:tracePt t="143482" x="5632450" y="3636963"/>
          <p14:tracePt t="143488" x="5616575" y="3646488"/>
          <p14:tracePt t="143499" x="5591175" y="3662363"/>
          <p14:tracePt t="143504" x="5548313" y="3687763"/>
          <p14:tracePt t="143515" x="5513388" y="3705225"/>
          <p14:tracePt t="143521" x="5487988" y="3713163"/>
          <p14:tracePt t="143529" x="5454650" y="3730625"/>
          <p14:tracePt t="143537" x="5421313" y="3738563"/>
          <p14:tracePt t="143545" x="5403850" y="3738563"/>
          <p14:tracePt t="143553" x="5378450" y="3738563"/>
          <p14:tracePt t="143561" x="5353050" y="3738563"/>
          <p14:tracePt t="143569" x="5327650" y="3738563"/>
          <p14:tracePt t="143577" x="5318125" y="3730625"/>
          <p14:tracePt t="143585" x="5302250" y="3705225"/>
          <p14:tracePt t="143593" x="5276850" y="3679825"/>
          <p14:tracePt t="143601" x="5267325" y="3671888"/>
          <p14:tracePt t="143609" x="5267325" y="3646488"/>
          <p14:tracePt t="143618" x="5267325" y="3611563"/>
          <p14:tracePt t="143625" x="5267325" y="3586163"/>
          <p14:tracePt t="143633" x="5267325" y="3552825"/>
          <p14:tracePt t="143641" x="5284788" y="3543300"/>
          <p14:tracePt t="143650" x="5302250" y="3509963"/>
          <p14:tracePt t="143657" x="5318125" y="3502025"/>
          <p14:tracePt t="143667" x="5360988" y="3484563"/>
          <p14:tracePt t="143673" x="5421313" y="3459163"/>
          <p14:tracePt t="143682" x="5487988" y="3441700"/>
          <p14:tracePt t="143689" x="5556250" y="3424238"/>
          <p14:tracePt t="143700" x="5616575" y="3416300"/>
          <p14:tracePt t="143705" x="5675313" y="3408363"/>
          <p14:tracePt t="143713" x="5726113" y="3408363"/>
          <p14:tracePt t="143721" x="5776913" y="3424238"/>
          <p14:tracePt t="143729" x="5819775" y="3449638"/>
          <p14:tracePt t="143737" x="5862638" y="3492500"/>
          <p14:tracePt t="143745" x="5905500" y="3535363"/>
          <p14:tracePt t="143753" x="5930900" y="3568700"/>
          <p14:tracePt t="143761" x="5956300" y="3619500"/>
          <p14:tracePt t="143769" x="5972175" y="3662363"/>
          <p14:tracePt t="143777" x="5981700" y="3687763"/>
          <p14:tracePt t="143785" x="5981700" y="3697288"/>
          <p14:tracePt t="143793" x="5972175" y="3722688"/>
          <p14:tracePt t="143802" x="5956300" y="3748088"/>
          <p14:tracePt t="143809" x="5921375" y="3763963"/>
          <p14:tracePt t="143818" x="5905500" y="3781425"/>
          <p14:tracePt t="143825" x="5870575" y="3790950"/>
          <p14:tracePt t="143834" x="5837238" y="3790950"/>
          <p14:tracePt t="143841" x="5802313" y="3790950"/>
          <p14:tracePt t="143851" x="5751513" y="3790950"/>
          <p14:tracePt t="143857" x="5700713" y="3781425"/>
          <p14:tracePt t="143867" x="5641975" y="3738563"/>
          <p14:tracePt t="143885" x="5538788" y="3662363"/>
          <p14:tracePt t="143889" x="5505450" y="3611563"/>
          <p14:tracePt t="143900" x="5480050" y="3578225"/>
          <p14:tracePt t="143905" x="5472113" y="3527425"/>
          <p14:tracePt t="143913" x="5462588" y="3475038"/>
          <p14:tracePt t="143921" x="5462588" y="3433763"/>
          <p14:tracePt t="143929" x="5472113" y="3382963"/>
          <p14:tracePt t="143937" x="5487988" y="3355975"/>
          <p14:tracePt t="143944" x="5505450" y="3314700"/>
          <p14:tracePt t="143952" x="5522913" y="3305175"/>
          <p14:tracePt t="143960" x="5556250" y="3279775"/>
          <p14:tracePt t="143968" x="5599113" y="3271838"/>
          <p14:tracePt t="143976" x="5632450" y="3271838"/>
          <p14:tracePt t="143984" x="5649913" y="3271838"/>
          <p14:tracePt t="143994" x="5667375" y="3289300"/>
          <p14:tracePt t="144002" x="5692775" y="3314700"/>
          <p14:tracePt t="144009" x="5708650" y="3340100"/>
          <p14:tracePt t="144017" x="5726113" y="3373438"/>
          <p14:tracePt t="144025" x="5743575" y="3408363"/>
          <p14:tracePt t="144034" x="5743575" y="3433763"/>
          <p14:tracePt t="144041" x="5743575" y="3459163"/>
          <p14:tracePt t="144050" x="5743575" y="3484563"/>
          <p14:tracePt t="144056" x="5735638" y="3492500"/>
          <p14:tracePt t="144067" x="5726113" y="3509963"/>
          <p14:tracePt t="144073" x="5718175" y="3509963"/>
          <p14:tracePt t="144082" x="5700713" y="3509963"/>
          <p14:tracePt t="144089" x="5692775" y="3509963"/>
          <p14:tracePt t="144099" x="5657850" y="3492500"/>
          <p14:tracePt t="144105" x="5624513" y="3467100"/>
          <p14:tracePt t="144115" x="5581650" y="3433763"/>
          <p14:tracePt t="144121" x="5565775" y="3416300"/>
          <p14:tracePt t="144129" x="5538788" y="3390900"/>
          <p14:tracePt t="144136" x="5513388" y="3365500"/>
          <p14:tracePt t="144145" x="5497513" y="3340100"/>
          <p14:tracePt t="144153" x="5497513" y="3330575"/>
          <p14:tracePt t="144161" x="5487988" y="3322638"/>
          <p14:tracePt t="144169" x="5487988" y="3314700"/>
          <p14:tracePt t="144201" x="5487988" y="3305175"/>
          <p14:tracePt t="144227" x="5505450" y="3305175"/>
          <p14:tracePt t="144236" x="5522913" y="3322638"/>
          <p14:tracePt t="144242" x="5530850" y="3348038"/>
          <p14:tracePt t="144253" x="5530850" y="3355975"/>
          <p14:tracePt t="144259" x="5548313" y="3373438"/>
          <p14:tracePt t="144269" x="5548313" y="3390900"/>
          <p14:tracePt t="144274" x="5548313" y="3398838"/>
          <p14:tracePt t="144285" x="5548313" y="3408363"/>
          <p14:tracePt t="144290" x="5548313" y="3416300"/>
          <p14:tracePt t="144379" x="5538788" y="3416300"/>
          <p14:tracePt t="144491" x="5530850" y="3416300"/>
          <p14:tracePt t="144507" x="5530850" y="3424238"/>
          <p14:tracePt t="144554" x="5530850" y="3433763"/>
          <p14:tracePt t="144570" x="5522913" y="3441700"/>
          <p14:tracePt t="144587" x="5522913" y="3449638"/>
          <p14:tracePt t="144603" x="5513388" y="3449638"/>
          <p14:tracePt t="144610" x="5513388" y="3459163"/>
          <p14:tracePt t="144620" x="5505450" y="3459163"/>
          <p14:tracePt t="144635" x="5505450" y="3475038"/>
          <p14:tracePt t="144650" x="5497513" y="3492500"/>
          <p14:tracePt t="144658" x="5497513" y="3502025"/>
          <p14:tracePt t="144667" x="5497513" y="3517900"/>
          <p14:tracePt t="144674" x="5497513" y="3543300"/>
          <p14:tracePt t="144683" x="5497513" y="3568700"/>
          <p14:tracePt t="144689" x="5497513" y="3586163"/>
          <p14:tracePt t="144701" x="5497513" y="3619500"/>
          <p14:tracePt t="144706" x="5497513" y="3636963"/>
          <p14:tracePt t="144717" x="5497513" y="3671888"/>
          <p14:tracePt t="144722" x="5497513" y="3687763"/>
          <p14:tracePt t="144730" x="5497513" y="3713163"/>
          <p14:tracePt t="144737" x="5497513" y="3748088"/>
          <p14:tracePt t="144745" x="5497513" y="3781425"/>
          <p14:tracePt t="144754" x="5497513" y="3816350"/>
          <p14:tracePt t="144762" x="5497513" y="3832225"/>
          <p14:tracePt t="144769" x="5497513" y="3841750"/>
          <p14:tracePt t="144778" x="5497513" y="3849688"/>
          <p14:tracePt t="144785" x="5497513" y="3857625"/>
          <p14:tracePt t="144858" x="5497513" y="3841750"/>
          <p14:tracePt t="144867" x="5487988" y="3841750"/>
          <p14:tracePt t="144874" x="5487988" y="3832225"/>
          <p14:tracePt t="144886" x="5487988" y="3824288"/>
          <p14:tracePt t="144904" x="5487988" y="3806825"/>
          <p14:tracePt t="144917" x="5487988" y="3790950"/>
          <p14:tracePt t="144933" x="5487988" y="3781425"/>
          <p14:tracePt t="144950" x="5487988" y="3773488"/>
          <p14:tracePt t="144957" x="5497513" y="3773488"/>
          <p14:tracePt t="144973" x="5505450" y="3763963"/>
          <p14:tracePt t="144983" x="5513388" y="3763963"/>
          <p14:tracePt t="144989" x="5522913" y="3763963"/>
          <p14:tracePt t="144999" x="5538788" y="3763963"/>
          <p14:tracePt t="145017" x="5556250" y="3763963"/>
          <p14:tracePt t="145020" x="5565775" y="3763963"/>
          <p14:tracePt t="145028" x="5581650" y="3763963"/>
          <p14:tracePt t="145036" x="5591175" y="3763963"/>
          <p14:tracePt t="145044" x="5616575" y="3773488"/>
          <p14:tracePt t="145052" x="5632450" y="3773488"/>
          <p14:tracePt t="145060" x="5657850" y="3781425"/>
          <p14:tracePt t="145077" x="5667375" y="3781425"/>
          <p14:tracePt t="145085" x="5675313" y="3781425"/>
          <p14:tracePt t="145093" x="5683250" y="3781425"/>
          <p14:tracePt t="145100" x="5700713" y="3781425"/>
          <p14:tracePt t="145117" x="5708650" y="3781425"/>
          <p14:tracePt t="145134" x="5726113" y="3781425"/>
          <p14:tracePt t="145310" x="5735638" y="3790950"/>
          <p14:tracePt t="145319" x="5743575" y="3790950"/>
          <p14:tracePt t="145326" x="5751513" y="3790950"/>
          <p14:tracePt t="145338" x="5761038" y="3798888"/>
          <p14:tracePt t="145550" x="5743575" y="3781425"/>
          <p14:tracePt t="145558" x="5726113" y="3773488"/>
          <p14:tracePt t="145567" x="5718175" y="3756025"/>
          <p14:tracePt t="145574" x="5700713" y="3730625"/>
          <p14:tracePt t="145585" x="5683250" y="3722688"/>
          <p14:tracePt t="145589" x="5667375" y="3705225"/>
          <p14:tracePt t="145599" x="5649913" y="3697288"/>
          <p14:tracePt t="145605" x="5632450" y="3679825"/>
          <p14:tracePt t="145614" x="5607050" y="3662363"/>
          <p14:tracePt t="145621" x="5599113" y="3654425"/>
          <p14:tracePt t="145631" x="5591175" y="3654425"/>
          <p14:tracePt t="145645" x="5581650" y="3654425"/>
          <p14:tracePt t="145661" x="5573713" y="3654425"/>
          <p14:tracePt t="145685" x="5565775" y="3654425"/>
          <p14:tracePt t="145692" x="5556250" y="3654425"/>
          <p14:tracePt t="145700" x="5548313" y="3662363"/>
          <p14:tracePt t="145709" x="5538788" y="3662363"/>
          <p14:tracePt t="145716" x="5530850" y="3671888"/>
          <p14:tracePt t="145725" x="5513388" y="3679825"/>
          <p14:tracePt t="145733" x="5505450" y="3679825"/>
          <p14:tracePt t="145741" x="5487988" y="3679825"/>
          <p14:tracePt t="145750" x="5472113" y="3687763"/>
          <p14:tracePt t="145757" x="5446713" y="3697288"/>
          <p14:tracePt t="145767" x="5429250" y="3705225"/>
          <p14:tracePt t="145773" x="5411788" y="3705225"/>
          <p14:tracePt t="145782" x="5386388" y="3705225"/>
          <p14:tracePt t="145789" x="5368925" y="3705225"/>
          <p14:tracePt t="145798" x="5335588" y="3705225"/>
          <p14:tracePt t="145805" x="5327650" y="3713163"/>
          <p14:tracePt t="145815" x="5292725" y="3713163"/>
          <p14:tracePt t="145821" x="5276850" y="3713163"/>
          <p14:tracePt t="145829" x="5249863" y="3705225"/>
          <p14:tracePt t="145837" x="5208588" y="3687763"/>
          <p14:tracePt t="145845" x="5173663" y="3671888"/>
          <p14:tracePt t="145853" x="5132388" y="3654425"/>
          <p14:tracePt t="145861" x="5106988" y="3646488"/>
          <p14:tracePt t="145869" x="5097463" y="3636963"/>
          <p14:tracePt t="145877" x="5080000" y="3611563"/>
          <p14:tracePt t="145900" x="5072063" y="3568700"/>
          <p14:tracePt t="145901" x="5072063" y="3543300"/>
          <p14:tracePt t="145909" x="5072063" y="3517900"/>
          <p14:tracePt t="145917" x="5072063" y="3467100"/>
          <p14:tracePt t="145925" x="5072063" y="3408363"/>
          <p14:tracePt t="145933" x="5072063" y="3314700"/>
          <p14:tracePt t="145941" x="5089525" y="3228975"/>
          <p14:tracePt t="145950" x="5132388" y="3109913"/>
          <p14:tracePt t="145957" x="5183188" y="2982913"/>
          <p14:tracePt t="145967" x="5249863" y="2855913"/>
          <p14:tracePt t="145973" x="5343525" y="2693988"/>
          <p14:tracePt t="145983" x="5480050" y="2506663"/>
          <p14:tracePt t="145989" x="5632450" y="2311400"/>
          <p14:tracePt t="146002" x="5827713" y="2133600"/>
          <p14:tracePt t="146004" x="6032500" y="1928813"/>
          <p14:tracePt t="146018" x="6245225" y="1758950"/>
          <p14:tracePt t="146022" x="6430963" y="1606550"/>
          <p14:tracePt t="146035" x="6626225" y="1444625"/>
          <p14:tracePt t="146040" x="6813550" y="1308100"/>
          <p14:tracePt t="146047" x="6975475" y="1198563"/>
          <p14:tracePt t="146054" x="7137400" y="1096963"/>
          <p14:tracePt t="146062" x="7256463" y="1028700"/>
          <p14:tracePt t="146069" x="7366000" y="960438"/>
          <p14:tracePt t="146078" x="7459663" y="925513"/>
          <p14:tracePt t="146085" x="7535863" y="892175"/>
          <p14:tracePt t="146093" x="7621588" y="858838"/>
          <p14:tracePt t="146102" x="7688263" y="841375"/>
          <p14:tracePt t="146109" x="7748588" y="833438"/>
          <p14:tracePt t="146117" x="7807325" y="833438"/>
          <p14:tracePt t="146124" x="7867650" y="841375"/>
          <p14:tracePt t="146133" x="7910513" y="866775"/>
          <p14:tracePt t="146140" x="7961313" y="909638"/>
          <p14:tracePt t="146150" x="8012113" y="977900"/>
          <p14:tracePt t="146156" x="8054975" y="1036638"/>
          <p14:tracePt t="146166" x="8105775" y="1122363"/>
          <p14:tracePt t="146172" x="8156575" y="1241425"/>
          <p14:tracePt t="146183" x="8189913" y="1343025"/>
          <p14:tracePt t="146188" x="8232775" y="1495425"/>
          <p14:tracePt t="146198" x="8275638" y="1700213"/>
          <p14:tracePt t="146205" x="8308975" y="1920875"/>
          <p14:tracePt t="146215" x="8343900" y="2159000"/>
          <p14:tracePt t="146221" x="8351838" y="2397125"/>
          <p14:tracePt t="146232" x="8369300" y="2676525"/>
          <p14:tracePt t="146237" x="8351838" y="2922588"/>
          <p14:tracePt t="146245" x="8291513" y="3152775"/>
          <p14:tracePt t="146253" x="8232775" y="3355975"/>
          <p14:tracePt t="146261" x="8156575" y="3552825"/>
          <p14:tracePt t="146269" x="8062913" y="3748088"/>
          <p14:tracePt t="146277" x="7943850" y="3908425"/>
          <p14:tracePt t="146285" x="7832725" y="4037013"/>
          <p14:tracePt t="146293" x="7723188" y="4146550"/>
          <p14:tracePt t="146301" x="7604125" y="4232275"/>
          <p14:tracePt t="146309" x="7485063" y="4308475"/>
          <p14:tracePt t="146317" x="7391400" y="4368800"/>
          <p14:tracePt t="146325" x="7297738" y="4410075"/>
          <p14:tracePt t="146334" x="7204075" y="4460875"/>
          <p14:tracePt t="146341" x="7102475" y="4495800"/>
          <p14:tracePt t="146350" x="6983413" y="4521200"/>
          <p14:tracePt t="146357" x="6873875" y="4538663"/>
          <p14:tracePt t="146366" x="6754813" y="4554538"/>
          <p14:tracePt t="146373" x="6643688" y="4564063"/>
          <p14:tracePt t="146383" x="6534150" y="4564063"/>
          <p14:tracePt t="146388" x="6423025" y="4564063"/>
          <p14:tracePt t="146399" x="6321425" y="4564063"/>
          <p14:tracePt t="146405" x="6219825" y="4564063"/>
          <p14:tracePt t="146415" x="6126163" y="4564063"/>
          <p14:tracePt t="146421" x="6065838" y="4572000"/>
          <p14:tracePt t="146429" x="6024563" y="4572000"/>
          <p14:tracePt t="146436" x="6015038" y="4572000"/>
          <p14:tracePt t="146733" x="6007100" y="4572000"/>
          <p14:tracePt t="146741" x="5997575" y="4572000"/>
          <p14:tracePt t="146750" x="5989638" y="4572000"/>
          <p14:tracePt t="146757" x="5981700" y="4572000"/>
          <p14:tracePt t="146767" x="5972175" y="4572000"/>
          <p14:tracePt t="146773" x="5964238" y="4572000"/>
          <p14:tracePt t="146783" x="5946775" y="4564063"/>
          <p14:tracePt t="146789" x="5921375" y="4564063"/>
          <p14:tracePt t="146799" x="5888038" y="4554538"/>
          <p14:tracePt t="146805" x="5870575" y="4546600"/>
          <p14:tracePt t="146816" x="5862638" y="4546600"/>
          <p14:tracePt t="146821" x="5845175" y="4546600"/>
          <p14:tracePt t="146832" x="5819775" y="4538663"/>
          <p14:tracePt t="146837" x="5776913" y="4521200"/>
          <p14:tracePt t="146846" x="5761038" y="4521200"/>
          <p14:tracePt t="146853" x="5726113" y="4513263"/>
          <p14:tracePt t="146861" x="5667375" y="4513263"/>
          <p14:tracePt t="146869" x="5607050" y="4503738"/>
          <p14:tracePt t="146886" x="5487988" y="4470400"/>
          <p14:tracePt t="146893" x="5421313" y="4445000"/>
          <p14:tracePt t="146901" x="5343525" y="4410075"/>
          <p14:tracePt t="146909" x="5276850" y="4359275"/>
          <p14:tracePt t="146918" x="5208588" y="4316413"/>
          <p14:tracePt t="146925" x="5157788" y="4275138"/>
          <p14:tracePt t="146934" x="5106988" y="4240213"/>
          <p14:tracePt t="146941" x="5080000" y="4206875"/>
          <p14:tracePt t="146951" x="5064125" y="4171950"/>
          <p14:tracePt t="146957" x="5046663" y="4121150"/>
          <p14:tracePt t="146967" x="5038725" y="4062413"/>
          <p14:tracePt t="146973" x="5038725" y="4002088"/>
          <p14:tracePt t="146983" x="5046663" y="3925888"/>
          <p14:tracePt t="146989" x="5064125" y="3824288"/>
          <p14:tracePt t="147001" x="5106988" y="3687763"/>
          <p14:tracePt t="147007" x="5173663" y="3535363"/>
          <p14:tracePt t="147017" x="5276850" y="3355975"/>
          <p14:tracePt t="147021" x="5411788" y="3186113"/>
          <p14:tracePt t="147029" x="5538788" y="3000375"/>
          <p14:tracePt t="147037" x="5743575" y="2820988"/>
          <p14:tracePt t="147045" x="5946775" y="2660650"/>
          <p14:tracePt t="147053" x="6202363" y="2516188"/>
          <p14:tracePt t="147061" x="6524625" y="2405063"/>
          <p14:tracePt t="147069" x="6864350" y="2328863"/>
          <p14:tracePt t="147077" x="7196138" y="2303463"/>
          <p14:tracePt t="147085" x="7502525" y="2286000"/>
          <p14:tracePt t="147093" x="7766050" y="2303463"/>
          <p14:tracePt t="147101" x="7994650" y="2362200"/>
          <p14:tracePt t="147109" x="8096250" y="2397125"/>
          <p14:tracePt t="147117" x="8189913" y="2463800"/>
          <p14:tracePt t="147125" x="8266113" y="2549525"/>
          <p14:tracePt t="147134" x="8308975" y="2643188"/>
          <p14:tracePt t="147141" x="8326438" y="2752725"/>
          <p14:tracePt t="147150" x="8326438" y="2871788"/>
          <p14:tracePt t="147157" x="8326438" y="2982913"/>
          <p14:tracePt t="147167" x="8283575" y="3119438"/>
          <p14:tracePt t="147173" x="8224838" y="3263900"/>
          <p14:tracePt t="147183" x="8164513" y="3390900"/>
          <p14:tracePt t="147189" x="8070850" y="3509963"/>
          <p14:tracePt t="147198" x="7994650" y="3611563"/>
          <p14:tracePt t="147204" x="7918450" y="3697288"/>
          <p14:tracePt t="147216" x="7842250" y="3773488"/>
          <p14:tracePt t="147220" x="7756525" y="3841750"/>
          <p14:tracePt t="147228" x="7662863" y="3892550"/>
          <p14:tracePt t="147236" x="7578725" y="3943350"/>
          <p14:tracePt t="147244" x="7485063" y="3976688"/>
          <p14:tracePt t="147252" x="7400925" y="4002088"/>
          <p14:tracePt t="147261" x="7332663" y="4027488"/>
          <p14:tracePt t="147269" x="7272338" y="4044950"/>
          <p14:tracePt t="147277" x="7204075" y="4052888"/>
          <p14:tracePt t="147285" x="7137400" y="4062413"/>
          <p14:tracePt t="147293" x="7043738" y="4062413"/>
          <p14:tracePt t="147301" x="6975475" y="4070350"/>
          <p14:tracePt t="147309" x="6915150" y="4079875"/>
          <p14:tracePt t="147316" x="6856413" y="4087813"/>
          <p14:tracePt t="147325" x="6797675" y="4113213"/>
          <p14:tracePt t="147334" x="6745288" y="4121150"/>
          <p14:tracePt t="147340" x="6704013" y="4138613"/>
          <p14:tracePt t="147350" x="6653213" y="4146550"/>
          <p14:tracePt t="147357" x="6600825" y="4164013"/>
          <p14:tracePt t="147366" x="6567488" y="4171950"/>
          <p14:tracePt t="147373" x="6542088" y="4181475"/>
          <p14:tracePt t="147382" x="6524625" y="4181475"/>
          <p14:tracePt t="147389" x="6524625" y="4189413"/>
          <p14:tracePt t="147400" x="6516688" y="4189413"/>
          <p14:tracePt t="147421" x="6508750" y="4189413"/>
          <p14:tracePt t="147432" x="6483350" y="4189413"/>
          <p14:tracePt t="147437" x="6440488" y="4206875"/>
          <p14:tracePt t="147445" x="6415088" y="4206875"/>
          <p14:tracePt t="147453" x="6380163" y="4206875"/>
          <p14:tracePt t="147461" x="6311900" y="4206875"/>
          <p14:tracePt t="147469" x="6245225" y="4206875"/>
          <p14:tracePt t="147477" x="6202363" y="4206875"/>
          <p14:tracePt t="147485" x="6134100" y="4206875"/>
          <p14:tracePt t="147493" x="6075363" y="4197350"/>
          <p14:tracePt t="147501" x="6024563" y="4181475"/>
          <p14:tracePt t="147509" x="5989638" y="4171950"/>
          <p14:tracePt t="147517" x="5972175" y="4164013"/>
          <p14:tracePt t="147525" x="5964238" y="4164013"/>
          <p14:tracePt t="147567" x="5956300" y="4164013"/>
          <p14:tracePt t="147598" x="5930900" y="4164013"/>
          <p14:tracePt t="147616" x="5921375" y="4171950"/>
          <p14:tracePt t="147647" x="5921375" y="4181475"/>
          <p14:tracePt t="147687" x="5938838" y="4181475"/>
          <p14:tracePt t="147694" x="5956300" y="4181475"/>
          <p14:tracePt t="147703" x="5989638" y="4181475"/>
          <p14:tracePt t="147710" x="6057900" y="4156075"/>
          <p14:tracePt t="147719" x="6151563" y="4130675"/>
          <p14:tracePt t="147725" x="6270625" y="4079875"/>
          <p14:tracePt t="147734" x="6423025" y="4019550"/>
          <p14:tracePt t="147741" x="6584950" y="3976688"/>
          <p14:tracePt t="147750" x="6754813" y="3917950"/>
          <p14:tracePt t="147757" x="6915150" y="3857625"/>
          <p14:tracePt t="147766" x="7077075" y="3806825"/>
          <p14:tracePt t="147773" x="7213600" y="3781425"/>
          <p14:tracePt t="147782" x="7307263" y="3748088"/>
          <p14:tracePt t="147789" x="7391400" y="3722688"/>
          <p14:tracePt t="147798" x="7442200" y="3705225"/>
          <p14:tracePt t="147805" x="7477125" y="3697288"/>
          <p14:tracePt t="147815" x="7502525" y="3697288"/>
          <p14:tracePt t="147821" x="7527925" y="3697288"/>
          <p14:tracePt t="147833" x="7553325" y="3697288"/>
          <p14:tracePt t="147837" x="7570788" y="3697288"/>
          <p14:tracePt t="147845" x="7604125" y="3697288"/>
          <p14:tracePt t="147853" x="7637463" y="3697288"/>
          <p14:tracePt t="147861" x="7688263" y="3697288"/>
          <p14:tracePt t="147869" x="7748588" y="3697288"/>
          <p14:tracePt t="147877" x="7816850" y="3705225"/>
          <p14:tracePt t="147885" x="7885113" y="3722688"/>
          <p14:tracePt t="147899" x="7969250" y="3730625"/>
          <p14:tracePt t="147901" x="8029575" y="3756025"/>
          <p14:tracePt t="147909" x="8080375" y="3781425"/>
          <p14:tracePt t="147918" x="8113713" y="3816350"/>
          <p14:tracePt t="147925" x="8139113" y="3832225"/>
          <p14:tracePt t="147934" x="8156575" y="3849688"/>
          <p14:tracePt t="147941" x="8181975" y="3883025"/>
          <p14:tracePt t="147950" x="8189913" y="3908425"/>
          <p14:tracePt t="147957" x="8199438" y="3925888"/>
          <p14:tracePt t="147966" x="8199438" y="3960813"/>
          <p14:tracePt t="147973" x="8207375" y="3976688"/>
          <p14:tracePt t="147985" x="8207375" y="4002088"/>
          <p14:tracePt t="147993" x="8215313" y="4019550"/>
          <p14:tracePt t="148002" x="8215313" y="4037013"/>
          <p14:tracePt t="148010" x="8224838" y="4052888"/>
          <p14:tracePt t="148017" x="8224838" y="4079875"/>
          <p14:tracePt t="148025" x="8224838" y="4095750"/>
          <p14:tracePt t="148033" x="8224838" y="4113213"/>
          <p14:tracePt t="148041" x="8224838" y="4138613"/>
          <p14:tracePt t="148050" x="8224838" y="4156075"/>
          <p14:tracePt t="148057" x="8215313" y="4164013"/>
          <p14:tracePt t="148067" x="8207375" y="4181475"/>
          <p14:tracePt t="148073" x="8199438" y="4197350"/>
          <p14:tracePt t="148082" x="8181975" y="4206875"/>
          <p14:tracePt t="148090" x="8181975" y="4214813"/>
          <p14:tracePt t="148098" x="8164513" y="4224338"/>
          <p14:tracePt t="148105" x="8164513" y="4232275"/>
          <p14:tracePt t="148115" x="8147050" y="4232275"/>
          <p14:tracePt t="148121" x="8139113" y="4240213"/>
          <p14:tracePt t="148137" x="8121650" y="4240213"/>
          <p14:tracePt t="148146" x="8105775" y="4240213"/>
          <p14:tracePt t="148154" x="8080375" y="4232275"/>
          <p14:tracePt t="148161" x="8070850" y="4224338"/>
          <p14:tracePt t="148169" x="8037513" y="4189413"/>
          <p14:tracePt t="148177" x="8004175" y="4164013"/>
          <p14:tracePt t="148185" x="7961313" y="4138613"/>
          <p14:tracePt t="148193" x="7935913" y="4105275"/>
          <p14:tracePt t="148201" x="7918450" y="4079875"/>
          <p14:tracePt t="148209" x="7875588" y="4044950"/>
          <p14:tracePt t="148217" x="7824788" y="4002088"/>
          <p14:tracePt t="148225" x="7773988" y="3960813"/>
          <p14:tracePt t="148235" x="7723188" y="3925888"/>
          <p14:tracePt t="148241" x="7654925" y="3867150"/>
          <p14:tracePt t="148250" x="7596188" y="3832225"/>
          <p14:tracePt t="148257" x="7535863" y="3781425"/>
          <p14:tracePt t="148266" x="7477125" y="3738563"/>
          <p14:tracePt t="148273" x="7416800" y="3697288"/>
          <p14:tracePt t="148282" x="7366000" y="3646488"/>
          <p14:tracePt t="148289" x="7315200" y="3603625"/>
          <p14:tracePt t="148298" x="7264400" y="3560763"/>
          <p14:tracePt t="148304" x="7213600" y="3527425"/>
          <p14:tracePt t="148314" x="7153275" y="3475038"/>
          <p14:tracePt t="148320" x="7102475" y="3441700"/>
          <p14:tracePt t="148329" x="7043738" y="3408363"/>
          <p14:tracePt t="148336" x="6983413" y="3373438"/>
          <p14:tracePt t="148344" x="6915150" y="3348038"/>
          <p14:tracePt t="148353" x="6873875" y="3330575"/>
          <p14:tracePt t="148361" x="6813550" y="3314700"/>
          <p14:tracePt t="148369" x="6762750" y="3297238"/>
          <p14:tracePt t="148377" x="6719888" y="3289300"/>
          <p14:tracePt t="148385" x="6678613" y="3279775"/>
          <p14:tracePt t="148392" x="6653213" y="3271838"/>
          <p14:tracePt t="148401" x="6643688" y="3271838"/>
          <p14:tracePt t="148409" x="6618288" y="3271838"/>
          <p14:tracePt t="148416" x="6610350" y="3271838"/>
          <p14:tracePt t="148425" x="6592888" y="3271838"/>
          <p14:tracePt t="148432" x="6575425" y="3271838"/>
          <p14:tracePt t="148441" x="6567488" y="3271838"/>
          <p14:tracePt t="148449" x="6559550" y="3271838"/>
          <p14:tracePt t="148457" x="6542088" y="3271838"/>
          <p14:tracePt t="148467" x="6516688" y="3279775"/>
          <p14:tracePt t="148473" x="6499225" y="3289300"/>
          <p14:tracePt t="148482" x="6483350" y="3289300"/>
          <p14:tracePt t="148489" x="6448425" y="3314700"/>
          <p14:tracePt t="148499" x="6423025" y="3322638"/>
          <p14:tracePt t="148505" x="6389688" y="3330575"/>
          <p14:tracePt t="148515" x="6354763" y="3355975"/>
          <p14:tracePt t="148521" x="6321425" y="3382963"/>
          <p14:tracePt t="148532" x="6270625" y="3408363"/>
          <p14:tracePt t="148537" x="6227763" y="3441700"/>
          <p14:tracePt t="148545" x="6176963" y="3467100"/>
          <p14:tracePt t="148553" x="6151563" y="3484563"/>
          <p14:tracePt t="148561" x="6126163" y="3502025"/>
          <p14:tracePt t="148569" x="6108700" y="3509963"/>
          <p14:tracePt t="148577" x="6083300" y="3535363"/>
          <p14:tracePt t="148585" x="6075363" y="3535363"/>
          <p14:tracePt t="148593" x="6065838" y="3543300"/>
          <p14:tracePt t="148601" x="6057900" y="3543300"/>
          <p14:tracePt t="148616" x="6040438" y="3560763"/>
          <p14:tracePt t="148625" x="6024563" y="3568700"/>
          <p14:tracePt t="148633" x="6007100" y="3586163"/>
          <p14:tracePt t="148641" x="5989638" y="3594100"/>
          <p14:tracePt t="148649" x="5981700" y="3611563"/>
          <p14:tracePt t="148657" x="5956300" y="3619500"/>
          <p14:tracePt t="148673" x="5946775" y="3629025"/>
          <p14:tracePt t="148683" x="5938838" y="3629025"/>
          <p14:tracePt t="148689" x="5930900" y="3636963"/>
          <p14:tracePt t="148699" x="5913438" y="3646488"/>
          <p14:tracePt t="148705" x="5905500" y="3654425"/>
          <p14:tracePt t="148716" x="5895975" y="3662363"/>
          <p14:tracePt t="148721" x="5880100" y="3671888"/>
          <p14:tracePt t="148737" x="5870575" y="3687763"/>
          <p14:tracePt t="148747" x="5862638" y="3687763"/>
          <p14:tracePt t="148753" x="5853113" y="3687763"/>
          <p14:tracePt t="148760" x="5845175" y="3697288"/>
          <p14:tracePt t="148768" x="5845175" y="3705225"/>
          <p14:tracePt t="148801" x="5837238" y="3705225"/>
          <p14:tracePt t="148810" x="5827713" y="3705225"/>
          <p14:tracePt t="148817" x="5819775" y="3705225"/>
          <p14:tracePt t="148866" x="5802313" y="3705225"/>
          <p14:tracePt t="148884" x="5794375" y="3705225"/>
          <p14:tracePt t="148914" x="5786438" y="3705225"/>
          <p14:tracePt t="148938" x="5768975" y="3713163"/>
          <p14:tracePt t="148946" x="5761038" y="3713163"/>
          <p14:tracePt t="148954" x="5751513" y="3722688"/>
          <p14:tracePt t="148962" x="5743575" y="3722688"/>
          <p14:tracePt t="148970" x="5735638" y="3722688"/>
          <p14:tracePt t="148977" x="5726113" y="3722688"/>
          <p14:tracePt t="148985" x="5718175" y="3722688"/>
          <p14:tracePt t="149003" x="5700713" y="3730625"/>
          <p14:tracePt t="149011" x="5692775" y="3730625"/>
          <p14:tracePt t="149025" x="5683250" y="3730625"/>
          <p14:tracePt t="149032" x="5667375" y="3738563"/>
          <p14:tracePt t="149040" x="5657850" y="3738563"/>
          <p14:tracePt t="149049" x="5649913" y="3738563"/>
          <p14:tracePt t="149057" x="5632450" y="3738563"/>
          <p14:tracePt t="149065" x="5632450" y="3748088"/>
          <p14:tracePt t="149072" x="5616575" y="3748088"/>
          <p14:tracePt t="149083" x="5607050" y="3748088"/>
          <p14:tracePt t="149089" x="5599113" y="3748088"/>
          <p14:tracePt t="149098" x="5581650" y="3748088"/>
          <p14:tracePt t="149105" x="5565775" y="3748088"/>
          <p14:tracePt t="149121" x="5538788" y="3722688"/>
          <p14:tracePt t="149132" x="5522913" y="3713163"/>
          <p14:tracePt t="149137" x="5497513" y="3697288"/>
          <p14:tracePt t="149147" x="5480050" y="3679825"/>
          <p14:tracePt t="149152" x="5472113" y="3679825"/>
          <p14:tracePt t="149161" x="5472113" y="3662363"/>
          <p14:tracePt t="149169" x="5446713" y="3646488"/>
          <p14:tracePt t="149177" x="5446713" y="3636963"/>
          <p14:tracePt t="149185" x="5446713" y="3629025"/>
          <p14:tracePt t="149193" x="5446713" y="3611563"/>
          <p14:tracePt t="149201" x="5437188" y="3603625"/>
          <p14:tracePt t="149209" x="5437188" y="3578225"/>
          <p14:tracePt t="149217" x="5437188" y="3560763"/>
          <p14:tracePt t="149224" x="5437188" y="3543300"/>
          <p14:tracePt t="149233" x="5437188" y="3527425"/>
          <p14:tracePt t="149241" x="5446713" y="3502025"/>
          <p14:tracePt t="149249" x="5454650" y="3475038"/>
          <p14:tracePt t="149257" x="5480050" y="3441700"/>
          <p14:tracePt t="149266" x="5505450" y="3398838"/>
          <p14:tracePt t="149273" x="5522913" y="3382963"/>
          <p14:tracePt t="149283" x="5565775" y="3340100"/>
          <p14:tracePt t="149289" x="5599113" y="3314700"/>
          <p14:tracePt t="149298" x="5616575" y="3297238"/>
          <p14:tracePt t="149305" x="5641975" y="3289300"/>
          <p14:tracePt t="149314" x="5649913" y="3289300"/>
          <p14:tracePt t="149321" x="5667375" y="3289300"/>
          <p14:tracePt t="149332" x="5675313" y="3289300"/>
          <p14:tracePt t="149338" x="5683250" y="3289300"/>
          <p14:tracePt t="149345" x="5708650" y="3305175"/>
          <p14:tracePt t="149353" x="5735638" y="3322638"/>
          <p14:tracePt t="149361" x="5735638" y="3340100"/>
          <p14:tracePt t="149369" x="5761038" y="3355975"/>
          <p14:tracePt t="149377" x="5761038" y="3373438"/>
          <p14:tracePt t="149384" x="5794375" y="3408363"/>
          <p14:tracePt t="149392" x="5827713" y="3459163"/>
          <p14:tracePt t="149400" x="5853113" y="3502025"/>
          <p14:tracePt t="149408" x="5888038" y="3560763"/>
          <p14:tracePt t="149416" x="5930900" y="3636963"/>
          <p14:tracePt t="149424" x="5964238" y="3705225"/>
          <p14:tracePt t="149433" x="6007100" y="3781425"/>
          <p14:tracePt t="149441" x="6024563" y="3841750"/>
          <p14:tracePt t="149450" x="6032500" y="3892550"/>
          <p14:tracePt t="149456" x="6032500" y="3935413"/>
          <p14:tracePt t="149466" x="6032500" y="3960813"/>
          <p14:tracePt t="149472" x="6032500" y="3986213"/>
          <p14:tracePt t="149482" x="6024563" y="3994150"/>
          <p14:tracePt t="149488" x="6007100" y="4002088"/>
          <p14:tracePt t="149499" x="5997575" y="4011613"/>
          <p14:tracePt t="149504" x="5981700" y="4019550"/>
          <p14:tracePt t="149514" x="5956300" y="4019550"/>
          <p14:tracePt t="149520" x="5938838" y="4019550"/>
          <p14:tracePt t="149532" x="5913438" y="4019550"/>
          <p14:tracePt t="149537" x="5895975" y="4019550"/>
          <p14:tracePt t="149545" x="5862638" y="4019550"/>
          <p14:tracePt t="149553" x="5837238" y="4011613"/>
          <p14:tracePt t="149561" x="5819775" y="4002088"/>
          <p14:tracePt t="149569" x="5786438" y="3994150"/>
          <p14:tracePt t="149577" x="5761038" y="3976688"/>
          <p14:tracePt t="149584" x="5718175" y="3943350"/>
          <p14:tracePt t="149592" x="5700713" y="3925888"/>
          <p14:tracePt t="149600" x="5667375" y="3892550"/>
          <p14:tracePt t="149609" x="5649913" y="3867150"/>
          <p14:tracePt t="149617" x="5632450" y="3824288"/>
          <p14:tracePt t="149625" x="5624513" y="3806825"/>
          <p14:tracePt t="149632" x="5616575" y="3781425"/>
          <p14:tracePt t="149641" x="5607050" y="3730625"/>
          <p14:tracePt t="149650" x="5599113" y="3697288"/>
          <p14:tracePt t="149657" x="5599113" y="3662363"/>
          <p14:tracePt t="149666" x="5599113" y="3629025"/>
          <p14:tracePt t="149673" x="5599113" y="3586163"/>
          <p14:tracePt t="149682" x="5607050" y="3552825"/>
          <p14:tracePt t="149689" x="5624513" y="3517900"/>
          <p14:tracePt t="149698" x="5641975" y="3492500"/>
          <p14:tracePt t="149705" x="5649913" y="3475038"/>
          <p14:tracePt t="149714" x="5667375" y="3459163"/>
          <p14:tracePt t="149721" x="5683250" y="3459163"/>
          <p14:tracePt t="149731" x="5708650" y="3459163"/>
          <p14:tracePt t="149737" x="5735638" y="3459163"/>
          <p14:tracePt t="149745" x="5751513" y="3475038"/>
          <p14:tracePt t="149753" x="5761038" y="3484563"/>
          <p14:tracePt t="149761" x="5761038" y="3502025"/>
          <p14:tracePt t="149769" x="5761038" y="3517900"/>
          <p14:tracePt t="149776" x="5761038" y="3527425"/>
          <p14:tracePt t="149785" x="5776913" y="3543300"/>
          <p14:tracePt t="149793" x="5776913" y="3560763"/>
          <p14:tracePt t="149800" x="5776913" y="3578225"/>
          <p14:tracePt t="149816" x="5776913" y="3594100"/>
          <p14:tracePt t="149825" x="5776913" y="3611563"/>
          <p14:tracePt t="149833" x="5776913" y="3619500"/>
          <p14:tracePt t="149841" x="5768975" y="3629025"/>
          <p14:tracePt t="149849" x="5761038" y="3629025"/>
          <p14:tracePt t="149857" x="5743575" y="3636963"/>
          <p14:tracePt t="149866" x="5726113" y="3646488"/>
          <p14:tracePt t="149873" x="5700713" y="3646488"/>
          <p14:tracePt t="149883" x="5683250" y="3646488"/>
          <p14:tracePt t="149900" x="5632450" y="3646488"/>
          <p14:tracePt t="149905" x="5607050" y="3646488"/>
          <p14:tracePt t="149917" x="5565775" y="3646488"/>
          <p14:tracePt t="149921" x="5538788" y="3646488"/>
          <p14:tracePt t="149932" x="5513388" y="3646488"/>
          <p14:tracePt t="150002" x="5522913" y="3646488"/>
          <p14:tracePt t="150022" x="5530850" y="3646488"/>
          <p14:tracePt t="150032" x="5548313" y="3646488"/>
          <p14:tracePt t="150038" x="5556250" y="3646488"/>
          <p14:tracePt t="150041" x="5581650" y="3646488"/>
          <p14:tracePt t="150049" x="5607050" y="3646488"/>
          <p14:tracePt t="150058" x="5632450" y="3646488"/>
          <p14:tracePt t="150066" x="5675313" y="3646488"/>
          <p14:tracePt t="150073" x="5692775" y="3671888"/>
          <p14:tracePt t="150082" x="5708650" y="3697288"/>
          <p14:tracePt t="150089" x="5718175" y="3730625"/>
          <p14:tracePt t="150099" x="5726113" y="3763963"/>
          <p14:tracePt t="150105" x="5726113" y="3798888"/>
          <p14:tracePt t="150115" x="5726113" y="3824288"/>
          <p14:tracePt t="150121" x="5726113" y="3832225"/>
          <p14:tracePt t="150130" x="5726113" y="3841750"/>
          <p14:tracePt t="150137" x="5726113" y="3849688"/>
          <p14:tracePt t="150148" x="5726113" y="3857625"/>
          <p14:tracePt t="150162" x="5708650" y="3857625"/>
          <p14:tracePt t="150169" x="5675313" y="3857625"/>
          <p14:tracePt t="150177" x="5649913" y="3857625"/>
          <p14:tracePt t="150185" x="5624513" y="3857625"/>
          <p14:tracePt t="150193" x="5599113" y="3857625"/>
          <p14:tracePt t="150201" x="5573713" y="3849688"/>
          <p14:tracePt t="150209" x="5548313" y="3832225"/>
          <p14:tracePt t="150217" x="5538788" y="3832225"/>
          <p14:tracePt t="150225" x="5530850" y="3806825"/>
          <p14:tracePt t="150233" x="5522913" y="3781425"/>
          <p14:tracePt t="150241" x="5522913" y="3756025"/>
          <p14:tracePt t="150250" x="5522913" y="3722688"/>
          <p14:tracePt t="150257" x="5522913" y="3697288"/>
          <p14:tracePt t="150266" x="5522913" y="3671888"/>
          <p14:tracePt t="150273" x="5522913" y="3636963"/>
          <p14:tracePt t="150283" x="5538788" y="3619500"/>
          <p14:tracePt t="150289" x="5565775" y="3594100"/>
          <p14:tracePt t="150299" x="5599113" y="3578225"/>
          <p14:tracePt t="150305" x="5632450" y="3578225"/>
          <p14:tracePt t="150314" x="5657850" y="3578225"/>
          <p14:tracePt t="150321" x="5683250" y="3578225"/>
          <p14:tracePt t="150332" x="5692775" y="3578225"/>
          <p14:tracePt t="150337" x="5718175" y="3611563"/>
          <p14:tracePt t="150348" x="5735638" y="3619500"/>
          <p14:tracePt t="150353" x="5743575" y="3646488"/>
          <p14:tracePt t="150362" x="5751513" y="3662363"/>
          <p14:tracePt t="150369" x="5761038" y="3687763"/>
          <p14:tracePt t="150417" x="5761038" y="3697288"/>
          <p14:tracePt t="150450" x="5743575" y="3687763"/>
          <p14:tracePt t="150457" x="5735638" y="3679825"/>
          <p14:tracePt t="150465" x="5708650" y="3654425"/>
          <p14:tracePt t="150472" x="5667375" y="3629025"/>
          <p14:tracePt t="150482" x="5649913" y="3603625"/>
          <p14:tracePt t="150488" x="5632450" y="3578225"/>
          <p14:tracePt t="150499" x="5616575" y="3568700"/>
          <p14:tracePt t="150504" x="5599113" y="3543300"/>
          <p14:tracePt t="150515" x="5591175" y="3527425"/>
          <p14:tracePt t="150521" x="5591175" y="3517900"/>
          <p14:tracePt t="150532" x="5573713" y="3502025"/>
          <p14:tracePt t="150545" x="5565775" y="3492500"/>
          <p14:tracePt t="150593" x="5573713" y="3492500"/>
          <p14:tracePt t="150601" x="5591175" y="3509963"/>
          <p14:tracePt t="150609" x="5607050" y="3527425"/>
          <p14:tracePt t="150617" x="5616575" y="3543300"/>
          <p14:tracePt t="150625" x="5649913" y="3560763"/>
          <p14:tracePt t="150633" x="5675313" y="3594100"/>
          <p14:tracePt t="150641" x="5692775" y="3603625"/>
          <p14:tracePt t="150650" x="5708650" y="3636963"/>
          <p14:tracePt t="150657" x="5718175" y="3646488"/>
          <p14:tracePt t="150666" x="5726113" y="3654425"/>
          <p14:tracePt t="150673" x="5735638" y="3679825"/>
          <p14:tracePt t="150689" x="5735638" y="3687763"/>
          <p14:tracePt t="150699" x="5735638" y="3705225"/>
          <p14:tracePt t="150705" x="5735638" y="3713163"/>
          <p14:tracePt t="150714" x="5726113" y="3722688"/>
          <p14:tracePt t="150721" x="5718175" y="3738563"/>
          <p14:tracePt t="150732" x="5708650" y="3748088"/>
          <p14:tracePt t="150737" x="5683250" y="3756025"/>
          <p14:tracePt t="150748" x="5649913" y="3763963"/>
          <p14:tracePt t="150753" x="5624513" y="3773488"/>
          <p14:tracePt t="150762" x="5599113" y="3773488"/>
          <p14:tracePt t="150769" x="5556250" y="3773488"/>
          <p14:tracePt t="150777" x="5513388" y="3773488"/>
          <p14:tracePt t="150785" x="5472113" y="3773488"/>
          <p14:tracePt t="150793" x="5429250" y="3756025"/>
          <p14:tracePt t="150801" x="5378450" y="3738563"/>
          <p14:tracePt t="150809" x="5343525" y="3713163"/>
          <p14:tracePt t="150817" x="5318125" y="3697288"/>
          <p14:tracePt t="150825" x="5302250" y="3679825"/>
          <p14:tracePt t="150833" x="5302250" y="3671888"/>
          <p14:tracePt t="150841" x="5302250" y="3662363"/>
          <p14:tracePt t="150850" x="5302250" y="3646488"/>
          <p14:tracePt t="150857" x="5302250" y="3636963"/>
          <p14:tracePt t="150866" x="5302250" y="3629025"/>
          <p14:tracePt t="150873" x="5302250" y="3619500"/>
          <p14:tracePt t="150882" x="5310188" y="3619500"/>
          <p14:tracePt t="150889" x="5310188" y="3611563"/>
          <p14:tracePt t="150900" x="5318125" y="3611563"/>
          <p14:tracePt t="150921" x="5327650" y="3611563"/>
          <p14:tracePt t="150931" x="5368925" y="3619500"/>
          <p14:tracePt t="150948" x="5386388" y="3629025"/>
          <p14:tracePt t="150953" x="5403850" y="3636963"/>
          <p14:tracePt t="150961" x="5437188" y="3646488"/>
          <p14:tracePt t="150969" x="5480050" y="3671888"/>
          <p14:tracePt t="150976" x="5530850" y="3705225"/>
          <p14:tracePt t="150984" x="5538788" y="3713163"/>
          <p14:tracePt t="150993" x="5556250" y="3730625"/>
          <p14:tracePt t="151001" x="5556250" y="3738563"/>
          <p14:tracePt t="151008" x="5573713" y="3748088"/>
          <p14:tracePt t="151016" x="5573713" y="3756025"/>
          <p14:tracePt t="151025" x="5573713" y="3763963"/>
          <p14:tracePt t="151041" x="5573713" y="3773488"/>
          <p14:tracePt t="151049" x="5573713" y="3781425"/>
          <p14:tracePt t="151061" x="5565775" y="3790950"/>
          <p14:tracePt t="151068" x="5556250" y="3790950"/>
          <p14:tracePt t="151077" x="5548313" y="3790950"/>
          <p14:tracePt t="151085" x="5538788" y="3798888"/>
          <p14:tracePt t="151109" x="5522913" y="3798888"/>
          <p14:tracePt t="151117" x="5480050" y="3790950"/>
          <p14:tracePt t="151125" x="5437188" y="3748088"/>
          <p14:tracePt t="151132" x="5421313" y="3713163"/>
          <p14:tracePt t="151141" x="5386388" y="3671888"/>
          <p14:tracePt t="151149" x="5353050" y="3636963"/>
          <p14:tracePt t="151157" x="5335588" y="3603625"/>
          <p14:tracePt t="151166" x="5327650" y="3568700"/>
          <p14:tracePt t="151173" x="5310188" y="3535363"/>
          <p14:tracePt t="151183" x="5310188" y="3502025"/>
          <p14:tracePt t="151189" x="5310188" y="3484563"/>
          <p14:tracePt t="151199" x="5318125" y="3449638"/>
          <p14:tracePt t="151205" x="5327650" y="3433763"/>
          <p14:tracePt t="151214" x="5343525" y="3416300"/>
          <p14:tracePt t="151221" x="5368925" y="3408363"/>
          <p14:tracePt t="151231" x="5386388" y="3398838"/>
          <p14:tracePt t="151236" x="5411788" y="3390900"/>
          <p14:tracePt t="151248" x="5421313" y="3390900"/>
          <p14:tracePt t="151253" x="5437188" y="3390900"/>
          <p14:tracePt t="151261" x="5472113" y="3390900"/>
          <p14:tracePt t="151269" x="5513388" y="3390900"/>
          <p14:tracePt t="151277" x="5565775" y="3390900"/>
          <p14:tracePt t="151285" x="5616575" y="3390900"/>
          <p14:tracePt t="151293" x="5667375" y="3408363"/>
          <p14:tracePt t="151301" x="5735638" y="3433763"/>
          <p14:tracePt t="151309" x="5786438" y="3459163"/>
          <p14:tracePt t="151316" x="5837238" y="3484563"/>
          <p14:tracePt t="151325" x="5862638" y="3509963"/>
          <p14:tracePt t="151332" x="5888038" y="3535363"/>
          <p14:tracePt t="151341" x="5905500" y="3560763"/>
          <p14:tracePt t="151349" x="5921375" y="3578225"/>
          <p14:tracePt t="151357" x="5921375" y="3586163"/>
          <p14:tracePt t="151365" x="5930900" y="3611563"/>
          <p14:tracePt t="151373" x="5946775" y="3629025"/>
          <p14:tracePt t="151383" x="5972175" y="3662363"/>
          <p14:tracePt t="151389" x="6007100" y="3687763"/>
          <p14:tracePt t="151399" x="6032500" y="3722688"/>
          <p14:tracePt t="151404" x="6057900" y="3738563"/>
          <p14:tracePt t="151415" x="6083300" y="3756025"/>
          <p14:tracePt t="151420" x="6126163" y="3790950"/>
          <p14:tracePt t="151430" x="6184900" y="3824288"/>
          <p14:tracePt t="151437" x="6261100" y="3857625"/>
          <p14:tracePt t="151447" x="6354763" y="3900488"/>
          <p14:tracePt t="151453" x="6456363" y="3917950"/>
          <p14:tracePt t="151461" x="6550025" y="3943350"/>
          <p14:tracePt t="151469" x="6635750" y="3951288"/>
          <p14:tracePt t="151477" x="6737350" y="3960813"/>
          <p14:tracePt t="151484" x="6838950" y="3968750"/>
          <p14:tracePt t="151493" x="6967538" y="3986213"/>
          <p14:tracePt t="151501" x="7094538" y="3986213"/>
          <p14:tracePt t="151509" x="7246938" y="3986213"/>
          <p14:tracePt t="151517" x="7366000" y="3986213"/>
          <p14:tracePt t="151525" x="7502525" y="3986213"/>
          <p14:tracePt t="151533" x="7604125" y="3986213"/>
          <p14:tracePt t="151540" x="7697788" y="3986213"/>
          <p14:tracePt t="151549" x="7773988" y="3986213"/>
          <p14:tracePt t="151556" x="7832725" y="3976688"/>
          <p14:tracePt t="151565" x="7875588" y="3960813"/>
          <p14:tracePt t="151572" x="7900988" y="3943350"/>
          <p14:tracePt t="151582" x="7918450" y="3935413"/>
          <p14:tracePt t="151588" x="7918450" y="3925888"/>
          <p14:tracePt t="151598" x="7926388" y="3900488"/>
          <p14:tracePt t="151604" x="7926388" y="3857625"/>
          <p14:tracePt t="151616" x="7926388" y="3841750"/>
          <p14:tracePt t="151621" x="7926388" y="3816350"/>
          <p14:tracePt t="151631" x="7910513" y="3763963"/>
          <p14:tracePt t="151637" x="7885113" y="3705225"/>
          <p14:tracePt t="151648" x="7850188" y="3636963"/>
          <p14:tracePt t="151653" x="7816850" y="3560763"/>
          <p14:tracePt t="151661" x="7748588" y="3475038"/>
          <p14:tracePt t="151669" x="7672388" y="3390900"/>
          <p14:tracePt t="151677" x="7561263" y="3322638"/>
          <p14:tracePt t="151685" x="7442200" y="3246438"/>
          <p14:tracePt t="151693" x="7256463" y="3186113"/>
          <p14:tracePt t="151701" x="7069138" y="3135313"/>
          <p14:tracePt t="151709" x="6831013" y="3094038"/>
          <p14:tracePt t="151717" x="6567488" y="3067050"/>
          <p14:tracePt t="151725" x="6278563" y="3051175"/>
          <p14:tracePt t="151735" x="5981700" y="3041650"/>
          <p14:tracePt t="151740" x="5743575" y="3041650"/>
          <p14:tracePt t="151749" x="5538788" y="3041650"/>
          <p14:tracePt t="151756" x="5394325" y="3041650"/>
          <p14:tracePt t="151766" x="5284788" y="3041650"/>
          <p14:tracePt t="151773" x="5208588" y="3051175"/>
          <p14:tracePt t="151782" x="5122863" y="3076575"/>
          <p14:tracePt t="151789" x="5046663" y="3109913"/>
          <p14:tracePt t="151798" x="4978400" y="3160713"/>
          <p14:tracePt t="151805" x="4884738" y="3203575"/>
          <p14:tracePt t="151815" x="4783138" y="3271838"/>
          <p14:tracePt t="151820" x="4673600" y="3340100"/>
          <p14:tracePt t="151830" x="4562475" y="3398838"/>
          <p14:tracePt t="151837" x="4443413" y="3492500"/>
          <p14:tracePt t="151848" x="4324350" y="3578225"/>
          <p14:tracePt t="151853" x="4197350" y="3646488"/>
          <p14:tracePt t="151861" x="4103688" y="3697288"/>
          <p14:tracePt t="151869" x="4010025" y="3738563"/>
          <p14:tracePt t="151882" x="3925888" y="3773488"/>
          <p14:tracePt t="151884" x="3865563" y="3798888"/>
          <p14:tracePt t="151893" x="3832225" y="3806825"/>
          <p14:tracePt t="151901" x="3814763" y="3806825"/>
          <p14:tracePt t="151941" x="3797300" y="3806825"/>
          <p14:tracePt t="151957" x="3789363" y="3806825"/>
          <p14:tracePt t="151967" x="3781425" y="3806825"/>
          <p14:tracePt t="151973" x="3781425" y="3798888"/>
          <p14:tracePt t="152005" x="3781425" y="3790950"/>
          <p14:tracePt t="152021" x="3771900" y="3790950"/>
          <p14:tracePt t="152119" x="3771900" y="3781425"/>
          <p14:tracePt t="152126" x="3781425" y="3763963"/>
          <p14:tracePt t="152136" x="3797300" y="3730625"/>
          <p14:tracePt t="152144" x="3840163" y="3697288"/>
          <p14:tracePt t="152151" x="3865563" y="3679825"/>
          <p14:tracePt t="152159" x="3925888" y="3619500"/>
          <p14:tracePt t="152167" x="4035425" y="3560763"/>
          <p14:tracePt t="152173" x="4205288" y="3475038"/>
          <p14:tracePt t="152183" x="4435475" y="3348038"/>
          <p14:tracePt t="152189" x="4699000" y="3228975"/>
          <p14:tracePt t="152200" x="4962525" y="3109913"/>
          <p14:tracePt t="152205" x="5224463" y="2990850"/>
          <p14:tracePt t="152215" x="5437188" y="2914650"/>
          <p14:tracePt t="152222" x="5657850" y="2838450"/>
          <p14:tracePt t="152233" x="5794375" y="2787650"/>
          <p14:tracePt t="152237" x="5895975" y="2762250"/>
          <p14:tracePt t="152249" x="5956300" y="2744788"/>
          <p14:tracePt t="152253" x="5972175" y="2744788"/>
          <p14:tracePt t="152270" x="5981700" y="2744788"/>
          <p14:tracePt t="152278" x="5997575" y="2744788"/>
          <p14:tracePt t="152294" x="6024563" y="2752725"/>
          <p14:tracePt t="152301" x="6057900" y="2762250"/>
          <p14:tracePt t="152310" x="6083300" y="2770188"/>
          <p14:tracePt t="152318" x="6116638" y="2778125"/>
          <p14:tracePt t="152326" x="6134100" y="2787650"/>
          <p14:tracePt t="152335" x="6176963" y="2813050"/>
          <p14:tracePt t="152342" x="6245225" y="2846388"/>
          <p14:tracePt t="152351" x="6303963" y="2871788"/>
          <p14:tracePt t="152357" x="6372225" y="2906713"/>
          <p14:tracePt t="152367" x="6448425" y="2957513"/>
          <p14:tracePt t="152373" x="6508750" y="2990850"/>
          <p14:tracePt t="152383" x="6567488" y="3025775"/>
          <p14:tracePt t="152389" x="6635750" y="3059113"/>
          <p14:tracePt t="152399" x="6661150" y="3094038"/>
          <p14:tracePt t="152405" x="6694488" y="3119438"/>
          <p14:tracePt t="152415" x="6711950" y="3152775"/>
          <p14:tracePt t="152421" x="6729413" y="3178175"/>
          <p14:tracePt t="152432" x="6745288" y="3211513"/>
          <p14:tracePt t="152437" x="6754813" y="3246438"/>
          <p14:tracePt t="152448" x="6754813" y="3289300"/>
          <p14:tracePt t="152453" x="6754813" y="3348038"/>
          <p14:tracePt t="152462" x="6745288" y="3390900"/>
          <p14:tracePt t="152469" x="6719888" y="3459163"/>
          <p14:tracePt t="152477" x="6694488" y="3509963"/>
          <p14:tracePt t="152485" x="6669088" y="3568700"/>
          <p14:tracePt t="152493" x="6635750" y="3629025"/>
          <p14:tracePt t="152501" x="6584950" y="3679825"/>
          <p14:tracePt t="152510" x="6524625" y="3748088"/>
          <p14:tracePt t="152517" x="6465888" y="3798888"/>
          <p14:tracePt t="152525" x="6389688" y="3841750"/>
          <p14:tracePt t="152534" x="6303963" y="3883025"/>
          <p14:tracePt t="152541" x="6235700" y="3908425"/>
          <p14:tracePt t="152551" x="6151563" y="3925888"/>
          <p14:tracePt t="152557" x="6057900" y="3935413"/>
          <p14:tracePt t="152566" x="5981700" y="3943350"/>
          <p14:tracePt t="152574" x="5913438" y="3951288"/>
          <p14:tracePt t="152582" x="5827713" y="3951288"/>
          <p14:tracePt t="152589" x="5751513" y="3935413"/>
          <p14:tracePt t="152599" x="5675313" y="3900488"/>
          <p14:tracePt t="152605" x="5616575" y="3857625"/>
          <p14:tracePt t="152615" x="5573713" y="3832225"/>
          <p14:tracePt t="152621" x="5530850" y="3790950"/>
          <p14:tracePt t="152630" x="5513388" y="3756025"/>
          <p14:tracePt t="152637" x="5497513" y="3722688"/>
          <p14:tracePt t="152647" x="5487988" y="3662363"/>
          <p14:tracePt t="152652" x="5480050" y="3611563"/>
          <p14:tracePt t="152660" x="5480050" y="3568700"/>
          <p14:tracePt t="152668" x="5480050" y="3535363"/>
          <p14:tracePt t="152676" x="5480050" y="3492500"/>
          <p14:tracePt t="152684" x="5505450" y="3459163"/>
          <p14:tracePt t="152693" x="5513388" y="3441700"/>
          <p14:tracePt t="152701" x="5530850" y="3424238"/>
          <p14:tracePt t="152709" x="5538788" y="3424238"/>
          <p14:tracePt t="152717" x="5548313" y="3416300"/>
          <p14:tracePt t="152725" x="5556250" y="3416300"/>
          <p14:tracePt t="152732" x="5565775" y="3416300"/>
          <p14:tracePt t="152741" x="5591175" y="3433763"/>
          <p14:tracePt t="152749" x="5599113" y="3433763"/>
          <p14:tracePt t="152756" x="5607050" y="3441700"/>
          <p14:tracePt t="152765" x="5624513" y="3449638"/>
          <p14:tracePt t="152773" x="5641975" y="3475038"/>
          <p14:tracePt t="152782" x="5657850" y="3475038"/>
          <p14:tracePt t="152789" x="5692775" y="3484563"/>
          <p14:tracePt t="152799" x="5718175" y="3509963"/>
          <p14:tracePt t="152805" x="5743575" y="3517900"/>
          <p14:tracePt t="152814" x="5768975" y="3527425"/>
          <p14:tracePt t="152821" x="5794375" y="3543300"/>
          <p14:tracePt t="152832" x="5811838" y="3560763"/>
          <p14:tracePt t="152837" x="5827713" y="3568700"/>
          <p14:tracePt t="152847" x="5827713" y="3578225"/>
          <p14:tracePt t="152853" x="5837238" y="3578225"/>
          <p14:tracePt t="152885" x="5845175" y="3586163"/>
          <p14:tracePt t="152893" x="5853113" y="3586163"/>
          <p14:tracePt t="152901" x="5862638" y="3586163"/>
          <p14:tracePt t="152950" x="5870575" y="3586163"/>
          <p14:tracePt t="152958" x="5870575" y="3568700"/>
          <p14:tracePt t="152966" x="5870575" y="3552825"/>
          <p14:tracePt t="152974" x="5870575" y="3517900"/>
          <p14:tracePt t="152984" x="5870575" y="3492500"/>
          <p14:tracePt t="152990" x="5853113" y="3475038"/>
          <p14:tracePt t="153000" x="5845175" y="3459163"/>
          <p14:tracePt t="153006" x="5811838" y="3449638"/>
          <p14:tracePt t="153016" x="5794375" y="3441700"/>
          <p14:tracePt t="153022" x="5761038" y="3433763"/>
          <p14:tracePt t="153042" x="5675313" y="3433763"/>
          <p14:tracePt t="153057" x="5607050" y="3433763"/>
          <p14:tracePt t="153060" x="5565775" y="3449638"/>
          <p14:tracePt t="153068" x="5538788" y="3459163"/>
          <p14:tracePt t="153077" x="5505450" y="3475038"/>
          <p14:tracePt t="153085" x="5505450" y="3484563"/>
          <p14:tracePt t="153093" x="5497513" y="3492500"/>
          <p14:tracePt t="153100" x="5472113" y="3502025"/>
          <p14:tracePt t="153109" x="5472113" y="3527425"/>
          <p14:tracePt t="153117" x="5454650" y="3535363"/>
          <p14:tracePt t="153125" x="5446713" y="3552825"/>
          <p14:tracePt t="153133" x="5437188" y="3560763"/>
          <p14:tracePt t="153140" x="5437188" y="3578225"/>
          <p14:tracePt t="153149" x="5437188" y="3594100"/>
          <p14:tracePt t="153157" x="5437188" y="3611563"/>
          <p14:tracePt t="153165" x="5454650" y="3646488"/>
          <p14:tracePt t="153172" x="5487988" y="3679825"/>
          <p14:tracePt t="153183" x="5513388" y="3713163"/>
          <p14:tracePt t="153188" x="5530850" y="3722688"/>
          <p14:tracePt t="153198" x="5573713" y="3738563"/>
          <p14:tracePt t="153205" x="5591175" y="3756025"/>
          <p14:tracePt t="153215" x="5624513" y="3763963"/>
          <p14:tracePt t="153220" x="5649913" y="3781425"/>
          <p14:tracePt t="153232" x="5657850" y="3790950"/>
          <p14:tracePt t="153237" x="5667375" y="3790950"/>
          <p14:tracePt t="153247" x="5675313" y="3790950"/>
          <p14:tracePt t="153269" x="5667375" y="3806825"/>
          <p14:tracePt t="153277" x="5649913" y="3816350"/>
          <p14:tracePt t="153285" x="5641975" y="3824288"/>
          <p14:tracePt t="153293" x="5616575" y="3824288"/>
          <p14:tracePt t="153301" x="5581650" y="3824288"/>
          <p14:tracePt t="153309" x="5530850" y="3824288"/>
          <p14:tracePt t="153317" x="5462588" y="3832225"/>
          <p14:tracePt t="153325" x="5360988" y="3832225"/>
          <p14:tracePt t="153333" x="5249863" y="3832225"/>
          <p14:tracePt t="153341" x="5114925" y="3832225"/>
          <p14:tracePt t="153348" x="4962525" y="3816350"/>
          <p14:tracePt t="153357" x="4851400" y="3790950"/>
          <p14:tracePt t="153365" x="4775200" y="3763963"/>
          <p14:tracePt t="153373" x="4706938" y="3722688"/>
          <p14:tracePt t="153382" x="4656138" y="3687763"/>
          <p14:tracePt t="153389" x="4621213" y="3662363"/>
          <p14:tracePt t="153398" x="4595813" y="3629025"/>
          <p14:tracePt t="153405" x="4595813" y="3619500"/>
          <p14:tracePt t="153415" x="4595813" y="3611563"/>
          <p14:tracePt t="153421" x="4595813" y="3594100"/>
          <p14:tracePt t="153431" x="4613275" y="3586163"/>
          <p14:tracePt t="153437" x="4613275" y="3578225"/>
          <p14:tracePt t="153448" x="4638675" y="3568700"/>
          <p14:tracePt t="153453" x="4656138" y="3560763"/>
          <p14:tracePt t="153461" x="4673600" y="3560763"/>
          <p14:tracePt t="153469" x="4714875" y="3543300"/>
          <p14:tracePt t="153477" x="4757738" y="3527425"/>
          <p14:tracePt t="153485" x="4808538" y="3517900"/>
          <p14:tracePt t="153493" x="4876800" y="3509963"/>
          <p14:tracePt t="153501" x="4962525" y="3502025"/>
          <p14:tracePt t="153509" x="5046663" y="3502025"/>
          <p14:tracePt t="153517" x="5157788" y="3502025"/>
          <p14:tracePt t="153525" x="5302250" y="3502025"/>
          <p14:tracePt t="153533" x="5497513" y="3517900"/>
          <p14:tracePt t="153541" x="5735638" y="3543300"/>
          <p14:tracePt t="153549" x="6007100" y="3603625"/>
          <p14:tracePt t="153557" x="6210300" y="3636963"/>
          <p14:tracePt t="153566" x="6456363" y="3697288"/>
          <p14:tracePt t="153573" x="6704013" y="3738563"/>
          <p14:tracePt t="153582" x="6967538" y="3773488"/>
          <p14:tracePt t="153589" x="7264400" y="3832225"/>
          <p14:tracePt t="153598" x="7553325" y="3875088"/>
          <p14:tracePt t="153605" x="7842250" y="3925888"/>
          <p14:tracePt t="153615" x="8131175" y="3968750"/>
          <p14:tracePt t="153621" x="8351838" y="3994150"/>
          <p14:tracePt t="153630" x="8572500" y="4019550"/>
          <p14:tracePt t="153637" x="8759825" y="4027488"/>
          <p14:tracePt t="153647" x="8912225" y="4052888"/>
          <p14:tracePt t="153653" x="9039225" y="4070350"/>
          <p14:tracePt t="153664" x="9150350" y="4087813"/>
          <p14:tracePt t="153669" x="9218613" y="4095750"/>
          <p14:tracePt t="153677" x="9277350" y="4113213"/>
          <p14:tracePt t="153685" x="9312275" y="4130675"/>
          <p14:tracePt t="153693" x="9345613" y="4146550"/>
          <p14:tracePt t="153700" x="9371013" y="4156075"/>
          <p14:tracePt t="153708" x="9388475" y="4164013"/>
          <p14:tracePt t="153716" x="9413875" y="4181475"/>
          <p14:tracePt t="153724" x="9447213" y="4189413"/>
          <p14:tracePt t="153732" x="9464675" y="4197350"/>
          <p14:tracePt t="153740" x="9472613" y="4206875"/>
          <p14:tracePt t="153748" x="9482138" y="4206875"/>
          <p14:tracePt t="153829" x="9472613" y="4206875"/>
          <p14:tracePt t="153837" x="9439275" y="4189413"/>
          <p14:tracePt t="153848" x="9405938" y="4189413"/>
          <p14:tracePt t="153854" x="9337675" y="4181475"/>
          <p14:tracePt t="153865" x="9244013" y="4181475"/>
          <p14:tracePt t="153870" x="9056688" y="4181475"/>
          <p14:tracePt t="153879" x="8724900" y="4181475"/>
          <p14:tracePt t="153886" x="8351838" y="4214813"/>
          <p14:tracePt t="153902" x="7451725" y="4232275"/>
          <p14:tracePt t="153910" x="6967538" y="4249738"/>
          <p14:tracePt t="153918" x="6550025" y="4265613"/>
          <p14:tracePt t="153926" x="6134100" y="4265613"/>
          <p14:tracePt t="153934" x="5811838" y="4265613"/>
          <p14:tracePt t="153942" x="5556250" y="4265613"/>
          <p14:tracePt t="153950" x="5394325" y="4265613"/>
          <p14:tracePt t="153958" x="5292725" y="4265613"/>
          <p14:tracePt t="153967" x="5224463" y="4265613"/>
          <p14:tracePt t="154006" x="5216525" y="4265613"/>
          <p14:tracePt t="154022" x="5208588" y="4265613"/>
          <p14:tracePt t="154032" x="5191125" y="4265613"/>
          <p14:tracePt t="154038" x="5165725" y="4275138"/>
          <p14:tracePt t="154060" x="5122863" y="4291013"/>
          <p14:tracePt t="154065" x="5106988" y="4308475"/>
          <p14:tracePt t="154071" x="5089525" y="4308475"/>
          <p14:tracePt t="154077" x="5054600" y="4325938"/>
          <p14:tracePt t="154084" x="5029200" y="4341813"/>
          <p14:tracePt t="154092" x="5003800" y="4351338"/>
          <p14:tracePt t="154101" x="4987925" y="4368800"/>
          <p14:tracePt t="154109" x="4935538" y="4376738"/>
          <p14:tracePt t="154117" x="4927600" y="4376738"/>
          <p14:tracePt t="154125" x="4902200" y="4384675"/>
          <p14:tracePt t="154137" x="4884738" y="4384675"/>
          <p14:tracePt t="154146" x="4876800" y="4384675"/>
          <p14:tracePt t="154153" x="4868863" y="4384675"/>
          <p14:tracePt t="154163" x="4859338" y="4384675"/>
          <p14:tracePt t="154267" x="4859338" y="4394200"/>
          <p14:tracePt t="154283" x="4876800" y="4394200"/>
          <p14:tracePt t="154290" x="4884738" y="4394200"/>
          <p14:tracePt t="154300" x="4902200" y="4394200"/>
          <p14:tracePt t="154306" x="4927600" y="4394200"/>
          <p14:tracePt t="154317" x="4945063" y="4394200"/>
          <p14:tracePt t="154322" x="4970463" y="4394200"/>
          <p14:tracePt t="154332" x="5003800" y="4368800"/>
          <p14:tracePt t="154337" x="5080000" y="4333875"/>
          <p14:tracePt t="154348" x="5183188" y="4283075"/>
          <p14:tracePt t="154353" x="5292725" y="4224338"/>
          <p14:tracePt t="154365" x="5403850" y="4164013"/>
          <p14:tracePt t="154369" x="5556250" y="4079875"/>
          <p14:tracePt t="154377" x="5700713" y="3986213"/>
          <p14:tracePt t="154385" x="5862638" y="3875088"/>
          <p14:tracePt t="154393" x="6015038" y="3790950"/>
          <p14:tracePt t="154402" x="6134100" y="3705225"/>
          <p14:tracePt t="154409" x="6219825" y="3636963"/>
          <p14:tracePt t="154417" x="6296025" y="3586163"/>
          <p14:tracePt t="154425" x="6338888" y="3543300"/>
          <p14:tracePt t="154433" x="6338888" y="3535363"/>
          <p14:tracePt t="154441" x="6346825" y="3527425"/>
          <p14:tracePt t="154473" x="6354763" y="3527425"/>
          <p14:tracePt t="154489" x="6364288" y="3517900"/>
          <p14:tracePt t="154498" x="6372225" y="3517900"/>
          <p14:tracePt t="154506" x="6380163" y="3517900"/>
          <p14:tracePt t="154516" x="6389688" y="3517900"/>
          <p14:tracePt t="154521" x="6397625" y="3517900"/>
          <p14:tracePt t="154531" x="6405563" y="3502025"/>
          <p14:tracePt t="154538" x="6423025" y="3502025"/>
          <p14:tracePt t="154549" x="6440488" y="3502025"/>
          <p14:tracePt t="154553" x="6473825" y="3475038"/>
          <p14:tracePt t="154566" x="6508750" y="3459163"/>
          <p14:tracePt t="154570" x="6534150" y="3459163"/>
          <p14:tracePt t="154578" x="6559550" y="3449638"/>
          <p14:tracePt t="154585" x="6592888" y="3449638"/>
          <p14:tracePt t="154594" x="6618288" y="3449638"/>
          <p14:tracePt t="154601" x="6635750" y="3449638"/>
          <p14:tracePt t="154610" x="6678613" y="3449638"/>
          <p14:tracePt t="154617" x="6719888" y="3459163"/>
          <p14:tracePt t="154625" x="6770688" y="3492500"/>
          <p14:tracePt t="154633" x="6831013" y="3535363"/>
          <p14:tracePt t="154642" x="6907213" y="3586163"/>
          <p14:tracePt t="154651" x="6975475" y="3646488"/>
          <p14:tracePt t="154657" x="7051675" y="3697288"/>
          <p14:tracePt t="154667" x="7137400" y="3756025"/>
          <p14:tracePt t="154673" x="7188200" y="3790950"/>
          <p14:tracePt t="154683" x="7246938" y="3816350"/>
          <p14:tracePt t="154689" x="7307263" y="3832225"/>
          <p14:tracePt t="154699" x="7366000" y="3841750"/>
          <p14:tracePt t="154706" x="7434263" y="3849688"/>
          <p14:tracePt t="154715" x="7510463" y="3849688"/>
          <p14:tracePt t="154722" x="7596188" y="3849688"/>
          <p14:tracePt t="154731" x="7688263" y="3832225"/>
          <p14:tracePt t="154737" x="7766050" y="3806825"/>
          <p14:tracePt t="154748" x="7842250" y="3756025"/>
          <p14:tracePt t="154754" x="7893050" y="3713163"/>
          <p14:tracePt t="154765" x="7935913" y="3679825"/>
          <p14:tracePt t="154769" x="7969250" y="3654425"/>
          <p14:tracePt t="154832" x="7951788" y="3679825"/>
          <p14:tracePt t="154840" x="7935913" y="3722688"/>
          <p14:tracePt t="154848" x="7900988" y="3756025"/>
          <p14:tracePt t="154857" x="7859713" y="3790950"/>
          <p14:tracePt t="154864" x="7816850" y="3832225"/>
          <p14:tracePt t="154884" x="7740650" y="3883025"/>
          <p14:tracePt t="154889" x="7672388" y="3935413"/>
          <p14:tracePt t="154897" x="7604125" y="3994150"/>
          <p14:tracePt t="154905" x="7527925" y="4044950"/>
          <p14:tracePt t="154915" x="7451725" y="4105275"/>
          <p14:tracePt t="154920" x="7383463" y="4164013"/>
          <p14:tracePt t="154932" x="7315200" y="4214813"/>
          <p14:tracePt t="154937" x="7256463" y="4257675"/>
          <p14:tracePt t="154947" x="7239000" y="4265613"/>
          <p14:tracePt t="154953" x="7221538" y="4291013"/>
          <p14:tracePt t="154961" x="7196138" y="4300538"/>
          <p14:tracePt t="154969" x="7178675" y="4316413"/>
          <p14:tracePt t="154985" x="7170738" y="4325938"/>
          <p14:tracePt t="155123" x="7170738" y="4341813"/>
          <p14:tracePt t="155132" x="7170738" y="4368800"/>
          <p14:tracePt t="155138" x="7170738" y="4376738"/>
          <p14:tracePt t="155150" x="7170738" y="4394200"/>
          <p14:tracePt t="155153" x="7153275" y="4427538"/>
          <p14:tracePt t="155163" x="7145338" y="4445000"/>
          <p14:tracePt t="155169" x="7145338" y="4470400"/>
          <p14:tracePt t="155179" x="7127875" y="4486275"/>
          <p14:tracePt t="155184" x="7119938" y="4503738"/>
          <p14:tracePt t="155193" x="7102475" y="4521200"/>
          <p14:tracePt t="155201" x="7085013" y="4546600"/>
          <p14:tracePt t="155208" x="7059613" y="4564063"/>
          <p14:tracePt t="155217" x="7034213" y="4579938"/>
          <p14:tracePt t="155225" x="7008813" y="4579938"/>
          <p14:tracePt t="155233" x="6983413" y="4579938"/>
          <p14:tracePt t="155241" x="6950075" y="4579938"/>
          <p14:tracePt t="155248" x="6889750" y="4579938"/>
          <p14:tracePt t="155257" x="6813550" y="4572000"/>
          <p14:tracePt t="155265" x="6711950" y="4538663"/>
          <p14:tracePt t="155273" x="6575425" y="4495800"/>
          <p14:tracePt t="155282" x="6430963" y="4435475"/>
          <p14:tracePt t="155288" x="6286500" y="4394200"/>
          <p14:tracePt t="155300" x="6100763" y="4333875"/>
          <p14:tracePt t="155304" x="5913438" y="4265613"/>
          <p14:tracePt t="155315" x="5726113" y="4224338"/>
          <p14:tracePt t="155320" x="5538788" y="4171950"/>
          <p14:tracePt t="155331" x="5411788" y="4156075"/>
          <p14:tracePt t="155336" x="5327650" y="4138613"/>
          <p14:tracePt t="155347" x="5318125" y="4138613"/>
          <p14:tracePt t="155353" x="5292725" y="4164013"/>
          <p14:tracePt t="155363" x="5259388" y="4189413"/>
          <p14:tracePt t="155369" x="5249863" y="4214813"/>
          <p14:tracePt t="155377" x="5241925" y="4249738"/>
          <p14:tracePt t="155385" x="5224463" y="4300538"/>
          <p14:tracePt t="155393" x="5199063" y="4359275"/>
          <p14:tracePt t="155401" x="5173663" y="4435475"/>
          <p14:tracePt t="155409" x="5140325" y="4521200"/>
          <p14:tracePt t="155417" x="5106988" y="4614863"/>
          <p14:tracePt t="155425" x="5054600" y="4708525"/>
          <p14:tracePt t="155433" x="5013325" y="4818063"/>
          <p14:tracePt t="155441" x="4962525" y="4919663"/>
          <p14:tracePt t="155450" x="4910138" y="5022850"/>
          <p14:tracePt t="155457" x="4876800" y="5106988"/>
          <p14:tracePt t="155465" x="4843463" y="5167313"/>
          <p14:tracePt t="155473" x="4808538" y="5208588"/>
          <p14:tracePt t="155482" x="4800600" y="5218113"/>
          <p14:tracePt t="155489" x="4791075" y="5218113"/>
          <p14:tracePt t="155498" x="4783138" y="5218113"/>
          <p14:tracePt t="155505" x="4765675" y="5218113"/>
          <p14:tracePt t="155514" x="4740275" y="5218113"/>
          <p14:tracePt t="155521" x="4699000" y="5200650"/>
          <p14:tracePt t="155530" x="4673600" y="5183188"/>
          <p14:tracePt t="155537" x="4638675" y="5167313"/>
          <p14:tracePt t="155547" x="4613275" y="5141913"/>
          <p14:tracePt t="155553" x="4595813" y="5124450"/>
          <p14:tracePt t="155564" x="4579938" y="5106988"/>
          <p14:tracePt t="155569" x="4570413" y="5081588"/>
          <p14:tracePt t="155577" x="4570413" y="5048250"/>
          <p14:tracePt t="155585" x="4570413" y="5022850"/>
          <p14:tracePt t="155593" x="4570413" y="4987925"/>
          <p14:tracePt t="155601" x="4579938" y="4954588"/>
          <p14:tracePt t="155609" x="4613275" y="4894263"/>
          <p14:tracePt t="155617" x="4656138" y="4827588"/>
          <p14:tracePt t="155625" x="4706938" y="4767263"/>
          <p14:tracePt t="155633" x="4765675" y="4708525"/>
          <p14:tracePt t="155641" x="4843463" y="4665663"/>
          <p14:tracePt t="155648" x="4935538" y="4622800"/>
          <p14:tracePt t="155657" x="5038725" y="4579938"/>
          <p14:tracePt t="155665" x="5191125" y="4546600"/>
          <p14:tracePt t="155673" x="5343525" y="4529138"/>
          <p14:tracePt t="155682" x="5472113" y="4503738"/>
          <p14:tracePt t="155689" x="5581650" y="4486275"/>
          <p14:tracePt t="155699" x="5708650" y="4478338"/>
          <p14:tracePt t="155705" x="5811838" y="4478338"/>
          <p14:tracePt t="155714" x="5895975" y="4478338"/>
          <p14:tracePt t="155721" x="5972175" y="4486275"/>
          <p14:tracePt t="155731" x="6049963" y="4503738"/>
          <p14:tracePt t="155737" x="6126163" y="4546600"/>
          <p14:tracePt t="155747" x="6194425" y="4572000"/>
          <p14:tracePt t="155753" x="6261100" y="4589463"/>
          <p14:tracePt t="155764" x="6321425" y="4597400"/>
          <p14:tracePt t="155769" x="6380163" y="4605338"/>
          <p14:tracePt t="155777" x="6440488" y="4605338"/>
          <p14:tracePt t="155785" x="6508750" y="4605338"/>
          <p14:tracePt t="155793" x="6575425" y="4589463"/>
          <p14:tracePt t="155801" x="6643688" y="4564063"/>
          <p14:tracePt t="155809" x="6704013" y="4521200"/>
          <p14:tracePt t="155817" x="6770688" y="4495800"/>
          <p14:tracePt t="155825" x="6838950" y="4452938"/>
          <p14:tracePt t="155833" x="6915150" y="4410075"/>
          <p14:tracePt t="155841" x="6983413" y="4359275"/>
          <p14:tracePt t="155849" x="7069138" y="4316413"/>
          <p14:tracePt t="155857" x="7162800" y="4265613"/>
          <p14:tracePt t="155866" x="7256463" y="4232275"/>
          <p14:tracePt t="155872" x="7332663" y="4197350"/>
          <p14:tracePt t="155881" x="7400925" y="4171950"/>
          <p14:tracePt t="155888" x="7434263" y="4164013"/>
          <p14:tracePt t="155962" x="7434263" y="4171950"/>
          <p14:tracePt t="155977" x="7434263" y="4181475"/>
          <p14:tracePt t="155985" x="7416800" y="4224338"/>
          <p14:tracePt t="155993" x="7400925" y="4232275"/>
          <p14:tracePt t="156001" x="7373938" y="4249738"/>
          <p14:tracePt t="156009" x="7332663" y="4265613"/>
          <p14:tracePt t="156017" x="7264400" y="4291013"/>
          <p14:tracePt t="156025" x="7170738" y="4316413"/>
          <p14:tracePt t="156033" x="7069138" y="4325938"/>
          <p14:tracePt t="156043" x="6967538" y="4333875"/>
          <p14:tracePt t="156051" x="6797675" y="4333875"/>
          <p14:tracePt t="156056" x="6626225" y="4333875"/>
          <p14:tracePt t="156066" x="6423025" y="4333875"/>
          <p14:tracePt t="156073" x="6261100" y="4333875"/>
          <p14:tracePt t="156081" x="6091238" y="4325938"/>
          <p14:tracePt t="156089" x="5913438" y="4308475"/>
          <p14:tracePt t="156098" x="5761038" y="4283075"/>
          <p14:tracePt t="156105" x="5649913" y="4265613"/>
          <p14:tracePt t="156114" x="5565775" y="4249738"/>
          <p14:tracePt t="156120" x="5497513" y="4232275"/>
          <p14:tracePt t="156131" x="5446713" y="4214813"/>
          <p14:tracePt t="156137" x="5411788" y="4197350"/>
          <p14:tracePt t="156146" x="5403850" y="4197350"/>
          <p14:tracePt t="156152" x="5394325" y="4189413"/>
          <p14:tracePt t="156164" x="5386388" y="4181475"/>
          <p14:tracePt t="156169" x="5378450" y="4181475"/>
          <p14:tracePt t="156193" x="5368925" y="4171950"/>
          <p14:tracePt t="156234" x="5368925" y="4164013"/>
          <p14:tracePt t="156242" x="5386388" y="4146550"/>
          <p14:tracePt t="156251" x="5403850" y="4130675"/>
          <p14:tracePt t="156257" x="5421313" y="4113213"/>
          <p14:tracePt t="156266" x="5446713" y="4087813"/>
          <p14:tracePt t="156273" x="5480050" y="4070350"/>
          <p14:tracePt t="156282" x="5505450" y="4052888"/>
          <p14:tracePt t="156289" x="5548313" y="4037013"/>
          <p14:tracePt t="156298" x="5599113" y="4019550"/>
          <p14:tracePt t="156305" x="5641975" y="4011613"/>
          <p14:tracePt t="156315" x="5683250" y="4011613"/>
          <p14:tracePt t="156321" x="5718175" y="4011613"/>
          <p14:tracePt t="156331" x="5726113" y="4011613"/>
          <p14:tracePt t="156337" x="5735638" y="4011613"/>
          <p14:tracePt t="156346" x="5743575" y="4011613"/>
          <p14:tracePt t="156353" x="5761038" y="4011613"/>
          <p14:tracePt t="156369" x="5776913" y="4011613"/>
          <p14:tracePt t="156380" x="5811838" y="4011613"/>
          <p14:tracePt t="156385" x="5837238" y="4011613"/>
          <p14:tracePt t="156393" x="5853113" y="4011613"/>
          <p14:tracePt t="156401" x="5870575" y="4011613"/>
          <p14:tracePt t="156409" x="5905500" y="4011613"/>
          <p14:tracePt t="156417" x="5938838" y="4011613"/>
          <p14:tracePt t="156425" x="5981700" y="4011613"/>
          <p14:tracePt t="156433" x="6040438" y="4011613"/>
          <p14:tracePt t="156441" x="6100763" y="4011613"/>
          <p14:tracePt t="156449" x="6159500" y="4019550"/>
          <p14:tracePt t="156457" x="6219825" y="4027488"/>
          <p14:tracePt t="156465" x="6278563" y="4037013"/>
          <p14:tracePt t="156473" x="6311900" y="4037013"/>
          <p14:tracePt t="156482" x="6346825" y="4044950"/>
          <p14:tracePt t="156489" x="6354763" y="4044950"/>
          <p14:tracePt t="156499" x="6372225" y="4052888"/>
          <p14:tracePt t="156505" x="6397625" y="4052888"/>
          <p14:tracePt t="156515" x="6430963" y="4052888"/>
          <p14:tracePt t="156521" x="6465888" y="4052888"/>
          <p14:tracePt t="156530" x="6491288" y="4052888"/>
          <p14:tracePt t="156537" x="6534150" y="4052888"/>
          <p14:tracePt t="156547" x="6575425" y="4052888"/>
          <p14:tracePt t="156553" x="6626225" y="4052888"/>
          <p14:tracePt t="156563" x="6686550" y="4037013"/>
          <p14:tracePt t="156569" x="6745288" y="4019550"/>
          <p14:tracePt t="156577" x="6805613" y="4002088"/>
          <p14:tracePt t="156585" x="6873875" y="3968750"/>
          <p14:tracePt t="156593" x="6942138" y="3935413"/>
          <p14:tracePt t="156601" x="6983413" y="3900488"/>
          <p14:tracePt t="156609" x="7018338" y="3883025"/>
          <p14:tracePt t="156617" x="7051675" y="3857625"/>
          <p14:tracePt t="156625" x="7059613" y="3849688"/>
          <p14:tracePt t="156633" x="7069138" y="3832225"/>
          <p14:tracePt t="156641" x="7069138" y="3824288"/>
          <p14:tracePt t="156649" x="7069138" y="3798888"/>
          <p14:tracePt t="156657" x="7069138" y="3773488"/>
          <p14:tracePt t="156665" x="7069138" y="3756025"/>
          <p14:tracePt t="156673" x="7069138" y="3730625"/>
          <p14:tracePt t="156682" x="7051675" y="3697288"/>
          <p14:tracePt t="156689" x="7043738" y="3662363"/>
          <p14:tracePt t="156698" x="7018338" y="3611563"/>
          <p14:tracePt t="156705" x="6983413" y="3560763"/>
          <p14:tracePt t="156714" x="6924675" y="3502025"/>
          <p14:tracePt t="156721" x="6864350" y="3441700"/>
          <p14:tracePt t="156731" x="6797675" y="3398838"/>
          <p14:tracePt t="156737" x="6729413" y="3355975"/>
          <p14:tracePt t="156746" x="6678613" y="3330575"/>
          <p14:tracePt t="156753" x="6626225" y="3289300"/>
          <p14:tracePt t="156763" x="6584950" y="3263900"/>
          <p14:tracePt t="156769" x="6534150" y="3246438"/>
          <p14:tracePt t="156780" x="6499225" y="3228975"/>
          <p14:tracePt t="156785" x="6456363" y="3211513"/>
          <p14:tracePt t="156793" x="6423025" y="3203575"/>
          <p14:tracePt t="156801" x="6389688" y="3203575"/>
          <p14:tracePt t="156809" x="6364288" y="3203575"/>
          <p14:tracePt t="156817" x="6329363" y="3203575"/>
          <p14:tracePt t="156825" x="6296025" y="3203575"/>
          <p14:tracePt t="156833" x="6245225" y="3211513"/>
          <p14:tracePt t="156841" x="6194425" y="3228975"/>
          <p14:tracePt t="156849" x="6142038" y="3263900"/>
          <p14:tracePt t="156857" x="6083300" y="3297238"/>
          <p14:tracePt t="156866" x="5997575" y="3348038"/>
          <p14:tracePt t="156873" x="5905500" y="3398838"/>
          <p14:tracePt t="156882" x="5811838" y="3459163"/>
          <p14:tracePt t="156889" x="5700713" y="3517900"/>
          <p14:tracePt t="156914" x="5472113" y="3705225"/>
          <p14:tracePt t="156921" x="5421313" y="3756025"/>
          <p14:tracePt t="156932" x="5394325" y="3798888"/>
          <p14:tracePt t="156937" x="5386388" y="3798888"/>
          <p14:tracePt t="156946" x="5378450" y="3816350"/>
          <p14:tracePt t="156968" x="5378450" y="3824288"/>
          <p14:tracePt t="156984" x="5378450" y="3832225"/>
          <p14:tracePt t="157000" x="5368925" y="3832225"/>
          <p14:tracePt t="157098" x="5360988" y="3832225"/>
          <p14:tracePt t="157107" x="5353050" y="3832225"/>
          <p14:tracePt t="157123" x="5343525" y="3824288"/>
          <p14:tracePt t="157132" x="5343525" y="3816350"/>
          <p14:tracePt t="157139" x="5335588" y="3798888"/>
          <p14:tracePt t="157151" x="5327650" y="3790950"/>
          <p14:tracePt t="157154" x="5327650" y="3781425"/>
          <p14:tracePt t="157165" x="5327650" y="3773488"/>
          <p14:tracePt t="157169" x="5327650" y="3756025"/>
          <p14:tracePt t="157179" x="5327650" y="3748088"/>
          <p14:tracePt t="157185" x="5327650" y="3730625"/>
          <p14:tracePt t="157201" x="5327650" y="3722688"/>
          <p14:tracePt t="157209" x="5327650" y="3705225"/>
          <p14:tracePt t="157217" x="5335588" y="3697288"/>
          <p14:tracePt t="157231" x="5353050" y="3679825"/>
          <p14:tracePt t="157237" x="5360988" y="3654425"/>
          <p14:tracePt t="157247" x="5403850" y="3636963"/>
          <p14:tracePt t="157253" x="5421313" y="3619500"/>
          <p14:tracePt t="157263" x="5437188" y="3603625"/>
          <p14:tracePt t="157269" x="5454650" y="3586163"/>
          <p14:tracePt t="157280" x="5480050" y="3578225"/>
          <p14:tracePt t="157285" x="5497513" y="3560763"/>
          <p14:tracePt t="157293" x="5505450" y="3560763"/>
          <p14:tracePt t="157325" x="5513388" y="3560763"/>
          <p14:tracePt t="157341" x="5530850" y="3560763"/>
          <p14:tracePt t="157349" x="5538788" y="3560763"/>
          <p14:tracePt t="157357" x="5556250" y="3568700"/>
          <p14:tracePt t="157365" x="5565775" y="3578225"/>
          <p14:tracePt t="157373" x="5581650" y="3594100"/>
          <p14:tracePt t="157382" x="5591175" y="3629025"/>
          <p14:tracePt t="157389" x="5599113" y="3646488"/>
          <p14:tracePt t="157398" x="5616575" y="3679825"/>
          <p14:tracePt t="157405" x="5616575" y="3713163"/>
          <p14:tracePt t="157415" x="5624513" y="3738563"/>
          <p14:tracePt t="157421" x="5624513" y="3781425"/>
          <p14:tracePt t="157431" x="5624513" y="3798888"/>
          <p14:tracePt t="157437" x="5624513" y="3824288"/>
          <p14:tracePt t="157446" x="5624513" y="3849688"/>
          <p14:tracePt t="157453" x="5624513" y="3875088"/>
          <p14:tracePt t="157464" x="5616575" y="3908425"/>
          <p14:tracePt t="157469" x="5591175" y="3951288"/>
          <p14:tracePt t="157480" x="5573713" y="3976688"/>
          <p14:tracePt t="157485" x="5556250" y="4002088"/>
          <p14:tracePt t="157493" x="5522913" y="4027488"/>
          <p14:tracePt t="157501" x="5497513" y="4052888"/>
          <p14:tracePt t="157509" x="5462588" y="4070350"/>
          <p14:tracePt t="157517" x="5429250" y="4087813"/>
          <p14:tracePt t="157525" x="5394325" y="4095750"/>
          <p14:tracePt t="157533" x="5343525" y="4105275"/>
          <p14:tracePt t="157541" x="5284788" y="4105275"/>
          <p14:tracePt t="157549" x="5224463" y="4079875"/>
          <p14:tracePt t="157557" x="5165725" y="4052888"/>
          <p14:tracePt t="157565" x="5097463" y="4019550"/>
          <p14:tracePt t="157573" x="5038725" y="3968750"/>
          <p14:tracePt t="157582" x="4987925" y="3925888"/>
          <p14:tracePt t="157589" x="4953000" y="3892550"/>
          <p14:tracePt t="157599" x="4927600" y="3841750"/>
          <p14:tracePt t="157605" x="4910138" y="3781425"/>
          <p14:tracePt t="157615" x="4902200" y="3713163"/>
          <p14:tracePt t="157621" x="4902200" y="3654425"/>
          <p14:tracePt t="157631" x="4910138" y="3611563"/>
          <p14:tracePt t="157637" x="4927600" y="3568700"/>
          <p14:tracePt t="157647" x="4962525" y="3509963"/>
          <p14:tracePt t="157653" x="5013325" y="3475038"/>
          <p14:tracePt t="157664" x="5097463" y="3433763"/>
          <p14:tracePt t="157669" x="5199063" y="3382963"/>
          <p14:tracePt t="157677" x="5292725" y="3348038"/>
          <p14:tracePt t="157685" x="5394325" y="3322638"/>
          <p14:tracePt t="157693" x="5505450" y="3289300"/>
          <p14:tracePt t="157701" x="5591175" y="3271838"/>
          <p14:tracePt t="157709" x="5683250" y="3263900"/>
          <p14:tracePt t="157717" x="5751513" y="3254375"/>
          <p14:tracePt t="157725" x="5802313" y="3254375"/>
          <p14:tracePt t="157733" x="5811838" y="3254375"/>
          <p14:tracePt t="157741" x="5819775" y="3254375"/>
          <p14:tracePt t="157749" x="5819775" y="3263900"/>
          <p14:tracePt t="157757" x="5819775" y="3279775"/>
          <p14:tracePt t="157765" x="5819775" y="3305175"/>
          <p14:tracePt t="157773" x="5819775" y="3340100"/>
          <p14:tracePt t="157781" x="5819775" y="3355975"/>
          <p14:tracePt t="157789" x="5819775" y="3382963"/>
          <p14:tracePt t="157797" x="5819775" y="3408363"/>
          <p14:tracePt t="157805" x="5819775" y="3424238"/>
          <p14:tracePt t="157814" x="5819775" y="3449638"/>
          <p14:tracePt t="157821" x="5819775" y="3484563"/>
          <p14:tracePt t="157831" x="5819775" y="3527425"/>
          <p14:tracePt t="157837" x="5802313" y="3552825"/>
          <p14:tracePt t="157847" x="5776913" y="3594100"/>
          <p14:tracePt t="157853" x="5761038" y="3611563"/>
          <p14:tracePt t="157864" x="5726113" y="3636963"/>
          <p14:tracePt t="157869" x="5692775" y="3654425"/>
          <p14:tracePt t="157880" x="5649913" y="3671888"/>
          <p14:tracePt t="157885" x="5616575" y="3687763"/>
          <p14:tracePt t="157894" x="5565775" y="3697288"/>
          <p14:tracePt t="157901" x="5522913" y="3705225"/>
          <p14:tracePt t="157909" x="5472113" y="3713163"/>
          <p14:tracePt t="157917" x="5403850" y="3713163"/>
          <p14:tracePt t="157925" x="5335588" y="3713163"/>
          <p14:tracePt t="157933" x="5276850" y="3713163"/>
          <p14:tracePt t="157941" x="5216525" y="3697288"/>
          <p14:tracePt t="157949" x="5114925" y="3671888"/>
          <p14:tracePt t="157957" x="5021263" y="3636963"/>
          <p14:tracePt t="157965" x="4927600" y="3603625"/>
          <p14:tracePt t="157973" x="4833938" y="3560763"/>
          <p14:tracePt t="157983" x="4757738" y="3535363"/>
          <p14:tracePt t="157989" x="4689475" y="3509963"/>
          <p14:tracePt t="157998" x="4613275" y="3467100"/>
          <p14:tracePt t="158015" x="4503738" y="3382963"/>
          <p14:tracePt t="158021" x="4451350" y="3348038"/>
          <p14:tracePt t="158031" x="4418013" y="3322638"/>
          <p14:tracePt t="158036" x="4400550" y="3305175"/>
          <p14:tracePt t="158049" x="4384675" y="3263900"/>
          <p14:tracePt t="158052" x="4367213" y="3221038"/>
          <p14:tracePt t="158062" x="4359275" y="3178175"/>
          <p14:tracePt t="158068" x="4359275" y="3127375"/>
          <p14:tracePt t="158076" x="4359275" y="3076575"/>
          <p14:tracePt t="158084" x="4375150" y="3016250"/>
          <p14:tracePt t="158093" x="4400550" y="2957513"/>
          <p14:tracePt t="158101" x="4435475" y="2881313"/>
          <p14:tracePt t="158109" x="4476750" y="2820988"/>
          <p14:tracePt t="158117" x="4554538" y="2744788"/>
          <p14:tracePt t="158125" x="4646613" y="2668588"/>
          <p14:tracePt t="158133" x="4851400" y="2574925"/>
          <p14:tracePt t="158140" x="5046663" y="2481263"/>
          <p14:tracePt t="158148" x="5327650" y="2397125"/>
          <p14:tracePt t="158157" x="5649913" y="2303463"/>
          <p14:tracePt t="158165" x="6032500" y="2200275"/>
          <p14:tracePt t="158173" x="6423025" y="2124075"/>
          <p14:tracePt t="158181" x="6780213" y="2065338"/>
          <p14:tracePt t="158189" x="7137400" y="2014538"/>
          <p14:tracePt t="158197" x="7467600" y="1989138"/>
          <p14:tracePt t="158205" x="7799388" y="1954213"/>
          <p14:tracePt t="158214" x="8088313" y="1911350"/>
          <p14:tracePt t="158221" x="8301038" y="1895475"/>
          <p14:tracePt t="158231" x="8496300" y="1878013"/>
          <p14:tracePt t="158237" x="8623300" y="1860550"/>
          <p14:tracePt t="158246" x="8734425" y="1860550"/>
          <p14:tracePt t="158253" x="8802688" y="1860550"/>
          <p14:tracePt t="158264" x="8861425" y="1860550"/>
          <p14:tracePt t="158269" x="8894763" y="1860550"/>
          <p14:tracePt t="158280" x="8912225" y="1878013"/>
          <p14:tracePt t="158285" x="8929688" y="1885950"/>
          <p14:tracePt t="158293" x="8947150" y="1903413"/>
          <p14:tracePt t="158301" x="8963025" y="1928813"/>
          <p14:tracePt t="158309" x="8997950" y="1963738"/>
          <p14:tracePt t="158317" x="9031288" y="1997075"/>
          <p14:tracePt t="158325" x="9074150" y="2055813"/>
          <p14:tracePt t="158333" x="9117013" y="2116138"/>
          <p14:tracePt t="158341" x="9167813" y="2184400"/>
          <p14:tracePt t="158349" x="9218613" y="2268538"/>
          <p14:tracePt t="158357" x="9286875" y="2371725"/>
          <p14:tracePt t="158366" x="9371013" y="2481263"/>
          <p14:tracePt t="158373" x="9431338" y="2592388"/>
          <p14:tracePt t="158382" x="9507538" y="2727325"/>
          <p14:tracePt t="158389" x="9575800" y="2820988"/>
          <p14:tracePt t="158398" x="9626600" y="2914650"/>
          <p14:tracePt t="158405" x="9667875" y="3008313"/>
          <p14:tracePt t="158414" x="9720263" y="3094038"/>
          <p14:tracePt t="158421" x="9745663" y="3152775"/>
          <p14:tracePt t="158431" x="9779000" y="3211513"/>
          <p14:tracePt t="158437" x="9804400" y="3254375"/>
          <p14:tracePt t="158446" x="9821863" y="3289300"/>
          <p14:tracePt t="158453" x="9839325" y="3297238"/>
          <p14:tracePt t="158574" x="9847263" y="3297238"/>
          <p14:tracePt t="158583" x="9855200" y="3289300"/>
          <p14:tracePt t="158590" x="9864725" y="3289300"/>
          <p14:tracePt t="158600" x="9864725" y="3279775"/>
          <p14:tracePt t="158606" x="9864725" y="3263900"/>
          <p14:tracePt t="158617" x="9864725" y="3254375"/>
          <p14:tracePt t="158622" x="9864725" y="3228975"/>
          <p14:tracePt t="158633" x="9864725" y="3211513"/>
          <p14:tracePt t="158639" x="9864725" y="3186113"/>
          <p14:tracePt t="158651" x="9829800" y="3160713"/>
          <p14:tracePt t="158654" x="9812338" y="3144838"/>
          <p14:tracePt t="158666" x="9779000" y="3119438"/>
          <p14:tracePt t="158669" x="9736138" y="3076575"/>
          <p14:tracePt t="158680" x="9685338" y="3041650"/>
          <p14:tracePt t="158685" x="9652000" y="3008313"/>
          <p14:tracePt t="158694" x="9609138" y="2974975"/>
          <p14:tracePt t="158701" x="9566275" y="2949575"/>
          <p14:tracePt t="158709" x="9558338" y="2940050"/>
          <p14:tracePt t="158717" x="9532938" y="2914650"/>
          <p14:tracePt t="158726" x="9515475" y="2906713"/>
          <p14:tracePt t="158733" x="9498013" y="2889250"/>
          <p14:tracePt t="158741" x="9472613" y="2881313"/>
          <p14:tracePt t="158749" x="9447213" y="2871788"/>
          <p14:tracePt t="158757" x="9413875" y="2863850"/>
          <p14:tracePt t="158765" x="9345613" y="2846388"/>
          <p14:tracePt t="158773" x="9236075" y="2830513"/>
          <p14:tracePt t="158783" x="9056688" y="2813050"/>
          <p14:tracePt t="158789" x="8869363" y="2820988"/>
          <p14:tracePt t="158798" x="8640763" y="2871788"/>
          <p14:tracePt t="158805" x="8318500" y="2949575"/>
          <p14:tracePt t="158814" x="7977188" y="3025775"/>
          <p14:tracePt t="158821" x="7612063" y="3119438"/>
          <p14:tracePt t="158831" x="7204075" y="3238500"/>
          <p14:tracePt t="158837" x="6805613" y="3365500"/>
          <p14:tracePt t="158847" x="6440488" y="3484563"/>
          <p14:tracePt t="158853" x="6151563" y="3586163"/>
          <p14:tracePt t="158864" x="5921375" y="3671888"/>
          <p14:tracePt t="158869" x="5751513" y="3730625"/>
          <p14:tracePt t="158881" x="5624513" y="3781425"/>
          <p14:tracePt t="158897" x="5429250" y="3849688"/>
          <p14:tracePt t="158901" x="5360988" y="3875088"/>
          <p14:tracePt t="158910" x="5353050" y="3883025"/>
          <p14:tracePt t="158917" x="5327650" y="3908425"/>
          <p14:tracePt t="158925" x="5318125" y="3943350"/>
          <p14:tracePt t="158933" x="5302250" y="3976688"/>
          <p14:tracePt t="158942" x="5267325" y="4019550"/>
          <p14:tracePt t="158949" x="5259388" y="4044950"/>
          <p14:tracePt t="158957" x="5241925" y="4070350"/>
          <p14:tracePt t="158965" x="5224463" y="4095750"/>
          <p14:tracePt t="158973" x="5216525" y="4105275"/>
          <p14:tracePt t="158983" x="5199063" y="4121150"/>
          <p14:tracePt t="159005" x="5199063" y="4130675"/>
          <p14:tracePt t="159021" x="5191125" y="4138613"/>
          <p14:tracePt t="159069" x="5191125" y="4146550"/>
          <p14:tracePt t="159101" x="5191125" y="4156075"/>
          <p14:tracePt t="159148" x="5199063" y="4146550"/>
          <p14:tracePt t="159156" x="5208588" y="4138613"/>
          <p14:tracePt t="159164" x="5208588" y="4121150"/>
          <p14:tracePt t="159172" x="5224463" y="4105275"/>
          <p14:tracePt t="159181" x="5233988" y="4079875"/>
          <p14:tracePt t="159189" x="5233988" y="4062413"/>
          <p14:tracePt t="159197" x="5249863" y="4019550"/>
          <p14:tracePt t="159204" x="5276850" y="3986213"/>
          <p14:tracePt t="159215" x="5284788" y="3951288"/>
          <p14:tracePt t="159221" x="5302250" y="3908425"/>
          <p14:tracePt t="159230" x="5318125" y="3867150"/>
          <p14:tracePt t="159237" x="5343525" y="3824288"/>
          <p14:tracePt t="159246" x="5368925" y="3798888"/>
          <p14:tracePt t="159252" x="5378450" y="3781425"/>
          <p14:tracePt t="159262" x="5386388" y="3763963"/>
          <p14:tracePt t="159269" x="5394325" y="3756025"/>
          <p14:tracePt t="159279" x="5403850" y="3748088"/>
          <p14:tracePt t="159285" x="5421313" y="3730625"/>
          <p14:tracePt t="159294" x="5429250" y="3730625"/>
          <p14:tracePt t="159300" x="5446713" y="3722688"/>
          <p14:tracePt t="159309" x="5462588" y="3713163"/>
          <p14:tracePt t="159317" x="5497513" y="3705225"/>
          <p14:tracePt t="159325" x="5530850" y="3697288"/>
          <p14:tracePt t="159333" x="5565775" y="3697288"/>
          <p14:tracePt t="159341" x="5581650" y="3697288"/>
          <p14:tracePt t="159349" x="5599113" y="3697288"/>
          <p14:tracePt t="159357" x="5607050" y="3697288"/>
          <p14:tracePt t="159455" x="5616575" y="3697288"/>
          <p14:tracePt t="159463" x="5616575" y="3705225"/>
          <p14:tracePt t="159471" x="5616575" y="3713163"/>
          <p14:tracePt t="159487" x="5616575" y="3722688"/>
          <p14:tracePt t="159497" x="5616575" y="3730625"/>
          <p14:tracePt t="159502" x="5632450" y="3756025"/>
          <p14:tracePt t="159510" x="5632450" y="3773488"/>
          <p14:tracePt t="159518" x="5632450" y="3781425"/>
          <p14:tracePt t="159534" x="5632450" y="3790950"/>
          <p14:tracePt t="159541" x="5624513" y="3806825"/>
          <p14:tracePt t="159549" x="5624513" y="3816350"/>
          <p14:tracePt t="159565" x="5616575" y="3816350"/>
          <p14:tracePt t="159598" x="5599113" y="3806825"/>
          <p14:tracePt t="159606" x="5591175" y="3781425"/>
          <p14:tracePt t="159615" x="5581650" y="3756025"/>
          <p14:tracePt t="159622" x="5573713" y="3738563"/>
          <p14:tracePt t="159631" x="5573713" y="3713163"/>
          <p14:tracePt t="159637" x="5573713" y="3679825"/>
          <p14:tracePt t="159647" x="5573713" y="3646488"/>
          <p14:tracePt t="159654" x="5573713" y="3603625"/>
          <p14:tracePt t="159664" x="5599113" y="3552825"/>
          <p14:tracePt t="159669" x="5632450" y="3502025"/>
          <p14:tracePt t="159681" x="5683250" y="3449638"/>
          <p14:tracePt t="159685" x="5751513" y="3398838"/>
          <p14:tracePt t="159694" x="5827713" y="3348038"/>
          <p14:tracePt t="159701" x="5921375" y="3322638"/>
          <p14:tracePt t="159710" x="6015038" y="3297238"/>
          <p14:tracePt t="159717" x="6100763" y="3279775"/>
          <p14:tracePt t="159726" x="6167438" y="3271838"/>
          <p14:tracePt t="159733" x="6210300" y="3271838"/>
          <p14:tracePt t="159742" x="6253163" y="3271838"/>
          <p14:tracePt t="159749" x="6278563" y="3279775"/>
          <p14:tracePt t="159758" x="6286500" y="3297238"/>
          <p14:tracePt t="159766" x="6286500" y="3314700"/>
          <p14:tracePt t="159773" x="6286500" y="3322638"/>
          <p14:tracePt t="159783" x="6286500" y="3340100"/>
          <p14:tracePt t="159790" x="6286500" y="3355975"/>
          <p14:tracePt t="159799" x="6278563" y="3365500"/>
          <p14:tracePt t="159806" x="6278563" y="3373438"/>
          <p14:tracePt t="159816" x="6278563" y="3382963"/>
          <p14:tracePt t="159821" x="6270625" y="3382963"/>
          <p14:tracePt t="159870" x="6245225" y="3365500"/>
          <p14:tracePt t="159878" x="6245225" y="3340100"/>
          <p14:tracePt t="159885" x="6245225" y="3322638"/>
          <p14:tracePt t="159896" x="6245225" y="3297238"/>
          <p14:tracePt t="159902" x="6245225" y="3254375"/>
          <p14:tracePt t="159910" x="6245225" y="3211513"/>
          <p14:tracePt t="159918" x="6245225" y="3144838"/>
          <p14:tracePt t="159926" x="6245225" y="3084513"/>
          <p14:tracePt t="159934" x="6253163" y="3025775"/>
          <p14:tracePt t="159942" x="6286500" y="2965450"/>
          <p14:tracePt t="159950" x="6321425" y="2897188"/>
          <p14:tracePt t="159958" x="6364288" y="2838450"/>
          <p14:tracePt t="159967" x="6415088" y="2787650"/>
          <p14:tracePt t="159974" x="6483350" y="2727325"/>
          <p14:tracePt t="159982" x="6550025" y="2686050"/>
          <p14:tracePt t="159990" x="6600825" y="2660650"/>
          <p14:tracePt t="159999" x="6643688" y="2643188"/>
          <p14:tracePt t="160005" x="6669088" y="2643188"/>
          <p14:tracePt t="160014" x="6678613" y="2643188"/>
          <p14:tracePt t="160021" x="6694488" y="2643188"/>
          <p14:tracePt t="160034" x="6704013" y="2643188"/>
          <p14:tracePt t="160039" x="6711950" y="2643188"/>
          <p14:tracePt t="160053" x="6719888" y="2633663"/>
          <p14:tracePt t="160109" x="6719888" y="2625725"/>
          <p14:tracePt t="160142" x="6729413" y="2625725"/>
          <p14:tracePt t="160221" x="6719888" y="2633663"/>
          <p14:tracePt t="160229" x="6719888" y="2643188"/>
          <p14:tracePt t="160236" x="6711950" y="2651125"/>
          <p14:tracePt t="160246" x="6694488" y="2668588"/>
          <p14:tracePt t="160252" x="6661150" y="2701925"/>
          <p14:tracePt t="160262" x="6618288" y="2744788"/>
          <p14:tracePt t="160268" x="6592888" y="2762250"/>
          <p14:tracePt t="160280" x="6559550" y="2787650"/>
          <p14:tracePt t="160285" x="6508750" y="2820988"/>
          <p14:tracePt t="160293" x="6440488" y="2881313"/>
          <p14:tracePt t="160305" x="6372225" y="2922588"/>
          <p14:tracePt t="160314" x="6296025" y="2974975"/>
          <p14:tracePt t="160320" x="6235700" y="3033713"/>
          <p14:tracePt t="160331" x="6184900" y="3076575"/>
          <p14:tracePt t="160336" x="6116638" y="3119438"/>
          <p14:tracePt t="160346" x="6065838" y="3152775"/>
          <p14:tracePt t="160352" x="6032500" y="3178175"/>
          <p14:tracePt t="160362" x="5989638" y="3203575"/>
          <p14:tracePt t="160368" x="5964238" y="3211513"/>
          <p14:tracePt t="160380" x="5930900" y="3228975"/>
          <p14:tracePt t="160384" x="5905500" y="3246438"/>
          <p14:tracePt t="160393" x="5880100" y="3263900"/>
          <p14:tracePt t="160401" x="5845175" y="3297238"/>
          <p14:tracePt t="160409" x="5827713" y="3314700"/>
          <p14:tracePt t="160417" x="5802313" y="3355975"/>
          <p14:tracePt t="160425" x="5776913" y="3398838"/>
          <p14:tracePt t="160433" x="5743575" y="3424238"/>
          <p14:tracePt t="160441" x="5726113" y="3459163"/>
          <p14:tracePt t="160449" x="5700713" y="3484563"/>
          <p14:tracePt t="160457" x="5683250" y="3502025"/>
          <p14:tracePt t="160465" x="5667375" y="3527425"/>
          <p14:tracePt t="160472" x="5632450" y="3543300"/>
          <p14:tracePt t="160481" x="5624513" y="3560763"/>
          <p14:tracePt t="160489" x="5607050" y="3578225"/>
          <p14:tracePt t="160497" x="5599113" y="3586163"/>
          <p14:tracePt t="160504" x="5591175" y="3611563"/>
          <p14:tracePt t="160514" x="5573713" y="3629025"/>
          <p14:tracePt t="160520" x="5573713" y="3646488"/>
          <p14:tracePt t="160532" x="5556250" y="3662363"/>
          <p14:tracePt t="160537" x="5556250" y="3679825"/>
          <p14:tracePt t="160643" x="5556250" y="3671888"/>
          <p14:tracePt t="160650" x="5556250" y="3662363"/>
          <p14:tracePt t="160658" x="5565775" y="3646488"/>
          <p14:tracePt t="160668" x="5573713" y="3629025"/>
          <p14:tracePt t="160675" x="5591175" y="3611563"/>
          <p14:tracePt t="160683" x="5607050" y="3586163"/>
          <p14:tracePt t="160690" x="5624513" y="3568700"/>
          <p14:tracePt t="160699" x="5641975" y="3527425"/>
          <p14:tracePt t="160705" x="5657850" y="3502025"/>
          <p14:tracePt t="160714" x="5667375" y="3475038"/>
          <p14:tracePt t="160721" x="5692775" y="3441700"/>
          <p14:tracePt t="160730" x="5718175" y="3416300"/>
          <p14:tracePt t="160737" x="5751513" y="3365500"/>
          <p14:tracePt t="160747" x="5794375" y="3322638"/>
          <p14:tracePt t="160753" x="5837238" y="3271838"/>
          <p14:tracePt t="160763" x="5880100" y="3228975"/>
          <p14:tracePt t="160769" x="5938838" y="3170238"/>
          <p14:tracePt t="160779" x="5989638" y="3127375"/>
          <p14:tracePt t="160785" x="6040438" y="3094038"/>
          <p14:tracePt t="160793" x="6083300" y="3059113"/>
          <p14:tracePt t="160801" x="6116638" y="3025775"/>
          <p14:tracePt t="160809" x="6134100" y="2990850"/>
          <p14:tracePt t="160817" x="6159500" y="2974975"/>
          <p14:tracePt t="160825" x="6176963" y="2957513"/>
          <p14:tracePt t="160833" x="6202363" y="2949575"/>
          <p14:tracePt t="160841" x="6219825" y="2940050"/>
          <p14:tracePt t="160849" x="6235700" y="2932113"/>
          <p14:tracePt t="160857" x="6253163" y="2932113"/>
          <p14:tracePt t="160865" x="6261100" y="2932113"/>
          <p14:tracePt t="160873" x="6270625" y="2932113"/>
          <p14:tracePt t="160889" x="6286500" y="2922588"/>
          <p14:tracePt t="160914" x="6311900" y="2922588"/>
          <p14:tracePt t="160921" x="6321425" y="2922588"/>
          <p14:tracePt t="160931" x="6329363" y="2922588"/>
          <p14:tracePt t="160937" x="6338888" y="2922588"/>
          <p14:tracePt t="160994" x="6354763" y="2922588"/>
          <p14:tracePt t="161061" x="6364288" y="2914650"/>
          <p14:tracePt t="161066" x="6364288" y="2906713"/>
          <p14:tracePt t="161073" x="6364288" y="2889250"/>
          <p14:tracePt t="161081" x="6354763" y="2871788"/>
          <p14:tracePt t="161089" x="6354763" y="2863850"/>
          <p14:tracePt t="161098" x="6338888" y="2838450"/>
          <p14:tracePt t="161105" x="6311900" y="2805113"/>
          <p14:tracePt t="161114" x="6303963" y="2770188"/>
          <p14:tracePt t="161121" x="6296025" y="2762250"/>
          <p14:tracePt t="161130" x="6286500" y="2744788"/>
          <p14:tracePt t="161137" x="6278563" y="2727325"/>
          <p14:tracePt t="161147" x="6278563" y="2711450"/>
          <p14:tracePt t="161154" x="6278563" y="2693988"/>
          <p14:tracePt t="161169" x="6278563" y="2676525"/>
          <p14:tracePt t="161180" x="6278563" y="2660650"/>
          <p14:tracePt t="161185" x="6286500" y="2643188"/>
          <p14:tracePt t="161193" x="6296025" y="2633663"/>
          <p14:tracePt t="161201" x="6296025" y="2625725"/>
          <p14:tracePt t="161209" x="6303963" y="2617788"/>
          <p14:tracePt t="161217" x="6303963" y="2608263"/>
          <p14:tracePt t="161233" x="6311900" y="2600325"/>
          <p14:tracePt t="161241" x="6311900" y="2592388"/>
          <p14:tracePt t="161249" x="6311900" y="2582863"/>
          <p14:tracePt t="161257" x="6321425" y="2574925"/>
          <p14:tracePt t="161281" x="6329363" y="2557463"/>
          <p14:tracePt t="161313" x="6329363" y="2549525"/>
          <p14:tracePt t="161329" x="6338888" y="2549525"/>
          <p14:tracePt t="161361" x="6338888" y="2557463"/>
          <p14:tracePt t="161377" x="6329363" y="2574925"/>
          <p14:tracePt t="161385" x="6329363" y="2600325"/>
          <p14:tracePt t="161394" x="6329363" y="2617788"/>
          <p14:tracePt t="161401" x="6321425" y="2660650"/>
          <p14:tracePt t="161409" x="6311900" y="2711450"/>
          <p14:tracePt t="161417" x="6296025" y="2795588"/>
          <p14:tracePt t="161425" x="6278563" y="2889250"/>
          <p14:tracePt t="161433" x="6253163" y="2982913"/>
          <p14:tracePt t="161441" x="6235700" y="3067050"/>
          <p14:tracePt t="161449" x="6219825" y="3160713"/>
          <p14:tracePt t="161457" x="6202363" y="3254375"/>
          <p14:tracePt t="161465" x="6176963" y="3340100"/>
          <p14:tracePt t="161473" x="6159500" y="3408363"/>
          <p14:tracePt t="161481" x="6134100" y="3475038"/>
          <p14:tracePt t="161489" x="6116638" y="3535363"/>
          <p14:tracePt t="161499" x="6108700" y="3586163"/>
          <p14:tracePt t="161505" x="6091238" y="3611563"/>
          <p14:tracePt t="161514" x="6075363" y="3646488"/>
          <p14:tracePt t="161531" x="6075363" y="3654425"/>
          <p14:tracePt t="161537" x="6065838" y="3654425"/>
          <p14:tracePt t="161569" x="6057900" y="3662363"/>
          <p14:tracePt t="161578" x="6049963" y="3662363"/>
          <p14:tracePt t="161585" x="6049963" y="3671888"/>
          <p14:tracePt t="161597" x="6032500" y="3679825"/>
          <p14:tracePt t="161601" x="6015038" y="3687763"/>
          <p14:tracePt t="161610" x="5997575" y="3697288"/>
          <p14:tracePt t="161617" x="5972175" y="3713163"/>
          <p14:tracePt t="161625" x="5938838" y="3722688"/>
          <p14:tracePt t="161633" x="5913438" y="3722688"/>
          <p14:tracePt t="161641" x="5888038" y="3722688"/>
          <p14:tracePt t="161649" x="5862638" y="3730625"/>
          <p14:tracePt t="161657" x="5827713" y="3738563"/>
          <p14:tracePt t="161665" x="5794375" y="3738563"/>
          <p14:tracePt t="161673" x="5768975" y="3748088"/>
          <p14:tracePt t="161683" x="5751513" y="3748088"/>
          <p14:tracePt t="161689" x="5743575" y="3748088"/>
          <p14:tracePt t="161705" x="5735638" y="3748088"/>
          <p14:tracePt t="161714" x="5726113" y="3748088"/>
          <p14:tracePt t="161737" x="5718175" y="3738563"/>
          <p14:tracePt t="161747" x="5718175" y="3730625"/>
          <p14:tracePt t="161753" x="5708650" y="3713163"/>
          <p14:tracePt t="161763" x="5700713" y="3713163"/>
          <p14:tracePt t="161769" x="5692775" y="3705225"/>
          <p14:tracePt t="161780" x="5683250" y="3687763"/>
          <p14:tracePt t="161785" x="5683250" y="3679825"/>
          <p14:tracePt t="161796" x="5683250" y="3671888"/>
          <p14:tracePt t="161801" x="5683250" y="3662363"/>
          <p14:tracePt t="161817" x="5683250" y="3636963"/>
          <p14:tracePt t="161825" x="5683250" y="3629025"/>
          <p14:tracePt t="161833" x="5683250" y="3611563"/>
          <p14:tracePt t="161841" x="5683250" y="3594100"/>
          <p14:tracePt t="161849" x="5692775" y="3586163"/>
          <p14:tracePt t="161857" x="5700713" y="3568700"/>
          <p14:tracePt t="161865" x="5726113" y="3535363"/>
          <p14:tracePt t="161873" x="5743575" y="3517900"/>
          <p14:tracePt t="161898" x="5837238" y="3467100"/>
          <p14:tracePt t="161905" x="5845175" y="3459163"/>
          <p14:tracePt t="161916" x="5870575" y="3459163"/>
          <p14:tracePt t="161921" x="5905500" y="3459163"/>
          <p14:tracePt t="161931" x="5921375" y="3459163"/>
          <p14:tracePt t="161937" x="5946775" y="3459163"/>
          <p14:tracePt t="161947" x="5964238" y="3459163"/>
          <p14:tracePt t="161953" x="5972175" y="3449638"/>
          <p14:tracePt t="161963" x="5981700" y="3449638"/>
          <p14:tracePt t="161969" x="5997575" y="3449638"/>
          <p14:tracePt t="161980" x="6015038" y="3449638"/>
          <p14:tracePt t="161985" x="6024563" y="3449638"/>
          <p14:tracePt t="161996" x="6040438" y="3441700"/>
          <p14:tracePt t="162001" x="6057900" y="3433763"/>
          <p14:tracePt t="162009" x="6083300" y="3424238"/>
          <p14:tracePt t="162017" x="6100763" y="3416300"/>
          <p14:tracePt t="162026" x="6108700" y="3398838"/>
          <p14:tracePt t="162033" x="6126163" y="3390900"/>
          <p14:tracePt t="162047" x="6134100" y="3382963"/>
          <p14:tracePt t="162051" x="6151563" y="3373438"/>
          <p14:tracePt t="162057" x="6151563" y="3348038"/>
          <p14:tracePt t="162064" x="6159500" y="3340100"/>
          <p14:tracePt t="162073" x="6167438" y="3330575"/>
          <p14:tracePt t="162080" x="6167438" y="3305175"/>
          <p14:tracePt t="162089" x="6167438" y="3297238"/>
          <p14:tracePt t="162097" x="6176963" y="3279775"/>
          <p14:tracePt t="162105" x="6176963" y="3271838"/>
          <p14:tracePt t="162113" x="6176963" y="3246438"/>
          <p14:tracePt t="162121" x="6184900" y="3238500"/>
          <p14:tracePt t="162130" x="6184900" y="3221038"/>
          <p14:tracePt t="162147" x="6184900" y="3211513"/>
          <p14:tracePt t="162163" x="6184900" y="3195638"/>
          <p14:tracePt t="162180" x="6176963" y="3186113"/>
          <p14:tracePt t="162185" x="6167438" y="3186113"/>
          <p14:tracePt t="162194" x="6159500" y="3170238"/>
          <p14:tracePt t="162201" x="6159500" y="3160713"/>
          <p14:tracePt t="162212" x="6159500" y="3152775"/>
          <p14:tracePt t="162217" x="6159500" y="3144838"/>
          <p14:tracePt t="162225" x="6159500" y="3127375"/>
          <p14:tracePt t="162233" x="6159500" y="3109913"/>
          <p14:tracePt t="162241" x="6159500" y="3101975"/>
          <p14:tracePt t="162249" x="6159500" y="3094038"/>
          <p14:tracePt t="162257" x="6159500" y="3084513"/>
          <p14:tracePt t="162265" x="6159500" y="3059113"/>
          <p14:tracePt t="162273" x="6159500" y="3041650"/>
          <p14:tracePt t="162281" x="6167438" y="3033713"/>
          <p14:tracePt t="162289" x="6167438" y="3016250"/>
          <p14:tracePt t="162297" x="6167438" y="3000375"/>
          <p14:tracePt t="162305" x="6176963" y="2957513"/>
          <p14:tracePt t="162314" x="6176963" y="2940050"/>
          <p14:tracePt t="162321" x="6184900" y="2932113"/>
          <p14:tracePt t="162330" x="6184900" y="2922588"/>
          <p14:tracePt t="162337" x="6184900" y="2906713"/>
          <p14:tracePt t="162347" x="6184900" y="2897188"/>
          <p14:tracePt t="162353" x="6184900" y="2889250"/>
          <p14:tracePt t="162362" x="6194425" y="2881313"/>
          <p14:tracePt t="162369" x="6194425" y="2871788"/>
          <p14:tracePt t="162378" x="6194425" y="2863850"/>
          <p14:tracePt t="162384" x="6202363" y="2855913"/>
          <p14:tracePt t="162392" x="6202363" y="2846388"/>
          <p14:tracePt t="162400" x="6202363" y="2838450"/>
          <p14:tracePt t="162408" x="6202363" y="2820988"/>
          <p14:tracePt t="162416" x="6202363" y="2813050"/>
          <p14:tracePt t="162424" x="6202363" y="2805113"/>
          <p14:tracePt t="162432" x="6202363" y="2795588"/>
          <p14:tracePt t="162441" x="6210300" y="2787650"/>
          <p14:tracePt t="162449" x="6219825" y="2778125"/>
          <p14:tracePt t="162457" x="6227763" y="2770188"/>
          <p14:tracePt t="162465" x="6227763" y="2762250"/>
          <p14:tracePt t="162473" x="6235700" y="2752725"/>
          <p14:tracePt t="162481" x="6235700" y="2744788"/>
          <p14:tracePt t="162489" x="6235700" y="2736850"/>
          <p14:tracePt t="162513" x="6245225" y="2727325"/>
          <p14:tracePt t="162547" x="6245225" y="2719388"/>
          <p14:tracePt t="162563" x="6253163" y="2711450"/>
          <p14:tracePt t="162594" x="6270625" y="2701925"/>
          <p14:tracePt t="162602" x="6286500" y="2701925"/>
          <p14:tracePt t="162610" x="6296025" y="2701925"/>
          <p14:tracePt t="162618" x="6311900" y="2701925"/>
          <p14:tracePt t="162626" x="6329363" y="2701925"/>
          <p14:tracePt t="162642" x="6354763" y="2711450"/>
          <p14:tracePt t="162650" x="6364288" y="2727325"/>
          <p14:tracePt t="162658" x="6372225" y="2727325"/>
          <p14:tracePt t="162666" x="6380163" y="2736850"/>
          <p14:tracePt t="162674" x="6380163" y="2744788"/>
          <p14:tracePt t="162684" x="6380163" y="2752725"/>
          <p14:tracePt t="162699" x="6380163" y="2762250"/>
          <p14:tracePt t="162705" x="6389688" y="2787650"/>
          <p14:tracePt t="162714" x="6389688" y="2813050"/>
          <p14:tracePt t="162722" x="6397625" y="2838450"/>
          <p14:tracePt t="162732" x="6397625" y="2855913"/>
          <p14:tracePt t="162737" x="6415088" y="2889250"/>
          <p14:tracePt t="162747" x="6415088" y="2922588"/>
          <p14:tracePt t="162754" x="6423025" y="2949575"/>
          <p14:tracePt t="162762" x="6430963" y="2990850"/>
          <p14:tracePt t="162770" x="6430963" y="3008313"/>
          <p14:tracePt t="162781" x="6430963" y="3025775"/>
          <p14:tracePt t="162786" x="6430963" y="3033713"/>
          <p14:tracePt t="162796" x="6440488" y="3051175"/>
          <p14:tracePt t="162801" x="6440488" y="3076575"/>
          <p14:tracePt t="162812" x="6456363" y="3101975"/>
          <p14:tracePt t="162826" x="6456363" y="3119438"/>
          <p14:tracePt t="162833" x="6456363" y="3127375"/>
          <p14:tracePt t="162849" x="6456363" y="3135313"/>
          <p14:tracePt t="162857" x="6456363" y="3144838"/>
          <p14:tracePt t="162947" x="6456363" y="3152775"/>
          <p14:tracePt t="162954" x="6430963" y="3152775"/>
          <p14:tracePt t="162964" x="6415088" y="3152775"/>
          <p14:tracePt t="162971" x="6397625" y="3152775"/>
          <p14:tracePt t="162984" x="6364288" y="3152775"/>
          <p14:tracePt t="162986" x="6338888" y="3160713"/>
          <p14:tracePt t="162999" x="6286500" y="3160713"/>
          <p14:tracePt t="163003" x="6253163" y="3178175"/>
          <p14:tracePt t="163014" x="6210300" y="3186113"/>
          <p14:tracePt t="163018" x="6176963" y="3195638"/>
          <p14:tracePt t="163026" x="6134100" y="3211513"/>
          <p14:tracePt t="163035" x="6091238" y="3238500"/>
          <p14:tracePt t="163047" x="6049963" y="3254375"/>
          <p14:tracePt t="163055" x="6024563" y="3271838"/>
          <p14:tracePt t="163057" x="5981700" y="3297238"/>
          <p14:tracePt t="163064" x="5964238" y="3305175"/>
          <p14:tracePt t="163074" x="5946775" y="3330575"/>
          <p14:tracePt t="163089" x="5930900" y="3340100"/>
          <p14:tracePt t="163097" x="5913438" y="3348038"/>
          <p14:tracePt t="163105" x="5913438" y="3355975"/>
          <p14:tracePt t="163113" x="5895975" y="3365500"/>
          <p14:tracePt t="163121" x="5870575" y="3390900"/>
          <p14:tracePt t="163130" x="5853113" y="3398838"/>
          <p14:tracePt t="163136" x="5837238" y="3416300"/>
          <p14:tracePt t="163147" x="5802313" y="3433763"/>
          <p14:tracePt t="163152" x="5786438" y="3449638"/>
          <p14:tracePt t="163163" x="5761038" y="3467100"/>
          <p14:tracePt t="163169" x="5761038" y="3475038"/>
          <p14:tracePt t="163178" x="5751513" y="3484563"/>
          <p14:tracePt t="163185" x="5751513" y="3502025"/>
          <p14:tracePt t="163195" x="5751513" y="3509963"/>
          <p14:tracePt t="163216" x="5751513" y="3517900"/>
          <p14:tracePt t="163249" x="5761038" y="3527425"/>
          <p14:tracePt t="163257" x="5768975" y="3527425"/>
          <p14:tracePt t="163265" x="5776913" y="3527425"/>
          <p14:tracePt t="163273" x="5786438" y="3527425"/>
          <p14:tracePt t="163281" x="5794375" y="3527425"/>
          <p14:tracePt t="163289" x="5811838" y="3527425"/>
          <p14:tracePt t="163298" x="5819775" y="3527425"/>
          <p14:tracePt t="163314" x="5827713" y="3527425"/>
          <p14:tracePt t="163363" x="5837238" y="3527425"/>
          <p14:tracePt t="163370" x="5862638" y="3517900"/>
          <p14:tracePt t="163383" x="5862638" y="3509963"/>
          <p14:tracePt t="163390" x="5870575" y="3475038"/>
          <p14:tracePt t="163400" x="5888038" y="3441700"/>
          <p14:tracePt t="163406" x="5895975" y="3416300"/>
          <p14:tracePt t="163416" x="5905500" y="3373438"/>
          <p14:tracePt t="163421" x="5921375" y="3348038"/>
          <p14:tracePt t="163431" x="5921375" y="3330575"/>
          <p14:tracePt t="163437" x="5938838" y="3305175"/>
          <p14:tracePt t="163447" x="5946775" y="3271838"/>
          <p14:tracePt t="163452" x="5964238" y="3246438"/>
          <p14:tracePt t="163462" x="5989638" y="3221038"/>
          <p14:tracePt t="163468" x="6007100" y="3186113"/>
          <p14:tracePt t="163478" x="6040438" y="3160713"/>
          <p14:tracePt t="163484" x="6083300" y="3127375"/>
          <p14:tracePt t="163494" x="6116638" y="3094038"/>
          <p14:tracePt t="163500" x="6126163" y="3084513"/>
          <p14:tracePt t="163508" x="6134100" y="3084513"/>
          <p14:tracePt t="163517" x="6142038" y="3076575"/>
          <p14:tracePt t="163541" x="6151563" y="3067050"/>
          <p14:tracePt t="163557" x="6167438" y="3067050"/>
          <p14:tracePt t="163565" x="6194425" y="3067050"/>
          <p14:tracePt t="163573" x="6219825" y="3067050"/>
          <p14:tracePt t="163580" x="6235700" y="3067050"/>
          <p14:tracePt t="163588" x="6253163" y="3067050"/>
          <p14:tracePt t="163596" x="6278563" y="3067050"/>
          <p14:tracePt t="163605" x="6303963" y="3076575"/>
          <p14:tracePt t="163613" x="6321425" y="3084513"/>
          <p14:tracePt t="163621" x="6329363" y="3084513"/>
          <p14:tracePt t="163630" x="6338888" y="3084513"/>
          <p14:tracePt t="163709" x="6346825" y="3084513"/>
          <p14:tracePt t="163726" x="6346825" y="3067050"/>
          <p14:tracePt t="163734" x="6346825" y="3059113"/>
          <p14:tracePt t="163742" x="6346825" y="3051175"/>
          <p14:tracePt t="163749" x="6346825" y="3025775"/>
          <p14:tracePt t="163758" x="6346825" y="3000375"/>
          <p14:tracePt t="163766" x="6346825" y="2974975"/>
          <p14:tracePt t="163774" x="6329363" y="2949575"/>
          <p14:tracePt t="163782" x="6296025" y="2914650"/>
          <p14:tracePt t="163790" x="6261100" y="2889250"/>
          <p14:tracePt t="163799" x="6245225" y="2863850"/>
          <p14:tracePt t="163806" x="6210300" y="2820988"/>
          <p14:tracePt t="163815" x="6202363" y="2805113"/>
          <p14:tracePt t="163822" x="6184900" y="2787650"/>
          <p14:tracePt t="163831" x="6176963" y="2770188"/>
          <p14:tracePt t="163838" x="6176963" y="2752725"/>
          <p14:tracePt t="163848" x="6176963" y="2736850"/>
          <p14:tracePt t="163854" x="6167438" y="2719388"/>
          <p14:tracePt t="163863" x="6167438" y="2701925"/>
          <p14:tracePt t="163870" x="6167438" y="2693988"/>
          <p14:tracePt t="163881" x="6167438" y="2686050"/>
          <p14:tracePt t="163886" x="6167438" y="2668588"/>
          <p14:tracePt t="163898" x="6167438" y="2651125"/>
          <p14:tracePt t="163918" x="6167438" y="2625725"/>
          <p14:tracePt t="163926" x="6167438" y="2617788"/>
          <p14:tracePt t="163942" x="6167438" y="2608263"/>
          <p14:tracePt t="163973" x="6167438" y="2600325"/>
          <p14:tracePt t="163989" x="6184900" y="2600325"/>
          <p14:tracePt t="163997" x="6202363" y="2617788"/>
          <p14:tracePt t="164005" x="6235700" y="2625725"/>
          <p14:tracePt t="164014" x="6253163" y="2633663"/>
          <p14:tracePt t="164021" x="6286500" y="2643188"/>
          <p14:tracePt t="164031" x="6321425" y="2651125"/>
          <p14:tracePt t="164039" x="6354763" y="2651125"/>
          <p14:tracePt t="164051" x="6372225" y="2651125"/>
          <p14:tracePt t="164053" x="6397625" y="2651125"/>
          <p14:tracePt t="164062" x="6405563" y="2643188"/>
          <p14:tracePt t="164068" x="6415088" y="2633663"/>
          <p14:tracePt t="164078" x="6456363" y="2617788"/>
          <p14:tracePt t="164085" x="6473825" y="2608263"/>
          <p14:tracePt t="164095" x="6499225" y="2582863"/>
          <p14:tracePt t="164101" x="6534150" y="2566988"/>
          <p14:tracePt t="164111" x="6559550" y="2549525"/>
          <p14:tracePt t="164117" x="6584950" y="2549525"/>
          <p14:tracePt t="164125" x="6618288" y="2541588"/>
          <p14:tracePt t="164133" x="6643688" y="2532063"/>
          <p14:tracePt t="164141" x="6669088" y="2524125"/>
          <p14:tracePt t="164149" x="6694488" y="2524125"/>
          <p14:tracePt t="164157" x="6704013" y="2524125"/>
          <p14:tracePt t="164165" x="6711950" y="2524125"/>
          <p14:tracePt t="164173" x="6719888" y="2524125"/>
          <p14:tracePt t="164181" x="6762750" y="2524125"/>
          <p14:tracePt t="164189" x="6780213" y="2524125"/>
          <p14:tracePt t="164197" x="6805613" y="2524125"/>
          <p14:tracePt t="164205" x="6838950" y="2524125"/>
          <p14:tracePt t="164213" x="6856413" y="2524125"/>
          <p14:tracePt t="164221" x="6889750" y="2524125"/>
          <p14:tracePt t="164229" x="6915150" y="2524125"/>
          <p14:tracePt t="164237" x="6950075" y="2524125"/>
          <p14:tracePt t="164247" x="6975475" y="2524125"/>
          <p14:tracePt t="164253" x="7000875" y="2524125"/>
          <p14:tracePt t="164262" x="7018338" y="2524125"/>
          <p14:tracePt t="164269" x="7026275" y="2524125"/>
          <p14:tracePt t="164278" x="7034213" y="2524125"/>
          <p14:tracePt t="164285" x="7034213" y="2516188"/>
          <p14:tracePt t="164295" x="7043738" y="2506663"/>
          <p14:tracePt t="164301" x="7051675" y="2498725"/>
          <p14:tracePt t="164309" x="7059613" y="2489200"/>
          <p14:tracePt t="164317" x="7059613" y="2481263"/>
          <p14:tracePt t="164326" x="7069138" y="2473325"/>
          <p14:tracePt t="164333" x="7085013" y="2455863"/>
          <p14:tracePt t="164349" x="7085013" y="2430463"/>
          <p14:tracePt t="164357" x="7085013" y="2422525"/>
          <p14:tracePt t="164365" x="7085013" y="2405063"/>
          <p14:tracePt t="164373" x="7085013" y="2387600"/>
          <p14:tracePt t="164381" x="7085013" y="2362200"/>
          <p14:tracePt t="164389" x="7094538" y="2344738"/>
          <p14:tracePt t="164397" x="7102475" y="2311400"/>
          <p14:tracePt t="164405" x="7112000" y="2293938"/>
          <p14:tracePt t="164414" x="7119938" y="2278063"/>
          <p14:tracePt t="164421" x="7127875" y="2268538"/>
          <p14:tracePt t="164430" x="7127875" y="2260600"/>
          <p14:tracePt t="164437" x="7137400" y="2252663"/>
          <p14:tracePt t="164446" x="7137400" y="2243138"/>
          <p14:tracePt t="164453" x="7137400" y="2235200"/>
          <p14:tracePt t="164462" x="7145338" y="2235200"/>
          <p14:tracePt t="164470" x="7153275" y="2227263"/>
          <p14:tracePt t="164478" x="7170738" y="2227263"/>
          <p14:tracePt t="164495" x="7196138" y="2209800"/>
          <p14:tracePt t="164501" x="7213600" y="2209800"/>
          <p14:tracePt t="164511" x="7239000" y="2209800"/>
          <p14:tracePt t="164517" x="7281863" y="2209800"/>
          <p14:tracePt t="164525" x="7332663" y="2217738"/>
          <p14:tracePt t="164533" x="7400925" y="2227263"/>
          <p14:tracePt t="164540" x="7459663" y="2235200"/>
          <p14:tracePt t="164548" x="7518400" y="2243138"/>
          <p14:tracePt t="164556" x="7561263" y="2252663"/>
          <p14:tracePt t="164564" x="7596188" y="2252663"/>
          <p14:tracePt t="164572" x="7621588" y="2252663"/>
          <p14:tracePt t="164580" x="7654925" y="2252663"/>
          <p14:tracePt t="164588" x="7662863" y="2243138"/>
          <p14:tracePt t="164597" x="7672388" y="2217738"/>
          <p14:tracePt t="164605" x="7688263" y="2184400"/>
          <p14:tracePt t="164613" x="7715250" y="2149475"/>
          <p14:tracePt t="164621" x="7723188" y="2124075"/>
          <p14:tracePt t="164630" x="7723188" y="2098675"/>
          <p14:tracePt t="164637" x="7731125" y="2055813"/>
          <p14:tracePt t="164646" x="7756525" y="2005013"/>
          <p14:tracePt t="164652" x="7773988" y="1954213"/>
          <p14:tracePt t="164663" x="7799388" y="1903413"/>
          <p14:tracePt t="164669" x="7824788" y="1844675"/>
          <p14:tracePt t="164678" x="7850188" y="1776413"/>
          <p14:tracePt t="164685" x="7875588" y="1708150"/>
          <p14:tracePt t="164695" x="7910513" y="1649413"/>
          <p14:tracePt t="164701" x="7918450" y="1606550"/>
          <p14:tracePt t="164710" x="7926388" y="1555750"/>
          <p14:tracePt t="164717" x="7935913" y="1520825"/>
          <p14:tracePt t="164725" x="7935913" y="1470025"/>
          <p14:tracePt t="164733" x="7935913" y="1436688"/>
          <p14:tracePt t="164741" x="7935913" y="1411288"/>
          <p14:tracePt t="164748" x="7935913" y="1376363"/>
          <p14:tracePt t="164757" x="7926388" y="1333500"/>
          <p14:tracePt t="164765" x="7918450" y="1333500"/>
          <p14:tracePt t="164773" x="7885113" y="1300163"/>
          <p14:tracePt t="164781" x="7850188" y="1282700"/>
          <p14:tracePt t="164789" x="7807325" y="1274763"/>
          <p14:tracePt t="164797" x="7781925" y="1274763"/>
          <p14:tracePt t="164805" x="7748588" y="1274763"/>
          <p14:tracePt t="164813" x="7715250" y="1274763"/>
          <p14:tracePt t="164821" x="7688263" y="1274763"/>
          <p14:tracePt t="164830" x="7662863" y="1274763"/>
          <p14:tracePt t="164837" x="7654925" y="1274763"/>
          <p14:tracePt t="164846" x="7646988" y="1274763"/>
          <p14:tracePt t="164853" x="7637463" y="1274763"/>
          <p14:tracePt t="164863" x="7629525" y="1274763"/>
          <p14:tracePt t="164869" x="7621588" y="1274763"/>
          <p14:tracePt t="164878" x="7612063" y="1282700"/>
          <p14:tracePt t="164885" x="7604125" y="1308100"/>
          <p14:tracePt t="164897" x="7586663" y="1343025"/>
          <p14:tracePt t="164901" x="7586663" y="1368425"/>
          <p14:tracePt t="164912" x="7578725" y="1401763"/>
          <p14:tracePt t="164917" x="7570788" y="1436688"/>
          <p14:tracePt t="164925" x="7570788" y="1452563"/>
          <p14:tracePt t="164933" x="7570788" y="1495425"/>
          <p14:tracePt t="164941" x="7570788" y="1555750"/>
          <p14:tracePt t="164949" x="7578725" y="1631950"/>
          <p14:tracePt t="164957" x="7586663" y="1708150"/>
          <p14:tracePt t="164965" x="7596188" y="1784350"/>
          <p14:tracePt t="164973" x="7604125" y="1852613"/>
          <p14:tracePt t="164981" x="7621588" y="1911350"/>
          <p14:tracePt t="164989" x="7646988" y="1971675"/>
          <p14:tracePt t="164997" x="7680325" y="2022475"/>
          <p14:tracePt t="165005" x="7723188" y="2065338"/>
          <p14:tracePt t="165013" x="7756525" y="2090738"/>
          <p14:tracePt t="165021" x="7799388" y="2116138"/>
          <p14:tracePt t="165031" x="7850188" y="2133600"/>
          <p14:tracePt t="165038" x="7893050" y="2141538"/>
          <p14:tracePt t="165046" x="7969250" y="2159000"/>
          <p14:tracePt t="165053" x="8037513" y="2166938"/>
          <p14:tracePt t="165062" x="8121650" y="2166938"/>
          <p14:tracePt t="165068" x="8215313" y="2166938"/>
          <p14:tracePt t="165078" x="8291513" y="2166938"/>
          <p14:tracePt t="165085" x="8385175" y="2174875"/>
          <p14:tracePt t="165095" x="8462963" y="2174875"/>
          <p14:tracePt t="165101" x="8539163" y="2184400"/>
          <p14:tracePt t="165111" x="8580438" y="2192338"/>
          <p14:tracePt t="165116" x="8623300" y="2200275"/>
          <p14:tracePt t="165133" x="8632825" y="2200275"/>
          <p14:tracePt t="165174" x="8632825" y="2192338"/>
          <p14:tracePt t="165182" x="8632825" y="2174875"/>
          <p14:tracePt t="165190" x="8597900" y="2149475"/>
          <p14:tracePt t="165199" x="8580438" y="2133600"/>
          <p14:tracePt t="165206" x="8547100" y="2116138"/>
          <p14:tracePt t="165217" x="8488363" y="2098675"/>
          <p14:tracePt t="165222" x="8402638" y="2082800"/>
          <p14:tracePt t="165232" x="8301038" y="2065338"/>
          <p14:tracePt t="165237" x="8156575" y="2073275"/>
          <p14:tracePt t="165247" x="7961313" y="2108200"/>
          <p14:tracePt t="165253" x="7731125" y="2149475"/>
          <p14:tracePt t="165262" x="7510463" y="2200275"/>
          <p14:tracePt t="165269" x="7297738" y="2252663"/>
          <p14:tracePt t="165279" x="7137400" y="2303463"/>
          <p14:tracePt t="165285" x="6958013" y="2344738"/>
          <p14:tracePt t="165295" x="6805613" y="2405063"/>
          <p14:tracePt t="165301" x="6711950" y="2438400"/>
          <p14:tracePt t="165311" x="6643688" y="2481263"/>
          <p14:tracePt t="165317" x="6626225" y="2489200"/>
          <p14:tracePt t="165327" x="6618288" y="2498725"/>
          <p14:tracePt t="165333" x="6600825" y="2532063"/>
          <p14:tracePt t="165341" x="6600825" y="2566988"/>
          <p14:tracePt t="165348" x="6592888" y="2582863"/>
          <p14:tracePt t="165357" x="6584950" y="2600325"/>
          <p14:tracePt t="165365" x="6575425" y="2633663"/>
          <p14:tracePt t="165373" x="6567488" y="2651125"/>
          <p14:tracePt t="165381" x="6559550" y="2676525"/>
          <p14:tracePt t="165389" x="6550025" y="2711450"/>
          <p14:tracePt t="165396" x="6542088" y="2736850"/>
          <p14:tracePt t="165405" x="6542088" y="2762250"/>
          <p14:tracePt t="165413" x="6542088" y="2778125"/>
          <p14:tracePt t="165421" x="6542088" y="2805113"/>
          <p14:tracePt t="165437" x="6550025" y="2820988"/>
          <p14:tracePt t="165446" x="6559550" y="2830513"/>
          <p14:tracePt t="165463" x="6567488" y="2838450"/>
          <p14:tracePt t="165469" x="6584950" y="2855913"/>
          <p14:tracePt t="165479" x="6600825" y="2871788"/>
          <p14:tracePt t="165485" x="6618288" y="2889250"/>
          <p14:tracePt t="165494" x="6635750" y="2897188"/>
          <p14:tracePt t="165501" x="6661150" y="2906713"/>
          <p14:tracePt t="165511" x="6719888" y="2914650"/>
          <p14:tracePt t="165517" x="6805613" y="2940050"/>
          <p14:tracePt t="165525" x="6899275" y="2957513"/>
          <p14:tracePt t="165533" x="7008813" y="2965450"/>
          <p14:tracePt t="165541" x="7112000" y="2965450"/>
          <p14:tracePt t="165549" x="7213600" y="2965450"/>
          <p14:tracePt t="165557" x="7340600" y="2940050"/>
          <p14:tracePt t="165565" x="7502525" y="2906713"/>
          <p14:tracePt t="165573" x="7662863" y="2855913"/>
          <p14:tracePt t="165580" x="7773988" y="2813050"/>
          <p14:tracePt t="165589" x="7893050" y="2762250"/>
          <p14:tracePt t="165596" x="7986713" y="2711450"/>
          <p14:tracePt t="165604" x="8070850" y="2660650"/>
          <p14:tracePt t="165614" x="8156575" y="2592388"/>
          <p14:tracePt t="165620" x="8207375" y="2516188"/>
          <p14:tracePt t="165629" x="8266113" y="2447925"/>
          <p14:tracePt t="165636" x="8301038" y="2371725"/>
          <p14:tracePt t="165646" x="8334375" y="2286000"/>
          <p14:tracePt t="165652" x="8369300" y="2192338"/>
          <p14:tracePt t="165663" x="8394700" y="2098675"/>
          <p14:tracePt t="165669" x="8410575" y="1997075"/>
          <p14:tracePt t="165680" x="8428038" y="1895475"/>
          <p14:tracePt t="165685" x="8435975" y="1784350"/>
          <p14:tracePt t="165695" x="8445500" y="1682750"/>
          <p14:tracePt t="165701" x="8445500" y="1589088"/>
          <p14:tracePt t="165711" x="8435975" y="1512888"/>
          <p14:tracePt t="165717" x="8420100" y="1436688"/>
          <p14:tracePt t="165725" x="8394700" y="1376363"/>
          <p14:tracePt t="165733" x="8359775" y="1317625"/>
          <p14:tracePt t="165741" x="8318500" y="1266825"/>
          <p14:tracePt t="165749" x="8266113" y="1231900"/>
          <p14:tracePt t="165757" x="8215313" y="1198563"/>
          <p14:tracePt t="165765" x="8164513" y="1181100"/>
          <p14:tracePt t="165772" x="8105775" y="1173163"/>
          <p14:tracePt t="165780" x="8045450" y="1163638"/>
          <p14:tracePt t="165788" x="7994650" y="1163638"/>
          <p14:tracePt t="165797" x="7910513" y="1173163"/>
          <p14:tracePt t="165805" x="7816850" y="1198563"/>
          <p14:tracePt t="165813" x="7723188" y="1249363"/>
          <p14:tracePt t="165821" x="7612063" y="1308100"/>
          <p14:tracePt t="165830" x="7518400" y="1376363"/>
          <p14:tracePt t="165836" x="7408863" y="1470025"/>
          <p14:tracePt t="165846" x="7256463" y="1589088"/>
          <p14:tracePt t="165852" x="7094538" y="1716088"/>
          <p14:tracePt t="165863" x="6899275" y="1885950"/>
          <p14:tracePt t="165869" x="6719888" y="2047875"/>
          <p14:tracePt t="165879" x="6567488" y="2184400"/>
          <p14:tracePt t="165885" x="6440488" y="2319338"/>
          <p14:tracePt t="165897" x="6303963" y="2447925"/>
          <p14:tracePt t="165901" x="6227763" y="2549525"/>
          <p14:tracePt t="165912" x="6159500" y="2633663"/>
          <p14:tracePt t="165917" x="6116638" y="2719388"/>
          <p14:tracePt t="165924" x="6083300" y="2787650"/>
          <p14:tracePt t="165932" x="6040438" y="2871788"/>
          <p14:tracePt t="165941" x="6015038" y="2940050"/>
          <p14:tracePt t="165949" x="5997575" y="3025775"/>
          <p14:tracePt t="165956" x="5981700" y="3094038"/>
          <p14:tracePt t="165964" x="5964238" y="3170238"/>
          <p14:tracePt t="165973" x="5946775" y="3238500"/>
          <p14:tracePt t="165981" x="5921375" y="3305175"/>
          <p14:tracePt t="165989" x="5888038" y="3382963"/>
          <p14:tracePt t="165997" x="5862638" y="3449638"/>
          <p14:tracePt t="166005" x="5827713" y="3527425"/>
          <p14:tracePt t="166013" x="5794375" y="3586163"/>
          <p14:tracePt t="166021" x="5761038" y="3646488"/>
          <p14:tracePt t="166031" x="5726113" y="3697288"/>
          <p14:tracePt t="166038" x="5692775" y="3748088"/>
          <p14:tracePt t="166047" x="5657850" y="3790950"/>
          <p14:tracePt t="166052" x="5624513" y="3816350"/>
          <p14:tracePt t="166063" x="5599113" y="3849688"/>
          <p14:tracePt t="166069" x="5573713" y="3883025"/>
          <p14:tracePt t="166079" x="5556250" y="3892550"/>
          <p14:tracePt t="166085" x="5530850" y="3908425"/>
          <p14:tracePt t="166095" x="5522913" y="3908425"/>
          <p14:tracePt t="166101" x="5513388" y="3917950"/>
          <p14:tracePt t="166111" x="5505450" y="3917950"/>
          <p14:tracePt t="166206" x="5497513" y="3917950"/>
          <p14:tracePt t="166223" x="5480050" y="3925888"/>
          <p14:tracePt t="166232" x="5472113" y="3935413"/>
          <p14:tracePt t="166240" x="5446713" y="3935413"/>
          <p14:tracePt t="166249" x="5421313" y="3951288"/>
          <p14:tracePt t="166254" x="5394325" y="3951288"/>
          <p14:tracePt t="166264" x="5360988" y="3976688"/>
          <p14:tracePt t="166269" x="5343525" y="3986213"/>
          <p14:tracePt t="166279" x="5318125" y="4002088"/>
          <p14:tracePt t="166286" x="5276850" y="4027488"/>
          <p14:tracePt t="166297" x="5249863" y="4027488"/>
          <p14:tracePt t="166301" x="5233988" y="4037013"/>
          <p14:tracePt t="166314" x="5208588" y="4044950"/>
          <p14:tracePt t="166317" x="5183188" y="4052888"/>
          <p14:tracePt t="166329" x="5140325" y="4062413"/>
          <p14:tracePt t="166334" x="5106988" y="4062413"/>
          <p14:tracePt t="166342" x="5097463" y="4070350"/>
          <p14:tracePt t="166349" x="5072063" y="4070350"/>
          <p14:tracePt t="166459" x="5080000" y="4070350"/>
          <p14:tracePt t="166466" x="5089525" y="4052888"/>
          <p14:tracePt t="166475" x="5114925" y="4037013"/>
          <p14:tracePt t="166483" x="5140325" y="4027488"/>
          <p14:tracePt t="166491" x="5173663" y="4011613"/>
          <p14:tracePt t="166499" x="5216525" y="3986213"/>
          <p14:tracePt t="166507" x="5267325" y="3951288"/>
          <p14:tracePt t="166517" x="5318125" y="3917950"/>
          <p14:tracePt t="166521" x="5353050" y="3892550"/>
          <p14:tracePt t="166531" x="5403850" y="3867150"/>
          <p14:tracePt t="166537" x="5446713" y="3841750"/>
          <p14:tracePt t="166547" x="5487988" y="3806825"/>
          <p14:tracePt t="166553" x="5513388" y="3790950"/>
          <p14:tracePt t="166563" x="5556250" y="3763963"/>
          <p14:tracePt t="166569" x="5599113" y="3730625"/>
          <p14:tracePt t="166578" x="5632450" y="3697288"/>
          <p14:tracePt t="166585" x="5675313" y="3654425"/>
          <p14:tracePt t="166595" x="5708650" y="3619500"/>
          <p14:tracePt t="166601" x="5743575" y="3578225"/>
          <p14:tracePt t="166612" x="5786438" y="3527425"/>
          <p14:tracePt t="166617" x="5819775" y="3475038"/>
          <p14:tracePt t="166627" x="5845175" y="3433763"/>
          <p14:tracePt t="166633" x="5853113" y="3424238"/>
          <p14:tracePt t="166641" x="5862638" y="3382963"/>
          <p14:tracePt t="166649" x="5870575" y="3382963"/>
          <p14:tracePt t="166658" x="5870575" y="3373438"/>
          <p14:tracePt t="166673" x="5870575" y="3365500"/>
          <p14:tracePt t="166745" x="5870575" y="3355975"/>
          <p14:tracePt t="166777" x="5862638" y="3355975"/>
          <p14:tracePt t="166785" x="5853113" y="3365500"/>
          <p14:tracePt t="166809" x="5845175" y="3382963"/>
          <p14:tracePt t="166817" x="5845175" y="3398838"/>
          <p14:tracePt t="166826" x="5837238" y="3398838"/>
          <p14:tracePt t="166833" x="5827713" y="3408363"/>
          <p14:tracePt t="166840" x="5819775" y="3433763"/>
          <p14:tracePt t="166857" x="5811838" y="3449638"/>
          <p14:tracePt t="166865" x="5802313" y="3467100"/>
          <p14:tracePt t="166873" x="5786438" y="3475038"/>
          <p14:tracePt t="166895" x="5761038" y="3517900"/>
          <p14:tracePt t="166897" x="5761038" y="3527425"/>
          <p14:tracePt t="166905" x="5735638" y="3552825"/>
          <p14:tracePt t="166913" x="5708650" y="3568700"/>
          <p14:tracePt t="166921" x="5675313" y="3578225"/>
          <p14:tracePt t="166930" x="5649913" y="3586163"/>
          <p14:tracePt t="166937" x="5616575" y="3603625"/>
          <p14:tracePt t="166946" x="5565775" y="3619500"/>
          <p14:tracePt t="166953" x="5538788" y="3619500"/>
          <p14:tracePt t="166962" x="5497513" y="3629025"/>
          <p14:tracePt t="166969" x="5462588" y="3636963"/>
          <p14:tracePt t="166978" x="5429250" y="3636963"/>
          <p14:tracePt t="166985" x="5403850" y="3636963"/>
          <p14:tracePt t="166994" x="5378450" y="3636963"/>
          <p14:tracePt t="167001" x="5368925" y="3636963"/>
          <p14:tracePt t="167012" x="5353050" y="3636963"/>
          <p14:tracePt t="167017" x="5353050" y="3629025"/>
          <p14:tracePt t="167028" x="5343525" y="3611563"/>
          <p14:tracePt t="167035" x="5327650" y="3586163"/>
          <p14:tracePt t="167040" x="5310188" y="3552825"/>
          <p14:tracePt t="167049" x="5310188" y="3535363"/>
          <p14:tracePt t="167057" x="5302250" y="3509963"/>
          <p14:tracePt t="167065" x="5302250" y="3492500"/>
          <p14:tracePt t="167073" x="5284788" y="3459163"/>
          <p14:tracePt t="167081" x="5284788" y="3441700"/>
          <p14:tracePt t="167089" x="5284788" y="3433763"/>
          <p14:tracePt t="167096" x="5284788" y="3408363"/>
          <p14:tracePt t="167105" x="5302250" y="3390900"/>
          <p14:tracePt t="167112" x="5310188" y="3382963"/>
          <p14:tracePt t="167120" x="5343525" y="3340100"/>
          <p14:tracePt t="167130" x="5378450" y="3297238"/>
          <p14:tracePt t="167137" x="5421313" y="3279775"/>
          <p14:tracePt t="167146" x="5437188" y="3263900"/>
          <p14:tracePt t="167153" x="5480050" y="3246438"/>
          <p14:tracePt t="167163" x="5530850" y="3221038"/>
          <p14:tracePt t="167168" x="5591175" y="3195638"/>
          <p14:tracePt t="167179" x="5624513" y="3186113"/>
          <p14:tracePt t="167184" x="5649913" y="3186113"/>
          <p14:tracePt t="167195" x="5675313" y="3186113"/>
          <p14:tracePt t="167201" x="5683250" y="3186113"/>
          <p14:tracePt t="167211" x="5700713" y="3186113"/>
          <p14:tracePt t="167217" x="5708650" y="3186113"/>
          <p14:tracePt t="167227" x="5718175" y="3203575"/>
          <p14:tracePt t="167233" x="5751513" y="3221038"/>
          <p14:tracePt t="167241" x="5761038" y="3238500"/>
          <p14:tracePt t="167249" x="5786438" y="3271838"/>
          <p14:tracePt t="167257" x="5794375" y="3289300"/>
          <p14:tracePt t="167265" x="5802313" y="3314700"/>
          <p14:tracePt t="167273" x="5819775" y="3340100"/>
          <p14:tracePt t="167281" x="5827713" y="3382963"/>
          <p14:tracePt t="167289" x="5827713" y="3408363"/>
          <p14:tracePt t="167297" x="5827713" y="3441700"/>
          <p14:tracePt t="167305" x="5837238" y="3459163"/>
          <p14:tracePt t="167314" x="5837238" y="3467100"/>
          <p14:tracePt t="167321" x="5837238" y="3492500"/>
          <p14:tracePt t="167329" x="5837238" y="3517900"/>
          <p14:tracePt t="167338" x="5819775" y="3543300"/>
          <p14:tracePt t="167346" x="5811838" y="3568700"/>
          <p14:tracePt t="167353" x="5811838" y="3594100"/>
          <p14:tracePt t="167362" x="5794375" y="3619500"/>
          <p14:tracePt t="167369" x="5794375" y="3629025"/>
          <p14:tracePt t="167379" x="5786438" y="3646488"/>
          <p14:tracePt t="167385" x="5768975" y="3662363"/>
          <p14:tracePt t="167394" x="5761038" y="3671888"/>
          <p14:tracePt t="167401" x="5761038" y="3679825"/>
          <p14:tracePt t="167411" x="5751513" y="3679825"/>
          <p14:tracePt t="167417" x="5751513" y="3687763"/>
          <p14:tracePt t="167428" x="5735638" y="3697288"/>
          <p14:tracePt t="167433" x="5708650" y="3713163"/>
          <p14:tracePt t="167441" x="5692775" y="3722688"/>
          <p14:tracePt t="167449" x="5683250" y="3722688"/>
          <p14:tracePt t="167457" x="5667375" y="3722688"/>
          <p14:tracePt t="167465" x="5657850" y="3722688"/>
          <p14:tracePt t="167473" x="5641975" y="3730625"/>
          <p14:tracePt t="167481" x="5632450" y="3730625"/>
          <p14:tracePt t="167489" x="5624513" y="3730625"/>
          <p14:tracePt t="167496" x="5607050" y="3738563"/>
          <p14:tracePt t="167505" x="5599113" y="3738563"/>
          <p14:tracePt t="167513" x="5581650" y="3738563"/>
          <p14:tracePt t="167521" x="5565775" y="3738563"/>
          <p14:tracePt t="167529" x="5556250" y="3738563"/>
          <p14:tracePt t="167537" x="5530850" y="3738563"/>
          <p14:tracePt t="167546" x="5522913" y="3738563"/>
          <p14:tracePt t="167553" x="5487988" y="3738563"/>
          <p14:tracePt t="167562" x="5462588" y="3738563"/>
          <p14:tracePt t="167569" x="5454650" y="3738563"/>
          <p14:tracePt t="167579" x="5429250" y="3738563"/>
          <p14:tracePt t="167585" x="5411788" y="3730625"/>
          <p14:tracePt t="167594" x="5394325" y="3722688"/>
          <p14:tracePt t="167601" x="5386388" y="3705225"/>
          <p14:tracePt t="167611" x="5378450" y="3705225"/>
          <p14:tracePt t="167617" x="5360988" y="3697288"/>
          <p14:tracePt t="167625" x="5360988" y="3687763"/>
          <p14:tracePt t="167633" x="5327650" y="3671888"/>
          <p14:tracePt t="167641" x="5318125" y="3662363"/>
          <p14:tracePt t="167649" x="5310188" y="3654425"/>
          <p14:tracePt t="167657" x="5292725" y="3636963"/>
          <p14:tracePt t="167665" x="5276850" y="3619500"/>
          <p14:tracePt t="167673" x="5259388" y="3619500"/>
          <p14:tracePt t="167681" x="5241925" y="3586163"/>
          <p14:tracePt t="167689" x="5233988" y="3586163"/>
          <p14:tracePt t="167697" x="5224463" y="3578225"/>
          <p14:tracePt t="167713" x="5216525" y="3568700"/>
          <p14:tracePt t="167753" x="5208588" y="3568700"/>
          <p14:tracePt t="167778" x="5191125" y="3568700"/>
          <p14:tracePt t="167784" x="5183188" y="3568700"/>
          <p14:tracePt t="167793" x="5173663" y="3568700"/>
          <p14:tracePt t="167800" x="5140325" y="3568700"/>
          <p14:tracePt t="167810" x="5122863" y="3568700"/>
          <p14:tracePt t="167816" x="5097463" y="3568700"/>
          <p14:tracePt t="167824" x="5072063" y="3568700"/>
          <p14:tracePt t="167833" x="5046663" y="3568700"/>
          <p14:tracePt t="167841" x="5013325" y="3568700"/>
          <p14:tracePt t="167848" x="4987925" y="3568700"/>
          <p14:tracePt t="167857" x="4953000" y="3578225"/>
          <p14:tracePt t="167865" x="4927600" y="3578225"/>
          <p14:tracePt t="167873" x="4902200" y="3586163"/>
          <p14:tracePt t="167895" x="4843463" y="3586163"/>
          <p14:tracePt t="167896" x="4818063" y="3594100"/>
          <p14:tracePt t="167905" x="4791075" y="3603625"/>
          <p14:tracePt t="167912" x="4765675" y="3611563"/>
          <p14:tracePt t="167921" x="4724400" y="3619500"/>
          <p14:tracePt t="167929" x="4689475" y="3629025"/>
          <p14:tracePt t="167937" x="4638675" y="3629025"/>
          <p14:tracePt t="167946" x="4595813" y="3646488"/>
          <p14:tracePt t="167952" x="4554538" y="3654425"/>
          <p14:tracePt t="167962" x="4519613" y="3662363"/>
          <p14:tracePt t="167968" x="4486275" y="3671888"/>
          <p14:tracePt t="167979" x="4460875" y="3679825"/>
          <p14:tracePt t="167984" x="4418013" y="3687763"/>
          <p14:tracePt t="167995" x="4392613" y="3687763"/>
          <p14:tracePt t="168000" x="4367213" y="3687763"/>
          <p14:tracePt t="168011" x="4341813" y="3697288"/>
          <p14:tracePt t="168017" x="4316413" y="3697288"/>
          <p14:tracePt t="168026" x="4298950" y="3697288"/>
          <p14:tracePt t="168033" x="4265613" y="3697288"/>
          <p14:tracePt t="168041" x="4240213" y="3697288"/>
          <p14:tracePt t="168049" x="4205288" y="3697288"/>
          <p14:tracePt t="168057" x="4171950" y="3697288"/>
          <p14:tracePt t="168065" x="4129088" y="3705225"/>
          <p14:tracePt t="168073" x="4095750" y="3713163"/>
          <p14:tracePt t="168081" x="4060825" y="3722688"/>
          <p14:tracePt t="168089" x="4017963" y="3730625"/>
          <p14:tracePt t="168097" x="3992563" y="3730625"/>
          <p14:tracePt t="168105" x="3984625" y="3738563"/>
          <p14:tracePt t="168112" x="3976688" y="3756025"/>
          <p14:tracePt t="168121" x="3967163" y="3756025"/>
          <p14:tracePt t="168129" x="3959225" y="3763963"/>
          <p14:tracePt t="168137" x="3941763" y="3763963"/>
          <p14:tracePt t="168146" x="3933825" y="3763963"/>
          <p14:tracePt t="168163" x="3925888" y="3763963"/>
          <p14:tracePt t="168169" x="3916363" y="3773488"/>
          <p14:tracePt t="168179" x="3908425" y="3773488"/>
          <p14:tracePt t="168282" x="3900488" y="3773488"/>
          <p14:tracePt t="168362" x="3908425" y="3773488"/>
          <p14:tracePt t="168386" x="3916363" y="3773488"/>
          <p14:tracePt t="168403" x="3925888" y="3773488"/>
          <p14:tracePt t="168411" x="3941763" y="3763963"/>
          <p14:tracePt t="168419" x="3951288" y="3763963"/>
          <p14:tracePt t="168426" x="3967163" y="3763963"/>
          <p14:tracePt t="168433" x="3976688" y="3763963"/>
          <p14:tracePt t="168449" x="3984625" y="3763963"/>
          <p14:tracePt t="168457" x="4017963" y="3763963"/>
          <p14:tracePt t="168473" x="4035425" y="3763963"/>
          <p14:tracePt t="168481" x="4070350" y="3763963"/>
          <p14:tracePt t="168489" x="4129088" y="3773488"/>
          <p14:tracePt t="168497" x="4222750" y="3756025"/>
          <p14:tracePt t="168505" x="4324350" y="3713163"/>
          <p14:tracePt t="168513" x="4451350" y="3654425"/>
          <p14:tracePt t="168521" x="4587875" y="3578225"/>
          <p14:tracePt t="168530" x="4775200" y="3502025"/>
          <p14:tracePt t="168537" x="4970463" y="3424238"/>
          <p14:tracePt t="168546" x="5148263" y="3382963"/>
          <p14:tracePt t="168553" x="5327650" y="3365500"/>
          <p14:tracePt t="168563" x="5530850" y="3365500"/>
          <p14:tracePt t="168569" x="5761038" y="3365500"/>
          <p14:tracePt t="168578" x="5905500" y="3365500"/>
          <p14:tracePt t="168585" x="6007100" y="3348038"/>
          <p14:tracePt t="168617" x="6015038" y="3348038"/>
          <p14:tracePt t="168633" x="6015038" y="3355975"/>
          <p14:tracePt t="168642" x="6024563" y="3365500"/>
          <p14:tracePt t="168682" x="6049963" y="3373438"/>
          <p14:tracePt t="168691" x="6057900" y="3390900"/>
          <p14:tracePt t="168700" x="6083300" y="3390900"/>
          <p14:tracePt t="168708" x="6108700" y="3398838"/>
          <p14:tracePt t="168715" x="6142038" y="3398838"/>
          <p14:tracePt t="168721" x="6184900" y="3398838"/>
          <p14:tracePt t="168728" x="6235700" y="3408363"/>
          <p14:tracePt t="168736" x="6270625" y="3416300"/>
          <p14:tracePt t="168745" x="6303963" y="3416300"/>
          <p14:tracePt t="168752" x="6329363" y="3416300"/>
          <p14:tracePt t="168762" x="6338888" y="3416300"/>
          <p14:tracePt t="168769" x="6346825" y="3416300"/>
          <p14:tracePt t="168778" x="6354763" y="3424238"/>
          <p14:tracePt t="168825" x="6372225" y="3424238"/>
          <p14:tracePt t="168842" x="6380163" y="3424238"/>
          <p14:tracePt t="168849" x="6397625" y="3424238"/>
          <p14:tracePt t="168857" x="6397625" y="3433763"/>
          <p14:tracePt t="168873" x="6405563" y="3433763"/>
          <p14:tracePt t="168880" x="6405563" y="3441700"/>
          <p14:tracePt t="168888" x="6405563" y="3459163"/>
          <p14:tracePt t="168912" x="6405563" y="3475038"/>
          <p14:tracePt t="168913" x="6405563" y="3492500"/>
          <p14:tracePt t="168920" x="6405563" y="3502025"/>
          <p14:tracePt t="168929" x="6397625" y="3517900"/>
          <p14:tracePt t="168937" x="6364288" y="3543300"/>
          <p14:tracePt t="168945" x="6329363" y="3552825"/>
          <p14:tracePt t="168953" x="6296025" y="3560763"/>
          <p14:tracePt t="168962" x="6270625" y="3560763"/>
          <p14:tracePt t="168969" x="6210300" y="3568700"/>
          <p14:tracePt t="168979" x="6151563" y="3578225"/>
          <p14:tracePt t="168984" x="6100763" y="3586163"/>
          <p14:tracePt t="168994" x="6040438" y="3594100"/>
          <p14:tracePt t="169001" x="5972175" y="3594100"/>
          <p14:tracePt t="169011" x="5905500" y="3594100"/>
          <p14:tracePt t="169016" x="5827713" y="3594100"/>
          <p14:tracePt t="169027" x="5794375" y="3586163"/>
          <p14:tracePt t="169034" x="5768975" y="3578225"/>
          <p14:tracePt t="169040" x="5751513" y="3560763"/>
          <p14:tracePt t="169049" x="5743575" y="3552825"/>
          <p14:tracePt t="169057" x="5735638" y="3543300"/>
          <p14:tracePt t="169065" x="5735638" y="3517900"/>
          <p14:tracePt t="169073" x="5735638" y="3509963"/>
          <p14:tracePt t="169081" x="5735638" y="3484563"/>
          <p14:tracePt t="169089" x="5735638" y="3467100"/>
          <p14:tracePt t="169097" x="5743575" y="3449638"/>
          <p14:tracePt t="169105" x="5751513" y="3424238"/>
          <p14:tracePt t="169113" x="5776913" y="3390900"/>
          <p14:tracePt t="169121" x="5811838" y="3348038"/>
          <p14:tracePt t="169128" x="5845175" y="3305175"/>
          <p14:tracePt t="169137" x="5880100" y="3279775"/>
          <p14:tracePt t="169145" x="5946775" y="3238500"/>
          <p14:tracePt t="169153" x="6015038" y="3221038"/>
          <p14:tracePt t="169162" x="6083300" y="3211513"/>
          <p14:tracePt t="169169" x="6151563" y="3203575"/>
          <p14:tracePt t="169179" x="6235700" y="3203575"/>
          <p14:tracePt t="169185" x="6296025" y="3228975"/>
          <p14:tracePt t="169194" x="6338888" y="3254375"/>
          <p14:tracePt t="169201" x="6372225" y="3289300"/>
          <p14:tracePt t="169211" x="6397625" y="3305175"/>
          <p14:tracePt t="169217" x="6415088" y="3340100"/>
          <p14:tracePt t="169228" x="6430963" y="3365500"/>
          <p14:tracePt t="169233" x="6440488" y="3382963"/>
          <p14:tracePt t="169242" x="6448425" y="3382963"/>
          <p14:tracePt t="169257" x="6465888" y="3382963"/>
          <p14:tracePt t="169273" x="6473825" y="3382963"/>
          <p14:tracePt t="169281" x="6491288" y="3382963"/>
          <p14:tracePt t="169289" x="6499225" y="3382963"/>
          <p14:tracePt t="169297" x="6542088" y="3348038"/>
          <p14:tracePt t="169305" x="6559550" y="3340100"/>
          <p14:tracePt t="169313" x="6584950" y="3314700"/>
          <p14:tracePt t="169321" x="6626225" y="3289300"/>
          <p14:tracePt t="169329" x="6678613" y="3254375"/>
          <p14:tracePt t="169337" x="6729413" y="3221038"/>
          <p14:tracePt t="169345" x="6780213" y="3170238"/>
          <p14:tracePt t="169353" x="6831013" y="3135313"/>
          <p14:tracePt t="169362" x="6838950" y="3135313"/>
          <p14:tracePt t="169368" x="6848475" y="3127375"/>
          <p14:tracePt t="169401" x="6856413" y="3127375"/>
          <p14:tracePt t="169417" x="6864350" y="3127375"/>
          <p14:tracePt t="169434" x="6873875" y="3127375"/>
          <p14:tracePt t="169443" x="6889750" y="3127375"/>
          <p14:tracePt t="169450" x="6915150" y="3135313"/>
          <p14:tracePt t="169458" x="6915150" y="3144838"/>
          <p14:tracePt t="169466" x="6924675" y="3144838"/>
          <p14:tracePt t="169474" x="6950075" y="3144838"/>
          <p14:tracePt t="169482" x="6950075" y="3152775"/>
          <p14:tracePt t="169490" x="6958013" y="3152775"/>
          <p14:tracePt t="169506" x="6967538" y="3152775"/>
          <p14:tracePt t="169515" x="6975475" y="3152775"/>
          <p14:tracePt t="169522" x="6983413" y="3152775"/>
          <p14:tracePt t="169534" x="6992938" y="3152775"/>
          <p14:tracePt t="169546" x="7000875" y="3152775"/>
          <p14:tracePt t="169550" x="7008813" y="3160713"/>
          <p14:tracePt t="169566" x="7026275" y="3160713"/>
          <p14:tracePt t="169574" x="7051675" y="3170238"/>
          <p14:tracePt t="169582" x="7059613" y="3170238"/>
          <p14:tracePt t="169599" x="7077075" y="3170238"/>
          <p14:tracePt t="169606" x="7085013" y="3170238"/>
          <p14:tracePt t="169622" x="7102475" y="3170238"/>
          <p14:tracePt t="169631" x="7119938" y="3170238"/>
          <p14:tracePt t="169638" x="7145338" y="3170238"/>
          <p14:tracePt t="169647" x="7170738" y="3170238"/>
          <p14:tracePt t="169654" x="7188200" y="3170238"/>
          <p14:tracePt t="169662" x="7221538" y="3170238"/>
          <p14:tracePt t="169670" x="7281863" y="3178175"/>
          <p14:tracePt t="169679" x="7332663" y="3186113"/>
          <p14:tracePt t="169685" x="7383463" y="3195638"/>
          <p14:tracePt t="169695" x="7451725" y="3211513"/>
          <p14:tracePt t="169701" x="7467600" y="3221038"/>
          <p14:tracePt t="169710" x="7485063" y="3228975"/>
          <p14:tracePt t="169717" x="7493000" y="3238500"/>
          <p14:tracePt t="169729" x="7493000" y="3263900"/>
          <p14:tracePt t="169733" x="7518400" y="3279775"/>
          <p14:tracePt t="169744" x="7518400" y="3314700"/>
          <p14:tracePt t="169750" x="7518400" y="3330575"/>
          <p14:tracePt t="169757" x="7502525" y="3348038"/>
          <p14:tracePt t="169765" x="7467600" y="3382963"/>
          <p14:tracePt t="169773" x="7426325" y="3416300"/>
          <p14:tracePt t="169781" x="7391400" y="3433763"/>
          <p14:tracePt t="169790" x="7348538" y="3449638"/>
          <p14:tracePt t="169797" x="7323138" y="3459163"/>
          <p14:tracePt t="169805" x="7297738" y="3459163"/>
          <p14:tracePt t="169814" x="7264400" y="3459163"/>
          <p14:tracePt t="169822" x="7221538" y="3459163"/>
          <p14:tracePt t="169830" x="7178675" y="3459163"/>
          <p14:tracePt t="169837" x="7145338" y="3459163"/>
          <p14:tracePt t="169847" x="7077075" y="3433763"/>
          <p14:tracePt t="169854" x="7026275" y="3408363"/>
          <p14:tracePt t="169864" x="6992938" y="3390900"/>
          <p14:tracePt t="169869" x="6967538" y="3355975"/>
          <p14:tracePt t="169879" x="6942138" y="3330575"/>
          <p14:tracePt t="169886" x="6915150" y="3297238"/>
          <p14:tracePt t="169897" x="6907213" y="3279775"/>
          <p14:tracePt t="169902" x="6899275" y="3263900"/>
          <p14:tracePt t="169911" x="6899275" y="3254375"/>
          <p14:tracePt t="169934" x="6899275" y="3246438"/>
          <p14:tracePt t="169957" x="6915150" y="3246438"/>
          <p14:tracePt t="169965" x="6942138" y="3254375"/>
          <p14:tracePt t="169972" x="6942138" y="3263900"/>
          <p14:tracePt t="169980" x="6958013" y="3271838"/>
          <p14:tracePt t="169988" x="6967538" y="3297238"/>
          <p14:tracePt t="169996" x="6983413" y="3305175"/>
          <p14:tracePt t="170004" x="6983413" y="3314700"/>
          <p14:tracePt t="170012" x="6983413" y="3330575"/>
          <p14:tracePt t="170021" x="6975475" y="3355975"/>
          <p14:tracePt t="170029" x="6967538" y="3365500"/>
          <p14:tracePt t="170038" x="6950075" y="3382963"/>
          <p14:tracePt t="170045" x="6924675" y="3398838"/>
          <p14:tracePt t="170053" x="6899275" y="3398838"/>
          <p14:tracePt t="170061" x="6873875" y="3408363"/>
          <p14:tracePt t="170069" x="6823075" y="3416300"/>
          <p14:tracePt t="170078" x="6754813" y="3416300"/>
          <p14:tracePt t="170085" x="6686550" y="3416300"/>
          <p14:tracePt t="170095" x="6618288" y="3416300"/>
          <p14:tracePt t="170101" x="6559550" y="3398838"/>
          <p14:tracePt t="170110" x="6499225" y="3373438"/>
          <p14:tracePt t="170117" x="6456363" y="3348038"/>
          <p14:tracePt t="170127" x="6456363" y="3340100"/>
          <p14:tracePt t="170144" x="6456363" y="3314700"/>
          <p14:tracePt t="170149" x="6456363" y="3297238"/>
          <p14:tracePt t="170157" x="6465888" y="3279775"/>
          <p14:tracePt t="170165" x="6473825" y="3271838"/>
          <p14:tracePt t="170173" x="6491288" y="3263900"/>
          <p14:tracePt t="170181" x="6499225" y="3254375"/>
          <p14:tracePt t="170189" x="6516688" y="3246438"/>
          <p14:tracePt t="170197" x="6534150" y="3246438"/>
          <p14:tracePt t="170205" x="6559550" y="3246438"/>
          <p14:tracePt t="170213" x="6592888" y="3246438"/>
          <p14:tracePt t="170221" x="6610350" y="3246438"/>
          <p14:tracePt t="170228" x="6635750" y="3254375"/>
          <p14:tracePt t="170237" x="6661150" y="3271838"/>
          <p14:tracePt t="170245" x="6694488" y="3297238"/>
          <p14:tracePt t="170253" x="6711950" y="3305175"/>
          <p14:tracePt t="170262" x="6729413" y="3322638"/>
          <p14:tracePt t="170269" x="6745288" y="3330575"/>
          <p14:tracePt t="170279" x="6745288" y="3340100"/>
          <p14:tracePt t="170285" x="6754813" y="3348038"/>
          <p14:tracePt t="170295" x="6762750" y="3348038"/>
          <p14:tracePt t="170350" x="6770688" y="3348038"/>
          <p14:tracePt t="170511" x="6762750" y="3348038"/>
          <p14:tracePt t="170518" x="6762750" y="3365500"/>
          <p14:tracePt t="170529" x="6754813" y="3373438"/>
          <p14:tracePt t="170532" x="6745288" y="3382963"/>
          <p14:tracePt t="170544" x="6745288" y="3398838"/>
          <p14:tracePt t="170549" x="6745288" y="3416300"/>
          <p14:tracePt t="170557" x="6737350" y="3424238"/>
          <p14:tracePt t="170565" x="6729413" y="3441700"/>
          <p14:tracePt t="170589" x="6729413" y="3449638"/>
          <p14:tracePt t="170621" x="6719888" y="3449638"/>
          <p14:tracePt t="170629" x="6694488" y="3441700"/>
          <p14:tracePt t="170645" x="6669088" y="3424238"/>
          <p14:tracePt t="170654" x="6661150" y="3416300"/>
          <p14:tracePt t="170663" x="6653213" y="3416300"/>
          <p14:tracePt t="170669" x="6643688" y="3408363"/>
          <p14:tracePt t="170680" x="6618288" y="3390900"/>
          <p14:tracePt t="170685" x="6618288" y="3382963"/>
          <p14:tracePt t="170695" x="6618288" y="3373438"/>
          <p14:tracePt t="170701" x="6618288" y="3365500"/>
          <p14:tracePt t="170710" x="6610350" y="3365500"/>
          <p14:tracePt t="170717" x="6610350" y="3355975"/>
          <p14:tracePt t="170728" x="6610350" y="3348038"/>
          <p14:tracePt t="170733" x="6618288" y="3330575"/>
          <p14:tracePt t="170744" x="6626225" y="3330575"/>
          <p14:tracePt t="170750" x="6635750" y="3322638"/>
          <p14:tracePt t="170758" x="6643688" y="3322638"/>
          <p14:tracePt t="170765" x="6661150" y="3314700"/>
          <p14:tracePt t="170774" x="6686550" y="3305175"/>
          <p14:tracePt t="170781" x="6704013" y="3297238"/>
          <p14:tracePt t="170789" x="6719888" y="3297238"/>
          <p14:tracePt t="170797" x="6737350" y="3297238"/>
          <p14:tracePt t="170805" x="6762750" y="3297238"/>
          <p14:tracePt t="170813" x="6780213" y="3297238"/>
          <p14:tracePt t="170821" x="6805613" y="3297238"/>
          <p14:tracePt t="170829" x="6813550" y="3297238"/>
          <p14:tracePt t="170838" x="6823075" y="3305175"/>
          <p14:tracePt t="170862" x="6831013" y="3314700"/>
          <p14:tracePt t="170870" x="6831013" y="3322638"/>
          <p14:tracePt t="170886" x="6831013" y="3340100"/>
          <p14:tracePt t="170896" x="6831013" y="3348038"/>
          <p14:tracePt t="170900" x="6838950" y="3355975"/>
          <p14:tracePt t="170910" x="6848475" y="3373438"/>
          <p14:tracePt t="170917" x="6856413" y="3382963"/>
          <p14:tracePt t="170927" x="6873875" y="3408363"/>
          <p14:tracePt t="170933" x="6889750" y="3424238"/>
          <p14:tracePt t="170942" x="6915150" y="3441700"/>
          <p14:tracePt t="170949" x="6950075" y="3467100"/>
          <p14:tracePt t="170957" x="6975475" y="3475038"/>
          <p14:tracePt t="170965" x="7008813" y="3502025"/>
          <p14:tracePt t="170973" x="7026275" y="3509963"/>
          <p14:tracePt t="170981" x="7051675" y="3517900"/>
          <p14:tracePt t="170989" x="7112000" y="3535363"/>
          <p14:tracePt t="170997" x="7162800" y="3552825"/>
          <p14:tracePt t="171005" x="7221538" y="3568700"/>
          <p14:tracePt t="171012" x="7297738" y="3594100"/>
          <p14:tracePt t="171021" x="7366000" y="3611563"/>
          <p14:tracePt t="171028" x="7434263" y="3629025"/>
          <p14:tracePt t="171036" x="7485063" y="3646488"/>
          <p14:tracePt t="171046" x="7535863" y="3662363"/>
          <p14:tracePt t="171053" x="7561263" y="3671888"/>
          <p14:tracePt t="171062" x="7586663" y="3679825"/>
          <p14:tracePt t="171100" x="7596188" y="3679825"/>
          <p14:tracePt t="171110" x="7596188" y="3671888"/>
          <p14:tracePt t="171117" x="7604125" y="3654425"/>
          <p14:tracePt t="171128" x="7604125" y="3619500"/>
          <p14:tracePt t="171133" x="7604125" y="3586163"/>
          <p14:tracePt t="171141" x="7604125" y="3560763"/>
          <p14:tracePt t="171148" x="7612063" y="3527425"/>
          <p14:tracePt t="171157" x="7612063" y="3484563"/>
          <p14:tracePt t="171164" x="7578725" y="3449638"/>
          <p14:tracePt t="171172" x="7561263" y="3416300"/>
          <p14:tracePt t="171181" x="7553325" y="3408363"/>
          <p14:tracePt t="171188" x="7527925" y="3398838"/>
          <p14:tracePt t="171197" x="7493000" y="3373438"/>
          <p14:tracePt t="171205" x="7416800" y="3348038"/>
          <p14:tracePt t="171212" x="7348538" y="3330575"/>
          <p14:tracePt t="171220" x="7256463" y="3314700"/>
          <p14:tracePt t="171229" x="7153275" y="3305175"/>
          <p14:tracePt t="171237" x="7051675" y="3305175"/>
          <p14:tracePt t="171246" x="6950075" y="3305175"/>
          <p14:tracePt t="171253" x="6864350" y="3305175"/>
          <p14:tracePt t="171261" x="6762750" y="3305175"/>
          <p14:tracePt t="171269" x="6669088" y="3305175"/>
          <p14:tracePt t="171278" x="6575425" y="3314700"/>
          <p14:tracePt t="171285" x="6499225" y="3322638"/>
          <p14:tracePt t="171295" x="6415088" y="3340100"/>
          <p14:tracePt t="171301" x="6329363" y="3355975"/>
          <p14:tracePt t="171311" x="6245225" y="3373438"/>
          <p14:tracePt t="171317" x="6159500" y="3398838"/>
          <p14:tracePt t="171327" x="6100763" y="3424238"/>
          <p14:tracePt t="171333" x="6032500" y="3449638"/>
          <p14:tracePt t="171343" x="5981700" y="3475038"/>
          <p14:tracePt t="171349" x="5930900" y="3509963"/>
          <p14:tracePt t="171357" x="5888038" y="3543300"/>
          <p14:tracePt t="171365" x="5845175" y="3560763"/>
          <p14:tracePt t="171373" x="5811838" y="3586163"/>
          <p14:tracePt t="171381" x="5776913" y="3619500"/>
          <p14:tracePt t="171389" x="5761038" y="3646488"/>
          <p14:tracePt t="171397" x="5743575" y="3662363"/>
          <p14:tracePt t="171412" x="5735638" y="3679825"/>
          <p14:tracePt t="171420" x="5726113" y="3679825"/>
          <p14:tracePt t="171452" x="5718175" y="3679825"/>
          <p14:tracePt t="171468" x="5708650" y="3679825"/>
          <p14:tracePt t="171477" x="5700713" y="3679825"/>
          <p14:tracePt t="171484" x="5692775" y="3679825"/>
          <p14:tracePt t="171494" x="5683250" y="3671888"/>
          <p14:tracePt t="171500" x="5675313" y="3654425"/>
          <p14:tracePt t="171511" x="5657850" y="3636963"/>
          <p14:tracePt t="171517" x="5657850" y="3611563"/>
          <p14:tracePt t="171527" x="5649913" y="3603625"/>
          <p14:tracePt t="171533" x="5649913" y="3578225"/>
          <p14:tracePt t="171544" x="5649913" y="3568700"/>
          <p14:tracePt t="171549" x="5649913" y="3560763"/>
          <p14:tracePt t="171557" x="5641975" y="3535363"/>
          <p14:tracePt t="171573" x="5641975" y="3527425"/>
          <p14:tracePt t="171615" x="5641975" y="3517900"/>
          <p14:tracePt t="171655" x="5657850" y="3509963"/>
          <p14:tracePt t="171664" x="5667375" y="3509963"/>
          <p14:tracePt t="171670" x="5692775" y="3509963"/>
          <p14:tracePt t="171681" x="5708650" y="3502025"/>
          <p14:tracePt t="171686" x="5726113" y="3502025"/>
          <p14:tracePt t="171697" x="5751513" y="3492500"/>
          <p14:tracePt t="171701" x="5768975" y="3484563"/>
          <p14:tracePt t="171710" x="5786438" y="3484563"/>
          <p14:tracePt t="171728" x="5802313" y="3484563"/>
          <p14:tracePt t="171733" x="5837238" y="3484563"/>
          <p14:tracePt t="171744" x="5845175" y="3484563"/>
          <p14:tracePt t="171749" x="5862638" y="3484563"/>
          <p14:tracePt t="171757" x="5880100" y="3484563"/>
          <p14:tracePt t="171765" x="5913438" y="3475038"/>
          <p14:tracePt t="171773" x="5956300" y="3467100"/>
          <p14:tracePt t="171781" x="6015038" y="3459163"/>
          <p14:tracePt t="171789" x="6083300" y="3449638"/>
          <p14:tracePt t="171797" x="6159500" y="3433763"/>
          <p14:tracePt t="171805" x="6245225" y="3408363"/>
          <p14:tracePt t="171813" x="6311900" y="3398838"/>
          <p14:tracePt t="171821" x="6372225" y="3365500"/>
          <p14:tracePt t="171829" x="6430963" y="3348038"/>
          <p14:tracePt t="171837" x="6473825" y="3348038"/>
          <p14:tracePt t="171847" x="6508750" y="3330575"/>
          <p14:tracePt t="171853" x="6550025" y="3314700"/>
          <p14:tracePt t="171862" x="6584950" y="3297238"/>
          <p14:tracePt t="171869" x="6626225" y="3289300"/>
          <p14:tracePt t="171879" x="6653213" y="3289300"/>
          <p14:tracePt t="171885" x="6686550" y="3279775"/>
          <p14:tracePt t="171895" x="6737350" y="3271838"/>
          <p14:tracePt t="171901" x="6788150" y="3271838"/>
          <p14:tracePt t="171911" x="6848475" y="3271838"/>
          <p14:tracePt t="171917" x="6899275" y="3263900"/>
          <p14:tracePt t="171927" x="6924675" y="3263900"/>
          <p14:tracePt t="171944" x="6932613" y="3254375"/>
          <p14:tracePt t="171998" x="6942138" y="3254375"/>
          <p14:tracePt t="172006" x="6950075" y="3254375"/>
          <p14:tracePt t="172013" x="6958013" y="3254375"/>
          <p14:tracePt t="172022" x="6967538" y="3254375"/>
          <p14:tracePt t="172031" x="6975475" y="3254375"/>
          <p14:tracePt t="172039" x="6992938" y="3254375"/>
          <p14:tracePt t="172047" x="7000875" y="3254375"/>
          <p14:tracePt t="172053" x="7008813" y="3254375"/>
          <p14:tracePt t="172078" x="7018338" y="3254375"/>
          <p14:tracePt t="172085" x="7026275" y="3254375"/>
          <p14:tracePt t="172094" x="7034213" y="3254375"/>
          <p14:tracePt t="172100" x="7034213" y="3263900"/>
          <p14:tracePt t="172110" x="7043738" y="3271838"/>
          <p14:tracePt t="172117" x="7059613" y="3271838"/>
          <p14:tracePt t="172127" x="7085013" y="3271838"/>
          <p14:tracePt t="172133" x="7094538" y="3279775"/>
          <p14:tracePt t="172142" x="7119938" y="3289300"/>
          <p14:tracePt t="172149" x="7137400" y="3297238"/>
          <p14:tracePt t="172157" x="7153275" y="3305175"/>
          <p14:tracePt t="172164" x="7153275" y="3314700"/>
          <p14:tracePt t="172173" x="7170738" y="3314700"/>
          <p14:tracePt t="172189" x="7188200" y="3314700"/>
          <p14:tracePt t="172197" x="7196138" y="3314700"/>
          <p14:tracePt t="172221" x="7213600" y="3322638"/>
          <p14:tracePt t="172228" x="7221538" y="3330575"/>
          <p14:tracePt t="172237" x="7229475" y="3330575"/>
          <p14:tracePt t="172245" x="7246938" y="3330575"/>
          <p14:tracePt t="172253" x="7281863" y="3348038"/>
          <p14:tracePt t="172261" x="7315200" y="3355975"/>
          <p14:tracePt t="172269" x="7358063" y="3365500"/>
          <p14:tracePt t="172279" x="7373938" y="3365500"/>
          <p14:tracePt t="172285" x="7408863" y="3373438"/>
          <p14:tracePt t="172294" x="7442200" y="3373438"/>
          <p14:tracePt t="172301" x="7502525" y="3390900"/>
          <p14:tracePt t="172311" x="7553325" y="3408363"/>
          <p14:tracePt t="172317" x="7612063" y="3424238"/>
          <p14:tracePt t="172326" x="7672388" y="3441700"/>
          <p14:tracePt t="172333" x="7731125" y="3459163"/>
          <p14:tracePt t="172343" x="7791450" y="3475038"/>
          <p14:tracePt t="172349" x="7832725" y="3484563"/>
          <p14:tracePt t="172357" x="7885113" y="3492500"/>
          <p14:tracePt t="172365" x="7935913" y="3509963"/>
          <p14:tracePt t="172373" x="7977188" y="3527425"/>
          <p14:tracePt t="172381" x="8012113" y="3543300"/>
          <p14:tracePt t="172389" x="8037513" y="3552825"/>
          <p14:tracePt t="172396" x="8080375" y="3568700"/>
          <p14:tracePt t="172404" x="8105775" y="3586163"/>
          <p14:tracePt t="172412" x="8131175" y="3594100"/>
          <p14:tracePt t="172420" x="8156575" y="3611563"/>
          <p14:tracePt t="172429" x="8174038" y="3629025"/>
          <p14:tracePt t="172436" x="8181975" y="3636963"/>
          <p14:tracePt t="172445" x="8181975" y="3646488"/>
          <p14:tracePt t="172461" x="8181975" y="3654425"/>
          <p14:tracePt t="172469" x="8189913" y="3662363"/>
          <p14:tracePt t="172478" x="8189913" y="3671888"/>
          <p14:tracePt t="172485" x="8189913" y="3679825"/>
          <p14:tracePt t="172495" x="8199438" y="3697288"/>
          <p14:tracePt t="172501" x="8199438" y="3705225"/>
          <p14:tracePt t="172510" x="8215313" y="3722688"/>
          <p14:tracePt t="172517" x="8215313" y="3730625"/>
          <p14:tracePt t="172527" x="8224838" y="3738563"/>
          <p14:tracePt t="172544" x="8240713" y="3748088"/>
          <p14:tracePt t="172548" x="8250238" y="3748088"/>
          <p14:tracePt t="172560" x="8258175" y="3756025"/>
          <p14:tracePt t="172573" x="8258175" y="3763963"/>
          <p14:tracePt t="172625" x="8266113" y="3763963"/>
          <p14:tracePt t="172642" x="8266113" y="3756025"/>
          <p14:tracePt t="172649" x="8258175" y="3738563"/>
          <p14:tracePt t="172657" x="8258175" y="3722688"/>
          <p14:tracePt t="172664" x="8240713" y="3697288"/>
          <p14:tracePt t="172672" x="8215313" y="3671888"/>
          <p14:tracePt t="172680" x="8174038" y="3611563"/>
          <p14:tracePt t="172688" x="8131175" y="3568700"/>
          <p14:tracePt t="172696" x="8096250" y="3543300"/>
          <p14:tracePt t="172704" x="8054975" y="3509963"/>
          <p14:tracePt t="172712" x="8020050" y="3475038"/>
          <p14:tracePt t="172720" x="7977188" y="3433763"/>
          <p14:tracePt t="172729" x="7951788" y="3408363"/>
          <p14:tracePt t="172736" x="7910513" y="3373438"/>
          <p14:tracePt t="172745" x="7875588" y="3348038"/>
          <p14:tracePt t="172752" x="7850188" y="3330575"/>
          <p14:tracePt t="172761" x="7824788" y="3314700"/>
          <p14:tracePt t="172768" x="7791450" y="3305175"/>
          <p14:tracePt t="172778" x="7756525" y="3289300"/>
          <p14:tracePt t="172784" x="7723188" y="3279775"/>
          <p14:tracePt t="172794" x="7662863" y="3263900"/>
          <p14:tracePt t="172801" x="7621588" y="3263900"/>
          <p14:tracePt t="172810" x="7586663" y="3254375"/>
          <p14:tracePt t="172817" x="7561263" y="3254375"/>
          <p14:tracePt t="172827" x="7535863" y="3254375"/>
          <p14:tracePt t="172833" x="7502525" y="3254375"/>
          <p14:tracePt t="172843" x="7467600" y="3254375"/>
          <p14:tracePt t="172849" x="7434263" y="3254375"/>
          <p14:tracePt t="172858" x="7400925" y="3254375"/>
          <p14:tracePt t="172865" x="7358063" y="3254375"/>
          <p14:tracePt t="172873" x="7332663" y="3254375"/>
          <p14:tracePt t="172894" x="7264400" y="3263900"/>
          <p14:tracePt t="172896" x="7221538" y="3289300"/>
          <p14:tracePt t="172904" x="7170738" y="3322638"/>
          <p14:tracePt t="172912" x="7119938" y="3348038"/>
          <p14:tracePt t="172920" x="7059613" y="3373438"/>
          <p14:tracePt t="172928" x="7000875" y="3390900"/>
          <p14:tracePt t="172936" x="6950075" y="3416300"/>
          <p14:tracePt t="172945" x="6889750" y="3441700"/>
          <p14:tracePt t="172952" x="6831013" y="3459163"/>
          <p14:tracePt t="172962" x="6770688" y="3484563"/>
          <p14:tracePt t="172968" x="6704013" y="3502025"/>
          <p14:tracePt t="172978" x="6643688" y="3517900"/>
          <p14:tracePt t="172984" x="6584950" y="3527425"/>
          <p14:tracePt t="172994" x="6524625" y="3535363"/>
          <p14:tracePt t="173000" x="6491288" y="3535363"/>
          <p14:tracePt t="173010" x="6440488" y="3535363"/>
          <p14:tracePt t="173016" x="6405563" y="3535363"/>
          <p14:tracePt t="173027" x="6364288" y="3535363"/>
          <p14:tracePt t="173033" x="6311900" y="3535363"/>
          <p14:tracePt t="173043" x="6278563" y="3535363"/>
          <p14:tracePt t="173048" x="6245225" y="3535363"/>
          <p14:tracePt t="173057" x="6219825" y="3535363"/>
          <p14:tracePt t="173065" x="6202363" y="3527425"/>
          <p14:tracePt t="173080" x="6194425" y="3517900"/>
          <p14:tracePt t="173097" x="6184900" y="3509963"/>
          <p14:tracePt t="173105" x="6176963" y="3509963"/>
          <p14:tracePt t="173113" x="6167438" y="3509963"/>
          <p14:tracePt t="173121" x="6167438" y="3502025"/>
          <p14:tracePt t="173129" x="6159500" y="3502025"/>
          <p14:tracePt t="173137" x="6159500" y="3492500"/>
          <p14:tracePt t="173152" x="6159500" y="3484563"/>
          <p14:tracePt t="173161" x="6159500" y="3467100"/>
          <p14:tracePt t="173168" x="6167438" y="3467100"/>
          <p14:tracePt t="173177" x="6176963" y="3449638"/>
          <p14:tracePt t="173184" x="6202363" y="3433763"/>
          <p14:tracePt t="173194" x="6227763" y="3416300"/>
          <p14:tracePt t="173201" x="6245225" y="3398838"/>
          <p14:tracePt t="173211" x="6270625" y="3365500"/>
          <p14:tracePt t="173216" x="6311900" y="3330575"/>
          <p14:tracePt t="173226" x="6338888" y="3305175"/>
          <p14:tracePt t="173232" x="6354763" y="3289300"/>
          <p14:tracePt t="173243" x="6405563" y="3263900"/>
          <p14:tracePt t="173248" x="6465888" y="3238500"/>
          <p14:tracePt t="173256" x="6534150" y="3211513"/>
          <p14:tracePt t="173264" x="6610350" y="3195638"/>
          <p14:tracePt t="173272" x="6678613" y="3178175"/>
          <p14:tracePt t="173280" x="6754813" y="3170238"/>
          <p14:tracePt t="173288" x="6813550" y="3170238"/>
          <p14:tracePt t="173296" x="6848475" y="3170238"/>
          <p14:tracePt t="173304" x="6873875" y="3170238"/>
          <p14:tracePt t="173312" x="6889750" y="3178175"/>
          <p14:tracePt t="173320" x="6907213" y="3195638"/>
          <p14:tracePt t="173328" x="6915150" y="3203575"/>
          <p14:tracePt t="173336" x="6942138" y="3211513"/>
          <p14:tracePt t="173345" x="6958013" y="3228975"/>
          <p14:tracePt t="173352" x="6983413" y="3263900"/>
          <p14:tracePt t="173361" x="7026275" y="3279775"/>
          <p14:tracePt t="173368" x="7043738" y="3279775"/>
          <p14:tracePt t="173378" x="7059613" y="3289300"/>
          <p14:tracePt t="173384" x="7085013" y="3297238"/>
          <p14:tracePt t="173395" x="7127875" y="3305175"/>
          <p14:tracePt t="173401" x="7188200" y="3314700"/>
          <p14:tracePt t="173410" x="7229475" y="3322638"/>
          <p14:tracePt t="173418" x="7256463" y="3322638"/>
          <p14:tracePt t="173430" x="7289800" y="3322638"/>
          <p14:tracePt t="173434" x="7307263" y="3322638"/>
          <p14:tracePt t="173446" x="7332663" y="3322638"/>
          <p14:tracePt t="173451" x="7366000" y="3322638"/>
          <p14:tracePt t="173462" x="7373938" y="3322638"/>
          <p14:tracePt t="173466" x="7391400" y="3322638"/>
          <p14:tracePt t="173473" x="7408863" y="3322638"/>
          <p14:tracePt t="173481" x="7426325" y="3330575"/>
          <p14:tracePt t="173489" x="7442200" y="3330575"/>
          <p14:tracePt t="173496" x="7451725" y="3330575"/>
          <p14:tracePt t="173504" x="7477125" y="3340100"/>
          <p14:tracePt t="173512" x="7493000" y="3348038"/>
          <p14:tracePt t="173520" x="7502525" y="3348038"/>
          <p14:tracePt t="173528" x="7518400" y="3355975"/>
          <p14:tracePt t="173536" x="7535863" y="3365500"/>
          <p14:tracePt t="173546" x="7545388" y="3373438"/>
          <p14:tracePt t="173553" x="7561263" y="3390900"/>
          <p14:tracePt t="173561" x="7578725" y="3408363"/>
          <p14:tracePt t="173569" x="7596188" y="3408363"/>
          <p14:tracePt t="173578" x="7604125" y="3424238"/>
          <p14:tracePt t="173585" x="7621588" y="3424238"/>
          <p14:tracePt t="173601" x="7637463" y="3433763"/>
          <p14:tracePt t="173610" x="7637463" y="3441700"/>
          <p14:tracePt t="173617" x="7646988" y="3441700"/>
          <p14:tracePt t="173665" x="7654925" y="3441700"/>
          <p14:tracePt t="173698" x="7662863" y="3441700"/>
          <p14:tracePt t="173714" x="7672388" y="3441700"/>
          <p14:tracePt t="173722" x="7680325" y="3441700"/>
          <p14:tracePt t="173731" x="7688263" y="3441700"/>
          <p14:tracePt t="173737" x="7697788" y="3441700"/>
          <p14:tracePt t="173745" x="7715250" y="3441700"/>
          <p14:tracePt t="173752" x="7731125" y="3441700"/>
          <p14:tracePt t="173761" x="7740650" y="3449638"/>
          <p14:tracePt t="173768" x="7773988" y="3449638"/>
          <p14:tracePt t="173777" x="7799388" y="3449638"/>
          <p14:tracePt t="173784" x="7816850" y="3459163"/>
          <p14:tracePt t="173794" x="7832725" y="3459163"/>
          <p14:tracePt t="173800" x="7867650" y="3467100"/>
          <p14:tracePt t="173816" x="7885113" y="3475038"/>
          <p14:tracePt t="173826" x="7893050" y="3475038"/>
          <p14:tracePt t="173832" x="7900988" y="3475038"/>
          <p14:tracePt t="173843" x="7910513" y="3475038"/>
          <p14:tracePt t="173848" x="7918450" y="3484563"/>
          <p14:tracePt t="173856" x="7943850" y="3502025"/>
          <p14:tracePt t="173864" x="7943850" y="3509963"/>
          <p14:tracePt t="173872" x="7951788" y="3509963"/>
          <p14:tracePt t="173894" x="7961313" y="3527425"/>
          <p14:tracePt t="173897" x="7961313" y="3535363"/>
          <p14:tracePt t="173905" x="7969250" y="3535363"/>
          <p14:tracePt t="173913" x="7969250" y="3543300"/>
          <p14:tracePt t="173921" x="7969250" y="3552825"/>
          <p14:tracePt t="173929" x="7977188" y="3560763"/>
          <p14:tracePt t="173937" x="7986713" y="3568700"/>
          <p14:tracePt t="173944" x="7994650" y="3568700"/>
          <p14:tracePt t="173953" x="7994650" y="3578225"/>
          <p14:tracePt t="173961" x="8012113" y="3586163"/>
          <p14:tracePt t="173969" x="8020050" y="3594100"/>
          <p14:tracePt t="173994" x="8037513" y="3594100"/>
          <p14:tracePt t="174001" x="8037513" y="3603625"/>
          <p14:tracePt t="174011" x="8045450" y="3603625"/>
          <p14:tracePt t="174017" x="8045450" y="3611563"/>
          <p14:tracePt t="174033" x="8054975" y="3611563"/>
          <p14:tracePt t="174057" x="8062913" y="3611563"/>
          <p14:tracePt t="174065" x="8070850" y="3619500"/>
          <p14:tracePt t="174089" x="8080375" y="3619500"/>
          <p14:tracePt t="174097" x="8080375" y="3629025"/>
          <p14:tracePt t="174113" x="8088313" y="3629025"/>
          <p14:tracePt t="174235" x="8088313" y="3611563"/>
          <p14:tracePt t="174242" x="8088313" y="3594100"/>
          <p14:tracePt t="174250" x="8080375" y="3578225"/>
          <p14:tracePt t="174260" x="8062913" y="3552825"/>
          <p14:tracePt t="174266" x="8037513" y="3517900"/>
          <p14:tracePt t="174275" x="8020050" y="3502025"/>
          <p14:tracePt t="174283" x="7986713" y="3467100"/>
          <p14:tracePt t="174290" x="7969250" y="3467100"/>
          <p14:tracePt t="174297" x="7935913" y="3441700"/>
          <p14:tracePt t="174305" x="7910513" y="3424238"/>
          <p14:tracePt t="174312" x="7875588" y="3416300"/>
          <p14:tracePt t="174320" x="7850188" y="3398838"/>
          <p14:tracePt t="174328" x="7824788" y="3390900"/>
          <p14:tracePt t="174336" x="7799388" y="3390900"/>
          <p14:tracePt t="174344" x="7781925" y="3382963"/>
          <p14:tracePt t="174352" x="7766050" y="3382963"/>
          <p14:tracePt t="174361" x="7740650" y="3373438"/>
          <p14:tracePt t="174368" x="7715250" y="3365500"/>
          <p14:tracePt t="174377" x="7688263" y="3365500"/>
          <p14:tracePt t="174384" x="7672388" y="3355975"/>
          <p14:tracePt t="174394" x="7662863" y="3355975"/>
          <p14:tracePt t="174400" x="7637463" y="3355975"/>
          <p14:tracePt t="174411" x="7604125" y="3340100"/>
          <p14:tracePt t="174416" x="7586663" y="3340100"/>
          <p14:tracePt t="174426" x="7545388" y="3340100"/>
          <p14:tracePt t="174432" x="7467600" y="3340100"/>
          <p14:tracePt t="174442" x="7400925" y="3340100"/>
          <p14:tracePt t="174448" x="7332663" y="3340100"/>
          <p14:tracePt t="174456" x="7246938" y="3340100"/>
          <p14:tracePt t="174465" x="7170738" y="3340100"/>
          <p14:tracePt t="174473" x="7102475" y="3340100"/>
          <p14:tracePt t="174481" x="7034213" y="3340100"/>
          <p14:tracePt t="174489" x="6975475" y="3330575"/>
          <p14:tracePt t="174497" x="6967538" y="3330575"/>
          <p14:tracePt t="174505" x="6950075" y="3330575"/>
          <p14:tracePt t="174513" x="6932613" y="3330575"/>
          <p14:tracePt t="174520" x="6915150" y="3330575"/>
          <p14:tracePt t="174529" x="6881813" y="3330575"/>
          <p14:tracePt t="174537" x="6864350" y="3330575"/>
          <p14:tracePt t="174545" x="6838950" y="3340100"/>
          <p14:tracePt t="174552" x="6788150" y="3355975"/>
          <p14:tracePt t="174561" x="6729413" y="3373438"/>
          <p14:tracePt t="174569" x="6661150" y="3390900"/>
          <p14:tracePt t="174577" x="6592888" y="3408363"/>
          <p14:tracePt t="174584" x="6516688" y="3424238"/>
          <p14:tracePt t="174593" x="6448425" y="3433763"/>
          <p14:tracePt t="174600" x="6372225" y="3441700"/>
          <p14:tracePt t="174610" x="6296025" y="3459163"/>
          <p14:tracePt t="174616" x="6245225" y="3467100"/>
          <p14:tracePt t="174626" x="6184900" y="3467100"/>
          <p14:tracePt t="174633" x="6134100" y="3475038"/>
          <p14:tracePt t="174643" x="6100763" y="3475038"/>
          <p14:tracePt t="174649" x="6065838" y="3475038"/>
          <p14:tracePt t="174659" x="6032500" y="3475038"/>
          <p14:tracePt t="174665" x="6007100" y="3475038"/>
          <p14:tracePt t="174673" x="5972175" y="3475038"/>
          <p14:tracePt t="174681" x="5946775" y="3475038"/>
          <p14:tracePt t="174689" x="5930900" y="3475038"/>
          <p14:tracePt t="174696" x="5921375" y="3475038"/>
          <p14:tracePt t="174704" x="5905500" y="3475038"/>
          <p14:tracePt t="174721" x="5895975" y="3467100"/>
          <p14:tracePt t="174737" x="5888038" y="3467100"/>
          <p14:tracePt t="174745" x="5888038" y="3459163"/>
          <p14:tracePt t="174753" x="5888038" y="3449638"/>
          <p14:tracePt t="174777" x="5888038" y="3441700"/>
          <p14:tracePt t="174785" x="5895975" y="3416300"/>
          <p14:tracePt t="174795" x="5905500" y="3416300"/>
          <p14:tracePt t="174801" x="5913438" y="3408363"/>
          <p14:tracePt t="174811" x="5930900" y="3373438"/>
          <p14:tracePt t="174817" x="5964238" y="3365500"/>
          <p14:tracePt t="174826" x="5997575" y="3348038"/>
          <p14:tracePt t="174833" x="6024563" y="3330575"/>
          <p14:tracePt t="174845" x="6075363" y="3305175"/>
          <p14:tracePt t="174849" x="6151563" y="3289300"/>
          <p14:tracePt t="174860" x="6253163" y="3254375"/>
          <p14:tracePt t="174865" x="6364288" y="3228975"/>
          <p14:tracePt t="174874" x="6456363" y="3211513"/>
          <p14:tracePt t="174896" x="6610350" y="3178175"/>
          <p14:tracePt t="174898" x="6669088" y="3170238"/>
          <p14:tracePt t="174904" x="6711950" y="3160713"/>
          <p14:tracePt t="174912" x="6762750" y="3160713"/>
          <p14:tracePt t="174920" x="6805613" y="3160713"/>
          <p14:tracePt t="174928" x="6856413" y="3160713"/>
          <p14:tracePt t="174936" x="6899275" y="3160713"/>
          <p14:tracePt t="174944" x="6950075" y="3160713"/>
          <p14:tracePt t="174952" x="6983413" y="3160713"/>
          <p14:tracePt t="174961" x="7018338" y="3160713"/>
          <p14:tracePt t="174968" x="7051675" y="3160713"/>
          <p14:tracePt t="174978" x="7077075" y="3160713"/>
          <p14:tracePt t="174984" x="7112000" y="3170238"/>
          <p14:tracePt t="174994" x="7162800" y="3178175"/>
          <p14:tracePt t="175000" x="7221538" y="3186113"/>
          <p14:tracePt t="175010" x="7264400" y="3195638"/>
          <p14:tracePt t="175016" x="7315200" y="3203575"/>
          <p14:tracePt t="175027" x="7348538" y="3203575"/>
          <p14:tracePt t="175032" x="7373938" y="3203575"/>
          <p14:tracePt t="175044" x="7400925" y="3203575"/>
          <p14:tracePt t="175049" x="7416800" y="3203575"/>
          <p14:tracePt t="175064" x="7426325" y="3203575"/>
          <p14:tracePt t="175072" x="7442200" y="3203575"/>
          <p14:tracePt t="175080" x="7451725" y="3203575"/>
          <p14:tracePt t="175088" x="7459663" y="3203575"/>
          <p14:tracePt t="175096" x="7477125" y="3203575"/>
          <p14:tracePt t="175105" x="7502525" y="3203575"/>
          <p14:tracePt t="175113" x="7527925" y="3203575"/>
          <p14:tracePt t="175121" x="7553325" y="3203575"/>
          <p14:tracePt t="175130" x="7578725" y="3203575"/>
          <p14:tracePt t="175137" x="7604125" y="3203575"/>
          <p14:tracePt t="175145" x="7629525" y="3203575"/>
          <p14:tracePt t="175153" x="7637463" y="3203575"/>
          <p14:tracePt t="175160" x="7654925" y="3211513"/>
          <p14:tracePt t="175169" x="7662863" y="3221038"/>
          <p14:tracePt t="175178" x="7672388" y="3221038"/>
          <p14:tracePt t="175185" x="7688263" y="3228975"/>
          <p14:tracePt t="175195" x="7688263" y="3238500"/>
          <p14:tracePt t="175201" x="7697788" y="3238500"/>
          <p14:tracePt t="175210" x="7705725" y="3254375"/>
          <p14:tracePt t="175216" x="7723188" y="3263900"/>
          <p14:tracePt t="175226" x="7723188" y="3271838"/>
          <p14:tracePt t="175233" x="7740650" y="3289300"/>
          <p14:tracePt t="175242" x="7748588" y="3297238"/>
          <p14:tracePt t="175249" x="7756525" y="3305175"/>
          <p14:tracePt t="175259" x="7773988" y="3322638"/>
          <p14:tracePt t="175265" x="7781925" y="3322638"/>
          <p14:tracePt t="175273" x="7791450" y="3322638"/>
          <p14:tracePt t="175281" x="7799388" y="3340100"/>
          <p14:tracePt t="175297" x="7824788" y="3365500"/>
          <p14:tracePt t="175305" x="7832725" y="3373438"/>
          <p14:tracePt t="175313" x="7842250" y="3373438"/>
          <p14:tracePt t="175321" x="7850188" y="3382963"/>
          <p14:tracePt t="175329" x="7859713" y="3390900"/>
          <p14:tracePt t="175337" x="7867650" y="3398838"/>
          <p14:tracePt t="175344" x="7875588" y="3398838"/>
          <p14:tracePt t="175353" x="7885113" y="3398838"/>
          <p14:tracePt t="175377" x="7893050" y="3398838"/>
          <p14:tracePt t="175385" x="7900988" y="3408363"/>
          <p14:tracePt t="175410" x="7910513" y="3416300"/>
          <p14:tracePt t="175417" x="7918450" y="3416300"/>
          <p14:tracePt t="175427" x="7918450" y="3424238"/>
          <p14:tracePt t="175433" x="7926388" y="3424238"/>
          <p14:tracePt t="175444" x="7935913" y="3433763"/>
          <p14:tracePt t="175449" x="7943850" y="3441700"/>
          <p14:tracePt t="175460" x="7951788" y="3449638"/>
          <p14:tracePt t="175474" x="7969250" y="3459163"/>
          <p14:tracePt t="175489" x="7977188" y="3467100"/>
          <p14:tracePt t="175506" x="7977188" y="3475038"/>
          <p14:tracePt t="175552" x="7986713" y="3475038"/>
          <p14:tracePt t="175560" x="7986713" y="3484563"/>
          <p14:tracePt t="175584" x="7994650" y="3484563"/>
          <p14:tracePt t="175593" x="8004175" y="3484563"/>
          <p14:tracePt t="175600" x="8012113" y="3492500"/>
          <p14:tracePt t="175616" x="8020050" y="3502025"/>
          <p14:tracePt t="175626" x="8029575" y="3509963"/>
          <p14:tracePt t="175649" x="8037513" y="3517900"/>
          <p14:tracePt t="175657" x="8045450" y="3517900"/>
          <p14:tracePt t="175664" x="8054975" y="3517900"/>
          <p14:tracePt t="175672" x="8054975" y="3527425"/>
          <p14:tracePt t="175684" x="8062913" y="3535363"/>
          <p14:tracePt t="175694" x="8070850" y="3535363"/>
          <p14:tracePt t="175749" x="8080375" y="3535363"/>
          <p14:tracePt t="175782" x="8080375" y="3543300"/>
          <p14:tracePt t="175798" x="8088313" y="3543300"/>
          <p14:tracePt t="175814" x="8088313" y="3552825"/>
          <p14:tracePt t="175822" x="8096250" y="3552825"/>
          <p14:tracePt t="175831" x="8096250" y="3560763"/>
          <p14:tracePt t="175847" x="8105775" y="3568700"/>
          <p14:tracePt t="175863" x="8113713" y="3578225"/>
          <p14:tracePt t="175911" x="8121650" y="3578225"/>
          <p14:tracePt t="175927" x="8121650" y="3586163"/>
          <p14:tracePt t="175943" x="8131175" y="3586163"/>
          <p14:tracePt t="175959" x="8131175" y="3594100"/>
          <p14:tracePt t="175975" x="8139113" y="3603625"/>
          <p14:tracePt t="176006" x="8147050" y="3611563"/>
          <p14:tracePt t="176022" x="8156575" y="3619500"/>
          <p14:tracePt t="176069" x="8156575" y="3629025"/>
          <p14:tracePt t="176126" x="8156575" y="3619500"/>
          <p14:tracePt t="176134" x="8156575" y="3603625"/>
          <p14:tracePt t="176143" x="8156575" y="3586163"/>
          <p14:tracePt t="176149" x="8131175" y="3568700"/>
          <p14:tracePt t="176159" x="8113713" y="3535363"/>
          <p14:tracePt t="176165" x="8096250" y="3527425"/>
          <p14:tracePt t="176175" x="8088313" y="3509963"/>
          <p14:tracePt t="176181" x="8070850" y="3484563"/>
          <p14:tracePt t="176196" x="8062913" y="3467100"/>
          <p14:tracePt t="176205" x="8054975" y="3467100"/>
          <p14:tracePt t="176262" x="8054975" y="3475038"/>
          <p14:tracePt t="176270" x="8062913" y="3492500"/>
          <p14:tracePt t="176279" x="8088313" y="3517900"/>
          <p14:tracePt t="176286" x="8113713" y="3560763"/>
          <p14:tracePt t="176295" x="8147050" y="3594100"/>
          <p14:tracePt t="176301" x="8199438" y="3636963"/>
          <p14:tracePt t="176311" x="8240713" y="3687763"/>
          <p14:tracePt t="176316" x="8283575" y="3738563"/>
          <p14:tracePt t="176327" x="8343900" y="3824288"/>
          <p14:tracePt t="176332" x="8394700" y="3883025"/>
          <p14:tracePt t="176342" x="8435975" y="3943350"/>
          <p14:tracePt t="176348" x="8478838" y="4011613"/>
          <p14:tracePt t="176358" x="8513763" y="4070350"/>
          <p14:tracePt t="176365" x="8547100" y="4121150"/>
          <p14:tracePt t="176372" x="8564563" y="4156075"/>
          <p14:tracePt t="176380" x="8572500" y="4164013"/>
          <p14:tracePt t="176420" x="8572500" y="4146550"/>
          <p14:tracePt t="176428" x="8572500" y="4121150"/>
          <p14:tracePt t="176437" x="8572500" y="4105275"/>
          <p14:tracePt t="176445" x="8564563" y="4079875"/>
          <p14:tracePt t="176453" x="8564563" y="4062413"/>
          <p14:tracePt t="176461" x="8539163" y="4019550"/>
          <p14:tracePt t="176469" x="8529638" y="4002088"/>
          <p14:tracePt t="176478" x="8513763" y="3976688"/>
          <p14:tracePt t="176485" x="8496300" y="3951288"/>
          <p14:tracePt t="176494" x="8488363" y="3935413"/>
          <p14:tracePt t="176500" x="8453438" y="3900488"/>
          <p14:tracePt t="176512" x="8445500" y="3883025"/>
          <p14:tracePt t="176516" x="8410575" y="3841750"/>
          <p14:tracePt t="176527" x="8394700" y="3832225"/>
          <p14:tracePt t="176532" x="8369300" y="3816350"/>
          <p14:tracePt t="176542" x="8318500" y="3790950"/>
          <p14:tracePt t="176548" x="8250238" y="3773488"/>
          <p14:tracePt t="176559" x="8164513" y="3748088"/>
          <p14:tracePt t="176565" x="8070850" y="3730625"/>
          <p14:tracePt t="176572" x="7961313" y="3705225"/>
          <p14:tracePt t="176580" x="7850188" y="3687763"/>
          <p14:tracePt t="176588" x="7705725" y="3671888"/>
          <p14:tracePt t="176597" x="7485063" y="3654425"/>
          <p14:tracePt t="176604" x="7340600" y="3646488"/>
          <p14:tracePt t="176612" x="7085013" y="3646488"/>
          <p14:tracePt t="176620" x="6856413" y="3646488"/>
          <p14:tracePt t="176628" x="6626225" y="3646488"/>
          <p14:tracePt t="176636" x="6389688" y="3646488"/>
          <p14:tracePt t="176645" x="6210300" y="3646488"/>
          <p14:tracePt t="176652" x="6065838" y="3646488"/>
          <p14:tracePt t="176661" x="5964238" y="3646488"/>
          <p14:tracePt t="176668" x="5870575" y="3654425"/>
          <p14:tracePt t="176677" x="5802313" y="3662363"/>
          <p14:tracePt t="176684" x="5751513" y="3679825"/>
          <p14:tracePt t="176694" x="5708650" y="3697288"/>
          <p14:tracePt t="176701" x="5667375" y="3713163"/>
          <p14:tracePt t="176710" x="5657850" y="3722688"/>
          <p14:tracePt t="176717" x="5624513" y="3730625"/>
          <p14:tracePt t="176727" x="5599113" y="3738563"/>
          <p14:tracePt t="176733" x="5573713" y="3748088"/>
          <p14:tracePt t="176742" x="5548313" y="3756025"/>
          <p14:tracePt t="176748" x="5505450" y="3763963"/>
          <p14:tracePt t="176760" x="5454650" y="3781425"/>
          <p14:tracePt t="176764" x="5394325" y="3798888"/>
          <p14:tracePt t="176772" x="5318125" y="3816350"/>
          <p14:tracePt t="176781" x="5241925" y="3832225"/>
          <p14:tracePt t="176789" x="5173663" y="3849688"/>
          <p14:tracePt t="176796" x="5089525" y="3857625"/>
          <p14:tracePt t="176804" x="4995863" y="3875088"/>
          <p14:tracePt t="176812" x="4910138" y="3892550"/>
          <p14:tracePt t="176820" x="4818063" y="3917950"/>
          <p14:tracePt t="176828" x="4724400" y="3943350"/>
          <p14:tracePt t="176837" x="4621213" y="3951288"/>
          <p14:tracePt t="176845" x="4529138" y="3960813"/>
          <p14:tracePt t="176852" x="4425950" y="3976688"/>
          <p14:tracePt t="176861" x="4367213" y="3976688"/>
          <p14:tracePt t="176868" x="4324350" y="3976688"/>
          <p14:tracePt t="176877" x="4291013" y="3976688"/>
          <p14:tracePt t="176895" x="4248150" y="3976688"/>
          <p14:tracePt t="176901" x="4240213" y="3960813"/>
          <p14:tracePt t="176911" x="4230688" y="3960813"/>
          <p14:tracePt t="176916" x="4230688" y="3951288"/>
          <p14:tracePt t="176926" x="4230688" y="3943350"/>
          <p14:tracePt t="176932" x="4230688" y="3925888"/>
          <p14:tracePt t="176948" x="4230688" y="3917950"/>
          <p14:tracePt t="176959" x="4230688" y="3908425"/>
          <p14:tracePt t="176965" x="4230688" y="3892550"/>
          <p14:tracePt t="176972" x="4230688" y="3883025"/>
          <p14:tracePt t="176996" x="4230688" y="3867150"/>
          <p14:tracePt t="177012" x="4240213" y="3857625"/>
          <p14:tracePt t="177020" x="4248150" y="3849688"/>
          <p14:tracePt t="177029" x="4265613" y="3841750"/>
          <p14:tracePt t="177037" x="4291013" y="3832225"/>
          <p14:tracePt t="177044" x="4306888" y="3824288"/>
          <p14:tracePt t="177052" x="4341813" y="3816350"/>
          <p14:tracePt t="177061" x="4384675" y="3806825"/>
          <p14:tracePt t="177068" x="4418013" y="3798888"/>
          <p14:tracePt t="177077" x="4451350" y="3790950"/>
          <p14:tracePt t="177085" x="4486275" y="3773488"/>
          <p14:tracePt t="177093" x="4511675" y="3763963"/>
          <p14:tracePt t="177100" x="4519613" y="3763963"/>
          <p14:tracePt t="177110" x="4529138" y="3763963"/>
          <p14:tracePt t="177117" x="4545013" y="3763963"/>
          <p14:tracePt t="177127" x="4545013" y="3756025"/>
          <p14:tracePt t="177133" x="4554538" y="3756025"/>
          <p14:tracePt t="177143" x="4562475" y="3756025"/>
          <p14:tracePt t="177149" x="4579938" y="3756025"/>
          <p14:tracePt t="177160" x="4605338" y="3756025"/>
          <p14:tracePt t="177164" x="4646613" y="3748088"/>
          <p14:tracePt t="177173" x="4706938" y="3738563"/>
          <p14:tracePt t="177181" x="4765675" y="3730625"/>
          <p14:tracePt t="177189" x="4818063" y="3722688"/>
          <p14:tracePt t="177196" x="4859338" y="3713163"/>
          <p14:tracePt t="177205" x="4894263" y="3713163"/>
          <p14:tracePt t="177213" x="4910138" y="3697288"/>
          <p14:tracePt t="177221" x="4919663" y="3697288"/>
          <p14:tracePt t="177229" x="4927600" y="3687763"/>
          <p14:tracePt t="177236" x="4945063" y="3679825"/>
          <p14:tracePt t="177244" x="4962525" y="3679825"/>
          <p14:tracePt t="177252" x="4978400" y="3671888"/>
          <p14:tracePt t="177261" x="5003800" y="3662363"/>
          <p14:tracePt t="177268" x="5038725" y="3646488"/>
          <p14:tracePt t="177277" x="5072063" y="3629025"/>
          <p14:tracePt t="177284" x="5097463" y="3619500"/>
          <p14:tracePt t="177294" x="5140325" y="3603625"/>
          <p14:tracePt t="177300" x="5173663" y="3586163"/>
          <p14:tracePt t="177310" x="5208588" y="3578225"/>
          <p14:tracePt t="177316" x="5216525" y="3578225"/>
          <p14:tracePt t="177327" x="5224463" y="3568700"/>
          <p14:tracePt t="177460" x="5216525" y="3568700"/>
          <p14:tracePt t="177492" x="5199063" y="3578225"/>
          <p14:tracePt t="177501" x="5191125" y="3578225"/>
          <p14:tracePt t="177510" x="5165725" y="3578225"/>
          <p14:tracePt t="177517" x="5148263" y="3578225"/>
          <p14:tracePt t="177526" x="5122863" y="3578225"/>
          <p14:tracePt t="177532" x="5097463" y="3578225"/>
          <p14:tracePt t="177543" x="5080000" y="3578225"/>
          <p14:tracePt t="177549" x="5038725" y="3578225"/>
          <p14:tracePt t="177560" x="5003800" y="3578225"/>
          <p14:tracePt t="177565" x="4962525" y="3578225"/>
          <p14:tracePt t="177573" x="4902200" y="3578225"/>
          <p14:tracePt t="177580" x="4833938" y="3578225"/>
          <p14:tracePt t="177589" x="4757738" y="3578225"/>
          <p14:tracePt t="177596" x="4689475" y="3578225"/>
          <p14:tracePt t="177604" x="4613275" y="3594100"/>
          <p14:tracePt t="177612" x="4545013" y="3611563"/>
          <p14:tracePt t="177621" x="4476750" y="3629025"/>
          <p14:tracePt t="177628" x="4410075" y="3646488"/>
          <p14:tracePt t="177637" x="4341813" y="3671888"/>
          <p14:tracePt t="177644" x="4281488" y="3687763"/>
          <p14:tracePt t="177652" x="4240213" y="3705225"/>
          <p14:tracePt t="177661" x="4179888" y="3722688"/>
          <p14:tracePt t="177669" x="4121150" y="3730625"/>
          <p14:tracePt t="177678" x="4052888" y="3738563"/>
          <p14:tracePt t="177685" x="4002088" y="3748088"/>
          <p14:tracePt t="177694" x="3951288" y="3756025"/>
          <p14:tracePt t="177701" x="3908425" y="3763963"/>
          <p14:tracePt t="177710" x="3865563" y="3773488"/>
          <p14:tracePt t="177717" x="3832225" y="3773488"/>
          <p14:tracePt t="177728" x="3797300" y="3773488"/>
          <p14:tracePt t="177733" x="3763963" y="3773488"/>
          <p14:tracePt t="177743" x="3729038" y="3773488"/>
          <p14:tracePt t="177748" x="3678238" y="3773488"/>
          <p14:tracePt t="177760" x="3644900" y="3773488"/>
          <p14:tracePt t="177765" x="3611563" y="3773488"/>
          <p14:tracePt t="177773" x="3586163" y="3773488"/>
          <p14:tracePt t="177781" x="3559175" y="3773488"/>
          <p14:tracePt t="177789" x="3533775" y="3773488"/>
          <p14:tracePt t="177797" x="3508375" y="3781425"/>
          <p14:tracePt t="177804" x="3500438" y="3781425"/>
          <p14:tracePt t="177812" x="3482975" y="3790950"/>
          <p14:tracePt t="177820" x="3449638" y="3790950"/>
          <p14:tracePt t="177828" x="3406775" y="3790950"/>
          <p14:tracePt t="177836" x="3389313" y="3790950"/>
          <p14:tracePt t="177844" x="3363913" y="3798888"/>
          <p14:tracePt t="177852" x="3322638" y="3806825"/>
          <p14:tracePt t="177861" x="3279775" y="3816350"/>
          <p14:tracePt t="177868" x="3236913" y="3824288"/>
          <p14:tracePt t="177878" x="3194050" y="3832225"/>
          <p14:tracePt t="177884" x="3160713" y="3832225"/>
          <p14:tracePt t="177895" x="3135313" y="3832225"/>
          <p14:tracePt t="177901" x="3127375" y="3832225"/>
          <p14:tracePt t="177910" x="3109913" y="3832225"/>
          <p14:tracePt t="177917" x="3100388" y="3832225"/>
          <p14:tracePt t="177927" x="3084513" y="3832225"/>
          <p14:tracePt t="177932" x="3067050" y="3832225"/>
          <p14:tracePt t="177943" x="3049588" y="3832225"/>
          <p14:tracePt t="177949" x="3033713" y="3832225"/>
          <p14:tracePt t="177960" x="2998788" y="3832225"/>
          <p14:tracePt t="177965" x="2990850" y="3832225"/>
          <p14:tracePt t="177975" x="2955925" y="3832225"/>
          <p14:tracePt t="177981" x="2930525" y="3832225"/>
          <p14:tracePt t="177989" x="2922588" y="3832225"/>
          <p14:tracePt t="177997" x="2914650" y="3832225"/>
          <p14:tracePt t="178005" x="2905125" y="3832225"/>
          <p14:tracePt t="178012" x="2897188" y="3841750"/>
          <p14:tracePt t="178151" x="2905125" y="3841750"/>
          <p14:tracePt t="178159" x="2930525" y="3832225"/>
          <p14:tracePt t="178167" x="2947988" y="3832225"/>
          <p14:tracePt t="178175" x="2990850" y="3832225"/>
          <p14:tracePt t="178181" x="3041650" y="3816350"/>
          <p14:tracePt t="178189" x="3109913" y="3806825"/>
          <p14:tracePt t="178197" x="3194050" y="3798888"/>
          <p14:tracePt t="178205" x="3270250" y="3798888"/>
          <p14:tracePt t="178213" x="3338513" y="3790950"/>
          <p14:tracePt t="178221" x="3406775" y="3781425"/>
          <p14:tracePt t="178229" x="3475038" y="3773488"/>
          <p14:tracePt t="178236" x="3533775" y="3773488"/>
          <p14:tracePt t="178244" x="3586163" y="3773488"/>
          <p14:tracePt t="178252" x="3594100" y="3773488"/>
          <p14:tracePt t="178276" x="3611563" y="3773488"/>
          <p14:tracePt t="178293" x="3619500" y="3773488"/>
          <p14:tracePt t="178301" x="3644900" y="3773488"/>
          <p14:tracePt t="178312" x="3662363" y="3773488"/>
          <p14:tracePt t="178318" x="3678238" y="3773488"/>
          <p14:tracePt t="178328" x="3713163" y="3773488"/>
          <p14:tracePt t="178334" x="3789363" y="3773488"/>
          <p14:tracePt t="178344" x="3873500" y="3773488"/>
          <p14:tracePt t="178350" x="3951288" y="3773488"/>
          <p14:tracePt t="178362" x="4017963" y="3773488"/>
          <p14:tracePt t="178366" x="4078288" y="3773488"/>
          <p14:tracePt t="178377" x="4129088" y="3773488"/>
          <p14:tracePt t="178382" x="4171950" y="3773488"/>
          <p14:tracePt t="178390" x="4205288" y="3781425"/>
          <p14:tracePt t="178398" x="4214813" y="3790950"/>
          <p14:tracePt t="178407" x="4222750" y="3790950"/>
          <p14:tracePt t="178422" x="4248150" y="3806825"/>
          <p14:tracePt t="178430" x="4256088" y="3806825"/>
          <p14:tracePt t="178438" x="4291013" y="3824288"/>
          <p14:tracePt t="178447" x="4332288" y="3832225"/>
          <p14:tracePt t="178454" x="4359275" y="3832225"/>
          <p14:tracePt t="178463" x="4375150" y="3832225"/>
          <p14:tracePt t="178470" x="4410075" y="3832225"/>
          <p14:tracePt t="178480" x="4435475" y="3832225"/>
          <p14:tracePt t="178485" x="4468813" y="3832225"/>
          <p14:tracePt t="178495" x="4503738" y="3832225"/>
          <p14:tracePt t="178501" x="4537075" y="3824288"/>
          <p14:tracePt t="178510" x="4579938" y="3806825"/>
          <p14:tracePt t="178518" x="4605338" y="3806825"/>
          <p14:tracePt t="178527" x="4646613" y="3790950"/>
          <p14:tracePt t="178533" x="4673600" y="3781425"/>
          <p14:tracePt t="178543" x="4699000" y="3773488"/>
          <p14:tracePt t="178549" x="4724400" y="3763963"/>
          <p14:tracePt t="178560" x="4732338" y="3763963"/>
          <p14:tracePt t="178565" x="4749800" y="3763963"/>
          <p14:tracePt t="178576" x="4765675" y="3763963"/>
          <p14:tracePt t="178581" x="4791075" y="3763963"/>
          <p14:tracePt t="178590" x="4826000" y="3763963"/>
          <p14:tracePt t="178597" x="4843463" y="3763963"/>
          <p14:tracePt t="178605" x="4859338" y="3763963"/>
          <p14:tracePt t="178613" x="4876800" y="3763963"/>
          <p14:tracePt t="178621" x="4884738" y="3763963"/>
          <p14:tracePt t="178637" x="4902200" y="3763963"/>
          <p14:tracePt t="178645" x="4910138" y="3773488"/>
          <p14:tracePt t="178653" x="4919663" y="3773488"/>
          <p14:tracePt t="178763" x="4910138" y="3773488"/>
          <p14:tracePt t="178770" x="4884738" y="3781425"/>
          <p14:tracePt t="178779" x="4868863" y="3781425"/>
          <p14:tracePt t="178786" x="4826000" y="3790950"/>
          <p14:tracePt t="178796" x="4757738" y="3798888"/>
          <p14:tracePt t="178802" x="4664075" y="3816350"/>
          <p14:tracePt t="178813" x="4537075" y="3841750"/>
          <p14:tracePt t="178817" x="4359275" y="3857625"/>
          <p14:tracePt t="178828" x="4248150" y="3867150"/>
          <p14:tracePt t="178834" x="4103688" y="3892550"/>
          <p14:tracePt t="178843" x="3908425" y="3917950"/>
          <p14:tracePt t="178850" x="3729038" y="3935413"/>
          <p14:tracePt t="178860" x="3543300" y="3951288"/>
          <p14:tracePt t="178866" x="3414713" y="3968750"/>
          <p14:tracePt t="178877" x="3297238" y="3986213"/>
          <p14:tracePt t="178894" x="3092450" y="4027488"/>
          <p14:tracePt t="178898" x="2998788" y="4044950"/>
          <p14:tracePt t="178905" x="2914650" y="4062413"/>
          <p14:tracePt t="178912" x="2838450" y="4079875"/>
          <p14:tracePt t="178920" x="2752725" y="4095750"/>
          <p14:tracePt t="178928" x="2676525" y="4113213"/>
          <p14:tracePt t="178936" x="2590800" y="4138613"/>
          <p14:tracePt t="178944" x="2524125" y="4156075"/>
          <p14:tracePt t="178952" x="2455863" y="4164013"/>
          <p14:tracePt t="178960" x="2395538" y="4171950"/>
          <p14:tracePt t="178969" x="2362200" y="4181475"/>
          <p14:tracePt t="178977" x="2344738" y="4181475"/>
          <p14:tracePt t="179033" x="2352675" y="4171950"/>
          <p14:tracePt t="179044" x="2370138" y="4146550"/>
          <p14:tracePt t="179049" x="2387600" y="4146550"/>
          <p14:tracePt t="179057" x="2430463" y="4138613"/>
          <p14:tracePt t="179065" x="2506663" y="4113213"/>
          <p14:tracePt t="179075" x="2616200" y="4087813"/>
          <p14:tracePt t="179080" x="2795588" y="4052888"/>
          <p14:tracePt t="179092" x="3067050" y="4011613"/>
          <p14:tracePt t="179097" x="3398838" y="3976688"/>
          <p14:tracePt t="179105" x="3729038" y="3951288"/>
          <p14:tracePt t="179113" x="4060825" y="3917950"/>
          <p14:tracePt t="179121" x="4324350" y="3875088"/>
          <p14:tracePt t="179129" x="4570413" y="3841750"/>
          <p14:tracePt t="179137" x="4749800" y="3798888"/>
          <p14:tracePt t="179145" x="4902200" y="3781425"/>
          <p14:tracePt t="179153" x="5003800" y="3763963"/>
          <p14:tracePt t="179161" x="5089525" y="3748088"/>
          <p14:tracePt t="179169" x="5148263" y="3730625"/>
          <p14:tracePt t="179177" x="5208588" y="3713163"/>
          <p14:tracePt t="179185" x="5241925" y="3687763"/>
          <p14:tracePt t="179194" x="5284788" y="3662363"/>
          <p14:tracePt t="179201" x="5318125" y="3654425"/>
          <p14:tracePt t="179210" x="5368925" y="3636963"/>
          <p14:tracePt t="179217" x="5411788" y="3619500"/>
          <p14:tracePt t="179227" x="5446713" y="3603625"/>
          <p14:tracePt t="179233" x="5497513" y="3594100"/>
          <p14:tracePt t="179243" x="5505450" y="3594100"/>
          <p14:tracePt t="179249" x="5522913" y="3586163"/>
          <p14:tracePt t="179386" x="5530850" y="3586163"/>
          <p14:tracePt t="179403" x="5538788" y="3586163"/>
          <p14:tracePt t="179419" x="5548313" y="3594100"/>
          <p14:tracePt t="179435" x="5556250" y="3603625"/>
          <p14:tracePt t="179451" x="5565775" y="3619500"/>
          <p14:tracePt t="179462" x="5573713" y="3629025"/>
          <p14:tracePt t="179466" x="5573713" y="3636963"/>
          <p14:tracePt t="179476" x="5573713" y="3646488"/>
          <p14:tracePt t="179481" x="5581650" y="3654425"/>
          <p14:tracePt t="179489" x="5591175" y="3662363"/>
          <p14:tracePt t="179497" x="5599113" y="3697288"/>
          <p14:tracePt t="179504" x="5616575" y="3713163"/>
          <p14:tracePt t="179513" x="5616575" y="3730625"/>
          <p14:tracePt t="179521" x="5632450" y="3748088"/>
          <p14:tracePt t="179529" x="5641975" y="3763963"/>
          <p14:tracePt t="179537" x="5657850" y="3781425"/>
          <p14:tracePt t="179545" x="5657850" y="3790950"/>
          <p14:tracePt t="179553" x="5667375" y="3798888"/>
          <p14:tracePt t="179561" x="5675313" y="3806825"/>
          <p14:tracePt t="179569" x="5675313" y="3816350"/>
          <p14:tracePt t="179576" x="5683250" y="3816350"/>
          <p14:tracePt t="179585" x="5683250" y="3824288"/>
          <p14:tracePt t="179658" x="5683250" y="3832225"/>
          <p14:tracePt t="179676" x="5657850" y="3832225"/>
          <p14:tracePt t="179683" x="5616575" y="3832225"/>
          <p14:tracePt t="179692" x="5591175" y="3832225"/>
          <p14:tracePt t="179698" x="5548313" y="3841750"/>
          <p14:tracePt t="179706" x="5480050" y="3849688"/>
          <p14:tracePt t="179714" x="5411788" y="3849688"/>
          <p14:tracePt t="179722" x="5335588" y="3849688"/>
          <p14:tracePt t="179730" x="5267325" y="3849688"/>
          <p14:tracePt t="179738" x="5208588" y="3841750"/>
          <p14:tracePt t="179745" x="5157788" y="3824288"/>
          <p14:tracePt t="179754" x="5148263" y="3816350"/>
          <p14:tracePt t="179762" x="5114925" y="3790950"/>
          <p14:tracePt t="179769" x="5106988" y="3773488"/>
          <p14:tracePt t="179778" x="5106988" y="3756025"/>
          <p14:tracePt t="179785" x="5106988" y="3748088"/>
          <p14:tracePt t="179796" x="5106988" y="3722688"/>
          <p14:tracePt t="179801" x="5106988" y="3697288"/>
          <p14:tracePt t="179811" x="5106988" y="3671888"/>
          <p14:tracePt t="179818" x="5114925" y="3629025"/>
          <p14:tracePt t="179828" x="5140325" y="3586163"/>
          <p14:tracePt t="179834" x="5157788" y="3552825"/>
          <p14:tracePt t="179843" x="5183188" y="3517900"/>
          <p14:tracePt t="179850" x="5199063" y="3492500"/>
          <p14:tracePt t="179861" x="5216525" y="3475038"/>
          <p14:tracePt t="179866" x="5259388" y="3449638"/>
          <p14:tracePt t="179878" x="5276850" y="3433763"/>
          <p14:tracePt t="179893" x="5318125" y="3408363"/>
          <p14:tracePt t="179897" x="5335588" y="3408363"/>
          <p14:tracePt t="179906" x="5343525" y="3408363"/>
          <p14:tracePt t="179945" x="5353050" y="3408363"/>
          <p14:tracePt t="179962" x="5353050" y="3416300"/>
          <p14:tracePt t="179970" x="5335588" y="3424238"/>
          <p14:tracePt t="179978" x="5310188" y="3441700"/>
          <p14:tracePt t="179985" x="5276850" y="3449638"/>
          <p14:tracePt t="179995" x="5216525" y="3467100"/>
          <p14:tracePt t="180001" x="5173663" y="3484563"/>
          <p14:tracePt t="180009" x="5114925" y="3502025"/>
          <p14:tracePt t="180016" x="5029200" y="3517900"/>
          <p14:tracePt t="180026" x="4953000" y="3535363"/>
          <p14:tracePt t="180032" x="4876800" y="3552825"/>
          <p14:tracePt t="180042" x="4808538" y="3560763"/>
          <p14:tracePt t="180048" x="4765675" y="3560763"/>
          <p14:tracePt t="180058" x="4714875" y="3560763"/>
          <p14:tracePt t="180064" x="4706938" y="3568700"/>
          <p14:tracePt t="180075" x="4699000" y="3568700"/>
          <p14:tracePt t="180080" x="4689475" y="3568700"/>
          <p14:tracePt t="180096" x="4681538" y="3568700"/>
          <p14:tracePt t="180105" x="4673600" y="3568700"/>
          <p14:tracePt t="180113" x="4656138" y="3568700"/>
          <p14:tracePt t="180121" x="4630738" y="3568700"/>
          <p14:tracePt t="180129" x="4613275" y="3578225"/>
          <p14:tracePt t="180137" x="4587875" y="3586163"/>
          <p14:tracePt t="180144" x="4554538" y="3586163"/>
          <p14:tracePt t="180152" x="4519613" y="3586163"/>
          <p14:tracePt t="180161" x="4503738" y="3586163"/>
          <p14:tracePt t="180169" x="4486275" y="3586163"/>
          <p14:tracePt t="180176" x="4476750" y="3586163"/>
          <p14:tracePt t="180201" x="4468813" y="3586163"/>
          <p14:tracePt t="180226" x="4451350" y="3594100"/>
          <p14:tracePt t="180233" x="4425950" y="3594100"/>
          <p14:tracePt t="180243" x="4392613" y="3594100"/>
          <p14:tracePt t="180249" x="4349750" y="3594100"/>
          <p14:tracePt t="180259" x="4316413" y="3594100"/>
          <p14:tracePt t="180265" x="4291013" y="3594100"/>
          <p14:tracePt t="180276" x="4265613" y="3603625"/>
          <p14:tracePt t="180281" x="4230688" y="3603625"/>
          <p14:tracePt t="180289" x="4197350" y="3603625"/>
          <p14:tracePt t="180297" x="4171950" y="3603625"/>
          <p14:tracePt t="180306" x="4137025" y="3603625"/>
          <p14:tracePt t="180313" x="4095750" y="3603625"/>
          <p14:tracePt t="180321" x="4052888" y="3603625"/>
          <p14:tracePt t="180329" x="4017963" y="3603625"/>
          <p14:tracePt t="180337" x="3992563" y="3611563"/>
          <p14:tracePt t="180345" x="3967163" y="3611563"/>
          <p14:tracePt t="180353" x="3933825" y="3619500"/>
          <p14:tracePt t="180361" x="3883025" y="3629025"/>
          <p14:tracePt t="180369" x="3832225" y="3636963"/>
          <p14:tracePt t="180377" x="3781425" y="3636963"/>
          <p14:tracePt t="180385" x="3721100" y="3646488"/>
          <p14:tracePt t="180395" x="3687763" y="3646488"/>
          <p14:tracePt t="180401" x="3644900" y="3646488"/>
          <p14:tracePt t="180410" x="3611563" y="3646488"/>
          <p14:tracePt t="180417" x="3586163" y="3646488"/>
          <p14:tracePt t="180427" x="3543300" y="3646488"/>
          <p14:tracePt t="180433" x="3508375" y="3646488"/>
          <p14:tracePt t="180443" x="3482975" y="3636963"/>
          <p14:tracePt t="180449" x="3449638" y="3636963"/>
          <p14:tracePt t="180460" x="3406775" y="3636963"/>
          <p14:tracePt t="180465" x="3355975" y="3636963"/>
          <p14:tracePt t="180476" x="3305175" y="3636963"/>
          <p14:tracePt t="180481" x="3254375" y="3636963"/>
          <p14:tracePt t="180490" x="3194050" y="3636963"/>
          <p14:tracePt t="180497" x="3152775" y="3636963"/>
          <p14:tracePt t="180505" x="3092450" y="3646488"/>
          <p14:tracePt t="180513" x="3041650" y="3654425"/>
          <p14:tracePt t="180521" x="2998788" y="3662363"/>
          <p14:tracePt t="180529" x="2955925" y="3671888"/>
          <p14:tracePt t="180537" x="2922588" y="3679825"/>
          <p14:tracePt t="180545" x="2889250" y="3679825"/>
          <p14:tracePt t="180553" x="2854325" y="3679825"/>
          <p14:tracePt t="180561" x="2820988" y="3687763"/>
          <p14:tracePt t="180569" x="2795588" y="3687763"/>
          <p14:tracePt t="180577" x="2770188" y="3697288"/>
          <p14:tracePt t="180585" x="2744788" y="3697288"/>
          <p14:tracePt t="180594" x="2719388" y="3697288"/>
          <p14:tracePt t="180601" x="2693988" y="3697288"/>
          <p14:tracePt t="180610" x="2676525" y="3697288"/>
          <p14:tracePt t="180617" x="2651125" y="3697288"/>
          <p14:tracePt t="180626" x="2625725" y="3697288"/>
          <p14:tracePt t="180633" x="2600325" y="3697288"/>
          <p14:tracePt t="180643" x="2574925" y="3697288"/>
          <p14:tracePt t="180649" x="2549525" y="3697288"/>
          <p14:tracePt t="180658" x="2524125" y="3687763"/>
          <p14:tracePt t="180665" x="2497138" y="3687763"/>
          <p14:tracePt t="180676" x="2489200" y="3687763"/>
          <p14:tracePt t="180681" x="2463800" y="3687763"/>
          <p14:tracePt t="180689" x="2455863" y="3687763"/>
          <p14:tracePt t="180697" x="2438400" y="3687763"/>
          <p14:tracePt t="180713" x="2420938" y="3687763"/>
          <p14:tracePt t="180721" x="2413000" y="3687763"/>
          <p14:tracePt t="180729" x="2379663" y="3687763"/>
          <p14:tracePt t="180738" x="2352675" y="3687763"/>
          <p14:tracePt t="180745" x="2319338" y="3687763"/>
          <p14:tracePt t="180753" x="2301875" y="3687763"/>
          <p14:tracePt t="180761" x="2276475" y="3687763"/>
          <p14:tracePt t="180769" x="2243138" y="3697288"/>
          <p14:tracePt t="180777" x="2217738" y="3705225"/>
          <p14:tracePt t="180785" x="2192338" y="3705225"/>
          <p14:tracePt t="180794" x="2157413" y="3713163"/>
          <p14:tracePt t="180801" x="2132013" y="3713163"/>
          <p14:tracePt t="180810" x="2124075" y="3713163"/>
          <p14:tracePt t="180817" x="2106613" y="3713163"/>
          <p14:tracePt t="180827" x="2090738" y="3713163"/>
          <p14:tracePt t="180833" x="2081213" y="3713163"/>
          <p14:tracePt t="180843" x="2073275" y="3713163"/>
          <p14:tracePt t="180849" x="2065338" y="3713163"/>
          <p14:tracePt t="180859" x="2055813" y="3713163"/>
          <p14:tracePt t="180865" x="2047875" y="3713163"/>
          <p14:tracePt t="180877" x="2038350" y="3713163"/>
          <p14:tracePt t="180906" x="2030413" y="3713163"/>
          <p14:tracePt t="180954" x="2022475" y="3713163"/>
          <p14:tracePt t="180962" x="2012950" y="3713163"/>
          <p14:tracePt t="181002" x="2005013" y="3705225"/>
          <p14:tracePt t="181013" x="1997075" y="3705225"/>
          <p14:tracePt t="181201" x="2005013" y="3705225"/>
          <p14:tracePt t="181219" x="2022475" y="3705225"/>
          <p14:tracePt t="181227" x="2047875" y="3697288"/>
          <p14:tracePt t="181234" x="2073275" y="3697288"/>
          <p14:tracePt t="181244" x="2116138" y="3697288"/>
          <p14:tracePt t="181250" x="2166938" y="3697288"/>
          <p14:tracePt t="181259" x="2251075" y="3705225"/>
          <p14:tracePt t="181265" x="2352675" y="3713163"/>
          <p14:tracePt t="181275" x="2455863" y="3722688"/>
          <p14:tracePt t="181280" x="2565400" y="3722688"/>
          <p14:tracePt t="181288" x="2709863" y="3730625"/>
          <p14:tracePt t="181296" x="2854325" y="3748088"/>
          <p14:tracePt t="181304" x="3016250" y="3748088"/>
          <p14:tracePt t="181312" x="3211513" y="3756025"/>
          <p14:tracePt t="181320" x="3373438" y="3756025"/>
          <p14:tracePt t="181328" x="3508375" y="3756025"/>
          <p14:tracePt t="181337" x="3662363" y="3756025"/>
          <p14:tracePt t="181344" x="3848100" y="3738563"/>
          <p14:tracePt t="181353" x="3984625" y="3713163"/>
          <p14:tracePt t="181361" x="4121150" y="3679825"/>
          <p14:tracePt t="181369" x="4214813" y="3662363"/>
          <p14:tracePt t="181376" x="4306888" y="3646488"/>
          <p14:tracePt t="181385" x="4375150" y="3629025"/>
          <p14:tracePt t="181393" x="4435475" y="3611563"/>
          <p14:tracePt t="181401" x="4519613" y="3594100"/>
          <p14:tracePt t="181410" x="4587875" y="3568700"/>
          <p14:tracePt t="181417" x="4638675" y="3568700"/>
          <p14:tracePt t="181426" x="4681538" y="3560763"/>
          <p14:tracePt t="181433" x="4740275" y="3552825"/>
          <p14:tracePt t="181443" x="4791075" y="3543300"/>
          <p14:tracePt t="181449" x="4826000" y="3535363"/>
          <p14:tracePt t="181459" x="4859338" y="3527425"/>
          <p14:tracePt t="181465" x="4876800" y="3527425"/>
          <p14:tracePt t="181475" x="4876800" y="3517900"/>
          <p14:tracePt t="181481" x="4884738" y="3517900"/>
          <p14:tracePt t="181492" x="4894263" y="3517900"/>
          <p14:tracePt t="181497" x="4902200" y="3517900"/>
          <p14:tracePt t="181649" x="4902200" y="3527425"/>
          <p14:tracePt t="181659" x="4902200" y="3535363"/>
          <p14:tracePt t="181665" x="4902200" y="3552825"/>
          <p14:tracePt t="181673" x="4902200" y="3578225"/>
          <p14:tracePt t="181692" x="4894263" y="3594100"/>
          <p14:tracePt t="181697" x="4884738" y="3594100"/>
          <p14:tracePt t="181705" x="4876800" y="3603625"/>
          <p14:tracePt t="181713" x="4859338" y="3611563"/>
          <p14:tracePt t="181721" x="4818063" y="3629025"/>
          <p14:tracePt t="181729" x="4791075" y="3636963"/>
          <p14:tracePt t="181737" x="4757738" y="3646488"/>
          <p14:tracePt t="181745" x="4681538" y="3662363"/>
          <p14:tracePt t="181753" x="4579938" y="3679825"/>
          <p14:tracePt t="181760" x="4468813" y="3697288"/>
          <p14:tracePt t="181769" x="4332288" y="3730625"/>
          <p14:tracePt t="181777" x="4205288" y="3748088"/>
          <p14:tracePt t="181785" x="4086225" y="3756025"/>
          <p14:tracePt t="181793" x="3959225" y="3763963"/>
          <p14:tracePt t="181801" x="3822700" y="3763963"/>
          <p14:tracePt t="181810" x="3695700" y="3763963"/>
          <p14:tracePt t="181817" x="3576638" y="3756025"/>
          <p14:tracePt t="181826" x="3449638" y="3748088"/>
          <p14:tracePt t="181837" x="3322638" y="3748088"/>
          <p14:tracePt t="181845" x="3211513" y="3748088"/>
          <p14:tracePt t="181853" x="3135313" y="3748088"/>
          <p14:tracePt t="181860" x="3074988" y="3748088"/>
          <p14:tracePt t="181869" x="3008313" y="3748088"/>
          <p14:tracePt t="181877" x="2965450" y="3748088"/>
          <p14:tracePt t="181893" x="2889250" y="3748088"/>
          <p14:tracePt t="181901" x="2863850" y="3748088"/>
          <p14:tracePt t="181910" x="2854325" y="3748088"/>
          <p14:tracePt t="181917" x="2838450" y="3756025"/>
          <p14:tracePt t="181926" x="2803525" y="3756025"/>
          <p14:tracePt t="181933" x="2770188" y="3756025"/>
          <p14:tracePt t="181943" x="2744788" y="3756025"/>
          <p14:tracePt t="181949" x="2719388" y="3756025"/>
          <p14:tracePt t="181958" x="2676525" y="3756025"/>
          <p14:tracePt t="181965" x="2625725" y="3756025"/>
          <p14:tracePt t="181975" x="2616200" y="3756025"/>
          <p14:tracePt t="181981" x="2590800" y="3738563"/>
          <p14:tracePt t="181992" x="2582863" y="3730625"/>
          <p14:tracePt t="181997" x="2574925" y="3730625"/>
          <p14:tracePt t="182013" x="2565400" y="3722688"/>
          <p14:tracePt t="182047" x="2557463" y="3713163"/>
          <p14:tracePt t="182172" x="2549525" y="3713163"/>
          <p14:tracePt t="182237" x="2557463" y="3713163"/>
          <p14:tracePt t="182253" x="2565400" y="3713163"/>
          <p14:tracePt t="182261" x="2582863" y="3713163"/>
          <p14:tracePt t="182270" x="2600325" y="3713163"/>
          <p14:tracePt t="182277" x="2633663" y="3722688"/>
          <p14:tracePt t="182285" x="2684463" y="3738563"/>
          <p14:tracePt t="182294" x="2752725" y="3756025"/>
          <p14:tracePt t="182301" x="2828925" y="3763963"/>
          <p14:tracePt t="182311" x="2955925" y="3773488"/>
          <p14:tracePt t="182317" x="3127375" y="3773488"/>
          <p14:tracePt t="182326" x="3338513" y="3773488"/>
          <p14:tracePt t="182333" x="3568700" y="3773488"/>
          <p14:tracePt t="182343" x="3822700" y="3773488"/>
          <p14:tracePt t="182349" x="4078288" y="3790950"/>
          <p14:tracePt t="182359" x="4316413" y="3806825"/>
          <p14:tracePt t="182365" x="4554538" y="3806825"/>
          <p14:tracePt t="182375" x="4714875" y="3806825"/>
          <p14:tracePt t="182381" x="4884738" y="3798888"/>
          <p14:tracePt t="182391" x="5038725" y="3781425"/>
          <p14:tracePt t="182397" x="5183188" y="3763963"/>
          <p14:tracePt t="182406" x="5292725" y="3756025"/>
          <p14:tracePt t="182413" x="5394325" y="3738563"/>
          <p14:tracePt t="182421" x="5487988" y="3713163"/>
          <p14:tracePt t="182428" x="5548313" y="3697288"/>
          <p14:tracePt t="182437" x="5599113" y="3687763"/>
          <p14:tracePt t="182445" x="5632450" y="3687763"/>
          <p14:tracePt t="182453" x="5667375" y="3687763"/>
          <p14:tracePt t="182461" x="5692775" y="3687763"/>
          <p14:tracePt t="182469" x="5708650" y="3687763"/>
          <p14:tracePt t="182477" x="5726113" y="3687763"/>
          <p14:tracePt t="182484" x="5761038" y="3705225"/>
          <p14:tracePt t="182494" x="5786438" y="3730625"/>
          <p14:tracePt t="182501" x="5794375" y="3738563"/>
          <p14:tracePt t="182510" x="5811838" y="3756025"/>
          <p14:tracePt t="182517" x="5819775" y="3773488"/>
          <p14:tracePt t="182527" x="5837238" y="3790950"/>
          <p14:tracePt t="182533" x="5853113" y="3806825"/>
          <p14:tracePt t="182543" x="5862638" y="3824288"/>
          <p14:tracePt t="182549" x="5870575" y="3832225"/>
          <p14:tracePt t="182558" x="5880100" y="3841750"/>
          <p14:tracePt t="182565" x="5888038" y="3849688"/>
          <p14:tracePt t="182575" x="5888038" y="3857625"/>
          <p14:tracePt t="182581" x="5888038" y="3867150"/>
          <p14:tracePt t="182592" x="5905500" y="3875088"/>
          <p14:tracePt t="182597" x="5905500" y="3883025"/>
          <p14:tracePt t="182621" x="5913438" y="3883025"/>
          <p14:tracePt t="182653" x="5921375" y="3892550"/>
          <p14:tracePt t="182782" x="5921375" y="3908425"/>
          <p14:tracePt t="182791" x="5921375" y="3925888"/>
          <p14:tracePt t="182798" x="5921375" y="3943350"/>
          <p14:tracePt t="182809" x="5921375" y="3951288"/>
          <p14:tracePt t="182814" x="5921375" y="3960813"/>
          <p14:tracePt t="182824" x="5921375" y="3968750"/>
          <p14:tracePt t="182832" x="5921375" y="3976688"/>
          <p14:tracePt t="182838" x="5921375" y="3986213"/>
          <p14:tracePt t="182846" x="5921375" y="3994150"/>
          <p14:tracePt t="182855" x="5921375" y="4002088"/>
          <p14:tracePt t="182863" x="5921375" y="4011613"/>
          <p14:tracePt t="183166" x="5913438" y="4011613"/>
          <p14:tracePt t="183183" x="5880100" y="4011613"/>
          <p14:tracePt t="183191" x="5870575" y="4019550"/>
          <p14:tracePt t="183244" x="5845175" y="4011613"/>
          <p14:tracePt t="183252" x="5837238" y="4011613"/>
          <p14:tracePt t="183260" x="5819775" y="4011613"/>
          <p14:tracePt t="183268" x="5811838" y="4002088"/>
          <p14:tracePt t="183276" x="5794375" y="4002088"/>
          <p14:tracePt t="183285" x="5786438" y="3994150"/>
          <p14:tracePt t="183309" x="5776913" y="3994150"/>
          <p14:tracePt t="183357" x="5768975" y="3994150"/>
          <p14:tracePt t="183366" x="5761038" y="3986213"/>
          <p14:tracePt t="183376" x="5751513" y="3986213"/>
          <p14:tracePt t="183391" x="5735638" y="3968750"/>
          <p14:tracePt t="183407" x="5718175" y="3951288"/>
          <p14:tracePt t="183414" x="5708650" y="3943350"/>
          <p14:tracePt t="183422" x="5700713" y="3917950"/>
          <p14:tracePt t="183430" x="5692775" y="3892550"/>
          <p14:tracePt t="183438" x="5683250" y="3867150"/>
          <p14:tracePt t="183446" x="5675313" y="3832225"/>
          <p14:tracePt t="183453" x="5675313" y="3824288"/>
          <p14:tracePt t="183463" x="5675313" y="3806825"/>
          <p14:tracePt t="183469" x="5667375" y="3781425"/>
          <p14:tracePt t="183478" x="5657850" y="3756025"/>
          <p14:tracePt t="183486" x="5657850" y="3748088"/>
          <p14:tracePt t="183495" x="5657850" y="3738563"/>
          <p14:tracePt t="183501" x="5649913" y="3722688"/>
          <p14:tracePt t="183518" x="5649913" y="3713163"/>
          <p14:tracePt t="183527" x="5649913" y="3697288"/>
          <p14:tracePt t="183533" x="5657850" y="3687763"/>
          <p14:tracePt t="183558" x="5667375" y="3679825"/>
          <p14:tracePt t="183959" x="5675313" y="3662363"/>
          <p14:tracePt t="183966" x="5675313" y="3629025"/>
          <p14:tracePt t="183977" x="5675313" y="3603625"/>
          <p14:tracePt t="183980" x="5683250" y="3586163"/>
          <p14:tracePt t="183990" x="5692775" y="3560763"/>
          <p14:tracePt t="183997" x="5708650" y="3527425"/>
          <p14:tracePt t="184005" x="5735638" y="3475038"/>
          <p14:tracePt t="184013" x="5761038" y="3433763"/>
          <p14:tracePt t="184021" x="5776913" y="3408363"/>
          <p14:tracePt t="184030" x="5786438" y="3373438"/>
          <p14:tracePt t="184037" x="5786438" y="3365500"/>
          <p14:tracePt t="184045" x="5802313" y="3340100"/>
          <p14:tracePt t="184053" x="5811838" y="3330575"/>
          <p14:tracePt t="184061" x="5811838" y="3297238"/>
          <p14:tracePt t="184069" x="5827713" y="3271838"/>
          <p14:tracePt t="184077" x="5837238" y="3254375"/>
          <p14:tracePt t="184085" x="5853113" y="3238500"/>
          <p14:tracePt t="184093" x="5862638" y="3211513"/>
          <p14:tracePt t="184101" x="5888038" y="3186113"/>
          <p14:tracePt t="184110" x="5895975" y="3178175"/>
          <p14:tracePt t="184117" x="5930900" y="3144838"/>
          <p14:tracePt t="184126" x="5956300" y="3144838"/>
          <p14:tracePt t="184133" x="5981700" y="3144838"/>
          <p14:tracePt t="184142" x="5997575" y="3127375"/>
          <p14:tracePt t="184149" x="6040438" y="3119438"/>
          <p14:tracePt t="184159" x="6100763" y="3119438"/>
          <p14:tracePt t="184165" x="6167438" y="3109913"/>
          <p14:tracePt t="184174" x="6235700" y="3109913"/>
          <p14:tracePt t="184181" x="6296025" y="3119438"/>
          <p14:tracePt t="184191" x="6346825" y="3135313"/>
          <p14:tracePt t="184197" x="6354763" y="3152775"/>
          <p14:tracePt t="184208" x="6364288" y="3160713"/>
          <p14:tracePt t="184214" x="6372225" y="3170238"/>
          <p14:tracePt t="184221" x="6372225" y="3186113"/>
          <p14:tracePt t="184237" x="6372225" y="3195638"/>
          <p14:tracePt t="184308" x="6372225" y="3203575"/>
          <p14:tracePt t="184332" x="6354763" y="3203575"/>
          <p14:tracePt t="184341" x="6346825" y="3203575"/>
          <p14:tracePt t="184348" x="6321425" y="3203575"/>
          <p14:tracePt t="184358" x="6286500" y="3203575"/>
          <p14:tracePt t="184365" x="6270625" y="3203575"/>
          <p14:tracePt t="184374" x="6235700" y="3195638"/>
          <p14:tracePt t="184380" x="6219825" y="3195638"/>
          <p14:tracePt t="184391" x="6210300" y="3186113"/>
          <p14:tracePt t="184397" x="6202363" y="3186113"/>
          <p14:tracePt t="184408" x="6202363" y="3178175"/>
          <p14:tracePt t="184422" x="6194425" y="3178175"/>
          <p14:tracePt t="184437" x="6184900" y="3178175"/>
          <p14:tracePt t="184461" x="6176963" y="3170238"/>
          <p14:tracePt t="184486" x="6167438" y="3170238"/>
          <p14:tracePt t="184501" x="6167438" y="3160713"/>
          <p14:tracePt t="184510" x="6151563" y="3152775"/>
          <p14:tracePt t="184518" x="6142038" y="3144838"/>
          <p14:tracePt t="184527" x="6126163" y="3135313"/>
          <p14:tracePt t="184534" x="6126163" y="3127375"/>
          <p14:tracePt t="184543" x="6116638" y="3101975"/>
          <p14:tracePt t="184559" x="6116638" y="3076575"/>
          <p14:tracePt t="184566" x="6108700" y="3067050"/>
          <p14:tracePt t="184576" x="6108700" y="3051175"/>
          <p14:tracePt t="184582" x="6108700" y="3016250"/>
          <p14:tracePt t="184593" x="6108700" y="2990850"/>
          <p14:tracePt t="184597" x="6108700" y="2965450"/>
          <p14:tracePt t="184608" x="6108700" y="2957513"/>
          <p14:tracePt t="184614" x="6108700" y="2949575"/>
          <p14:tracePt t="184622" x="6108700" y="2932113"/>
          <p14:tracePt t="184629" x="6108700" y="2922588"/>
          <p14:tracePt t="184638" x="6126163" y="2906713"/>
          <p14:tracePt t="184645" x="6134100" y="2897188"/>
          <p14:tracePt t="184653" x="6142038" y="2881313"/>
          <p14:tracePt t="184661" x="6151563" y="2871788"/>
          <p14:tracePt t="184670" x="6167438" y="2855913"/>
          <p14:tracePt t="184677" x="6176963" y="2846388"/>
          <p14:tracePt t="184685" x="6184900" y="2838450"/>
          <p14:tracePt t="184695" x="6194425" y="2820988"/>
          <p14:tracePt t="184701" x="6210300" y="2805113"/>
          <p14:tracePt t="184710" x="6210300" y="2795588"/>
          <p14:tracePt t="184717" x="6227763" y="2770188"/>
          <p14:tracePt t="184728" x="6235700" y="2752725"/>
          <p14:tracePt t="184734" x="6245225" y="2744788"/>
          <p14:tracePt t="184744" x="6245225" y="2736850"/>
          <p14:tracePt t="184790" x="6245225" y="2752725"/>
          <p14:tracePt t="184798" x="6253163" y="2778125"/>
          <p14:tracePt t="184807" x="6253163" y="2813050"/>
          <p14:tracePt t="184814" x="6253163" y="2830513"/>
          <p14:tracePt t="184822" x="6261100" y="2863850"/>
          <p14:tracePt t="184830" x="6261100" y="2897188"/>
          <p14:tracePt t="184837" x="6278563" y="2957513"/>
          <p14:tracePt t="184845" x="6286500" y="3016250"/>
          <p14:tracePt t="184853" x="6303963" y="3094038"/>
          <p14:tracePt t="184861" x="6321425" y="3152775"/>
          <p14:tracePt t="184869" x="6338888" y="3221038"/>
          <p14:tracePt t="184877" x="6354763" y="3279775"/>
          <p14:tracePt t="184894" x="6380163" y="3322638"/>
          <p14:tracePt t="184953" x="6380163" y="3305175"/>
          <p14:tracePt t="184961" x="6380163" y="3271838"/>
          <p14:tracePt t="184970" x="6380163" y="3254375"/>
          <p14:tracePt t="184978" x="6380163" y="3228975"/>
          <p14:tracePt t="184986" x="6380163" y="3203575"/>
          <p14:tracePt t="184994" x="6380163" y="3186113"/>
          <p14:tracePt t="185001" x="6380163" y="3160713"/>
          <p14:tracePt t="185012" x="6380163" y="3119438"/>
          <p14:tracePt t="185018" x="6364288" y="3067050"/>
          <p14:tracePt t="185027" x="6346825" y="3008313"/>
          <p14:tracePt t="185037" x="6329363" y="2940050"/>
          <p14:tracePt t="185047" x="6311900" y="2881313"/>
          <p14:tracePt t="185048" x="6303963" y="2805113"/>
          <p14:tracePt t="185060" x="6286500" y="2736850"/>
          <p14:tracePt t="185065" x="6278563" y="2668588"/>
          <p14:tracePt t="185075" x="6270625" y="2600325"/>
          <p14:tracePt t="185081" x="6261100" y="2549525"/>
          <p14:tracePt t="185091" x="6253163" y="2516188"/>
          <p14:tracePt t="185097" x="6253163" y="2506663"/>
          <p14:tracePt t="185108" x="6253163" y="2481263"/>
          <p14:tracePt t="185113" x="6245225" y="2473325"/>
          <p14:tracePt t="185121" x="6227763" y="2447925"/>
          <p14:tracePt t="185129" x="6227763" y="2438400"/>
          <p14:tracePt t="185137" x="6227763" y="2430463"/>
          <p14:tracePt t="185145" x="6227763" y="2422525"/>
          <p14:tracePt t="185211" x="6227763" y="2413000"/>
          <p14:tracePt t="185243" x="6235700" y="2405063"/>
          <p14:tracePt t="185250" x="6253163" y="2405063"/>
          <p14:tracePt t="185260" x="6261100" y="2397125"/>
          <p14:tracePt t="185266" x="6278563" y="2397125"/>
          <p14:tracePt t="185275" x="6303963" y="2397125"/>
          <p14:tracePt t="185281" x="6338888" y="2397125"/>
          <p14:tracePt t="185292" x="6372225" y="2397125"/>
          <p14:tracePt t="185297" x="6389688" y="2397125"/>
          <p14:tracePt t="185309" x="6415088" y="2397125"/>
          <p14:tracePt t="185313" x="6440488" y="2405063"/>
          <p14:tracePt t="185322" x="6465888" y="2422525"/>
          <p14:tracePt t="185329" x="6499225" y="2438400"/>
          <p14:tracePt t="185337" x="6508750" y="2447925"/>
          <p14:tracePt t="185345" x="6516688" y="2455863"/>
          <p14:tracePt t="185353" x="6524625" y="2463800"/>
          <p14:tracePt t="185481" x="6524625" y="2473325"/>
          <p14:tracePt t="185489" x="6524625" y="2481263"/>
          <p14:tracePt t="185497" x="6524625" y="2498725"/>
          <p14:tracePt t="185505" x="6524625" y="2516188"/>
          <p14:tracePt t="185513" x="6516688" y="2541588"/>
          <p14:tracePt t="185521" x="6508750" y="2574925"/>
          <p14:tracePt t="185529" x="6508750" y="2600325"/>
          <p14:tracePt t="185537" x="6508750" y="2625725"/>
          <p14:tracePt t="185545" x="6499225" y="2651125"/>
          <p14:tracePt t="185553" x="6499225" y="2676525"/>
          <p14:tracePt t="185561" x="6499225" y="2701925"/>
          <p14:tracePt t="185569" x="6499225" y="2727325"/>
          <p14:tracePt t="185577" x="6499225" y="2762250"/>
          <p14:tracePt t="185585" x="6499225" y="2778125"/>
          <p14:tracePt t="185593" x="6499225" y="2805113"/>
          <p14:tracePt t="185602" x="6499225" y="2820988"/>
          <p14:tracePt t="185609" x="6499225" y="2830513"/>
          <p14:tracePt t="185617" x="6499225" y="2838450"/>
          <p14:tracePt t="185642" x="6499225" y="2846388"/>
          <p14:tracePt t="185706" x="6491288" y="2855913"/>
          <p14:tracePt t="185738" x="6483350" y="2855913"/>
          <p14:tracePt t="185746" x="6473825" y="2855913"/>
          <p14:tracePt t="185755" x="6465888" y="2838450"/>
          <p14:tracePt t="185764" x="6465888" y="2820988"/>
          <p14:tracePt t="185770" x="6456363" y="2787650"/>
          <p14:tracePt t="185779" x="6440488" y="2752725"/>
          <p14:tracePt t="185785" x="6415088" y="2711450"/>
          <p14:tracePt t="185794" x="6389688" y="2668588"/>
          <p14:tracePt t="185801" x="6364288" y="2608263"/>
          <p14:tracePt t="185810" x="6338888" y="2557463"/>
          <p14:tracePt t="185827" x="6311900" y="2541588"/>
          <p14:tracePt t="185833" x="6303963" y="2541588"/>
          <p14:tracePt t="185844" x="6296025" y="2541588"/>
          <p14:tracePt t="185859" x="6278563" y="2541588"/>
          <p14:tracePt t="185866" x="6261100" y="2557463"/>
          <p14:tracePt t="185875" x="6261100" y="2582863"/>
          <p14:tracePt t="185881" x="6261100" y="2600325"/>
          <p14:tracePt t="185893" x="6245225" y="2633663"/>
          <p14:tracePt t="185897" x="6245225" y="2651125"/>
          <p14:tracePt t="185908" x="6235700" y="2668588"/>
          <p14:tracePt t="185913" x="6235700" y="2686050"/>
          <p14:tracePt t="185922" x="6235700" y="2711450"/>
          <p14:tracePt t="185929" x="6235700" y="2727325"/>
          <p14:tracePt t="185937" x="6235700" y="2736850"/>
          <p14:tracePt t="185945" x="6235700" y="2752725"/>
          <p14:tracePt t="185954" x="6227763" y="2762250"/>
          <p14:tracePt t="185961" x="6227763" y="2787650"/>
          <p14:tracePt t="185969" x="6227763" y="2813050"/>
          <p14:tracePt t="185977" x="6227763" y="2830513"/>
          <p14:tracePt t="185985" x="6227763" y="2846388"/>
          <p14:tracePt t="185993" x="6227763" y="2881313"/>
          <p14:tracePt t="186001" x="6227763" y="2897188"/>
          <p14:tracePt t="186009" x="6235700" y="2922588"/>
          <p14:tracePt t="186017" x="6245225" y="2940050"/>
          <p14:tracePt t="186036" x="6245225" y="2949575"/>
          <p14:tracePt t="186043" x="6253163" y="2965450"/>
          <p14:tracePt t="186048" x="6253163" y="2974975"/>
          <p14:tracePt t="186058" x="6253163" y="2990850"/>
          <p14:tracePt t="186065" x="6253163" y="3000375"/>
          <p14:tracePt t="186074" x="6253163" y="3025775"/>
          <p14:tracePt t="186080" x="6245225" y="3041650"/>
          <p14:tracePt t="186090" x="6245225" y="3051175"/>
          <p14:tracePt t="186097" x="6227763" y="3084513"/>
          <p14:tracePt t="186107" x="6227763" y="3109913"/>
          <p14:tracePt t="186113" x="6202363" y="3127375"/>
          <p14:tracePt t="186121" x="6202363" y="3135313"/>
          <p14:tracePt t="186129" x="6176963" y="3160713"/>
          <p14:tracePt t="186137" x="6176963" y="3170238"/>
          <p14:tracePt t="186145" x="6167438" y="3178175"/>
          <p14:tracePt t="186153" x="6159500" y="3195638"/>
          <p14:tracePt t="186161" x="6142038" y="3203575"/>
          <p14:tracePt t="186169" x="6126163" y="3221038"/>
          <p14:tracePt t="186177" x="6116638" y="3221038"/>
          <p14:tracePt t="186209" x="6108700" y="3221038"/>
          <p14:tracePt t="186234" x="6091238" y="3221038"/>
          <p14:tracePt t="186250" x="6083300" y="3221038"/>
          <p14:tracePt t="186259" x="6075363" y="3211513"/>
          <p14:tracePt t="186265" x="6065838" y="3203575"/>
          <p14:tracePt t="186275" x="6065838" y="3195638"/>
          <p14:tracePt t="186281" x="6065838" y="3186113"/>
          <p14:tracePt t="186290" x="6065838" y="3152775"/>
          <p14:tracePt t="186297" x="6065838" y="3127375"/>
          <p14:tracePt t="186307" x="6065838" y="3101975"/>
          <p14:tracePt t="186313" x="6049963" y="3067050"/>
          <p14:tracePt t="186321" x="6032500" y="3033713"/>
          <p14:tracePt t="186328" x="6015038" y="2990850"/>
          <p14:tracePt t="186337" x="6015038" y="2965450"/>
          <p14:tracePt t="186345" x="6007100" y="2949575"/>
          <p14:tracePt t="186352" x="5997575" y="2922588"/>
          <p14:tracePt t="186361" x="5989638" y="2897188"/>
          <p14:tracePt t="186369" x="5989638" y="2871788"/>
          <p14:tracePt t="186377" x="5981700" y="2846388"/>
          <p14:tracePt t="186385" x="5964238" y="2805113"/>
          <p14:tracePt t="186392" x="5964238" y="2795588"/>
          <p14:tracePt t="186401" x="5956300" y="2762250"/>
          <p14:tracePt t="186409" x="5946775" y="2736850"/>
          <p14:tracePt t="186416" x="5946775" y="2711450"/>
          <p14:tracePt t="186425" x="5938838" y="2686050"/>
          <p14:tracePt t="186433" x="5930900" y="2660650"/>
          <p14:tracePt t="186442" x="5930900" y="2651125"/>
          <p14:tracePt t="186448" x="5930900" y="2643188"/>
          <p14:tracePt t="186458" x="5930900" y="2633663"/>
          <p14:tracePt t="186464" x="5921375" y="2625725"/>
          <p14:tracePt t="186522" x="5930900" y="2617788"/>
          <p14:tracePt t="186529" x="5938838" y="2617788"/>
          <p14:tracePt t="186537" x="5956300" y="2608263"/>
          <p14:tracePt t="186545" x="5972175" y="2600325"/>
          <p14:tracePt t="186553" x="6007100" y="2592388"/>
          <p14:tracePt t="186561" x="6065838" y="2574925"/>
          <p14:tracePt t="186568" x="6142038" y="2557463"/>
          <p14:tracePt t="186577" x="6219825" y="2532063"/>
          <p14:tracePt t="186584" x="6303963" y="2506663"/>
          <p14:tracePt t="186593" x="6372225" y="2481263"/>
          <p14:tracePt t="186601" x="6448425" y="2455863"/>
          <p14:tracePt t="186608" x="6524625" y="2422525"/>
          <p14:tracePt t="186617" x="6584950" y="2397125"/>
          <p14:tracePt t="186626" x="6653213" y="2371725"/>
          <p14:tracePt t="186633" x="6694488" y="2344738"/>
          <p14:tracePt t="186642" x="6729413" y="2328863"/>
          <p14:tracePt t="186649" x="6737350" y="2311400"/>
          <p14:tracePt t="186665" x="6737350" y="2303463"/>
          <p14:tracePt t="186747" x="6737350" y="2293938"/>
          <p14:tracePt t="186771" x="6737350" y="2303463"/>
          <p14:tracePt t="186778" x="6737350" y="2336800"/>
          <p14:tracePt t="186787" x="6729413" y="2387600"/>
          <p14:tracePt t="186795" x="6729413" y="2438400"/>
          <p14:tracePt t="186803" x="6729413" y="2489200"/>
          <p14:tracePt t="186812" x="6729413" y="2557463"/>
          <p14:tracePt t="186818" x="6729413" y="2625725"/>
          <p14:tracePt t="186828" x="6729413" y="2686050"/>
          <p14:tracePt t="186834" x="6729413" y="2744788"/>
          <p14:tracePt t="186843" x="6745288" y="2795588"/>
          <p14:tracePt t="186850" x="6754813" y="2830513"/>
          <p14:tracePt t="186859" x="6762750" y="2863850"/>
          <p14:tracePt t="186866" x="6762750" y="2889250"/>
          <p14:tracePt t="186892" x="6762750" y="2897188"/>
          <p14:tracePt t="186938" x="6754813" y="2914650"/>
          <p14:tracePt t="186946" x="6754813" y="2922588"/>
          <p14:tracePt t="186954" x="6737350" y="2932113"/>
          <p14:tracePt t="186963" x="6704013" y="2949575"/>
          <p14:tracePt t="186970" x="6678613" y="2949575"/>
          <p14:tracePt t="186979" x="6626225" y="2965450"/>
          <p14:tracePt t="186986" x="6559550" y="2982913"/>
          <p14:tracePt t="186994" x="6483350" y="2990850"/>
          <p14:tracePt t="187001" x="6415088" y="3008313"/>
          <p14:tracePt t="187010" x="6380163" y="3016250"/>
          <p14:tracePt t="187017" x="6346825" y="3016250"/>
          <p14:tracePt t="187026" x="6329363" y="3025775"/>
          <p14:tracePt t="187051" x="6329363" y="3033713"/>
          <p14:tracePt t="187097" x="6321425" y="3041650"/>
          <p14:tracePt t="187106" x="6311900" y="3051175"/>
          <p14:tracePt t="187114" x="6303963" y="3067050"/>
          <p14:tracePt t="187124" x="6286500" y="3084513"/>
          <p14:tracePt t="187129" x="6270625" y="3119438"/>
          <p14:tracePt t="187138" x="6235700" y="3160713"/>
          <p14:tracePt t="187145" x="6227763" y="3186113"/>
          <p14:tracePt t="187154" x="6227763" y="3211513"/>
          <p14:tracePt t="187161" x="6219825" y="3228975"/>
          <p14:tracePt t="187170" x="6219825" y="3246438"/>
          <p14:tracePt t="187178" x="6210300" y="3279775"/>
          <p14:tracePt t="187195" x="6210300" y="3289300"/>
          <p14:tracePt t="187226" x="6202363" y="3297238"/>
          <p14:tracePt t="187234" x="6194425" y="3305175"/>
          <p14:tracePt t="187250" x="6176963" y="3305175"/>
          <p14:tracePt t="187259" x="6159500" y="3305175"/>
          <p14:tracePt t="187266" x="6142038" y="3305175"/>
          <p14:tracePt t="187276" x="6116638" y="3305175"/>
          <p14:tracePt t="187281" x="6075363" y="3314700"/>
          <p14:tracePt t="187293" x="5989638" y="3322638"/>
          <p14:tracePt t="187297" x="5921375" y="3330575"/>
          <p14:tracePt t="187309" x="5880100" y="3340100"/>
          <p14:tracePt t="187313" x="5819775" y="3340100"/>
          <p14:tracePt t="187325" x="5776913" y="3340100"/>
          <p14:tracePt t="187329" x="5735638" y="3340100"/>
          <p14:tracePt t="187338" x="5708650" y="3340100"/>
          <p14:tracePt t="187515" x="5708650" y="3348038"/>
          <p14:tracePt t="187530" x="5718175" y="3348038"/>
          <p14:tracePt t="187544" x="5735638" y="3365500"/>
          <p14:tracePt t="187552" x="5751513" y="3373438"/>
          <p14:tracePt t="187560" x="5761038" y="3382963"/>
          <p14:tracePt t="187568" x="5768975" y="3382963"/>
          <p14:tracePt t="187576" x="5776913" y="3382963"/>
          <p14:tracePt t="187584" x="5786438" y="3382963"/>
          <p14:tracePt t="187592" x="5794375" y="3382963"/>
          <p14:tracePt t="187601" x="5819775" y="3382963"/>
          <p14:tracePt t="187608" x="5827713" y="3382963"/>
          <p14:tracePt t="187625" x="5845175" y="3382963"/>
          <p14:tracePt t="187641" x="5853113" y="3382963"/>
          <p14:tracePt t="187665" x="5870575" y="3382963"/>
          <p14:tracePt t="187674" x="5888038" y="3390900"/>
          <p14:tracePt t="187681" x="5888038" y="3398838"/>
          <p14:tracePt t="187691" x="5905500" y="3398838"/>
          <p14:tracePt t="187696" x="5921375" y="3408363"/>
          <p14:tracePt t="187706" x="5930900" y="3408363"/>
          <p14:tracePt t="187713" x="5938838" y="3408363"/>
          <p14:tracePt t="188095" x="5921375" y="3408363"/>
          <p14:tracePt t="188102" x="5905500" y="3408363"/>
          <p14:tracePt t="188111" x="5880100" y="3408363"/>
          <p14:tracePt t="188119" x="5837238" y="3408363"/>
          <p14:tracePt t="188128" x="5802313" y="3408363"/>
          <p14:tracePt t="188134" x="5794375" y="3408363"/>
          <p14:tracePt t="188159" x="5776913" y="3408363"/>
          <p14:tracePt t="188175" x="5768975" y="3408363"/>
          <p14:tracePt t="188181" x="5761038" y="3408363"/>
          <p14:tracePt t="188197" x="5743575" y="3408363"/>
          <p14:tracePt t="188208" x="5735638" y="3408363"/>
          <p14:tracePt t="188213" x="5726113" y="3408363"/>
          <p14:tracePt t="188223" x="5708650" y="3408363"/>
          <p14:tracePt t="188229" x="5683250" y="3408363"/>
          <p14:tracePt t="188237" x="5675313" y="3408363"/>
          <p14:tracePt t="188245" x="5657850" y="3408363"/>
          <p14:tracePt t="188253" x="5649913" y="3408363"/>
          <p14:tracePt t="188269" x="5641975" y="3390900"/>
          <p14:tracePt t="188285" x="5641975" y="3365500"/>
          <p14:tracePt t="188293" x="5641975" y="3330575"/>
          <p14:tracePt t="188301" x="5641975" y="3314700"/>
          <p14:tracePt t="188309" x="5641975" y="3289300"/>
          <p14:tracePt t="188317" x="5657850" y="3254375"/>
          <p14:tracePt t="188325" x="5667375" y="3228975"/>
          <p14:tracePt t="188333" x="5692775" y="3195638"/>
          <p14:tracePt t="188342" x="5708650" y="3178175"/>
          <p14:tracePt t="188349" x="5726113" y="3160713"/>
          <p14:tracePt t="188359" x="5751513" y="3127375"/>
          <p14:tracePt t="188365" x="5761038" y="3127375"/>
          <p14:tracePt t="188374" x="5776913" y="3127375"/>
          <p14:tracePt t="188381" x="5786438" y="3127375"/>
          <p14:tracePt t="188391" x="5794375" y="3127375"/>
          <p14:tracePt t="188397" x="5811838" y="3160713"/>
          <p14:tracePt t="188407" x="5811838" y="3186113"/>
          <p14:tracePt t="188413" x="5811838" y="3221038"/>
          <p14:tracePt t="188423" x="5827713" y="3263900"/>
          <p14:tracePt t="188429" x="5845175" y="3322638"/>
          <p14:tracePt t="188438" x="5862638" y="3382963"/>
          <p14:tracePt t="188445" x="5880100" y="3441700"/>
          <p14:tracePt t="188453" x="5895975" y="3492500"/>
          <p14:tracePt t="188461" x="5905500" y="3560763"/>
          <p14:tracePt t="188469" x="5905500" y="3611563"/>
          <p14:tracePt t="188477" x="5905500" y="3654425"/>
          <p14:tracePt t="188485" x="5895975" y="3697288"/>
          <p14:tracePt t="188493" x="5880100" y="3722688"/>
          <p14:tracePt t="188501" x="5853113" y="3756025"/>
          <p14:tracePt t="188509" x="5837238" y="3781425"/>
          <p14:tracePt t="188517" x="5802313" y="3816350"/>
          <p14:tracePt t="188526" x="5768975" y="3841750"/>
          <p14:tracePt t="188533" x="5761038" y="3857625"/>
          <p14:tracePt t="188543" x="5726113" y="3867150"/>
          <p14:tracePt t="188549" x="5708650" y="3867150"/>
          <p14:tracePt t="188559" x="5692775" y="3867150"/>
          <p14:tracePt t="188565" x="5692775" y="3875088"/>
          <p14:tracePt t="188606" x="5675313" y="3875088"/>
          <p14:tracePt t="188613" x="5667375" y="3857625"/>
          <p14:tracePt t="188621" x="5657850" y="3857625"/>
          <p14:tracePt t="188685" x="5657850" y="3849688"/>
          <p14:tracePt t="188693" x="5667375" y="3849688"/>
          <p14:tracePt t="188701" x="5675313" y="3849688"/>
          <p14:tracePt t="188709" x="5692775" y="3849688"/>
          <p14:tracePt t="188716" x="5708650" y="3849688"/>
          <p14:tracePt t="188725" x="5718175" y="3857625"/>
          <p14:tracePt t="188781" x="5726113" y="3841750"/>
          <p14:tracePt t="188798" x="5735638" y="3824288"/>
          <p14:tracePt t="188806" x="5735638" y="3798888"/>
          <p14:tracePt t="188814" x="5743575" y="3763963"/>
          <p14:tracePt t="188822" x="5743575" y="3738563"/>
          <p14:tracePt t="188830" x="5743575" y="3713163"/>
          <p14:tracePt t="188838" x="5751513" y="3687763"/>
          <p14:tracePt t="188845" x="5751513" y="3654425"/>
          <p14:tracePt t="188854" x="5768975" y="3611563"/>
          <p14:tracePt t="188861" x="5786438" y="3568700"/>
          <p14:tracePt t="188870" x="5802313" y="3527425"/>
          <p14:tracePt t="188892" x="5845175" y="3441700"/>
          <p14:tracePt t="188894" x="5870575" y="3408363"/>
          <p14:tracePt t="188902" x="5888038" y="3390900"/>
          <p14:tracePt t="188910" x="5895975" y="3382963"/>
          <p14:tracePt t="188918" x="5895975" y="3373438"/>
          <p14:tracePt t="188933" x="5905500" y="3365500"/>
          <p14:tracePt t="188990" x="5913438" y="3365500"/>
          <p14:tracePt t="189042" x="5921375" y="3365500"/>
          <p14:tracePt t="189051" x="5930900" y="3365500"/>
          <p14:tracePt t="189062" x="5946775" y="3365500"/>
          <p14:tracePt t="189069" x="5956300" y="3365500"/>
          <p14:tracePt t="189076" x="5972175" y="3365500"/>
          <p14:tracePt t="189092" x="5981700" y="3365500"/>
          <p14:tracePt t="189101" x="5997575" y="3365500"/>
          <p14:tracePt t="189117" x="6007100" y="3365500"/>
          <p14:tracePt t="189149" x="6015038" y="3365500"/>
          <p14:tracePt t="189157" x="6024563" y="3365500"/>
          <p14:tracePt t="189165" x="6032500" y="3365500"/>
          <p14:tracePt t="189175" x="6049963" y="3365500"/>
          <p14:tracePt t="189181" x="6057900" y="3348038"/>
          <p14:tracePt t="189191" x="6075363" y="3330575"/>
          <p14:tracePt t="189197" x="6075363" y="3322638"/>
          <p14:tracePt t="189207" x="6083300" y="3322638"/>
          <p14:tracePt t="189213" x="6083300" y="3305175"/>
          <p14:tracePt t="189229" x="6083300" y="3297238"/>
          <p14:tracePt t="189237" x="6091238" y="3271838"/>
          <p14:tracePt t="189245" x="6091238" y="3254375"/>
          <p14:tracePt t="189253" x="6108700" y="3246438"/>
          <p14:tracePt t="189261" x="6108700" y="3228975"/>
          <p14:tracePt t="189270" x="6108700" y="3211513"/>
          <p14:tracePt t="189277" x="6108700" y="3186113"/>
          <p14:tracePt t="189285" x="6108700" y="3178175"/>
          <p14:tracePt t="189293" x="6108700" y="3152775"/>
          <p14:tracePt t="189301" x="6108700" y="3135313"/>
          <p14:tracePt t="189309" x="6108700" y="3101975"/>
          <p14:tracePt t="189317" x="6116638" y="3067050"/>
          <p14:tracePt t="189325" x="6126163" y="3033713"/>
          <p14:tracePt t="189333" x="6134100" y="2990850"/>
          <p14:tracePt t="189343" x="6142038" y="2957513"/>
          <p14:tracePt t="189349" x="6151563" y="2922588"/>
          <p14:tracePt t="189360" x="6159500" y="2889250"/>
          <p14:tracePt t="189365" x="6159500" y="2863850"/>
          <p14:tracePt t="189375" x="6176963" y="2838450"/>
          <p14:tracePt t="189381" x="6194425" y="2813050"/>
          <p14:tracePt t="189391" x="6194425" y="2805113"/>
          <p14:tracePt t="189397" x="6202363" y="2778125"/>
          <p14:tracePt t="189408" x="6210300" y="2770188"/>
          <p14:tracePt t="189413" x="6210300" y="2762250"/>
          <p14:tracePt t="189424" x="6219825" y="2752725"/>
          <p14:tracePt t="189430" x="6227763" y="2744788"/>
          <p14:tracePt t="189437" x="6227763" y="2736850"/>
          <p14:tracePt t="189445" x="6227763" y="2727325"/>
          <p14:tracePt t="189454" x="6235700" y="2719388"/>
          <p14:tracePt t="189461" x="6245225" y="2693988"/>
          <p14:tracePt t="189469" x="6253163" y="2686050"/>
          <p14:tracePt t="189485" x="6253163" y="2676525"/>
          <p14:tracePt t="189493" x="6253163" y="2668588"/>
          <p14:tracePt t="189566" x="6270625" y="2668588"/>
          <p14:tracePt t="189576" x="6286500" y="2668588"/>
          <p14:tracePt t="189582" x="6311900" y="2668588"/>
          <p14:tracePt t="189594" x="6329363" y="2668588"/>
          <p14:tracePt t="189598" x="6354763" y="2668588"/>
          <p14:tracePt t="189612" x="6397625" y="2668588"/>
          <p14:tracePt t="189614" x="6465888" y="2668588"/>
          <p14:tracePt t="189627" x="6542088" y="2668588"/>
          <p14:tracePt t="189630" x="6626225" y="2668588"/>
          <p14:tracePt t="189643" x="6694488" y="2668588"/>
          <p14:tracePt t="189646" x="6762750" y="2651125"/>
          <p14:tracePt t="189654" x="6823075" y="2651125"/>
          <p14:tracePt t="189670" x="6831013" y="2651125"/>
          <p14:tracePt t="189694" x="6838950" y="2643188"/>
          <p14:tracePt t="189773" x="6838950" y="2633663"/>
          <p14:tracePt t="189870" x="6831013" y="2625725"/>
          <p14:tracePt t="189903" x="6831013" y="2617788"/>
          <p14:tracePt t="189919" x="6831013" y="2600325"/>
          <p14:tracePt t="189935" x="6831013" y="2592388"/>
          <p14:tracePt t="189943" x="6831013" y="2582863"/>
          <p14:tracePt t="189950" x="6831013" y="2574925"/>
          <p14:tracePt t="189959" x="6831013" y="2566988"/>
          <p14:tracePt t="189965" x="6831013" y="2549525"/>
          <p14:tracePt t="189975" x="6831013" y="2541588"/>
          <p14:tracePt t="189981" x="6831013" y="2516188"/>
          <p14:tracePt t="189991" x="6856413" y="2506663"/>
          <p14:tracePt t="189997" x="6864350" y="2481263"/>
          <p14:tracePt t="190009" x="6873875" y="2463800"/>
          <p14:tracePt t="190013" x="6889750" y="2430463"/>
          <p14:tracePt t="190025" x="6889750" y="2413000"/>
          <p14:tracePt t="190031" x="6889750" y="2397125"/>
          <p14:tracePt t="190049" x="6907213" y="2362200"/>
          <p14:tracePt t="190060" x="6915150" y="2354263"/>
          <p14:tracePt t="190069" x="6915150" y="2336800"/>
          <p14:tracePt t="190077" x="6924675" y="2336800"/>
          <p14:tracePt t="190085" x="6932613" y="2328863"/>
          <p14:tracePt t="190108" x="6932613" y="2319338"/>
          <p14:tracePt t="190117" x="6932613" y="2311400"/>
          <p14:tracePt t="190125" x="6932613" y="2303463"/>
          <p14:tracePt t="190141" x="6942138" y="2303463"/>
          <p14:tracePt t="190175" x="6942138" y="2293938"/>
          <p14:tracePt t="190191" x="6958013" y="2293938"/>
          <p14:tracePt t="190197" x="6967538" y="2293938"/>
          <p14:tracePt t="190207" x="6975475" y="2293938"/>
          <p14:tracePt t="190213" x="7008813" y="2311400"/>
          <p14:tracePt t="190225" x="7051675" y="2328863"/>
          <p14:tracePt t="190229" x="7069138" y="2344738"/>
          <p14:tracePt t="190238" x="7102475" y="2354263"/>
          <p14:tracePt t="190245" x="7145338" y="2362200"/>
          <p14:tracePt t="190253" x="7162800" y="2362200"/>
          <p14:tracePt t="190261" x="7188200" y="2362200"/>
          <p14:tracePt t="190270" x="7239000" y="2371725"/>
          <p14:tracePt t="190277" x="7307263" y="2371725"/>
          <p14:tracePt t="190285" x="7373938" y="2371725"/>
          <p14:tracePt t="190293" x="7442200" y="2371725"/>
          <p14:tracePt t="190301" x="7451725" y="2371725"/>
          <p14:tracePt t="190309" x="7485063" y="2371725"/>
          <p14:tracePt t="190390" x="7477125" y="2371725"/>
          <p14:tracePt t="190398" x="7459663" y="2371725"/>
          <p14:tracePt t="190409" x="7442200" y="2371725"/>
          <p14:tracePt t="190415" x="7434263" y="2371725"/>
          <p14:tracePt t="190427" x="7416800" y="2371725"/>
          <p14:tracePt t="190429" x="7383463" y="2371725"/>
          <p14:tracePt t="190441" x="7323138" y="2387600"/>
          <p14:tracePt t="190446" x="7256463" y="2413000"/>
          <p14:tracePt t="190454" x="7162800" y="2463800"/>
          <p14:tracePt t="190461" x="7051675" y="2524125"/>
          <p14:tracePt t="190470" x="6942138" y="2582863"/>
          <p14:tracePt t="190477" x="6838950" y="2625725"/>
          <p14:tracePt t="190485" x="6729413" y="2701925"/>
          <p14:tracePt t="190494" x="6635750" y="2752725"/>
          <p14:tracePt t="190501" x="6534150" y="2813050"/>
          <p14:tracePt t="190511" x="6465888" y="2871788"/>
          <p14:tracePt t="190518" x="6397625" y="2922588"/>
          <p14:tracePt t="190527" x="6338888" y="2965450"/>
          <p14:tracePt t="190534" x="6296025" y="3000375"/>
          <p14:tracePt t="190543" x="6286500" y="3016250"/>
          <p14:tracePt t="190549" x="6253163" y="3033713"/>
          <p14:tracePt t="190559" x="6235700" y="3051175"/>
          <p14:tracePt t="190566" x="6227763" y="3067050"/>
          <p14:tracePt t="190576" x="6210300" y="3076575"/>
          <p14:tracePt t="190582" x="6194425" y="3094038"/>
          <p14:tracePt t="190591" x="6176963" y="3109913"/>
          <p14:tracePt t="190597" x="6167438" y="3119438"/>
          <p14:tracePt t="190609" x="6151563" y="3160713"/>
          <p14:tracePt t="190613" x="6108700" y="3203575"/>
          <p14:tracePt t="190624" x="6083300" y="3238500"/>
          <p14:tracePt t="190629" x="6049963" y="3279775"/>
          <p14:tracePt t="190638" x="6024563" y="3297238"/>
          <p14:tracePt t="190645" x="6007100" y="3330575"/>
          <p14:tracePt t="190653" x="5981700" y="3355975"/>
          <p14:tracePt t="190661" x="5956300" y="3390900"/>
          <p14:tracePt t="190669" x="5921375" y="3424238"/>
          <p14:tracePt t="190677" x="5888038" y="3449638"/>
          <p14:tracePt t="190685" x="5870575" y="3475038"/>
          <p14:tracePt t="190693" x="5837238" y="3502025"/>
          <p14:tracePt t="190701" x="5819775" y="3535363"/>
          <p14:tracePt t="190709" x="5794375" y="3560763"/>
          <p14:tracePt t="190717" x="5776913" y="3578225"/>
          <p14:tracePt t="190727" x="5761038" y="3594100"/>
          <p14:tracePt t="190733" x="5751513" y="3594100"/>
          <p14:tracePt t="190765" x="5751513" y="3603625"/>
          <p14:tracePt t="190796" x="5743575" y="3594100"/>
          <p14:tracePt t="190805" x="5735638" y="3578225"/>
          <p14:tracePt t="190812" x="5726113" y="3560763"/>
          <p14:tracePt t="190821" x="5726113" y="3543300"/>
          <p14:tracePt t="190829" x="5726113" y="3517900"/>
          <p14:tracePt t="190837" x="5726113" y="3502025"/>
          <p14:tracePt t="190845" x="5726113" y="3467100"/>
          <p14:tracePt t="190853" x="5726113" y="3441700"/>
          <p14:tracePt t="190861" x="5743575" y="3416300"/>
          <p14:tracePt t="190869" x="5768975" y="3365500"/>
          <p14:tracePt t="190877" x="5811838" y="3314700"/>
          <p14:tracePt t="190885" x="5845175" y="3263900"/>
          <p14:tracePt t="190907" x="5938838" y="3170238"/>
          <p14:tracePt t="190909" x="5972175" y="3135313"/>
          <p14:tracePt t="190917" x="5989638" y="3109913"/>
          <p14:tracePt t="190924" x="6015038" y="3094038"/>
          <p14:tracePt t="190933" x="6040438" y="3059113"/>
          <p14:tracePt t="190941" x="6057900" y="3041650"/>
          <p14:tracePt t="190958" x="6075363" y="3025775"/>
          <p14:tracePt t="190965" x="6083300" y="3016250"/>
          <p14:tracePt t="190981" x="6100763" y="3016250"/>
          <p14:tracePt t="190990" x="6108700" y="3008313"/>
          <p14:tracePt t="190997" x="6116638" y="3008313"/>
          <p14:tracePt t="191007" x="6116638" y="3000375"/>
          <p14:tracePt t="191024" x="6126163" y="3000375"/>
          <p14:tracePt t="191037" x="6142038" y="3000375"/>
          <p14:tracePt t="191045" x="6151563" y="3000375"/>
          <p14:tracePt t="191053" x="6176963" y="3016250"/>
          <p14:tracePt t="191061" x="6194425" y="3041650"/>
          <p14:tracePt t="191069" x="6219825" y="3051175"/>
          <p14:tracePt t="191077" x="6235700" y="3067050"/>
          <p14:tracePt t="191085" x="6253163" y="3076575"/>
          <p14:tracePt t="191093" x="6270625" y="3094038"/>
          <p14:tracePt t="191108" x="6286500" y="3094038"/>
          <p14:tracePt t="191113" x="6286500" y="3101975"/>
          <p14:tracePt t="191137" x="6296025" y="3109913"/>
          <p14:tracePt t="191210" x="6296025" y="3101975"/>
          <p14:tracePt t="191218" x="6296025" y="3094038"/>
          <p14:tracePt t="191227" x="6296025" y="3084513"/>
          <p14:tracePt t="191234" x="6296025" y="3076575"/>
          <p14:tracePt t="191244" x="6296025" y="3051175"/>
          <p14:tracePt t="191250" x="6296025" y="3033713"/>
          <p14:tracePt t="191259" x="6296025" y="3008313"/>
          <p14:tracePt t="191265" x="6296025" y="2982913"/>
          <p14:tracePt t="191275" x="6296025" y="2949575"/>
          <p14:tracePt t="191282" x="6296025" y="2906713"/>
          <p14:tracePt t="191292" x="6296025" y="2871788"/>
          <p14:tracePt t="191298" x="6296025" y="2838450"/>
          <p14:tracePt t="191309" x="6296025" y="2813050"/>
          <p14:tracePt t="191326" x="6296025" y="2795588"/>
          <p14:tracePt t="191329" x="6296025" y="2778125"/>
          <p14:tracePt t="191342" x="6303963" y="2744788"/>
          <p14:tracePt t="191346" x="6303963" y="2727325"/>
          <p14:tracePt t="191354" x="6303963" y="2711450"/>
          <p14:tracePt t="191361" x="6303963" y="2686050"/>
          <p14:tracePt t="191370" x="6303963" y="2668588"/>
          <p14:tracePt t="191377" x="6303963" y="2633663"/>
          <p14:tracePt t="191386" x="6303963" y="2608263"/>
          <p14:tracePt t="191393" x="6311900" y="2592388"/>
          <p14:tracePt t="191402" x="6311900" y="2582863"/>
          <p14:tracePt t="191409" x="6311900" y="2566988"/>
          <p14:tracePt t="191442" x="6311900" y="2557463"/>
          <p14:tracePt t="191450" x="6321425" y="2557463"/>
          <p14:tracePt t="191458" x="6329363" y="2549525"/>
          <p14:tracePt t="191466" x="6364288" y="2549525"/>
          <p14:tracePt t="191474" x="6405563" y="2549525"/>
          <p14:tracePt t="191481" x="6430963" y="2557463"/>
          <p14:tracePt t="191491" x="6473825" y="2574925"/>
          <p14:tracePt t="191498" x="6542088" y="2600325"/>
          <p14:tracePt t="191507" x="6600825" y="2617788"/>
          <p14:tracePt t="191513" x="6669088" y="2633663"/>
          <p14:tracePt t="191524" x="6737350" y="2651125"/>
          <p14:tracePt t="191529" x="6788150" y="2668588"/>
          <p14:tracePt t="191540" x="6797675" y="2668588"/>
          <p14:tracePt t="191545" x="6805613" y="2668588"/>
          <p14:tracePt t="191634" x="6813550" y="2668588"/>
          <p14:tracePt t="191651" x="6813550" y="2686050"/>
          <p14:tracePt t="191666" x="6823075" y="2693988"/>
          <p14:tracePt t="191683" x="6823075" y="2701925"/>
          <p14:tracePt t="191692" x="6823075" y="2727325"/>
          <p14:tracePt t="191699" x="6823075" y="2736850"/>
          <p14:tracePt t="191715" x="6823075" y="2752725"/>
          <p14:tracePt t="191730" x="6823075" y="2762250"/>
          <p14:tracePt t="191745" x="6823075" y="2770188"/>
          <p14:tracePt t="191754" x="6813550" y="2778125"/>
          <p14:tracePt t="191762" x="6805613" y="2778125"/>
          <p14:tracePt t="191770" x="6788150" y="2787650"/>
          <p14:tracePt t="191777" x="6770688" y="2787650"/>
          <p14:tracePt t="191786" x="6745288" y="2787650"/>
          <p14:tracePt t="191794" x="6729413" y="2787650"/>
          <p14:tracePt t="191801" x="6711950" y="2787650"/>
          <p14:tracePt t="191809" x="6694488" y="2787650"/>
          <p14:tracePt t="191817" x="6669088" y="2787650"/>
          <p14:tracePt t="191824" x="6643688" y="2762250"/>
          <p14:tracePt t="191833" x="6618288" y="2744788"/>
          <p14:tracePt t="191841" x="6592888" y="2727325"/>
          <p14:tracePt t="191848" x="6567488" y="2693988"/>
          <p14:tracePt t="191858" x="6542088" y="2660650"/>
          <p14:tracePt t="191864" x="6524625" y="2633663"/>
          <p14:tracePt t="191874" x="6516688" y="2582863"/>
          <p14:tracePt t="191880" x="6508750" y="2549525"/>
          <p14:tracePt t="191891" x="6499225" y="2498725"/>
          <p14:tracePt t="191896" x="6499225" y="2473325"/>
          <p14:tracePt t="191907" x="6499225" y="2438400"/>
          <p14:tracePt t="191912" x="6499225" y="2413000"/>
          <p14:tracePt t="191923" x="6516688" y="2387600"/>
          <p14:tracePt t="191929" x="6550025" y="2354263"/>
          <p14:tracePt t="191939" x="6600825" y="2319338"/>
          <p14:tracePt t="191945" x="6653213" y="2293938"/>
          <p14:tracePt t="191953" x="6711950" y="2268538"/>
          <p14:tracePt t="191961" x="6780213" y="2243138"/>
          <p14:tracePt t="191968" x="6864350" y="2227263"/>
          <p14:tracePt t="191976" x="6950075" y="2217738"/>
          <p14:tracePt t="191984" x="7043738" y="2217738"/>
          <p14:tracePt t="191992" x="7119938" y="2217738"/>
          <p14:tracePt t="192000" x="7188200" y="2217738"/>
          <p14:tracePt t="192008" x="7256463" y="2243138"/>
          <p14:tracePt t="192016" x="7307263" y="2278063"/>
          <p14:tracePt t="192026" x="7323138" y="2311400"/>
          <p14:tracePt t="192032" x="7348538" y="2371725"/>
          <p14:tracePt t="192043" x="7358063" y="2405063"/>
          <p14:tracePt t="192049" x="7366000" y="2455863"/>
          <p14:tracePt t="192059" x="7366000" y="2498725"/>
          <p14:tracePt t="192065" x="7366000" y="2532063"/>
          <p14:tracePt t="192075" x="7358063" y="2582863"/>
          <p14:tracePt t="192081" x="7340600" y="2625725"/>
          <p14:tracePt t="192091" x="7332663" y="2660650"/>
          <p14:tracePt t="192097" x="7315200" y="2686050"/>
          <p14:tracePt t="192106" x="7307263" y="2701925"/>
          <p14:tracePt t="192113" x="7289800" y="2701925"/>
          <p14:tracePt t="192122" x="7264400" y="2701925"/>
          <p14:tracePt t="192129" x="7256463" y="2711450"/>
          <p14:tracePt t="192140" x="7229475" y="2711450"/>
          <p14:tracePt t="192145" x="7213600" y="2711450"/>
          <p14:tracePt t="192153" x="7196138" y="2711450"/>
          <p14:tracePt t="192161" x="7162800" y="2711450"/>
          <p14:tracePt t="192169" x="7127875" y="2711450"/>
          <p14:tracePt t="192177" x="7119938" y="2711450"/>
          <p14:tracePt t="192185" x="7112000" y="2701925"/>
          <p14:tracePt t="192193" x="7112000" y="2693988"/>
          <p14:tracePt t="192201" x="7112000" y="2686050"/>
          <p14:tracePt t="192209" x="7102475" y="2676525"/>
          <p14:tracePt t="192225" x="7094538" y="2660650"/>
          <p14:tracePt t="192339" x="7085013" y="2660650"/>
          <p14:tracePt t="192411" x="7085013" y="2668588"/>
          <p14:tracePt t="192434" x="7085013" y="2676525"/>
          <p14:tracePt t="192515" x="7085013" y="2686050"/>
          <p14:tracePt t="192547" x="7085013" y="2701925"/>
          <p14:tracePt t="192560" x="7077075" y="2711450"/>
          <p14:tracePt t="192593" x="7059613" y="2719388"/>
          <p14:tracePt t="192601" x="7051675" y="2727325"/>
          <p14:tracePt t="192609" x="7034213" y="2727325"/>
          <p14:tracePt t="192617" x="7034213" y="2736850"/>
          <p14:tracePt t="192625" x="7018338" y="2736850"/>
          <p14:tracePt t="192633" x="6983413" y="2744788"/>
          <p14:tracePt t="192642" x="6958013" y="2752725"/>
          <p14:tracePt t="192649" x="6950075" y="2762250"/>
          <p14:tracePt t="192658" x="6942138" y="2762250"/>
          <p14:tracePt t="192665" x="6932613" y="2762250"/>
          <p14:tracePt t="192706" x="6924675" y="2762250"/>
          <p14:tracePt t="192721" x="6915150" y="2744788"/>
          <p14:tracePt t="192729" x="6907213" y="2744788"/>
          <p14:tracePt t="192738" x="6899275" y="2727325"/>
          <p14:tracePt t="192746" x="6889750" y="2719388"/>
          <p14:tracePt t="192753" x="6881813" y="2711450"/>
          <p14:tracePt t="192761" x="6873875" y="2701925"/>
          <p14:tracePt t="192835" x="6873875" y="2693988"/>
          <p14:tracePt t="192868" x="6889750" y="2693988"/>
          <p14:tracePt t="192876" x="6899275" y="2693988"/>
          <p14:tracePt t="192893" x="6942138" y="2693988"/>
          <p14:tracePt t="192899" x="6958013" y="2711450"/>
          <p14:tracePt t="192910" x="6975475" y="2727325"/>
          <p14:tracePt t="192913" x="6983413" y="2736850"/>
          <p14:tracePt t="192923" x="6983413" y="2752725"/>
          <p14:tracePt t="192929" x="6983413" y="2770188"/>
          <p14:tracePt t="192939" x="6983413" y="2787650"/>
          <p14:tracePt t="192953" x="6975475" y="2805113"/>
          <p14:tracePt t="192960" x="6975475" y="2820988"/>
          <p14:tracePt t="192968" x="6950075" y="2830513"/>
          <p14:tracePt t="192976" x="6932613" y="2838450"/>
          <p14:tracePt t="192984" x="6915150" y="2838450"/>
          <p14:tracePt t="192992" x="6899275" y="2838450"/>
          <p14:tracePt t="193000" x="6873875" y="2838450"/>
          <p14:tracePt t="193008" x="6838950" y="2838450"/>
          <p14:tracePt t="193017" x="6831013" y="2838450"/>
          <p14:tracePt t="193024" x="6788150" y="2813050"/>
          <p14:tracePt t="193033" x="6780213" y="2805113"/>
          <p14:tracePt t="193042" x="6762750" y="2787650"/>
          <p14:tracePt t="193048" x="6754813" y="2752725"/>
          <p14:tracePt t="193058" x="6745288" y="2711450"/>
          <p14:tracePt t="193065" x="6745288" y="2686050"/>
          <p14:tracePt t="193074" x="6745288" y="2660650"/>
          <p14:tracePt t="193081" x="6745288" y="2625725"/>
          <p14:tracePt t="193090" x="6754813" y="2582863"/>
          <p14:tracePt t="193097" x="6762750" y="2532063"/>
          <p14:tracePt t="193106" x="6788150" y="2489200"/>
          <p14:tracePt t="193113" x="6813550" y="2463800"/>
          <p14:tracePt t="193123" x="6831013" y="2422525"/>
          <p14:tracePt t="193129" x="6838950" y="2413000"/>
          <p14:tracePt t="193139" x="6873875" y="2413000"/>
          <p14:tracePt t="193145" x="6907213" y="2413000"/>
          <p14:tracePt t="193155" x="6924675" y="2413000"/>
          <p14:tracePt t="193161" x="6950075" y="2430463"/>
          <p14:tracePt t="193169" x="6967538" y="2473325"/>
          <p14:tracePt t="193177" x="6992938" y="2532063"/>
          <p14:tracePt t="193185" x="7026275" y="2617788"/>
          <p14:tracePt t="193193" x="7034213" y="2693988"/>
          <p14:tracePt t="193201" x="7043738" y="2752725"/>
          <p14:tracePt t="193209" x="7043738" y="2820988"/>
          <p14:tracePt t="193216" x="7043738" y="2871788"/>
          <p14:tracePt t="193225" x="7043738" y="2914650"/>
          <p14:tracePt t="193233" x="7018338" y="2957513"/>
          <p14:tracePt t="193241" x="7000875" y="2974975"/>
          <p14:tracePt t="193249" x="6975475" y="2990850"/>
          <p14:tracePt t="193258" x="6950075" y="3000375"/>
          <p14:tracePt t="193265" x="6924675" y="3000375"/>
          <p14:tracePt t="193274" x="6899275" y="2974975"/>
          <p14:tracePt t="193281" x="6856413" y="2932113"/>
          <p14:tracePt t="193291" x="6823075" y="2881313"/>
          <p14:tracePt t="193298" x="6770688" y="2820988"/>
          <p14:tracePt t="193308" x="6719888" y="2744788"/>
          <p14:tracePt t="193314" x="6686550" y="2676525"/>
          <p14:tracePt t="193326" x="6661150" y="2617788"/>
          <p14:tracePt t="193331" x="6653213" y="2557463"/>
          <p14:tracePt t="193342" x="6643688" y="2506663"/>
          <p14:tracePt t="193345" x="6643688" y="2473325"/>
          <p14:tracePt t="193356" x="6643688" y="2463800"/>
          <p14:tracePt t="193369" x="6661150" y="2455863"/>
          <p14:tracePt t="193377" x="6669088" y="2455863"/>
          <p14:tracePt t="193386" x="6711950" y="2489200"/>
          <p14:tracePt t="193393" x="6729413" y="2524125"/>
          <p14:tracePt t="193401" x="6754813" y="2574925"/>
          <p14:tracePt t="193409" x="6762750" y="2617788"/>
          <p14:tracePt t="193418" x="6788150" y="2676525"/>
          <p14:tracePt t="193425" x="6805613" y="2727325"/>
          <p14:tracePt t="193433" x="6823075" y="2762250"/>
          <p14:tracePt t="193443" x="6831013" y="2770188"/>
          <p14:tracePt t="193449" x="6831013" y="2778125"/>
          <p14:tracePt t="193554" x="6823075" y="2770188"/>
          <p14:tracePt t="193594" x="6823075" y="2762250"/>
          <p14:tracePt t="194003" x="6823075" y="2744788"/>
          <p14:tracePt t="194019" x="6823075" y="2736850"/>
          <p14:tracePt t="194026" x="6823075" y="2727325"/>
          <p14:tracePt t="194032" x="6823075" y="2719388"/>
          <p14:tracePt t="194040" x="6823075" y="2701925"/>
          <p14:tracePt t="194048" x="6823075" y="2693988"/>
          <p14:tracePt t="194064" x="6823075" y="2686050"/>
          <p14:tracePt t="194080" x="6823075" y="2676525"/>
          <p14:tracePt t="194309" x="6813550" y="2686050"/>
          <p14:tracePt t="194318" x="6788150" y="2686050"/>
          <p14:tracePt t="194325" x="6780213" y="2686050"/>
          <p14:tracePt t="194333" x="6762750" y="2686050"/>
          <p14:tracePt t="194342" x="6754813" y="2686050"/>
          <p14:tracePt t="194350" x="6729413" y="2686050"/>
          <p14:tracePt t="194358" x="6719888" y="2668588"/>
          <p14:tracePt t="194365" x="6711950" y="2668588"/>
          <p14:tracePt t="194375" x="6711950" y="2660650"/>
          <p14:tracePt t="194381" x="6711950" y="2643188"/>
          <p14:tracePt t="194392" x="6711950" y="2617788"/>
          <p14:tracePt t="194407" x="6711950" y="2608263"/>
          <p14:tracePt t="194414" x="6711950" y="2592388"/>
          <p14:tracePt t="194424" x="6729413" y="2582863"/>
          <p14:tracePt t="194430" x="6745288" y="2582863"/>
          <p14:tracePt t="194441" x="6770688" y="2566988"/>
          <p14:tracePt t="194445" x="6805613" y="2566988"/>
          <p14:tracePt t="194456" x="6823075" y="2566988"/>
          <p14:tracePt t="194462" x="6856413" y="2566988"/>
          <p14:tracePt t="194470" x="6915150" y="2566988"/>
          <p14:tracePt t="194478" x="6967538" y="2582863"/>
          <p14:tracePt t="194485" x="7018338" y="2600325"/>
          <p14:tracePt t="194494" x="7051675" y="2617788"/>
          <p14:tracePt t="194502" x="7077075" y="2617788"/>
          <p14:tracePt t="194510" x="7094538" y="2625725"/>
          <p14:tracePt t="195343" x="7094538" y="2633663"/>
          <p14:tracePt t="195359" x="7094538" y="2660650"/>
          <p14:tracePt t="195366" x="7094538" y="2668588"/>
          <p14:tracePt t="195375" x="7094538" y="2676525"/>
          <p14:tracePt t="195382" x="7077075" y="2693988"/>
          <p14:tracePt t="195393" x="7059613" y="2711450"/>
          <p14:tracePt t="195399" x="7043738" y="2727325"/>
          <p14:tracePt t="195409" x="7008813" y="2727325"/>
          <p14:tracePt t="195414" x="6983413" y="2727325"/>
          <p14:tracePt t="195423" x="6942138" y="2736850"/>
          <p14:tracePt t="195430" x="6889750" y="2736850"/>
          <p14:tracePt t="195440" x="6831013" y="2736850"/>
          <p14:tracePt t="195446" x="6788150" y="2736850"/>
          <p14:tracePt t="195456" x="6737350" y="2727325"/>
          <p14:tracePt t="195461" x="6704013" y="2701925"/>
          <p14:tracePt t="195469" x="6661150" y="2676525"/>
          <p14:tracePt t="195478" x="6643688" y="2660650"/>
          <p14:tracePt t="195485" x="6626225" y="2633663"/>
          <p14:tracePt t="195494" x="6610350" y="2600325"/>
          <p14:tracePt t="195501" x="6610350" y="2574925"/>
          <p14:tracePt t="195509" x="6610350" y="2549525"/>
          <p14:tracePt t="195517" x="6610350" y="2524125"/>
          <p14:tracePt t="195525" x="6610350" y="2498725"/>
          <p14:tracePt t="195533" x="6618288" y="2473325"/>
          <p14:tracePt t="195542" x="6635750" y="2455863"/>
          <p14:tracePt t="195550" x="6653213" y="2422525"/>
          <p14:tracePt t="195559" x="6678613" y="2405063"/>
          <p14:tracePt t="195565" x="6737350" y="2387600"/>
          <p14:tracePt t="195576" x="6805613" y="2362200"/>
          <p14:tracePt t="195581" x="6881813" y="2336800"/>
          <p14:tracePt t="195591" x="6950075" y="2328863"/>
          <p14:tracePt t="195597" x="7034213" y="2319338"/>
          <p14:tracePt t="195607" x="7077075" y="2319338"/>
          <p14:tracePt t="195613" x="7119938" y="2319338"/>
          <p14:tracePt t="195623" x="7137400" y="2344738"/>
          <p14:tracePt t="195629" x="7145338" y="2371725"/>
          <p14:tracePt t="195640" x="7153275" y="2413000"/>
          <p14:tracePt t="195645" x="7162800" y="2463800"/>
          <p14:tracePt t="195656" x="7162800" y="2516188"/>
          <p14:tracePt t="195661" x="7153275" y="2574925"/>
          <p14:tracePt t="195670" x="7127875" y="2643188"/>
          <p14:tracePt t="195677" x="7112000" y="2701925"/>
          <p14:tracePt t="195686" x="7085013" y="2744788"/>
          <p14:tracePt t="195693" x="7069138" y="2770188"/>
          <p14:tracePt t="195702" x="7051675" y="2787650"/>
          <p14:tracePt t="195709" x="7043738" y="2787650"/>
          <p14:tracePt t="195718" x="7018338" y="2787650"/>
          <p14:tracePt t="195726" x="7000875" y="2787650"/>
          <p14:tracePt t="195734" x="6983413" y="2787650"/>
          <p14:tracePt t="195742" x="6958013" y="2762250"/>
          <p14:tracePt t="195750" x="6950075" y="2752725"/>
          <p14:tracePt t="195758" x="6942138" y="2727325"/>
          <p14:tracePt t="195766" x="6932613" y="2711450"/>
          <p14:tracePt t="195775" x="6915150" y="2693988"/>
          <p14:tracePt t="195781" x="6915150" y="2686050"/>
          <p14:tracePt t="195792" x="6907213" y="2676525"/>
          <p14:tracePt t="195808" x="6899275" y="2676525"/>
          <p14:tracePt t="195870" x="6907213" y="2676525"/>
          <p14:tracePt t="195885" x="6915150" y="2676525"/>
          <p14:tracePt t="195893" x="6932613" y="2676525"/>
          <p14:tracePt t="195902" x="6942138" y="2686050"/>
          <p14:tracePt t="195909" x="6950075" y="2686050"/>
          <p14:tracePt t="195933" x="6958013" y="2693988"/>
          <p14:tracePt t="196204" x="6950075" y="2686050"/>
          <p14:tracePt t="196212" x="6942138" y="2676525"/>
          <p14:tracePt t="196228" x="6932613" y="2668588"/>
          <p14:tracePt t="196254" x="6924675" y="2660650"/>
          <p14:tracePt t="196269" x="6915150" y="2660650"/>
          <p14:tracePt t="196277" x="6907213" y="2660650"/>
          <p14:tracePt t="196286" x="6907213" y="2651125"/>
          <p14:tracePt t="196301" x="6907213" y="2643188"/>
          <p14:tracePt t="196309" x="6907213" y="2633663"/>
          <p14:tracePt t="196333" x="6907213" y="2625725"/>
          <p14:tracePt t="196349" x="6889750" y="2608263"/>
          <p14:tracePt t="196463" x="6881813" y="2600325"/>
          <p14:tracePt t="196487" x="6864350" y="2600325"/>
          <p14:tracePt t="196494" x="6848475" y="2600325"/>
          <p14:tracePt t="196503" x="6838950" y="2600325"/>
          <p14:tracePt t="196512" x="6831013" y="2600325"/>
          <p14:tracePt t="196518" x="6813550" y="2600325"/>
          <p14:tracePt t="196527" x="6805613" y="2600325"/>
          <p14:tracePt t="196535" x="6797675" y="2600325"/>
          <p14:tracePt t="196543" x="6762750" y="2600325"/>
          <p14:tracePt t="196549" x="6745288" y="2592388"/>
          <p14:tracePt t="196559" x="6719888" y="2557463"/>
          <p14:tracePt t="196565" x="6704013" y="2549525"/>
          <p14:tracePt t="196574" x="6694488" y="2541588"/>
          <p14:tracePt t="196581" x="6669088" y="2524125"/>
          <p14:tracePt t="196591" x="6661150" y="2516188"/>
          <p14:tracePt t="196597" x="6643688" y="2506663"/>
          <p14:tracePt t="196607" x="6643688" y="2481263"/>
          <p14:tracePt t="196613" x="6626225" y="2438400"/>
          <p14:tracePt t="196623" x="6626225" y="2405063"/>
          <p14:tracePt t="196629" x="6626225" y="2371725"/>
          <p14:tracePt t="196641" x="6626225" y="2354263"/>
          <p14:tracePt t="196646" x="6643688" y="2319338"/>
          <p14:tracePt t="196656" x="6661150" y="2293938"/>
          <p14:tracePt t="196661" x="6669088" y="2278063"/>
          <p14:tracePt t="196672" x="6686550" y="2268538"/>
          <p14:tracePt t="196677" x="6686550" y="2260600"/>
          <p14:tracePt t="196686" x="6704013" y="2252663"/>
          <p14:tracePt t="196693" x="6729413" y="2252663"/>
          <p14:tracePt t="196701" x="6754813" y="2252663"/>
          <p14:tracePt t="196709" x="6797675" y="2260600"/>
          <p14:tracePt t="196717" x="6813550" y="2268538"/>
          <p14:tracePt t="196725" x="6831013" y="2278063"/>
          <p14:tracePt t="196733" x="6856413" y="2303463"/>
          <p14:tracePt t="196741" x="6881813" y="2319338"/>
          <p14:tracePt t="196749" x="6899275" y="2336800"/>
          <p14:tracePt t="196758" x="6915150" y="2371725"/>
          <p14:tracePt t="196765" x="6924675" y="2387600"/>
          <p14:tracePt t="196774" x="6932613" y="2413000"/>
          <p14:tracePt t="196790" x="6942138" y="2430463"/>
          <p14:tracePt t="196797" x="6942138" y="2447925"/>
          <p14:tracePt t="196807" x="6950075" y="2447925"/>
          <p14:tracePt t="196812" x="6950075" y="2455863"/>
          <p14:tracePt t="196823" x="6950075" y="2463800"/>
          <p14:tracePt t="196829" x="6950075" y="2481263"/>
          <p14:tracePt t="196845" x="6950075" y="2489200"/>
          <p14:tracePt t="196855" x="6950075" y="2498725"/>
          <p14:tracePt t="196861" x="6950075" y="2506663"/>
          <p14:tracePt t="196871" x="6942138" y="2524125"/>
          <p14:tracePt t="196877" x="6932613" y="2541588"/>
          <p14:tracePt t="196891" x="6932613" y="2549525"/>
          <p14:tracePt t="196893" x="6907213" y="2574925"/>
          <p14:tracePt t="196901" x="6881813" y="2608263"/>
          <p14:tracePt t="196909" x="6873875" y="2625725"/>
          <p14:tracePt t="196917" x="6848475" y="2651125"/>
          <p14:tracePt t="196925" x="6813550" y="2676525"/>
          <p14:tracePt t="196933" x="6770688" y="2719388"/>
          <p14:tracePt t="196941" x="6754813" y="2736850"/>
          <p14:tracePt t="196949" x="6745288" y="2744788"/>
          <p14:tracePt t="196957" x="6729413" y="2752725"/>
          <p14:tracePt t="196965" x="6711950" y="2752725"/>
          <p14:tracePt t="196974" x="6694488" y="2752725"/>
          <p14:tracePt t="196981" x="6678613" y="2752725"/>
          <p14:tracePt t="196990" x="6661150" y="2752725"/>
          <p14:tracePt t="196997" x="6635750" y="2752725"/>
          <p14:tracePt t="197006" x="6600825" y="2736850"/>
          <p14:tracePt t="197013" x="6575425" y="2719388"/>
          <p14:tracePt t="197022" x="6559550" y="2686050"/>
          <p14:tracePt t="197029" x="6516688" y="2643188"/>
          <p14:tracePt t="197039" x="6516688" y="2617788"/>
          <p14:tracePt t="197045" x="6499225" y="2600325"/>
          <p14:tracePt t="197056" x="6499225" y="2574925"/>
          <p14:tracePt t="197061" x="6483350" y="2549525"/>
          <p14:tracePt t="197069" x="6483350" y="2541588"/>
          <p14:tracePt t="197077" x="6491288" y="2524125"/>
          <p14:tracePt t="197086" x="6499225" y="2516188"/>
          <p14:tracePt t="197096" x="6516688" y="2498725"/>
          <p14:tracePt t="197103" x="6542088" y="2498725"/>
          <p14:tracePt t="197111" x="6575425" y="2481263"/>
          <p14:tracePt t="197118" x="6592888" y="2481263"/>
          <p14:tracePt t="197126" x="6643688" y="2481263"/>
          <p14:tracePt t="197133" x="6711950" y="2481263"/>
          <p14:tracePt t="197142" x="6788150" y="2481263"/>
          <p14:tracePt t="197150" x="6838950" y="2481263"/>
          <p14:tracePt t="197158" x="6889750" y="2481263"/>
          <p14:tracePt t="197166" x="6924675" y="2481263"/>
          <p14:tracePt t="197175" x="6950075" y="2481263"/>
          <p14:tracePt t="197214" x="6958013" y="2481263"/>
          <p14:tracePt t="197281" x="6958013" y="2489200"/>
          <p14:tracePt t="197475" x="6958013" y="2498725"/>
          <p14:tracePt t="197522" x="6958013" y="2489200"/>
          <p14:tracePt t="197762" x="6958013" y="2481263"/>
          <p14:tracePt t="197795" x="6950075" y="2481263"/>
          <p14:tracePt t="198101" x="6950075" y="2473325"/>
          <p14:tracePt t="198522" x="6942138" y="2473325"/>
          <p14:tracePt t="198530" x="6932613" y="2455863"/>
          <p14:tracePt t="198540" x="6924675" y="2455863"/>
          <p14:tracePt t="198577" x="6907213" y="2438400"/>
          <p14:tracePt t="198585" x="6899275" y="2438400"/>
          <p14:tracePt t="198593" x="6889750" y="2438400"/>
          <p14:tracePt t="198601" x="6864350" y="2438400"/>
          <p14:tracePt t="198609" x="6838950" y="2438400"/>
          <p14:tracePt t="198617" x="6805613" y="2438400"/>
          <p14:tracePt t="198625" x="6788150" y="2430463"/>
          <p14:tracePt t="198641" x="6770688" y="2430463"/>
          <p14:tracePt t="198691" x="6762750" y="2430463"/>
          <p14:tracePt t="198698" x="6754813" y="2430463"/>
          <p14:tracePt t="198706" x="6745288" y="2438400"/>
          <p14:tracePt t="198724" x="6745288" y="2455863"/>
          <p14:tracePt t="198740" x="6745288" y="2463800"/>
          <p14:tracePt t="198746" x="6745288" y="2481263"/>
          <p14:tracePt t="198758" x="6745288" y="2489200"/>
          <p14:tracePt t="198762" x="6745288" y="2498725"/>
          <p14:tracePt t="198777" x="6745288" y="2516188"/>
          <p14:tracePt t="198787" x="6754813" y="2524125"/>
          <p14:tracePt t="198809" x="6762750" y="2532063"/>
          <p14:tracePt t="198882" x="6770688" y="2532063"/>
          <p14:tracePt t="198892" x="6780213" y="2532063"/>
          <p14:tracePt t="198898" x="6797675" y="2532063"/>
          <p14:tracePt t="198909" x="6805613" y="2532063"/>
          <p14:tracePt t="198914" x="6813550" y="2532063"/>
          <p14:tracePt t="198939" x="6823075" y="2532063"/>
          <p14:tracePt t="199059" x="6831013" y="2532063"/>
          <p14:tracePt t="199137" x="6813550" y="2532063"/>
          <p14:tracePt t="199154" x="6805613" y="2532063"/>
          <p14:tracePt t="199161" x="6797675" y="2532063"/>
          <p14:tracePt t="199170" x="6788150" y="2532063"/>
          <p14:tracePt t="199177" x="6780213" y="2532063"/>
          <p14:tracePt t="199185" x="6770688" y="2532063"/>
          <p14:tracePt t="199193" x="6762750" y="2532063"/>
          <p14:tracePt t="199200" x="6762750" y="2541588"/>
          <p14:tracePt t="199217" x="6754813" y="2549525"/>
          <p14:tracePt t="199249" x="6745288" y="2557463"/>
          <p14:tracePt t="199274" x="6745288" y="2566988"/>
          <p14:tracePt t="199281" x="6745288" y="2592388"/>
          <p14:tracePt t="199297" x="6745288" y="2608263"/>
          <p14:tracePt t="199306" x="6745288" y="2617788"/>
          <p14:tracePt t="199330" x="6745288" y="2633663"/>
          <p14:tracePt t="199340" x="6762750" y="2643188"/>
          <p14:tracePt t="199345" x="6762750" y="2651125"/>
          <p14:tracePt t="199357" x="6762750" y="2660650"/>
          <p14:tracePt t="199361" x="6780213" y="2676525"/>
          <p14:tracePt t="199373" x="6788150" y="2686050"/>
          <p14:tracePt t="199377" x="6797675" y="2693988"/>
          <p14:tracePt t="199393" x="6805613" y="2701925"/>
          <p14:tracePt t="199409" x="6813550" y="2711450"/>
          <p14:tracePt t="199418" x="6823075" y="2711450"/>
          <p14:tracePt t="199425" x="6823075" y="2719388"/>
          <p14:tracePt t="199433" x="6831013" y="2719388"/>
          <p14:tracePt t="199441" x="6838950" y="2719388"/>
          <p14:tracePt t="199448" x="6848475" y="2719388"/>
          <p14:tracePt t="199464" x="6856413" y="2727325"/>
          <p14:tracePt t="199473" x="6881813" y="2736850"/>
          <p14:tracePt t="199489" x="6889750" y="2736850"/>
          <p14:tracePt t="199505" x="6899275" y="2744788"/>
          <p14:tracePt t="199513" x="6907213" y="2744788"/>
          <p14:tracePt t="199529" x="6915150" y="2744788"/>
          <p14:tracePt t="199538" x="6924675" y="2752725"/>
          <p14:tracePt t="199555" x="6932613" y="2762250"/>
          <p14:tracePt t="199561" x="6942138" y="2762250"/>
          <p14:tracePt t="199571" x="6950075" y="2762250"/>
          <p14:tracePt t="199577" x="6958013" y="2762250"/>
          <p14:tracePt t="199601" x="6967538" y="2762250"/>
          <p14:tracePt t="199609" x="6975475" y="2762250"/>
          <p14:tracePt t="199617" x="6975475" y="2752725"/>
          <p14:tracePt t="199625" x="6983413" y="2752725"/>
          <p14:tracePt t="199633" x="6992938" y="2744788"/>
          <p14:tracePt t="199641" x="6992938" y="2736850"/>
          <p14:tracePt t="199649" x="7008813" y="2727325"/>
          <p14:tracePt t="199657" x="7018338" y="2711450"/>
          <p14:tracePt t="199665" x="7034213" y="2693988"/>
          <p14:tracePt t="199673" x="7043738" y="2676525"/>
          <p14:tracePt t="199681" x="7059613" y="2651125"/>
          <p14:tracePt t="199690" x="7069138" y="2643188"/>
          <p14:tracePt t="199697" x="7085013" y="2608263"/>
          <p14:tracePt t="199706" x="7085013" y="2592388"/>
          <p14:tracePt t="199713" x="7085013" y="2566988"/>
          <p14:tracePt t="199723" x="7085013" y="2549525"/>
          <p14:tracePt t="199729" x="7085013" y="2524125"/>
          <p14:tracePt t="199738" x="7094538" y="2489200"/>
          <p14:tracePt t="199745" x="7094538" y="2455863"/>
          <p14:tracePt t="199755" x="7094538" y="2430463"/>
          <p14:tracePt t="199761" x="7094538" y="2405063"/>
          <p14:tracePt t="199772" x="7094538" y="2379663"/>
          <p14:tracePt t="199788" x="7077075" y="2362200"/>
          <p14:tracePt t="199793" x="7059613" y="2354263"/>
          <p14:tracePt t="199801" x="7051675" y="2344738"/>
          <p14:tracePt t="199809" x="7018338" y="2336800"/>
          <p14:tracePt t="199817" x="6992938" y="2328863"/>
          <p14:tracePt t="199825" x="6958013" y="2328863"/>
          <p14:tracePt t="199833" x="6942138" y="2319338"/>
          <p14:tracePt t="199841" x="6915150" y="2311400"/>
          <p14:tracePt t="199849" x="6889750" y="2311400"/>
          <p14:tracePt t="199857" x="6881813" y="2311400"/>
          <p14:tracePt t="199865" x="6856413" y="2311400"/>
          <p14:tracePt t="199874" x="6831013" y="2311400"/>
          <p14:tracePt t="199906" x="6788150" y="2354263"/>
          <p14:tracePt t="199913" x="6770688" y="2371725"/>
          <p14:tracePt t="199923" x="6762750" y="2413000"/>
          <p14:tracePt t="199929" x="6745288" y="2447925"/>
          <p14:tracePt t="199939" x="6729413" y="2489200"/>
          <p14:tracePt t="199945" x="6711950" y="2524125"/>
          <p14:tracePt t="199954" x="6711950" y="2532063"/>
          <p14:tracePt t="199961" x="6711950" y="2541588"/>
          <p14:tracePt t="199972" x="6704013" y="2549525"/>
          <p14:tracePt t="199977" x="6704013" y="2566988"/>
          <p14:tracePt t="199993" x="6704013" y="2574925"/>
          <p14:tracePt t="200002" x="6704013" y="2582863"/>
          <p14:tracePt t="200009" x="6704013" y="2592388"/>
          <p14:tracePt t="200017" x="6704013" y="2600325"/>
          <p14:tracePt t="200025" x="6704013" y="2608263"/>
          <p14:tracePt t="200033" x="6704013" y="2617788"/>
          <p14:tracePt t="200041" x="6704013" y="2625725"/>
          <p14:tracePt t="200275" x="6704013" y="2617788"/>
          <p14:tracePt t="200307" x="6711950" y="2608263"/>
          <p14:tracePt t="200711" x="6711950" y="2600325"/>
          <p14:tracePt t="200791" x="6719888" y="2600325"/>
          <p14:tracePt t="200854" x="6719888" y="2592388"/>
          <p14:tracePt t="200903" x="6729413" y="2592388"/>
          <p14:tracePt t="200910" x="6737350" y="2592388"/>
          <p14:tracePt t="200967" x="6745288" y="2592388"/>
          <p14:tracePt t="201031" x="6754813" y="2592388"/>
          <p14:tracePt t="201079" x="6762750" y="2592388"/>
          <p14:tracePt t="201097" x="6770688" y="2582863"/>
          <p14:tracePt t="201157" x="6780213" y="2582863"/>
          <p14:tracePt t="201494" x="6770688" y="2582863"/>
          <p14:tracePt t="201510" x="6762750" y="2582863"/>
          <p14:tracePt t="201575" x="6754813" y="2574925"/>
          <p14:tracePt t="201582" x="6745288" y="2574925"/>
          <p14:tracePt t="201590" x="6737350" y="2566988"/>
          <p14:tracePt t="201605" x="6729413" y="2566988"/>
          <p14:tracePt t="201612" x="6729413" y="2557463"/>
          <p14:tracePt t="201638" x="6719888" y="2557463"/>
          <p14:tracePt t="201653" x="6719888" y="2549525"/>
          <p14:tracePt t="201685" x="6719888" y="2541588"/>
          <p14:tracePt t="201701" x="6719888" y="2532063"/>
          <p14:tracePt t="201709" x="6719888" y="2524125"/>
          <p14:tracePt t="201733" x="6719888" y="2516188"/>
          <p14:tracePt t="201741" x="6719888" y="2506663"/>
          <p14:tracePt t="201799" x="6719888" y="2498725"/>
          <p14:tracePt t="201838" x="6719888" y="2481263"/>
          <p14:tracePt t="201855" x="6711950" y="2473325"/>
          <p14:tracePt t="201878" x="6704013" y="2455863"/>
          <p14:tracePt t="201889" x="6704013" y="2447925"/>
          <p14:tracePt t="201910" x="6704013" y="2438400"/>
          <p14:tracePt t="201991" x="6704013" y="2430463"/>
          <p14:tracePt t="201998" x="6704013" y="2422525"/>
          <p14:tracePt t="202007" x="6704013" y="2413000"/>
          <p14:tracePt t="202015" x="6711950" y="2413000"/>
          <p14:tracePt t="202024" x="6729413" y="2397125"/>
          <p14:tracePt t="202040" x="6737350" y="2387600"/>
          <p14:tracePt t="202047" x="6745288" y="2387600"/>
          <p14:tracePt t="202058" x="6754813" y="2379663"/>
          <p14:tracePt t="202062" x="6762750" y="2379663"/>
          <p14:tracePt t="202183" x="6770688" y="2387600"/>
          <p14:tracePt t="202191" x="6780213" y="2397125"/>
          <p14:tracePt t="202263" x="6780213" y="2405063"/>
          <p14:tracePt t="202271" x="6788150" y="2422525"/>
          <p14:tracePt t="202279" x="6788150" y="2430463"/>
          <p14:tracePt t="202288" x="6797675" y="2447925"/>
          <p14:tracePt t="202294" x="6797675" y="2473325"/>
          <p14:tracePt t="202302" x="6805613" y="2498725"/>
          <p14:tracePt t="202309" x="6813550" y="2506663"/>
          <p14:tracePt t="202318" x="6823075" y="2516188"/>
          <p14:tracePt t="202325" x="6823075" y="2524125"/>
          <p14:tracePt t="202374" x="6823075" y="2532063"/>
          <p14:tracePt t="202382" x="6823075" y="2541588"/>
          <p14:tracePt t="202408" x="6823075" y="2549525"/>
          <p14:tracePt t="202415" x="6823075" y="2557463"/>
          <p14:tracePt t="202423" x="6823075" y="2566988"/>
          <p14:tracePt t="202471" x="6823075" y="2574925"/>
          <p14:tracePt t="202519" x="6823075" y="2557463"/>
          <p14:tracePt t="202526" x="6813550" y="2532063"/>
          <p14:tracePt t="202535" x="6805613" y="2516188"/>
          <p14:tracePt t="202544" x="6788150" y="2506663"/>
          <p14:tracePt t="202551" x="6770688" y="2481263"/>
          <p14:tracePt t="202560" x="6770688" y="2455863"/>
          <p14:tracePt t="202565" x="6737350" y="2438400"/>
          <p14:tracePt t="202573" x="6737350" y="2430463"/>
          <p14:tracePt t="202581" x="6729413" y="2430463"/>
          <p14:tracePt t="202597" x="6729413" y="2422525"/>
          <p14:tracePt t="202613" x="6719888" y="2422525"/>
          <p14:tracePt t="202645" x="6704013" y="2422525"/>
          <p14:tracePt t="202661" x="6694488" y="2430463"/>
          <p14:tracePt t="202670" x="6694488" y="2438400"/>
          <p14:tracePt t="202677" x="6669088" y="2455863"/>
          <p14:tracePt t="202693" x="6661150" y="2463800"/>
          <p14:tracePt t="202700" x="6661150" y="2473325"/>
          <p14:tracePt t="202708" x="6661150" y="2481263"/>
          <p14:tracePt t="202740" x="6661150" y="2489200"/>
          <p14:tracePt t="202749" x="6661150" y="2506663"/>
          <p14:tracePt t="202772" x="6661150" y="2516188"/>
          <p14:tracePt t="202780" x="6653213" y="2532063"/>
          <p14:tracePt t="202797" x="6653213" y="2549525"/>
          <p14:tracePt t="202805" x="6653213" y="2557463"/>
          <p14:tracePt t="202822" x="6653213" y="2566988"/>
          <p14:tracePt t="202829" x="6643688" y="2574925"/>
          <p14:tracePt t="203046" x="6643688" y="2557463"/>
          <p14:tracePt t="203061" x="6643688" y="2541588"/>
          <p14:tracePt t="203070" x="6643688" y="2524125"/>
          <p14:tracePt t="203086" x="6643688" y="2506663"/>
          <p14:tracePt t="203093" x="6653213" y="2489200"/>
          <p14:tracePt t="203100" x="6653213" y="2473325"/>
          <p14:tracePt t="203109" x="6661150" y="2463800"/>
          <p14:tracePt t="203117" x="6661150" y="2455863"/>
          <p14:tracePt t="203125" x="6669088" y="2438400"/>
          <p14:tracePt t="203132" x="6678613" y="2438400"/>
          <p14:tracePt t="203140" x="6678613" y="2430463"/>
          <p14:tracePt t="203149" x="6694488" y="2413000"/>
          <p14:tracePt t="203156" x="6719888" y="2387600"/>
          <p14:tracePt t="203165" x="6737350" y="2362200"/>
          <p14:tracePt t="203172" x="6770688" y="2328863"/>
          <p14:tracePt t="203181" x="6805613" y="2293938"/>
          <p14:tracePt t="203188" x="6823075" y="2286000"/>
          <p14:tracePt t="203197" x="6848475" y="2260600"/>
          <p14:tracePt t="203205" x="6873875" y="2260600"/>
          <p14:tracePt t="203213" x="6889750" y="2252663"/>
          <p14:tracePt t="203270" x="6899275" y="2252663"/>
          <p14:tracePt t="203295" x="6915150" y="2252663"/>
          <p14:tracePt t="203304" x="6932613" y="2268538"/>
          <p14:tracePt t="203310" x="6942138" y="2268538"/>
          <p14:tracePt t="203319" x="6958013" y="2278063"/>
          <p14:tracePt t="203326" x="6967538" y="2286000"/>
          <p14:tracePt t="203333" x="6992938" y="2303463"/>
          <p14:tracePt t="203341" x="7000875" y="2303463"/>
          <p14:tracePt t="203349" x="7018338" y="2319338"/>
          <p14:tracePt t="203357" x="7026275" y="2319338"/>
          <p14:tracePt t="203365" x="7043738" y="2328863"/>
          <p14:tracePt t="203373" x="7051675" y="2336800"/>
          <p14:tracePt t="203381" x="7059613" y="2336800"/>
          <p14:tracePt t="203389" x="7059613" y="2354263"/>
          <p14:tracePt t="203404" x="7069138" y="2354263"/>
          <p14:tracePt t="203417" x="7077075" y="2371725"/>
          <p14:tracePt t="203425" x="7085013" y="2379663"/>
          <p14:tracePt t="203465" x="7085013" y="2397125"/>
          <p14:tracePt t="203473" x="7085013" y="2405063"/>
          <p14:tracePt t="203490" x="7085013" y="2413000"/>
          <p14:tracePt t="203498" x="7085013" y="2422525"/>
          <p14:tracePt t="203513" x="7085013" y="2430463"/>
          <p14:tracePt t="203546" x="7085013" y="2438400"/>
          <p14:tracePt t="203570" x="7085013" y="2455863"/>
          <p14:tracePt t="203586" x="7085013" y="2463800"/>
          <p14:tracePt t="203947" x="7085013" y="2473325"/>
          <p14:tracePt t="203963" x="7085013" y="2481263"/>
          <p14:tracePt t="203973" x="7077075" y="2498725"/>
          <p14:tracePt t="203979" x="7077075" y="2506663"/>
          <p14:tracePt t="203991" x="7059613" y="2516188"/>
          <p14:tracePt t="203995" x="7051675" y="2524125"/>
          <p14:tracePt t="204005" x="7043738" y="2532063"/>
          <p14:tracePt t="204010" x="7034213" y="2532063"/>
          <p14:tracePt t="204018" x="7026275" y="2532063"/>
          <p14:tracePt t="204025" x="7026275" y="2541588"/>
          <p14:tracePt t="204034" x="7018338" y="2541588"/>
          <p14:tracePt t="204042" x="7008813" y="2541588"/>
          <p14:tracePt t="204057" x="6992938" y="2541588"/>
          <p14:tracePt t="204109" x="6992938" y="2524125"/>
          <p14:tracePt t="204113" x="6992938" y="2516188"/>
          <p14:tracePt t="204122" x="6992938" y="2506663"/>
          <p14:tracePt t="204129" x="7000875" y="2498725"/>
          <p14:tracePt t="204139" x="7018338" y="2489200"/>
          <p14:tracePt t="204145" x="7034213" y="2481263"/>
          <p14:tracePt t="204155" x="7051675" y="2481263"/>
          <p14:tracePt t="204161" x="7077075" y="2481263"/>
          <p14:tracePt t="204173" x="7085013" y="2481263"/>
          <p14:tracePt t="204178" x="7102475" y="2481263"/>
          <p14:tracePt t="204188" x="7112000" y="2481263"/>
          <p14:tracePt t="204193" x="7127875" y="2481263"/>
          <p14:tracePt t="204202" x="7137400" y="2481263"/>
          <p14:tracePt t="204209" x="7153275" y="2481263"/>
          <p14:tracePt t="204218" x="7162800" y="2498725"/>
          <p14:tracePt t="204225" x="7170738" y="2498725"/>
          <p14:tracePt t="204233" x="7178675" y="2516188"/>
          <p14:tracePt t="204249" x="7178675" y="2524125"/>
          <p14:tracePt t="204273" x="7178675" y="2541588"/>
          <p14:tracePt t="204281" x="7178675" y="2557463"/>
          <p14:tracePt t="204289" x="7170738" y="2566988"/>
          <p14:tracePt t="204297" x="7170738" y="2574925"/>
          <p14:tracePt t="204313" x="7162800" y="2592388"/>
          <p14:tracePt t="204322" x="7153275" y="2608263"/>
          <p14:tracePt t="204329" x="7137400" y="2608263"/>
          <p14:tracePt t="204340" x="7119938" y="2625725"/>
          <p14:tracePt t="204355" x="7102475" y="2625725"/>
          <p14:tracePt t="204361" x="7085013" y="2625725"/>
          <p14:tracePt t="204372" x="7077075" y="2625725"/>
          <p14:tracePt t="204377" x="7069138" y="2625725"/>
          <p14:tracePt t="204393" x="7051675" y="2617788"/>
          <p14:tracePt t="204402" x="7034213" y="2608263"/>
          <p14:tracePt t="204409" x="7034213" y="2600325"/>
          <p14:tracePt t="204417" x="7026275" y="2592388"/>
          <p14:tracePt t="204425" x="7026275" y="2582863"/>
          <p14:tracePt t="204434" x="7026275" y="2566988"/>
          <p14:tracePt t="204441" x="7026275" y="2549525"/>
          <p14:tracePt t="204457" x="7026275" y="2541588"/>
          <p14:tracePt t="204506" x="7034213" y="2541588"/>
          <p14:tracePt t="204522" x="7043738" y="2541588"/>
          <p14:tracePt t="204529" x="7059613" y="2549525"/>
          <p14:tracePt t="204538" x="7077075" y="2549525"/>
          <p14:tracePt t="204554" x="7094538" y="2566988"/>
          <p14:tracePt t="204562" x="7102475" y="2566988"/>
          <p14:tracePt t="204619" x="7112000" y="2566988"/>
          <p14:tracePt t="204626" x="7119938" y="2566988"/>
          <p14:tracePt t="204651" x="7127875" y="2566988"/>
          <p14:tracePt t="204683" x="7137400" y="2574925"/>
          <p14:tracePt t="204690" x="7145338" y="2574925"/>
          <p14:tracePt t="204707" x="7153275" y="2574925"/>
          <p14:tracePt t="205011" x="7162800" y="2574925"/>
          <p14:tracePt t="205441" x="7170738" y="2574925"/>
          <p14:tracePt t="206527" x="7162800" y="2574925"/>
          <p14:tracePt t="206807" x="7145338" y="2582863"/>
          <p14:tracePt t="206814" x="7112000" y="2582863"/>
          <p14:tracePt t="206823" x="7043738" y="2582863"/>
          <p14:tracePt t="206829" x="7026275" y="2582863"/>
          <p14:tracePt t="206838" x="7008813" y="2582863"/>
          <p14:tracePt t="206854" x="6983413" y="2582863"/>
          <p14:tracePt t="206861" x="6975475" y="2582863"/>
          <p14:tracePt t="206870" x="6967538" y="2574925"/>
          <p14:tracePt t="206877" x="6958013" y="2574925"/>
          <p14:tracePt t="206967" x="6958013" y="2566988"/>
          <p14:tracePt t="206974" x="6967538" y="2557463"/>
          <p14:tracePt t="206982" x="6983413" y="2549525"/>
          <p14:tracePt t="206997" x="6992938" y="2541588"/>
          <p14:tracePt t="207005" x="7034213" y="2524125"/>
          <p14:tracePt t="207012" x="7069138" y="2524125"/>
          <p14:tracePt t="207021" x="7085013" y="2524125"/>
          <p14:tracePt t="207028" x="7119938" y="2516188"/>
          <p14:tracePt t="207038" x="7170738" y="2516188"/>
          <p14:tracePt t="207044" x="7204075" y="2516188"/>
          <p14:tracePt t="207055" x="7239000" y="2516188"/>
          <p14:tracePt t="207060" x="7272338" y="2516188"/>
          <p14:tracePt t="207071" x="7315200" y="2541588"/>
          <p14:tracePt t="207077" x="7323138" y="2549525"/>
          <p14:tracePt t="207086" x="7340600" y="2557463"/>
          <p14:tracePt t="207093" x="7366000" y="2582863"/>
          <p14:tracePt t="207102" x="7383463" y="2600325"/>
          <p14:tracePt t="207109" x="7391400" y="2600325"/>
          <p14:tracePt t="207124" x="7391400" y="2617788"/>
          <p14:tracePt t="207271" x="7391400" y="2625725"/>
          <p14:tracePt t="207319" x="7373938" y="2625725"/>
          <p14:tracePt t="207326" x="7358063" y="2617788"/>
          <p14:tracePt t="207335" x="7340600" y="2608263"/>
          <p14:tracePt t="207342" x="7307263" y="2592388"/>
          <p14:tracePt t="207352" x="7272338" y="2566988"/>
          <p14:tracePt t="207357" x="7229475" y="2557463"/>
          <p14:tracePt t="207365" x="7196138" y="2541588"/>
          <p14:tracePt t="207373" x="7153275" y="2532063"/>
          <p14:tracePt t="207381" x="7119938" y="2532063"/>
          <p14:tracePt t="207389" x="7085013" y="2532063"/>
          <p14:tracePt t="207397" x="7051675" y="2524125"/>
          <p14:tracePt t="207405" x="7008813" y="2516188"/>
          <p14:tracePt t="207412" x="6983413" y="2516188"/>
          <p14:tracePt t="207421" x="6975475" y="2516188"/>
          <p14:tracePt t="207428" x="6958013" y="2516188"/>
          <p14:tracePt t="207438" x="6950075" y="2516188"/>
          <p14:tracePt t="207444" x="6942138" y="2524125"/>
          <p14:tracePt t="207454" x="6932613" y="2524125"/>
          <p14:tracePt t="207461" x="6924675" y="2532063"/>
          <p14:tracePt t="207477" x="6915150" y="2532063"/>
          <p14:tracePt t="207487" x="6907213" y="2541588"/>
          <p14:tracePt t="207493" x="6889750" y="2549525"/>
          <p14:tracePt t="207503" x="6881813" y="2557463"/>
          <p14:tracePt t="207509" x="6864350" y="2574925"/>
          <p14:tracePt t="207517" x="6848475" y="2608263"/>
          <p14:tracePt t="207525" x="6838950" y="2617788"/>
          <p14:tracePt t="207533" x="6805613" y="2651125"/>
          <p14:tracePt t="207541" x="6780213" y="2693988"/>
          <p14:tracePt t="207549" x="6770688" y="2711450"/>
          <p14:tracePt t="207557" x="6754813" y="2736850"/>
          <p14:tracePt t="207565" x="6737350" y="2778125"/>
          <p14:tracePt t="207573" x="6729413" y="2805113"/>
          <p14:tracePt t="207581" x="6704013" y="2846388"/>
          <p14:tracePt t="207589" x="6686550" y="2871788"/>
          <p14:tracePt t="207597" x="6661150" y="2897188"/>
          <p14:tracePt t="207605" x="6653213" y="2932113"/>
          <p14:tracePt t="207613" x="6643688" y="2949575"/>
          <p14:tracePt t="207621" x="6635750" y="2957513"/>
          <p14:tracePt t="207629" x="6626225" y="2965450"/>
          <p14:tracePt t="207798" x="6635750" y="2957513"/>
          <p14:tracePt t="207806" x="6643688" y="2940050"/>
          <p14:tracePt t="207814" x="6653213" y="2914650"/>
          <p14:tracePt t="207825" x="6686550" y="2871788"/>
          <p14:tracePt t="207830" x="6729413" y="2820988"/>
          <p14:tracePt t="207840" x="6788150" y="2770188"/>
          <p14:tracePt t="207845" x="6848475" y="2719388"/>
          <p14:tracePt t="207855" x="6907213" y="2660650"/>
          <p14:tracePt t="207860" x="6975475" y="2617788"/>
          <p14:tracePt t="207871" x="7043738" y="2582863"/>
          <p14:tracePt t="207876" x="7112000" y="2549525"/>
          <p14:tracePt t="207888" x="7170738" y="2506663"/>
          <p14:tracePt t="207893" x="7239000" y="2481263"/>
          <p14:tracePt t="207905" x="7315200" y="2455863"/>
          <p14:tracePt t="207909" x="7383463" y="2430463"/>
          <p14:tracePt t="207920" x="7451725" y="2413000"/>
          <p14:tracePt t="207925" x="7510463" y="2405063"/>
          <p14:tracePt t="207933" x="7570788" y="2405063"/>
          <p14:tracePt t="207941" x="7621588" y="2397125"/>
          <p14:tracePt t="207949" x="7662863" y="2397125"/>
          <p14:tracePt t="207957" x="7697788" y="2397125"/>
          <p14:tracePt t="207965" x="7723188" y="2397125"/>
          <p14:tracePt t="207973" x="7748588" y="2397125"/>
          <p14:tracePt t="207980" x="7773988" y="2397125"/>
          <p14:tracePt t="207989" x="7799388" y="2397125"/>
          <p14:tracePt t="207997" x="7842250" y="2405063"/>
          <p14:tracePt t="208004" x="7885113" y="2430463"/>
          <p14:tracePt t="208013" x="7943850" y="2447925"/>
          <p14:tracePt t="208021" x="7994650" y="2473325"/>
          <p14:tracePt t="208029" x="8062913" y="2506663"/>
          <p14:tracePt t="208039" x="8096250" y="2532063"/>
          <p14:tracePt t="208045" x="8131175" y="2557463"/>
          <p14:tracePt t="208054" x="8131175" y="2566988"/>
          <p14:tracePt t="208061" x="8147050" y="2582863"/>
          <p14:tracePt t="208070" x="8164513" y="2608263"/>
          <p14:tracePt t="208076" x="8164513" y="2617788"/>
          <p14:tracePt t="208087" x="8164513" y="2625725"/>
          <p14:tracePt t="208092" x="8174038" y="2660650"/>
          <p14:tracePt t="208102" x="8174038" y="2676525"/>
          <p14:tracePt t="208108" x="8174038" y="2701925"/>
          <p14:tracePt t="208116" x="8174038" y="2711450"/>
          <p14:tracePt t="208124" x="8174038" y="2719388"/>
          <p14:tracePt t="208132" x="8174038" y="2727325"/>
          <p14:tracePt t="208149" x="8164513" y="2744788"/>
          <p14:tracePt t="208165" x="8156575" y="2744788"/>
          <p14:tracePt t="208181" x="8147050" y="2744788"/>
          <p14:tracePt t="208197" x="8139113" y="2744788"/>
          <p14:tracePt t="208205" x="8121650" y="2736850"/>
          <p14:tracePt t="208213" x="8096250" y="2701925"/>
          <p14:tracePt t="208221" x="8080375" y="2701925"/>
          <p14:tracePt t="208228" x="8045450" y="2668588"/>
          <p14:tracePt t="208238" x="8004175" y="2633663"/>
          <p14:tracePt t="208245" x="7977188" y="2625725"/>
          <p14:tracePt t="208254" x="7926388" y="2608263"/>
          <p14:tracePt t="208261" x="7893050" y="2600325"/>
          <p14:tracePt t="208270" x="7850188" y="2592388"/>
          <p14:tracePt t="208277" x="7816850" y="2582863"/>
          <p14:tracePt t="208286" x="7781925" y="2574925"/>
          <p14:tracePt t="208293" x="7748588" y="2574925"/>
          <p14:tracePt t="208303" x="7731125" y="2574925"/>
          <p14:tracePt t="208309" x="7697788" y="2582863"/>
          <p14:tracePt t="208317" x="7672388" y="2600325"/>
          <p14:tracePt t="208325" x="7629525" y="2625725"/>
          <p14:tracePt t="208333" x="7604125" y="2643188"/>
          <p14:tracePt t="208341" x="7553325" y="2676525"/>
          <p14:tracePt t="208349" x="7485063" y="2719388"/>
          <p14:tracePt t="208357" x="7416800" y="2770188"/>
          <p14:tracePt t="208364" x="7340600" y="2805113"/>
          <p14:tracePt t="208373" x="7281863" y="2838450"/>
          <p14:tracePt t="208381" x="7239000" y="2871788"/>
          <p14:tracePt t="208389" x="7213600" y="2889250"/>
          <p14:tracePt t="208397" x="7196138" y="2906713"/>
          <p14:tracePt t="208404" x="7188200" y="2906713"/>
          <p14:tracePt t="208413" x="7178675" y="2906713"/>
          <p14:tracePt t="208470" x="7170738" y="2914650"/>
          <p14:tracePt t="208487" x="7162800" y="2922588"/>
          <p14:tracePt t="208493" x="7153275" y="2932113"/>
          <p14:tracePt t="208501" x="7145338" y="2932113"/>
          <p14:tracePt t="208518" x="7137400" y="2932113"/>
          <p14:tracePt t="208525" x="7127875" y="2932113"/>
          <p14:tracePt t="208533" x="7119938" y="2932113"/>
          <p14:tracePt t="208541" x="7119938" y="2922588"/>
          <p14:tracePt t="208549" x="7094538" y="2897188"/>
          <p14:tracePt t="208557" x="7069138" y="2881313"/>
          <p14:tracePt t="208565" x="7051675" y="2863850"/>
          <p14:tracePt t="208573" x="7043738" y="2838450"/>
          <p14:tracePt t="208581" x="7018338" y="2813050"/>
          <p14:tracePt t="208589" x="7008813" y="2787650"/>
          <p14:tracePt t="208597" x="7000875" y="2762250"/>
          <p14:tracePt t="208612" x="7000875" y="2744788"/>
          <p14:tracePt t="208621" x="7000875" y="2736850"/>
          <p14:tracePt t="208628" x="7000875" y="2719388"/>
          <p14:tracePt t="208637" x="7000875" y="2711450"/>
          <p14:tracePt t="208644" x="7000875" y="2701925"/>
          <p14:tracePt t="208693" x="7000875" y="2693988"/>
          <p14:tracePt t="208702" x="7008813" y="2693988"/>
          <p14:tracePt t="208710" x="7018338" y="2693988"/>
          <p14:tracePt t="208725" x="7026275" y="2701925"/>
          <p14:tracePt t="208734" x="7034213" y="2701925"/>
          <p14:tracePt t="208758" x="7043738" y="2711450"/>
          <p14:tracePt t="208773" x="7043738" y="2719388"/>
          <p14:tracePt t="208798" x="7043738" y="2736850"/>
          <p14:tracePt t="208806" x="7034213" y="2744788"/>
          <p14:tracePt t="208822" x="7018338" y="2744788"/>
          <p14:tracePt t="208830" x="6992938" y="2752725"/>
          <p14:tracePt t="208845" x="6983413" y="2752725"/>
          <p14:tracePt t="208856" x="6975475" y="2752725"/>
          <p14:tracePt t="208862" x="6950075" y="2752725"/>
          <p14:tracePt t="208871" x="6932613" y="2762250"/>
          <p14:tracePt t="208878" x="6899275" y="2762250"/>
          <p14:tracePt t="208890" x="6873875" y="2762250"/>
          <p14:tracePt t="208894" x="6831013" y="2762250"/>
          <p14:tracePt t="208907" x="6770688" y="2762250"/>
          <p14:tracePt t="208910" x="6711950" y="2744788"/>
          <p14:tracePt t="208921" x="6653213" y="2719388"/>
          <p14:tracePt t="208925" x="6592888" y="2693988"/>
          <p14:tracePt t="208934" x="6542088" y="2660650"/>
          <p14:tracePt t="208943" x="6491288" y="2625725"/>
          <p14:tracePt t="208950" x="6456363" y="2592388"/>
          <p14:tracePt t="208959" x="6440488" y="2574925"/>
          <p14:tracePt t="208965" x="6423025" y="2557463"/>
          <p14:tracePt t="208973" x="6415088" y="2532063"/>
          <p14:tracePt t="208982" x="6415088" y="2506663"/>
          <p14:tracePt t="208989" x="6415088" y="2481263"/>
          <p14:tracePt t="208997" x="6415088" y="2463800"/>
          <p14:tracePt t="209005" x="6430963" y="2430463"/>
          <p14:tracePt t="209013" x="6440488" y="2430463"/>
          <p14:tracePt t="209022" x="6465888" y="2405063"/>
          <p14:tracePt t="209029" x="6483350" y="2405063"/>
          <p14:tracePt t="209039" x="6499225" y="2397125"/>
          <p14:tracePt t="209045" x="6534150" y="2387600"/>
          <p14:tracePt t="209055" x="6592888" y="2379663"/>
          <p14:tracePt t="209061" x="6600825" y="2379663"/>
          <p14:tracePt t="209071" x="6626225" y="2379663"/>
          <p14:tracePt t="209077" x="6653213" y="2379663"/>
          <p14:tracePt t="209087" x="6661150" y="2379663"/>
          <p14:tracePt t="209093" x="6669088" y="2379663"/>
          <p14:tracePt t="209102" x="6678613" y="2379663"/>
          <p14:tracePt t="209110" x="6686550" y="2387600"/>
          <p14:tracePt t="209117" x="6694488" y="2397125"/>
          <p14:tracePt t="209125" x="6694488" y="2405063"/>
          <p14:tracePt t="209133" x="6694488" y="2430463"/>
          <p14:tracePt t="209141" x="6678613" y="2455863"/>
          <p14:tracePt t="209149" x="6653213" y="2498725"/>
          <p14:tracePt t="209157" x="6653213" y="2516188"/>
          <p14:tracePt t="209164" x="6635750" y="2557463"/>
          <p14:tracePt t="209172" x="6618288" y="2617788"/>
          <p14:tracePt t="209180" x="6592888" y="2676525"/>
          <p14:tracePt t="209188" x="6567488" y="2762250"/>
          <p14:tracePt t="209196" x="6524625" y="2846388"/>
          <p14:tracePt t="209204" x="6491288" y="2914650"/>
          <p14:tracePt t="209212" x="6448425" y="2982913"/>
          <p14:tracePt t="209221" x="6415088" y="3033713"/>
          <p14:tracePt t="209228" x="6380163" y="3067050"/>
          <p14:tracePt t="209238" x="6372225" y="3076575"/>
          <p14:tracePt t="209244" x="6364288" y="3084513"/>
          <p14:tracePt t="209255" x="6354763" y="3094038"/>
          <p14:tracePt t="209342" x="6346825" y="3101975"/>
          <p14:tracePt t="209350" x="6338888" y="3101975"/>
          <p14:tracePt t="209367" x="6338888" y="3109913"/>
          <p14:tracePt t="209522" x="6346825" y="3109913"/>
          <p14:tracePt t="209530" x="6354763" y="3101975"/>
          <p14:tracePt t="209540" x="6372225" y="3084513"/>
          <p14:tracePt t="209545" x="6405563" y="3067050"/>
          <p14:tracePt t="209555" x="6430963" y="3051175"/>
          <p14:tracePt t="209561" x="6473825" y="3025775"/>
          <p14:tracePt t="209570" x="6491288" y="3016250"/>
          <p14:tracePt t="209577" x="6516688" y="2990850"/>
          <p14:tracePt t="209587" x="6559550" y="2965450"/>
          <p14:tracePt t="209593" x="6610350" y="2932113"/>
          <p14:tracePt t="209602" x="6669088" y="2871788"/>
          <p14:tracePt t="209609" x="6729413" y="2830513"/>
          <p14:tracePt t="209620" x="6780213" y="2787650"/>
          <p14:tracePt t="209625" x="6838950" y="2744788"/>
          <p14:tracePt t="209633" x="6899275" y="2693988"/>
          <p14:tracePt t="209641" x="6967538" y="2651125"/>
          <p14:tracePt t="209649" x="7018338" y="2608263"/>
          <p14:tracePt t="209657" x="7069138" y="2574925"/>
          <p14:tracePt t="209665" x="7112000" y="2549525"/>
          <p14:tracePt t="209673" x="7137400" y="2541588"/>
          <p14:tracePt t="209681" x="7145338" y="2524125"/>
          <p14:tracePt t="209689" x="7153275" y="2524125"/>
          <p14:tracePt t="209802" x="7153275" y="2541588"/>
          <p14:tracePt t="209810" x="7162800" y="2566988"/>
          <p14:tracePt t="209820" x="7162800" y="2582863"/>
          <p14:tracePt t="209825" x="7162800" y="2600325"/>
          <p14:tracePt t="209837" x="7162800" y="2617788"/>
          <p14:tracePt t="209841" x="7170738" y="2633663"/>
          <p14:tracePt t="209849" x="7178675" y="2651125"/>
          <p14:tracePt t="209857" x="7188200" y="2676525"/>
          <p14:tracePt t="209865" x="7188200" y="2701925"/>
          <p14:tracePt t="209873" x="7196138" y="2727325"/>
          <p14:tracePt t="209881" x="7204075" y="2736850"/>
          <p14:tracePt t="209889" x="7204075" y="2744788"/>
          <p14:tracePt t="209897" x="7204075" y="2762250"/>
          <p14:tracePt t="209905" x="7204075" y="2770188"/>
          <p14:tracePt t="209913" x="7204075" y="2778125"/>
          <p14:tracePt t="209920" x="7204075" y="2787650"/>
          <p14:tracePt t="209928" x="7196138" y="2805113"/>
          <p14:tracePt t="209945" x="7188200" y="2820988"/>
          <p14:tracePt t="209954" x="7170738" y="2820988"/>
          <p14:tracePt t="209961" x="7145338" y="2820988"/>
          <p14:tracePt t="209971" x="7119938" y="2820988"/>
          <p14:tracePt t="209977" x="7102475" y="2820988"/>
          <p14:tracePt t="209986" x="7085013" y="2820988"/>
          <p14:tracePt t="209993" x="7051675" y="2820988"/>
          <p14:tracePt t="210003" x="7008813" y="2820988"/>
          <p14:tracePt t="210009" x="6967538" y="2805113"/>
          <p14:tracePt t="210019" x="6924675" y="2787650"/>
          <p14:tracePt t="210025" x="6907213" y="2770188"/>
          <p14:tracePt t="210036" x="6889750" y="2744788"/>
          <p14:tracePt t="210041" x="6889750" y="2736850"/>
          <p14:tracePt t="210049" x="6873875" y="2719388"/>
          <p14:tracePt t="210057" x="6873875" y="2701925"/>
          <p14:tracePt t="210065" x="6873875" y="2676525"/>
          <p14:tracePt t="210073" x="6873875" y="2660650"/>
          <p14:tracePt t="210081" x="6873875" y="2633663"/>
          <p14:tracePt t="210089" x="6873875" y="2600325"/>
          <p14:tracePt t="210097" x="6873875" y="2592388"/>
          <p14:tracePt t="210105" x="6873875" y="2574925"/>
          <p14:tracePt t="210113" x="6881813" y="2557463"/>
          <p14:tracePt t="210123" x="6881813" y="2532063"/>
          <p14:tracePt t="210130" x="6889750" y="2506663"/>
          <p14:tracePt t="210138" x="6907213" y="2481263"/>
          <p14:tracePt t="210145" x="6924675" y="2447925"/>
          <p14:tracePt t="210155" x="6932613" y="2413000"/>
          <p14:tracePt t="210161" x="6950075" y="2405063"/>
          <p14:tracePt t="210171" x="6967538" y="2397125"/>
          <p14:tracePt t="210177" x="6983413" y="2387600"/>
          <p14:tracePt t="210186" x="6992938" y="2379663"/>
          <p14:tracePt t="210193" x="7008813" y="2379663"/>
          <p14:tracePt t="210203" x="7018338" y="2379663"/>
          <p14:tracePt t="210209" x="7026275" y="2379663"/>
          <p14:tracePt t="210220" x="7043738" y="2379663"/>
          <p14:tracePt t="210225" x="7051675" y="2405063"/>
          <p14:tracePt t="210233" x="7077075" y="2438400"/>
          <p14:tracePt t="210241" x="7077075" y="2463800"/>
          <p14:tracePt t="210249" x="7085013" y="2489200"/>
          <p14:tracePt t="210257" x="7094538" y="2516188"/>
          <p14:tracePt t="210265" x="7102475" y="2549525"/>
          <p14:tracePt t="210272" x="7112000" y="2574925"/>
          <p14:tracePt t="210280" x="7119938" y="2617788"/>
          <p14:tracePt t="210288" x="7127875" y="2660650"/>
          <p14:tracePt t="210296" x="7137400" y="2701925"/>
          <p14:tracePt t="210304" x="7137400" y="2736850"/>
          <p14:tracePt t="210312" x="7119938" y="2770188"/>
          <p14:tracePt t="210322" x="7102475" y="2805113"/>
          <p14:tracePt t="210329" x="7085013" y="2830513"/>
          <p14:tracePt t="210337" x="7043738" y="2855913"/>
          <p14:tracePt t="210345" x="7008813" y="2871788"/>
          <p14:tracePt t="210354" x="6983413" y="2881313"/>
          <p14:tracePt t="210361" x="6958013" y="2881313"/>
          <p14:tracePt t="210371" x="6924675" y="2881313"/>
          <p14:tracePt t="210376" x="6907213" y="2881313"/>
          <p14:tracePt t="210387" x="6899275" y="2881313"/>
          <p14:tracePt t="210393" x="6889750" y="2871788"/>
          <p14:tracePt t="210403" x="6881813" y="2863850"/>
          <p14:tracePt t="210408" x="6873875" y="2846388"/>
          <p14:tracePt t="210419" x="6864350" y="2838450"/>
          <p14:tracePt t="210425" x="6864350" y="2830513"/>
          <p14:tracePt t="210435" x="6856413" y="2813050"/>
          <p14:tracePt t="210441" x="6848475" y="2795588"/>
          <p14:tracePt t="210449" x="6848475" y="2787650"/>
          <p14:tracePt t="210457" x="6838950" y="2778125"/>
          <p14:tracePt t="210465" x="6838950" y="2770188"/>
          <p14:tracePt t="210473" x="6838950" y="2752725"/>
          <p14:tracePt t="210489" x="6838950" y="2744788"/>
          <p14:tracePt t="210505" x="6838950" y="2736850"/>
          <p14:tracePt t="210513" x="6838950" y="2727325"/>
          <p14:tracePt t="210521" x="6838950" y="2719388"/>
          <p14:tracePt t="210545" x="6838950" y="2701925"/>
          <p14:tracePt t="210554" x="6848475" y="2693988"/>
          <p14:tracePt t="210561" x="6856413" y="2686050"/>
          <p14:tracePt t="210571" x="6864350" y="2676525"/>
          <p14:tracePt t="210577" x="6899275" y="2643188"/>
          <p14:tracePt t="210587" x="6924675" y="2617788"/>
          <p14:tracePt t="210593" x="6967538" y="2582863"/>
          <p14:tracePt t="210602" x="6983413" y="2566988"/>
          <p14:tracePt t="210609" x="7026275" y="2532063"/>
          <p14:tracePt t="210620" x="7077075" y="2498725"/>
          <p14:tracePt t="210625" x="7145338" y="2463800"/>
          <p14:tracePt t="210633" x="7229475" y="2422525"/>
          <p14:tracePt t="210641" x="7323138" y="2387600"/>
          <p14:tracePt t="210649" x="7408863" y="2371725"/>
          <p14:tracePt t="210657" x="7502525" y="2354263"/>
          <p14:tracePt t="210664" x="7570788" y="2336800"/>
          <p14:tracePt t="210673" x="7604125" y="2328863"/>
          <p14:tracePt t="210681" x="7621588" y="2328863"/>
          <p14:tracePt t="210697" x="7629525" y="2328863"/>
          <p14:tracePt t="210704" x="7654925" y="2336800"/>
          <p14:tracePt t="210713" x="7662863" y="2344738"/>
          <p14:tracePt t="210720" x="7680325" y="2371725"/>
          <p14:tracePt t="210729" x="7697788" y="2379663"/>
          <p14:tracePt t="210738" x="7697788" y="2387600"/>
          <p14:tracePt t="210745" x="7723188" y="2413000"/>
          <p14:tracePt t="210754" x="7723188" y="2430463"/>
          <p14:tracePt t="210761" x="7740650" y="2438400"/>
          <p14:tracePt t="210770" x="7740650" y="2455863"/>
          <p14:tracePt t="210777" x="7748588" y="2473325"/>
          <p14:tracePt t="210787" x="7766050" y="2498725"/>
          <p14:tracePt t="210793" x="7766050" y="2506663"/>
          <p14:tracePt t="210802" x="7773988" y="2524125"/>
          <p14:tracePt t="210820" x="7773988" y="2532063"/>
          <p14:tracePt t="210825" x="7781925" y="2532063"/>
          <p14:tracePt t="210836" x="7781925" y="2541588"/>
          <p14:tracePt t="210849" x="7781925" y="2557463"/>
          <p14:tracePt t="210857" x="7781925" y="2566988"/>
          <p14:tracePt t="210865" x="7781925" y="2574925"/>
          <p14:tracePt t="210873" x="7781925" y="2582863"/>
          <p14:tracePt t="210881" x="7781925" y="2600325"/>
          <p14:tracePt t="210889" x="7791450" y="2608263"/>
          <p14:tracePt t="210897" x="7791450" y="2633663"/>
          <p14:tracePt t="210905" x="7799388" y="2668588"/>
          <p14:tracePt t="210913" x="7799388" y="2693988"/>
          <p14:tracePt t="210921" x="7807325" y="2711450"/>
          <p14:tracePt t="210929" x="7807325" y="2727325"/>
          <p14:tracePt t="210939" x="7807325" y="2752725"/>
          <p14:tracePt t="210945" x="7824788" y="2770188"/>
          <p14:tracePt t="210954" x="7824788" y="2778125"/>
          <p14:tracePt t="210961" x="7824788" y="2787650"/>
          <p14:tracePt t="211099" x="7832725" y="2795588"/>
          <p14:tracePt t="211603" x="7842250" y="2795588"/>
          <p14:tracePt t="211619" x="7850188" y="2795588"/>
          <p14:tracePt t="211633" x="7859713" y="2795588"/>
          <p14:tracePt t="211641" x="7867650" y="2795588"/>
          <p14:tracePt t="211649" x="7875588" y="2795588"/>
          <p14:tracePt t="211657" x="7893050" y="2795588"/>
          <p14:tracePt t="211665" x="7910513" y="2795588"/>
          <p14:tracePt t="211673" x="7935913" y="2795588"/>
          <p14:tracePt t="211681" x="7961313" y="2795588"/>
          <p14:tracePt t="211689" x="7994650" y="2795588"/>
          <p14:tracePt t="211696" x="8037513" y="2805113"/>
          <p14:tracePt t="211704" x="8105775" y="2813050"/>
          <p14:tracePt t="211713" x="8181975" y="2820988"/>
          <p14:tracePt t="211720" x="8232775" y="2820988"/>
          <p14:tracePt t="211729" x="8291513" y="2820988"/>
          <p14:tracePt t="211736" x="8301038" y="2820988"/>
          <p14:tracePt t="211753" x="8308975" y="2820988"/>
          <p14:tracePt t="211826" x="8308975" y="2830513"/>
          <p14:tracePt t="211842" x="8301038" y="2838450"/>
          <p14:tracePt t="211851" x="8291513" y="2846388"/>
          <p14:tracePt t="211858" x="8275638" y="2846388"/>
          <p14:tracePt t="211866" x="8232775" y="2855913"/>
          <p14:tracePt t="211873" x="8189913" y="2855913"/>
          <p14:tracePt t="211881" x="8147050" y="2855913"/>
          <p14:tracePt t="211904" x="8037513" y="2855913"/>
          <p14:tracePt t="211906" x="7977188" y="2863850"/>
          <p14:tracePt t="211913" x="7918450" y="2863850"/>
          <p14:tracePt t="211921" x="7850188" y="2863850"/>
          <p14:tracePt t="211929" x="7807325" y="2863850"/>
          <p14:tracePt t="211938" x="7766050" y="2863850"/>
          <p14:tracePt t="211945" x="7756525" y="2863850"/>
          <p14:tracePt t="211954" x="7740650" y="2855913"/>
          <p14:tracePt t="211962" x="7723188" y="2846388"/>
          <p14:tracePt t="211971" x="7723188" y="2838450"/>
          <p14:tracePt t="211977" x="7705725" y="2830513"/>
          <p14:tracePt t="211987" x="7705725" y="2820988"/>
          <p14:tracePt t="211993" x="7705725" y="2813050"/>
          <p14:tracePt t="212003" x="7705725" y="2805113"/>
          <p14:tracePt t="212009" x="7705725" y="2778125"/>
          <p14:tracePt t="212020" x="7705725" y="2770188"/>
          <p14:tracePt t="212025" x="7705725" y="2752725"/>
          <p14:tracePt t="212036" x="7705725" y="2736850"/>
          <p14:tracePt t="212041" x="7723188" y="2719388"/>
          <p14:tracePt t="212049" x="7723188" y="2693988"/>
          <p14:tracePt t="212057" x="7740650" y="2668588"/>
          <p14:tracePt t="212065" x="7766050" y="2625725"/>
          <p14:tracePt t="212073" x="7791450" y="2592388"/>
          <p14:tracePt t="212081" x="7816850" y="2566988"/>
          <p14:tracePt t="212089" x="7832725" y="2532063"/>
          <p14:tracePt t="212097" x="7850188" y="2506663"/>
          <p14:tracePt t="212105" x="7885113" y="2463800"/>
          <p14:tracePt t="212113" x="7910513" y="2447925"/>
          <p14:tracePt t="212123" x="7926388" y="2413000"/>
          <p14:tracePt t="212131" x="7969250" y="2387600"/>
          <p14:tracePt t="212138" x="7986713" y="2362200"/>
          <p14:tracePt t="212145" x="8012113" y="2354263"/>
          <p14:tracePt t="212155" x="8045450" y="2344738"/>
          <p14:tracePt t="212161" x="8062913" y="2328863"/>
          <p14:tracePt t="212170" x="8080375" y="2328863"/>
          <p14:tracePt t="212177" x="8105775" y="2328863"/>
          <p14:tracePt t="212186" x="8131175" y="2319338"/>
          <p14:tracePt t="212193" x="8174038" y="2311400"/>
          <p14:tracePt t="212203" x="8207375" y="2303463"/>
          <p14:tracePt t="212209" x="8250238" y="2293938"/>
          <p14:tracePt t="212219" x="8291513" y="2293938"/>
          <p14:tracePt t="212224" x="8326438" y="2293938"/>
          <p14:tracePt t="212239" x="8334375" y="2293938"/>
          <p14:tracePt t="212242" x="8351838" y="2293938"/>
          <p14:tracePt t="212251" x="8359775" y="2293938"/>
          <p14:tracePt t="212258" x="8369300" y="2303463"/>
          <p14:tracePt t="212266" x="8369300" y="2311400"/>
          <p14:tracePt t="212273" x="8385175" y="2354263"/>
          <p14:tracePt t="212281" x="8385175" y="2362200"/>
          <p14:tracePt t="212289" x="8385175" y="2371725"/>
          <p14:tracePt t="212297" x="8385175" y="2405063"/>
          <p14:tracePt t="212305" x="8385175" y="2438400"/>
          <p14:tracePt t="212313" x="8385175" y="2455863"/>
          <p14:tracePt t="212321" x="8385175" y="2481263"/>
          <p14:tracePt t="212329" x="8385175" y="2532063"/>
          <p14:tracePt t="212337" x="8385175" y="2574925"/>
          <p14:tracePt t="212345" x="8369300" y="2633663"/>
          <p14:tracePt t="212354" x="8343900" y="2686050"/>
          <p14:tracePt t="212361" x="8318500" y="2736850"/>
          <p14:tracePt t="212372" x="8283575" y="2787650"/>
          <p14:tracePt t="212377" x="8250238" y="2838450"/>
          <p14:tracePt t="212387" x="8224838" y="2881313"/>
          <p14:tracePt t="212393" x="8199438" y="2906713"/>
          <p14:tracePt t="212403" x="8147050" y="2940050"/>
          <p14:tracePt t="212409" x="8105775" y="2965450"/>
          <p14:tracePt t="212418" x="8062913" y="2982913"/>
          <p14:tracePt t="212424" x="8020050" y="2990850"/>
          <p14:tracePt t="212432" x="7969250" y="3000375"/>
          <p14:tracePt t="212440" x="7935913" y="3000375"/>
          <p14:tracePt t="212448" x="7900988" y="3000375"/>
          <p14:tracePt t="212456" x="7859713" y="2990850"/>
          <p14:tracePt t="212464" x="7816850" y="2974975"/>
          <p14:tracePt t="212473" x="7766050" y="2957513"/>
          <p14:tracePt t="212481" x="7723188" y="2940050"/>
          <p14:tracePt t="212489" x="7697788" y="2932113"/>
          <p14:tracePt t="212502" x="7672388" y="2914650"/>
          <p14:tracePt t="212509" x="7637463" y="2897188"/>
          <p14:tracePt t="212599" x="7637463" y="2906713"/>
          <p14:tracePt t="212725" x="7637463" y="2914650"/>
          <p14:tracePt t="212734" x="7637463" y="2922588"/>
          <p14:tracePt t="212806" x="7646988" y="2922588"/>
          <p14:tracePt t="212839" x="7654925" y="2922588"/>
          <p14:tracePt t="212871" x="7662863" y="2922588"/>
          <p14:tracePt t="212881" x="7672388" y="2922588"/>
          <p14:tracePt t="212888" x="7680325" y="2922588"/>
          <p14:tracePt t="212893" x="7688263" y="2922588"/>
          <p14:tracePt t="212904" x="7705725" y="2922588"/>
          <p14:tracePt t="212909" x="7715250" y="2922588"/>
          <p14:tracePt t="212919" x="7740650" y="2914650"/>
          <p14:tracePt t="212925" x="7756525" y="2914650"/>
          <p14:tracePt t="212935" x="7766050" y="2906713"/>
          <p14:tracePt t="212941" x="7781925" y="2897188"/>
          <p14:tracePt t="212949" x="7791450" y="2897188"/>
          <p14:tracePt t="212957" x="7807325" y="2889250"/>
          <p14:tracePt t="212965" x="7816850" y="2889250"/>
          <p14:tracePt t="212973" x="7824788" y="2881313"/>
          <p14:tracePt t="212981" x="7832725" y="2881313"/>
          <p14:tracePt t="212997" x="7842250" y="2871788"/>
          <p14:tracePt t="213005" x="7850188" y="2871788"/>
          <p14:tracePt t="213078" x="7859713" y="2871788"/>
          <p14:tracePt t="213128" x="7867650" y="2871788"/>
          <p14:tracePt t="213189" x="7875588" y="2871788"/>
          <p14:tracePt t="213204" x="7885113" y="2871788"/>
          <p14:tracePt t="213270" x="7875588" y="2871788"/>
          <p14:tracePt t="213288" x="7859713" y="2838450"/>
          <p14:tracePt t="213293" x="7850188" y="2813050"/>
          <p14:tracePt t="213301" x="7842250" y="2787650"/>
          <p14:tracePt t="213309" x="7842250" y="2778125"/>
          <p14:tracePt t="213319" x="7832725" y="2744788"/>
          <p14:tracePt t="213325" x="7824788" y="2701925"/>
          <p14:tracePt t="213334" x="7824788" y="2686050"/>
          <p14:tracePt t="213341" x="7824788" y="2643188"/>
          <p14:tracePt t="213349" x="7832725" y="2592388"/>
          <p14:tracePt t="213357" x="7850188" y="2532063"/>
          <p14:tracePt t="213365" x="7875588" y="2481263"/>
          <p14:tracePt t="213373" x="7893050" y="2447925"/>
          <p14:tracePt t="213381" x="7893050" y="2438400"/>
          <p14:tracePt t="213397" x="7900988" y="2438400"/>
          <p14:tracePt t="213462" x="7900988" y="2455863"/>
          <p14:tracePt t="213470" x="7900988" y="2473325"/>
          <p14:tracePt t="213477" x="7900988" y="2506663"/>
          <p14:tracePt t="213486" x="7900988" y="2541588"/>
          <p14:tracePt t="213492" x="7900988" y="2600325"/>
          <p14:tracePt t="213503" x="7900988" y="2676525"/>
          <p14:tracePt t="213508" x="7900988" y="2744788"/>
          <p14:tracePt t="213518" x="7900988" y="2813050"/>
          <p14:tracePt t="213524" x="7900988" y="2881313"/>
          <p14:tracePt t="213535" x="7900988" y="2940050"/>
          <p14:tracePt t="213540" x="7900988" y="2949575"/>
          <p14:tracePt t="213548" x="7900988" y="2965450"/>
          <p14:tracePt t="213629" x="7900988" y="2957513"/>
          <p14:tracePt t="213637" x="7900988" y="2949575"/>
          <p14:tracePt t="213644" x="7893050" y="2940050"/>
          <p14:tracePt t="213653" x="7893050" y="2922588"/>
          <p14:tracePt t="213660" x="7875588" y="2897188"/>
          <p14:tracePt t="213670" x="7859713" y="2855913"/>
          <p14:tracePt t="213676" x="7850188" y="2846388"/>
          <p14:tracePt t="213687" x="7842250" y="2820988"/>
          <p14:tracePt t="213692" x="7832725" y="2795588"/>
          <p14:tracePt t="213703" x="7824788" y="2778125"/>
          <p14:tracePt t="213708" x="7824788" y="2762250"/>
          <p14:tracePt t="213718" x="7824788" y="2752725"/>
          <p14:tracePt t="213725" x="7824788" y="2744788"/>
          <p14:tracePt t="213736" x="7824788" y="2736850"/>
          <p14:tracePt t="213741" x="7824788" y="2727325"/>
          <p14:tracePt t="213757" x="7824788" y="2719388"/>
          <p14:tracePt t="213765" x="7850188" y="2719388"/>
          <p14:tracePt t="213773" x="7867650" y="2719388"/>
          <p14:tracePt t="213781" x="7893050" y="2719388"/>
          <p14:tracePt t="213789" x="7935913" y="2719388"/>
          <p14:tracePt t="213797" x="7994650" y="2727325"/>
          <p14:tracePt t="213805" x="8062913" y="2752725"/>
          <p14:tracePt t="213813" x="8139113" y="2787650"/>
          <p14:tracePt t="213820" x="8215313" y="2813050"/>
          <p14:tracePt t="213829" x="8275638" y="2838450"/>
          <p14:tracePt t="213836" x="8283575" y="2838450"/>
          <p14:tracePt t="213861" x="8291513" y="2846388"/>
          <p14:tracePt t="213877" x="8283575" y="2846388"/>
          <p14:tracePt t="213892" x="8266113" y="2846388"/>
          <p14:tracePt t="213903" x="8240713" y="2846388"/>
          <p14:tracePt t="213909" x="8224838" y="2846388"/>
          <p14:tracePt t="213917" x="8199438" y="2846388"/>
          <p14:tracePt t="213925" x="8174038" y="2838450"/>
          <p14:tracePt t="213936" x="8156575" y="2838450"/>
          <p14:tracePt t="213941" x="8147050" y="2830513"/>
          <p14:tracePt t="213949" x="8131175" y="2820988"/>
          <p14:tracePt t="213957" x="8113713" y="2820988"/>
          <p14:tracePt t="213965" x="8096250" y="2820988"/>
          <p14:tracePt t="213973" x="8096250" y="2813050"/>
          <p14:tracePt t="214022" x="8088313" y="2805113"/>
          <p14:tracePt t="214046" x="8088313" y="2795588"/>
          <p14:tracePt t="214055" x="8096250" y="2787650"/>
          <p14:tracePt t="214119" x="8105775" y="2787650"/>
          <p14:tracePt t="214126" x="8105775" y="2805113"/>
          <p14:tracePt t="214138" x="8105775" y="2813050"/>
          <p14:tracePt t="214142" x="8105775" y="2820988"/>
          <p14:tracePt t="214159" x="8105775" y="2838450"/>
          <p14:tracePt t="214168" x="8105775" y="2846388"/>
          <p14:tracePt t="214181" x="8096250" y="2846388"/>
          <p14:tracePt t="214189" x="8080375" y="2838450"/>
          <p14:tracePt t="214197" x="8070850" y="2838450"/>
          <p14:tracePt t="214205" x="8062913" y="2820988"/>
          <p14:tracePt t="214213" x="8045450" y="2805113"/>
          <p14:tracePt t="214221" x="8045450" y="2787650"/>
          <p14:tracePt t="214229" x="8029575" y="2770188"/>
          <p14:tracePt t="214237" x="8020050" y="2762250"/>
          <p14:tracePt t="214245" x="8020050" y="2736850"/>
          <p14:tracePt t="214254" x="8012113" y="2727325"/>
          <p14:tracePt t="214261" x="8012113" y="2719388"/>
          <p14:tracePt t="214270" x="8012113" y="2711450"/>
          <p14:tracePt t="214277" x="8012113" y="2701925"/>
          <p14:tracePt t="214293" x="8012113" y="2686050"/>
          <p14:tracePt t="214341" x="8029575" y="2686050"/>
          <p14:tracePt t="214352" x="8037513" y="2686050"/>
          <p14:tracePt t="214359" x="8045450" y="2686050"/>
          <p14:tracePt t="214367" x="8054975" y="2693988"/>
          <p14:tracePt t="214376" x="8054975" y="2701925"/>
          <p14:tracePt t="214383" x="8062913" y="2711450"/>
          <p14:tracePt t="214711" x="8045450" y="2701925"/>
          <p14:tracePt t="214719" x="8037513" y="2693988"/>
          <p14:tracePt t="214726" x="8012113" y="2676525"/>
          <p14:tracePt t="214739" x="8004175" y="2660650"/>
          <p14:tracePt t="214741" x="7986713" y="2651125"/>
          <p14:tracePt t="214751" x="7986713" y="2643188"/>
          <p14:tracePt t="214757" x="7977188" y="2608263"/>
          <p14:tracePt t="214766" x="7977188" y="2582863"/>
          <p14:tracePt t="214773" x="7977188" y="2557463"/>
          <p14:tracePt t="214781" x="7977188" y="2506663"/>
          <p14:tracePt t="214789" x="7977188" y="2455863"/>
          <p14:tracePt t="214797" x="7977188" y="2405063"/>
          <p14:tracePt t="214805" x="7977188" y="2362200"/>
          <p14:tracePt t="214813" x="7977188" y="2354263"/>
          <p14:tracePt t="214821" x="7977188" y="2336800"/>
          <p14:tracePt t="214887" x="7969250" y="2328863"/>
          <p14:tracePt t="214904" x="7961313" y="2328863"/>
          <p14:tracePt t="214911" x="7961313" y="2344738"/>
          <p14:tracePt t="214919" x="7951788" y="2371725"/>
          <p14:tracePt t="214925" x="7943850" y="2387600"/>
          <p14:tracePt t="214936" x="7943850" y="2405063"/>
          <p14:tracePt t="214941" x="7935913" y="2422525"/>
          <p14:tracePt t="214952" x="7935913" y="2455863"/>
          <p14:tracePt t="214957" x="7935913" y="2489200"/>
          <p14:tracePt t="214966" x="7935913" y="2524125"/>
          <p14:tracePt t="214973" x="7935913" y="2566988"/>
          <p14:tracePt t="214981" x="7935913" y="2592388"/>
          <p14:tracePt t="214989" x="7935913" y="2608263"/>
          <p14:tracePt t="215005" x="7935913" y="2617788"/>
          <p14:tracePt t="215021" x="7935913" y="2633663"/>
          <p14:tracePt t="215054" x="7935913" y="2643188"/>
          <p14:tracePt t="215239" x="7926388" y="2643188"/>
          <p14:tracePt t="215335" x="7910513" y="2643188"/>
          <p14:tracePt t="215351" x="7900988" y="2633663"/>
          <p14:tracePt t="215595" x="7893050" y="2625725"/>
          <p14:tracePt t="215610" x="7885113" y="2625725"/>
          <p14:tracePt t="215626" x="7875588" y="2617788"/>
          <p14:tracePt t="215641" x="7867650" y="2617788"/>
          <p14:tracePt t="215656" x="7859713" y="2600325"/>
          <p14:tracePt t="215664" x="7850188" y="2600325"/>
          <p14:tracePt t="215680" x="7842250" y="2600325"/>
          <p14:tracePt t="215721" x="7832725" y="2600325"/>
          <p14:tracePt t="215819" x="7850188" y="2600325"/>
          <p14:tracePt t="215826" x="7885113" y="2600325"/>
          <p14:tracePt t="215836" x="7900988" y="2600325"/>
          <p14:tracePt t="215841" x="7943850" y="2617788"/>
          <p14:tracePt t="215851" x="7961313" y="2617788"/>
          <p14:tracePt t="215857" x="7994650" y="2633663"/>
          <p14:tracePt t="215865" x="8004175" y="2633663"/>
          <p14:tracePt t="215872" x="8004175" y="2643188"/>
          <p14:tracePt t="215886" x="8012113" y="2643188"/>
          <p14:tracePt t="215979" x="8020050" y="2643188"/>
          <p14:tracePt t="216043" x="8020050" y="2651125"/>
          <p14:tracePt t="216051" x="8020050" y="2660650"/>
          <p14:tracePt t="216057" x="8012113" y="2660650"/>
          <p14:tracePt t="216065" x="8004175" y="2660650"/>
          <p14:tracePt t="216073" x="7994650" y="2660650"/>
          <p14:tracePt t="216089" x="7986713" y="2660650"/>
          <p14:tracePt t="216097" x="7969250" y="2660650"/>
          <p14:tracePt t="216113" x="7951788" y="2660650"/>
          <p14:tracePt t="216121" x="7935913" y="2660650"/>
          <p14:tracePt t="216137" x="7918450" y="2660650"/>
          <p14:tracePt t="216145" x="7900988" y="2660650"/>
          <p14:tracePt t="216163" x="7893050" y="2660650"/>
          <p14:tracePt t="216219" x="7885113" y="2660650"/>
          <p14:tracePt t="216226" x="7867650" y="2651125"/>
          <p14:tracePt t="216243" x="7842250" y="2651125"/>
          <p14:tracePt t="216252" x="7832725" y="2651125"/>
          <p14:tracePt t="216258" x="7807325" y="2633663"/>
          <p14:tracePt t="216269" x="7791450" y="2633663"/>
          <p14:tracePt t="216281" x="7781925" y="2633663"/>
          <p14:tracePt t="216313" x="7773988" y="2633663"/>
          <p14:tracePt t="216321" x="7766050" y="2633663"/>
          <p14:tracePt t="216329" x="7756525" y="2633663"/>
          <p14:tracePt t="216345" x="7740650" y="2633663"/>
          <p14:tracePt t="216362" x="7731125" y="2633663"/>
          <p14:tracePt t="216370" x="7723188" y="2633663"/>
          <p14:tracePt t="216377" x="7715250" y="2633663"/>
          <p14:tracePt t="216587" x="7715250" y="2625725"/>
          <p14:tracePt t="216682" x="7723188" y="2625725"/>
          <p14:tracePt t="216690" x="7731125" y="2625725"/>
          <p14:tracePt t="216704" x="7740650" y="2625725"/>
          <p14:tracePt t="216712" x="7748588" y="2625725"/>
          <p14:tracePt t="216858" x="7756525" y="2625725"/>
          <p14:tracePt t="216890" x="7766050" y="2625725"/>
          <p14:tracePt t="216962" x="7781925" y="2625725"/>
          <p14:tracePt t="216979" x="7791450" y="2633663"/>
          <p14:tracePt t="216995" x="7799388" y="2633663"/>
          <p14:tracePt t="217003" x="7799388" y="2643188"/>
          <p14:tracePt t="217010" x="7807325" y="2651125"/>
          <p14:tracePt t="217034" x="7816850" y="2651125"/>
          <p14:tracePt t="217041" x="7832725" y="2660650"/>
          <p14:tracePt t="217065" x="7842250" y="2660650"/>
          <p14:tracePt t="217073" x="7850188" y="2660650"/>
          <p14:tracePt t="217082" x="7859713" y="2660650"/>
          <p14:tracePt t="217089" x="7867650" y="2660650"/>
          <p14:tracePt t="217097" x="7867650" y="2668588"/>
          <p14:tracePt t="217105" x="7885113" y="2668588"/>
          <p14:tracePt t="217113" x="7900988" y="2676525"/>
          <p14:tracePt t="217121" x="7910513" y="2676525"/>
          <p14:tracePt t="217129" x="7926388" y="2693988"/>
          <p14:tracePt t="217137" x="7935913" y="2701925"/>
          <p14:tracePt t="217145" x="7943850" y="2701925"/>
          <p14:tracePt t="217154" x="7969250" y="2711450"/>
          <p14:tracePt t="217163" x="7994650" y="2711450"/>
          <p14:tracePt t="217172" x="8004175" y="2719388"/>
          <p14:tracePt t="217186" x="8020050" y="2719388"/>
          <p14:tracePt t="217193" x="8020050" y="2727325"/>
          <p14:tracePt t="217203" x="8029575" y="2727325"/>
          <p14:tracePt t="217219" x="8037513" y="2727325"/>
          <p14:tracePt t="217225" x="8045450" y="2727325"/>
          <p14:tracePt t="217241" x="8054975" y="2727325"/>
          <p14:tracePt t="217257" x="8070850" y="2711450"/>
          <p14:tracePt t="217265" x="8070850" y="2686050"/>
          <p14:tracePt t="217273" x="8096250" y="2651125"/>
          <p14:tracePt t="217281" x="8105775" y="2625725"/>
          <p14:tracePt t="217289" x="8121650" y="2582863"/>
          <p14:tracePt t="217297" x="8121650" y="2574925"/>
          <p14:tracePt t="217305" x="8121650" y="2549525"/>
          <p14:tracePt t="217313" x="8121650" y="2532063"/>
          <p14:tracePt t="217321" x="8121650" y="2506663"/>
          <p14:tracePt t="217329" x="8088313" y="2473325"/>
          <p14:tracePt t="217337" x="8054975" y="2447925"/>
          <p14:tracePt t="217345" x="8020050" y="2413000"/>
          <p14:tracePt t="217355" x="7994650" y="2405063"/>
          <p14:tracePt t="217361" x="7969250" y="2397125"/>
          <p14:tracePt t="217370" x="7943850" y="2387600"/>
          <p14:tracePt t="217377" x="7918450" y="2387600"/>
          <p14:tracePt t="217387" x="7900988" y="2387600"/>
          <p14:tracePt t="217393" x="7875588" y="2387600"/>
          <p14:tracePt t="217403" x="7859713" y="2405063"/>
          <p14:tracePt t="217409" x="7842250" y="2413000"/>
          <p14:tracePt t="217419" x="7816850" y="2430463"/>
          <p14:tracePt t="217425" x="7791450" y="2438400"/>
          <p14:tracePt t="217436" x="7766050" y="2455863"/>
          <p14:tracePt t="217441" x="7731125" y="2481263"/>
          <p14:tracePt t="217452" x="7705725" y="2498725"/>
          <p14:tracePt t="217457" x="7680325" y="2516188"/>
          <p14:tracePt t="217466" x="7646988" y="2532063"/>
          <p14:tracePt t="217473" x="7629525" y="2549525"/>
          <p14:tracePt t="217482" x="7621588" y="2557463"/>
          <p14:tracePt t="217489" x="7612063" y="2566988"/>
          <p14:tracePt t="217498" x="7596188" y="2574925"/>
          <p14:tracePt t="217505" x="7586663" y="2600325"/>
          <p14:tracePt t="217521" x="7578725" y="2617788"/>
          <p14:tracePt t="217529" x="7578725" y="2625725"/>
          <p14:tracePt t="217537" x="7578725" y="2633663"/>
          <p14:tracePt t="217545" x="7578725" y="2643188"/>
          <p14:tracePt t="217553" x="7578725" y="2660650"/>
          <p14:tracePt t="217570" x="7570788" y="2668588"/>
          <p14:tracePt t="217577" x="7570788" y="2676525"/>
          <p14:tracePt t="217593" x="7570788" y="2686050"/>
          <p14:tracePt t="217604" x="7570788" y="2693988"/>
          <p14:tracePt t="217747" x="7570788" y="2686050"/>
          <p14:tracePt t="217752" x="7570788" y="2676525"/>
          <p14:tracePt t="217761" x="7570788" y="2668588"/>
          <p14:tracePt t="217769" x="7578725" y="2660650"/>
          <p14:tracePt t="217777" x="7578725" y="2651125"/>
          <p14:tracePt t="217786" x="7586663" y="2633663"/>
          <p14:tracePt t="217792" x="7596188" y="2633663"/>
          <p14:tracePt t="217802" x="7604125" y="2608263"/>
          <p14:tracePt t="217808" x="7621588" y="2592388"/>
          <p14:tracePt t="217818" x="7629525" y="2574925"/>
          <p14:tracePt t="217824" x="7637463" y="2566988"/>
          <p14:tracePt t="217834" x="7654925" y="2549525"/>
          <p14:tracePt t="217840" x="7672388" y="2541588"/>
          <p14:tracePt t="217851" x="7688263" y="2524125"/>
          <p14:tracePt t="217857" x="7705725" y="2524125"/>
          <p14:tracePt t="217868" x="7715250" y="2524125"/>
          <p14:tracePt t="217872" x="7723188" y="2516188"/>
          <p14:tracePt t="217885" x="7740650" y="2516188"/>
          <p14:tracePt t="217897" x="7756525" y="2506663"/>
          <p14:tracePt t="217905" x="7781925" y="2506663"/>
          <p14:tracePt t="217912" x="7791450" y="2506663"/>
          <p14:tracePt t="217921" x="7816850" y="2506663"/>
          <p14:tracePt t="217929" x="7850188" y="2506663"/>
          <p14:tracePt t="217937" x="7867650" y="2506663"/>
          <p14:tracePt t="217945" x="7885113" y="2506663"/>
          <p14:tracePt t="217953" x="7910513" y="2516188"/>
          <p14:tracePt t="217961" x="7943850" y="2524125"/>
          <p14:tracePt t="217969" x="7986713" y="2532063"/>
          <p14:tracePt t="217977" x="8037513" y="2549525"/>
          <p14:tracePt t="217987" x="8080375" y="2566988"/>
          <p14:tracePt t="217993" x="8121650" y="2592388"/>
          <p14:tracePt t="218003" x="8174038" y="2608263"/>
          <p14:tracePt t="218009" x="8240713" y="2633663"/>
          <p14:tracePt t="218018" x="8301038" y="2651125"/>
          <p14:tracePt t="218025" x="8359775" y="2660650"/>
          <p14:tracePt t="218034" x="8420100" y="2676525"/>
          <p14:tracePt t="218041" x="8478838" y="2686050"/>
          <p14:tracePt t="218053" x="8529638" y="2693988"/>
          <p14:tracePt t="218057" x="8572500" y="2693988"/>
          <p14:tracePt t="218065" x="8615363" y="2693988"/>
          <p14:tracePt t="218073" x="8640763" y="2693988"/>
          <p14:tracePt t="218081" x="8666163" y="2693988"/>
          <p14:tracePt t="218089" x="8683625" y="2686050"/>
          <p14:tracePt t="218097" x="8691563" y="2668588"/>
          <p14:tracePt t="218105" x="8699500" y="2651125"/>
          <p14:tracePt t="218113" x="8716963" y="2617788"/>
          <p14:tracePt t="218121" x="8716963" y="2600325"/>
          <p14:tracePt t="218129" x="8724900" y="2566988"/>
          <p14:tracePt t="218137" x="8734425" y="2506663"/>
          <p14:tracePt t="218145" x="8742363" y="2438400"/>
          <p14:tracePt t="218153" x="8750300" y="2371725"/>
          <p14:tracePt t="218163" x="8750300" y="2278063"/>
          <p14:tracePt t="218169" x="8750300" y="2200275"/>
          <p14:tracePt t="218176" x="8742363" y="2124075"/>
          <p14:tracePt t="218186" x="8716963" y="2047875"/>
          <p14:tracePt t="218193" x="8674100" y="1979613"/>
          <p14:tracePt t="218202" x="8632825" y="1928813"/>
          <p14:tracePt t="218209" x="8580438" y="1903413"/>
          <p14:tracePt t="218218" x="8521700" y="1885950"/>
          <p14:tracePt t="218225" x="8462963" y="1878013"/>
          <p14:tracePt t="218235" x="8402638" y="1878013"/>
          <p14:tracePt t="218241" x="8318500" y="1903413"/>
          <p14:tracePt t="218250" x="8215313" y="1946275"/>
          <p14:tracePt t="218257" x="8131175" y="1989138"/>
          <p14:tracePt t="218265" x="8037513" y="2039938"/>
          <p14:tracePt t="218273" x="7951788" y="2098675"/>
          <p14:tracePt t="218281" x="7875588" y="2149475"/>
          <p14:tracePt t="218289" x="7816850" y="2192338"/>
          <p14:tracePt t="218297" x="7766050" y="2235200"/>
          <p14:tracePt t="218305" x="7731125" y="2278063"/>
          <p14:tracePt t="218313" x="7705725" y="2319338"/>
          <p14:tracePt t="218321" x="7697788" y="2344738"/>
          <p14:tracePt t="218329" x="7688263" y="2371725"/>
          <p14:tracePt t="218337" x="7680325" y="2397125"/>
          <p14:tracePt t="218345" x="7672388" y="2422525"/>
          <p14:tracePt t="218352" x="7672388" y="2447925"/>
          <p14:tracePt t="218361" x="7672388" y="2455863"/>
          <p14:tracePt t="218376" x="7697788" y="2481263"/>
          <p14:tracePt t="218393" x="7715250" y="2489200"/>
          <p14:tracePt t="218402" x="7723188" y="2489200"/>
          <p14:tracePt t="218409" x="7731125" y="2498725"/>
          <p14:tracePt t="218419" x="7740650" y="2498725"/>
          <p14:tracePt t="218457" x="7748588" y="2498725"/>
          <p14:tracePt t="218473" x="7756525" y="2489200"/>
          <p14:tracePt t="218489" x="7756525" y="2473325"/>
          <p14:tracePt t="218505" x="7756525" y="2455863"/>
          <p14:tracePt t="218513" x="7748588" y="2447925"/>
          <p14:tracePt t="218521" x="7740650" y="2438400"/>
          <p14:tracePt t="218529" x="7731125" y="2438400"/>
          <p14:tracePt t="218586" x="7723188" y="2438400"/>
          <p14:tracePt t="218654" x="7715250" y="2447925"/>
          <p14:tracePt t="218662" x="7715250" y="2455863"/>
          <p14:tracePt t="218689" x="7715250" y="2463800"/>
          <p14:tracePt t="218695" x="7715250" y="2473325"/>
          <p14:tracePt t="218703" x="7715250" y="2481263"/>
          <p14:tracePt t="218709" x="7715250" y="2489200"/>
          <p14:tracePt t="218719" x="7715250" y="2498725"/>
          <p14:tracePt t="218735" x="7715250" y="2506663"/>
          <p14:tracePt t="218752" x="7715250" y="2516188"/>
          <p14:tracePt t="218769" x="7715250" y="2524125"/>
          <p14:tracePt t="218773" x="7715250" y="2532063"/>
          <p14:tracePt t="218789" x="7715250" y="2541588"/>
          <p14:tracePt t="218797" x="7723188" y="2549525"/>
          <p14:tracePt t="218805" x="7723188" y="2566988"/>
          <p14:tracePt t="218821" x="7723188" y="2582863"/>
          <p14:tracePt t="218948" x="7723188" y="2574925"/>
          <p14:tracePt t="218957" x="7723188" y="2566988"/>
          <p14:tracePt t="218967" x="7715250" y="2557463"/>
          <p14:tracePt t="218973" x="7705725" y="2549525"/>
          <p14:tracePt t="218981" x="7697788" y="2524125"/>
          <p14:tracePt t="218989" x="7672388" y="2498725"/>
          <p14:tracePt t="218997" x="7662863" y="2489200"/>
          <p14:tracePt t="219005" x="7654925" y="2481263"/>
          <p14:tracePt t="219013" x="7637463" y="2473325"/>
          <p14:tracePt t="219021" x="7629525" y="2447925"/>
          <p14:tracePt t="219029" x="7612063" y="2447925"/>
          <p14:tracePt t="219037" x="7596188" y="2447925"/>
          <p14:tracePt t="219045" x="7596188" y="2438400"/>
          <p14:tracePt t="219053" x="7578725" y="2430463"/>
          <p14:tracePt t="219061" x="7570788" y="2422525"/>
          <p14:tracePt t="219069" x="7561263" y="2422525"/>
          <p14:tracePt t="219077" x="7553325" y="2422525"/>
          <p14:tracePt t="219150" x="7545388" y="2422525"/>
          <p14:tracePt t="219178" x="7545388" y="2430463"/>
          <p14:tracePt t="219191" x="7561263" y="2447925"/>
          <p14:tracePt t="219198" x="7578725" y="2463800"/>
          <p14:tracePt t="219205" x="7586663" y="2473325"/>
          <p14:tracePt t="219213" x="7604125" y="2498725"/>
          <p14:tracePt t="219221" x="7612063" y="2516188"/>
          <p14:tracePt t="219229" x="7629525" y="2524125"/>
          <p14:tracePt t="219236" x="7637463" y="2549525"/>
          <p14:tracePt t="219245" x="7646988" y="2557463"/>
          <p14:tracePt t="219252" x="7662863" y="2574925"/>
          <p14:tracePt t="219261" x="7672388" y="2574925"/>
          <p14:tracePt t="219276" x="7680325" y="2582863"/>
          <p14:tracePt t="219286" x="7688263" y="2582863"/>
          <p14:tracePt t="219309" x="7697788" y="2582863"/>
          <p14:tracePt t="219325" x="7705725" y="2582863"/>
          <p14:tracePt t="219341" x="7715250" y="2582863"/>
          <p14:tracePt t="219351" x="7723188" y="2582863"/>
          <p14:tracePt t="219357" x="7731125" y="2574925"/>
          <p14:tracePt t="219366" x="7740650" y="2566988"/>
          <p14:tracePt t="219373" x="7748588" y="2566988"/>
          <p14:tracePt t="219381" x="7748588" y="2549525"/>
          <p14:tracePt t="219389" x="7748588" y="2541588"/>
          <p14:tracePt t="219397" x="7748588" y="2532063"/>
          <p14:tracePt t="219405" x="7756525" y="2506663"/>
          <p14:tracePt t="219413" x="7756525" y="2498725"/>
          <p14:tracePt t="219421" x="7756525" y="2481263"/>
          <p14:tracePt t="219437" x="7756525" y="2473325"/>
          <p14:tracePt t="219453" x="7756525" y="2463800"/>
          <p14:tracePt t="219510" x="7748588" y="2473325"/>
          <p14:tracePt t="219537" x="7740650" y="2481263"/>
          <p14:tracePt t="219565" x="7731125" y="2498725"/>
          <p14:tracePt t="219581" x="7731125" y="2506663"/>
          <p14:tracePt t="219614" x="7731125" y="2516188"/>
          <p14:tracePt t="219622" x="7731125" y="2524125"/>
          <p14:tracePt t="219631" x="7731125" y="2541588"/>
          <p14:tracePt t="219639" x="7740650" y="2549525"/>
          <p14:tracePt t="219647" x="7748588" y="2557463"/>
          <p14:tracePt t="219656" x="7756525" y="2574925"/>
          <p14:tracePt t="219661" x="7766050" y="2582863"/>
          <p14:tracePt t="219671" x="7773988" y="2592388"/>
          <p14:tracePt t="219677" x="7781925" y="2592388"/>
          <p14:tracePt t="219686" x="7791450" y="2600325"/>
          <p14:tracePt t="219693" x="7799388" y="2608263"/>
          <p14:tracePt t="219703" x="7832725" y="2625725"/>
          <p14:tracePt t="219709" x="7867650" y="2643188"/>
          <p14:tracePt t="219720" x="7885113" y="2660650"/>
          <p14:tracePt t="219725" x="7893050" y="2668588"/>
          <p14:tracePt t="219734" x="7910513" y="2686050"/>
          <p14:tracePt t="219741" x="7926388" y="2693988"/>
          <p14:tracePt t="219752" x="7935913" y="2693988"/>
          <p14:tracePt t="219757" x="7943850" y="2701925"/>
          <p14:tracePt t="219769" x="7961313" y="2719388"/>
          <p14:tracePt t="219773" x="7969250" y="2719388"/>
          <p14:tracePt t="219782" x="7986713" y="2727325"/>
          <p14:tracePt t="219789" x="8004175" y="2727325"/>
          <p14:tracePt t="219797" x="8037513" y="2727325"/>
          <p14:tracePt t="219805" x="8054975" y="2727325"/>
          <p14:tracePt t="219813" x="8088313" y="2727325"/>
          <p14:tracePt t="219821" x="8121650" y="2727325"/>
          <p14:tracePt t="219829" x="8156575" y="2727325"/>
          <p14:tracePt t="219837" x="8174038" y="2727325"/>
          <p14:tracePt t="219845" x="8207375" y="2711450"/>
          <p14:tracePt t="219853" x="8232775" y="2693988"/>
          <p14:tracePt t="219861" x="8275638" y="2668588"/>
          <p14:tracePt t="219871" x="8326438" y="2651125"/>
          <p14:tracePt t="219877" x="8359775" y="2617788"/>
          <p14:tracePt t="219887" x="8394700" y="2574925"/>
          <p14:tracePt t="219893" x="8420100" y="2524125"/>
          <p14:tracePt t="219902" x="8445500" y="2481263"/>
          <p14:tracePt t="219910" x="8462963" y="2413000"/>
          <p14:tracePt t="219918" x="8470900" y="2362200"/>
          <p14:tracePt t="219925" x="8470900" y="2303463"/>
          <p14:tracePt t="219934" x="8470900" y="2243138"/>
          <p14:tracePt t="219942" x="8453438" y="2184400"/>
          <p14:tracePt t="219951" x="8435975" y="2124075"/>
          <p14:tracePt t="219957" x="8394700" y="2073275"/>
          <p14:tracePt t="219967" x="8359775" y="2039938"/>
          <p14:tracePt t="219972" x="8326438" y="2014538"/>
          <p14:tracePt t="219980" x="8275638" y="1989138"/>
          <p14:tracePt t="219988" x="8224838" y="1979613"/>
          <p14:tracePt t="219996" x="8181975" y="1963738"/>
          <p14:tracePt t="220004" x="8147050" y="1954213"/>
          <p14:tracePt t="220012" x="8113713" y="1954213"/>
          <p14:tracePt t="220020" x="8062913" y="1971675"/>
          <p14:tracePt t="220029" x="8012113" y="2005013"/>
          <p14:tracePt t="220037" x="7969250" y="2065338"/>
          <p14:tracePt t="220045" x="7910513" y="2141538"/>
          <p14:tracePt t="220052" x="7867650" y="2227263"/>
          <p14:tracePt t="220061" x="7816850" y="2328863"/>
          <p14:tracePt t="220068" x="7781925" y="2422525"/>
          <p14:tracePt t="220077" x="7740650" y="2516188"/>
          <p14:tracePt t="220086" x="7723188" y="2592388"/>
          <p14:tracePt t="220093" x="7705725" y="2668588"/>
          <p14:tracePt t="220102" x="7697788" y="2727325"/>
          <p14:tracePt t="220109" x="7688263" y="2770188"/>
          <p14:tracePt t="220118" x="7680325" y="2795588"/>
          <p14:tracePt t="220124" x="7680325" y="2805113"/>
          <p14:tracePt t="220135" x="7680325" y="2820988"/>
          <p14:tracePt t="220151" x="7680325" y="2838450"/>
          <p14:tracePt t="220158" x="7680325" y="2846388"/>
          <p14:tracePt t="220167" x="7688263" y="2855913"/>
          <p14:tracePt t="220286" x="7705725" y="2846388"/>
          <p14:tracePt t="220303" x="7715250" y="2846388"/>
          <p14:tracePt t="220321" x="7715250" y="2838450"/>
          <p14:tracePt t="220327" x="7715250" y="2830513"/>
          <p14:tracePt t="220334" x="7715250" y="2820988"/>
          <p14:tracePt t="220341" x="7723188" y="2805113"/>
          <p14:tracePt t="220351" x="7723188" y="2787650"/>
          <p14:tracePt t="220357" x="7723188" y="2778125"/>
          <p14:tracePt t="220368" x="7731125" y="2762250"/>
          <p14:tracePt t="220373" x="7731125" y="2744788"/>
          <p14:tracePt t="220383" x="7731125" y="2727325"/>
          <p14:tracePt t="220389" x="7731125" y="2711450"/>
          <p14:tracePt t="220405" x="7731125" y="2693988"/>
          <p14:tracePt t="220413" x="7731125" y="2676525"/>
          <p14:tracePt t="220429" x="7731125" y="2668588"/>
          <p14:tracePt t="220437" x="7748588" y="2660650"/>
          <p14:tracePt t="220462" x="7756525" y="2651125"/>
          <p14:tracePt t="220477" x="7756525" y="2643188"/>
          <p14:tracePt t="220509" x="7766050" y="2643188"/>
          <p14:tracePt t="220525" x="7773988" y="2643188"/>
          <p14:tracePt t="220535" x="7781925" y="2643188"/>
          <p14:tracePt t="220541" x="7807325" y="2660650"/>
          <p14:tracePt t="220557" x="7824788" y="2668588"/>
          <p14:tracePt t="220568" x="7824788" y="2676525"/>
          <p14:tracePt t="220573" x="7832725" y="2686050"/>
          <p14:tracePt t="220584" x="7842250" y="2701925"/>
          <p14:tracePt t="220589" x="7850188" y="2719388"/>
          <p14:tracePt t="220605" x="7850188" y="2736850"/>
          <p14:tracePt t="220613" x="7850188" y="2744788"/>
          <p14:tracePt t="220629" x="7850188" y="2752725"/>
          <p14:tracePt t="220637" x="7850188" y="2762250"/>
          <p14:tracePt t="220743" x="7824788" y="2752725"/>
          <p14:tracePt t="220751" x="7799388" y="2736850"/>
          <p14:tracePt t="220759" x="7773988" y="2711450"/>
          <p14:tracePt t="220768" x="7748588" y="2693988"/>
          <p14:tracePt t="220774" x="7715250" y="2693988"/>
          <p14:tracePt t="220784" x="7697788" y="2676525"/>
          <p14:tracePt t="220789" x="7680325" y="2660650"/>
          <p14:tracePt t="220797" x="7662863" y="2643188"/>
          <p14:tracePt t="220814" x="7662863" y="2633663"/>
          <p14:tracePt t="220837" x="7662863" y="2625725"/>
          <p14:tracePt t="220845" x="7662863" y="2617788"/>
          <p14:tracePt t="220853" x="7662863" y="2608263"/>
          <p14:tracePt t="220861" x="7662863" y="2592388"/>
          <p14:tracePt t="220869" x="7672388" y="2582863"/>
          <p14:tracePt t="220877" x="7672388" y="2566988"/>
          <p14:tracePt t="220887" x="7688263" y="2549525"/>
          <p14:tracePt t="220893" x="7705725" y="2524125"/>
          <p14:tracePt t="220903" x="7723188" y="2516188"/>
          <p14:tracePt t="220909" x="7731125" y="2489200"/>
          <p14:tracePt t="220919" x="7740650" y="2473325"/>
          <p14:tracePt t="220925" x="7748588" y="2463800"/>
          <p14:tracePt t="220935" x="7756525" y="2455863"/>
          <p14:tracePt t="220941" x="7766050" y="2455863"/>
          <p14:tracePt t="220952" x="7766050" y="2447925"/>
          <p14:tracePt t="220957" x="7773988" y="2438400"/>
          <p14:tracePt t="220974" x="7773988" y="2430463"/>
          <p14:tracePt t="220984" x="7781925" y="2430463"/>
          <p14:tracePt t="220989" x="7781925" y="2422525"/>
          <p14:tracePt t="221005" x="7781925" y="2413000"/>
          <p14:tracePt t="221021" x="7781925" y="2405063"/>
          <p14:tracePt t="221029" x="7781925" y="2397125"/>
          <p14:tracePt t="221053" x="7773988" y="2387600"/>
          <p14:tracePt t="221061" x="7756525" y="2379663"/>
          <p14:tracePt t="221069" x="7731125" y="2371725"/>
          <p14:tracePt t="221076" x="7705725" y="2371725"/>
          <p14:tracePt t="221085" x="7680325" y="2362200"/>
          <p14:tracePt t="221092" x="7646988" y="2362200"/>
          <p14:tracePt t="221102" x="7612063" y="2362200"/>
          <p14:tracePt t="221108" x="7578725" y="2362200"/>
          <p14:tracePt t="221119" x="7545388" y="2362200"/>
          <p14:tracePt t="221125" x="7518400" y="2362200"/>
          <p14:tracePt t="221135" x="7493000" y="2362200"/>
          <p14:tracePt t="221141" x="7451725" y="2379663"/>
          <p14:tracePt t="221152" x="7426325" y="2405063"/>
          <p14:tracePt t="221158" x="7391400" y="2438400"/>
          <p14:tracePt t="221167" x="7366000" y="2489200"/>
          <p14:tracePt t="221173" x="7348538" y="2532063"/>
          <p14:tracePt t="221184" x="7332663" y="2574925"/>
          <p14:tracePt t="221189" x="7332663" y="2600325"/>
          <p14:tracePt t="221198" x="7323138" y="2625725"/>
          <p14:tracePt t="221204" x="7323138" y="2643188"/>
          <p14:tracePt t="221213" x="7323138" y="2660650"/>
          <p14:tracePt t="221221" x="7348538" y="2676525"/>
          <p14:tracePt t="221229" x="7366000" y="2686050"/>
          <p14:tracePt t="221237" x="7391400" y="2686050"/>
          <p14:tracePt t="221245" x="7434263" y="2686050"/>
          <p14:tracePt t="221253" x="7485063" y="2686050"/>
          <p14:tracePt t="221261" x="7545388" y="2686050"/>
          <p14:tracePt t="221268" x="7578725" y="2686050"/>
          <p14:tracePt t="221277" x="7629525" y="2686050"/>
          <p14:tracePt t="221285" x="7672388" y="2686050"/>
          <p14:tracePt t="221293" x="7715250" y="2676525"/>
          <p14:tracePt t="221302" x="7748588" y="2660650"/>
          <p14:tracePt t="221309" x="7766050" y="2651125"/>
          <p14:tracePt t="221318" x="7791450" y="2617788"/>
          <p14:tracePt t="221325" x="7799388" y="2592388"/>
          <p14:tracePt t="221335" x="7807325" y="2574925"/>
          <p14:tracePt t="221341" x="7807325" y="2549525"/>
          <p14:tracePt t="221350" x="7807325" y="2516188"/>
          <p14:tracePt t="221357" x="7807325" y="2489200"/>
          <p14:tracePt t="221368" x="7807325" y="2463800"/>
          <p14:tracePt t="221373" x="7807325" y="2438400"/>
          <p14:tracePt t="221381" x="7807325" y="2422525"/>
          <p14:tracePt t="221389" x="7791450" y="2397125"/>
          <p14:tracePt t="221405" x="7781925" y="2397125"/>
          <p14:tracePt t="221413" x="7756525" y="2397125"/>
          <p14:tracePt t="221421" x="7731125" y="2397125"/>
          <p14:tracePt t="221429" x="7705725" y="2397125"/>
          <p14:tracePt t="221437" x="7672388" y="2422525"/>
          <p14:tracePt t="221445" x="7637463" y="2447925"/>
          <p14:tracePt t="221453" x="7604125" y="2489200"/>
          <p14:tracePt t="221461" x="7570788" y="2541588"/>
          <p14:tracePt t="221469" x="7545388" y="2582863"/>
          <p14:tracePt t="221477" x="7535863" y="2625725"/>
          <p14:tracePt t="221486" x="7535863" y="2660650"/>
          <p14:tracePt t="221493" x="7535863" y="2668588"/>
          <p14:tracePt t="221502" x="7535863" y="2676525"/>
          <p14:tracePt t="221509" x="7535863" y="2686050"/>
          <p14:tracePt t="221518" x="7535863" y="2693988"/>
          <p14:tracePt t="221535" x="7545388" y="2693988"/>
          <p14:tracePt t="221541" x="7553325" y="2711450"/>
          <p14:tracePt t="221550" x="7561263" y="2719388"/>
          <p14:tracePt t="221557" x="7586663" y="2727325"/>
          <p14:tracePt t="221568" x="7612063" y="2736850"/>
          <p14:tracePt t="221584" x="7621588" y="2744788"/>
          <p14:tracePt t="221589" x="7646988" y="2744788"/>
          <p14:tracePt t="221598" x="7654925" y="2744788"/>
          <p14:tracePt t="221605" x="7672388" y="2744788"/>
          <p14:tracePt t="221613" x="7680325" y="2744788"/>
          <p14:tracePt t="221621" x="7688263" y="2744788"/>
          <p14:tracePt t="221629" x="7697788" y="2744788"/>
          <p14:tracePt t="221637" x="7715250" y="2744788"/>
          <p14:tracePt t="221645" x="7731125" y="2736850"/>
          <p14:tracePt t="221653" x="7731125" y="2727325"/>
          <p14:tracePt t="221661" x="7748588" y="2719388"/>
          <p14:tracePt t="221669" x="7748588" y="2711450"/>
          <p14:tracePt t="221677" x="7766050" y="2701925"/>
          <p14:tracePt t="221687" x="7766050" y="2693988"/>
          <p14:tracePt t="221693" x="7773988" y="2686050"/>
          <p14:tracePt t="221702" x="7773988" y="2676525"/>
          <p14:tracePt t="221709" x="7773988" y="2660650"/>
          <p14:tracePt t="221718" x="7781925" y="2633663"/>
          <p14:tracePt t="221729" x="7781925" y="2617788"/>
          <p14:tracePt t="221737" x="7773988" y="2592388"/>
          <p14:tracePt t="221745" x="7748588" y="2574925"/>
          <p14:tracePt t="221753" x="7723188" y="2549525"/>
          <p14:tracePt t="221761" x="7680325" y="2524125"/>
          <p14:tracePt t="221770" x="7646988" y="2506663"/>
          <p14:tracePt t="221777" x="7604125" y="2506663"/>
          <p14:tracePt t="221786" x="7586663" y="2506663"/>
          <p14:tracePt t="221793" x="7578725" y="2506663"/>
          <p14:tracePt t="221803" x="7570788" y="2506663"/>
          <p14:tracePt t="221809" x="7561263" y="2516188"/>
          <p14:tracePt t="221818" x="7553325" y="2557463"/>
          <p14:tracePt t="221825" x="7553325" y="2582863"/>
          <p14:tracePt t="221836" x="7553325" y="2617788"/>
          <p14:tracePt t="221841" x="7553325" y="2651125"/>
          <p14:tracePt t="221850" x="7561263" y="2668588"/>
          <p14:tracePt t="221857" x="7578725" y="2686050"/>
          <p14:tracePt t="221868" x="7586663" y="2711450"/>
          <p14:tracePt t="221873" x="7612063" y="2736850"/>
          <p14:tracePt t="221884" x="7654925" y="2762250"/>
          <p14:tracePt t="221889" x="7705725" y="2787650"/>
          <p14:tracePt t="221898" x="7748588" y="2813050"/>
          <p14:tracePt t="221905" x="7799388" y="2830513"/>
          <p14:tracePt t="221913" x="7842250" y="2830513"/>
          <p14:tracePt t="221921" x="7875588" y="2838450"/>
          <p14:tracePt t="221929" x="7900988" y="2838450"/>
          <p14:tracePt t="221953" x="7961313" y="2795588"/>
          <p14:tracePt t="221961" x="7977188" y="2762250"/>
          <p14:tracePt t="221969" x="7986713" y="2727325"/>
          <p14:tracePt t="221977" x="8004175" y="2693988"/>
          <p14:tracePt t="221987" x="8020050" y="2643188"/>
          <p14:tracePt t="221993" x="8029575" y="2592388"/>
          <p14:tracePt t="222002" x="8037513" y="2549525"/>
          <p14:tracePt t="222009" x="8037513" y="2516188"/>
          <p14:tracePt t="222019" x="8037513" y="2463800"/>
          <p14:tracePt t="222025" x="8037513" y="2455863"/>
          <p14:tracePt t="222035" x="8012113" y="2413000"/>
          <p14:tracePt t="222041" x="7986713" y="2413000"/>
          <p14:tracePt t="222051" x="7969250" y="2413000"/>
          <p14:tracePt t="222057" x="7943850" y="2413000"/>
          <p14:tracePt t="222068" x="7910513" y="2422525"/>
          <p14:tracePt t="222073" x="7867650" y="2463800"/>
          <p14:tracePt t="222084" x="7824788" y="2524125"/>
          <p14:tracePt t="222089" x="7781925" y="2633663"/>
          <p14:tracePt t="222097" x="7756525" y="2744788"/>
          <p14:tracePt t="222105" x="7740650" y="2871788"/>
          <p14:tracePt t="222113" x="7731125" y="2982913"/>
          <p14:tracePt t="222121" x="7731125" y="3101975"/>
          <p14:tracePt t="222129" x="7740650" y="3195638"/>
          <p14:tracePt t="222137" x="7756525" y="3263900"/>
          <p14:tracePt t="222145" x="7781925" y="3305175"/>
          <p14:tracePt t="222153" x="7824788" y="3340100"/>
          <p14:tracePt t="222161" x="7850188" y="3355975"/>
          <p14:tracePt t="222169" x="7893050" y="3365500"/>
          <p14:tracePt t="222176" x="7926388" y="3373438"/>
          <p14:tracePt t="222185" x="7969250" y="3355975"/>
          <p14:tracePt t="222192" x="8029575" y="3314700"/>
          <p14:tracePt t="222201" x="8070850" y="3238500"/>
          <p14:tracePt t="222208" x="8121650" y="3144838"/>
          <p14:tracePt t="222218" x="8164513" y="3041650"/>
          <p14:tracePt t="222225" x="8189913" y="2932113"/>
          <p14:tracePt t="222234" x="8215313" y="2846388"/>
          <p14:tracePt t="222240" x="8224838" y="2770188"/>
          <p14:tracePt t="222251" x="8224838" y="2727325"/>
          <p14:tracePt t="222257" x="8224838" y="2719388"/>
          <p14:tracePt t="222267" x="8215313" y="2701925"/>
          <p14:tracePt t="222273" x="8189913" y="2693988"/>
          <p14:tracePt t="222283" x="8174038" y="2693988"/>
          <p14:tracePt t="222289" x="8147050" y="2693988"/>
          <p14:tracePt t="222297" x="8121650" y="2693988"/>
          <p14:tracePt t="222304" x="8121650" y="2711450"/>
          <p14:tracePt t="222312" x="8121650" y="2719388"/>
          <p14:tracePt t="222321" x="8121650" y="2744788"/>
          <p14:tracePt t="222329" x="8121650" y="2752725"/>
          <p14:tracePt t="222337" x="8121650" y="2770188"/>
          <p14:tracePt t="222344" x="8147050" y="2787650"/>
          <p14:tracePt t="222353" x="8156575" y="2795588"/>
          <p14:tracePt t="222361" x="8181975" y="2795588"/>
          <p14:tracePt t="222369" x="8207375" y="2813050"/>
          <p14:tracePt t="222377" x="8224838" y="2820988"/>
          <p14:tracePt t="222386" x="8258175" y="2830513"/>
          <p14:tracePt t="222393" x="8291513" y="2846388"/>
          <p14:tracePt t="222402" x="8343900" y="2863850"/>
          <p14:tracePt t="222409" x="8394700" y="2881313"/>
          <p14:tracePt t="222418" x="8435975" y="2897188"/>
          <p14:tracePt t="222425" x="8470900" y="2914650"/>
          <p14:tracePt t="222434" x="8478838" y="2922588"/>
          <p14:tracePt t="222441" x="8478838" y="2932113"/>
          <p14:tracePt t="222450" x="8478838" y="2949575"/>
          <p14:tracePt t="222457" x="8470900" y="2974975"/>
          <p14:tracePt t="222467" x="8462963" y="2974975"/>
          <p14:tracePt t="222473" x="8445500" y="2990850"/>
          <p14:tracePt t="222483" x="8420100" y="3000375"/>
          <p14:tracePt t="222489" x="8394700" y="3000375"/>
          <p14:tracePt t="222497" x="8351838" y="3000375"/>
          <p14:tracePt t="222505" x="8301038" y="3000375"/>
          <p14:tracePt t="222513" x="8240713" y="2982913"/>
          <p14:tracePt t="222521" x="8156575" y="2965450"/>
          <p14:tracePt t="222529" x="8045450" y="2922588"/>
          <p14:tracePt t="222537" x="7951788" y="2897188"/>
          <p14:tracePt t="222544" x="7885113" y="2881313"/>
          <p14:tracePt t="222552" x="7816850" y="2855913"/>
          <p14:tracePt t="222561" x="7773988" y="2830513"/>
          <p14:tracePt t="222569" x="7748588" y="2805113"/>
          <p14:tracePt t="222576" x="7731125" y="2778125"/>
          <p14:tracePt t="222586" x="7731125" y="2762250"/>
          <p14:tracePt t="222593" x="7731125" y="2736850"/>
          <p14:tracePt t="222601" x="7740650" y="2719388"/>
          <p14:tracePt t="222609" x="7756525" y="2711450"/>
          <p14:tracePt t="222618" x="7799388" y="2693988"/>
          <p14:tracePt t="222625" x="7842250" y="2686050"/>
          <p14:tracePt t="222634" x="7900988" y="2686050"/>
          <p14:tracePt t="222640" x="7969250" y="2693988"/>
          <p14:tracePt t="222651" x="8029575" y="2727325"/>
          <p14:tracePt t="222657" x="8088313" y="2770188"/>
          <p14:tracePt t="222667" x="8113713" y="2813050"/>
          <p14:tracePt t="222672" x="8139113" y="2863850"/>
          <p14:tracePt t="222684" x="8156575" y="2914650"/>
          <p14:tracePt t="222689" x="8164513" y="2940050"/>
          <p14:tracePt t="222696" x="8164513" y="2965450"/>
          <p14:tracePt t="222705" x="8164513" y="2974975"/>
          <p14:tracePt t="222713" x="8139113" y="2982913"/>
          <p14:tracePt t="222721" x="8113713" y="2982913"/>
          <p14:tracePt t="222729" x="8080375" y="2982913"/>
          <p14:tracePt t="222737" x="8029575" y="2974975"/>
          <p14:tracePt t="222745" x="7969250" y="2949575"/>
          <p14:tracePt t="222752" x="7910513" y="2914650"/>
          <p14:tracePt t="222761" x="7850188" y="2881313"/>
          <p14:tracePt t="222769" x="7773988" y="2846388"/>
          <p14:tracePt t="222777" x="7723188" y="2813050"/>
          <p14:tracePt t="222786" x="7688263" y="2770188"/>
          <p14:tracePt t="222793" x="7672388" y="2736850"/>
          <p14:tracePt t="222802" x="7672388" y="2727325"/>
          <p14:tracePt t="222809" x="7672388" y="2719388"/>
          <p14:tracePt t="222818" x="7672388" y="2711450"/>
          <p14:tracePt t="222834" x="7672388" y="2701925"/>
          <p14:tracePt t="222841" x="7688263" y="2701925"/>
          <p14:tracePt t="222851" x="7723188" y="2701925"/>
          <p14:tracePt t="222857" x="7773988" y="2727325"/>
          <p14:tracePt t="222867" x="7832725" y="2762250"/>
          <p14:tracePt t="222873" x="7893050" y="2805113"/>
          <p14:tracePt t="222883" x="7935913" y="2830513"/>
          <p14:tracePt t="222901" x="7951788" y="2846388"/>
          <p14:tracePt t="223003" x="7951788" y="2838450"/>
          <p14:tracePt t="223211" x="7951788" y="2846388"/>
          <p14:tracePt t="223217" x="7961313" y="2855913"/>
          <p14:tracePt t="223234" x="7961313" y="2871788"/>
          <p14:tracePt t="223240" x="7961313" y="2881313"/>
          <p14:tracePt t="223250" x="7961313" y="2906713"/>
          <p14:tracePt t="223256" x="7951788" y="2922588"/>
          <p14:tracePt t="223265" x="7918450" y="2949575"/>
          <p14:tracePt t="223272" x="7885113" y="2990850"/>
          <p14:tracePt t="223280" x="7859713" y="3008313"/>
          <p14:tracePt t="223288" x="7807325" y="3033713"/>
          <p14:tracePt t="223297" x="7740650" y="3059113"/>
          <p14:tracePt t="223305" x="7654925" y="3076575"/>
          <p14:tracePt t="223313" x="7578725" y="3084513"/>
          <p14:tracePt t="223321" x="7493000" y="3084513"/>
          <p14:tracePt t="223329" x="7426325" y="3084513"/>
          <p14:tracePt t="223337" x="7366000" y="3076575"/>
          <p14:tracePt t="223345" x="7332663" y="3059113"/>
          <p14:tracePt t="223353" x="7323138" y="3059113"/>
          <p14:tracePt t="223361" x="7323138" y="3051175"/>
          <p14:tracePt t="223369" x="7323138" y="3041650"/>
          <p14:tracePt t="223377" x="7323138" y="3025775"/>
          <p14:tracePt t="223385" x="7323138" y="3016250"/>
          <p14:tracePt t="223393" x="7332663" y="3000375"/>
          <p14:tracePt t="223401" x="7358063" y="2990850"/>
          <p14:tracePt t="223409" x="7373938" y="2974975"/>
          <p14:tracePt t="223419" x="7408863" y="2965450"/>
          <p14:tracePt t="223425" x="7493000" y="2940050"/>
          <p14:tracePt t="223434" x="7604125" y="2932113"/>
          <p14:tracePt t="223441" x="7723188" y="2922588"/>
          <p14:tracePt t="223450" x="7832725" y="2922588"/>
          <p14:tracePt t="223456" x="7900988" y="2922588"/>
          <p14:tracePt t="223467" x="7935913" y="2922588"/>
          <p14:tracePt t="223473" x="7943850" y="2932113"/>
          <p14:tracePt t="223484" x="7943850" y="2940050"/>
          <p14:tracePt t="223489" x="7943850" y="2957513"/>
          <p14:tracePt t="223497" x="7943850" y="2965450"/>
          <p14:tracePt t="223505" x="7935913" y="2982913"/>
          <p14:tracePt t="223513" x="7918450" y="2990850"/>
          <p14:tracePt t="223521" x="7910513" y="2990850"/>
          <p14:tracePt t="223529" x="7885113" y="3008313"/>
          <p14:tracePt t="223537" x="7867650" y="3008313"/>
          <p14:tracePt t="223545" x="7859713" y="3008313"/>
          <p14:tracePt t="223553" x="7842250" y="3008313"/>
          <p14:tracePt t="223561" x="7832725" y="3008313"/>
          <p14:tracePt t="223569" x="7807325" y="3000375"/>
          <p14:tracePt t="223577" x="7807325" y="2982913"/>
          <p14:tracePt t="223585" x="7791450" y="2982913"/>
          <p14:tracePt t="223593" x="7773988" y="2965450"/>
          <p14:tracePt t="223635" x="7773988" y="2949575"/>
          <p14:tracePt t="223923" x="7766050" y="2949575"/>
          <p14:tracePt t="223938" x="7766050" y="2957513"/>
          <p14:tracePt t="223947" x="7766050" y="2965450"/>
          <p14:tracePt t="223971" x="7766050" y="2974975"/>
          <p14:tracePt t="223978" x="7766050" y="2982913"/>
          <p14:tracePt t="224131" x="7766050" y="2974975"/>
          <p14:tracePt t="224147" x="7773988" y="2965450"/>
          <p14:tracePt t="224154" x="7773988" y="2957513"/>
          <p14:tracePt t="224160" x="7773988" y="2949575"/>
          <p14:tracePt t="224168" x="7773988" y="2940050"/>
          <p14:tracePt t="224177" x="7773988" y="2932113"/>
          <p14:tracePt t="224192" x="7773988" y="2922588"/>
          <p14:tracePt t="224201" x="7781925" y="2914650"/>
          <p14:tracePt t="224496" x="7781925" y="2906713"/>
          <p14:tracePt t="224504" x="7799388" y="2889250"/>
          <p14:tracePt t="224512" x="7799388" y="2871788"/>
          <p14:tracePt t="224521" x="7799388" y="2863850"/>
          <p14:tracePt t="224528" x="7799388" y="2838450"/>
          <p14:tracePt t="224537" x="7799388" y="2813050"/>
          <p14:tracePt t="224545" x="7799388" y="2795588"/>
          <p14:tracePt t="224553" x="7807325" y="2770188"/>
          <p14:tracePt t="224561" x="7807325" y="2752725"/>
          <p14:tracePt t="224577" x="7807325" y="2736850"/>
          <p14:tracePt t="224609" x="7807325" y="2727325"/>
          <p14:tracePt t="224738" x="7807325" y="2736850"/>
          <p14:tracePt t="224747" x="7807325" y="2744788"/>
          <p14:tracePt t="224763" x="7807325" y="2762250"/>
          <p14:tracePt t="224772" x="7807325" y="2770188"/>
          <p14:tracePt t="224778" x="7807325" y="2778125"/>
          <p14:tracePt t="224788" x="7807325" y="2787650"/>
          <p14:tracePt t="224794" x="7807325" y="2795588"/>
          <p14:tracePt t="224809" x="7816850" y="2820988"/>
          <p14:tracePt t="224820" x="7816850" y="2830513"/>
          <p14:tracePt t="224838" x="7824788" y="2846388"/>
          <p14:tracePt t="224846" x="7832725" y="2863850"/>
          <p14:tracePt t="224853" x="7842250" y="2871788"/>
          <p14:tracePt t="224861" x="7850188" y="2889250"/>
          <p14:tracePt t="224871" x="7867650" y="2897188"/>
          <p14:tracePt t="224887" x="7893050" y="2906713"/>
          <p14:tracePt t="224903" x="7918450" y="2914650"/>
          <p14:tracePt t="224910" x="7943850" y="2914650"/>
          <p14:tracePt t="224919" x="7969250" y="2914650"/>
          <p14:tracePt t="224937" x="7986713" y="2914650"/>
          <p14:tracePt t="224941" x="8012113" y="2889250"/>
          <p14:tracePt t="224952" x="8062913" y="2855913"/>
          <p14:tracePt t="224958" x="8121650" y="2813050"/>
          <p14:tracePt t="224969" x="8174038" y="2762250"/>
          <p14:tracePt t="224974" x="8215313" y="2711450"/>
          <p14:tracePt t="224985" x="8250238" y="2660650"/>
          <p14:tracePt t="224989" x="8275638" y="2600325"/>
          <p14:tracePt t="225001" x="8291513" y="2541588"/>
          <p14:tracePt t="225006" x="8301038" y="2481263"/>
          <p14:tracePt t="225014" x="8301038" y="2422525"/>
          <p14:tracePt t="225023" x="8301038" y="2371725"/>
          <p14:tracePt t="225030" x="8275638" y="2328863"/>
          <p14:tracePt t="225037" x="8240713" y="2286000"/>
          <p14:tracePt t="225046" x="8199438" y="2243138"/>
          <p14:tracePt t="225053" x="8147050" y="2200275"/>
          <p14:tracePt t="225062" x="8096250" y="2174875"/>
          <p14:tracePt t="225071" x="8062913" y="2149475"/>
          <p14:tracePt t="225077" x="8020050" y="2141538"/>
          <p14:tracePt t="225087" x="7994650" y="2133600"/>
          <p14:tracePt t="225094" x="7969250" y="2133600"/>
          <p14:tracePt t="225102" x="7951788" y="2141538"/>
          <p14:tracePt t="225110" x="7943850" y="2149475"/>
          <p14:tracePt t="225120" x="7918450" y="2174875"/>
          <p14:tracePt t="225125" x="7900988" y="2184400"/>
          <p14:tracePt t="225136" x="7885113" y="2200275"/>
          <p14:tracePt t="225152" x="7885113" y="2217738"/>
          <p14:tracePt t="225175" x="7875588" y="2227263"/>
          <p14:tracePt t="225189" x="7875588" y="2235200"/>
          <p14:tracePt t="225200" x="7875588" y="2243138"/>
          <p14:tracePt t="225205" x="7875588" y="2252663"/>
          <p14:tracePt t="225220" x="7875588" y="2260600"/>
          <p14:tracePt t="225237" x="7885113" y="2278063"/>
          <p14:tracePt t="225245" x="7893050" y="2278063"/>
          <p14:tracePt t="225261" x="7900988" y="2286000"/>
          <p14:tracePt t="225284" x="7910513" y="2293938"/>
          <p14:tracePt t="225413" x="7918450" y="2293938"/>
          <p14:tracePt t="225421" x="7926388" y="2293938"/>
          <p14:tracePt t="225444" x="7935913" y="2293938"/>
          <p14:tracePt t="225460" x="7951788" y="2293938"/>
          <p14:tracePt t="225477" x="7961313" y="2293938"/>
          <p14:tracePt t="225485" x="7977188" y="2293938"/>
          <p14:tracePt t="225493" x="7986713" y="2293938"/>
          <p14:tracePt t="225501" x="7994650" y="2293938"/>
          <p14:tracePt t="225517" x="8012113" y="2293938"/>
          <p14:tracePt t="225525" x="8029575" y="2293938"/>
          <p14:tracePt t="225533" x="8045450" y="2293938"/>
          <p14:tracePt t="225541" x="8062913" y="2293938"/>
          <p14:tracePt t="225551" x="8088313" y="2293938"/>
          <p14:tracePt t="225557" x="8121650" y="2293938"/>
          <p14:tracePt t="225567" x="8147050" y="2293938"/>
          <p14:tracePt t="225573" x="8174038" y="2293938"/>
          <p14:tracePt t="225583" x="8207375" y="2293938"/>
          <p14:tracePt t="225589" x="8232775" y="2293938"/>
          <p14:tracePt t="225600" x="8250238" y="2303463"/>
          <p14:tracePt t="225605" x="8258175" y="2303463"/>
          <p14:tracePt t="225612" x="8275638" y="2303463"/>
          <p14:tracePt t="225621" x="8283575" y="2303463"/>
          <p14:tracePt t="225637" x="8291513" y="2303463"/>
          <p14:tracePt t="225645" x="8301038" y="2303463"/>
          <p14:tracePt t="225687" x="8308975" y="2303463"/>
          <p14:tracePt t="225711" x="8318500" y="2286000"/>
          <p14:tracePt t="225719" x="8318500" y="2278063"/>
          <p14:tracePt t="225726" x="8326438" y="2268538"/>
          <p14:tracePt t="225736" x="8326438" y="2252663"/>
          <p14:tracePt t="225742" x="8326438" y="2227263"/>
          <p14:tracePt t="225751" x="8334375" y="2209800"/>
          <p14:tracePt t="225758" x="8351838" y="2184400"/>
          <p14:tracePt t="225767" x="8351838" y="2159000"/>
          <p14:tracePt t="225774" x="8351838" y="2133600"/>
          <p14:tracePt t="225786" x="8359775" y="2116138"/>
          <p14:tracePt t="225789" x="8369300" y="2090738"/>
          <p14:tracePt t="225801" x="8369300" y="2073275"/>
          <p14:tracePt t="225806" x="8369300" y="2047875"/>
          <p14:tracePt t="225814" x="8369300" y="2030413"/>
          <p14:tracePt t="225821" x="8369300" y="2005013"/>
          <p14:tracePt t="225829" x="8377238" y="1989138"/>
          <p14:tracePt t="225838" x="8377238" y="1971675"/>
          <p14:tracePt t="225846" x="8377238" y="1946275"/>
          <p14:tracePt t="225853" x="8377238" y="1920875"/>
          <p14:tracePt t="225862" x="8377238" y="1895475"/>
          <p14:tracePt t="225869" x="8377238" y="1878013"/>
          <p14:tracePt t="225877" x="8385175" y="1852613"/>
          <p14:tracePt t="225887" x="8385175" y="1827213"/>
          <p14:tracePt t="225904" x="8385175" y="1784350"/>
          <p14:tracePt t="225910" x="8385175" y="1758950"/>
          <p14:tracePt t="225919" x="8385175" y="1751013"/>
          <p14:tracePt t="225926" x="8385175" y="1741488"/>
          <p14:tracePt t="225936" x="8394700" y="1733550"/>
          <p14:tracePt t="225941" x="8394700" y="1716088"/>
          <p14:tracePt t="225958" x="8394700" y="1700213"/>
          <p14:tracePt t="225968" x="8394700" y="1690688"/>
          <p14:tracePt t="225985" x="8394700" y="1674813"/>
          <p14:tracePt t="225990" x="8402638" y="1665288"/>
          <p14:tracePt t="226001" x="8402638" y="1657350"/>
          <p14:tracePt t="226006" x="8402638" y="1649413"/>
          <p14:tracePt t="226014" x="8402638" y="1639888"/>
          <p14:tracePt t="226022" x="8402638" y="1631950"/>
          <p14:tracePt t="226030" x="8402638" y="1622425"/>
          <p14:tracePt t="226053" x="8402638" y="1614488"/>
          <p14:tracePt t="226070" x="8402638" y="1606550"/>
          <p14:tracePt t="226143" x="8402638" y="1597025"/>
          <p14:tracePt t="226173" x="8402638" y="1589088"/>
          <p14:tracePt t="226197" x="8402638" y="1581150"/>
          <p14:tracePt t="226205" x="8402638" y="1571625"/>
          <p14:tracePt t="226215" x="8394700" y="1563688"/>
          <p14:tracePt t="226221" x="8377238" y="1555750"/>
          <p14:tracePt t="226229" x="8359775" y="1555750"/>
          <p14:tracePt t="226237" x="8326438" y="1555750"/>
          <p14:tracePt t="226245" x="8291513" y="1538288"/>
          <p14:tracePt t="226253" x="8266113" y="1538288"/>
          <p14:tracePt t="226261" x="8240713" y="1538288"/>
          <p14:tracePt t="226268" x="8232775" y="1538288"/>
          <p14:tracePt t="226277" x="8215313" y="1538288"/>
          <p14:tracePt t="226284" x="8181975" y="1538288"/>
          <p14:tracePt t="226293" x="8139113" y="1538288"/>
          <p14:tracePt t="226301" x="8088313" y="1538288"/>
          <p14:tracePt t="226309" x="8045450" y="1538288"/>
          <p14:tracePt t="226317" x="8020050" y="1538288"/>
          <p14:tracePt t="226325" x="7986713" y="1530350"/>
          <p14:tracePt t="226334" x="7977188" y="1530350"/>
          <p14:tracePt t="226471" x="7977188" y="1538288"/>
          <p14:tracePt t="226478" x="7977188" y="1563688"/>
          <p14:tracePt t="226487" x="7986713" y="1606550"/>
          <p14:tracePt t="226494" x="8004175" y="1665288"/>
          <p14:tracePt t="226502" x="8012113" y="1733550"/>
          <p14:tracePt t="226509" x="8029575" y="1827213"/>
          <p14:tracePt t="226518" x="8037513" y="1911350"/>
          <p14:tracePt t="226524" x="8037513" y="2005013"/>
          <p14:tracePt t="226533" x="8045450" y="2108200"/>
          <p14:tracePt t="226540" x="8045450" y="2184400"/>
          <p14:tracePt t="226551" x="8054975" y="2268538"/>
          <p14:tracePt t="226556" x="8062913" y="2336800"/>
          <p14:tracePt t="226566" x="8070850" y="2371725"/>
          <p14:tracePt t="226572" x="8080375" y="2413000"/>
          <p14:tracePt t="226585" x="8080375" y="2438400"/>
          <p14:tracePt t="226589" x="8080375" y="2447925"/>
          <p14:tracePt t="226597" x="8080375" y="2455863"/>
          <p14:tracePt t="226605" x="8080375" y="2481263"/>
          <p14:tracePt t="226613" x="8080375" y="2498725"/>
          <p14:tracePt t="226621" x="8070850" y="2516188"/>
          <p14:tracePt t="226628" x="8062913" y="2532063"/>
          <p14:tracePt t="226637" x="8062913" y="2541588"/>
          <p14:tracePt t="226645" x="8054975" y="2549525"/>
          <p14:tracePt t="226652" x="8045450" y="2549525"/>
          <p14:tracePt t="226660" x="8037513" y="2557463"/>
          <p14:tracePt t="226669" x="8037513" y="2566988"/>
          <p14:tracePt t="226677" x="8020050" y="2574925"/>
          <p14:tracePt t="226685" x="8020050" y="2582863"/>
          <p14:tracePt t="226693" x="8012113" y="2592388"/>
          <p14:tracePt t="226701" x="7986713" y="2617788"/>
          <p14:tracePt t="226718" x="7977188" y="2625725"/>
          <p14:tracePt t="226807" x="7986713" y="2625725"/>
          <p14:tracePt t="226815" x="8004175" y="2625725"/>
          <p14:tracePt t="226823" x="8012113" y="2625725"/>
          <p14:tracePt t="226831" x="8045450" y="2600325"/>
          <p14:tracePt t="226838" x="8054975" y="2566988"/>
          <p14:tracePt t="226845" x="8088313" y="2549525"/>
          <p14:tracePt t="226853" x="8113713" y="2506663"/>
          <p14:tracePt t="226861" x="8121650" y="2481263"/>
          <p14:tracePt t="226869" x="8147050" y="2422525"/>
          <p14:tracePt t="226877" x="8189913" y="2344738"/>
          <p14:tracePt t="226886" x="8215313" y="2260600"/>
          <p14:tracePt t="226893" x="8240713" y="2184400"/>
          <p14:tracePt t="226903" x="8258175" y="2090738"/>
          <p14:tracePt t="226909" x="8266113" y="1997075"/>
          <p14:tracePt t="226919" x="8275638" y="1920875"/>
          <p14:tracePt t="226925" x="8283575" y="1835150"/>
          <p14:tracePt t="226934" x="8283575" y="1766888"/>
          <p14:tracePt t="226941" x="8283575" y="1708150"/>
          <p14:tracePt t="226951" x="8266113" y="1639888"/>
          <p14:tracePt t="226957" x="8240713" y="1589088"/>
          <p14:tracePt t="226967" x="8224838" y="1555750"/>
          <p14:tracePt t="226973" x="8189913" y="1512888"/>
          <p14:tracePt t="226984" x="8164513" y="1477963"/>
          <p14:tracePt t="226989" x="8156575" y="1470025"/>
          <p14:tracePt t="227000" x="8113713" y="1452563"/>
          <p14:tracePt t="227005" x="8088313" y="1444625"/>
          <p14:tracePt t="227014" x="8062913" y="1444625"/>
          <p14:tracePt t="227021" x="8029575" y="1444625"/>
          <p14:tracePt t="227029" x="8012113" y="1444625"/>
          <p14:tracePt t="227037" x="7986713" y="1444625"/>
          <p14:tracePt t="227045" x="7961313" y="1444625"/>
          <p14:tracePt t="227053" x="7935913" y="1444625"/>
          <p14:tracePt t="227062" x="7918450" y="1444625"/>
          <p14:tracePt t="227069" x="7910513" y="1444625"/>
          <p14:tracePt t="227126" x="7910513" y="1452563"/>
          <p14:tracePt t="227135" x="7935913" y="1470025"/>
          <p14:tracePt t="227142" x="7969250" y="1477963"/>
          <p14:tracePt t="227152" x="7994650" y="1487488"/>
          <p14:tracePt t="227160" x="8037513" y="1520825"/>
          <p14:tracePt t="227171" x="8062913" y="1538288"/>
          <p14:tracePt t="227176" x="8105775" y="1555750"/>
          <p14:tracePt t="227182" x="8121650" y="1563688"/>
          <p14:tracePt t="227189" x="8147050" y="1589088"/>
          <p14:tracePt t="227201" x="8164513" y="1606550"/>
          <p14:tracePt t="227205" x="8181975" y="1614488"/>
          <p14:tracePt t="227216" x="8189913" y="1622425"/>
          <p14:tracePt t="227221" x="8189913" y="1631950"/>
          <p14:tracePt t="227229" x="8189913" y="1657350"/>
          <p14:tracePt t="227237" x="8189913" y="1665288"/>
          <p14:tracePt t="227245" x="8189913" y="1682750"/>
          <p14:tracePt t="227253" x="8189913" y="1690688"/>
          <p14:tracePt t="227261" x="8181975" y="1708150"/>
          <p14:tracePt t="227269" x="8181975" y="1716088"/>
          <p14:tracePt t="227277" x="8174038" y="1725613"/>
          <p14:tracePt t="227285" x="8164513" y="1733550"/>
          <p14:tracePt t="227292" x="8131175" y="1733550"/>
          <p14:tracePt t="227301" x="8096250" y="1733550"/>
          <p14:tracePt t="227309" x="8070850" y="1733550"/>
          <p14:tracePt t="227317" x="8045450" y="1733550"/>
          <p14:tracePt t="227325" x="7994650" y="1716088"/>
          <p14:tracePt t="227335" x="7943850" y="1700213"/>
          <p14:tracePt t="227341" x="7900988" y="1682750"/>
          <p14:tracePt t="227351" x="7850188" y="1665288"/>
          <p14:tracePt t="227357" x="7799388" y="1649413"/>
          <p14:tracePt t="227366" x="7748588" y="1631950"/>
          <p14:tracePt t="227373" x="7715250" y="1614488"/>
          <p14:tracePt t="227382" x="7680325" y="1606550"/>
          <p14:tracePt t="227389" x="7654925" y="1581150"/>
          <p14:tracePt t="227399" x="7612063" y="1546225"/>
          <p14:tracePt t="227405" x="7604125" y="1538288"/>
          <p14:tracePt t="227413" x="7596188" y="1504950"/>
          <p14:tracePt t="227421" x="7578725" y="1462088"/>
          <p14:tracePt t="227429" x="7570788" y="1444625"/>
          <p14:tracePt t="227437" x="7561263" y="1411288"/>
          <p14:tracePt t="227445" x="7545388" y="1350963"/>
          <p14:tracePt t="227453" x="7535863" y="1300163"/>
          <p14:tracePt t="227461" x="7535863" y="1266825"/>
          <p14:tracePt t="227469" x="7527925" y="1216025"/>
          <p14:tracePt t="227477" x="7527925" y="1181100"/>
          <p14:tracePt t="227485" x="7535863" y="1155700"/>
          <p14:tracePt t="227493" x="7561263" y="1112838"/>
          <p14:tracePt t="227501" x="7604125" y="1069975"/>
          <p14:tracePt t="227509" x="7654925" y="1036638"/>
          <p14:tracePt t="227517" x="7723188" y="1003300"/>
          <p14:tracePt t="227525" x="7807325" y="968375"/>
          <p14:tracePt t="227534" x="7900988" y="935038"/>
          <p14:tracePt t="227541" x="7986713" y="917575"/>
          <p14:tracePt t="227551" x="8062913" y="909638"/>
          <p14:tracePt t="227557" x="8156575" y="909638"/>
          <p14:tracePt t="227566" x="8224838" y="925513"/>
          <p14:tracePt t="227574" x="8266113" y="952500"/>
          <p14:tracePt t="227582" x="8291513" y="985838"/>
          <p14:tracePt t="227588" x="8318500" y="1019175"/>
          <p14:tracePt t="227600" x="8326438" y="1069975"/>
          <p14:tracePt t="227604" x="8334375" y="1130300"/>
          <p14:tracePt t="227612" x="8334375" y="1198563"/>
          <p14:tracePt t="227620" x="8334375" y="1257300"/>
          <p14:tracePt t="227628" x="8318500" y="1317625"/>
          <p14:tracePt t="227636" x="8291513" y="1385888"/>
          <p14:tracePt t="227644" x="8258175" y="1444625"/>
          <p14:tracePt t="227652" x="8224838" y="1512888"/>
          <p14:tracePt t="227660" x="8189913" y="1571625"/>
          <p14:tracePt t="227669" x="8131175" y="1631950"/>
          <p14:tracePt t="227677" x="8080375" y="1690688"/>
          <p14:tracePt t="227685" x="8020050" y="1733550"/>
          <p14:tracePt t="227693" x="7951788" y="1758950"/>
          <p14:tracePt t="227700" x="7885113" y="1784350"/>
          <p14:tracePt t="227709" x="7799388" y="1809750"/>
          <p14:tracePt t="227718" x="7731125" y="1827213"/>
          <p14:tracePt t="227725" x="7672388" y="1835150"/>
          <p14:tracePt t="227734" x="7629525" y="1844675"/>
          <p14:tracePt t="227741" x="7578725" y="1844675"/>
          <p14:tracePt t="227750" x="7535863" y="1844675"/>
          <p14:tracePt t="227756" x="7502525" y="1835150"/>
          <p14:tracePt t="227766" x="7467600" y="1809750"/>
          <p14:tracePt t="227773" x="7451725" y="1793875"/>
          <p14:tracePt t="227782" x="7434263" y="1776413"/>
          <p14:tracePt t="227789" x="7400925" y="1766888"/>
          <p14:tracePt t="227800" x="7373938" y="1741488"/>
          <p14:tracePt t="227805" x="7373938" y="1725613"/>
          <p14:tracePt t="227816" x="7373938" y="1708150"/>
          <p14:tracePt t="227821" x="7373938" y="1700213"/>
          <p14:tracePt t="227829" x="7373938" y="1682750"/>
          <p14:tracePt t="227837" x="7383463" y="1665288"/>
          <p14:tracePt t="227845" x="7391400" y="1665288"/>
          <p14:tracePt t="227853" x="7408863" y="1649413"/>
          <p14:tracePt t="227861" x="7434263" y="1649413"/>
          <p14:tracePt t="227869" x="7467600" y="1649413"/>
          <p14:tracePt t="227877" x="7485063" y="1649413"/>
          <p14:tracePt t="227885" x="7518400" y="1649413"/>
          <p14:tracePt t="227893" x="7545388" y="1649413"/>
          <p14:tracePt t="227901" x="7578725" y="1665288"/>
          <p14:tracePt t="227916" x="7596188" y="1682750"/>
          <p14:tracePt t="227921" x="7621588" y="1708150"/>
          <p14:tracePt t="227930" x="7621588" y="1716088"/>
          <p14:tracePt t="227937" x="7629525" y="1741488"/>
          <p14:tracePt t="227945" x="7637463" y="1758950"/>
          <p14:tracePt t="227953" x="7646988" y="1758950"/>
          <p14:tracePt t="227977" x="7646988" y="1766888"/>
          <p14:tracePt t="228025" x="7646988" y="1776413"/>
          <p14:tracePt t="228115" x="7646988" y="1766888"/>
          <p14:tracePt t="228122" x="7646988" y="1758950"/>
          <p14:tracePt t="228131" x="7646988" y="1751013"/>
          <p14:tracePt t="228138" x="7654925" y="1741488"/>
          <p14:tracePt t="228147" x="7672388" y="1733550"/>
          <p14:tracePt t="228153" x="7688263" y="1725613"/>
          <p14:tracePt t="228162" x="7705725" y="1725613"/>
          <p14:tracePt t="228169" x="7731125" y="1725613"/>
          <p14:tracePt t="228177" x="7766050" y="1725613"/>
          <p14:tracePt t="228184" x="7807325" y="1725613"/>
          <p14:tracePt t="228193" x="7832725" y="1725613"/>
          <p14:tracePt t="228200" x="7867650" y="1725613"/>
          <p14:tracePt t="228209" x="7893050" y="1733550"/>
          <p14:tracePt t="228282" x="7900988" y="1733550"/>
          <p14:tracePt t="228290" x="7893050" y="1708150"/>
          <p14:tracePt t="228300" x="7885113" y="1665288"/>
          <p14:tracePt t="228307" x="7885113" y="1631950"/>
          <p14:tracePt t="228319" x="7875588" y="1606550"/>
          <p14:tracePt t="228321" x="7875588" y="1589088"/>
          <p14:tracePt t="228330" x="7867650" y="1563688"/>
          <p14:tracePt t="228338" x="7859713" y="1538288"/>
          <p14:tracePt t="228346" x="7842250" y="1512888"/>
          <p14:tracePt t="228353" x="7832725" y="1504950"/>
          <p14:tracePt t="228362" x="7799388" y="1487488"/>
          <p14:tracePt t="228369" x="7781925" y="1477963"/>
          <p14:tracePt t="228378" x="7766050" y="1470025"/>
          <p14:tracePt t="228387" x="7731125" y="1462088"/>
          <p14:tracePt t="228393" x="7705725" y="1452563"/>
          <p14:tracePt t="228403" x="7662863" y="1444625"/>
          <p14:tracePt t="228410" x="7646988" y="1444625"/>
          <p14:tracePt t="228420" x="7629525" y="1444625"/>
          <p14:tracePt t="228425" x="7621588" y="1452563"/>
          <p14:tracePt t="228435" x="7604125" y="1470025"/>
          <p14:tracePt t="228441" x="7604125" y="1477963"/>
          <p14:tracePt t="228452" x="7604125" y="1495425"/>
          <p14:tracePt t="228457" x="7637463" y="1530350"/>
          <p14:tracePt t="228467" x="7654925" y="1538288"/>
          <p14:tracePt t="228474" x="7688263" y="1555750"/>
          <p14:tracePt t="228483" x="7756525" y="1571625"/>
          <p14:tracePt t="228490" x="7832725" y="1589088"/>
          <p14:tracePt t="228501" x="7910513" y="1606550"/>
          <p14:tracePt t="228506" x="7994650" y="1622425"/>
          <p14:tracePt t="228516" x="8062913" y="1631950"/>
          <p14:tracePt t="228521" x="8131175" y="1631950"/>
          <p14:tracePt t="228530" x="8207375" y="1606550"/>
          <p14:tracePt t="228538" x="8266113" y="1581150"/>
          <p14:tracePt t="228546" x="8318500" y="1546225"/>
          <p14:tracePt t="228555" x="8359775" y="1512888"/>
          <p14:tracePt t="228562" x="8385175" y="1477963"/>
          <p14:tracePt t="228569" x="8402638" y="1436688"/>
          <p14:tracePt t="228577" x="8410575" y="1401763"/>
          <p14:tracePt t="228588" x="8420100" y="1376363"/>
          <p14:tracePt t="228593" x="8420100" y="1325563"/>
          <p14:tracePt t="228603" x="8402638" y="1282700"/>
          <p14:tracePt t="228609" x="8385175" y="1249363"/>
          <p14:tracePt t="228617" x="8359775" y="1206500"/>
          <p14:tracePt t="228625" x="8343900" y="1189038"/>
          <p14:tracePt t="228635" x="8318500" y="1163638"/>
          <p14:tracePt t="228641" x="8275638" y="1155700"/>
          <p14:tracePt t="228651" x="8240713" y="1138238"/>
          <p14:tracePt t="228657" x="8215313" y="1130300"/>
          <p14:tracePt t="228667" x="8174038" y="1122363"/>
          <p14:tracePt t="228673" x="8147050" y="1112838"/>
          <p14:tracePt t="228683" x="8121650" y="1112838"/>
          <p14:tracePt t="228689" x="8105775" y="1112838"/>
          <p14:tracePt t="228699" x="8096250" y="1112838"/>
          <p14:tracePt t="228705" x="8070850" y="1130300"/>
          <p14:tracePt t="228713" x="8062913" y="1155700"/>
          <p14:tracePt t="228720" x="8037513" y="1181100"/>
          <p14:tracePt t="228728" x="8029575" y="1206500"/>
          <p14:tracePt t="228736" x="8020050" y="1231900"/>
          <p14:tracePt t="228744" x="8020050" y="1266825"/>
          <p14:tracePt t="228752" x="8012113" y="1300163"/>
          <p14:tracePt t="228760" x="8004175" y="1325563"/>
          <p14:tracePt t="228768" x="7994650" y="1350963"/>
          <p14:tracePt t="228776" x="7994650" y="1368425"/>
          <p14:tracePt t="228784" x="7994650" y="1385888"/>
          <p14:tracePt t="228801" x="7994650" y="1393825"/>
          <p14:tracePt t="228809" x="8004175" y="1411288"/>
          <p14:tracePt t="228817" x="8012113" y="1419225"/>
          <p14:tracePt t="228825" x="8037513" y="1427163"/>
          <p14:tracePt t="228833" x="8054975" y="1436688"/>
          <p14:tracePt t="228841" x="8080375" y="1444625"/>
          <p14:tracePt t="228850" x="8088313" y="1452563"/>
          <p14:tracePt t="228857" x="8113713" y="1462088"/>
          <p14:tracePt t="228873" x="8121650" y="1462088"/>
          <p14:tracePt t="228884" x="8131175" y="1470025"/>
          <p14:tracePt t="228946" x="8139113" y="1477963"/>
          <p14:tracePt t="228954" x="8147050" y="1495425"/>
          <p14:tracePt t="228962" x="8147050" y="1504950"/>
          <p14:tracePt t="228970" x="8147050" y="1530350"/>
          <p14:tracePt t="228978" x="8147050" y="1546225"/>
          <p14:tracePt t="228986" x="8147050" y="1571625"/>
          <p14:tracePt t="228994" x="8147050" y="1589088"/>
          <p14:tracePt t="229002" x="8147050" y="1597025"/>
          <p14:tracePt t="229010" x="8147050" y="1606550"/>
          <p14:tracePt t="229020" x="8147050" y="1622425"/>
          <p14:tracePt t="229026" x="8147050" y="1631950"/>
          <p14:tracePt t="229036" x="8147050" y="1639888"/>
          <p14:tracePt t="229042" x="8147050" y="1649413"/>
          <p14:tracePt t="229052" x="8139113" y="1649413"/>
          <p14:tracePt t="229058" x="8139113" y="1657350"/>
          <p14:tracePt t="229068" x="8139113" y="1665288"/>
          <p14:tracePt t="229074" x="8139113" y="1674813"/>
          <p14:tracePt t="229090" x="8139113" y="1690688"/>
          <p14:tracePt t="229102" x="8139113" y="1700213"/>
          <p14:tracePt t="229106" x="8139113" y="1708150"/>
          <p14:tracePt t="229118" x="8139113" y="1716088"/>
          <p14:tracePt t="229131" x="8131175" y="1725613"/>
          <p14:tracePt t="229154" x="8131175" y="1733550"/>
          <p14:tracePt t="229164" x="8121650" y="1733550"/>
          <p14:tracePt t="229172" x="8121650" y="1741488"/>
          <p14:tracePt t="229180" x="8113713" y="1751013"/>
          <p14:tracePt t="229184" x="8105775" y="1766888"/>
          <p14:tracePt t="229193" x="8096250" y="1776413"/>
          <p14:tracePt t="229200" x="8096250" y="1784350"/>
          <p14:tracePt t="229209" x="8088313" y="1793875"/>
          <p14:tracePt t="229218" x="8080375" y="1793875"/>
          <p14:tracePt t="229225" x="8070850" y="1793875"/>
          <p14:tracePt t="229233" x="8062913" y="1801813"/>
          <p14:tracePt t="229241" x="8054975" y="1809750"/>
          <p14:tracePt t="229250" x="8045450" y="1809750"/>
          <p14:tracePt t="229256" x="8020050" y="1809750"/>
          <p14:tracePt t="229268" x="8004175" y="1809750"/>
          <p14:tracePt t="229273" x="7977188" y="1809750"/>
          <p14:tracePt t="229283" x="7961313" y="1809750"/>
          <p14:tracePt t="229289" x="7926388" y="1809750"/>
          <p14:tracePt t="229299" x="7910513" y="1809750"/>
          <p14:tracePt t="229305" x="7893050" y="1809750"/>
          <p14:tracePt t="229314" x="7867650" y="1793875"/>
          <p14:tracePt t="229321" x="7859713" y="1793875"/>
          <p14:tracePt t="229329" x="7859713" y="1776413"/>
          <p14:tracePt t="229337" x="7850188" y="1766888"/>
          <p14:tracePt t="229344" x="7850188" y="1758950"/>
          <p14:tracePt t="229353" x="7850188" y="1741488"/>
          <p14:tracePt t="229361" x="7850188" y="1733550"/>
          <p14:tracePt t="229369" x="7850188" y="1708150"/>
          <p14:tracePt t="229377" x="7850188" y="1690688"/>
          <p14:tracePt t="229384" x="7859713" y="1690688"/>
          <p14:tracePt t="229393" x="7875588" y="1682750"/>
          <p14:tracePt t="229400" x="7900988" y="1682750"/>
          <p14:tracePt t="229409" x="7926388" y="1682750"/>
          <p14:tracePt t="229416" x="7961313" y="1682750"/>
          <p14:tracePt t="229425" x="7969250" y="1682750"/>
          <p14:tracePt t="229434" x="8004175" y="1700213"/>
          <p14:tracePt t="229441" x="8020050" y="1708150"/>
          <p14:tracePt t="229450" x="8020050" y="1716088"/>
          <p14:tracePt t="229457" x="8029575" y="1716088"/>
          <p14:tracePt t="229467" x="8037513" y="1725613"/>
          <p14:tracePt t="229505" x="8029575" y="1725613"/>
          <p14:tracePt t="229521" x="8020050" y="1725613"/>
          <p14:tracePt t="229530" x="8004175" y="1725613"/>
          <p14:tracePt t="229537" x="7986713" y="1725613"/>
          <p14:tracePt t="229545" x="7969250" y="1725613"/>
          <p14:tracePt t="229553" x="7943850" y="1725613"/>
          <p14:tracePt t="229562" x="7918450" y="1725613"/>
          <p14:tracePt t="229569" x="7900988" y="1708150"/>
          <p14:tracePt t="229577" x="7875588" y="1690688"/>
          <p14:tracePt t="229586" x="7859713" y="1674813"/>
          <p14:tracePt t="229594" x="7850188" y="1657350"/>
          <p14:tracePt t="229602" x="7824788" y="1639888"/>
          <p14:tracePt t="229610" x="7824788" y="1631950"/>
          <p14:tracePt t="229619" x="7816850" y="1631950"/>
          <p14:tracePt t="229625" x="7816850" y="1622425"/>
          <p14:tracePt t="229642" x="7816850" y="1614488"/>
          <p14:tracePt t="229673" x="7816850" y="1606550"/>
          <p14:tracePt t="229689" x="7824788" y="1606550"/>
          <p14:tracePt t="229699" x="7832725" y="1606550"/>
          <p14:tracePt t="229717" x="7842250" y="1606550"/>
          <p14:tracePt t="229721" x="7842250" y="1614488"/>
          <p14:tracePt t="229729" x="7842250" y="1622425"/>
          <p14:tracePt t="229800" x="7850188" y="1622425"/>
          <p14:tracePt t="229833" x="7859713" y="1622425"/>
          <p14:tracePt t="229850" x="7859713" y="1606550"/>
          <p14:tracePt t="229866" x="7859713" y="1597025"/>
          <p14:tracePt t="229873" x="7859713" y="1589088"/>
          <p14:tracePt t="229883" x="7859713" y="1581150"/>
          <p14:tracePt t="229889" x="7859713" y="1571625"/>
          <p14:tracePt t="229905" x="7859713" y="1563688"/>
          <p14:tracePt t="229921" x="7859713" y="1555750"/>
          <p14:tracePt t="229931" x="7859713" y="1546225"/>
          <p14:tracePt t="229953" x="7859713" y="1538288"/>
          <p14:tracePt t="229977" x="7867650" y="1530350"/>
          <p14:tracePt t="229993" x="7867650" y="1520825"/>
          <p14:tracePt t="230009" x="7867650" y="1512888"/>
          <p14:tracePt t="230106" x="7875588" y="1504950"/>
          <p14:tracePt t="230147" x="7885113" y="1504950"/>
          <p14:tracePt t="230158" x="7893050" y="1504950"/>
          <p14:tracePt t="230185" x="7900988" y="1504950"/>
          <p14:tracePt t="230201" x="7918450" y="1504950"/>
          <p14:tracePt t="230217" x="7926388" y="1512888"/>
          <p14:tracePt t="230233" x="7935913" y="1512888"/>
          <p14:tracePt t="230250" x="7943850" y="1520825"/>
          <p14:tracePt t="230266" x="7951788" y="1530350"/>
          <p14:tracePt t="230298" x="7961313" y="1538288"/>
          <p14:tracePt t="230316" x="7961313" y="1546225"/>
          <p14:tracePt t="230333" x="7969250" y="1546225"/>
          <p14:tracePt t="230363" x="7977188" y="1555750"/>
          <p14:tracePt t="230499" x="7969250" y="1555750"/>
          <p14:tracePt t="230507" x="7951788" y="1538288"/>
          <p14:tracePt t="230516" x="7926388" y="1530350"/>
          <p14:tracePt t="230523" x="7893050" y="1530350"/>
          <p14:tracePt t="230530" x="7850188" y="1512888"/>
          <p14:tracePt t="230537" x="7807325" y="1504950"/>
          <p14:tracePt t="230545" x="7773988" y="1495425"/>
          <p14:tracePt t="230553" x="7766050" y="1495425"/>
          <p14:tracePt t="230562" x="7756525" y="1495425"/>
          <p14:tracePt t="230569" x="7748588" y="1495425"/>
          <p14:tracePt t="230577" x="7748588" y="1504950"/>
          <p14:tracePt t="230585" x="7748588" y="1538288"/>
          <p14:tracePt t="230593" x="7756525" y="1563688"/>
          <p14:tracePt t="230601" x="7773988" y="1581150"/>
          <p14:tracePt t="230609" x="7791450" y="1606550"/>
          <p14:tracePt t="230619" x="7807325" y="1622425"/>
          <p14:tracePt t="230625" x="7824788" y="1639888"/>
          <p14:tracePt t="230635" x="7850188" y="1657350"/>
          <p14:tracePt t="230641" x="7867650" y="1665288"/>
          <p14:tracePt t="230650" x="7875588" y="1674813"/>
          <p14:tracePt t="230657" x="7900988" y="1682750"/>
          <p14:tracePt t="230666" x="7926388" y="1682750"/>
          <p14:tracePt t="230673" x="7951788" y="1682750"/>
          <p14:tracePt t="230682" x="7977188" y="1682750"/>
          <p14:tracePt t="230689" x="7994650" y="1682750"/>
          <p14:tracePt t="230699" x="8020050" y="1682750"/>
          <p14:tracePt t="230705" x="8029575" y="1682750"/>
          <p14:tracePt t="230716" x="8054975" y="1682750"/>
          <p14:tracePt t="230721" x="8080375" y="1665288"/>
          <p14:tracePt t="230731" x="8088313" y="1639888"/>
          <p14:tracePt t="230737" x="8105775" y="1622425"/>
          <p14:tracePt t="230745" x="8105775" y="1597025"/>
          <p14:tracePt t="230753" x="8105775" y="1563688"/>
          <p14:tracePt t="230761" x="8105775" y="1530350"/>
          <p14:tracePt t="230769" x="8105775" y="1504950"/>
          <p14:tracePt t="230777" x="8088313" y="1470025"/>
          <p14:tracePt t="230785" x="8054975" y="1427163"/>
          <p14:tracePt t="230793" x="7994650" y="1376363"/>
          <p14:tracePt t="230801" x="7926388" y="1343025"/>
          <p14:tracePt t="230809" x="7859713" y="1308100"/>
          <p14:tracePt t="230817" x="7773988" y="1282700"/>
          <p14:tracePt t="230825" x="7697788" y="1274763"/>
          <p14:tracePt t="230834" x="7629525" y="1274763"/>
          <p14:tracePt t="230841" x="7545388" y="1292225"/>
          <p14:tracePt t="230850" x="7467600" y="1325563"/>
          <p14:tracePt t="230856" x="7383463" y="1368425"/>
          <p14:tracePt t="230866" x="7307263" y="1436688"/>
          <p14:tracePt t="230872" x="7239000" y="1520825"/>
          <p14:tracePt t="230883" x="7204075" y="1589088"/>
          <p14:tracePt t="230888" x="7170738" y="1665288"/>
          <p14:tracePt t="230898" x="7153275" y="1725613"/>
          <p14:tracePt t="230904" x="7145338" y="1784350"/>
          <p14:tracePt t="230916" x="7153275" y="1835150"/>
          <p14:tracePt t="230921" x="7170738" y="1860550"/>
          <p14:tracePt t="230929" x="7213600" y="1878013"/>
          <p14:tracePt t="230937" x="7272338" y="1895475"/>
          <p14:tracePt t="230945" x="7332663" y="1903413"/>
          <p14:tracePt t="230953" x="7373938" y="1903413"/>
          <p14:tracePt t="230960" x="7434263" y="1895475"/>
          <p14:tracePt t="230968" x="7485063" y="1870075"/>
          <p14:tracePt t="230977" x="7527925" y="1827213"/>
          <p14:tracePt t="230985" x="7553325" y="1776413"/>
          <p14:tracePt t="230993" x="7570788" y="1716088"/>
          <p14:tracePt t="231005" x="7578725" y="1649413"/>
          <p14:tracePt t="231015" x="7586663" y="1581150"/>
          <p14:tracePt t="231021" x="7586663" y="1520825"/>
          <p14:tracePt t="231031" x="7586663" y="1470025"/>
          <p14:tracePt t="231037" x="7578725" y="1427163"/>
          <p14:tracePt t="231045" x="7570788" y="1411288"/>
          <p14:tracePt t="231053" x="7561263" y="1401763"/>
          <p14:tracePt t="231061" x="7561263" y="1393825"/>
          <p14:tracePt t="231069" x="7553325" y="1393825"/>
          <p14:tracePt t="231077" x="7545388" y="1393825"/>
          <p14:tracePt t="231085" x="7535863" y="1393825"/>
          <p14:tracePt t="231093" x="7518400" y="1411288"/>
          <p14:tracePt t="231101" x="7518400" y="1444625"/>
          <p14:tracePt t="231109" x="7518400" y="1487488"/>
          <p14:tracePt t="231117" x="7518400" y="1504950"/>
          <p14:tracePt t="231125" x="7518400" y="1520825"/>
          <p14:tracePt t="231133" x="7518400" y="1530350"/>
          <p14:tracePt t="231141" x="7518400" y="1546225"/>
          <p14:tracePt t="231150" x="7527925" y="1555750"/>
          <p14:tracePt t="231157" x="7545388" y="1563688"/>
          <p14:tracePt t="231169" x="7553325" y="1563688"/>
          <p14:tracePt t="231173" x="7570788" y="1571625"/>
          <p14:tracePt t="231182" x="7578725" y="1571625"/>
          <p14:tracePt t="231189" x="7586663" y="1571625"/>
          <p14:tracePt t="231199" x="7596188" y="1571625"/>
          <p14:tracePt t="231205" x="7604125" y="1571625"/>
          <p14:tracePt t="231215" x="7612063" y="1571625"/>
          <p14:tracePt t="231232" x="7621588" y="1571625"/>
          <p14:tracePt t="231293" x="7629525" y="1563688"/>
          <p14:tracePt t="231310" x="7629525" y="1555750"/>
          <p14:tracePt t="231319" x="7646988" y="1546225"/>
          <p14:tracePt t="231326" x="7646988" y="1538288"/>
          <p14:tracePt t="231342" x="7654925" y="1538288"/>
          <p14:tracePt t="231358" x="7654925" y="1530350"/>
          <p14:tracePt t="231374" x="7672388" y="1530350"/>
          <p14:tracePt t="231390" x="7680325" y="1530350"/>
          <p14:tracePt t="231422" x="7688263" y="1530350"/>
          <p14:tracePt t="231432" x="7697788" y="1530350"/>
          <p14:tracePt t="231438" x="7705725" y="1530350"/>
          <p14:tracePt t="231447" x="7715250" y="1530350"/>
          <p14:tracePt t="231462" x="7723188" y="1530350"/>
          <p14:tracePt t="231469" x="7740650" y="1546225"/>
          <p14:tracePt t="231478" x="7748588" y="1555750"/>
          <p14:tracePt t="231486" x="7766050" y="1563688"/>
          <p14:tracePt t="231494" x="7773988" y="1581150"/>
          <p14:tracePt t="231503" x="7781925" y="1589088"/>
          <p14:tracePt t="231509" x="7781925" y="1597025"/>
          <p14:tracePt t="231518" x="7791450" y="1597025"/>
          <p14:tracePt t="231525" x="7799388" y="1614488"/>
          <p14:tracePt t="231598" x="7791450" y="1614488"/>
          <p14:tracePt t="231606" x="7756525" y="1614488"/>
          <p14:tracePt t="231616" x="7715250" y="1597025"/>
          <p14:tracePt t="231621" x="7680325" y="1597025"/>
          <p14:tracePt t="231630" x="7654925" y="1597025"/>
          <p14:tracePt t="231637" x="7637463" y="1589088"/>
          <p14:tracePt t="231645" x="7621588" y="1589088"/>
          <p14:tracePt t="231653" x="7604125" y="1581150"/>
          <p14:tracePt t="231661" x="7596188" y="1571625"/>
          <p14:tracePt t="231669" x="7586663" y="1571625"/>
          <p14:tracePt t="231693" x="7578725" y="1571625"/>
          <p14:tracePt t="231741" x="7586663" y="1581150"/>
          <p14:tracePt t="231750" x="7604125" y="1589088"/>
          <p14:tracePt t="231757" x="7637463" y="1606550"/>
          <p14:tracePt t="231766" x="7672388" y="1614488"/>
          <p14:tracePt t="231773" x="7688263" y="1622425"/>
          <p14:tracePt t="231782" x="7715250" y="1639888"/>
          <p14:tracePt t="231789" x="7748588" y="1649413"/>
          <p14:tracePt t="231799" x="7766050" y="1657350"/>
          <p14:tracePt t="231805" x="7791450" y="1674813"/>
          <p14:tracePt t="231816" x="7807325" y="1682750"/>
          <p14:tracePt t="231822" x="7816850" y="1682750"/>
          <p14:tracePt t="231833" x="7832725" y="1682750"/>
          <p14:tracePt t="231838" x="7859713" y="1657350"/>
          <p14:tracePt t="231846" x="7900988" y="1639888"/>
          <p14:tracePt t="231853" x="7943850" y="1606550"/>
          <p14:tracePt t="231862" x="7969250" y="1571625"/>
          <p14:tracePt t="231869" x="7986713" y="1555750"/>
          <p14:tracePt t="231877" x="7994650" y="1520825"/>
          <p14:tracePt t="231898" x="8037513" y="1419225"/>
          <p14:tracePt t="231901" x="8054975" y="1360488"/>
          <p14:tracePt t="231909" x="8062913" y="1300163"/>
          <p14:tracePt t="231919" x="8062913" y="1257300"/>
          <p14:tracePt t="231925" x="8062913" y="1223963"/>
          <p14:tracePt t="231934" x="8062913" y="1181100"/>
          <p14:tracePt t="231940" x="8054975" y="1155700"/>
          <p14:tracePt t="231949" x="8037513" y="1138238"/>
          <p14:tracePt t="231956" x="8020050" y="1112838"/>
          <p14:tracePt t="231966" x="7986713" y="1096963"/>
          <p14:tracePt t="231972" x="7961313" y="1087438"/>
          <p14:tracePt t="231982" x="7926388" y="1079500"/>
          <p14:tracePt t="231989" x="7893050" y="1079500"/>
          <p14:tracePt t="231998" x="7859713" y="1079500"/>
          <p14:tracePt t="232004" x="7824788" y="1087438"/>
          <p14:tracePt t="232015" x="7799388" y="1096963"/>
          <p14:tracePt t="232021" x="7781925" y="1122363"/>
          <p14:tracePt t="232030" x="7766050" y="1147763"/>
          <p14:tracePt t="232037" x="7756525" y="1173163"/>
          <p14:tracePt t="232045" x="7748588" y="1198563"/>
          <p14:tracePt t="232052" x="7740650" y="1231900"/>
          <p14:tracePt t="232061" x="7740650" y="1241425"/>
          <p14:tracePt t="232069" x="7748588" y="1249363"/>
          <p14:tracePt t="232076" x="7756525" y="1249363"/>
          <p14:tracePt t="232085" x="7766050" y="1249363"/>
          <p14:tracePt t="232093" x="7773988" y="1249363"/>
          <p14:tracePt t="232101" x="7791450" y="1249363"/>
          <p14:tracePt t="232109" x="7799388" y="1249363"/>
          <p14:tracePt t="232116" x="7842250" y="1249363"/>
          <p14:tracePt t="232125" x="7850188" y="1241425"/>
          <p14:tracePt t="232133" x="7859713" y="1231900"/>
          <p14:tracePt t="232141" x="7875588" y="1231900"/>
          <p14:tracePt t="232150" x="7885113" y="1231900"/>
          <p14:tracePt t="232157" x="7900988" y="1231900"/>
          <p14:tracePt t="232168" x="7910513" y="1231900"/>
          <p14:tracePt t="232174" x="7918450" y="1231900"/>
          <p14:tracePt t="232183" x="7935913" y="1231900"/>
          <p14:tracePt t="232189" x="7951788" y="1249363"/>
          <p14:tracePt t="232198" x="7961313" y="1257300"/>
          <p14:tracePt t="232204" x="7969250" y="1274763"/>
          <p14:tracePt t="232215" x="7977188" y="1292225"/>
          <p14:tracePt t="232221" x="7986713" y="1292225"/>
          <p14:tracePt t="232231" x="7986713" y="1308100"/>
          <p14:tracePt t="232237" x="7986713" y="1317625"/>
          <p14:tracePt t="232253" x="7994650" y="1317625"/>
          <p14:tracePt t="232269" x="7994650" y="1325563"/>
          <p14:tracePt t="232391" x="7994650" y="1333500"/>
          <p14:tracePt t="232399" x="7994650" y="1343025"/>
          <p14:tracePt t="232429" x="7986713" y="1343025"/>
          <p14:tracePt t="232437" x="7969250" y="1343025"/>
          <p14:tracePt t="232447" x="7951788" y="1333500"/>
          <p14:tracePt t="232453" x="7943850" y="1333500"/>
          <p14:tracePt t="232461" x="7926388" y="1325563"/>
          <p14:tracePt t="232469" x="7918450" y="1317625"/>
          <p14:tracePt t="232478" x="7893050" y="1300163"/>
          <p14:tracePt t="232485" x="7885113" y="1300163"/>
          <p14:tracePt t="232493" x="7850188" y="1292225"/>
          <p14:tracePt t="232501" x="7842250" y="1282700"/>
          <p14:tracePt t="232509" x="7832725" y="1282700"/>
          <p14:tracePt t="232517" x="7824788" y="1274763"/>
          <p14:tracePt t="232526" x="7824788" y="1266825"/>
          <p14:tracePt t="232541" x="7816850" y="1266825"/>
          <p14:tracePt t="232558" x="7807325" y="1266825"/>
          <p14:tracePt t="232567" x="7799388" y="1266825"/>
          <p14:tracePt t="232573" x="7791450" y="1266825"/>
          <p14:tracePt t="232584" x="7781925" y="1266825"/>
          <p14:tracePt t="232606" x="7773988" y="1257300"/>
          <p14:tracePt t="232687" x="7766050" y="1257300"/>
          <p14:tracePt t="232790" x="7773988" y="1257300"/>
          <p14:tracePt t="232800" x="7791450" y="1266825"/>
          <p14:tracePt t="232808" x="7799388" y="1266825"/>
          <p14:tracePt t="232816" x="7807325" y="1266825"/>
          <p14:tracePt t="232821" x="7824788" y="1274763"/>
          <p14:tracePt t="232832" x="7832725" y="1282700"/>
          <p14:tracePt t="232837" x="7842250" y="1292225"/>
          <p14:tracePt t="232846" x="7850188" y="1292225"/>
          <p14:tracePt t="232853" x="7859713" y="1300163"/>
          <p14:tracePt t="232861" x="7867650" y="1300163"/>
          <p14:tracePt t="232959" x="7875588" y="1300163"/>
          <p14:tracePt t="232991" x="7885113" y="1300163"/>
          <p14:tracePt t="233006" x="7893050" y="1300163"/>
          <p14:tracePt t="233021" x="7910513" y="1300163"/>
          <p14:tracePt t="233036" x="7918450" y="1300163"/>
          <p14:tracePt t="233044" x="7926388" y="1300163"/>
          <p14:tracePt t="233068" x="7935913" y="1292225"/>
          <p14:tracePt t="233085" x="7943850" y="1292225"/>
          <p14:tracePt t="233117" x="7943850" y="1282700"/>
          <p14:tracePt t="233181" x="7943850" y="1274763"/>
          <p14:tracePt t="233214" x="7951788" y="1266825"/>
          <p14:tracePt t="233232" x="7951788" y="1257300"/>
          <p14:tracePt t="233359" x="7961313" y="1257300"/>
          <p14:tracePt t="233375" x="7969250" y="1274763"/>
          <p14:tracePt t="233384" x="7977188" y="1308100"/>
          <p14:tracePt t="233390" x="7977188" y="1325563"/>
          <p14:tracePt t="233400" x="7977188" y="1343025"/>
          <p14:tracePt t="233406" x="7986713" y="1368425"/>
          <p14:tracePt t="233422" x="7986713" y="1376363"/>
          <p14:tracePt t="233454" x="7986713" y="1368425"/>
          <p14:tracePt t="233463" x="7986713" y="1333500"/>
          <p14:tracePt t="233471" x="7986713" y="1300163"/>
          <p14:tracePt t="233479" x="7986713" y="1282700"/>
          <p14:tracePt t="233486" x="7977188" y="1257300"/>
          <p14:tracePt t="233494" x="7977188" y="1241425"/>
          <p14:tracePt t="233503" x="7977188" y="1231900"/>
          <p14:tracePt t="233533" x="7977188" y="1223963"/>
          <p14:tracePt t="233550" x="7986713" y="1223963"/>
          <p14:tracePt t="233557" x="8012113" y="1249363"/>
          <p14:tracePt t="233566" x="8020050" y="1274763"/>
          <p14:tracePt t="233573" x="8054975" y="1317625"/>
          <p14:tracePt t="233583" x="8080375" y="1343025"/>
          <p14:tracePt t="233589" x="8088313" y="1368425"/>
          <p14:tracePt t="233599" x="8096250" y="1376363"/>
          <p14:tracePt t="233605" x="8096250" y="1385888"/>
          <p14:tracePt t="233711" x="8105775" y="1385888"/>
          <p14:tracePt t="233718" x="8105775" y="1376363"/>
          <p14:tracePt t="233727" x="8105775" y="1368425"/>
          <p14:tracePt t="233736" x="8105775" y="1350963"/>
          <p14:tracePt t="233743" x="8096250" y="1325563"/>
          <p14:tracePt t="233753" x="8096250" y="1317625"/>
          <p14:tracePt t="233759" x="8070850" y="1274763"/>
          <p14:tracePt t="233776" x="8054975" y="1257300"/>
          <p14:tracePt t="233784" x="8037513" y="1249363"/>
          <p14:tracePt t="233790" x="8004175" y="1231900"/>
          <p14:tracePt t="233802" x="7986713" y="1231900"/>
          <p14:tracePt t="233805" x="7977188" y="1231900"/>
          <p14:tracePt t="233822" x="7951788" y="1249363"/>
          <p14:tracePt t="233833" x="7943850" y="1292225"/>
          <p14:tracePt t="233837" x="7943850" y="1308100"/>
          <p14:tracePt t="233848" x="7935913" y="1333500"/>
          <p14:tracePt t="233854" x="7918450" y="1385888"/>
          <p14:tracePt t="233862" x="7900988" y="1444625"/>
          <p14:tracePt t="233870" x="7885113" y="1487488"/>
          <p14:tracePt t="233878" x="7875588" y="1538288"/>
          <p14:tracePt t="233899" x="7867650" y="1606550"/>
          <p14:tracePt t="233903" x="7867650" y="1614488"/>
          <p14:tracePt t="233917" x="7867650" y="1622425"/>
          <p14:tracePt t="233949" x="7875588" y="1631950"/>
          <p14:tracePt t="233957" x="7893050" y="1639888"/>
          <p14:tracePt t="233967" x="7900988" y="1639888"/>
          <p14:tracePt t="233973" x="7926388" y="1649413"/>
          <p14:tracePt t="233983" x="7951788" y="1649413"/>
          <p14:tracePt t="233989" x="7969250" y="1649413"/>
          <p14:tracePt t="233999" x="7986713" y="1657350"/>
          <p14:tracePt t="234006" x="7994650" y="1665288"/>
          <p14:tracePt t="234016" x="8012113" y="1665288"/>
          <p14:tracePt t="234021" x="8029575" y="1665288"/>
          <p14:tracePt t="234032" x="8037513" y="1665288"/>
          <p14:tracePt t="234038" x="8045450" y="1665288"/>
          <p14:tracePt t="234061" x="8054975" y="1674813"/>
          <p14:tracePt t="234082" x="8062913" y="1682750"/>
          <p14:tracePt t="234089" x="8070850" y="1682750"/>
          <p14:tracePt t="234168" x="8062913" y="1690688"/>
          <p14:tracePt t="234177" x="8062913" y="1708150"/>
          <p14:tracePt t="234185" x="8037513" y="1725613"/>
          <p14:tracePt t="234192" x="8029575" y="1733550"/>
          <p14:tracePt t="234200" x="8020050" y="1758950"/>
          <p14:tracePt t="234209" x="8004175" y="1784350"/>
          <p14:tracePt t="234216" x="7994650" y="1793875"/>
          <p14:tracePt t="234225" x="7986713" y="1809750"/>
          <p14:tracePt t="234232" x="7977188" y="1809750"/>
          <p14:tracePt t="234273" x="7961313" y="1809750"/>
          <p14:tracePt t="234281" x="7951788" y="1809750"/>
          <p14:tracePt t="234289" x="7943850" y="1809750"/>
          <p14:tracePt t="234299" x="7900988" y="1793875"/>
          <p14:tracePt t="234305" x="7900988" y="1784350"/>
          <p14:tracePt t="234316" x="7867650" y="1766888"/>
          <p14:tracePt t="234321" x="7850188" y="1758950"/>
          <p14:tracePt t="234331" x="7824788" y="1751013"/>
          <p14:tracePt t="234337" x="7816850" y="1741488"/>
          <p14:tracePt t="234349" x="7807325" y="1741488"/>
          <p14:tracePt t="234353" x="7799388" y="1741488"/>
          <p14:tracePt t="234467" x="7807325" y="1741488"/>
          <p14:tracePt t="234484" x="7816850" y="1741488"/>
          <p14:tracePt t="234507" x="7824788" y="1741488"/>
          <p14:tracePt t="234516" x="7832725" y="1751013"/>
          <p14:tracePt t="234521" x="7842250" y="1751013"/>
          <p14:tracePt t="234530" x="7850188" y="1758950"/>
          <p14:tracePt t="234537" x="7859713" y="1766888"/>
          <p14:tracePt t="234561" x="7859713" y="1776413"/>
          <p14:tracePt t="234577" x="7867650" y="1776413"/>
          <p14:tracePt t="234593" x="7875588" y="1784350"/>
          <p14:tracePt t="234601" x="7885113" y="1801813"/>
          <p14:tracePt t="234609" x="7893050" y="1809750"/>
          <p14:tracePt t="234617" x="7900988" y="1819275"/>
          <p14:tracePt t="234625" x="7918450" y="1835150"/>
          <p14:tracePt t="234634" x="7918450" y="1852613"/>
          <p14:tracePt t="234641" x="7935913" y="1860550"/>
          <p14:tracePt t="234651" x="7943850" y="1878013"/>
          <p14:tracePt t="234657" x="7951788" y="1885950"/>
          <p14:tracePt t="234666" x="7961313" y="1903413"/>
          <p14:tracePt t="234673" x="7969250" y="1903413"/>
          <p14:tracePt t="234683" x="7969250" y="1911350"/>
          <p14:tracePt t="234705" x="7977188" y="1920875"/>
          <p14:tracePt t="234716" x="7977188" y="1928813"/>
          <p14:tracePt t="234733" x="7977188" y="1938338"/>
          <p14:tracePt t="234737" x="7977188" y="1946275"/>
          <p14:tracePt t="234748" x="7977188" y="1954213"/>
          <p14:tracePt t="234761" x="7977188" y="1963738"/>
          <p14:tracePt t="234785" x="7977188" y="1971675"/>
          <p14:tracePt t="234793" x="7977188" y="1979613"/>
          <p14:tracePt t="234801" x="7977188" y="1989138"/>
          <p14:tracePt t="234809" x="7977188" y="2005013"/>
          <p14:tracePt t="234817" x="7977188" y="2014538"/>
          <p14:tracePt t="234825" x="7977188" y="2030413"/>
          <p14:tracePt t="234833" x="7977188" y="2047875"/>
          <p14:tracePt t="234842" x="7969250" y="2073275"/>
          <p14:tracePt t="234851" x="7969250" y="2082800"/>
          <p14:tracePt t="234857" x="7969250" y="2108200"/>
          <p14:tracePt t="234868" x="7969250" y="2133600"/>
          <p14:tracePt t="234873" x="7961313" y="2166938"/>
          <p14:tracePt t="234884" x="7961313" y="2192338"/>
          <p14:tracePt t="234901" x="7961313" y="2268538"/>
          <p14:tracePt t="234905" x="7969250" y="2319338"/>
          <p14:tracePt t="234915" x="7977188" y="2387600"/>
          <p14:tracePt t="234921" x="7986713" y="2447925"/>
          <p14:tracePt t="234933" x="7994650" y="2506663"/>
          <p14:tracePt t="234937" x="8004175" y="2549525"/>
          <p14:tracePt t="234946" x="8020050" y="2600325"/>
          <p14:tracePt t="234953" x="8029575" y="2633663"/>
          <p14:tracePt t="234961" x="8037513" y="2668588"/>
          <p14:tracePt t="234970" x="8037513" y="2693988"/>
          <p14:tracePt t="234977" x="8037513" y="2711450"/>
          <p14:tracePt t="234985" x="8037513" y="2719388"/>
          <p14:tracePt t="234993" x="8045450" y="2727325"/>
          <p14:tracePt t="235001" x="8045450" y="2736850"/>
          <p14:tracePt t="235083" x="8037513" y="2727325"/>
          <p14:tracePt t="235090" x="8029575" y="2719388"/>
          <p14:tracePt t="235098" x="8020050" y="2701925"/>
          <p14:tracePt t="235105" x="8020050" y="2676525"/>
          <p14:tracePt t="235115" x="8012113" y="2643188"/>
          <p14:tracePt t="235121" x="7994650" y="2608263"/>
          <p14:tracePt t="235131" x="7977188" y="2582863"/>
          <p14:tracePt t="235137" x="7961313" y="2541588"/>
          <p14:tracePt t="235145" x="7951788" y="2498725"/>
          <p14:tracePt t="235153" x="7943850" y="2455863"/>
          <p14:tracePt t="235161" x="7943850" y="2413000"/>
          <p14:tracePt t="235169" x="7951788" y="2354263"/>
          <p14:tracePt t="235177" x="7969250" y="2293938"/>
          <p14:tracePt t="235184" x="8004175" y="2235200"/>
          <p14:tracePt t="235192" x="8045450" y="2166938"/>
          <p14:tracePt t="235200" x="8088313" y="2108200"/>
          <p14:tracePt t="235208" x="8121650" y="2030413"/>
          <p14:tracePt t="235216" x="8156575" y="1963738"/>
          <p14:tracePt t="235224" x="8181975" y="1903413"/>
          <p14:tracePt t="235232" x="8199438" y="1860550"/>
          <p14:tracePt t="235240" x="8207375" y="1852613"/>
          <p14:tracePt t="235313" x="8207375" y="1844675"/>
          <p14:tracePt t="235321" x="8164513" y="1835150"/>
          <p14:tracePt t="235330" x="8139113" y="1827213"/>
          <p14:tracePt t="235336" x="8113713" y="1827213"/>
          <p14:tracePt t="235345" x="8080375" y="1819275"/>
          <p14:tracePt t="235352" x="8012113" y="1809750"/>
          <p14:tracePt t="235360" x="7943850" y="1801813"/>
          <p14:tracePt t="235368" x="7893050" y="1801813"/>
          <p14:tracePt t="235376" x="7867650" y="1801813"/>
          <p14:tracePt t="235409" x="7859713" y="1801813"/>
          <p14:tracePt t="235425" x="7859713" y="1809750"/>
          <p14:tracePt t="235432" x="7867650" y="1835150"/>
          <p14:tracePt t="235441" x="7875588" y="1860550"/>
          <p14:tracePt t="235449" x="7893050" y="1885950"/>
          <p14:tracePt t="235457" x="7910513" y="1903413"/>
          <p14:tracePt t="235466" x="7943850" y="1938338"/>
          <p14:tracePt t="235473" x="7977188" y="1979613"/>
          <p14:tracePt t="235483" x="8020050" y="2005013"/>
          <p14:tracePt t="235489" x="8070850" y="2039938"/>
          <p14:tracePt t="235498" x="8113713" y="2065338"/>
          <p14:tracePt t="235505" x="8139113" y="2082800"/>
          <p14:tracePt t="235515" x="8174038" y="2098675"/>
          <p14:tracePt t="235521" x="8199438" y="2098675"/>
          <p14:tracePt t="235532" x="8207375" y="2098675"/>
          <p14:tracePt t="235537" x="8215313" y="2098675"/>
          <p14:tracePt t="235548" x="8224838" y="2098675"/>
          <p14:tracePt t="235553" x="8232775" y="2098675"/>
          <p14:tracePt t="235569" x="8240713" y="2098675"/>
          <p14:tracePt t="235577" x="8250238" y="2055813"/>
          <p14:tracePt t="235585" x="8266113" y="2030413"/>
          <p14:tracePt t="235593" x="8275638" y="2005013"/>
          <p14:tracePt t="235601" x="8291513" y="1946275"/>
          <p14:tracePt t="235609" x="8308975" y="1878013"/>
          <p14:tracePt t="235618" x="8334375" y="1793875"/>
          <p14:tracePt t="235625" x="8359775" y="1700213"/>
          <p14:tracePt t="235632" x="8369300" y="1631950"/>
          <p14:tracePt t="235641" x="8377238" y="1563688"/>
          <p14:tracePt t="235649" x="8377238" y="1504950"/>
          <p14:tracePt t="235657" x="8369300" y="1436688"/>
          <p14:tracePt t="235665" x="8343900" y="1376363"/>
          <p14:tracePt t="235673" x="8301038" y="1308100"/>
          <p14:tracePt t="235683" x="8240713" y="1274763"/>
          <p14:tracePt t="235688" x="8174038" y="1249363"/>
          <p14:tracePt t="235699" x="8105775" y="1231900"/>
          <p14:tracePt t="235705" x="8045450" y="1231900"/>
          <p14:tracePt t="235715" x="7986713" y="1241425"/>
          <p14:tracePt t="235721" x="7926388" y="1274763"/>
          <p14:tracePt t="235732" x="7885113" y="1317625"/>
          <p14:tracePt t="235737" x="7842250" y="1376363"/>
          <p14:tracePt t="235745" x="7799388" y="1452563"/>
          <p14:tracePt t="235752" x="7748588" y="1530350"/>
          <p14:tracePt t="235762" x="7723188" y="1571625"/>
          <p14:tracePt t="235769" x="7705725" y="1639888"/>
          <p14:tracePt t="235776" x="7688263" y="1700213"/>
          <p14:tracePt t="235784" x="7680325" y="1741488"/>
          <p14:tracePt t="235793" x="7680325" y="1776413"/>
          <p14:tracePt t="235801" x="7680325" y="1819275"/>
          <p14:tracePt t="235809" x="7688263" y="1844675"/>
          <p14:tracePt t="235817" x="7705725" y="1878013"/>
          <p14:tracePt t="235825" x="7731125" y="1920875"/>
          <p14:tracePt t="235833" x="7748588" y="1963738"/>
          <p14:tracePt t="235841" x="7781925" y="1989138"/>
          <p14:tracePt t="235849" x="7807325" y="2022475"/>
          <p14:tracePt t="235867" x="7807325" y="2030413"/>
          <p14:tracePt t="235873" x="7807325" y="2039938"/>
          <p14:tracePt t="235882" x="7807325" y="2047875"/>
          <p14:tracePt t="235899" x="7791450" y="2073275"/>
          <p14:tracePt t="235905" x="7766050" y="2090738"/>
          <p14:tracePt t="235921" x="7748588" y="2098675"/>
          <p14:tracePt t="235931" x="7723188" y="2108200"/>
          <p14:tracePt t="235937" x="7688263" y="2108200"/>
          <p14:tracePt t="235947" x="7680325" y="2108200"/>
          <p14:tracePt t="235969" x="7672388" y="2108200"/>
          <p14:tracePt t="235985" x="7662863" y="2108200"/>
          <p14:tracePt t="236017" x="7662863" y="2098675"/>
          <p14:tracePt t="236025" x="7654925" y="2090738"/>
          <p14:tracePt t="236066" x="7654925" y="2082800"/>
          <p14:tracePt t="236098" x="7662863" y="2082800"/>
          <p14:tracePt t="236115" x="7680325" y="2082800"/>
          <p14:tracePt t="236130" x="7688263" y="2082800"/>
          <p14:tracePt t="236138" x="7697788" y="2082800"/>
          <p14:tracePt t="236161" x="7705725" y="2090738"/>
          <p14:tracePt t="236172" x="7705725" y="2098675"/>
          <p14:tracePt t="236182" x="7715250" y="2116138"/>
          <p14:tracePt t="236188" x="7723188" y="2116138"/>
          <p14:tracePt t="236193" x="7731125" y="2124075"/>
          <p14:tracePt t="236201" x="7740650" y="2133600"/>
          <p14:tracePt t="236209" x="7740650" y="2149475"/>
          <p14:tracePt t="236217" x="7748588" y="2159000"/>
          <p14:tracePt t="236225" x="7756525" y="2159000"/>
          <p14:tracePt t="236233" x="7756525" y="2166938"/>
          <p14:tracePt t="236241" x="7766050" y="2192338"/>
          <p14:tracePt t="236249" x="7773988" y="2209800"/>
          <p14:tracePt t="236257" x="7773988" y="2217738"/>
          <p14:tracePt t="236265" x="7791450" y="2252663"/>
          <p14:tracePt t="236273" x="7791450" y="2260600"/>
          <p14:tracePt t="236281" x="7799388" y="2268538"/>
          <p14:tracePt t="236288" x="7799388" y="2293938"/>
          <p14:tracePt t="236298" x="7799388" y="2311400"/>
          <p14:tracePt t="236304" x="7807325" y="2328863"/>
          <p14:tracePt t="236314" x="7807325" y="2344738"/>
          <p14:tracePt t="236331" x="7807325" y="2362200"/>
          <p14:tracePt t="236337" x="7807325" y="2371725"/>
          <p14:tracePt t="236385" x="7807325" y="2379663"/>
          <p14:tracePt t="236393" x="7816850" y="2387600"/>
          <p14:tracePt t="236483" x="7824788" y="2387600"/>
          <p14:tracePt t="236500" x="7832725" y="2387600"/>
          <p14:tracePt t="236506" x="7842250" y="2371725"/>
          <p14:tracePt t="236516" x="7842250" y="2354263"/>
          <p14:tracePt t="236521" x="7842250" y="2344738"/>
          <p14:tracePt t="236532" x="7842250" y="2311400"/>
          <p14:tracePt t="236538" x="7842250" y="2303463"/>
          <p14:tracePt t="236548" x="7842250" y="2260600"/>
          <p14:tracePt t="236554" x="7842250" y="2227263"/>
          <p14:tracePt t="236562" x="7832725" y="2200275"/>
          <p14:tracePt t="236569" x="7832725" y="2184400"/>
          <p14:tracePt t="236578" x="7832725" y="2141538"/>
          <p14:tracePt t="236585" x="7832725" y="2098675"/>
          <p14:tracePt t="236593" x="7832725" y="2039938"/>
          <p14:tracePt t="236601" x="7832725" y="1979613"/>
          <p14:tracePt t="236610" x="7832725" y="1920875"/>
          <p14:tracePt t="236617" x="7832725" y="1852613"/>
          <p14:tracePt t="236626" x="7842250" y="1793875"/>
          <p14:tracePt t="236635" x="7850188" y="1751013"/>
          <p14:tracePt t="236642" x="7850188" y="1700213"/>
          <p14:tracePt t="236651" x="7850188" y="1665288"/>
          <p14:tracePt t="236658" x="7850188" y="1657350"/>
          <p14:tracePt t="236667" x="7850188" y="1649413"/>
          <p14:tracePt t="236747" x="7850188" y="1665288"/>
          <p14:tracePt t="236754" x="7850188" y="1682750"/>
          <p14:tracePt t="236763" x="7850188" y="1708150"/>
          <p14:tracePt t="236769" x="7850188" y="1733550"/>
          <p14:tracePt t="236777" x="7842250" y="1758950"/>
          <p14:tracePt t="236785" x="7842250" y="1784350"/>
          <p14:tracePt t="236793" x="7842250" y="1809750"/>
          <p14:tracePt t="236801" x="7832725" y="1835150"/>
          <p14:tracePt t="236809" x="7832725" y="1852613"/>
          <p14:tracePt t="236817" x="7832725" y="1885950"/>
          <p14:tracePt t="236825" x="7832725" y="1928813"/>
          <p14:tracePt t="236833" x="7824788" y="1979613"/>
          <p14:tracePt t="236841" x="7824788" y="2030413"/>
          <p14:tracePt t="236849" x="7824788" y="2108200"/>
          <p14:tracePt t="236857" x="7816850" y="2174875"/>
          <p14:tracePt t="236866" x="7807325" y="2235200"/>
          <p14:tracePt t="236873" x="7799388" y="2303463"/>
          <p14:tracePt t="236883" x="7791450" y="2371725"/>
          <p14:tracePt t="236901" x="7766050" y="2498725"/>
          <p14:tracePt t="236905" x="7766050" y="2506663"/>
          <p14:tracePt t="236915" x="7766050" y="2532063"/>
          <p14:tracePt t="236921" x="7766050" y="2549525"/>
          <p14:tracePt t="236931" x="7756525" y="2549525"/>
          <p14:tracePt t="237011" x="7756525" y="2557463"/>
          <p14:tracePt t="237034" x="7756525" y="2549525"/>
          <p14:tracePt t="237042" x="7766050" y="2532063"/>
          <p14:tracePt t="237052" x="7766050" y="2498725"/>
          <p14:tracePt t="237058" x="7773988" y="2463800"/>
          <p14:tracePt t="237068" x="7781925" y="2422525"/>
          <p14:tracePt t="237074" x="7781925" y="2397125"/>
          <p14:tracePt t="237084" x="7781925" y="2371725"/>
          <p14:tracePt t="237090" x="7781925" y="2336800"/>
          <p14:tracePt t="237099" x="7791450" y="2278063"/>
          <p14:tracePt t="237105" x="7807325" y="2217738"/>
          <p14:tracePt t="237116" x="7824788" y="2149475"/>
          <p14:tracePt t="237122" x="7832725" y="2082800"/>
          <p14:tracePt t="237133" x="7850188" y="2005013"/>
          <p14:tracePt t="237138" x="7859713" y="1928813"/>
          <p14:tracePt t="237149" x="7867650" y="1860550"/>
          <p14:tracePt t="237155" x="7867650" y="1819275"/>
          <p14:tracePt t="237171" x="7875588" y="1766888"/>
          <p14:tracePt t="237175" x="7875588" y="1733550"/>
          <p14:tracePt t="237183" x="7885113" y="1700213"/>
          <p14:tracePt t="237189" x="7885113" y="1690688"/>
          <p14:tracePt t="237198" x="7885113" y="1682750"/>
          <p14:tracePt t="237205" x="7885113" y="1674813"/>
          <p14:tracePt t="237380" x="7893050" y="1682750"/>
          <p14:tracePt t="237388" x="7893050" y="1690688"/>
          <p14:tracePt t="237398" x="7900988" y="1708150"/>
          <p14:tracePt t="237404" x="7900988" y="1733550"/>
          <p14:tracePt t="237415" x="7900988" y="1758950"/>
          <p14:tracePt t="237421" x="7910513" y="1766888"/>
          <p14:tracePt t="237430" x="7910513" y="1784350"/>
          <p14:tracePt t="237437" x="7910513" y="1801813"/>
          <p14:tracePt t="237446" x="7910513" y="1819275"/>
          <p14:tracePt t="237461" x="7910513" y="1827213"/>
          <p14:tracePt t="237469" x="7910513" y="1835150"/>
          <p14:tracePt t="237477" x="7910513" y="1844675"/>
          <p14:tracePt t="237493" x="7910513" y="1852613"/>
          <p14:tracePt t="237501" x="7910513" y="1860550"/>
          <p14:tracePt t="237516" x="7910513" y="1870075"/>
          <p14:tracePt t="237525" x="7910513" y="1878013"/>
          <p14:tracePt t="237533" x="7910513" y="1885950"/>
          <p14:tracePt t="237541" x="7900988" y="1895475"/>
          <p14:tracePt t="237549" x="7900988" y="1903413"/>
          <p14:tracePt t="237557" x="7893050" y="1911350"/>
          <p14:tracePt t="237565" x="7875588" y="1920875"/>
          <p14:tracePt t="237573" x="7867650" y="1920875"/>
          <p14:tracePt t="237582" x="7842250" y="1946275"/>
          <p14:tracePt t="237589" x="7832725" y="1963738"/>
          <p14:tracePt t="237598" x="7799388" y="1971675"/>
          <p14:tracePt t="237605" x="7773988" y="1989138"/>
          <p14:tracePt t="237614" x="7773988" y="2005013"/>
          <p14:tracePt t="237621" x="7748588" y="2022475"/>
          <p14:tracePt t="237631" x="7740650" y="2047875"/>
          <p14:tracePt t="237653" x="7731125" y="2047875"/>
          <p14:tracePt t="237669" x="7731125" y="2055813"/>
          <p14:tracePt t="237685" x="7731125" y="2065338"/>
          <p14:tracePt t="237693" x="7723188" y="2073275"/>
          <p14:tracePt t="237701" x="7715250" y="2082800"/>
          <p14:tracePt t="237709" x="7715250" y="2098675"/>
          <p14:tracePt t="237717" x="7715250" y="2124075"/>
          <p14:tracePt t="237725" x="7705725" y="2133600"/>
          <p14:tracePt t="237733" x="7705725" y="2149475"/>
          <p14:tracePt t="237741" x="7697788" y="2166938"/>
          <p14:tracePt t="237749" x="7697788" y="2184400"/>
          <p14:tracePt t="237757" x="7688263" y="2192338"/>
          <p14:tracePt t="237766" x="7688263" y="2209800"/>
          <p14:tracePt t="237773" x="7688263" y="2217738"/>
          <p14:tracePt t="237782" x="7680325" y="2227263"/>
          <p14:tracePt t="237789" x="7680325" y="2243138"/>
          <p14:tracePt t="237798" x="7680325" y="2252663"/>
          <p14:tracePt t="237805" x="7680325" y="2260600"/>
          <p14:tracePt t="237815" x="7680325" y="2278063"/>
          <p14:tracePt t="237821" x="7672388" y="2286000"/>
          <p14:tracePt t="237830" x="7662863" y="2293938"/>
          <p14:tracePt t="237837" x="7662863" y="2303463"/>
          <p14:tracePt t="237847" x="7662863" y="2311400"/>
          <p14:tracePt t="237853" x="7662863" y="2319338"/>
          <p14:tracePt t="238023" x="7662863" y="2311400"/>
          <p14:tracePt t="238039" x="7662863" y="2303463"/>
          <p14:tracePt t="238049" x="7662863" y="2286000"/>
          <p14:tracePt t="238054" x="7662863" y="2278063"/>
          <p14:tracePt t="238067" x="7662863" y="2252663"/>
          <p14:tracePt t="238070" x="7662863" y="2235200"/>
          <p14:tracePt t="238078" x="7662863" y="2217738"/>
          <p14:tracePt t="238085" x="7662863" y="2200275"/>
          <p14:tracePt t="238094" x="7672388" y="2174875"/>
          <p14:tracePt t="238101" x="7680325" y="2149475"/>
          <p14:tracePt t="238110" x="7688263" y="2116138"/>
          <p14:tracePt t="238118" x="7697788" y="2082800"/>
          <p14:tracePt t="238125" x="7723188" y="2039938"/>
          <p14:tracePt t="238135" x="7740650" y="2014538"/>
          <p14:tracePt t="238142" x="7756525" y="1971675"/>
          <p14:tracePt t="238150" x="7773988" y="1920875"/>
          <p14:tracePt t="238161" x="7791450" y="1885950"/>
          <p14:tracePt t="238171" x="7807325" y="1844675"/>
          <p14:tracePt t="238174" x="7824788" y="1819275"/>
          <p14:tracePt t="238182" x="7832725" y="1776413"/>
          <p14:tracePt t="238188" x="7842250" y="1766888"/>
          <p14:tracePt t="238214" x="7850188" y="1758950"/>
          <p14:tracePt t="238263" x="7842250" y="1758950"/>
          <p14:tracePt t="238270" x="7832725" y="1758950"/>
          <p14:tracePt t="238279" x="7824788" y="1766888"/>
          <p14:tracePt t="238286" x="7807325" y="1776413"/>
          <p14:tracePt t="238295" x="7807325" y="1801813"/>
          <p14:tracePt t="238304" x="7791450" y="1819275"/>
          <p14:tracePt t="238311" x="7781925" y="1827213"/>
          <p14:tracePt t="238320" x="7781925" y="1852613"/>
          <p14:tracePt t="238327" x="7781925" y="1878013"/>
          <p14:tracePt t="238336" x="7781925" y="1903413"/>
          <p14:tracePt t="238343" x="7799388" y="1938338"/>
          <p14:tracePt t="238352" x="7832725" y="1963738"/>
          <p14:tracePt t="238357" x="7850188" y="1989138"/>
          <p14:tracePt t="238367" x="7867650" y="1997075"/>
          <p14:tracePt t="238373" x="7893050" y="2014538"/>
          <p14:tracePt t="238382" x="7900988" y="2014538"/>
          <p14:tracePt t="238388" x="7910513" y="2014538"/>
          <p14:tracePt t="238398" x="7926388" y="2022475"/>
          <p14:tracePt t="238404" x="7943850" y="2030413"/>
          <p14:tracePt t="238420" x="7951788" y="2030413"/>
          <p14:tracePt t="238431" x="7961313" y="2030413"/>
          <p14:tracePt t="238436" x="7969250" y="2022475"/>
          <p14:tracePt t="238447" x="7986713" y="1997075"/>
          <p14:tracePt t="238452" x="7994650" y="1979613"/>
          <p14:tracePt t="238460" x="7994650" y="1954213"/>
          <p14:tracePt t="238468" x="7994650" y="1928813"/>
          <p14:tracePt t="238476" x="8004175" y="1895475"/>
          <p14:tracePt t="238485" x="8012113" y="1852613"/>
          <p14:tracePt t="238492" x="8020050" y="1801813"/>
          <p14:tracePt t="238500" x="8020050" y="1733550"/>
          <p14:tracePt t="238508" x="8020050" y="1674813"/>
          <p14:tracePt t="238516" x="7994650" y="1614488"/>
          <p14:tracePt t="238524" x="7951788" y="1555750"/>
          <p14:tracePt t="238533" x="7900988" y="1512888"/>
          <p14:tracePt t="238540" x="7859713" y="1477963"/>
          <p14:tracePt t="238548" x="7816850" y="1470025"/>
          <p14:tracePt t="238557" x="7773988" y="1462088"/>
          <p14:tracePt t="238565" x="7723188" y="1462088"/>
          <p14:tracePt t="238573" x="7688263" y="1470025"/>
          <p14:tracePt t="238583" x="7646988" y="1487488"/>
          <p14:tracePt t="238589" x="7621588" y="1520825"/>
          <p14:tracePt t="238598" x="7596188" y="1546225"/>
          <p14:tracePt t="238605" x="7578725" y="1581150"/>
          <p14:tracePt t="238615" x="7578725" y="1606550"/>
          <p14:tracePt t="238620" x="7570788" y="1639888"/>
          <p14:tracePt t="238630" x="7570788" y="1674813"/>
          <p14:tracePt t="238636" x="7570788" y="1700213"/>
          <p14:tracePt t="238647" x="7570788" y="1725613"/>
          <p14:tracePt t="238652" x="7570788" y="1741488"/>
          <p14:tracePt t="238660" x="7578725" y="1766888"/>
          <p14:tracePt t="238668" x="7586663" y="1766888"/>
          <p14:tracePt t="238676" x="7621588" y="1793875"/>
          <p14:tracePt t="238684" x="7654925" y="1793875"/>
          <p14:tracePt t="238692" x="7672388" y="1801813"/>
          <p14:tracePt t="238700" x="7688263" y="1801813"/>
          <p14:tracePt t="238708" x="7705725" y="1801813"/>
          <p14:tracePt t="238716" x="7731125" y="1801813"/>
          <p14:tracePt t="238724" x="7766050" y="1793875"/>
          <p14:tracePt t="238732" x="7781925" y="1776413"/>
          <p14:tracePt t="238740" x="7799388" y="1766888"/>
          <p14:tracePt t="238749" x="7807325" y="1751013"/>
          <p14:tracePt t="238756" x="7807325" y="1741488"/>
          <p14:tracePt t="238765" x="7816850" y="1716088"/>
          <p14:tracePt t="238772" x="7824788" y="1700213"/>
          <p14:tracePt t="238782" x="7824788" y="1682750"/>
          <p14:tracePt t="238789" x="7824788" y="1674813"/>
          <p14:tracePt t="238797" x="7816850" y="1665288"/>
          <p14:tracePt t="238805" x="7816850" y="1649413"/>
          <p14:tracePt t="238814" x="7799388" y="1649413"/>
          <p14:tracePt t="238821" x="7781925" y="1649413"/>
          <p14:tracePt t="238837" x="7773988" y="1649413"/>
          <p14:tracePt t="238847" x="7756525" y="1657350"/>
          <p14:tracePt t="238853" x="7748588" y="1665288"/>
          <p14:tracePt t="238863" x="7740650" y="1682750"/>
          <p14:tracePt t="238869" x="7731125" y="1700213"/>
          <p14:tracePt t="238877" x="7723188" y="1725613"/>
          <p14:tracePt t="238900" x="7715250" y="1758950"/>
          <p14:tracePt t="238900" x="7715250" y="1766888"/>
          <p14:tracePt t="238909" x="7715250" y="1784350"/>
          <p14:tracePt t="238925" x="7715250" y="1793875"/>
          <p14:tracePt t="238933" x="7723188" y="1801813"/>
          <p14:tracePt t="238941" x="7723188" y="1809750"/>
          <p14:tracePt t="238948" x="7740650" y="1819275"/>
          <p14:tracePt t="238965" x="7756525" y="1835150"/>
          <p14:tracePt t="238973" x="7781925" y="1852613"/>
          <p14:tracePt t="238982" x="7781925" y="1860550"/>
          <p14:tracePt t="238989" x="7791450" y="1870075"/>
          <p14:tracePt t="238998" x="7816850" y="1895475"/>
          <p14:tracePt t="239005" x="7824788" y="1911350"/>
          <p14:tracePt t="239014" x="7832725" y="1920875"/>
          <p14:tracePt t="239021" x="7832725" y="1928813"/>
          <p14:tracePt t="239031" x="7850188" y="1954213"/>
          <p14:tracePt t="239037" x="7850188" y="1971675"/>
          <p14:tracePt t="239046" x="7850188" y="1979613"/>
          <p14:tracePt t="239052" x="7850188" y="2005013"/>
          <p14:tracePt t="239060" x="7859713" y="2039938"/>
          <p14:tracePt t="239068" x="7859713" y="2065338"/>
          <p14:tracePt t="239076" x="7859713" y="2082800"/>
          <p14:tracePt t="239084" x="7859713" y="2108200"/>
          <p14:tracePt t="239092" x="7859713" y="2133600"/>
          <p14:tracePt t="239100" x="7859713" y="2149475"/>
          <p14:tracePt t="239108" x="7859713" y="2184400"/>
          <p14:tracePt t="239117" x="7859713" y="2209800"/>
          <p14:tracePt t="239124" x="7859713" y="2217738"/>
          <p14:tracePt t="239133" x="7859713" y="2252663"/>
          <p14:tracePt t="239140" x="7842250" y="2260600"/>
          <p14:tracePt t="239149" x="7824788" y="2278063"/>
          <p14:tracePt t="239156" x="7816850" y="2293938"/>
          <p14:tracePt t="239165" x="7807325" y="2303463"/>
          <p14:tracePt t="239172" x="7791450" y="2311400"/>
          <p14:tracePt t="239184" x="7773988" y="2319338"/>
          <p14:tracePt t="239189" x="7756525" y="2328863"/>
          <p14:tracePt t="239199" x="7731125" y="2328863"/>
          <p14:tracePt t="239204" x="7705725" y="2328863"/>
          <p14:tracePt t="239215" x="7672388" y="2328863"/>
          <p14:tracePt t="239220" x="7654925" y="2328863"/>
          <p14:tracePt t="239231" x="7629525" y="2328863"/>
          <p14:tracePt t="239236" x="7596188" y="2328863"/>
          <p14:tracePt t="239248" x="7570788" y="2328863"/>
          <p14:tracePt t="239252" x="7545388" y="2328863"/>
          <p14:tracePt t="239261" x="7527925" y="2328863"/>
          <p14:tracePt t="239269" x="7527925" y="2319338"/>
          <p14:tracePt t="239277" x="7527925" y="2311400"/>
          <p14:tracePt t="239285" x="7527925" y="2286000"/>
          <p14:tracePt t="239292" x="7510463" y="2260600"/>
          <p14:tracePt t="239300" x="7510463" y="2235200"/>
          <p14:tracePt t="239308" x="7510463" y="2200275"/>
          <p14:tracePt t="239316" x="7510463" y="2166938"/>
          <p14:tracePt t="239324" x="7510463" y="2133600"/>
          <p14:tracePt t="239333" x="7510463" y="2116138"/>
          <p14:tracePt t="239340" x="7510463" y="2082800"/>
          <p14:tracePt t="239348" x="7510463" y="2030413"/>
          <p14:tracePt t="239357" x="7510463" y="1989138"/>
          <p14:tracePt t="239365" x="7518400" y="1928813"/>
          <p14:tracePt t="239372" x="7535863" y="1878013"/>
          <p14:tracePt t="239382" x="7561263" y="1827213"/>
          <p14:tracePt t="239388" x="7578725" y="1784350"/>
          <p14:tracePt t="239400" x="7596188" y="1776413"/>
          <p14:tracePt t="239405" x="7604125" y="1766888"/>
          <p14:tracePt t="239415" x="7612063" y="1766888"/>
          <p14:tracePt t="239420" x="7621588" y="1758950"/>
          <p14:tracePt t="239431" x="7629525" y="1758950"/>
          <p14:tracePt t="239436" x="7637463" y="1758950"/>
          <p14:tracePt t="239460" x="7646988" y="1758950"/>
          <p14:tracePt t="239508" x="7654925" y="1758950"/>
          <p14:tracePt t="239524" x="7662863" y="1758950"/>
          <p14:tracePt t="239533" x="7680325" y="1776413"/>
          <p14:tracePt t="239540" x="7688263" y="1776413"/>
          <p14:tracePt t="239548" x="7705725" y="1793875"/>
          <p14:tracePt t="239556" x="7715250" y="1809750"/>
          <p14:tracePt t="239566" x="7731125" y="1819275"/>
          <p14:tracePt t="239573" x="7740650" y="1835150"/>
          <p14:tracePt t="239582" x="7748588" y="1835150"/>
          <p14:tracePt t="239588" x="7748588" y="1844675"/>
          <p14:tracePt t="239598" x="7748588" y="1852613"/>
          <p14:tracePt t="239604" x="7766050" y="1860550"/>
          <p14:tracePt t="239615" x="7766050" y="1870075"/>
          <p14:tracePt t="239620" x="7773988" y="1870075"/>
          <p14:tracePt t="239742" x="7766050" y="1870075"/>
          <p14:tracePt t="239750" x="7748588" y="1860550"/>
          <p14:tracePt t="239758" x="7740650" y="1860550"/>
          <p14:tracePt t="239768" x="7723188" y="1860550"/>
          <p14:tracePt t="239774" x="7705725" y="1852613"/>
          <p14:tracePt t="239784" x="7688263" y="1844675"/>
          <p14:tracePt t="239790" x="7672388" y="1844675"/>
          <p14:tracePt t="239800" x="7646988" y="1844675"/>
          <p14:tracePt t="239806" x="7629525" y="1844675"/>
          <p14:tracePt t="239816" x="7612063" y="1844675"/>
          <p14:tracePt t="239823" x="7612063" y="1835150"/>
          <p14:tracePt t="239832" x="7604125" y="1835150"/>
          <p14:tracePt t="239918" x="7612063" y="1835150"/>
          <p14:tracePt t="239927" x="7629525" y="1835150"/>
          <p14:tracePt t="239935" x="7646988" y="1835150"/>
          <p14:tracePt t="239941" x="7662863" y="1835150"/>
          <p14:tracePt t="239949" x="7688263" y="1835150"/>
          <p14:tracePt t="239956" x="7715250" y="1835150"/>
          <p14:tracePt t="239965" x="7740650" y="1844675"/>
          <p14:tracePt t="239972" x="7756525" y="1844675"/>
          <p14:tracePt t="239982" x="7781925" y="1844675"/>
          <p14:tracePt t="239988" x="7799388" y="1844675"/>
          <p14:tracePt t="239998" x="7799388" y="1852613"/>
          <p14:tracePt t="240004" x="7807325" y="1852613"/>
          <p14:tracePt t="240014" x="7816850" y="1852613"/>
          <p14:tracePt t="240020" x="7824788" y="1852613"/>
          <p14:tracePt t="240046" x="7832725" y="1852613"/>
          <p14:tracePt t="240053" x="7842250" y="1852613"/>
          <p14:tracePt t="240060" x="7850188" y="1852613"/>
          <p14:tracePt t="240133" x="7859713" y="1870075"/>
          <p14:tracePt t="240141" x="7867650" y="1870075"/>
          <p14:tracePt t="240150" x="7875588" y="1870075"/>
          <p14:tracePt t="240156" x="7885113" y="1878013"/>
          <p14:tracePt t="240165" x="7893050" y="1878013"/>
          <p14:tracePt t="240172" x="7900988" y="1878013"/>
          <p14:tracePt t="240182" x="7926388" y="1878013"/>
          <p14:tracePt t="240188" x="7943850" y="1878013"/>
          <p14:tracePt t="240198" x="7977188" y="1878013"/>
          <p14:tracePt t="240204" x="8012113" y="1885950"/>
          <p14:tracePt t="240214" x="8037513" y="1885950"/>
          <p14:tracePt t="240220" x="8054975" y="1885950"/>
          <p14:tracePt t="240231" x="8088313" y="1885950"/>
          <p14:tracePt t="240237" x="8113713" y="1885950"/>
          <p14:tracePt t="240248" x="8131175" y="1885950"/>
          <p14:tracePt t="240256" x="8147050" y="1885950"/>
          <p14:tracePt t="240265" x="8156575" y="1885950"/>
          <p14:tracePt t="240272" x="8164513" y="1885950"/>
          <p14:tracePt t="240370" x="8156575" y="1878013"/>
          <p14:tracePt t="240378" x="8139113" y="1870075"/>
          <p14:tracePt t="240387" x="8113713" y="1870075"/>
          <p14:tracePt t="240394" x="8080375" y="1860550"/>
          <p14:tracePt t="240401" x="8054975" y="1852613"/>
          <p14:tracePt t="240409" x="8020050" y="1827213"/>
          <p14:tracePt t="240416" x="8012113" y="1801813"/>
          <p14:tracePt t="240424" x="8004175" y="1793875"/>
          <p14:tracePt t="240433" x="7994650" y="1776413"/>
          <p14:tracePt t="240441" x="7994650" y="1751013"/>
          <p14:tracePt t="240448" x="7994650" y="1725613"/>
          <p14:tracePt t="240457" x="7994650" y="1690688"/>
          <p14:tracePt t="240465" x="7994650" y="1665288"/>
          <p14:tracePt t="240473" x="7994650" y="1639888"/>
          <p14:tracePt t="240482" x="8004175" y="1606550"/>
          <p14:tracePt t="240489" x="8020050" y="1571625"/>
          <p14:tracePt t="240498" x="8037513" y="1530350"/>
          <p14:tracePt t="240505" x="8045450" y="1495425"/>
          <p14:tracePt t="240514" x="8054975" y="1452563"/>
          <p14:tracePt t="240520" x="8062913" y="1427163"/>
          <p14:tracePt t="240530" x="8070850" y="1411288"/>
          <p14:tracePt t="240536" x="8070850" y="1401763"/>
          <p14:tracePt t="240546" x="8070850" y="1393825"/>
          <p14:tracePt t="240600" x="8070850" y="1401763"/>
          <p14:tracePt t="240608" x="8070850" y="1427163"/>
          <p14:tracePt t="240616" x="8062913" y="1452563"/>
          <p14:tracePt t="240624" x="8062913" y="1495425"/>
          <p14:tracePt t="240632" x="8054975" y="1512888"/>
          <p14:tracePt t="240640" x="8054975" y="1538288"/>
          <p14:tracePt t="240649" x="8037513" y="1571625"/>
          <p14:tracePt t="240656" x="8029575" y="1606550"/>
          <p14:tracePt t="240667" x="8020050" y="1665288"/>
          <p14:tracePt t="240672" x="8004175" y="1725613"/>
          <p14:tracePt t="240682" x="7994650" y="1793875"/>
          <p14:tracePt t="240688" x="7986713" y="1852613"/>
          <p14:tracePt t="240699" x="7986713" y="1920875"/>
          <p14:tracePt t="240704" x="7986713" y="1989138"/>
          <p14:tracePt t="240715" x="7986713" y="2055813"/>
          <p14:tracePt t="240720" x="7986713" y="2124075"/>
          <p14:tracePt t="240731" x="7986713" y="2192338"/>
          <p14:tracePt t="240737" x="7977188" y="2268538"/>
          <p14:tracePt t="240746" x="7969250" y="2311400"/>
          <p14:tracePt t="240753" x="7961313" y="2362200"/>
          <p14:tracePt t="240764" x="7961313" y="2387600"/>
          <p14:tracePt t="240768" x="7951788" y="2413000"/>
          <p14:tracePt t="240777" x="7951788" y="2438400"/>
          <p14:tracePt t="240784" x="7943850" y="2447925"/>
          <p14:tracePt t="240792" x="7935913" y="2473325"/>
          <p14:tracePt t="240801" x="7926388" y="2489200"/>
          <p14:tracePt t="240808" x="7918450" y="2489200"/>
          <p14:tracePt t="240816" x="7910513" y="2516188"/>
          <p14:tracePt t="240825" x="7867650" y="2541588"/>
          <p14:tracePt t="240833" x="7842250" y="2557463"/>
          <p14:tracePt t="240840" x="7824788" y="2557463"/>
          <p14:tracePt t="240848" x="7799388" y="2566988"/>
          <p14:tracePt t="240857" x="7766050" y="2566988"/>
          <p14:tracePt t="240865" x="7715250" y="2566988"/>
          <p14:tracePt t="240872" x="7705725" y="2566988"/>
          <p14:tracePt t="240898" x="7621588" y="2524125"/>
          <p14:tracePt t="240904" x="7596188" y="2516188"/>
          <p14:tracePt t="240915" x="7570788" y="2489200"/>
          <p14:tracePt t="240920" x="7545388" y="2473325"/>
          <p14:tracePt t="240931" x="7510463" y="2447925"/>
          <p14:tracePt t="240936" x="7502525" y="2438400"/>
          <p14:tracePt t="240947" x="7493000" y="2430463"/>
          <p14:tracePt t="240952" x="7493000" y="2422525"/>
          <p14:tracePt t="240985" x="7493000" y="2405063"/>
          <p14:tracePt t="240993" x="7510463" y="2387600"/>
          <p14:tracePt t="241001" x="7527925" y="2354263"/>
          <p14:tracePt t="241009" x="7545388" y="2328863"/>
          <p14:tracePt t="241017" x="7578725" y="2286000"/>
          <p14:tracePt t="241025" x="7612063" y="2243138"/>
          <p14:tracePt t="241033" x="7646988" y="2209800"/>
          <p14:tracePt t="241041" x="7654925" y="2184400"/>
          <p14:tracePt t="241049" x="7680325" y="2159000"/>
          <p14:tracePt t="241057" x="7715250" y="2116138"/>
          <p14:tracePt t="241066" x="7748588" y="2073275"/>
          <p14:tracePt t="241073" x="7781925" y="2030413"/>
          <p14:tracePt t="241082" x="7807325" y="1997075"/>
          <p14:tracePt t="241089" x="7824788" y="1963738"/>
          <p14:tracePt t="241098" x="7850188" y="1928813"/>
          <p14:tracePt t="241105" x="7875588" y="1885950"/>
          <p14:tracePt t="241115" x="7893050" y="1860550"/>
          <p14:tracePt t="241121" x="7900988" y="1809750"/>
          <p14:tracePt t="241132" x="7918450" y="1766888"/>
          <p14:tracePt t="241137" x="7943850" y="1733550"/>
          <p14:tracePt t="241148" x="7961313" y="1682750"/>
          <p14:tracePt t="241153" x="7977188" y="1639888"/>
          <p14:tracePt t="241165" x="7994650" y="1606550"/>
          <p14:tracePt t="241169" x="8004175" y="1581150"/>
          <p14:tracePt t="241177" x="8012113" y="1571625"/>
          <p14:tracePt t="241184" x="8020050" y="1555750"/>
          <p14:tracePt t="241208" x="8029575" y="1555750"/>
          <p14:tracePt t="241361" x="8020050" y="1571625"/>
          <p14:tracePt t="241369" x="8012113" y="1581150"/>
          <p14:tracePt t="241378" x="8004175" y="1606550"/>
          <p14:tracePt t="241385" x="8004175" y="1614488"/>
          <p14:tracePt t="241393" x="7994650" y="1649413"/>
          <p14:tracePt t="241401" x="7977188" y="1682750"/>
          <p14:tracePt t="241409" x="7969250" y="1716088"/>
          <p14:tracePt t="241417" x="7961313" y="1758950"/>
          <p14:tracePt t="241425" x="7961313" y="1776413"/>
          <p14:tracePt t="241433" x="7961313" y="1809750"/>
          <p14:tracePt t="241441" x="7951788" y="1860550"/>
          <p14:tracePt t="241449" x="7951788" y="1928813"/>
          <p14:tracePt t="241457" x="7951788" y="1979613"/>
          <p14:tracePt t="241465" x="7951788" y="2065338"/>
          <p14:tracePt t="241473" x="7951788" y="2133600"/>
          <p14:tracePt t="241481" x="7951788" y="2200275"/>
          <p14:tracePt t="241489" x="7951788" y="2268538"/>
          <p14:tracePt t="241498" x="7951788" y="2336800"/>
          <p14:tracePt t="241505" x="7951788" y="2387600"/>
          <p14:tracePt t="241515" x="7951788" y="2447925"/>
          <p14:tracePt t="241521" x="7951788" y="2498725"/>
          <p14:tracePt t="241530" x="7951788" y="2541588"/>
          <p14:tracePt t="241537" x="7951788" y="2574925"/>
          <p14:tracePt t="241546" x="7951788" y="2608263"/>
          <p14:tracePt t="241553" x="7951788" y="2633663"/>
          <p14:tracePt t="241564" x="7951788" y="2660650"/>
          <p14:tracePt t="241569" x="7951788" y="2686050"/>
          <p14:tracePt t="241578" x="7951788" y="2701925"/>
          <p14:tracePt t="241585" x="7951788" y="2719388"/>
          <p14:tracePt t="241593" x="7961313" y="2727325"/>
          <p14:tracePt t="241601" x="7961313" y="2736850"/>
          <p14:tracePt t="241609" x="7961313" y="2744788"/>
          <p14:tracePt t="241625" x="7961313" y="2752725"/>
          <p14:tracePt t="241641" x="7961313" y="2762250"/>
          <p14:tracePt t="241656" x="7969250" y="2770188"/>
          <p14:tracePt t="241673" x="7969250" y="2778125"/>
          <p14:tracePt t="241992" x="7969250" y="2770188"/>
          <p14:tracePt t="242000" x="7969250" y="2762250"/>
          <p14:tracePt t="242008" x="7969250" y="2736850"/>
          <p14:tracePt t="242016" x="7969250" y="2719388"/>
          <p14:tracePt t="242024" x="7969250" y="2693988"/>
          <p14:tracePt t="242032" x="7969250" y="2660650"/>
          <p14:tracePt t="242040" x="7969250" y="2633663"/>
          <p14:tracePt t="242048" x="7969250" y="2582863"/>
          <p14:tracePt t="242056" x="7969250" y="2516188"/>
          <p14:tracePt t="242065" x="7969250" y="2422525"/>
          <p14:tracePt t="242072" x="7969250" y="2311400"/>
          <p14:tracePt t="242081" x="7969250" y="2200275"/>
          <p14:tracePt t="242089" x="7969250" y="2082800"/>
          <p14:tracePt t="242097" x="7969250" y="1971675"/>
          <p14:tracePt t="242105" x="7969250" y="1895475"/>
          <p14:tracePt t="242114" x="7969250" y="1801813"/>
          <p14:tracePt t="242121" x="7969250" y="1725613"/>
          <p14:tracePt t="242130" x="7969250" y="1665288"/>
          <p14:tracePt t="242137" x="7969250" y="1631950"/>
          <p14:tracePt t="242146" x="7969250" y="1597025"/>
          <p14:tracePt t="242154" x="7969250" y="1571625"/>
          <p14:tracePt t="242163" x="7969250" y="1546225"/>
          <p14:tracePt t="242169" x="7969250" y="1538288"/>
          <p14:tracePt t="242179" x="7969250" y="1512888"/>
          <p14:tracePt t="242194" x="7969250" y="1504950"/>
          <p14:tracePt t="242249" x="7969250" y="1530350"/>
          <p14:tracePt t="242256" x="7969250" y="1555750"/>
          <p14:tracePt t="242264" x="7969250" y="1571625"/>
          <p14:tracePt t="242272" x="7969250" y="1597025"/>
          <p14:tracePt t="242281" x="7969250" y="1639888"/>
          <p14:tracePt t="242288" x="7986713" y="1708150"/>
          <p14:tracePt t="242298" x="8004175" y="1776413"/>
          <p14:tracePt t="242304" x="8020050" y="1860550"/>
          <p14:tracePt t="242314" x="8029575" y="1938338"/>
          <p14:tracePt t="242320" x="8045450" y="2030413"/>
          <p14:tracePt t="242330" x="8070850" y="2116138"/>
          <p14:tracePt t="242336" x="8080375" y="2192338"/>
          <p14:tracePt t="242346" x="8080375" y="2286000"/>
          <p14:tracePt t="242352" x="8088313" y="2379663"/>
          <p14:tracePt t="242362" x="8096250" y="2455863"/>
          <p14:tracePt t="242368" x="8105775" y="2541588"/>
          <p14:tracePt t="242376" x="8105775" y="2608263"/>
          <p14:tracePt t="242384" x="8113713" y="2676525"/>
          <p14:tracePt t="242392" x="8113713" y="2719388"/>
          <p14:tracePt t="242401" x="8121650" y="2762250"/>
          <p14:tracePt t="242409" x="8121650" y="2787650"/>
          <p14:tracePt t="242417" x="8121650" y="2805113"/>
          <p14:tracePt t="242441" x="8121650" y="2813050"/>
          <p14:tracePt t="242522" x="8121650" y="2805113"/>
          <p14:tracePt t="242539" x="8121650" y="2787650"/>
          <p14:tracePt t="242554" x="8121650" y="2778125"/>
          <p14:tracePt t="242564" x="8121650" y="2770188"/>
          <p14:tracePt t="242569" x="8121650" y="2752725"/>
          <p14:tracePt t="242581" x="8121650" y="2744788"/>
          <p14:tracePt t="242585" x="8121650" y="2727325"/>
          <p14:tracePt t="242593" x="8105775" y="2693988"/>
          <p14:tracePt t="242601" x="8096250" y="2660650"/>
          <p14:tracePt t="242610" x="8080375" y="2651125"/>
          <p14:tracePt t="242617" x="8080375" y="2625725"/>
          <p14:tracePt t="242625" x="8070850" y="2582863"/>
          <p14:tracePt t="242633" x="8062913" y="2524125"/>
          <p14:tracePt t="242641" x="8054975" y="2455863"/>
          <p14:tracePt t="242650" x="8045450" y="2362200"/>
          <p14:tracePt t="242657" x="8029575" y="2260600"/>
          <p14:tracePt t="242667" x="8020050" y="2149475"/>
          <p14:tracePt t="242672" x="8012113" y="2047875"/>
          <p14:tracePt t="242681" x="8012113" y="1938338"/>
          <p14:tracePt t="242688" x="8012113" y="1835150"/>
          <p14:tracePt t="242698" x="8004175" y="1741488"/>
          <p14:tracePt t="242704" x="7994650" y="1665288"/>
          <p14:tracePt t="242713" x="7986713" y="1614488"/>
          <p14:tracePt t="242720" x="7977188" y="1581150"/>
          <p14:tracePt t="242730" x="7969250" y="1555750"/>
          <p14:tracePt t="242736" x="7961313" y="1555750"/>
          <p14:tracePt t="242747" x="7951788" y="1555750"/>
          <p14:tracePt t="242752" x="7943850" y="1555750"/>
          <p14:tracePt t="242762" x="7935913" y="1563688"/>
          <p14:tracePt t="242768" x="7910513" y="1614488"/>
          <p14:tracePt t="242776" x="7885113" y="1674813"/>
          <p14:tracePt t="242784" x="7850188" y="1766888"/>
          <p14:tracePt t="242792" x="7799388" y="1870075"/>
          <p14:tracePt t="242800" x="7748588" y="1997075"/>
          <p14:tracePt t="242808" x="7715250" y="2116138"/>
          <p14:tracePt t="242816" x="7672388" y="2252663"/>
          <p14:tracePt t="242824" x="7646988" y="2371725"/>
          <p14:tracePt t="242832" x="7629525" y="2473325"/>
          <p14:tracePt t="242841" x="7629525" y="2557463"/>
          <p14:tracePt t="242849" x="7629525" y="2633663"/>
          <p14:tracePt t="242857" x="7654925" y="2693988"/>
          <p14:tracePt t="242864" x="7680325" y="2744788"/>
          <p14:tracePt t="242873" x="7705725" y="2770188"/>
          <p14:tracePt t="242882" x="7715250" y="2795588"/>
          <p14:tracePt t="242888" x="7715250" y="2805113"/>
          <p14:tracePt t="242905" x="7715250" y="2813050"/>
          <p14:tracePt t="242953" x="7715250" y="2820988"/>
          <p14:tracePt t="242979" x="7705725" y="2820988"/>
          <p14:tracePt t="242986" x="7697788" y="2820988"/>
          <p14:tracePt t="242998" x="7688263" y="2820988"/>
          <p14:tracePt t="243003" x="7672388" y="2820988"/>
          <p14:tracePt t="243012" x="7654925" y="2820988"/>
          <p14:tracePt t="243018" x="7629525" y="2820988"/>
          <p14:tracePt t="243027" x="7612063" y="2795588"/>
          <p14:tracePt t="243036" x="7596188" y="2778125"/>
          <p14:tracePt t="243042" x="7570788" y="2752725"/>
          <p14:tracePt t="243050" x="7535863" y="2719388"/>
          <p14:tracePt t="243057" x="7502525" y="2676525"/>
          <p14:tracePt t="243065" x="7485063" y="2660650"/>
          <p14:tracePt t="243073" x="7451725" y="2625725"/>
          <p14:tracePt t="243082" x="7426325" y="2592388"/>
          <p14:tracePt t="243090" x="7391400" y="2549525"/>
          <p14:tracePt t="243098" x="7366000" y="2516188"/>
          <p14:tracePt t="243105" x="7348538" y="2498725"/>
          <p14:tracePt t="243115" x="7323138" y="2473325"/>
          <p14:tracePt t="243121" x="7297738" y="2447925"/>
          <p14:tracePt t="243132" x="7281863" y="2438400"/>
          <p14:tracePt t="243137" x="7272338" y="2438400"/>
          <p14:tracePt t="243147" x="7256463" y="2438400"/>
          <p14:tracePt t="243153" x="7239000" y="2438400"/>
          <p14:tracePt t="243167" x="7204075" y="2447925"/>
          <p14:tracePt t="243171" x="7178675" y="2463800"/>
          <p14:tracePt t="243177" x="7153275" y="2489200"/>
          <p14:tracePt t="243184" x="7119938" y="2524125"/>
          <p14:tracePt t="243192" x="7077075" y="2566988"/>
          <p14:tracePt t="243200" x="7034213" y="2600325"/>
          <p14:tracePt t="243208" x="6992938" y="2625725"/>
          <p14:tracePt t="243216" x="6967538" y="2651125"/>
          <p14:tracePt t="243224" x="6932613" y="2686050"/>
          <p14:tracePt t="243232" x="6907213" y="2701925"/>
          <p14:tracePt t="243240" x="6889750" y="2719388"/>
          <p14:tracePt t="243248" x="6864350" y="2744788"/>
          <p14:tracePt t="243256" x="6848475" y="2762250"/>
          <p14:tracePt t="243264" x="6823075" y="2795588"/>
          <p14:tracePt t="243272" x="6805613" y="2820988"/>
          <p14:tracePt t="243281" x="6770688" y="2871788"/>
          <p14:tracePt t="243288" x="6729413" y="2922588"/>
          <p14:tracePt t="243298" x="6678613" y="2974975"/>
          <p14:tracePt t="243304" x="6635750" y="3025775"/>
          <p14:tracePt t="243314" x="6584950" y="3084513"/>
          <p14:tracePt t="243325" x="6534150" y="3135313"/>
          <p14:tracePt t="243333" x="6465888" y="3186113"/>
          <p14:tracePt t="243341" x="6405563" y="3246438"/>
          <p14:tracePt t="243349" x="6346825" y="3297238"/>
          <p14:tracePt t="243357" x="6270625" y="3340100"/>
          <p14:tracePt t="243364" x="6219825" y="3373438"/>
          <p14:tracePt t="243373" x="6159500" y="3398838"/>
          <p14:tracePt t="243381" x="6100763" y="3416300"/>
          <p14:tracePt t="243389" x="6057900" y="3424238"/>
          <p14:tracePt t="243398" x="6015038" y="3433763"/>
          <p14:tracePt t="243405" x="5981700" y="3433763"/>
          <p14:tracePt t="243414" x="5946775" y="3433763"/>
          <p14:tracePt t="243421" x="5895975" y="3433763"/>
          <p14:tracePt t="243430" x="5862638" y="3433763"/>
          <p14:tracePt t="243437" x="5827713" y="3433763"/>
          <p14:tracePt t="243446" x="5776913" y="3424238"/>
          <p14:tracePt t="243453" x="5735638" y="3424238"/>
          <p14:tracePt t="243462" x="5692775" y="3416300"/>
          <p14:tracePt t="243469" x="5657850" y="3408363"/>
          <p14:tracePt t="243479" x="5632450" y="3408363"/>
          <p14:tracePt t="243485" x="5624513" y="3408363"/>
          <p14:tracePt t="243501" x="5607050" y="3408363"/>
          <p14:tracePt t="243517" x="5599113" y="3416300"/>
          <p14:tracePt t="243525" x="5591175" y="3441700"/>
          <p14:tracePt t="243533" x="5581650" y="3467100"/>
          <p14:tracePt t="243542" x="5565775" y="3492500"/>
          <p14:tracePt t="243549" x="5556250" y="3527425"/>
          <p14:tracePt t="243557" x="5538788" y="3568700"/>
          <p14:tracePt t="243566" x="5522913" y="3603625"/>
          <p14:tracePt t="243574" x="5505450" y="3646488"/>
          <p14:tracePt t="243583" x="5497513" y="3671888"/>
          <p14:tracePt t="243589" x="5487988" y="3679825"/>
          <p14:tracePt t="243598" x="5480050" y="3687763"/>
          <p14:tracePt t="243605" x="5480050" y="3697288"/>
          <p14:tracePt t="243695" x="5480050" y="3687763"/>
          <p14:tracePt t="243711" x="5480050" y="3671888"/>
          <p14:tracePt t="243719" x="5480050" y="3662363"/>
          <p14:tracePt t="243726" x="5487988" y="3636963"/>
          <p14:tracePt t="243733" x="5497513" y="3619500"/>
          <p14:tracePt t="243741" x="5530850" y="3594100"/>
          <p14:tracePt t="243749" x="5565775" y="3552825"/>
          <p14:tracePt t="243758" x="5607050" y="3509963"/>
          <p14:tracePt t="243767" x="5624513" y="3492500"/>
          <p14:tracePt t="243773" x="5649913" y="3467100"/>
          <p14:tracePt t="243782" x="5683250" y="3449638"/>
          <p14:tracePt t="243789" x="5708650" y="3424238"/>
          <p14:tracePt t="243797" x="5743575" y="3408363"/>
          <p14:tracePt t="243805" x="5776913" y="3390900"/>
          <p14:tracePt t="243814" x="5802313" y="3390900"/>
          <p14:tracePt t="243821" x="5811838" y="3390900"/>
          <p14:tracePt t="243830" x="5837238" y="3390900"/>
          <p14:tracePt t="243837" x="5845175" y="3390900"/>
          <p14:tracePt t="243846" x="5862638" y="3382963"/>
          <p14:tracePt t="243853" x="5895975" y="3355975"/>
          <p14:tracePt t="243862" x="5905500" y="3355975"/>
          <p14:tracePt t="243868" x="5930900" y="3330575"/>
          <p14:tracePt t="243876" x="5946775" y="3314700"/>
          <p14:tracePt t="243898" x="6024563" y="3254375"/>
          <p14:tracePt t="243900" x="6065838" y="3221038"/>
          <p14:tracePt t="243908" x="6083300" y="3203575"/>
          <p14:tracePt t="243916" x="6108700" y="3186113"/>
          <p14:tracePt t="243925" x="6134100" y="3160713"/>
          <p14:tracePt t="243933" x="6159500" y="3127375"/>
          <p14:tracePt t="243941" x="6194425" y="3094038"/>
          <p14:tracePt t="243949" x="6210300" y="3059113"/>
          <p14:tracePt t="243957" x="6245225" y="3016250"/>
          <p14:tracePt t="243964" x="6261100" y="3008313"/>
          <p14:tracePt t="243973" x="6270625" y="2982913"/>
          <p14:tracePt t="243981" x="6296025" y="2940050"/>
          <p14:tracePt t="243989" x="6311900" y="2922588"/>
          <p14:tracePt t="243997" x="6346825" y="2897188"/>
          <p14:tracePt t="244005" x="6364288" y="2881313"/>
          <p14:tracePt t="244014" x="6397625" y="2855913"/>
          <p14:tracePt t="244020" x="6415088" y="2846388"/>
          <p14:tracePt t="244030" x="6430963" y="2838450"/>
          <p14:tracePt t="244037" x="6440488" y="2830513"/>
          <p14:tracePt t="244046" x="6456363" y="2813050"/>
          <p14:tracePt t="244052" x="6473825" y="2805113"/>
          <p14:tracePt t="244062" x="6483350" y="2805113"/>
          <p14:tracePt t="244070" x="6491288" y="2795588"/>
          <p14:tracePt t="244079" x="6508750" y="2795588"/>
          <p14:tracePt t="244084" x="6524625" y="2778125"/>
          <p14:tracePt t="244095" x="6542088" y="2778125"/>
          <p14:tracePt t="244101" x="6559550" y="2778125"/>
          <p14:tracePt t="244109" x="6584950" y="2778125"/>
          <p14:tracePt t="244117" x="6600825" y="2787650"/>
          <p14:tracePt t="244125" x="6618288" y="2795588"/>
          <p14:tracePt t="244133" x="6635750" y="2813050"/>
          <p14:tracePt t="244141" x="6669088" y="2820988"/>
          <p14:tracePt t="244150" x="6704013" y="2846388"/>
          <p14:tracePt t="244156" x="6737350" y="2863850"/>
          <p14:tracePt t="244164" x="6770688" y="2871788"/>
          <p14:tracePt t="244173" x="6813550" y="2897188"/>
          <p14:tracePt t="244181" x="6848475" y="2914650"/>
          <p14:tracePt t="244189" x="6881813" y="2932113"/>
          <p14:tracePt t="244197" x="6899275" y="2932113"/>
          <p14:tracePt t="244205" x="6907213" y="2932113"/>
          <p14:tracePt t="244214" x="6915150" y="2932113"/>
          <p14:tracePt t="244220" x="6932613" y="2932113"/>
          <p14:tracePt t="244230" x="6950075" y="2932113"/>
          <p14:tracePt t="244236" x="6967538" y="2914650"/>
          <p14:tracePt t="244247" x="6983413" y="2906713"/>
          <p14:tracePt t="244252" x="7008813" y="2881313"/>
          <p14:tracePt t="244264" x="7026275" y="2863850"/>
          <p14:tracePt t="244269" x="7069138" y="2838450"/>
          <p14:tracePt t="244279" x="7137400" y="2795588"/>
          <p14:tracePt t="244285" x="7196138" y="2744788"/>
          <p14:tracePt t="244293" x="7281863" y="2701925"/>
          <p14:tracePt t="244301" x="7373938" y="2651125"/>
          <p14:tracePt t="244309" x="7459663" y="2608263"/>
          <p14:tracePt t="244317" x="7570788" y="2557463"/>
          <p14:tracePt t="244325" x="7662863" y="2506663"/>
          <p14:tracePt t="244333" x="7756525" y="2473325"/>
          <p14:tracePt t="244341" x="7832725" y="2447925"/>
          <p14:tracePt t="244349" x="7918450" y="2430463"/>
          <p14:tracePt t="244357" x="7977188" y="2422525"/>
          <p14:tracePt t="244365" x="8020050" y="2413000"/>
          <p14:tracePt t="244373" x="8054975" y="2405063"/>
          <p14:tracePt t="244382" x="8062913" y="2397125"/>
          <p14:tracePt t="244399" x="8070850" y="2397125"/>
          <p14:tracePt t="244404" x="8080375" y="2379663"/>
          <p14:tracePt t="244415" x="8080375" y="2344738"/>
          <p14:tracePt t="244421" x="8088313" y="2303463"/>
          <p14:tracePt t="244430" x="8088313" y="2278063"/>
          <p14:tracePt t="244436" x="8088313" y="2227263"/>
          <p14:tracePt t="244447" x="8088313" y="2159000"/>
          <p14:tracePt t="244453" x="8088313" y="2073275"/>
          <p14:tracePt t="244463" x="8088313" y="1971675"/>
          <p14:tracePt t="244469" x="8096250" y="1870075"/>
          <p14:tracePt t="244480" x="8096250" y="1776413"/>
          <p14:tracePt t="244485" x="8096250" y="1682750"/>
          <p14:tracePt t="244494" x="8096250" y="1614488"/>
          <p14:tracePt t="244501" x="8096250" y="1546225"/>
          <p14:tracePt t="244509" x="8088313" y="1504950"/>
          <p14:tracePt t="244517" x="8088313" y="1487488"/>
          <p14:tracePt t="244533" x="8088313" y="1470025"/>
          <p14:tracePt t="244607" x="8080375" y="1470025"/>
          <p14:tracePt t="244623" x="8080375" y="1477963"/>
          <p14:tracePt t="244633" x="8080375" y="1487488"/>
          <p14:tracePt t="244639" x="8080375" y="1504950"/>
          <p14:tracePt t="244647" x="8080375" y="1520825"/>
          <p14:tracePt t="244653" x="8080375" y="1546225"/>
          <p14:tracePt t="244665" x="8070850" y="1597025"/>
          <p14:tracePt t="244670" x="8070850" y="1674813"/>
          <p14:tracePt t="244681" x="8054975" y="1801813"/>
          <p14:tracePt t="244686" x="8045450" y="1911350"/>
          <p14:tracePt t="244694" x="8037513" y="2055813"/>
          <p14:tracePt t="244701" x="8029575" y="2184400"/>
          <p14:tracePt t="244710" x="8020050" y="2303463"/>
          <p14:tracePt t="244717" x="8020050" y="2413000"/>
          <p14:tracePt t="244725" x="8020050" y="2516188"/>
          <p14:tracePt t="244733" x="8020050" y="2617788"/>
          <p14:tracePt t="244742" x="8020050" y="2701925"/>
          <p14:tracePt t="244749" x="8029575" y="2778125"/>
          <p14:tracePt t="244757" x="8037513" y="2830513"/>
          <p14:tracePt t="244766" x="8037513" y="2863850"/>
          <p14:tracePt t="244773" x="8037513" y="2889250"/>
          <p14:tracePt t="244789" x="8037513" y="2897188"/>
          <p14:tracePt t="244814" x="8037513" y="2906713"/>
          <p14:tracePt t="244846" x="8029575" y="2906713"/>
          <p14:tracePt t="244853" x="8020050" y="2906713"/>
          <p14:tracePt t="244862" x="7994650" y="2906713"/>
          <p14:tracePt t="244869" x="7961313" y="2889250"/>
          <p14:tracePt t="244880" x="7935913" y="2881313"/>
          <p14:tracePt t="244897" x="7859713" y="2830513"/>
          <p14:tracePt t="244901" x="7791450" y="2795588"/>
          <p14:tracePt t="244910" x="7697788" y="2770188"/>
          <p14:tracePt t="244917" x="7596188" y="2744788"/>
          <p14:tracePt t="244926" x="7493000" y="2711450"/>
          <p14:tracePt t="244933" x="7366000" y="2693988"/>
          <p14:tracePt t="244941" x="7246938" y="2676525"/>
          <p14:tracePt t="244948" x="7137400" y="2668588"/>
          <p14:tracePt t="244956" x="7043738" y="2668588"/>
          <p14:tracePt t="244964" x="6950075" y="2676525"/>
          <p14:tracePt t="244972" x="6881813" y="2701925"/>
          <p14:tracePt t="244980" x="6805613" y="2736850"/>
          <p14:tracePt t="244988" x="6737350" y="2778125"/>
          <p14:tracePt t="244997" x="6661150" y="2830513"/>
          <p14:tracePt t="245005" x="6600825" y="2871788"/>
          <p14:tracePt t="245013" x="6550025" y="2922588"/>
          <p14:tracePt t="245021" x="6491288" y="2982913"/>
          <p14:tracePt t="245031" x="6440488" y="3033713"/>
          <p14:tracePt t="245036" x="6397625" y="3084513"/>
          <p14:tracePt t="245048" x="6346825" y="3135313"/>
          <p14:tracePt t="245052" x="6303963" y="3186113"/>
          <p14:tracePt t="245063" x="6270625" y="3221038"/>
          <p14:tracePt t="245069" x="6261100" y="3246438"/>
          <p14:tracePt t="245079" x="6253163" y="3254375"/>
          <p14:tracePt t="245100" x="6253163" y="3263900"/>
          <p14:tracePt t="245109" x="6245225" y="3263900"/>
          <p14:tracePt t="245117" x="6245225" y="3279775"/>
          <p14:tracePt t="245132" x="6245225" y="3289300"/>
          <p14:tracePt t="245141" x="6235700" y="3297238"/>
          <p14:tracePt t="245149" x="6227763" y="3305175"/>
          <p14:tracePt t="245157" x="6210300" y="3330575"/>
          <p14:tracePt t="245166" x="6202363" y="3348038"/>
          <p14:tracePt t="245172" x="6194425" y="3355975"/>
          <p14:tracePt t="245181" x="6184900" y="3365500"/>
          <p14:tracePt t="245245" x="6176963" y="3365500"/>
          <p14:tracePt t="245253" x="6167438" y="3355975"/>
          <p14:tracePt t="245261" x="6167438" y="3348038"/>
          <p14:tracePt t="245269" x="6167438" y="3330575"/>
          <p14:tracePt t="245279" x="6167438" y="3297238"/>
          <p14:tracePt t="245285" x="6167438" y="3279775"/>
          <p14:tracePt t="245295" x="6167438" y="3246438"/>
          <p14:tracePt t="245301" x="6184900" y="3195638"/>
          <p14:tracePt t="245309" x="6210300" y="3135313"/>
          <p14:tracePt t="245317" x="6253163" y="3076575"/>
          <p14:tracePt t="245325" x="6321425" y="3008313"/>
          <p14:tracePt t="245333" x="6397625" y="2922588"/>
          <p14:tracePt t="245341" x="6483350" y="2863850"/>
          <p14:tracePt t="245349" x="6550025" y="2795588"/>
          <p14:tracePt t="245357" x="6643688" y="2744788"/>
          <p14:tracePt t="245365" x="6729413" y="2701925"/>
          <p14:tracePt t="245373" x="6823075" y="2676525"/>
          <p14:tracePt t="245381" x="6907213" y="2651125"/>
          <p14:tracePt t="245389" x="6975475" y="2643188"/>
          <p14:tracePt t="245399" x="7034213" y="2643188"/>
          <p14:tracePt t="245404" x="7085013" y="2643188"/>
          <p14:tracePt t="245414" x="7162800" y="2676525"/>
          <p14:tracePt t="245421" x="7256463" y="2727325"/>
          <p14:tracePt t="245430" x="7340600" y="2787650"/>
          <p14:tracePt t="245437" x="7416800" y="2855913"/>
          <p14:tracePt t="245447" x="7502525" y="2914650"/>
          <p14:tracePt t="245453" x="7596188" y="2974975"/>
          <p14:tracePt t="245462" x="7697788" y="3025775"/>
          <p14:tracePt t="245469" x="7799388" y="3051175"/>
          <p14:tracePt t="245480" x="7910513" y="3067050"/>
          <p14:tracePt t="245485" x="8012113" y="3076575"/>
          <p14:tracePt t="245496" x="8088313" y="3084513"/>
          <p14:tracePt t="245501" x="8147050" y="3084513"/>
          <p14:tracePt t="245509" x="8156575" y="3084513"/>
          <p14:tracePt t="245517" x="8164513" y="3067050"/>
          <p14:tracePt t="245525" x="8174038" y="3051175"/>
          <p14:tracePt t="245533" x="8174038" y="3033713"/>
          <p14:tracePt t="245541" x="8174038" y="3008313"/>
          <p14:tracePt t="245549" x="8174038" y="2974975"/>
          <p14:tracePt t="245557" x="8156575" y="2940050"/>
          <p14:tracePt t="245565" x="8131175" y="2889250"/>
          <p14:tracePt t="245573" x="8096250" y="2838450"/>
          <p14:tracePt t="245581" x="8054975" y="2770188"/>
          <p14:tracePt t="245589" x="7986713" y="2711450"/>
          <p14:tracePt t="245598" x="7918450" y="2660650"/>
          <p14:tracePt t="245605" x="7832725" y="2625725"/>
          <p14:tracePt t="245614" x="7748588" y="2592388"/>
          <p14:tracePt t="245621" x="7646988" y="2557463"/>
          <p14:tracePt t="245631" x="7535863" y="2541588"/>
          <p14:tracePt t="245637" x="7408863" y="2524125"/>
          <p14:tracePt t="245647" x="7281863" y="2516188"/>
          <p14:tracePt t="245653" x="7145338" y="2516188"/>
          <p14:tracePt t="245663" x="7018338" y="2516188"/>
          <p14:tracePt t="245669" x="6899275" y="2516188"/>
          <p14:tracePt t="245679" x="6780213" y="2524125"/>
          <p14:tracePt t="245685" x="6653213" y="2557463"/>
          <p14:tracePt t="245693" x="6550025" y="2574925"/>
          <p14:tracePt t="245701" x="6448425" y="2600325"/>
          <p14:tracePt t="245709" x="6338888" y="2625725"/>
          <p14:tracePt t="245717" x="6245225" y="2660650"/>
          <p14:tracePt t="245725" x="6151563" y="2693988"/>
          <p14:tracePt t="245733" x="6083300" y="2736850"/>
          <p14:tracePt t="245741" x="6032500" y="2770188"/>
          <p14:tracePt t="245749" x="5989638" y="2795588"/>
          <p14:tracePt t="245757" x="5964238" y="2820988"/>
          <p14:tracePt t="245765" x="5956300" y="2820988"/>
          <p14:tracePt t="245822" x="5956300" y="2830513"/>
          <p14:tracePt t="245911" x="5956300" y="2820988"/>
          <p14:tracePt t="245927" x="5956300" y="2813050"/>
          <p14:tracePt t="245951" x="5956300" y="2805113"/>
          <p14:tracePt t="245958" x="5956300" y="2795588"/>
          <p14:tracePt t="246007" x="5964238" y="2787650"/>
          <p14:tracePt t="246016" x="5989638" y="2787650"/>
          <p14:tracePt t="246022" x="5997575" y="2778125"/>
          <p14:tracePt t="246030" x="6015038" y="2762250"/>
          <p14:tracePt t="246037" x="6040438" y="2752725"/>
          <p14:tracePt t="246046" x="6065838" y="2736850"/>
          <p14:tracePt t="246052" x="6083300" y="2736850"/>
          <p14:tracePt t="246062" x="6108700" y="2736850"/>
          <p14:tracePt t="246078" x="6116638" y="2736850"/>
          <p14:tracePt t="246093" x="6126163" y="2736850"/>
          <p14:tracePt t="246101" x="6126163" y="2762250"/>
          <p14:tracePt t="246110" x="6126163" y="2795588"/>
          <p14:tracePt t="246117" x="6126163" y="2820988"/>
          <p14:tracePt t="246125" x="6126163" y="2855913"/>
          <p14:tracePt t="246132" x="6126163" y="2897188"/>
          <p14:tracePt t="246141" x="6126163" y="2940050"/>
          <p14:tracePt t="246149" x="6126163" y="3000375"/>
          <p14:tracePt t="246157" x="6126163" y="3033713"/>
          <p14:tracePt t="246166" x="6126163" y="3076575"/>
          <p14:tracePt t="246172" x="6100763" y="3101975"/>
          <p14:tracePt t="246181" x="6091238" y="3127375"/>
          <p14:tracePt t="246188" x="6083300" y="3135313"/>
          <p14:tracePt t="246198" x="6075363" y="3144838"/>
          <p14:tracePt t="246236" x="6057900" y="3135313"/>
          <p14:tracePt t="246246" x="6057900" y="3127375"/>
          <p14:tracePt t="246252" x="6057900" y="3101975"/>
          <p14:tracePt t="246263" x="6057900" y="3084513"/>
          <p14:tracePt t="246269" x="6057900" y="3051175"/>
          <p14:tracePt t="246279" x="6057900" y="3008313"/>
          <p14:tracePt t="246285" x="6057900" y="2974975"/>
          <p14:tracePt t="246295" x="6065838" y="2949575"/>
          <p14:tracePt t="246301" x="6100763" y="2897188"/>
          <p14:tracePt t="246309" x="6159500" y="2830513"/>
          <p14:tracePt t="246317" x="6210300" y="2778125"/>
          <p14:tracePt t="246324" x="6278563" y="2736850"/>
          <p14:tracePt t="246332" x="6364288" y="2686050"/>
          <p14:tracePt t="246341" x="6448425" y="2633663"/>
          <p14:tracePt t="246349" x="6534150" y="2592388"/>
          <p14:tracePt t="246357" x="6600825" y="2566988"/>
          <p14:tracePt t="246365" x="6678613" y="2549525"/>
          <p14:tracePt t="246373" x="6729413" y="2541588"/>
          <p14:tracePt t="246381" x="6770688" y="2541588"/>
          <p14:tracePt t="246389" x="6797675" y="2541588"/>
          <p14:tracePt t="246409" x="6805613" y="2541588"/>
          <p14:tracePt t="246417" x="6823075" y="2549525"/>
          <p14:tracePt t="246449" x="6838950" y="2566988"/>
          <p14:tracePt t="246457" x="6838950" y="2574925"/>
          <p14:tracePt t="246466" x="6848475" y="2582863"/>
          <p14:tracePt t="246473" x="6848475" y="2592388"/>
          <p14:tracePt t="246482" x="6848475" y="2600325"/>
          <p14:tracePt t="246530" x="6848475" y="2617788"/>
          <p14:tracePt t="246538" x="6838950" y="2617788"/>
          <p14:tracePt t="246546" x="6813550" y="2625725"/>
          <p14:tracePt t="246553" x="6797675" y="2625725"/>
          <p14:tracePt t="246563" x="6745288" y="2633663"/>
          <p14:tracePt t="246570" x="6686550" y="2643188"/>
          <p14:tracePt t="246580" x="6618288" y="2651125"/>
          <p14:tracePt t="246586" x="6550025" y="2660650"/>
          <p14:tracePt t="246596" x="6483350" y="2676525"/>
          <p14:tracePt t="246601" x="6423025" y="2693988"/>
          <p14:tracePt t="246610" x="6364288" y="2711450"/>
          <p14:tracePt t="246617" x="6311900" y="2719388"/>
          <p14:tracePt t="246626" x="6278563" y="2719388"/>
          <p14:tracePt t="246633" x="6219825" y="2719388"/>
          <p14:tracePt t="246641" x="6176963" y="2719388"/>
          <p14:tracePt t="246650" x="6142038" y="2719388"/>
          <p14:tracePt t="246657" x="6108700" y="2719388"/>
          <p14:tracePt t="246665" x="6065838" y="2736850"/>
          <p14:tracePt t="246674" x="6015038" y="2752725"/>
          <p14:tracePt t="246682" x="5981700" y="2778125"/>
          <p14:tracePt t="246690" x="5938838" y="2805113"/>
          <p14:tracePt t="246699" x="5895975" y="2846388"/>
          <p14:tracePt t="246705" x="5853113" y="2922588"/>
          <p14:tracePt t="246716" x="5802313" y="2990850"/>
          <p14:tracePt t="246722" x="5768975" y="3076575"/>
          <p14:tracePt t="246731" x="5735638" y="3152775"/>
          <p14:tracePt t="246737" x="5718175" y="3228975"/>
          <p14:tracePt t="246747" x="5683250" y="3289300"/>
          <p14:tracePt t="246754" x="5675313" y="3340100"/>
          <p14:tracePt t="246763" x="5667375" y="3382963"/>
          <p14:tracePt t="246780" x="5657850" y="3390900"/>
          <p14:tracePt t="246801" x="5657850" y="3398838"/>
          <p14:tracePt t="246810" x="5649913" y="3416300"/>
          <p14:tracePt t="246817" x="5649913" y="3433763"/>
          <p14:tracePt t="246825" x="5641975" y="3459163"/>
          <p14:tracePt t="246834" x="5624513" y="3484563"/>
          <p14:tracePt t="246842" x="5624513" y="3509963"/>
          <p14:tracePt t="246849" x="5616575" y="3535363"/>
          <p14:tracePt t="246857" x="5616575" y="3560763"/>
          <p14:tracePt t="246865" x="5607050" y="3586163"/>
          <p14:tracePt t="246874" x="5599113" y="3603625"/>
          <p14:tracePt t="246898" x="5591175" y="3619500"/>
          <p14:tracePt t="246905" x="5591175" y="3629025"/>
          <p14:tracePt t="246930" x="5591175" y="3636963"/>
          <p14:tracePt t="246947" x="5591175" y="3646488"/>
          <p14:tracePt t="246954" x="5581650" y="3646488"/>
          <p14:tracePt t="247027" x="5573713" y="3654425"/>
          <p14:tracePt t="247091" x="5565775" y="3646488"/>
          <p14:tracePt t="247099" x="5565775" y="3636963"/>
          <p14:tracePt t="247115" x="5565775" y="3629025"/>
          <p14:tracePt t="247130" x="5565775" y="3611563"/>
          <p14:tracePt t="247145" x="5548313" y="3586163"/>
          <p14:tracePt t="247152" x="5538788" y="3578225"/>
          <p14:tracePt t="247168" x="5538788" y="3560763"/>
          <p14:tracePt t="247180" x="5530850" y="3543300"/>
          <p14:tracePt t="247196" x="5530850" y="3535363"/>
          <p14:tracePt t="247209" x="5522913" y="3527425"/>
          <p14:tracePt t="247216" x="5522913" y="3517900"/>
          <p14:tracePt t="247232" x="5522913" y="3509963"/>
          <p14:tracePt t="247249" x="5522913" y="3502025"/>
          <p14:tracePt t="247257" x="5522913" y="3492500"/>
          <p14:tracePt t="247265" x="5522913" y="3484563"/>
          <p14:tracePt t="247273" x="5522913" y="3475038"/>
          <p14:tracePt t="247280" x="5522913" y="3449638"/>
          <p14:tracePt t="247289" x="5522913" y="3424238"/>
          <p14:tracePt t="247297" x="5530850" y="3390900"/>
          <p14:tracePt t="247305" x="5530850" y="3355975"/>
          <p14:tracePt t="247314" x="5556250" y="3314700"/>
          <p14:tracePt t="247321" x="5573713" y="3279775"/>
          <p14:tracePt t="247331" x="5581650" y="3254375"/>
          <p14:tracePt t="247337" x="5591175" y="3221038"/>
          <p14:tracePt t="247346" x="5607050" y="3186113"/>
          <p14:tracePt t="247353" x="5641975" y="3144838"/>
          <p14:tracePt t="247362" x="5667375" y="3101975"/>
          <p14:tracePt t="247369" x="5683250" y="3076575"/>
          <p14:tracePt t="247380" x="5708650" y="3033713"/>
          <p14:tracePt t="247385" x="5751513" y="2990850"/>
          <p14:tracePt t="247397" x="5768975" y="2974975"/>
          <p14:tracePt t="247401" x="5786438" y="2949575"/>
          <p14:tracePt t="247409" x="5819775" y="2914650"/>
          <p14:tracePt t="247417" x="5853113" y="2889250"/>
          <p14:tracePt t="247425" x="5880100" y="2855913"/>
          <p14:tracePt t="247433" x="5905500" y="2820988"/>
          <p14:tracePt t="247441" x="5913438" y="2813050"/>
          <p14:tracePt t="247449" x="5930900" y="2805113"/>
          <p14:tracePt t="247457" x="5930900" y="2795588"/>
          <p14:tracePt t="247465" x="5946775" y="2787650"/>
          <p14:tracePt t="247473" x="5956300" y="2787650"/>
          <p14:tracePt t="247481" x="5964238" y="2778125"/>
          <p14:tracePt t="247489" x="5981700" y="2770188"/>
          <p14:tracePt t="247497" x="5997575" y="2770188"/>
          <p14:tracePt t="247505" x="6024563" y="2762250"/>
          <p14:tracePt t="247514" x="6057900" y="2762250"/>
          <p14:tracePt t="247521" x="6083300" y="2744788"/>
          <p14:tracePt t="247530" x="6116638" y="2736850"/>
          <p14:tracePt t="247537" x="6159500" y="2736850"/>
          <p14:tracePt t="247546" x="6194425" y="2736850"/>
          <p14:tracePt t="247553" x="6210300" y="2727325"/>
          <p14:tracePt t="247562" x="6253163" y="2727325"/>
          <p14:tracePt t="247569" x="6286500" y="2727325"/>
          <p14:tracePt t="247579" x="6311900" y="2727325"/>
          <p14:tracePt t="247585" x="6329363" y="2727325"/>
          <p14:tracePt t="247596" x="6346825" y="2744788"/>
          <p14:tracePt t="247601" x="6346825" y="2752725"/>
          <p14:tracePt t="247611" x="6354763" y="2770188"/>
          <p14:tracePt t="247617" x="6364288" y="2778125"/>
          <p14:tracePt t="247625" x="6372225" y="2778125"/>
          <p14:tracePt t="247633" x="6380163" y="2795588"/>
          <p14:tracePt t="247665" x="6389688" y="2805113"/>
          <p14:tracePt t="247730" x="6389688" y="2795588"/>
          <p14:tracePt t="247738" x="6389688" y="2787650"/>
          <p14:tracePt t="247747" x="6389688" y="2778125"/>
          <p14:tracePt t="247754" x="6389688" y="2770188"/>
          <p14:tracePt t="247764" x="6372225" y="2752725"/>
          <p14:tracePt t="247770" x="6346825" y="2744788"/>
          <p14:tracePt t="247781" x="6329363" y="2736850"/>
          <p14:tracePt t="247785" x="6303963" y="2736850"/>
          <p14:tracePt t="247798" x="6261100" y="2736850"/>
          <p14:tracePt t="247802" x="6202363" y="2744788"/>
          <p14:tracePt t="247815" x="6126163" y="2778125"/>
          <p14:tracePt t="247818" x="6049963" y="2838450"/>
          <p14:tracePt t="247826" x="5981700" y="2897188"/>
          <p14:tracePt t="247834" x="5905500" y="2982913"/>
          <p14:tracePt t="247842" x="5837238" y="3059113"/>
          <p14:tracePt t="247851" x="5768975" y="3152775"/>
          <p14:tracePt t="247858" x="5726113" y="3238500"/>
          <p14:tracePt t="247866" x="5683250" y="3322638"/>
          <p14:tracePt t="247874" x="5649913" y="3408363"/>
          <p14:tracePt t="247898" x="5556250" y="3629025"/>
          <p14:tracePt t="247906" x="5530850" y="3687763"/>
          <p14:tracePt t="247916" x="5513388" y="3738563"/>
          <p14:tracePt t="247922" x="5505450" y="3781425"/>
          <p14:tracePt t="247933" x="5487988" y="3816350"/>
          <p14:tracePt t="247938" x="5480050" y="3841750"/>
          <p14:tracePt t="247947" x="5472113" y="3857625"/>
          <p14:tracePt t="247953" x="5472113" y="3867150"/>
          <p14:tracePt t="247962" x="5472113" y="3875088"/>
          <p14:tracePt t="247969" x="5462588" y="3883025"/>
          <p14:tracePt t="247985" x="5462588" y="3892550"/>
          <p14:tracePt t="248067" x="5462588" y="3867150"/>
          <p14:tracePt t="248074" x="5462588" y="3832225"/>
          <p14:tracePt t="248082" x="5462588" y="3798888"/>
          <p14:tracePt t="248090" x="5472113" y="3738563"/>
          <p14:tracePt t="248101" x="5497513" y="3654425"/>
          <p14:tracePt t="248106" x="5530850" y="3560763"/>
          <p14:tracePt t="248117" x="5565775" y="3475038"/>
          <p14:tracePt t="248121" x="5624513" y="3382963"/>
          <p14:tracePt t="248131" x="5683250" y="3271838"/>
          <p14:tracePt t="248137" x="5761038" y="3144838"/>
          <p14:tracePt t="248146" x="5853113" y="3016250"/>
          <p14:tracePt t="248153" x="5913438" y="2922588"/>
          <p14:tracePt t="248163" x="5989638" y="2813050"/>
          <p14:tracePt t="248169" x="6057900" y="2719388"/>
          <p14:tracePt t="248178" x="6116638" y="2643188"/>
          <p14:tracePt t="248185" x="6184900" y="2566988"/>
          <p14:tracePt t="248199" x="6227763" y="2506663"/>
          <p14:tracePt t="248200" x="6270625" y="2455863"/>
          <p14:tracePt t="248209" x="6311900" y="2413000"/>
          <p14:tracePt t="248216" x="6346825" y="2379663"/>
          <p14:tracePt t="248224" x="6372225" y="2354263"/>
          <p14:tracePt t="248232" x="6397625" y="2336800"/>
          <p14:tracePt t="248240" x="6415088" y="2311400"/>
          <p14:tracePt t="248248" x="6448425" y="2303463"/>
          <p14:tracePt t="248256" x="6491288" y="2293938"/>
          <p14:tracePt t="248265" x="6524625" y="2293938"/>
          <p14:tracePt t="248273" x="6559550" y="2293938"/>
          <p14:tracePt t="248281" x="6610350" y="2293938"/>
          <p14:tracePt t="248289" x="6653213" y="2311400"/>
          <p14:tracePt t="248296" x="6694488" y="2328863"/>
          <p14:tracePt t="248305" x="6745288" y="2354263"/>
          <p14:tracePt t="248313" x="6754813" y="2354263"/>
          <p14:tracePt t="248321" x="6780213" y="2362200"/>
          <p14:tracePt t="248330" x="6831013" y="2387600"/>
          <p14:tracePt t="248337" x="6881813" y="2413000"/>
          <p14:tracePt t="248346" x="6932613" y="2447925"/>
          <p14:tracePt t="248353" x="6983413" y="2473325"/>
          <p14:tracePt t="248363" x="7034213" y="2498725"/>
          <p14:tracePt t="248368" x="7085013" y="2516188"/>
          <p14:tracePt t="248378" x="7127875" y="2532063"/>
          <p14:tracePt t="248385" x="7170738" y="2532063"/>
          <p14:tracePt t="248395" x="7213600" y="2541588"/>
          <p14:tracePt t="248401" x="7272338" y="2541588"/>
          <p14:tracePt t="248415" x="7315200" y="2541588"/>
          <p14:tracePt t="248417" x="7358063" y="2541588"/>
          <p14:tracePt t="248425" x="7400925" y="2532063"/>
          <p14:tracePt t="248433" x="7451725" y="2516188"/>
          <p14:tracePt t="248441" x="7502525" y="2489200"/>
          <p14:tracePt t="248449" x="7535863" y="2463800"/>
          <p14:tracePt t="248457" x="7578725" y="2422525"/>
          <p14:tracePt t="248465" x="7604125" y="2379663"/>
          <p14:tracePt t="248473" x="7646988" y="2319338"/>
          <p14:tracePt t="248481" x="7680325" y="2252663"/>
          <p14:tracePt t="248489" x="7705725" y="2174875"/>
          <p14:tracePt t="248496" x="7740650" y="2090738"/>
          <p14:tracePt t="248505" x="7766050" y="2014538"/>
          <p14:tracePt t="248513" x="7791450" y="1928813"/>
          <p14:tracePt t="248521" x="7816850" y="1852613"/>
          <p14:tracePt t="248530" x="7832725" y="1776413"/>
          <p14:tracePt t="248537" x="7850188" y="1700213"/>
          <p14:tracePt t="248547" x="7859713" y="1614488"/>
          <p14:tracePt t="248553" x="7859713" y="1546225"/>
          <p14:tracePt t="248562" x="7859713" y="1477963"/>
          <p14:tracePt t="248569" x="7859713" y="1419225"/>
          <p14:tracePt t="248578" x="7859713" y="1368425"/>
          <p14:tracePt t="248584" x="7859713" y="1317625"/>
          <p14:tracePt t="248596" x="7859713" y="1282700"/>
          <p14:tracePt t="248601" x="7859713" y="1249363"/>
          <p14:tracePt t="248609" x="7859713" y="1216025"/>
          <p14:tracePt t="248617" x="7859713" y="1198563"/>
          <p14:tracePt t="248625" x="7859713" y="1181100"/>
          <p14:tracePt t="248633" x="7859713" y="1163638"/>
          <p14:tracePt t="248641" x="7859713" y="1147763"/>
          <p14:tracePt t="248649" x="7859713" y="1138238"/>
          <p14:tracePt t="248657" x="7859713" y="1130300"/>
          <p14:tracePt t="248795" x="7859713" y="1138238"/>
          <p14:tracePt t="248802" x="7859713" y="1163638"/>
          <p14:tracePt t="248812" x="7859713" y="1198563"/>
          <p14:tracePt t="248819" x="7859713" y="1223963"/>
          <p14:tracePt t="248828" x="7859713" y="1274763"/>
          <p14:tracePt t="248835" x="7859713" y="1343025"/>
          <p14:tracePt t="248842" x="7842250" y="1436688"/>
          <p14:tracePt t="248849" x="7832725" y="1538288"/>
          <p14:tracePt t="248858" x="7791450" y="1639888"/>
          <p14:tracePt t="248866" x="7766050" y="1758950"/>
          <p14:tracePt t="248873" x="7748588" y="1870075"/>
          <p14:tracePt t="248883" x="7715250" y="1971675"/>
          <p14:tracePt t="248889" x="7697788" y="2065338"/>
          <p14:tracePt t="248914" x="7646988" y="2260600"/>
          <p14:tracePt t="248922" x="7629525" y="2286000"/>
          <p14:tracePt t="248937" x="7629525" y="2293938"/>
          <p14:tracePt t="248948" x="7621588" y="2303463"/>
          <p14:tracePt t="248954" x="7621588" y="2311400"/>
          <p14:tracePt t="248979" x="7621588" y="2319338"/>
          <p14:tracePt t="248986" x="7604125" y="2328863"/>
          <p14:tracePt t="248996" x="7578725" y="2336800"/>
          <p14:tracePt t="249002" x="7545388" y="2336800"/>
          <p14:tracePt t="249013" x="7510463" y="2344738"/>
          <p14:tracePt t="249018" x="7485063" y="2344738"/>
          <p14:tracePt t="249026" x="7459663" y="2344738"/>
          <p14:tracePt t="249033" x="7434263" y="2344738"/>
          <p14:tracePt t="249041" x="7400925" y="2344738"/>
          <p14:tracePt t="249050" x="7366000" y="2344738"/>
          <p14:tracePt t="249057" x="7358063" y="2344738"/>
          <p14:tracePt t="249065" x="7340600" y="2344738"/>
          <p14:tracePt t="249074" x="7340600" y="2336800"/>
          <p14:tracePt t="249155" x="7340600" y="2328863"/>
          <p14:tracePt t="249171" x="7348538" y="2328863"/>
          <p14:tracePt t="249180" x="7366000" y="2328863"/>
          <p14:tracePt t="249188" x="7400925" y="2328863"/>
          <p14:tracePt t="249209" x="7477125" y="2328863"/>
          <p14:tracePt t="249217" x="7493000" y="2328863"/>
          <p14:tracePt t="249225" x="7518400" y="2328863"/>
          <p14:tracePt t="249233" x="7586663" y="2328863"/>
          <p14:tracePt t="249241" x="7662863" y="2328863"/>
          <p14:tracePt t="249248" x="7766050" y="2319338"/>
          <p14:tracePt t="249257" x="7859713" y="2303463"/>
          <p14:tracePt t="249265" x="7935913" y="2286000"/>
          <p14:tracePt t="249272" x="8004175" y="2260600"/>
          <p14:tracePt t="249281" x="8045450" y="2235200"/>
          <p14:tracePt t="249288" x="8088313" y="2209800"/>
          <p14:tracePt t="249296" x="8131175" y="2174875"/>
          <p14:tracePt t="249304" x="8164513" y="2133600"/>
          <p14:tracePt t="249313" x="8189913" y="2082800"/>
          <p14:tracePt t="249320" x="8224838" y="2022475"/>
          <p14:tracePt t="249330" x="8250238" y="1954213"/>
          <p14:tracePt t="249337" x="8275638" y="1870075"/>
          <p14:tracePt t="249346" x="8291513" y="1784350"/>
          <p14:tracePt t="249353" x="8318500" y="1708150"/>
          <p14:tracePt t="249362" x="8326438" y="1639888"/>
          <p14:tracePt t="249368" x="8326438" y="1589088"/>
          <p14:tracePt t="249379" x="8334375" y="1538288"/>
          <p14:tracePt t="249385" x="8334375" y="1512888"/>
          <p14:tracePt t="249395" x="8334375" y="1487488"/>
          <p14:tracePt t="249401" x="8334375" y="1462088"/>
          <p14:tracePt t="249412" x="8334375" y="1444625"/>
          <p14:tracePt t="249417" x="8334375" y="1436688"/>
          <p14:tracePt t="249425" x="8326438" y="1427163"/>
          <p14:tracePt t="249433" x="8318500" y="1419225"/>
          <p14:tracePt t="249441" x="8308975" y="1419225"/>
          <p14:tracePt t="249449" x="8291513" y="1411288"/>
          <p14:tracePt t="249457" x="8275638" y="1411288"/>
          <p14:tracePt t="249465" x="8258175" y="1393825"/>
          <p14:tracePt t="249479" x="8240713" y="1385888"/>
          <p14:tracePt t="249485" x="8207375" y="1376363"/>
          <p14:tracePt t="249495" x="8181975" y="1368425"/>
          <p14:tracePt t="249501" x="8147050" y="1368425"/>
          <p14:tracePt t="249512" x="8105775" y="1368425"/>
          <p14:tracePt t="249517" x="8062913" y="1368425"/>
          <p14:tracePt t="249526" x="8020050" y="1368425"/>
          <p14:tracePt t="249533" x="7994650" y="1368425"/>
          <p14:tracePt t="249557" x="7986713" y="1376363"/>
          <p14:tracePt t="249565" x="7986713" y="1393825"/>
          <p14:tracePt t="249573" x="7986713" y="1411288"/>
          <p14:tracePt t="249581" x="7994650" y="1419225"/>
          <p14:tracePt t="249589" x="8012113" y="1427163"/>
          <p14:tracePt t="249597" x="8037513" y="1436688"/>
          <p14:tracePt t="249605" x="8054975" y="1436688"/>
          <p14:tracePt t="249614" x="8062913" y="1436688"/>
          <p14:tracePt t="249621" x="8088313" y="1419225"/>
          <p14:tracePt t="249630" x="8105775" y="1393825"/>
          <p14:tracePt t="249637" x="8121650" y="1350963"/>
          <p14:tracePt t="249647" x="8121650" y="1333500"/>
          <p14:tracePt t="249653" x="8147050" y="1292225"/>
          <p14:tracePt t="249663" x="8164513" y="1241425"/>
          <p14:tracePt t="249669" x="8181975" y="1189038"/>
          <p14:tracePt t="249678" x="8189913" y="1147763"/>
          <p14:tracePt t="249685" x="8199438" y="1104900"/>
          <p14:tracePt t="249696" x="8189913" y="1079500"/>
          <p14:tracePt t="249701" x="8174038" y="1054100"/>
          <p14:tracePt t="249712" x="8147050" y="1011238"/>
          <p14:tracePt t="249717" x="8113713" y="993775"/>
          <p14:tracePt t="249726" x="8088313" y="977900"/>
          <p14:tracePt t="249733" x="8037513" y="960438"/>
          <p14:tracePt t="249741" x="7986713" y="942975"/>
          <p14:tracePt t="249749" x="7943850" y="935038"/>
          <p14:tracePt t="249757" x="7893050" y="925513"/>
          <p14:tracePt t="249765" x="7859713" y="917575"/>
          <p14:tracePt t="249773" x="7824788" y="917575"/>
          <p14:tracePt t="249781" x="7791450" y="917575"/>
          <p14:tracePt t="249789" x="7773988" y="925513"/>
          <p14:tracePt t="249797" x="7756525" y="952500"/>
          <p14:tracePt t="249805" x="7748588" y="977900"/>
          <p14:tracePt t="249815" x="7748588" y="1011238"/>
          <p14:tracePt t="249821" x="7748588" y="1036638"/>
          <p14:tracePt t="249830" x="7766050" y="1054100"/>
          <p14:tracePt t="249837" x="7807325" y="1079500"/>
          <p14:tracePt t="249846" x="7867650" y="1087438"/>
          <p14:tracePt t="249853" x="7943850" y="1104900"/>
          <p14:tracePt t="249862" x="8037513" y="1112838"/>
          <p14:tracePt t="249869" x="8121650" y="1096963"/>
          <p14:tracePt t="249879" x="8189913" y="1054100"/>
          <p14:tracePt t="249885" x="8258175" y="993775"/>
          <p14:tracePt t="249897" x="8318500" y="935038"/>
          <p14:tracePt t="249901" x="8369300" y="858838"/>
          <p14:tracePt t="249912" x="8394700" y="790575"/>
          <p14:tracePt t="249917" x="8410575" y="714375"/>
          <p14:tracePt t="249926" x="8410575" y="646113"/>
          <p14:tracePt t="249933" x="8402638" y="585788"/>
          <p14:tracePt t="249941" x="8369300" y="527050"/>
          <p14:tracePt t="249949" x="8326438" y="476250"/>
          <p14:tracePt t="249957" x="8275638" y="441325"/>
          <p14:tracePt t="249965" x="8207375" y="415925"/>
          <p14:tracePt t="249973" x="8139113" y="400050"/>
          <p14:tracePt t="249981" x="8062913" y="390525"/>
          <p14:tracePt t="249989" x="7977188" y="390525"/>
          <p14:tracePt t="249997" x="7885113" y="407988"/>
          <p14:tracePt t="250005" x="7781925" y="425450"/>
          <p14:tracePt t="250013" x="7662863" y="466725"/>
          <p14:tracePt t="250021" x="7535863" y="534988"/>
          <p14:tracePt t="250030" x="7434263" y="611188"/>
          <p14:tracePt t="250037" x="7307263" y="730250"/>
          <p14:tracePt t="250046" x="7204075" y="833438"/>
          <p14:tracePt t="250053" x="7069138" y="1028700"/>
          <p14:tracePt t="250063" x="6950075" y="1206500"/>
          <p14:tracePt t="250069" x="6856413" y="1401763"/>
          <p14:tracePt t="250079" x="6762750" y="1622425"/>
          <p14:tracePt t="250085" x="6686550" y="1819275"/>
          <p14:tracePt t="250096" x="6618288" y="2005013"/>
          <p14:tracePt t="250101" x="6559550" y="2192338"/>
          <p14:tracePt t="250112" x="6524625" y="2371725"/>
          <p14:tracePt t="250117" x="6499225" y="2549525"/>
          <p14:tracePt t="250126" x="6465888" y="2686050"/>
          <p14:tracePt t="250133" x="6456363" y="2795588"/>
          <p14:tracePt t="250142" x="6448425" y="2897188"/>
          <p14:tracePt t="250149" x="6440488" y="2982913"/>
          <p14:tracePt t="250157" x="6440488" y="3051175"/>
          <p14:tracePt t="250165" x="6440488" y="3094038"/>
          <p14:tracePt t="250173" x="6440488" y="3127375"/>
          <p14:tracePt t="250181" x="6430963" y="3152775"/>
          <p14:tracePt t="250191" x="6430963" y="3160713"/>
          <p14:tracePt t="250197" x="6423025" y="3170238"/>
          <p14:tracePt t="250205" x="6423025" y="3178175"/>
          <p14:tracePt t="250213" x="6415088" y="3178175"/>
          <p14:tracePt t="250372" x="6415088" y="3170238"/>
          <p14:tracePt t="250388" x="6415088" y="3160713"/>
          <p14:tracePt t="250396" x="6405563" y="3135313"/>
          <p14:tracePt t="250412" x="6405563" y="3127375"/>
          <p14:tracePt t="250421" x="6405563" y="3119438"/>
          <p14:tracePt t="250428" x="6397625" y="3109913"/>
          <p14:tracePt t="250437" x="6397625" y="3101975"/>
          <p14:tracePt t="250446" x="6389688" y="3101975"/>
          <p14:tracePt t="250452" x="6389688" y="3094038"/>
          <p14:tracePt t="250463" x="6380163" y="3084513"/>
          <p14:tracePt t="250468" x="6354763" y="3076575"/>
          <p14:tracePt t="250479" x="6354763" y="3067050"/>
          <p14:tracePt t="250485" x="6338888" y="3067050"/>
          <p14:tracePt t="250494" x="6321425" y="3059113"/>
          <p14:tracePt t="250500" x="6278563" y="3051175"/>
          <p14:tracePt t="250510" x="6184900" y="3051175"/>
          <p14:tracePt t="250517" x="6057900" y="3051175"/>
          <p14:tracePt t="250525" x="5870575" y="3051175"/>
          <p14:tracePt t="250533" x="5616575" y="3041650"/>
          <p14:tracePt t="250541" x="5310188" y="3025775"/>
          <p14:tracePt t="250549" x="5054600" y="3025775"/>
          <p14:tracePt t="250557" x="4775200" y="3025775"/>
          <p14:tracePt t="250565" x="4545013" y="3008313"/>
          <p14:tracePt t="250573" x="4324350" y="3000375"/>
          <p14:tracePt t="250581" x="4129088" y="2974975"/>
          <p14:tracePt t="250589" x="4027488" y="2949575"/>
          <p14:tracePt t="250597" x="3941763" y="2914650"/>
          <p14:tracePt t="250605" x="3873500" y="2881313"/>
          <p14:tracePt t="250613" x="3832225" y="2830513"/>
          <p14:tracePt t="250621" x="3814763" y="2770188"/>
          <p14:tracePt t="250630" x="3806825" y="2701925"/>
          <p14:tracePt t="250637" x="3806825" y="2633663"/>
          <p14:tracePt t="250646" x="3822700" y="2541588"/>
          <p14:tracePt t="250653" x="3857625" y="2438400"/>
          <p14:tracePt t="250663" x="3925888" y="2311400"/>
          <p14:tracePt t="250669" x="4035425" y="2149475"/>
          <p14:tracePt t="250678" x="4205288" y="1954213"/>
          <p14:tracePt t="250685" x="4425950" y="1733550"/>
          <p14:tracePt t="250695" x="4749800" y="1470025"/>
          <p14:tracePt t="250701" x="5191125" y="1189038"/>
          <p14:tracePt t="250710" x="5751513" y="935038"/>
          <p14:tracePt t="250717" x="6354763" y="722313"/>
          <p14:tracePt t="250725" x="6942138" y="577850"/>
          <p14:tracePt t="250733" x="7596188" y="501650"/>
          <p14:tracePt t="250741" x="8199438" y="466725"/>
          <p14:tracePt t="250749" x="8777288" y="476250"/>
          <p14:tracePt t="250757" x="9158288" y="552450"/>
          <p14:tracePt t="250765" x="9482138" y="646113"/>
          <p14:tracePt t="250773" x="9677400" y="739775"/>
          <p14:tracePt t="250781" x="9761538" y="815975"/>
          <p14:tracePt t="250789" x="9812338" y="900113"/>
          <p14:tracePt t="250797" x="9821863" y="1003300"/>
          <p14:tracePt t="250805" x="9804400" y="1096963"/>
          <p14:tracePt t="250813" x="9736138" y="1189038"/>
          <p14:tracePt t="250821" x="9617075" y="1308100"/>
          <p14:tracePt t="250831" x="9464675" y="1436688"/>
          <p14:tracePt t="250837" x="9244013" y="1563688"/>
          <p14:tracePt t="250847" x="9005888" y="1657350"/>
          <p14:tracePt t="250853" x="8742363" y="1741488"/>
          <p14:tracePt t="250862" x="8521700" y="1784350"/>
          <p14:tracePt t="250868" x="8283575" y="1793875"/>
          <p14:tracePt t="250878" x="8113713" y="1809750"/>
          <p14:tracePt t="250897" x="7781925" y="1700213"/>
          <p14:tracePt t="250901" x="7646988" y="1614488"/>
          <p14:tracePt t="250911" x="7561263" y="1563688"/>
          <p14:tracePt t="250916" x="7518400" y="1495425"/>
          <p14:tracePt t="250928" x="7493000" y="1436688"/>
          <p14:tracePt t="250933" x="7493000" y="1376363"/>
          <p14:tracePt t="250941" x="7502525" y="1333500"/>
          <p14:tracePt t="250949" x="7535863" y="1282700"/>
          <p14:tracePt t="250957" x="7561263" y="1249363"/>
          <p14:tracePt t="250965" x="7612063" y="1216025"/>
          <p14:tracePt t="250972" x="7680325" y="1189038"/>
          <p14:tracePt t="250981" x="7766050" y="1173163"/>
          <p14:tracePt t="250988" x="7910513" y="1147763"/>
          <p14:tracePt t="250996" x="8037513" y="1138238"/>
          <p14:tracePt t="251005" x="8199438" y="1147763"/>
          <p14:tracePt t="251012" x="8326438" y="1163638"/>
          <p14:tracePt t="251021" x="8478838" y="1181100"/>
          <p14:tracePt t="251030" x="8605838" y="1206500"/>
          <p14:tracePt t="251037" x="8709025" y="1249363"/>
          <p14:tracePt t="251046" x="8785225" y="1266825"/>
          <p14:tracePt t="251053" x="8843963" y="1300163"/>
          <p14:tracePt t="251063" x="8894763" y="1317625"/>
          <p14:tracePt t="251068" x="8929688" y="1343025"/>
          <p14:tracePt t="251079" x="8947150" y="1360488"/>
          <p14:tracePt t="251084" x="8947150" y="1368425"/>
          <p14:tracePt t="251095" x="8955088" y="1376363"/>
          <p14:tracePt t="251101" x="8955088" y="1385888"/>
          <p14:tracePt t="251111" x="8963025" y="1393825"/>
          <p14:tracePt t="251117" x="8963025" y="1411288"/>
          <p14:tracePt t="251125" x="8972550" y="1419225"/>
          <p14:tracePt t="251141" x="8972550" y="1427163"/>
          <p14:tracePt t="251149" x="8980488" y="1427163"/>
          <p14:tracePt t="251484" x="8988425" y="1427163"/>
          <p14:tracePt t="251501" x="8988425" y="1436688"/>
          <p14:tracePt t="251509" x="8988425" y="1444625"/>
          <p14:tracePt t="251517" x="8988425" y="1462088"/>
          <p14:tracePt t="251525" x="8988425" y="1512888"/>
          <p14:tracePt t="251533" x="8955088" y="1606550"/>
          <p14:tracePt t="251541" x="8886825" y="1751013"/>
          <p14:tracePt t="251548" x="8793163" y="1885950"/>
          <p14:tracePt t="251557" x="8648700" y="2055813"/>
          <p14:tracePt t="251565" x="8470900" y="2252663"/>
          <p14:tracePt t="251573" x="8232775" y="2430463"/>
          <p14:tracePt t="251581" x="7986713" y="2557463"/>
          <p14:tracePt t="251589" x="7799388" y="2633663"/>
          <p14:tracePt t="251597" x="7570788" y="2676525"/>
          <p14:tracePt t="251604" x="7434263" y="2676525"/>
          <p14:tracePt t="251613" x="7272338" y="2651125"/>
          <p14:tracePt t="251620" x="7145338" y="2600325"/>
          <p14:tracePt t="251630" x="7051675" y="2541588"/>
          <p14:tracePt t="251637" x="6975475" y="2481263"/>
          <p14:tracePt t="251646" x="6881813" y="2362200"/>
          <p14:tracePt t="251653" x="6780213" y="2235200"/>
          <p14:tracePt t="251663" x="6678613" y="2055813"/>
          <p14:tracePt t="251669" x="6584950" y="1844675"/>
          <p14:tracePt t="251678" x="6516688" y="1589088"/>
          <p14:tracePt t="251685" x="6473825" y="1343025"/>
          <p14:tracePt t="251694" x="6448425" y="1054100"/>
          <p14:tracePt t="251701" x="6448425" y="798513"/>
          <p14:tracePt t="251711" x="6508750" y="544513"/>
          <p14:tracePt t="251717" x="6618288" y="322263"/>
          <p14:tracePt t="251725" x="6762750" y="136525"/>
          <p14:tracePt t="251733" x="6915150" y="0"/>
          <p14:tracePt t="251806" x="9634538" y="296863"/>
          <p14:tracePt t="251813" x="9872663" y="501650"/>
          <p14:tracePt t="251821" x="10067925" y="739775"/>
          <p14:tracePt t="251830" x="10220325" y="952500"/>
          <p14:tracePt t="251838" x="10364788" y="1206500"/>
          <p14:tracePt t="251847" x="10433050" y="1393825"/>
          <p14:tracePt t="251853" x="10442575" y="1606550"/>
          <p14:tracePt t="251863" x="10425113" y="1784350"/>
          <p14:tracePt t="251870" x="10348913" y="1971675"/>
          <p14:tracePt t="251878" x="10263188" y="2149475"/>
          <p14:tracePt t="251897" x="10126663" y="2344738"/>
          <p14:tracePt t="251901" x="10050463" y="2422525"/>
          <p14:tracePt t="251911" x="9983788" y="2489200"/>
          <p14:tracePt t="251917" x="9923463" y="2532063"/>
          <p14:tracePt t="251925" x="9872663" y="2566988"/>
          <p14:tracePt t="251933" x="9829800" y="2582863"/>
          <p14:tracePt t="251941" x="9796463" y="2600325"/>
          <p14:tracePt t="251949" x="9771063" y="2600325"/>
          <p14:tracePt t="251957" x="9720263" y="2600325"/>
          <p14:tracePt t="251965" x="9677400" y="2600325"/>
          <p14:tracePt t="251973" x="9617075" y="2600325"/>
          <p14:tracePt t="251981" x="9540875" y="2566988"/>
          <p14:tracePt t="251988" x="9482138" y="2524125"/>
          <p14:tracePt t="251997" x="9388475" y="2463800"/>
          <p14:tracePt t="252005" x="9312275" y="2422525"/>
          <p14:tracePt t="252012" x="9244013" y="2371725"/>
          <p14:tracePt t="252020" x="9175750" y="2311400"/>
          <p14:tracePt t="252030" x="9124950" y="2252663"/>
          <p14:tracePt t="252037" x="9091613" y="2184400"/>
          <p14:tracePt t="252046" x="9048750" y="2116138"/>
          <p14:tracePt t="252053" x="9023350" y="2030413"/>
          <p14:tracePt t="252063" x="8997950" y="1954213"/>
          <p14:tracePt t="252069" x="8963025" y="1860550"/>
          <p14:tracePt t="252079" x="8929688" y="1766888"/>
          <p14:tracePt t="252085" x="8912225" y="1665288"/>
          <p14:tracePt t="252094" x="8904288" y="1571625"/>
          <p14:tracePt t="252101" x="8886825" y="1470025"/>
          <p14:tracePt t="252111" x="8878888" y="1376363"/>
          <p14:tracePt t="252117" x="8869363" y="1300163"/>
          <p14:tracePt t="252125" x="8869363" y="1231900"/>
          <p14:tracePt t="252132" x="8861425" y="1181100"/>
          <p14:tracePt t="252141" x="8861425" y="1130300"/>
          <p14:tracePt t="252149" x="8861425" y="1087438"/>
          <p14:tracePt t="252156" x="8869363" y="1044575"/>
          <p14:tracePt t="252164" x="8886825" y="1028700"/>
          <p14:tracePt t="252173" x="8912225" y="1003300"/>
          <p14:tracePt t="252181" x="8947150" y="968375"/>
          <p14:tracePt t="252189" x="9005888" y="942975"/>
          <p14:tracePt t="252197" x="9091613" y="935038"/>
          <p14:tracePt t="252206" x="9201150" y="925513"/>
          <p14:tracePt t="252213" x="9380538" y="960438"/>
          <p14:tracePt t="252221" x="9617075" y="1044575"/>
          <p14:tracePt t="252229" x="9864725" y="1173163"/>
          <p14:tracePt t="252237" x="10034588" y="1317625"/>
          <p14:tracePt t="252247" x="10136188" y="1444625"/>
          <p14:tracePt t="252253" x="10212388" y="1581150"/>
          <p14:tracePt t="252262" x="10255250" y="1716088"/>
          <p14:tracePt t="252269" x="10280650" y="1852613"/>
          <p14:tracePt t="252278" x="10280650" y="1971675"/>
          <p14:tracePt t="252285" x="10212388" y="2116138"/>
          <p14:tracePt t="252294" x="10110788" y="2293938"/>
          <p14:tracePt t="252301" x="9966325" y="2463800"/>
          <p14:tracePt t="252311" x="9796463" y="2608263"/>
          <p14:tracePt t="252317" x="9575800" y="2719388"/>
          <p14:tracePt t="252327" x="9337675" y="2805113"/>
          <p14:tracePt t="252333" x="9074150" y="2846388"/>
          <p14:tracePt t="252341" x="8869363" y="2871788"/>
          <p14:tracePt t="252349" x="8632825" y="2897188"/>
          <p14:tracePt t="252357" x="8351838" y="2897188"/>
          <p14:tracePt t="252365" x="8045450" y="2871788"/>
          <p14:tracePt t="252373" x="7756525" y="2830513"/>
          <p14:tracePt t="252381" x="7477125" y="2744788"/>
          <p14:tracePt t="252389" x="7264400" y="2651125"/>
          <p14:tracePt t="252397" x="7127875" y="2574925"/>
          <p14:tracePt t="252405" x="7051675" y="2506663"/>
          <p14:tracePt t="252412" x="6992938" y="2430463"/>
          <p14:tracePt t="252421" x="6967538" y="2362200"/>
          <p14:tracePt t="252429" x="6958013" y="2311400"/>
          <p14:tracePt t="252437" x="6958013" y="2252663"/>
          <p14:tracePt t="252446" x="6983413" y="2200275"/>
          <p14:tracePt t="252453" x="7026275" y="2149475"/>
          <p14:tracePt t="252462" x="7102475" y="2098675"/>
          <p14:tracePt t="252469" x="7196138" y="2047875"/>
          <p14:tracePt t="252479" x="7289800" y="2014538"/>
          <p14:tracePt t="252485" x="7426325" y="1979613"/>
          <p14:tracePt t="252494" x="7570788" y="1971675"/>
          <p14:tracePt t="252500" x="7672388" y="1971675"/>
          <p14:tracePt t="252512" x="7748588" y="1979613"/>
          <p14:tracePt t="252516" x="7799388" y="1997075"/>
          <p14:tracePt t="252528" x="7807325" y="2005013"/>
          <p14:tracePt t="252536" x="7807325" y="2022475"/>
          <p14:tracePt t="252545" x="7807325" y="2047875"/>
          <p14:tracePt t="252552" x="7824788" y="2082800"/>
          <p14:tracePt t="252562" x="7824788" y="2098675"/>
          <p14:tracePt t="252569" x="7824788" y="2124075"/>
          <p14:tracePt t="252578" x="7816850" y="2149475"/>
          <p14:tracePt t="252584" x="7799388" y="2166938"/>
          <p14:tracePt t="252595" x="7773988" y="2174875"/>
          <p14:tracePt t="252601" x="7773988" y="2184400"/>
          <p14:tracePt t="252611" x="7766050" y="2184400"/>
          <p14:tracePt t="252628" x="7748588" y="2184400"/>
          <p14:tracePt t="252641" x="7740650" y="2184400"/>
          <p14:tracePt t="252673" x="7740650" y="2166938"/>
          <p14:tracePt t="252681" x="7740650" y="2159000"/>
          <p14:tracePt t="252689" x="7740650" y="2133600"/>
          <p14:tracePt t="252697" x="7740650" y="2124075"/>
          <p14:tracePt t="252705" x="7748588" y="2108200"/>
          <p14:tracePt t="252713" x="7766050" y="2090738"/>
          <p14:tracePt t="252721" x="7773988" y="2082800"/>
          <p14:tracePt t="252730" x="7816850" y="2073275"/>
          <p14:tracePt t="252737" x="7832725" y="2073275"/>
          <p14:tracePt t="252746" x="7867650" y="2073275"/>
          <p14:tracePt t="252753" x="7918450" y="2073275"/>
          <p14:tracePt t="252762" x="7969250" y="2090738"/>
          <p14:tracePt t="252769" x="7986713" y="2098675"/>
          <p14:tracePt t="252779" x="7994650" y="2116138"/>
          <p14:tracePt t="252785" x="8020050" y="2159000"/>
          <p14:tracePt t="252794" x="8045450" y="2217738"/>
          <p14:tracePt t="252801" x="8062913" y="2268538"/>
          <p14:tracePt t="252811" x="8070850" y="2278063"/>
          <p14:tracePt t="252817" x="8070850" y="2286000"/>
          <p14:tracePt t="252866" x="8062913" y="2278063"/>
          <p14:tracePt t="252875" x="8054975" y="2268538"/>
          <p14:tracePt t="252882" x="8045450" y="2243138"/>
          <p14:tracePt t="252889" x="8020050" y="2209800"/>
          <p14:tracePt t="252897" x="7994650" y="2159000"/>
          <p14:tracePt t="252905" x="7977188" y="2116138"/>
          <p14:tracePt t="252913" x="7969250" y="2090738"/>
          <p14:tracePt t="252921" x="7961313" y="2055813"/>
          <p14:tracePt t="252928" x="7961313" y="2030413"/>
          <p14:tracePt t="252937" x="7951788" y="2005013"/>
          <p14:tracePt t="252945" x="7951788" y="1989138"/>
          <p14:tracePt t="252963" x="7951788" y="1979613"/>
          <p14:tracePt t="252969" x="7943850" y="1979613"/>
          <p14:tracePt t="253387" x="7943850" y="1971675"/>
          <p14:tracePt t="253419" x="7961313" y="1971675"/>
          <p14:tracePt t="253427" x="7977188" y="1971675"/>
          <p14:tracePt t="253432" x="7986713" y="1971675"/>
          <p14:tracePt t="253441" x="8012113" y="1963738"/>
          <p14:tracePt t="253449" x="8029575" y="1963738"/>
          <p14:tracePt t="253457" x="8054975" y="1963738"/>
          <p14:tracePt t="253465" x="8080375" y="1963738"/>
          <p14:tracePt t="253473" x="8105775" y="1963738"/>
          <p14:tracePt t="253481" x="8121650" y="1963738"/>
          <p14:tracePt t="253489" x="8147050" y="1963738"/>
          <p14:tracePt t="253497" x="8156575" y="1963738"/>
          <p14:tracePt t="253504" x="8181975" y="1963738"/>
          <p14:tracePt t="253513" x="8207375" y="1963738"/>
          <p14:tracePt t="253521" x="8250238" y="1963738"/>
          <p14:tracePt t="253529" x="8283575" y="1979613"/>
          <p14:tracePt t="253536" x="8334375" y="2005013"/>
          <p14:tracePt t="253546" x="8377238" y="2030413"/>
          <p14:tracePt t="253553" x="8428038" y="2073275"/>
          <p14:tracePt t="253562" x="8462963" y="2098675"/>
          <p14:tracePt t="253569" x="8478838" y="2141538"/>
          <p14:tracePt t="253579" x="8504238" y="2184400"/>
          <p14:tracePt t="253585" x="8521700" y="2209800"/>
          <p14:tracePt t="253595" x="8529638" y="2235200"/>
          <p14:tracePt t="253600" x="8529638" y="2260600"/>
          <p14:tracePt t="253609" x="8529638" y="2278063"/>
          <p14:tracePt t="253616" x="8529638" y="2303463"/>
          <p14:tracePt t="253625" x="8521700" y="2336800"/>
          <p14:tracePt t="253632" x="8513763" y="2354263"/>
          <p14:tracePt t="253640" x="8488363" y="2387600"/>
          <p14:tracePt t="253649" x="8445500" y="2422525"/>
          <p14:tracePt t="253657" x="8385175" y="2463800"/>
          <p14:tracePt t="253665" x="8308975" y="2506663"/>
          <p14:tracePt t="253673" x="8240713" y="2532063"/>
          <p14:tracePt t="253681" x="8147050" y="2557463"/>
          <p14:tracePt t="253689" x="8045450" y="2574925"/>
          <p14:tracePt t="253696" x="7951788" y="2592388"/>
          <p14:tracePt t="253705" x="7850188" y="2617788"/>
          <p14:tracePt t="253712" x="7766050" y="2633663"/>
          <p14:tracePt t="253721" x="7688263" y="2643188"/>
          <p14:tracePt t="253728" x="7629525" y="2643188"/>
          <p14:tracePt t="253737" x="7561263" y="2643188"/>
          <p14:tracePt t="253745" x="7518400" y="2643188"/>
          <p14:tracePt t="253753" x="7510463" y="2643188"/>
          <p14:tracePt t="253761" x="7493000" y="2643188"/>
          <p14:tracePt t="253817" x="7485063" y="2643188"/>
          <p14:tracePt t="254210" x="7451725" y="2651125"/>
          <p14:tracePt t="254218" x="7408863" y="2668588"/>
          <p14:tracePt t="254225" x="7323138" y="2701925"/>
          <p14:tracePt t="254232" x="7239000" y="2719388"/>
          <p14:tracePt t="254240" x="7119938" y="2744788"/>
          <p14:tracePt t="254248" x="7000875" y="2752725"/>
          <p14:tracePt t="254256" x="6899275" y="2762250"/>
          <p14:tracePt t="254264" x="6831013" y="2762250"/>
          <p14:tracePt t="254272" x="6780213" y="2762250"/>
          <p14:tracePt t="254281" x="6770688" y="2762250"/>
          <p14:tracePt t="254289" x="6770688" y="2752725"/>
          <p14:tracePt t="254305" x="6770688" y="2736850"/>
          <p14:tracePt t="254313" x="6780213" y="2727325"/>
          <p14:tracePt t="254321" x="6788150" y="2693988"/>
          <p14:tracePt t="254329" x="6805613" y="2676525"/>
          <p14:tracePt t="254337" x="6823075" y="2651125"/>
          <p14:tracePt t="254345" x="6838950" y="2651125"/>
          <p14:tracePt t="254401" x="6831013" y="2668588"/>
          <p14:tracePt t="254410" x="6780213" y="2727325"/>
          <p14:tracePt t="254418" x="6719888" y="2770188"/>
          <p14:tracePt t="254428" x="6661150" y="2820988"/>
          <p14:tracePt t="254433" x="6584950" y="2855913"/>
          <p14:tracePt t="254441" x="6516688" y="2889250"/>
          <p14:tracePt t="254449" x="6456363" y="2906713"/>
          <p14:tracePt t="254458" x="6397625" y="2914650"/>
          <p14:tracePt t="254465" x="6389688" y="2914650"/>
          <p14:tracePt t="254474" x="6380163" y="2914650"/>
          <p14:tracePt t="254515" x="6372225" y="2906713"/>
          <p14:tracePt t="254522" x="6372225" y="2889250"/>
          <p14:tracePt t="254530" x="6372225" y="2871788"/>
          <p14:tracePt t="254538" x="6372225" y="2838450"/>
          <p14:tracePt t="254548" x="6364288" y="2805113"/>
          <p14:tracePt t="254554" x="6346825" y="2762250"/>
          <p14:tracePt t="254564" x="6329363" y="2736850"/>
          <p14:tracePt t="254570" x="6311900" y="2693988"/>
          <p14:tracePt t="254580" x="6270625" y="2633663"/>
          <p14:tracePt t="254586" x="6235700" y="2582863"/>
          <p14:tracePt t="254596" x="6202363" y="2524125"/>
          <p14:tracePt t="254602" x="6176963" y="2455863"/>
          <p14:tracePt t="254614" x="6151563" y="2413000"/>
          <p14:tracePt t="254618" x="6134100" y="2371725"/>
          <p14:tracePt t="254630" x="6108700" y="2319338"/>
          <p14:tracePt t="254634" x="6100763" y="2311400"/>
          <p14:tracePt t="254645" x="6083300" y="2268538"/>
          <p14:tracePt t="254650" x="6083300" y="2260600"/>
          <p14:tracePt t="254659" x="6083300" y="2243138"/>
          <p14:tracePt t="254667" x="6083300" y="2235200"/>
          <p14:tracePt t="254674" x="6091238" y="2209800"/>
          <p14:tracePt t="254681" x="6091238" y="2192338"/>
          <p14:tracePt t="254689" x="6126163" y="2174875"/>
          <p14:tracePt t="254696" x="6142038" y="2159000"/>
          <p14:tracePt t="254704" x="6167438" y="2124075"/>
          <p14:tracePt t="254712" x="6194425" y="2108200"/>
          <p14:tracePt t="254720" x="6202363" y="2090738"/>
          <p14:tracePt t="254728" x="6227763" y="2082800"/>
          <p14:tracePt t="254736" x="6253163" y="2082800"/>
          <p14:tracePt t="254745" x="6286500" y="2073275"/>
          <p14:tracePt t="254753" x="6338888" y="2065338"/>
          <p14:tracePt t="254762" x="6372225" y="2065338"/>
          <p14:tracePt t="254769" x="6380163" y="2065338"/>
          <p14:tracePt t="254779" x="6389688" y="2065338"/>
          <p14:tracePt t="254785" x="6415088" y="2082800"/>
          <p14:tracePt t="254795" x="6423025" y="2098675"/>
          <p14:tracePt t="254801" x="6448425" y="2124075"/>
          <p14:tracePt t="254811" x="6456363" y="2149475"/>
          <p14:tracePt t="254817" x="6491288" y="2174875"/>
          <p14:tracePt t="254828" x="6516688" y="2192338"/>
          <p14:tracePt t="254833" x="6542088" y="2209800"/>
          <p14:tracePt t="254841" x="6567488" y="2217738"/>
          <p14:tracePt t="254849" x="6584950" y="2217738"/>
          <p14:tracePt t="254857" x="6626225" y="2217738"/>
          <p14:tracePt t="254865" x="6694488" y="2217738"/>
          <p14:tracePt t="254873" x="6780213" y="2217738"/>
          <p14:tracePt t="254894" x="6942138" y="2166938"/>
          <p14:tracePt t="254897" x="7026275" y="2124075"/>
          <p14:tracePt t="254905" x="7085013" y="2082800"/>
          <p14:tracePt t="254913" x="7162800" y="2022475"/>
          <p14:tracePt t="254921" x="7213600" y="1979613"/>
          <p14:tracePt t="254929" x="7264400" y="1938338"/>
          <p14:tracePt t="254937" x="7315200" y="1903413"/>
          <p14:tracePt t="254946" x="7383463" y="1860550"/>
          <p14:tracePt t="254953" x="7442200" y="1809750"/>
          <p14:tracePt t="254962" x="7493000" y="1776413"/>
          <p14:tracePt t="254969" x="7535863" y="1751013"/>
          <p14:tracePt t="254978" x="7561263" y="1733550"/>
          <p14:tracePt t="254985" x="7586663" y="1716088"/>
          <p14:tracePt t="254994" x="7612063" y="1716088"/>
          <p14:tracePt t="255001" x="7654925" y="1708150"/>
          <p14:tracePt t="255010" x="7705725" y="1690688"/>
          <p14:tracePt t="255017" x="7748588" y="1682750"/>
          <p14:tracePt t="255028" x="7799388" y="1674813"/>
          <p14:tracePt t="255033" x="7893050" y="1657350"/>
          <p14:tracePt t="255044" x="7994650" y="1649413"/>
          <p14:tracePt t="255049" x="8121650" y="1622425"/>
          <p14:tracePt t="255057" x="8232775" y="1606550"/>
          <p14:tracePt t="255065" x="8326438" y="1589088"/>
          <p14:tracePt t="255073" x="8394700" y="1581150"/>
          <p14:tracePt t="255081" x="8445500" y="1563688"/>
          <p14:tracePt t="255089" x="8470900" y="1538288"/>
          <p14:tracePt t="255097" x="8488363" y="1530350"/>
          <p14:tracePt t="255105" x="8496300" y="1504950"/>
          <p14:tracePt t="255113" x="8496300" y="1477963"/>
          <p14:tracePt t="255121" x="8496300" y="1436688"/>
          <p14:tracePt t="255129" x="8504238" y="1376363"/>
          <p14:tracePt t="255137" x="8504238" y="1317625"/>
          <p14:tracePt t="255145" x="8504238" y="1249363"/>
          <p14:tracePt t="255153" x="8478838" y="1181100"/>
          <p14:tracePt t="255162" x="8453438" y="1104900"/>
          <p14:tracePt t="255169" x="8428038" y="1044575"/>
          <p14:tracePt t="255179" x="8402638" y="1003300"/>
          <p14:tracePt t="255185" x="8377238" y="977900"/>
          <p14:tracePt t="255195" x="8351838" y="935038"/>
          <p14:tracePt t="255201" x="8326438" y="909638"/>
          <p14:tracePt t="255211" x="8308975" y="884238"/>
          <p14:tracePt t="255217" x="8291513" y="884238"/>
          <p14:tracePt t="255228" x="8291513" y="874713"/>
          <p14:tracePt t="255233" x="8283575" y="874713"/>
          <p14:tracePt t="255265" x="8275638" y="874713"/>
          <p14:tracePt t="255273" x="8266113" y="874713"/>
          <p14:tracePt t="255289" x="8258175" y="874713"/>
          <p14:tracePt t="255297" x="8250238" y="874713"/>
          <p14:tracePt t="255305" x="8224838" y="884238"/>
          <p14:tracePt t="255313" x="8189913" y="900113"/>
          <p14:tracePt t="255321" x="8164513" y="900113"/>
          <p14:tracePt t="255329" x="8131175" y="917575"/>
          <p14:tracePt t="255337" x="8113713" y="935038"/>
          <p14:tracePt t="255346" x="8080375" y="952500"/>
          <p14:tracePt t="255353" x="8037513" y="968375"/>
          <p14:tracePt t="255362" x="8012113" y="977900"/>
          <p14:tracePt t="255369" x="7986713" y="993775"/>
          <p14:tracePt t="255379" x="7951788" y="1028700"/>
          <p14:tracePt t="255385" x="7910513" y="1062038"/>
          <p14:tracePt t="255395" x="7859713" y="1104900"/>
          <p14:tracePt t="255401" x="7807325" y="1155700"/>
          <p14:tracePt t="255413" x="7740650" y="1231900"/>
          <p14:tracePt t="255417" x="7662863" y="1325563"/>
          <p14:tracePt t="255428" x="7586663" y="1427163"/>
          <p14:tracePt t="255433" x="7510463" y="1546225"/>
          <p14:tracePt t="255444" x="7434263" y="1657350"/>
          <p14:tracePt t="255449" x="7373938" y="1793875"/>
          <p14:tracePt t="255458" x="7307263" y="1938338"/>
          <p14:tracePt t="255465" x="7256463" y="2082800"/>
          <p14:tracePt t="255473" x="7196138" y="2252663"/>
          <p14:tracePt t="255481" x="7153275" y="2413000"/>
          <p14:tracePt t="255489" x="7112000" y="2574925"/>
          <p14:tracePt t="255497" x="7043738" y="2701925"/>
          <p14:tracePt t="255505" x="6967538" y="2838450"/>
          <p14:tracePt t="255513" x="6907213" y="2922588"/>
          <p14:tracePt t="255521" x="6848475" y="3008313"/>
          <p14:tracePt t="255531" x="6797675" y="3076575"/>
          <p14:tracePt t="255537" x="6729413" y="3144838"/>
          <p14:tracePt t="255546" x="6678613" y="3186113"/>
          <p14:tracePt t="255553" x="6635750" y="3228975"/>
          <p14:tracePt t="255562" x="6592888" y="3263900"/>
          <p14:tracePt t="255569" x="6567488" y="3289300"/>
          <p14:tracePt t="255579" x="6542088" y="3297238"/>
          <p14:tracePt t="255585" x="6524625" y="3305175"/>
          <p14:tracePt t="255595" x="6491288" y="3305175"/>
          <p14:tracePt t="255601" x="6473825" y="3314700"/>
          <p14:tracePt t="255611" x="6448425" y="3322638"/>
          <p14:tracePt t="255621" x="6430963" y="3322638"/>
          <p14:tracePt t="255630" x="6405563" y="3322638"/>
          <p14:tracePt t="255637" x="6389688" y="3330575"/>
          <p14:tracePt t="255646" x="6354763" y="3330575"/>
          <p14:tracePt t="255653" x="6311900" y="3340100"/>
          <p14:tracePt t="255663" x="6270625" y="3348038"/>
          <p14:tracePt t="255669" x="6210300" y="3348038"/>
          <p14:tracePt t="255679" x="6151563" y="3348038"/>
          <p14:tracePt t="255685" x="6083300" y="3348038"/>
          <p14:tracePt t="255695" x="6032500" y="3348038"/>
          <p14:tracePt t="255701" x="5989638" y="3348038"/>
          <p14:tracePt t="255710" x="5956300" y="3330575"/>
          <p14:tracePt t="255717" x="5921375" y="3322638"/>
          <p14:tracePt t="255727" x="5921375" y="3314700"/>
          <p14:tracePt t="255814" x="5921375" y="3305175"/>
          <p14:tracePt t="255837" x="5930900" y="3297238"/>
          <p14:tracePt t="255845" x="5946775" y="3289300"/>
          <p14:tracePt t="255853" x="5972175" y="3289300"/>
          <p14:tracePt t="255861" x="5997575" y="3271838"/>
          <p14:tracePt t="255869" x="6024563" y="3263900"/>
          <p14:tracePt t="255878" x="6040438" y="3254375"/>
          <p14:tracePt t="255895" x="6108700" y="3221038"/>
          <p14:tracePt t="255901" x="6159500" y="3211513"/>
          <p14:tracePt t="255910" x="6184900" y="3203575"/>
          <p14:tracePt t="255917" x="6194425" y="3195638"/>
          <p14:tracePt t="255942" x="6202363" y="3195638"/>
          <p14:tracePt t="256071" x="6210300" y="3195638"/>
          <p14:tracePt t="256086" x="6219825" y="3195638"/>
          <p14:tracePt t="256097" x="6227763" y="3186113"/>
          <p14:tracePt t="256102" x="6245225" y="3186113"/>
          <p14:tracePt t="256114" x="6270625" y="3170238"/>
          <p14:tracePt t="256118" x="6311900" y="3144838"/>
          <p14:tracePt t="256128" x="6372225" y="3109913"/>
          <p14:tracePt t="256133" x="6430963" y="3067050"/>
          <p14:tracePt t="256143" x="6508750" y="3008313"/>
          <p14:tracePt t="256149" x="6584950" y="2949575"/>
          <p14:tracePt t="256157" x="6643688" y="2881313"/>
          <p14:tracePt t="256165" x="6704013" y="2820988"/>
          <p14:tracePt t="256173" x="6754813" y="2744788"/>
          <p14:tracePt t="256181" x="6805613" y="2676525"/>
          <p14:tracePt t="256189" x="6838950" y="2608263"/>
          <p14:tracePt t="256197" x="6873875" y="2557463"/>
          <p14:tracePt t="256205" x="6899275" y="2524125"/>
          <p14:tracePt t="256215" x="6907213" y="2489200"/>
          <p14:tracePt t="256221" x="6915150" y="2473325"/>
          <p14:tracePt t="256228" x="6924675" y="2473325"/>
          <p14:tracePt t="256237" x="6924675" y="2455863"/>
          <p14:tracePt t="256245" x="6924675" y="2438400"/>
          <p14:tracePt t="256253" x="6924675" y="2413000"/>
          <p14:tracePt t="256261" x="6932613" y="2397125"/>
          <p14:tracePt t="256269" x="6942138" y="2371725"/>
          <p14:tracePt t="256278" x="6958013" y="2354263"/>
          <p14:tracePt t="256285" x="6975475" y="2328863"/>
          <p14:tracePt t="256294" x="6983413" y="2311400"/>
          <p14:tracePt t="256300" x="7000875" y="2293938"/>
          <p14:tracePt t="256311" x="7008813" y="2286000"/>
          <p14:tracePt t="256317" x="7018338" y="2278063"/>
          <p14:tracePt t="256327" x="7034213" y="2278063"/>
          <p14:tracePt t="256333" x="7043738" y="2278063"/>
          <p14:tracePt t="256344" x="7059613" y="2268538"/>
          <p14:tracePt t="256349" x="7077075" y="2268538"/>
          <p14:tracePt t="256356" x="7112000" y="2268538"/>
          <p14:tracePt t="256365" x="7178675" y="2268538"/>
          <p14:tracePt t="256373" x="7256463" y="2278063"/>
          <p14:tracePt t="256381" x="7366000" y="2293938"/>
          <p14:tracePt t="256389" x="7510463" y="2319338"/>
          <p14:tracePt t="256397" x="7680325" y="2328863"/>
          <p14:tracePt t="256405" x="7850188" y="2336800"/>
          <p14:tracePt t="256413" x="8037513" y="2354263"/>
          <p14:tracePt t="256421" x="8181975" y="2354263"/>
          <p14:tracePt t="256430" x="8291513" y="2354263"/>
          <p14:tracePt t="256437" x="8385175" y="2354263"/>
          <p14:tracePt t="256446" x="8462963" y="2328863"/>
          <p14:tracePt t="256453" x="8539163" y="2286000"/>
          <p14:tracePt t="256462" x="8589963" y="2243138"/>
          <p14:tracePt t="256469" x="8640763" y="2192338"/>
          <p14:tracePt t="256479" x="8691563" y="2116138"/>
          <p14:tracePt t="256485" x="8734425" y="2047875"/>
          <p14:tracePt t="256495" x="8767763" y="1963738"/>
          <p14:tracePt t="256501" x="8810625" y="1870075"/>
          <p14:tracePt t="256510" x="8828088" y="1784350"/>
          <p14:tracePt t="256517" x="8843963" y="1682750"/>
          <p14:tracePt t="256527" x="8853488" y="1597025"/>
          <p14:tracePt t="256533" x="8853488" y="1512888"/>
          <p14:tracePt t="256544" x="8843963" y="1436688"/>
          <p14:tracePt t="256549" x="8828088" y="1360488"/>
          <p14:tracePt t="256557" x="8810625" y="1317625"/>
          <p14:tracePt t="256565" x="8777288" y="1266825"/>
          <p14:tracePt t="256573" x="8716963" y="1216025"/>
          <p14:tracePt t="256581" x="8640763" y="1189038"/>
          <p14:tracePt t="256589" x="8564563" y="1181100"/>
          <p14:tracePt t="256597" x="8478838" y="1173163"/>
          <p14:tracePt t="256605" x="8394700" y="1173163"/>
          <p14:tracePt t="256613" x="8301038" y="1216025"/>
          <p14:tracePt t="256621" x="8199438" y="1266825"/>
          <p14:tracePt t="256629" x="8139113" y="1325563"/>
          <p14:tracePt t="256637" x="8020050" y="1419225"/>
          <p14:tracePt t="256645" x="7850188" y="1563688"/>
          <p14:tracePt t="256653" x="7672388" y="1758950"/>
          <p14:tracePt t="256663" x="7485063" y="1979613"/>
          <p14:tracePt t="256668" x="7289800" y="2217738"/>
          <p14:tracePt t="256678" x="7094538" y="2455863"/>
          <p14:tracePt t="256685" x="6915150" y="2651125"/>
          <p14:tracePt t="256695" x="6745288" y="2846388"/>
          <p14:tracePt t="256701" x="6600825" y="3016250"/>
          <p14:tracePt t="256710" x="6491288" y="3160713"/>
          <p14:tracePt t="256717" x="6415088" y="3254375"/>
          <p14:tracePt t="256727" x="6354763" y="3340100"/>
          <p14:tracePt t="256733" x="6303963" y="3408363"/>
          <p14:tracePt t="256741" x="6253163" y="3459163"/>
          <p14:tracePt t="256749" x="6194425" y="3509963"/>
          <p14:tracePt t="256757" x="6134100" y="3568700"/>
          <p14:tracePt t="256765" x="6075363" y="3629025"/>
          <p14:tracePt t="256773" x="5997575" y="3705225"/>
          <p14:tracePt t="256781" x="5921375" y="3781425"/>
          <p14:tracePt t="256789" x="5837238" y="3867150"/>
          <p14:tracePt t="256797" x="5735638" y="3951288"/>
          <p14:tracePt t="256806" x="5649913" y="4027488"/>
          <p14:tracePt t="256813" x="5565775" y="4087813"/>
          <p14:tracePt t="256821" x="5480050" y="4146550"/>
          <p14:tracePt t="256828" x="5411788" y="4181475"/>
          <p14:tracePt t="256836" x="5343525" y="4214813"/>
          <p14:tracePt t="256845" x="5302250" y="4232275"/>
          <p14:tracePt t="256852" x="5249863" y="4257675"/>
          <p14:tracePt t="256861" x="5233988" y="4265613"/>
          <p14:tracePt t="256868" x="5208588" y="4265613"/>
          <p14:tracePt t="256949" x="5191125" y="4265613"/>
          <p14:tracePt t="256964" x="5183188" y="4265613"/>
          <p14:tracePt t="256972" x="5173663" y="4265613"/>
          <p14:tracePt t="256980" x="5165725" y="4265613"/>
          <p14:tracePt t="256997" x="5165725" y="4249738"/>
          <p14:tracePt t="257111" x="5165725" y="4240213"/>
          <p14:tracePt t="257431" x="5157788" y="4240213"/>
          <p14:tracePt t="257438" x="5148263" y="4240213"/>
          <p14:tracePt t="257447" x="5114925" y="4249738"/>
          <p14:tracePt t="257454" x="5064125" y="4257675"/>
          <p14:tracePt t="257464" x="5054600" y="4257675"/>
          <p14:tracePt t="257470" x="5046663" y="4257675"/>
          <p14:tracePt t="257481" x="5038725" y="4257675"/>
          <p14:tracePt t="257486" x="5029200" y="4257675"/>
          <p14:tracePt t="257496" x="5003800" y="4257675"/>
          <p14:tracePt t="257501" x="4987925" y="4257675"/>
          <p14:tracePt t="257512" x="4953000" y="4240213"/>
          <p14:tracePt t="257518" x="4910138" y="4232275"/>
          <p14:tracePt t="257529" x="4876800" y="4206875"/>
          <p14:tracePt t="257533" x="4833938" y="4189413"/>
          <p14:tracePt t="257545" x="4800600" y="4164013"/>
          <p14:tracePt t="257550" x="4791075" y="4156075"/>
          <p14:tracePt t="257561" x="4791075" y="4130675"/>
          <p14:tracePt t="257566" x="4791075" y="4105275"/>
          <p14:tracePt t="257574" x="4791075" y="4079875"/>
          <p14:tracePt t="257582" x="4791075" y="4052888"/>
          <p14:tracePt t="257590" x="4800600" y="4027488"/>
          <p14:tracePt t="257598" x="4808538" y="4002088"/>
          <p14:tracePt t="257606" x="4826000" y="3986213"/>
          <p14:tracePt t="257614" x="4826000" y="3960813"/>
          <p14:tracePt t="257622" x="4833938" y="3951288"/>
          <p14:tracePt t="257630" x="4851400" y="3917950"/>
          <p14:tracePt t="257638" x="4859338" y="3908425"/>
          <p14:tracePt t="257647" x="4868863" y="3900488"/>
          <p14:tracePt t="257654" x="4876800" y="3900488"/>
          <p14:tracePt t="257669" x="4910138" y="3875088"/>
          <p14:tracePt t="257679" x="4927600" y="3875088"/>
          <p14:tracePt t="257686" x="4970463" y="3857625"/>
          <p14:tracePt t="257696" x="5029200" y="3849688"/>
          <p14:tracePt t="257701" x="5089525" y="3841750"/>
          <p14:tracePt t="257711" x="5148263" y="3832225"/>
          <p14:tracePt t="257717" x="5208588" y="3824288"/>
          <p14:tracePt t="257729" x="5241925" y="3824288"/>
          <p14:tracePt t="257734" x="5276850" y="3824288"/>
          <p14:tracePt t="257745" x="5302250" y="3824288"/>
          <p14:tracePt t="257750" x="5310188" y="3824288"/>
          <p14:tracePt t="257758" x="5353050" y="3841750"/>
          <p14:tracePt t="257774" x="5368925" y="3849688"/>
          <p14:tracePt t="257781" x="5386388" y="3857625"/>
          <p14:tracePt t="257790" x="5411788" y="3883025"/>
          <p14:tracePt t="257805" x="5421313" y="3883025"/>
          <p14:tracePt t="257814" x="5446713" y="3900488"/>
          <p14:tracePt t="257822" x="5472113" y="3900488"/>
          <p14:tracePt t="257830" x="5480050" y="3908425"/>
          <p14:tracePt t="257838" x="5497513" y="3917950"/>
          <p14:tracePt t="257846" x="5522913" y="3925888"/>
          <p14:tracePt t="257854" x="5538788" y="3925888"/>
          <p14:tracePt t="257863" x="5556250" y="3925888"/>
          <p14:tracePt t="257869" x="5581650" y="3925888"/>
          <p14:tracePt t="257887" x="5591175" y="3925888"/>
          <p14:tracePt t="257895" x="5599113" y="3925888"/>
          <p14:tracePt t="257902" x="5616575" y="3925888"/>
          <p14:tracePt t="257911" x="5624513" y="3925888"/>
          <p14:tracePt t="257917" x="5649913" y="3925888"/>
          <p14:tracePt t="257926" x="5657850" y="3925888"/>
          <p14:tracePt t="257932" x="5675313" y="3925888"/>
          <p14:tracePt t="257942" x="5683250" y="3925888"/>
          <p14:tracePt t="257948" x="5700713" y="3917950"/>
          <p14:tracePt t="258054" x="5708650" y="3908425"/>
          <p14:tracePt t="258063" x="5718175" y="3908425"/>
          <p14:tracePt t="258070" x="5718175" y="3900488"/>
          <p14:tracePt t="258086" x="5726113" y="3892550"/>
          <p14:tracePt t="258287" x="5700713" y="3892550"/>
          <p14:tracePt t="258295" x="5657850" y="3900488"/>
          <p14:tracePt t="258302" x="5599113" y="3908425"/>
          <p14:tracePt t="258312" x="5522913" y="3917950"/>
          <p14:tracePt t="258317" x="5472113" y="3917950"/>
          <p14:tracePt t="258326" x="5446713" y="3917950"/>
          <p14:tracePt t="258343" x="5437188" y="3917950"/>
          <p14:tracePt t="258430" x="5454650" y="3917950"/>
          <p14:tracePt t="258486" x="5454650" y="3908425"/>
          <p14:tracePt t="258495" x="5454650" y="3900488"/>
          <p14:tracePt t="258503" x="5462588" y="3883025"/>
          <p14:tracePt t="258518" x="5462588" y="3867150"/>
          <p14:tracePt t="258531" x="5472113" y="3849688"/>
          <p14:tracePt t="258534" x="5472113" y="3841750"/>
          <p14:tracePt t="258547" x="5480050" y="3816350"/>
          <p14:tracePt t="258551" x="5487988" y="3790950"/>
          <p14:tracePt t="258561" x="5505450" y="3763963"/>
          <p14:tracePt t="258565" x="5513388" y="3748088"/>
          <p14:tracePt t="258574" x="5522913" y="3748088"/>
          <p14:tracePt t="258581" x="5530850" y="3738563"/>
          <p14:tracePt t="258589" x="5538788" y="3738563"/>
          <p14:tracePt t="258597" x="5538788" y="3730625"/>
          <p14:tracePt t="258622" x="5538788" y="3722688"/>
          <p14:tracePt t="258629" x="5530850" y="3713163"/>
          <p14:tracePt t="258637" x="5522913" y="3705225"/>
          <p14:tracePt t="258662" x="5505450" y="3671888"/>
          <p14:tracePt t="258670" x="5497513" y="3671888"/>
          <p14:tracePt t="258698" x="5497513" y="3662363"/>
          <p14:tracePt t="258729" x="5505450" y="3662363"/>
          <p14:tracePt t="258745" x="5538788" y="3662363"/>
          <p14:tracePt t="258753" x="5556250" y="3662363"/>
          <p14:tracePt t="258761" x="5591175" y="3654425"/>
          <p14:tracePt t="258769" x="5632450" y="3646488"/>
          <p14:tracePt t="258778" x="5641975" y="3629025"/>
          <p14:tracePt t="258785" x="5667375" y="3619500"/>
          <p14:tracePt t="258795" x="5692775" y="3619500"/>
          <p14:tracePt t="258801" x="5718175" y="3619500"/>
          <p14:tracePt t="258842" x="5726113" y="3611563"/>
          <p14:tracePt t="258883" x="5735638" y="3611563"/>
          <p14:tracePt t="258893" x="5743575" y="3611563"/>
          <p14:tracePt t="258899" x="5751513" y="3611563"/>
          <p14:tracePt t="258906" x="5768975" y="3611563"/>
          <p14:tracePt t="258921" x="5794375" y="3594100"/>
          <p14:tracePt t="258930" x="5802313" y="3578225"/>
          <p14:tracePt t="258938" x="5802313" y="3552825"/>
          <p14:tracePt t="258947" x="5811838" y="3517900"/>
          <p14:tracePt t="258953" x="5827713" y="3492500"/>
          <p14:tracePt t="258963" x="5845175" y="3449638"/>
          <p14:tracePt t="258970" x="5853113" y="3424238"/>
          <p14:tracePt t="258981" x="5870575" y="3408363"/>
          <p14:tracePt t="258985" x="5880100" y="3382963"/>
          <p14:tracePt t="258995" x="5888038" y="3382963"/>
          <p14:tracePt t="259001" x="5895975" y="3373438"/>
          <p14:tracePt t="259010" x="5895975" y="3365500"/>
          <p14:tracePt t="259032" x="5895975" y="3355975"/>
          <p14:tracePt t="259048" x="5895975" y="3348038"/>
          <p14:tracePt t="259113" x="5905500" y="3348038"/>
          <p14:tracePt t="259129" x="5913438" y="3348038"/>
          <p14:tracePt t="259138" x="5946775" y="3348038"/>
          <p14:tracePt t="259146" x="5964238" y="3348038"/>
          <p14:tracePt t="259154" x="5989638" y="3348038"/>
          <p14:tracePt t="259163" x="6024563" y="3348038"/>
          <p14:tracePt t="259170" x="6083300" y="3355975"/>
          <p14:tracePt t="259180" x="6167438" y="3365500"/>
          <p14:tracePt t="259186" x="6253163" y="3365500"/>
          <p14:tracePt t="259196" x="6338888" y="3365500"/>
          <p14:tracePt t="259205" x="6456363" y="3365500"/>
          <p14:tracePt t="259215" x="6584950" y="3355975"/>
          <p14:tracePt t="259217" x="6719888" y="3322638"/>
          <p14:tracePt t="259227" x="6831013" y="3289300"/>
          <p14:tracePt t="259233" x="6924675" y="3254375"/>
          <p14:tracePt t="259243" x="7008813" y="3195638"/>
          <p14:tracePt t="259249" x="7077075" y="3135313"/>
          <p14:tracePt t="259259" x="7145338" y="3084513"/>
          <p14:tracePt t="259265" x="7196138" y="3008313"/>
          <p14:tracePt t="259272" x="7256463" y="2932113"/>
          <p14:tracePt t="259281" x="7307263" y="2830513"/>
          <p14:tracePt t="259289" x="7358063" y="2736850"/>
          <p14:tracePt t="259297" x="7391400" y="2643188"/>
          <p14:tracePt t="259304" x="7426325" y="2549525"/>
          <p14:tracePt t="259313" x="7434263" y="2473325"/>
          <p14:tracePt t="259321" x="7442200" y="2405063"/>
          <p14:tracePt t="259329" x="7426325" y="2344738"/>
          <p14:tracePt t="259337" x="7383463" y="2286000"/>
          <p14:tracePt t="259345" x="7323138" y="2243138"/>
          <p14:tracePt t="259353" x="7256463" y="2217738"/>
          <p14:tracePt t="259361" x="7178675" y="2200275"/>
          <p14:tracePt t="259369" x="7085013" y="2192338"/>
          <p14:tracePt t="259378" x="7000875" y="2192338"/>
          <p14:tracePt t="259384" x="6907213" y="2209800"/>
          <p14:tracePt t="259394" x="6788150" y="2268538"/>
          <p14:tracePt t="259400" x="6635750" y="2344738"/>
          <p14:tracePt t="259411" x="6456363" y="2463800"/>
          <p14:tracePt t="259416" x="6261100" y="2608263"/>
          <p14:tracePt t="259427" x="6091238" y="2752725"/>
          <p14:tracePt t="259433" x="5921375" y="2914650"/>
          <p14:tracePt t="259443" x="5751513" y="3109913"/>
          <p14:tracePt t="259449" x="5599113" y="3322638"/>
          <p14:tracePt t="259458" x="5454650" y="3552825"/>
          <p14:tracePt t="259465" x="5343525" y="3748088"/>
          <p14:tracePt t="259473" x="5267325" y="3986213"/>
          <p14:tracePt t="259481" x="5216525" y="4171950"/>
          <p14:tracePt t="259489" x="5183188" y="4325938"/>
          <p14:tracePt t="259497" x="5157788" y="4460875"/>
          <p14:tracePt t="259505" x="5132388" y="4572000"/>
          <p14:tracePt t="259513" x="5122863" y="4673600"/>
          <p14:tracePt t="259521" x="5114925" y="4767263"/>
          <p14:tracePt t="259529" x="5106988" y="4835525"/>
          <p14:tracePt t="259537" x="5106988" y="4894263"/>
          <p14:tracePt t="259545" x="5106988" y="4929188"/>
          <p14:tracePt t="259553" x="5106988" y="4937125"/>
          <p14:tracePt t="259577" x="5097463" y="4954588"/>
          <p14:tracePt t="259594" x="5089525" y="4962525"/>
          <p14:tracePt t="259601" x="5080000" y="4962525"/>
          <p14:tracePt t="259627" x="5072063" y="4972050"/>
          <p14:tracePt t="259643" x="5064125" y="4979988"/>
          <p14:tracePt t="259650" x="5054600" y="4987925"/>
          <p14:tracePt t="259661" x="5029200" y="5022850"/>
          <p14:tracePt t="259665" x="4995863" y="5056188"/>
          <p14:tracePt t="259674" x="4970463" y="5091113"/>
          <p14:tracePt t="259681" x="4927600" y="5141913"/>
          <p14:tracePt t="259690" x="4876800" y="5192713"/>
          <p14:tracePt t="259697" x="4818063" y="5260975"/>
          <p14:tracePt t="259705" x="4775200" y="5327650"/>
          <p14:tracePt t="259713" x="4732338" y="5380038"/>
          <p14:tracePt t="259721" x="4706938" y="5421313"/>
          <p14:tracePt t="259730" x="4699000" y="5430838"/>
          <p14:tracePt t="259737" x="4699000" y="5438775"/>
          <p14:tracePt t="259770" x="4706938" y="5438775"/>
          <p14:tracePt t="259778" x="4740275" y="5438775"/>
          <p14:tracePt t="259786" x="4757738" y="5438775"/>
          <p14:tracePt t="259795" x="4791075" y="5430838"/>
          <p14:tracePt t="259801" x="4843463" y="5387975"/>
          <p14:tracePt t="259811" x="4884738" y="5327650"/>
          <p14:tracePt t="259818" x="4945063" y="5243513"/>
          <p14:tracePt t="259828" x="4995863" y="5167313"/>
          <p14:tracePt t="259834" x="5173663" y="5073650"/>
          <p14:tracePt t="259844" x="5302250" y="4946650"/>
          <p14:tracePt t="259850" x="5429250" y="4827588"/>
          <p14:tracePt t="259861" x="5548313" y="4741863"/>
          <p14:tracePt t="259866" x="5632450" y="4657725"/>
          <p14:tracePt t="259874" x="5692775" y="4589463"/>
          <p14:tracePt t="259882" x="5735638" y="4521200"/>
          <p14:tracePt t="259898" x="5768975" y="4445000"/>
          <p14:tracePt t="259905" x="5768975" y="4435475"/>
          <p14:tracePt t="259929" x="5794375" y="4460875"/>
          <p14:tracePt t="259937" x="5794375" y="4470400"/>
          <p14:tracePt t="259954" x="5794375" y="4478338"/>
          <p14:tracePt t="259962" x="5811838" y="4495800"/>
          <p14:tracePt t="259970" x="5819775" y="4529138"/>
          <p14:tracePt t="259979" x="5845175" y="4614863"/>
          <p14:tracePt t="259985" x="5870575" y="4716463"/>
          <p14:tracePt t="259995" x="5895975" y="4843463"/>
          <p14:tracePt t="260001" x="5930900" y="4962525"/>
          <p14:tracePt t="260012" x="5956300" y="5106988"/>
          <p14:tracePt t="260018" x="6007100" y="5268913"/>
          <p14:tracePt t="260027" x="6057900" y="5395913"/>
          <p14:tracePt t="260034" x="6100763" y="5481638"/>
          <p14:tracePt t="260045" x="6159500" y="5565775"/>
          <p14:tracePt t="260049" x="6210300" y="5634038"/>
          <p14:tracePt t="260061" x="6261100" y="5684838"/>
          <p14:tracePt t="260065" x="6296025" y="5719763"/>
          <p14:tracePt t="260074" x="6329363" y="5745163"/>
          <p14:tracePt t="260081" x="6354763" y="5761038"/>
          <p14:tracePt t="260089" x="6372225" y="5761038"/>
          <p14:tracePt t="260104" x="6380163" y="5770563"/>
          <p14:tracePt t="260112" x="6389688" y="5770563"/>
          <p14:tracePt t="260120" x="6397625" y="5778500"/>
          <p14:tracePt t="260128" x="6405563" y="5778500"/>
          <p14:tracePt t="260136" x="6430963" y="5778500"/>
          <p14:tracePt t="260144" x="6440488" y="5795963"/>
          <p14:tracePt t="260169" x="6448425" y="5803900"/>
          <p14:tracePt t="260177" x="6456363" y="5803900"/>
          <p14:tracePt t="260299" x="6465888" y="5803900"/>
          <p14:tracePt t="260306" x="6473825" y="5803900"/>
          <p14:tracePt t="260314" x="6499225" y="5803900"/>
          <p14:tracePt t="260322" x="6542088" y="5803900"/>
          <p14:tracePt t="260331" x="6618288" y="5803900"/>
          <p14:tracePt t="260339" x="6729413" y="5803900"/>
          <p14:tracePt t="260347" x="6831013" y="5803900"/>
          <p14:tracePt t="260354" x="6932613" y="5795963"/>
          <p14:tracePt t="260363" x="7026275" y="5770563"/>
          <p14:tracePt t="260370" x="7145338" y="5745163"/>
          <p14:tracePt t="260379" x="7289800" y="5710238"/>
          <p14:tracePt t="260385" x="7510463" y="5676900"/>
          <p14:tracePt t="260395" x="7799388" y="5634038"/>
          <p14:tracePt t="260401" x="8139113" y="5565775"/>
          <p14:tracePt t="260411" x="8521700" y="5489575"/>
          <p14:tracePt t="260417" x="8980488" y="5387975"/>
          <p14:tracePt t="260427" x="9431338" y="5286375"/>
          <p14:tracePt t="260433" x="9872663" y="5149850"/>
          <p14:tracePt t="260444" x="10374313" y="5030788"/>
          <p14:tracePt t="260450" x="10883900" y="4835525"/>
          <p14:tracePt t="260461" x="11350625" y="4648200"/>
          <p14:tracePt t="260465" x="11801475" y="4460875"/>
          <p14:tracePt t="260474" x="12174538" y="4291013"/>
        </p14:tracePtLst>
      </p14:laserTrace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39</a:t>
            </a:fld>
            <a:endParaRPr lang="en-US" dirty="0"/>
          </a:p>
        </p:txBody>
      </p:sp>
      <p:graphicFrame>
        <p:nvGraphicFramePr>
          <p:cNvPr id="7" name="Content Placeholder 4">
            <a:extLst>
              <a:ext uri="{FF2B5EF4-FFF2-40B4-BE49-F238E27FC236}">
                <a16:creationId xmlns:a16="http://schemas.microsoft.com/office/drawing/2014/main" id="{753CFC96-3DF4-4317-93F3-05515248E3CA}"/>
              </a:ext>
            </a:extLst>
          </p:cNvPr>
          <p:cNvGraphicFramePr>
            <a:graphicFrameLocks/>
          </p:cNvGraphicFramePr>
          <p:nvPr/>
        </p:nvGraphicFramePr>
        <p:xfrm>
          <a:off x="10116312" y="511746"/>
          <a:ext cx="1761744" cy="5634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6C7D4D30-5654-4546-A4DE-F7A2BE5B4C0D}"/>
              </a:ext>
            </a:extLst>
          </p:cNvPr>
          <p:cNvPicPr/>
          <p:nvPr/>
        </p:nvPicPr>
        <p:blipFill rotWithShape="1">
          <a:blip r:embed="rId7">
            <a:extLst>
              <a:ext uri="{28A0092B-C50C-407E-A947-70E740481C1C}">
                <a14:useLocalDpi xmlns:a14="http://schemas.microsoft.com/office/drawing/2010/main" val="0"/>
              </a:ext>
            </a:extLst>
          </a:blip>
          <a:srcRect t="851" b="311"/>
          <a:stretch/>
        </p:blipFill>
        <p:spPr bwMode="auto">
          <a:xfrm>
            <a:off x="805552" y="0"/>
            <a:ext cx="8484752" cy="6858001"/>
          </a:xfrm>
          <a:prstGeom prst="rect">
            <a:avLst/>
          </a:prstGeom>
          <a:noFill/>
          <a:ln>
            <a:noFill/>
          </a:ln>
        </p:spPr>
      </p:pic>
    </p:spTree>
    <p:extLst>
      <p:ext uri="{BB962C8B-B14F-4D97-AF65-F5344CB8AC3E}">
        <p14:creationId xmlns:p14="http://schemas.microsoft.com/office/powerpoint/2010/main" val="586678435"/>
      </p:ext>
    </p:extLst>
  </p:cSld>
  <p:clrMapOvr>
    <a:masterClrMapping/>
  </p:clrMapOvr>
  <mc:AlternateContent xmlns:mc="http://schemas.openxmlformats.org/markup-compatibility/2006" xmlns:p14="http://schemas.microsoft.com/office/powerpoint/2010/main">
    <mc:Choice Requires="p14">
      <p:transition spd="slow" p14:dur="2000" advTm="84092"/>
    </mc:Choice>
    <mc:Fallback xmlns="">
      <p:transition spd="slow" advTm="84092"/>
    </mc:Fallback>
  </mc:AlternateContent>
  <p:extLst>
    <p:ext uri="{3A86A75C-4F4B-4683-9AE1-C65F6400EC91}">
      <p14:laserTraceLst xmlns:p14="http://schemas.microsoft.com/office/powerpoint/2010/main">
        <p14:tracePtLst>
          <p14:tracePt t="2288" x="11844338" y="3263900"/>
          <p14:tracePt t="2295" x="11426825" y="3211513"/>
          <p14:tracePt t="2304" x="10866438" y="3160713"/>
          <p14:tracePt t="2311" x="10298113" y="3076575"/>
          <p14:tracePt t="2322" x="9761538" y="3000375"/>
          <p14:tracePt t="2327" x="9244013" y="2932113"/>
          <p14:tracePt t="2336" x="8632825" y="2846388"/>
          <p14:tracePt t="2344" x="7961313" y="2736850"/>
          <p14:tracePt t="2351" x="7281863" y="2643188"/>
          <p14:tracePt t="2359" x="6626225" y="2532063"/>
          <p14:tracePt t="2367" x="5989638" y="2387600"/>
          <p14:tracePt t="2375" x="5411788" y="2243138"/>
          <p14:tracePt t="2383" x="4970463" y="2073275"/>
          <p14:tracePt t="2391" x="4664075" y="1954213"/>
          <p14:tracePt t="2399" x="4537075" y="1885950"/>
          <p14:tracePt t="2407" x="4468813" y="1844675"/>
          <p14:tracePt t="2415" x="4451350" y="1801813"/>
          <p14:tracePt t="2423" x="4451350" y="1766888"/>
          <p14:tracePt t="2431" x="4494213" y="1700213"/>
          <p14:tracePt t="2440" x="4562475" y="1639888"/>
          <p14:tracePt t="2447" x="4656138" y="1538288"/>
          <p14:tracePt t="2456" x="4826000" y="1411288"/>
          <p14:tracePt t="2463" x="5054600" y="1266825"/>
          <p14:tracePt t="2472" x="5208588" y="1181100"/>
          <p14:tracePt t="2479" x="5327650" y="1138238"/>
          <p14:tracePt t="2489" x="5446713" y="1112838"/>
          <p14:tracePt t="2495" x="5530850" y="1104900"/>
          <p14:tracePt t="2506" x="5591175" y="1104900"/>
          <p14:tracePt t="2511" x="5632450" y="1130300"/>
          <p14:tracePt t="2522" x="5657850" y="1163638"/>
          <p14:tracePt t="2527" x="5675313" y="1231900"/>
          <p14:tracePt t="2535" x="5683250" y="1308100"/>
          <p14:tracePt t="2543" x="5700713" y="1411288"/>
          <p14:tracePt t="2552" x="5708650" y="1520825"/>
          <p14:tracePt t="2559" x="5718175" y="1649413"/>
          <p14:tracePt t="2567" x="5718175" y="1784350"/>
          <p14:tracePt t="2575" x="5718175" y="1911350"/>
          <p14:tracePt t="2583" x="5700713" y="2039938"/>
          <p14:tracePt t="2591" x="5667375" y="2141538"/>
          <p14:tracePt t="2599" x="5624513" y="2243138"/>
          <p14:tracePt t="2607" x="5556250" y="2344738"/>
          <p14:tracePt t="2615" x="5497513" y="2413000"/>
          <p14:tracePt t="2623" x="5437188" y="2481263"/>
          <p14:tracePt t="2631" x="5353050" y="2516188"/>
          <p14:tracePt t="2641" x="5284788" y="2541588"/>
          <p14:tracePt t="2647" x="5216525" y="2549525"/>
          <p14:tracePt t="2656" x="5157788" y="2549525"/>
          <p14:tracePt t="2663" x="5097463" y="2549525"/>
          <p14:tracePt t="2673" x="5046663" y="2541588"/>
          <p14:tracePt t="2679" x="5013325" y="2532063"/>
          <p14:tracePt t="2689" x="4995863" y="2516188"/>
          <p14:tracePt t="2706" x="4987925" y="2516188"/>
          <p14:tracePt t="2777" x="4987925" y="2506663"/>
          <p14:tracePt t="3089" x="4970463" y="2506663"/>
          <p14:tracePt t="3097" x="4953000" y="2516188"/>
          <p14:tracePt t="3107" x="4945063" y="2524125"/>
          <p14:tracePt t="3113" x="4927600" y="2524125"/>
          <p14:tracePt t="3122" x="4902200" y="2532063"/>
          <p14:tracePt t="3127" x="4894263" y="2532063"/>
          <p14:tracePt t="3135" x="4884738" y="2532063"/>
          <p14:tracePt t="3143" x="4876800" y="2532063"/>
          <p14:tracePt t="3253" x="4876800" y="2524125"/>
          <p14:tracePt t="3269" x="4894263" y="2524125"/>
          <p14:tracePt t="3278" x="4910138" y="2532063"/>
          <p14:tracePt t="3349" x="4910138" y="2541588"/>
          <p14:tracePt t="3359" x="4910138" y="2549525"/>
          <p14:tracePt t="3364" x="4910138" y="2557463"/>
          <p14:tracePt t="3373" x="4910138" y="2574925"/>
          <p14:tracePt t="3379" x="4910138" y="2592388"/>
          <p14:tracePt t="3509" x="4910138" y="2600325"/>
          <p14:tracePt t="3573" x="4927600" y="2608263"/>
          <p14:tracePt t="3580" x="4935538" y="2617788"/>
          <p14:tracePt t="3595" x="4945063" y="2617788"/>
          <p14:tracePt t="3604" x="4970463" y="2625725"/>
          <p14:tracePt t="3611" x="4987925" y="2633663"/>
          <p14:tracePt t="3627" x="4995863" y="2633663"/>
          <p14:tracePt t="3638" x="5003800" y="2633663"/>
          <p14:tracePt t="3877" x="5003800" y="2643188"/>
          <p14:tracePt t="3891" x="5013325" y="2643188"/>
          <p14:tracePt t="3899" x="5046663" y="2633663"/>
          <p14:tracePt t="3907" x="5080000" y="2608263"/>
          <p14:tracePt t="3915" x="5114925" y="2592388"/>
          <p14:tracePt t="3923" x="5140325" y="2549525"/>
          <p14:tracePt t="3931" x="5165725" y="2516188"/>
          <p14:tracePt t="3940" x="5173663" y="2489200"/>
          <p14:tracePt t="3947" x="5199063" y="2455863"/>
          <p14:tracePt t="3956" x="5224463" y="2397125"/>
          <p14:tracePt t="3963" x="5249863" y="2344738"/>
          <p14:tracePt t="3973" x="5276850" y="2286000"/>
          <p14:tracePt t="3980" x="5302250" y="2235200"/>
          <p14:tracePt t="3989" x="5327650" y="2184400"/>
          <p14:tracePt t="3995" x="5343525" y="2124075"/>
          <p14:tracePt t="4004" x="5353050" y="2082800"/>
          <p14:tracePt t="4011" x="5360988" y="2047875"/>
          <p14:tracePt t="4022" x="5360988" y="2039938"/>
          <p14:tracePt t="4117" x="5360988" y="2055813"/>
          <p14:tracePt t="4125" x="5360988" y="2073275"/>
          <p14:tracePt t="4133" x="5360988" y="2124075"/>
          <p14:tracePt t="4142" x="5360988" y="2192338"/>
          <p14:tracePt t="4149" x="5360988" y="2293938"/>
          <p14:tracePt t="4159" x="5327650" y="2438400"/>
          <p14:tracePt t="4165" x="5302250" y="2608263"/>
          <p14:tracePt t="4175" x="5292725" y="2805113"/>
          <p14:tracePt t="4181" x="5276850" y="2990850"/>
          <p14:tracePt t="4191" x="5276850" y="3178175"/>
          <p14:tracePt t="4196" x="5276850" y="3322638"/>
          <p14:tracePt t="4206" x="5276850" y="3484563"/>
          <p14:tracePt t="4211" x="5276850" y="3603625"/>
          <p14:tracePt t="4222" x="5267325" y="3705225"/>
          <p14:tracePt t="4227" x="5259388" y="3790950"/>
          <p14:tracePt t="4235" x="5259388" y="3857625"/>
          <p14:tracePt t="4243" x="5249863" y="3892550"/>
          <p14:tracePt t="4251" x="5249863" y="3935413"/>
          <p14:tracePt t="4259" x="5241925" y="3935413"/>
          <p14:tracePt t="4267" x="5241925" y="3943350"/>
          <p14:tracePt t="4275" x="5241925" y="3951288"/>
          <p14:tracePt t="4283" x="5233988" y="3960813"/>
          <p14:tracePt t="4356" x="5224463" y="3960813"/>
          <p14:tracePt t="4364" x="5208588" y="3960813"/>
          <p14:tracePt t="4373" x="5183188" y="3960813"/>
          <p14:tracePt t="4380" x="5157788" y="3943350"/>
          <p14:tracePt t="4390" x="5122863" y="3935413"/>
          <p14:tracePt t="4396" x="5089525" y="3917950"/>
          <p14:tracePt t="4406" x="5064125" y="3917950"/>
          <p14:tracePt t="4412" x="4970463" y="3892550"/>
          <p14:tracePt t="4423" x="4868863" y="3883025"/>
          <p14:tracePt t="4428" x="4765675" y="3883025"/>
          <p14:tracePt t="4439" x="4656138" y="3883025"/>
          <p14:tracePt t="4444" x="4545013" y="3883025"/>
          <p14:tracePt t="4452" x="4425950" y="3925888"/>
          <p14:tracePt t="4460" x="4273550" y="3994150"/>
          <p14:tracePt t="4468" x="4146550" y="4062413"/>
          <p14:tracePt t="4475" x="4027488" y="4146550"/>
          <p14:tracePt t="4484" x="3933825" y="4214813"/>
          <p14:tracePt t="4493" x="3840163" y="4300538"/>
          <p14:tracePt t="4500" x="3771900" y="4368800"/>
          <p14:tracePt t="4509" x="3713163" y="4419600"/>
          <p14:tracePt t="4516" x="3644900" y="4478338"/>
          <p14:tracePt t="4525" x="3594100" y="4513263"/>
          <p14:tracePt t="4532" x="3551238" y="4538663"/>
          <p14:tracePt t="4541" x="3543300" y="4554538"/>
          <p14:tracePt t="4548" x="3533775" y="4554538"/>
          <p14:tracePt t="4669" x="3543300" y="4554538"/>
          <p14:tracePt t="4676" x="3559175" y="4554538"/>
          <p14:tracePt t="4685" x="3586163" y="4554538"/>
          <p14:tracePt t="4693" x="3602038" y="4546600"/>
          <p14:tracePt t="4701" x="3644900" y="4538663"/>
          <p14:tracePt t="4711" x="3738563" y="4513263"/>
          <p14:tracePt t="4716" x="3865563" y="4486275"/>
          <p14:tracePt t="4725" x="4070350" y="4445000"/>
          <p14:tracePt t="4732" x="4332288" y="4419600"/>
          <p14:tracePt t="4740" x="4681538" y="4402138"/>
          <p14:tracePt t="4747" x="5072063" y="4402138"/>
          <p14:tracePt t="4757" x="5556250" y="4410075"/>
          <p14:tracePt t="4764" x="6007100" y="4445000"/>
          <p14:tracePt t="4774" x="6448425" y="4495800"/>
          <p14:tracePt t="4779" x="6899275" y="4546600"/>
          <p14:tracePt t="4790" x="7272338" y="4589463"/>
          <p14:tracePt t="4796" x="7570788" y="4648200"/>
          <p14:tracePt t="4805" x="7816850" y="4691063"/>
          <p14:tracePt t="4811" x="7926388" y="4708525"/>
          <p14:tracePt t="4823" x="8029575" y="4733925"/>
          <p14:tracePt t="4827" x="8105775" y="4749800"/>
          <p14:tracePt t="4838" x="8139113" y="4759325"/>
          <p14:tracePt t="4843" x="8147050" y="4775200"/>
          <p14:tracePt t="5581" x="8139113" y="4775200"/>
          <p14:tracePt t="5591" x="8131175" y="4775200"/>
          <p14:tracePt t="5597" x="8113713" y="4784725"/>
          <p14:tracePt t="5609" x="8113713" y="4792663"/>
          <p14:tracePt t="5611" x="8105775" y="4792663"/>
          <p14:tracePt t="5621" x="8096250" y="4792663"/>
          <p14:tracePt t="5627" x="8088313" y="4810125"/>
          <p14:tracePt t="5635" x="8080375" y="4810125"/>
          <p14:tracePt t="5643" x="8054975" y="4810125"/>
          <p14:tracePt t="5651" x="8037513" y="4810125"/>
          <p14:tracePt t="5659" x="8012113" y="4810125"/>
          <p14:tracePt t="5667" x="7986713" y="4802188"/>
          <p14:tracePt t="5675" x="7961313" y="4775200"/>
          <p14:tracePt t="5683" x="7918450" y="4708525"/>
          <p14:tracePt t="5691" x="7850188" y="4597400"/>
          <p14:tracePt t="5699" x="7731125" y="4394200"/>
          <p14:tracePt t="5707" x="7545388" y="4121150"/>
          <p14:tracePt t="5715" x="7348538" y="3798888"/>
          <p14:tracePt t="5723" x="7137400" y="3459163"/>
          <p14:tracePt t="5731" x="6924675" y="3094038"/>
          <p14:tracePt t="5739" x="6737350" y="2770188"/>
          <p14:tracePt t="5747" x="6600825" y="2524125"/>
          <p14:tracePt t="5756" x="6534150" y="2354263"/>
          <p14:tracePt t="5763" x="6483350" y="2192338"/>
          <p14:tracePt t="5773" x="6448425" y="2055813"/>
          <p14:tracePt t="5779" x="6423025" y="1946275"/>
          <p14:tracePt t="5789" x="6415088" y="1852613"/>
          <p14:tracePt t="5795" x="6397625" y="1766888"/>
          <p14:tracePt t="5805" x="6372225" y="1690688"/>
          <p14:tracePt t="5811" x="6354763" y="1631950"/>
          <p14:tracePt t="5822" x="6338888" y="1581150"/>
          <p14:tracePt t="5827" x="6329363" y="1546225"/>
          <p14:tracePt t="5838" x="6311900" y="1512888"/>
          <p14:tracePt t="5884" x="6303963" y="1520825"/>
          <p14:tracePt t="5892" x="6296025" y="1538288"/>
          <p14:tracePt t="5899" x="6278563" y="1589088"/>
          <p14:tracePt t="5907" x="6261100" y="1649413"/>
          <p14:tracePt t="5915" x="6253163" y="1741488"/>
          <p14:tracePt t="5923" x="6245225" y="1860550"/>
          <p14:tracePt t="5931" x="6227763" y="2005013"/>
          <p14:tracePt t="5939" x="6210300" y="2200275"/>
          <p14:tracePt t="5947" x="6202363" y="2387600"/>
          <p14:tracePt t="5957" x="6202363" y="2574925"/>
          <p14:tracePt t="5963" x="6202363" y="2719388"/>
          <p14:tracePt t="5972" x="6194425" y="2863850"/>
          <p14:tracePt t="5980" x="6184900" y="2990850"/>
          <p14:tracePt t="5991" x="6176963" y="3101975"/>
          <p14:tracePt t="6000" x="6159500" y="3195638"/>
          <p14:tracePt t="6007" x="6151563" y="3263900"/>
          <p14:tracePt t="6013" x="6142038" y="3322638"/>
          <p14:tracePt t="6025" x="6142038" y="3365500"/>
          <p14:tracePt t="6030" x="6134100" y="3408363"/>
          <p14:tracePt t="6039" x="6116638" y="3441700"/>
          <p14:tracePt t="6043" x="6108700" y="3459163"/>
          <p14:tracePt t="6052" x="6108700" y="3467100"/>
          <p14:tracePt t="6059" x="6100763" y="3475038"/>
          <p14:tracePt t="6068" x="6100763" y="3484563"/>
          <p14:tracePt t="6173" x="6091238" y="3475038"/>
          <p14:tracePt t="6180" x="6091238" y="3467100"/>
          <p14:tracePt t="6191" x="6075363" y="3467100"/>
          <p14:tracePt t="6197" x="6075363" y="3459163"/>
          <p14:tracePt t="6207" x="6065838" y="3459163"/>
          <p14:tracePt t="6213" x="6040438" y="3459163"/>
          <p14:tracePt t="6225" x="6015038" y="3449638"/>
          <p14:tracePt t="6228" x="5989638" y="3449638"/>
          <p14:tracePt t="6239" x="5956300" y="3449638"/>
          <p14:tracePt t="6243" x="5895975" y="3449638"/>
          <p14:tracePt t="6252" x="5802313" y="3449638"/>
          <p14:tracePt t="6259" x="5700713" y="3459163"/>
          <p14:tracePt t="6267" x="5581650" y="3459163"/>
          <p14:tracePt t="6275" x="5462588" y="3459163"/>
          <p14:tracePt t="6290" x="5353050" y="3441700"/>
          <p14:tracePt t="6295" x="5224463" y="3424238"/>
          <p14:tracePt t="6305" x="5114925" y="3408363"/>
          <p14:tracePt t="6311" x="5013325" y="3390900"/>
          <p14:tracePt t="6322" x="4927600" y="3365500"/>
          <p14:tracePt t="6328" x="4868863" y="3348038"/>
          <p14:tracePt t="6338" x="4826000" y="3322638"/>
          <p14:tracePt t="6343" x="4826000" y="3314700"/>
          <p14:tracePt t="6352" x="4818063" y="3314700"/>
          <p14:tracePt t="6368" x="4818063" y="3305175"/>
          <p14:tracePt t="6375" x="4818063" y="3279775"/>
          <p14:tracePt t="6383" x="4818063" y="3254375"/>
          <p14:tracePt t="6391" x="4833938" y="3178175"/>
          <p14:tracePt t="6399" x="4868863" y="3084513"/>
          <p14:tracePt t="6407" x="4945063" y="2957513"/>
          <p14:tracePt t="6415" x="5046663" y="2805113"/>
          <p14:tracePt t="6423" x="5165725" y="2600325"/>
          <p14:tracePt t="6430" x="5343525" y="2344738"/>
          <p14:tracePt t="6439" x="5538788" y="2108200"/>
          <p14:tracePt t="6447" x="5708650" y="1885950"/>
          <p14:tracePt t="6456" x="5880100" y="1690688"/>
          <p14:tracePt t="6463" x="5997575" y="1546225"/>
          <p14:tracePt t="6472" x="6075363" y="1462088"/>
          <p14:tracePt t="6479" x="6142038" y="1385888"/>
          <p14:tracePt t="6488" x="6184900" y="1333500"/>
          <p14:tracePt t="6495" x="6194425" y="1333500"/>
          <p14:tracePt t="6505" x="6194425" y="1325563"/>
          <p14:tracePt t="6543" x="6210300" y="1343025"/>
          <p14:tracePt t="6551" x="6219825" y="1350963"/>
          <p14:tracePt t="6559" x="6227763" y="1368425"/>
          <p14:tracePt t="6567" x="6253163" y="1401763"/>
          <p14:tracePt t="6575" x="6286500" y="1444625"/>
          <p14:tracePt t="6583" x="6321425" y="1470025"/>
          <p14:tracePt t="6591" x="6346825" y="1487488"/>
          <p14:tracePt t="6599" x="6372225" y="1504950"/>
          <p14:tracePt t="6607" x="6397625" y="1530350"/>
          <p14:tracePt t="6615" x="6423025" y="1546225"/>
          <p14:tracePt t="6623" x="6440488" y="1546225"/>
          <p14:tracePt t="6631" x="6456363" y="1546225"/>
          <p14:tracePt t="6639" x="6465888" y="1555750"/>
          <p14:tracePt t="6647" x="6473825" y="1555750"/>
          <p14:tracePt t="6655" x="6491288" y="1555750"/>
          <p14:tracePt t="6673" x="6508750" y="1555750"/>
          <p14:tracePt t="6680" x="6516688" y="1555750"/>
          <p14:tracePt t="6689" x="6534150" y="1555750"/>
          <p14:tracePt t="6695" x="6559550" y="1555750"/>
          <p14:tracePt t="6704" x="6567488" y="1555750"/>
          <p14:tracePt t="6711" x="6575425" y="1555750"/>
          <p14:tracePt t="6722" x="6584950" y="1555750"/>
          <p14:tracePt t="6727" x="6592888" y="1555750"/>
          <p14:tracePt t="6738" x="6600825" y="1555750"/>
          <p14:tracePt t="6759" x="6610350" y="1555750"/>
          <p14:tracePt t="6775" x="6618288" y="1555750"/>
          <p14:tracePt t="6784" x="6626225" y="1555750"/>
          <p14:tracePt t="6791" x="6643688" y="1555750"/>
          <p14:tracePt t="6799" x="6661150" y="1555750"/>
          <p14:tracePt t="6807" x="6669088" y="1555750"/>
          <p14:tracePt t="6815" x="6704013" y="1555750"/>
          <p14:tracePt t="6823" x="6719888" y="1555750"/>
          <p14:tracePt t="6831" x="6729413" y="1555750"/>
          <p14:tracePt t="6839" x="6737350" y="1555750"/>
          <p14:tracePt t="6848" x="6745288" y="1555750"/>
          <p14:tracePt t="6856" x="6754813" y="1555750"/>
          <p14:tracePt t="6895" x="6754813" y="1546225"/>
          <p14:tracePt t="6912" x="6745288" y="1530350"/>
          <p14:tracePt t="6921" x="6704013" y="1504950"/>
          <p14:tracePt t="6927" x="6678613" y="1487488"/>
          <p14:tracePt t="6937" x="6643688" y="1470025"/>
          <p14:tracePt t="6944" x="6618288" y="1470025"/>
          <p14:tracePt t="6955" x="6610350" y="1470025"/>
          <p14:tracePt t="6960" x="6592888" y="1470025"/>
          <p14:tracePt t="6967" x="6559550" y="1504950"/>
          <p14:tracePt t="6975" x="6542088" y="1520825"/>
          <p14:tracePt t="6984" x="6499225" y="1589088"/>
          <p14:tracePt t="6993" x="6430963" y="1700213"/>
          <p14:tracePt t="7001" x="6346825" y="1852613"/>
          <p14:tracePt t="7008" x="6261100" y="2005013"/>
          <p14:tracePt t="7015" x="6194425" y="2159000"/>
          <p14:tracePt t="7023" x="6151563" y="2303463"/>
          <p14:tracePt t="7032" x="6126163" y="2387600"/>
          <p14:tracePt t="7039" x="6116638" y="2473325"/>
          <p14:tracePt t="7047" x="6116638" y="2541588"/>
          <p14:tracePt t="7056" x="6126163" y="2592388"/>
          <p14:tracePt t="7063" x="6142038" y="2633663"/>
          <p14:tracePt t="7072" x="6159500" y="2676525"/>
          <p14:tracePt t="7079" x="6176963" y="2701925"/>
          <p14:tracePt t="7089" x="6176963" y="2727325"/>
          <p14:tracePt t="7095" x="6184900" y="2752725"/>
          <p14:tracePt t="7105" x="6194425" y="2795588"/>
          <p14:tracePt t="7111" x="6194425" y="2820988"/>
          <p14:tracePt t="7121" x="6194425" y="2855913"/>
          <p14:tracePt t="7127" x="6194425" y="2863850"/>
          <p14:tracePt t="7137" x="6194425" y="2871788"/>
          <p14:tracePt t="7143" x="6184900" y="2889250"/>
          <p14:tracePt t="7168" x="6176963" y="2889250"/>
          <p14:tracePt t="7200" x="6167438" y="2889250"/>
          <p14:tracePt t="7208" x="6159500" y="2889250"/>
          <p14:tracePt t="7215" x="6142038" y="2881313"/>
          <p14:tracePt t="7223" x="6126163" y="2863850"/>
          <p14:tracePt t="7232" x="6116638" y="2855913"/>
          <p14:tracePt t="7241" x="6100763" y="2855913"/>
          <p14:tracePt t="7247" x="6065838" y="2855913"/>
          <p14:tracePt t="7257" x="6040438" y="2855913"/>
          <p14:tracePt t="7264" x="5989638" y="2855913"/>
          <p14:tracePt t="7273" x="5921375" y="2871788"/>
          <p14:tracePt t="7280" x="5827713" y="2906713"/>
          <p14:tracePt t="7290" x="5735638" y="2957513"/>
          <p14:tracePt t="7296" x="5657850" y="3008313"/>
          <p14:tracePt t="7305" x="5565775" y="3076575"/>
          <p14:tracePt t="7312" x="5472113" y="3144838"/>
          <p14:tracePt t="7322" x="5378450" y="3211513"/>
          <p14:tracePt t="7328" x="5292725" y="3289300"/>
          <p14:tracePt t="7339" x="5208588" y="3348038"/>
          <p14:tracePt t="7344" x="5132388" y="3408363"/>
          <p14:tracePt t="7355" x="5080000" y="3459163"/>
          <p14:tracePt t="7360" x="5038725" y="3502025"/>
          <p14:tracePt t="7367" x="5003800" y="3535363"/>
          <p14:tracePt t="7375" x="4995863" y="3543300"/>
          <p14:tracePt t="7384" x="4978400" y="3560763"/>
          <p14:tracePt t="7391" x="4970463" y="3586163"/>
          <p14:tracePt t="7399" x="4953000" y="3603625"/>
          <p14:tracePt t="7407" x="4953000" y="3611563"/>
          <p14:tracePt t="7416" x="4953000" y="3619500"/>
          <p14:tracePt t="7423" x="4945063" y="3619500"/>
          <p14:tracePt t="7431" x="4945063" y="3629025"/>
          <p14:tracePt t="7471" x="4945063" y="3636963"/>
          <p14:tracePt t="7479" x="4945063" y="3646488"/>
          <p14:tracePt t="7488" x="4945063" y="3654425"/>
          <p14:tracePt t="7495" x="4945063" y="3662363"/>
          <p14:tracePt t="7505" x="4945063" y="3697288"/>
          <p14:tracePt t="7510" x="4945063" y="3730625"/>
          <p14:tracePt t="7521" x="4945063" y="3748088"/>
          <p14:tracePt t="7527" x="4945063" y="3773488"/>
          <p14:tracePt t="7537" x="4945063" y="3781425"/>
          <p14:tracePt t="7616" x="4945063" y="3790950"/>
          <p14:tracePt t="7625" x="4962525" y="3773488"/>
          <p14:tracePt t="7633" x="4970463" y="3748088"/>
          <p14:tracePt t="7643" x="5013325" y="3687763"/>
          <p14:tracePt t="7649" x="5054600" y="3586163"/>
          <p14:tracePt t="7659" x="5114925" y="3484563"/>
          <p14:tracePt t="7664" x="5165725" y="3373438"/>
          <p14:tracePt t="7673" x="5208588" y="3279775"/>
          <p14:tracePt t="7680" x="5259388" y="3186113"/>
          <p14:tracePt t="7690" x="5302250" y="3094038"/>
          <p14:tracePt t="7696" x="5343525" y="3008313"/>
          <p14:tracePt t="7706" x="5378450" y="2940050"/>
          <p14:tracePt t="7712" x="5411788" y="2881313"/>
          <p14:tracePt t="7721" x="5446713" y="2830513"/>
          <p14:tracePt t="7728" x="5480050" y="2787650"/>
          <p14:tracePt t="7739" x="5505450" y="2752725"/>
          <p14:tracePt t="7743" x="5522913" y="2736850"/>
          <p14:tracePt t="7756" x="5538788" y="2719388"/>
          <p14:tracePt t="7760" x="5573713" y="2693988"/>
          <p14:tracePt t="7767" x="5599113" y="2668588"/>
          <p14:tracePt t="7775" x="5649913" y="2643188"/>
          <p14:tracePt t="7784" x="5718175" y="2608263"/>
          <p14:tracePt t="7792" x="5802313" y="2574925"/>
          <p14:tracePt t="7800" x="5895975" y="2524125"/>
          <p14:tracePt t="7807" x="5989638" y="2489200"/>
          <p14:tracePt t="7816" x="6126163" y="2447925"/>
          <p14:tracePt t="7824" x="6219825" y="2422525"/>
          <p14:tracePt t="7833" x="6311900" y="2397125"/>
          <p14:tracePt t="7840" x="6397625" y="2362200"/>
          <p14:tracePt t="7847" x="6465888" y="2344738"/>
          <p14:tracePt t="7856" x="6524625" y="2336800"/>
          <p14:tracePt t="7864" x="6534150" y="2336800"/>
          <p14:tracePt t="7872" x="6542088" y="2336800"/>
          <p14:tracePt t="7890" x="6559550" y="2328863"/>
          <p14:tracePt t="7896" x="6567488" y="2328863"/>
          <p14:tracePt t="7921" x="6575425" y="2328863"/>
          <p14:tracePt t="7937" x="6584950" y="2328863"/>
          <p14:tracePt t="7944" x="6600825" y="2344738"/>
          <p14:tracePt t="7952" x="6610350" y="2344738"/>
          <p14:tracePt t="7959" x="6626225" y="2362200"/>
          <p14:tracePt t="7968" x="6653213" y="2379663"/>
          <p14:tracePt t="7976" x="6686550" y="2397125"/>
          <p14:tracePt t="7984" x="6729413" y="2422525"/>
          <p14:tracePt t="7992" x="6770688" y="2455863"/>
          <p14:tracePt t="8005" x="6823075" y="2473325"/>
          <p14:tracePt t="8011" x="6864350" y="2498725"/>
          <p14:tracePt t="8015" x="6942138" y="2541588"/>
          <p14:tracePt t="8023" x="7043738" y="2566988"/>
          <p14:tracePt t="8031" x="7145338" y="2600325"/>
          <p14:tracePt t="8039" x="7289800" y="2625725"/>
          <p14:tracePt t="8047" x="7442200" y="2643188"/>
          <p14:tracePt t="8055" x="7637463" y="2668588"/>
          <p14:tracePt t="8063" x="7859713" y="2686050"/>
          <p14:tracePt t="8073" x="8045450" y="2693988"/>
          <p14:tracePt t="8079" x="8240713" y="2711450"/>
          <p14:tracePt t="8088" x="8359775" y="2711450"/>
          <p14:tracePt t="8095" x="8478838" y="2686050"/>
          <p14:tracePt t="8105" x="8605838" y="2660650"/>
          <p14:tracePt t="8111" x="8750300" y="2600325"/>
          <p14:tracePt t="8121" x="8861425" y="2549525"/>
          <p14:tracePt t="8127" x="8955088" y="2506663"/>
          <p14:tracePt t="8139" x="9048750" y="2447925"/>
          <p14:tracePt t="8143" x="9124950" y="2397125"/>
          <p14:tracePt t="8153" x="9183688" y="2319338"/>
          <p14:tracePt t="8159" x="9244013" y="2235200"/>
          <p14:tracePt t="8167" x="9286875" y="2141538"/>
          <p14:tracePt t="8175" x="9320213" y="2022475"/>
          <p14:tracePt t="8184" x="9337675" y="1920875"/>
          <p14:tracePt t="8191" x="9345613" y="1819275"/>
          <p14:tracePt t="8199" x="9337675" y="1708150"/>
          <p14:tracePt t="8207" x="9286875" y="1589088"/>
          <p14:tracePt t="8215" x="9201150" y="1427163"/>
          <p14:tracePt t="8223" x="9124950" y="1333500"/>
          <p14:tracePt t="8231" x="9013825" y="1241425"/>
          <p14:tracePt t="8239" x="8869363" y="1130300"/>
          <p14:tracePt t="8247" x="8742363" y="1054100"/>
          <p14:tracePt t="8257" x="8605838" y="968375"/>
          <p14:tracePt t="8263" x="8513763" y="935038"/>
          <p14:tracePt t="8272" x="8343900" y="892175"/>
          <p14:tracePt t="8279" x="8189913" y="858838"/>
          <p14:tracePt t="8289" x="8062913" y="849313"/>
          <p14:tracePt t="8295" x="7900988" y="833438"/>
          <p14:tracePt t="8305" x="7748588" y="849313"/>
          <p14:tracePt t="8311" x="7586663" y="909638"/>
          <p14:tracePt t="8320" x="7358063" y="1036638"/>
          <p14:tracePt t="8327" x="7119938" y="1231900"/>
          <p14:tracePt t="8337" x="6899275" y="1452563"/>
          <p14:tracePt t="8343" x="6643688" y="1758950"/>
          <p14:tracePt t="8354" x="6372225" y="2133600"/>
          <p14:tracePt t="8359" x="6116638" y="2541588"/>
          <p14:tracePt t="8368" x="5845175" y="3016250"/>
          <p14:tracePt t="8375" x="5565775" y="3492500"/>
          <p14:tracePt t="8384" x="5343525" y="3943350"/>
          <p14:tracePt t="8392" x="5097463" y="4376738"/>
          <p14:tracePt t="8399" x="4902200" y="4759325"/>
          <p14:tracePt t="8407" x="4749800" y="5030788"/>
          <p14:tracePt t="8416" x="4630738" y="5235575"/>
          <p14:tracePt t="8423" x="4545013" y="5387975"/>
          <p14:tracePt t="8431" x="4468813" y="5507038"/>
          <p14:tracePt t="8441" x="4425950" y="5575300"/>
          <p14:tracePt t="8447" x="4392613" y="5626100"/>
          <p14:tracePt t="8455" x="4367213" y="5668963"/>
          <p14:tracePt t="8463" x="4359275" y="5676900"/>
          <p14:tracePt t="8488" x="4359275" y="5684838"/>
          <p14:tracePt t="8591" x="4349750" y="5684838"/>
          <p14:tracePt t="8607" x="4349750" y="5659438"/>
          <p14:tracePt t="8623" x="4359275" y="5626100"/>
          <p14:tracePt t="8631" x="4375150" y="5600700"/>
          <p14:tracePt t="8639" x="4392613" y="5549900"/>
          <p14:tracePt t="8647" x="4425950" y="5489575"/>
          <p14:tracePt t="8655" x="4460875" y="5430838"/>
          <p14:tracePt t="8663" x="4511675" y="5353050"/>
          <p14:tracePt t="8671" x="4562475" y="5276850"/>
          <p14:tracePt t="8679" x="4630738" y="5192713"/>
          <p14:tracePt t="8688" x="4689475" y="5099050"/>
          <p14:tracePt t="8695" x="4749800" y="5013325"/>
          <p14:tracePt t="8704" x="4818063" y="4919663"/>
          <p14:tracePt t="8711" x="4876800" y="4827588"/>
          <p14:tracePt t="8721" x="4935538" y="4733925"/>
          <p14:tracePt t="8727" x="4978400" y="4648200"/>
          <p14:tracePt t="8737" x="5013325" y="4572000"/>
          <p14:tracePt t="8743" x="5054600" y="4503738"/>
          <p14:tracePt t="8754" x="5080000" y="4445000"/>
          <p14:tracePt t="8759" x="5106988" y="4368800"/>
          <p14:tracePt t="8767" x="5132388" y="4291013"/>
          <p14:tracePt t="8775" x="5148263" y="4197350"/>
          <p14:tracePt t="8784" x="5165725" y="4113213"/>
          <p14:tracePt t="8791" x="5173663" y="4019550"/>
          <p14:tracePt t="8799" x="5191125" y="3900488"/>
          <p14:tracePt t="8807" x="5183188" y="3756025"/>
          <p14:tracePt t="8816" x="5191125" y="3611563"/>
          <p14:tracePt t="8823" x="5199063" y="3467100"/>
          <p14:tracePt t="8831" x="5208588" y="3355975"/>
          <p14:tracePt t="8839" x="5216525" y="3246438"/>
          <p14:tracePt t="8848" x="5233988" y="3160713"/>
          <p14:tracePt t="8856" x="5241925" y="3059113"/>
          <p14:tracePt t="8864" x="5276850" y="2949575"/>
          <p14:tracePt t="8873" x="5318125" y="2855913"/>
          <p14:tracePt t="8889" x="5386388" y="2633663"/>
          <p14:tracePt t="8895" x="5403850" y="2557463"/>
          <p14:tracePt t="8906" x="5421313" y="2481263"/>
          <p14:tracePt t="8911" x="5429250" y="2438400"/>
          <p14:tracePt t="8921" x="5437188" y="2397125"/>
          <p14:tracePt t="8927" x="5437188" y="2371725"/>
          <p14:tracePt t="8938" x="5437188" y="2362200"/>
          <p14:tracePt t="8955" x="5437188" y="2354263"/>
          <p14:tracePt t="9541" x="5446713" y="2354263"/>
          <p14:tracePt t="9557" x="5446713" y="2344738"/>
          <p14:tracePt t="9700" x="5462588" y="2328863"/>
          <p14:tracePt t="9707" x="5472113" y="2328863"/>
          <p14:tracePt t="9723" x="5487988" y="2319338"/>
          <p14:tracePt t="9733" x="5505450" y="2303463"/>
          <p14:tracePt t="9741" x="5513388" y="2293938"/>
          <p14:tracePt t="9747" x="5530850" y="2278063"/>
          <p14:tracePt t="9756" x="5538788" y="2278063"/>
          <p14:tracePt t="9763" x="5565775" y="2278063"/>
          <p14:tracePt t="9771" x="5591175" y="2278063"/>
          <p14:tracePt t="9779" x="5624513" y="2278063"/>
          <p14:tracePt t="9789" x="5641975" y="2278063"/>
          <p14:tracePt t="9795" x="5667375" y="2278063"/>
          <p14:tracePt t="9804" x="5700713" y="2278063"/>
          <p14:tracePt t="9811" x="5718175" y="2278063"/>
          <p14:tracePt t="9822" x="5761038" y="2293938"/>
          <p14:tracePt t="9827" x="5802313" y="2303463"/>
          <p14:tracePt t="9838" x="5853113" y="2311400"/>
          <p14:tracePt t="9843" x="5913438" y="2319338"/>
          <p14:tracePt t="9853" x="5989638" y="2336800"/>
          <p14:tracePt t="9859" x="6083300" y="2354263"/>
          <p14:tracePt t="9867" x="6167438" y="2371725"/>
          <p14:tracePt t="9876" x="6235700" y="2379663"/>
          <p14:tracePt t="9888" x="6296025" y="2387600"/>
          <p14:tracePt t="9891" x="6364288" y="2387600"/>
          <p14:tracePt t="9899" x="6440488" y="2387600"/>
          <p14:tracePt t="9907" x="6508750" y="2387600"/>
          <p14:tracePt t="9915" x="6567488" y="2387600"/>
          <p14:tracePt t="9923" x="6618288" y="2371725"/>
          <p14:tracePt t="9931" x="6626225" y="2362200"/>
          <p14:tracePt t="9939" x="6643688" y="2354263"/>
          <p14:tracePt t="9947" x="6653213" y="2336800"/>
          <p14:tracePt t="9955" x="6653213" y="2311400"/>
          <p14:tracePt t="9963" x="6653213" y="2303463"/>
          <p14:tracePt t="9971" x="6653213" y="2268538"/>
          <p14:tracePt t="9979" x="6653213" y="2235200"/>
          <p14:tracePt t="9988" x="6643688" y="2200275"/>
          <p14:tracePt t="10005" x="6626225" y="2174875"/>
          <p14:tracePt t="10011" x="6610350" y="2166938"/>
          <p14:tracePt t="10020" x="6575425" y="2159000"/>
          <p14:tracePt t="10027" x="6559550" y="2149475"/>
          <p14:tracePt t="10038" x="6524625" y="2141538"/>
          <p14:tracePt t="10043" x="6491288" y="2141538"/>
          <p14:tracePt t="10054" x="6440488" y="2141538"/>
          <p14:tracePt t="10059" x="6405563" y="2141538"/>
          <p14:tracePt t="10068" x="6380163" y="2141538"/>
          <p14:tracePt t="10075" x="6354763" y="2149475"/>
          <p14:tracePt t="10084" x="6311900" y="2174875"/>
          <p14:tracePt t="10091" x="6261100" y="2217738"/>
          <p14:tracePt t="10099" x="6210300" y="2278063"/>
          <p14:tracePt t="10107" x="6167438" y="2336800"/>
          <p14:tracePt t="10115" x="6116638" y="2397125"/>
          <p14:tracePt t="10123" x="6091238" y="2447925"/>
          <p14:tracePt t="10131" x="6083300" y="2489200"/>
          <p14:tracePt t="10139" x="6083300" y="2516188"/>
          <p14:tracePt t="10148" x="6083300" y="2524125"/>
          <p14:tracePt t="10155" x="6091238" y="2532063"/>
          <p14:tracePt t="10164" x="6108700" y="2557463"/>
          <p14:tracePt t="10172" x="6126163" y="2566988"/>
          <p14:tracePt t="10179" x="6142038" y="2582863"/>
          <p14:tracePt t="10195" x="6151563" y="2592388"/>
          <p14:tracePt t="10211" x="6151563" y="2608263"/>
          <p14:tracePt t="10221" x="6151563" y="2617788"/>
          <p14:tracePt t="10238" x="6151563" y="2633663"/>
          <p14:tracePt t="10243" x="6151563" y="2668588"/>
          <p14:tracePt t="10254" x="6159500" y="2693988"/>
          <p14:tracePt t="10259" x="6159500" y="2719388"/>
          <p14:tracePt t="10270" x="6159500" y="2736850"/>
          <p14:tracePt t="10275" x="6159500" y="2752725"/>
          <p14:tracePt t="10291" x="6176963" y="2770188"/>
          <p14:tracePt t="10403" x="6176963" y="2778125"/>
          <p14:tracePt t="10637" x="6167438" y="2762250"/>
          <p14:tracePt t="10645" x="6142038" y="2752725"/>
          <p14:tracePt t="10654" x="6126163" y="2736850"/>
          <p14:tracePt t="10662" x="6108700" y="2727325"/>
          <p14:tracePt t="10669" x="6075363" y="2711450"/>
          <p14:tracePt t="10675" x="6015038" y="2693988"/>
          <p14:tracePt t="10683" x="5921375" y="2676525"/>
          <p14:tracePt t="10691" x="5761038" y="2651125"/>
          <p14:tracePt t="10699" x="5538788" y="2625725"/>
          <p14:tracePt t="10707" x="5165725" y="2617788"/>
          <p14:tracePt t="10715" x="4775200" y="2617788"/>
          <p14:tracePt t="10723" x="4341813" y="2617788"/>
          <p14:tracePt t="10730" x="3832225" y="2643188"/>
          <p14:tracePt t="10739" x="3363913" y="2676525"/>
          <p14:tracePt t="10747" x="2846388" y="2727325"/>
          <p14:tracePt t="10755" x="2405063" y="2787650"/>
          <p14:tracePt t="10763" x="1997075" y="2871788"/>
          <p14:tracePt t="10771" x="1647825" y="2949575"/>
          <p14:tracePt t="10780" x="1308100" y="3041650"/>
          <p14:tracePt t="10788" x="1069975" y="3127375"/>
          <p14:tracePt t="10795" x="892175" y="3228975"/>
          <p14:tracePt t="10805" x="730250" y="3340100"/>
          <p14:tracePt t="10811" x="611188" y="3433763"/>
          <p14:tracePt t="10821" x="534988" y="3502025"/>
          <p14:tracePt t="10827" x="476250" y="3578225"/>
          <p14:tracePt t="10837" x="425450" y="3662363"/>
          <p14:tracePt t="10843" x="365125" y="3748088"/>
          <p14:tracePt t="10854" x="331788" y="3832225"/>
          <p14:tracePt t="10859" x="306388" y="3908425"/>
          <p14:tracePt t="10871" x="263525" y="3986213"/>
          <p14:tracePt t="10875" x="238125" y="4052888"/>
          <p14:tracePt t="10883" x="212725" y="4105275"/>
          <p14:tracePt t="10892" x="203200" y="4138613"/>
          <p14:tracePt t="10899" x="195263" y="4164013"/>
          <p14:tracePt t="10907" x="187325" y="4164013"/>
          <p14:tracePt t="10915" x="187325" y="4171950"/>
          <p14:tracePt t="10931" x="177800" y="4171950"/>
          <p14:tracePt t="10947" x="161925" y="4171950"/>
          <p14:tracePt t="10955" x="144463" y="4164013"/>
          <p14:tracePt t="10963" x="119063" y="4138613"/>
          <p14:tracePt t="10971" x="93663" y="4121150"/>
          <p14:tracePt t="10979" x="76200" y="4095750"/>
          <p14:tracePt t="10989" x="42863" y="4070350"/>
          <p14:tracePt t="11459" x="314325" y="3041650"/>
          <p14:tracePt t="11467" x="704850" y="2940050"/>
          <p14:tracePt t="11475" x="1028700" y="2863850"/>
          <p14:tracePt t="11484" x="1325563" y="2795588"/>
          <p14:tracePt t="11491" x="1622425" y="2719388"/>
          <p14:tracePt t="11499" x="1936750" y="2660650"/>
          <p14:tracePt t="11507" x="2225675" y="2617788"/>
          <p14:tracePt t="11515" x="2532063" y="2582863"/>
          <p14:tracePt t="11523" x="2795588" y="2557463"/>
          <p14:tracePt t="11531" x="3033713" y="2549525"/>
          <p14:tracePt t="11539" x="3228975" y="2532063"/>
          <p14:tracePt t="11547" x="3432175" y="2532063"/>
          <p14:tracePt t="11555" x="3619500" y="2532063"/>
          <p14:tracePt t="11563" x="3781425" y="2532063"/>
          <p14:tracePt t="11571" x="3925888" y="2532063"/>
          <p14:tracePt t="11579" x="4060825" y="2532063"/>
          <p14:tracePt t="11588" x="4205288" y="2524125"/>
          <p14:tracePt t="11595" x="4332288" y="2516188"/>
          <p14:tracePt t="11605" x="4460875" y="2506663"/>
          <p14:tracePt t="11611" x="4570413" y="2481263"/>
          <p14:tracePt t="11621" x="4673600" y="2455863"/>
          <p14:tracePt t="11627" x="4765675" y="2430463"/>
          <p14:tracePt t="11637" x="4859338" y="2405063"/>
          <p14:tracePt t="11644" x="4945063" y="2371725"/>
          <p14:tracePt t="11654" x="5003800" y="2344738"/>
          <p14:tracePt t="11659" x="5072063" y="2311400"/>
          <p14:tracePt t="11667" x="5122863" y="2286000"/>
          <p14:tracePt t="11675" x="5165725" y="2260600"/>
          <p14:tracePt t="11684" x="5191125" y="2252663"/>
          <p14:tracePt t="11691" x="5224463" y="2235200"/>
          <p14:tracePt t="11699" x="5241925" y="2217738"/>
          <p14:tracePt t="11716" x="5267325" y="2200275"/>
          <p14:tracePt t="11723" x="5284788" y="2192338"/>
          <p14:tracePt t="11731" x="5310188" y="2184400"/>
          <p14:tracePt t="11739" x="5318125" y="2184400"/>
          <p14:tracePt t="11747" x="5327650" y="2184400"/>
          <p14:tracePt t="11755" x="5360988" y="2184400"/>
          <p14:tracePt t="11763" x="5368925" y="2184400"/>
          <p14:tracePt t="11771" x="5403850" y="2184400"/>
          <p14:tracePt t="11778" x="5429250" y="2184400"/>
          <p14:tracePt t="11788" x="5446713" y="2184400"/>
          <p14:tracePt t="11795" x="5472113" y="2184400"/>
          <p14:tracePt t="11811" x="5480050" y="2184400"/>
          <p14:tracePt t="11827" x="5487988" y="2184400"/>
          <p14:tracePt t="11837" x="5497513" y="2184400"/>
          <p14:tracePt t="11843" x="5505450" y="2192338"/>
          <p14:tracePt t="11853" x="5513388" y="2192338"/>
          <p14:tracePt t="11859" x="5530850" y="2192338"/>
          <p14:tracePt t="11870" x="5565775" y="2192338"/>
          <p14:tracePt t="11875" x="5581650" y="2200275"/>
          <p14:tracePt t="11883" x="5624513" y="2209800"/>
          <p14:tracePt t="11905" x="5675313" y="2227263"/>
          <p14:tracePt t="11907" x="5718175" y="2243138"/>
          <p14:tracePt t="11915" x="5751513" y="2252663"/>
          <p14:tracePt t="11923" x="5794375" y="2260600"/>
          <p14:tracePt t="11931" x="5845175" y="2278063"/>
          <p14:tracePt t="11939" x="5895975" y="2303463"/>
          <p14:tracePt t="11947" x="5946775" y="2328863"/>
          <p14:tracePt t="11957" x="5972175" y="2336800"/>
          <p14:tracePt t="11963" x="6015038" y="2354263"/>
          <p14:tracePt t="11971" x="6040438" y="2371725"/>
          <p14:tracePt t="11979" x="6049963" y="2371725"/>
          <p14:tracePt t="11988" x="6075363" y="2387600"/>
          <p14:tracePt t="12006" x="6091238" y="2405063"/>
          <p14:tracePt t="12011" x="6100763" y="2405063"/>
          <p14:tracePt t="12022" x="6116638" y="2405063"/>
          <p14:tracePt t="12037" x="6126163" y="2405063"/>
          <p14:tracePt t="12054" x="6142038" y="2413000"/>
          <p14:tracePt t="12059" x="6151563" y="2413000"/>
          <p14:tracePt t="12075" x="6167438" y="2413000"/>
          <p14:tracePt t="12084" x="6184900" y="2413000"/>
          <p14:tracePt t="12091" x="6210300" y="2413000"/>
          <p14:tracePt t="12099" x="6219825" y="2413000"/>
          <p14:tracePt t="12107" x="6227763" y="2413000"/>
          <p14:tracePt t="12309" x="6235700" y="2413000"/>
          <p14:tracePt t="12325" x="6261100" y="2413000"/>
          <p14:tracePt t="12333" x="6270625" y="2413000"/>
          <p14:tracePt t="12342" x="6278563" y="2413000"/>
          <p14:tracePt t="12349" x="6286500" y="2413000"/>
          <p14:tracePt t="12357" x="6303963" y="2422525"/>
          <p14:tracePt t="12363" x="6311900" y="2422525"/>
          <p14:tracePt t="12371" x="6338888" y="2430463"/>
          <p14:tracePt t="12379" x="6364288" y="2438400"/>
          <p14:tracePt t="12387" x="6380163" y="2438400"/>
          <p14:tracePt t="12395" x="6405563" y="2447925"/>
          <p14:tracePt t="12406" x="6430963" y="2463800"/>
          <p14:tracePt t="12411" x="6473825" y="2473325"/>
          <p14:tracePt t="12421" x="6499225" y="2481263"/>
          <p14:tracePt t="12427" x="6524625" y="2481263"/>
          <p14:tracePt t="12439" x="6542088" y="2481263"/>
          <p14:tracePt t="12447" x="6550025" y="2489200"/>
          <p14:tracePt t="12455" x="6567488" y="2489200"/>
          <p14:tracePt t="12463" x="6584950" y="2489200"/>
          <p14:tracePt t="12472" x="6618288" y="2498725"/>
          <p14:tracePt t="12479" x="6653213" y="2506663"/>
          <p14:tracePt t="12487" x="6686550" y="2506663"/>
          <p14:tracePt t="12495" x="6719888" y="2506663"/>
          <p14:tracePt t="12504" x="6770688" y="2506663"/>
          <p14:tracePt t="12511" x="6813550" y="2506663"/>
          <p14:tracePt t="12521" x="6856413" y="2506663"/>
          <p14:tracePt t="12527" x="6907213" y="2506663"/>
          <p14:tracePt t="12537" x="6958013" y="2489200"/>
          <p14:tracePt t="12543" x="6992938" y="2473325"/>
          <p14:tracePt t="12554" x="7043738" y="2455863"/>
          <p14:tracePt t="12559" x="7085013" y="2438400"/>
          <p14:tracePt t="12569" x="7112000" y="2422525"/>
          <p14:tracePt t="12575" x="7145338" y="2397125"/>
          <p14:tracePt t="12584" x="7162800" y="2379663"/>
          <p14:tracePt t="12591" x="7178675" y="2354263"/>
          <p14:tracePt t="12599" x="7196138" y="2336800"/>
          <p14:tracePt t="12607" x="7196138" y="2311400"/>
          <p14:tracePt t="12615" x="7196138" y="2286000"/>
          <p14:tracePt t="12623" x="7196138" y="2260600"/>
          <p14:tracePt t="12631" x="7196138" y="2227263"/>
          <p14:tracePt t="12639" x="7196138" y="2200275"/>
          <p14:tracePt t="12647" x="7170738" y="2159000"/>
          <p14:tracePt t="12655" x="7127875" y="2116138"/>
          <p14:tracePt t="12663" x="7077075" y="2073275"/>
          <p14:tracePt t="12672" x="7000875" y="2039938"/>
          <p14:tracePt t="12679" x="6932613" y="1997075"/>
          <p14:tracePt t="12688" x="6813550" y="1963738"/>
          <p14:tracePt t="12695" x="6704013" y="1946275"/>
          <p14:tracePt t="12704" x="6508750" y="1938338"/>
          <p14:tracePt t="12711" x="6184900" y="1920875"/>
          <p14:tracePt t="12721" x="5827713" y="1938338"/>
          <p14:tracePt t="12727" x="5472113" y="2005013"/>
          <p14:tracePt t="12736" x="5089525" y="2065338"/>
          <p14:tracePt t="12743" x="4749800" y="2141538"/>
          <p14:tracePt t="12754" x="4468813" y="2235200"/>
          <p14:tracePt t="12759" x="4214813" y="2319338"/>
          <p14:tracePt t="12770" x="3976688" y="2405063"/>
          <p14:tracePt t="12775" x="3763963" y="2481263"/>
          <p14:tracePt t="12783" x="3611563" y="2549525"/>
          <p14:tracePt t="12791" x="3500438" y="2608263"/>
          <p14:tracePt t="12799" x="3406775" y="2668588"/>
          <p14:tracePt t="12807" x="3330575" y="2719388"/>
          <p14:tracePt t="12815" x="3262313" y="2778125"/>
          <p14:tracePt t="12823" x="3194050" y="2846388"/>
          <p14:tracePt t="12831" x="3127375" y="2932113"/>
          <p14:tracePt t="12839" x="3059113" y="3025775"/>
          <p14:tracePt t="12847" x="2982913" y="3119438"/>
          <p14:tracePt t="12855" x="2897188" y="3246438"/>
          <p14:tracePt t="12863" x="2803525" y="3348038"/>
          <p14:tracePt t="12871" x="2719388" y="3433763"/>
          <p14:tracePt t="12888" x="2524125" y="3629025"/>
          <p14:tracePt t="12895" x="2446338" y="3705225"/>
          <p14:tracePt t="12904" x="2379663" y="3773488"/>
          <p14:tracePt t="12911" x="2327275" y="3832225"/>
          <p14:tracePt t="12920" x="2286000" y="3867150"/>
          <p14:tracePt t="12936" x="2268538" y="3875088"/>
          <p14:tracePt t="12953" x="2260600" y="3875088"/>
          <p14:tracePt t="12969" x="2251075" y="3875088"/>
          <p14:tracePt t="12975" x="2243138" y="3875088"/>
          <p14:tracePt t="12984" x="2235200" y="3867150"/>
          <p14:tracePt t="13032" x="2235200" y="3857625"/>
          <p14:tracePt t="13065" x="2243138" y="3849688"/>
          <p14:tracePt t="13113" x="2251075" y="3849688"/>
          <p14:tracePt t="13129" x="2260600" y="3849688"/>
          <p14:tracePt t="13138" x="2286000" y="3841750"/>
          <p14:tracePt t="13145" x="2301875" y="3841750"/>
          <p14:tracePt t="13159" x="2319338" y="3841750"/>
          <p14:tracePt t="13171" x="2344738" y="3841750"/>
          <p14:tracePt t="13176" x="2370138" y="3841750"/>
          <p14:tracePt t="13184" x="2387600" y="3832225"/>
          <p14:tracePt t="13191" x="2413000" y="3832225"/>
          <p14:tracePt t="13200" x="2446338" y="3832225"/>
          <p14:tracePt t="13208" x="2489200" y="3824288"/>
          <p14:tracePt t="13216" x="2540000" y="3816350"/>
          <p14:tracePt t="13224" x="2574925" y="3816350"/>
          <p14:tracePt t="13231" x="2608263" y="3816350"/>
          <p14:tracePt t="13240" x="2651125" y="3806825"/>
          <p14:tracePt t="13248" x="2659063" y="3806825"/>
          <p14:tracePt t="13255" x="2684463" y="3798888"/>
          <p14:tracePt t="13264" x="2693988" y="3798888"/>
          <p14:tracePt t="13273" x="2701925" y="3798888"/>
          <p14:tracePt t="13280" x="2719388" y="3790950"/>
          <p14:tracePt t="13289" x="2735263" y="3790950"/>
          <p14:tracePt t="13296" x="2760663" y="3781425"/>
          <p14:tracePt t="13306" x="2786063" y="3773488"/>
          <p14:tracePt t="13311" x="2828925" y="3773488"/>
          <p14:tracePt t="13321" x="2871788" y="3763963"/>
          <p14:tracePt t="13328" x="2940050" y="3763963"/>
          <p14:tracePt t="13337" x="3033713" y="3756025"/>
          <p14:tracePt t="13344" x="3100388" y="3738563"/>
          <p14:tracePt t="13354" x="3178175" y="3722688"/>
          <p14:tracePt t="13359" x="3262313" y="3713163"/>
          <p14:tracePt t="13371" x="3363913" y="3687763"/>
          <p14:tracePt t="13376" x="3467100" y="3679825"/>
          <p14:tracePt t="13387" x="3559175" y="3671888"/>
          <p14:tracePt t="13391" x="3662363" y="3654425"/>
          <p14:tracePt t="13399" x="3781425" y="3636963"/>
          <p14:tracePt t="13408" x="3890963" y="3603625"/>
          <p14:tracePt t="13416" x="4027488" y="3578225"/>
          <p14:tracePt t="13423" x="4179888" y="3543300"/>
          <p14:tracePt t="13431" x="4359275" y="3517900"/>
          <p14:tracePt t="13439" x="4486275" y="3502025"/>
          <p14:tracePt t="13448" x="4605338" y="3459163"/>
          <p14:tracePt t="13455" x="4714875" y="3441700"/>
          <p14:tracePt t="13464" x="4859338" y="3416300"/>
          <p14:tracePt t="13473" x="5003800" y="3373438"/>
          <p14:tracePt t="13479" x="5165725" y="3340100"/>
          <p14:tracePt t="13490" x="5292725" y="3322638"/>
          <p14:tracePt t="13495" x="5403850" y="3297238"/>
          <p14:tracePt t="13505" x="5522913" y="3263900"/>
          <p14:tracePt t="13512" x="5657850" y="3221038"/>
          <p14:tracePt t="13521" x="5761038" y="3186113"/>
          <p14:tracePt t="13528" x="5853113" y="3160713"/>
          <p14:tracePt t="13537" x="5946775" y="3135313"/>
          <p14:tracePt t="13544" x="6024563" y="3119438"/>
          <p14:tracePt t="13554" x="6100763" y="3094038"/>
          <p14:tracePt t="13559" x="6167438" y="3067050"/>
          <p14:tracePt t="13571" x="6227763" y="3051175"/>
          <p14:tracePt t="13575" x="6278563" y="3025775"/>
          <p14:tracePt t="13584" x="6329363" y="3008313"/>
          <p14:tracePt t="13592" x="6364288" y="2990850"/>
          <p14:tracePt t="13600" x="6405563" y="2982913"/>
          <p14:tracePt t="13608" x="6430963" y="2965450"/>
          <p14:tracePt t="13616" x="6448425" y="2949575"/>
          <p14:tracePt t="13624" x="6465888" y="2949575"/>
          <p14:tracePt t="13632" x="6483350" y="2940050"/>
          <p14:tracePt t="13639" x="6483350" y="2932113"/>
          <p14:tracePt t="13648" x="6499225" y="2932113"/>
          <p14:tracePt t="13656" x="6524625" y="2932113"/>
          <p14:tracePt t="13663" x="6542088" y="2922588"/>
          <p14:tracePt t="13671" x="6559550" y="2914650"/>
          <p14:tracePt t="13680" x="6567488" y="2914650"/>
          <p14:tracePt t="13689" x="6584950" y="2906713"/>
          <p14:tracePt t="13695" x="6610350" y="2906713"/>
          <p14:tracePt t="13705" x="6626225" y="2906713"/>
          <p14:tracePt t="13712" x="6643688" y="2897188"/>
          <p14:tracePt t="13722" x="6661150" y="2889250"/>
          <p14:tracePt t="13728" x="6678613" y="2889250"/>
          <p14:tracePt t="13744" x="6686550" y="2889250"/>
          <p14:tracePt t="13755" x="6711950" y="2881313"/>
          <p14:tracePt t="13771" x="6719888" y="2871788"/>
          <p14:tracePt t="13775" x="6729413" y="2871788"/>
          <p14:tracePt t="13787" x="6737350" y="2871788"/>
          <p14:tracePt t="13792" x="6745288" y="2871788"/>
          <p14:tracePt t="13800" x="6754813" y="2871788"/>
          <p14:tracePt t="13808" x="6770688" y="2863850"/>
          <p14:tracePt t="13816" x="6788150" y="2863850"/>
          <p14:tracePt t="13824" x="6823075" y="2863850"/>
          <p14:tracePt t="13831" x="6823075" y="2855913"/>
          <p14:tracePt t="13839" x="6848475" y="2855913"/>
          <p14:tracePt t="13847" x="6856413" y="2855913"/>
          <p14:tracePt t="13856" x="6864350" y="2855913"/>
          <p14:tracePt t="13864" x="6873875" y="2855913"/>
          <p14:tracePt t="13879" x="6889750" y="2855913"/>
          <p14:tracePt t="13888" x="6907213" y="2855913"/>
          <p14:tracePt t="13896" x="6915150" y="2855913"/>
          <p14:tracePt t="13905" x="6932613" y="2855913"/>
          <p14:tracePt t="13911" x="6950075" y="2855913"/>
          <p14:tracePt t="13921" x="6975475" y="2855913"/>
          <p14:tracePt t="13927" x="7000875" y="2846388"/>
          <p14:tracePt t="13937" x="7018338" y="2846388"/>
          <p14:tracePt t="13943" x="7043738" y="2846388"/>
          <p14:tracePt t="13952" x="7069138" y="2846388"/>
          <p14:tracePt t="13959" x="7102475" y="2830513"/>
          <p14:tracePt t="13969" x="7137400" y="2830513"/>
          <p14:tracePt t="13975" x="7170738" y="2813050"/>
          <p14:tracePt t="13983" x="7213600" y="2805113"/>
          <p14:tracePt t="13991" x="7229475" y="2795588"/>
          <p14:tracePt t="14000" x="7264400" y="2778125"/>
          <p14:tracePt t="14009" x="7289800" y="2770188"/>
          <p14:tracePt t="14015" x="7315200" y="2752725"/>
          <p14:tracePt t="14038" x="7366000" y="2701925"/>
          <p14:tracePt t="14039" x="7373938" y="2693988"/>
          <p14:tracePt t="14047" x="7383463" y="2676525"/>
          <p14:tracePt t="14055" x="7391400" y="2676525"/>
          <p14:tracePt t="14063" x="7400925" y="2651125"/>
          <p14:tracePt t="14071" x="7400925" y="2633663"/>
          <p14:tracePt t="14079" x="7400925" y="2617788"/>
          <p14:tracePt t="14088" x="7400925" y="2592388"/>
          <p14:tracePt t="14095" x="7400925" y="2566988"/>
          <p14:tracePt t="14103" x="7383463" y="2549525"/>
          <p14:tracePt t="14111" x="7358063" y="2524125"/>
          <p14:tracePt t="14120" x="7307263" y="2498725"/>
          <p14:tracePt t="14127" x="7213600" y="2473325"/>
          <p14:tracePt t="14137" x="7102475" y="2438400"/>
          <p14:tracePt t="14143" x="6942138" y="2422525"/>
          <p14:tracePt t="14152" x="6704013" y="2405063"/>
          <p14:tracePt t="14159" x="6405563" y="2405063"/>
          <p14:tracePt t="14170" x="5938838" y="2405063"/>
          <p14:tracePt t="14175" x="5480050" y="2413000"/>
          <p14:tracePt t="14185" x="4987925" y="2447925"/>
          <p14:tracePt t="14191" x="4545013" y="2498725"/>
          <p14:tracePt t="14199" x="4137025" y="2566988"/>
          <p14:tracePt t="14207" x="3781425" y="2625725"/>
          <p14:tracePt t="14215" x="3551238" y="2676525"/>
          <p14:tracePt t="14223" x="3381375" y="2736850"/>
          <p14:tracePt t="14231" x="3270250" y="2795588"/>
          <p14:tracePt t="14239" x="3211513" y="2863850"/>
          <p14:tracePt t="14247" x="3143250" y="2940050"/>
          <p14:tracePt t="14255" x="3092450" y="3008313"/>
          <p14:tracePt t="14263" x="3041650" y="3084513"/>
          <p14:tracePt t="14271" x="2998788" y="3144838"/>
          <p14:tracePt t="14279" x="2955925" y="3211513"/>
          <p14:tracePt t="14288" x="2914650" y="3263900"/>
          <p14:tracePt t="14295" x="2889250" y="3314700"/>
          <p14:tracePt t="14304" x="2854325" y="3340100"/>
          <p14:tracePt t="14311" x="2854325" y="3348038"/>
          <p14:tracePt t="14321" x="2846388" y="3355975"/>
          <p14:tracePt t="14463" x="2846388" y="3348038"/>
          <p14:tracePt t="14471" x="2863850" y="3340100"/>
          <p14:tracePt t="14480" x="2897188" y="3305175"/>
          <p14:tracePt t="14487" x="2914650" y="3297238"/>
          <p14:tracePt t="14496" x="2965450" y="3271838"/>
          <p14:tracePt t="14504" x="3041650" y="3246438"/>
          <p14:tracePt t="14511" x="3178175" y="3203575"/>
          <p14:tracePt t="14522" x="3363913" y="3144838"/>
          <p14:tracePt t="14527" x="3602038" y="3076575"/>
          <p14:tracePt t="14538" x="3857625" y="2990850"/>
          <p14:tracePt t="14544" x="4095750" y="2906713"/>
          <p14:tracePt t="14553" x="4349750" y="2820988"/>
          <p14:tracePt t="14559" x="4579938" y="2752725"/>
          <p14:tracePt t="14570" x="4808538" y="2686050"/>
          <p14:tracePt t="14576" x="4995863" y="2633663"/>
          <p14:tracePt t="14584" x="5157788" y="2600325"/>
          <p14:tracePt t="14591" x="5267325" y="2574925"/>
          <p14:tracePt t="14599" x="5368925" y="2541588"/>
          <p14:tracePt t="14607" x="5462588" y="2524125"/>
          <p14:tracePt t="14615" x="5556250" y="2506663"/>
          <p14:tracePt t="14623" x="5649913" y="2489200"/>
          <p14:tracePt t="14631" x="5743575" y="2481263"/>
          <p14:tracePt t="14639" x="5827713" y="2473325"/>
          <p14:tracePt t="14647" x="5913438" y="2463800"/>
          <p14:tracePt t="14655" x="5981700" y="2455863"/>
          <p14:tracePt t="14663" x="6049963" y="2455863"/>
          <p14:tracePt t="14671" x="6108700" y="2455863"/>
          <p14:tracePt t="14679" x="6151563" y="2455863"/>
          <p14:tracePt t="14687" x="6210300" y="2455863"/>
          <p14:tracePt t="14695" x="6278563" y="2473325"/>
          <p14:tracePt t="14704" x="6346825" y="2489200"/>
          <p14:tracePt t="14711" x="6397625" y="2506663"/>
          <p14:tracePt t="14720" x="6448425" y="2524125"/>
          <p14:tracePt t="14727" x="6508750" y="2549525"/>
          <p14:tracePt t="14737" x="6584950" y="2582863"/>
          <p14:tracePt t="14743" x="6635750" y="2608263"/>
          <p14:tracePt t="14754" x="6678613" y="2633663"/>
          <p14:tracePt t="14759" x="6729413" y="2651125"/>
          <p14:tracePt t="14770" x="6770688" y="2660650"/>
          <p14:tracePt t="14775" x="6805613" y="2668588"/>
          <p14:tracePt t="14783" x="6848475" y="2686050"/>
          <p14:tracePt t="14791" x="6881813" y="2693988"/>
          <p14:tracePt t="14800" x="6889750" y="2701925"/>
          <p14:tracePt t="14807" x="6899275" y="2711450"/>
          <p14:tracePt t="14815" x="6915150" y="2711450"/>
          <p14:tracePt t="14832" x="6932613" y="2719388"/>
          <p14:tracePt t="14855" x="6942138" y="2727325"/>
          <p14:tracePt t="14863" x="6950075" y="2727325"/>
          <p14:tracePt t="14871" x="6958013" y="2727325"/>
          <p14:tracePt t="14887" x="6967538" y="2727325"/>
          <p14:tracePt t="14920" x="6975475" y="2736850"/>
          <p14:tracePt t="14927" x="6983413" y="2736850"/>
          <p14:tracePt t="14953" x="6992938" y="2736850"/>
          <p14:tracePt t="15039" x="6992938" y="2727325"/>
          <p14:tracePt t="15047" x="6983413" y="2693988"/>
          <p14:tracePt t="15055" x="6942138" y="2676525"/>
          <p14:tracePt t="15063" x="6915150" y="2668588"/>
          <p14:tracePt t="15071" x="6864350" y="2651125"/>
          <p14:tracePt t="15078" x="6797675" y="2633663"/>
          <p14:tracePt t="15088" x="6729413" y="2617788"/>
          <p14:tracePt t="15096" x="6626225" y="2608263"/>
          <p14:tracePt t="15105" x="6499225" y="2608263"/>
          <p14:tracePt t="15111" x="6380163" y="2608263"/>
          <p14:tracePt t="15120" x="6202363" y="2617788"/>
          <p14:tracePt t="15127" x="5938838" y="2660650"/>
          <p14:tracePt t="15137" x="5708650" y="2701925"/>
          <p14:tracePt t="15143" x="5513388" y="2736850"/>
          <p14:tracePt t="15152" x="5327650" y="2787650"/>
          <p14:tracePt t="15159" x="5208588" y="2830513"/>
          <p14:tracePt t="15170" x="5114925" y="2863850"/>
          <p14:tracePt t="15176" x="5064125" y="2897188"/>
          <p14:tracePt t="15183" x="5029200" y="2940050"/>
          <p14:tracePt t="15191" x="5013325" y="2974975"/>
          <p14:tracePt t="15200" x="5003800" y="3025775"/>
          <p14:tracePt t="15207" x="5003800" y="3094038"/>
          <p14:tracePt t="15215" x="5003800" y="3170238"/>
          <p14:tracePt t="15223" x="5013325" y="3263900"/>
          <p14:tracePt t="15231" x="5021263" y="3348038"/>
          <p14:tracePt t="15239" x="5046663" y="3424238"/>
          <p14:tracePt t="15247" x="5054600" y="3517900"/>
          <p14:tracePt t="15255" x="5064125" y="3611563"/>
          <p14:tracePt t="15263" x="5064125" y="3697288"/>
          <p14:tracePt t="15271" x="5064125" y="3798888"/>
          <p14:tracePt t="15279" x="5038725" y="3900488"/>
          <p14:tracePt t="15287" x="5013325" y="4011613"/>
          <p14:tracePt t="15295" x="4978400" y="4121150"/>
          <p14:tracePt t="15304" x="4927600" y="4232275"/>
          <p14:tracePt t="15311" x="4868863" y="4325938"/>
          <p14:tracePt t="15320" x="4800600" y="4410075"/>
          <p14:tracePt t="15327" x="4740275" y="4478338"/>
          <p14:tracePt t="15337" x="4664075" y="4521200"/>
          <p14:tracePt t="15343" x="4587875" y="4554538"/>
          <p14:tracePt t="15353" x="4511675" y="4579938"/>
          <p14:tracePt t="15359" x="4443413" y="4597400"/>
          <p14:tracePt t="15369" x="4349750" y="4614863"/>
          <p14:tracePt t="15375" x="4256088" y="4605338"/>
          <p14:tracePt t="15383" x="4146550" y="4589463"/>
          <p14:tracePt t="15391" x="4027488" y="4554538"/>
          <p14:tracePt t="15400" x="3925888" y="4513263"/>
          <p14:tracePt t="15407" x="3840163" y="4478338"/>
          <p14:tracePt t="15416" x="3756025" y="4427538"/>
          <p14:tracePt t="15423" x="3670300" y="4376738"/>
          <p14:tracePt t="15431" x="3602038" y="4308475"/>
          <p14:tracePt t="15439" x="3533775" y="4249738"/>
          <p14:tracePt t="15448" x="3492500" y="4171950"/>
          <p14:tracePt t="15455" x="3475038" y="4087813"/>
          <p14:tracePt t="15463" x="3467100" y="4011613"/>
          <p14:tracePt t="15471" x="3467100" y="3917950"/>
          <p14:tracePt t="15480" x="3475038" y="3816350"/>
          <p14:tracePt t="15487" x="3500438" y="3713163"/>
          <p14:tracePt t="15496" x="3551238" y="3594100"/>
          <p14:tracePt t="15505" x="3627438" y="3475038"/>
          <p14:tracePt t="15515" x="3738563" y="3348038"/>
          <p14:tracePt t="15523" x="3890963" y="3211513"/>
          <p14:tracePt t="15532" x="4103688" y="3059113"/>
          <p14:tracePt t="15539" x="4349750" y="2906713"/>
          <p14:tracePt t="15547" x="4613275" y="2795588"/>
          <p14:tracePt t="15555" x="4894263" y="2701925"/>
          <p14:tracePt t="15564" x="5191125" y="2625725"/>
          <p14:tracePt t="15571" x="5480050" y="2582863"/>
          <p14:tracePt t="15579" x="5768975" y="2557463"/>
          <p14:tracePt t="15589" x="6007100" y="2541588"/>
          <p14:tracePt t="15595" x="6194425" y="2541588"/>
          <p14:tracePt t="15605" x="6329363" y="2541588"/>
          <p14:tracePt t="15611" x="6473825" y="2549525"/>
          <p14:tracePt t="15621" x="6592888" y="2574925"/>
          <p14:tracePt t="15627" x="6694488" y="2617788"/>
          <p14:tracePt t="15637" x="6754813" y="2633663"/>
          <p14:tracePt t="15643" x="6762750" y="2633663"/>
          <p14:tracePt t="15653" x="6788150" y="2643188"/>
          <p14:tracePt t="15660" x="6797675" y="2651125"/>
          <p14:tracePt t="15670" x="6805613" y="2651125"/>
          <p14:tracePt t="15821" x="6813550" y="2651125"/>
          <p14:tracePt t="15998" x="6797675" y="2651125"/>
          <p14:tracePt t="16013" x="6770688" y="2633663"/>
          <p14:tracePt t="16017" x="6729413" y="2633663"/>
          <p14:tracePt t="16030" x="6669088" y="2625725"/>
          <p14:tracePt t="16036" x="6635750" y="2608263"/>
          <p14:tracePt t="16043" x="6618288" y="2608263"/>
          <p14:tracePt t="16053" x="6610350" y="2608263"/>
          <p14:tracePt t="16059" x="6592888" y="2600325"/>
          <p14:tracePt t="16075" x="6584950" y="2600325"/>
          <p14:tracePt t="16091" x="6584950" y="2592388"/>
          <p14:tracePt t="16100" x="6584950" y="2566988"/>
          <p14:tracePt t="16107" x="6592888" y="2557463"/>
          <p14:tracePt t="16115" x="6626225" y="2524125"/>
          <p14:tracePt t="16123" x="6643688" y="2489200"/>
          <p14:tracePt t="16131" x="6669088" y="2463800"/>
          <p14:tracePt t="16139" x="6678613" y="2438400"/>
          <p14:tracePt t="16147" x="6704013" y="2430463"/>
          <p14:tracePt t="16155" x="6719888" y="2422525"/>
          <p14:tracePt t="16162" x="6737350" y="2413000"/>
          <p14:tracePt t="16171" x="6754813" y="2405063"/>
          <p14:tracePt t="16179" x="6770688" y="2405063"/>
          <p14:tracePt t="16187" x="6788150" y="2405063"/>
          <p14:tracePt t="16195" x="6788150" y="2397125"/>
          <p14:tracePt t="16203" x="6797675" y="2397125"/>
          <p14:tracePt t="16236" x="6813550" y="2405063"/>
          <p14:tracePt t="16252" x="6831013" y="2422525"/>
          <p14:tracePt t="16259" x="6831013" y="2438400"/>
          <p14:tracePt t="16268" x="6838950" y="2463800"/>
          <p14:tracePt t="16275" x="6848475" y="2463800"/>
          <p14:tracePt t="16286" x="6873875" y="2498725"/>
          <p14:tracePt t="16291" x="6881813" y="2516188"/>
          <p14:tracePt t="16300" x="6907213" y="2557463"/>
          <p14:tracePt t="16307" x="6907213" y="2566988"/>
          <p14:tracePt t="16315" x="6942138" y="2600325"/>
          <p14:tracePt t="16323" x="6975475" y="2643188"/>
          <p14:tracePt t="16331" x="6992938" y="2676525"/>
          <p14:tracePt t="16339" x="7000875" y="2693988"/>
          <p14:tracePt t="16348" x="7018338" y="2727325"/>
          <p14:tracePt t="16355" x="7034213" y="2752725"/>
          <p14:tracePt t="16363" x="7059613" y="2795588"/>
          <p14:tracePt t="16371" x="7094538" y="2846388"/>
          <p14:tracePt t="16380" x="7127875" y="2897188"/>
          <p14:tracePt t="16387" x="7170738" y="2949575"/>
          <p14:tracePt t="16395" x="7221538" y="3016250"/>
          <p14:tracePt t="16404" x="7264400" y="3076575"/>
          <p14:tracePt t="16411" x="7307263" y="3119438"/>
          <p14:tracePt t="16421" x="7348538" y="3160713"/>
          <p14:tracePt t="16427" x="7383463" y="3195638"/>
          <p14:tracePt t="16436" x="7426325" y="3228975"/>
          <p14:tracePt t="16443" x="7467600" y="3246438"/>
          <p14:tracePt t="16453" x="7510463" y="3271838"/>
          <p14:tracePt t="16459" x="7553325" y="3289300"/>
          <p14:tracePt t="16470" x="7586663" y="3305175"/>
          <p14:tracePt t="16475" x="7629525" y="3314700"/>
          <p14:tracePt t="16486" x="7672388" y="3314700"/>
          <p14:tracePt t="16491" x="7705725" y="3322638"/>
          <p14:tracePt t="16499" x="7740650" y="3322638"/>
          <p14:tracePt t="16507" x="7773988" y="3322638"/>
          <p14:tracePt t="16515" x="7807325" y="3322638"/>
          <p14:tracePt t="16523" x="7832725" y="3322638"/>
          <p14:tracePt t="16531" x="7875588" y="3322638"/>
          <p14:tracePt t="16539" x="7926388" y="3305175"/>
          <p14:tracePt t="16547" x="7969250" y="3279775"/>
          <p14:tracePt t="16555" x="8020050" y="3254375"/>
          <p14:tracePt t="16563" x="8070850" y="3221038"/>
          <p14:tracePt t="16571" x="8121650" y="3178175"/>
          <p14:tracePt t="16579" x="8164513" y="3144838"/>
          <p14:tracePt t="16587" x="8207375" y="3101975"/>
          <p14:tracePt t="16595" x="8250238" y="3051175"/>
          <p14:tracePt t="16605" x="8283575" y="3000375"/>
          <p14:tracePt t="16611" x="8318500" y="2949575"/>
          <p14:tracePt t="16620" x="8343900" y="2889250"/>
          <p14:tracePt t="16627" x="8359775" y="2838450"/>
          <p14:tracePt t="16637" x="8369300" y="2787650"/>
          <p14:tracePt t="16643" x="8369300" y="2719388"/>
          <p14:tracePt t="16654" x="8369300" y="2668588"/>
          <p14:tracePt t="16659" x="8369300" y="2600325"/>
          <p14:tracePt t="16669" x="8359775" y="2524125"/>
          <p14:tracePt t="16675" x="8318500" y="2455863"/>
          <p14:tracePt t="16686" x="8258175" y="2379663"/>
          <p14:tracePt t="16692" x="8164513" y="2311400"/>
          <p14:tracePt t="16699" x="7994650" y="2260600"/>
          <p14:tracePt t="16707" x="7773988" y="2217738"/>
          <p14:tracePt t="16715" x="7467600" y="2184400"/>
          <p14:tracePt t="16723" x="7119938" y="2174875"/>
          <p14:tracePt t="16731" x="6694488" y="2192338"/>
          <p14:tracePt t="16739" x="6311900" y="2243138"/>
          <p14:tracePt t="16747" x="5972175" y="2319338"/>
          <p14:tracePt t="16755" x="5667375" y="2430463"/>
          <p14:tracePt t="16763" x="5462588" y="2549525"/>
          <p14:tracePt t="16771" x="5292725" y="2693988"/>
          <p14:tracePt t="16779" x="5216525" y="2830513"/>
          <p14:tracePt t="16787" x="5165725" y="2957513"/>
          <p14:tracePt t="16795" x="5157788" y="3076575"/>
          <p14:tracePt t="16804" x="5191125" y="3211513"/>
          <p14:tracePt t="16811" x="5267325" y="3348038"/>
          <p14:tracePt t="16821" x="5394325" y="3517900"/>
          <p14:tracePt t="16827" x="5607050" y="3687763"/>
          <p14:tracePt t="16837" x="5837238" y="3832225"/>
          <p14:tracePt t="16843" x="6075363" y="3917950"/>
          <p14:tracePt t="16853" x="6321425" y="3968750"/>
          <p14:tracePt t="16859" x="6610350" y="3994150"/>
          <p14:tracePt t="16870" x="6864350" y="4011613"/>
          <p14:tracePt t="16875" x="7085013" y="4019550"/>
          <p14:tracePt t="16886" x="7204075" y="4019550"/>
          <p14:tracePt t="16891" x="7307263" y="4019550"/>
          <p14:tracePt t="16902" x="7373938" y="4019550"/>
          <p14:tracePt t="16955" x="7416800" y="4037013"/>
          <p14:tracePt t="16963" x="7442200" y="4079875"/>
          <p14:tracePt t="16971" x="7467600" y="4130675"/>
          <p14:tracePt t="16980" x="7502525" y="4214813"/>
          <p14:tracePt t="16988" x="7535863" y="4291013"/>
          <p14:tracePt t="16996" x="7586663" y="4376738"/>
          <p14:tracePt t="17006" x="7646988" y="4460875"/>
          <p14:tracePt t="17012" x="7748588" y="4538663"/>
          <p14:tracePt t="17020" x="7875588" y="4589463"/>
          <p14:tracePt t="17027" x="8054975" y="4630738"/>
          <p14:tracePt t="17037" x="8232775" y="4665663"/>
          <p14:tracePt t="17043" x="8428038" y="4691063"/>
          <p14:tracePt t="17053" x="8597900" y="4699000"/>
          <p14:tracePt t="17059" x="8742363" y="4708525"/>
          <p14:tracePt t="17069" x="8861425" y="4716463"/>
          <p14:tracePt t="17075" x="8937625" y="4733925"/>
          <p14:tracePt t="17085" x="8988425" y="4733925"/>
          <p14:tracePt t="17115" x="8997950" y="4741863"/>
          <p14:tracePt t="17131" x="8997950" y="4749800"/>
          <p14:tracePt t="17148" x="9013825" y="4767263"/>
          <p14:tracePt t="17155" x="9031288" y="4802188"/>
          <p14:tracePt t="17163" x="9056688" y="4827588"/>
          <p14:tracePt t="17171" x="9074150" y="4852988"/>
          <p14:tracePt t="17179" x="9107488" y="4878388"/>
          <p14:tracePt t="17187" x="9124950" y="4894263"/>
          <p14:tracePt t="17195" x="9150350" y="4911725"/>
          <p14:tracePt t="17204" x="9183688" y="4946650"/>
          <p14:tracePt t="17211" x="9218613" y="4972050"/>
          <p14:tracePt t="17219" x="9226550" y="4979988"/>
          <p14:tracePt t="17226" x="9244013" y="4997450"/>
          <p14:tracePt t="17237" x="9261475" y="4997450"/>
          <p14:tracePt t="17243" x="9261475" y="5005388"/>
          <p14:tracePt t="17275" x="9269413" y="5005388"/>
          <p14:tracePt t="17284" x="9269413" y="5030788"/>
          <p14:tracePt t="17291" x="9277350" y="5064125"/>
          <p14:tracePt t="17299" x="9277350" y="5106988"/>
          <p14:tracePt t="17307" x="9277350" y="5124450"/>
          <p14:tracePt t="17315" x="9277350" y="5141913"/>
          <p14:tracePt t="17323" x="9277350" y="5167313"/>
          <p14:tracePt t="17331" x="9277350" y="5200650"/>
          <p14:tracePt t="17339" x="9277350" y="5235575"/>
          <p14:tracePt t="17347" x="9261475" y="5286375"/>
          <p14:tracePt t="17355" x="9244013" y="5337175"/>
          <p14:tracePt t="17363" x="9226550" y="5370513"/>
          <p14:tracePt t="17371" x="9201150" y="5413375"/>
          <p14:tracePt t="17379" x="9175750" y="5456238"/>
          <p14:tracePt t="17387" x="9167813" y="5464175"/>
          <p14:tracePt t="17395" x="9150350" y="5481638"/>
          <p14:tracePt t="17404" x="9117013" y="5514975"/>
          <p14:tracePt t="17411" x="9107488" y="5524500"/>
          <p14:tracePt t="17421" x="9064625" y="5557838"/>
          <p14:tracePt t="17427" x="9048750" y="5575300"/>
          <p14:tracePt t="17437" x="9031288" y="5600700"/>
          <p14:tracePt t="17443" x="9005888" y="5626100"/>
          <p14:tracePt t="17453" x="8997950" y="5634038"/>
          <p14:tracePt t="17459" x="8980488" y="5668963"/>
          <p14:tracePt t="17470" x="8963025" y="5684838"/>
          <p14:tracePt t="17475" x="8947150" y="5694363"/>
          <p14:tracePt t="17485" x="8937625" y="5710238"/>
          <p14:tracePt t="17491" x="8929688" y="5710238"/>
          <p14:tracePt t="17499" x="8929688" y="5719763"/>
          <p14:tracePt t="17515" x="8929688" y="5727700"/>
          <p14:tracePt t="17613" x="8921750" y="5719763"/>
          <p14:tracePt t="17622" x="8904288" y="5659438"/>
          <p14:tracePt t="17630" x="8869363" y="5565775"/>
          <p14:tracePt t="17638" x="8828088" y="5446713"/>
          <p14:tracePt t="17644" x="8767763" y="5286375"/>
          <p14:tracePt t="17653" x="8674100" y="5048250"/>
          <p14:tracePt t="17659" x="8572500" y="4784725"/>
          <p14:tracePt t="17670" x="8470900" y="4564063"/>
          <p14:tracePt t="17675" x="8394700" y="4351338"/>
          <p14:tracePt t="17685" x="8318500" y="4138613"/>
          <p14:tracePt t="17691" x="8232775" y="3943350"/>
          <p14:tracePt t="17699" x="8164513" y="3773488"/>
          <p14:tracePt t="17707" x="8105775" y="3629025"/>
          <p14:tracePt t="17715" x="8062913" y="3502025"/>
          <p14:tracePt t="17723" x="8029575" y="3398838"/>
          <p14:tracePt t="17731" x="8004175" y="3314700"/>
          <p14:tracePt t="17739" x="7986713" y="3254375"/>
          <p14:tracePt t="17747" x="7961313" y="3195638"/>
          <p14:tracePt t="17755" x="7935913" y="3135313"/>
          <p14:tracePt t="17764" x="7918450" y="3101975"/>
          <p14:tracePt t="17771" x="7893050" y="3059113"/>
          <p14:tracePt t="17779" x="7867650" y="3016250"/>
          <p14:tracePt t="17788" x="7832725" y="2965450"/>
          <p14:tracePt t="17795" x="7799388" y="2932113"/>
          <p14:tracePt t="17803" x="7773988" y="2897188"/>
          <p14:tracePt t="17811" x="7748588" y="2863850"/>
          <p14:tracePt t="17821" x="7731125" y="2838450"/>
          <p14:tracePt t="17827" x="7723188" y="2830513"/>
          <p14:tracePt t="17838" x="7715250" y="2830513"/>
          <p14:tracePt t="17917" x="7705725" y="2820988"/>
          <p14:tracePt t="17933" x="7680325" y="2813050"/>
          <p14:tracePt t="17943" x="7637463" y="2795588"/>
          <p14:tracePt t="17951" x="7612063" y="2787650"/>
          <p14:tracePt t="17957" x="7553325" y="2778125"/>
          <p14:tracePt t="17964" x="7467600" y="2778125"/>
          <p14:tracePt t="17972" x="7348538" y="2778125"/>
          <p14:tracePt t="17979" x="7229475" y="2778125"/>
          <p14:tracePt t="17987" x="7043738" y="2778125"/>
          <p14:tracePt t="17998" x="6813550" y="2778125"/>
          <p14:tracePt t="18006" x="6491288" y="2778125"/>
          <p14:tracePt t="18011" x="6091238" y="2778125"/>
          <p14:tracePt t="18022" x="5718175" y="2805113"/>
          <p14:tracePt t="18028" x="5343525" y="2846388"/>
          <p14:tracePt t="18037" x="4987925" y="2897188"/>
          <p14:tracePt t="18044" x="4646613" y="2940050"/>
          <p14:tracePt t="18054" x="4341813" y="2990850"/>
          <p14:tracePt t="18059" x="4111625" y="3041650"/>
          <p14:tracePt t="18069" x="3908425" y="3094038"/>
          <p14:tracePt t="18076" x="3738563" y="3152775"/>
          <p14:tracePt t="18086" x="3594100" y="3211513"/>
          <p14:tracePt t="18092" x="3467100" y="3263900"/>
          <p14:tracePt t="18102" x="3348038" y="3330575"/>
          <p14:tracePt t="18108" x="3236913" y="3390900"/>
          <p14:tracePt t="18116" x="3143250" y="3449638"/>
          <p14:tracePt t="18124" x="3059113" y="3509963"/>
          <p14:tracePt t="18132" x="2998788" y="3552825"/>
          <p14:tracePt t="18139" x="2940050" y="3603625"/>
          <p14:tracePt t="18147" x="2879725" y="3646488"/>
          <p14:tracePt t="18169" x="2786063" y="3748088"/>
          <p14:tracePt t="18173" x="2752725" y="3798888"/>
          <p14:tracePt t="18179" x="2727325" y="3849688"/>
          <p14:tracePt t="18189" x="2684463" y="3900488"/>
          <p14:tracePt t="18195" x="2641600" y="3951288"/>
          <p14:tracePt t="18205" x="2600325" y="3994150"/>
          <p14:tracePt t="18212" x="2565400" y="4044950"/>
          <p14:tracePt t="18221" x="2532063" y="4087813"/>
          <p14:tracePt t="18227" x="2506663" y="4113213"/>
          <p14:tracePt t="18238" x="2463800" y="4156075"/>
          <p14:tracePt t="18243" x="2446338" y="4171950"/>
          <p14:tracePt t="18253" x="2430463" y="4171950"/>
          <p14:tracePt t="18260" x="2420938" y="4189413"/>
          <p14:tracePt t="18364" x="2430463" y="4189413"/>
          <p14:tracePt t="18371" x="2446338" y="4181475"/>
          <p14:tracePt t="18379" x="2481263" y="4164013"/>
          <p14:tracePt t="18387" x="2557463" y="4113213"/>
          <p14:tracePt t="18396" x="2659063" y="4070350"/>
          <p14:tracePt t="18404" x="2795588" y="4011613"/>
          <p14:tracePt t="18412" x="2998788" y="3925888"/>
          <p14:tracePt t="18421" x="3254375" y="3841750"/>
          <p14:tracePt t="18427" x="3533775" y="3730625"/>
          <p14:tracePt t="18437" x="3840163" y="3611563"/>
          <p14:tracePt t="18443" x="4240213" y="3441700"/>
          <p14:tracePt t="18453" x="4570413" y="3305175"/>
          <p14:tracePt t="18459" x="4884738" y="3160713"/>
          <p14:tracePt t="18469" x="5216525" y="3000375"/>
          <p14:tracePt t="18475" x="5505450" y="2881313"/>
          <p14:tracePt t="18486" x="5743575" y="2770188"/>
          <p14:tracePt t="18491" x="5981700" y="2668588"/>
          <p14:tracePt t="18499" x="6176963" y="2592388"/>
          <p14:tracePt t="18507" x="6321425" y="2549525"/>
          <p14:tracePt t="18515" x="6473825" y="2516188"/>
          <p14:tracePt t="18523" x="6600825" y="2506663"/>
          <p14:tracePt t="18531" x="6711950" y="2498725"/>
          <p14:tracePt t="18539" x="6813550" y="2498725"/>
          <p14:tracePt t="18547" x="6915150" y="2498725"/>
          <p14:tracePt t="18555" x="7008813" y="2498725"/>
          <p14:tracePt t="18563" x="7094538" y="2498725"/>
          <p14:tracePt t="18571" x="7178675" y="2516188"/>
          <p14:tracePt t="18579" x="7264400" y="2541588"/>
          <p14:tracePt t="18587" x="7340600" y="2582863"/>
          <p14:tracePt t="18595" x="7426325" y="2633663"/>
          <p14:tracePt t="18607" x="7493000" y="2676525"/>
          <p14:tracePt t="18616" x="7561263" y="2727325"/>
          <p14:tracePt t="18624" x="7637463" y="2770188"/>
          <p14:tracePt t="18631" x="7688263" y="2813050"/>
          <p14:tracePt t="18639" x="7766050" y="2871788"/>
          <p14:tracePt t="18647" x="7859713" y="2949575"/>
          <p14:tracePt t="18655" x="7969250" y="3041650"/>
          <p14:tracePt t="18663" x="8062913" y="3119438"/>
          <p14:tracePt t="18671" x="8189913" y="3221038"/>
          <p14:tracePt t="18679" x="8291513" y="3305175"/>
          <p14:tracePt t="18687" x="8359775" y="3365500"/>
          <p14:tracePt t="18695" x="8435975" y="3433763"/>
          <p14:tracePt t="18705" x="8504238" y="3492500"/>
          <p14:tracePt t="18711" x="8539163" y="3517900"/>
          <p14:tracePt t="18721" x="8597900" y="3560763"/>
          <p14:tracePt t="18727" x="8632825" y="3594100"/>
          <p14:tracePt t="18736" x="8666163" y="3619500"/>
          <p14:tracePt t="18743" x="8691563" y="3646488"/>
          <p14:tracePt t="18753" x="8724900" y="3654425"/>
          <p14:tracePt t="18759" x="8742363" y="3662363"/>
          <p14:tracePt t="18769" x="8767763" y="3671888"/>
          <p14:tracePt t="18775" x="8777288" y="3671888"/>
          <p14:tracePt t="18785" x="8793163" y="3671888"/>
          <p14:tracePt t="18791" x="8810625" y="3671888"/>
          <p14:tracePt t="18801" x="8836025" y="3671888"/>
          <p14:tracePt t="18807" x="8878888" y="3654425"/>
          <p14:tracePt t="18816" x="8937625" y="3629025"/>
          <p14:tracePt t="18823" x="8997950" y="3603625"/>
          <p14:tracePt t="18831" x="9056688" y="3560763"/>
          <p14:tracePt t="18839" x="9142413" y="3502025"/>
          <p14:tracePt t="18847" x="9226550" y="3433763"/>
          <p14:tracePt t="18855" x="9302750" y="3382963"/>
          <p14:tracePt t="18864" x="9363075" y="3314700"/>
          <p14:tracePt t="18871" x="9431338" y="3254375"/>
          <p14:tracePt t="18879" x="9482138" y="3186113"/>
          <p14:tracePt t="18887" x="9515475" y="3135313"/>
          <p14:tracePt t="18904" x="9550400" y="3041650"/>
          <p14:tracePt t="18911" x="9558338" y="3000375"/>
          <p14:tracePt t="18920" x="9566275" y="2965450"/>
          <p14:tracePt t="18927" x="9558338" y="2914650"/>
          <p14:tracePt t="18937" x="9532938" y="2863850"/>
          <p14:tracePt t="18943" x="9490075" y="2813050"/>
          <p14:tracePt t="18953" x="9413875" y="2778125"/>
          <p14:tracePt t="18959" x="9337675" y="2752725"/>
          <p14:tracePt t="18968" x="9236075" y="2727325"/>
          <p14:tracePt t="18975" x="9107488" y="2701925"/>
          <p14:tracePt t="18986" x="8912225" y="2693988"/>
          <p14:tracePt t="18992" x="8724900" y="2693988"/>
          <p14:tracePt t="19002" x="8555038" y="2711450"/>
          <p14:tracePt t="19008" x="8394700" y="2752725"/>
          <p14:tracePt t="19016" x="8275638" y="2778125"/>
          <p14:tracePt t="19023" x="8181975" y="2830513"/>
          <p14:tracePt t="19031" x="8105775" y="2871788"/>
          <p14:tracePt t="19039" x="8054975" y="2914650"/>
          <p14:tracePt t="19047" x="8029575" y="2957513"/>
          <p14:tracePt t="19055" x="8020050" y="3000375"/>
          <p14:tracePt t="19063" x="8012113" y="3033713"/>
          <p14:tracePt t="19071" x="8012113" y="3067050"/>
          <p14:tracePt t="19079" x="8012113" y="3119438"/>
          <p14:tracePt t="19087" x="8029575" y="3152775"/>
          <p14:tracePt t="19096" x="8037513" y="3203575"/>
          <p14:tracePt t="19103" x="8062913" y="3254375"/>
          <p14:tracePt t="19111" x="8105775" y="3314700"/>
          <p14:tracePt t="19121" x="8139113" y="3373438"/>
          <p14:tracePt t="19127" x="8174038" y="3449638"/>
          <p14:tracePt t="19137" x="8224838" y="3527425"/>
          <p14:tracePt t="19143" x="8283575" y="3603625"/>
          <p14:tracePt t="19153" x="8334375" y="3671888"/>
          <p14:tracePt t="19159" x="8410575" y="3722688"/>
          <p14:tracePt t="19169" x="8504238" y="3790950"/>
          <p14:tracePt t="19175" x="8597900" y="3832225"/>
          <p14:tracePt t="19185" x="8709025" y="3867150"/>
          <p14:tracePt t="19191" x="8810625" y="3883025"/>
          <p14:tracePt t="19202" x="8912225" y="3892550"/>
          <p14:tracePt t="19207" x="9013825" y="3892550"/>
          <p14:tracePt t="19215" x="9107488" y="3883025"/>
          <p14:tracePt t="19223" x="9218613" y="3857625"/>
          <p14:tracePt t="19232" x="9320213" y="3806825"/>
          <p14:tracePt t="19239" x="9431338" y="3748088"/>
          <p14:tracePt t="19247" x="9550400" y="3679825"/>
          <p14:tracePt t="19255" x="9642475" y="3594100"/>
          <p14:tracePt t="19264" x="9736138" y="3509963"/>
          <p14:tracePt t="19271" x="9804400" y="3424238"/>
          <p14:tracePt t="19279" x="9864725" y="3340100"/>
          <p14:tracePt t="19287" x="9915525" y="3246438"/>
          <p14:tracePt t="19295" x="9940925" y="3152775"/>
          <p14:tracePt t="19304" x="9948863" y="3076575"/>
          <p14:tracePt t="19311" x="9956800" y="2982913"/>
          <p14:tracePt t="19320" x="9956800" y="2889250"/>
          <p14:tracePt t="19327" x="9940925" y="2795588"/>
          <p14:tracePt t="19336" x="9898063" y="2719388"/>
          <p14:tracePt t="19343" x="9847263" y="2617788"/>
          <p14:tracePt t="19353" x="9771063" y="2532063"/>
          <p14:tracePt t="19359" x="9702800" y="2473325"/>
          <p14:tracePt t="19368" x="9642475" y="2422525"/>
          <p14:tracePt t="19375" x="9566275" y="2362200"/>
          <p14:tracePt t="19385" x="9498013" y="2319338"/>
          <p14:tracePt t="19390" x="9413875" y="2260600"/>
          <p14:tracePt t="19399" x="9345613" y="2227263"/>
          <p14:tracePt t="19407" x="9286875" y="2209800"/>
          <p14:tracePt t="19415" x="9218613" y="2200275"/>
          <p14:tracePt t="19423" x="9167813" y="2200275"/>
          <p14:tracePt t="19431" x="9107488" y="2200275"/>
          <p14:tracePt t="19439" x="9039225" y="2200275"/>
          <p14:tracePt t="19447" x="8955088" y="2227263"/>
          <p14:tracePt t="19455" x="8861425" y="2278063"/>
          <p14:tracePt t="19463" x="8750300" y="2336800"/>
          <p14:tracePt t="19471" x="8597900" y="2413000"/>
          <p14:tracePt t="19479" x="8435975" y="2516188"/>
          <p14:tracePt t="19487" x="8291513" y="2625725"/>
          <p14:tracePt t="19495" x="8147050" y="2727325"/>
          <p14:tracePt t="19503" x="8004175" y="2838450"/>
          <p14:tracePt t="19511" x="7867650" y="2949575"/>
          <p14:tracePt t="19519" x="7715250" y="3067050"/>
          <p14:tracePt t="19528" x="7612063" y="3160713"/>
          <p14:tracePt t="19537" x="7527925" y="3238500"/>
          <p14:tracePt t="19543" x="7451725" y="3305175"/>
          <p14:tracePt t="19553" x="7400925" y="3365500"/>
          <p14:tracePt t="19559" x="7340600" y="3441700"/>
          <p14:tracePt t="19570" x="7297738" y="3509963"/>
          <p14:tracePt t="19576" x="7264400" y="3578225"/>
          <p14:tracePt t="19585" x="7221538" y="3646488"/>
          <p14:tracePt t="19592" x="7188200" y="3722688"/>
          <p14:tracePt t="19602" x="7170738" y="3781425"/>
          <p14:tracePt t="19607" x="7145338" y="3841750"/>
          <p14:tracePt t="19616" x="7119938" y="3892550"/>
          <p14:tracePt t="19623" x="7094538" y="3951288"/>
          <p14:tracePt t="19631" x="7069138" y="4002088"/>
          <p14:tracePt t="19639" x="7059613" y="4062413"/>
          <p14:tracePt t="19647" x="7043738" y="4105275"/>
          <p14:tracePt t="19655" x="7026275" y="4156075"/>
          <p14:tracePt t="19664" x="7008813" y="4214813"/>
          <p14:tracePt t="19671" x="6992938" y="4275138"/>
          <p14:tracePt t="19679" x="6967538" y="4333875"/>
          <p14:tracePt t="19687" x="6950075" y="4394200"/>
          <p14:tracePt t="19695" x="6932613" y="4452938"/>
          <p14:tracePt t="19703" x="6915150" y="4503738"/>
          <p14:tracePt t="19711" x="6907213" y="4546600"/>
          <p14:tracePt t="19720" x="6907213" y="4579938"/>
          <p14:tracePt t="19727" x="6907213" y="4589463"/>
          <p14:tracePt t="19736" x="6899275" y="4605338"/>
          <p14:tracePt t="19743" x="6889750" y="4622800"/>
          <p14:tracePt t="19905" x="6889750" y="4630738"/>
          <p14:tracePt t="19922" x="6864350" y="4622800"/>
          <p14:tracePt t="19928" x="6838950" y="4622800"/>
          <p14:tracePt t="19938" x="6813550" y="4614863"/>
          <p14:tracePt t="19944" x="6780213" y="4597400"/>
          <p14:tracePt t="19954" x="6745288" y="4589463"/>
          <p14:tracePt t="19959" x="6704013" y="4589463"/>
          <p14:tracePt t="19969" x="6643688" y="4589463"/>
          <p14:tracePt t="19976" x="6575425" y="4589463"/>
          <p14:tracePt t="19986" x="6483350" y="4597400"/>
          <p14:tracePt t="19991" x="6389688" y="4622800"/>
          <p14:tracePt t="20006" x="6296025" y="4640263"/>
          <p14:tracePt t="20008" x="6194425" y="4657725"/>
          <p14:tracePt t="20016" x="6100763" y="4673600"/>
          <p14:tracePt t="20024" x="6015038" y="4691063"/>
          <p14:tracePt t="20032" x="5930900" y="4716463"/>
          <p14:tracePt t="20039" x="5862638" y="4749800"/>
          <p14:tracePt t="20048" x="5794375" y="4767263"/>
          <p14:tracePt t="20055" x="5726113" y="4792663"/>
          <p14:tracePt t="20063" x="5667375" y="4818063"/>
          <p14:tracePt t="20071" x="5607050" y="4852988"/>
          <p14:tracePt t="20079" x="5530850" y="4886325"/>
          <p14:tracePt t="20087" x="5472113" y="4937125"/>
          <p14:tracePt t="20095" x="5394325" y="4972050"/>
          <p14:tracePt t="20104" x="5343525" y="5022850"/>
          <p14:tracePt t="20111" x="5292725" y="5064125"/>
          <p14:tracePt t="20121" x="5249863" y="5106988"/>
          <p14:tracePt t="20127" x="5199063" y="5141913"/>
          <p14:tracePt t="20137" x="5148263" y="5167313"/>
          <p14:tracePt t="20143" x="5089525" y="5192713"/>
          <p14:tracePt t="20153" x="5038725" y="5208588"/>
          <p14:tracePt t="20159" x="4978400" y="5218113"/>
          <p14:tracePt t="20169" x="4910138" y="5226050"/>
          <p14:tracePt t="20176" x="4833938" y="5226050"/>
          <p14:tracePt t="20186" x="4732338" y="5226050"/>
          <p14:tracePt t="20191" x="4621213" y="5226050"/>
          <p14:tracePt t="20202" x="4476750" y="5226050"/>
          <p14:tracePt t="20208" x="4306888" y="5200650"/>
          <p14:tracePt t="20216" x="4154488" y="5175250"/>
          <p14:tracePt t="20223" x="4017963" y="5149850"/>
          <p14:tracePt t="20232" x="3890963" y="5099050"/>
          <p14:tracePt t="20239" x="3771900" y="5056188"/>
          <p14:tracePt t="20247" x="3670300" y="5013325"/>
          <p14:tracePt t="20255" x="3594100" y="4979988"/>
          <p14:tracePt t="20264" x="3543300" y="4946650"/>
          <p14:tracePt t="20271" x="3517900" y="4929188"/>
          <p14:tracePt t="20279" x="3517900" y="4919663"/>
          <p14:tracePt t="20287" x="3517900" y="4911725"/>
          <p14:tracePt t="20296" x="3517900" y="4903788"/>
          <p14:tracePt t="20303" x="3517900" y="4886325"/>
          <p14:tracePt t="20311" x="3517900" y="4860925"/>
          <p14:tracePt t="20320" x="3517900" y="4843463"/>
          <p14:tracePt t="20328" x="3517900" y="4802188"/>
          <p14:tracePt t="20336" x="3525838" y="4741863"/>
          <p14:tracePt t="20343" x="3559175" y="4665663"/>
          <p14:tracePt t="20353" x="3594100" y="4597400"/>
          <p14:tracePt t="20360" x="3636963" y="4521200"/>
          <p14:tracePt t="20369" x="3687763" y="4452938"/>
          <p14:tracePt t="20375" x="3746500" y="4368800"/>
          <p14:tracePt t="20385" x="3822700" y="4291013"/>
          <p14:tracePt t="20392" x="3890963" y="4249738"/>
          <p14:tracePt t="20402" x="3967163" y="4197350"/>
          <p14:tracePt t="20407" x="4086225" y="4171950"/>
          <p14:tracePt t="20418" x="4187825" y="4156075"/>
          <p14:tracePt t="20424" x="4291013" y="4138613"/>
          <p14:tracePt t="20431" x="4400550" y="4138613"/>
          <p14:tracePt t="20439" x="4529138" y="4156075"/>
          <p14:tracePt t="20447" x="4689475" y="4197350"/>
          <p14:tracePt t="20455" x="4884738" y="4265613"/>
          <p14:tracePt t="20463" x="5080000" y="4351338"/>
          <p14:tracePt t="20471" x="5292725" y="4452938"/>
          <p14:tracePt t="20479" x="5538788" y="4564063"/>
          <p14:tracePt t="20487" x="5761038" y="4657725"/>
          <p14:tracePt t="20494" x="6040438" y="4784725"/>
          <p14:tracePt t="20504" x="6321425" y="4868863"/>
          <p14:tracePt t="20511" x="6600825" y="4954588"/>
          <p14:tracePt t="20521" x="6848475" y="5013325"/>
          <p14:tracePt t="20529" x="7102475" y="5064125"/>
          <p14:tracePt t="20539" x="7281863" y="5106988"/>
          <p14:tracePt t="20545" x="7467600" y="5116513"/>
          <p14:tracePt t="20555" x="7637463" y="5124450"/>
          <p14:tracePt t="20560" x="7781925" y="5124450"/>
          <p14:tracePt t="20569" x="7935913" y="5099050"/>
          <p14:tracePt t="20576" x="8113713" y="5064125"/>
          <p14:tracePt t="20587" x="8266113" y="5013325"/>
          <p14:tracePt t="20592" x="8394700" y="4946650"/>
          <p14:tracePt t="20603" x="8504238" y="4868863"/>
          <p14:tracePt t="20608" x="8605838" y="4818063"/>
          <p14:tracePt t="20618" x="8699500" y="4749800"/>
          <p14:tracePt t="20624" x="8793163" y="4673600"/>
          <p14:tracePt t="20632" x="8878888" y="4605338"/>
          <p14:tracePt t="20640" x="8963025" y="4529138"/>
          <p14:tracePt t="20648" x="9039225" y="4460875"/>
          <p14:tracePt t="20658" x="9117013" y="4402138"/>
          <p14:tracePt t="20664" x="9167813" y="4333875"/>
          <p14:tracePt t="20674" x="9226550" y="4275138"/>
          <p14:tracePt t="20680" x="9269413" y="4206875"/>
          <p14:tracePt t="20688" x="9302750" y="4156075"/>
          <p14:tracePt t="20696" x="9337675" y="4105275"/>
          <p14:tracePt t="20705" x="9371013" y="4052888"/>
          <p14:tracePt t="20712" x="9405938" y="3994150"/>
          <p14:tracePt t="20721" x="9439275" y="3935413"/>
          <p14:tracePt t="20728" x="9482138" y="3857625"/>
          <p14:tracePt t="20736" x="9523413" y="3798888"/>
          <p14:tracePt t="20744" x="9558338" y="3738563"/>
          <p14:tracePt t="20753" x="9583738" y="3687763"/>
          <p14:tracePt t="20759" x="9601200" y="3646488"/>
          <p14:tracePt t="20769" x="9601200" y="3619500"/>
          <p14:tracePt t="20775" x="9601200" y="3594100"/>
          <p14:tracePt t="20786" x="9566275" y="3568700"/>
          <p14:tracePt t="20791" x="9498013" y="3543300"/>
          <p14:tracePt t="20802" x="9353550" y="3527425"/>
          <p14:tracePt t="20807" x="9142413" y="3509963"/>
          <p14:tracePt t="20818" x="8785225" y="3492500"/>
          <p14:tracePt t="20824" x="8369300" y="3484563"/>
          <p14:tracePt t="20831" x="7926388" y="3484563"/>
          <p14:tracePt t="20839" x="7510463" y="3535363"/>
          <p14:tracePt t="20848" x="7119938" y="3619500"/>
          <p14:tracePt t="20855" x="6754813" y="3713163"/>
          <p14:tracePt t="20863" x="6430963" y="3824288"/>
          <p14:tracePt t="20871" x="6194425" y="3917950"/>
          <p14:tracePt t="20888" x="5827713" y="4121150"/>
          <p14:tracePt t="20895" x="5726113" y="4206875"/>
          <p14:tracePt t="20904" x="5667375" y="4265613"/>
          <p14:tracePt t="20911" x="5624513" y="4333875"/>
          <p14:tracePt t="20921" x="5599113" y="4368800"/>
          <p14:tracePt t="20929" x="5581650" y="4419600"/>
          <p14:tracePt t="20940" x="5565775" y="4470400"/>
          <p14:tracePt t="20945" x="5556250" y="4503738"/>
          <p14:tracePt t="20955" x="5548313" y="4554538"/>
          <p14:tracePt t="20961" x="5538788" y="4589463"/>
          <p14:tracePt t="20971" x="5530850" y="4640263"/>
          <p14:tracePt t="20977" x="5513388" y="4699000"/>
          <p14:tracePt t="20989" x="5487988" y="4749800"/>
          <p14:tracePt t="20994" x="5462588" y="4810125"/>
          <p14:tracePt t="21006" x="5429250" y="4868863"/>
          <p14:tracePt t="21012" x="5394325" y="4929188"/>
          <p14:tracePt t="21024" x="5353050" y="4987925"/>
          <p14:tracePt t="21025" x="5318125" y="5038725"/>
          <p14:tracePt t="21031" x="5276850" y="5091113"/>
          <p14:tracePt t="21039" x="5241925" y="5116513"/>
          <p14:tracePt t="21047" x="5216525" y="5149850"/>
          <p14:tracePt t="21055" x="5183188" y="5167313"/>
          <p14:tracePt t="21063" x="5140325" y="5192713"/>
          <p14:tracePt t="21071" x="5106988" y="5218113"/>
          <p14:tracePt t="21079" x="5064125" y="5243513"/>
          <p14:tracePt t="21087" x="5029200" y="5260975"/>
          <p14:tracePt t="21095" x="4987925" y="5268913"/>
          <p14:tracePt t="21103" x="4953000" y="5268913"/>
          <p14:tracePt t="21111" x="4919663" y="5268913"/>
          <p14:tracePt t="21119" x="4894263" y="5268913"/>
          <p14:tracePt t="21127" x="4868863" y="5251450"/>
          <p14:tracePt t="21135" x="4833938" y="5235575"/>
          <p14:tracePt t="21143" x="4826000" y="5218113"/>
          <p14:tracePt t="21152" x="4818063" y="5192713"/>
          <p14:tracePt t="21159" x="4818063" y="5175250"/>
          <p14:tracePt t="21169" x="4818063" y="5149850"/>
          <p14:tracePt t="21175" x="4818063" y="5124450"/>
          <p14:tracePt t="21184" x="4826000" y="5099050"/>
          <p14:tracePt t="21191" x="4859338" y="5056188"/>
          <p14:tracePt t="21201" x="4927600" y="5013325"/>
          <p14:tracePt t="21207" x="4995863" y="4962525"/>
          <p14:tracePt t="21218" x="5080000" y="4929188"/>
          <p14:tracePt t="21223" x="5165725" y="4903788"/>
          <p14:tracePt t="21232" x="5267325" y="4894263"/>
          <p14:tracePt t="21240" x="5386388" y="4878388"/>
          <p14:tracePt t="21248" x="5513388" y="4878388"/>
          <p14:tracePt t="21255" x="5649913" y="4878388"/>
          <p14:tracePt t="21263" x="5837238" y="4919663"/>
          <p14:tracePt t="21272" x="6040438" y="4987925"/>
          <p14:tracePt t="21280" x="6210300" y="5048250"/>
          <p14:tracePt t="21287" x="6364288" y="5116513"/>
          <p14:tracePt t="21295" x="6465888" y="5167313"/>
          <p14:tracePt t="21306" x="6550025" y="5208588"/>
          <p14:tracePt t="21311" x="6600825" y="5235575"/>
          <p14:tracePt t="21320" x="6643688" y="5260975"/>
          <p14:tracePt t="21328" x="6669088" y="5276850"/>
          <p14:tracePt t="21377" x="6694488" y="5276850"/>
          <p14:tracePt t="21385" x="6737350" y="5243513"/>
          <p14:tracePt t="21393" x="6797675" y="5175250"/>
          <p14:tracePt t="21405" x="6873875" y="5099050"/>
          <p14:tracePt t="21409" x="6958013" y="5013325"/>
          <p14:tracePt t="21421" x="7043738" y="4937125"/>
          <p14:tracePt t="21425" x="7145338" y="4860925"/>
          <p14:tracePt t="21433" x="7264400" y="4775200"/>
          <p14:tracePt t="21441" x="7383463" y="4691063"/>
          <p14:tracePt t="21448" x="7485063" y="4605338"/>
          <p14:tracePt t="21455" x="7561263" y="4554538"/>
          <p14:tracePt t="21463" x="7621588" y="4503738"/>
          <p14:tracePt t="21471" x="7662863" y="4470400"/>
          <p14:tracePt t="21479" x="7688263" y="4452938"/>
          <p14:tracePt t="21535" x="7697788" y="4460875"/>
          <p14:tracePt t="21543" x="7697788" y="4470400"/>
          <p14:tracePt t="21551" x="7697788" y="4486275"/>
          <p14:tracePt t="21559" x="7646988" y="4546600"/>
          <p14:tracePt t="21569" x="7586663" y="4597400"/>
          <p14:tracePt t="21575" x="7477125" y="4657725"/>
          <p14:tracePt t="21586" x="7323138" y="4741863"/>
          <p14:tracePt t="21591" x="7094538" y="4810125"/>
          <p14:tracePt t="21602" x="6873875" y="4843463"/>
          <p14:tracePt t="21607" x="6584950" y="4878388"/>
          <p14:tracePt t="21618" x="6303963" y="4886325"/>
          <p14:tracePt t="21623" x="5997575" y="4886325"/>
          <p14:tracePt t="21632" x="5768975" y="4827588"/>
          <p14:tracePt t="21639" x="5556250" y="4749800"/>
          <p14:tracePt t="21647" x="5378450" y="4665663"/>
          <p14:tracePt t="21655" x="5173663" y="4538663"/>
          <p14:tracePt t="21663" x="5029200" y="4427538"/>
          <p14:tracePt t="21671" x="4953000" y="4333875"/>
          <p14:tracePt t="21687" x="4902200" y="4224338"/>
          <p14:tracePt t="21691" x="4868863" y="4121150"/>
          <p14:tracePt t="21701" x="4851400" y="4019550"/>
          <p14:tracePt t="21707" x="4851400" y="3917950"/>
          <p14:tracePt t="21718" x="4884738" y="3816350"/>
          <p14:tracePt t="21724" x="4945063" y="3713163"/>
          <p14:tracePt t="21731" x="5021263" y="3646488"/>
          <p14:tracePt t="21739" x="5114925" y="3586163"/>
          <p14:tracePt t="21747" x="5284788" y="3527425"/>
          <p14:tracePt t="21755" x="5480050" y="3492500"/>
          <p14:tracePt t="21763" x="5743575" y="3467100"/>
          <p14:tracePt t="21771" x="6024563" y="3449638"/>
          <p14:tracePt t="21779" x="6329363" y="3459163"/>
          <p14:tracePt t="21787" x="6618288" y="3502025"/>
          <p14:tracePt t="21795" x="6915150" y="3560763"/>
          <p14:tracePt t="21803" x="7137400" y="3594100"/>
          <p14:tracePt t="21811" x="7307263" y="3654425"/>
          <p14:tracePt t="21820" x="7459663" y="3730625"/>
          <p14:tracePt t="21827" x="7553325" y="3781425"/>
          <p14:tracePt t="21837" x="7604125" y="3816350"/>
          <p14:tracePt t="21859" x="7596188" y="3824288"/>
          <p14:tracePt t="21886" x="7570788" y="3824288"/>
          <p14:tracePt t="21891" x="7545388" y="3824288"/>
          <p14:tracePt t="21902" x="7518400" y="3806825"/>
          <p14:tracePt t="21907" x="7502525" y="3781425"/>
          <p14:tracePt t="21915" x="7477125" y="3730625"/>
          <p14:tracePt t="21923" x="7451725" y="3671888"/>
          <p14:tracePt t="21932" x="7434263" y="3611563"/>
          <p14:tracePt t="21939" x="7426325" y="3552825"/>
          <p14:tracePt t="21947" x="7426325" y="3492500"/>
          <p14:tracePt t="21955" x="7442200" y="3441700"/>
          <p14:tracePt t="21963" x="7459663" y="3408363"/>
          <p14:tracePt t="21971" x="7518400" y="3348038"/>
          <p14:tracePt t="21979" x="7578725" y="3305175"/>
          <p14:tracePt t="21987" x="7637463" y="3271838"/>
          <p14:tracePt t="21996" x="7723188" y="3246438"/>
          <p14:tracePt t="22003" x="7799388" y="3228975"/>
          <p14:tracePt t="22011" x="7875588" y="3211513"/>
          <p14:tracePt t="22019" x="7943850" y="3203575"/>
          <p14:tracePt t="22027" x="8004175" y="3203575"/>
          <p14:tracePt t="22037" x="8045450" y="3203575"/>
          <p14:tracePt t="22043" x="8096250" y="3203575"/>
          <p14:tracePt t="22052" x="8139113" y="3211513"/>
          <p14:tracePt t="22060" x="8207375" y="3254375"/>
          <p14:tracePt t="22070" x="8275638" y="3297238"/>
          <p14:tracePt t="22077" x="8359775" y="3355975"/>
          <p14:tracePt t="22089" x="8445500" y="3433763"/>
          <p14:tracePt t="22091" x="8547100" y="3492500"/>
          <p14:tracePt t="22103" x="8658225" y="3578225"/>
          <p14:tracePt t="22108" x="8750300" y="3646488"/>
          <p14:tracePt t="22117" x="8828088" y="3697288"/>
          <p14:tracePt t="22123" x="8869363" y="3738563"/>
          <p14:tracePt t="22131" x="8886825" y="3773488"/>
          <p14:tracePt t="22140" x="8894763" y="3773488"/>
          <p14:tracePt t="22212" x="8904288" y="3773488"/>
          <p14:tracePt t="22220" x="8912225" y="3763963"/>
          <p14:tracePt t="22228" x="8912225" y="3756025"/>
          <p14:tracePt t="22244" x="8921750" y="3748088"/>
          <p14:tracePt t="22255" x="8921750" y="3738563"/>
          <p14:tracePt t="22260" x="8929688" y="3730625"/>
          <p14:tracePt t="22373" x="8937625" y="3730625"/>
          <p14:tracePt t="22517" x="8929688" y="3730625"/>
          <p14:tracePt t="22525" x="8894763" y="3730625"/>
          <p14:tracePt t="22534" x="8861425" y="3730625"/>
          <p14:tracePt t="22539" x="8793163" y="3713163"/>
          <p14:tracePt t="22548" x="8716963" y="3697288"/>
          <p14:tracePt t="22556" x="8640763" y="3679825"/>
          <p14:tracePt t="22563" x="8539163" y="3671888"/>
          <p14:tracePt t="22571" x="8435975" y="3662363"/>
          <p14:tracePt t="22579" x="8291513" y="3646488"/>
          <p14:tracePt t="22587" x="8096250" y="3619500"/>
          <p14:tracePt t="22595" x="7850188" y="3578225"/>
          <p14:tracePt t="22603" x="7586663" y="3535363"/>
          <p14:tracePt t="22611" x="7315200" y="3467100"/>
          <p14:tracePt t="22619" x="7077075" y="3382963"/>
          <p14:tracePt t="22626" x="6907213" y="3322638"/>
          <p14:tracePt t="22636" x="6770688" y="3246438"/>
          <p14:tracePt t="22642" x="6686550" y="3178175"/>
          <p14:tracePt t="22653" x="6635750" y="3109913"/>
          <p14:tracePt t="22659" x="6575425" y="3051175"/>
          <p14:tracePt t="22669" x="6534150" y="3000375"/>
          <p14:tracePt t="22675" x="6524625" y="2957513"/>
          <p14:tracePt t="22684" x="6516688" y="2957513"/>
          <p14:tracePt t="22692" x="6516688" y="2949575"/>
          <p14:tracePt t="22707" x="6516688" y="2940050"/>
          <p14:tracePt t="22715" x="6508750" y="2932113"/>
          <p14:tracePt t="22755" x="6508750" y="2940050"/>
          <p14:tracePt t="22763" x="6499225" y="2974975"/>
          <p14:tracePt t="22771" x="6499225" y="2990850"/>
          <p14:tracePt t="22780" x="6491288" y="3025775"/>
          <p14:tracePt t="22787" x="6473825" y="3076575"/>
          <p14:tracePt t="22795" x="6456363" y="3135313"/>
          <p14:tracePt t="22803" x="6440488" y="3203575"/>
          <p14:tracePt t="22812" x="6430963" y="3271838"/>
          <p14:tracePt t="22821" x="6415088" y="3355975"/>
          <p14:tracePt t="22827" x="6397625" y="3433763"/>
          <p14:tracePt t="22836" x="6380163" y="3517900"/>
          <p14:tracePt t="22843" x="6364288" y="3586163"/>
          <p14:tracePt t="22853" x="6338888" y="3671888"/>
          <p14:tracePt t="22860" x="6329363" y="3738563"/>
          <p14:tracePt t="22869" x="6329363" y="3806825"/>
          <p14:tracePt t="22876" x="6321425" y="3867150"/>
          <p14:tracePt t="22887" x="6311900" y="3925888"/>
          <p14:tracePt t="22891" x="6303963" y="4002088"/>
          <p14:tracePt t="22902" x="6303963" y="4079875"/>
          <p14:tracePt t="22908" x="6303963" y="4146550"/>
          <p14:tracePt t="22918" x="6303963" y="4214813"/>
          <p14:tracePt t="22924" x="6303963" y="4275138"/>
          <p14:tracePt t="22931" x="6303963" y="4341813"/>
          <p14:tracePt t="22939" x="6303963" y="4394200"/>
          <p14:tracePt t="22948" x="6303963" y="4435475"/>
          <p14:tracePt t="22956" x="6303963" y="4478338"/>
          <p14:tracePt t="22963" x="6303963" y="4521200"/>
          <p14:tracePt t="22980" x="6303963" y="4529138"/>
          <p14:tracePt t="22998" x="6303963" y="4538663"/>
          <p14:tracePt t="23109" x="6296025" y="4538663"/>
          <p14:tracePt t="23125" x="6286500" y="4521200"/>
          <p14:tracePt t="23134" x="6286500" y="4503738"/>
          <p14:tracePt t="23141" x="6286500" y="4495800"/>
          <p14:tracePt t="23148" x="6286500" y="4478338"/>
          <p14:tracePt t="23156" x="6296025" y="4445000"/>
          <p14:tracePt t="23163" x="6321425" y="4419600"/>
          <p14:tracePt t="23171" x="6346825" y="4402138"/>
          <p14:tracePt t="23180" x="6380163" y="4368800"/>
          <p14:tracePt t="23187" x="6405563" y="4359275"/>
          <p14:tracePt t="23195" x="6448425" y="4351338"/>
          <p14:tracePt t="23203" x="6508750" y="4351338"/>
          <p14:tracePt t="23212" x="6575425" y="4351338"/>
          <p14:tracePt t="23219" x="6661150" y="4341813"/>
          <p14:tracePt t="23227" x="6754813" y="4341813"/>
          <p14:tracePt t="23237" x="6873875" y="4341813"/>
          <p14:tracePt t="23243" x="6992938" y="4341813"/>
          <p14:tracePt t="23252" x="7119938" y="4341813"/>
          <p14:tracePt t="23259" x="7239000" y="4341813"/>
          <p14:tracePt t="23270" x="7358063" y="4341813"/>
          <p14:tracePt t="23276" x="7467600" y="4333875"/>
          <p14:tracePt t="23285" x="7535863" y="4316413"/>
          <p14:tracePt t="23291" x="7596188" y="4300538"/>
          <p14:tracePt t="23303" x="7646988" y="4275138"/>
          <p14:tracePt t="23308" x="7697788" y="4240213"/>
          <p14:tracePt t="23318" x="7731125" y="4214813"/>
          <p14:tracePt t="23324" x="7766050" y="4171950"/>
          <p14:tracePt t="23331" x="7781925" y="4130675"/>
          <p14:tracePt t="23339" x="7807325" y="4079875"/>
          <p14:tracePt t="23348" x="7824788" y="4027488"/>
          <p14:tracePt t="23356" x="7842250" y="3968750"/>
          <p14:tracePt t="23364" x="7867650" y="3908425"/>
          <p14:tracePt t="23371" x="7893050" y="3849688"/>
          <p14:tracePt t="23379" x="7910513" y="3816350"/>
          <p14:tracePt t="23387" x="7926388" y="3763963"/>
          <p14:tracePt t="23395" x="7943850" y="3722688"/>
          <p14:tracePt t="23403" x="7951788" y="3697288"/>
          <p14:tracePt t="23411" x="7951788" y="3671888"/>
          <p14:tracePt t="23421" x="7961313" y="3671888"/>
          <p14:tracePt t="23427" x="7961313" y="3654425"/>
          <p14:tracePt t="23525" x="7961313" y="3646488"/>
          <p14:tracePt t="23557" x="7951788" y="3654425"/>
          <p14:tracePt t="23565" x="7935913" y="3662363"/>
          <p14:tracePt t="23574" x="7926388" y="3687763"/>
          <p14:tracePt t="23580" x="7900988" y="3713163"/>
          <p14:tracePt t="23587" x="7885113" y="3730625"/>
          <p14:tracePt t="23596" x="7842250" y="3781425"/>
          <p14:tracePt t="23604" x="7766050" y="3857625"/>
          <p14:tracePt t="23612" x="7672388" y="3960813"/>
          <p14:tracePt t="23620" x="7578725" y="4062413"/>
          <p14:tracePt t="23627" x="7477125" y="4189413"/>
          <p14:tracePt t="23637" x="7366000" y="4316413"/>
          <p14:tracePt t="23644" x="7221538" y="4470400"/>
          <p14:tracePt t="23653" x="7112000" y="4597400"/>
          <p14:tracePt t="23659" x="7000875" y="4708525"/>
          <p14:tracePt t="23670" x="6907213" y="4810125"/>
          <p14:tracePt t="23675" x="6831013" y="4894263"/>
          <p14:tracePt t="23685" x="6762750" y="4972050"/>
          <p14:tracePt t="23691" x="6729413" y="5030788"/>
          <p14:tracePt t="23700" x="6694488" y="5081588"/>
          <p14:tracePt t="23707" x="6669088" y="5124450"/>
          <p14:tracePt t="23715" x="6635750" y="5157788"/>
          <p14:tracePt t="23723" x="6618288" y="5200650"/>
          <p14:tracePt t="23731" x="6592888" y="5235575"/>
          <p14:tracePt t="23739" x="6575425" y="5251450"/>
          <p14:tracePt t="23747" x="6559550" y="5268913"/>
          <p14:tracePt t="23755" x="6550025" y="5286375"/>
          <p14:tracePt t="23763" x="6534150" y="5294313"/>
          <p14:tracePt t="23771" x="6516688" y="5319713"/>
          <p14:tracePt t="23779" x="6499225" y="5345113"/>
          <p14:tracePt t="23787" x="6473825" y="5353050"/>
          <p14:tracePt t="23795" x="6448425" y="5380038"/>
          <p14:tracePt t="23803" x="6405563" y="5395913"/>
          <p14:tracePt t="23811" x="6389688" y="5413375"/>
          <p14:tracePt t="23819" x="6346825" y="5438775"/>
          <p14:tracePt t="23827" x="6286500" y="5464175"/>
          <p14:tracePt t="23835" x="6202363" y="5489575"/>
          <p14:tracePt t="23843" x="6116638" y="5514975"/>
          <p14:tracePt t="23853" x="6024563" y="5532438"/>
          <p14:tracePt t="23859" x="5921375" y="5549900"/>
          <p14:tracePt t="23870" x="5819775" y="5565775"/>
          <p14:tracePt t="23876" x="5735638" y="5565775"/>
          <p14:tracePt t="23890" x="5657850" y="5540375"/>
          <p14:tracePt t="23895" x="5599113" y="5507038"/>
          <p14:tracePt t="23906" x="5548313" y="5464175"/>
          <p14:tracePt t="23909" x="5505450" y="5405438"/>
          <p14:tracePt t="23919" x="5462588" y="5345113"/>
          <p14:tracePt t="23924" x="5437188" y="5251450"/>
          <p14:tracePt t="23934" x="5429250" y="5132388"/>
          <p14:tracePt t="23939" x="5429250" y="4979988"/>
          <p14:tracePt t="23947" x="5446713" y="4784725"/>
          <p14:tracePt t="23955" x="5487988" y="4564063"/>
          <p14:tracePt t="23964" x="5573713" y="4283075"/>
          <p14:tracePt t="23971" x="5692775" y="3994150"/>
          <p14:tracePt t="23980" x="5845175" y="3722688"/>
          <p14:tracePt t="23987" x="5997575" y="3433763"/>
          <p14:tracePt t="23995" x="6194425" y="3178175"/>
          <p14:tracePt t="24006" x="6405563" y="2932113"/>
          <p14:tracePt t="24015" x="6618288" y="2744788"/>
          <p14:tracePt t="24021" x="6813550" y="2600325"/>
          <p14:tracePt t="24027" x="6975475" y="2498725"/>
          <p14:tracePt t="24036" x="7102475" y="2430463"/>
          <p14:tracePt t="24043" x="7239000" y="2405063"/>
          <p14:tracePt t="24053" x="7366000" y="2379663"/>
          <p14:tracePt t="24059" x="7467600" y="2379663"/>
          <p14:tracePt t="24069" x="7561263" y="2405063"/>
          <p14:tracePt t="24075" x="7654925" y="2463800"/>
          <p14:tracePt t="24085" x="7731125" y="2557463"/>
          <p14:tracePt t="24091" x="7832725" y="2668588"/>
          <p14:tracePt t="24100" x="7918450" y="2813050"/>
          <p14:tracePt t="24107" x="8020050" y="2965450"/>
          <p14:tracePt t="24118" x="8096250" y="3084513"/>
          <p14:tracePt t="24123" x="8189913" y="3221038"/>
          <p14:tracePt t="24134" x="8291513" y="3365500"/>
          <p14:tracePt t="24139" x="8402638" y="3509963"/>
          <p14:tracePt t="24147" x="8496300" y="3611563"/>
          <p14:tracePt t="24155" x="8564563" y="3679825"/>
          <p14:tracePt t="24163" x="8597900" y="3722688"/>
          <p14:tracePt t="24171" x="8615363" y="3730625"/>
          <p14:tracePt t="24179" x="8623300" y="3738563"/>
          <p14:tracePt t="24187" x="8632825" y="3738563"/>
          <p14:tracePt t="24244" x="8640763" y="3738563"/>
          <p14:tracePt t="24254" x="8648700" y="3738563"/>
          <p14:tracePt t="24261" x="8658225" y="3738563"/>
          <p14:tracePt t="24271" x="8683625" y="3738563"/>
          <p14:tracePt t="24309" x="8683625" y="3756025"/>
          <p14:tracePt t="24685" x="8674100" y="3748088"/>
          <p14:tracePt t="24695" x="8666163" y="3738563"/>
          <p14:tracePt t="24704" x="8666163" y="3730625"/>
          <p14:tracePt t="24709" x="8674100" y="3713163"/>
          <p14:tracePt t="24717" x="8691563" y="3679825"/>
          <p14:tracePt t="24723" x="8716963" y="3636963"/>
          <p14:tracePt t="24734" x="8734425" y="3611563"/>
          <p14:tracePt t="24739" x="8750300" y="3568700"/>
          <p14:tracePt t="24747" x="8750300" y="3502025"/>
          <p14:tracePt t="24921" x="8750300" y="3492500"/>
          <p14:tracePt t="25003" x="8767763" y="3492500"/>
          <p14:tracePt t="25022" x="8802688" y="3509963"/>
          <p14:tracePt t="25024" x="8810625" y="3517900"/>
          <p14:tracePt t="25031" x="8828088" y="3527425"/>
          <p14:tracePt t="25047" x="8836025" y="3535363"/>
          <p14:tracePt t="25055" x="8843963" y="3543300"/>
          <p14:tracePt t="25063" x="8869363" y="3560763"/>
          <p14:tracePt t="25079" x="8878888" y="3568700"/>
          <p14:tracePt t="25087" x="8878888" y="3578225"/>
          <p14:tracePt t="25095" x="8878888" y="3586163"/>
          <p14:tracePt t="25103" x="8878888" y="3594100"/>
          <p14:tracePt t="25111" x="8878888" y="3603625"/>
          <p14:tracePt t="25119" x="8878888" y="3611563"/>
          <p14:tracePt t="25144" x="8886825" y="3611563"/>
          <p14:tracePt t="25152" x="8886825" y="3619500"/>
          <p14:tracePt t="25175" x="8886825" y="3629025"/>
          <p14:tracePt t="25208" x="8886825" y="3654425"/>
          <p14:tracePt t="25217" x="8886825" y="3671888"/>
          <p14:tracePt t="25224" x="8878888" y="3687763"/>
          <p14:tracePt t="25235" x="8861425" y="3722688"/>
          <p14:tracePt t="25240" x="8843963" y="3756025"/>
          <p14:tracePt t="25248" x="8802688" y="3798888"/>
          <p14:tracePt t="25255" x="8759825" y="3832225"/>
          <p14:tracePt t="25264" x="8724900" y="3849688"/>
          <p14:tracePt t="25272" x="8666163" y="3900488"/>
          <p14:tracePt t="25280" x="8589963" y="3943350"/>
          <p14:tracePt t="25288" x="8521700" y="3994150"/>
          <p14:tracePt t="25296" x="8428038" y="4044950"/>
          <p14:tracePt t="25305" x="8334375" y="4079875"/>
          <p14:tracePt t="25312" x="8250238" y="4113213"/>
          <p14:tracePt t="25321" x="8164513" y="4146550"/>
          <p14:tracePt t="25328" x="8088313" y="4171950"/>
          <p14:tracePt t="25336" x="8012113" y="4197350"/>
          <p14:tracePt t="25344" x="7951788" y="4206875"/>
          <p14:tracePt t="25353" x="7910513" y="4214813"/>
          <p14:tracePt t="25360" x="7900988" y="4214813"/>
          <p14:tracePt t="25376" x="7893050" y="4214813"/>
          <p14:tracePt t="25385" x="7885113" y="4214813"/>
          <p14:tracePt t="25402" x="7875588" y="4214813"/>
          <p14:tracePt t="25408" x="7867650" y="4214813"/>
          <p14:tracePt t="25419" x="7850188" y="4224338"/>
          <p14:tracePt t="25424" x="7832725" y="4224338"/>
          <p14:tracePt t="25435" x="7807325" y="4224338"/>
          <p14:tracePt t="25448" x="7799388" y="4232275"/>
          <p14:tracePt t="25456" x="7791450" y="4232275"/>
          <p14:tracePt t="25464" x="7773988" y="4232275"/>
          <p14:tracePt t="25480" x="7766050" y="4232275"/>
          <p14:tracePt t="25488" x="7756525" y="4232275"/>
          <p14:tracePt t="25545" x="7748588" y="4232275"/>
          <p14:tracePt t="25552" x="7748588" y="4240213"/>
          <p14:tracePt t="25560" x="7731125" y="4249738"/>
          <p14:tracePt t="25571" x="7705725" y="4265613"/>
          <p14:tracePt t="25576" x="7680325" y="4300538"/>
          <p14:tracePt t="25586" x="7646988" y="4308475"/>
          <p14:tracePt t="25592" x="7612063" y="4325938"/>
          <p14:tracePt t="25604" x="7570788" y="4333875"/>
          <p14:tracePt t="25608" x="7535863" y="4359275"/>
          <p14:tracePt t="25620" x="7485063" y="4384675"/>
          <p14:tracePt t="25624" x="7426325" y="4402138"/>
          <p14:tracePt t="25636" x="7348538" y="4427538"/>
          <p14:tracePt t="25640" x="7281863" y="4445000"/>
          <p14:tracePt t="25648" x="7213600" y="4452938"/>
          <p14:tracePt t="25658" x="7145338" y="4460875"/>
          <p14:tracePt t="25664" x="7094538" y="4470400"/>
          <p14:tracePt t="25672" x="7059613" y="4478338"/>
          <p14:tracePt t="25680" x="7043738" y="4495800"/>
          <p14:tracePt t="25687" x="7034213" y="4495800"/>
          <p14:tracePt t="25769" x="7026275" y="4495800"/>
          <p14:tracePt t="25777" x="7018338" y="4495800"/>
          <p14:tracePt t="25801" x="7000875" y="4495800"/>
          <p14:tracePt t="25807" x="6992938" y="4486275"/>
          <p14:tracePt t="25831" x="6992938" y="4478338"/>
          <p14:tracePt t="25839" x="6992938" y="4460875"/>
          <p14:tracePt t="25847" x="6983413" y="4427538"/>
          <p14:tracePt t="25855" x="6975475" y="4419600"/>
          <p14:tracePt t="25896" x="6967538" y="4419600"/>
          <p14:tracePt t="26057" x="6958013" y="4427538"/>
          <p14:tracePt t="26065" x="6958013" y="4435475"/>
          <p14:tracePt t="26071" x="6958013" y="4445000"/>
          <p14:tracePt t="26079" x="6958013" y="4452938"/>
          <p14:tracePt t="26087" x="6958013" y="4460875"/>
          <p14:tracePt t="26103" x="6932613" y="4470400"/>
          <p14:tracePt t="26111" x="6924675" y="4470400"/>
          <p14:tracePt t="26119" x="6915150" y="4470400"/>
          <p14:tracePt t="26136" x="6889750" y="4470400"/>
          <p14:tracePt t="26143" x="6881813" y="4470400"/>
          <p14:tracePt t="26159" x="6873875" y="4470400"/>
          <p14:tracePt t="26184" x="6881813" y="4470400"/>
          <p14:tracePt t="26191" x="6907213" y="4452938"/>
          <p14:tracePt t="26201" x="6958013" y="4445000"/>
          <p14:tracePt t="26207" x="7018338" y="4427538"/>
          <p14:tracePt t="26218" x="7059613" y="4419600"/>
          <p14:tracePt t="26223" x="7112000" y="4402138"/>
          <p14:tracePt t="26235" x="7153275" y="4394200"/>
          <p14:tracePt t="26239" x="7188200" y="4394200"/>
          <p14:tracePt t="26248" x="7196138" y="4394200"/>
          <p14:tracePt t="26255" x="7213600" y="4402138"/>
          <p14:tracePt t="26263" x="7239000" y="4419600"/>
          <p14:tracePt t="26272" x="7239000" y="4427538"/>
          <p14:tracePt t="26280" x="7256463" y="4452938"/>
          <p14:tracePt t="26287" x="7264400" y="4470400"/>
          <p14:tracePt t="26295" x="7281863" y="4495800"/>
          <p14:tracePt t="26303" x="7307263" y="4538663"/>
          <p14:tracePt t="26312" x="7315200" y="4554538"/>
          <p14:tracePt t="26320" x="7340600" y="4579938"/>
          <p14:tracePt t="26327" x="7366000" y="4614863"/>
          <p14:tracePt t="26336" x="7391400" y="4630738"/>
          <p14:tracePt t="26343" x="7400925" y="4648200"/>
          <p14:tracePt t="26353" x="7408863" y="4648200"/>
          <p14:tracePt t="26376" x="7408863" y="4657725"/>
          <p14:tracePt t="26537" x="7416800" y="4657725"/>
          <p14:tracePt t="26545" x="7426325" y="4673600"/>
          <p14:tracePt t="26555" x="7434263" y="4673600"/>
          <p14:tracePt t="26562" x="7434263" y="4683125"/>
          <p14:tracePt t="26571" x="7442200" y="4683125"/>
          <p14:tracePt t="26587" x="7451725" y="4691063"/>
          <p14:tracePt t="26592" x="7459663" y="4691063"/>
          <p14:tracePt t="26809" x="7442200" y="4691063"/>
          <p14:tracePt t="26817" x="7416800" y="4673600"/>
          <p14:tracePt t="26825" x="7400925" y="4665663"/>
          <p14:tracePt t="26835" x="7366000" y="4665663"/>
          <p14:tracePt t="26841" x="7340600" y="4648200"/>
          <p14:tracePt t="26853" x="7307263" y="4630738"/>
          <p14:tracePt t="26855" x="7272338" y="4614863"/>
          <p14:tracePt t="26863" x="7229475" y="4572000"/>
          <p14:tracePt t="26871" x="7213600" y="4546600"/>
          <p14:tracePt t="26880" x="7196138" y="4538663"/>
          <p14:tracePt t="26900" x="7153275" y="4470400"/>
          <p14:tracePt t="26904" x="7102475" y="4419600"/>
          <p14:tracePt t="26911" x="7034213" y="4333875"/>
          <p14:tracePt t="26919" x="6958013" y="4240213"/>
          <p14:tracePt t="26927" x="6881813" y="4121150"/>
          <p14:tracePt t="26935" x="6780213" y="3943350"/>
          <p14:tracePt t="26943" x="6661150" y="3738563"/>
          <p14:tracePt t="26951" x="6559550" y="3578225"/>
          <p14:tracePt t="26959" x="6430963" y="3348038"/>
          <p14:tracePt t="26968" x="6303963" y="3127375"/>
          <p14:tracePt t="26975" x="6219825" y="2974975"/>
          <p14:tracePt t="26984" x="6116638" y="2787650"/>
          <p14:tracePt t="26992" x="6032500" y="2633663"/>
          <p14:tracePt t="27001" x="5956300" y="2498725"/>
          <p14:tracePt t="27007" x="5853113" y="2319338"/>
          <p14:tracePt t="27019" x="5768975" y="2166938"/>
          <p14:tracePt t="27023" x="5675313" y="2022475"/>
          <p14:tracePt t="27034" x="5616575" y="1895475"/>
          <p14:tracePt t="27040" x="5573713" y="1809750"/>
          <p14:tracePt t="27048" x="5522913" y="1725613"/>
          <p14:tracePt t="27055" x="5480050" y="1657350"/>
          <p14:tracePt t="27063" x="5446713" y="1597025"/>
          <p14:tracePt t="27071" x="5411788" y="1530350"/>
          <p14:tracePt t="27079" x="5386388" y="1470025"/>
          <p14:tracePt t="27087" x="5368925" y="1419225"/>
          <p14:tracePt t="27096" x="5353050" y="1360488"/>
          <p14:tracePt t="27103" x="5343525" y="1325563"/>
          <p14:tracePt t="27111" x="5335588" y="1274763"/>
          <p14:tracePt t="27119" x="5318125" y="1241425"/>
          <p14:tracePt t="27127" x="5318125" y="1206500"/>
          <p14:tracePt t="27135" x="5318125" y="1189038"/>
          <p14:tracePt t="27143" x="5292725" y="1155700"/>
          <p14:tracePt t="27152" x="5292725" y="1147763"/>
          <p14:tracePt t="27159" x="5292725" y="1130300"/>
          <p14:tracePt t="27168" x="5284788" y="1130300"/>
          <p14:tracePt t="27273" x="5284788" y="1138238"/>
          <p14:tracePt t="27289" x="5292725" y="1163638"/>
          <p14:tracePt t="27297" x="5302250" y="1216025"/>
          <p14:tracePt t="27306" x="5327650" y="1292225"/>
          <p14:tracePt t="27312" x="5386388" y="1385888"/>
          <p14:tracePt t="27320" x="5437188" y="1487488"/>
          <p14:tracePt t="27328" x="5522913" y="1597025"/>
          <p14:tracePt t="27335" x="5641975" y="1725613"/>
          <p14:tracePt t="27343" x="5718175" y="1827213"/>
          <p14:tracePt t="27353" x="5794375" y="1911350"/>
          <p14:tracePt t="27359" x="5862638" y="2005013"/>
          <p14:tracePt t="27370" x="5930900" y="2090738"/>
          <p14:tracePt t="27375" x="6007100" y="2192338"/>
          <p14:tracePt t="27385" x="6065838" y="2303463"/>
          <p14:tracePt t="27392" x="6116638" y="2422525"/>
          <p14:tracePt t="27401" x="6184900" y="2574925"/>
          <p14:tracePt t="27407" x="6245225" y="2744788"/>
          <p14:tracePt t="27417" x="6303963" y="2871788"/>
          <p14:tracePt t="27424" x="6372225" y="3041650"/>
          <p14:tracePt t="27434" x="6448425" y="3211513"/>
          <p14:tracePt t="27440" x="6524625" y="3382963"/>
          <p14:tracePt t="27447" x="6575425" y="3509963"/>
          <p14:tracePt t="27455" x="6610350" y="3603625"/>
          <p14:tracePt t="27463" x="6643688" y="3679825"/>
          <p14:tracePt t="27471" x="6653213" y="3679825"/>
          <p14:tracePt t="27479" x="6661150" y="3687763"/>
          <p14:tracePt t="27487" x="6661150" y="3697288"/>
          <p14:tracePt t="27527" x="6643688" y="3697288"/>
          <p14:tracePt t="27535" x="6635750" y="3697288"/>
          <p14:tracePt t="27543" x="6610350" y="3679825"/>
          <p14:tracePt t="27552" x="6584950" y="3671888"/>
          <p14:tracePt t="27559" x="6516688" y="3654425"/>
          <p14:tracePt t="27569" x="6415088" y="3646488"/>
          <p14:tracePt t="27576" x="6261100" y="3646488"/>
          <p14:tracePt t="27585" x="6049963" y="3646488"/>
          <p14:tracePt t="27591" x="5768975" y="3654425"/>
          <p14:tracePt t="27601" x="5421313" y="3671888"/>
          <p14:tracePt t="27607" x="5046663" y="3697288"/>
          <p14:tracePt t="27617" x="4646613" y="3730625"/>
          <p14:tracePt t="27624" x="4248150" y="3763963"/>
          <p14:tracePt t="27634" x="3857625" y="3781425"/>
          <p14:tracePt t="27640" x="3551238" y="3790950"/>
          <p14:tracePt t="27647" x="3313113" y="3806825"/>
          <p14:tracePt t="27655" x="3143250" y="3816350"/>
          <p14:tracePt t="27664" x="3041650" y="3832225"/>
          <p14:tracePt t="27672" x="2973388" y="3857625"/>
          <p14:tracePt t="27680" x="2955925" y="3867150"/>
          <p14:tracePt t="27703" x="2955925" y="3875088"/>
          <p14:tracePt t="27721" x="2965450" y="3892550"/>
          <p14:tracePt t="27728" x="2982913" y="3908425"/>
          <p14:tracePt t="27738" x="2998788" y="3935413"/>
          <p14:tracePt t="27745" x="3016250" y="3943350"/>
          <p14:tracePt t="27754" x="3024188" y="3960813"/>
          <p14:tracePt t="27760" x="3041650" y="3968750"/>
          <p14:tracePt t="27769" x="3059113" y="3968750"/>
          <p14:tracePt t="27776" x="3092450" y="3976688"/>
          <p14:tracePt t="27786" x="3143250" y="3976688"/>
          <p14:tracePt t="27792" x="3244850" y="3976688"/>
          <p14:tracePt t="27802" x="3414713" y="3976688"/>
          <p14:tracePt t="27808" x="3703638" y="3951288"/>
          <p14:tracePt t="27819" x="3992563" y="3908425"/>
          <p14:tracePt t="27824" x="4298950" y="3883025"/>
          <p14:tracePt t="27835" x="4630738" y="3849688"/>
          <p14:tracePt t="27840" x="4987925" y="3806825"/>
          <p14:tracePt t="27853" x="5343525" y="3756025"/>
          <p14:tracePt t="27860" x="5632450" y="3730625"/>
          <p14:tracePt t="27870" x="5845175" y="3722688"/>
          <p14:tracePt t="27876" x="6024563" y="3697288"/>
          <p14:tracePt t="27887" x="6134100" y="3687763"/>
          <p14:tracePt t="27892" x="6210300" y="3679825"/>
          <p14:tracePt t="27901" x="6227763" y="3671888"/>
          <p14:tracePt t="28011" x="6235700" y="3671888"/>
          <p14:tracePt t="28019" x="6245225" y="3687763"/>
          <p14:tracePt t="28026" x="6253163" y="3705225"/>
          <p14:tracePt t="28035" x="6261100" y="3722688"/>
          <p14:tracePt t="28043" x="6286500" y="3756025"/>
          <p14:tracePt t="28051" x="6321425" y="3832225"/>
          <p14:tracePt t="28059" x="6354763" y="3892550"/>
          <p14:tracePt t="28068" x="6405563" y="3986213"/>
          <p14:tracePt t="28075" x="6483350" y="4113213"/>
          <p14:tracePt t="28086" x="6534150" y="4240213"/>
          <p14:tracePt t="28091" x="6592888" y="4368800"/>
          <p14:tracePt t="28101" x="6669088" y="4521200"/>
          <p14:tracePt t="28107" x="6737350" y="4673600"/>
          <p14:tracePt t="28117" x="6823075" y="4843463"/>
          <p14:tracePt t="28123" x="6942138" y="5030788"/>
          <p14:tracePt t="28133" x="7077075" y="5218113"/>
          <p14:tracePt t="28139" x="7145338" y="5337175"/>
          <p14:tracePt t="28147" x="7204075" y="5405438"/>
          <p14:tracePt t="28155" x="7239000" y="5456238"/>
          <p14:tracePt t="28163" x="7239000" y="5472113"/>
          <p14:tracePt t="28491" x="7229475" y="5472113"/>
          <p14:tracePt t="28501" x="7196138" y="5456238"/>
          <p14:tracePt t="28507" x="7112000" y="5413375"/>
          <p14:tracePt t="28518" x="6958013" y="5294313"/>
          <p14:tracePt t="28523" x="6711950" y="5132388"/>
          <p14:tracePt t="28534" x="6405563" y="4929188"/>
          <p14:tracePt t="28539" x="6108700" y="4708525"/>
          <p14:tracePt t="28551" x="5905500" y="4503738"/>
          <p14:tracePt t="28555" x="5743575" y="4308475"/>
          <p14:tracePt t="28564" x="5641975" y="4189413"/>
          <p14:tracePt t="28571" x="5573713" y="4095750"/>
          <p14:tracePt t="28580" x="5522913" y="4011613"/>
          <p14:tracePt t="28587" x="5497513" y="3935413"/>
          <p14:tracePt t="28596" x="5480050" y="3867150"/>
          <p14:tracePt t="28603" x="5462588" y="3806825"/>
          <p14:tracePt t="28612" x="5454650" y="3738563"/>
          <p14:tracePt t="28620" x="5454650" y="3646488"/>
          <p14:tracePt t="28627" x="5454650" y="3560763"/>
          <p14:tracePt t="28637" x="5454650" y="3459163"/>
          <p14:tracePt t="28644" x="5454650" y="3365500"/>
          <p14:tracePt t="28653" x="5454650" y="3263900"/>
          <p14:tracePt t="28660" x="5462588" y="3160713"/>
          <p14:tracePt t="28669" x="5472113" y="3051175"/>
          <p14:tracePt t="28675" x="5487988" y="2932113"/>
          <p14:tracePt t="28685" x="5497513" y="2820988"/>
          <p14:tracePt t="28692" x="5505450" y="2727325"/>
          <p14:tracePt t="28702" x="5513388" y="2651125"/>
          <p14:tracePt t="28707" x="5522913" y="2592388"/>
          <p14:tracePt t="28718" x="5530850" y="2532063"/>
          <p14:tracePt t="28724" x="5530850" y="2489200"/>
          <p14:tracePt t="28734" x="5530850" y="2481263"/>
          <p14:tracePt t="28740" x="5530850" y="2463800"/>
          <p14:tracePt t="28813" x="5538788" y="2481263"/>
          <p14:tracePt t="28821" x="5538788" y="2489200"/>
          <p14:tracePt t="28829" x="5556250" y="2532063"/>
          <p14:tracePt t="28838" x="5599113" y="2625725"/>
          <p14:tracePt t="28845" x="5649913" y="2752725"/>
          <p14:tracePt t="28854" x="5718175" y="2957513"/>
          <p14:tracePt t="28861" x="5802313" y="3221038"/>
          <p14:tracePt t="28871" x="5888038" y="3449638"/>
          <p14:tracePt t="28885" x="6100763" y="4019550"/>
          <p14:tracePt t="28891" x="6194425" y="4232275"/>
          <p14:tracePt t="28900" x="6278563" y="4410075"/>
          <p14:tracePt t="28907" x="6346825" y="4564063"/>
          <p14:tracePt t="28917" x="6389688" y="4665663"/>
          <p14:tracePt t="28923" x="6415088" y="4759325"/>
          <p14:tracePt t="28933" x="6430963" y="4843463"/>
          <p14:tracePt t="28939" x="6448425" y="4903788"/>
          <p14:tracePt t="28947" x="6465888" y="4972050"/>
          <p14:tracePt t="28955" x="6483350" y="5056188"/>
          <p14:tracePt t="28963" x="6499225" y="5124450"/>
          <p14:tracePt t="28971" x="6534150" y="5183188"/>
          <p14:tracePt t="28979" x="6550025" y="5243513"/>
          <p14:tracePt t="28987" x="6559550" y="5286375"/>
          <p14:tracePt t="28995" x="6575425" y="5311775"/>
          <p14:tracePt t="29003" x="6575425" y="5319713"/>
          <p14:tracePt t="29011" x="6575425" y="5327650"/>
          <p14:tracePt t="29115" x="6575425" y="5311775"/>
          <p14:tracePt t="29123" x="6575425" y="5294313"/>
          <p14:tracePt t="29131" x="6559550" y="5260975"/>
          <p14:tracePt t="29139" x="6534150" y="5200650"/>
          <p14:tracePt t="29150" x="6491288" y="5116513"/>
          <p14:tracePt t="29156" x="6465888" y="5030788"/>
          <p14:tracePt t="29163" x="6415088" y="4894263"/>
          <p14:tracePt t="29171" x="6338888" y="4699000"/>
          <p14:tracePt t="29180" x="6270625" y="4470400"/>
          <p14:tracePt t="29187" x="6184900" y="4214813"/>
          <p14:tracePt t="29195" x="6108700" y="3935413"/>
          <p14:tracePt t="29203" x="6040438" y="3662363"/>
          <p14:tracePt t="29212" x="5964238" y="3365500"/>
          <p14:tracePt t="29219" x="5905500" y="3076575"/>
          <p14:tracePt t="29228" x="5845175" y="2778125"/>
          <p14:tracePt t="29235" x="5802313" y="2532063"/>
          <p14:tracePt t="29244" x="5751513" y="2303463"/>
          <p14:tracePt t="29252" x="5718175" y="2149475"/>
          <p14:tracePt t="29259" x="5683250" y="2014538"/>
          <p14:tracePt t="29268" x="5667375" y="1895475"/>
          <p14:tracePt t="29275" x="5641975" y="1784350"/>
          <p14:tracePt t="29286" x="5616575" y="1682750"/>
          <p14:tracePt t="29291" x="5599113" y="1589088"/>
          <p14:tracePt t="29301" x="5573713" y="1504950"/>
          <p14:tracePt t="29307" x="5565775" y="1444625"/>
          <p14:tracePt t="29317" x="5548313" y="1401763"/>
          <p14:tracePt t="29324" x="5530850" y="1350963"/>
          <p14:tracePt t="29334" x="5530850" y="1343025"/>
          <p14:tracePt t="29339" x="5530850" y="1325563"/>
          <p14:tracePt t="29351" x="5522913" y="1317625"/>
          <p14:tracePt t="29355" x="5522913" y="1308100"/>
          <p14:tracePt t="29565" x="5530850" y="1317625"/>
          <p14:tracePt t="29581" x="5538788" y="1333500"/>
          <p14:tracePt t="29587" x="5556250" y="1360488"/>
          <p14:tracePt t="29596" x="5565775" y="1393825"/>
          <p14:tracePt t="29603" x="5591175" y="1419225"/>
          <p14:tracePt t="29611" x="5624513" y="1452563"/>
          <p14:tracePt t="29619" x="5641975" y="1470025"/>
          <p14:tracePt t="29627" x="5692775" y="1512888"/>
          <p14:tracePt t="29635" x="5751513" y="1555750"/>
          <p14:tracePt t="29643" x="5802313" y="1589088"/>
          <p14:tracePt t="29651" x="5870575" y="1649413"/>
          <p14:tracePt t="29659" x="5930900" y="1690688"/>
          <p14:tracePt t="29669" x="5989638" y="1733550"/>
          <p14:tracePt t="29675" x="6057900" y="1766888"/>
          <p14:tracePt t="29685" x="6116638" y="1784350"/>
          <p14:tracePt t="29691" x="6151563" y="1801813"/>
          <p14:tracePt t="29701" x="6194425" y="1809750"/>
          <p14:tracePt t="29707" x="6227763" y="1809750"/>
          <p14:tracePt t="29717" x="6261100" y="1809750"/>
          <p14:tracePt t="29723" x="6296025" y="1809750"/>
          <p14:tracePt t="29734" x="6321425" y="1809750"/>
          <p14:tracePt t="29739" x="6354763" y="1809750"/>
          <p14:tracePt t="29750" x="6389688" y="1809750"/>
          <p14:tracePt t="29755" x="6430963" y="1801813"/>
          <p14:tracePt t="29764" x="6456363" y="1793875"/>
          <p14:tracePt t="29771" x="6483350" y="1784350"/>
          <p14:tracePt t="29779" x="6499225" y="1776413"/>
          <p14:tracePt t="29788" x="6516688" y="1766888"/>
          <p14:tracePt t="29795" x="6524625" y="1758950"/>
          <p14:tracePt t="29803" x="6534150" y="1758950"/>
          <p14:tracePt t="29835" x="6534150" y="1751013"/>
          <p14:tracePt t="29843" x="6542088" y="1741488"/>
          <p14:tracePt t="29868" x="6550025" y="1733550"/>
          <p14:tracePt t="30483" x="6550025" y="1741488"/>
          <p14:tracePt t="30492" x="6542088" y="1741488"/>
          <p14:tracePt t="30502" x="6534150" y="1758950"/>
          <p14:tracePt t="30510" x="6534150" y="1801813"/>
          <p14:tracePt t="30519" x="6524625" y="1870075"/>
          <p14:tracePt t="30523" x="6508750" y="1954213"/>
          <p14:tracePt t="30534" x="6499225" y="2055813"/>
          <p14:tracePt t="30540" x="6483350" y="2166938"/>
          <p14:tracePt t="30549" x="6465888" y="2293938"/>
          <p14:tracePt t="30555" x="6440488" y="2447925"/>
          <p14:tracePt t="30566" x="6405563" y="2625725"/>
          <p14:tracePt t="30572" x="6372225" y="2787650"/>
          <p14:tracePt t="30579" x="6346825" y="2897188"/>
          <p14:tracePt t="30587" x="6321425" y="3016250"/>
          <p14:tracePt t="30595" x="6303963" y="3109913"/>
          <p14:tracePt t="30603" x="6296025" y="3195638"/>
          <p14:tracePt t="30611" x="6286500" y="3271838"/>
          <p14:tracePt t="30619" x="6286500" y="3322638"/>
          <p14:tracePt t="30627" x="6286500" y="3408363"/>
          <p14:tracePt t="30635" x="6286500" y="3484563"/>
          <p14:tracePt t="30643" x="6286500" y="3578225"/>
          <p14:tracePt t="30651" x="6286500" y="3662363"/>
          <p14:tracePt t="30659" x="6286500" y="3756025"/>
          <p14:tracePt t="30667" x="6296025" y="3857625"/>
          <p14:tracePt t="30675" x="6303963" y="3951288"/>
          <p14:tracePt t="30685" x="6329363" y="4037013"/>
          <p14:tracePt t="30691" x="6346825" y="4121150"/>
          <p14:tracePt t="30701" x="6364288" y="4189413"/>
          <p14:tracePt t="30707" x="6380163" y="4249738"/>
          <p14:tracePt t="30717" x="6389688" y="4300538"/>
          <p14:tracePt t="30723" x="6389688" y="4308475"/>
          <p14:tracePt t="30734" x="6389688" y="4325938"/>
          <p14:tracePt t="30739" x="6389688" y="4333875"/>
          <p14:tracePt t="30750" x="6397625" y="4333875"/>
          <p14:tracePt t="30755" x="6397625" y="4351338"/>
          <p14:tracePt t="30766" x="6405563" y="4359275"/>
          <p14:tracePt t="30772" x="6405563" y="4376738"/>
          <p14:tracePt t="30780" x="6423025" y="4402138"/>
          <p14:tracePt t="30788" x="6430963" y="4427538"/>
          <p14:tracePt t="30796" x="6440488" y="4445000"/>
          <p14:tracePt t="30803" x="6440488" y="4460875"/>
          <p14:tracePt t="30812" x="6440488" y="4478338"/>
          <p14:tracePt t="30819" x="6456363" y="4513263"/>
          <p14:tracePt t="30827" x="6456363" y="4521200"/>
          <p14:tracePt t="30835" x="6465888" y="4529138"/>
          <p14:tracePt t="30843" x="6473825" y="4546600"/>
          <p14:tracePt t="30852" x="6473825" y="4554538"/>
          <p14:tracePt t="30859" x="6473825" y="4579938"/>
          <p14:tracePt t="30868" x="6483350" y="4589463"/>
          <p14:tracePt t="30875" x="6483350" y="4622800"/>
          <p14:tracePt t="30884" x="6483350" y="4648200"/>
          <p14:tracePt t="30901" x="6483350" y="4665663"/>
          <p14:tracePt t="30903" x="6483350" y="4683125"/>
          <p14:tracePt t="30911" x="6483350" y="4691063"/>
          <p14:tracePt t="30919" x="6483350" y="4708525"/>
          <p14:tracePt t="30927" x="6491288" y="4716463"/>
          <p14:tracePt t="30935" x="6491288" y="4724400"/>
          <p14:tracePt t="30952" x="6491288" y="4733925"/>
          <p14:tracePt t="30968" x="6499225" y="4741863"/>
          <p14:tracePt t="30975" x="6499225" y="4749800"/>
          <p14:tracePt t="30984" x="6499225" y="4759325"/>
          <p14:tracePt t="30991" x="6499225" y="4767263"/>
          <p14:tracePt t="31001" x="6516688" y="4775200"/>
          <p14:tracePt t="31007" x="6516688" y="4784725"/>
          <p14:tracePt t="31032" x="6524625" y="4792663"/>
          <p14:tracePt t="31079" x="6524625" y="4802188"/>
          <p14:tracePt t="31095" x="6524625" y="4810125"/>
          <p14:tracePt t="31103" x="6534150" y="4827588"/>
          <p14:tracePt t="31111" x="6534150" y="4835525"/>
          <p14:tracePt t="31144" x="6542088" y="4835525"/>
          <p14:tracePt t="31288" x="6542088" y="4843463"/>
          <p14:tracePt t="31297" x="6550025" y="4852988"/>
          <p14:tracePt t="31306" x="6559550" y="4860925"/>
          <p14:tracePt t="31313" x="6567488" y="4860925"/>
          <p14:tracePt t="31322" x="6584950" y="4878388"/>
          <p14:tracePt t="31328" x="6618288" y="4894263"/>
          <p14:tracePt t="31336" x="6643688" y="4894263"/>
          <p14:tracePt t="31344" x="6678613" y="4894263"/>
          <p14:tracePt t="31352" x="6762750" y="4903788"/>
          <p14:tracePt t="31360" x="6864350" y="4911725"/>
          <p14:tracePt t="31369" x="6975475" y="4919663"/>
          <p14:tracePt t="31375" x="7077075" y="4919663"/>
          <p14:tracePt t="31384" x="7170738" y="4929188"/>
          <p14:tracePt t="31392" x="7239000" y="4929188"/>
          <p14:tracePt t="31402" x="7289800" y="4929188"/>
          <p14:tracePt t="31407" x="7332663" y="4929188"/>
          <p14:tracePt t="31481" x="7340600" y="4929188"/>
          <p14:tracePt t="31489" x="7358063" y="4929188"/>
          <p14:tracePt t="31497" x="7366000" y="4929188"/>
          <p14:tracePt t="31507" x="7373938" y="4929188"/>
          <p14:tracePt t="31513" x="7383463" y="4929188"/>
          <p14:tracePt t="31520" x="7400925" y="4929188"/>
          <p14:tracePt t="31881" x="7383463" y="4929188"/>
          <p14:tracePt t="31887" x="7366000" y="4929188"/>
          <p14:tracePt t="31895" x="7340600" y="4919663"/>
          <p14:tracePt t="31903" x="7297738" y="4919663"/>
          <p14:tracePt t="31911" x="7246938" y="4919663"/>
          <p14:tracePt t="31919" x="7145338" y="4919663"/>
          <p14:tracePt t="31927" x="7018338" y="4919663"/>
          <p14:tracePt t="31935" x="6881813" y="4919663"/>
          <p14:tracePt t="31943" x="6737350" y="4929188"/>
          <p14:tracePt t="31951" x="6575425" y="4929188"/>
          <p14:tracePt t="31960" x="6448425" y="4937125"/>
          <p14:tracePt t="31968" x="6321425" y="4954588"/>
          <p14:tracePt t="31975" x="6210300" y="4962525"/>
          <p14:tracePt t="31985" x="6126163" y="4962525"/>
          <p14:tracePt t="31991" x="6116638" y="4972050"/>
          <p14:tracePt t="32001" x="6108700" y="4972050"/>
          <p14:tracePt t="32040" x="6100763" y="4972050"/>
          <p14:tracePt t="32048" x="6075363" y="4972050"/>
          <p14:tracePt t="32056" x="6057900" y="4972050"/>
          <p14:tracePt t="32063" x="6015038" y="4972050"/>
          <p14:tracePt t="32073" x="5964238" y="4972050"/>
          <p14:tracePt t="32085" x="5905500" y="4972050"/>
          <p14:tracePt t="32089" x="5853113" y="4972050"/>
          <p14:tracePt t="32097" x="5819775" y="4972050"/>
          <p14:tracePt t="32105" x="5811838" y="4962525"/>
          <p14:tracePt t="32114" x="5802313" y="4962525"/>
          <p14:tracePt t="32154" x="5776913" y="4962525"/>
          <p14:tracePt t="32161" x="5768975" y="4962525"/>
          <p14:tracePt t="32171" x="5751513" y="4962525"/>
          <p14:tracePt t="32175" x="5735638" y="4962525"/>
          <p14:tracePt t="32185" x="5718175" y="4962525"/>
          <p14:tracePt t="32192" x="5692775" y="4962525"/>
          <p14:tracePt t="32201" x="5675313" y="4962525"/>
          <p14:tracePt t="32208" x="5667375" y="4962525"/>
          <p14:tracePt t="32217" x="5657850" y="4962525"/>
          <p14:tracePt t="32232" x="5641975" y="4954588"/>
          <p14:tracePt t="32250" x="5624513" y="4954588"/>
          <p14:tracePt t="32263" x="5616575" y="4954588"/>
          <p14:tracePt t="32271" x="5607050" y="4946650"/>
          <p14:tracePt t="32279" x="5573713" y="4946650"/>
          <p14:tracePt t="32287" x="5538788" y="4937125"/>
          <p14:tracePt t="32295" x="5522913" y="4937125"/>
          <p14:tracePt t="32311" x="5513388" y="4937125"/>
          <p14:tracePt t="32319" x="5505450" y="4937125"/>
          <p14:tracePt t="32327" x="5497513" y="4929188"/>
          <p14:tracePt t="32641" x="5497513" y="4937125"/>
          <p14:tracePt t="32657" x="5497513" y="4954588"/>
          <p14:tracePt t="32666" x="5487988" y="4954588"/>
          <p14:tracePt t="32673" x="5487988" y="4962525"/>
          <p14:tracePt t="32684" x="5472113" y="4972050"/>
          <p14:tracePt t="32689" x="5472113" y="4979988"/>
          <p14:tracePt t="32697" x="5462588" y="4979988"/>
          <p14:tracePt t="32705" x="5462588" y="4987925"/>
          <p14:tracePt t="32720" x="5454650" y="4987925"/>
          <p14:tracePt t="32736" x="5437188" y="4987925"/>
          <p14:tracePt t="32744" x="5429250" y="4987925"/>
          <p14:tracePt t="32897" x="5429250" y="4997450"/>
          <p14:tracePt t="33674" x="5421313" y="4997450"/>
          <p14:tracePt t="34484" x="5411788" y="4997450"/>
          <p14:tracePt t="34492" x="5403850" y="4997450"/>
          <p14:tracePt t="34500" x="5394325" y="4997450"/>
          <p14:tracePt t="34507" x="5386388" y="4987925"/>
          <p14:tracePt t="34517" x="5378450" y="4979988"/>
          <p14:tracePt t="34523" x="5368925" y="4979988"/>
          <p14:tracePt t="34548" x="5360988" y="4979988"/>
          <p14:tracePt t="34581" x="5353050" y="4979988"/>
          <p14:tracePt t="34598" x="5343525" y="4979988"/>
          <p14:tracePt t="34605" x="5335588" y="4979988"/>
          <p14:tracePt t="34645" x="5327650" y="4979988"/>
          <p14:tracePt t="34676" x="5318125" y="4972050"/>
          <p14:tracePt t="34692" x="5310188" y="4972050"/>
          <p14:tracePt t="35285" x="5302250" y="4972050"/>
          <p14:tracePt t="35309" x="5284788" y="4972050"/>
          <p14:tracePt t="35317" x="5259388" y="4954588"/>
          <p14:tracePt t="35325" x="5249863" y="4946650"/>
          <p14:tracePt t="35335" x="5241925" y="4946650"/>
          <p14:tracePt t="35349" x="5241925" y="4937125"/>
          <p14:tracePt t="35367" x="5241925" y="4929188"/>
          <p14:tracePt t="35371" x="5241925" y="4911725"/>
          <p14:tracePt t="35381" x="5241925" y="4894263"/>
          <p14:tracePt t="35387" x="5259388" y="4868863"/>
          <p14:tracePt t="35396" x="5276850" y="4843463"/>
          <p14:tracePt t="35403" x="5318125" y="4802188"/>
          <p14:tracePt t="35411" x="5360988" y="4759325"/>
          <p14:tracePt t="35419" x="5394325" y="4724400"/>
          <p14:tracePt t="35427" x="5421313" y="4708525"/>
          <p14:tracePt t="35435" x="5437188" y="4691063"/>
          <p14:tracePt t="35523" x="5446713" y="4691063"/>
          <p14:tracePt t="35532" x="5454650" y="4691063"/>
          <p14:tracePt t="35539" x="5487988" y="4699000"/>
          <p14:tracePt t="35549" x="5505450" y="4716463"/>
          <p14:tracePt t="35555" x="5530850" y="4724400"/>
          <p14:tracePt t="35565" x="5565775" y="4749800"/>
          <p14:tracePt t="35571" x="5591175" y="4759325"/>
          <p14:tracePt t="35582" x="5599113" y="4767263"/>
          <p14:tracePt t="35587" x="5607050" y="4767263"/>
          <p14:tracePt t="35595" x="5616575" y="4775200"/>
          <p14:tracePt t="35603" x="5624513" y="4775200"/>
          <p14:tracePt t="35619" x="5624513" y="4784725"/>
          <p14:tracePt t="35635" x="5624513" y="4802188"/>
          <p14:tracePt t="35643" x="5624513" y="4818063"/>
          <p14:tracePt t="35651" x="5624513" y="4827588"/>
          <p14:tracePt t="35659" x="5624513" y="4852988"/>
          <p14:tracePt t="35667" x="5624513" y="4868863"/>
          <p14:tracePt t="35675" x="5624513" y="4886325"/>
          <p14:tracePt t="35683" x="5624513" y="4903788"/>
          <p14:tracePt t="35692" x="5607050" y="4919663"/>
          <p14:tracePt t="35700" x="5599113" y="4929188"/>
          <p14:tracePt t="35708" x="5565775" y="4946650"/>
          <p14:tracePt t="35717" x="5522913" y="4954588"/>
          <p14:tracePt t="35723" x="5505450" y="4954588"/>
          <p14:tracePt t="35733" x="5480050" y="4962525"/>
          <p14:tracePt t="35740" x="5454650" y="4962525"/>
          <p14:tracePt t="35750" x="5421313" y="4962525"/>
          <p14:tracePt t="35755" x="5411788" y="4962525"/>
          <p14:tracePt t="35766" x="5394325" y="4962525"/>
          <p14:tracePt t="35772" x="5386388" y="4962525"/>
          <p14:tracePt t="35780" x="5378450" y="4946650"/>
          <p14:tracePt t="35788" x="5378450" y="4937125"/>
          <p14:tracePt t="35795" x="5378450" y="4911725"/>
          <p14:tracePt t="35803" x="5378450" y="4903788"/>
          <p14:tracePt t="35811" x="5378450" y="4886325"/>
          <p14:tracePt t="35819" x="5394325" y="4852988"/>
          <p14:tracePt t="35827" x="5403850" y="4843463"/>
          <p14:tracePt t="35835" x="5421313" y="4827588"/>
          <p14:tracePt t="35843" x="5462588" y="4818063"/>
          <p14:tracePt t="35851" x="5487988" y="4810125"/>
          <p14:tracePt t="35860" x="5505450" y="4810125"/>
          <p14:tracePt t="35868" x="5522913" y="4810125"/>
          <p14:tracePt t="35885" x="5538788" y="4810125"/>
          <p14:tracePt t="35892" x="5556250" y="4835525"/>
          <p14:tracePt t="35901" x="5565775" y="4868863"/>
          <p14:tracePt t="35908" x="5565775" y="4886325"/>
          <p14:tracePt t="35918" x="5581650" y="4911725"/>
          <p14:tracePt t="35940" x="5581650" y="4919663"/>
          <p14:tracePt t="36285" x="5581650" y="4894263"/>
          <p14:tracePt t="36293" x="5573713" y="4878388"/>
          <p14:tracePt t="36309" x="5556250" y="4860925"/>
          <p14:tracePt t="36325" x="5548313" y="4852988"/>
          <p14:tracePt t="36492" x="5548313" y="4868863"/>
          <p14:tracePt t="36501" x="5538788" y="4878388"/>
          <p14:tracePt t="36508" x="5538788" y="4886325"/>
          <p14:tracePt t="36517" x="5538788" y="4894263"/>
          <p14:tracePt t="36525" x="5522913" y="4911725"/>
          <p14:tracePt t="36536" x="5513388" y="4919663"/>
          <p14:tracePt t="36540" x="5505450" y="4937125"/>
          <p14:tracePt t="36550" x="5497513" y="4937125"/>
          <p14:tracePt t="36571" x="5497513" y="4946650"/>
          <p14:tracePt t="36595" x="5497513" y="4962525"/>
          <p14:tracePt t="36603" x="5497513" y="4972050"/>
          <p14:tracePt t="36611" x="5497513" y="4979988"/>
          <p14:tracePt t="36619" x="5497513" y="5013325"/>
          <p14:tracePt t="36627" x="5513388" y="5048250"/>
          <p14:tracePt t="36635" x="5530850" y="5073650"/>
          <p14:tracePt t="36643" x="5538788" y="5099050"/>
          <p14:tracePt t="36651" x="5548313" y="5116513"/>
          <p14:tracePt t="36659" x="5556250" y="5141913"/>
          <p14:tracePt t="36667" x="5556250" y="5167313"/>
          <p14:tracePt t="36675" x="5556250" y="5192713"/>
          <p14:tracePt t="36683" x="5556250" y="5208588"/>
          <p14:tracePt t="36692" x="5556250" y="5226050"/>
          <p14:tracePt t="36699" x="5556250" y="5260975"/>
          <p14:tracePt t="36707" x="5538788" y="5294313"/>
          <p14:tracePt t="36716" x="5513388" y="5327650"/>
          <p14:tracePt t="36723" x="5480050" y="5370513"/>
          <p14:tracePt t="36733" x="5437188" y="5421313"/>
          <p14:tracePt t="36739" x="5394325" y="5464175"/>
          <p14:tracePt t="36749" x="5327650" y="5497513"/>
          <p14:tracePt t="36755" x="5241925" y="5540375"/>
          <p14:tracePt t="36764" x="5157788" y="5575300"/>
          <p14:tracePt t="36771" x="5080000" y="5608638"/>
          <p14:tracePt t="36782" x="4995863" y="5651500"/>
          <p14:tracePt t="36787" x="4910138" y="5684838"/>
          <p14:tracePt t="36795" x="4826000" y="5719763"/>
          <p14:tracePt t="36803" x="4749800" y="5761038"/>
          <p14:tracePt t="36812" x="4673600" y="5788025"/>
          <p14:tracePt t="36819" x="4605338" y="5813425"/>
          <p14:tracePt t="36827" x="4545013" y="5838825"/>
          <p14:tracePt t="36835" x="4476750" y="5864225"/>
          <p14:tracePt t="36843" x="4435475" y="5880100"/>
          <p14:tracePt t="36851" x="4392613" y="5905500"/>
          <p14:tracePt t="36859" x="4384675" y="5915025"/>
          <p14:tracePt t="36867" x="4341813" y="5940425"/>
          <p14:tracePt t="36875" x="4332288" y="5948363"/>
          <p14:tracePt t="36884" x="4316413" y="5973763"/>
          <p14:tracePt t="36891" x="4291013" y="5999163"/>
          <p14:tracePt t="36900" x="4273550" y="6016625"/>
          <p14:tracePt t="36907" x="4248150" y="6059488"/>
          <p14:tracePt t="36916" x="4240213" y="6076950"/>
          <p14:tracePt t="36927" x="4214813" y="6102350"/>
          <p14:tracePt t="36935" x="4205288" y="6110288"/>
          <p14:tracePt t="36943" x="4197350" y="6135688"/>
          <p14:tracePt t="36951" x="4187825" y="6143625"/>
          <p14:tracePt t="37008" x="4179888" y="6153150"/>
          <p14:tracePt t="37057" x="4187825" y="6135688"/>
          <p14:tracePt t="37075" x="4222750" y="6092825"/>
          <p14:tracePt t="37090" x="4400550" y="5915025"/>
          <p14:tracePt t="37095" x="4570413" y="5788025"/>
          <p14:tracePt t="37103" x="4757738" y="5634038"/>
          <p14:tracePt t="37111" x="4987925" y="5489575"/>
          <p14:tracePt t="37119" x="5284788" y="5319713"/>
          <p14:tracePt t="37127" x="5548313" y="5192713"/>
          <p14:tracePt t="37135" x="5862638" y="5048250"/>
          <p14:tracePt t="37143" x="6142038" y="4929188"/>
          <p14:tracePt t="37151" x="6405563" y="4810125"/>
          <p14:tracePt t="37159" x="6610350" y="4716463"/>
          <p14:tracePt t="37167" x="6754813" y="4648200"/>
          <p14:tracePt t="37175" x="6838950" y="4605338"/>
          <p14:tracePt t="37183" x="6899275" y="4579938"/>
          <p14:tracePt t="37192" x="6942138" y="4554538"/>
          <p14:tracePt t="37199" x="6958013" y="4538663"/>
          <p14:tracePt t="37217" x="6967538" y="4538663"/>
          <p14:tracePt t="37223" x="6967538" y="4529138"/>
          <p14:tracePt t="37249" x="6983413" y="4513263"/>
          <p14:tracePt t="37264" x="6992938" y="4513263"/>
          <p14:tracePt t="37271" x="7018338" y="4513263"/>
          <p14:tracePt t="37282" x="7026275" y="4513263"/>
          <p14:tracePt t="37287" x="7034213" y="4513263"/>
          <p14:tracePt t="37295" x="7043738" y="4513263"/>
          <p14:tracePt t="37425" x="7008813" y="4538663"/>
          <p14:tracePt t="37435" x="7000875" y="4554538"/>
          <p14:tracePt t="37441" x="6967538" y="4579938"/>
          <p14:tracePt t="37451" x="6915150" y="4622800"/>
          <p14:tracePt t="37456" x="6848475" y="4683125"/>
          <p14:tracePt t="37467" x="6745288" y="4749800"/>
          <p14:tracePt t="37472" x="6653213" y="4802188"/>
          <p14:tracePt t="37482" x="6542088" y="4860925"/>
          <p14:tracePt t="37487" x="6440488" y="4911725"/>
          <p14:tracePt t="37498" x="6329363" y="4937125"/>
          <p14:tracePt t="37504" x="6235700" y="4972050"/>
          <p14:tracePt t="37512" x="6151563" y="4987925"/>
          <p14:tracePt t="37520" x="6091238" y="4997450"/>
          <p14:tracePt t="37527" x="6032500" y="5005388"/>
          <p14:tracePt t="37535" x="5981700" y="5005388"/>
          <p14:tracePt t="37544" x="5930900" y="5005388"/>
          <p14:tracePt t="37552" x="5895975" y="5005388"/>
          <p14:tracePt t="37560" x="5853113" y="5005388"/>
          <p14:tracePt t="37567" x="5768975" y="4987925"/>
          <p14:tracePt t="37575" x="5683250" y="4972050"/>
          <p14:tracePt t="37584" x="5599113" y="4954588"/>
          <p14:tracePt t="37592" x="5513388" y="4929188"/>
          <p14:tracePt t="37600" x="5429250" y="4886325"/>
          <p14:tracePt t="37607" x="5360988" y="4852988"/>
          <p14:tracePt t="37617" x="5343525" y="4843463"/>
          <p14:tracePt t="37623" x="5343525" y="4835525"/>
          <p14:tracePt t="37665" x="5343525" y="4827588"/>
          <p14:tracePt t="37945" x="5335588" y="4827588"/>
          <p14:tracePt t="37953" x="5327650" y="4835525"/>
          <p14:tracePt t="37961" x="5302250" y="4843463"/>
          <p14:tracePt t="37971" x="5276850" y="4843463"/>
          <p14:tracePt t="37977" x="5233988" y="4860925"/>
          <p14:tracePt t="37987" x="5199063" y="4868863"/>
          <p14:tracePt t="37992" x="5165725" y="4878388"/>
          <p14:tracePt t="38001" x="5122863" y="4878388"/>
          <p14:tracePt t="38008" x="5097463" y="4886325"/>
          <p14:tracePt t="38017" x="5080000" y="4886325"/>
          <p14:tracePt t="38024" x="5080000" y="4894263"/>
          <p14:tracePt t="38034" x="5046663" y="4894263"/>
          <p14:tracePt t="38039" x="5029200" y="4903788"/>
          <p14:tracePt t="38049" x="5021263" y="4911725"/>
          <p14:tracePt t="38057" x="4995863" y="4919663"/>
          <p14:tracePt t="38072" x="4978400" y="4929188"/>
          <p14:tracePt t="38082" x="4962525" y="4929188"/>
          <p14:tracePt t="38087" x="4945063" y="4929188"/>
          <p14:tracePt t="38097" x="4919663" y="4937125"/>
          <p14:tracePt t="38103" x="4902200" y="4937125"/>
          <p14:tracePt t="38111" x="4894263" y="4937125"/>
          <p14:tracePt t="38119" x="4868863" y="4937125"/>
          <p14:tracePt t="38127" x="4859338" y="4937125"/>
          <p14:tracePt t="38135" x="4859338" y="4946650"/>
          <p14:tracePt t="38151" x="4851400" y="4954588"/>
          <p14:tracePt t="38329" x="4859338" y="4946650"/>
          <p14:tracePt t="38336" x="4868863" y="4937125"/>
          <p14:tracePt t="38345" x="4894263" y="4919663"/>
          <p14:tracePt t="38352" x="4953000" y="4903788"/>
          <p14:tracePt t="38359" x="5046663" y="4860925"/>
          <p14:tracePt t="38367" x="5157788" y="4835525"/>
          <p14:tracePt t="38375" x="5310188" y="4792663"/>
          <p14:tracePt t="38383" x="5513388" y="4741863"/>
          <p14:tracePt t="38392" x="5761038" y="4699000"/>
          <p14:tracePt t="38399" x="5956300" y="4673600"/>
          <p14:tracePt t="38407" x="6134100" y="4640263"/>
          <p14:tracePt t="38416" x="6261100" y="4630738"/>
          <p14:tracePt t="38423" x="6397625" y="4622800"/>
          <p14:tracePt t="38433" x="6499225" y="4614863"/>
          <p14:tracePt t="38439" x="6592888" y="4605338"/>
          <p14:tracePt t="38449" x="6661150" y="4605338"/>
          <p14:tracePt t="38455" x="6694488" y="4605338"/>
          <p14:tracePt t="38464" x="6719888" y="4597400"/>
          <p14:tracePt t="38471" x="6745288" y="4589463"/>
          <p14:tracePt t="38481" x="6762750" y="4589463"/>
          <p14:tracePt t="38488" x="6797675" y="4579938"/>
          <p14:tracePt t="38495" x="6831013" y="4579938"/>
          <p14:tracePt t="38503" x="6864350" y="4579938"/>
          <p14:tracePt t="38511" x="6899275" y="4579938"/>
          <p14:tracePt t="38519" x="6924675" y="4579938"/>
          <p14:tracePt t="38527" x="6958013" y="4572000"/>
          <p14:tracePt t="38535" x="6992938" y="4572000"/>
          <p14:tracePt t="38543" x="7043738" y="4572000"/>
          <p14:tracePt t="38551" x="7077075" y="4572000"/>
          <p14:tracePt t="38559" x="7112000" y="4572000"/>
          <p14:tracePt t="38567" x="7119938" y="4579938"/>
          <p14:tracePt t="38575" x="7137400" y="4589463"/>
          <p14:tracePt t="38583" x="7145338" y="4597400"/>
          <p14:tracePt t="38591" x="7145338" y="4614863"/>
          <p14:tracePt t="38599" x="7145338" y="4640263"/>
          <p14:tracePt t="38607" x="7145338" y="4665663"/>
          <p14:tracePt t="38616" x="7145338" y="4691063"/>
          <p14:tracePt t="38623" x="7145338" y="4724400"/>
          <p14:tracePt t="38632" x="7127875" y="4749800"/>
          <p14:tracePt t="38639" x="7094538" y="4792663"/>
          <p14:tracePt t="38648" x="7069138" y="4802188"/>
          <p14:tracePt t="38655" x="7043738" y="4827588"/>
          <p14:tracePt t="38665" x="6992938" y="4852988"/>
          <p14:tracePt t="38671" x="6924675" y="4878388"/>
          <p14:tracePt t="38682" x="6838950" y="4894263"/>
          <p14:tracePt t="38687" x="6729413" y="4903788"/>
          <p14:tracePt t="38695" x="6600825" y="4911725"/>
          <p14:tracePt t="38703" x="6465888" y="4911725"/>
          <p14:tracePt t="38711" x="6303963" y="4911725"/>
          <p14:tracePt t="38719" x="6108700" y="4911725"/>
          <p14:tracePt t="38727" x="5895975" y="4886325"/>
          <p14:tracePt t="38735" x="5718175" y="4852988"/>
          <p14:tracePt t="38743" x="5522913" y="4827588"/>
          <p14:tracePt t="38751" x="5368925" y="4802188"/>
          <p14:tracePt t="38759" x="5267325" y="4792663"/>
          <p14:tracePt t="38767" x="5173663" y="4792663"/>
          <p14:tracePt t="38775" x="5089525" y="4784725"/>
          <p14:tracePt t="38783" x="5046663" y="4784725"/>
          <p14:tracePt t="38791" x="5013325" y="4784725"/>
          <p14:tracePt t="38799" x="5003800" y="4784725"/>
          <p14:tracePt t="38807" x="4987925" y="4784725"/>
          <p14:tracePt t="38816" x="4978400" y="4784725"/>
          <p14:tracePt t="38903" x="4970463" y="4784725"/>
          <p14:tracePt t="39753" x="4970463" y="4775200"/>
          <p14:tracePt t="39867" x="4970463" y="4767263"/>
          <p14:tracePt t="40262" x="4970463" y="4759325"/>
          <p14:tracePt t="40821" x="4962525" y="4759325"/>
          <p14:tracePt t="40836" x="4962525" y="4708525"/>
          <p14:tracePt t="40845" x="4962525" y="4665663"/>
          <p14:tracePt t="40851" x="4962525" y="4605338"/>
          <p14:tracePt t="40859" x="4962525" y="4538663"/>
          <p14:tracePt t="40867" x="4962525" y="4478338"/>
          <p14:tracePt t="40883" x="4970463" y="4333875"/>
          <p14:tracePt t="40890" x="4978400" y="4257675"/>
          <p14:tracePt t="40899" x="4987925" y="4164013"/>
          <p14:tracePt t="40906" x="4995863" y="4079875"/>
          <p14:tracePt t="40915" x="5003800" y="3994150"/>
          <p14:tracePt t="40923" x="5021263" y="3908425"/>
          <p14:tracePt t="40932" x="5046663" y="3824288"/>
          <p14:tracePt t="40939" x="5054600" y="3773488"/>
          <p14:tracePt t="40948" x="5054600" y="3713163"/>
          <p14:tracePt t="40955" x="5064125" y="3654425"/>
          <p14:tracePt t="40964" x="5064125" y="3603625"/>
          <p14:tracePt t="40971" x="5072063" y="3560763"/>
          <p14:tracePt t="40981" x="5072063" y="3509963"/>
          <p14:tracePt t="40987" x="5080000" y="3467100"/>
          <p14:tracePt t="40998" x="5089525" y="3416300"/>
          <p14:tracePt t="41003" x="5097463" y="3355975"/>
          <p14:tracePt t="41011" x="5106988" y="3314700"/>
          <p14:tracePt t="41019" x="5114925" y="3254375"/>
          <p14:tracePt t="41027" x="5122863" y="3211513"/>
          <p14:tracePt t="41035" x="5132388" y="3170238"/>
          <p14:tracePt t="41043" x="5140325" y="3127375"/>
          <p14:tracePt t="41051" x="5148263" y="3101975"/>
          <p14:tracePt t="41059" x="5148263" y="3076575"/>
          <p14:tracePt t="41067" x="5157788" y="3051175"/>
          <p14:tracePt t="41084" x="5165725" y="3033713"/>
          <p14:tracePt t="41099" x="5165725" y="3025775"/>
          <p14:tracePt t="41140" x="5173663" y="3025775"/>
          <p14:tracePt t="41269" x="5183188" y="3025775"/>
          <p14:tracePt t="41293" x="5191125" y="3025775"/>
          <p14:tracePt t="41299" x="5208588" y="3025775"/>
          <p14:tracePt t="41307" x="5216525" y="3025775"/>
          <p14:tracePt t="41332" x="5224463" y="3025775"/>
          <p14:tracePt t="41445" x="5216525" y="3025775"/>
          <p14:tracePt t="41451" x="5173663" y="3000375"/>
          <p14:tracePt t="41459" x="5140325" y="2974975"/>
          <p14:tracePt t="41467" x="5114925" y="2957513"/>
          <p14:tracePt t="41476" x="5106988" y="2940050"/>
          <p14:tracePt t="41483" x="5089525" y="2906713"/>
          <p14:tracePt t="41491" x="5054600" y="2838450"/>
          <p14:tracePt t="41500" x="5029200" y="2770188"/>
          <p14:tracePt t="41507" x="4995863" y="2693988"/>
          <p14:tracePt t="41517" x="4962525" y="2617788"/>
          <p14:tracePt t="41525" x="4935538" y="2524125"/>
          <p14:tracePt t="41534" x="4927600" y="2455863"/>
          <p14:tracePt t="41540" x="4919663" y="2397125"/>
          <p14:tracePt t="41551" x="4919663" y="2344738"/>
          <p14:tracePt t="41555" x="4927600" y="2303463"/>
          <p14:tracePt t="41565" x="4945063" y="2260600"/>
          <p14:tracePt t="41571" x="4953000" y="2235200"/>
          <p14:tracePt t="41582" x="4962525" y="2227263"/>
          <p14:tracePt t="41587" x="4970463" y="2217738"/>
          <p14:tracePt t="41598" x="4970463" y="2209800"/>
          <p14:tracePt t="41643" x="4970463" y="2235200"/>
          <p14:tracePt t="41651" x="4970463" y="2268538"/>
          <p14:tracePt t="41659" x="4978400" y="2293938"/>
          <p14:tracePt t="41667" x="4978400" y="2319338"/>
          <p14:tracePt t="41675" x="4995863" y="2379663"/>
          <p14:tracePt t="41683" x="5038725" y="2438400"/>
          <p14:tracePt t="41691" x="5072063" y="2549525"/>
          <p14:tracePt t="41699" x="5106988" y="2651125"/>
          <p14:tracePt t="41707" x="5148263" y="2744788"/>
          <p14:tracePt t="41716" x="5191125" y="2830513"/>
          <p14:tracePt t="41723" x="5241925" y="2932113"/>
          <p14:tracePt t="41732" x="5276850" y="3025775"/>
          <p14:tracePt t="41739" x="5318125" y="3127375"/>
          <p14:tracePt t="41750" x="5343525" y="3211513"/>
          <p14:tracePt t="41755" x="5368925" y="3279775"/>
          <p14:tracePt t="41765" x="5378450" y="3340100"/>
          <p14:tracePt t="41771" x="5386388" y="3382963"/>
          <p14:tracePt t="41780" x="5386388" y="3408363"/>
          <p14:tracePt t="41787" x="5386388" y="3416300"/>
          <p14:tracePt t="41798" x="5386388" y="3433763"/>
          <p14:tracePt t="41804" x="5386388" y="3441700"/>
          <p14:tracePt t="41828" x="5386388" y="3449638"/>
          <p14:tracePt t="41844" x="5378450" y="3459163"/>
          <p14:tracePt t="41876" x="5378450" y="3467100"/>
          <p14:tracePt t="41891" x="5368925" y="3467100"/>
          <p14:tracePt t="42020" x="5368925" y="3484563"/>
          <p14:tracePt t="42035" x="5368925" y="3492500"/>
          <p14:tracePt t="42044" x="5368925" y="3502025"/>
          <p14:tracePt t="42052" x="5360988" y="3502025"/>
          <p14:tracePt t="42060" x="5360988" y="3517900"/>
          <p14:tracePt t="42067" x="5353050" y="3543300"/>
          <p14:tracePt t="42076" x="5327650" y="3560763"/>
          <p14:tracePt t="42087" x="5318125" y="3578225"/>
          <p14:tracePt t="42092" x="5292725" y="3603625"/>
          <p14:tracePt t="42099" x="5267325" y="3646488"/>
          <p14:tracePt t="42107" x="5241925" y="3671888"/>
          <p14:tracePt t="42115" x="5208588" y="3713163"/>
          <p14:tracePt t="42123" x="5165725" y="3773488"/>
          <p14:tracePt t="42132" x="5114925" y="3841750"/>
          <p14:tracePt t="42139" x="5072063" y="3900488"/>
          <p14:tracePt t="42148" x="5029200" y="3994150"/>
          <p14:tracePt t="42155" x="4995863" y="4079875"/>
          <p14:tracePt t="42165" x="4953000" y="4156075"/>
          <p14:tracePt t="42171" x="4927600" y="4240213"/>
          <p14:tracePt t="42182" x="4902200" y="4316413"/>
          <p14:tracePt t="42187" x="4884738" y="4384675"/>
          <p14:tracePt t="42197" x="4868863" y="4435475"/>
          <p14:tracePt t="42203" x="4859338" y="4470400"/>
          <p14:tracePt t="42214" x="4851400" y="4495800"/>
          <p14:tracePt t="42219" x="4851400" y="4513263"/>
          <p14:tracePt t="42227" x="4843463" y="4529138"/>
          <p14:tracePt t="42243" x="4833938" y="4538663"/>
          <p14:tracePt t="42251" x="4833938" y="4554538"/>
          <p14:tracePt t="42259" x="4826000" y="4564063"/>
          <p14:tracePt t="42267" x="4818063" y="4579938"/>
          <p14:tracePt t="42275" x="4808538" y="4597400"/>
          <p14:tracePt t="42283" x="4791075" y="4614863"/>
          <p14:tracePt t="42291" x="4791075" y="4630738"/>
          <p14:tracePt t="42299" x="4783138" y="4640263"/>
          <p14:tracePt t="42307" x="4765675" y="4673600"/>
          <p14:tracePt t="42316" x="4765675" y="4691063"/>
          <p14:tracePt t="42323" x="4749800" y="4724400"/>
          <p14:tracePt t="42332" x="4724400" y="4767263"/>
          <p14:tracePt t="42339" x="4714875" y="4784725"/>
          <p14:tracePt t="42349" x="4699000" y="4810125"/>
          <p14:tracePt t="42355" x="4689475" y="4827588"/>
          <p14:tracePt t="42365" x="4689475" y="4852988"/>
          <p14:tracePt t="42371" x="4681538" y="4878388"/>
          <p14:tracePt t="42381" x="4673600" y="4894263"/>
          <p14:tracePt t="42387" x="4673600" y="4903788"/>
          <p14:tracePt t="42397" x="4673600" y="4911725"/>
          <p14:tracePt t="42403" x="4673600" y="4919663"/>
          <p14:tracePt t="42414" x="4673600" y="4929188"/>
          <p14:tracePt t="42419" x="4673600" y="4937125"/>
          <p14:tracePt t="42566" x="4656138" y="4946650"/>
          <p14:tracePt t="42572" x="4656138" y="4954588"/>
          <p14:tracePt t="42581" x="4646613" y="4954588"/>
          <p14:tracePt t="42677" x="4656138" y="4954588"/>
          <p14:tracePt t="42683" x="4681538" y="4962525"/>
          <p14:tracePt t="42691" x="4706938" y="4997450"/>
          <p14:tracePt t="42699" x="4714875" y="5013325"/>
          <p14:tracePt t="42708" x="4724400" y="5030788"/>
          <p14:tracePt t="42715" x="4732338" y="5064125"/>
          <p14:tracePt t="42723" x="4732338" y="5091113"/>
          <p14:tracePt t="42732" x="4740275" y="5116513"/>
          <p14:tracePt t="42739" x="4740275" y="5141913"/>
          <p14:tracePt t="42748" x="4740275" y="5157788"/>
          <p14:tracePt t="42804" x="4740275" y="5141913"/>
          <p14:tracePt t="42813" x="4740275" y="5116513"/>
          <p14:tracePt t="42821" x="4732338" y="5081588"/>
          <p14:tracePt t="42830" x="4724400" y="5022850"/>
          <p14:tracePt t="42837" x="4714875" y="4972050"/>
          <p14:tracePt t="42846" x="4714875" y="4911725"/>
          <p14:tracePt t="42855" x="4724400" y="4843463"/>
          <p14:tracePt t="42861" x="4740275" y="4775200"/>
          <p14:tracePt t="42868" x="4783138" y="4699000"/>
          <p14:tracePt t="42876" x="4826000" y="4640263"/>
          <p14:tracePt t="42900" x="4935538" y="4503738"/>
          <p14:tracePt t="42905" x="4995863" y="4427538"/>
          <p14:tracePt t="42915" x="5072063" y="4351338"/>
          <p14:tracePt t="42920" x="5165725" y="4257675"/>
          <p14:tracePt t="42933" x="5249863" y="4164013"/>
          <p14:tracePt t="42936" x="5327650" y="4044950"/>
          <p14:tracePt t="42944" x="5394325" y="3925888"/>
          <p14:tracePt t="42952" x="5454650" y="3816350"/>
          <p14:tracePt t="42960" x="5522913" y="3687763"/>
          <p14:tracePt t="42969" x="5565775" y="3594100"/>
          <p14:tracePt t="42976" x="5607050" y="3502025"/>
          <p14:tracePt t="42985" x="5632450" y="3416300"/>
          <p14:tracePt t="42992" x="5649913" y="3348038"/>
          <p14:tracePt t="43002" x="5667375" y="3289300"/>
          <p14:tracePt t="43007" x="5683250" y="3238500"/>
          <p14:tracePt t="43016" x="5692775" y="3178175"/>
          <p14:tracePt t="43023" x="5700713" y="3119438"/>
          <p14:tracePt t="43032" x="5718175" y="3067050"/>
          <p14:tracePt t="43039" x="5726113" y="3025775"/>
          <p14:tracePt t="43049" x="5743575" y="2982913"/>
          <p14:tracePt t="43055" x="5768975" y="2932113"/>
          <p14:tracePt t="43065" x="5786438" y="2897188"/>
          <p14:tracePt t="43071" x="5811838" y="2855913"/>
          <p14:tracePt t="43081" x="5837238" y="2813050"/>
          <p14:tracePt t="43087" x="5862638" y="2787650"/>
          <p14:tracePt t="43096" x="5870575" y="2778125"/>
          <p14:tracePt t="43103" x="5880100" y="2770188"/>
          <p14:tracePt t="43111" x="5895975" y="2770188"/>
          <p14:tracePt t="43127" x="5913438" y="2778125"/>
          <p14:tracePt t="43135" x="5946775" y="2813050"/>
          <p14:tracePt t="43142" x="5964238" y="2846388"/>
          <p14:tracePt t="43151" x="5997575" y="2906713"/>
          <p14:tracePt t="43159" x="6065838" y="2990850"/>
          <p14:tracePt t="43167" x="6134100" y="3067050"/>
          <p14:tracePt t="43174" x="6194425" y="3152775"/>
          <p14:tracePt t="43183" x="6245225" y="3246438"/>
          <p14:tracePt t="43190" x="6311900" y="3340100"/>
          <p14:tracePt t="43199" x="6372225" y="3459163"/>
          <p14:tracePt t="43206" x="6440488" y="3594100"/>
          <p14:tracePt t="43215" x="6508750" y="3722688"/>
          <p14:tracePt t="43223" x="6592888" y="3875088"/>
          <p14:tracePt t="43231" x="6653213" y="4011613"/>
          <p14:tracePt t="43239" x="6719888" y="4138613"/>
          <p14:tracePt t="43249" x="6780213" y="4249738"/>
          <p14:tracePt t="43255" x="6831013" y="4341813"/>
          <p14:tracePt t="43266" x="6873875" y="4427538"/>
          <p14:tracePt t="43271" x="6907213" y="4486275"/>
          <p14:tracePt t="43281" x="6932613" y="4529138"/>
          <p14:tracePt t="43288" x="6950075" y="4572000"/>
          <p14:tracePt t="43296" x="6983413" y="4622800"/>
          <p14:tracePt t="43303" x="7008813" y="4665663"/>
          <p14:tracePt t="43314" x="7008813" y="4699000"/>
          <p14:tracePt t="43327" x="7034213" y="4724400"/>
          <p14:tracePt t="43335" x="7043738" y="4741863"/>
          <p14:tracePt t="43344" x="7059613" y="4759325"/>
          <p14:tracePt t="43351" x="7059613" y="4775200"/>
          <p14:tracePt t="43359" x="7059613" y="4792663"/>
          <p14:tracePt t="43367" x="7077075" y="4810125"/>
          <p14:tracePt t="43375" x="7077075" y="4827588"/>
          <p14:tracePt t="43383" x="7077075" y="4835525"/>
          <p14:tracePt t="43390" x="7085013" y="4843463"/>
          <p14:tracePt t="43399" x="7094538" y="4852988"/>
          <p14:tracePt t="43406" x="7094538" y="4860925"/>
          <p14:tracePt t="43415" x="7112000" y="4868863"/>
          <p14:tracePt t="43422" x="7119938" y="4886325"/>
          <p14:tracePt t="43432" x="7119938" y="4894263"/>
          <p14:tracePt t="43439" x="7119938" y="4903788"/>
          <p14:tracePt t="43448" x="7137400" y="4929188"/>
          <p14:tracePt t="43454" x="7145338" y="4929188"/>
          <p14:tracePt t="43464" x="7153275" y="4937125"/>
          <p14:tracePt t="43470" x="7162800" y="4962525"/>
          <p14:tracePt t="43481" x="7162800" y="4972050"/>
          <p14:tracePt t="43496" x="7178675" y="4997450"/>
          <p14:tracePt t="43503" x="7188200" y="5013325"/>
          <p14:tracePt t="43511" x="7213600" y="5048250"/>
          <p14:tracePt t="43519" x="7221538" y="5056188"/>
          <p14:tracePt t="43526" x="7229475" y="5081588"/>
          <p14:tracePt t="43535" x="7246938" y="5106988"/>
          <p14:tracePt t="43551" x="7256463" y="5124450"/>
          <p14:tracePt t="43575" x="7256463" y="5132388"/>
          <p14:tracePt t="43729" x="7256463" y="5116513"/>
          <p14:tracePt t="43737" x="7256463" y="5091113"/>
          <p14:tracePt t="43745" x="7246938" y="5056188"/>
          <p14:tracePt t="43753" x="7213600" y="4987925"/>
          <p14:tracePt t="43761" x="7178675" y="4894263"/>
          <p14:tracePt t="43770" x="7112000" y="4767263"/>
          <p14:tracePt t="43776" x="7008813" y="4589463"/>
          <p14:tracePt t="43784" x="6889750" y="4384675"/>
          <p14:tracePt t="43791" x="6737350" y="4189413"/>
          <p14:tracePt t="43800" x="6592888" y="3968750"/>
          <p14:tracePt t="43807" x="6423025" y="3671888"/>
          <p14:tracePt t="43816" x="6286500" y="3355975"/>
          <p14:tracePt t="43823" x="6167438" y="3076575"/>
          <p14:tracePt t="43832" x="6065838" y="2838450"/>
          <p14:tracePt t="43839" x="6007100" y="2668588"/>
          <p14:tracePt t="43849" x="5981700" y="2549525"/>
          <p14:tracePt t="43855" x="5972175" y="2447925"/>
          <p14:tracePt t="43865" x="5964238" y="2362200"/>
          <p14:tracePt t="43883" x="5956300" y="2192338"/>
          <p14:tracePt t="43887" x="5938838" y="2098675"/>
          <p14:tracePt t="43897" x="5930900" y="2014538"/>
          <p14:tracePt t="43903" x="5930900" y="1946275"/>
          <p14:tracePt t="43913" x="5930900" y="1895475"/>
          <p14:tracePt t="43919" x="5930900" y="1835150"/>
          <p14:tracePt t="43926" x="5921375" y="1784350"/>
          <p14:tracePt t="43935" x="5921375" y="1751013"/>
          <p14:tracePt t="43942" x="5913438" y="1725613"/>
          <p14:tracePt t="43951" x="5905500" y="1708150"/>
          <p14:tracePt t="44040" x="5905500" y="1716088"/>
          <p14:tracePt t="44048" x="5895975" y="1741488"/>
          <p14:tracePt t="44055" x="5888038" y="1758950"/>
          <p14:tracePt t="44064" x="5880100" y="1793875"/>
          <p14:tracePt t="44074" x="5880100" y="1801813"/>
          <p14:tracePt t="44084" x="5880100" y="1819275"/>
          <p14:tracePt t="44090" x="5880100" y="1835150"/>
          <p14:tracePt t="44096" x="5880100" y="1852613"/>
          <p14:tracePt t="44103" x="5880100" y="1878013"/>
          <p14:tracePt t="44112" x="5880100" y="1903413"/>
          <p14:tracePt t="44118" x="5880100" y="1920875"/>
          <p14:tracePt t="44127" x="5880100" y="1946275"/>
          <p14:tracePt t="44135" x="5880100" y="1989138"/>
          <p14:tracePt t="44143" x="5880100" y="2047875"/>
          <p14:tracePt t="44151" x="5880100" y="2124075"/>
          <p14:tracePt t="44159" x="5880100" y="2209800"/>
          <p14:tracePt t="44167" x="5870575" y="2286000"/>
          <p14:tracePt t="44175" x="5862638" y="2362200"/>
          <p14:tracePt t="44183" x="5853113" y="2455863"/>
          <p14:tracePt t="44191" x="5845175" y="2549525"/>
          <p14:tracePt t="44199" x="5827713" y="2617788"/>
          <p14:tracePt t="44207" x="5819775" y="2686050"/>
          <p14:tracePt t="44215" x="5802313" y="2744788"/>
          <p14:tracePt t="44223" x="5786438" y="2805113"/>
          <p14:tracePt t="44231" x="5776913" y="2855913"/>
          <p14:tracePt t="44239" x="5761038" y="2881313"/>
          <p14:tracePt t="44248" x="5751513" y="2906713"/>
          <p14:tracePt t="44255" x="5751513" y="2940050"/>
          <p14:tracePt t="44265" x="5743575" y="2949575"/>
          <p14:tracePt t="44271" x="5735638" y="2965450"/>
          <p14:tracePt t="44327" x="5735638" y="2974975"/>
          <p14:tracePt t="44367" x="5735638" y="2949575"/>
          <p14:tracePt t="44375" x="5726113" y="2897188"/>
          <p14:tracePt t="44383" x="5726113" y="2813050"/>
          <p14:tracePt t="44391" x="5726113" y="2711450"/>
          <p14:tracePt t="44399" x="5735638" y="2592388"/>
          <p14:tracePt t="44406" x="5751513" y="2489200"/>
          <p14:tracePt t="44415" x="5761038" y="2413000"/>
          <p14:tracePt t="44422" x="5776913" y="2336800"/>
          <p14:tracePt t="44432" x="5794375" y="2268538"/>
          <p14:tracePt t="44438" x="5802313" y="2192338"/>
          <p14:tracePt t="44448" x="5819775" y="2108200"/>
          <p14:tracePt t="44454" x="5837238" y="2014538"/>
          <p14:tracePt t="44464" x="5845175" y="1928813"/>
          <p14:tracePt t="44471" x="5862638" y="1844675"/>
          <p14:tracePt t="44482" x="5870575" y="1776413"/>
          <p14:tracePt t="44487" x="5888038" y="1716088"/>
          <p14:tracePt t="44497" x="5895975" y="1665288"/>
          <p14:tracePt t="44503" x="5905500" y="1631950"/>
          <p14:tracePt t="44513" x="5905500" y="1606550"/>
          <p14:tracePt t="44519" x="5905500" y="1597025"/>
          <p14:tracePt t="44544" x="5913438" y="1589088"/>
          <p14:tracePt t="44943" x="5921375" y="1589088"/>
          <p14:tracePt t="44959" x="5921375" y="1606550"/>
          <p14:tracePt t="44967" x="5905500" y="1622425"/>
          <p14:tracePt t="44975" x="5895975" y="1631950"/>
          <p14:tracePt t="44983" x="5888038" y="1639888"/>
          <p14:tracePt t="45006" x="5888038" y="1657350"/>
          <p14:tracePt t="45022" x="5888038" y="1665288"/>
          <p14:tracePt t="45031" x="5888038" y="1690688"/>
          <p14:tracePt t="45038" x="5888038" y="1700213"/>
          <p14:tracePt t="45048" x="5905500" y="1725613"/>
          <p14:tracePt t="45055" x="5913438" y="1741488"/>
          <p14:tracePt t="45065" x="5938838" y="1758950"/>
          <p14:tracePt t="45071" x="5956300" y="1784350"/>
          <p14:tracePt t="45082" x="5964238" y="1809750"/>
          <p14:tracePt t="45087" x="5989638" y="1835150"/>
          <p14:tracePt t="45096" x="6024563" y="1895475"/>
          <p14:tracePt t="45104" x="6057900" y="1946275"/>
          <p14:tracePt t="45113" x="6091238" y="2022475"/>
          <p14:tracePt t="45119" x="6116638" y="2098675"/>
          <p14:tracePt t="45130" x="6159500" y="2192338"/>
          <p14:tracePt t="45136" x="6176963" y="2286000"/>
          <p14:tracePt t="45143" x="6202363" y="2379663"/>
          <p14:tracePt t="45151" x="6210300" y="2481263"/>
          <p14:tracePt t="45159" x="6219825" y="2582863"/>
          <p14:tracePt t="45167" x="6219825" y="2676525"/>
          <p14:tracePt t="45175" x="6227763" y="2736850"/>
          <p14:tracePt t="45183" x="6227763" y="2805113"/>
          <p14:tracePt t="45191" x="6227763" y="2871788"/>
          <p14:tracePt t="45198" x="6227763" y="2922588"/>
          <p14:tracePt t="45207" x="6227763" y="2982913"/>
          <p14:tracePt t="45215" x="6235700" y="3033713"/>
          <p14:tracePt t="45223" x="6235700" y="3067050"/>
          <p14:tracePt t="45231" x="6235700" y="3094038"/>
          <p14:tracePt t="45239" x="6245225" y="3109913"/>
          <p14:tracePt t="45248" x="6253163" y="3135313"/>
          <p14:tracePt t="45255" x="6253163" y="3152775"/>
          <p14:tracePt t="45265" x="6253163" y="3170238"/>
          <p14:tracePt t="45271" x="6253163" y="3178175"/>
          <p14:tracePt t="45287" x="6253163" y="3195638"/>
          <p14:tracePt t="45296" x="6253163" y="3211513"/>
          <p14:tracePt t="45314" x="6253163" y="3221038"/>
          <p14:tracePt t="45319" x="6261100" y="3246438"/>
          <p14:tracePt t="45335" x="6270625" y="3254375"/>
          <p14:tracePt t="45351" x="6278563" y="3271838"/>
          <p14:tracePt t="45376" x="6296025" y="3271838"/>
          <p14:tracePt t="45383" x="6311900" y="3279775"/>
          <p14:tracePt t="45391" x="6321425" y="3279775"/>
          <p14:tracePt t="45399" x="6329363" y="3279775"/>
          <p14:tracePt t="45407" x="6329363" y="3263900"/>
          <p14:tracePt t="45415" x="6354763" y="3211513"/>
          <p14:tracePt t="45423" x="6380163" y="3152775"/>
          <p14:tracePt t="45432" x="6405563" y="3101975"/>
          <p14:tracePt t="45439" x="6423025" y="3094038"/>
          <p14:tracePt t="45448" x="6440488" y="3076575"/>
          <p14:tracePt t="45455" x="6456363" y="3051175"/>
          <p14:tracePt t="45465" x="6473825" y="3033713"/>
          <p14:tracePt t="45472" x="6473825" y="3000375"/>
          <p14:tracePt t="45483" x="6473825" y="2990850"/>
          <p14:tracePt t="45631" x="6465888" y="3000375"/>
          <p14:tracePt t="45639" x="6456363" y="3000375"/>
          <p14:tracePt t="45647" x="6448425" y="3008313"/>
          <p14:tracePt t="45655" x="6440488" y="3033713"/>
          <p14:tracePt t="45664" x="6430963" y="3051175"/>
          <p14:tracePt t="45680" x="6423025" y="3067050"/>
          <p14:tracePt t="45686" x="6423025" y="3076575"/>
          <p14:tracePt t="45696" x="6423025" y="3084513"/>
          <p14:tracePt t="45727" x="6415088" y="3094038"/>
          <p14:tracePt t="45791" x="6405563" y="3094038"/>
          <p14:tracePt t="45971" x="6380163" y="3094038"/>
          <p14:tracePt t="45987" x="6354763" y="3094038"/>
          <p14:tracePt t="45996" x="6346825" y="3094038"/>
          <p14:tracePt t="46035" x="6338888" y="3094038"/>
          <p14:tracePt t="46043" x="6303963" y="3109913"/>
          <p14:tracePt t="46051" x="6278563" y="3109913"/>
          <p14:tracePt t="46059" x="6253163" y="3109913"/>
          <p14:tracePt t="46067" x="6245225" y="3109913"/>
          <p14:tracePt t="46075" x="6235700" y="3109913"/>
          <p14:tracePt t="46084" x="6219825" y="3109913"/>
          <p14:tracePt t="46099" x="6210300" y="3119438"/>
          <p14:tracePt t="46108" x="6202363" y="3119438"/>
          <p14:tracePt t="46115" x="6194425" y="3127375"/>
          <p14:tracePt t="46132" x="6184900" y="3135313"/>
          <p14:tracePt t="46139" x="6176963" y="3144838"/>
          <p14:tracePt t="46148" x="6167438" y="3152775"/>
          <p14:tracePt t="46155" x="6159500" y="3160713"/>
          <p14:tracePt t="46164" x="6151563" y="3170238"/>
          <p14:tracePt t="46355" x="6142038" y="3170238"/>
          <p14:tracePt t="46427" x="6134100" y="3170238"/>
          <p14:tracePt t="46435" x="6116638" y="3170238"/>
          <p14:tracePt t="46443" x="6100763" y="3170238"/>
          <p14:tracePt t="46451" x="6075363" y="3152775"/>
          <p14:tracePt t="46459" x="6040438" y="3119438"/>
          <p14:tracePt t="46467" x="6007100" y="3051175"/>
          <p14:tracePt t="46475" x="5964238" y="2940050"/>
          <p14:tracePt t="46483" x="5913438" y="2795588"/>
          <p14:tracePt t="46491" x="5837238" y="2617788"/>
          <p14:tracePt t="46499" x="5768975" y="2447925"/>
          <p14:tracePt t="46507" x="5675313" y="2268538"/>
          <p14:tracePt t="46515" x="5581650" y="2055813"/>
          <p14:tracePt t="46523" x="5480050" y="1819275"/>
          <p14:tracePt t="46531" x="5411788" y="1581150"/>
          <p14:tracePt t="46540" x="5343525" y="1350963"/>
          <p14:tracePt t="46549" x="5276850" y="1122363"/>
          <p14:tracePt t="46555" x="5241925" y="960438"/>
          <p14:tracePt t="46565" x="5224463" y="849313"/>
          <p14:tracePt t="46571" x="5208588" y="747713"/>
          <p14:tracePt t="46581" x="5191125" y="663575"/>
          <p14:tracePt t="46587" x="5183188" y="569913"/>
          <p14:tracePt t="46597" x="5173663" y="492125"/>
          <p14:tracePt t="46603" x="5173663" y="441325"/>
          <p14:tracePt t="46614" x="5165725" y="374650"/>
          <p14:tracePt t="46619" x="5148263" y="314325"/>
          <p14:tracePt t="46627" x="5132388" y="255588"/>
          <p14:tracePt t="46635" x="5122863" y="212725"/>
          <p14:tracePt t="46645" x="5114925" y="195263"/>
          <p14:tracePt t="46651" x="5114925" y="187325"/>
          <p14:tracePt t="46659" x="5114925" y="177800"/>
          <p14:tracePt t="46691" x="5114925" y="169863"/>
          <p14:tracePt t="46803" x="5114925" y="187325"/>
          <p14:tracePt t="46819" x="5114925" y="220663"/>
          <p14:tracePt t="46827" x="5122863" y="288925"/>
          <p14:tracePt t="46835" x="5148263" y="365125"/>
          <p14:tracePt t="46843" x="5191125" y="458788"/>
          <p14:tracePt t="46851" x="5241925" y="577850"/>
          <p14:tracePt t="46858" x="5318125" y="730250"/>
          <p14:tracePt t="46867" x="5394325" y="900113"/>
          <p14:tracePt t="46874" x="5462588" y="1112838"/>
          <p14:tracePt t="46898" x="5581650" y="1555750"/>
          <p14:tracePt t="46899" x="5616575" y="1733550"/>
          <p14:tracePt t="46906" x="5649913" y="1911350"/>
          <p14:tracePt t="46915" x="5675313" y="2039938"/>
          <p14:tracePt t="46922" x="5692775" y="2159000"/>
          <p14:tracePt t="46933" x="5718175" y="2260600"/>
          <p14:tracePt t="46939" x="5735638" y="2336800"/>
          <p14:tracePt t="46948" x="5761038" y="2413000"/>
          <p14:tracePt t="46955" x="5776913" y="2473325"/>
          <p14:tracePt t="46965" x="5794375" y="2541588"/>
          <p14:tracePt t="46971" x="5811838" y="2600325"/>
          <p14:tracePt t="46980" x="5819775" y="2660650"/>
          <p14:tracePt t="46988" x="5827713" y="2719388"/>
          <p14:tracePt t="46998" x="5837238" y="2778125"/>
          <p14:tracePt t="47003" x="5845175" y="2846388"/>
          <p14:tracePt t="47014" x="5853113" y="2889250"/>
          <p14:tracePt t="47019" x="5853113" y="2940050"/>
          <p14:tracePt t="47031" x="5862638" y="2965450"/>
          <p14:tracePt t="47035" x="5870575" y="2990850"/>
          <p14:tracePt t="47043" x="5880100" y="3008313"/>
          <p14:tracePt t="47051" x="5880100" y="3025775"/>
          <p14:tracePt t="47080" x="5888038" y="3025775"/>
          <p14:tracePt t="47491" x="5895975" y="3025775"/>
          <p14:tracePt t="47571" x="5905500" y="3041650"/>
          <p14:tracePt t="47587" x="5921375" y="3067050"/>
          <p14:tracePt t="47596" x="5956300" y="3127375"/>
          <p14:tracePt t="47603" x="6015038" y="3221038"/>
          <p14:tracePt t="47612" x="6065838" y="3348038"/>
          <p14:tracePt t="47619" x="6134100" y="3517900"/>
          <p14:tracePt t="47630" x="6210300" y="3713163"/>
          <p14:tracePt t="47636" x="6278563" y="3900488"/>
          <p14:tracePt t="47647" x="6354763" y="4113213"/>
          <p14:tracePt t="47651" x="6448425" y="4308475"/>
          <p14:tracePt t="47659" x="6524625" y="4503738"/>
          <p14:tracePt t="47668" x="6567488" y="4622800"/>
          <p14:tracePt t="47676" x="6600825" y="4724400"/>
          <p14:tracePt t="47684" x="6643688" y="4810125"/>
          <p14:tracePt t="47692" x="6653213" y="4827588"/>
          <p14:tracePt t="47699" x="6661150" y="4835525"/>
          <p14:tracePt t="47707" x="6669088" y="4843463"/>
          <p14:tracePt t="47861" x="6678613" y="4843463"/>
          <p14:tracePt t="47877" x="6686550" y="4843463"/>
          <p14:tracePt t="47892" x="6694488" y="4843463"/>
          <p14:tracePt t="47899" x="6704013" y="4835525"/>
          <p14:tracePt t="47907" x="6711950" y="4835525"/>
          <p14:tracePt t="47915" x="6729413" y="4810125"/>
          <p14:tracePt t="47923" x="6762750" y="4792663"/>
          <p14:tracePt t="47931" x="6780213" y="4767263"/>
          <p14:tracePt t="47940" x="6831013" y="4733925"/>
          <p14:tracePt t="47947" x="6899275" y="4699000"/>
          <p14:tracePt t="47955" x="6975475" y="4665663"/>
          <p14:tracePt t="47964" x="7059613" y="4630738"/>
          <p14:tracePt t="47971" x="7162800" y="4589463"/>
          <p14:tracePt t="47981" x="7289800" y="4572000"/>
          <p14:tracePt t="47987" x="7400925" y="4546600"/>
          <p14:tracePt t="47997" x="7510463" y="4521200"/>
          <p14:tracePt t="48003" x="7612063" y="4513263"/>
          <p14:tracePt t="48014" x="7697788" y="4503738"/>
          <p14:tracePt t="48019" x="7715250" y="4503738"/>
          <p14:tracePt t="48029" x="7723188" y="4503738"/>
          <p14:tracePt t="48083" x="7731125" y="4503738"/>
          <p14:tracePt t="48092" x="7740650" y="4503738"/>
          <p14:tracePt t="48099" x="7766050" y="4529138"/>
          <p14:tracePt t="48107" x="7781925" y="4546600"/>
          <p14:tracePt t="48115" x="7799388" y="4564063"/>
          <p14:tracePt t="48124" x="7832725" y="4597400"/>
          <p14:tracePt t="48131" x="7867650" y="4640263"/>
          <p14:tracePt t="48139" x="7893050" y="4665663"/>
          <p14:tracePt t="48148" x="7918450" y="4699000"/>
          <p14:tracePt t="48164" x="7918450" y="4716463"/>
          <p14:tracePt t="48172" x="7918450" y="4733925"/>
          <p14:tracePt t="48181" x="7926388" y="4749800"/>
          <p14:tracePt t="48187" x="7926388" y="4759325"/>
          <p14:tracePt t="48197" x="7926388" y="4767263"/>
          <p14:tracePt t="48203" x="7926388" y="4802188"/>
          <p14:tracePt t="48213" x="7926388" y="4818063"/>
          <p14:tracePt t="48220" x="7926388" y="4843463"/>
          <p14:tracePt t="48230" x="7926388" y="4852988"/>
          <p14:tracePt t="48235" x="7926388" y="4868863"/>
          <p14:tracePt t="48244" x="7926388" y="4886325"/>
          <p14:tracePt t="48252" x="7926388" y="4903788"/>
          <p14:tracePt t="48259" x="7926388" y="4929188"/>
          <p14:tracePt t="48267" x="7918450" y="4946650"/>
          <p14:tracePt t="48276" x="7918450" y="4954588"/>
          <p14:tracePt t="48283" x="7910513" y="4972050"/>
          <p14:tracePt t="48291" x="7893050" y="4987925"/>
          <p14:tracePt t="48299" x="7885113" y="4987925"/>
          <p14:tracePt t="48307" x="7875588" y="5005388"/>
          <p14:tracePt t="48315" x="7859713" y="5013325"/>
          <p14:tracePt t="48323" x="7859713" y="5022850"/>
          <p14:tracePt t="48331" x="7850188" y="5022850"/>
          <p14:tracePt t="48340" x="7842250" y="5022850"/>
          <p14:tracePt t="48348" x="7832725" y="5022850"/>
          <p14:tracePt t="48355" x="7816850" y="5022850"/>
          <p14:tracePt t="48365" x="7807325" y="5022850"/>
          <p14:tracePt t="48372" x="7791450" y="5022850"/>
          <p14:tracePt t="48381" x="7781925" y="5022850"/>
          <p14:tracePt t="48428" x="7773988" y="5022850"/>
          <p14:tracePt t="48435" x="7766050" y="5022850"/>
          <p14:tracePt t="48443" x="7766050" y="5013325"/>
          <p14:tracePt t="48451" x="7756525" y="5013325"/>
          <p14:tracePt t="48467" x="7748588" y="5005388"/>
          <p14:tracePt t="48483" x="7731125" y="4997450"/>
          <p14:tracePt t="48491" x="7723188" y="4987925"/>
          <p14:tracePt t="48507" x="7705725" y="4979988"/>
          <p14:tracePt t="48531" x="7697788" y="4972050"/>
          <p14:tracePt t="48693" x="7680325" y="4962525"/>
          <p14:tracePt t="48709" x="7654925" y="4962525"/>
          <p14:tracePt t="48717" x="7621588" y="4962525"/>
          <p14:tracePt t="48725" x="7596188" y="4962525"/>
          <p14:tracePt t="48734" x="7561263" y="4962525"/>
          <p14:tracePt t="48741" x="7493000" y="4962525"/>
          <p14:tracePt t="48750" x="7426325" y="4962525"/>
          <p14:tracePt t="48756" x="7348538" y="4962525"/>
          <p14:tracePt t="48765" x="7281863" y="4962525"/>
          <p14:tracePt t="48771" x="7196138" y="4954588"/>
          <p14:tracePt t="48782" x="7127875" y="4946650"/>
          <p14:tracePt t="48788" x="7077075" y="4946650"/>
          <p14:tracePt t="48797" x="6992938" y="4937125"/>
          <p14:tracePt t="48803" x="6924675" y="4929188"/>
          <p14:tracePt t="48813" x="6864350" y="4929188"/>
          <p14:tracePt t="48820" x="6813550" y="4929188"/>
          <p14:tracePt t="48830" x="6737350" y="4929188"/>
          <p14:tracePt t="48835" x="6661150" y="4929188"/>
          <p14:tracePt t="48846" x="6559550" y="4929188"/>
          <p14:tracePt t="48852" x="6473825" y="4929188"/>
          <p14:tracePt t="48860" x="6389688" y="4929188"/>
          <p14:tracePt t="48867" x="6321425" y="4929188"/>
          <p14:tracePt t="48882" x="6245225" y="4929188"/>
          <p14:tracePt t="48883" x="6151563" y="4929188"/>
          <p14:tracePt t="48892" x="6083300" y="4929188"/>
          <p14:tracePt t="48899" x="6032500" y="4929188"/>
          <p14:tracePt t="48907" x="5964238" y="4929188"/>
          <p14:tracePt t="48915" x="5905500" y="4929188"/>
          <p14:tracePt t="48923" x="5845175" y="4929188"/>
          <p14:tracePt t="48932" x="5786438" y="4929188"/>
          <p14:tracePt t="48940" x="5743575" y="4929188"/>
          <p14:tracePt t="48948" x="5708650" y="4929188"/>
          <p14:tracePt t="48956" x="5657850" y="4929188"/>
          <p14:tracePt t="48964" x="5624513" y="4937125"/>
          <p14:tracePt t="48971" x="5573713" y="4937125"/>
          <p14:tracePt t="48981" x="5530850" y="4937125"/>
          <p14:tracePt t="48988" x="5462588" y="4937125"/>
          <p14:tracePt t="48997" x="5386388" y="4937125"/>
          <p14:tracePt t="49004" x="5302250" y="4937125"/>
          <p14:tracePt t="49013" x="5224463" y="4954588"/>
          <p14:tracePt t="49019" x="5122863" y="4962525"/>
          <p14:tracePt t="49030" x="5038725" y="4972050"/>
          <p14:tracePt t="49036" x="4945063" y="4987925"/>
          <p14:tracePt t="49048" x="4868863" y="5005388"/>
          <p14:tracePt t="49056" x="4783138" y="5022850"/>
          <p14:tracePt t="49064" x="4706938" y="5038725"/>
          <p14:tracePt t="49074" x="4638675" y="5056188"/>
          <p14:tracePt t="49083" x="4579938" y="5064125"/>
          <p14:tracePt t="49087" x="4529138" y="5073650"/>
          <p14:tracePt t="49099" x="4519613" y="5081588"/>
          <p14:tracePt t="49105" x="4494213" y="5081588"/>
          <p14:tracePt t="49117" x="4486275" y="5081588"/>
          <p14:tracePt t="49120" x="4476750" y="5081588"/>
          <p14:tracePt t="49132" x="4468813" y="5081588"/>
          <p14:tracePt t="49151" x="4460875" y="5073650"/>
          <p14:tracePt t="49167" x="4451350" y="5064125"/>
          <p14:tracePt t="49175" x="4435475" y="5030788"/>
          <p14:tracePt t="49184" x="4435475" y="4997450"/>
          <p14:tracePt t="49192" x="4435475" y="4979988"/>
          <p14:tracePt t="49199" x="4425950" y="4946650"/>
          <p14:tracePt t="49208" x="4425950" y="4903788"/>
          <p14:tracePt t="49215" x="4435475" y="4860925"/>
          <p14:tracePt t="49224" x="4460875" y="4810125"/>
          <p14:tracePt t="49232" x="4494213" y="4749800"/>
          <p14:tracePt t="49240" x="4537075" y="4683125"/>
          <p14:tracePt t="49248" x="4587875" y="4622800"/>
          <p14:tracePt t="49255" x="4646613" y="4564063"/>
          <p14:tracePt t="49266" x="4706938" y="4486275"/>
          <p14:tracePt t="49272" x="4775200" y="4419600"/>
          <p14:tracePt t="49281" x="4859338" y="4368800"/>
          <p14:tracePt t="49288" x="4945063" y="4291013"/>
          <p14:tracePt t="49297" x="5029200" y="4224338"/>
          <p14:tracePt t="49303" x="5140325" y="4138613"/>
          <p14:tracePt t="49313" x="5284788" y="4044950"/>
          <p14:tracePt t="49320" x="5421313" y="3943350"/>
          <p14:tracePt t="49331" x="5591175" y="3824288"/>
          <p14:tracePt t="49336" x="5708650" y="3738563"/>
          <p14:tracePt t="49345" x="5827713" y="3654425"/>
          <p14:tracePt t="49351" x="5921375" y="3586163"/>
          <p14:tracePt t="49360" x="6015038" y="3552825"/>
          <p14:tracePt t="49368" x="6091238" y="3509963"/>
          <p14:tracePt t="49376" x="6151563" y="3484563"/>
          <p14:tracePt t="49384" x="6202363" y="3467100"/>
          <p14:tracePt t="49392" x="6245225" y="3467100"/>
          <p14:tracePt t="49399" x="6270625" y="3459163"/>
          <p14:tracePt t="49407" x="6296025" y="3459163"/>
          <p14:tracePt t="49415" x="6321425" y="3459163"/>
          <p14:tracePt t="49424" x="6338888" y="3459163"/>
          <p14:tracePt t="49432" x="6372225" y="3484563"/>
          <p14:tracePt t="49439" x="6389688" y="3492500"/>
          <p14:tracePt t="49449" x="6423025" y="3527425"/>
          <p14:tracePt t="49456" x="6465888" y="3568700"/>
          <p14:tracePt t="49465" x="6524625" y="3619500"/>
          <p14:tracePt t="49472" x="6600825" y="3679825"/>
          <p14:tracePt t="49481" x="6661150" y="3738563"/>
          <p14:tracePt t="49488" x="6729413" y="3790950"/>
          <p14:tracePt t="49498" x="6788150" y="3841750"/>
          <p14:tracePt t="49503" x="6831013" y="3875088"/>
          <p14:tracePt t="49513" x="6856413" y="3892550"/>
          <p14:tracePt t="49519" x="6873875" y="3908425"/>
          <p14:tracePt t="49528" x="6899275" y="3935413"/>
          <p14:tracePt t="49535" x="6907213" y="3943350"/>
          <p14:tracePt t="49543" x="6932613" y="3968750"/>
          <p14:tracePt t="49551" x="6958013" y="3976688"/>
          <p14:tracePt t="49559" x="6992938" y="4011613"/>
          <p14:tracePt t="49567" x="7043738" y="4044950"/>
          <p14:tracePt t="49575" x="7119938" y="4079875"/>
          <p14:tracePt t="49583" x="7213600" y="4113213"/>
          <p14:tracePt t="49592" x="7315200" y="4146550"/>
          <p14:tracePt t="49599" x="7408863" y="4171950"/>
          <p14:tracePt t="49607" x="7485063" y="4189413"/>
          <p14:tracePt t="49615" x="7578725" y="4197350"/>
          <p14:tracePt t="49623" x="7680325" y="4197350"/>
          <p14:tracePt t="49631" x="7781925" y="4197350"/>
          <p14:tracePt t="49639" x="7885113" y="4197350"/>
          <p14:tracePt t="49647" x="7961313" y="4197350"/>
          <p14:tracePt t="49655" x="8029575" y="4197350"/>
          <p14:tracePt t="49664" x="8088313" y="4189413"/>
          <p14:tracePt t="49671" x="8139113" y="4181475"/>
          <p14:tracePt t="49680" x="8181975" y="4171950"/>
          <p14:tracePt t="49687" x="8215313" y="4171950"/>
          <p14:tracePt t="49697" x="8258175" y="4171950"/>
          <p14:tracePt t="49703" x="8283575" y="4171950"/>
          <p14:tracePt t="49712" x="8291513" y="4171950"/>
          <p14:tracePt t="49719" x="8318500" y="4171950"/>
          <p14:tracePt t="49735" x="8343900" y="4171950"/>
          <p14:tracePt t="49746" x="8369300" y="4164013"/>
          <p14:tracePt t="49751" x="8394700" y="4164013"/>
          <p14:tracePt t="49759" x="8428038" y="4156075"/>
          <p14:tracePt t="49767" x="8453438" y="4156075"/>
          <p14:tracePt t="49775" x="8478838" y="4138613"/>
          <p14:tracePt t="49784" x="8504238" y="4138613"/>
          <p14:tracePt t="49791" x="8521700" y="4138613"/>
          <p14:tracePt t="49799" x="8521700" y="4130675"/>
          <p14:tracePt t="49807" x="8539163" y="4121150"/>
          <p14:tracePt t="49865" x="8539163" y="4105275"/>
          <p14:tracePt t="49873" x="8521700" y="4087813"/>
          <p14:tracePt t="49883" x="8496300" y="4062413"/>
          <p14:tracePt t="49888" x="8478838" y="4052888"/>
          <p14:tracePt t="49898" x="8428038" y="4027488"/>
          <p14:tracePt t="49904" x="8351838" y="4002088"/>
          <p14:tracePt t="49914" x="8232775" y="3968750"/>
          <p14:tracePt t="49920" x="8121650" y="3943350"/>
          <p14:tracePt t="49931" x="8020050" y="3925888"/>
          <p14:tracePt t="49936" x="7893050" y="3908425"/>
          <p14:tracePt t="49947" x="7773988" y="3892550"/>
          <p14:tracePt t="49952" x="7654925" y="3892550"/>
          <p14:tracePt t="49960" x="7527925" y="3900488"/>
          <p14:tracePt t="49967" x="7400925" y="3917950"/>
          <p14:tracePt t="49976" x="7297738" y="3935413"/>
          <p14:tracePt t="49984" x="7204075" y="3976688"/>
          <p14:tracePt t="49992" x="7112000" y="4027488"/>
          <p14:tracePt t="49999" x="7034213" y="4087813"/>
          <p14:tracePt t="50008" x="6950075" y="4138613"/>
          <p14:tracePt t="50015" x="6881813" y="4197350"/>
          <p14:tracePt t="50024" x="6805613" y="4240213"/>
          <p14:tracePt t="50033" x="6745288" y="4283075"/>
          <p14:tracePt t="50039" x="6694488" y="4333875"/>
          <p14:tracePt t="50049" x="6635750" y="4376738"/>
          <p14:tracePt t="50056" x="6610350" y="4402138"/>
          <p14:tracePt t="50064" x="6584950" y="4445000"/>
          <p14:tracePt t="50075" x="6567488" y="4470400"/>
          <p14:tracePt t="50083" x="6559550" y="4513263"/>
          <p14:tracePt t="50087" x="6550025" y="4554538"/>
          <p14:tracePt t="50097" x="6542088" y="4605338"/>
          <p14:tracePt t="50103" x="6524625" y="4657725"/>
          <p14:tracePt t="50113" x="6516688" y="4699000"/>
          <p14:tracePt t="50119" x="6491288" y="4741863"/>
          <p14:tracePt t="50130" x="6465888" y="4784725"/>
          <p14:tracePt t="50135" x="6448425" y="4818063"/>
          <p14:tracePt t="50145" x="6448425" y="4860925"/>
          <p14:tracePt t="50151" x="6440488" y="4886325"/>
          <p14:tracePt t="50159" x="6430963" y="4911725"/>
          <p14:tracePt t="50167" x="6430963" y="4919663"/>
          <p14:tracePt t="50175" x="6423025" y="4929188"/>
          <p14:tracePt t="50183" x="6423025" y="4937125"/>
          <p14:tracePt t="50199" x="6423025" y="4946650"/>
          <p14:tracePt t="50215" x="6423025" y="4954588"/>
          <p14:tracePt t="50239" x="6423025" y="4962525"/>
          <p14:tracePt t="50247" x="6423025" y="4979988"/>
          <p14:tracePt t="50256" x="6423025" y="4987925"/>
          <p14:tracePt t="50263" x="6415088" y="4997450"/>
          <p14:tracePt t="50271" x="6415088" y="5022850"/>
          <p14:tracePt t="50280" x="6405563" y="5038725"/>
          <p14:tracePt t="50288" x="6405563" y="5056188"/>
          <p14:tracePt t="50297" x="6397625" y="5064125"/>
          <p14:tracePt t="50303" x="6397625" y="5073650"/>
          <p14:tracePt t="50313" x="6397625" y="5091113"/>
          <p14:tracePt t="50320" x="6380163" y="5116513"/>
          <p14:tracePt t="50329" x="6380163" y="5124450"/>
          <p14:tracePt t="50336" x="6380163" y="5141913"/>
          <p14:tracePt t="50346" x="6372225" y="5157788"/>
          <p14:tracePt t="50351" x="6364288" y="5167313"/>
          <p14:tracePt t="50359" x="6364288" y="5175250"/>
          <p14:tracePt t="50409" x="6354763" y="5183188"/>
          <p14:tracePt t="50441" x="6346825" y="5183188"/>
          <p14:tracePt t="50450" x="6338888" y="5183188"/>
          <p14:tracePt t="50457" x="6329363" y="5175250"/>
          <p14:tracePt t="50466" x="6329363" y="5167313"/>
          <p14:tracePt t="50472" x="6321425" y="5167313"/>
          <p14:tracePt t="50480" x="6311900" y="5167313"/>
          <p14:tracePt t="50520" x="6296025" y="5149850"/>
          <p14:tracePt t="50529" x="6286500" y="5149850"/>
          <p14:tracePt t="50552" x="6278563" y="5149850"/>
          <p14:tracePt t="50567" x="6278563" y="5141913"/>
          <p14:tracePt t="50599" x="6270625" y="5132388"/>
          <p14:tracePt t="50631" x="6261100" y="5124450"/>
          <p14:tracePt t="50647" x="6261100" y="5116513"/>
          <p14:tracePt t="50655" x="6261100" y="5106988"/>
          <p14:tracePt t="50727" x="6261100" y="5099050"/>
          <p14:tracePt t="50737" x="6261100" y="5091113"/>
          <p14:tracePt t="50985" x="6261100" y="5073650"/>
          <p14:tracePt t="50999" x="6261100" y="5056188"/>
          <p14:tracePt t="51008" x="6270625" y="5030788"/>
          <p14:tracePt t="51015" x="6278563" y="5013325"/>
          <p14:tracePt t="51023" x="6303963" y="4997450"/>
          <p14:tracePt t="51031" x="6329363" y="4979988"/>
          <p14:tracePt t="51040" x="6346825" y="4954588"/>
          <p14:tracePt t="51047" x="6389688" y="4929188"/>
          <p14:tracePt t="51055" x="6405563" y="4911725"/>
          <p14:tracePt t="51064" x="6440488" y="4894263"/>
          <p14:tracePt t="51071" x="6440488" y="4878388"/>
          <p14:tracePt t="51082" x="6448425" y="4843463"/>
          <p14:tracePt t="51087" x="6448425" y="4827588"/>
          <p14:tracePt t="51097" x="6465888" y="4810125"/>
          <p14:tracePt t="51103" x="6465888" y="4784725"/>
          <p14:tracePt t="51113" x="6465888" y="4775200"/>
          <p14:tracePt t="51378" x="6465888" y="4784725"/>
          <p14:tracePt t="51384" x="6456363" y="4784725"/>
          <p14:tracePt t="51393" x="6448425" y="4792663"/>
          <p14:tracePt t="51407" x="6448425" y="4802188"/>
          <p14:tracePt t="51415" x="6440488" y="4810125"/>
          <p14:tracePt t="51423" x="6440488" y="4818063"/>
          <p14:tracePt t="51431" x="6440488" y="4835525"/>
          <p14:tracePt t="51447" x="6440488" y="4843463"/>
          <p14:tracePt t="51455" x="6440488" y="4852988"/>
          <p14:tracePt t="51463" x="6430963" y="4860925"/>
          <p14:tracePt t="51471" x="6423025" y="4878388"/>
          <p14:tracePt t="51481" x="6415088" y="4903788"/>
          <p14:tracePt t="51487" x="6405563" y="4903788"/>
          <p14:tracePt t="51497" x="6405563" y="4911725"/>
          <p14:tracePt t="51503" x="6397625" y="4929188"/>
          <p14:tracePt t="51513" x="6397625" y="4937125"/>
          <p14:tracePt t="51519" x="6389688" y="4946650"/>
          <p14:tracePt t="51528" x="6389688" y="4962525"/>
          <p14:tracePt t="51535" x="6380163" y="4962525"/>
          <p14:tracePt t="51546" x="6372225" y="4979988"/>
          <p14:tracePt t="51559" x="6364288" y="4987925"/>
          <p14:tracePt t="51576" x="6354763" y="4987925"/>
          <p14:tracePt t="51623" x="6354763" y="4997450"/>
          <p14:tracePt t="51631" x="6364288" y="4997450"/>
          <p14:tracePt t="51640" x="6372225" y="5005388"/>
          <p14:tracePt t="51647" x="6380163" y="5005388"/>
          <p14:tracePt t="51655" x="6397625" y="5005388"/>
          <p14:tracePt t="51664" x="6405563" y="5005388"/>
          <p14:tracePt t="51671" x="6430963" y="5022850"/>
          <p14:tracePt t="51680" x="6456363" y="5022850"/>
          <p14:tracePt t="51687" x="6508750" y="5038725"/>
          <p14:tracePt t="51696" x="6575425" y="5056188"/>
          <p14:tracePt t="51703" x="6669088" y="5073650"/>
          <p14:tracePt t="51712" x="6770688" y="5081588"/>
          <p14:tracePt t="51718" x="6873875" y="5091113"/>
          <p14:tracePt t="51729" x="6992938" y="5106988"/>
          <p14:tracePt t="51735" x="7059613" y="5124450"/>
          <p14:tracePt t="51745" x="7153275" y="5157788"/>
          <p14:tracePt t="51751" x="7229475" y="5175250"/>
          <p14:tracePt t="51762" x="7289800" y="5183188"/>
          <p14:tracePt t="51768" x="7340600" y="5192713"/>
          <p14:tracePt t="51776" x="7366000" y="5192713"/>
          <p14:tracePt t="51783" x="7400925" y="5200650"/>
          <p14:tracePt t="51791" x="7408863" y="5200650"/>
          <p14:tracePt t="51799" x="7434263" y="5200650"/>
          <p14:tracePt t="51808" x="7451725" y="5200650"/>
          <p14:tracePt t="51815" x="7467600" y="5200650"/>
          <p14:tracePt t="51823" x="7485063" y="5200650"/>
          <p14:tracePt t="51831" x="7510463" y="5200650"/>
          <p14:tracePt t="51839" x="7535863" y="5200650"/>
          <p14:tracePt t="51847" x="7570788" y="5200650"/>
          <p14:tracePt t="51855" x="7604125" y="5200650"/>
          <p14:tracePt t="51864" x="7629525" y="5200650"/>
          <p14:tracePt t="51871" x="7654925" y="5200650"/>
          <p14:tracePt t="51896" x="7715250" y="5200650"/>
          <p14:tracePt t="51903" x="7715250" y="5192713"/>
          <p14:tracePt t="51993" x="7705725" y="5192713"/>
          <p14:tracePt t="52009" x="7688263" y="5192713"/>
          <p14:tracePt t="52018" x="7662863" y="5192713"/>
          <p14:tracePt t="52025" x="7621588" y="5192713"/>
          <p14:tracePt t="52033" x="7553325" y="5192713"/>
          <p14:tracePt t="52041" x="7451725" y="5192713"/>
          <p14:tracePt t="52050" x="7323138" y="5192713"/>
          <p14:tracePt t="52057" x="7213600" y="5192713"/>
          <p14:tracePt t="52066" x="7102475" y="5175250"/>
          <p14:tracePt t="52073" x="6975475" y="5157788"/>
          <p14:tracePt t="52085" x="6856413" y="5116513"/>
          <p14:tracePt t="52089" x="6737350" y="5091113"/>
          <p14:tracePt t="52101" x="6653213" y="5064125"/>
          <p14:tracePt t="52123" x="6643688" y="5056188"/>
          <p14:tracePt t="52213" x="6635750" y="5056188"/>
          <p14:tracePt t="52221" x="6626225" y="5056188"/>
          <p14:tracePt t="52230" x="6618288" y="5056188"/>
          <p14:tracePt t="52253" x="6600825" y="5056188"/>
          <p14:tracePt t="52262" x="6584950" y="5056188"/>
          <p14:tracePt t="52268" x="6567488" y="5038725"/>
          <p14:tracePt t="52277" x="6559550" y="5038725"/>
          <p14:tracePt t="52284" x="6550025" y="5030788"/>
          <p14:tracePt t="52291" x="6542088" y="5022850"/>
          <p14:tracePt t="52300" x="6524625" y="5013325"/>
          <p14:tracePt t="52315" x="6516688" y="5005388"/>
          <p14:tracePt t="52324" x="6508750" y="5005388"/>
          <p14:tracePt t="52331" x="6499225" y="4997450"/>
          <p14:tracePt t="52340" x="6491288" y="4987925"/>
          <p14:tracePt t="52349" x="6465888" y="4972050"/>
          <p14:tracePt t="52355" x="6465888" y="4962525"/>
          <p14:tracePt t="52365" x="6456363" y="4962525"/>
          <p14:tracePt t="52372" x="6448425" y="4954588"/>
          <p14:tracePt t="52382" x="6440488" y="4946650"/>
          <p14:tracePt t="52387" x="6430963" y="4929188"/>
          <p14:tracePt t="52397" x="6423025" y="4929188"/>
          <p14:tracePt t="52404" x="6415088" y="4911725"/>
          <p14:tracePt t="52413" x="6405563" y="4903788"/>
          <p14:tracePt t="52420" x="6397625" y="4894263"/>
          <p14:tracePt t="52429" x="6389688" y="4878388"/>
          <p14:tracePt t="52436" x="6389688" y="4868863"/>
          <p14:tracePt t="52447" x="6380163" y="4860925"/>
          <p14:tracePt t="52452" x="6372225" y="4852988"/>
          <p14:tracePt t="52464" x="6354763" y="4835525"/>
          <p14:tracePt t="52468" x="6346825" y="4818063"/>
          <p14:tracePt t="52476" x="6338888" y="4810125"/>
          <p14:tracePt t="52484" x="6329363" y="4802188"/>
          <p14:tracePt t="52491" x="6321425" y="4792663"/>
          <p14:tracePt t="52500" x="6321425" y="4784725"/>
          <p14:tracePt t="52508" x="6303963" y="4775200"/>
          <p14:tracePt t="52540" x="6286500" y="4759325"/>
          <p14:tracePt t="52548" x="6270625" y="4759325"/>
          <p14:tracePt t="52556" x="6253163" y="4741863"/>
          <p14:tracePt t="52564" x="6235700" y="4733925"/>
          <p14:tracePt t="52571" x="6227763" y="4724400"/>
          <p14:tracePt t="52580" x="6219825" y="4724400"/>
          <p14:tracePt t="52588" x="6210300" y="4724400"/>
          <p14:tracePt t="52603" x="6202363" y="4716463"/>
          <p14:tracePt t="52613" x="6194425" y="4716463"/>
          <p14:tracePt t="52652" x="6176963" y="4716463"/>
          <p14:tracePt t="52668" x="6167438" y="4716463"/>
          <p14:tracePt t="52679" x="6167438" y="4724400"/>
          <p14:tracePt t="52684" x="6151563" y="4724400"/>
          <p14:tracePt t="52700" x="6142038" y="4724400"/>
          <p14:tracePt t="52781" x="6134100" y="4724400"/>
          <p14:tracePt t="52811" x="6126163" y="4716463"/>
          <p14:tracePt t="52972" x="6134100" y="4716463"/>
          <p14:tracePt t="53051" x="6142038" y="4716463"/>
          <p14:tracePt t="53084" x="6151563" y="4716463"/>
          <p14:tracePt t="53092" x="6159500" y="4716463"/>
          <p14:tracePt t="53181" x="6167438" y="4716463"/>
          <p14:tracePt t="53245" x="6176963" y="4716463"/>
          <p14:tracePt t="53253" x="6184900" y="4716463"/>
          <p14:tracePt t="53277" x="6194425" y="4716463"/>
          <p14:tracePt t="53309" x="6202363" y="4716463"/>
          <p14:tracePt t="53317" x="6210300" y="4716463"/>
          <p14:tracePt t="53325" x="6219825" y="4716463"/>
          <p14:tracePt t="53357" x="6227763" y="4716463"/>
          <p14:tracePt t="53373" x="6245225" y="4733925"/>
          <p14:tracePt t="53382" x="6245225" y="4741863"/>
          <p14:tracePt t="53388" x="6261100" y="4749800"/>
          <p14:tracePt t="53397" x="6270625" y="4759325"/>
          <p14:tracePt t="53404" x="6278563" y="4759325"/>
          <p14:tracePt t="53414" x="6296025" y="4775200"/>
          <p14:tracePt t="53419" x="6303963" y="4775200"/>
          <p14:tracePt t="53436" x="6311900" y="4775200"/>
          <p14:tracePt t="53452" x="6321425" y="4775200"/>
          <p14:tracePt t="53483" x="6329363" y="4775200"/>
          <p14:tracePt t="53492" x="6329363" y="4784725"/>
          <p14:tracePt t="53499" x="6338888" y="4784725"/>
          <p14:tracePt t="53614" x="6338888" y="4792663"/>
          <p14:tracePt t="53677" x="6303963" y="4792663"/>
          <p14:tracePt t="53693" x="6286500" y="4792663"/>
          <p14:tracePt t="53709" x="6278563" y="4792663"/>
          <p14:tracePt t="53716" x="6261100" y="4792663"/>
          <p14:tracePt t="53725" x="6253163" y="4792663"/>
          <p14:tracePt t="53740" x="6227763" y="4792663"/>
          <p14:tracePt t="53748" x="6219825" y="4792663"/>
          <p14:tracePt t="53756" x="6210300" y="4792663"/>
          <p14:tracePt t="53764" x="6202363" y="4792663"/>
          <p14:tracePt t="53780" x="6184900" y="4792663"/>
          <p14:tracePt t="53788" x="6176963" y="4792663"/>
          <p14:tracePt t="53797" x="6167438" y="4792663"/>
          <p14:tracePt t="53813" x="6151563" y="4792663"/>
          <p14:tracePt t="53829" x="6142038" y="4792663"/>
          <p14:tracePt t="53847" x="6126163" y="4792663"/>
          <p14:tracePt t="54077" x="6134100" y="4792663"/>
          <p14:tracePt t="54091" x="6142038" y="4792663"/>
          <p14:tracePt t="54107" x="6151563" y="4792663"/>
          <p14:tracePt t="54116" x="6159500" y="4792663"/>
          <p14:tracePt t="54123" x="6167438" y="4784725"/>
          <p14:tracePt t="54139" x="6176963" y="4784725"/>
          <p14:tracePt t="54147" x="6184900" y="4775200"/>
          <p14:tracePt t="54237" x="6194425" y="4767263"/>
          <p14:tracePt t="54429" x="6194425" y="4775200"/>
          <p14:tracePt t="54436" x="6194425" y="4784725"/>
          <p14:tracePt t="54459" x="6202363" y="4802188"/>
          <p14:tracePt t="54475" x="6202363" y="4810125"/>
          <p14:tracePt t="54491" x="6210300" y="4818063"/>
          <p14:tracePt t="54499" x="6210300" y="4827588"/>
          <p14:tracePt t="54573" x="6210300" y="4835525"/>
          <p14:tracePt t="54605" x="6227763" y="4827588"/>
          <p14:tracePt t="54614" x="6235700" y="4827588"/>
          <p14:tracePt t="54620" x="6253163" y="4818063"/>
          <p14:tracePt t="54633" x="6261100" y="4810125"/>
          <p14:tracePt t="54636" x="6278563" y="4802188"/>
          <p14:tracePt t="54650" x="6278563" y="4792663"/>
          <p14:tracePt t="54654" x="6286500" y="4792663"/>
          <p14:tracePt t="54664" x="6296025" y="4784725"/>
          <p14:tracePt t="54668" x="6303963" y="4775200"/>
          <p14:tracePt t="54680" x="6321425" y="4767263"/>
          <p14:tracePt t="54691" x="6329363" y="4749800"/>
          <p14:tracePt t="54699" x="6338888" y="4749800"/>
          <p14:tracePt t="54708" x="6346825" y="4749800"/>
          <p14:tracePt t="54716" x="6346825" y="4741863"/>
          <p14:tracePt t="54731" x="6346825" y="4733925"/>
          <p14:tracePt t="54747" x="6354763" y="4733925"/>
          <p14:tracePt t="54756" x="6364288" y="4724400"/>
          <p14:tracePt t="54780" x="6364288" y="4716463"/>
          <p14:tracePt t="54796" x="6372225" y="4716463"/>
          <p14:tracePt t="54812" x="6372225" y="4708525"/>
          <p14:tracePt t="54861" x="6380163" y="4708525"/>
          <p14:tracePt t="54899" x="6389688" y="4708525"/>
          <p14:tracePt t="54907" x="6397625" y="4708525"/>
          <p14:tracePt t="54915" x="6397625" y="4716463"/>
          <p14:tracePt t="54923" x="6405563" y="4716463"/>
          <p14:tracePt t="54939" x="6415088" y="4733925"/>
          <p14:tracePt t="54947" x="6423025" y="4741863"/>
          <p14:tracePt t="54955" x="6423025" y="4749800"/>
          <p14:tracePt t="55249" x="6430963" y="4749800"/>
          <p14:tracePt t="55281" x="6440488" y="4749800"/>
          <p14:tracePt t="55393" x="6456363" y="4749800"/>
          <p14:tracePt t="55409" x="6473825" y="4733925"/>
          <p14:tracePt t="55415" x="6491288" y="4716463"/>
          <p14:tracePt t="55423" x="6499225" y="4708525"/>
          <p14:tracePt t="55431" x="6524625" y="4665663"/>
          <p14:tracePt t="55439" x="6550025" y="4657725"/>
          <p14:tracePt t="55447" x="6559550" y="4648200"/>
          <p14:tracePt t="55455" x="6584950" y="4648200"/>
          <p14:tracePt t="55463" x="6600825" y="4622800"/>
          <p14:tracePt t="55487" x="6610350" y="4622800"/>
          <p14:tracePt t="55569" x="6610350" y="4630738"/>
          <p14:tracePt t="55585" x="6610350" y="4640263"/>
          <p14:tracePt t="55593" x="6610350" y="4665663"/>
          <p14:tracePt t="55601" x="6610350" y="4683125"/>
          <p14:tracePt t="55608" x="6610350" y="4699000"/>
          <p14:tracePt t="55615" x="6610350" y="4716463"/>
          <p14:tracePt t="55624" x="6610350" y="4733925"/>
          <p14:tracePt t="55632" x="6610350" y="4749800"/>
          <p14:tracePt t="55640" x="6610350" y="4767263"/>
          <p14:tracePt t="55648" x="6610350" y="4792663"/>
          <p14:tracePt t="55656" x="6600825" y="4818063"/>
          <p14:tracePt t="55665" x="6592888" y="4843463"/>
          <p14:tracePt t="55672" x="6584950" y="4868863"/>
          <p14:tracePt t="55688" x="6575425" y="4886325"/>
          <p14:tracePt t="55698" x="6567488" y="4903788"/>
          <p14:tracePt t="55704" x="6550025" y="4929188"/>
          <p14:tracePt t="55713" x="6542088" y="4937125"/>
          <p14:tracePt t="55720" x="6542088" y="4946650"/>
          <p14:tracePt t="55730" x="6534150" y="4954588"/>
          <p14:tracePt t="55736" x="6534150" y="4962525"/>
          <p14:tracePt t="55746" x="6516688" y="4972050"/>
          <p14:tracePt t="55752" x="6508750" y="4979988"/>
          <p14:tracePt t="55763" x="6499225" y="4987925"/>
          <p14:tracePt t="55768" x="6491288" y="4997450"/>
          <p14:tracePt t="55777" x="6483350" y="5005388"/>
          <p14:tracePt t="55784" x="6473825" y="5005388"/>
          <p14:tracePt t="55793" x="6465888" y="5013325"/>
          <p14:tracePt t="55801" x="6456363" y="5022850"/>
          <p14:tracePt t="55808" x="6440488" y="5022850"/>
          <p14:tracePt t="55816" x="6430963" y="5022850"/>
          <p14:tracePt t="55824" x="6423025" y="5022850"/>
          <p14:tracePt t="55832" x="6405563" y="5038725"/>
          <p14:tracePt t="55840" x="6397625" y="5038725"/>
          <p14:tracePt t="55849" x="6372225" y="5056188"/>
          <p14:tracePt t="55855" x="6346825" y="5056188"/>
          <p14:tracePt t="55865" x="6329363" y="5064125"/>
          <p14:tracePt t="55872" x="6303963" y="5064125"/>
          <p14:tracePt t="55881" x="6278563" y="5064125"/>
          <p14:tracePt t="55896" x="6253163" y="5073650"/>
          <p14:tracePt t="55904" x="6245225" y="5073650"/>
          <p14:tracePt t="55913" x="6235700" y="5073650"/>
          <p14:tracePt t="55961" x="6227763" y="5073650"/>
          <p14:tracePt t="55968" x="6210300" y="5073650"/>
          <p14:tracePt t="55977" x="6194425" y="5073650"/>
          <p14:tracePt t="55984" x="6159500" y="5030788"/>
          <p14:tracePt t="55993" x="6142038" y="5013325"/>
          <p14:tracePt t="56000" x="6108700" y="4987925"/>
          <p14:tracePt t="56009" x="6108700" y="4954588"/>
          <p14:tracePt t="56017" x="6083300" y="4929188"/>
          <p14:tracePt t="56024" x="6049963" y="4868863"/>
          <p14:tracePt t="56032" x="6024563" y="4818063"/>
          <p14:tracePt t="56039" x="6007100" y="4767263"/>
          <p14:tracePt t="56047" x="5997575" y="4716463"/>
          <p14:tracePt t="56055" x="5997575" y="4708525"/>
          <p14:tracePt t="56063" x="5997575" y="4683125"/>
          <p14:tracePt t="56070" x="6015038" y="4665663"/>
          <p14:tracePt t="56079" x="6065838" y="4630738"/>
          <p14:tracePt t="56086" x="6142038" y="4597400"/>
          <p14:tracePt t="56096" x="6253163" y="4564063"/>
          <p14:tracePt t="56103" x="6415088" y="4546600"/>
          <p14:tracePt t="56113" x="6626225" y="4529138"/>
          <p14:tracePt t="56120" x="6856413" y="4529138"/>
          <p14:tracePt t="56131" x="7043738" y="4529138"/>
          <p14:tracePt t="56137" x="7188200" y="4529138"/>
          <p14:tracePt t="56150" x="7297738" y="4529138"/>
          <p14:tracePt t="56153" x="7383463" y="4529138"/>
          <p14:tracePt t="56166" x="7383463" y="4546600"/>
          <p14:tracePt t="56168" x="7391400" y="4564063"/>
          <p14:tracePt t="56180" x="7391400" y="4589463"/>
          <p14:tracePt t="56184" x="7391400" y="4605338"/>
          <p14:tracePt t="56192" x="7373938" y="4640263"/>
          <p14:tracePt t="56200" x="7340600" y="4691063"/>
          <p14:tracePt t="56208" x="7297738" y="4759325"/>
          <p14:tracePt t="56216" x="7256463" y="4818063"/>
          <p14:tracePt t="56224" x="7221538" y="4878388"/>
          <p14:tracePt t="56234" x="7188200" y="4954588"/>
          <p14:tracePt t="56240" x="7145338" y="5030788"/>
          <p14:tracePt t="56249" x="7119938" y="5116513"/>
          <p14:tracePt t="56256" x="7085013" y="5200650"/>
          <p14:tracePt t="56265" x="7051675" y="5260975"/>
          <p14:tracePt t="56272" x="7018338" y="5337175"/>
          <p14:tracePt t="56283" x="6983413" y="5370513"/>
          <p14:tracePt t="56288" x="6958013" y="5405438"/>
          <p14:tracePt t="56299" x="6932613" y="5421313"/>
          <p14:tracePt t="56303" x="6899275" y="5438775"/>
          <p14:tracePt t="56314" x="6873875" y="5446713"/>
          <p14:tracePt t="56319" x="6848475" y="5446713"/>
          <p14:tracePt t="56329" x="6823075" y="5446713"/>
          <p14:tracePt t="56335" x="6788150" y="5446713"/>
          <p14:tracePt t="56345" x="6729413" y="5430838"/>
          <p14:tracePt t="56351" x="6669088" y="5387975"/>
          <p14:tracePt t="56362" x="6592888" y="5353050"/>
          <p14:tracePt t="56367" x="6483350" y="5276850"/>
          <p14:tracePt t="56378" x="6372225" y="5208588"/>
          <p14:tracePt t="56383" x="6286500" y="5157788"/>
          <p14:tracePt t="56391" x="6202363" y="5106988"/>
          <p14:tracePt t="56399" x="6142038" y="5048250"/>
          <p14:tracePt t="56407" x="6083300" y="5013325"/>
          <p14:tracePt t="56463" x="6083300" y="5005388"/>
          <p14:tracePt t="56496" x="6083300" y="4997450"/>
          <p14:tracePt t="56515" x="6091238" y="4997450"/>
          <p14:tracePt t="56561" x="6116638" y="4997450"/>
          <p14:tracePt t="56593" x="6126163" y="4997450"/>
          <p14:tracePt t="56601" x="6134100" y="5005388"/>
          <p14:tracePt t="56633" x="6134100" y="5013325"/>
          <p14:tracePt t="56689" x="6134100" y="5030788"/>
          <p14:tracePt t="56698" x="6116638" y="5030788"/>
          <p14:tracePt t="56705" x="6091238" y="5030788"/>
          <p14:tracePt t="56716" x="6075363" y="5022850"/>
          <p14:tracePt t="56721" x="6049963" y="5013325"/>
          <p14:tracePt t="56731" x="6040438" y="4987925"/>
          <p14:tracePt t="56737" x="6024563" y="4972050"/>
          <p14:tracePt t="56747" x="6007100" y="4946650"/>
          <p14:tracePt t="56753" x="5981700" y="4903788"/>
          <p14:tracePt t="56765" x="5956300" y="4860925"/>
          <p14:tracePt t="56771" x="5930900" y="4802188"/>
          <p14:tracePt t="56781" x="5921375" y="4741863"/>
          <p14:tracePt t="56784" x="5913438" y="4699000"/>
          <p14:tracePt t="56793" x="5913438" y="4665663"/>
          <p14:tracePt t="56800" x="5921375" y="4630738"/>
          <p14:tracePt t="56808" x="5946775" y="4605338"/>
          <p14:tracePt t="56816" x="5981700" y="4572000"/>
          <p14:tracePt t="56824" x="6024563" y="4538663"/>
          <p14:tracePt t="56834" x="6091238" y="4521200"/>
          <p14:tracePt t="56840" x="6151563" y="4513263"/>
          <p14:tracePt t="56850" x="6210300" y="4503738"/>
          <p14:tracePt t="56856" x="6270625" y="4513263"/>
          <p14:tracePt t="56865" x="6321425" y="4538663"/>
          <p14:tracePt t="56872" x="6364288" y="4572000"/>
          <p14:tracePt t="56883" x="6380163" y="4597400"/>
          <p14:tracePt t="56897" x="6397625" y="4673600"/>
          <p14:tracePt t="56903" x="6405563" y="4708525"/>
          <p14:tracePt t="56913" x="6405563" y="4749800"/>
          <p14:tracePt t="56920" x="6405563" y="4775200"/>
          <p14:tracePt t="56930" x="6389688" y="4810125"/>
          <p14:tracePt t="56936" x="6380163" y="4843463"/>
          <p14:tracePt t="56946" x="6364288" y="4878388"/>
          <p14:tracePt t="56951" x="6354763" y="4878388"/>
          <p14:tracePt t="56962" x="6354763" y="4886325"/>
          <p14:tracePt t="57025" x="6346825" y="4886325"/>
          <p14:tracePt t="57041" x="6346825" y="4878388"/>
          <p14:tracePt t="57121" x="6346825" y="4868863"/>
          <p14:tracePt t="57151" x="6354763" y="4868863"/>
          <p14:tracePt t="57199" x="6364288" y="4868863"/>
          <p14:tracePt t="57216" x="6380163" y="4868863"/>
          <p14:tracePt t="57223" x="6389688" y="4868863"/>
          <p14:tracePt t="57247" x="6397625" y="4868863"/>
          <p14:tracePt t="57777" x="6397625" y="4860925"/>
          <p14:tracePt t="57809" x="6389688" y="4852988"/>
          <p14:tracePt t="57826" x="6380163" y="4843463"/>
          <p14:tracePt t="57833" x="6372225" y="4843463"/>
          <p14:tracePt t="57841" x="6372225" y="4835525"/>
          <p14:tracePt t="57856" x="6372225" y="4827588"/>
          <p14:tracePt t="57864" x="6372225" y="4818063"/>
          <p14:tracePt t="57896" x="6364288" y="4802188"/>
          <p14:tracePt t="57913" x="6354763" y="4792663"/>
          <p14:tracePt t="57920" x="6354763" y="4784725"/>
          <p14:tracePt t="57930" x="6354763" y="4775200"/>
          <p14:tracePt t="57952" x="6354763" y="4767263"/>
          <p14:tracePt t="57961" x="6354763" y="4759325"/>
          <p14:tracePt t="57967" x="6346825" y="4749800"/>
          <p14:tracePt t="57984" x="6346825" y="4741863"/>
          <p14:tracePt t="57999" x="6346825" y="4733925"/>
          <p14:tracePt t="58008" x="6346825" y="4724400"/>
          <p14:tracePt t="58024" x="6346825" y="4716463"/>
          <p14:tracePt t="58041" x="6338888" y="4708525"/>
          <p14:tracePt t="58048" x="6329363" y="4699000"/>
          <p14:tracePt t="58056" x="6329363" y="4691063"/>
          <p14:tracePt t="58063" x="6329363" y="4673600"/>
          <p14:tracePt t="58071" x="6321425" y="4648200"/>
          <p14:tracePt t="58081" x="6311900" y="4648200"/>
          <p14:tracePt t="58087" x="6311900" y="4630738"/>
          <p14:tracePt t="58097" x="6296025" y="4597400"/>
          <p14:tracePt t="58104" x="6286500" y="4572000"/>
          <p14:tracePt t="58113" x="6270625" y="4546600"/>
          <p14:tracePt t="58121" x="6245225" y="4495800"/>
          <p14:tracePt t="58135" x="6194425" y="4376738"/>
          <p14:tracePt t="58147" x="6159500" y="4291013"/>
          <p14:tracePt t="58153" x="6116638" y="4171950"/>
          <p14:tracePt t="58165" x="6057900" y="4062413"/>
          <p14:tracePt t="58170" x="5956300" y="3908425"/>
          <p14:tracePt t="58181" x="5853113" y="3722688"/>
          <p14:tracePt t="58184" x="5751513" y="3543300"/>
          <p14:tracePt t="58196" x="5657850" y="3348038"/>
          <p14:tracePt t="58200" x="5565775" y="3152775"/>
          <p14:tracePt t="58208" x="5472113" y="2914650"/>
          <p14:tracePt t="58215" x="5386388" y="2676525"/>
          <p14:tracePt t="58223" x="5284788" y="2438400"/>
          <p14:tracePt t="58231" x="5233988" y="2227263"/>
          <p14:tracePt t="58239" x="5199063" y="2047875"/>
          <p14:tracePt t="58247" x="5173663" y="1878013"/>
          <p14:tracePt t="58255" x="5157788" y="1758950"/>
          <p14:tracePt t="58263" x="5148263" y="1657350"/>
          <p14:tracePt t="58270" x="5140325" y="1571625"/>
          <p14:tracePt t="58279" x="5122863" y="1487488"/>
          <p14:tracePt t="58291" x="5114925" y="1411288"/>
          <p14:tracePt t="58299" x="5106988" y="1343025"/>
          <p14:tracePt t="58307" x="5097463" y="1282700"/>
          <p14:tracePt t="58315" x="5080000" y="1231900"/>
          <p14:tracePt t="58323" x="5072063" y="1181100"/>
          <p14:tracePt t="58331" x="5064125" y="1138238"/>
          <p14:tracePt t="58339" x="5054600" y="1079500"/>
          <p14:tracePt t="58347" x="5054600" y="1019175"/>
          <p14:tracePt t="58355" x="5046663" y="960438"/>
          <p14:tracePt t="58363" x="5038725" y="900113"/>
          <p14:tracePt t="58371" x="5029200" y="841375"/>
          <p14:tracePt t="58379" x="5029200" y="790575"/>
          <p14:tracePt t="58387" x="5029200" y="739775"/>
          <p14:tracePt t="58395" x="5029200" y="704850"/>
          <p14:tracePt t="58403" x="5029200" y="679450"/>
          <p14:tracePt t="58419" x="5029200" y="663575"/>
          <p14:tracePt t="58435" x="5029200" y="654050"/>
          <p14:tracePt t="58500" x="5038725" y="654050"/>
          <p14:tracePt t="58508" x="5038725" y="679450"/>
          <p14:tracePt t="58516" x="5054600" y="714375"/>
          <p14:tracePt t="58524" x="5054600" y="730250"/>
          <p14:tracePt t="58532" x="5072063" y="765175"/>
          <p14:tracePt t="58540" x="5089525" y="815975"/>
          <p14:tracePt t="58548" x="5106988" y="884238"/>
          <p14:tracePt t="58556" x="5114925" y="952500"/>
          <p14:tracePt t="58565" x="5132388" y="1062038"/>
          <p14:tracePt t="58572" x="5165725" y="1163638"/>
          <p14:tracePt t="58581" x="5183188" y="1274763"/>
          <p14:tracePt t="58588" x="5199063" y="1393825"/>
          <p14:tracePt t="58597" x="5241925" y="1520825"/>
          <p14:tracePt t="58604" x="5259388" y="1639888"/>
          <p14:tracePt t="58613" x="5284788" y="1766888"/>
          <p14:tracePt t="58620" x="5302250" y="1870075"/>
          <p14:tracePt t="58629" x="5318125" y="1979613"/>
          <p14:tracePt t="58636" x="5327650" y="2082800"/>
          <p14:tracePt t="58645" x="5343525" y="2184400"/>
          <p14:tracePt t="58652" x="5368925" y="2311400"/>
          <p14:tracePt t="58663" x="5394325" y="2447925"/>
          <p14:tracePt t="58668" x="5429250" y="2608263"/>
          <p14:tracePt t="58679" x="5480050" y="2813050"/>
          <p14:tracePt t="58684" x="5548313" y="3025775"/>
          <p14:tracePt t="58696" x="5616575" y="3238500"/>
          <p14:tracePt t="58699" x="5675313" y="3424238"/>
          <p14:tracePt t="58709" x="5718175" y="3560763"/>
          <p14:tracePt t="58717" x="5776913" y="3713163"/>
          <p14:tracePt t="58724" x="5819775" y="3816350"/>
          <p14:tracePt t="58732" x="5862638" y="3908425"/>
          <p14:tracePt t="58740" x="5921375" y="4037013"/>
          <p14:tracePt t="58748" x="5946775" y="4113213"/>
          <p14:tracePt t="58756" x="5981700" y="4197350"/>
          <p14:tracePt t="58765" x="5997575" y="4291013"/>
          <p14:tracePt t="58772" x="6024563" y="4351338"/>
          <p14:tracePt t="58781" x="6040438" y="4419600"/>
          <p14:tracePt t="58788" x="6057900" y="4503738"/>
          <p14:tracePt t="58796" x="6065838" y="4579938"/>
          <p14:tracePt t="58804" x="6083300" y="4648200"/>
          <p14:tracePt t="58813" x="6108700" y="4716463"/>
          <p14:tracePt t="58820" x="6126163" y="4775200"/>
          <p14:tracePt t="58829" x="6142038" y="4818063"/>
          <p14:tracePt t="58836" x="6159500" y="4868863"/>
          <p14:tracePt t="58846" x="6176963" y="4911725"/>
          <p14:tracePt t="58852" x="6184900" y="4946650"/>
          <p14:tracePt t="58863" x="6184900" y="4954588"/>
          <p14:tracePt t="58881" x="6184900" y="4987925"/>
          <p14:tracePt t="58884" x="6184900" y="5005388"/>
          <p14:tracePt t="58895" x="6194425" y="5013325"/>
          <p14:tracePt t="58900" x="6194425" y="5022850"/>
          <p14:tracePt t="58916" x="6202363" y="5038725"/>
          <p14:tracePt t="58924" x="6202363" y="5048250"/>
          <p14:tracePt t="58932" x="6202363" y="5056188"/>
          <p14:tracePt t="58940" x="6202363" y="5064125"/>
          <p14:tracePt t="58947" x="6202363" y="5081588"/>
          <p14:tracePt t="58956" x="6210300" y="5081588"/>
          <p14:tracePt t="58964" x="6219825" y="5091113"/>
          <p14:tracePt t="59102" x="6219825" y="5081588"/>
          <p14:tracePt t="59107" x="6210300" y="5064125"/>
          <p14:tracePt t="59115" x="6202363" y="5030788"/>
          <p14:tracePt t="59124" x="6176963" y="4987925"/>
          <p14:tracePt t="59131" x="6159500" y="4962525"/>
          <p14:tracePt t="59139" x="6142038" y="4903788"/>
          <p14:tracePt t="59147" x="6108700" y="4810125"/>
          <p14:tracePt t="59155" x="6065838" y="4691063"/>
          <p14:tracePt t="59163" x="5981700" y="4435475"/>
          <p14:tracePt t="59171" x="5913438" y="4181475"/>
          <p14:tracePt t="59179" x="5802313" y="3832225"/>
          <p14:tracePt t="59187" x="5667375" y="3390900"/>
          <p14:tracePt t="59195" x="5530850" y="2974975"/>
          <p14:tracePt t="59203" x="5437188" y="2592388"/>
          <p14:tracePt t="59212" x="5360988" y="2293938"/>
          <p14:tracePt t="59219" x="5335588" y="2098675"/>
          <p14:tracePt t="59229" x="5310188" y="1920875"/>
          <p14:tracePt t="59235" x="5302250" y="1776413"/>
          <p14:tracePt t="59245" x="5302250" y="1649413"/>
          <p14:tracePt t="59251" x="5302250" y="1538288"/>
          <p14:tracePt t="59261" x="5302250" y="1436688"/>
          <p14:tracePt t="59268" x="5302250" y="1333500"/>
          <p14:tracePt t="59277" x="5302250" y="1249363"/>
          <p14:tracePt t="59283" x="5302250" y="1163638"/>
          <p14:tracePt t="59294" x="5310188" y="1069975"/>
          <p14:tracePt t="59299" x="5318125" y="985838"/>
          <p14:tracePt t="59307" x="5318125" y="900113"/>
          <p14:tracePt t="59315" x="5327650" y="841375"/>
          <p14:tracePt t="59323" x="5327650" y="798513"/>
          <p14:tracePt t="59330" x="5327650" y="790575"/>
          <p14:tracePt t="59396" x="5327650" y="808038"/>
          <p14:tracePt t="59404" x="5327650" y="815975"/>
          <p14:tracePt t="59411" x="5335588" y="849313"/>
          <p14:tracePt t="59419" x="5343525" y="935038"/>
          <p14:tracePt t="59428" x="5360988" y="1036638"/>
          <p14:tracePt t="59435" x="5403850" y="1198563"/>
          <p14:tracePt t="59445" x="5437188" y="1360488"/>
          <p14:tracePt t="59451" x="5497513" y="1563688"/>
          <p14:tracePt t="59462" x="5565775" y="1793875"/>
          <p14:tracePt t="59468" x="5616575" y="2022475"/>
          <p14:tracePt t="59478" x="5667375" y="2268538"/>
          <p14:tracePt t="59483" x="5743575" y="2549525"/>
          <p14:tracePt t="59493" x="5827713" y="2830513"/>
          <p14:tracePt t="59499" x="5895975" y="3059113"/>
          <p14:tracePt t="59507" x="5981700" y="3271838"/>
          <p14:tracePt t="59515" x="6040438" y="3441700"/>
          <p14:tracePt t="59523" x="6083300" y="3578225"/>
          <p14:tracePt t="59531" x="6100763" y="3687763"/>
          <p14:tracePt t="59539" x="6116638" y="3816350"/>
          <p14:tracePt t="59547" x="6142038" y="3917950"/>
          <p14:tracePt t="59555" x="6159500" y="4019550"/>
          <p14:tracePt t="59563" x="6184900" y="4121150"/>
          <p14:tracePt t="59572" x="6202363" y="4206875"/>
          <p14:tracePt t="59579" x="6219825" y="4283075"/>
          <p14:tracePt t="59587" x="6227763" y="4351338"/>
          <p14:tracePt t="59595" x="6235700" y="4410075"/>
          <p14:tracePt t="59603" x="6245225" y="4470400"/>
          <p14:tracePt t="59612" x="6253163" y="4521200"/>
          <p14:tracePt t="59619" x="6253163" y="4564063"/>
          <p14:tracePt t="59628" x="6253163" y="4597400"/>
          <p14:tracePt t="59635" x="6253163" y="4622800"/>
          <p14:tracePt t="59645" x="6253163" y="4665663"/>
          <p14:tracePt t="59651" x="6261100" y="4708525"/>
          <p14:tracePt t="59661" x="6261100" y="4733925"/>
          <p14:tracePt t="59667" x="6261100" y="4749800"/>
          <p14:tracePt t="59677" x="6270625" y="4775200"/>
          <p14:tracePt t="59683" x="6270625" y="4784725"/>
          <p14:tracePt t="59694" x="6270625" y="4792663"/>
          <p14:tracePt t="59699" x="6270625" y="4810125"/>
          <p14:tracePt t="59715" x="6286500" y="4827588"/>
          <p14:tracePt t="59723" x="6296025" y="4843463"/>
          <p14:tracePt t="59731" x="6296025" y="4852988"/>
          <p14:tracePt t="59747" x="6296025" y="4868863"/>
          <p14:tracePt t="59755" x="6303963" y="4878388"/>
          <p14:tracePt t="59763" x="6303963" y="4886325"/>
          <p14:tracePt t="60069" x="6311900" y="4894263"/>
          <p14:tracePt t="60101" x="6321425" y="4903788"/>
          <p14:tracePt t="60110" x="6329363" y="4911725"/>
          <p14:tracePt t="60117" x="6338888" y="4911725"/>
          <p14:tracePt t="60123" x="6338888" y="4919663"/>
          <p14:tracePt t="60131" x="6346825" y="4929188"/>
          <p14:tracePt t="60140" x="6346825" y="4937125"/>
          <p14:tracePt t="60147" x="6346825" y="4946650"/>
          <p14:tracePt t="60163" x="6354763" y="4972050"/>
          <p14:tracePt t="60171" x="6354763" y="4979988"/>
          <p14:tracePt t="60179" x="6354763" y="4987925"/>
          <p14:tracePt t="60187" x="6354763" y="5005388"/>
          <p14:tracePt t="60195" x="6354763" y="5022850"/>
          <p14:tracePt t="60203" x="6354763" y="5030788"/>
          <p14:tracePt t="60220" x="6346825" y="5038725"/>
          <p14:tracePt t="60228" x="6338888" y="5048250"/>
          <p14:tracePt t="60236" x="6329363" y="5056188"/>
          <p14:tracePt t="60245" x="6329363" y="5073650"/>
          <p14:tracePt t="60251" x="6311900" y="5073650"/>
          <p14:tracePt t="60261" x="6296025" y="5091113"/>
          <p14:tracePt t="60268" x="6286500" y="5099050"/>
          <p14:tracePt t="60277" x="6270625" y="5099050"/>
          <p14:tracePt t="60284" x="6253163" y="5116513"/>
          <p14:tracePt t="60293" x="6235700" y="5124450"/>
          <p14:tracePt t="60300" x="6227763" y="5124450"/>
          <p14:tracePt t="60308" x="6210300" y="5132388"/>
          <p14:tracePt t="60315" x="6194425" y="5132388"/>
          <p14:tracePt t="60323" x="6184900" y="5132388"/>
          <p14:tracePt t="60332" x="6167438" y="5132388"/>
          <p14:tracePt t="60339" x="6142038" y="5124450"/>
          <p14:tracePt t="60347" x="6116638" y="5106988"/>
          <p14:tracePt t="60355" x="6100763" y="5091113"/>
          <p14:tracePt t="60363" x="6083300" y="5064125"/>
          <p14:tracePt t="60371" x="6057900" y="5048250"/>
          <p14:tracePt t="60379" x="6057900" y="5030788"/>
          <p14:tracePt t="60387" x="6040438" y="5005388"/>
          <p14:tracePt t="60397" x="6032500" y="4987925"/>
          <p14:tracePt t="60403" x="6024563" y="4972050"/>
          <p14:tracePt t="60412" x="6024563" y="4962525"/>
          <p14:tracePt t="60419" x="6015038" y="4937125"/>
          <p14:tracePt t="60428" x="6015038" y="4919663"/>
          <p14:tracePt t="60435" x="6015038" y="4894263"/>
          <p14:tracePt t="60445" x="6015038" y="4886325"/>
          <p14:tracePt t="60461" x="6015038" y="4868863"/>
          <p14:tracePt t="60467" x="6015038" y="4860925"/>
          <p14:tracePt t="60477" x="6024563" y="4843463"/>
          <p14:tracePt t="60483" x="6032500" y="4827588"/>
          <p14:tracePt t="60494" x="6049963" y="4810125"/>
          <p14:tracePt t="60499" x="6065838" y="4792663"/>
          <p14:tracePt t="60508" x="6091238" y="4775200"/>
          <p14:tracePt t="60515" x="6126163" y="4767263"/>
          <p14:tracePt t="60523" x="6151563" y="4741863"/>
          <p14:tracePt t="60531" x="6194425" y="4724400"/>
          <p14:tracePt t="60539" x="6253163" y="4708525"/>
          <p14:tracePt t="60547" x="6321425" y="4699000"/>
          <p14:tracePt t="60555" x="6380163" y="4699000"/>
          <p14:tracePt t="60563" x="6423025" y="4699000"/>
          <p14:tracePt t="60571" x="6456363" y="4699000"/>
          <p14:tracePt t="60579" x="6499225" y="4716463"/>
          <p14:tracePt t="60587" x="6508750" y="4716463"/>
          <p14:tracePt t="60595" x="6508750" y="4733925"/>
          <p14:tracePt t="60603" x="6516688" y="4733925"/>
          <p14:tracePt t="60611" x="6524625" y="4741863"/>
          <p14:tracePt t="60619" x="6534150" y="4749800"/>
          <p14:tracePt t="60628" x="6534150" y="4759325"/>
          <p14:tracePt t="60635" x="6534150" y="4767263"/>
          <p14:tracePt t="60644" x="6534150" y="4775200"/>
          <p14:tracePt t="60651" x="6534150" y="4792663"/>
          <p14:tracePt t="60661" x="6534150" y="4802188"/>
          <p14:tracePt t="60667" x="6534150" y="4818063"/>
          <p14:tracePt t="60677" x="6534150" y="4835525"/>
          <p14:tracePt t="60683" x="6534150" y="4860925"/>
          <p14:tracePt t="60694" x="6534150" y="4868863"/>
          <p14:tracePt t="60699" x="6534150" y="4886325"/>
          <p14:tracePt t="60709" x="6534150" y="4911725"/>
          <p14:tracePt t="60715" x="6524625" y="4937125"/>
          <p14:tracePt t="60723" x="6516688" y="4962525"/>
          <p14:tracePt t="60731" x="6508750" y="4979988"/>
          <p14:tracePt t="60739" x="6508750" y="4987925"/>
          <p14:tracePt t="60747" x="6499225" y="5005388"/>
          <p14:tracePt t="60756" x="6491288" y="5022850"/>
          <p14:tracePt t="60763" x="6483350" y="5030788"/>
          <p14:tracePt t="60772" x="6473825" y="5038725"/>
          <p14:tracePt t="60787" x="6465888" y="5056188"/>
          <p14:tracePt t="60795" x="6456363" y="5056188"/>
          <p14:tracePt t="60803" x="6448425" y="5064125"/>
          <p14:tracePt t="60829" x="6440488" y="5064125"/>
          <p14:tracePt t="60845" x="6423025" y="5064125"/>
          <p14:tracePt t="60851" x="6405563" y="5064125"/>
          <p14:tracePt t="60861" x="6397625" y="5056188"/>
          <p14:tracePt t="60880" x="6380163" y="5030788"/>
          <p14:tracePt t="60883" x="6380163" y="5022850"/>
          <p14:tracePt t="60900" x="6372225" y="5005388"/>
          <p14:tracePt t="60907" x="6354763" y="4997450"/>
          <p14:tracePt t="60915" x="6346825" y="4979988"/>
          <p14:tracePt t="60924" x="6346825" y="4972050"/>
          <p14:tracePt t="60932" x="6338888" y="4962525"/>
          <p14:tracePt t="60939" x="6338888" y="4954588"/>
          <p14:tracePt t="60997" x="6338888" y="4946650"/>
          <p14:tracePt t="61285" x="6329363" y="4946650"/>
          <p14:tracePt t="61294" x="6311900" y="4946650"/>
          <p14:tracePt t="61301" x="6296025" y="4937125"/>
          <p14:tracePt t="61310" x="6270625" y="4919663"/>
          <p14:tracePt t="61315" x="6235700" y="4903788"/>
          <p14:tracePt t="61324" x="6202363" y="4886325"/>
          <p14:tracePt t="61331" x="6184900" y="4878388"/>
          <p14:tracePt t="61400" x="6184900" y="4868863"/>
          <p14:tracePt t="61410" x="6184900" y="4860925"/>
          <p14:tracePt t="61426" x="6210300" y="4860925"/>
          <p14:tracePt t="61434" x="6219825" y="4852988"/>
          <p14:tracePt t="61443" x="6245225" y="4852988"/>
          <p14:tracePt t="61449" x="6278563" y="4852988"/>
          <p14:tracePt t="61456" x="6303963" y="4843463"/>
          <p14:tracePt t="61471" x="6338888" y="4843463"/>
          <p14:tracePt t="61479" x="6346825" y="4843463"/>
          <p14:tracePt t="61487" x="6354763" y="4843463"/>
          <p14:tracePt t="61495" x="6372225" y="4852988"/>
          <p14:tracePt t="61503" x="6372225" y="4868863"/>
          <p14:tracePt t="61511" x="6372225" y="4878388"/>
          <p14:tracePt t="61519" x="6372225" y="4894263"/>
          <p14:tracePt t="61528" x="6372225" y="4903788"/>
          <p14:tracePt t="61535" x="6364288" y="4903788"/>
          <p14:tracePt t="61545" x="6364288" y="4911725"/>
          <p14:tracePt t="61833" x="6372225" y="4911725"/>
          <p14:tracePt t="61841" x="6380163" y="4911725"/>
          <p14:tracePt t="61847" x="6405563" y="4911725"/>
          <p14:tracePt t="62099" x="6415088" y="4911725"/>
          <p14:tracePt t="62161" x="6397625" y="4903788"/>
          <p14:tracePt t="62167" x="6389688" y="4894263"/>
          <p14:tracePt t="62183" x="6372225" y="4894263"/>
          <p14:tracePt t="62199" x="6364288" y="4886325"/>
          <p14:tracePt t="62208" x="6354763" y="4878388"/>
          <p14:tracePt t="62215" x="6346825" y="4868863"/>
          <p14:tracePt t="62223" x="6346825" y="4860925"/>
          <p14:tracePt t="62231" x="6346825" y="4852988"/>
          <p14:tracePt t="62239" x="6364288" y="4827588"/>
          <p14:tracePt t="62247" x="6389688" y="4802188"/>
          <p14:tracePt t="62255" x="6397625" y="4775200"/>
          <p14:tracePt t="62263" x="6415088" y="4724400"/>
          <p14:tracePt t="62271" x="6440488" y="4673600"/>
          <p14:tracePt t="62279" x="6448425" y="4648200"/>
          <p14:tracePt t="62287" x="6448425" y="4640263"/>
          <p14:tracePt t="62463" x="6448425" y="4648200"/>
          <p14:tracePt t="62480" x="6448425" y="4657725"/>
          <p14:tracePt t="62497" x="6448425" y="4673600"/>
          <p14:tracePt t="62513" x="6448425" y="4683125"/>
          <p14:tracePt t="62521" x="6448425" y="4691063"/>
          <p14:tracePt t="62529" x="6465888" y="4699000"/>
          <p14:tracePt t="62536" x="6499225" y="4699000"/>
          <p14:tracePt t="62547" x="6524625" y="4708525"/>
          <p14:tracePt t="63066" x="6516688" y="4716463"/>
          <p14:tracePt t="63075" x="6491288" y="4724400"/>
          <p14:tracePt t="63080" x="6456363" y="4733925"/>
          <p14:tracePt t="63087" x="6440488" y="4733925"/>
          <p14:tracePt t="63095" x="6423025" y="4733925"/>
          <p14:tracePt t="63103" x="6415088" y="4733925"/>
          <p14:tracePt t="63111" x="6405563" y="4733925"/>
          <p14:tracePt t="63119" x="6397625" y="4733925"/>
          <p14:tracePt t="63128" x="6389688" y="4733925"/>
          <p14:tracePt t="63160" x="6380163" y="4733925"/>
          <p14:tracePt t="63167" x="6372225" y="4733925"/>
          <p14:tracePt t="63193" x="6364288" y="4733925"/>
          <p14:tracePt t="63199" x="6354763" y="4724400"/>
          <p14:tracePt t="63801" x="6346825" y="4724400"/>
          <p14:tracePt t="63817" x="6329363" y="4716463"/>
          <p14:tracePt t="63825" x="6321425" y="4716463"/>
          <p14:tracePt t="63831" x="6311900" y="4708525"/>
          <p14:tracePt t="63839" x="6296025" y="4708525"/>
          <p14:tracePt t="63847" x="6286500" y="4708525"/>
          <p14:tracePt t="63928" x="6303963" y="4741863"/>
          <p14:tracePt t="63936" x="6329363" y="4784725"/>
          <p14:tracePt t="63945" x="6364288" y="4843463"/>
          <p14:tracePt t="63952" x="6389688" y="4929188"/>
          <p14:tracePt t="63962" x="6440488" y="5030788"/>
          <p14:tracePt t="63968" x="6491288" y="5167313"/>
          <p14:tracePt t="63978" x="6542088" y="5294313"/>
          <p14:tracePt t="63984" x="6584950" y="5413375"/>
          <p14:tracePt t="63996" x="6618288" y="5514975"/>
          <p14:tracePt t="64000" x="6669088" y="5626100"/>
          <p14:tracePt t="64012" x="6704013" y="5719763"/>
          <p14:tracePt t="64016" x="6729413" y="5795963"/>
          <p14:tracePt t="64027" x="6745288" y="5864225"/>
          <p14:tracePt t="64032" x="6762750" y="5922963"/>
          <p14:tracePt t="64040" x="6770688" y="5965825"/>
          <p14:tracePt t="64048" x="6780213" y="5991225"/>
          <p14:tracePt t="64056" x="6797675" y="6034088"/>
          <p14:tracePt t="64064" x="6805613" y="6042025"/>
          <p14:tracePt t="64072" x="6805613" y="6049963"/>
          <p14:tracePt t="64081" x="6805613" y="6067425"/>
          <p14:tracePt t="64088" x="6813550" y="6067425"/>
          <p14:tracePt t="64097" x="6813550" y="6076950"/>
          <p14:tracePt t="64104" x="6813550" y="6084888"/>
          <p14:tracePt t="64112" x="6813550" y="6092825"/>
          <p14:tracePt t="64152" x="6813550" y="6102350"/>
          <p14:tracePt t="64207" x="6813550" y="6092825"/>
          <p14:tracePt t="64216" x="6805613" y="6076950"/>
          <p14:tracePt t="64225" x="6780213" y="6034088"/>
          <p14:tracePt t="64231" x="6737350" y="5965825"/>
          <p14:tracePt t="64239" x="6678613" y="5864225"/>
          <p14:tracePt t="64248" x="6618288" y="5710238"/>
          <p14:tracePt t="64256" x="6524625" y="5497513"/>
          <p14:tracePt t="64263" x="6473825" y="5370513"/>
          <p14:tracePt t="64271" x="6430963" y="5268913"/>
          <p14:tracePt t="64279" x="6397625" y="5183188"/>
          <p14:tracePt t="64288" x="6364288" y="5106988"/>
          <p14:tracePt t="64297" x="6329363" y="5038725"/>
          <p14:tracePt t="64304" x="6311900" y="4987925"/>
          <p14:tracePt t="64314" x="6296025" y="4954588"/>
          <p14:tracePt t="64319" x="6286500" y="4937125"/>
          <p14:tracePt t="64344" x="6286500" y="4929188"/>
          <p14:tracePt t="64393" x="6286500" y="4911725"/>
          <p14:tracePt t="64637" x="6286500" y="4903788"/>
          <p14:tracePt t="64701" x="6303963" y="4903788"/>
          <p14:tracePt t="64715" x="6321425" y="4919663"/>
          <p14:tracePt t="64723" x="6329363" y="4919663"/>
          <p14:tracePt t="64731" x="6346825" y="4946650"/>
          <p14:tracePt t="64739" x="6346825" y="4954588"/>
          <p14:tracePt t="64747" x="6346825" y="4972050"/>
          <p14:tracePt t="64755" x="6364288" y="5005388"/>
          <p14:tracePt t="64763" x="6364288" y="5022850"/>
          <p14:tracePt t="64771" x="6364288" y="5048250"/>
          <p14:tracePt t="64779" x="6364288" y="5081588"/>
          <p14:tracePt t="64787" x="6354763" y="5116513"/>
          <p14:tracePt t="64795" x="6354763" y="5141913"/>
          <p14:tracePt t="64803" x="6346825" y="5157788"/>
          <p14:tracePt t="64811" x="6338888" y="5183188"/>
          <p14:tracePt t="64819" x="6338888" y="5208588"/>
          <p14:tracePt t="64827" x="6303963" y="5235575"/>
          <p14:tracePt t="64835" x="6296025" y="5251450"/>
          <p14:tracePt t="64845" x="6261100" y="5268913"/>
          <p14:tracePt t="64851" x="6235700" y="5276850"/>
          <p14:tracePt t="64861" x="6210300" y="5286375"/>
          <p14:tracePt t="64867" x="6176963" y="5294313"/>
          <p14:tracePt t="64877" x="6142038" y="5294313"/>
          <p14:tracePt t="64895" x="6065838" y="5286375"/>
          <p14:tracePt t="64899" x="6032500" y="5251450"/>
          <p14:tracePt t="64915" x="6015038" y="5226050"/>
          <p14:tracePt t="64924" x="5989638" y="5183188"/>
          <p14:tracePt t="64931" x="5956300" y="5132388"/>
          <p14:tracePt t="64939" x="5921375" y="5073650"/>
          <p14:tracePt t="64947" x="5905500" y="5022850"/>
          <p14:tracePt t="64955" x="5870575" y="4946650"/>
          <p14:tracePt t="64963" x="5862638" y="4903788"/>
          <p14:tracePt t="64971" x="5853113" y="4852988"/>
          <p14:tracePt t="64979" x="5853113" y="4818063"/>
          <p14:tracePt t="64987" x="5853113" y="4784725"/>
          <p14:tracePt t="64995" x="5853113" y="4749800"/>
          <p14:tracePt t="65003" x="5853113" y="4724400"/>
          <p14:tracePt t="65011" x="5880100" y="4708525"/>
          <p14:tracePt t="65019" x="5905500" y="4683125"/>
          <p14:tracePt t="65028" x="5938838" y="4657725"/>
          <p14:tracePt t="65035" x="5981700" y="4640263"/>
          <p14:tracePt t="65045" x="6040438" y="4622800"/>
          <p14:tracePt t="65051" x="6126163" y="4614863"/>
          <p14:tracePt t="65060" x="6202363" y="4614863"/>
          <p14:tracePt t="65067" x="6296025" y="4614863"/>
          <p14:tracePt t="65077" x="6372225" y="4614863"/>
          <p14:tracePt t="65083" x="6440488" y="4614863"/>
          <p14:tracePt t="65093" x="6499225" y="4614863"/>
          <p14:tracePt t="65099" x="6534150" y="4630738"/>
          <p14:tracePt t="65110" x="6542088" y="4640263"/>
          <p14:tracePt t="65115" x="6542088" y="4648200"/>
          <p14:tracePt t="65123" x="6542088" y="4657725"/>
          <p14:tracePt t="65131" x="6542088" y="4673600"/>
          <p14:tracePt t="65139" x="6542088" y="4708525"/>
          <p14:tracePt t="65147" x="6542088" y="4724400"/>
          <p14:tracePt t="65155" x="6542088" y="4733925"/>
          <p14:tracePt t="65164" x="6542088" y="4749800"/>
          <p14:tracePt t="65171" x="6542088" y="4759325"/>
          <p14:tracePt t="65179" x="6542088" y="4775200"/>
          <p14:tracePt t="65187" x="6542088" y="4792663"/>
          <p14:tracePt t="65195" x="6534150" y="4818063"/>
          <p14:tracePt t="65203" x="6534150" y="4852988"/>
          <p14:tracePt t="65211" x="6524625" y="4911725"/>
          <p14:tracePt t="65220" x="6508750" y="4979988"/>
          <p14:tracePt t="65227" x="6491288" y="5030788"/>
          <p14:tracePt t="65235" x="6473825" y="5099050"/>
          <p14:tracePt t="65245" x="6456363" y="5141913"/>
          <p14:tracePt t="65251" x="6430963" y="5175250"/>
          <p14:tracePt t="65261" x="6430963" y="5192713"/>
          <p14:tracePt t="65267" x="6423025" y="5192713"/>
          <p14:tracePt t="65308" x="6415088" y="5200650"/>
          <p14:tracePt t="65484" x="6405563" y="5200650"/>
          <p14:tracePt t="65500" x="6380163" y="5200650"/>
          <p14:tracePt t="65509" x="6372225" y="5192713"/>
          <p14:tracePt t="65524" x="6354763" y="5183188"/>
          <p14:tracePt t="65540" x="6346825" y="5175250"/>
          <p14:tracePt t="65563" x="6338888" y="5167313"/>
          <p14:tracePt t="65580" x="6338888" y="5157788"/>
          <p14:tracePt t="65595" x="6338888" y="5149850"/>
          <p14:tracePt t="65611" x="6329363" y="5149850"/>
          <p14:tracePt t="65675" x="6346825" y="5157788"/>
          <p14:tracePt t="65683" x="6372225" y="5175250"/>
          <p14:tracePt t="65692" x="6389688" y="5208588"/>
          <p14:tracePt t="65699" x="6405563" y="5226050"/>
          <p14:tracePt t="65710" x="6423025" y="5260975"/>
          <p14:tracePt t="65715" x="6440488" y="5302250"/>
          <p14:tracePt t="65723" x="6473825" y="5353050"/>
          <p14:tracePt t="65731" x="6499225" y="5405438"/>
          <p14:tracePt t="65739" x="6524625" y="5464175"/>
          <p14:tracePt t="65747" x="6550025" y="5524500"/>
          <p14:tracePt t="65755" x="6584950" y="5583238"/>
          <p14:tracePt t="65763" x="6626225" y="5651500"/>
          <p14:tracePt t="65771" x="6669088" y="5719763"/>
          <p14:tracePt t="65779" x="6704013" y="5803900"/>
          <p14:tracePt t="65787" x="6762750" y="5889625"/>
          <p14:tracePt t="65795" x="6813550" y="5973763"/>
          <p14:tracePt t="65803" x="6864350" y="6067425"/>
          <p14:tracePt t="65811" x="6915150" y="6135688"/>
          <p14:tracePt t="65819" x="6950075" y="6203950"/>
          <p14:tracePt t="65827" x="6983413" y="6262688"/>
          <p14:tracePt t="65835" x="7008813" y="6313488"/>
          <p14:tracePt t="65844" x="7026275" y="6348413"/>
          <p14:tracePt t="65850" x="7034213" y="6381750"/>
          <p14:tracePt t="65861" x="7043738" y="6407150"/>
          <p14:tracePt t="65867" x="7051675" y="6407150"/>
          <p14:tracePt t="65876" x="7051675" y="6416675"/>
          <p14:tracePt t="65899" x="7051675" y="6424613"/>
          <p14:tracePt t="65947" x="7051675" y="6432550"/>
          <p14:tracePt t="65981" x="7059613" y="6432550"/>
          <p14:tracePt t="65997" x="7059613" y="6442075"/>
          <p14:tracePt t="66005" x="7069138" y="6442075"/>
          <p14:tracePt t="66013" x="7077075" y="6457950"/>
          <p14:tracePt t="66021" x="7085013" y="6457950"/>
          <p14:tracePt t="66030" x="7085013" y="6467475"/>
          <p14:tracePt t="66557" x="7077075" y="6457950"/>
          <p14:tracePt t="66564" x="7077075" y="6450013"/>
          <p14:tracePt t="66573" x="7059613" y="6424613"/>
          <p14:tracePt t="66579" x="7034213" y="6399213"/>
          <p14:tracePt t="66587" x="7008813" y="6356350"/>
          <p14:tracePt t="66595" x="6967538" y="6305550"/>
          <p14:tracePt t="66603" x="6915150" y="6237288"/>
          <p14:tracePt t="66611" x="6831013" y="6118225"/>
          <p14:tracePt t="66619" x="6711950" y="5915025"/>
          <p14:tracePt t="66627" x="6550025" y="5668963"/>
          <p14:tracePt t="66635" x="6321425" y="5345113"/>
          <p14:tracePt t="66643" x="6100763" y="5038725"/>
          <p14:tracePt t="66651" x="5895975" y="4784725"/>
          <p14:tracePt t="66660" x="5743575" y="4572000"/>
          <p14:tracePt t="66667" x="5675313" y="4470400"/>
          <p14:tracePt t="66676" x="5675313" y="4460875"/>
          <p14:tracePt t="66700" x="5675313" y="4452938"/>
          <p14:tracePt t="66773" x="5675313" y="4460875"/>
          <p14:tracePt t="66781" x="5683250" y="4478338"/>
          <p14:tracePt t="66789" x="5683250" y="4503738"/>
          <p14:tracePt t="66797" x="5692775" y="4538663"/>
          <p14:tracePt t="66804" x="5708650" y="4597400"/>
          <p14:tracePt t="66812" x="5726113" y="4657725"/>
          <p14:tracePt t="66820" x="5735638" y="4759325"/>
          <p14:tracePt t="66829" x="5751513" y="4860925"/>
          <p14:tracePt t="66836" x="5776913" y="4962525"/>
          <p14:tracePt t="66846" x="5786438" y="5064125"/>
          <p14:tracePt t="66852" x="5786438" y="5157788"/>
          <p14:tracePt t="66862" x="5786438" y="5235575"/>
          <p14:tracePt t="66868" x="5786438" y="5294313"/>
          <p14:tracePt t="66878" x="5786438" y="5337175"/>
          <p14:tracePt t="66884" x="5786438" y="5370513"/>
          <p14:tracePt t="66894" x="5786438" y="5395913"/>
          <p14:tracePt t="66899" x="5776913" y="5413375"/>
          <p14:tracePt t="66908" x="5776913" y="5421313"/>
          <p14:tracePt t="66915" x="5761038" y="5438775"/>
          <p14:tracePt t="66923" x="5751513" y="5446713"/>
          <p14:tracePt t="66931" x="5735638" y="5456238"/>
          <p14:tracePt t="66938" x="5718175" y="5481638"/>
          <p14:tracePt t="66946" x="5708650" y="5489575"/>
          <p14:tracePt t="66955" x="5683250" y="5497513"/>
          <p14:tracePt t="66963" x="5657850" y="5514975"/>
          <p14:tracePt t="66971" x="5632450" y="5540375"/>
          <p14:tracePt t="66980" x="5599113" y="5565775"/>
          <p14:tracePt t="66988" x="5556250" y="5591175"/>
          <p14:tracePt t="66996" x="5530850" y="5626100"/>
          <p14:tracePt t="67003" x="5487988" y="5668963"/>
          <p14:tracePt t="67011" x="5437188" y="5710238"/>
          <p14:tracePt t="67019" x="5386388" y="5745163"/>
          <p14:tracePt t="67027" x="5335588" y="5788025"/>
          <p14:tracePt t="67035" x="5284788" y="5821363"/>
          <p14:tracePt t="67045" x="5241925" y="5854700"/>
          <p14:tracePt t="67051" x="5199063" y="5880100"/>
          <p14:tracePt t="67061" x="5157788" y="5905500"/>
          <p14:tracePt t="67067" x="5132388" y="5915025"/>
          <p14:tracePt t="67078" x="5106988" y="5932488"/>
          <p14:tracePt t="67083" x="5089525" y="5948363"/>
          <p14:tracePt t="67092" x="5072063" y="5965825"/>
          <p14:tracePt t="67110" x="5064125" y="5973763"/>
          <p14:tracePt t="67115" x="5054600" y="5973763"/>
          <p14:tracePt t="67277" x="5064125" y="5973763"/>
          <p14:tracePt t="67294" x="5080000" y="5957888"/>
          <p14:tracePt t="67299" x="5140325" y="5915025"/>
          <p14:tracePt t="67307" x="5233988" y="5854700"/>
          <p14:tracePt t="67315" x="5360988" y="5778500"/>
          <p14:tracePt t="67325" x="5538788" y="5676900"/>
          <p14:tracePt t="67331" x="5708650" y="5608638"/>
          <p14:tracePt t="67340" x="5895975" y="5540375"/>
          <p14:tracePt t="67347" x="6108700" y="5464175"/>
          <p14:tracePt t="67355" x="6338888" y="5405438"/>
          <p14:tracePt t="67363" x="6499225" y="5362575"/>
          <p14:tracePt t="67373" x="6618288" y="5337175"/>
          <p14:tracePt t="67379" x="6686550" y="5319713"/>
          <p14:tracePt t="67387" x="6737350" y="5311775"/>
          <p14:tracePt t="67419" x="6745288" y="5302250"/>
          <p14:tracePt t="67427" x="6754813" y="5302250"/>
          <p14:tracePt t="67435" x="6762750" y="5302250"/>
          <p14:tracePt t="67467" x="6770688" y="5294313"/>
          <p14:tracePt t="67493" x="6780213" y="5294313"/>
          <p14:tracePt t="67516" x="6788150" y="5294313"/>
          <p14:tracePt t="67553" x="6797675" y="5286375"/>
          <p14:tracePt t="67857" x="6805613" y="5286375"/>
          <p14:tracePt t="67873" x="6831013" y="5286375"/>
          <p14:tracePt t="67880" x="6848475" y="5286375"/>
          <p14:tracePt t="67887" x="6864350" y="5286375"/>
          <p14:tracePt t="67895" x="6889750" y="5286375"/>
          <p14:tracePt t="67903" x="6907213" y="5286375"/>
          <p14:tracePt t="67911" x="6915150" y="5286375"/>
          <p14:tracePt t="67919" x="6924675" y="5286375"/>
          <p14:tracePt t="67927" x="6942138" y="5286375"/>
          <p14:tracePt t="67935" x="6958013" y="5286375"/>
          <p14:tracePt t="67943" x="6983413" y="5286375"/>
          <p14:tracePt t="67951" x="7000875" y="5286375"/>
          <p14:tracePt t="67960" x="7034213" y="5286375"/>
          <p14:tracePt t="67967" x="7069138" y="5286375"/>
          <p14:tracePt t="67977" x="7094538" y="5286375"/>
          <p14:tracePt t="67983" x="7127875" y="5294313"/>
          <p14:tracePt t="67992" x="7145338" y="5294313"/>
          <p14:tracePt t="67999" x="7178675" y="5294313"/>
          <p14:tracePt t="68008" x="7229475" y="5294313"/>
          <p14:tracePt t="68015" x="7281863" y="5294313"/>
          <p14:tracePt t="68025" x="7348538" y="5294313"/>
          <p14:tracePt t="68031" x="7416800" y="5294313"/>
          <p14:tracePt t="68039" x="7502525" y="5294313"/>
          <p14:tracePt t="68047" x="7561263" y="5294313"/>
          <p14:tracePt t="68055" x="7604125" y="5294313"/>
          <p14:tracePt t="68063" x="7654925" y="5294313"/>
          <p14:tracePt t="68071" x="7697788" y="5286375"/>
          <p14:tracePt t="68079" x="7740650" y="5276850"/>
          <p14:tracePt t="68087" x="7773988" y="5268913"/>
          <p14:tracePt t="68095" x="7816850" y="5260975"/>
          <p14:tracePt t="68103" x="7875588" y="5251450"/>
          <p14:tracePt t="68111" x="7951788" y="5235575"/>
          <p14:tracePt t="68120" x="8020050" y="5226050"/>
          <p14:tracePt t="68127" x="8080375" y="5218113"/>
          <p14:tracePt t="68135" x="8139113" y="5208588"/>
          <p14:tracePt t="68145" x="8181975" y="5200650"/>
          <p14:tracePt t="68151" x="8232775" y="5200650"/>
          <p14:tracePt t="68161" x="8266113" y="5192713"/>
          <p14:tracePt t="68167" x="8291513" y="5183188"/>
          <p14:tracePt t="68177" x="8308975" y="5175250"/>
          <p14:tracePt t="68183" x="8326438" y="5175250"/>
          <p14:tracePt t="68199" x="8334375" y="5175250"/>
          <p14:tracePt t="68208" x="8351838" y="5167313"/>
          <p14:tracePt t="68215" x="8369300" y="5157788"/>
          <p14:tracePt t="68225" x="8385175" y="5149850"/>
          <p14:tracePt t="68231" x="8402638" y="5149850"/>
          <p14:tracePt t="68242" x="8428038" y="5141913"/>
          <p14:tracePt t="68247" x="8462963" y="5132388"/>
          <p14:tracePt t="68255" x="8504238" y="5124450"/>
          <p14:tracePt t="68263" x="8555038" y="5124450"/>
          <p14:tracePt t="68272" x="8623300" y="5124450"/>
          <p14:tracePt t="68279" x="8691563" y="5124450"/>
          <p14:tracePt t="68287" x="8759825" y="5124450"/>
          <p14:tracePt t="68295" x="8818563" y="5116513"/>
          <p14:tracePt t="68303" x="8878888" y="5106988"/>
          <p14:tracePt t="68311" x="8921750" y="5106988"/>
          <p14:tracePt t="68319" x="8963025" y="5106988"/>
          <p14:tracePt t="68327" x="9013825" y="5099050"/>
          <p14:tracePt t="68335" x="9064625" y="5091113"/>
          <p14:tracePt t="68344" x="9091613" y="5081588"/>
          <p14:tracePt t="68351" x="9117013" y="5073650"/>
          <p14:tracePt t="68361" x="9124950" y="5064125"/>
          <p14:tracePt t="68369" x="9150350" y="5064125"/>
          <p14:tracePt t="68379" x="9175750" y="5056188"/>
          <p14:tracePt t="68383" x="9209088" y="5056188"/>
          <p14:tracePt t="68393" x="9226550" y="5048250"/>
          <p14:tracePt t="68399" x="9244013" y="5038725"/>
          <p14:tracePt t="68409" x="9277350" y="5038725"/>
          <p14:tracePt t="68415" x="9312275" y="5038725"/>
          <p14:tracePt t="68425" x="9363075" y="5038725"/>
          <p14:tracePt t="68431" x="9405938" y="5030788"/>
          <p14:tracePt t="68441" x="9464675" y="5030788"/>
          <p14:tracePt t="68447" x="9507538" y="5030788"/>
          <p14:tracePt t="68455" x="9558338" y="5030788"/>
          <p14:tracePt t="68463" x="9591675" y="5030788"/>
          <p14:tracePt t="68471" x="9634538" y="5030788"/>
          <p14:tracePt t="68479" x="9659938" y="5030788"/>
          <p14:tracePt t="68487" x="9710738" y="5030788"/>
          <p14:tracePt t="68495" x="9745663" y="5022850"/>
          <p14:tracePt t="68503" x="9786938" y="5022850"/>
          <p14:tracePt t="68511" x="9804400" y="5022850"/>
          <p14:tracePt t="68519" x="9839325" y="5005388"/>
          <p14:tracePt t="68527" x="9847263" y="5005388"/>
          <p14:tracePt t="68535" x="9880600" y="4997450"/>
          <p14:tracePt t="68543" x="9898063" y="4997450"/>
          <p14:tracePt t="68551" x="9923463" y="4997450"/>
          <p14:tracePt t="68561" x="9931400" y="4987925"/>
          <p14:tracePt t="68567" x="9948863" y="4979988"/>
          <p14:tracePt t="68576" x="9956800" y="4979988"/>
          <p14:tracePt t="68583" x="9966325" y="4972050"/>
          <p14:tracePt t="68641" x="9974263" y="4972050"/>
          <p14:tracePt t="68648" x="9991725" y="4962525"/>
          <p14:tracePt t="68656" x="10009188" y="4954588"/>
          <p14:tracePt t="68664" x="10017125" y="4937125"/>
          <p14:tracePt t="68672" x="10042525" y="4919663"/>
          <p14:tracePt t="68680" x="10050463" y="4911725"/>
          <p14:tracePt t="68688" x="10050463" y="4894263"/>
          <p14:tracePt t="68698" x="10050463" y="4860925"/>
          <p14:tracePt t="68705" x="10059988" y="4835525"/>
          <p14:tracePt t="68713" x="10059988" y="4802188"/>
          <p14:tracePt t="68719" x="10067925" y="4741863"/>
          <p14:tracePt t="68727" x="10075863" y="4683125"/>
          <p14:tracePt t="68735" x="10093325" y="4614863"/>
          <p14:tracePt t="68745" x="10101263" y="4554538"/>
          <p14:tracePt t="68751" x="10118725" y="4495800"/>
          <p14:tracePt t="68761" x="10136188" y="4445000"/>
          <p14:tracePt t="68767" x="10144125" y="4376738"/>
          <p14:tracePt t="68777" x="10153650" y="4308475"/>
          <p14:tracePt t="68783" x="10153650" y="4240213"/>
          <p14:tracePt t="68793" x="10161588" y="4189413"/>
          <p14:tracePt t="68799" x="10169525" y="4146550"/>
          <p14:tracePt t="68810" x="10169525" y="4130675"/>
          <p14:tracePt t="69009" x="10204450" y="4138613"/>
          <p14:tracePt t="69016" x="10212388" y="4146550"/>
          <p14:tracePt t="69042" x="10229850" y="4164013"/>
          <p14:tracePt t="69050" x="10237788" y="4164013"/>
          <p14:tracePt t="69071" x="10245725" y="4164013"/>
          <p14:tracePt t="69103" x="10263188" y="4181475"/>
          <p14:tracePt t="69111" x="10263188" y="4189413"/>
          <p14:tracePt t="69119" x="10271125" y="4197350"/>
          <p14:tracePt t="69136" x="10298113" y="4206875"/>
          <p14:tracePt t="69143" x="10298113" y="4214813"/>
          <p14:tracePt t="69168" x="10298113" y="4224338"/>
          <p14:tracePt t="69183" x="10298113" y="4240213"/>
          <p14:tracePt t="69199" x="10298113" y="4249738"/>
          <p14:tracePt t="69210" x="10298113" y="4257675"/>
          <p14:tracePt t="69224" x="10298113" y="4275138"/>
          <p14:tracePt t="69247" x="10298113" y="4283075"/>
          <p14:tracePt t="69264" x="10288588" y="4291013"/>
          <p14:tracePt t="69280" x="10280650" y="4300538"/>
          <p14:tracePt t="69288" x="10271125" y="4308475"/>
          <p14:tracePt t="69304" x="10263188" y="4308475"/>
          <p14:tracePt t="69425" x="10255250" y="4308475"/>
          <p14:tracePt t="69720" x="10245725" y="4308475"/>
          <p14:tracePt t="72257" x="10245725" y="4316413"/>
          <p14:tracePt t="72271" x="10271125" y="4341813"/>
          <p14:tracePt t="72279" x="10280650" y="4341813"/>
          <p14:tracePt t="72441" x="10271125" y="4341813"/>
          <p14:tracePt t="72448" x="10229850" y="4325938"/>
          <p14:tracePt t="72459" x="10144125" y="4283075"/>
          <p14:tracePt t="72465" x="10050463" y="4232275"/>
          <p14:tracePt t="72473" x="9923463" y="4171950"/>
          <p14:tracePt t="72480" x="9771063" y="4105275"/>
          <p14:tracePt t="72488" x="9583738" y="4037013"/>
          <p14:tracePt t="72496" x="9312275" y="3986213"/>
          <p14:tracePt t="72504" x="9082088" y="3925888"/>
          <p14:tracePt t="72511" x="8861425" y="3892550"/>
          <p14:tracePt t="72519" x="8605838" y="3875088"/>
          <p14:tracePt t="72529" x="8410575" y="3867150"/>
          <p14:tracePt t="72536" x="8224838" y="3867150"/>
          <p14:tracePt t="72545" x="8062913" y="3867150"/>
          <p14:tracePt t="72551" x="7918450" y="3867150"/>
          <p14:tracePt t="72561" x="7799388" y="3867150"/>
          <p14:tracePt t="72568" x="7688263" y="3867150"/>
          <p14:tracePt t="72576" x="7604125" y="3875088"/>
          <p14:tracePt t="72583" x="7527925" y="3892550"/>
          <p14:tracePt t="72593" x="7467600" y="3908425"/>
          <p14:tracePt t="72600" x="7416800" y="3925888"/>
          <p14:tracePt t="72609" x="7366000" y="3943350"/>
          <p14:tracePt t="72616" x="7315200" y="3968750"/>
          <p14:tracePt t="72627" x="7281863" y="3986213"/>
          <p14:tracePt t="72631" x="7239000" y="4011613"/>
          <p14:tracePt t="72643" x="7196138" y="4037013"/>
          <p14:tracePt t="72648" x="7153275" y="4070350"/>
          <p14:tracePt t="72659" x="7102475" y="4113213"/>
          <p14:tracePt t="72664" x="7059613" y="4146550"/>
          <p14:tracePt t="72671" x="7008813" y="4189413"/>
          <p14:tracePt t="72679" x="6958013" y="4232275"/>
          <p14:tracePt t="72688" x="6907213" y="4275138"/>
          <p14:tracePt t="72696" x="6864350" y="4308475"/>
          <p14:tracePt t="72704" x="6831013" y="4333875"/>
          <p14:tracePt t="72711" x="6788150" y="4368800"/>
          <p14:tracePt t="72720" x="6737350" y="4402138"/>
          <p14:tracePt t="72728" x="6694488" y="4419600"/>
          <p14:tracePt t="72735" x="6643688" y="4445000"/>
          <p14:tracePt t="72745" x="6600825" y="4460875"/>
          <p14:tracePt t="72752" x="6559550" y="4470400"/>
          <p14:tracePt t="72760" x="6534150" y="4486275"/>
          <p14:tracePt t="72768" x="6516688" y="4495800"/>
          <p14:tracePt t="72800" x="6508750" y="4495800"/>
          <p14:tracePt t="72816" x="6499225" y="4495800"/>
          <p14:tracePt t="72831" x="6491288" y="4495800"/>
          <p14:tracePt t="72840" x="6483350" y="4495800"/>
          <p14:tracePt t="72848" x="6473825" y="4503738"/>
          <p14:tracePt t="72859" x="6456363" y="4503738"/>
          <p14:tracePt t="72864" x="6448425" y="4503738"/>
          <p14:tracePt t="72872" x="6423025" y="4503738"/>
          <p14:tracePt t="72894" x="6372225" y="4513263"/>
          <p14:tracePt t="72896" x="6364288" y="4513263"/>
          <p14:tracePt t="72904" x="6346825" y="4513263"/>
          <p14:tracePt t="72911" x="6311900" y="4521200"/>
          <p14:tracePt t="72920" x="6286500" y="4521200"/>
          <p14:tracePt t="72927" x="6270625" y="4521200"/>
          <p14:tracePt t="72936" x="6253163" y="4521200"/>
          <p14:tracePt t="72944" x="6245225" y="4521200"/>
          <p14:tracePt t="72984" x="6235700" y="4521200"/>
          <p14:tracePt t="72992" x="6227763" y="4521200"/>
          <p14:tracePt t="73000" x="6219825" y="4521200"/>
          <p14:tracePt t="73009" x="6194425" y="4503738"/>
          <p14:tracePt t="73015" x="6194425" y="4478338"/>
          <p14:tracePt t="73025" x="6167438" y="4460875"/>
          <p14:tracePt t="73032" x="6142038" y="4419600"/>
          <p14:tracePt t="73043" x="6116638" y="4368800"/>
          <p14:tracePt t="73048" x="6083300" y="4275138"/>
          <p14:tracePt t="73059" x="6057900" y="4171950"/>
          <p14:tracePt t="73064" x="6015038" y="4052888"/>
          <p14:tracePt t="73072" x="5972175" y="3908425"/>
          <p14:tracePt t="73079" x="5938838" y="3713163"/>
          <p14:tracePt t="73087" x="5895975" y="3509963"/>
          <p14:tracePt t="73096" x="5853113" y="3289300"/>
          <p14:tracePt t="73104" x="5819775" y="3059113"/>
          <p14:tracePt t="73111" x="5794375" y="2889250"/>
          <p14:tracePt t="73120" x="5768975" y="2711450"/>
          <p14:tracePt t="73127" x="5751513" y="2566988"/>
          <p14:tracePt t="73135" x="5726113" y="2413000"/>
          <p14:tracePt t="73144" x="5708650" y="2278063"/>
          <p14:tracePt t="73152" x="5692775" y="2174875"/>
          <p14:tracePt t="73162" x="5683250" y="2098675"/>
          <p14:tracePt t="73167" x="5675313" y="2014538"/>
          <p14:tracePt t="73178" x="5675313" y="1946275"/>
          <p14:tracePt t="73184" x="5675313" y="1878013"/>
          <p14:tracePt t="73194" x="5667375" y="1809750"/>
          <p14:tracePt t="73200" x="5667375" y="1751013"/>
          <p14:tracePt t="73210" x="5667375" y="1700213"/>
          <p14:tracePt t="73216" x="5667375" y="1639888"/>
          <p14:tracePt t="73228" x="5667375" y="1606550"/>
          <p14:tracePt t="73232" x="5667375" y="1555750"/>
          <p14:tracePt t="73243" x="5667375" y="1520825"/>
          <p14:tracePt t="73248" x="5667375" y="1495425"/>
          <p14:tracePt t="73260" x="5667375" y="1470025"/>
          <p14:tracePt t="73273" x="5667375" y="1462088"/>
          <p14:tracePt t="73296" x="5667375" y="1452563"/>
          <p14:tracePt t="73345" x="5683250" y="1452563"/>
          <p14:tracePt t="73352" x="5708650" y="1462088"/>
          <p14:tracePt t="73361" x="5735638" y="1487488"/>
          <p14:tracePt t="73367" x="5776913" y="1495425"/>
          <p14:tracePt t="73377" x="5794375" y="1512888"/>
          <p14:tracePt t="73383" x="5819775" y="1538288"/>
          <p14:tracePt t="73392" x="5853113" y="1571625"/>
          <p14:tracePt t="73399" x="5888038" y="1606550"/>
          <p14:tracePt t="73409" x="5930900" y="1639888"/>
          <p14:tracePt t="73415" x="5981700" y="1708150"/>
          <p14:tracePt t="73425" x="6040438" y="1784350"/>
          <p14:tracePt t="73431" x="6091238" y="1852613"/>
          <p14:tracePt t="73442" x="6159500" y="1946275"/>
          <p14:tracePt t="73447" x="6227763" y="2047875"/>
          <p14:tracePt t="73458" x="6321425" y="2159000"/>
          <p14:tracePt t="73463" x="6423025" y="2286000"/>
          <p14:tracePt t="73471" x="6600825" y="2481263"/>
          <p14:tracePt t="73479" x="6797675" y="2719388"/>
          <p14:tracePt t="73488" x="6950075" y="2914650"/>
          <p14:tracePt t="73495" x="7059613" y="3076575"/>
          <p14:tracePt t="73503" x="7162800" y="3238500"/>
          <p14:tracePt t="73511" x="7221538" y="3365500"/>
          <p14:tracePt t="73520" x="7281863" y="3509963"/>
          <p14:tracePt t="73527" x="7315200" y="3611563"/>
          <p14:tracePt t="73535" x="7348538" y="3705225"/>
          <p14:tracePt t="73543" x="7366000" y="3781425"/>
          <p14:tracePt t="73551" x="7373938" y="3824288"/>
          <p14:tracePt t="73559" x="7383463" y="3867150"/>
          <p14:tracePt t="73567" x="7383463" y="3875088"/>
          <p14:tracePt t="73577" x="7383463" y="3883025"/>
          <p14:tracePt t="73649" x="7383463" y="3892550"/>
          <p14:tracePt t="73657" x="7383463" y="3900488"/>
          <p14:tracePt t="73665" x="7383463" y="3908425"/>
          <p14:tracePt t="73681" x="7373938" y="3908425"/>
          <p14:tracePt t="73689" x="7373938" y="3917950"/>
          <p14:tracePt t="73697" x="7373938" y="3925888"/>
          <p14:tracePt t="73705" x="7373938" y="3935413"/>
          <p14:tracePt t="73713" x="7366000" y="3935413"/>
          <p14:tracePt t="73730" x="7366000" y="3943350"/>
          <p14:tracePt t="73736" x="7366000" y="3951288"/>
          <p14:tracePt t="73745" x="7366000" y="3968750"/>
          <p14:tracePt t="73761" x="7373938" y="3986213"/>
          <p14:tracePt t="73793" x="7373938" y="3994150"/>
          <p14:tracePt t="73825" x="7373938" y="4002088"/>
          <p14:tracePt t="73832" x="7373938" y="4011613"/>
          <p14:tracePt t="73857" x="7366000" y="4011613"/>
          <p14:tracePt t="73937" x="7348538" y="4011613"/>
          <p14:tracePt t="73945" x="7340600" y="4011613"/>
          <p14:tracePt t="73954" x="7323138" y="4011613"/>
          <p14:tracePt t="73962" x="7289800" y="4002088"/>
          <p14:tracePt t="73969" x="7264400" y="4002088"/>
          <p14:tracePt t="73978" x="7229475" y="3994150"/>
          <p14:tracePt t="73984" x="7162800" y="3994150"/>
          <p14:tracePt t="73993" x="7069138" y="3994150"/>
          <p14:tracePt t="73999" x="6992938" y="3994150"/>
          <p14:tracePt t="74009" x="6899275" y="4002088"/>
          <p14:tracePt t="74015" x="6805613" y="4027488"/>
          <p14:tracePt t="74024" x="6711950" y="4044950"/>
          <p14:tracePt t="74031" x="6626225" y="4079875"/>
          <p14:tracePt t="74042" x="6559550" y="4105275"/>
          <p14:tracePt t="74047" x="6499225" y="4130675"/>
          <p14:tracePt t="74058" x="6448425" y="4146550"/>
          <p14:tracePt t="74063" x="6415088" y="4171950"/>
          <p14:tracePt t="74071" x="6364288" y="4189413"/>
          <p14:tracePt t="74079" x="6329363" y="4197350"/>
          <p14:tracePt t="74088" x="6303963" y="4214813"/>
          <p14:tracePt t="74095" x="6296025" y="4224338"/>
          <p14:tracePt t="74104" x="6278563" y="4232275"/>
          <p14:tracePt t="74111" x="6270625" y="4240213"/>
          <p14:tracePt t="74119" x="6253163" y="4265613"/>
          <p14:tracePt t="74127" x="6235700" y="4283075"/>
          <p14:tracePt t="74136" x="6219825" y="4300538"/>
          <p14:tracePt t="74143" x="6202363" y="4316413"/>
          <p14:tracePt t="74151" x="6184900" y="4359275"/>
          <p14:tracePt t="74159" x="6176963" y="4384675"/>
          <p14:tracePt t="74168" x="6159500" y="4402138"/>
          <p14:tracePt t="74176" x="6159500" y="4435475"/>
          <p14:tracePt t="74184" x="6142038" y="4478338"/>
          <p14:tracePt t="74192" x="6126163" y="4513263"/>
          <p14:tracePt t="74199" x="6108700" y="4554538"/>
          <p14:tracePt t="74209" x="6100763" y="4589463"/>
          <p14:tracePt t="74215" x="6100763" y="4622800"/>
          <p14:tracePt t="74225" x="6100763" y="4648200"/>
          <p14:tracePt t="74231" x="6100763" y="4673600"/>
          <p14:tracePt t="74242" x="6100763" y="4708525"/>
          <p14:tracePt t="74247" x="6100763" y="4733925"/>
          <p14:tracePt t="74258" x="6108700" y="4759325"/>
          <p14:tracePt t="74263" x="6108700" y="4767263"/>
          <p14:tracePt t="74274" x="6116638" y="4784725"/>
          <p14:tracePt t="74279" x="6116638" y="4792663"/>
          <p14:tracePt t="74287" x="6126163" y="4802188"/>
          <p14:tracePt t="74295" x="6126163" y="4810125"/>
          <p14:tracePt t="74320" x="6134100" y="4810125"/>
          <p14:tracePt t="74327" x="6142038" y="4818063"/>
          <p14:tracePt t="74335" x="6151563" y="4827588"/>
          <p14:tracePt t="74343" x="6151563" y="4835525"/>
          <p14:tracePt t="74352" x="6176963" y="4860925"/>
          <p14:tracePt t="74360" x="6202363" y="4868863"/>
          <p14:tracePt t="74384" x="6227763" y="4878388"/>
          <p14:tracePt t="74447" x="6235700" y="4878388"/>
          <p14:tracePt t="74471" x="6235700" y="4843463"/>
          <p14:tracePt t="74479" x="6235700" y="4810125"/>
          <p14:tracePt t="74487" x="6235700" y="4749800"/>
          <p14:tracePt t="74495" x="6245225" y="4665663"/>
          <p14:tracePt t="74503" x="6245225" y="4546600"/>
          <p14:tracePt t="74511" x="6245225" y="4435475"/>
          <p14:tracePt t="74519" x="6245225" y="4316413"/>
          <p14:tracePt t="74527" x="6245225" y="4197350"/>
          <p14:tracePt t="74535" x="6235700" y="4087813"/>
          <p14:tracePt t="74543" x="6210300" y="3960813"/>
          <p14:tracePt t="74551" x="6202363" y="3849688"/>
          <p14:tracePt t="74559" x="6184900" y="3730625"/>
          <p14:tracePt t="74567" x="6167438" y="3603625"/>
          <p14:tracePt t="74576" x="6142038" y="3449638"/>
          <p14:tracePt t="74583" x="6126163" y="3297238"/>
          <p14:tracePt t="74592" x="6083300" y="3119438"/>
          <p14:tracePt t="74599" x="6049963" y="2922588"/>
          <p14:tracePt t="74608" x="6015038" y="2736850"/>
          <p14:tracePt t="74615" x="5964238" y="2574925"/>
          <p14:tracePt t="74625" x="5930900" y="2422525"/>
          <p14:tracePt t="74631" x="5895975" y="2260600"/>
          <p14:tracePt t="74641" x="5862638" y="2108200"/>
          <p14:tracePt t="74647" x="5845175" y="1971675"/>
          <p14:tracePt t="74658" x="5827713" y="1844675"/>
          <p14:tracePt t="74663" x="5811838" y="1733550"/>
          <p14:tracePt t="74671" x="5802313" y="1631950"/>
          <p14:tracePt t="74679" x="5794375" y="1546225"/>
          <p14:tracePt t="74688" x="5786438" y="1477963"/>
          <p14:tracePt t="74696" x="5768975" y="1411288"/>
          <p14:tracePt t="74703" x="5751513" y="1343025"/>
          <p14:tracePt t="74711" x="5743575" y="1292225"/>
          <p14:tracePt t="74720" x="5735638" y="1241425"/>
          <p14:tracePt t="74727" x="5726113" y="1206500"/>
          <p14:tracePt t="74735" x="5726113" y="1173163"/>
          <p14:tracePt t="74743" x="5718175" y="1147763"/>
          <p14:tracePt t="74751" x="5708650" y="1096963"/>
          <p14:tracePt t="74759" x="5700713" y="1062038"/>
          <p14:tracePt t="74768" x="5692775" y="1019175"/>
          <p14:tracePt t="74776" x="5675313" y="985838"/>
          <p14:tracePt t="74783" x="5657850" y="942975"/>
          <p14:tracePt t="74793" x="5641975" y="909638"/>
          <p14:tracePt t="74799" x="5616575" y="866775"/>
          <p14:tracePt t="74809" x="5616575" y="858838"/>
          <p14:tracePt t="74816" x="5591175" y="823913"/>
          <p14:tracePt t="74825" x="5591175" y="815975"/>
          <p14:tracePt t="74831" x="5581650" y="808038"/>
          <p14:tracePt t="74847" x="5581650" y="798513"/>
          <p14:tracePt t="74863" x="5573713" y="790575"/>
          <p14:tracePt t="74892" x="5573713" y="781050"/>
          <p14:tracePt t="74895" x="5565775" y="765175"/>
          <p14:tracePt t="74903" x="5565775" y="755650"/>
          <p14:tracePt t="74911" x="5556250" y="730250"/>
          <p14:tracePt t="74919" x="5538788" y="704850"/>
          <p14:tracePt t="74927" x="5538788" y="688975"/>
          <p14:tracePt t="74935" x="5538788" y="671513"/>
          <p14:tracePt t="74943" x="5530850" y="654050"/>
          <p14:tracePt t="74951" x="5530850" y="646113"/>
          <p14:tracePt t="74959" x="5530850" y="628650"/>
          <p14:tracePt t="74967" x="5513388" y="603250"/>
          <p14:tracePt t="74976" x="5505450" y="585788"/>
          <p14:tracePt t="74983" x="5497513" y="569913"/>
          <p14:tracePt t="74993" x="5480050" y="552450"/>
          <p14:tracePt t="74999" x="5480050" y="544513"/>
          <p14:tracePt t="75009" x="5480050" y="527050"/>
          <p14:tracePt t="75015" x="5480050" y="519113"/>
          <p14:tracePt t="75025" x="5480050" y="509588"/>
          <p14:tracePt t="75157" x="5480050" y="519113"/>
          <p14:tracePt t="75180" x="5480050" y="544513"/>
          <p14:tracePt t="75183" x="5505450" y="569913"/>
          <p14:tracePt t="75191" x="5513388" y="595313"/>
          <p14:tracePt t="75199" x="5538788" y="628650"/>
          <p14:tracePt t="75203" x="5565775" y="671513"/>
          <p14:tracePt t="75211" x="5616575" y="739775"/>
          <p14:tracePt t="75219" x="5675313" y="815975"/>
          <p14:tracePt t="75227" x="5726113" y="892175"/>
          <p14:tracePt t="75235" x="5786438" y="960438"/>
          <p14:tracePt t="75243" x="5837238" y="1036638"/>
          <p14:tracePt t="75251" x="5880100" y="1096963"/>
          <p14:tracePt t="75259" x="5930900" y="1163638"/>
          <p14:tracePt t="75267" x="5972175" y="1216025"/>
          <p14:tracePt t="75277" x="6015038" y="1266825"/>
          <p14:tracePt t="75283" x="6049963" y="1325563"/>
          <p14:tracePt t="75293" x="6083300" y="1376363"/>
          <p14:tracePt t="75299" x="6116638" y="1444625"/>
          <p14:tracePt t="75308" x="6151563" y="1504950"/>
          <p14:tracePt t="75315" x="6184900" y="1563688"/>
          <p14:tracePt t="75325" x="6219825" y="1622425"/>
          <p14:tracePt t="75331" x="6253163" y="1700213"/>
          <p14:tracePt t="75341" x="6286500" y="1776413"/>
          <p14:tracePt t="75347" x="6321425" y="1852613"/>
          <p14:tracePt t="75358" x="6354763" y="1911350"/>
          <p14:tracePt t="75363" x="6397625" y="1971675"/>
          <p14:tracePt t="75371" x="6440488" y="2039938"/>
          <p14:tracePt t="75379" x="6483350" y="2098675"/>
          <p14:tracePt t="75387" x="6516688" y="2141538"/>
          <p14:tracePt t="75395" x="6542088" y="2166938"/>
          <p14:tracePt t="75403" x="6559550" y="2200275"/>
          <p14:tracePt t="75411" x="6575425" y="2227263"/>
          <p14:tracePt t="75419" x="6592888" y="2260600"/>
          <p14:tracePt t="75427" x="6618288" y="2286000"/>
          <p14:tracePt t="75435" x="6635750" y="2303463"/>
          <p14:tracePt t="75443" x="6643688" y="2311400"/>
          <p14:tracePt t="75451" x="6678613" y="2319338"/>
          <p14:tracePt t="75461" x="6678613" y="2328863"/>
          <p14:tracePt t="75467" x="6686550" y="2336800"/>
          <p14:tracePt t="75483" x="6704013" y="2336800"/>
          <p14:tracePt t="75492" x="6704013" y="2344738"/>
          <p14:tracePt t="75499" x="6719888" y="2354263"/>
          <p14:tracePt t="75508" x="6737350" y="2371725"/>
          <p14:tracePt t="75515" x="6762750" y="2387600"/>
          <p14:tracePt t="75525" x="6788150" y="2422525"/>
          <p14:tracePt t="75531" x="6831013" y="2438400"/>
          <p14:tracePt t="75541" x="6864350" y="2463800"/>
          <p14:tracePt t="75547" x="6899275" y="2498725"/>
          <p14:tracePt t="75558" x="6942138" y="2532063"/>
          <p14:tracePt t="75563" x="6992938" y="2566988"/>
          <p14:tracePt t="75571" x="7034213" y="2592388"/>
          <p14:tracePt t="75579" x="7077075" y="2608263"/>
          <p14:tracePt t="75587" x="7112000" y="2643188"/>
          <p14:tracePt t="75595" x="7137400" y="2676525"/>
          <p14:tracePt t="75603" x="7145338" y="2686050"/>
          <p14:tracePt t="75611" x="7153275" y="2693988"/>
          <p14:tracePt t="75619" x="7162800" y="2693988"/>
          <p14:tracePt t="75627" x="7170738" y="2701925"/>
          <p14:tracePt t="75643" x="7188200" y="2719388"/>
          <p14:tracePt t="75651" x="7196138" y="2719388"/>
          <p14:tracePt t="75659" x="7221538" y="2736850"/>
          <p14:tracePt t="75667" x="7239000" y="2752725"/>
          <p14:tracePt t="75675" x="7256463" y="2762250"/>
          <p14:tracePt t="75683" x="7289800" y="2795588"/>
          <p14:tracePt t="75692" x="7340600" y="2830513"/>
          <p14:tracePt t="75699" x="7391400" y="2863850"/>
          <p14:tracePt t="75708" x="7451725" y="2906713"/>
          <p14:tracePt t="75715" x="7527925" y="2965450"/>
          <p14:tracePt t="75725" x="7612063" y="3025775"/>
          <p14:tracePt t="75731" x="7680325" y="3094038"/>
          <p14:tracePt t="75741" x="7740650" y="3144838"/>
          <p14:tracePt t="75747" x="7799388" y="3203575"/>
          <p14:tracePt t="75757" x="7867650" y="3254375"/>
          <p14:tracePt t="75763" x="7926388" y="3305175"/>
          <p14:tracePt t="75774" x="7969250" y="3355975"/>
          <p14:tracePt t="75779" x="8012113" y="3424238"/>
          <p14:tracePt t="75788" x="8045450" y="3484563"/>
          <p14:tracePt t="75795" x="8088313" y="3560763"/>
          <p14:tracePt t="75803" x="8105775" y="3629025"/>
          <p14:tracePt t="75811" x="8121650" y="3722688"/>
          <p14:tracePt t="75819" x="8131175" y="3824288"/>
          <p14:tracePt t="75827" x="8131175" y="3935413"/>
          <p14:tracePt t="75835" x="8131175" y="4037013"/>
          <p14:tracePt t="75843" x="8121650" y="4138613"/>
          <p14:tracePt t="75851" x="8105775" y="4232275"/>
          <p14:tracePt t="75859" x="8088313" y="4308475"/>
          <p14:tracePt t="75867" x="8062913" y="4384675"/>
          <p14:tracePt t="75875" x="8054975" y="4445000"/>
          <p14:tracePt t="75884" x="8054975" y="4452938"/>
          <p14:tracePt t="75893" x="8054975" y="4470400"/>
          <p14:tracePt t="75899" x="8045450" y="4478338"/>
          <p14:tracePt t="75909" x="8037513" y="4486275"/>
          <p14:tracePt t="75915" x="8029575" y="4495800"/>
          <p14:tracePt t="75941" x="8020050" y="4503738"/>
          <p14:tracePt t="76179" x="8037513" y="4513263"/>
          <p14:tracePt t="76195" x="8045450" y="4521200"/>
          <p14:tracePt t="76469" x="8080375" y="4521200"/>
          <p14:tracePt t="76477" x="8088313" y="4521200"/>
          <p14:tracePt t="76484" x="8105775" y="4529138"/>
          <p14:tracePt t="76495" x="8147050" y="4538663"/>
          <p14:tracePt t="76501" x="8181975" y="4554538"/>
          <p14:tracePt t="76511" x="8199438" y="4554538"/>
          <p14:tracePt t="76516" x="8232775" y="4554538"/>
          <p14:tracePt t="76527" x="8275638" y="4564063"/>
          <p14:tracePt t="76533" x="8308975" y="4564063"/>
          <p14:tracePt t="76545" x="8343900" y="4564063"/>
          <p14:tracePt t="76548" x="8351838" y="4564063"/>
          <p14:tracePt t="76561" x="8359775" y="4564063"/>
          <p14:tracePt t="76612" x="8369300" y="4564063"/>
          <p14:tracePt t="76619" x="8402638" y="4564063"/>
          <p14:tracePt t="76627" x="8428038" y="4546600"/>
          <p14:tracePt t="76635" x="8445500" y="4538663"/>
          <p14:tracePt t="76643" x="8496300" y="4503738"/>
          <p14:tracePt t="76650" x="8547100" y="4470400"/>
          <p14:tracePt t="76659" x="8589963" y="4452938"/>
          <p14:tracePt t="76667" x="8605838" y="4445000"/>
          <p14:tracePt t="76675" x="8605838" y="4435475"/>
          <p14:tracePt t="76683" x="8615363" y="4427538"/>
          <p14:tracePt t="76789" x="8597900" y="4419600"/>
          <p14:tracePt t="76797" x="8572500" y="4410075"/>
          <p14:tracePt t="76805" x="8547100" y="4384675"/>
          <p14:tracePt t="76814" x="8521700" y="4368800"/>
          <p14:tracePt t="76821" x="8488363" y="4351338"/>
          <p14:tracePt t="76829" x="8445500" y="4333875"/>
          <p14:tracePt t="76836" x="8385175" y="4316413"/>
          <p14:tracePt t="76843" x="8301038" y="4308475"/>
          <p14:tracePt t="76851" x="8232775" y="4291013"/>
          <p14:tracePt t="76859" x="8174038" y="4283075"/>
          <p14:tracePt t="76876" x="8113713" y="4283075"/>
          <p14:tracePt t="76883" x="8105775" y="4283075"/>
          <p14:tracePt t="76892" x="8096250" y="4283075"/>
          <p14:tracePt t="76915" x="8088313" y="4275138"/>
          <p14:tracePt t="77077" x="8088313" y="4265613"/>
          <p14:tracePt t="77094" x="8088313" y="4249738"/>
          <p14:tracePt t="77100" x="8088313" y="4224338"/>
          <p14:tracePt t="77117" x="8088313" y="4197350"/>
          <p14:tracePt t="77126" x="8062913" y="4164013"/>
          <p14:tracePt t="77134" x="8062913" y="4156075"/>
          <p14:tracePt t="77148" x="8054975" y="4138613"/>
          <p14:tracePt t="77158" x="8045450" y="4138613"/>
          <p14:tracePt t="77174" x="8037513" y="4130675"/>
          <p14:tracePt t="77179" x="8029575" y="4121150"/>
          <p14:tracePt t="77235" x="8020050" y="4121150"/>
          <p14:tracePt t="77251" x="8012113" y="4113213"/>
          <p14:tracePt t="77589" x="8004175" y="4113213"/>
          <p14:tracePt t="77654" x="7994650" y="4113213"/>
          <p14:tracePt t="77669" x="7977188" y="4121150"/>
          <p14:tracePt t="77680" x="7961313" y="4121150"/>
          <p14:tracePt t="77685" x="7951788" y="4121150"/>
          <p14:tracePt t="77692" x="7943850" y="4121150"/>
          <p14:tracePt t="77699" x="7943850" y="4130675"/>
          <p14:tracePt t="77708" x="7935913" y="4130675"/>
          <p14:tracePt t="77715" x="7918450" y="4138613"/>
          <p14:tracePt t="77724" x="7910513" y="4146550"/>
          <p14:tracePt t="77731" x="7900988" y="4146550"/>
          <p14:tracePt t="77740" x="7885113" y="4164013"/>
          <p14:tracePt t="77747" x="7885113" y="4171950"/>
          <p14:tracePt t="77757" x="7850188" y="4189413"/>
          <p14:tracePt t="77763" x="7832725" y="4214813"/>
          <p14:tracePt t="77774" x="7807325" y="4232275"/>
          <p14:tracePt t="77779" x="7773988" y="4249738"/>
          <p14:tracePt t="77788" x="7715250" y="4283075"/>
          <p14:tracePt t="77795" x="7629525" y="4325938"/>
          <p14:tracePt t="77803" x="7561263" y="4359275"/>
          <p14:tracePt t="77811" x="7477125" y="4394200"/>
          <p14:tracePt t="77819" x="7373938" y="4427538"/>
          <p14:tracePt t="77827" x="7256463" y="4445000"/>
          <p14:tracePt t="77835" x="7137400" y="4452938"/>
          <p14:tracePt t="77843" x="6983413" y="4452938"/>
          <p14:tracePt t="77851" x="6805613" y="4435475"/>
          <p14:tracePt t="77859" x="6618288" y="4376738"/>
          <p14:tracePt t="77867" x="6440488" y="4283075"/>
          <p14:tracePt t="77875" x="6278563" y="4189413"/>
          <p14:tracePt t="77883" x="6108700" y="4044950"/>
          <p14:tracePt t="77892" x="5930900" y="3867150"/>
          <p14:tracePt t="77899" x="5768975" y="3671888"/>
          <p14:tracePt t="77908" x="5573713" y="3433763"/>
          <p14:tracePt t="77915" x="5411788" y="3178175"/>
          <p14:tracePt t="77925" x="5276850" y="2940050"/>
          <p14:tracePt t="77931" x="5157788" y="2711450"/>
          <p14:tracePt t="77941" x="5064125" y="2532063"/>
          <p14:tracePt t="77947" x="4995863" y="2362200"/>
          <p14:tracePt t="77958" x="4945063" y="2200275"/>
          <p14:tracePt t="77963" x="4927600" y="2098675"/>
          <p14:tracePt t="77974" x="4910138" y="2005013"/>
          <p14:tracePt t="77979" x="4902200" y="1938338"/>
          <p14:tracePt t="77988" x="4902200" y="1885950"/>
          <p14:tracePt t="78003" x="4902200" y="1878013"/>
          <p14:tracePt t="78011" x="4894263" y="1870075"/>
          <p14:tracePt t="78019" x="4894263" y="1860550"/>
          <p14:tracePt t="78093" x="4894263" y="1844675"/>
          <p14:tracePt t="78100" x="4884738" y="1835150"/>
          <p14:tracePt t="78109" x="4876800" y="1793875"/>
          <p14:tracePt t="78116" x="4868863" y="1766888"/>
          <p14:tracePt t="78127" x="4868863" y="1758950"/>
          <p14:tracePt t="78133" x="4868863" y="1733550"/>
          <p14:tracePt t="78144" x="4868863" y="1725613"/>
          <p14:tracePt t="78149" x="4868863" y="1708150"/>
          <p14:tracePt t="78160" x="4876800" y="1690688"/>
          <p14:tracePt t="78169" x="4894263" y="1682750"/>
          <p14:tracePt t="78178" x="4910138" y="1665288"/>
          <p14:tracePt t="78183" x="4919663" y="1657350"/>
          <p14:tracePt t="78192" x="4935538" y="1657350"/>
          <p14:tracePt t="78200" x="4962525" y="1649413"/>
          <p14:tracePt t="78208" x="4987925" y="1649413"/>
          <p14:tracePt t="78215" x="5021263" y="1649413"/>
          <p14:tracePt t="78225" x="5046663" y="1639888"/>
          <p14:tracePt t="78231" x="5072063" y="1631950"/>
          <p14:tracePt t="78241" x="5097463" y="1614488"/>
          <p14:tracePt t="78247" x="5132388" y="1589088"/>
          <p14:tracePt t="78256" x="5165725" y="1589088"/>
          <p14:tracePt t="78263" x="5183188" y="1571625"/>
          <p14:tracePt t="78274" x="5208588" y="1555750"/>
          <p14:tracePt t="78279" x="5233988" y="1538288"/>
          <p14:tracePt t="78289" x="5267325" y="1504950"/>
          <p14:tracePt t="78296" x="5276850" y="1495425"/>
          <p14:tracePt t="78303" x="5284788" y="1470025"/>
          <p14:tracePt t="78311" x="5284788" y="1462088"/>
          <p14:tracePt t="78393" x="5276850" y="1470025"/>
          <p14:tracePt t="78401" x="5267325" y="1487488"/>
          <p14:tracePt t="78410" x="5249863" y="1495425"/>
          <p14:tracePt t="78417" x="5233988" y="1520825"/>
          <p14:tracePt t="78426" x="5208588" y="1563688"/>
          <p14:tracePt t="78433" x="5183188" y="1597025"/>
          <p14:tracePt t="78443" x="5165725" y="1614488"/>
          <p14:tracePt t="78448" x="5148263" y="1639888"/>
          <p14:tracePt t="78457" x="5132388" y="1657350"/>
          <p14:tracePt t="78464" x="5122863" y="1665288"/>
          <p14:tracePt t="78504" x="5140325" y="1665288"/>
          <p14:tracePt t="78511" x="5148263" y="1657350"/>
          <p14:tracePt t="78519" x="5173663" y="1649413"/>
          <p14:tracePt t="78527" x="5199063" y="1639888"/>
          <p14:tracePt t="78535" x="5216525" y="1631950"/>
          <p14:tracePt t="78543" x="5249863" y="1622425"/>
          <p14:tracePt t="78551" x="5302250" y="1606550"/>
          <p14:tracePt t="78559" x="5378450" y="1581150"/>
          <p14:tracePt t="78567" x="5487988" y="1546225"/>
          <p14:tracePt t="78575" x="5591175" y="1512888"/>
          <p14:tracePt t="78583" x="5718175" y="1495425"/>
          <p14:tracePt t="78592" x="5837238" y="1487488"/>
          <p14:tracePt t="78599" x="5956300" y="1487488"/>
          <p14:tracePt t="78609" x="6065838" y="1487488"/>
          <p14:tracePt t="78615" x="6159500" y="1495425"/>
          <p14:tracePt t="78625" x="6235700" y="1520825"/>
          <p14:tracePt t="78631" x="6311900" y="1563688"/>
          <p14:tracePt t="78640" x="6364288" y="1589088"/>
          <p14:tracePt t="78659" x="6372225" y="1606550"/>
          <p14:tracePt t="78663" x="6380163" y="1614488"/>
          <p14:tracePt t="78673" x="6389688" y="1631950"/>
          <p14:tracePt t="78679" x="6389688" y="1657350"/>
          <p14:tracePt t="78695" x="6397625" y="1665288"/>
          <p14:tracePt t="78703" x="6397625" y="1674813"/>
          <p14:tracePt t="78711" x="6397625" y="1682750"/>
          <p14:tracePt t="78719" x="6397625" y="1690688"/>
          <p14:tracePt t="78727" x="6405563" y="1690688"/>
          <p14:tracePt t="78736" x="6405563" y="1700213"/>
          <p14:tracePt t="78743" x="6415088" y="1708150"/>
          <p14:tracePt t="78751" x="6415088" y="1725613"/>
          <p14:tracePt t="78759" x="6415088" y="1741488"/>
          <p14:tracePt t="78767" x="6415088" y="1776413"/>
          <p14:tracePt t="78775" x="6415088" y="1835150"/>
          <p14:tracePt t="78783" x="6415088" y="1938338"/>
          <p14:tracePt t="78791" x="6415088" y="2090738"/>
          <p14:tracePt t="78798" x="6415088" y="2303463"/>
          <p14:tracePt t="78808" x="6415088" y="2557463"/>
          <p14:tracePt t="78815" x="6415088" y="2830513"/>
          <p14:tracePt t="78824" x="6415088" y="3127375"/>
          <p14:tracePt t="78831" x="6415088" y="3433763"/>
          <p14:tracePt t="78841" x="6415088" y="3730625"/>
          <p14:tracePt t="78847" x="6430963" y="4105275"/>
          <p14:tracePt t="78857" x="6491288" y="4460875"/>
          <p14:tracePt t="78863" x="6567488" y="4759325"/>
          <p14:tracePt t="78873" x="6626225" y="5056188"/>
          <p14:tracePt t="78893" x="6719888" y="5421313"/>
          <p14:tracePt t="78895" x="6754813" y="5540375"/>
          <p14:tracePt t="78903" x="6780213" y="5608638"/>
          <p14:tracePt t="78911" x="6805613" y="5659438"/>
          <p14:tracePt t="78919" x="6823075" y="5694363"/>
          <p14:tracePt t="78927" x="6823075" y="5702300"/>
          <p14:tracePt t="78935" x="6823075" y="5710238"/>
          <p14:tracePt t="79057" x="6823075" y="5694363"/>
          <p14:tracePt t="79065" x="6797675" y="5668963"/>
          <p14:tracePt t="79074" x="6770688" y="5626100"/>
          <p14:tracePt t="79079" x="6729413" y="5591175"/>
          <p14:tracePt t="79090" x="6661150" y="5549900"/>
          <p14:tracePt t="79096" x="6584950" y="5514975"/>
          <p14:tracePt t="79104" x="6465888" y="5481638"/>
          <p14:tracePt t="79111" x="6303963" y="5446713"/>
          <p14:tracePt t="79119" x="6108700" y="5421313"/>
          <p14:tracePt t="79127" x="5895975" y="5413375"/>
          <p14:tracePt t="79135" x="5675313" y="5395913"/>
          <p14:tracePt t="79143" x="5462588" y="5370513"/>
          <p14:tracePt t="79151" x="5249863" y="5362575"/>
          <p14:tracePt t="79159" x="5072063" y="5337175"/>
          <p14:tracePt t="79167" x="4962525" y="5319713"/>
          <p14:tracePt t="79175" x="4859338" y="5302250"/>
          <p14:tracePt t="79183" x="4800600" y="5294313"/>
          <p14:tracePt t="79192" x="4783138" y="5294313"/>
          <p14:tracePt t="79272" x="4775200" y="5286375"/>
          <p14:tracePt t="79297" x="4775200" y="5251450"/>
          <p14:tracePt t="79305" x="4800600" y="5149850"/>
          <p14:tracePt t="79314" x="4843463" y="4954588"/>
          <p14:tracePt t="79321" x="4935538" y="4579938"/>
          <p14:tracePt t="79329" x="5054600" y="4189413"/>
          <p14:tracePt t="79336" x="5208588" y="3662363"/>
          <p14:tracePt t="79344" x="5386388" y="3109913"/>
          <p14:tracePt t="79351" x="5607050" y="2532063"/>
          <p14:tracePt t="79359" x="5802313" y="1928813"/>
          <p14:tracePt t="79368" x="6007100" y="1401763"/>
          <p14:tracePt t="79376" x="6194425" y="909638"/>
          <p14:tracePt t="79383" x="6346825" y="509588"/>
          <p14:tracePt t="79394" x="6423025" y="280988"/>
          <p14:tracePt t="79400" x="6456363" y="161925"/>
          <p14:tracePt t="79409" x="6456363" y="152400"/>
          <p14:tracePt t="79415" x="6456363" y="144463"/>
          <p14:tracePt t="79472" x="6456363" y="152400"/>
          <p14:tracePt t="79480" x="6456363" y="177800"/>
          <p14:tracePt t="79489" x="6448425" y="246063"/>
          <p14:tracePt t="79495" x="6448425" y="347663"/>
          <p14:tracePt t="79503" x="6491288" y="492125"/>
          <p14:tracePt t="79511" x="6559550" y="722313"/>
          <p14:tracePt t="79519" x="6653213" y="1028700"/>
          <p14:tracePt t="79527" x="6745288" y="1393825"/>
          <p14:tracePt t="79535" x="6864350" y="1784350"/>
          <p14:tracePt t="79543" x="6983413" y="2217738"/>
          <p14:tracePt t="79551" x="7127875" y="2643188"/>
          <p14:tracePt t="79559" x="7315200" y="3084513"/>
          <p14:tracePt t="79567" x="7467600" y="3484563"/>
          <p14:tracePt t="79575" x="7629525" y="3841750"/>
          <p14:tracePt t="79583" x="7756525" y="4087813"/>
          <p14:tracePt t="79592" x="7859713" y="4240213"/>
          <p14:tracePt t="79599" x="7935913" y="4359275"/>
          <p14:tracePt t="79609" x="7969250" y="4445000"/>
          <p14:tracePt t="79615" x="7994650" y="4503738"/>
          <p14:tracePt t="79625" x="8020050" y="4554538"/>
          <p14:tracePt t="79631" x="8054975" y="4614863"/>
          <p14:tracePt t="79641" x="8080375" y="4673600"/>
          <p14:tracePt t="79648" x="8088313" y="4733925"/>
          <p14:tracePt t="79657" x="8105775" y="4802188"/>
          <p14:tracePt t="79663" x="8147050" y="4886325"/>
          <p14:tracePt t="79674" x="8189913" y="4962525"/>
          <p14:tracePt t="79679" x="8232775" y="5030788"/>
          <p14:tracePt t="79687" x="8275638" y="5081588"/>
          <p14:tracePt t="79695" x="8308975" y="5124450"/>
          <p14:tracePt t="79704" x="8343900" y="5157788"/>
          <p14:tracePt t="79711" x="8377238" y="5200650"/>
          <p14:tracePt t="79719" x="8410575" y="5226050"/>
          <p14:tracePt t="79727" x="8445500" y="5251450"/>
          <p14:tracePt t="79736" x="8470900" y="5268913"/>
          <p14:tracePt t="79743" x="8488363" y="5268913"/>
          <p14:tracePt t="79751" x="8521700" y="5286375"/>
          <p14:tracePt t="79759" x="8521700" y="5294313"/>
          <p14:tracePt t="79817" x="8504238" y="5276850"/>
          <p14:tracePt t="79825" x="8420100" y="5235575"/>
          <p14:tracePt t="79832" x="8308975" y="5183188"/>
          <p14:tracePt t="79843" x="8121650" y="5116513"/>
          <p14:tracePt t="79847" x="7893050" y="5064125"/>
          <p14:tracePt t="79857" x="7621588" y="5005388"/>
          <p14:tracePt t="79863" x="7307263" y="4929188"/>
          <p14:tracePt t="79872" x="7059613" y="4886325"/>
          <p14:tracePt t="79892" x="6737350" y="4852988"/>
          <p14:tracePt t="79894" x="6635750" y="4843463"/>
          <p14:tracePt t="79902" x="6559550" y="4843463"/>
          <p14:tracePt t="79911" x="6499225" y="4843463"/>
          <p14:tracePt t="79919" x="6465888" y="4843463"/>
          <p14:tracePt t="79927" x="6448425" y="4860925"/>
          <p14:tracePt t="79935" x="6430963" y="4868863"/>
          <p14:tracePt t="79943" x="6415088" y="4878388"/>
          <p14:tracePt t="79951" x="6380163" y="4886325"/>
          <p14:tracePt t="79959" x="6338888" y="4903788"/>
          <p14:tracePt t="79967" x="6303963" y="4919663"/>
          <p14:tracePt t="79975" x="6253163" y="4946650"/>
          <p14:tracePt t="79984" x="6202363" y="4962525"/>
          <p14:tracePt t="79992" x="6159500" y="4979988"/>
          <p14:tracePt t="79999" x="6134100" y="4987925"/>
          <p14:tracePt t="80041" x="6126163" y="4997450"/>
          <p14:tracePt t="80064" x="6134100" y="5005388"/>
          <p14:tracePt t="80073" x="6142038" y="5005388"/>
          <p14:tracePt t="80080" x="6151563" y="5005388"/>
          <p14:tracePt t="80096" x="6176963" y="5022850"/>
          <p14:tracePt t="80104" x="6194425" y="5022850"/>
          <p14:tracePt t="80112" x="6253163" y="5013325"/>
          <p14:tracePt t="80120" x="6329363" y="4987925"/>
          <p14:tracePt t="80128" x="6423025" y="4937125"/>
          <p14:tracePt t="80136" x="6524625" y="4886325"/>
          <p14:tracePt t="80144" x="6610350" y="4810125"/>
          <p14:tracePt t="80152" x="6694488" y="4708525"/>
          <p14:tracePt t="80161" x="6770688" y="4589463"/>
          <p14:tracePt t="80168" x="6838950" y="4435475"/>
          <p14:tracePt t="80176" x="6889750" y="4257675"/>
          <p14:tracePt t="80184" x="6942138" y="4052888"/>
          <p14:tracePt t="80193" x="6967538" y="3875088"/>
          <p14:tracePt t="80202" x="6975475" y="3687763"/>
          <p14:tracePt t="80212" x="6975475" y="3467100"/>
          <p14:tracePt t="80217" x="6950075" y="3271838"/>
          <p14:tracePt t="80225" x="6889750" y="3041650"/>
          <p14:tracePt t="80231" x="6838950" y="2820988"/>
          <p14:tracePt t="80241" x="6788150" y="2592388"/>
          <p14:tracePt t="80247" x="6704013" y="2336800"/>
          <p14:tracePt t="80257" x="6635750" y="2124075"/>
          <p14:tracePt t="80264" x="6575425" y="1979613"/>
          <p14:tracePt t="80273" x="6524625" y="1827213"/>
          <p14:tracePt t="80279" x="6473825" y="1751013"/>
          <p14:tracePt t="80291" x="6440488" y="1674813"/>
          <p14:tracePt t="80295" x="6405563" y="1614488"/>
          <p14:tracePt t="80304" x="6372225" y="1555750"/>
          <p14:tracePt t="80311" x="6329363" y="1504950"/>
          <p14:tracePt t="80319" x="6296025" y="1470025"/>
          <p14:tracePt t="80327" x="6261100" y="1436688"/>
          <p14:tracePt t="80335" x="6235700" y="1427163"/>
          <p14:tracePt t="80343" x="6210300" y="1419225"/>
          <p14:tracePt t="80351" x="6184900" y="1411288"/>
          <p14:tracePt t="80359" x="6151563" y="1411288"/>
          <p14:tracePt t="80367" x="6126163" y="1411288"/>
          <p14:tracePt t="80375" x="6091238" y="1427163"/>
          <p14:tracePt t="80383" x="6065838" y="1444625"/>
          <p14:tracePt t="80391" x="6024563" y="1477963"/>
          <p14:tracePt t="80399" x="5981700" y="1538288"/>
          <p14:tracePt t="80408" x="5921375" y="1622425"/>
          <p14:tracePt t="80415" x="5870575" y="1716088"/>
          <p14:tracePt t="80424" x="5819775" y="1844675"/>
          <p14:tracePt t="80431" x="5743575" y="2030413"/>
          <p14:tracePt t="80441" x="5657850" y="2252663"/>
          <p14:tracePt t="80449" x="5591175" y="2481263"/>
          <p14:tracePt t="80461" x="5538788" y="2727325"/>
          <p14:tracePt t="80465" x="5497513" y="2974975"/>
          <p14:tracePt t="80477" x="5472113" y="3195638"/>
          <p14:tracePt t="80483" x="5454650" y="3408363"/>
          <p14:tracePt t="80492" x="5446713" y="3594100"/>
          <p14:tracePt t="80495" x="5472113" y="3798888"/>
          <p14:tracePt t="80504" x="5522913" y="4002088"/>
          <p14:tracePt t="80512" x="5624513" y="4249738"/>
          <p14:tracePt t="80520" x="5708650" y="4419600"/>
          <p14:tracePt t="80527" x="5819775" y="4640263"/>
          <p14:tracePt t="80535" x="5930900" y="4860925"/>
          <p14:tracePt t="80543" x="6015038" y="5022850"/>
          <p14:tracePt t="80552" x="6100763" y="5175250"/>
          <p14:tracePt t="80559" x="6151563" y="5302250"/>
          <p14:tracePt t="80567" x="6202363" y="5395913"/>
          <p14:tracePt t="80577" x="6235700" y="5489575"/>
          <p14:tracePt t="80583" x="6261100" y="5557838"/>
          <p14:tracePt t="80593" x="6286500" y="5616575"/>
          <p14:tracePt t="80600" x="6296025" y="5634038"/>
          <p14:tracePt t="80608" x="6311900" y="5668963"/>
          <p14:tracePt t="80616" x="6321425" y="5694363"/>
          <p14:tracePt t="80624" x="6321425" y="5710238"/>
          <p14:tracePt t="80631" x="6321425" y="5735638"/>
          <p14:tracePt t="80641" x="6321425" y="5753100"/>
          <p14:tracePt t="80648" x="6321425" y="5761038"/>
          <p14:tracePt t="80658" x="6321425" y="5778500"/>
          <p14:tracePt t="80664" x="6321425" y="5788025"/>
          <p14:tracePt t="80679" x="6321425" y="5795963"/>
          <p14:tracePt t="80745" x="6321425" y="5778500"/>
          <p14:tracePt t="80753" x="6321425" y="5770563"/>
          <p14:tracePt t="80762" x="6321425" y="5753100"/>
          <p14:tracePt t="80768" x="6311900" y="5727700"/>
          <p14:tracePt t="80775" x="6303963" y="5702300"/>
          <p14:tracePt t="80784" x="6296025" y="5668963"/>
          <p14:tracePt t="80793" x="6296025" y="5616575"/>
          <p14:tracePt t="80800" x="6286500" y="5549900"/>
          <p14:tracePt t="80809" x="6286500" y="5497513"/>
          <p14:tracePt t="80815" x="6286500" y="5438775"/>
          <p14:tracePt t="80825" x="6296025" y="5387975"/>
          <p14:tracePt t="80832" x="6311900" y="5353050"/>
          <p14:tracePt t="80841" x="6321425" y="5337175"/>
          <p14:tracePt t="80858" x="6321425" y="5327650"/>
          <p14:tracePt t="80863" x="6329363" y="5319713"/>
          <p14:tracePt t="80890" x="6338888" y="5311775"/>
          <p14:tracePt t="80895" x="6346825" y="5311775"/>
          <p14:tracePt t="80911" x="6354763" y="5311775"/>
          <p14:tracePt t="80919" x="6364288" y="5311775"/>
          <p14:tracePt t="80927" x="6372225" y="5311775"/>
          <p14:tracePt t="80943" x="6380163" y="5311775"/>
          <p14:tracePt t="80959" x="6389688" y="5311775"/>
          <p14:tracePt t="80983" x="6397625" y="5311775"/>
          <p14:tracePt t="80991" x="6405563" y="5311775"/>
          <p14:tracePt t="80999" x="6415088" y="5327650"/>
          <p14:tracePt t="81007" x="6415088" y="5353050"/>
          <p14:tracePt t="81015" x="6415088" y="5380038"/>
          <p14:tracePt t="81024" x="6415088" y="5405438"/>
          <p14:tracePt t="81031" x="6397625" y="5421313"/>
          <p14:tracePt t="81041" x="6397625" y="5430838"/>
          <p14:tracePt t="81047" x="6380163" y="5438775"/>
          <p14:tracePt t="81057" x="6354763" y="5438775"/>
          <p14:tracePt t="81063" x="6321425" y="5438775"/>
          <p14:tracePt t="81074" x="6296025" y="5438775"/>
          <p14:tracePt t="81079" x="6261100" y="5438775"/>
          <p14:tracePt t="81091" x="6227763" y="5438775"/>
          <p14:tracePt t="81095" x="6194425" y="5430838"/>
          <p14:tracePt t="81104" x="6142038" y="5405438"/>
          <p14:tracePt t="81111" x="6108700" y="5370513"/>
          <p14:tracePt t="81119" x="6091238" y="5353050"/>
          <p14:tracePt t="81127" x="6065838" y="5311775"/>
          <p14:tracePt t="81135" x="6057900" y="5276850"/>
          <p14:tracePt t="81143" x="6057900" y="5243513"/>
          <p14:tracePt t="81151" x="6057900" y="5200650"/>
          <p14:tracePt t="81159" x="6083300" y="5157788"/>
          <p14:tracePt t="81167" x="6108700" y="5106988"/>
          <p14:tracePt t="81175" x="6142038" y="5038725"/>
          <p14:tracePt t="81183" x="6184900" y="4979988"/>
          <p14:tracePt t="81191" x="6227763" y="4919663"/>
          <p14:tracePt t="81201" x="6286500" y="4852988"/>
          <p14:tracePt t="81207" x="6364288" y="4802188"/>
          <p14:tracePt t="81215" x="6440488" y="4749800"/>
          <p14:tracePt t="81224" x="6524625" y="4724400"/>
          <p14:tracePt t="81231" x="6600825" y="4716463"/>
          <p14:tracePt t="81243" x="6678613" y="4716463"/>
          <p14:tracePt t="81251" x="6729413" y="4741863"/>
          <p14:tracePt t="81259" x="6770688" y="4792663"/>
          <p14:tracePt t="81267" x="6805613" y="4868863"/>
          <p14:tracePt t="81275" x="6831013" y="4946650"/>
          <p14:tracePt t="81283" x="6838950" y="5030788"/>
          <p14:tracePt t="81291" x="6848475" y="5091113"/>
          <p14:tracePt t="81299" x="6848475" y="5141913"/>
          <p14:tracePt t="81308" x="6838950" y="5183188"/>
          <p14:tracePt t="81315" x="6831013" y="5208588"/>
          <p14:tracePt t="81325" x="6805613" y="5226050"/>
          <p14:tracePt t="81342" x="6797675" y="5226050"/>
          <p14:tracePt t="81347" x="6780213" y="5208588"/>
          <p14:tracePt t="81356" x="6762750" y="5175250"/>
          <p14:tracePt t="81363" x="6737350" y="5124450"/>
          <p14:tracePt t="81374" x="6711950" y="5056188"/>
          <p14:tracePt t="81379" x="6669088" y="4987925"/>
          <p14:tracePt t="81389" x="6643688" y="4911725"/>
          <p14:tracePt t="81395" x="6618288" y="4852988"/>
          <p14:tracePt t="81405" x="6600825" y="4784725"/>
          <p14:tracePt t="81412" x="6592888" y="4724400"/>
          <p14:tracePt t="81419" x="6584950" y="4691063"/>
          <p14:tracePt t="81427" x="6575425" y="4648200"/>
          <p14:tracePt t="81443" x="6575425" y="4630738"/>
          <p14:tracePt t="81467" x="6592888" y="4630738"/>
          <p14:tracePt t="81475" x="6618288" y="4630738"/>
          <p14:tracePt t="81483" x="6635750" y="4648200"/>
          <p14:tracePt t="81491" x="6661150" y="4673600"/>
          <p14:tracePt t="81499" x="6661150" y="4691063"/>
          <p14:tracePt t="81509" x="6678613" y="4716463"/>
          <p14:tracePt t="81515" x="6686550" y="4733925"/>
          <p14:tracePt t="81524" x="6686550" y="4749800"/>
          <p14:tracePt t="81531" x="6686550" y="4767263"/>
          <p14:tracePt t="81540" x="6686550" y="4792663"/>
          <p14:tracePt t="81547" x="6686550" y="4810125"/>
          <p14:tracePt t="81557" x="6686550" y="4818063"/>
          <p14:tracePt t="81563" x="6686550" y="4835525"/>
          <p14:tracePt t="81574" x="6686550" y="4852988"/>
          <p14:tracePt t="81579" x="6678613" y="4860925"/>
          <p14:tracePt t="81590" x="6678613" y="4868863"/>
          <p14:tracePt t="81596" x="6669088" y="4868863"/>
          <p14:tracePt t="81611" x="6653213" y="4868863"/>
          <p14:tracePt t="81619" x="6643688" y="4868863"/>
          <p14:tracePt t="81627" x="6626225" y="4868863"/>
          <p14:tracePt t="81643" x="6618288" y="4868863"/>
          <p14:tracePt t="81659" x="6618288" y="4860925"/>
          <p14:tracePt t="81757" x="6610350" y="4860925"/>
          <p14:tracePt t="81774" x="6610350" y="4868863"/>
          <p14:tracePt t="81779" x="6610350" y="4878388"/>
          <p14:tracePt t="81788" x="6610350" y="4886325"/>
          <p14:tracePt t="81795" x="6610350" y="4894263"/>
          <p14:tracePt t="81806" x="6610350" y="4903788"/>
          <p14:tracePt t="81820" x="6610350" y="4911725"/>
          <p14:tracePt t="81836" x="6610350" y="4919663"/>
          <p14:tracePt t="81899" x="6600825" y="4919663"/>
          <p14:tracePt t="81907" x="6592888" y="4894263"/>
          <p14:tracePt t="81915" x="6567488" y="4868863"/>
          <p14:tracePt t="81924" x="6559550" y="4843463"/>
          <p14:tracePt t="81931" x="6534150" y="4792663"/>
          <p14:tracePt t="81941" x="6491288" y="4716463"/>
          <p14:tracePt t="81947" x="6456363" y="4622800"/>
          <p14:tracePt t="81958" x="6389688" y="4486275"/>
          <p14:tracePt t="81964" x="6296025" y="4265613"/>
          <p14:tracePt t="81974" x="6184900" y="4027488"/>
          <p14:tracePt t="81980" x="6040438" y="3713163"/>
          <p14:tracePt t="81990" x="5862638" y="3355975"/>
          <p14:tracePt t="81995" x="5667375" y="2974975"/>
          <p14:tracePt t="82007" x="5472113" y="2506663"/>
          <p14:tracePt t="82011" x="5267325" y="2055813"/>
          <p14:tracePt t="82019" x="5080000" y="1614488"/>
          <p14:tracePt t="82027" x="4945063" y="1198563"/>
          <p14:tracePt t="82035" x="4868863" y="833438"/>
          <p14:tracePt t="82043" x="4791075" y="492125"/>
          <p14:tracePt t="82051" x="4749800" y="271463"/>
          <p14:tracePt t="82059" x="4740275" y="76200"/>
          <p14:tracePt t="82398" x="4962525" y="169863"/>
          <p14:tracePt t="82408" x="5013325" y="331788"/>
          <p14:tracePt t="82414" x="5080000" y="560388"/>
          <p14:tracePt t="82420" x="5114925" y="790575"/>
          <p14:tracePt t="82427" x="5173663" y="1079500"/>
          <p14:tracePt t="82436" x="5259388" y="1444625"/>
          <p14:tracePt t="82443" x="5335588" y="1852613"/>
          <p14:tracePt t="82451" x="5403850" y="2278063"/>
          <p14:tracePt t="82460" x="5472113" y="2727325"/>
          <p14:tracePt t="82468" x="5556250" y="3160713"/>
          <p14:tracePt t="82475" x="5632450" y="3543300"/>
          <p14:tracePt t="82484" x="5708650" y="3925888"/>
          <p14:tracePt t="82492" x="5776913" y="4265613"/>
          <p14:tracePt t="82500" x="5845175" y="4546600"/>
          <p14:tracePt t="82508" x="5913438" y="4792663"/>
          <p14:tracePt t="82515" x="5972175" y="4962525"/>
          <p14:tracePt t="82525" x="6024563" y="5124450"/>
          <p14:tracePt t="82531" x="6057900" y="5226050"/>
          <p14:tracePt t="82541" x="6091238" y="5311775"/>
          <p14:tracePt t="82548" x="6116638" y="5395913"/>
          <p14:tracePt t="82557" x="6134100" y="5464175"/>
          <p14:tracePt t="82564" x="6151563" y="5514975"/>
          <p14:tracePt t="82574" x="6167438" y="5549900"/>
          <p14:tracePt t="82579" x="6167438" y="5565775"/>
          <p14:tracePt t="82591" x="6167438" y="5575300"/>
          <p14:tracePt t="82596" x="6176963" y="5583238"/>
          <p14:tracePt t="82765" x="6176963" y="5575300"/>
          <p14:tracePt t="82774" x="6176963" y="5565775"/>
          <p14:tracePt t="82780" x="6194425" y="5507038"/>
          <p14:tracePt t="82793" x="6227763" y="5413375"/>
          <p14:tracePt t="82795" x="6296025" y="5276850"/>
          <p14:tracePt t="82805" x="6364288" y="5106988"/>
          <p14:tracePt t="82811" x="6483350" y="4919663"/>
          <p14:tracePt t="82819" x="6635750" y="4733925"/>
          <p14:tracePt t="82827" x="6797675" y="4554538"/>
          <p14:tracePt t="82835" x="7008813" y="4384675"/>
          <p14:tracePt t="82843" x="7239000" y="4240213"/>
          <p14:tracePt t="82851" x="7459663" y="4130675"/>
          <p14:tracePt t="82859" x="7680325" y="4037013"/>
          <p14:tracePt t="82867" x="7910513" y="3951288"/>
          <p14:tracePt t="82875" x="8105775" y="3892550"/>
          <p14:tracePt t="82892" x="8462963" y="3806825"/>
          <p14:tracePt t="82899" x="8640763" y="3781425"/>
          <p14:tracePt t="82907" x="8767763" y="3763963"/>
          <p14:tracePt t="82915" x="8869363" y="3738563"/>
          <p14:tracePt t="82924" x="8947150" y="3722688"/>
          <p14:tracePt t="82931" x="8988425" y="3713163"/>
          <p14:tracePt t="82941" x="9031288" y="3705225"/>
          <p14:tracePt t="82957" x="9039225" y="3679825"/>
          <p14:tracePt t="82963" x="9039225" y="3654425"/>
          <p14:tracePt t="82973" x="9039225" y="3619500"/>
          <p14:tracePt t="82979" x="9048750" y="3611563"/>
          <p14:tracePt t="82989" x="9048750" y="3603625"/>
          <p14:tracePt t="83163" x="9039225" y="3594100"/>
          <p14:tracePt t="83171" x="9039225" y="3586163"/>
          <p14:tracePt t="83180" x="9048750" y="3586163"/>
          <p14:tracePt t="83189" x="9099550" y="3586163"/>
          <p14:tracePt t="83197" x="9193213" y="3578225"/>
          <p14:tracePt t="83203" x="9320213" y="3552825"/>
          <p14:tracePt t="83211" x="9515475" y="3527425"/>
          <p14:tracePt t="83221" x="9728200" y="3509963"/>
          <p14:tracePt t="83227" x="9940925" y="3502025"/>
          <p14:tracePt t="83235" x="10179050" y="3484563"/>
          <p14:tracePt t="83243" x="10390188" y="3475038"/>
          <p14:tracePt t="83251" x="10585450" y="3467100"/>
          <p14:tracePt t="83259" x="10772775" y="3449638"/>
          <p14:tracePt t="83267" x="10942638" y="3441700"/>
          <p14:tracePt t="83275" x="11137900" y="3424238"/>
          <p14:tracePt t="83283" x="11342688" y="3424238"/>
          <p14:tracePt t="83291" x="11537950" y="3433763"/>
          <p14:tracePt t="83299" x="11707813" y="3441700"/>
          <p14:tracePt t="83308" x="11852275" y="3449638"/>
          <p14:tracePt t="83315" x="11988800" y="3449638"/>
          <p14:tracePt t="83324" x="12106275" y="3467100"/>
          <p14:tracePt t="83331" x="12184063" y="346710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a:bodyPr>
          <a:lstStyle/>
          <a:p>
            <a:pPr algn="r" rtl="1">
              <a:lnSpc>
                <a:spcPct val="150000"/>
              </a:lnSpc>
            </a:pPr>
            <a:r>
              <a:rPr lang="ar-IQ" sz="2400" dirty="0"/>
              <a:t>اینترنت اشیاء </a:t>
            </a:r>
            <a:r>
              <a:rPr lang="fa-IR" sz="2400" b="1" dirty="0"/>
              <a:t>شبکه‌ای</a:t>
            </a:r>
            <a:r>
              <a:rPr lang="ar-IQ" sz="2400" dirty="0"/>
              <a:t> از </a:t>
            </a:r>
            <a:r>
              <a:rPr lang="ar-IQ" sz="2400" b="1" dirty="0"/>
              <a:t>اشیای هوشمند </a:t>
            </a:r>
            <a:r>
              <a:rPr lang="ar-IQ" sz="2400" dirty="0"/>
              <a:t>است. </a:t>
            </a:r>
            <a:endParaRPr lang="fa-IR" sz="2400" dirty="0"/>
          </a:p>
          <a:p>
            <a:pPr algn="r" rtl="1">
              <a:lnSpc>
                <a:spcPct val="150000"/>
              </a:lnSpc>
            </a:pPr>
            <a:r>
              <a:rPr lang="fa-IR" sz="2400" dirty="0"/>
              <a:t>این اشیاء</a:t>
            </a:r>
            <a:r>
              <a:rPr lang="ar-IQ" sz="2400" dirty="0"/>
              <a:t> با بهره‌گیری از </a:t>
            </a:r>
            <a:r>
              <a:rPr lang="ar-IQ" sz="2400" b="1" dirty="0"/>
              <a:t>حسگرها</a:t>
            </a:r>
            <a:r>
              <a:rPr lang="ar-IQ" sz="2400" dirty="0"/>
              <a:t>، </a:t>
            </a:r>
            <a:r>
              <a:rPr lang="ar-IQ" sz="2400" b="1" dirty="0"/>
              <a:t>محرک‌‌ها</a:t>
            </a:r>
            <a:r>
              <a:rPr lang="ar-IQ" sz="2400" dirty="0"/>
              <a:t> و </a:t>
            </a:r>
            <a:r>
              <a:rPr lang="ar-IQ" sz="2400" b="1" dirty="0"/>
              <a:t>قابلیت اتصال</a:t>
            </a:r>
            <a:r>
              <a:rPr lang="fa-IR" sz="2400" dirty="0"/>
              <a:t>،</a:t>
            </a:r>
            <a:r>
              <a:rPr lang="ar-IQ" sz="2400" dirty="0"/>
              <a:t> توانایی </a:t>
            </a:r>
            <a:r>
              <a:rPr lang="ar-IQ" sz="2400" b="1" dirty="0"/>
              <a:t>جمع‌آوری داده‌های محیطی </a:t>
            </a:r>
            <a:r>
              <a:rPr lang="ar-IQ" sz="2400" dirty="0"/>
              <a:t>را </a:t>
            </a:r>
            <a:r>
              <a:rPr lang="fa-IR" sz="2400" dirty="0"/>
              <a:t>در یک </a:t>
            </a:r>
            <a:r>
              <a:rPr lang="fa-IR" sz="2400" b="1" dirty="0"/>
              <a:t>سامانه نرم‌افزاری </a:t>
            </a:r>
            <a:r>
              <a:rPr lang="ar-IQ" sz="2400" dirty="0"/>
              <a:t>فراهم می‌</a:t>
            </a:r>
            <a:r>
              <a:rPr lang="fa-IR" sz="2400" dirty="0"/>
              <a:t>کند.</a:t>
            </a:r>
          </a:p>
          <a:p>
            <a:pPr algn="r" rtl="1">
              <a:lnSpc>
                <a:spcPct val="150000"/>
              </a:lnSpc>
            </a:pPr>
            <a:r>
              <a:rPr lang="ar-IQ" sz="2400" dirty="0"/>
              <a:t> </a:t>
            </a:r>
            <a:r>
              <a:rPr lang="fa-IR" sz="2400" dirty="0"/>
              <a:t>از این</a:t>
            </a:r>
            <a:r>
              <a:rPr lang="ar-IQ" sz="2400" dirty="0"/>
              <a:t> سامانه نرم‌افزاری تحت عنوان </a:t>
            </a:r>
            <a:r>
              <a:rPr lang="ar-IQ" sz="2400" b="1" dirty="0"/>
              <a:t>سرور مرکزی </a:t>
            </a:r>
            <a:r>
              <a:rPr lang="ar-IQ" sz="2400" dirty="0"/>
              <a:t>یا </a:t>
            </a:r>
            <a:r>
              <a:rPr lang="en-US" sz="2400" b="1" dirty="0"/>
              <a:t>Backend</a:t>
            </a:r>
            <a:r>
              <a:rPr lang="fa-IR" sz="2400" dirty="0"/>
              <a:t> </a:t>
            </a:r>
            <a:r>
              <a:rPr lang="ar-IQ" sz="2400" dirty="0"/>
              <a:t>یاد می‌شود</a:t>
            </a:r>
            <a:r>
              <a:rPr lang="fa-IR" sz="2400" dirty="0"/>
              <a:t>.</a:t>
            </a:r>
          </a:p>
          <a:p>
            <a:pPr algn="r" rtl="1">
              <a:lnSpc>
                <a:spcPct val="150000"/>
              </a:lnSpc>
            </a:pPr>
            <a:r>
              <a:rPr lang="ar-IQ" sz="2400" dirty="0"/>
              <a:t> سرور مرکزی می‌تواند قابلیت‌های </a:t>
            </a:r>
            <a:r>
              <a:rPr lang="fa-IR" sz="2400" dirty="0"/>
              <a:t>متنوعی</a:t>
            </a:r>
            <a:r>
              <a:rPr lang="ar-IQ" sz="2400" dirty="0"/>
              <a:t> از جمله </a:t>
            </a:r>
            <a:r>
              <a:rPr lang="ar-IQ" sz="2400" b="1" dirty="0"/>
              <a:t>نگهداری</a:t>
            </a:r>
            <a:r>
              <a:rPr lang="ar-IQ" sz="2400" dirty="0"/>
              <a:t>، </a:t>
            </a:r>
            <a:r>
              <a:rPr lang="ar-IQ" sz="2400" b="1" dirty="0"/>
              <a:t>تجزیه‌وتحلیل</a:t>
            </a:r>
            <a:r>
              <a:rPr lang="ar-IQ" sz="2400" dirty="0"/>
              <a:t>، </a:t>
            </a:r>
            <a:r>
              <a:rPr lang="ar-IQ" sz="2400" b="1" dirty="0"/>
              <a:t>مدیریت</a:t>
            </a:r>
            <a:r>
              <a:rPr lang="ar-IQ" sz="2400" dirty="0"/>
              <a:t>، </a:t>
            </a:r>
            <a:r>
              <a:rPr lang="ar-IQ" sz="2400" b="1" dirty="0"/>
              <a:t>تصمیم‌گیری</a:t>
            </a:r>
            <a:r>
              <a:rPr lang="ar-IQ" sz="2400" dirty="0"/>
              <a:t> و ... را فراهم کند.</a:t>
            </a:r>
            <a:endParaRPr lang="en-US" sz="2400" dirty="0"/>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4</a:t>
            </a:fld>
            <a:endParaRPr lang="en-US" dirty="0"/>
          </a:p>
        </p:txBody>
      </p:sp>
      <p:graphicFrame>
        <p:nvGraphicFramePr>
          <p:cNvPr id="47" name="Content Placeholder 4">
            <a:extLst>
              <a:ext uri="{FF2B5EF4-FFF2-40B4-BE49-F238E27FC236}">
                <a16:creationId xmlns:a16="http://schemas.microsoft.com/office/drawing/2014/main" id="{923BDA85-3B63-4C0C-8032-7B17BD10E011}"/>
              </a:ext>
            </a:extLst>
          </p:cNvPr>
          <p:cNvGraphicFramePr>
            <a:graphicFrameLocks/>
          </p:cNvGraphicFramePr>
          <p:nvPr>
            <p:extLst>
              <p:ext uri="{D42A27DB-BD31-4B8C-83A1-F6EECF244321}">
                <p14:modId xmlns:p14="http://schemas.microsoft.com/office/powerpoint/2010/main" val="2770836968"/>
              </p:ext>
            </p:extLst>
          </p:nvPr>
        </p:nvGraphicFramePr>
        <p:xfrm>
          <a:off x="838200" y="612646"/>
          <a:ext cx="10686288" cy="1042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0694360"/>
      </p:ext>
    </p:extLst>
  </p:cSld>
  <p:clrMapOvr>
    <a:masterClrMapping/>
  </p:clrMapOvr>
  <mc:AlternateContent xmlns:mc="http://schemas.openxmlformats.org/markup-compatibility/2006" xmlns:p14="http://schemas.microsoft.com/office/powerpoint/2010/main">
    <mc:Choice Requires="p14">
      <p:transition spd="slow" p14:dur="2000" advTm="190418"/>
    </mc:Choice>
    <mc:Fallback xmlns="">
      <p:transition spd="slow" advTm="19041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40</a:t>
            </a:fld>
            <a:endParaRPr lang="en-US" dirty="0"/>
          </a:p>
        </p:txBody>
      </p:sp>
      <p:graphicFrame>
        <p:nvGraphicFramePr>
          <p:cNvPr id="5" name="Content Placeholder 4">
            <a:extLst>
              <a:ext uri="{FF2B5EF4-FFF2-40B4-BE49-F238E27FC236}">
                <a16:creationId xmlns:a16="http://schemas.microsoft.com/office/drawing/2014/main" id="{0C8BE09E-7B68-4B25-8EA6-4D2CB5AA7E9F}"/>
              </a:ext>
            </a:extLst>
          </p:cNvPr>
          <p:cNvGraphicFramePr>
            <a:graphicFrameLocks/>
          </p:cNvGraphicFramePr>
          <p:nvPr>
            <p:extLst>
              <p:ext uri="{D42A27DB-BD31-4B8C-83A1-F6EECF244321}">
                <p14:modId xmlns:p14="http://schemas.microsoft.com/office/powerpoint/2010/main" val="4243881834"/>
              </p:ext>
            </p:extLst>
          </p:nvPr>
        </p:nvGraphicFramePr>
        <p:xfrm>
          <a:off x="10668000" y="611854"/>
          <a:ext cx="1371600" cy="56342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DEE1959A-52E7-4BF4-AE6D-DD35116819D7}"/>
              </a:ext>
            </a:extLst>
          </p:cNvPr>
          <p:cNvPicPr/>
          <p:nvPr/>
        </p:nvPicPr>
        <p:blipFill rotWithShape="1">
          <a:blip r:embed="rId7" cstate="print">
            <a:extLst>
              <a:ext uri="{28A0092B-C50C-407E-A947-70E740481C1C}">
                <a14:useLocalDpi xmlns:a14="http://schemas.microsoft.com/office/drawing/2010/main" val="0"/>
              </a:ext>
            </a:extLst>
          </a:blip>
          <a:srcRect l="1090" t="6800" r="746" b="5867"/>
          <a:stretch/>
        </p:blipFill>
        <p:spPr bwMode="auto">
          <a:xfrm>
            <a:off x="152400" y="191933"/>
            <a:ext cx="10436352" cy="6529541"/>
          </a:xfrm>
          <a:prstGeom prst="rect">
            <a:avLst/>
          </a:prstGeom>
          <a:noFill/>
          <a:ln>
            <a:noFill/>
          </a:ln>
        </p:spPr>
      </p:pic>
    </p:spTree>
    <p:extLst>
      <p:ext uri="{BB962C8B-B14F-4D97-AF65-F5344CB8AC3E}">
        <p14:creationId xmlns:p14="http://schemas.microsoft.com/office/powerpoint/2010/main" val="3681369174"/>
      </p:ext>
    </p:extLst>
  </p:cSld>
  <p:clrMapOvr>
    <a:masterClrMapping/>
  </p:clrMapOvr>
  <mc:AlternateContent xmlns:mc="http://schemas.openxmlformats.org/markup-compatibility/2006" xmlns:p14="http://schemas.microsoft.com/office/powerpoint/2010/main">
    <mc:Choice Requires="p14">
      <p:transition spd="slow" p14:dur="2000" advTm="8574"/>
    </mc:Choice>
    <mc:Fallback xmlns="">
      <p:transition spd="slow" advTm="8574"/>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41</a:t>
            </a:fld>
            <a:endParaRPr lang="en-US" dirty="0"/>
          </a:p>
        </p:txBody>
      </p:sp>
      <p:graphicFrame>
        <p:nvGraphicFramePr>
          <p:cNvPr id="5" name="Content Placeholder 4">
            <a:extLst>
              <a:ext uri="{FF2B5EF4-FFF2-40B4-BE49-F238E27FC236}">
                <a16:creationId xmlns:a16="http://schemas.microsoft.com/office/drawing/2014/main" id="{0C8BE09E-7B68-4B25-8EA6-4D2CB5AA7E9F}"/>
              </a:ext>
            </a:extLst>
          </p:cNvPr>
          <p:cNvGraphicFramePr>
            <a:graphicFrameLocks/>
          </p:cNvGraphicFramePr>
          <p:nvPr/>
        </p:nvGraphicFramePr>
        <p:xfrm>
          <a:off x="10668000" y="611854"/>
          <a:ext cx="1371600" cy="56342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921505EE-20B0-45BE-9677-751E9EF50D15}"/>
              </a:ext>
            </a:extLst>
          </p:cNvPr>
          <p:cNvPicPr>
            <a:picLocks noChangeAspect="1"/>
          </p:cNvPicPr>
          <p:nvPr/>
        </p:nvPicPr>
        <p:blipFill rotWithShape="1">
          <a:blip r:embed="rId7">
            <a:extLst>
              <a:ext uri="{28A0092B-C50C-407E-A947-70E740481C1C}">
                <a14:useLocalDpi xmlns:a14="http://schemas.microsoft.com/office/drawing/2010/main" val="0"/>
              </a:ext>
            </a:extLst>
          </a:blip>
          <a:srcRect l="727" t="7481" r="5514" b="1989"/>
          <a:stretch/>
        </p:blipFill>
        <p:spPr>
          <a:xfrm>
            <a:off x="2424555" y="4100"/>
            <a:ext cx="6710653" cy="6853900"/>
          </a:xfrm>
          <a:prstGeom prst="rect">
            <a:avLst/>
          </a:prstGeom>
        </p:spPr>
      </p:pic>
      <p:pic>
        <p:nvPicPr>
          <p:cNvPr id="7" name="Picture 6">
            <a:extLst>
              <a:ext uri="{FF2B5EF4-FFF2-40B4-BE49-F238E27FC236}">
                <a16:creationId xmlns:a16="http://schemas.microsoft.com/office/drawing/2014/main" id="{10A29E52-96A3-4997-BC77-928DC298B628}"/>
              </a:ext>
            </a:extLst>
          </p:cNvPr>
          <p:cNvPicPr>
            <a:picLocks noChangeAspect="1"/>
          </p:cNvPicPr>
          <p:nvPr/>
        </p:nvPicPr>
        <p:blipFill rotWithShape="1">
          <a:blip r:embed="rId7">
            <a:extLst>
              <a:ext uri="{28A0092B-C50C-407E-A947-70E740481C1C}">
                <a14:useLocalDpi xmlns:a14="http://schemas.microsoft.com/office/drawing/2010/main" val="0"/>
              </a:ext>
            </a:extLst>
          </a:blip>
          <a:srcRect l="58337" t="4359" r="2038" b="82834"/>
          <a:stretch/>
        </p:blipFill>
        <p:spPr>
          <a:xfrm>
            <a:off x="152400" y="142931"/>
            <a:ext cx="2743201" cy="937846"/>
          </a:xfrm>
          <a:prstGeom prst="rect">
            <a:avLst/>
          </a:prstGeom>
        </p:spPr>
      </p:pic>
      <p:sp>
        <p:nvSpPr>
          <p:cNvPr id="8" name="Rectangle 7">
            <a:extLst>
              <a:ext uri="{FF2B5EF4-FFF2-40B4-BE49-F238E27FC236}">
                <a16:creationId xmlns:a16="http://schemas.microsoft.com/office/drawing/2014/main" id="{1E3F9FBC-B5E7-400E-96DE-DD21197C5869}"/>
              </a:ext>
            </a:extLst>
          </p:cNvPr>
          <p:cNvSpPr/>
          <p:nvPr/>
        </p:nvSpPr>
        <p:spPr>
          <a:xfrm>
            <a:off x="6655777" y="0"/>
            <a:ext cx="2567354" cy="84406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2519914"/>
      </p:ext>
    </p:extLst>
  </p:cSld>
  <p:clrMapOvr>
    <a:masterClrMapping/>
  </p:clrMapOvr>
  <mc:AlternateContent xmlns:mc="http://schemas.openxmlformats.org/markup-compatibility/2006" xmlns:p14="http://schemas.microsoft.com/office/powerpoint/2010/main">
    <mc:Choice Requires="p14">
      <p:transition spd="slow" p14:dur="2000" advTm="2908"/>
    </mc:Choice>
    <mc:Fallback xmlns="">
      <p:transition spd="slow" advTm="2908"/>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42</a:t>
            </a:fld>
            <a:endParaRPr lang="en-US" dirty="0"/>
          </a:p>
        </p:txBody>
      </p:sp>
      <p:graphicFrame>
        <p:nvGraphicFramePr>
          <p:cNvPr id="5" name="Content Placeholder 4">
            <a:extLst>
              <a:ext uri="{FF2B5EF4-FFF2-40B4-BE49-F238E27FC236}">
                <a16:creationId xmlns:a16="http://schemas.microsoft.com/office/drawing/2014/main" id="{0C8BE09E-7B68-4B25-8EA6-4D2CB5AA7E9F}"/>
              </a:ext>
            </a:extLst>
          </p:cNvPr>
          <p:cNvGraphicFramePr>
            <a:graphicFrameLocks/>
          </p:cNvGraphicFramePr>
          <p:nvPr>
            <p:extLst>
              <p:ext uri="{D42A27DB-BD31-4B8C-83A1-F6EECF244321}">
                <p14:modId xmlns:p14="http://schemas.microsoft.com/office/powerpoint/2010/main" val="2394512084"/>
              </p:ext>
            </p:extLst>
          </p:nvPr>
        </p:nvGraphicFramePr>
        <p:xfrm>
          <a:off x="10445260" y="611854"/>
          <a:ext cx="1459524" cy="56342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6CD342FA-D362-4D66-BF19-1950EBED45B4}"/>
              </a:ext>
            </a:extLst>
          </p:cNvPr>
          <p:cNvPicPr>
            <a:picLocks noChangeAspect="1"/>
          </p:cNvPicPr>
          <p:nvPr/>
        </p:nvPicPr>
        <p:blipFill rotWithShape="1">
          <a:blip r:embed="rId7">
            <a:extLst>
              <a:ext uri="{28A0092B-C50C-407E-A947-70E740481C1C}">
                <a14:useLocalDpi xmlns:a14="http://schemas.microsoft.com/office/drawing/2010/main" val="0"/>
              </a:ext>
            </a:extLst>
          </a:blip>
          <a:srcRect l="2178" b="39744"/>
          <a:stretch/>
        </p:blipFill>
        <p:spPr>
          <a:xfrm>
            <a:off x="0" y="1053106"/>
            <a:ext cx="10261743" cy="4751787"/>
          </a:xfrm>
          <a:prstGeom prst="rect">
            <a:avLst/>
          </a:prstGeom>
        </p:spPr>
      </p:pic>
    </p:spTree>
    <p:extLst>
      <p:ext uri="{BB962C8B-B14F-4D97-AF65-F5344CB8AC3E}">
        <p14:creationId xmlns:p14="http://schemas.microsoft.com/office/powerpoint/2010/main" val="3601722970"/>
      </p:ext>
    </p:extLst>
  </p:cSld>
  <p:clrMapOvr>
    <a:masterClrMapping/>
  </p:clrMapOvr>
  <mc:AlternateContent xmlns:mc="http://schemas.openxmlformats.org/markup-compatibility/2006" xmlns:p14="http://schemas.microsoft.com/office/powerpoint/2010/main">
    <mc:Choice Requires="p14">
      <p:transition spd="slow" p14:dur="2000" advTm="1419"/>
    </mc:Choice>
    <mc:Fallback xmlns="">
      <p:transition spd="slow" advTm="1419"/>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43</a:t>
            </a:fld>
            <a:endParaRPr lang="en-US" dirty="0"/>
          </a:p>
        </p:txBody>
      </p:sp>
      <p:graphicFrame>
        <p:nvGraphicFramePr>
          <p:cNvPr id="5" name="Content Placeholder 4">
            <a:extLst>
              <a:ext uri="{FF2B5EF4-FFF2-40B4-BE49-F238E27FC236}">
                <a16:creationId xmlns:a16="http://schemas.microsoft.com/office/drawing/2014/main" id="{0C8BE09E-7B68-4B25-8EA6-4D2CB5AA7E9F}"/>
              </a:ext>
            </a:extLst>
          </p:cNvPr>
          <p:cNvGraphicFramePr>
            <a:graphicFrameLocks/>
          </p:cNvGraphicFramePr>
          <p:nvPr/>
        </p:nvGraphicFramePr>
        <p:xfrm>
          <a:off x="10445260" y="611854"/>
          <a:ext cx="1459524" cy="56342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6CD342FA-D362-4D66-BF19-1950EBED45B4}"/>
              </a:ext>
            </a:extLst>
          </p:cNvPr>
          <p:cNvPicPr>
            <a:picLocks noChangeAspect="1"/>
          </p:cNvPicPr>
          <p:nvPr/>
        </p:nvPicPr>
        <p:blipFill rotWithShape="1">
          <a:blip r:embed="rId7">
            <a:extLst>
              <a:ext uri="{28A0092B-C50C-407E-A947-70E740481C1C}">
                <a14:useLocalDpi xmlns:a14="http://schemas.microsoft.com/office/drawing/2010/main" val="0"/>
              </a:ext>
            </a:extLst>
          </a:blip>
          <a:srcRect t="60641" r="52249"/>
          <a:stretch/>
        </p:blipFill>
        <p:spPr>
          <a:xfrm>
            <a:off x="2932581" y="1747056"/>
            <a:ext cx="5428904" cy="3363886"/>
          </a:xfrm>
          <a:prstGeom prst="rect">
            <a:avLst/>
          </a:prstGeom>
        </p:spPr>
      </p:pic>
    </p:spTree>
    <p:extLst>
      <p:ext uri="{BB962C8B-B14F-4D97-AF65-F5344CB8AC3E}">
        <p14:creationId xmlns:p14="http://schemas.microsoft.com/office/powerpoint/2010/main" val="3592048943"/>
      </p:ext>
    </p:extLst>
  </p:cSld>
  <p:clrMapOvr>
    <a:masterClrMapping/>
  </p:clrMapOvr>
  <mc:AlternateContent xmlns:mc="http://schemas.openxmlformats.org/markup-compatibility/2006" xmlns:p14="http://schemas.microsoft.com/office/powerpoint/2010/main">
    <mc:Choice Requires="p14">
      <p:transition spd="slow" p14:dur="2000" advTm="2170"/>
    </mc:Choice>
    <mc:Fallback xmlns="">
      <p:transition spd="slow" advTm="217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a:bodyPr>
          <a:lstStyle/>
          <a:p>
            <a:pPr algn="r" rtl="1">
              <a:lnSpc>
                <a:spcPct val="110000"/>
              </a:lnSpc>
            </a:pPr>
            <a:r>
              <a:rPr lang="ar-IQ" sz="2200" dirty="0"/>
              <a:t>پیاده‌سازی دروازه تماماً در محیط توسعه یکپارچه </a:t>
            </a:r>
            <a:r>
              <a:rPr lang="en-US" sz="2200" dirty="0"/>
              <a:t>Microsoft Visual Studio 2022</a:t>
            </a:r>
            <a:r>
              <a:rPr lang="fa-IR" sz="2200" dirty="0"/>
              <a:t> </a:t>
            </a:r>
            <a:r>
              <a:rPr lang="en-US" sz="2200" dirty="0"/>
              <a:t> </a:t>
            </a:r>
            <a:r>
              <a:rPr lang="ar-IQ" sz="2200" dirty="0"/>
              <a:t>انجام شده است.</a:t>
            </a:r>
            <a:endParaRPr lang="fa-IR" sz="2200" dirty="0"/>
          </a:p>
          <a:p>
            <a:pPr algn="r" rtl="1">
              <a:lnSpc>
                <a:spcPct val="110000"/>
              </a:lnSpc>
            </a:pPr>
            <a:r>
              <a:rPr lang="ar-IQ" sz="2200" dirty="0"/>
              <a:t> هسته اصلی نرم‌افزار در قالب یک کتابخانه بر پایه فریم‌ورک </a:t>
            </a:r>
            <a:r>
              <a:rPr lang="en-US" sz="2200" dirty="0"/>
              <a:t>ASP.Net Core 5</a:t>
            </a:r>
            <a:r>
              <a:rPr lang="fa-IR" sz="2200" dirty="0"/>
              <a:t> </a:t>
            </a:r>
            <a:r>
              <a:rPr lang="en-US" sz="2200" dirty="0"/>
              <a:t> </a:t>
            </a:r>
            <a:r>
              <a:rPr lang="ar-IQ" sz="2200" dirty="0"/>
              <a:t>و با نام </a:t>
            </a:r>
            <a:r>
              <a:rPr lang="en-US" sz="2200" dirty="0"/>
              <a:t>IoTGatewayCore</a:t>
            </a:r>
            <a:r>
              <a:rPr lang="fa-IR" sz="2200" dirty="0"/>
              <a:t> </a:t>
            </a:r>
            <a:r>
              <a:rPr lang="en-US" sz="2200" dirty="0"/>
              <a:t> </a:t>
            </a:r>
            <a:r>
              <a:rPr lang="ar-IQ" sz="2200" dirty="0"/>
              <a:t>برنامه‌نویسی شده است</a:t>
            </a:r>
            <a:endParaRPr lang="fa-IR" sz="2200" dirty="0"/>
          </a:p>
          <a:p>
            <a:pPr algn="r" rtl="1">
              <a:lnSpc>
                <a:spcPct val="110000"/>
              </a:lnSpc>
            </a:pPr>
            <a:r>
              <a:rPr lang="fa-IR" sz="2200" dirty="0"/>
              <a:t>این هسته</a:t>
            </a:r>
            <a:r>
              <a:rPr lang="ar-IQ" sz="2200" dirty="0"/>
              <a:t> توسط رابط برنامه که یک </a:t>
            </a:r>
            <a:r>
              <a:rPr lang="en-US" sz="2200" dirty="0"/>
              <a:t>ASP.Net Core 5 Web API</a:t>
            </a:r>
            <a:r>
              <a:rPr lang="fa-IR" sz="2200" dirty="0"/>
              <a:t>‌</a:t>
            </a:r>
            <a:r>
              <a:rPr lang="en-US" sz="2200" dirty="0"/>
              <a:t> </a:t>
            </a:r>
            <a:r>
              <a:rPr lang="ar-IQ" sz="2200" dirty="0"/>
              <a:t>است مورد استفاده قرار می‌گیرد</a:t>
            </a:r>
            <a:r>
              <a:rPr lang="fa-IR" sz="2200" dirty="0"/>
              <a:t> و</a:t>
            </a:r>
            <a:r>
              <a:rPr lang="ar-IQ" sz="2200" dirty="0"/>
              <a:t> نام پروژه رابط </a:t>
            </a:r>
            <a:r>
              <a:rPr lang="en-US" sz="2200" dirty="0"/>
              <a:t>IoTGateway</a:t>
            </a:r>
            <a:r>
              <a:rPr lang="fa-IR" sz="2200" dirty="0"/>
              <a:t>‌</a:t>
            </a:r>
            <a:r>
              <a:rPr lang="en-US" sz="2200" dirty="0"/>
              <a:t> </a:t>
            </a:r>
            <a:r>
              <a:rPr lang="ar-IQ" sz="2200" dirty="0"/>
              <a:t>است.</a:t>
            </a:r>
            <a:endParaRPr lang="fa-IR" sz="2200" dirty="0"/>
          </a:p>
          <a:p>
            <a:pPr algn="r" rtl="1">
              <a:lnSpc>
                <a:spcPct val="110000"/>
              </a:lnSpc>
            </a:pPr>
            <a:r>
              <a:rPr lang="ar-IQ" sz="2200" dirty="0"/>
              <a:t>کدنویسی برنامه با یک رویکرد بالا به پایین، مشابه آنچه در فصل قبل انجام شد صورت گرفته است.</a:t>
            </a:r>
            <a:endParaRPr lang="fa-IR" sz="2200" dirty="0"/>
          </a:p>
          <a:p>
            <a:pPr algn="r" rtl="1">
              <a:lnSpc>
                <a:spcPct val="110000"/>
              </a:lnSpc>
            </a:pPr>
            <a:r>
              <a:rPr lang="ar-IQ" sz="2200" dirty="0"/>
              <a:t> یعنی ابتدا نمودارهای سطوح پایین کدنویسی و سپس مرحله به مرحله به سطوح بالاتر رفته‌ایم. </a:t>
            </a:r>
            <a:endParaRPr lang="fa-IR" sz="2200" dirty="0"/>
          </a:p>
          <a:p>
            <a:pPr algn="r" rtl="1">
              <a:lnSpc>
                <a:spcPct val="110000"/>
              </a:lnSpc>
            </a:pPr>
            <a:r>
              <a:rPr lang="ar-IQ" sz="2200" dirty="0"/>
              <a:t>مدل‌های داده مورد استفاده نظیر </a:t>
            </a:r>
            <a:r>
              <a:rPr lang="en-US" sz="2200" dirty="0"/>
              <a:t>Message</a:t>
            </a:r>
            <a:r>
              <a:rPr lang="fa-IR" sz="2200" dirty="0"/>
              <a:t> </a:t>
            </a:r>
            <a:r>
              <a:rPr lang="en-US" sz="2200" dirty="0"/>
              <a:t> </a:t>
            </a:r>
            <a:r>
              <a:rPr lang="ar-IQ" sz="2200" dirty="0"/>
              <a:t>و </a:t>
            </a:r>
            <a:r>
              <a:rPr lang="en-US" sz="2200" dirty="0"/>
              <a:t>Device</a:t>
            </a:r>
            <a:r>
              <a:rPr lang="fa-IR" sz="2200" dirty="0"/>
              <a:t> </a:t>
            </a:r>
            <a:r>
              <a:rPr lang="en-US" sz="2200" dirty="0"/>
              <a:t> </a:t>
            </a:r>
            <a:r>
              <a:rPr lang="ar-IQ" sz="2200" dirty="0"/>
              <a:t>و ... به مرور زمان در فازهای مختلف و با کمک نمودار کلاس کدنویسی شده است.</a:t>
            </a:r>
          </a:p>
          <a:p>
            <a:pPr algn="r" rtl="1">
              <a:lnSpc>
                <a:spcPct val="110000"/>
              </a:lnSpc>
            </a:pPr>
            <a:endParaRPr lang="ar-IQ" sz="2200" dirty="0"/>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44</a:t>
            </a:fld>
            <a:endParaRPr lang="en-US" dirty="0"/>
          </a:p>
        </p:txBody>
      </p:sp>
      <p:graphicFrame>
        <p:nvGraphicFramePr>
          <p:cNvPr id="5" name="Content Placeholder 4">
            <a:extLst>
              <a:ext uri="{FF2B5EF4-FFF2-40B4-BE49-F238E27FC236}">
                <a16:creationId xmlns:a16="http://schemas.microsoft.com/office/drawing/2014/main" id="{8DCC4571-BEE1-4A06-831D-3F12091B74E0}"/>
              </a:ext>
            </a:extLst>
          </p:cNvPr>
          <p:cNvGraphicFramePr>
            <a:graphicFrameLocks/>
          </p:cNvGraphicFramePr>
          <p:nvPr>
            <p:extLst>
              <p:ext uri="{D42A27DB-BD31-4B8C-83A1-F6EECF244321}">
                <p14:modId xmlns:p14="http://schemas.microsoft.com/office/powerpoint/2010/main" val="1131081460"/>
              </p:ext>
            </p:extLst>
          </p:nvPr>
        </p:nvGraphicFramePr>
        <p:xfrm>
          <a:off x="752856"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9256695"/>
      </p:ext>
    </p:extLst>
  </p:cSld>
  <p:clrMapOvr>
    <a:masterClrMapping/>
  </p:clrMapOvr>
  <mc:AlternateContent xmlns:mc="http://schemas.openxmlformats.org/markup-compatibility/2006" xmlns:p14="http://schemas.microsoft.com/office/powerpoint/2010/main">
    <mc:Choice Requires="p14">
      <p:transition spd="slow" p14:dur="2000" advTm="162981"/>
    </mc:Choice>
    <mc:Fallback xmlns="">
      <p:transition spd="slow" advTm="162981"/>
    </mc:Fallback>
  </mc:AlternateContent>
  <p:extLst>
    <p:ext uri="{3A86A75C-4F4B-4683-9AE1-C65F6400EC91}">
      <p14:laserTraceLst xmlns:p14="http://schemas.microsoft.com/office/powerpoint/2010/main">
        <p14:tracePtLst>
          <p14:tracePt t="15401" x="11674475" y="3348038"/>
          <p14:tracePt t="15406" x="11163300" y="3314700"/>
          <p14:tracePt t="15414" x="10645775" y="3263900"/>
          <p14:tracePt t="15421" x="10093325" y="3228975"/>
          <p14:tracePt t="15429" x="9507538" y="3178175"/>
          <p14:tracePt t="15437" x="8955088" y="3144838"/>
          <p14:tracePt t="15445" x="8445500" y="3127375"/>
          <p14:tracePt t="15453" x="7977188" y="3094038"/>
          <p14:tracePt t="15462" x="7535863" y="3059113"/>
          <p14:tracePt t="15469" x="7112000" y="3025775"/>
          <p14:tracePt t="15477" x="6762750" y="3000375"/>
          <p14:tracePt t="15486" x="6448425" y="2965450"/>
          <p14:tracePt t="15494" x="6167438" y="2957513"/>
          <p14:tracePt t="15503" x="5913438" y="2940050"/>
          <p14:tracePt t="15509" x="5649913" y="2922588"/>
          <p14:tracePt t="15519" x="5421313" y="2914650"/>
          <p14:tracePt t="15526" x="5199063" y="2897188"/>
          <p14:tracePt t="15535" x="4987925" y="2889250"/>
          <p14:tracePt t="15541" x="4833938" y="2863850"/>
          <p14:tracePt t="15552" x="4714875" y="2855913"/>
          <p14:tracePt t="15558" x="4621213" y="2846388"/>
          <p14:tracePt t="15569" x="4545013" y="2846388"/>
          <p14:tracePt t="15573" x="4529138" y="2838450"/>
          <p14:tracePt t="15585" x="4494213" y="2838450"/>
          <p14:tracePt t="15590" x="4486275" y="2830513"/>
          <p14:tracePt t="15600" x="4476750" y="2830513"/>
          <p14:tracePt t="15653" x="4468813" y="2830513"/>
          <p14:tracePt t="15733" x="4476750" y="2830513"/>
          <p14:tracePt t="15750" x="4519613" y="2830513"/>
          <p14:tracePt t="15757" x="4587875" y="2838450"/>
          <p14:tracePt t="15766" x="4673600" y="2855913"/>
          <p14:tracePt t="15773" x="4800600" y="2871788"/>
          <p14:tracePt t="15785" x="4995863" y="2914650"/>
          <p14:tracePt t="15789" x="5224463" y="2965450"/>
          <p14:tracePt t="15800" x="5480050" y="3025775"/>
          <p14:tracePt t="15805" x="5726113" y="3076575"/>
          <p14:tracePt t="15813" x="5905500" y="3109913"/>
          <p14:tracePt t="15821" x="6024563" y="3144838"/>
          <p14:tracePt t="15830" x="6100763" y="3170238"/>
          <p14:tracePt t="15837" x="6151563" y="3195638"/>
          <p14:tracePt t="15845" x="6159500" y="3195638"/>
          <p14:tracePt t="15861" x="6159500" y="3211513"/>
          <p14:tracePt t="15869" x="6159500" y="3238500"/>
          <p14:tracePt t="15877" x="6142038" y="3254375"/>
          <p14:tracePt t="15885" x="6116638" y="3279775"/>
          <p14:tracePt t="15893" x="6100763" y="3297238"/>
          <p14:tracePt t="15902" x="6075363" y="3322638"/>
          <p14:tracePt t="15909" x="6057900" y="3355975"/>
          <p14:tracePt t="15918" x="6032500" y="3382963"/>
          <p14:tracePt t="15925" x="6007100" y="3416300"/>
          <p14:tracePt t="15935" x="5972175" y="3449638"/>
          <p14:tracePt t="15941" x="5938838" y="3492500"/>
          <p14:tracePt t="15950" x="5913438" y="3527425"/>
          <p14:tracePt t="15957" x="5870575" y="3552825"/>
          <p14:tracePt t="15969" x="5845175" y="3568700"/>
          <p14:tracePt t="15973" x="5827713" y="3586163"/>
          <p14:tracePt t="15985" x="5811838" y="3586163"/>
          <p14:tracePt t="15989" x="5776913" y="3603625"/>
          <p14:tracePt t="15997" x="5768975" y="3611563"/>
          <p14:tracePt t="16005" x="5735638" y="3611563"/>
          <p14:tracePt t="16013" x="5700713" y="3611563"/>
          <p14:tracePt t="16021" x="5675313" y="3611563"/>
          <p14:tracePt t="16029" x="5641975" y="3611563"/>
          <p14:tracePt t="16037" x="5591175" y="3611563"/>
          <p14:tracePt t="16045" x="5538788" y="3586163"/>
          <p14:tracePt t="16053" x="5472113" y="3552825"/>
          <p14:tracePt t="16061" x="5386388" y="3502025"/>
          <p14:tracePt t="16069" x="5302250" y="3459163"/>
          <p14:tracePt t="16077" x="5241925" y="3408363"/>
          <p14:tracePt t="16085" x="5173663" y="3373438"/>
          <p14:tracePt t="16093" x="5140325" y="3348038"/>
          <p14:tracePt t="16102" x="5132388" y="3340100"/>
          <p14:tracePt t="16109" x="5132388" y="3330575"/>
          <p14:tracePt t="16119" x="5132388" y="3322638"/>
          <p14:tracePt t="16125" x="5132388" y="3314700"/>
          <p14:tracePt t="16134" x="5132388" y="3297238"/>
          <p14:tracePt t="16141" x="5165725" y="3263900"/>
          <p14:tracePt t="16151" x="5216525" y="3228975"/>
          <p14:tracePt t="16157" x="5284788" y="3178175"/>
          <p14:tracePt t="16166" x="5378450" y="3135313"/>
          <p14:tracePt t="16173" x="5472113" y="3101975"/>
          <p14:tracePt t="16184" x="5581650" y="3067050"/>
          <p14:tracePt t="16189" x="5692775" y="3041650"/>
          <p14:tracePt t="16198" x="5811838" y="3016250"/>
          <p14:tracePt t="16205" x="5913438" y="3000375"/>
          <p14:tracePt t="16213" x="5989638" y="2982913"/>
          <p14:tracePt t="16221" x="6065838" y="2974975"/>
          <p14:tracePt t="16230" x="6134100" y="2965450"/>
          <p14:tracePt t="16237" x="6176963" y="2965450"/>
          <p14:tracePt t="16245" x="6227763" y="2965450"/>
          <p14:tracePt t="16253" x="6261100" y="2965450"/>
          <p14:tracePt t="16261" x="6303963" y="2965450"/>
          <p14:tracePt t="16269" x="6346825" y="2982913"/>
          <p14:tracePt t="16277" x="6389688" y="3016250"/>
          <p14:tracePt t="16286" x="6440488" y="3059113"/>
          <p14:tracePt t="16293" x="6483350" y="3119438"/>
          <p14:tracePt t="16303" x="6516688" y="3186113"/>
          <p14:tracePt t="16309" x="6559550" y="3271838"/>
          <p14:tracePt t="16318" x="6592888" y="3365500"/>
          <p14:tracePt t="16325" x="6618288" y="3441700"/>
          <p14:tracePt t="16335" x="6626225" y="3527425"/>
          <p14:tracePt t="16341" x="6635750" y="3594100"/>
          <p14:tracePt t="16351" x="6626225" y="3662363"/>
          <p14:tracePt t="16357" x="6600825" y="3748088"/>
          <p14:tracePt t="16367" x="6559550" y="3806825"/>
          <p14:tracePt t="16373" x="6491288" y="3857625"/>
          <p14:tracePt t="16383" x="6430963" y="3917950"/>
          <p14:tracePt t="16389" x="6354763" y="3951288"/>
          <p14:tracePt t="16400" x="6296025" y="3976688"/>
          <p14:tracePt t="16405" x="6202363" y="4002088"/>
          <p14:tracePt t="16413" x="6126163" y="4011613"/>
          <p14:tracePt t="16421" x="6040438" y="4027488"/>
          <p14:tracePt t="16429" x="5938838" y="4011613"/>
          <p14:tracePt t="16437" x="5837238" y="3994150"/>
          <p14:tracePt t="16445" x="5735638" y="3951288"/>
          <p14:tracePt t="16453" x="5607050" y="3883025"/>
          <p14:tracePt t="16461" x="5472113" y="3806825"/>
          <p14:tracePt t="16469" x="5378450" y="3748088"/>
          <p14:tracePt t="16477" x="5292725" y="3697288"/>
          <p14:tracePt t="16486" x="5233988" y="3646488"/>
          <p14:tracePt t="16493" x="5224463" y="3636963"/>
          <p14:tracePt t="16518" x="5233988" y="3619500"/>
          <p14:tracePt t="16525" x="5233988" y="3611563"/>
          <p14:tracePt t="16535" x="5259388" y="3594100"/>
          <p14:tracePt t="16541" x="5302250" y="3560763"/>
          <p14:tracePt t="16551" x="5327650" y="3552825"/>
          <p14:tracePt t="16557" x="5394325" y="3509963"/>
          <p14:tracePt t="16566" x="5454650" y="3484563"/>
          <p14:tracePt t="16573" x="5556250" y="3459163"/>
          <p14:tracePt t="16584" x="5683250" y="3441700"/>
          <p14:tracePt t="16589" x="5837238" y="3416300"/>
          <p14:tracePt t="16601" x="6007100" y="3390900"/>
          <p14:tracePt t="16605" x="6142038" y="3373438"/>
          <p14:tracePt t="16613" x="6329363" y="3365500"/>
          <p14:tracePt t="16621" x="6524625" y="3340100"/>
          <p14:tracePt t="16629" x="6704013" y="3314700"/>
          <p14:tracePt t="16637" x="6848475" y="3305175"/>
          <p14:tracePt t="16645" x="7034213" y="3305175"/>
          <p14:tracePt t="16653" x="7170738" y="3305175"/>
          <p14:tracePt t="16661" x="7297738" y="3305175"/>
          <p14:tracePt t="16669" x="7442200" y="3305175"/>
          <p14:tracePt t="16677" x="7586663" y="3330575"/>
          <p14:tracePt t="16685" x="7807325" y="3355975"/>
          <p14:tracePt t="16693" x="8004175" y="3365500"/>
          <p14:tracePt t="16701" x="8266113" y="3390900"/>
          <p14:tracePt t="16709" x="8504238" y="3408363"/>
          <p14:tracePt t="16718" x="8785225" y="3416300"/>
          <p14:tracePt t="16725" x="9107488" y="3433763"/>
          <p14:tracePt t="16734" x="9405938" y="3433763"/>
          <p14:tracePt t="16741" x="9736138" y="3449638"/>
          <p14:tracePt t="16751" x="10059988" y="3467100"/>
          <p14:tracePt t="16756" x="10348913" y="3475038"/>
          <p14:tracePt t="16766" x="10612438" y="3509963"/>
          <p14:tracePt t="16772" x="10823575" y="3517900"/>
          <p14:tracePt t="16783" x="10960100" y="3517900"/>
          <p14:tracePt t="16788" x="11071225" y="3517900"/>
          <p14:tracePt t="16797" x="11172825" y="3517900"/>
          <p14:tracePt t="16805" x="11256963" y="3517900"/>
          <p14:tracePt t="16813" x="11325225" y="3517900"/>
          <p14:tracePt t="16821" x="11393488" y="3517900"/>
          <p14:tracePt t="16829" x="11461750" y="3517900"/>
          <p14:tracePt t="16838" x="11512550" y="3502025"/>
          <p14:tracePt t="16847" x="11545888" y="3484563"/>
          <p14:tracePt t="16856" x="11596688" y="3459163"/>
          <p14:tracePt t="16863" x="11647488" y="3433763"/>
          <p14:tracePt t="16871" x="11699875" y="3390900"/>
          <p14:tracePt t="16878" x="11766550" y="3340100"/>
          <p14:tracePt t="16886" x="11826875" y="3289300"/>
          <p14:tracePt t="16894" x="11877675" y="3228975"/>
          <p14:tracePt t="16903" x="11920538" y="3203575"/>
          <p14:tracePt t="16909" x="11928475" y="3195638"/>
          <p14:tracePt t="17055" x="11945938" y="3211513"/>
          <p14:tracePt t="17062" x="11953875" y="3211513"/>
          <p14:tracePt t="17070" x="11971338" y="3221038"/>
          <p14:tracePt t="17079" x="11979275" y="3228975"/>
          <p14:tracePt t="17090" x="11988800" y="3228975"/>
          <p14:tracePt t="17104" x="12014200" y="3238500"/>
          <p14:tracePt t="17110" x="12022138" y="3238500"/>
          <p14:tracePt t="17119" x="12047538" y="3254375"/>
          <p14:tracePt t="17125" x="12080875" y="3279775"/>
          <p14:tracePt t="17135" x="12098338" y="3289300"/>
          <p14:tracePt t="17141" x="12133263" y="3289300"/>
          <p14:tracePt t="17151" x="12158663" y="3289300"/>
          <p14:tracePt t="17157" x="12184063" y="3289300"/>
          <p14:tracePt t="18332" x="11791950" y="2871788"/>
          <p14:tracePt t="18339" x="11342688" y="2820988"/>
          <p14:tracePt t="18347" x="10901363" y="2787650"/>
          <p14:tracePt t="18355" x="10374313" y="2770188"/>
          <p14:tracePt t="18362" x="9839325" y="2752725"/>
          <p14:tracePt t="18371" x="9312275" y="2762250"/>
          <p14:tracePt t="18378" x="8802688" y="2778125"/>
          <p14:tracePt t="18385" x="8283575" y="2830513"/>
          <p14:tracePt t="18393" x="7791450" y="2897188"/>
          <p14:tracePt t="18401" x="7358063" y="2982913"/>
          <p14:tracePt t="18410" x="7000875" y="3059113"/>
          <p14:tracePt t="18418" x="6704013" y="3135313"/>
          <p14:tracePt t="18426" x="6465888" y="3203575"/>
          <p14:tracePt t="18435" x="6311900" y="3238500"/>
          <p14:tracePt t="18441" x="6194425" y="3279775"/>
          <p14:tracePt t="18451" x="6108700" y="3305175"/>
          <p14:tracePt t="18458" x="6049963" y="3330575"/>
          <p14:tracePt t="18467" x="5997575" y="3355975"/>
          <p14:tracePt t="18473" x="5964238" y="3373438"/>
          <p14:tracePt t="18484" x="5921375" y="3382963"/>
          <p14:tracePt t="18490" x="5888038" y="3398838"/>
          <p14:tracePt t="18499" x="5845175" y="3408363"/>
          <p14:tracePt t="18506" x="5819775" y="3416300"/>
          <p14:tracePt t="18513" x="5794375" y="3424238"/>
          <p14:tracePt t="18521" x="5776913" y="3424238"/>
          <p14:tracePt t="18530" x="5768975" y="3424238"/>
          <p14:tracePt t="18537" x="5751513" y="3433763"/>
          <p14:tracePt t="18545" x="5743575" y="3441700"/>
          <p14:tracePt t="18553" x="5726113" y="3441700"/>
          <p14:tracePt t="18562" x="5718175" y="3475038"/>
          <p14:tracePt t="18569" x="5700713" y="3484563"/>
          <p14:tracePt t="18577" x="5667375" y="3502025"/>
          <p14:tracePt t="18586" x="5632450" y="3509963"/>
          <p14:tracePt t="18594" x="5591175" y="3535363"/>
          <p14:tracePt t="18603" x="5573713" y="3543300"/>
          <p14:tracePt t="18609" x="5548313" y="3560763"/>
          <p14:tracePt t="18618" x="5505450" y="3568700"/>
          <p14:tracePt t="18626" x="5454650" y="3603625"/>
          <p14:tracePt t="18636" x="5411788" y="3629025"/>
          <p14:tracePt t="18641" x="5386388" y="3654425"/>
          <p14:tracePt t="18651" x="5368925" y="3662363"/>
          <p14:tracePt t="18658" x="5343525" y="3671888"/>
          <p14:tracePt t="18667" x="5335588" y="3679825"/>
          <p14:tracePt t="18763" x="5343525" y="3687763"/>
          <p14:tracePt t="18771" x="5360988" y="3687763"/>
          <p14:tracePt t="18780" x="5378450" y="3687763"/>
          <p14:tracePt t="18790" x="5394325" y="3687763"/>
          <p14:tracePt t="18796" x="5421313" y="3687763"/>
          <p14:tracePt t="18801" x="5454650" y="3687763"/>
          <p14:tracePt t="18810" x="5522913" y="3687763"/>
          <p14:tracePt t="18820" x="5607050" y="3679825"/>
          <p14:tracePt t="18826" x="5675313" y="3662363"/>
          <p14:tracePt t="18835" x="5761038" y="3654425"/>
          <p14:tracePt t="18841" x="5827713" y="3636963"/>
          <p14:tracePt t="18850" x="5880100" y="3629025"/>
          <p14:tracePt t="18857" x="5921375" y="3619500"/>
          <p14:tracePt t="18867" x="5972175" y="3619500"/>
          <p14:tracePt t="18873" x="5997575" y="3619500"/>
          <p14:tracePt t="18920" x="5989638" y="3629025"/>
          <p14:tracePt t="18928" x="5972175" y="3629025"/>
          <p14:tracePt t="18937" x="5956300" y="3636963"/>
          <p14:tracePt t="18945" x="5930900" y="3646488"/>
          <p14:tracePt t="18953" x="5895975" y="3654425"/>
          <p14:tracePt t="18961" x="5870575" y="3654425"/>
          <p14:tracePt t="18969" x="5845175" y="3654425"/>
          <p14:tracePt t="18977" x="5802313" y="3654425"/>
          <p14:tracePt t="18984" x="5751513" y="3654425"/>
          <p14:tracePt t="18993" x="5700713" y="3654425"/>
          <p14:tracePt t="19001" x="5641975" y="3636963"/>
          <p14:tracePt t="19009" x="5591175" y="3619500"/>
          <p14:tracePt t="19017" x="5538788" y="3594100"/>
          <p14:tracePt t="19025" x="5505450" y="3560763"/>
          <p14:tracePt t="19035" x="5446713" y="3509963"/>
          <p14:tracePt t="19041" x="5403850" y="3459163"/>
          <p14:tracePt t="19052" x="5360988" y="3408363"/>
          <p14:tracePt t="19057" x="5335588" y="3365500"/>
          <p14:tracePt t="19067" x="5318125" y="3314700"/>
          <p14:tracePt t="19073" x="5318125" y="3279775"/>
          <p14:tracePt t="19082" x="5318125" y="3254375"/>
          <p14:tracePt t="19089" x="5327650" y="3221038"/>
          <p14:tracePt t="19099" x="5360988" y="3195638"/>
          <p14:tracePt t="19105" x="5394325" y="3160713"/>
          <p14:tracePt t="19113" x="5446713" y="3135313"/>
          <p14:tracePt t="19121" x="5480050" y="3109913"/>
          <p14:tracePt t="19129" x="5522913" y="3094038"/>
          <p14:tracePt t="19137" x="5599113" y="3084513"/>
          <p14:tracePt t="19145" x="5667375" y="3076575"/>
          <p14:tracePt t="19153" x="5751513" y="3076575"/>
          <p14:tracePt t="19161" x="5845175" y="3076575"/>
          <p14:tracePt t="19169" x="5930900" y="3101975"/>
          <p14:tracePt t="19177" x="6007100" y="3127375"/>
          <p14:tracePt t="19185" x="6057900" y="3144838"/>
          <p14:tracePt t="19193" x="6065838" y="3144838"/>
          <p14:tracePt t="20000" x="6075363" y="3144838"/>
          <p14:tracePt t="20017" x="6075363" y="3152775"/>
          <p14:tracePt t="20025" x="6083300" y="3152775"/>
          <p14:tracePt t="20097" x="6091238" y="3152775"/>
          <p14:tracePt t="20179" x="6100763" y="3152775"/>
          <p14:tracePt t="20186" x="6108700" y="3152775"/>
          <p14:tracePt t="20195" x="6116638" y="3152775"/>
          <p14:tracePt t="20204" x="6134100" y="3144838"/>
          <p14:tracePt t="20211" x="6134100" y="3135313"/>
          <p14:tracePt t="20221" x="6167438" y="3127375"/>
          <p14:tracePt t="20227" x="6184900" y="3109913"/>
          <p14:tracePt t="20237" x="6227763" y="3101975"/>
          <p14:tracePt t="20242" x="6278563" y="3076575"/>
          <p14:tracePt t="20252" x="6338888" y="3059113"/>
          <p14:tracePt t="20257" x="6389688" y="3051175"/>
          <p14:tracePt t="20268" x="6423025" y="3041650"/>
          <p14:tracePt t="20274" x="6430963" y="3033713"/>
          <p14:tracePt t="20515" x="6440488" y="3033713"/>
          <p14:tracePt t="20627" x="6430963" y="3041650"/>
          <p14:tracePt t="20635" x="6423025" y="3041650"/>
          <p14:tracePt t="20643" x="6415088" y="3041650"/>
          <p14:tracePt t="20653" x="6415088" y="3051175"/>
          <p14:tracePt t="20682" x="6405563" y="3059113"/>
          <p14:tracePt t="20705" x="6397625" y="3067050"/>
          <p14:tracePt t="20716" x="6389688" y="3076575"/>
          <p14:tracePt t="20737" x="6380163" y="3084513"/>
          <p14:tracePt t="20791" x="6372225" y="3084513"/>
          <p14:tracePt t="20805" x="6346825" y="3094038"/>
          <p14:tracePt t="20813" x="6329363" y="3101975"/>
          <p14:tracePt t="20822" x="6321425" y="3109913"/>
          <p14:tracePt t="20826" x="6296025" y="3135313"/>
          <p14:tracePt t="20833" x="6278563" y="3144838"/>
          <p14:tracePt t="20841" x="6261100" y="3152775"/>
          <p14:tracePt t="20850" x="6245225" y="3160713"/>
          <p14:tracePt t="20857" x="6227763" y="3178175"/>
          <p14:tracePt t="20873" x="6210300" y="3195638"/>
          <p14:tracePt t="20889" x="6202363" y="3203575"/>
          <p14:tracePt t="20914" x="6202363" y="3211513"/>
          <p14:tracePt t="20945" x="6194425" y="3221038"/>
          <p14:tracePt t="20979" x="6194425" y="3228975"/>
          <p14:tracePt t="21009" x="6194425" y="3238500"/>
          <p14:tracePt t="21025" x="6194425" y="3246438"/>
          <p14:tracePt t="21033" x="6184900" y="3263900"/>
          <p14:tracePt t="21041" x="6176963" y="3279775"/>
          <p14:tracePt t="21050" x="6167438" y="3305175"/>
          <p14:tracePt t="21056" x="6159500" y="3330575"/>
          <p14:tracePt t="21066" x="6142038" y="3355975"/>
          <p14:tracePt t="21072" x="6126163" y="3373438"/>
          <p14:tracePt t="21082" x="6108700" y="3390900"/>
          <p14:tracePt t="21088" x="6091238" y="3408363"/>
          <p14:tracePt t="21100" x="6083300" y="3416300"/>
          <p14:tracePt t="21105" x="6065838" y="3433763"/>
          <p14:tracePt t="21116" x="6049963" y="3433763"/>
          <p14:tracePt t="21121" x="6032500" y="3433763"/>
          <p14:tracePt t="21130" x="6024563" y="3433763"/>
          <p14:tracePt t="21137" x="6015038" y="3433763"/>
          <p14:tracePt t="21145" x="5989638" y="3433763"/>
          <p14:tracePt t="21157" x="5964238" y="3433763"/>
          <p14:tracePt t="21166" x="5938838" y="3433763"/>
          <p14:tracePt t="21173" x="5930900" y="3433763"/>
          <p14:tracePt t="21182" x="5905500" y="3416300"/>
          <p14:tracePt t="21189" x="5870575" y="3398838"/>
          <p14:tracePt t="21199" x="5853113" y="3382963"/>
          <p14:tracePt t="21205" x="5827713" y="3355975"/>
          <p14:tracePt t="21217" x="5811838" y="3355975"/>
          <p14:tracePt t="21221" x="5802313" y="3348038"/>
          <p14:tracePt t="21237" x="5794375" y="3348038"/>
          <p14:tracePt t="21245" x="5786438" y="3348038"/>
          <p14:tracePt t="21254" x="5768975" y="3348038"/>
          <p14:tracePt t="21261" x="5768975" y="3355975"/>
          <p14:tracePt t="21269" x="5751513" y="3382963"/>
          <p14:tracePt t="21277" x="5726113" y="3424238"/>
          <p14:tracePt t="21285" x="5708650" y="3441700"/>
          <p14:tracePt t="21293" x="5700713" y="3459163"/>
          <p14:tracePt t="21301" x="5683250" y="3475038"/>
          <p14:tracePt t="21309" x="5683250" y="3492500"/>
          <p14:tracePt t="21318" x="5675313" y="3517900"/>
          <p14:tracePt t="21325" x="5675313" y="3543300"/>
          <p14:tracePt t="21335" x="5675313" y="3560763"/>
          <p14:tracePt t="21341" x="5700713" y="3568700"/>
          <p14:tracePt t="21351" x="5718175" y="3586163"/>
          <p14:tracePt t="21357" x="5735638" y="3594100"/>
          <p14:tracePt t="21367" x="5743575" y="3603625"/>
          <p14:tracePt t="21373" x="5768975" y="3611563"/>
          <p14:tracePt t="21389" x="5794375" y="3629025"/>
          <p14:tracePt t="21439" x="5794375" y="3603625"/>
          <p14:tracePt t="21447" x="5794375" y="3578225"/>
          <p14:tracePt t="21456" x="5786438" y="3552825"/>
          <p14:tracePt t="21462" x="5776913" y="3535363"/>
          <p14:tracePt t="21470" x="5768975" y="3527425"/>
          <p14:tracePt t="21479" x="5743575" y="3502025"/>
          <p14:tracePt t="21488" x="5726113" y="3484563"/>
          <p14:tracePt t="21494" x="5708650" y="3475038"/>
          <p14:tracePt t="21503" x="5683250" y="3475038"/>
          <p14:tracePt t="21509" x="5667375" y="3475038"/>
          <p14:tracePt t="21526" x="5657850" y="3475038"/>
          <p14:tracePt t="21558" x="5649913" y="3475038"/>
          <p14:tracePt t="21590" x="5657850" y="3475038"/>
          <p14:tracePt t="21599" x="5657850" y="3484563"/>
          <p14:tracePt t="21607" x="5675313" y="3492500"/>
          <p14:tracePt t="21616" x="5692775" y="3492500"/>
          <p14:tracePt t="21621" x="5692775" y="3502025"/>
          <p14:tracePt t="21629" x="5708650" y="3502025"/>
          <p14:tracePt t="21637" x="5718175" y="3502025"/>
          <p14:tracePt t="21645" x="5726113" y="3502025"/>
          <p14:tracePt t="21653" x="5735638" y="3502025"/>
          <p14:tracePt t="21661" x="5743575" y="3502025"/>
          <p14:tracePt t="21718" x="5751513" y="3502025"/>
          <p14:tracePt t="21727" x="5751513" y="3484563"/>
          <p14:tracePt t="21735" x="5751513" y="3459163"/>
          <p14:tracePt t="21743" x="5735638" y="3449638"/>
          <p14:tracePt t="21753" x="5726113" y="3441700"/>
          <p14:tracePt t="21759" x="5683250" y="3424238"/>
          <p14:tracePt t="21768" x="5667375" y="3416300"/>
          <p14:tracePt t="21775" x="5649913" y="3416300"/>
          <p14:tracePt t="21787" x="5632450" y="3416300"/>
          <p14:tracePt t="21793" x="5624513" y="3416300"/>
          <p14:tracePt t="21804" x="5616575" y="3416300"/>
          <p14:tracePt t="21815" x="5607050" y="3416300"/>
          <p14:tracePt t="21837" x="5599113" y="3424238"/>
          <p14:tracePt t="21845" x="5599113" y="3433763"/>
          <p14:tracePt t="21853" x="5607050" y="3449638"/>
          <p14:tracePt t="21869" x="5616575" y="3459163"/>
          <p14:tracePt t="21877" x="5641975" y="3467100"/>
          <p14:tracePt t="21893" x="5649913" y="3467100"/>
          <p14:tracePt t="21909" x="5657850" y="3467100"/>
          <p14:tracePt t="21981" x="5624513" y="3441700"/>
          <p14:tracePt t="21989" x="5607050" y="3408363"/>
          <p14:tracePt t="21998" x="5581650" y="3390900"/>
          <p14:tracePt t="22005" x="5573713" y="3382963"/>
          <p14:tracePt t="22017" x="5556250" y="3373438"/>
          <p14:tracePt t="22021" x="5548313" y="3373438"/>
          <p14:tracePt t="22029" x="5530850" y="3373438"/>
          <p14:tracePt t="22037" x="5505450" y="3373438"/>
          <p14:tracePt t="22045" x="5487988" y="3373438"/>
          <p14:tracePt t="22053" x="5472113" y="3373438"/>
          <p14:tracePt t="22061" x="5454650" y="3373438"/>
          <p14:tracePt t="22069" x="5437188" y="3382963"/>
          <p14:tracePt t="22077" x="5437188" y="3398838"/>
          <p14:tracePt t="22085" x="5421313" y="3408363"/>
          <p14:tracePt t="22093" x="5421313" y="3424238"/>
          <p14:tracePt t="22101" x="5421313" y="3433763"/>
          <p14:tracePt t="22117" x="5421313" y="3441700"/>
          <p14:tracePt t="22124" x="5421313" y="3449638"/>
          <p14:tracePt t="22133" x="5421313" y="3459163"/>
          <p14:tracePt t="22140" x="5429250" y="3459163"/>
          <p14:tracePt t="22150" x="5437188" y="3467100"/>
          <p14:tracePt t="22173" x="5446713" y="3467100"/>
          <p14:tracePt t="22182" x="5454650" y="3467100"/>
          <p14:tracePt t="22189" x="5462588" y="3467100"/>
          <p14:tracePt t="22214" x="5487988" y="3467100"/>
          <p14:tracePt t="22221" x="5497513" y="3467100"/>
          <p14:tracePt t="22230" x="5505450" y="3467100"/>
          <p14:tracePt t="22237" x="5513388" y="3467100"/>
          <p14:tracePt t="22245" x="5522913" y="3467100"/>
          <p14:tracePt t="22253" x="5530850" y="3467100"/>
          <p14:tracePt t="22261" x="5556250" y="3467100"/>
          <p14:tracePt t="22277" x="5573713" y="3467100"/>
          <p14:tracePt t="22285" x="5599113" y="3467100"/>
          <p14:tracePt t="22293" x="5649913" y="3459163"/>
          <p14:tracePt t="22301" x="5718175" y="3441700"/>
          <p14:tracePt t="22309" x="5786438" y="3416300"/>
          <p14:tracePt t="22318" x="5880100" y="3390900"/>
          <p14:tracePt t="22325" x="5989638" y="3348038"/>
          <p14:tracePt t="22335" x="6083300" y="3297238"/>
          <p14:tracePt t="22341" x="6176963" y="3254375"/>
          <p14:tracePt t="22353" x="6278563" y="3203575"/>
          <p14:tracePt t="22357" x="6389688" y="3144838"/>
          <p14:tracePt t="22367" x="6483350" y="3094038"/>
          <p14:tracePt t="22374" x="6559550" y="3033713"/>
          <p14:tracePt t="22383" x="6626225" y="2990850"/>
          <p14:tracePt t="22389" x="6678613" y="2957513"/>
          <p14:tracePt t="22399" x="6737350" y="2932113"/>
          <p14:tracePt t="22405" x="6788150" y="2914650"/>
          <p14:tracePt t="22416" x="6813550" y="2906713"/>
          <p14:tracePt t="22422" x="6838950" y="2906713"/>
          <p14:tracePt t="22429" x="6864350" y="2906713"/>
          <p14:tracePt t="22437" x="6907213" y="2940050"/>
          <p14:tracePt t="22445" x="6958013" y="2990850"/>
          <p14:tracePt t="22453" x="7034213" y="3067050"/>
          <p14:tracePt t="22461" x="7119938" y="3152775"/>
          <p14:tracePt t="22469" x="7204075" y="3238500"/>
          <p14:tracePt t="22478" x="7307263" y="3330575"/>
          <p14:tracePt t="22485" x="7408863" y="3408363"/>
          <p14:tracePt t="22493" x="7570788" y="3509963"/>
          <p14:tracePt t="22501" x="7723188" y="3586163"/>
          <p14:tracePt t="22509" x="7859713" y="3654425"/>
          <p14:tracePt t="22519" x="7994650" y="3697288"/>
          <p14:tracePt t="22525" x="8121650" y="3722688"/>
          <p14:tracePt t="22535" x="8240713" y="3722688"/>
          <p14:tracePt t="22541" x="8351838" y="3697288"/>
          <p14:tracePt t="22552" x="8470900" y="3646488"/>
          <p14:tracePt t="22557" x="8572500" y="3594100"/>
          <p14:tracePt t="22567" x="8666163" y="3543300"/>
          <p14:tracePt t="22573" x="8750300" y="3484563"/>
          <p14:tracePt t="22583" x="8818563" y="3424238"/>
          <p14:tracePt t="22590" x="8894763" y="3373438"/>
          <p14:tracePt t="22600" x="8955088" y="3340100"/>
          <p14:tracePt t="22605" x="9013825" y="3314700"/>
          <p14:tracePt t="22615" x="9064625" y="3305175"/>
          <p14:tracePt t="22621" x="9107488" y="3305175"/>
          <p14:tracePt t="22629" x="9150350" y="3305175"/>
          <p14:tracePt t="22637" x="9201150" y="3330575"/>
          <p14:tracePt t="22645" x="9251950" y="3373438"/>
          <p14:tracePt t="22653" x="9312275" y="3416300"/>
          <p14:tracePt t="22661" x="9413875" y="3502025"/>
          <p14:tracePt t="22669" x="9507538" y="3578225"/>
          <p14:tracePt t="22677" x="9591675" y="3646488"/>
          <p14:tracePt t="22685" x="9667875" y="3697288"/>
          <p14:tracePt t="22693" x="9728200" y="3738563"/>
          <p14:tracePt t="22701" x="9804400" y="3763963"/>
          <p14:tracePt t="22709" x="9880600" y="3781425"/>
          <p14:tracePt t="22717" x="9948863" y="3790950"/>
          <p14:tracePt t="22725" x="10025063" y="3798888"/>
          <p14:tracePt t="22735" x="10075863" y="3798888"/>
          <p14:tracePt t="22741" x="10144125" y="3798888"/>
          <p14:tracePt t="22750" x="10220325" y="3790950"/>
          <p14:tracePt t="22757" x="10288588" y="3781425"/>
          <p14:tracePt t="22767" x="10348913" y="3773488"/>
          <p14:tracePt t="22773" x="10390188" y="3773488"/>
          <p14:tracePt t="22783" x="10425113" y="3773488"/>
          <p14:tracePt t="22791" x="10442575" y="3773488"/>
          <p14:tracePt t="22805" x="10450513" y="3773488"/>
          <p14:tracePt t="22817" x="10458450" y="3773488"/>
          <p14:tracePt t="22821" x="10467975" y="3773488"/>
          <p14:tracePt t="22829" x="10475913" y="3773488"/>
          <p14:tracePt t="22853" x="10475913" y="3781425"/>
          <p14:tracePt t="22861" x="10475913" y="3790950"/>
          <p14:tracePt t="22869" x="10483850" y="3806825"/>
          <p14:tracePt t="22877" x="10493375" y="3816350"/>
          <p14:tracePt t="22885" x="10501313" y="3832225"/>
          <p14:tracePt t="22893" x="10509250" y="3841750"/>
          <p14:tracePt t="22901" x="10518775" y="3849688"/>
          <p14:tracePt t="22909" x="10526713" y="3857625"/>
          <p14:tracePt t="22917" x="10534650" y="3867150"/>
          <p14:tracePt t="22925" x="10560050" y="3867150"/>
          <p14:tracePt t="22933" x="10577513" y="3883025"/>
          <p14:tracePt t="22941" x="10585450" y="3883025"/>
          <p14:tracePt t="22950" x="10602913" y="3900488"/>
          <p14:tracePt t="22957" x="10612438" y="3908425"/>
          <p14:tracePt t="22968" x="10637838" y="3925888"/>
          <p14:tracePt t="22983" x="10645775" y="3925888"/>
          <p14:tracePt t="23095" x="10653713" y="3925888"/>
          <p14:tracePt t="23111" x="10663238" y="3925888"/>
          <p14:tracePt t="23122" x="10688638" y="3925888"/>
          <p14:tracePt t="23127" x="10714038" y="3935413"/>
          <p14:tracePt t="23136" x="10729913" y="3935413"/>
          <p14:tracePt t="23142" x="10764838" y="3935413"/>
          <p14:tracePt t="23151" x="10815638" y="3935413"/>
          <p14:tracePt t="23158" x="10891838" y="3935413"/>
          <p14:tracePt t="23166" x="10977563" y="3935413"/>
          <p14:tracePt t="23173" x="11079163" y="3925888"/>
          <p14:tracePt t="23183" x="11163300" y="3917950"/>
          <p14:tracePt t="23189" x="11256963" y="3892550"/>
          <p14:tracePt t="23198" x="11333163" y="3857625"/>
          <p14:tracePt t="23204" x="11410950" y="3824288"/>
          <p14:tracePt t="23215" x="11495088" y="3798888"/>
          <p14:tracePt t="23220" x="11555413" y="3773488"/>
          <p14:tracePt t="23228" x="11596688" y="3756025"/>
          <p14:tracePt t="23236" x="11639550" y="3730625"/>
          <p14:tracePt t="23245" x="11664950" y="3722688"/>
          <p14:tracePt t="23253" x="11682413" y="3713163"/>
          <p14:tracePt t="23261" x="11690350" y="3713163"/>
          <p14:tracePt t="23269" x="11707813" y="3705225"/>
          <p14:tracePt t="23277" x="11725275" y="3697288"/>
          <p14:tracePt t="23285" x="11766550" y="3697288"/>
          <p14:tracePt t="23293" x="11791950" y="3697288"/>
          <p14:tracePt t="23301" x="11809413" y="3687763"/>
          <p14:tracePt t="23309" x="11834813" y="3679825"/>
          <p14:tracePt t="23317" x="11860213" y="3679825"/>
          <p14:tracePt t="23325" x="11877675" y="3679825"/>
          <p14:tracePt t="23333" x="11895138" y="3679825"/>
          <p14:tracePt t="23341" x="11903075" y="3679825"/>
          <p14:tracePt t="23349" x="11920538" y="3679825"/>
          <p14:tracePt t="23357" x="11953875" y="3687763"/>
          <p14:tracePt t="23366" x="11971338" y="3687763"/>
          <p14:tracePt t="23373" x="11996738" y="3687763"/>
          <p14:tracePt t="23382" x="12039600" y="3687763"/>
          <p14:tracePt t="23389" x="12098338" y="3687763"/>
          <p14:tracePt t="23400" x="12166600" y="3697288"/>
          <p14:tracePt t="26394" x="11852275" y="3441700"/>
          <p14:tracePt t="26402" x="11682413" y="3433763"/>
          <p14:tracePt t="26410" x="11487150" y="3416300"/>
          <p14:tracePt t="26417" x="11274425" y="3408363"/>
          <p14:tracePt t="26425" x="11071225" y="3408363"/>
          <p14:tracePt t="26433" x="10807700" y="3390900"/>
          <p14:tracePt t="26440" x="10526713" y="3382963"/>
          <p14:tracePt t="26449" x="10245725" y="3365500"/>
          <p14:tracePt t="26456" x="9966325" y="3348038"/>
          <p14:tracePt t="26466" x="9710738" y="3348038"/>
          <p14:tracePt t="26472" x="9431338" y="3348038"/>
          <p14:tracePt t="26483" x="9261475" y="3355975"/>
          <p14:tracePt t="26488" x="9074150" y="3365500"/>
          <p14:tracePt t="26499" x="8912225" y="3365500"/>
          <p14:tracePt t="26505" x="8699500" y="3365500"/>
          <p14:tracePt t="26515" x="8539163" y="3365500"/>
          <p14:tracePt t="26521" x="8326438" y="3365500"/>
          <p14:tracePt t="26531" x="8189913" y="3365500"/>
          <p14:tracePt t="26537" x="7977188" y="3365500"/>
          <p14:tracePt t="26545" x="7748588" y="3365500"/>
          <p14:tracePt t="26553" x="7535863" y="3365500"/>
          <p14:tracePt t="26561" x="7373938" y="3365500"/>
          <p14:tracePt t="26569" x="7213600" y="3365500"/>
          <p14:tracePt t="26577" x="7102475" y="3365500"/>
          <p14:tracePt t="26585" x="7008813" y="3365500"/>
          <p14:tracePt t="26593" x="6932613" y="3365500"/>
          <p14:tracePt t="26601" x="6864350" y="3365500"/>
          <p14:tracePt t="26609" x="6788150" y="3365500"/>
          <p14:tracePt t="26617" x="6694488" y="3365500"/>
          <p14:tracePt t="26625" x="6600825" y="3365500"/>
          <p14:tracePt t="26633" x="6524625" y="3365500"/>
          <p14:tracePt t="26641" x="6430963" y="3365500"/>
          <p14:tracePt t="26650" x="6346825" y="3365500"/>
          <p14:tracePt t="26657" x="6227763" y="3365500"/>
          <p14:tracePt t="26666" x="6116638" y="3365500"/>
          <p14:tracePt t="26673" x="6007100" y="3365500"/>
          <p14:tracePt t="26683" x="5905500" y="3365500"/>
          <p14:tracePt t="26689" x="5827713" y="3365500"/>
          <p14:tracePt t="26700" x="5761038" y="3365500"/>
          <p14:tracePt t="26705" x="5708650" y="3365500"/>
          <p14:tracePt t="26981" x="5718175" y="3365500"/>
          <p14:tracePt t="26998" x="5751513" y="3365500"/>
          <p14:tracePt t="27005" x="5761038" y="3365500"/>
          <p14:tracePt t="27014" x="5786438" y="3373438"/>
          <p14:tracePt t="27021" x="5827713" y="3373438"/>
          <p14:tracePt t="27031" x="5888038" y="3373438"/>
          <p14:tracePt t="27037" x="5956300" y="3373438"/>
          <p14:tracePt t="27045" x="6024563" y="3373438"/>
          <p14:tracePt t="27053" x="6083300" y="3373438"/>
          <p14:tracePt t="27061" x="6142038" y="3373438"/>
          <p14:tracePt t="27069" x="6184900" y="3373438"/>
          <p14:tracePt t="27077" x="6219825" y="3373438"/>
          <p14:tracePt t="27085" x="6245225" y="3373438"/>
          <p14:tracePt t="27094" x="6278563" y="3373438"/>
          <p14:tracePt t="27101" x="6311900" y="3373438"/>
          <p14:tracePt t="27109" x="6329363" y="3373438"/>
          <p14:tracePt t="27117" x="6346825" y="3373438"/>
          <p14:tracePt t="27319" x="6346825" y="3390900"/>
          <p14:tracePt t="27335" x="6338888" y="3408363"/>
          <p14:tracePt t="27342" x="6321425" y="3408363"/>
          <p14:tracePt t="27353" x="6296025" y="3433763"/>
          <p14:tracePt t="27358" x="6286500" y="3433763"/>
          <p14:tracePt t="27368" x="6261100" y="3441700"/>
          <p14:tracePt t="27373" x="6227763" y="3467100"/>
          <p14:tracePt t="27383" x="6210300" y="3467100"/>
          <p14:tracePt t="27389" x="6176963" y="3475038"/>
          <p14:tracePt t="27399" x="6151563" y="3475038"/>
          <p14:tracePt t="27405" x="6126163" y="3492500"/>
          <p14:tracePt t="27416" x="6100763" y="3509963"/>
          <p14:tracePt t="27421" x="6065838" y="3509963"/>
          <p14:tracePt t="27432" x="6032500" y="3517900"/>
          <p14:tracePt t="27437" x="5981700" y="3527425"/>
          <p14:tracePt t="27448" x="5921375" y="3535363"/>
          <p14:tracePt t="27454" x="5862638" y="3543300"/>
          <p14:tracePt t="27461" x="5819775" y="3543300"/>
          <p14:tracePt t="27469" x="5768975" y="3552825"/>
          <p14:tracePt t="27477" x="5708650" y="3560763"/>
          <p14:tracePt t="27485" x="5667375" y="3560763"/>
          <p14:tracePt t="27493" x="5616575" y="3568700"/>
          <p14:tracePt t="27501" x="5565775" y="3568700"/>
          <p14:tracePt t="27509" x="5487988" y="3578225"/>
          <p14:tracePt t="27517" x="5421313" y="3586163"/>
          <p14:tracePt t="27525" x="5343525" y="3586163"/>
          <p14:tracePt t="27532" x="5259388" y="3594100"/>
          <p14:tracePt t="27540" x="5165725" y="3594100"/>
          <p14:tracePt t="27549" x="5046663" y="3594100"/>
          <p14:tracePt t="27556" x="4945063" y="3594100"/>
          <p14:tracePt t="27566" x="4859338" y="3594100"/>
          <p14:tracePt t="27572" x="4765675" y="3586163"/>
          <p14:tracePt t="27582" x="4699000" y="3560763"/>
          <p14:tracePt t="27589" x="4621213" y="3535363"/>
          <p14:tracePt t="27599" x="4554538" y="3492500"/>
          <p14:tracePt t="27605" x="4503738" y="3459163"/>
          <p14:tracePt t="27615" x="4468813" y="3441700"/>
          <p14:tracePt t="27621" x="4460875" y="3424238"/>
          <p14:tracePt t="27631" x="4451350" y="3416300"/>
          <p14:tracePt t="27637" x="4443413" y="3382963"/>
          <p14:tracePt t="27648" x="4443413" y="3365500"/>
          <p14:tracePt t="27653" x="4443413" y="3348038"/>
          <p14:tracePt t="27661" x="4443413" y="3322638"/>
          <p14:tracePt t="27669" x="4460875" y="3289300"/>
          <p14:tracePt t="27677" x="4486275" y="3246438"/>
          <p14:tracePt t="27685" x="4529138" y="3221038"/>
          <p14:tracePt t="27693" x="4579938" y="3178175"/>
          <p14:tracePt t="27701" x="4646613" y="3127375"/>
          <p14:tracePt t="27709" x="4714875" y="3076575"/>
          <p14:tracePt t="27717" x="4791075" y="3041650"/>
          <p14:tracePt t="27725" x="4859338" y="3000375"/>
          <p14:tracePt t="27733" x="4945063" y="2965450"/>
          <p14:tracePt t="27741" x="5021263" y="2940050"/>
          <p14:tracePt t="27749" x="5089525" y="2922588"/>
          <p14:tracePt t="27757" x="5157788" y="2914650"/>
          <p14:tracePt t="27766" x="5216525" y="2906713"/>
          <p14:tracePt t="27773" x="5276850" y="2906713"/>
          <p14:tracePt t="27782" x="5318125" y="2906713"/>
          <p14:tracePt t="27790" x="5360988" y="2906713"/>
          <p14:tracePt t="27798" x="5378450" y="2906713"/>
          <p14:tracePt t="27805" x="5403850" y="2906713"/>
          <p14:tracePt t="27821" x="5411788" y="2914650"/>
          <p14:tracePt t="27832" x="5437188" y="2932113"/>
          <p14:tracePt t="27837" x="5454650" y="2949575"/>
          <p14:tracePt t="27845" x="5480050" y="2965450"/>
          <p14:tracePt t="27853" x="5522913" y="3000375"/>
          <p14:tracePt t="27861" x="5565775" y="3025775"/>
          <p14:tracePt t="27869" x="5581650" y="3041650"/>
          <p14:tracePt t="27877" x="5624513" y="3067050"/>
          <p14:tracePt t="27885" x="5641975" y="3076575"/>
          <p14:tracePt t="27893" x="5657850" y="3084513"/>
          <p14:tracePt t="27901" x="5675313" y="3094038"/>
          <p14:tracePt t="27909" x="5700713" y="3109913"/>
          <p14:tracePt t="27917" x="5708650" y="3119438"/>
          <p14:tracePt t="27925" x="5735638" y="3127375"/>
          <p14:tracePt t="27941" x="5743575" y="3127375"/>
          <p14:tracePt t="27950" x="5768975" y="3135313"/>
          <p14:tracePt t="27957" x="5768975" y="3144838"/>
          <p14:tracePt t="27966" x="5786438" y="3144838"/>
          <p14:tracePt t="27983" x="5819775" y="3152775"/>
          <p14:tracePt t="27989" x="5845175" y="3160713"/>
          <p14:tracePt t="28000" x="5862638" y="3170238"/>
          <p14:tracePt t="28005" x="5888038" y="3170238"/>
          <p14:tracePt t="28015" x="5905500" y="3178175"/>
          <p14:tracePt t="28021" x="5913438" y="3178175"/>
          <p14:tracePt t="28031" x="5921375" y="3178175"/>
          <p14:tracePt t="28047" x="5938838" y="3186113"/>
          <p14:tracePt t="28062" x="5956300" y="3186113"/>
          <p14:tracePt t="28069" x="5972175" y="3186113"/>
          <p14:tracePt t="28077" x="5989638" y="3186113"/>
          <p14:tracePt t="28085" x="6024563" y="3186113"/>
          <p14:tracePt t="28094" x="6040438" y="3186113"/>
          <p14:tracePt t="28101" x="6075363" y="3186113"/>
          <p14:tracePt t="28109" x="6126163" y="3186113"/>
          <p14:tracePt t="28117" x="6210300" y="3186113"/>
          <p14:tracePt t="28125" x="6296025" y="3186113"/>
          <p14:tracePt t="28133" x="6364288" y="3186113"/>
          <p14:tracePt t="28141" x="6448425" y="3186113"/>
          <p14:tracePt t="28150" x="6524625" y="3186113"/>
          <p14:tracePt t="28157" x="6600825" y="3186113"/>
          <p14:tracePt t="28166" x="6686550" y="3186113"/>
          <p14:tracePt t="28173" x="6762750" y="3186113"/>
          <p14:tracePt t="28183" x="6823075" y="3186113"/>
          <p14:tracePt t="28189" x="6864350" y="3186113"/>
          <p14:tracePt t="28200" x="6915150" y="3186113"/>
          <p14:tracePt t="28205" x="6942138" y="3178175"/>
          <p14:tracePt t="28215" x="6967538" y="3170238"/>
          <p14:tracePt t="28221" x="6975475" y="3160713"/>
          <p14:tracePt t="28232" x="7000875" y="3160713"/>
          <p14:tracePt t="28245" x="7008813" y="3152775"/>
          <p14:tracePt t="28253" x="7018338" y="3152775"/>
          <p14:tracePt t="28269" x="7026275" y="3152775"/>
          <p14:tracePt t="28277" x="7034213" y="3152775"/>
          <p14:tracePt t="28294" x="7043738" y="3152775"/>
          <p14:tracePt t="28309" x="7059613" y="3152775"/>
          <p14:tracePt t="28317" x="7077075" y="3152775"/>
          <p14:tracePt t="28325" x="7085013" y="3152775"/>
          <p14:tracePt t="28333" x="7102475" y="3160713"/>
          <p14:tracePt t="28342" x="7119938" y="3160713"/>
          <p14:tracePt t="28350" x="7145338" y="3160713"/>
          <p14:tracePt t="28357" x="7170738" y="3160713"/>
          <p14:tracePt t="28366" x="7188200" y="3170238"/>
          <p14:tracePt t="28373" x="7221538" y="3178175"/>
          <p14:tracePt t="28384" x="7272338" y="3186113"/>
          <p14:tracePt t="28389" x="7332663" y="3195638"/>
          <p14:tracePt t="28399" x="7400925" y="3203575"/>
          <p14:tracePt t="28405" x="7459663" y="3211513"/>
          <p14:tracePt t="28415" x="7510463" y="3211513"/>
          <p14:tracePt t="28421" x="7578725" y="3221038"/>
          <p14:tracePt t="28432" x="7646988" y="3228975"/>
          <p14:tracePt t="28437" x="7705725" y="3228975"/>
          <p14:tracePt t="28448" x="7748588" y="3228975"/>
          <p14:tracePt t="28454" x="7807325" y="3238500"/>
          <p14:tracePt t="28462" x="7859713" y="3238500"/>
          <p14:tracePt t="28469" x="7900988" y="3238500"/>
          <p14:tracePt t="28477" x="7943850" y="3238500"/>
          <p14:tracePt t="28485" x="7986713" y="3246438"/>
          <p14:tracePt t="28493" x="8029575" y="3254375"/>
          <p14:tracePt t="28501" x="8054975" y="3263900"/>
          <p14:tracePt t="28510" x="8096250" y="3263900"/>
          <p14:tracePt t="28517" x="8121650" y="3263900"/>
          <p14:tracePt t="28525" x="8164513" y="3271838"/>
          <p14:tracePt t="28533" x="8215313" y="3279775"/>
          <p14:tracePt t="28542" x="8250238" y="3289300"/>
          <p14:tracePt t="28550" x="8275638" y="3297238"/>
          <p14:tracePt t="28557" x="8283575" y="3297238"/>
          <p14:tracePt t="28661" x="8301038" y="3305175"/>
          <p14:tracePt t="28669" x="8301038" y="3314700"/>
          <p14:tracePt t="28677" x="8308975" y="3322638"/>
          <p14:tracePt t="28685" x="8318500" y="3340100"/>
          <p14:tracePt t="28693" x="8326438" y="3382963"/>
          <p14:tracePt t="28701" x="8343900" y="3441700"/>
          <p14:tracePt t="28709" x="8377238" y="3517900"/>
          <p14:tracePt t="28717" x="8402638" y="3611563"/>
          <p14:tracePt t="28726" x="8435975" y="3705225"/>
          <p14:tracePt t="28733" x="8453438" y="3763963"/>
          <p14:tracePt t="28741" x="8470900" y="3816350"/>
          <p14:tracePt t="28749" x="8478838" y="3824288"/>
          <p14:tracePt t="28757" x="8496300" y="3841750"/>
          <p14:tracePt t="28765" x="8504238" y="3849688"/>
          <p14:tracePt t="28815" x="8513763" y="3857625"/>
          <p14:tracePt t="28821" x="8521700" y="3857625"/>
          <p14:tracePt t="28830" x="8547100" y="3867150"/>
          <p14:tracePt t="28837" x="8564563" y="3867150"/>
          <p14:tracePt t="28845" x="8580438" y="3867150"/>
          <p14:tracePt t="28853" x="8632825" y="3875088"/>
          <p14:tracePt t="28862" x="8699500" y="3883025"/>
          <p14:tracePt t="28870" x="8802688" y="3892550"/>
          <p14:tracePt t="28877" x="8912225" y="3892550"/>
          <p14:tracePt t="28885" x="9039225" y="3892550"/>
          <p14:tracePt t="28893" x="9158288" y="3892550"/>
          <p14:tracePt t="28901" x="9261475" y="3883025"/>
          <p14:tracePt t="28909" x="9363075" y="3857625"/>
          <p14:tracePt t="28917" x="9439275" y="3824288"/>
          <p14:tracePt t="28925" x="9498013" y="3781425"/>
          <p14:tracePt t="28933" x="9540875" y="3730625"/>
          <p14:tracePt t="28941" x="9566275" y="3671888"/>
          <p14:tracePt t="28950" x="9583738" y="3603625"/>
          <p14:tracePt t="28957" x="9601200" y="3543300"/>
          <p14:tracePt t="28968" x="9609138" y="3475038"/>
          <p14:tracePt t="28973" x="9609138" y="3424238"/>
          <p14:tracePt t="28983" x="9609138" y="3382963"/>
          <p14:tracePt t="28989" x="9591675" y="3330575"/>
          <p14:tracePt t="28999" x="9540875" y="3263900"/>
          <p14:tracePt t="29005" x="9482138" y="3211513"/>
          <p14:tracePt t="29014" x="9388475" y="3160713"/>
          <p14:tracePt t="29021" x="9277350" y="3119438"/>
          <p14:tracePt t="29031" x="9150350" y="3076575"/>
          <p14:tracePt t="29037" x="8921750" y="3033713"/>
          <p14:tracePt t="29047" x="8699500" y="3000375"/>
          <p14:tracePt t="29054" x="8462963" y="2974975"/>
          <p14:tracePt t="29061" x="8250238" y="2957513"/>
          <p14:tracePt t="29069" x="8029575" y="2949575"/>
          <p14:tracePt t="29077" x="7816850" y="2932113"/>
          <p14:tracePt t="29085" x="7629525" y="2932113"/>
          <p14:tracePt t="29093" x="7451725" y="2932113"/>
          <p14:tracePt t="29101" x="7281863" y="2932113"/>
          <p14:tracePt t="29109" x="7145338" y="2932113"/>
          <p14:tracePt t="29117" x="7018338" y="2932113"/>
          <p14:tracePt t="29125" x="6907213" y="2932113"/>
          <p14:tracePt t="29133" x="6805613" y="2932113"/>
          <p14:tracePt t="29141" x="6719888" y="2932113"/>
          <p14:tracePt t="29149" x="6635750" y="2932113"/>
          <p14:tracePt t="29157" x="6592888" y="2932113"/>
          <p14:tracePt t="29167" x="6542088" y="2940050"/>
          <p14:tracePt t="29174" x="6491288" y="2949575"/>
          <p14:tracePt t="29185" x="6448425" y="2974975"/>
          <p14:tracePt t="29191" x="6397625" y="2990850"/>
          <p14:tracePt t="29200" x="6354763" y="3008313"/>
          <p14:tracePt t="29207" x="6321425" y="3033713"/>
          <p14:tracePt t="29218" x="6278563" y="3051175"/>
          <p14:tracePt t="29222" x="6227763" y="3084513"/>
          <p14:tracePt t="29235" x="6184900" y="3119438"/>
          <p14:tracePt t="29240" x="6142038" y="3152775"/>
          <p14:tracePt t="29250" x="6091238" y="3186113"/>
          <p14:tracePt t="29254" x="6040438" y="3221038"/>
          <p14:tracePt t="29265" x="6007100" y="3246438"/>
          <p14:tracePt t="29270" x="5964238" y="3271838"/>
          <p14:tracePt t="29278" x="5930900" y="3289300"/>
          <p14:tracePt t="29286" x="5905500" y="3305175"/>
          <p14:tracePt t="29294" x="5905500" y="3314700"/>
          <p14:tracePt t="29302" x="5888038" y="3322638"/>
          <p14:tracePt t="29317" x="5880100" y="3330575"/>
          <p14:tracePt t="29334" x="5870575" y="3340100"/>
          <p14:tracePt t="29342" x="5862638" y="3348038"/>
          <p14:tracePt t="29358" x="5862638" y="3355975"/>
          <p14:tracePt t="29382" x="5853113" y="3365500"/>
          <p14:tracePt t="29399" x="5853113" y="3373438"/>
          <p14:tracePt t="30531" x="5845175" y="3382963"/>
          <p14:tracePt t="30539" x="5837238" y="3390900"/>
          <p14:tracePt t="30549" x="5819775" y="3398838"/>
          <p14:tracePt t="30553" x="5811838" y="3408363"/>
          <p14:tracePt t="30577" x="5802313" y="3408363"/>
          <p14:tracePt t="30642" x="5794375" y="3408363"/>
          <p14:tracePt t="30657" x="5786438" y="3408363"/>
          <p14:tracePt t="30666" x="5776913" y="3408363"/>
          <p14:tracePt t="30673" x="5768975" y="3408363"/>
          <p14:tracePt t="30681" x="5761038" y="3408363"/>
          <p14:tracePt t="30705" x="5751513" y="3408363"/>
          <p14:tracePt t="30866" x="5735638" y="3424238"/>
          <p14:tracePt t="30875" x="5726113" y="3441700"/>
          <p14:tracePt t="30884" x="5718175" y="3441700"/>
          <p14:tracePt t="30891" x="5708650" y="3449638"/>
          <p14:tracePt t="30901" x="5692775" y="3467100"/>
          <p14:tracePt t="30907" x="5675313" y="3475038"/>
          <p14:tracePt t="30916" x="5649913" y="3484563"/>
          <p14:tracePt t="30922" x="5616575" y="3502025"/>
          <p14:tracePt t="30932" x="5565775" y="3527425"/>
          <p14:tracePt t="30938" x="5505450" y="3543300"/>
          <p14:tracePt t="30949" x="5437188" y="3560763"/>
          <p14:tracePt t="30954" x="5368925" y="3568700"/>
          <p14:tracePt t="30962" x="5310188" y="3568700"/>
          <p14:tracePt t="30970" x="5241925" y="3568700"/>
          <p14:tracePt t="30979" x="5173663" y="3568700"/>
          <p14:tracePt t="31001" x="5003800" y="3517900"/>
          <p14:tracePt t="31009" x="4995863" y="3509963"/>
          <p14:tracePt t="31017" x="4978400" y="3484563"/>
          <p14:tracePt t="31033" x="4978400" y="3467100"/>
          <p14:tracePt t="31041" x="4987925" y="3459163"/>
          <p14:tracePt t="31049" x="5013325" y="3441700"/>
          <p14:tracePt t="31057" x="5054600" y="3408363"/>
          <p14:tracePt t="31065" x="5089525" y="3373438"/>
          <p14:tracePt t="31073" x="5114925" y="3365500"/>
          <p14:tracePt t="31082" x="5148263" y="3348038"/>
          <p14:tracePt t="31089" x="5216525" y="3330575"/>
          <p14:tracePt t="31098" x="5284788" y="3322638"/>
          <p14:tracePt t="31105" x="5353050" y="3322638"/>
          <p14:tracePt t="31115" x="5411788" y="3322638"/>
          <p14:tracePt t="31121" x="5472113" y="3322638"/>
          <p14:tracePt t="31131" x="5530850" y="3322638"/>
          <p14:tracePt t="31137" x="5581650" y="3322638"/>
          <p14:tracePt t="31147" x="5599113" y="3322638"/>
          <p14:tracePt t="31153" x="5607050" y="3340100"/>
          <p14:tracePt t="31161" x="5616575" y="3348038"/>
          <p14:tracePt t="31169" x="5624513" y="3355975"/>
          <p14:tracePt t="31177" x="5632450" y="3355975"/>
          <p14:tracePt t="31185" x="5632450" y="3365500"/>
          <p14:tracePt t="31193" x="5641975" y="3365500"/>
          <p14:tracePt t="31201" x="5641975" y="3373438"/>
          <p14:tracePt t="31217" x="5649913" y="3382963"/>
          <p14:tracePt t="31225" x="5657850" y="3390900"/>
          <p14:tracePt t="31249" x="5667375" y="3398838"/>
          <p14:tracePt t="31707" x="5675313" y="3398838"/>
          <p14:tracePt t="31723" x="5692775" y="3398838"/>
          <p14:tracePt t="31733" x="5726113" y="3398838"/>
          <p14:tracePt t="31737" x="5751513" y="3398838"/>
          <p14:tracePt t="31747" x="5776913" y="3398838"/>
          <p14:tracePt t="31753" x="5819775" y="3398838"/>
          <p14:tracePt t="31764" x="5895975" y="3416300"/>
          <p14:tracePt t="31769" x="5972175" y="3433763"/>
          <p14:tracePt t="31777" x="6057900" y="3459163"/>
          <p14:tracePt t="31785" x="6126163" y="3484563"/>
          <p14:tracePt t="31796" x="6194425" y="3509963"/>
          <p14:tracePt t="31801" x="6245225" y="3543300"/>
          <p14:tracePt t="31808" x="6296025" y="3586163"/>
          <p14:tracePt t="31816" x="6346825" y="3636963"/>
          <p14:tracePt t="31824" x="6380163" y="3687763"/>
          <p14:tracePt t="31832" x="6405563" y="3738563"/>
          <p14:tracePt t="31840" x="6415088" y="3773488"/>
          <p14:tracePt t="31849" x="6415088" y="3806825"/>
          <p14:tracePt t="31857" x="6415088" y="3857625"/>
          <p14:tracePt t="31865" x="6415088" y="3900488"/>
          <p14:tracePt t="31873" x="6389688" y="3943350"/>
          <p14:tracePt t="31881" x="6354763" y="3994150"/>
          <p14:tracePt t="31889" x="6303963" y="4037013"/>
          <p14:tracePt t="31898" x="6235700" y="4079875"/>
          <p14:tracePt t="31905" x="6176963" y="4121150"/>
          <p14:tracePt t="31915" x="6091238" y="4146550"/>
          <p14:tracePt t="31921" x="6015038" y="4164013"/>
          <p14:tracePt t="31931" x="5921375" y="4181475"/>
          <p14:tracePt t="31937" x="5827713" y="4189413"/>
          <p14:tracePt t="31948" x="5743575" y="4189413"/>
          <p14:tracePt t="31953" x="5675313" y="4189413"/>
          <p14:tracePt t="31963" x="5591175" y="4181475"/>
          <p14:tracePt t="31969" x="5522913" y="4164013"/>
          <p14:tracePt t="31981" x="5472113" y="4138613"/>
          <p14:tracePt t="31985" x="5429250" y="4113213"/>
          <p14:tracePt t="31993" x="5403850" y="4095750"/>
          <p14:tracePt t="32001" x="5394325" y="4087813"/>
          <p14:tracePt t="32025" x="5386388" y="4062413"/>
          <p14:tracePt t="32041" x="5386388" y="4044950"/>
          <p14:tracePt t="32050" x="5411788" y="4019550"/>
          <p14:tracePt t="32057" x="5437188" y="3986213"/>
          <p14:tracePt t="32065" x="5472113" y="3951288"/>
          <p14:tracePt t="32073" x="5497513" y="3925888"/>
          <p14:tracePt t="32082" x="5530850" y="3892550"/>
          <p14:tracePt t="32089" x="5573713" y="3857625"/>
          <p14:tracePt t="32099" x="5607050" y="3832225"/>
          <p14:tracePt t="32105" x="5641975" y="3816350"/>
          <p14:tracePt t="32114" x="5675313" y="3798888"/>
          <p14:tracePt t="32121" x="5718175" y="3773488"/>
          <p14:tracePt t="32130" x="5768975" y="3756025"/>
          <p14:tracePt t="32137" x="5819775" y="3738563"/>
          <p14:tracePt t="32148" x="5862638" y="3722688"/>
          <p14:tracePt t="32153" x="5921375" y="3705225"/>
          <p14:tracePt t="32163" x="5981700" y="3697288"/>
          <p14:tracePt t="32169" x="6040438" y="3687763"/>
          <p14:tracePt t="32177" x="6126163" y="3697288"/>
          <p14:tracePt t="32185" x="6184900" y="3697288"/>
          <p14:tracePt t="32193" x="6253163" y="3722688"/>
          <p14:tracePt t="32201" x="6338888" y="3748088"/>
          <p14:tracePt t="32209" x="6397625" y="3790950"/>
          <p14:tracePt t="32217" x="6448425" y="3832225"/>
          <p14:tracePt t="32226" x="6499225" y="3867150"/>
          <p14:tracePt t="32233" x="6550025" y="3900488"/>
          <p14:tracePt t="32241" x="6592888" y="3935413"/>
          <p14:tracePt t="32249" x="6600825" y="3943350"/>
          <p14:tracePt t="32257" x="6610350" y="3960813"/>
          <p14:tracePt t="32266" x="6618288" y="3968750"/>
          <p14:tracePt t="32273" x="6626225" y="3986213"/>
          <p14:tracePt t="32282" x="6635750" y="3994150"/>
          <p14:tracePt t="32289" x="6643688" y="4002088"/>
          <p14:tracePt t="32299" x="6653213" y="4011613"/>
          <p14:tracePt t="32305" x="6669088" y="4019550"/>
          <p14:tracePt t="32315" x="6686550" y="4044950"/>
          <p14:tracePt t="32321" x="6694488" y="4052888"/>
          <p14:tracePt t="32331" x="6719888" y="4070350"/>
          <p14:tracePt t="32337" x="6737350" y="4079875"/>
          <p14:tracePt t="32348" x="6754813" y="4095750"/>
          <p14:tracePt t="32353" x="6770688" y="4105275"/>
          <p14:tracePt t="32364" x="6770688" y="4113213"/>
          <p14:tracePt t="32369" x="6788150" y="4121150"/>
          <p14:tracePt t="32377" x="6805613" y="4130675"/>
          <p14:tracePt t="32394" x="6813550" y="4130675"/>
          <p14:tracePt t="32401" x="6823075" y="4130675"/>
          <p14:tracePt t="32409" x="6823075" y="4138613"/>
          <p14:tracePt t="32417" x="6831013" y="4138613"/>
          <p14:tracePt t="32425" x="6856413" y="4138613"/>
          <p14:tracePt t="32433" x="6889750" y="4138613"/>
          <p14:tracePt t="32441" x="6924675" y="4146550"/>
          <p14:tracePt t="32449" x="6950075" y="4146550"/>
          <p14:tracePt t="32457" x="6983413" y="4146550"/>
          <p14:tracePt t="32465" x="7043738" y="4156075"/>
          <p14:tracePt t="32473" x="7112000" y="4164013"/>
          <p14:tracePt t="32481" x="7170738" y="4171950"/>
          <p14:tracePt t="32490" x="7229475" y="4171950"/>
          <p14:tracePt t="32498" x="7297738" y="4171950"/>
          <p14:tracePt t="32505" x="7373938" y="4171950"/>
          <p14:tracePt t="32515" x="7442200" y="4171950"/>
          <p14:tracePt t="32521" x="7518400" y="4171950"/>
          <p14:tracePt t="32530" x="7586663" y="4171950"/>
          <p14:tracePt t="32537" x="7646988" y="4171950"/>
          <p14:tracePt t="32548" x="7715250" y="4171950"/>
          <p14:tracePt t="32553" x="7773988" y="4156075"/>
          <p14:tracePt t="32564" x="7824788" y="4138613"/>
          <p14:tracePt t="32569" x="7867650" y="4130675"/>
          <p14:tracePt t="32577" x="7900988" y="4113213"/>
          <p14:tracePt t="32585" x="7918450" y="4095750"/>
          <p14:tracePt t="32593" x="7935913" y="4079875"/>
          <p14:tracePt t="32601" x="7961313" y="4052888"/>
          <p14:tracePt t="32609" x="7969250" y="4027488"/>
          <p14:tracePt t="32617" x="7986713" y="3994150"/>
          <p14:tracePt t="32625" x="7994650" y="3960813"/>
          <p14:tracePt t="32633" x="8004175" y="3917950"/>
          <p14:tracePt t="32641" x="8012113" y="3883025"/>
          <p14:tracePt t="32649" x="8020050" y="3857625"/>
          <p14:tracePt t="32657" x="8020050" y="3824288"/>
          <p14:tracePt t="32665" x="8020050" y="3806825"/>
          <p14:tracePt t="32673" x="8020050" y="3781425"/>
          <p14:tracePt t="32682" x="8012113" y="3748088"/>
          <p14:tracePt t="32689" x="7986713" y="3713163"/>
          <p14:tracePt t="32698" x="7969250" y="3679825"/>
          <p14:tracePt t="32705" x="7943850" y="3646488"/>
          <p14:tracePt t="32715" x="7910513" y="3594100"/>
          <p14:tracePt t="32721" x="7893050" y="3560763"/>
          <p14:tracePt t="32731" x="7867650" y="3535363"/>
          <p14:tracePt t="32737" x="7850188" y="3509963"/>
          <p14:tracePt t="32747" x="7807325" y="3475038"/>
          <p14:tracePt t="32753" x="7766050" y="3459163"/>
          <p14:tracePt t="32763" x="7731125" y="3433763"/>
          <p14:tracePt t="32769" x="7680325" y="3408363"/>
          <p14:tracePt t="32777" x="7629525" y="3382963"/>
          <p14:tracePt t="32786" x="7570788" y="3355975"/>
          <p14:tracePt t="32792" x="7502525" y="3340100"/>
          <p14:tracePt t="32801" x="7426325" y="3330575"/>
          <p14:tracePt t="32809" x="7358063" y="3322638"/>
          <p14:tracePt t="32817" x="7297738" y="3322638"/>
          <p14:tracePt t="32825" x="7256463" y="3322638"/>
          <p14:tracePt t="32832" x="7229475" y="3322638"/>
          <p14:tracePt t="32841" x="7204075" y="3322638"/>
          <p14:tracePt t="32849" x="7196138" y="3322638"/>
          <p14:tracePt t="32865" x="7188200" y="3322638"/>
          <p14:tracePt t="32877" x="7170738" y="3330575"/>
          <p14:tracePt t="32897" x="7162800" y="3348038"/>
          <p14:tracePt t="32900" x="7153275" y="3365500"/>
          <p14:tracePt t="32908" x="7119938" y="3390900"/>
          <p14:tracePt t="32916" x="7102475" y="3408363"/>
          <p14:tracePt t="32924" x="7077075" y="3441700"/>
          <p14:tracePt t="32933" x="7026275" y="3475038"/>
          <p14:tracePt t="32941" x="7000875" y="3502025"/>
          <p14:tracePt t="32949" x="6958013" y="3543300"/>
          <p14:tracePt t="32957" x="6907213" y="3594100"/>
          <p14:tracePt t="32965" x="6848475" y="3662363"/>
          <p14:tracePt t="32973" x="6797675" y="3722688"/>
          <p14:tracePt t="32981" x="6719888" y="3790950"/>
          <p14:tracePt t="32989" x="6643688" y="3857625"/>
          <p14:tracePt t="32998" x="6575425" y="3917950"/>
          <p14:tracePt t="33005" x="6499225" y="3968750"/>
          <p14:tracePt t="33014" x="6423025" y="4011613"/>
          <p14:tracePt t="33021" x="6380163" y="4037013"/>
          <p14:tracePt t="33031" x="6338888" y="4062413"/>
          <p14:tracePt t="33037" x="6311900" y="4070350"/>
          <p14:tracePt t="33046" x="6286500" y="4079875"/>
          <p14:tracePt t="33063" x="6278563" y="4079875"/>
          <p14:tracePt t="33101" x="6278563" y="4070350"/>
          <p14:tracePt t="33109" x="6278563" y="4037013"/>
          <p14:tracePt t="33117" x="6278563" y="4011613"/>
          <p14:tracePt t="33125" x="6278563" y="3986213"/>
          <p14:tracePt t="33134" x="6296025" y="3960813"/>
          <p14:tracePt t="33142" x="6311900" y="3917950"/>
          <p14:tracePt t="33150" x="6321425" y="3908425"/>
          <p14:tracePt t="33158" x="6346825" y="3900488"/>
          <p14:tracePt t="33167" x="6389688" y="3892550"/>
          <p14:tracePt t="33174" x="6415088" y="3892550"/>
          <p14:tracePt t="33184" x="6448425" y="3892550"/>
          <p14:tracePt t="33190" x="6491288" y="3892550"/>
          <p14:tracePt t="33199" x="6542088" y="3892550"/>
          <p14:tracePt t="33206" x="6592888" y="3892550"/>
          <p14:tracePt t="33215" x="6653213" y="3900488"/>
          <p14:tracePt t="33221" x="6711950" y="3908425"/>
          <p14:tracePt t="33231" x="6770688" y="3908425"/>
          <p14:tracePt t="33238" x="6831013" y="3935413"/>
          <p14:tracePt t="33250" x="6899275" y="3951288"/>
          <p14:tracePt t="33254" x="6992938" y="3986213"/>
          <p14:tracePt t="33265" x="7077075" y="4002088"/>
          <p14:tracePt t="33270" x="7162800" y="4027488"/>
          <p14:tracePt t="33280" x="7229475" y="4052888"/>
          <p14:tracePt t="33286" x="7297738" y="4079875"/>
          <p14:tracePt t="33294" x="7358063" y="4095750"/>
          <p14:tracePt t="33301" x="7408863" y="4105275"/>
          <p14:tracePt t="33310" x="7451725" y="4121150"/>
          <p14:tracePt t="33317" x="7477125" y="4138613"/>
          <p14:tracePt t="33326" x="7502525" y="4156075"/>
          <p14:tracePt t="33334" x="7518400" y="4156075"/>
          <p14:tracePt t="33342" x="7518400" y="4164013"/>
          <p14:tracePt t="33351" x="7553325" y="4181475"/>
          <p14:tracePt t="33357" x="7561263" y="4189413"/>
          <p14:tracePt t="33367" x="7570788" y="4189413"/>
          <p14:tracePt t="33390" x="7586663" y="4189413"/>
          <p14:tracePt t="33399" x="7586663" y="4197350"/>
          <p14:tracePt t="33405" x="7596188" y="4197350"/>
          <p14:tracePt t="33415" x="7596188" y="4206875"/>
          <p14:tracePt t="33422" x="7604125" y="4214813"/>
          <p14:tracePt t="33805" x="7612063" y="4214813"/>
          <p14:tracePt t="33814" x="7646988" y="4232275"/>
          <p14:tracePt t="33821" x="7662863" y="4232275"/>
          <p14:tracePt t="33830" x="7688263" y="4240213"/>
          <p14:tracePt t="33837" x="7723188" y="4249738"/>
          <p14:tracePt t="33846" x="7766050" y="4249738"/>
          <p14:tracePt t="33853" x="7799388" y="4257675"/>
          <p14:tracePt t="33862" x="7832725" y="4265613"/>
          <p14:tracePt t="33869" x="7893050" y="4275138"/>
          <p14:tracePt t="33878" x="7951788" y="4275138"/>
          <p14:tracePt t="33885" x="8045450" y="4275138"/>
          <p14:tracePt t="33894" x="8121650" y="4275138"/>
          <p14:tracePt t="33901" x="8189913" y="4275138"/>
          <p14:tracePt t="33909" x="8232775" y="4275138"/>
          <p14:tracePt t="33917" x="8283575" y="4275138"/>
          <p14:tracePt t="33926" x="8308975" y="4275138"/>
          <p14:tracePt t="33933" x="8351838" y="4257675"/>
          <p14:tracePt t="33941" x="8377238" y="4224338"/>
          <p14:tracePt t="33949" x="8402638" y="4189413"/>
          <p14:tracePt t="33957" x="8428038" y="4156075"/>
          <p14:tracePt t="33965" x="8453438" y="4105275"/>
          <p14:tracePt t="33981" x="8470900" y="4044950"/>
          <p14:tracePt t="33988" x="8470900" y="4019550"/>
          <p14:tracePt t="33998" x="8462963" y="3994150"/>
          <p14:tracePt t="34004" x="8428038" y="3951288"/>
          <p14:tracePt t="34014" x="8377238" y="3917950"/>
          <p14:tracePt t="34021" x="8301038" y="3883025"/>
          <p14:tracePt t="34030" x="8207375" y="3849688"/>
          <p14:tracePt t="34037" x="8080375" y="3824288"/>
          <p14:tracePt t="34046" x="7910513" y="3816350"/>
          <p14:tracePt t="34053" x="7705725" y="3816350"/>
          <p14:tracePt t="34063" x="7493000" y="3816350"/>
          <p14:tracePt t="34069" x="7272338" y="3841750"/>
          <p14:tracePt t="34077" x="7043738" y="3900488"/>
          <p14:tracePt t="34085" x="6805613" y="3986213"/>
          <p14:tracePt t="34093" x="6575425" y="4062413"/>
          <p14:tracePt t="34101" x="6354763" y="4146550"/>
          <p14:tracePt t="34109" x="6176963" y="4249738"/>
          <p14:tracePt t="34117" x="6015038" y="4341813"/>
          <p14:tracePt t="34125" x="5895975" y="4435475"/>
          <p14:tracePt t="34133" x="5811838" y="4495800"/>
          <p14:tracePt t="34141" x="5751513" y="4554538"/>
          <p14:tracePt t="34149" x="5683250" y="4605338"/>
          <p14:tracePt t="34157" x="5649913" y="4648200"/>
          <p14:tracePt t="34165" x="5591175" y="4699000"/>
          <p14:tracePt t="34173" x="5522913" y="4759325"/>
          <p14:tracePt t="34181" x="5429250" y="4802188"/>
          <p14:tracePt t="34189" x="5318125" y="4843463"/>
          <p14:tracePt t="34198" x="5208588" y="4860925"/>
          <p14:tracePt t="34205" x="5097463" y="4868863"/>
          <p14:tracePt t="34215" x="4953000" y="4868863"/>
          <p14:tracePt t="34221" x="4843463" y="4852988"/>
          <p14:tracePt t="34231" x="4732338" y="4810125"/>
          <p14:tracePt t="34237" x="4638675" y="4759325"/>
          <p14:tracePt t="34246" x="4554538" y="4691063"/>
          <p14:tracePt t="34253" x="4486275" y="4614863"/>
          <p14:tracePt t="34263" x="4425950" y="4538663"/>
          <p14:tracePt t="34269" x="4367213" y="4478338"/>
          <p14:tracePt t="34279" x="4367213" y="4470400"/>
          <p14:tracePt t="34285" x="4367213" y="4460875"/>
          <p14:tracePt t="34293" x="4375150" y="4452938"/>
          <p14:tracePt t="34301" x="4392613" y="4435475"/>
          <p14:tracePt t="34309" x="4425950" y="4427538"/>
          <p14:tracePt t="34317" x="4451350" y="4419600"/>
          <p14:tracePt t="34325" x="4476750" y="4410075"/>
          <p14:tracePt t="34333" x="4529138" y="4402138"/>
          <p14:tracePt t="34341" x="4595813" y="4394200"/>
          <p14:tracePt t="34349" x="4689475" y="4384675"/>
          <p14:tracePt t="34357" x="4791075" y="4384675"/>
          <p14:tracePt t="34365" x="4927600" y="4376738"/>
          <p14:tracePt t="34373" x="5097463" y="4359275"/>
          <p14:tracePt t="34381" x="5267325" y="4351338"/>
          <p14:tracePt t="34389" x="5411788" y="4341813"/>
          <p14:tracePt t="34398" x="5538788" y="4341813"/>
          <p14:tracePt t="34405" x="5657850" y="4333875"/>
          <p14:tracePt t="34415" x="5776913" y="4333875"/>
          <p14:tracePt t="34421" x="5862638" y="4333875"/>
          <p14:tracePt t="34431" x="5921375" y="4333875"/>
          <p14:tracePt t="34437" x="5981700" y="4333875"/>
          <p14:tracePt t="34448" x="6015038" y="4333875"/>
          <p14:tracePt t="34453" x="6040438" y="4333875"/>
          <p14:tracePt t="34463" x="6075363" y="4333875"/>
          <p14:tracePt t="34469" x="6108700" y="4341813"/>
          <p14:tracePt t="34480" x="6159500" y="4351338"/>
          <p14:tracePt t="34485" x="6219825" y="4376738"/>
          <p14:tracePt t="34493" x="6296025" y="4410075"/>
          <p14:tracePt t="34501" x="6389688" y="4445000"/>
          <p14:tracePt t="34509" x="6465888" y="4478338"/>
          <p14:tracePt t="34517" x="6550025" y="4529138"/>
          <p14:tracePt t="34525" x="6661150" y="4589463"/>
          <p14:tracePt t="34533" x="6788150" y="4648200"/>
          <p14:tracePt t="34541" x="6924675" y="4733925"/>
          <p14:tracePt t="34549" x="7085013" y="4818063"/>
          <p14:tracePt t="34557" x="7256463" y="4886325"/>
          <p14:tracePt t="34565" x="7383463" y="4954588"/>
          <p14:tracePt t="34573" x="7467600" y="4979988"/>
          <p14:tracePt t="34583" x="7561263" y="4997450"/>
          <p14:tracePt t="34589" x="7662863" y="5022850"/>
          <p14:tracePt t="34598" x="7748588" y="5030788"/>
          <p14:tracePt t="34605" x="7850188" y="5030788"/>
          <p14:tracePt t="34614" x="7961313" y="5013325"/>
          <p14:tracePt t="34621" x="8045450" y="4987925"/>
          <p14:tracePt t="34631" x="8131175" y="4962525"/>
          <p14:tracePt t="34637" x="8207375" y="4903788"/>
          <p14:tracePt t="34647" x="8250238" y="4852988"/>
          <p14:tracePt t="34653" x="8283575" y="4792663"/>
          <p14:tracePt t="34663" x="8308975" y="4724400"/>
          <p14:tracePt t="34669" x="8318500" y="4640263"/>
          <p14:tracePt t="34680" x="8318500" y="4564063"/>
          <p14:tracePt t="34685" x="8291513" y="4470400"/>
          <p14:tracePt t="34693" x="8258175" y="4410075"/>
          <p14:tracePt t="34701" x="8224838" y="4359275"/>
          <p14:tracePt t="34709" x="8215313" y="4351338"/>
          <p14:tracePt t="34717" x="8189913" y="4341813"/>
          <p14:tracePt t="34733" x="8156575" y="4333875"/>
          <p14:tracePt t="34741" x="8131175" y="4325938"/>
          <p14:tracePt t="34749" x="8088313" y="4325938"/>
          <p14:tracePt t="34757" x="8020050" y="4325938"/>
          <p14:tracePt t="34765" x="7935913" y="4325938"/>
          <p14:tracePt t="34773" x="7867650" y="4325938"/>
          <p14:tracePt t="34781" x="7799388" y="4325938"/>
          <p14:tracePt t="34789" x="7740650" y="4333875"/>
          <p14:tracePt t="34798" x="7705725" y="4341813"/>
          <p14:tracePt t="34806" x="7680325" y="4351338"/>
          <p14:tracePt t="34815" x="7662863" y="4359275"/>
          <p14:tracePt t="34821" x="7662863" y="4368800"/>
          <p14:tracePt t="34832" x="7654925" y="4368800"/>
          <p14:tracePt t="34918" x="7654925" y="4376738"/>
          <p14:tracePt t="35771" x="7654925" y="4410075"/>
          <p14:tracePt t="35787" x="7654925" y="4427538"/>
          <p14:tracePt t="35805" x="7654925" y="4435475"/>
          <p14:tracePt t="35820" x="7654925" y="4445000"/>
          <p14:tracePt t="35825" x="7662863" y="4452938"/>
          <p14:tracePt t="35978" x="7672388" y="4452938"/>
          <p14:tracePt t="35994" x="7672388" y="4460875"/>
          <p14:tracePt t="36009" x="7680325" y="4460875"/>
          <p14:tracePt t="36017" x="7688263" y="4478338"/>
          <p14:tracePt t="36025" x="7697788" y="4478338"/>
          <p14:tracePt t="36033" x="7705725" y="4486275"/>
          <p14:tracePt t="36041" x="7705725" y="4495800"/>
          <p14:tracePt t="36057" x="7715250" y="4503738"/>
          <p14:tracePt t="36065" x="7723188" y="4503738"/>
          <p14:tracePt t="36073" x="7731125" y="4521200"/>
          <p14:tracePt t="36081" x="7748588" y="4529138"/>
          <p14:tracePt t="36089" x="7766050" y="4538663"/>
          <p14:tracePt t="36099" x="7781925" y="4554538"/>
          <p14:tracePt t="36104" x="7799388" y="4572000"/>
          <p14:tracePt t="36114" x="7824788" y="4597400"/>
          <p14:tracePt t="36120" x="7850188" y="4614863"/>
          <p14:tracePt t="36131" x="7885113" y="4640263"/>
          <p14:tracePt t="36136" x="7900988" y="4657725"/>
          <p14:tracePt t="36146" x="7926388" y="4673600"/>
          <p14:tracePt t="36153" x="7969250" y="4699000"/>
          <p14:tracePt t="36163" x="7986713" y="4716463"/>
          <p14:tracePt t="36169" x="8012113" y="4733925"/>
          <p14:tracePt t="36179" x="8045450" y="4767263"/>
          <p14:tracePt t="36185" x="8080375" y="4802188"/>
          <p14:tracePt t="36193" x="8105775" y="4818063"/>
          <p14:tracePt t="36201" x="8139113" y="4843463"/>
          <p14:tracePt t="36209" x="8164513" y="4860925"/>
          <p14:tracePt t="36217" x="8174038" y="4860925"/>
          <p14:tracePt t="36225" x="8189913" y="4860925"/>
          <p14:tracePt t="36232" x="8199438" y="4868863"/>
          <p14:tracePt t="36240" x="8207375" y="4868863"/>
          <p14:tracePt t="36256" x="8215313" y="4868863"/>
          <p14:tracePt t="36273" x="8232775" y="4868863"/>
          <p14:tracePt t="36281" x="8266113" y="4852988"/>
          <p14:tracePt t="36288" x="8275638" y="4843463"/>
          <p14:tracePt t="36298" x="8283575" y="4827588"/>
          <p14:tracePt t="36305" x="8291513" y="4810125"/>
          <p14:tracePt t="36314" x="8301038" y="4810125"/>
          <p14:tracePt t="36346" x="8301038" y="4792663"/>
          <p14:tracePt t="36353" x="8301038" y="4775200"/>
          <p14:tracePt t="36364" x="8266113" y="4749800"/>
          <p14:tracePt t="36369" x="8199438" y="4716463"/>
          <p14:tracePt t="36380" x="8054975" y="4648200"/>
          <p14:tracePt t="36385" x="7850188" y="4597400"/>
          <p14:tracePt t="36396" x="7629525" y="4554538"/>
          <p14:tracePt t="36401" x="7366000" y="4529138"/>
          <p14:tracePt t="36409" x="7127875" y="4521200"/>
          <p14:tracePt t="36417" x="6932613" y="4538663"/>
          <p14:tracePt t="36425" x="6711950" y="4564063"/>
          <p14:tracePt t="36433" x="6542088" y="4579938"/>
          <p14:tracePt t="36441" x="6380163" y="4630738"/>
          <p14:tracePt t="36449" x="6253163" y="4683125"/>
          <p14:tracePt t="36457" x="6167438" y="4724400"/>
          <p14:tracePt t="36465" x="6108700" y="4775200"/>
          <p14:tracePt t="36473" x="6040438" y="4818063"/>
          <p14:tracePt t="36481" x="5989638" y="4852988"/>
          <p14:tracePt t="36489" x="5938838" y="4886325"/>
          <p14:tracePt t="36497" x="5888038" y="4929188"/>
          <p14:tracePt t="36505" x="5845175" y="4962525"/>
          <p14:tracePt t="36514" x="5794375" y="5005388"/>
          <p14:tracePt t="36521" x="5743575" y="5048250"/>
          <p14:tracePt t="36531" x="5683250" y="5099050"/>
          <p14:tracePt t="36537" x="5616575" y="5149850"/>
          <p14:tracePt t="36546" x="5548313" y="5183188"/>
          <p14:tracePt t="36553" x="5462588" y="5208588"/>
          <p14:tracePt t="36563" x="5394325" y="5235575"/>
          <p14:tracePt t="36569" x="5318125" y="5251450"/>
          <p14:tracePt t="36579" x="5249863" y="5260975"/>
          <p14:tracePt t="36585" x="5183188" y="5268913"/>
          <p14:tracePt t="36594" x="5106988" y="5268913"/>
          <p14:tracePt t="36601" x="5054600" y="5268913"/>
          <p14:tracePt t="36609" x="4987925" y="5268913"/>
          <p14:tracePt t="36617" x="4919663" y="5268913"/>
          <p14:tracePt t="36625" x="4851400" y="5260975"/>
          <p14:tracePt t="36633" x="4765675" y="5226050"/>
          <p14:tracePt t="36641" x="4673600" y="5192713"/>
          <p14:tracePt t="36649" x="4579938" y="5141913"/>
          <p14:tracePt t="36657" x="4494213" y="5099050"/>
          <p14:tracePt t="36665" x="4425950" y="5048250"/>
          <p14:tracePt t="36673" x="4359275" y="4997450"/>
          <p14:tracePt t="36682" x="4306888" y="4946650"/>
          <p14:tracePt t="36689" x="4298950" y="4929188"/>
          <p14:tracePt t="36697" x="4291013" y="4919663"/>
          <p14:tracePt t="36705" x="4291013" y="4911725"/>
          <p14:tracePt t="36730" x="4291013" y="4886325"/>
          <p14:tracePt t="36737" x="4298950" y="4868863"/>
          <p14:tracePt t="36747" x="4324350" y="4835525"/>
          <p14:tracePt t="36753" x="4367213" y="4792663"/>
          <p14:tracePt t="36764" x="4392613" y="4759325"/>
          <p14:tracePt t="36769" x="4435475" y="4724400"/>
          <p14:tracePt t="36780" x="4451350" y="4708525"/>
          <p14:tracePt t="36785" x="4486275" y="4673600"/>
          <p14:tracePt t="36796" x="4537075" y="4630738"/>
          <p14:tracePt t="36803" x="4595813" y="4589463"/>
          <p14:tracePt t="36810" x="4664075" y="4538663"/>
          <p14:tracePt t="36819" x="4724400" y="4486275"/>
          <p14:tracePt t="36825" x="4800600" y="4427538"/>
          <p14:tracePt t="36833" x="4868863" y="4394200"/>
          <p14:tracePt t="36841" x="4953000" y="4368800"/>
          <p14:tracePt t="36849" x="5013325" y="4341813"/>
          <p14:tracePt t="36857" x="5064125" y="4325938"/>
          <p14:tracePt t="36865" x="5097463" y="4308475"/>
          <p14:tracePt t="36873" x="5148263" y="4291013"/>
          <p14:tracePt t="36881" x="5199063" y="4283075"/>
          <p14:tracePt t="36889" x="5259388" y="4275138"/>
          <p14:tracePt t="36897" x="5318125" y="4265613"/>
          <p14:tracePt t="36905" x="5368925" y="4257675"/>
          <p14:tracePt t="36914" x="5429250" y="4249738"/>
          <p14:tracePt t="36921" x="5487988" y="4240213"/>
          <p14:tracePt t="36930" x="5548313" y="4232275"/>
          <p14:tracePt t="36937" x="5591175" y="4224338"/>
          <p14:tracePt t="36946" x="5624513" y="4197350"/>
          <p14:tracePt t="36953" x="5667375" y="4171950"/>
          <p14:tracePt t="36962" x="5692775" y="4146550"/>
          <p14:tracePt t="36969" x="5726113" y="4130675"/>
          <p14:tracePt t="36981" x="5743575" y="4113213"/>
          <p14:tracePt t="36985" x="5743575" y="4095750"/>
          <p14:tracePt t="36993" x="5761038" y="4079875"/>
          <p14:tracePt t="37001" x="5761038" y="4052888"/>
          <p14:tracePt t="37009" x="5761038" y="4044950"/>
          <p14:tracePt t="37017" x="5768975" y="4037013"/>
          <p14:tracePt t="37025" x="5768975" y="4027488"/>
          <p14:tracePt t="37033" x="5776913" y="4011613"/>
          <p14:tracePt t="37041" x="5786438" y="3994150"/>
          <p14:tracePt t="37065" x="5786438" y="3986213"/>
          <p14:tracePt t="37073" x="5786438" y="3976688"/>
          <p14:tracePt t="37081" x="5786438" y="3968750"/>
          <p14:tracePt t="37089" x="5768975" y="3943350"/>
          <p14:tracePt t="37097" x="5751513" y="3935413"/>
          <p14:tracePt t="37105" x="5726113" y="3917950"/>
          <p14:tracePt t="37114" x="5700713" y="3917950"/>
          <p14:tracePt t="37121" x="5641975" y="3908425"/>
          <p14:tracePt t="37131" x="5591175" y="3908425"/>
          <p14:tracePt t="37137" x="5522913" y="3908425"/>
          <p14:tracePt t="37147" x="5446713" y="3892550"/>
          <p14:tracePt t="37153" x="5368925" y="3883025"/>
          <p14:tracePt t="37162" x="5310188" y="3875088"/>
          <p14:tracePt t="37169" x="5259388" y="3867150"/>
          <p14:tracePt t="37179" x="5249863" y="3867150"/>
          <p14:tracePt t="37184" x="5241925" y="3867150"/>
          <p14:tracePt t="37225" x="5241925" y="3875088"/>
          <p14:tracePt t="37233" x="5241925" y="3892550"/>
          <p14:tracePt t="37241" x="5249863" y="3925888"/>
          <p14:tracePt t="37249" x="5249863" y="3960813"/>
          <p14:tracePt t="37257" x="5233988" y="3994150"/>
          <p14:tracePt t="37265" x="5191125" y="4037013"/>
          <p14:tracePt t="37273" x="5114925" y="4070350"/>
          <p14:tracePt t="37282" x="5029200" y="4105275"/>
          <p14:tracePt t="37289" x="4919663" y="4130675"/>
          <p14:tracePt t="37297" x="4757738" y="4164013"/>
          <p14:tracePt t="37305" x="4511675" y="4189413"/>
          <p14:tracePt t="37314" x="4298950" y="4206875"/>
          <p14:tracePt t="37321" x="4044950" y="4206875"/>
          <p14:tracePt t="37331" x="3781425" y="4189413"/>
          <p14:tracePt t="37337" x="3482975" y="4113213"/>
          <p14:tracePt t="37347" x="3203575" y="4027488"/>
          <p14:tracePt t="37353" x="2965450" y="3925888"/>
          <p14:tracePt t="37363" x="2795588" y="3849688"/>
          <p14:tracePt t="37369" x="2701925" y="3798888"/>
          <p14:tracePt t="37379" x="2651125" y="3763963"/>
          <p14:tracePt t="37385" x="2651125" y="3756025"/>
          <p14:tracePt t="37401" x="2651125" y="3738563"/>
          <p14:tracePt t="37409" x="2659063" y="3705225"/>
          <p14:tracePt t="37417" x="2719388" y="3654425"/>
          <p14:tracePt t="37425" x="2786063" y="3594100"/>
          <p14:tracePt t="37433" x="2871788" y="3552825"/>
          <p14:tracePt t="37441" x="2973388" y="3509963"/>
          <p14:tracePt t="37449" x="3092450" y="3475038"/>
          <p14:tracePt t="37457" x="3244850" y="3449638"/>
          <p14:tracePt t="37465" x="3363913" y="3433763"/>
          <p14:tracePt t="37473" x="3475038" y="3416300"/>
          <p14:tracePt t="37481" x="3568700" y="3398838"/>
          <p14:tracePt t="37489" x="3644900" y="3390900"/>
          <p14:tracePt t="37498" x="3703638" y="3390900"/>
          <p14:tracePt t="37505" x="3781425" y="3390900"/>
          <p14:tracePt t="37513" x="3840163" y="3390900"/>
          <p14:tracePt t="37521" x="3900488" y="3408363"/>
          <p14:tracePt t="37530" x="3951288" y="3441700"/>
          <p14:tracePt t="37537" x="4010025" y="3492500"/>
          <p14:tracePt t="37547" x="4086225" y="3535363"/>
          <p14:tracePt t="37553" x="4146550" y="3586163"/>
          <p14:tracePt t="37563" x="4230688" y="3646488"/>
          <p14:tracePt t="37569" x="4349750" y="3738563"/>
          <p14:tracePt t="37579" x="4519613" y="3867150"/>
          <p14:tracePt t="37585" x="4732338" y="4037013"/>
          <p14:tracePt t="37596" x="4945063" y="4214813"/>
          <p14:tracePt t="37601" x="5183188" y="4384675"/>
          <p14:tracePt t="37609" x="5394325" y="4546600"/>
          <p14:tracePt t="37617" x="5581650" y="4691063"/>
          <p14:tracePt t="37625" x="5786438" y="4818063"/>
          <p14:tracePt t="37633" x="5938838" y="4903788"/>
          <p14:tracePt t="37641" x="6049963" y="4946650"/>
          <p14:tracePt t="37649" x="6126163" y="4972050"/>
          <p14:tracePt t="37657" x="6184900" y="4987925"/>
          <p14:tracePt t="37665" x="6227763" y="4997450"/>
          <p14:tracePt t="37673" x="6253163" y="4997450"/>
          <p14:tracePt t="37681" x="6270625" y="4997450"/>
          <p14:tracePt t="37689" x="6286500" y="4979988"/>
          <p14:tracePt t="37697" x="6303963" y="4946650"/>
          <p14:tracePt t="37705" x="6321425" y="4878388"/>
          <p14:tracePt t="37714" x="6329363" y="4802188"/>
          <p14:tracePt t="37721" x="6338888" y="4708525"/>
          <p14:tracePt t="37731" x="6329363" y="4605338"/>
          <p14:tracePt t="37737" x="6303963" y="4495800"/>
          <p14:tracePt t="37746" x="6261100" y="4419600"/>
          <p14:tracePt t="37753" x="6235700" y="4359275"/>
          <p14:tracePt t="37762" x="6210300" y="4316413"/>
          <p14:tracePt t="37769" x="6210300" y="4308475"/>
          <p14:tracePt t="37779" x="6176963" y="4308475"/>
          <p14:tracePt t="37785" x="6142038" y="4300538"/>
          <p14:tracePt t="37793" x="6075363" y="4300538"/>
          <p14:tracePt t="37801" x="5981700" y="4300538"/>
          <p14:tracePt t="37811" x="5905500" y="4316413"/>
          <p14:tracePt t="37818" x="5786438" y="4359275"/>
          <p14:tracePt t="37825" x="5657850" y="4410075"/>
          <p14:tracePt t="37833" x="5505450" y="4478338"/>
          <p14:tracePt t="37841" x="5318125" y="4538663"/>
          <p14:tracePt t="37849" x="5132388" y="4605338"/>
          <p14:tracePt t="37857" x="4927600" y="4640263"/>
          <p14:tracePt t="37865" x="4724400" y="4683125"/>
          <p14:tracePt t="37873" x="4537075" y="4691063"/>
          <p14:tracePt t="37881" x="4349750" y="4691063"/>
          <p14:tracePt t="37889" x="4222750" y="4691063"/>
          <p14:tracePt t="37897" x="4103688" y="4640263"/>
          <p14:tracePt t="37905" x="3976688" y="4572000"/>
          <p14:tracePt t="37914" x="3840163" y="4495800"/>
          <p14:tracePt t="37921" x="3713163" y="4394200"/>
          <p14:tracePt t="37930" x="3611563" y="4283075"/>
          <p14:tracePt t="37937" x="3517900" y="4181475"/>
          <p14:tracePt t="37946" x="3424238" y="4062413"/>
          <p14:tracePt t="37953" x="3363913" y="3951288"/>
          <p14:tracePt t="37963" x="3322638" y="3857625"/>
          <p14:tracePt t="37969" x="3297238" y="3781425"/>
          <p14:tracePt t="37985" x="3297238" y="3773488"/>
          <p14:tracePt t="37996" x="3305175" y="3756025"/>
          <p14:tracePt t="38001" x="3322638" y="3748088"/>
          <p14:tracePt t="38009" x="3363913" y="3748088"/>
          <p14:tracePt t="38017" x="3441700" y="3748088"/>
          <p14:tracePt t="38025" x="3551238" y="3773488"/>
          <p14:tracePt t="38033" x="3687763" y="3824288"/>
          <p14:tracePt t="38041" x="3848100" y="3867150"/>
          <p14:tracePt t="38049" x="4044950" y="3976688"/>
          <p14:tracePt t="38057" x="4316413" y="4130675"/>
          <p14:tracePt t="38065" x="4605338" y="4265613"/>
          <p14:tracePt t="38073" x="4935538" y="4402138"/>
          <p14:tracePt t="38081" x="5310188" y="4554538"/>
          <p14:tracePt t="38089" x="5708650" y="4665663"/>
          <p14:tracePt t="38098" x="6049963" y="4759325"/>
          <p14:tracePt t="38105" x="6389688" y="4835525"/>
          <p14:tracePt t="38130" x="7043738" y="4894263"/>
          <p14:tracePt t="38137" x="7145338" y="4868863"/>
          <p14:tracePt t="38146" x="7229475" y="4835525"/>
          <p14:tracePt t="38153" x="7315200" y="4775200"/>
          <p14:tracePt t="38163" x="7373938" y="4716463"/>
          <p14:tracePt t="38169" x="7442200" y="4648200"/>
          <p14:tracePt t="38179" x="7485063" y="4572000"/>
          <p14:tracePt t="38185" x="7518400" y="4486275"/>
          <p14:tracePt t="38196" x="7561263" y="4402138"/>
          <p14:tracePt t="38201" x="7578725" y="4333875"/>
          <p14:tracePt t="38209" x="7586663" y="4275138"/>
          <p14:tracePt t="38217" x="7586663" y="4240213"/>
          <p14:tracePt t="38225" x="7586663" y="4224338"/>
          <p14:tracePt t="38233" x="7578725" y="4206875"/>
          <p14:tracePt t="38248" x="7553325" y="4197350"/>
          <p14:tracePt t="38257" x="7535863" y="4197350"/>
          <p14:tracePt t="38264" x="7502525" y="4197350"/>
          <p14:tracePt t="38272" x="7459663" y="4197350"/>
          <p14:tracePt t="38280" x="7400925" y="4206875"/>
          <p14:tracePt t="38288" x="7307263" y="4240213"/>
          <p14:tracePt t="38297" x="7178675" y="4291013"/>
          <p14:tracePt t="38304" x="7008813" y="4368800"/>
          <p14:tracePt t="38313" x="6864350" y="4427538"/>
          <p14:tracePt t="38321" x="6694488" y="4486275"/>
          <p14:tracePt t="38330" x="6491288" y="4538663"/>
          <p14:tracePt t="38337" x="6338888" y="4554538"/>
          <p14:tracePt t="38347" x="6184900" y="4579938"/>
          <p14:tracePt t="38353" x="6065838" y="4589463"/>
          <p14:tracePt t="38363" x="5972175" y="4589463"/>
          <p14:tracePt t="38369" x="5913438" y="4572000"/>
          <p14:tracePt t="38379" x="5870575" y="4546600"/>
          <p14:tracePt t="38385" x="5845175" y="4521200"/>
          <p14:tracePt t="38395" x="5819775" y="4486275"/>
          <p14:tracePt t="38401" x="5794375" y="4410075"/>
          <p14:tracePt t="38409" x="5776913" y="4333875"/>
          <p14:tracePt t="38417" x="5761038" y="4240213"/>
          <p14:tracePt t="38425" x="5751513" y="4130675"/>
          <p14:tracePt t="38433" x="5751513" y="4044950"/>
          <p14:tracePt t="38441" x="5776913" y="3968750"/>
          <p14:tracePt t="38449" x="5802313" y="3908425"/>
          <p14:tracePt t="38457" x="5827713" y="3867150"/>
          <p14:tracePt t="38465" x="5853113" y="3824288"/>
          <p14:tracePt t="38473" x="5880100" y="3798888"/>
          <p14:tracePt t="38480" x="5905500" y="3773488"/>
          <p14:tracePt t="38489" x="5913438" y="3773488"/>
          <p14:tracePt t="38497" x="5913438" y="3763963"/>
          <p14:tracePt t="38505" x="5921375" y="3756025"/>
          <p14:tracePt t="38704" x="5895975" y="3756025"/>
          <p14:tracePt t="38713" x="5888038" y="3756025"/>
          <p14:tracePt t="38721" x="5853113" y="3748088"/>
          <p14:tracePt t="38730" x="5837238" y="3748088"/>
          <p14:tracePt t="38737" x="5811838" y="3748088"/>
          <p14:tracePt t="38746" x="5802313" y="3748088"/>
          <p14:tracePt t="38753" x="5776913" y="3730625"/>
          <p14:tracePt t="38763" x="5761038" y="3730625"/>
          <p14:tracePt t="38769" x="5743575" y="3722688"/>
          <p14:tracePt t="38797" x="5726113" y="3722688"/>
          <p14:tracePt t="38805" x="5718175" y="3722688"/>
          <p14:tracePt t="38822" x="5708650" y="3722688"/>
          <p14:tracePt t="38838" x="5692775" y="3722688"/>
          <p14:tracePt t="38848" x="5683250" y="3713163"/>
          <p14:tracePt t="38863" x="5667375" y="3713163"/>
          <p14:tracePt t="38869" x="5649913" y="3705225"/>
          <p14:tracePt t="38881" x="5632450" y="3687763"/>
          <p14:tracePt t="38885" x="5624513" y="3687763"/>
          <p14:tracePt t="38895" x="5607050" y="3687763"/>
          <p14:tracePt t="38901" x="5607050" y="3679825"/>
          <p14:tracePt t="38909" x="5599113" y="3679825"/>
          <p14:tracePt t="38917" x="5581650" y="3679825"/>
          <p14:tracePt t="38926" x="5573713" y="3671888"/>
          <p14:tracePt t="38933" x="5565775" y="3662363"/>
          <p14:tracePt t="38941" x="5556250" y="3662363"/>
          <p14:tracePt t="38949" x="5548313" y="3662363"/>
          <p14:tracePt t="38957" x="5538788" y="3662363"/>
          <p14:tracePt t="38965" x="5522913" y="3654425"/>
          <p14:tracePt t="38973" x="5513388" y="3654425"/>
          <p14:tracePt t="38981" x="5505450" y="3654425"/>
          <p14:tracePt t="39000" x="5497513" y="3654425"/>
          <p14:tracePt t="39005" x="5487988" y="3654425"/>
          <p14:tracePt t="39013" x="5462588" y="3654425"/>
          <p14:tracePt t="39021" x="5454650" y="3654425"/>
          <p14:tracePt t="39030" x="5437188" y="3654425"/>
          <p14:tracePt t="39037" x="5429250" y="3654425"/>
          <p14:tracePt t="39046" x="5421313" y="3654425"/>
          <p14:tracePt t="39053" x="5411788" y="3654425"/>
          <p14:tracePt t="39062" x="5386388" y="3654425"/>
          <p14:tracePt t="39085" x="5378450" y="3654425"/>
          <p14:tracePt t="39117" x="5360988" y="3654425"/>
          <p14:tracePt t="39134" x="5353050" y="3646488"/>
          <p14:tracePt t="39166" x="5343525" y="3646488"/>
          <p14:tracePt t="39215" x="5335588" y="3646488"/>
          <p14:tracePt t="39232" x="5327650" y="3646488"/>
          <p14:tracePt t="39239" x="5327650" y="3636963"/>
          <p14:tracePt t="39249" x="5318125" y="3629025"/>
          <p14:tracePt t="39469" x="5310188" y="3636963"/>
          <p14:tracePt t="39478" x="5302250" y="3636963"/>
          <p14:tracePt t="39486" x="5284788" y="3654425"/>
          <p14:tracePt t="39663" x="5267325" y="3662363"/>
          <p14:tracePt t="39680" x="5249863" y="3662363"/>
          <p14:tracePt t="39687" x="5208588" y="3662363"/>
          <p14:tracePt t="39696" x="5173663" y="3662363"/>
          <p14:tracePt t="39703" x="5140325" y="3662363"/>
          <p14:tracePt t="39715" x="5132388" y="3662363"/>
          <p14:tracePt t="39759" x="5122863" y="3662363"/>
          <p14:tracePt t="39775" x="5140325" y="3654425"/>
          <p14:tracePt t="39784" x="5165725" y="3654425"/>
          <p14:tracePt t="39790" x="5183188" y="3646488"/>
          <p14:tracePt t="39800" x="5208588" y="3636963"/>
          <p14:tracePt t="39806" x="5233988" y="3636963"/>
          <p14:tracePt t="39814" x="5276850" y="3636963"/>
          <p14:tracePt t="39822" x="5327650" y="3636963"/>
          <p14:tracePt t="39834" x="5386388" y="3654425"/>
          <p14:tracePt t="39837" x="5437188" y="3671888"/>
          <p14:tracePt t="39850" x="5487988" y="3697288"/>
          <p14:tracePt t="39854" x="5522913" y="3722688"/>
          <p14:tracePt t="39867" x="5548313" y="3738563"/>
          <p14:tracePt t="39871" x="5548313" y="3748088"/>
          <p14:tracePt t="39886" x="5548313" y="3756025"/>
          <p14:tracePt t="39917" x="5548313" y="3763963"/>
          <p14:tracePt t="39926" x="5548313" y="3773488"/>
          <p14:tracePt t="39966" x="5573713" y="3763963"/>
          <p14:tracePt t="39975" x="5581650" y="3756025"/>
          <p14:tracePt t="39983" x="5581650" y="3738563"/>
          <p14:tracePt t="39991" x="5607050" y="3697288"/>
          <p14:tracePt t="39998" x="5632450" y="3662363"/>
          <p14:tracePt t="40006" x="5632450" y="3636963"/>
          <p14:tracePt t="40013" x="5641975" y="3629025"/>
          <p14:tracePt t="40021" x="5649913" y="3619500"/>
          <p14:tracePt t="40030" x="5657850" y="3611563"/>
          <p14:tracePt t="40062" x="5667375" y="3611563"/>
          <p14:tracePt t="40070" x="5683250" y="3611563"/>
          <p14:tracePt t="40078" x="5718175" y="3611563"/>
          <p14:tracePt t="40085" x="5761038" y="3646488"/>
          <p14:tracePt t="40096" x="5786438" y="3671888"/>
          <p14:tracePt t="40101" x="5811838" y="3671888"/>
          <p14:tracePt t="40112" x="5870575" y="3705225"/>
          <p14:tracePt t="40117" x="5946775" y="3722688"/>
          <p14:tracePt t="40125" x="6032500" y="3738563"/>
          <p14:tracePt t="40133" x="6116638" y="3756025"/>
          <p14:tracePt t="40141" x="6184900" y="3763963"/>
          <p14:tracePt t="40149" x="6235700" y="3763963"/>
          <p14:tracePt t="40157" x="6278563" y="3763963"/>
          <p14:tracePt t="40165" x="6303963" y="3756025"/>
          <p14:tracePt t="40173" x="6311900" y="3756025"/>
          <p14:tracePt t="40181" x="6329363" y="3738563"/>
          <p14:tracePt t="40189" x="6338888" y="3713163"/>
          <p14:tracePt t="40198" x="6346825" y="3697288"/>
          <p14:tracePt t="40205" x="6354763" y="3671888"/>
          <p14:tracePt t="40221" x="6354763" y="3662363"/>
          <p14:tracePt t="40270" x="6346825" y="3662363"/>
          <p14:tracePt t="40280" x="6338888" y="3671888"/>
          <p14:tracePt t="40286" x="6321425" y="3697288"/>
          <p14:tracePt t="40296" x="6278563" y="3748088"/>
          <p14:tracePt t="40303" x="6219825" y="3790950"/>
          <p14:tracePt t="40313" x="6167438" y="3832225"/>
          <p14:tracePt t="40318" x="6091238" y="3857625"/>
          <p14:tracePt t="40326" x="6015038" y="3883025"/>
          <p14:tracePt t="40333" x="5930900" y="3892550"/>
          <p14:tracePt t="40342" x="5870575" y="3900488"/>
          <p14:tracePt t="40349" x="5802313" y="3883025"/>
          <p14:tracePt t="40358" x="5751513" y="3867150"/>
          <p14:tracePt t="40367" x="5708650" y="3832225"/>
          <p14:tracePt t="40374" x="5667375" y="3790950"/>
          <p14:tracePt t="40383" x="5649913" y="3748088"/>
          <p14:tracePt t="40390" x="5624513" y="3722688"/>
          <p14:tracePt t="40399" x="5616575" y="3705225"/>
          <p14:tracePt t="40405" x="5599113" y="3687763"/>
          <p14:tracePt t="40415" x="5591175" y="3679825"/>
          <p14:tracePt t="40421" x="5565775" y="3671888"/>
          <p14:tracePt t="40431" x="5530850" y="3662363"/>
          <p14:tracePt t="40436" x="5497513" y="3662363"/>
          <p14:tracePt t="40447" x="5472113" y="3662363"/>
          <p14:tracePt t="40452" x="5437188" y="3662363"/>
          <p14:tracePt t="40462" x="5394325" y="3671888"/>
          <p14:tracePt t="40468" x="5327650" y="3705225"/>
          <p14:tracePt t="40479" x="5259388" y="3748088"/>
          <p14:tracePt t="40485" x="5191125" y="3790950"/>
          <p14:tracePt t="40495" x="5132388" y="3824288"/>
          <p14:tracePt t="40501" x="5072063" y="3849688"/>
          <p14:tracePt t="40509" x="5013325" y="3875088"/>
          <p14:tracePt t="40517" x="4962525" y="3892550"/>
          <p14:tracePt t="40525" x="4902200" y="3900488"/>
          <p14:tracePt t="40533" x="4859338" y="3908425"/>
          <p14:tracePt t="40541" x="4818063" y="3917950"/>
          <p14:tracePt t="40549" x="4775200" y="3917950"/>
          <p14:tracePt t="40557" x="4714875" y="3917950"/>
          <p14:tracePt t="40565" x="4673600" y="3917950"/>
          <p14:tracePt t="40573" x="4621213" y="3908425"/>
          <p14:tracePt t="40581" x="4570413" y="3900488"/>
          <p14:tracePt t="40589" x="4537075" y="3883025"/>
          <p14:tracePt t="40597" x="4511675" y="3875088"/>
          <p14:tracePt t="40605" x="4486275" y="3867150"/>
          <p14:tracePt t="40613" x="4476750" y="3867150"/>
          <p14:tracePt t="40621" x="4468813" y="3867150"/>
          <p14:tracePt t="40767" x="4476750" y="3875088"/>
          <p14:tracePt t="40775" x="4494213" y="3908425"/>
          <p14:tracePt t="40781" x="4519613" y="3925888"/>
          <p14:tracePt t="40789" x="4554538" y="3960813"/>
          <p14:tracePt t="40797" x="4595813" y="3994150"/>
          <p14:tracePt t="40805" x="4638675" y="4019550"/>
          <p14:tracePt t="40814" x="4638675" y="4027488"/>
          <p14:tracePt t="40821" x="4656138" y="4044950"/>
          <p14:tracePt t="40833" x="4689475" y="4079875"/>
          <p14:tracePt t="40836" x="4706938" y="4095750"/>
          <p14:tracePt t="40847" x="4749800" y="4138613"/>
          <p14:tracePt t="40853" x="4775200" y="4164013"/>
          <p14:tracePt t="40862" x="4808538" y="4197350"/>
          <p14:tracePt t="40869" x="4833938" y="4214813"/>
          <p14:tracePt t="40877" x="4859338" y="4249738"/>
          <p14:tracePt t="40885" x="4902200" y="4275138"/>
          <p14:tracePt t="40895" x="4927600" y="4291013"/>
          <p14:tracePt t="40901" x="4970463" y="4308475"/>
          <p14:tracePt t="40911" x="5013325" y="4333875"/>
          <p14:tracePt t="40917" x="5054600" y="4359275"/>
          <p14:tracePt t="40925" x="5097463" y="4376738"/>
          <p14:tracePt t="40933" x="5132388" y="4384675"/>
          <p14:tracePt t="40941" x="5173663" y="4402138"/>
          <p14:tracePt t="40957" x="5191125" y="4410075"/>
          <p14:tracePt t="40965" x="5199063" y="4410075"/>
          <p14:tracePt t="40973" x="5208588" y="4410075"/>
          <p14:tracePt t="40996" x="5224463" y="4410075"/>
          <p14:tracePt t="40997" x="5233988" y="4410075"/>
          <p14:tracePt t="41005" x="5249863" y="4410075"/>
          <p14:tracePt t="41013" x="5292725" y="4394200"/>
          <p14:tracePt t="41021" x="5335588" y="4359275"/>
          <p14:tracePt t="41030" x="5360988" y="4316413"/>
          <p14:tracePt t="41037" x="5386388" y="4283075"/>
          <p14:tracePt t="41046" x="5421313" y="4240213"/>
          <p14:tracePt t="41053" x="5454650" y="4189413"/>
          <p14:tracePt t="41062" x="5487988" y="4138613"/>
          <p14:tracePt t="41069" x="5522913" y="4087813"/>
          <p14:tracePt t="41079" x="5556250" y="4037013"/>
          <p14:tracePt t="41085" x="5581650" y="4002088"/>
          <p14:tracePt t="41095" x="5607050" y="3960813"/>
          <p14:tracePt t="41101" x="5607050" y="3951288"/>
          <p14:tracePt t="41111" x="5607050" y="3935413"/>
          <p14:tracePt t="41126" x="5607050" y="3925888"/>
          <p14:tracePt t="41215" x="5616575" y="3925888"/>
          <p14:tracePt t="41231" x="5624513" y="3935413"/>
          <p14:tracePt t="41238" x="5632450" y="3960813"/>
          <p14:tracePt t="41248" x="5649913" y="3976688"/>
          <p14:tracePt t="41256" x="5657850" y="3986213"/>
          <p14:tracePt t="41265" x="5675313" y="4002088"/>
          <p14:tracePt t="41279" x="5692775" y="4011613"/>
          <p14:tracePt t="41286" x="5692775" y="4019550"/>
          <p14:tracePt t="41375" x="5683250" y="4019550"/>
          <p14:tracePt t="41383" x="5657850" y="4019550"/>
          <p14:tracePt t="41391" x="5641975" y="4019550"/>
          <p14:tracePt t="41399" x="5607050" y="4019550"/>
          <p14:tracePt t="41407" x="5548313" y="4011613"/>
          <p14:tracePt t="41416" x="5497513" y="3994150"/>
          <p14:tracePt t="41422" x="5454650" y="3976688"/>
          <p14:tracePt t="41432" x="5403850" y="3951288"/>
          <p14:tracePt t="41437" x="5394325" y="3943350"/>
          <p14:tracePt t="41447" x="5378450" y="3917950"/>
          <p14:tracePt t="41453" x="5378450" y="3908425"/>
          <p14:tracePt t="41462" x="5368925" y="3900488"/>
          <p14:tracePt t="41469" x="5368925" y="3883025"/>
          <p14:tracePt t="41479" x="5368925" y="3875088"/>
          <p14:tracePt t="41485" x="5353050" y="3867150"/>
          <p14:tracePt t="41494" x="5353050" y="3849688"/>
          <p14:tracePt t="41501" x="5343525" y="3841750"/>
          <p14:tracePt t="41508" x="5335588" y="3832225"/>
          <p14:tracePt t="41614" x="5335588" y="3816350"/>
          <p14:tracePt t="41622" x="5335588" y="3806825"/>
          <p14:tracePt t="41639" x="5335588" y="3790950"/>
          <p14:tracePt t="41727" x="5335588" y="3781425"/>
          <p14:tracePt t="41734" x="5335588" y="3773488"/>
          <p14:tracePt t="41743" x="5335588" y="3763963"/>
          <p14:tracePt t="41766" x="5343525" y="3763963"/>
          <p14:tracePt t="41774" x="5353050" y="3756025"/>
          <p14:tracePt t="41785" x="5368925" y="3748088"/>
          <p14:tracePt t="41791" x="5403850" y="3738563"/>
          <p14:tracePt t="41799" x="5437188" y="3730625"/>
          <p14:tracePt t="41807" x="5454650" y="3722688"/>
          <p14:tracePt t="41816" x="5497513" y="3705225"/>
          <p14:tracePt t="41822" x="5548313" y="3697288"/>
          <p14:tracePt t="41831" x="5607050" y="3697288"/>
          <p14:tracePt t="41837" x="5657850" y="3697288"/>
          <p14:tracePt t="41850" x="5708650" y="3697288"/>
          <p14:tracePt t="41855" x="5768975" y="3697288"/>
          <p14:tracePt t="41863" x="5819775" y="3705225"/>
          <p14:tracePt t="41873" x="5827713" y="3722688"/>
          <p14:tracePt t="41881" x="5837238" y="3722688"/>
          <p14:tracePt t="41889" x="5837238" y="3730625"/>
          <p14:tracePt t="41905" x="5837238" y="3738563"/>
          <p14:tracePt t="41921" x="5837238" y="3748088"/>
          <p14:tracePt t="41937" x="5837238" y="3756025"/>
          <p14:tracePt t="41946" x="5837238" y="3773488"/>
          <p14:tracePt t="41953" x="5837238" y="3790950"/>
          <p14:tracePt t="41962" x="5837238" y="3798888"/>
          <p14:tracePt t="41980" x="5837238" y="3824288"/>
          <p14:tracePt t="41985" x="5827713" y="3832225"/>
          <p14:tracePt t="41995" x="5819775" y="3841750"/>
          <p14:tracePt t="42001" x="5811838" y="3841750"/>
          <p14:tracePt t="42011" x="5802313" y="3841750"/>
          <p14:tracePt t="42017" x="5786438" y="3841750"/>
          <p14:tracePt t="42025" x="5768975" y="3841750"/>
          <p14:tracePt t="42033" x="5751513" y="3841750"/>
          <p14:tracePt t="42041" x="5726113" y="3824288"/>
          <p14:tracePt t="42049" x="5683250" y="3816350"/>
          <p14:tracePt t="42057" x="5649913" y="3790950"/>
          <p14:tracePt t="42065" x="5607050" y="3763963"/>
          <p14:tracePt t="42073" x="5591175" y="3748088"/>
          <p14:tracePt t="42081" x="5565775" y="3730625"/>
          <p14:tracePt t="42089" x="5548313" y="3722688"/>
          <p14:tracePt t="42097" x="5538788" y="3713163"/>
          <p14:tracePt t="42105" x="5530850" y="3705225"/>
          <p14:tracePt t="42113" x="5522913" y="3705225"/>
          <p14:tracePt t="42194" x="5522913" y="3697288"/>
          <p14:tracePt t="42203" x="5530850" y="3697288"/>
          <p14:tracePt t="42212" x="5530850" y="3687763"/>
          <p14:tracePt t="42229" x="5530850" y="3679825"/>
          <p14:tracePt t="42235" x="5556250" y="3671888"/>
          <p14:tracePt t="42243" x="5581650" y="3646488"/>
          <p14:tracePt t="42251" x="5607050" y="3646488"/>
          <p14:tracePt t="42257" x="5641975" y="3646488"/>
          <p14:tracePt t="42265" x="5675313" y="3646488"/>
          <p14:tracePt t="42273" x="5708650" y="3636963"/>
          <p14:tracePt t="42281" x="5735638" y="3629025"/>
          <p14:tracePt t="42289" x="5751513" y="3629025"/>
          <p14:tracePt t="42297" x="5786438" y="3629025"/>
          <p14:tracePt t="42313" x="5802313" y="3629025"/>
          <p14:tracePt t="42321" x="5811838" y="3636963"/>
          <p14:tracePt t="42330" x="5819775" y="3646488"/>
          <p14:tracePt t="42337" x="5827713" y="3662363"/>
          <p14:tracePt t="42346" x="5827713" y="3671888"/>
          <p14:tracePt t="42353" x="5827713" y="3687763"/>
          <p14:tracePt t="42363" x="5837238" y="3713163"/>
          <p14:tracePt t="42369" x="5837238" y="3722688"/>
          <p14:tracePt t="42379" x="5837238" y="3730625"/>
          <p14:tracePt t="42396" x="5827713" y="3748088"/>
          <p14:tracePt t="42401" x="5827713" y="3763963"/>
          <p14:tracePt t="42411" x="5811838" y="3773488"/>
          <p14:tracePt t="42417" x="5776913" y="3798888"/>
          <p14:tracePt t="42426" x="5751513" y="3798888"/>
          <p14:tracePt t="42433" x="5718175" y="3806825"/>
          <p14:tracePt t="42441" x="5667375" y="3824288"/>
          <p14:tracePt t="42449" x="5599113" y="3832225"/>
          <p14:tracePt t="42457" x="5530850" y="3841750"/>
          <p14:tracePt t="42465" x="5446713" y="3841750"/>
          <p14:tracePt t="42473" x="5360988" y="3841750"/>
          <p14:tracePt t="42481" x="5267325" y="3841750"/>
          <p14:tracePt t="42489" x="5173663" y="3841750"/>
          <p14:tracePt t="42497" x="5097463" y="3824288"/>
          <p14:tracePt t="42505" x="5021263" y="3790950"/>
          <p14:tracePt t="42513" x="5021263" y="3781425"/>
          <p14:tracePt t="42521" x="5013325" y="3773488"/>
          <p14:tracePt t="42530" x="5003800" y="3756025"/>
          <p14:tracePt t="42537" x="5003800" y="3730625"/>
          <p14:tracePt t="42547" x="4995863" y="3705225"/>
          <p14:tracePt t="42553" x="4995863" y="3679825"/>
          <p14:tracePt t="42564" x="4995863" y="3654425"/>
          <p14:tracePt t="42569" x="4995863" y="3629025"/>
          <p14:tracePt t="42580" x="5003800" y="3594100"/>
          <p14:tracePt t="42585" x="5021263" y="3568700"/>
          <p14:tracePt t="42594" x="5029200" y="3543300"/>
          <p14:tracePt t="42600" x="5054600" y="3509963"/>
          <p14:tracePt t="42608" x="5072063" y="3492500"/>
          <p14:tracePt t="42616" x="5106988" y="3484563"/>
          <p14:tracePt t="42624" x="5140325" y="3475038"/>
          <p14:tracePt t="42632" x="5191125" y="3459163"/>
          <p14:tracePt t="42641" x="5233988" y="3449638"/>
          <p14:tracePt t="42649" x="5292725" y="3441700"/>
          <p14:tracePt t="42657" x="5360988" y="3441700"/>
          <p14:tracePt t="42665" x="5421313" y="3441700"/>
          <p14:tracePt t="42673" x="5487988" y="3441700"/>
          <p14:tracePt t="42681" x="5556250" y="3441700"/>
          <p14:tracePt t="42689" x="5607050" y="3441700"/>
          <p14:tracePt t="42697" x="5649913" y="3459163"/>
          <p14:tracePt t="42705" x="5700713" y="3475038"/>
          <p14:tracePt t="42713" x="5735638" y="3484563"/>
          <p14:tracePt t="42721" x="5761038" y="3492500"/>
          <p14:tracePt t="42729" x="5768975" y="3492500"/>
          <p14:tracePt t="42737" x="5802313" y="3517900"/>
          <p14:tracePt t="42753" x="5811838" y="3527425"/>
          <p14:tracePt t="42769" x="5827713" y="3527425"/>
          <p14:tracePt t="42779" x="5837238" y="3543300"/>
          <p14:tracePt t="42785" x="5862638" y="3560763"/>
          <p14:tracePt t="42795" x="5880100" y="3578225"/>
          <p14:tracePt t="42801" x="5895975" y="3594100"/>
          <p14:tracePt t="42811" x="5921375" y="3611563"/>
          <p14:tracePt t="42817" x="5946775" y="3636963"/>
          <p14:tracePt t="42826" x="5972175" y="3662363"/>
          <p14:tracePt t="42833" x="5997575" y="3671888"/>
          <p14:tracePt t="42841" x="6015038" y="3687763"/>
          <p14:tracePt t="42849" x="6049963" y="3713163"/>
          <p14:tracePt t="42857" x="6075363" y="3722688"/>
          <p14:tracePt t="42866" x="6091238" y="3730625"/>
          <p14:tracePt t="42872" x="6126163" y="3748088"/>
          <p14:tracePt t="42881" x="6151563" y="3773488"/>
          <p14:tracePt t="42889" x="6202363" y="3798888"/>
          <p14:tracePt t="42897" x="6261100" y="3816350"/>
          <p14:tracePt t="42905" x="6311900" y="3824288"/>
          <p14:tracePt t="42913" x="6372225" y="3841750"/>
          <p14:tracePt t="42921" x="6440488" y="3849688"/>
          <p14:tracePt t="42929" x="6524625" y="3857625"/>
          <p14:tracePt t="42937" x="6626225" y="3867150"/>
          <p14:tracePt t="42946" x="6770688" y="3883025"/>
          <p14:tracePt t="42953" x="6942138" y="3908425"/>
          <p14:tracePt t="42962" x="7112000" y="3917950"/>
          <p14:tracePt t="42969" x="7323138" y="3917950"/>
          <p14:tracePt t="42979" x="7502525" y="3917950"/>
          <p14:tracePt t="42985" x="7688263" y="3917950"/>
          <p14:tracePt t="42996" x="7926388" y="3917950"/>
          <p14:tracePt t="43001" x="8156575" y="3917950"/>
          <p14:tracePt t="43011" x="8410575" y="3917950"/>
          <p14:tracePt t="43017" x="8734425" y="3917950"/>
          <p14:tracePt t="43028" x="9005888" y="3917950"/>
          <p14:tracePt t="43033" x="9312275" y="3917950"/>
          <p14:tracePt t="43041" x="9634538" y="3917950"/>
          <p14:tracePt t="43049" x="9956800" y="3917950"/>
          <p14:tracePt t="43057" x="10298113" y="3917950"/>
          <p14:tracePt t="43065" x="10688638" y="3917950"/>
          <p14:tracePt t="43073" x="11044238" y="3935413"/>
          <p14:tracePt t="43081" x="11368088" y="3935413"/>
          <p14:tracePt t="43089" x="11664950" y="3935413"/>
          <p14:tracePt t="43097" x="11961813" y="3935413"/>
          <p14:tracePt t="44721" x="12030075" y="3763963"/>
          <p14:tracePt t="44730" x="11936413" y="3773488"/>
          <p14:tracePt t="44737" x="11860213" y="3781425"/>
          <p14:tracePt t="44747" x="11801475" y="3790950"/>
          <p14:tracePt t="44753" x="11750675" y="3798888"/>
          <p14:tracePt t="44763" x="11715750" y="3806825"/>
          <p14:tracePt t="44768" x="11674475" y="3816350"/>
          <p14:tracePt t="44779" x="11647488" y="3832225"/>
          <p14:tracePt t="44784" x="11606213" y="3849688"/>
          <p14:tracePt t="44794" x="11571288" y="3867150"/>
          <p14:tracePt t="44800" x="11520488" y="3883025"/>
          <p14:tracePt t="44812" x="11469688" y="3908425"/>
          <p14:tracePt t="44817" x="11410950" y="3935413"/>
          <p14:tracePt t="44825" x="11342688" y="3960813"/>
          <p14:tracePt t="44833" x="11282363" y="3986213"/>
          <p14:tracePt t="44841" x="11198225" y="4027488"/>
          <p14:tracePt t="44849" x="11122025" y="4052888"/>
          <p14:tracePt t="44863" x="11053763" y="4079875"/>
          <p14:tracePt t="44865" x="10985500" y="4105275"/>
          <p14:tracePt t="44874" x="10917238" y="4130675"/>
          <p14:tracePt t="44883" x="10883900" y="4146550"/>
          <p14:tracePt t="44890" x="10841038" y="4164013"/>
          <p14:tracePt t="44899" x="10815638" y="4164013"/>
          <p14:tracePt t="44906" x="10815638" y="4171950"/>
          <p14:tracePt t="44914" x="10807700" y="4181475"/>
          <p14:tracePt t="44922" x="10782300" y="4189413"/>
          <p14:tracePt t="44931" x="10764838" y="4197350"/>
          <p14:tracePt t="44938" x="10739438" y="4214813"/>
          <p14:tracePt t="44948" x="10704513" y="4240213"/>
          <p14:tracePt t="44957" x="10696575" y="4249738"/>
          <p14:tracePt t="44965" x="10679113" y="4265613"/>
          <p14:tracePt t="44974" x="10663238" y="4275138"/>
          <p14:tracePt t="44981" x="10663238" y="4283075"/>
          <p14:tracePt t="44999" x="10637838" y="4300538"/>
          <p14:tracePt t="45005" x="10620375" y="4308475"/>
          <p14:tracePt t="45013" x="10602913" y="4325938"/>
          <p14:tracePt t="45030" x="10594975" y="4325938"/>
          <p14:tracePt t="45038" x="10585450" y="4333875"/>
          <p14:tracePt t="45046" x="10577513" y="4333875"/>
          <p14:tracePt t="45295" x="10569575" y="4333875"/>
          <p14:tracePt t="45327" x="10560050" y="4308475"/>
          <p14:tracePt t="45334" x="10552113" y="4308475"/>
          <p14:tracePt t="45344" x="10544175" y="4283075"/>
          <p14:tracePt t="45349" x="10526713" y="4257675"/>
          <p14:tracePt t="45357" x="10509250" y="4206875"/>
          <p14:tracePt t="45365" x="10501313" y="4156075"/>
          <p14:tracePt t="45373" x="10501313" y="4095750"/>
          <p14:tracePt t="45381" x="10501313" y="4052888"/>
          <p14:tracePt t="45389" x="10501313" y="4011613"/>
          <p14:tracePt t="45397" x="10501313" y="3960813"/>
          <p14:tracePt t="45405" x="10501313" y="3925888"/>
          <p14:tracePt t="45413" x="10501313" y="3892550"/>
          <p14:tracePt t="45421" x="10509250" y="3849688"/>
          <p14:tracePt t="45429" x="10518775" y="3824288"/>
          <p14:tracePt t="45446" x="10518775" y="3806825"/>
          <p14:tracePt t="45453" x="10526713" y="3798888"/>
          <p14:tracePt t="45462" x="10526713" y="3790950"/>
          <p14:tracePt t="45469" x="10526713" y="3773488"/>
          <p14:tracePt t="45485" x="10534650" y="3763963"/>
          <p14:tracePt t="45494" x="10534650" y="3756025"/>
          <p14:tracePt t="45501" x="10544175" y="3748088"/>
          <p14:tracePt t="45511" x="10552113" y="3748088"/>
          <p14:tracePt t="45517" x="10569575" y="3738563"/>
          <p14:tracePt t="45566" x="10577513" y="3738563"/>
          <p14:tracePt t="45598" x="10585450" y="3738563"/>
          <p14:tracePt t="45607" x="10602913" y="3738563"/>
          <p14:tracePt t="45616" x="10628313" y="3763963"/>
          <p14:tracePt t="45622" x="10663238" y="3790950"/>
          <p14:tracePt t="45632" x="10679113" y="3832225"/>
          <p14:tracePt t="45637" x="10688638" y="3841750"/>
          <p14:tracePt t="45647" x="10696575" y="3857625"/>
          <p14:tracePt t="45654" x="10721975" y="3892550"/>
          <p14:tracePt t="45664" x="10729913" y="3900488"/>
          <p14:tracePt t="45775" x="10729913" y="3908425"/>
          <p14:tracePt t="45791" x="10721975" y="3908425"/>
          <p14:tracePt t="45798" x="10696575" y="3908425"/>
          <p14:tracePt t="45807" x="10663238" y="3892550"/>
          <p14:tracePt t="45816" x="10645775" y="3883025"/>
          <p14:tracePt t="45822" x="10602913" y="3867150"/>
          <p14:tracePt t="45831" x="10552113" y="3857625"/>
          <p14:tracePt t="45837" x="10483850" y="3849688"/>
          <p14:tracePt t="45847" x="10407650" y="3849688"/>
          <p14:tracePt t="45852" x="10280650" y="3849688"/>
          <p14:tracePt t="45861" x="10126663" y="3849688"/>
          <p14:tracePt t="45868" x="9983788" y="3849688"/>
          <p14:tracePt t="45878" x="9796463" y="3849688"/>
          <p14:tracePt t="45884" x="9634538" y="3849688"/>
          <p14:tracePt t="45895" x="9472613" y="3849688"/>
          <p14:tracePt t="45901" x="9261475" y="3849688"/>
          <p14:tracePt t="45911" x="9031288" y="3849688"/>
          <p14:tracePt t="45917" x="8793163" y="3849688"/>
          <p14:tracePt t="45928" x="8496300" y="3867150"/>
          <p14:tracePt t="45933" x="8258175" y="3883025"/>
          <p14:tracePt t="45941" x="8062913" y="3892550"/>
          <p14:tracePt t="45949" x="7850188" y="3908425"/>
          <p14:tracePt t="45957" x="7654925" y="3925888"/>
          <p14:tracePt t="45965" x="7485063" y="3943350"/>
          <p14:tracePt t="45973" x="7315200" y="3951288"/>
          <p14:tracePt t="45981" x="7170738" y="3960813"/>
          <p14:tracePt t="45995" x="7059613" y="3960813"/>
          <p14:tracePt t="45996" x="6942138" y="3968750"/>
          <p14:tracePt t="46005" x="6831013" y="3968750"/>
          <p14:tracePt t="46013" x="6729413" y="3968750"/>
          <p14:tracePt t="46021" x="6661150" y="3968750"/>
          <p14:tracePt t="46029" x="6584950" y="3968750"/>
          <p14:tracePt t="46037" x="6483350" y="3960813"/>
          <p14:tracePt t="46045" x="6389688" y="3951288"/>
          <p14:tracePt t="46053" x="6296025" y="3943350"/>
          <p14:tracePt t="46063" x="6210300" y="3935413"/>
          <p14:tracePt t="46069" x="6126163" y="3935413"/>
          <p14:tracePt t="46079" x="6075363" y="3935413"/>
          <p14:tracePt t="46085" x="6032500" y="3925888"/>
          <p14:tracePt t="46550" x="6049963" y="3917950"/>
          <p14:tracePt t="46559" x="6049963" y="3908425"/>
          <p14:tracePt t="46565" x="6075363" y="3883025"/>
          <p14:tracePt t="46573" x="6100763" y="3867150"/>
          <p14:tracePt t="46581" x="6116638" y="3841750"/>
          <p14:tracePt t="46589" x="6151563" y="3806825"/>
          <p14:tracePt t="46597" x="6194425" y="3756025"/>
          <p14:tracePt t="46605" x="6235700" y="3705225"/>
          <p14:tracePt t="46613" x="6296025" y="3629025"/>
          <p14:tracePt t="46621" x="6346825" y="3543300"/>
          <p14:tracePt t="46629" x="6415088" y="3467100"/>
          <p14:tracePt t="46637" x="6491288" y="3382963"/>
          <p14:tracePt t="46645" x="6575425" y="3297238"/>
          <p14:tracePt t="46653" x="6678613" y="3195638"/>
          <p14:tracePt t="46662" x="6805613" y="3094038"/>
          <p14:tracePt t="46669" x="6907213" y="3000375"/>
          <p14:tracePt t="46678" x="6992938" y="2922588"/>
          <p14:tracePt t="46685" x="7051675" y="2871788"/>
          <p14:tracePt t="46695" x="7119938" y="2813050"/>
          <p14:tracePt t="46701" x="7170738" y="2770188"/>
          <p14:tracePt t="46710" x="7229475" y="2727325"/>
          <p14:tracePt t="46717" x="7297738" y="2686050"/>
          <p14:tracePt t="46728" x="7348538" y="2643188"/>
          <p14:tracePt t="46733" x="7408863" y="2592388"/>
          <p14:tracePt t="46743" x="7467600" y="2549525"/>
          <p14:tracePt t="46749" x="7545388" y="2516188"/>
          <p14:tracePt t="46757" x="7604125" y="2481263"/>
          <p14:tracePt t="46765" x="7688263" y="2438400"/>
          <p14:tracePt t="46773" x="7773988" y="2405063"/>
          <p14:tracePt t="46781" x="7850188" y="2379663"/>
          <p14:tracePt t="46789" x="7935913" y="2362200"/>
          <p14:tracePt t="46797" x="8020050" y="2336800"/>
          <p14:tracePt t="46805" x="8105775" y="2311400"/>
          <p14:tracePt t="46813" x="8215313" y="2293938"/>
          <p14:tracePt t="46821" x="8318500" y="2278063"/>
          <p14:tracePt t="46829" x="8420100" y="2252663"/>
          <p14:tracePt t="46837" x="8521700" y="2227263"/>
          <p14:tracePt t="46846" x="8615363" y="2209800"/>
          <p14:tracePt t="46853" x="8709025" y="2192338"/>
          <p14:tracePt t="46865" x="8793163" y="2184400"/>
          <p14:tracePt t="46868" x="8853488" y="2174875"/>
          <p14:tracePt t="46879" x="8921750" y="2166938"/>
          <p14:tracePt t="46885" x="9005888" y="2166938"/>
          <p14:tracePt t="46895" x="9107488" y="2166938"/>
          <p14:tracePt t="46901" x="9218613" y="2192338"/>
          <p14:tracePt t="46910" x="9345613" y="2243138"/>
          <p14:tracePt t="46917" x="9558338" y="2344738"/>
          <p14:tracePt t="46926" x="9829800" y="2489200"/>
          <p14:tracePt t="46932" x="10110788" y="2727325"/>
          <p14:tracePt t="46940" x="10450513" y="3025775"/>
          <p14:tracePt t="46948" x="10772775" y="3424238"/>
          <p14:tracePt t="46956" x="11010900" y="3816350"/>
          <p14:tracePt t="46978" x="11325225" y="4589463"/>
          <p14:tracePt t="46981" x="11385550" y="4929188"/>
          <p14:tracePt t="46989" x="11418888" y="5260975"/>
          <p14:tracePt t="46997" x="11368088" y="5591175"/>
          <p14:tracePt t="47005" x="11241088" y="5905500"/>
          <p14:tracePt t="47013" x="11053763" y="6203950"/>
          <p14:tracePt t="47021" x="10823575" y="6467475"/>
          <p14:tracePt t="47029" x="10560050" y="6680200"/>
          <p14:tracePt t="47037" x="10331450" y="6840538"/>
          <p14:tracePt t="47094" x="8853488" y="6611938"/>
          <p14:tracePt t="47100" x="8597900" y="6323013"/>
          <p14:tracePt t="47110" x="8351838" y="6016625"/>
          <p14:tracePt t="47116" x="8164513" y="5702300"/>
          <p14:tracePt t="47127" x="8004175" y="5362575"/>
          <p14:tracePt t="47133" x="7918450" y="5106988"/>
          <p14:tracePt t="47141" x="7867650" y="4878388"/>
          <p14:tracePt t="47149" x="7850188" y="4733925"/>
          <p14:tracePt t="47157" x="7867650" y="4605338"/>
          <p14:tracePt t="47165" x="7900988" y="4478338"/>
          <p14:tracePt t="47173" x="7977188" y="4333875"/>
          <p14:tracePt t="47181" x="8062913" y="4171950"/>
          <p14:tracePt t="47189" x="8174038" y="3994150"/>
          <p14:tracePt t="47197" x="8291513" y="3806825"/>
          <p14:tracePt t="47205" x="8394700" y="3646488"/>
          <p14:tracePt t="47213" x="8445500" y="3527425"/>
          <p14:tracePt t="47221" x="8496300" y="3416300"/>
          <p14:tracePt t="47229" x="8521700" y="3348038"/>
          <p14:tracePt t="47237" x="8539163" y="3297238"/>
          <p14:tracePt t="47246" x="8539163" y="3263900"/>
          <p14:tracePt t="47253" x="8539163" y="3238500"/>
          <p14:tracePt t="47262" x="8513763" y="3203575"/>
          <p14:tracePt t="47269" x="8496300" y="3186113"/>
          <p14:tracePt t="47278" x="8462963" y="3152775"/>
          <p14:tracePt t="47285" x="8428038" y="3127375"/>
          <p14:tracePt t="47294" x="8385175" y="3109913"/>
          <p14:tracePt t="47301" x="8343900" y="3076575"/>
          <p14:tracePt t="47312" x="8291513" y="3051175"/>
          <p14:tracePt t="47326" x="8275638" y="3051175"/>
          <p14:tracePt t="47447" x="8291513" y="3051175"/>
          <p14:tracePt t="47455" x="8308975" y="3067050"/>
          <p14:tracePt t="47463" x="8326438" y="3076575"/>
          <p14:tracePt t="47470" x="8351838" y="3101975"/>
          <p14:tracePt t="47482" x="8377238" y="3119438"/>
          <p14:tracePt t="47486" x="8402638" y="3152775"/>
          <p14:tracePt t="47495" x="8402638" y="3178175"/>
          <p14:tracePt t="47502" x="8410575" y="3203575"/>
          <p14:tracePt t="47514" x="8410575" y="3228975"/>
          <p14:tracePt t="47625" x="8420100" y="3238500"/>
          <p14:tracePt t="47632" x="8462963" y="3238500"/>
          <p14:tracePt t="47638" x="8555038" y="3238500"/>
          <p14:tracePt t="47648" x="8709025" y="3228975"/>
          <p14:tracePt t="47655" x="8904288" y="3211513"/>
          <p14:tracePt t="47665" x="9117013" y="3203575"/>
          <p14:tracePt t="47669" x="9302750" y="3186113"/>
          <p14:tracePt t="47679" x="9550400" y="3152775"/>
          <p14:tracePt t="47685" x="9812338" y="3119438"/>
          <p14:tracePt t="47695" x="10126663" y="3094038"/>
          <p14:tracePt t="47701" x="10425113" y="3076575"/>
          <p14:tracePt t="47710" x="10756900" y="3059113"/>
          <p14:tracePt t="47717" x="11061700" y="3051175"/>
          <p14:tracePt t="47729" x="11342688" y="3033713"/>
          <p14:tracePt t="47733" x="11555413" y="3016250"/>
          <p14:tracePt t="47745" x="11690350" y="3016250"/>
          <p14:tracePt t="47749" x="11809413" y="3016250"/>
          <p14:tracePt t="47758" x="11911013" y="3016250"/>
          <p14:tracePt t="47765" x="11996738" y="3016250"/>
          <p14:tracePt t="47773" x="12065000" y="3025775"/>
          <p14:tracePt t="47781" x="12115800" y="3025775"/>
          <p14:tracePt t="47790" x="12149138" y="3025775"/>
          <p14:tracePt t="47797" x="12184063" y="3033713"/>
          <p14:tracePt t="50017" x="12014200" y="2473325"/>
          <p14:tracePt t="50027" x="11920538" y="2498725"/>
          <p14:tracePt t="50034" x="11826875" y="2532063"/>
          <p14:tracePt t="50044" x="11750675" y="2549525"/>
          <p14:tracePt t="50050" x="11674475" y="2566988"/>
          <p14:tracePt t="50059" x="11614150" y="2582863"/>
          <p14:tracePt t="50065" x="11571288" y="2592388"/>
          <p14:tracePt t="50073" x="11520488" y="2600325"/>
          <p14:tracePt t="50082" x="11512550" y="2600325"/>
          <p14:tracePt t="50090" x="11487150" y="2608263"/>
          <p14:tracePt t="50097" x="11469688" y="2608263"/>
          <p14:tracePt t="50106" x="11444288" y="2608263"/>
          <p14:tracePt t="50113" x="11436350" y="2608263"/>
          <p14:tracePt t="50121" x="11410950" y="2608263"/>
          <p14:tracePt t="50129" x="11401425" y="2600325"/>
          <p14:tracePt t="50137" x="11376025" y="2592388"/>
          <p14:tracePt t="50145" x="11350625" y="2582863"/>
          <p14:tracePt t="50153" x="11317288" y="2574925"/>
          <p14:tracePt t="50162" x="11299825" y="2566988"/>
          <p14:tracePt t="50168" x="11266488" y="2549525"/>
          <p14:tracePt t="50178" x="11241088" y="2549525"/>
          <p14:tracePt t="50194" x="11231563" y="2541588"/>
          <p14:tracePt t="50200" x="11223625" y="2541588"/>
          <p14:tracePt t="50217" x="11215688" y="2541588"/>
          <p14:tracePt t="50227" x="11206163" y="2532063"/>
          <p14:tracePt t="50233" x="11198225" y="2532063"/>
          <p14:tracePt t="50243" x="11188700" y="2532063"/>
          <p14:tracePt t="50249" x="11180763" y="2524125"/>
          <p14:tracePt t="50258" x="11172825" y="2524125"/>
          <p14:tracePt t="50265" x="11155363" y="2524125"/>
          <p14:tracePt t="50273" x="11129963" y="2524125"/>
          <p14:tracePt t="50281" x="11112500" y="2524125"/>
          <p14:tracePt t="50289" x="11087100" y="2524125"/>
          <p14:tracePt t="50297" x="11079163" y="2524125"/>
          <p14:tracePt t="50305" x="11061700" y="2524125"/>
          <p14:tracePt t="50313" x="11044238" y="2524125"/>
          <p14:tracePt t="50321" x="11036300" y="2532063"/>
          <p14:tracePt t="50329" x="11010900" y="2541588"/>
          <p14:tracePt t="50337" x="10985500" y="2549525"/>
          <p14:tracePt t="50345" x="10942638" y="2557463"/>
          <p14:tracePt t="50353" x="10926763" y="2557463"/>
          <p14:tracePt t="50361" x="10909300" y="2566988"/>
          <p14:tracePt t="50369" x="10874375" y="2566988"/>
          <p14:tracePt t="50378" x="10848975" y="2566988"/>
          <p14:tracePt t="50385" x="10841038" y="2574925"/>
          <p14:tracePt t="50395" x="10815638" y="2574925"/>
          <p14:tracePt t="50401" x="10807700" y="2582863"/>
          <p14:tracePt t="50417" x="10798175" y="2582863"/>
          <p14:tracePt t="50482" x="10790238" y="2582863"/>
          <p14:tracePt t="50507" x="10782300" y="2582863"/>
          <p14:tracePt t="50515" x="10764838" y="2582863"/>
          <p14:tracePt t="50523" x="10747375" y="2574925"/>
          <p14:tracePt t="50532" x="10739438" y="2566988"/>
          <p14:tracePt t="50538" x="10714038" y="2557463"/>
          <p14:tracePt t="50547" x="10696575" y="2541588"/>
          <p14:tracePt t="50553" x="10688638" y="2532063"/>
          <p14:tracePt t="50561" x="10671175" y="2516188"/>
          <p14:tracePt t="50569" x="10663238" y="2506663"/>
          <p14:tracePt t="50578" x="10653713" y="2498725"/>
          <p14:tracePt t="50585" x="10637838" y="2489200"/>
          <p14:tracePt t="50595" x="10620375" y="2489200"/>
          <p14:tracePt t="50601" x="10602913" y="2489200"/>
          <p14:tracePt t="50611" x="10560050" y="2489200"/>
          <p14:tracePt t="50617" x="10518775" y="2489200"/>
          <p14:tracePt t="50626" x="10458450" y="2489200"/>
          <p14:tracePt t="50633" x="10364788" y="2489200"/>
          <p14:tracePt t="50643" x="10280650" y="2489200"/>
          <p14:tracePt t="50649" x="10161588" y="2498725"/>
          <p14:tracePt t="50660" x="10067925" y="2516188"/>
          <p14:tracePt t="50665" x="9956800" y="2524125"/>
          <p14:tracePt t="50673" x="9864725" y="2532063"/>
          <p14:tracePt t="50681" x="9786938" y="2541588"/>
          <p14:tracePt t="50689" x="9710738" y="2541588"/>
          <p14:tracePt t="50697" x="9626600" y="2549525"/>
          <p14:tracePt t="50705" x="9550400" y="2557463"/>
          <p14:tracePt t="50713" x="9464675" y="2557463"/>
          <p14:tracePt t="50728" x="9388475" y="2557463"/>
          <p14:tracePt t="50733" x="9294813" y="2557463"/>
          <p14:tracePt t="50743" x="9209088" y="2557463"/>
          <p14:tracePt t="50749" x="9117013" y="2557463"/>
          <p14:tracePt t="50761" x="9023350" y="2557463"/>
          <p14:tracePt t="50765" x="8937625" y="2557463"/>
          <p14:tracePt t="50775" x="8869363" y="2557463"/>
          <p14:tracePt t="50781" x="8802688" y="2557463"/>
          <p14:tracePt t="50789" x="8750300" y="2541588"/>
          <p14:tracePt t="50798" x="8734425" y="2532063"/>
          <p14:tracePt t="50806" x="8734425" y="2524125"/>
          <p14:tracePt t="50813" x="8724900" y="2524125"/>
          <p14:tracePt t="50821" x="8709025" y="2516188"/>
          <p14:tracePt t="50829" x="8683625" y="2506663"/>
          <p14:tracePt t="50838" x="8648700" y="2498725"/>
          <p14:tracePt t="50847" x="8623300" y="2489200"/>
          <p14:tracePt t="50853" x="8580438" y="2473325"/>
          <p14:tracePt t="50863" x="8504238" y="2455863"/>
          <p14:tracePt t="50871" x="8394700" y="2447925"/>
          <p14:tracePt t="50881" x="8275638" y="2438400"/>
          <p14:tracePt t="50886" x="8096250" y="2413000"/>
          <p14:tracePt t="50895" x="7910513" y="2405063"/>
          <p14:tracePt t="50901" x="7688263" y="2405063"/>
          <p14:tracePt t="50911" x="7502525" y="2413000"/>
          <p14:tracePt t="50917" x="7373938" y="2438400"/>
          <p14:tracePt t="50928" x="7256463" y="2455863"/>
          <p14:tracePt t="50933" x="7178675" y="2463800"/>
          <p14:tracePt t="50944" x="7119938" y="2463800"/>
          <p14:tracePt t="50965" x="7112000" y="2463800"/>
          <p14:tracePt t="50973" x="7119938" y="2455863"/>
          <p14:tracePt t="50994" x="7127875" y="2405063"/>
          <p14:tracePt t="50997" x="7153275" y="2371725"/>
          <p14:tracePt t="51005" x="7188200" y="2328863"/>
          <p14:tracePt t="51013" x="7246938" y="2260600"/>
          <p14:tracePt t="51021" x="7340600" y="2227263"/>
          <p14:tracePt t="51029" x="7510463" y="2192338"/>
          <p14:tracePt t="51037" x="7646988" y="2149475"/>
          <p14:tracePt t="51045" x="7807325" y="2098675"/>
          <p14:tracePt t="51053" x="7977188" y="2055813"/>
          <p14:tracePt t="51061" x="8181975" y="2005013"/>
          <p14:tracePt t="51069" x="8291513" y="1989138"/>
          <p14:tracePt t="51079" x="8377238" y="1946275"/>
          <p14:tracePt t="51085" x="8428038" y="1928813"/>
          <p14:tracePt t="51095" x="8488363" y="1920875"/>
          <p14:tracePt t="51101" x="8496300" y="1920875"/>
          <p14:tracePt t="51112" x="8521700" y="1920875"/>
          <p14:tracePt t="51117" x="8529638" y="1920875"/>
          <p14:tracePt t="51126" x="8539163" y="1928813"/>
          <p14:tracePt t="51144" x="8555038" y="1928813"/>
          <p14:tracePt t="51149" x="8589963" y="1963738"/>
          <p14:tracePt t="51157" x="8615363" y="1979613"/>
          <p14:tracePt t="51165" x="8640763" y="1979613"/>
          <p14:tracePt t="51173" x="8691563" y="1989138"/>
          <p14:tracePt t="51181" x="8759825" y="2005013"/>
          <p14:tracePt t="51189" x="8869363" y="2047875"/>
          <p14:tracePt t="51197" x="8963025" y="2082800"/>
          <p14:tracePt t="51205" x="9099550" y="2149475"/>
          <p14:tracePt t="51213" x="9244013" y="2192338"/>
          <p14:tracePt t="51221" x="9345613" y="2217738"/>
          <p14:tracePt t="51229" x="9439275" y="2235200"/>
          <p14:tracePt t="51237" x="9523413" y="2260600"/>
          <p14:tracePt t="51245" x="9617075" y="2278063"/>
          <p14:tracePt t="51252" x="9702800" y="2286000"/>
          <p14:tracePt t="51261" x="9804400" y="2293938"/>
          <p14:tracePt t="51268" x="9898063" y="2303463"/>
          <p14:tracePt t="51278" x="9999663" y="2319338"/>
          <p14:tracePt t="51284" x="10101263" y="2336800"/>
          <p14:tracePt t="51294" x="10194925" y="2371725"/>
          <p14:tracePt t="51301" x="10280650" y="2379663"/>
          <p14:tracePt t="51311" x="10374313" y="2387600"/>
          <p14:tracePt t="51317" x="10458450" y="2397125"/>
          <p14:tracePt t="51326" x="10534650" y="2405063"/>
          <p14:tracePt t="51333" x="10594975" y="2405063"/>
          <p14:tracePt t="51344" x="10637838" y="2405063"/>
          <p14:tracePt t="51349" x="10696575" y="2413000"/>
          <p14:tracePt t="51360" x="10764838" y="2422525"/>
          <p14:tracePt t="51365" x="10848975" y="2430463"/>
          <p14:tracePt t="51374" x="10917238" y="2438400"/>
          <p14:tracePt t="51381" x="10993438" y="2438400"/>
          <p14:tracePt t="51389" x="11061700" y="2438400"/>
          <p14:tracePt t="51397" x="11147425" y="2438400"/>
          <p14:tracePt t="51405" x="11198225" y="2438400"/>
          <p14:tracePt t="51413" x="11266488" y="2438400"/>
          <p14:tracePt t="51421" x="11307763" y="2430463"/>
          <p14:tracePt t="51429" x="11342688" y="2413000"/>
          <p14:tracePt t="51437" x="11350625" y="2413000"/>
          <p14:tracePt t="51444" x="11350625" y="2405063"/>
          <p14:tracePt t="51478" x="11360150" y="2387600"/>
          <p14:tracePt t="51494" x="11368088" y="2379663"/>
          <p14:tracePt t="51501" x="11368088" y="2371725"/>
          <p14:tracePt t="51631" x="11368088" y="2379663"/>
          <p14:tracePt t="51639" x="11368088" y="2413000"/>
          <p14:tracePt t="51647" x="11368088" y="2455863"/>
          <p14:tracePt t="51655" x="11376025" y="2481263"/>
          <p14:tracePt t="51666" x="11376025" y="2498725"/>
          <p14:tracePt t="51670" x="11376025" y="2532063"/>
          <p14:tracePt t="51681" x="11385550" y="2566988"/>
          <p14:tracePt t="51686" x="11393488" y="2617788"/>
          <p14:tracePt t="51696" x="11401425" y="2651125"/>
          <p14:tracePt t="51701" x="11410950" y="2693988"/>
          <p14:tracePt t="51711" x="11418888" y="2736850"/>
          <p14:tracePt t="51717" x="11418888" y="2762250"/>
          <p14:tracePt t="51728" x="11418888" y="2770188"/>
          <p14:tracePt t="51733" x="11418888" y="2778125"/>
          <p14:tracePt t="51749" x="11418888" y="2787650"/>
          <p14:tracePt t="51790" x="11410950" y="2787650"/>
          <p14:tracePt t="51798" x="11393488" y="2787650"/>
          <p14:tracePt t="51806" x="11368088" y="2770188"/>
          <p14:tracePt t="51814" x="11342688" y="2762250"/>
          <p14:tracePt t="51822" x="11291888" y="2736850"/>
          <p14:tracePt t="51831" x="11215688" y="2711450"/>
          <p14:tracePt t="51838" x="11137900" y="2676525"/>
          <p14:tracePt t="51847" x="11044238" y="2651125"/>
          <p14:tracePt t="51854" x="10934700" y="2625725"/>
          <p14:tracePt t="51863" x="10823575" y="2592388"/>
          <p14:tracePt t="51870" x="10729913" y="2574925"/>
          <p14:tracePt t="51879" x="10620375" y="2566988"/>
          <p14:tracePt t="51886" x="10534650" y="2557463"/>
          <p14:tracePt t="51899" x="10467975" y="2557463"/>
          <p14:tracePt t="51901" x="10415588" y="2557463"/>
          <p14:tracePt t="51913" x="10356850" y="2557463"/>
          <p14:tracePt t="51917" x="10306050" y="2574925"/>
          <p14:tracePt t="51928" x="10245725" y="2592388"/>
          <p14:tracePt t="51934" x="10186988" y="2608263"/>
          <p14:tracePt t="51945" x="10126663" y="2633663"/>
          <p14:tracePt t="51950" x="10050463" y="2651125"/>
          <p14:tracePt t="51961" x="9991725" y="2676525"/>
          <p14:tracePt t="51965" x="9923463" y="2693988"/>
          <p14:tracePt t="51979" x="9839325" y="2711450"/>
          <p14:tracePt t="51981" x="9786938" y="2719388"/>
          <p14:tracePt t="51990" x="9728200" y="2736850"/>
          <p14:tracePt t="51997" x="9667875" y="2752725"/>
          <p14:tracePt t="52005" x="9609138" y="2762250"/>
          <p14:tracePt t="52013" x="9566275" y="2770188"/>
          <p14:tracePt t="52022" x="9523413" y="2778125"/>
          <p14:tracePt t="52029" x="9472613" y="2778125"/>
          <p14:tracePt t="52037" x="9431338" y="2778125"/>
          <p14:tracePt t="52045" x="9371013" y="2778125"/>
          <p14:tracePt t="52054" x="9337675" y="2770188"/>
          <p14:tracePt t="52063" x="9286875" y="2752725"/>
          <p14:tracePt t="52069" x="9244013" y="2744788"/>
          <p14:tracePt t="52078" x="9193213" y="2719388"/>
          <p14:tracePt t="52086" x="9117013" y="2668588"/>
          <p14:tracePt t="52095" x="9039225" y="2625725"/>
          <p14:tracePt t="52102" x="8955088" y="2582863"/>
          <p14:tracePt t="52111" x="8869363" y="2549525"/>
          <p14:tracePt t="52117" x="8793163" y="2524125"/>
          <p14:tracePt t="52127" x="8716963" y="2498725"/>
          <p14:tracePt t="52134" x="8623300" y="2463800"/>
          <p14:tracePt t="52144" x="8539163" y="2447925"/>
          <p14:tracePt t="52150" x="8445500" y="2438400"/>
          <p14:tracePt t="52160" x="8359775" y="2430463"/>
          <p14:tracePt t="52165" x="8275638" y="2430463"/>
          <p14:tracePt t="52174" x="8181975" y="2447925"/>
          <p14:tracePt t="52182" x="8062913" y="2481263"/>
          <p14:tracePt t="52189" x="7951788" y="2516188"/>
          <p14:tracePt t="52197" x="7807325" y="2557463"/>
          <p14:tracePt t="52206" x="7672388" y="2592388"/>
          <p14:tracePt t="52213" x="7467600" y="2633663"/>
          <p14:tracePt t="52221" x="7289800" y="2668588"/>
          <p14:tracePt t="52229" x="7119938" y="2693988"/>
          <p14:tracePt t="52237" x="6915150" y="2711450"/>
          <p14:tracePt t="52245" x="6754813" y="2727325"/>
          <p14:tracePt t="52253" x="6567488" y="2727325"/>
          <p14:tracePt t="52263" x="6423025" y="2727325"/>
          <p14:tracePt t="52269" x="6303963" y="2727325"/>
          <p14:tracePt t="52279" x="6184900" y="2701925"/>
          <p14:tracePt t="52285" x="6075363" y="2676525"/>
          <p14:tracePt t="52294" x="5956300" y="2651125"/>
          <p14:tracePt t="52301" x="5853113" y="2617788"/>
          <p14:tracePt t="52311" x="5761038" y="2592388"/>
          <p14:tracePt t="52317" x="5675313" y="2557463"/>
          <p14:tracePt t="52327" x="5599113" y="2532063"/>
          <p14:tracePt t="52332" x="5513388" y="2506663"/>
          <p14:tracePt t="52342" x="5437188" y="2498725"/>
          <p14:tracePt t="52348" x="5378450" y="2489200"/>
          <p14:tracePt t="52356" x="5284788" y="2489200"/>
          <p14:tracePt t="52364" x="5183188" y="2489200"/>
          <p14:tracePt t="52372" x="5080000" y="2516188"/>
          <p14:tracePt t="52381" x="4987925" y="2532063"/>
          <p14:tracePt t="52389" x="4884738" y="2549525"/>
          <p14:tracePt t="52397" x="4791075" y="2574925"/>
          <p14:tracePt t="52405" x="4699000" y="2592388"/>
          <p14:tracePt t="52413" x="4605338" y="2617788"/>
          <p14:tracePt t="52421" x="4529138" y="2643188"/>
          <p14:tracePt t="52429" x="4476750" y="2660650"/>
          <p14:tracePt t="52437" x="4425950" y="2668588"/>
          <p14:tracePt t="52453" x="4418013" y="2668588"/>
          <p14:tracePt t="52461" x="4410075" y="2668588"/>
          <p14:tracePt t="52501" x="4410075" y="2660650"/>
          <p14:tracePt t="52510" x="4443413" y="2643188"/>
          <p14:tracePt t="52518" x="4529138" y="2582863"/>
          <p14:tracePt t="52527" x="4656138" y="2549525"/>
          <p14:tracePt t="52533" x="4910138" y="2473325"/>
          <p14:tracePt t="52545" x="5224463" y="2430463"/>
          <p14:tracePt t="52549" x="5565775" y="2354263"/>
          <p14:tracePt t="52560" x="5802313" y="2268538"/>
          <p14:tracePt t="52565" x="6091238" y="2209800"/>
          <p14:tracePt t="52573" x="6423025" y="2184400"/>
          <p14:tracePt t="52581" x="6770688" y="2166938"/>
          <p14:tracePt t="52590" x="7077075" y="2149475"/>
          <p14:tracePt t="52597" x="7340600" y="2159000"/>
          <p14:tracePt t="52606" x="7510463" y="2174875"/>
          <p14:tracePt t="52613" x="7637463" y="2200275"/>
          <p14:tracePt t="52621" x="7773988" y="2235200"/>
          <p14:tracePt t="52629" x="7867650" y="2260600"/>
          <p14:tracePt t="52638" x="7951788" y="2286000"/>
          <p14:tracePt t="52645" x="8037513" y="2311400"/>
          <p14:tracePt t="52654" x="8113713" y="2336800"/>
          <p14:tracePt t="52663" x="8189913" y="2362200"/>
          <p14:tracePt t="52669" x="8258175" y="2379663"/>
          <p14:tracePt t="52680" x="8334375" y="2397125"/>
          <p14:tracePt t="52686" x="8435975" y="2405063"/>
          <p14:tracePt t="52694" x="8539163" y="2405063"/>
          <p14:tracePt t="52701" x="8658225" y="2405063"/>
          <p14:tracePt t="52711" x="8802688" y="2379663"/>
          <p14:tracePt t="52718" x="8980488" y="2344738"/>
          <p14:tracePt t="52727" x="9158288" y="2311400"/>
          <p14:tracePt t="52733" x="9312275" y="2278063"/>
          <p14:tracePt t="52744" x="9447213" y="2243138"/>
          <p14:tracePt t="52749" x="9566275" y="2227263"/>
          <p14:tracePt t="52759" x="9659938" y="2209800"/>
          <p14:tracePt t="52765" x="9728200" y="2200275"/>
          <p14:tracePt t="52774" x="9786938" y="2200275"/>
          <p14:tracePt t="52781" x="9829800" y="2200275"/>
          <p14:tracePt t="52789" x="9880600" y="2200275"/>
          <p14:tracePt t="52797" x="9948863" y="2235200"/>
          <p14:tracePt t="52806" x="10025063" y="2268538"/>
          <p14:tracePt t="52813" x="10110788" y="2328863"/>
          <p14:tracePt t="52821" x="10186988" y="2371725"/>
          <p14:tracePt t="52829" x="10263188" y="2430463"/>
          <p14:tracePt t="52837" x="10339388" y="2473325"/>
          <p14:tracePt t="52845" x="10415588" y="2524125"/>
          <p14:tracePt t="52853" x="10493375" y="2566988"/>
          <p14:tracePt t="52861" x="10544175" y="2600325"/>
          <p14:tracePt t="52869" x="10594975" y="2625725"/>
          <p14:tracePt t="52878" x="10620375" y="2633663"/>
          <p14:tracePt t="52885" x="10645775" y="2643188"/>
          <p14:tracePt t="52897" x="10653713" y="2643188"/>
          <p14:tracePt t="52933" x="10645775" y="2625725"/>
          <p14:tracePt t="52943" x="10645775" y="2617788"/>
          <p14:tracePt t="52949" x="10628313" y="2608263"/>
          <p14:tracePt t="52959" x="10594975" y="2592388"/>
          <p14:tracePt t="52965" x="10552113" y="2582863"/>
          <p14:tracePt t="52978" x="10493375" y="2574925"/>
          <p14:tracePt t="52981" x="10415588" y="2566988"/>
          <p14:tracePt t="52989" x="10323513" y="2549525"/>
          <p14:tracePt t="52997" x="10229850" y="2549525"/>
          <p14:tracePt t="53005" x="10110788" y="2557463"/>
          <p14:tracePt t="53013" x="9966325" y="2566988"/>
          <p14:tracePt t="53021" x="9812338" y="2600325"/>
          <p14:tracePt t="53029" x="9652000" y="2633663"/>
          <p14:tracePt t="53037" x="9540875" y="2660650"/>
          <p14:tracePt t="53045" x="9447213" y="2686050"/>
          <p14:tracePt t="53053" x="9363075" y="2719388"/>
          <p14:tracePt t="53061" x="9294813" y="2744788"/>
          <p14:tracePt t="53069" x="9218613" y="2770188"/>
          <p14:tracePt t="53077" x="9142413" y="2787650"/>
          <p14:tracePt t="53085" x="9056688" y="2795588"/>
          <p14:tracePt t="53094" x="8988425" y="2795588"/>
          <p14:tracePt t="53101" x="8912225" y="2795588"/>
          <p14:tracePt t="53112" x="8818563" y="2795588"/>
          <p14:tracePt t="53117" x="8750300" y="2795588"/>
          <p14:tracePt t="53126" x="8666163" y="2778125"/>
          <p14:tracePt t="53133" x="8597900" y="2762250"/>
          <p14:tracePt t="53143" x="8529638" y="2744788"/>
          <p14:tracePt t="53149" x="8445500" y="2727325"/>
          <p14:tracePt t="53159" x="8351838" y="2693988"/>
          <p14:tracePt t="53165" x="8258175" y="2668588"/>
          <p14:tracePt t="53173" x="8147050" y="2660650"/>
          <p14:tracePt t="53181" x="8045450" y="2651125"/>
          <p14:tracePt t="53189" x="7935913" y="2643188"/>
          <p14:tracePt t="53197" x="7842250" y="2643188"/>
          <p14:tracePt t="53205" x="7748588" y="2643188"/>
          <p14:tracePt t="53213" x="7662863" y="2651125"/>
          <p14:tracePt t="53221" x="7578725" y="2660650"/>
          <p14:tracePt t="53229" x="7485063" y="2676525"/>
          <p14:tracePt t="53237" x="7416800" y="2693988"/>
          <p14:tracePt t="53245" x="7348538" y="2701925"/>
          <p14:tracePt t="53253" x="7289800" y="2711450"/>
          <p14:tracePt t="53261" x="7239000" y="2719388"/>
          <p14:tracePt t="53269" x="7188200" y="2727325"/>
          <p14:tracePt t="53279" x="7145338" y="2727325"/>
          <p14:tracePt t="53285" x="7112000" y="2727325"/>
          <p14:tracePt t="53294" x="7077075" y="2727325"/>
          <p14:tracePt t="53301" x="7043738" y="2727325"/>
          <p14:tracePt t="53310" x="7034213" y="2727325"/>
          <p14:tracePt t="53317" x="6992938" y="2719388"/>
          <p14:tracePt t="53327" x="6983413" y="2711450"/>
          <p14:tracePt t="53333" x="6967538" y="2701925"/>
          <p14:tracePt t="53343" x="6958013" y="2701925"/>
          <p14:tracePt t="53349" x="6932613" y="2693988"/>
          <p14:tracePt t="53359" x="6924675" y="2686050"/>
          <p14:tracePt t="53365" x="6915150" y="2686050"/>
          <p14:tracePt t="53375" x="6907213" y="2686050"/>
          <p14:tracePt t="53444" x="6924675" y="2686050"/>
          <p14:tracePt t="53452" x="6958013" y="2686050"/>
          <p14:tracePt t="53461" x="7000875" y="2686050"/>
          <p14:tracePt t="53469" x="7077075" y="2693988"/>
          <p14:tracePt t="53477" x="7178675" y="2693988"/>
          <p14:tracePt t="53485" x="7332663" y="2693988"/>
          <p14:tracePt t="53494" x="7518400" y="2693988"/>
          <p14:tracePt t="53501" x="7705725" y="2693988"/>
          <p14:tracePt t="53510" x="7918450" y="2711450"/>
          <p14:tracePt t="53517" x="8105775" y="2711450"/>
          <p14:tracePt t="53527" x="8291513" y="2711450"/>
          <p14:tracePt t="53533" x="8453438" y="2711450"/>
          <p14:tracePt t="53542" x="8580438" y="2711450"/>
          <p14:tracePt t="53550" x="8674100" y="2711450"/>
          <p14:tracePt t="53558" x="8742363" y="2711450"/>
          <p14:tracePt t="53565" x="8750300" y="2711450"/>
          <p14:tracePt t="53575" x="8759825" y="2711450"/>
          <p14:tracePt t="53622" x="8767763" y="2711450"/>
          <p14:tracePt t="53629" x="8785225" y="2711450"/>
          <p14:tracePt t="53638" x="8810625" y="2719388"/>
          <p14:tracePt t="53646" x="8836025" y="2719388"/>
          <p14:tracePt t="53654" x="8886825" y="2727325"/>
          <p14:tracePt t="53662" x="8947150" y="2727325"/>
          <p14:tracePt t="53670" x="9023350" y="2727325"/>
          <p14:tracePt t="53679" x="9132888" y="2727325"/>
          <p14:tracePt t="53685" x="9244013" y="2719388"/>
          <p14:tracePt t="53696" x="9363075" y="2693988"/>
          <p14:tracePt t="53702" x="9490075" y="2668588"/>
          <p14:tracePt t="53712" x="9634538" y="2617788"/>
          <p14:tracePt t="53717" x="9796463" y="2574925"/>
          <p14:tracePt t="53727" x="9948863" y="2506663"/>
          <p14:tracePt t="53734" x="10050463" y="2463800"/>
          <p14:tracePt t="53745" x="10153650" y="2438400"/>
          <p14:tracePt t="53750" x="10237788" y="2413000"/>
          <p14:tracePt t="53761" x="10245725" y="2413000"/>
          <p14:tracePt t="53782" x="10263188" y="2413000"/>
          <p14:tracePt t="53789" x="10271125" y="2413000"/>
          <p14:tracePt t="53801" x="10339388" y="2413000"/>
          <p14:tracePt t="53812" x="10467975" y="2405063"/>
          <p14:tracePt t="53818" x="10637838" y="2405063"/>
          <p14:tracePt t="53828" x="10764838" y="2413000"/>
          <p14:tracePt t="53866" x="10764838" y="2422525"/>
          <p14:tracePt t="53874" x="10764838" y="2430463"/>
          <p14:tracePt t="53882" x="10756900" y="2447925"/>
          <p14:tracePt t="53893" x="10729913" y="2463800"/>
          <p14:tracePt t="53901" x="10679113" y="2489200"/>
          <p14:tracePt t="53910" x="10612438" y="2532063"/>
          <p14:tracePt t="53914" x="10526713" y="2566988"/>
          <p14:tracePt t="53921" x="10467975" y="2582863"/>
          <p14:tracePt t="53929" x="10415588" y="2592388"/>
          <p14:tracePt t="53937" x="10382250" y="2592388"/>
          <p14:tracePt t="53945" x="10356850" y="2592388"/>
          <p14:tracePt t="53953" x="10323513" y="2592388"/>
          <p14:tracePt t="53961" x="10263188" y="2592388"/>
          <p14:tracePt t="53969" x="10144125" y="2592388"/>
          <p14:tracePt t="53994" x="9363075" y="2633663"/>
          <p14:tracePt t="54001" x="8988425" y="2643188"/>
          <p14:tracePt t="54011" x="8547100" y="2660650"/>
          <p14:tracePt t="54017" x="8113713" y="2660650"/>
          <p14:tracePt t="54027" x="7740650" y="2693988"/>
          <p14:tracePt t="54033" x="7366000" y="2711450"/>
          <p14:tracePt t="54043" x="7034213" y="2727325"/>
          <p14:tracePt t="54049" x="6780213" y="2727325"/>
          <p14:tracePt t="54060" x="6567488" y="2736850"/>
          <p14:tracePt t="54065" x="6397625" y="2744788"/>
          <p14:tracePt t="54075" x="6253163" y="2762250"/>
          <p14:tracePt t="54081" x="6151563" y="2762250"/>
          <p14:tracePt t="54089" x="6040438" y="2762250"/>
          <p14:tracePt t="54097" x="5964238" y="2762250"/>
          <p14:tracePt t="54105" x="5870575" y="2762250"/>
          <p14:tracePt t="54113" x="5794375" y="2752725"/>
          <p14:tracePt t="54121" x="5708650" y="2744788"/>
          <p14:tracePt t="54129" x="5641975" y="2736850"/>
          <p14:tracePt t="54137" x="5581650" y="2727325"/>
          <p14:tracePt t="54145" x="5513388" y="2719388"/>
          <p14:tracePt t="54154" x="5429250" y="2711450"/>
          <p14:tracePt t="54163" x="5360988" y="2701925"/>
          <p14:tracePt t="54169" x="5302250" y="2693988"/>
          <p14:tracePt t="54178" x="5259388" y="2693988"/>
          <p14:tracePt t="54185" x="5233988" y="2693988"/>
          <p14:tracePt t="54194" x="5224463" y="2693988"/>
          <p14:tracePt t="54201" x="5216525" y="2693988"/>
          <p14:tracePt t="54210" x="5199063" y="2693988"/>
          <p14:tracePt t="54217" x="5191125" y="2701925"/>
          <p14:tracePt t="54227" x="5183188" y="2701925"/>
          <p14:tracePt t="54233" x="5148263" y="2719388"/>
          <p14:tracePt t="54243" x="5106988" y="2736850"/>
          <p14:tracePt t="54249" x="5080000" y="2744788"/>
          <p14:tracePt t="54261" x="5046663" y="2752725"/>
          <p14:tracePt t="54265" x="4987925" y="2762250"/>
          <p14:tracePt t="54277" x="4910138" y="2770188"/>
          <p14:tracePt t="54281" x="4826000" y="2778125"/>
          <p14:tracePt t="54289" x="4732338" y="2795588"/>
          <p14:tracePt t="54297" x="4646613" y="2805113"/>
          <p14:tracePt t="54306" x="4562475" y="2820988"/>
          <p14:tracePt t="54313" x="4486275" y="2830513"/>
          <p14:tracePt t="54322" x="4418013" y="2830513"/>
          <p14:tracePt t="54329" x="4332288" y="2830513"/>
          <p14:tracePt t="54337" x="4265613" y="2838450"/>
          <p14:tracePt t="54345" x="4222750" y="2838450"/>
          <p14:tracePt t="54354" x="4162425" y="2838450"/>
          <p14:tracePt t="54361" x="4111625" y="2838450"/>
          <p14:tracePt t="54369" x="4070350" y="2838450"/>
          <p14:tracePt t="54377" x="4027488" y="2838450"/>
          <p14:tracePt t="54385" x="3992563" y="2838450"/>
          <p14:tracePt t="54394" x="3941763" y="2846388"/>
          <p14:tracePt t="54401" x="3908425" y="2846388"/>
          <p14:tracePt t="54411" x="3883025" y="2846388"/>
          <p14:tracePt t="54417" x="3848100" y="2846388"/>
          <p14:tracePt t="54427" x="3840163" y="2846388"/>
          <p14:tracePt t="54433" x="3814763" y="2846388"/>
          <p14:tracePt t="54443" x="3797300" y="2846388"/>
          <p14:tracePt t="54449" x="3771900" y="2846388"/>
          <p14:tracePt t="54461" x="3756025" y="2846388"/>
          <p14:tracePt t="54465" x="3713163" y="2846388"/>
          <p14:tracePt t="54474" x="3670300" y="2846388"/>
          <p14:tracePt t="54481" x="3619500" y="2846388"/>
          <p14:tracePt t="54489" x="3576638" y="2846388"/>
          <p14:tracePt t="54496" x="3525838" y="2846388"/>
          <p14:tracePt t="54504" x="3475038" y="2846388"/>
          <p14:tracePt t="54512" x="3414713" y="2846388"/>
          <p14:tracePt t="54520" x="3373438" y="2838450"/>
          <p14:tracePt t="54528" x="3348038" y="2830513"/>
          <p14:tracePt t="54537" x="3313113" y="2820988"/>
          <p14:tracePt t="54545" x="3305175" y="2820988"/>
          <p14:tracePt t="54553" x="3279775" y="2820988"/>
          <p14:tracePt t="54561" x="3254375" y="2805113"/>
          <p14:tracePt t="54569" x="3228975" y="2795588"/>
          <p14:tracePt t="54577" x="3203575" y="2787650"/>
          <p14:tracePt t="54585" x="3194050" y="2787650"/>
          <p14:tracePt t="54594" x="3168650" y="2770188"/>
          <p14:tracePt t="54601" x="3143250" y="2762250"/>
          <p14:tracePt t="54610" x="3117850" y="2762250"/>
          <p14:tracePt t="54617" x="3100388" y="2752725"/>
          <p14:tracePt t="54627" x="3074988" y="2744788"/>
          <p14:tracePt t="54633" x="3049588" y="2744788"/>
          <p14:tracePt t="54642" x="3024188" y="2736850"/>
          <p14:tracePt t="54649" x="2998788" y="2727325"/>
          <p14:tracePt t="54659" x="2965450" y="2727325"/>
          <p14:tracePt t="54665" x="2940050" y="2727325"/>
          <p14:tracePt t="54673" x="2914650" y="2727325"/>
          <p14:tracePt t="54681" x="2889250" y="2727325"/>
          <p14:tracePt t="54690" x="2854325" y="2727325"/>
          <p14:tracePt t="54697" x="2828925" y="2719388"/>
          <p14:tracePt t="54705" x="2778125" y="2719388"/>
          <p14:tracePt t="54713" x="2719388" y="2711450"/>
          <p14:tracePt t="54721" x="2651125" y="2701925"/>
          <p14:tracePt t="54729" x="2557463" y="2693988"/>
          <p14:tracePt t="54737" x="2489200" y="2693988"/>
          <p14:tracePt t="54745" x="2413000" y="2686050"/>
          <p14:tracePt t="54754" x="2319338" y="2686050"/>
          <p14:tracePt t="54762" x="2217738" y="2668588"/>
          <p14:tracePt t="54769" x="2124075" y="2660650"/>
          <p14:tracePt t="54778" x="2022475" y="2633663"/>
          <p14:tracePt t="54786" x="1946275" y="2625725"/>
          <p14:tracePt t="54795" x="1860550" y="2617788"/>
          <p14:tracePt t="54801" x="1817688" y="2608263"/>
          <p14:tracePt t="54811" x="1766888" y="2600325"/>
          <p14:tracePt t="54817" x="1733550" y="2592388"/>
          <p14:tracePt t="54827" x="1716088" y="2592388"/>
          <p14:tracePt t="54833" x="1698625" y="2582863"/>
          <p14:tracePt t="54843" x="1690688" y="2582863"/>
          <p14:tracePt t="54849" x="1673225" y="2582863"/>
          <p14:tracePt t="54860" x="1665288" y="2582863"/>
          <p14:tracePt t="54866" x="1657350" y="2582863"/>
          <p14:tracePt t="54876" x="1647825" y="2582863"/>
          <p14:tracePt t="54881" x="1639888" y="2582863"/>
          <p14:tracePt t="54898" x="1614488" y="2582863"/>
          <p14:tracePt t="54905" x="1606550" y="2582863"/>
          <p14:tracePt t="54913" x="1597025" y="2582863"/>
          <p14:tracePt t="54929" x="1579563" y="2582863"/>
          <p14:tracePt t="54937" x="1554163" y="2592388"/>
          <p14:tracePt t="54945" x="1554163" y="2600325"/>
          <p14:tracePt t="54953" x="1528763" y="2600325"/>
          <p14:tracePt t="54961" x="1520825" y="2608263"/>
          <p14:tracePt t="54969" x="1503363" y="2608263"/>
          <p14:tracePt t="54994" x="1470025" y="2608263"/>
          <p14:tracePt t="55147" x="1462088" y="2617788"/>
          <p14:tracePt t="55267" x="1470025" y="2625725"/>
          <p14:tracePt t="55278" x="1477963" y="2625725"/>
          <p14:tracePt t="55321" x="1487488" y="2625725"/>
          <p14:tracePt t="55561" x="1487488" y="2633663"/>
          <p14:tracePt t="55707" x="1503363" y="2633663"/>
          <p14:tracePt t="55723" x="1512888" y="2633663"/>
          <p14:tracePt t="55729" x="1520825" y="2633663"/>
          <p14:tracePt t="55737" x="1520825" y="2625725"/>
          <p14:tracePt t="55753" x="1546225" y="2625725"/>
          <p14:tracePt t="55761" x="1589088" y="2617788"/>
          <p14:tracePt t="55769" x="1622425" y="2592388"/>
          <p14:tracePt t="55777" x="1647825" y="2582863"/>
          <p14:tracePt t="55785" x="1698625" y="2566988"/>
          <p14:tracePt t="55794" x="1758950" y="2557463"/>
          <p14:tracePt t="55801" x="1835150" y="2549525"/>
          <p14:tracePt t="55811" x="1920875" y="2549525"/>
          <p14:tracePt t="55817" x="2005013" y="2549525"/>
          <p14:tracePt t="55827" x="2090738" y="2549525"/>
          <p14:tracePt t="55833" x="2166938" y="2557463"/>
          <p14:tracePt t="55843" x="2251075" y="2600325"/>
          <p14:tracePt t="55849" x="2336800" y="2625725"/>
          <p14:tracePt t="55860" x="2405063" y="2660650"/>
          <p14:tracePt t="55865" x="2463800" y="2693988"/>
          <p14:tracePt t="55876" x="2532063" y="2736850"/>
          <p14:tracePt t="55882" x="2590800" y="2787650"/>
          <p14:tracePt t="55892" x="2651125" y="2813050"/>
          <p14:tracePt t="55898" x="2709863" y="2838450"/>
          <p14:tracePt t="55905" x="2795588" y="2863850"/>
          <p14:tracePt t="55913" x="2897188" y="2889250"/>
          <p14:tracePt t="55921" x="2998788" y="2906713"/>
          <p14:tracePt t="55929" x="3117850" y="2914650"/>
          <p14:tracePt t="55937" x="3219450" y="2914650"/>
          <p14:tracePt t="55945" x="3330575" y="2914650"/>
          <p14:tracePt t="55953" x="3467100" y="2871788"/>
          <p14:tracePt t="55961" x="3627438" y="2813050"/>
          <p14:tracePt t="55978" x="3900488" y="2711450"/>
          <p14:tracePt t="55985" x="3992563" y="2676525"/>
          <p14:tracePt t="55994" x="4070350" y="2651125"/>
          <p14:tracePt t="56001" x="4137025" y="2625725"/>
          <p14:tracePt t="56011" x="4205288" y="2608263"/>
          <p14:tracePt t="56017" x="4291013" y="2600325"/>
          <p14:tracePt t="56026" x="4349750" y="2592388"/>
          <p14:tracePt t="56033" x="4392613" y="2582863"/>
          <p14:tracePt t="56042" x="4425950" y="2582863"/>
          <p14:tracePt t="56049" x="4451350" y="2582863"/>
          <p14:tracePt t="56059" x="4468813" y="2582863"/>
          <p14:tracePt t="56065" x="4476750" y="2600325"/>
          <p14:tracePt t="56076" x="4486275" y="2600325"/>
          <p14:tracePt t="56092" x="4486275" y="2608263"/>
          <p14:tracePt t="56108" x="4476750" y="2617788"/>
          <p14:tracePt t="56113" x="4460875" y="2633663"/>
          <p14:tracePt t="56121" x="4418013" y="2668588"/>
          <p14:tracePt t="56129" x="4384675" y="2686050"/>
          <p14:tracePt t="56137" x="4349750" y="2711450"/>
          <p14:tracePt t="56145" x="4291013" y="2736850"/>
          <p14:tracePt t="56153" x="4205288" y="2762250"/>
          <p14:tracePt t="56161" x="4111625" y="2778125"/>
          <p14:tracePt t="56169" x="4010025" y="2795588"/>
          <p14:tracePt t="56177" x="3900488" y="2805113"/>
          <p14:tracePt t="56185" x="3738563" y="2805113"/>
          <p14:tracePt t="56194" x="3533775" y="2770188"/>
          <p14:tracePt t="56201" x="3330575" y="2701925"/>
          <p14:tracePt t="56211" x="3135313" y="2625725"/>
          <p14:tracePt t="56217" x="2990850" y="2566988"/>
          <p14:tracePt t="56228" x="2871788" y="2532063"/>
          <p14:tracePt t="56233" x="2744788" y="2489200"/>
          <p14:tracePt t="56243" x="2659063" y="2463800"/>
          <p14:tracePt t="56249" x="2574925" y="2438400"/>
          <p14:tracePt t="56258" x="2489200" y="2422525"/>
          <p14:tracePt t="56265" x="2413000" y="2413000"/>
          <p14:tracePt t="56273" x="2319338" y="2405063"/>
          <p14:tracePt t="56281" x="2251075" y="2397125"/>
          <p14:tracePt t="56292" x="2182813" y="2387600"/>
          <p14:tracePt t="56297" x="2124075" y="2387600"/>
          <p14:tracePt t="56305" x="2065338" y="2387600"/>
          <p14:tracePt t="56313" x="2022475" y="2387600"/>
          <p14:tracePt t="56321" x="1962150" y="2413000"/>
          <p14:tracePt t="56329" x="1911350" y="2438400"/>
          <p14:tracePt t="56337" x="1852613" y="2463800"/>
          <p14:tracePt t="56345" x="1801813" y="2489200"/>
          <p14:tracePt t="56353" x="1741488" y="2516188"/>
          <p14:tracePt t="56361" x="1673225" y="2541588"/>
          <p14:tracePt t="56369" x="1614488" y="2566988"/>
          <p14:tracePt t="56378" x="1554163" y="2600325"/>
          <p14:tracePt t="56385" x="1495425" y="2617788"/>
          <p14:tracePt t="56395" x="1435100" y="2643188"/>
          <p14:tracePt t="56401" x="1384300" y="2660650"/>
          <p14:tracePt t="56411" x="1333500" y="2676525"/>
          <p14:tracePt t="56417" x="1308100" y="2693988"/>
          <p14:tracePt t="56427" x="1282700" y="2711450"/>
          <p14:tracePt t="56433" x="1257300" y="2711450"/>
          <p14:tracePt t="56443" x="1249363" y="2711450"/>
          <p14:tracePt t="56449" x="1239838" y="2719388"/>
          <p14:tracePt t="56459" x="1231900" y="2719388"/>
          <p14:tracePt t="56481" x="1223963" y="2719388"/>
          <p14:tracePt t="56554" x="1231900" y="2711450"/>
          <p14:tracePt t="56562" x="1257300" y="2686050"/>
          <p14:tracePt t="56570" x="1317625" y="2625725"/>
          <p14:tracePt t="56579" x="1427163" y="2566988"/>
          <p14:tracePt t="56587" x="1571625" y="2516188"/>
          <p14:tracePt t="56595" x="1749425" y="2473325"/>
          <p14:tracePt t="56602" x="1903413" y="2455863"/>
          <p14:tracePt t="56612" x="2030413" y="2447925"/>
          <p14:tracePt t="56618" x="2149475" y="2438400"/>
          <p14:tracePt t="56627" x="2251075" y="2438400"/>
          <p14:tracePt t="56633" x="2336800" y="2438400"/>
          <p14:tracePt t="56643" x="2395538" y="2438400"/>
          <p14:tracePt t="56649" x="2438400" y="2455863"/>
          <p14:tracePt t="56658" x="2481263" y="2481263"/>
          <p14:tracePt t="56664" x="2506663" y="2498725"/>
          <p14:tracePt t="56674" x="2540000" y="2524125"/>
          <p14:tracePt t="56681" x="2582863" y="2549525"/>
          <p14:tracePt t="56688" x="2633663" y="2582863"/>
          <p14:tracePt t="56697" x="2701925" y="2633663"/>
          <p14:tracePt t="56705" x="2778125" y="2660650"/>
          <p14:tracePt t="56713" x="2871788" y="2686050"/>
          <p14:tracePt t="56721" x="2973388" y="2701925"/>
          <p14:tracePt t="56729" x="3109913" y="2719388"/>
          <p14:tracePt t="56737" x="3254375" y="2719388"/>
          <p14:tracePt t="56745" x="3406775" y="2701925"/>
          <p14:tracePt t="56753" x="3543300" y="2668588"/>
          <p14:tracePt t="56761" x="3652838" y="2643188"/>
          <p14:tracePt t="56769" x="3756025" y="2617788"/>
          <p14:tracePt t="56778" x="3840163" y="2582863"/>
          <p14:tracePt t="56785" x="3900488" y="2566988"/>
          <p14:tracePt t="56793" x="3908425" y="2566988"/>
          <p14:tracePt t="56801" x="3908425" y="2557463"/>
          <p14:tracePt t="56843" x="3916363" y="2557463"/>
          <p14:tracePt t="56859" x="3925888" y="2557463"/>
          <p14:tracePt t="56865" x="3933825" y="2557463"/>
          <p14:tracePt t="56896" x="3941763" y="2566988"/>
          <p14:tracePt t="56933" x="3933825" y="2566988"/>
          <p14:tracePt t="56942" x="3925888" y="2566988"/>
          <p14:tracePt t="56949" x="3916363" y="2566988"/>
          <p14:tracePt t="56958" x="3900488" y="2574925"/>
          <p14:tracePt t="56976" x="3883025" y="2574925"/>
          <p14:tracePt t="56981" x="3865563" y="2582863"/>
          <p14:tracePt t="56989" x="3848100" y="2582863"/>
          <p14:tracePt t="56997" x="3806825" y="2592388"/>
          <p14:tracePt t="57005" x="3713163" y="2600325"/>
          <p14:tracePt t="57013" x="3602038" y="2608263"/>
          <p14:tracePt t="57021" x="3475038" y="2617788"/>
          <p14:tracePt t="57029" x="3322638" y="2625725"/>
          <p14:tracePt t="57037" x="3152775" y="2643188"/>
          <p14:tracePt t="57045" x="2955925" y="2668588"/>
          <p14:tracePt t="57053" x="2786063" y="2676525"/>
          <p14:tracePt t="57061" x="2616200" y="2686050"/>
          <p14:tracePt t="57069" x="2471738" y="2686050"/>
          <p14:tracePt t="57077" x="2352675" y="2686050"/>
          <p14:tracePt t="57085" x="2225675" y="2686050"/>
          <p14:tracePt t="57093" x="2116138" y="2686050"/>
          <p14:tracePt t="57101" x="2030413" y="2686050"/>
          <p14:tracePt t="57110" x="1954213" y="2686050"/>
          <p14:tracePt t="57117" x="1911350" y="2686050"/>
          <p14:tracePt t="57127" x="1878013" y="2686050"/>
          <p14:tracePt t="57133" x="1868488" y="2686050"/>
          <p14:tracePt t="57143" x="1860550" y="2686050"/>
          <p14:tracePt t="57149" x="1852613" y="2686050"/>
          <p14:tracePt t="57158" x="1843088" y="2686050"/>
          <p14:tracePt t="57166" x="1835150" y="2686050"/>
          <p14:tracePt t="57181" x="1817688" y="2686050"/>
          <p14:tracePt t="57189" x="1792288" y="2693988"/>
          <p14:tracePt t="57206" x="1784350" y="2693988"/>
          <p14:tracePt t="57213" x="1766888" y="2701925"/>
          <p14:tracePt t="57229" x="1758950" y="2701925"/>
          <p14:tracePt t="57237" x="1749425" y="2701925"/>
          <p14:tracePt t="57245" x="1741488" y="2711450"/>
          <p14:tracePt t="57253" x="1716088" y="2711450"/>
          <p14:tracePt t="57261" x="1690688" y="2719388"/>
          <p14:tracePt t="57269" x="1673225" y="2719388"/>
          <p14:tracePt t="57277" x="1665288" y="2719388"/>
          <p14:tracePt t="57285" x="1657350" y="2719388"/>
          <p14:tracePt t="57293" x="1639888" y="2727325"/>
          <p14:tracePt t="57301" x="1631950" y="2727325"/>
          <p14:tracePt t="57310" x="1622425" y="2736850"/>
          <p14:tracePt t="57317" x="1606550" y="2736850"/>
          <p14:tracePt t="57327" x="1597025" y="2744788"/>
          <p14:tracePt t="57333" x="1589088" y="2744788"/>
          <p14:tracePt t="57360" x="1579563" y="2744788"/>
          <p14:tracePt t="57615" x="1579563" y="2736850"/>
          <p14:tracePt t="57725" x="1589088" y="2736850"/>
          <p14:tracePt t="57773" x="1606550" y="2727325"/>
          <p14:tracePt t="57781" x="1606550" y="2719388"/>
          <p14:tracePt t="57790" x="1606550" y="2701925"/>
          <p14:tracePt t="57797" x="1622425" y="2676525"/>
          <p14:tracePt t="57805" x="1631950" y="2651125"/>
          <p14:tracePt t="57821" x="1631950" y="2625725"/>
          <p14:tracePt t="57829" x="1647825" y="2600325"/>
          <p14:tracePt t="57837" x="1657350" y="2574925"/>
          <p14:tracePt t="57845" x="1665288" y="2541588"/>
          <p14:tracePt t="57853" x="1673225" y="2532063"/>
          <p14:tracePt t="57861" x="1673225" y="2524125"/>
          <p14:tracePt t="57869" x="1682750" y="2516188"/>
          <p14:tracePt t="57876" x="1682750" y="2506663"/>
          <p14:tracePt t="57885" x="1682750" y="2498725"/>
          <p14:tracePt t="57900" x="1682750" y="2489200"/>
          <p14:tracePt t="57989" x="1682750" y="2506663"/>
          <p14:tracePt t="57997" x="1682750" y="2524125"/>
          <p14:tracePt t="58005" x="1682750" y="2532063"/>
          <p14:tracePt t="58013" x="1682750" y="2557463"/>
          <p14:tracePt t="58021" x="1682750" y="2566988"/>
          <p14:tracePt t="58029" x="1682750" y="2574925"/>
          <p14:tracePt t="58037" x="1682750" y="2582863"/>
          <p14:tracePt t="58045" x="1673225" y="2592388"/>
          <p14:tracePt t="58053" x="1673225" y="2608263"/>
          <p14:tracePt t="58061" x="1673225" y="2617788"/>
          <p14:tracePt t="58069" x="1673225" y="2625725"/>
          <p14:tracePt t="58076" x="1673225" y="2643188"/>
          <p14:tracePt t="58085" x="1665288" y="2651125"/>
          <p14:tracePt t="58093" x="1657350" y="2660650"/>
          <p14:tracePt t="58101" x="1647825" y="2676525"/>
          <p14:tracePt t="58126" x="1639888" y="2676525"/>
          <p14:tracePt t="58142" x="1631950" y="2693988"/>
          <p14:tracePt t="58149" x="1622425" y="2693988"/>
          <p14:tracePt t="58159" x="1614488" y="2711450"/>
          <p14:tracePt t="58165" x="1606550" y="2711450"/>
          <p14:tracePt t="58175" x="1597025" y="2719388"/>
          <p14:tracePt t="58181" x="1589088" y="2719388"/>
          <p14:tracePt t="58192" x="1579563" y="2727325"/>
          <p14:tracePt t="58197" x="1563688" y="2736850"/>
          <p14:tracePt t="58213" x="1554163" y="2736850"/>
          <p14:tracePt t="58222" x="1538288" y="2736850"/>
          <p14:tracePt t="58237" x="1528763" y="2736850"/>
          <p14:tracePt t="58286" x="1520825" y="2736850"/>
          <p14:tracePt t="58294" x="1512888" y="2736850"/>
          <p14:tracePt t="58335" x="1520825" y="2736850"/>
          <p14:tracePt t="58343" x="1538288" y="2736850"/>
          <p14:tracePt t="58350" x="1546225" y="2736850"/>
          <p14:tracePt t="58363" x="1563688" y="2736850"/>
          <p14:tracePt t="58366" x="1589088" y="2744788"/>
          <p14:tracePt t="58379" x="1606550" y="2744788"/>
          <p14:tracePt t="58383" x="1631950" y="2744788"/>
          <p14:tracePt t="58393" x="1657350" y="2752725"/>
          <p14:tracePt t="58397" x="1682750" y="2752725"/>
          <p14:tracePt t="58406" x="1716088" y="2752725"/>
          <p14:tracePt t="58414" x="1741488" y="2752725"/>
          <p14:tracePt t="58421" x="1758950" y="2752725"/>
          <p14:tracePt t="58430" x="1766888" y="2752725"/>
          <p14:tracePt t="58438" x="1776413" y="2752725"/>
          <p14:tracePt t="58445" x="1784350" y="2752725"/>
          <p14:tracePt t="58462" x="1792288" y="2752725"/>
          <p14:tracePt t="58477" x="1801813" y="2752725"/>
          <p14:tracePt t="58486" x="1835150" y="2736850"/>
          <p14:tracePt t="58494" x="1868488" y="2719388"/>
          <p14:tracePt t="58502" x="1893888" y="2711450"/>
          <p14:tracePt t="58511" x="1928813" y="2701925"/>
          <p14:tracePt t="58517" x="1962150" y="2676525"/>
          <p14:tracePt t="58527" x="2012950" y="2660650"/>
          <p14:tracePt t="58534" x="2055813" y="2633663"/>
          <p14:tracePt t="58543" x="2090738" y="2617788"/>
          <p14:tracePt t="58549" x="2124075" y="2608263"/>
          <p14:tracePt t="58560" x="2124075" y="2600325"/>
          <p14:tracePt t="58590" x="2132013" y="2600325"/>
          <p14:tracePt t="58598" x="2141538" y="2600325"/>
          <p14:tracePt t="58606" x="2157413" y="2600325"/>
          <p14:tracePt t="58613" x="2182813" y="2625725"/>
          <p14:tracePt t="58622" x="2208213" y="2633663"/>
          <p14:tracePt t="58630" x="2225675" y="2660650"/>
          <p14:tracePt t="58638" x="2251075" y="2686050"/>
          <p14:tracePt t="58645" x="2301875" y="2719388"/>
          <p14:tracePt t="58653" x="2370138" y="2752725"/>
          <p14:tracePt t="58661" x="2430463" y="2778125"/>
          <p14:tracePt t="58670" x="2481263" y="2795588"/>
          <p14:tracePt t="58679" x="2524125" y="2805113"/>
          <p14:tracePt t="58685" x="2574925" y="2813050"/>
          <p14:tracePt t="58695" x="2608263" y="2813050"/>
          <p14:tracePt t="58702" x="2641600" y="2813050"/>
          <p14:tracePt t="58712" x="2676525" y="2813050"/>
          <p14:tracePt t="58718" x="2701925" y="2813050"/>
          <p14:tracePt t="58727" x="2744788" y="2805113"/>
          <p14:tracePt t="58733" x="2752725" y="2795588"/>
          <p14:tracePt t="58743" x="2795588" y="2762250"/>
          <p14:tracePt t="58750" x="2820988" y="2762250"/>
          <p14:tracePt t="58759" x="2863850" y="2744788"/>
          <p14:tracePt t="58765" x="2914650" y="2727325"/>
          <p14:tracePt t="58776" x="2947988" y="2701925"/>
          <p14:tracePt t="58782" x="2955925" y="2701925"/>
          <p14:tracePt t="58790" x="2965450" y="2701925"/>
          <p14:tracePt t="58828" x="2982913" y="2701925"/>
          <p14:tracePt t="58836" x="2998788" y="2719388"/>
          <p14:tracePt t="58844" x="3024188" y="2752725"/>
          <p14:tracePt t="58852" x="3041650" y="2762250"/>
          <p14:tracePt t="58860" x="3067050" y="2787650"/>
          <p14:tracePt t="58869" x="3100388" y="2813050"/>
          <p14:tracePt t="58877" x="3100388" y="2820988"/>
          <p14:tracePt t="58893" x="3117850" y="2830513"/>
          <p14:tracePt t="58904" x="3135313" y="2838450"/>
          <p14:tracePt t="58989" x="3160713" y="2838450"/>
          <p14:tracePt t="58997" x="3160713" y="2830513"/>
          <p14:tracePt t="59005" x="3168650" y="2830513"/>
          <p14:tracePt t="59037" x="3178175" y="2830513"/>
          <p14:tracePt t="59045" x="3186113" y="2830513"/>
          <p14:tracePt t="59167" x="3186113" y="2820988"/>
          <p14:tracePt t="59175" x="3194050" y="2820988"/>
          <p14:tracePt t="59181" x="3194050" y="2813050"/>
          <p14:tracePt t="59197" x="3203575" y="2805113"/>
          <p14:tracePt t="59359" x="3211513" y="2805113"/>
          <p14:tracePt t="59368" x="3219450" y="2805113"/>
          <p14:tracePt t="59377" x="3236913" y="2805113"/>
          <p14:tracePt t="59382" x="3287713" y="2805113"/>
          <p14:tracePt t="59394" x="3398838" y="2787650"/>
          <p14:tracePt t="59398" x="3525838" y="2770188"/>
          <p14:tracePt t="59409" x="3703638" y="2719388"/>
          <p14:tracePt t="59414" x="3890963" y="2676525"/>
          <p14:tracePt t="59422" x="4111625" y="2633663"/>
          <p14:tracePt t="59429" x="4316413" y="2592388"/>
          <p14:tracePt t="59438" x="4554538" y="2566988"/>
          <p14:tracePt t="59446" x="4749800" y="2541588"/>
          <p14:tracePt t="59454" x="4970463" y="2516188"/>
          <p14:tracePt t="59464" x="5208588" y="2506663"/>
          <p14:tracePt t="59470" x="5446713" y="2489200"/>
          <p14:tracePt t="59480" x="5700713" y="2489200"/>
          <p14:tracePt t="59486" x="5888038" y="2489200"/>
          <p14:tracePt t="59494" x="6091238" y="2489200"/>
          <p14:tracePt t="59502" x="6303963" y="2489200"/>
          <p14:tracePt t="59510" x="6448425" y="2498725"/>
          <p14:tracePt t="59517" x="6635750" y="2506663"/>
          <p14:tracePt t="59527" x="6831013" y="2516188"/>
          <p14:tracePt t="59534" x="6983413" y="2541588"/>
          <p14:tracePt t="59543" x="7170738" y="2549525"/>
          <p14:tracePt t="59549" x="7323138" y="2566988"/>
          <p14:tracePt t="59559" x="7502525" y="2600325"/>
          <p14:tracePt t="59566" x="7697788" y="2625725"/>
          <p14:tracePt t="59575" x="7893050" y="2651125"/>
          <p14:tracePt t="59581" x="8113713" y="2686050"/>
          <p14:tracePt t="59592" x="8359775" y="2727325"/>
          <p14:tracePt t="59598" x="8605838" y="2770188"/>
          <p14:tracePt t="59606" x="8802688" y="2795588"/>
          <p14:tracePt t="59613" x="8997950" y="2820988"/>
          <p14:tracePt t="59622" x="9218613" y="2846388"/>
          <p14:tracePt t="59629" x="9413875" y="2871788"/>
          <p14:tracePt t="59637" x="9634538" y="2897188"/>
          <p14:tracePt t="59645" x="9804400" y="2914650"/>
          <p14:tracePt t="59653" x="9974263" y="2932113"/>
          <p14:tracePt t="59661" x="10153650" y="2949575"/>
          <p14:tracePt t="59670" x="10306050" y="2974975"/>
          <p14:tracePt t="59678" x="10475913" y="3000375"/>
          <p14:tracePt t="59686" x="10628313" y="3016250"/>
          <p14:tracePt t="59695" x="10756900" y="3041650"/>
          <p14:tracePt t="59701" x="10874375" y="3059113"/>
          <p14:tracePt t="59711" x="10977563" y="3076575"/>
          <p14:tracePt t="59718" x="11071225" y="3084513"/>
          <p14:tracePt t="59727" x="11137900" y="3101975"/>
          <p14:tracePt t="59733" x="11198225" y="3119438"/>
          <p14:tracePt t="59743" x="11256963" y="3127375"/>
          <p14:tracePt t="59749" x="11291888" y="3144838"/>
          <p14:tracePt t="59759" x="11333163" y="3160713"/>
          <p14:tracePt t="59766" x="11360150" y="3170238"/>
          <p14:tracePt t="59792" x="11360150" y="3178175"/>
          <p14:tracePt t="59806" x="11368088" y="3186113"/>
          <p14:tracePt t="59822" x="11368088" y="3195638"/>
          <p14:tracePt t="59837" x="11368088" y="3203575"/>
          <p14:tracePt t="59917" x="11368088" y="3211513"/>
          <p14:tracePt t="59925" x="11368088" y="3221038"/>
          <p14:tracePt t="59933" x="11360150" y="3221038"/>
          <p14:tracePt t="59942" x="11350625" y="3221038"/>
          <p14:tracePt t="59953" x="11333163" y="3221038"/>
          <p14:tracePt t="59961" x="11325225" y="3221038"/>
          <p14:tracePt t="59969" x="11307763" y="3221038"/>
          <p14:tracePt t="59977" x="11291888" y="3203575"/>
          <p14:tracePt t="59985" x="11266488" y="3195638"/>
          <p14:tracePt t="60008" x="11188700" y="3144838"/>
          <p14:tracePt t="60010" x="11163300" y="3127375"/>
          <p14:tracePt t="60017" x="11147425" y="3109913"/>
          <p14:tracePt t="60027" x="11112500" y="3084513"/>
          <p14:tracePt t="60033" x="11104563" y="3067050"/>
          <p14:tracePt t="60049" x="11096625" y="3059113"/>
          <p14:tracePt t="60179" x="11096625" y="3041650"/>
          <p14:tracePt t="60195" x="11087100" y="3025775"/>
          <p14:tracePt t="60202" x="11071225" y="2990850"/>
          <p14:tracePt t="60212" x="11071225" y="2982913"/>
          <p14:tracePt t="60226" x="11053763" y="2965450"/>
          <p14:tracePt t="60243" x="11053763" y="2957513"/>
          <p14:tracePt t="60250" x="11044238" y="2949575"/>
          <p14:tracePt t="60275" x="11044238" y="2940050"/>
          <p14:tracePt t="60355" x="11036300" y="2940050"/>
          <p14:tracePt t="60362" x="11028363" y="2932113"/>
          <p14:tracePt t="60371" x="11018838" y="2922588"/>
          <p14:tracePt t="60381" x="11010900" y="2922588"/>
          <p14:tracePt t="60387" x="11002963" y="2914650"/>
          <p14:tracePt t="60397" x="10977563" y="2906713"/>
          <p14:tracePt t="60411" x="10968038" y="2897188"/>
          <p14:tracePt t="60418" x="10942638" y="2881313"/>
          <p14:tracePt t="60427" x="10934700" y="2871788"/>
          <p14:tracePt t="60434" x="10926763" y="2855913"/>
          <p14:tracePt t="60444" x="10901363" y="2846388"/>
          <p14:tracePt t="60450" x="10874375" y="2838450"/>
          <p14:tracePt t="60459" x="10848975" y="2830513"/>
          <p14:tracePt t="60466" x="10823575" y="2820988"/>
          <p14:tracePt t="60477" x="10790238" y="2820988"/>
          <p14:tracePt t="60482" x="10739438" y="2820988"/>
          <p14:tracePt t="60493" x="10671175" y="2820988"/>
          <p14:tracePt t="60498" x="10612438" y="2830513"/>
          <p14:tracePt t="60507" x="10518775" y="2846388"/>
          <p14:tracePt t="60514" x="10425113" y="2881313"/>
          <p14:tracePt t="60522" x="10331450" y="2922588"/>
          <p14:tracePt t="60530" x="10212388" y="2965450"/>
          <p14:tracePt t="60538" x="10042525" y="3033713"/>
          <p14:tracePt t="60545" x="9839325" y="3094038"/>
          <p14:tracePt t="60554" x="9575800" y="3178175"/>
          <p14:tracePt t="60562" x="9328150" y="3254375"/>
          <p14:tracePt t="60570" x="9074150" y="3322638"/>
          <p14:tracePt t="60579" x="8818563" y="3373438"/>
          <p14:tracePt t="60586" x="8615363" y="3424238"/>
          <p14:tracePt t="60594" x="8420100" y="3449638"/>
          <p14:tracePt t="60602" x="8240713" y="3492500"/>
          <p14:tracePt t="60612" x="8088313" y="3509963"/>
          <p14:tracePt t="60617" x="7935913" y="3543300"/>
          <p14:tracePt t="60629" x="7756525" y="3568700"/>
          <p14:tracePt t="60634" x="7586663" y="3594100"/>
          <p14:tracePt t="60644" x="7391400" y="3603625"/>
          <p14:tracePt t="60650" x="7196138" y="3629025"/>
          <p14:tracePt t="60660" x="7000875" y="3654425"/>
          <p14:tracePt t="60666" x="6805613" y="3679825"/>
          <p14:tracePt t="60678" x="6610350" y="3705225"/>
          <p14:tracePt t="60682" x="6405563" y="3722688"/>
          <p14:tracePt t="60693" x="6210300" y="3748088"/>
          <p14:tracePt t="60698" x="5972175" y="3763963"/>
          <p14:tracePt t="60708" x="5794375" y="3763963"/>
          <p14:tracePt t="60714" x="5667375" y="3763963"/>
          <p14:tracePt t="60723" x="5556250" y="3763963"/>
          <p14:tracePt t="60729" x="5480050" y="3763963"/>
          <p14:tracePt t="60738" x="5386388" y="3763963"/>
          <p14:tracePt t="60746" x="5284788" y="3730625"/>
          <p14:tracePt t="60754" x="5199063" y="3705225"/>
          <p14:tracePt t="60761" x="5114925" y="3687763"/>
          <p14:tracePt t="60770" x="5054600" y="3662363"/>
          <p14:tracePt t="60779" x="5003800" y="3636963"/>
          <p14:tracePt t="60786" x="4970463" y="3611563"/>
          <p14:tracePt t="60795" x="4953000" y="3603625"/>
          <p14:tracePt t="60802" x="4945063" y="3586163"/>
          <p14:tracePt t="60811" x="4935538" y="3568700"/>
          <p14:tracePt t="60818" x="4927600" y="3560763"/>
          <p14:tracePt t="60827" x="4927600" y="3552825"/>
          <p14:tracePt t="60834" x="4927600" y="3535363"/>
          <p14:tracePt t="60844" x="4927600" y="3509963"/>
          <p14:tracePt t="60850" x="4935538" y="3475038"/>
          <p14:tracePt t="60859" x="4953000" y="3459163"/>
          <p14:tracePt t="60866" x="4978400" y="3424238"/>
          <p14:tracePt t="60877" x="5021263" y="3382963"/>
          <p14:tracePt t="60882" x="5046663" y="3355975"/>
          <p14:tracePt t="60892" x="5097463" y="3322638"/>
          <p14:tracePt t="60898" x="5165725" y="3289300"/>
          <p14:tracePt t="60909" x="5259388" y="3238500"/>
          <p14:tracePt t="60914" x="5360988" y="3203575"/>
          <p14:tracePt t="60935" x="5657850" y="3119438"/>
          <p14:tracePt t="60937" x="5837238" y="3076575"/>
          <p14:tracePt t="60945" x="6024563" y="3033713"/>
          <p14:tracePt t="60953" x="6245225" y="2990850"/>
          <p14:tracePt t="60961" x="6440488" y="2965450"/>
          <p14:tracePt t="60968" x="6584950" y="2957513"/>
          <p14:tracePt t="60977" x="6754813" y="2940050"/>
          <p14:tracePt t="60993" x="7102475" y="2974975"/>
          <p14:tracePt t="61000" x="7272338" y="2990850"/>
          <p14:tracePt t="61010" x="7451725" y="3025775"/>
          <p14:tracePt t="61017" x="7680325" y="3067050"/>
          <p14:tracePt t="61026" x="7900988" y="3119438"/>
          <p14:tracePt t="61033" x="8096250" y="3186113"/>
          <p14:tracePt t="61043" x="8250238" y="3221038"/>
          <p14:tracePt t="61049" x="8369300" y="3246438"/>
          <p14:tracePt t="61058" x="8453438" y="3263900"/>
          <p14:tracePt t="61065" x="8539163" y="3297238"/>
          <p14:tracePt t="61074" x="8632825" y="3330575"/>
          <p14:tracePt t="61081" x="8699500" y="3355975"/>
          <p14:tracePt t="61091" x="8785225" y="3390900"/>
          <p14:tracePt t="61097" x="8861425" y="3424238"/>
          <p14:tracePt t="61108" x="8929688" y="3459163"/>
          <p14:tracePt t="61113" x="8988425" y="3492500"/>
          <p14:tracePt t="61121" x="9031288" y="3527425"/>
          <p14:tracePt t="61129" x="9074150" y="3560763"/>
          <p14:tracePt t="61137" x="9091613" y="3578225"/>
          <p14:tracePt t="61145" x="9107488" y="3603625"/>
          <p14:tracePt t="61153" x="9117013" y="3629025"/>
          <p14:tracePt t="61161" x="9117013" y="3654425"/>
          <p14:tracePt t="61169" x="9117013" y="3679825"/>
          <p14:tracePt t="61177" x="9099550" y="3705225"/>
          <p14:tracePt t="61185" x="9082088" y="3738563"/>
          <p14:tracePt t="61193" x="9048750" y="3763963"/>
          <p14:tracePt t="61201" x="9005888" y="3790950"/>
          <p14:tracePt t="61209" x="8972550" y="3816350"/>
          <p14:tracePt t="61217" x="8929688" y="3824288"/>
          <p14:tracePt t="61226" x="8886825" y="3832225"/>
          <p14:tracePt t="61233" x="8843963" y="3832225"/>
          <p14:tracePt t="61243" x="8810625" y="3841750"/>
          <p14:tracePt t="61249" x="8785225" y="3841750"/>
          <p14:tracePt t="61259" x="8777288" y="3841750"/>
          <p14:tracePt t="61274" x="8767763" y="3806825"/>
          <p14:tracePt t="61281" x="8767763" y="3773488"/>
          <p14:tracePt t="61291" x="8777288" y="3748088"/>
          <p14:tracePt t="61297" x="8785225" y="3713163"/>
          <p14:tracePt t="61305" x="8785225" y="3671888"/>
          <p14:tracePt t="61313" x="8785225" y="3654425"/>
          <p14:tracePt t="61321" x="8785225" y="3636963"/>
          <p14:tracePt t="61329" x="8767763" y="3611563"/>
          <p14:tracePt t="61337" x="8750300" y="3594100"/>
          <p14:tracePt t="61345" x="8724900" y="3594100"/>
          <p14:tracePt t="61353" x="8674100" y="3586163"/>
          <p14:tracePt t="61361" x="8572500" y="3560763"/>
          <p14:tracePt t="61369" x="8462963" y="3543300"/>
          <p14:tracePt t="61378" x="8334375" y="3535363"/>
          <p14:tracePt t="61385" x="8164513" y="3535363"/>
          <p14:tracePt t="61393" x="7951788" y="3535363"/>
          <p14:tracePt t="61401" x="7740650" y="3535363"/>
          <p14:tracePt t="61409" x="7553325" y="3552825"/>
          <p14:tracePt t="61417" x="7383463" y="3560763"/>
          <p14:tracePt t="61425" x="7221538" y="3594100"/>
          <p14:tracePt t="61433" x="7094538" y="3619500"/>
          <p14:tracePt t="61443" x="6975475" y="3646488"/>
          <p14:tracePt t="61449" x="6864350" y="3671888"/>
          <p14:tracePt t="61459" x="6770688" y="3705225"/>
          <p14:tracePt t="61465" x="6669088" y="3722688"/>
          <p14:tracePt t="61475" x="6567488" y="3748088"/>
          <p14:tracePt t="61481" x="6473825" y="3773488"/>
          <p14:tracePt t="61491" x="6389688" y="3806825"/>
          <p14:tracePt t="61497" x="6296025" y="3824288"/>
          <p14:tracePt t="61505" x="6227763" y="3841750"/>
          <p14:tracePt t="61513" x="6159500" y="3857625"/>
          <p14:tracePt t="61522" x="6065838" y="3867150"/>
          <p14:tracePt t="61529" x="5981700" y="3875088"/>
          <p14:tracePt t="61537" x="5895975" y="3883025"/>
          <p14:tracePt t="61545" x="5802313" y="3908425"/>
          <p14:tracePt t="61553" x="5675313" y="3925888"/>
          <p14:tracePt t="61561" x="5548313" y="3943350"/>
          <p14:tracePt t="61569" x="5437188" y="3960813"/>
          <p14:tracePt t="61577" x="5302250" y="3994150"/>
          <p14:tracePt t="61585" x="5173663" y="4011613"/>
          <p14:tracePt t="61593" x="5080000" y="4027488"/>
          <p14:tracePt t="61601" x="4978400" y="4044950"/>
          <p14:tracePt t="61610" x="4884738" y="4070350"/>
          <p14:tracePt t="61617" x="4791075" y="4087813"/>
          <p14:tracePt t="61626" x="4714875" y="4095750"/>
          <p14:tracePt t="61633" x="4630738" y="4105275"/>
          <p14:tracePt t="61642" x="4562475" y="4113213"/>
          <p14:tracePt t="61649" x="4494213" y="4121150"/>
          <p14:tracePt t="61659" x="4425950" y="4130675"/>
          <p14:tracePt t="61665" x="4332288" y="4130675"/>
          <p14:tracePt t="61674" x="4248150" y="4130675"/>
          <p14:tracePt t="61681" x="4146550" y="4138613"/>
          <p14:tracePt t="61691" x="4060825" y="4138613"/>
          <p14:tracePt t="61697" x="3992563" y="4138613"/>
          <p14:tracePt t="61707" x="3916363" y="4138613"/>
          <p14:tracePt t="61713" x="3857625" y="4138613"/>
          <p14:tracePt t="61721" x="3797300" y="4121150"/>
          <p14:tracePt t="61729" x="3738563" y="4095750"/>
          <p14:tracePt t="61737" x="3670300" y="4070350"/>
          <p14:tracePt t="61745" x="3586163" y="4044950"/>
          <p14:tracePt t="61753" x="3492500" y="3994150"/>
          <p14:tracePt t="61761" x="3355975" y="3943350"/>
          <p14:tracePt t="61769" x="3168650" y="3875088"/>
          <p14:tracePt t="61777" x="2973388" y="3816350"/>
          <p14:tracePt t="61785" x="2828925" y="3756025"/>
          <p14:tracePt t="61793" x="2684463" y="3713163"/>
          <p14:tracePt t="61801" x="2582863" y="3697288"/>
          <p14:tracePt t="61810" x="2506663" y="3679825"/>
          <p14:tracePt t="61817" x="2430463" y="3654425"/>
          <p14:tracePt t="61826" x="2379663" y="3629025"/>
          <p14:tracePt t="61833" x="2352675" y="3619500"/>
          <p14:tracePt t="61843" x="2327275" y="3603625"/>
          <p14:tracePt t="61859" x="2319338" y="3594100"/>
          <p14:tracePt t="61865" x="2311400" y="3586163"/>
          <p14:tracePt t="61876" x="2301875" y="3578225"/>
          <p14:tracePt t="61881" x="2293938" y="3568700"/>
          <p14:tracePt t="61906" x="2293938" y="3560763"/>
          <p14:tracePt t="61913" x="2293938" y="3552825"/>
          <p14:tracePt t="61921" x="2276475" y="3543300"/>
          <p14:tracePt t="61929" x="2276475" y="3535363"/>
          <p14:tracePt t="61945" x="2268538" y="3527425"/>
          <p14:tracePt t="61969" x="2251075" y="3509963"/>
          <p14:tracePt t="61991" x="2243138" y="3509963"/>
          <p14:tracePt t="62347" x="2251075" y="3509963"/>
          <p14:tracePt t="62362" x="2276475" y="3509963"/>
          <p14:tracePt t="62371" x="2286000" y="3509963"/>
          <p14:tracePt t="62378" x="2301875" y="3509963"/>
          <p14:tracePt t="62385" x="2336800" y="3509963"/>
          <p14:tracePt t="62393" x="2395538" y="3517900"/>
          <p14:tracePt t="62401" x="2463800" y="3517900"/>
          <p14:tracePt t="62409" x="2565400" y="3527425"/>
          <p14:tracePt t="62417" x="2693988" y="3535363"/>
          <p14:tracePt t="62425" x="2846388" y="3543300"/>
          <p14:tracePt t="62433" x="3109913" y="3560763"/>
          <p14:tracePt t="62442" x="3414713" y="3568700"/>
          <p14:tracePt t="62449" x="3738563" y="3586163"/>
          <p14:tracePt t="62459" x="4179888" y="3619500"/>
          <p14:tracePt t="62465" x="4579938" y="3636963"/>
          <p14:tracePt t="62474" x="5046663" y="3671888"/>
          <p14:tracePt t="62481" x="5437188" y="3697288"/>
          <p14:tracePt t="62491" x="5794375" y="3748088"/>
          <p14:tracePt t="62497" x="6134100" y="3790950"/>
          <p14:tracePt t="62507" x="6491288" y="3841750"/>
          <p14:tracePt t="62513" x="6770688" y="3867150"/>
          <p14:tracePt t="62521" x="7008813" y="3883025"/>
          <p14:tracePt t="62529" x="7221538" y="3892550"/>
          <p14:tracePt t="62538" x="7416800" y="3908425"/>
          <p14:tracePt t="62545" x="7604125" y="3908425"/>
          <p14:tracePt t="62554" x="7766050" y="3908425"/>
          <p14:tracePt t="62561" x="7900988" y="3908425"/>
          <p14:tracePt t="62570" x="8070850" y="3908425"/>
          <p14:tracePt t="62577" x="8189913" y="3908425"/>
          <p14:tracePt t="62586" x="8326438" y="3908425"/>
          <p14:tracePt t="62594" x="8453438" y="3908425"/>
          <p14:tracePt t="62602" x="8572500" y="3908425"/>
          <p14:tracePt t="62610" x="8724900" y="3908425"/>
          <p14:tracePt t="62617" x="8853488" y="3908425"/>
          <p14:tracePt t="62626" x="8963025" y="3908425"/>
          <p14:tracePt t="62634" x="9064625" y="3900488"/>
          <p14:tracePt t="62643" x="9193213" y="3900488"/>
          <p14:tracePt t="62649" x="9302750" y="3892550"/>
          <p14:tracePt t="62659" x="9431338" y="3892550"/>
          <p14:tracePt t="62665" x="9540875" y="3892550"/>
          <p14:tracePt t="62675" x="9642475" y="3892550"/>
          <p14:tracePt t="62681" x="9728200" y="3892550"/>
          <p14:tracePt t="62692" x="9821863" y="3892550"/>
          <p14:tracePt t="62697" x="9915525" y="3917950"/>
          <p14:tracePt t="62708" x="10009188" y="3943350"/>
          <p14:tracePt t="62714" x="10093325" y="3968750"/>
          <p14:tracePt t="62722" x="10153650" y="3994150"/>
          <p14:tracePt t="62729" x="10220325" y="4027488"/>
          <p14:tracePt t="62738" x="10306050" y="4062413"/>
          <p14:tracePt t="62745" x="10390188" y="4095750"/>
          <p14:tracePt t="62754" x="10458450" y="4130675"/>
          <p14:tracePt t="62761" x="10518775" y="4164013"/>
          <p14:tracePt t="62769" x="10594975" y="4214813"/>
          <p14:tracePt t="62778" x="10645775" y="4275138"/>
          <p14:tracePt t="62785" x="10679113" y="4316413"/>
          <p14:tracePt t="62795" x="10714038" y="4368800"/>
          <p14:tracePt t="62801" x="10739438" y="4410075"/>
          <p14:tracePt t="62811" x="10756900" y="4445000"/>
          <p14:tracePt t="62817" x="10764838" y="4495800"/>
          <p14:tracePt t="62826" x="10764838" y="4529138"/>
          <p14:tracePt t="62834" x="10764838" y="4564063"/>
          <p14:tracePt t="62844" x="10747375" y="4614863"/>
          <p14:tracePt t="62850" x="10729913" y="4665663"/>
          <p14:tracePt t="62859" x="10714038" y="4716463"/>
          <p14:tracePt t="62866" x="10688638" y="4759325"/>
          <p14:tracePt t="62875" x="10663238" y="4810125"/>
          <p14:tracePt t="62882" x="10620375" y="4860925"/>
          <p14:tracePt t="62892" x="10577513" y="4919663"/>
          <p14:tracePt t="62899" x="10534650" y="4972050"/>
          <p14:tracePt t="62907" x="10467975" y="5022850"/>
          <p14:tracePt t="62913" x="10407650" y="5073650"/>
          <p14:tracePt t="62921" x="10323513" y="5132388"/>
          <p14:tracePt t="62930" x="10255250" y="5175250"/>
          <p14:tracePt t="62937" x="10169525" y="5218113"/>
          <p14:tracePt t="62945" x="10067925" y="5243513"/>
          <p14:tracePt t="62953" x="9940925" y="5260975"/>
          <p14:tracePt t="62961" x="9745663" y="5276850"/>
          <p14:tracePt t="62969" x="9575800" y="5286375"/>
          <p14:tracePt t="62990" x="9236075" y="5311775"/>
          <p14:tracePt t="62994" x="9124950" y="5311775"/>
          <p14:tracePt t="63001" x="9023350" y="5311775"/>
          <p14:tracePt t="63009" x="8937625" y="5311775"/>
          <p14:tracePt t="63017" x="8843963" y="5302250"/>
          <p14:tracePt t="63025" x="8750300" y="5268913"/>
          <p14:tracePt t="63037" x="8666163" y="5235575"/>
          <p14:tracePt t="63045" x="8597900" y="5200650"/>
          <p14:tracePt t="63053" x="8547100" y="5167313"/>
          <p14:tracePt t="63061" x="8504238" y="5132388"/>
          <p14:tracePt t="63069" x="8470900" y="5091113"/>
          <p14:tracePt t="63077" x="8453438" y="5064125"/>
          <p14:tracePt t="63085" x="8435975" y="5022850"/>
          <p14:tracePt t="63093" x="8435975" y="4979988"/>
          <p14:tracePt t="63101" x="8435975" y="4929188"/>
          <p14:tracePt t="63109" x="8435975" y="4886325"/>
          <p14:tracePt t="63117" x="8445500" y="4835525"/>
          <p14:tracePt t="63125" x="8470900" y="4784725"/>
          <p14:tracePt t="63132" x="8513763" y="4724400"/>
          <p14:tracePt t="63142" x="8555038" y="4673600"/>
          <p14:tracePt t="63148" x="8597900" y="4614863"/>
          <p14:tracePt t="63158" x="8648700" y="4572000"/>
          <p14:tracePt t="63164" x="8716963" y="4538663"/>
          <p14:tracePt t="63175" x="8802688" y="4513263"/>
          <p14:tracePt t="63181" x="8894763" y="4486275"/>
          <p14:tracePt t="63190" x="8988425" y="4452938"/>
          <p14:tracePt t="63197" x="9082088" y="4435475"/>
          <p14:tracePt t="63207" x="9175750" y="4419600"/>
          <p14:tracePt t="63213" x="9251950" y="4402138"/>
          <p14:tracePt t="63221" x="9312275" y="4394200"/>
          <p14:tracePt t="63229" x="9371013" y="4384675"/>
          <p14:tracePt t="63237" x="9431338" y="4384675"/>
          <p14:tracePt t="63245" x="9472613" y="4384675"/>
          <p14:tracePt t="63253" x="9515475" y="4384675"/>
          <p14:tracePt t="63261" x="9558338" y="4384675"/>
          <p14:tracePt t="63269" x="9591675" y="4384675"/>
          <p14:tracePt t="63277" x="9601200" y="4384675"/>
          <p14:tracePt t="63285" x="9626600" y="4384675"/>
          <p14:tracePt t="63293" x="9634538" y="4384675"/>
          <p14:tracePt t="63301" x="9642475" y="4394200"/>
          <p14:tracePt t="63309" x="9652000" y="4402138"/>
          <p14:tracePt t="63317" x="9659938" y="4410075"/>
          <p14:tracePt t="63326" x="9667875" y="4410075"/>
          <p14:tracePt t="63333" x="9677400" y="4410075"/>
          <p14:tracePt t="63583" x="9677400" y="4419600"/>
          <p14:tracePt t="63598" x="9685338" y="4419600"/>
          <p14:tracePt t="63631" x="9702800" y="4410075"/>
          <p14:tracePt t="63638" x="9702800" y="4402138"/>
          <p14:tracePt t="63887" x="9685338" y="4394200"/>
          <p14:tracePt t="63895" x="9677400" y="4394200"/>
          <p14:tracePt t="63903" x="9652000" y="4376738"/>
          <p14:tracePt t="63913" x="9626600" y="4359275"/>
          <p14:tracePt t="63919" x="9591675" y="4333875"/>
          <p14:tracePt t="63929" x="9566275" y="4308475"/>
          <p14:tracePt t="63935" x="9532938" y="4283075"/>
          <p14:tracePt t="63945" x="9515475" y="4257675"/>
          <p14:tracePt t="63949" x="9498013" y="4240213"/>
          <p14:tracePt t="63958" x="9490075" y="4214813"/>
          <p14:tracePt t="63965" x="9482138" y="4189413"/>
          <p14:tracePt t="63975" x="9482138" y="4181475"/>
          <p14:tracePt t="63992" x="9482138" y="4121150"/>
          <p14:tracePt t="63997" x="9498013" y="4105275"/>
          <p14:tracePt t="64007" x="9515475" y="4079875"/>
          <p14:tracePt t="64013" x="9540875" y="4037013"/>
          <p14:tracePt t="64023" x="9583738" y="3994150"/>
          <p14:tracePt t="64029" x="9626600" y="3960813"/>
          <p14:tracePt t="64037" x="9677400" y="3925888"/>
          <p14:tracePt t="64045" x="9728200" y="3900488"/>
          <p14:tracePt t="64053" x="9779000" y="3875088"/>
          <p14:tracePt t="64061" x="9829800" y="3857625"/>
          <p14:tracePt t="64069" x="9880600" y="3824288"/>
          <p14:tracePt t="64077" x="9931400" y="3798888"/>
          <p14:tracePt t="64086" x="9983788" y="3773488"/>
          <p14:tracePt t="64093" x="10025063" y="3756025"/>
          <p14:tracePt t="64101" x="10067925" y="3738563"/>
          <p14:tracePt t="64111" x="10093325" y="3722688"/>
          <p14:tracePt t="64117" x="10118725" y="3713163"/>
          <p14:tracePt t="64127" x="10144125" y="3713163"/>
          <p14:tracePt t="64133" x="10169525" y="3705225"/>
          <p14:tracePt t="64143" x="10186988" y="3705225"/>
          <p14:tracePt t="64159" x="10194925" y="3705225"/>
          <p14:tracePt t="64301" x="10204450" y="3705225"/>
          <p14:tracePt t="64309" x="10212388" y="3705225"/>
          <p14:tracePt t="64318" x="10212388" y="3697288"/>
          <p14:tracePt t="64326" x="10220325" y="3697288"/>
          <p14:tracePt t="64342" x="10237788" y="3697288"/>
          <p14:tracePt t="64415" x="10245725" y="3697288"/>
          <p14:tracePt t="64447" x="10255250" y="3687763"/>
          <p14:tracePt t="64462" x="10263188" y="3687763"/>
          <p14:tracePt t="64471" x="10271125" y="3687763"/>
          <p14:tracePt t="64479" x="10280650" y="3687763"/>
          <p14:tracePt t="64486" x="10288588" y="3687763"/>
          <p14:tracePt t="64575" x="10298113" y="3687763"/>
          <p14:tracePt t="64591" x="10298113" y="3679825"/>
          <p14:tracePt t="64599" x="10306050" y="3679825"/>
          <p14:tracePt t="64615" x="10323513" y="3679825"/>
          <p14:tracePt t="64639" x="10331450" y="3671888"/>
          <p14:tracePt t="64655" x="10339388" y="3662363"/>
          <p14:tracePt t="64679" x="10356850" y="3662363"/>
          <p14:tracePt t="64686" x="10364788" y="3662363"/>
          <p14:tracePt t="64696" x="10374313" y="3662363"/>
          <p14:tracePt t="64702" x="10382250" y="3662363"/>
          <p14:tracePt t="64717" x="10407650" y="3662363"/>
          <p14:tracePt t="64725" x="10415588" y="3662363"/>
          <p14:tracePt t="64733" x="10433050" y="3662363"/>
          <p14:tracePt t="64742" x="10458450" y="3662363"/>
          <p14:tracePt t="64749" x="10475913" y="3662363"/>
          <p14:tracePt t="64758" x="10509250" y="3654425"/>
          <p14:tracePt t="64765" x="10518775" y="3654425"/>
          <p14:tracePt t="64775" x="10534650" y="3654425"/>
          <p14:tracePt t="64781" x="10560050" y="3654425"/>
          <p14:tracePt t="64790" x="10594975" y="3654425"/>
          <p14:tracePt t="64797" x="10620375" y="3654425"/>
          <p14:tracePt t="64807" x="10637838" y="3654425"/>
          <p14:tracePt t="64813" x="10663238" y="3654425"/>
          <p14:tracePt t="64824" x="10688638" y="3654425"/>
          <p14:tracePt t="64829" x="10714038" y="3671888"/>
          <p14:tracePt t="64837" x="10747375" y="3687763"/>
          <p14:tracePt t="64845" x="10782300" y="3697288"/>
          <p14:tracePt t="64854" x="10807700" y="3722688"/>
          <p14:tracePt t="64861" x="10833100" y="3738563"/>
          <p14:tracePt t="64869" x="10883900" y="3763963"/>
          <p14:tracePt t="64877" x="10926763" y="3798888"/>
          <p14:tracePt t="64885" x="10968038" y="3824288"/>
          <p14:tracePt t="64893" x="11010900" y="3867150"/>
          <p14:tracePt t="64901" x="11061700" y="3935413"/>
          <p14:tracePt t="64909" x="11096625" y="3986213"/>
          <p14:tracePt t="64917" x="11147425" y="4044950"/>
          <p14:tracePt t="64926" x="11188700" y="4138613"/>
          <p14:tracePt t="64933" x="11231563" y="4232275"/>
          <p14:tracePt t="64946" x="11266488" y="4333875"/>
          <p14:tracePt t="64948" x="11282363" y="4427538"/>
          <p14:tracePt t="64958" x="11291888" y="4521200"/>
          <p14:tracePt t="64965" x="11291888" y="4597400"/>
          <p14:tracePt t="64975" x="11282363" y="4657725"/>
          <p14:tracePt t="64993" x="11223625" y="4749800"/>
          <p14:tracePt t="64997" x="11198225" y="4784725"/>
          <p14:tracePt t="65007" x="11172825" y="4792663"/>
          <p14:tracePt t="65013" x="11129963" y="4810125"/>
          <p14:tracePt t="65021" x="11096625" y="4818063"/>
          <p14:tracePt t="65029" x="11044238" y="4827588"/>
          <p14:tracePt t="65037" x="11002963" y="4827588"/>
          <p14:tracePt t="65045" x="10952163" y="4827588"/>
          <p14:tracePt t="65053" x="10901363" y="4818063"/>
          <p14:tracePt t="65061" x="10866438" y="4802188"/>
          <p14:tracePt t="65068" x="10815638" y="4775200"/>
          <p14:tracePt t="65077" x="10790238" y="4767263"/>
          <p14:tracePt t="65085" x="10782300" y="4759325"/>
          <p14:tracePt t="65101" x="10782300" y="4749800"/>
          <p14:tracePt t="65109" x="10782300" y="4741863"/>
          <p14:tracePt t="65117" x="10782300" y="4724400"/>
          <p14:tracePt t="65125" x="10782300" y="4708525"/>
          <p14:tracePt t="65133" x="10782300" y="4673600"/>
          <p14:tracePt t="65141" x="10790238" y="4648200"/>
          <p14:tracePt t="65149" x="10807700" y="4622800"/>
          <p14:tracePt t="65158" x="10807700" y="4597400"/>
          <p14:tracePt t="65165" x="10833100" y="4554538"/>
          <p14:tracePt t="65175" x="10848975" y="4529138"/>
          <p14:tracePt t="65181" x="10866438" y="4495800"/>
          <p14:tracePt t="65191" x="10891838" y="4460875"/>
          <p14:tracePt t="65197" x="10909300" y="4452938"/>
          <p14:tracePt t="65208" x="10952163" y="4435475"/>
          <p14:tracePt t="65213" x="10960100" y="4427538"/>
          <p14:tracePt t="65224" x="10977563" y="4410075"/>
          <p14:tracePt t="65229" x="10993438" y="4402138"/>
          <p14:tracePt t="65238" x="10993438" y="4394200"/>
          <p14:tracePt t="65245" x="11010900" y="4394200"/>
          <p14:tracePt t="65261" x="11018838" y="4384675"/>
          <p14:tracePt t="65292" x="11028363" y="4376738"/>
          <p14:tracePt t="65309" x="11028363" y="4368800"/>
          <p14:tracePt t="65325" x="11036300" y="4368800"/>
          <p14:tracePt t="65341" x="11044238" y="4359275"/>
          <p14:tracePt t="65349" x="11053763" y="4351338"/>
          <p14:tracePt t="65375" x="11061700" y="4341813"/>
          <p14:tracePt t="65381" x="11079163" y="4325938"/>
          <p14:tracePt t="65397" x="11087100" y="4316413"/>
          <p14:tracePt t="65408" x="11087100" y="4308475"/>
          <p14:tracePt t="65413" x="11096625" y="4300538"/>
          <p14:tracePt t="65424" x="11104563" y="4291013"/>
          <p14:tracePt t="65429" x="11112500" y="4291013"/>
          <p14:tracePt t="65454" x="11122025" y="4283075"/>
          <p14:tracePt t="65462" x="11129963" y="4283075"/>
          <p14:tracePt t="65486" x="11137900" y="4283075"/>
          <p14:tracePt t="65493" x="11163300" y="4283075"/>
          <p14:tracePt t="65502" x="11180763" y="4283075"/>
          <p14:tracePt t="65509" x="11198225" y="4283075"/>
          <p14:tracePt t="65518" x="11215688" y="4283075"/>
          <p14:tracePt t="65526" x="11249025" y="4291013"/>
          <p14:tracePt t="65533" x="11282363" y="4300538"/>
          <p14:tracePt t="65543" x="11299825" y="4308475"/>
          <p14:tracePt t="65550" x="11325225" y="4316413"/>
          <p14:tracePt t="65560" x="11360150" y="4333875"/>
          <p14:tracePt t="65566" x="11401425" y="4341813"/>
          <p14:tracePt t="65576" x="11436350" y="4368800"/>
          <p14:tracePt t="65581" x="11469688" y="4394200"/>
          <p14:tracePt t="65591" x="11495088" y="4410075"/>
          <p14:tracePt t="65598" x="11512550" y="4427538"/>
          <p14:tracePt t="65609" x="11520488" y="4452938"/>
          <p14:tracePt t="65614" x="11520488" y="4460875"/>
          <p14:tracePt t="65625" x="11520488" y="4478338"/>
          <p14:tracePt t="65630" x="11520488" y="4503738"/>
          <p14:tracePt t="65638" x="11520488" y="4521200"/>
          <p14:tracePt t="65646" x="11495088" y="4546600"/>
          <p14:tracePt t="65654" x="11487150" y="4564063"/>
          <p14:tracePt t="65661" x="11469688" y="4589463"/>
          <p14:tracePt t="65670" x="11436350" y="4622800"/>
          <p14:tracePt t="65678" x="11393488" y="4683125"/>
          <p14:tracePt t="65686" x="11342688" y="4724400"/>
          <p14:tracePt t="65694" x="11274425" y="4759325"/>
          <p14:tracePt t="65702" x="11215688" y="4784725"/>
          <p14:tracePt t="65712" x="11163300" y="4802188"/>
          <p14:tracePt t="65717" x="11129963" y="4810125"/>
          <p14:tracePt t="65727" x="11096625" y="4810125"/>
          <p14:tracePt t="65734" x="11071225" y="4810125"/>
          <p14:tracePt t="65742" x="11044238" y="4810125"/>
          <p14:tracePt t="65750" x="11018838" y="4810125"/>
          <p14:tracePt t="65759" x="10993438" y="4792663"/>
          <p14:tracePt t="65766" x="10968038" y="4775200"/>
          <p14:tracePt t="65776" x="10942638" y="4724400"/>
          <p14:tracePt t="65782" x="10926763" y="4657725"/>
          <p14:tracePt t="65792" x="10917238" y="4538663"/>
          <p14:tracePt t="65798" x="10917238" y="4427538"/>
          <p14:tracePt t="65809" x="10942638" y="4300538"/>
          <p14:tracePt t="65813" x="10985500" y="4181475"/>
          <p14:tracePt t="65825" x="11028363" y="4070350"/>
          <p14:tracePt t="65830" x="11096625" y="3960813"/>
          <p14:tracePt t="65840" x="11180763" y="3857625"/>
          <p14:tracePt t="65846" x="11256963" y="3763963"/>
          <p14:tracePt t="65854" x="11333163" y="3687763"/>
          <p14:tracePt t="65862" x="11418888" y="3611563"/>
          <p14:tracePt t="65870" x="11503025" y="3552825"/>
          <p14:tracePt t="65877" x="11596688" y="3509963"/>
          <p14:tracePt t="65886" x="11682413" y="3484563"/>
          <p14:tracePt t="65893" x="11741150" y="3449638"/>
          <p14:tracePt t="65902" x="11791950" y="3449638"/>
          <p14:tracePt t="65910" x="11826875" y="3441700"/>
          <p14:tracePt t="65918" x="11834813" y="3441700"/>
          <p14:tracePt t="65927" x="11860213" y="3441700"/>
          <p14:tracePt t="65935" x="11869738" y="3441700"/>
          <p14:tracePt t="65947" x="11885613" y="3441700"/>
          <p14:tracePt t="65953" x="11895138" y="3441700"/>
          <p14:tracePt t="65961" x="11911013" y="3441700"/>
          <p14:tracePt t="65976" x="11953875" y="3467100"/>
          <p14:tracePt t="65981" x="11961813" y="3484563"/>
          <p14:tracePt t="65991" x="11988800" y="3502025"/>
          <p14:tracePt t="65997" x="12004675" y="3517900"/>
          <p14:tracePt t="66007" x="12030075" y="3527425"/>
          <p14:tracePt t="66013" x="12072938" y="3543300"/>
          <p14:tracePt t="66024" x="12115800" y="3568700"/>
          <p14:tracePt t="66029" x="12149138" y="3578225"/>
          <p14:tracePt t="66341" x="11996738" y="4979988"/>
          <p14:tracePt t="66345" x="11844338" y="4997450"/>
          <p14:tracePt t="66353" x="11657013" y="5013325"/>
          <p14:tracePt t="66361" x="11444288" y="5022850"/>
          <p14:tracePt t="66368" x="11249025" y="5022850"/>
          <p14:tracePt t="66376" x="10985500" y="4979988"/>
          <p14:tracePt t="66384" x="10729913" y="4911725"/>
          <p14:tracePt t="66392" x="10560050" y="4852988"/>
          <p14:tracePt t="66400" x="10442575" y="4810125"/>
          <p14:tracePt t="66409" x="10271125" y="4733925"/>
          <p14:tracePt t="66417" x="10118725" y="4648200"/>
          <p14:tracePt t="66425" x="9999663" y="4579938"/>
          <p14:tracePt t="66433" x="9898063" y="4495800"/>
          <p14:tracePt t="66442" x="9839325" y="4435475"/>
          <p14:tracePt t="66449" x="9796463" y="4384675"/>
          <p14:tracePt t="66458" x="9796463" y="4368800"/>
          <p14:tracePt t="66465" x="9796463" y="4351338"/>
          <p14:tracePt t="66475" x="9812338" y="4333875"/>
          <p14:tracePt t="66481" x="9829800" y="4325938"/>
          <p14:tracePt t="66491" x="9847263" y="4316413"/>
          <p14:tracePt t="66497" x="9872663" y="4291013"/>
          <p14:tracePt t="66508" x="9940925" y="4257675"/>
          <p14:tracePt t="66513" x="10009188" y="4232275"/>
          <p14:tracePt t="66524" x="10075863" y="4206875"/>
          <p14:tracePt t="66529" x="10161588" y="4181475"/>
          <p14:tracePt t="66537" x="10229850" y="4146550"/>
          <p14:tracePt t="66545" x="10280650" y="4130675"/>
          <p14:tracePt t="66553" x="10323513" y="4121150"/>
          <p14:tracePt t="66561" x="10331450" y="4105275"/>
          <p14:tracePt t="66569" x="10339388" y="4105275"/>
          <p14:tracePt t="66675" x="10339388" y="4095750"/>
          <p14:tracePt t="66691" x="10356850" y="4087813"/>
          <p14:tracePt t="66699" x="10364788" y="4087813"/>
          <p14:tracePt t="66708" x="10374313" y="4087813"/>
          <p14:tracePt t="66713" x="10382250" y="4087813"/>
          <p14:tracePt t="66723" x="10390188" y="4087813"/>
          <p14:tracePt t="66740" x="10399713" y="4087813"/>
          <p14:tracePt t="66745" x="10407650" y="4087813"/>
          <p14:tracePt t="66994" x="10399713" y="4079875"/>
          <p14:tracePt t="67002" x="10390188" y="4070350"/>
          <p14:tracePt t="67010" x="10356850" y="4044950"/>
          <p14:tracePt t="67018" x="10313988" y="4002088"/>
          <p14:tracePt t="67026" x="10306050" y="3976688"/>
          <p14:tracePt t="67034" x="10271125" y="3935413"/>
          <p14:tracePt t="67042" x="10245725" y="3883025"/>
          <p14:tracePt t="67050" x="10229850" y="3841750"/>
          <p14:tracePt t="67060" x="10220325" y="3790950"/>
          <p14:tracePt t="67066" x="10220325" y="3730625"/>
          <p14:tracePt t="67077" x="10245725" y="3679825"/>
          <p14:tracePt t="67082" x="10280650" y="3629025"/>
          <p14:tracePt t="67092" x="10323513" y="3594100"/>
          <p14:tracePt t="67098" x="10374313" y="3568700"/>
          <p14:tracePt t="67109" x="10442575" y="3552825"/>
          <p14:tracePt t="67114" x="10509250" y="3535363"/>
          <p14:tracePt t="67125" x="10569575" y="3527425"/>
          <p14:tracePt t="67130" x="10671175" y="3527425"/>
          <p14:tracePt t="67138" x="10764838" y="3527425"/>
          <p14:tracePt t="67146" x="10858500" y="3543300"/>
          <p14:tracePt t="67154" x="10952163" y="3578225"/>
          <p14:tracePt t="67162" x="11044238" y="3611563"/>
          <p14:tracePt t="67169" x="11137900" y="3662363"/>
          <p14:tracePt t="67178" x="11223625" y="3697288"/>
          <p14:tracePt t="67186" x="11299825" y="3756025"/>
          <p14:tracePt t="67194" x="11376025" y="3806825"/>
          <p14:tracePt t="67202" x="11418888" y="3841750"/>
          <p14:tracePt t="67212" x="11452225" y="3875088"/>
          <p14:tracePt t="67227" x="11452225" y="3892550"/>
          <p14:tracePt t="67234" x="11452225" y="3917950"/>
          <p14:tracePt t="67244" x="11410950" y="3951288"/>
          <p14:tracePt t="67250" x="11385550" y="3976688"/>
          <p14:tracePt t="67261" x="11342688" y="4019550"/>
          <p14:tracePt t="67266" x="11274425" y="4070350"/>
          <p14:tracePt t="67276" x="11188700" y="4138613"/>
          <p14:tracePt t="67282" x="11079163" y="4189413"/>
          <p14:tracePt t="67291" x="10942638" y="4240213"/>
          <p14:tracePt t="67298" x="10833100" y="4275138"/>
          <p14:tracePt t="67309" x="10721975" y="4291013"/>
          <p14:tracePt t="67314" x="10620375" y="4300538"/>
          <p14:tracePt t="67325" x="10518775" y="4300538"/>
          <p14:tracePt t="67330" x="10425113" y="4275138"/>
          <p14:tracePt t="67341" x="10348913" y="4249738"/>
          <p14:tracePt t="67346" x="10298113" y="4214813"/>
          <p14:tracePt t="67354" x="10245725" y="4171950"/>
          <p14:tracePt t="67361" x="10212388" y="4138613"/>
          <p14:tracePt t="67371" x="10186988" y="4095750"/>
          <p14:tracePt t="67380" x="10161588" y="4044950"/>
          <p14:tracePt t="67386" x="10144125" y="4002088"/>
          <p14:tracePt t="67395" x="10136188" y="3951288"/>
          <p14:tracePt t="67402" x="10136188" y="3917950"/>
          <p14:tracePt t="67410" x="10144125" y="3875088"/>
          <p14:tracePt t="67418" x="10153650" y="3841750"/>
          <p14:tracePt t="67427" x="10169525" y="3806825"/>
          <p14:tracePt t="67433" x="10186988" y="3781425"/>
          <p14:tracePt t="67442" x="10204450" y="3756025"/>
          <p14:tracePt t="67448" x="10220325" y="3738563"/>
          <p14:tracePt t="67457" x="10220325" y="3730625"/>
          <p14:tracePt t="67464" x="10229850" y="3722688"/>
          <p14:tracePt t="67491" x="10237788" y="3722688"/>
          <p14:tracePt t="67522" x="10237788" y="3713163"/>
          <p14:tracePt t="67569" x="10237788" y="3705225"/>
          <p14:tracePt t="67577" x="10245725" y="3697288"/>
          <p14:tracePt t="67619" x="10255250" y="3687763"/>
          <p14:tracePt t="68001" x="10245725" y="3671888"/>
          <p14:tracePt t="68009" x="10204450" y="3629025"/>
          <p14:tracePt t="68018" x="10179050" y="3611563"/>
          <p14:tracePt t="68027" x="10126663" y="3578225"/>
          <p14:tracePt t="68034" x="10093325" y="3543300"/>
          <p14:tracePt t="68043" x="10075863" y="3535363"/>
          <p14:tracePt t="68049" x="10050463" y="3502025"/>
          <p14:tracePt t="68059" x="10017125" y="3484563"/>
          <p14:tracePt t="68066" x="10009188" y="3467100"/>
          <p14:tracePt t="68076" x="9991725" y="3459163"/>
          <p14:tracePt t="68082" x="9966325" y="3441700"/>
          <p14:tracePt t="68098" x="9956800" y="3433763"/>
          <p14:tracePt t="68109" x="9956800" y="3424238"/>
          <p14:tracePt t="68114" x="9948863" y="3408363"/>
          <p14:tracePt t="68125" x="9931400" y="3398838"/>
          <p14:tracePt t="68130" x="9915525" y="3365500"/>
          <p14:tracePt t="68142" x="9890125" y="3340100"/>
          <p14:tracePt t="68146" x="9890125" y="3330575"/>
          <p14:tracePt t="68154" x="9872663" y="3314700"/>
          <p14:tracePt t="68161" x="9855200" y="3314700"/>
          <p14:tracePt t="68170" x="9839325" y="3305175"/>
          <p14:tracePt t="68178" x="9804400" y="3305175"/>
          <p14:tracePt t="68186" x="9786938" y="3305175"/>
          <p14:tracePt t="68193" x="9736138" y="3297238"/>
          <p14:tracePt t="68202" x="9659938" y="3297238"/>
          <p14:tracePt t="68210" x="9566275" y="3297238"/>
          <p14:tracePt t="68218" x="9413875" y="3297238"/>
          <p14:tracePt t="68226" x="9226550" y="3297238"/>
          <p14:tracePt t="68233" x="9005888" y="3314700"/>
          <p14:tracePt t="68241" x="8742363" y="3340100"/>
          <p14:tracePt t="68249" x="8462963" y="3373438"/>
          <p14:tracePt t="68259" x="8105775" y="3416300"/>
          <p14:tracePt t="68265" x="7832725" y="3475038"/>
          <p14:tracePt t="68275" x="7545388" y="3502025"/>
          <p14:tracePt t="68281" x="7281863" y="3543300"/>
          <p14:tracePt t="68291" x="6992938" y="3578225"/>
          <p14:tracePt t="68297" x="6711950" y="3586163"/>
          <p14:tracePt t="68307" x="6405563" y="3586163"/>
          <p14:tracePt t="68313" x="6108700" y="3586163"/>
          <p14:tracePt t="68324" x="5853113" y="3586163"/>
          <p14:tracePt t="68329" x="5581650" y="3586163"/>
          <p14:tracePt t="68339" x="5276850" y="3586163"/>
          <p14:tracePt t="68345" x="4927600" y="3568700"/>
          <p14:tracePt t="68353" x="4570413" y="3517900"/>
          <p14:tracePt t="68361" x="4273550" y="3459163"/>
          <p14:tracePt t="68369" x="3976688" y="3382963"/>
          <p14:tracePt t="68377" x="3695700" y="3297238"/>
          <p14:tracePt t="68385" x="3467100" y="3228975"/>
          <p14:tracePt t="68393" x="3203575" y="3127375"/>
          <p14:tracePt t="68401" x="2965450" y="3033713"/>
          <p14:tracePt t="68409" x="2778125" y="2949575"/>
          <p14:tracePt t="68417" x="2600325" y="2881313"/>
          <p14:tracePt t="68425" x="2497138" y="2830513"/>
          <p14:tracePt t="68433" x="2413000" y="2795588"/>
          <p14:tracePt t="68443" x="2336800" y="2770188"/>
          <p14:tracePt t="68449" x="2276475" y="2752725"/>
          <p14:tracePt t="68458" x="2217738" y="2736850"/>
          <p14:tracePt t="68465" x="2174875" y="2727325"/>
          <p14:tracePt t="68474" x="2149475" y="2711450"/>
          <p14:tracePt t="68481" x="2124075" y="2701925"/>
          <p14:tracePt t="68491" x="2116138" y="2701925"/>
          <p14:tracePt t="68544" x="2106613" y="2693988"/>
          <p14:tracePt t="68657" x="2106613" y="2686050"/>
          <p14:tracePt t="68665" x="2116138" y="2676525"/>
          <p14:tracePt t="68673" x="2132013" y="2660650"/>
          <p14:tracePt t="68681" x="2149475" y="2660650"/>
          <p14:tracePt t="68691" x="2182813" y="2651125"/>
          <p14:tracePt t="68697" x="2225675" y="2651125"/>
          <p14:tracePt t="68706" x="2286000" y="2651125"/>
          <p14:tracePt t="68713" x="2362200" y="2651125"/>
          <p14:tracePt t="68723" x="2463800" y="2651125"/>
          <p14:tracePt t="68729" x="2574925" y="2651125"/>
          <p14:tracePt t="68737" x="2676525" y="2660650"/>
          <p14:tracePt t="68745" x="2778125" y="2676525"/>
          <p14:tracePt t="68753" x="2889250" y="2693988"/>
          <p14:tracePt t="68761" x="2965450" y="2701925"/>
          <p14:tracePt t="68769" x="3067050" y="2701925"/>
          <p14:tracePt t="68777" x="3160713" y="2701925"/>
          <p14:tracePt t="68785" x="3228975" y="2711450"/>
          <p14:tracePt t="68793" x="3270250" y="2711450"/>
          <p14:tracePt t="68801" x="3279775" y="2711450"/>
          <p14:tracePt t="68867" x="3287713" y="2719388"/>
          <p14:tracePt t="68913" x="3262313" y="2736850"/>
          <p14:tracePt t="68922" x="3228975" y="2744788"/>
          <p14:tracePt t="68930" x="3168650" y="2762250"/>
          <p14:tracePt t="68939" x="3092450" y="2787650"/>
          <p14:tracePt t="68945" x="2955925" y="2830513"/>
          <p14:tracePt t="68953" x="2778125" y="2855913"/>
          <p14:tracePt t="68961" x="2582863" y="2881313"/>
          <p14:tracePt t="68969" x="2319338" y="2906713"/>
          <p14:tracePt t="68977" x="2038350" y="2922588"/>
          <p14:tracePt t="68991" x="1758950" y="2932113"/>
          <p14:tracePt t="68993" x="1503363" y="2932113"/>
          <p14:tracePt t="69001" x="1265238" y="2914650"/>
          <p14:tracePt t="69009" x="1147763" y="2897188"/>
          <p14:tracePt t="69017" x="1044575" y="2881313"/>
          <p14:tracePt t="69024" x="950913" y="2846388"/>
          <p14:tracePt t="69033" x="909638" y="2830513"/>
          <p14:tracePt t="69041" x="900113" y="2830513"/>
          <p14:tracePt t="69049" x="900113" y="2820988"/>
          <p14:tracePt t="69057" x="892175" y="2820988"/>
          <p14:tracePt t="69065" x="892175" y="2805113"/>
          <p14:tracePt t="69074" x="909638" y="2778125"/>
          <p14:tracePt t="69081" x="942975" y="2736850"/>
          <p14:tracePt t="69091" x="968375" y="2701925"/>
          <p14:tracePt t="69097" x="985838" y="2686050"/>
          <p14:tracePt t="69107" x="1028700" y="2643188"/>
          <p14:tracePt t="69113" x="1079500" y="2608263"/>
          <p14:tracePt t="69124" x="1163638" y="2566988"/>
          <p14:tracePt t="69129" x="1257300" y="2532063"/>
          <p14:tracePt t="69140" x="1393825" y="2489200"/>
          <p14:tracePt t="69145" x="1597025" y="2438400"/>
          <p14:tracePt t="69153" x="1784350" y="2387600"/>
          <p14:tracePt t="69161" x="2005013" y="2336800"/>
          <p14:tracePt t="69169" x="2268538" y="2303463"/>
          <p14:tracePt t="69177" x="2514600" y="2278063"/>
          <p14:tracePt t="69185" x="2727325" y="2268538"/>
          <p14:tracePt t="69193" x="2897188" y="2268538"/>
          <p14:tracePt t="69201" x="3067050" y="2293938"/>
          <p14:tracePt t="69209" x="3186113" y="2328863"/>
          <p14:tracePt t="69223" x="3279775" y="2371725"/>
          <p14:tracePt t="69229" x="3348038" y="2405063"/>
          <p14:tracePt t="69240" x="3389313" y="2447925"/>
          <p14:tracePt t="69245" x="3406775" y="2473325"/>
          <p14:tracePt t="69253" x="3432175" y="2506663"/>
          <p14:tracePt t="69261" x="3441700" y="2516188"/>
          <p14:tracePt t="69269" x="3441700" y="2532063"/>
          <p14:tracePt t="69277" x="3449638" y="2549525"/>
          <p14:tracePt t="69293" x="3449638" y="2557463"/>
          <p14:tracePt t="69325" x="3449638" y="2566988"/>
          <p14:tracePt t="69333" x="3449638" y="2574925"/>
          <p14:tracePt t="69341" x="3449638" y="2582863"/>
          <p14:tracePt t="69349" x="3467100" y="2608263"/>
          <p14:tracePt t="69357" x="3475038" y="2608263"/>
          <p14:tracePt t="69365" x="3475038" y="2633663"/>
          <p14:tracePt t="69374" x="3492500" y="2643188"/>
          <p14:tracePt t="69381" x="3492500" y="2651125"/>
          <p14:tracePt t="69397" x="3500438" y="2651125"/>
          <p14:tracePt t="69413" x="3517900" y="2660650"/>
          <p14:tracePt t="69423" x="3517900" y="2668588"/>
          <p14:tracePt t="69429" x="3533775" y="2668588"/>
          <p14:tracePt t="69440" x="3576638" y="2676525"/>
          <p14:tracePt t="69445" x="3594100" y="2686050"/>
          <p14:tracePt t="69453" x="3611563" y="2701925"/>
          <p14:tracePt t="69461" x="3636963" y="2711450"/>
          <p14:tracePt t="69469" x="3652838" y="2727325"/>
          <p14:tracePt t="69477" x="3678238" y="2736850"/>
          <p14:tracePt t="69485" x="3703638" y="2752725"/>
          <p14:tracePt t="69493" x="3729038" y="2762250"/>
          <p14:tracePt t="69501" x="3746500" y="2770188"/>
          <p14:tracePt t="69509" x="3763963" y="2787650"/>
          <p14:tracePt t="69702" x="3781425" y="2787650"/>
          <p14:tracePt t="69719" x="3797300" y="2787650"/>
          <p14:tracePt t="69727" x="3832225" y="2795588"/>
          <p14:tracePt t="69734" x="3883025" y="2795588"/>
          <p14:tracePt t="69745" x="3925888" y="2795588"/>
          <p14:tracePt t="69750" x="3959225" y="2795588"/>
          <p14:tracePt t="69760" x="4010025" y="2805113"/>
          <p14:tracePt t="69767" x="4044950" y="2805113"/>
          <p14:tracePt t="69776" x="4052888" y="2813050"/>
          <p14:tracePt t="69781" x="4070350" y="2813050"/>
          <p14:tracePt t="69792" x="4086225" y="2830513"/>
          <p14:tracePt t="69797" x="4111625" y="2846388"/>
          <p14:tracePt t="69807" x="4137025" y="2863850"/>
          <p14:tracePt t="69814" x="4162425" y="2863850"/>
          <p14:tracePt t="69823" x="4187825" y="2871788"/>
          <p14:tracePt t="69830" x="4205288" y="2871788"/>
          <p14:tracePt t="69840" x="4205288" y="2881313"/>
          <p14:tracePt t="69845" x="4214813" y="2889250"/>
          <p14:tracePt t="69853" x="4222750" y="2889250"/>
          <p14:tracePt t="69861" x="4240213" y="2897188"/>
          <p14:tracePt t="69869" x="4256088" y="2906713"/>
          <p14:tracePt t="69877" x="4281488" y="2906713"/>
          <p14:tracePt t="69886" x="4298950" y="2914650"/>
          <p14:tracePt t="69893" x="4332288" y="2922588"/>
          <p14:tracePt t="69901" x="4359275" y="2932113"/>
          <p14:tracePt t="69909" x="4384675" y="2932113"/>
          <p14:tracePt t="69917" x="4410075" y="2940050"/>
          <p14:tracePt t="69933" x="4418013" y="2940050"/>
          <p14:tracePt t="69957" x="4435475" y="2940050"/>
          <p14:tracePt t="69974" x="4468813" y="2940050"/>
          <p14:tracePt t="69981" x="4486275" y="2940050"/>
          <p14:tracePt t="69990" x="4511675" y="2932113"/>
          <p14:tracePt t="69997" x="4529138" y="2914650"/>
          <p14:tracePt t="70007" x="4545013" y="2889250"/>
          <p14:tracePt t="70013" x="4554538" y="2871788"/>
          <p14:tracePt t="70022" x="4562475" y="2830513"/>
          <p14:tracePt t="70029" x="4570413" y="2762250"/>
          <p14:tracePt t="70039" x="4570413" y="2693988"/>
          <p14:tracePt t="70045" x="4570413" y="2686050"/>
          <p14:tracePt t="70239" x="4562475" y="2686050"/>
          <p14:tracePt t="70245" x="4537075" y="2686050"/>
          <p14:tracePt t="70254" x="4519613" y="2676525"/>
          <p14:tracePt t="70261" x="4511675" y="2676525"/>
          <p14:tracePt t="70269" x="4494213" y="2676525"/>
          <p14:tracePt t="70326" x="4476750" y="2676525"/>
          <p14:tracePt t="70335" x="4476750" y="2686050"/>
          <p14:tracePt t="70343" x="4476750" y="2693988"/>
          <p14:tracePt t="70351" x="4476750" y="2711450"/>
          <p14:tracePt t="70360" x="4476750" y="2719388"/>
          <p14:tracePt t="70366" x="4476750" y="2736850"/>
          <p14:tracePt t="70375" x="4476750" y="2744788"/>
          <p14:tracePt t="70382" x="4486275" y="2752725"/>
          <p14:tracePt t="70392" x="4529138" y="2778125"/>
          <p14:tracePt t="70398" x="4621213" y="2813050"/>
          <p14:tracePt t="70407" x="4714875" y="2863850"/>
          <p14:tracePt t="70414" x="4859338" y="2922588"/>
          <p14:tracePt t="70425" x="5089525" y="3008313"/>
          <p14:tracePt t="70430" x="5368925" y="3084513"/>
          <p14:tracePt t="70441" x="5565775" y="3119438"/>
          <p14:tracePt t="70446" x="5802313" y="3186113"/>
          <p14:tracePt t="70458" x="6075363" y="3263900"/>
          <p14:tracePt t="70462" x="6372225" y="3330575"/>
          <p14:tracePt t="70471" x="6745288" y="3449638"/>
          <p14:tracePt t="70480" x="7153275" y="3543300"/>
          <p14:tracePt t="70486" x="7604125" y="3646488"/>
          <p14:tracePt t="70494" x="8131175" y="3748088"/>
          <p14:tracePt t="70502" x="8734425" y="3841750"/>
          <p14:tracePt t="70510" x="9413875" y="3917950"/>
          <p14:tracePt t="70518" x="10136188" y="3986213"/>
          <p14:tracePt t="70526" x="10874375" y="4062413"/>
          <p14:tracePt t="70534" x="11563350" y="4095750"/>
          <p14:tracePt t="71022" x="11469688" y="4224338"/>
          <p14:tracePt t="71029" x="11028363" y="4171950"/>
          <p14:tracePt t="71038" x="10509250" y="4105275"/>
          <p14:tracePt t="71045" x="9966325" y="4019550"/>
          <p14:tracePt t="71053" x="9380538" y="3908425"/>
          <p14:tracePt t="71061" x="8810625" y="3824288"/>
          <p14:tracePt t="71070" x="8232775" y="3748088"/>
          <p14:tracePt t="71077" x="7672388" y="3679825"/>
          <p14:tracePt t="71085" x="7085013" y="3646488"/>
          <p14:tracePt t="71093" x="6491288" y="3611563"/>
          <p14:tracePt t="71102" x="5946775" y="3560763"/>
          <p14:tracePt t="71109" x="5411788" y="3492500"/>
          <p14:tracePt t="71117" x="4894263" y="3433763"/>
          <p14:tracePt t="71125" x="4425950" y="3373438"/>
          <p14:tracePt t="71133" x="4027488" y="3322638"/>
          <p14:tracePt t="71141" x="3695700" y="3289300"/>
          <p14:tracePt t="71149" x="3449638" y="3263900"/>
          <p14:tracePt t="71158" x="3287713" y="3254375"/>
          <p14:tracePt t="71165" x="3100388" y="3254375"/>
          <p14:tracePt t="71175" x="2965450" y="3221038"/>
          <p14:tracePt t="71181" x="2846388" y="3203575"/>
          <p14:tracePt t="71191" x="2735263" y="3186113"/>
          <p14:tracePt t="71197" x="2633663" y="3160713"/>
          <p14:tracePt t="71207" x="2532063" y="3135313"/>
          <p14:tracePt t="71213" x="2430463" y="3101975"/>
          <p14:tracePt t="71224" x="2352675" y="3076575"/>
          <p14:tracePt t="71229" x="2268538" y="3033713"/>
          <p14:tracePt t="71240" x="2200275" y="3000375"/>
          <p14:tracePt t="71245" x="2132013" y="2949575"/>
          <p14:tracePt t="71253" x="2073275" y="2897188"/>
          <p14:tracePt t="71261" x="1997075" y="2855913"/>
          <p14:tracePt t="71269" x="1946275" y="2813050"/>
          <p14:tracePt t="71277" x="1903413" y="2787650"/>
          <p14:tracePt t="71285" x="1852613" y="2762250"/>
          <p14:tracePt t="71293" x="1817688" y="2744788"/>
          <p14:tracePt t="71301" x="1792288" y="2736850"/>
          <p14:tracePt t="71309" x="1784350" y="2736850"/>
          <p14:tracePt t="71317" x="1784350" y="2727325"/>
          <p14:tracePt t="71447" x="1792288" y="2727325"/>
          <p14:tracePt t="71456" x="1827213" y="2736850"/>
          <p14:tracePt t="71463" x="1852613" y="2736850"/>
          <p14:tracePt t="71471" x="1885950" y="2736850"/>
          <p14:tracePt t="71480" x="1962150" y="2736850"/>
          <p14:tracePt t="71487" x="2047875" y="2736850"/>
          <p14:tracePt t="71494" x="2166938" y="2736850"/>
          <p14:tracePt t="71502" x="2276475" y="2736850"/>
          <p14:tracePt t="71509" x="2405063" y="2711450"/>
          <p14:tracePt t="71517" x="2557463" y="2693988"/>
          <p14:tracePt t="71525" x="2709863" y="2660650"/>
          <p14:tracePt t="71533" x="2889250" y="2633663"/>
          <p14:tracePt t="71540" x="3059113" y="2608263"/>
          <p14:tracePt t="71549" x="3236913" y="2592388"/>
          <p14:tracePt t="71557" x="3348038" y="2566988"/>
          <p14:tracePt t="71565" x="3441700" y="2549525"/>
          <p14:tracePt t="71574" x="3525838" y="2541588"/>
          <p14:tracePt t="71581" x="3594100" y="2532063"/>
          <p14:tracePt t="71590" x="3652838" y="2532063"/>
          <p14:tracePt t="71597" x="3695700" y="2524125"/>
          <p14:tracePt t="71607" x="3703638" y="2524125"/>
          <p14:tracePt t="71613" x="3713163" y="2524125"/>
          <p14:tracePt t="71679" x="3713163" y="2532063"/>
          <p14:tracePt t="71687" x="3713163" y="2541588"/>
          <p14:tracePt t="71695" x="3695700" y="2557463"/>
          <p14:tracePt t="71703" x="3687763" y="2557463"/>
          <p14:tracePt t="71710" x="3678238" y="2566988"/>
          <p14:tracePt t="71718" x="3670300" y="2582863"/>
          <p14:tracePt t="71725" x="3662363" y="2582863"/>
          <p14:tracePt t="71733" x="3652838" y="2592388"/>
          <p14:tracePt t="71741" x="3636963" y="2600325"/>
          <p14:tracePt t="71749" x="3627438" y="2600325"/>
          <p14:tracePt t="71757" x="3627438" y="2608263"/>
          <p14:tracePt t="71764" x="3594100" y="2625725"/>
          <p14:tracePt t="71774" x="3576638" y="2625725"/>
          <p14:tracePt t="71780" x="3533775" y="2643188"/>
          <p14:tracePt t="71790" x="3492500" y="2651125"/>
          <p14:tracePt t="71796" x="3398838" y="2660650"/>
          <p14:tracePt t="71806" x="3305175" y="2668588"/>
          <p14:tracePt t="71812" x="3203575" y="2676525"/>
          <p14:tracePt t="71822" x="3100388" y="2686050"/>
          <p14:tracePt t="71829" x="3016250" y="2693988"/>
          <p14:tracePt t="71839" x="2930525" y="2711450"/>
          <p14:tracePt t="71845" x="2854325" y="2719388"/>
          <p14:tracePt t="71856" x="2778125" y="2736850"/>
          <p14:tracePt t="71861" x="2719388" y="2744788"/>
          <p14:tracePt t="71869" x="2659063" y="2752725"/>
          <p14:tracePt t="71877" x="2625725" y="2762250"/>
          <p14:tracePt t="71885" x="2616200" y="2762250"/>
          <p14:tracePt t="71893" x="2590800" y="2762250"/>
          <p14:tracePt t="71901" x="2582863" y="2770188"/>
          <p14:tracePt t="71909" x="2565400" y="2770188"/>
          <p14:tracePt t="71917" x="2532063" y="2770188"/>
          <p14:tracePt t="71925" x="2481263" y="2770188"/>
          <p14:tracePt t="71933" x="2413000" y="2770188"/>
          <p14:tracePt t="71941" x="2352675" y="2770188"/>
          <p14:tracePt t="71949" x="2293938" y="2770188"/>
          <p14:tracePt t="71958" x="2225675" y="2744788"/>
          <p14:tracePt t="71965" x="2157413" y="2719388"/>
          <p14:tracePt t="71990" x="2098675" y="2668588"/>
          <p14:tracePt t="71997" x="2090738" y="2660650"/>
          <p14:tracePt t="72007" x="2073275" y="2633663"/>
          <p14:tracePt t="72013" x="2065338" y="2617788"/>
          <p14:tracePt t="72022" x="2055813" y="2617788"/>
          <p14:tracePt t="72029" x="2047875" y="2600325"/>
          <p14:tracePt t="72040" x="2047875" y="2592388"/>
          <p14:tracePt t="72045" x="2047875" y="2566988"/>
          <p14:tracePt t="72056" x="2047875" y="2557463"/>
          <p14:tracePt t="72061" x="2047875" y="2541588"/>
          <p14:tracePt t="72069" x="2047875" y="2516188"/>
          <p14:tracePt t="72077" x="2055813" y="2498725"/>
          <p14:tracePt t="72085" x="2065338" y="2481263"/>
          <p14:tracePt t="72093" x="2081213" y="2455863"/>
          <p14:tracePt t="72101" x="2098675" y="2422525"/>
          <p14:tracePt t="72109" x="2116138" y="2405063"/>
          <p14:tracePt t="72117" x="2124075" y="2397125"/>
          <p14:tracePt t="72125" x="2141538" y="2379663"/>
          <p14:tracePt t="72133" x="2157413" y="2362200"/>
          <p14:tracePt t="72141" x="2174875" y="2354263"/>
          <p14:tracePt t="72149" x="2192338" y="2344738"/>
          <p14:tracePt t="72157" x="2208213" y="2336800"/>
          <p14:tracePt t="72165" x="2217738" y="2328863"/>
          <p14:tracePt t="72175" x="2243138" y="2328863"/>
          <p14:tracePt t="72181" x="2276475" y="2328863"/>
          <p14:tracePt t="72190" x="2301875" y="2328863"/>
          <p14:tracePt t="72197" x="2319338" y="2328863"/>
          <p14:tracePt t="72207" x="2344738" y="2319338"/>
          <p14:tracePt t="72213" x="2370138" y="2319338"/>
          <p14:tracePt t="72223" x="2413000" y="2319338"/>
          <p14:tracePt t="72229" x="2446338" y="2311400"/>
          <p14:tracePt t="72239" x="2497138" y="2303463"/>
          <p14:tracePt t="72245" x="2565400" y="2303463"/>
          <p14:tracePt t="72253" x="2616200" y="2303463"/>
          <p14:tracePt t="72261" x="2668588" y="2303463"/>
          <p14:tracePt t="72269" x="2709863" y="2303463"/>
          <p14:tracePt t="72277" x="2770188" y="2303463"/>
          <p14:tracePt t="72285" x="2811463" y="2303463"/>
          <p14:tracePt t="72297" x="2854325" y="2311400"/>
          <p14:tracePt t="72307" x="2879725" y="2319338"/>
          <p14:tracePt t="72313" x="2930525" y="2336800"/>
          <p14:tracePt t="72323" x="2965450" y="2344738"/>
          <p14:tracePt t="72329" x="2998788" y="2362200"/>
          <p14:tracePt t="72339" x="3024188" y="2387600"/>
          <p14:tracePt t="72345" x="3059113" y="2413000"/>
          <p14:tracePt t="72355" x="3084513" y="2438400"/>
          <p14:tracePt t="72361" x="3100388" y="2463800"/>
          <p14:tracePt t="72370" x="3109913" y="2481263"/>
          <p14:tracePt t="72377" x="3117850" y="2506663"/>
          <p14:tracePt t="72385" x="3117850" y="2516188"/>
          <p14:tracePt t="72393" x="3117850" y="2532063"/>
          <p14:tracePt t="72401" x="3117850" y="2541588"/>
          <p14:tracePt t="72409" x="3117850" y="2549525"/>
          <p14:tracePt t="72417" x="3109913" y="2557463"/>
          <p14:tracePt t="72425" x="3100388" y="2574925"/>
          <p14:tracePt t="72433" x="3067050" y="2592388"/>
          <p14:tracePt t="72441" x="3033713" y="2608263"/>
          <p14:tracePt t="72449" x="2973388" y="2633663"/>
          <p14:tracePt t="72457" x="2879725" y="2668588"/>
          <p14:tracePt t="72465" x="2760663" y="2711450"/>
          <p14:tracePt t="72474" x="2600325" y="2744788"/>
          <p14:tracePt t="72481" x="2430463" y="2770188"/>
          <p14:tracePt t="72491" x="2225675" y="2805113"/>
          <p14:tracePt t="72497" x="2005013" y="2830513"/>
          <p14:tracePt t="72507" x="1809750" y="2855913"/>
          <p14:tracePt t="72513" x="1639888" y="2863850"/>
          <p14:tracePt t="72524" x="1503363" y="2863850"/>
          <p14:tracePt t="72529" x="1401763" y="2863850"/>
          <p14:tracePt t="72539" x="1325563" y="2863850"/>
          <p14:tracePt t="72545" x="1265238" y="2863850"/>
          <p14:tracePt t="72556" x="1214438" y="2855913"/>
          <p14:tracePt t="72561" x="1181100" y="2846388"/>
          <p14:tracePt t="72569" x="1138238" y="2820988"/>
          <p14:tracePt t="72577" x="1120775" y="2795588"/>
          <p14:tracePt t="72585" x="1095375" y="2778125"/>
          <p14:tracePt t="72593" x="1079500" y="2736850"/>
          <p14:tracePt t="72601" x="1054100" y="2701925"/>
          <p14:tracePt t="72609" x="1036638" y="2660650"/>
          <p14:tracePt t="72617" x="1028700" y="2625725"/>
          <p14:tracePt t="72625" x="1019175" y="2592388"/>
          <p14:tracePt t="72633" x="1019175" y="2566988"/>
          <p14:tracePt t="72641" x="1028700" y="2532063"/>
          <p14:tracePt t="72649" x="1044575" y="2506663"/>
          <p14:tracePt t="72658" x="1069975" y="2473325"/>
          <p14:tracePt t="72665" x="1104900" y="2447925"/>
          <p14:tracePt t="72674" x="1155700" y="2413000"/>
          <p14:tracePt t="72681" x="1231900" y="2387600"/>
          <p14:tracePt t="72690" x="1350963" y="2344738"/>
          <p14:tracePt t="72697" x="1487488" y="2311400"/>
          <p14:tracePt t="72706" x="1665288" y="2293938"/>
          <p14:tracePt t="72713" x="1784350" y="2278063"/>
          <p14:tracePt t="72723" x="1946275" y="2268538"/>
          <p14:tracePt t="72729" x="2132013" y="2268538"/>
          <p14:tracePt t="72739" x="2362200" y="2268538"/>
          <p14:tracePt t="72745" x="2565400" y="2268538"/>
          <p14:tracePt t="72756" x="2735263" y="2278063"/>
          <p14:tracePt t="72761" x="2838450" y="2293938"/>
          <p14:tracePt t="72770" x="2922588" y="2319338"/>
          <p14:tracePt t="72777" x="2982913" y="2354263"/>
          <p14:tracePt t="72785" x="3024188" y="2397125"/>
          <p14:tracePt t="72793" x="3059113" y="2430463"/>
          <p14:tracePt t="72801" x="3084513" y="2481263"/>
          <p14:tracePt t="72809" x="3100388" y="2516188"/>
          <p14:tracePt t="72817" x="3109913" y="2541588"/>
          <p14:tracePt t="72825" x="3117850" y="2582863"/>
          <p14:tracePt t="72833" x="3117850" y="2617788"/>
          <p14:tracePt t="72840" x="3117850" y="2651125"/>
          <p14:tracePt t="72848" x="3117850" y="2676525"/>
          <p14:tracePt t="72857" x="3109913" y="2711450"/>
          <p14:tracePt t="72864" x="3100388" y="2762250"/>
          <p14:tracePt t="72874" x="3049588" y="2813050"/>
          <p14:tracePt t="72880" x="3008313" y="2871788"/>
          <p14:tracePt t="72891" x="2947988" y="2932113"/>
          <p14:tracePt t="72897" x="2871788" y="2982913"/>
          <p14:tracePt t="72906" x="2786063" y="3041650"/>
          <p14:tracePt t="72913" x="2701925" y="3084513"/>
          <p14:tracePt t="72923" x="2641600" y="3119438"/>
          <p14:tracePt t="72929" x="2557463" y="3152775"/>
          <p14:tracePt t="72939" x="2497138" y="3178175"/>
          <p14:tracePt t="72945" x="2438400" y="3195638"/>
          <p14:tracePt t="72956" x="2370138" y="3203575"/>
          <p14:tracePt t="72961" x="2311400" y="3203575"/>
          <p14:tracePt t="72969" x="2243138" y="3203575"/>
          <p14:tracePt t="72976" x="2174875" y="3203575"/>
          <p14:tracePt t="72986" x="2106613" y="3178175"/>
          <p14:tracePt t="73006" x="1954213" y="3101975"/>
          <p14:tracePt t="73009" x="1885950" y="3067050"/>
          <p14:tracePt t="73017" x="1843088" y="3033713"/>
          <p14:tracePt t="73025" x="1827213" y="3008313"/>
          <p14:tracePt t="73033" x="1809750" y="2974975"/>
          <p14:tracePt t="73041" x="1809750" y="2957513"/>
          <p14:tracePt t="73049" x="1827213" y="2922588"/>
          <p14:tracePt t="73057" x="1878013" y="2881313"/>
          <p14:tracePt t="73065" x="1971675" y="2830513"/>
          <p14:tracePt t="73074" x="2106613" y="2778125"/>
          <p14:tracePt t="73081" x="2336800" y="2711450"/>
          <p14:tracePt t="73091" x="2608263" y="2651125"/>
          <p14:tracePt t="73098" x="2879725" y="2600325"/>
          <p14:tracePt t="73107" x="3127375" y="2566988"/>
          <p14:tracePt t="73113" x="3381375" y="2557463"/>
          <p14:tracePt t="73123" x="3525838" y="2557463"/>
          <p14:tracePt t="73130" x="3627438" y="2566988"/>
          <p14:tracePt t="73141" x="3636963" y="2566988"/>
          <p14:tracePt t="73145" x="3662363" y="2582863"/>
          <p14:tracePt t="73157" x="3662363" y="2608263"/>
          <p14:tracePt t="73161" x="3662363" y="2643188"/>
          <p14:tracePt t="73172" x="3636963" y="2660650"/>
          <p14:tracePt t="73177" x="3594100" y="2701925"/>
          <p14:tracePt t="73186" x="3508375" y="2770188"/>
          <p14:tracePt t="73194" x="3389313" y="2830513"/>
          <p14:tracePt t="73202" x="3219450" y="2889250"/>
          <p14:tracePt t="73209" x="3033713" y="2949575"/>
          <p14:tracePt t="73217" x="2846388" y="3000375"/>
          <p14:tracePt t="73225" x="2693988" y="3033713"/>
          <p14:tracePt t="73234" x="2557463" y="3059113"/>
          <p14:tracePt t="73241" x="2455863" y="3067050"/>
          <p14:tracePt t="73249" x="2387600" y="3067050"/>
          <p14:tracePt t="73257" x="2344738" y="3059113"/>
          <p14:tracePt t="73266" x="2336800" y="3051175"/>
          <p14:tracePt t="73282" x="2336800" y="3041650"/>
          <p14:tracePt t="73291" x="2336800" y="3025775"/>
          <p14:tracePt t="73297" x="2370138" y="2990850"/>
          <p14:tracePt t="73308" x="2387600" y="2957513"/>
          <p14:tracePt t="73313" x="2413000" y="2940050"/>
          <p14:tracePt t="73323" x="2471738" y="2914650"/>
          <p14:tracePt t="73329" x="2557463" y="2897188"/>
          <p14:tracePt t="73340" x="2625725" y="2889250"/>
          <p14:tracePt t="73345" x="2668588" y="2889250"/>
          <p14:tracePt t="73357" x="2684463" y="2889250"/>
          <p14:tracePt t="73361" x="2684463" y="2897188"/>
          <p14:tracePt t="73371" x="2684463" y="2914650"/>
          <p14:tracePt t="73377" x="2684463" y="2940050"/>
          <p14:tracePt t="73385" x="2684463" y="2974975"/>
          <p14:tracePt t="73393" x="2676525" y="2990850"/>
          <p14:tracePt t="73402" x="2668588" y="3016250"/>
          <p14:tracePt t="73409" x="2641600" y="3033713"/>
          <p14:tracePt t="73417" x="2633663" y="3041650"/>
          <p14:tracePt t="73425" x="2625725" y="3051175"/>
          <p14:tracePt t="73434" x="2616200" y="3051175"/>
          <p14:tracePt t="73441" x="2608263" y="3051175"/>
          <p14:tracePt t="73450" x="2600325" y="3051175"/>
          <p14:tracePt t="73457" x="2582863" y="3051175"/>
          <p14:tracePt t="73465" x="2574925" y="3051175"/>
          <p14:tracePt t="73474" x="2557463" y="3051175"/>
          <p14:tracePt t="73482" x="2557463" y="3025775"/>
          <p14:tracePt t="73491" x="2549525" y="3025775"/>
          <p14:tracePt t="73561" x="2549525" y="3016250"/>
          <p14:tracePt t="73593" x="2557463" y="3025775"/>
          <p14:tracePt t="73601" x="2565400" y="3025775"/>
          <p14:tracePt t="73609" x="2574925" y="3033713"/>
          <p14:tracePt t="73617" x="2582863" y="3033713"/>
          <p14:tracePt t="73928" x="2600325" y="3033713"/>
          <p14:tracePt t="73937" x="2625725" y="3041650"/>
          <p14:tracePt t="73944" x="2641600" y="3041650"/>
          <p14:tracePt t="73953" x="2668588" y="3041650"/>
          <p14:tracePt t="73962" x="2693988" y="3041650"/>
          <p14:tracePt t="73969" x="2727325" y="3051175"/>
          <p14:tracePt t="73990" x="2786063" y="3059113"/>
          <p14:tracePt t="73993" x="2811463" y="3067050"/>
          <p14:tracePt t="74001" x="2838450" y="3067050"/>
          <p14:tracePt t="74009" x="2854325" y="3067050"/>
          <p14:tracePt t="74017" x="2879725" y="3067050"/>
          <p14:tracePt t="74025" x="2889250" y="3067050"/>
          <p14:tracePt t="74033" x="2897188" y="3067050"/>
          <p14:tracePt t="74041" x="2905125" y="3067050"/>
          <p14:tracePt t="74049" x="2914650" y="3067050"/>
          <p14:tracePt t="74057" x="2940050" y="3067050"/>
          <p14:tracePt t="74065" x="2973388" y="3067050"/>
          <p14:tracePt t="74073" x="2990850" y="3067050"/>
          <p14:tracePt t="74081" x="3024188" y="3067050"/>
          <p14:tracePt t="74090" x="3092450" y="3067050"/>
          <p14:tracePt t="74097" x="3168650" y="3067050"/>
          <p14:tracePt t="74106" x="3262313" y="3067050"/>
          <p14:tracePt t="74113" x="3363913" y="3067050"/>
          <p14:tracePt t="74122" x="3475038" y="3067050"/>
          <p14:tracePt t="74129" x="3611563" y="3067050"/>
          <p14:tracePt t="74140" x="3806825" y="3076575"/>
          <p14:tracePt t="74145" x="3951288" y="3084513"/>
          <p14:tracePt t="74156" x="4121150" y="3109913"/>
          <p14:tracePt t="74161" x="4324350" y="3144838"/>
          <p14:tracePt t="74172" x="4503738" y="3178175"/>
          <p14:tracePt t="74177" x="4706938" y="3221038"/>
          <p14:tracePt t="74185" x="4953000" y="3271838"/>
          <p14:tracePt t="74193" x="5165725" y="3340100"/>
          <p14:tracePt t="74201" x="5353050" y="3390900"/>
          <p14:tracePt t="74209" x="5513388" y="3449638"/>
          <p14:tracePt t="74217" x="5641975" y="3492500"/>
          <p14:tracePt t="74225" x="5735638" y="3527425"/>
          <p14:tracePt t="74233" x="5794375" y="3560763"/>
          <p14:tracePt t="74241" x="5794375" y="3568700"/>
          <p14:tracePt t="74249" x="5802313" y="3568700"/>
          <p14:tracePt t="74265" x="5794375" y="3586163"/>
          <p14:tracePt t="74273" x="5751513" y="3611563"/>
          <p14:tracePt t="74281" x="5726113" y="3629025"/>
          <p14:tracePt t="74291" x="5675313" y="3654425"/>
          <p14:tracePt t="74297" x="5616575" y="3671888"/>
          <p14:tracePt t="74306" x="5522913" y="3679825"/>
          <p14:tracePt t="74313" x="5421313" y="3679825"/>
          <p14:tracePt t="74323" x="5302250" y="3679825"/>
          <p14:tracePt t="74329" x="5140325" y="3679825"/>
          <p14:tracePt t="74340" x="4919663" y="3619500"/>
          <p14:tracePt t="74345" x="4638675" y="3552825"/>
          <p14:tracePt t="74355" x="4400550" y="3467100"/>
          <p14:tracePt t="74361" x="4162425" y="3348038"/>
          <p14:tracePt t="74372" x="3941763" y="3238500"/>
          <p14:tracePt t="74377" x="3695700" y="3109913"/>
          <p14:tracePt t="74385" x="3482975" y="2974975"/>
          <p14:tracePt t="74393" x="3305175" y="2855913"/>
          <p14:tracePt t="74401" x="3186113" y="2770188"/>
          <p14:tracePt t="74409" x="3109913" y="2701925"/>
          <p14:tracePt t="74417" x="3067050" y="2660650"/>
          <p14:tracePt t="74425" x="3067050" y="2651125"/>
          <p14:tracePt t="74441" x="3067050" y="2643188"/>
          <p14:tracePt t="74457" x="3067050" y="2633663"/>
          <p14:tracePt t="74465" x="3067050" y="2625725"/>
          <p14:tracePt t="74473" x="3067050" y="2617788"/>
          <p14:tracePt t="74490" x="3074988" y="2617788"/>
          <p14:tracePt t="74507" x="3074988" y="2608263"/>
          <p14:tracePt t="74513" x="3074988" y="2600325"/>
          <p14:tracePt t="74523" x="3084513" y="2592388"/>
          <p14:tracePt t="74589" x="3092450" y="2582863"/>
          <p14:tracePt t="74597" x="3100388" y="2582863"/>
          <p14:tracePt t="74603" x="3100388" y="2574925"/>
          <p14:tracePt t="74611" x="3109913" y="2566988"/>
          <p14:tracePt t="74618" x="3109913" y="2549525"/>
          <p14:tracePt t="74626" x="3117850" y="2549525"/>
          <p14:tracePt t="74634" x="3127375" y="2541588"/>
          <p14:tracePt t="74827" x="3117850" y="2541588"/>
          <p14:tracePt t="74834" x="3100388" y="2557463"/>
          <p14:tracePt t="74841" x="3074988" y="2566988"/>
          <p14:tracePt t="74849" x="3033713" y="2600325"/>
          <p14:tracePt t="74857" x="3008313" y="2608263"/>
          <p14:tracePt t="74865" x="2947988" y="2633663"/>
          <p14:tracePt t="74873" x="2854325" y="2651125"/>
          <p14:tracePt t="74881" x="2727325" y="2686050"/>
          <p14:tracePt t="74890" x="2549525" y="2719388"/>
          <p14:tracePt t="74897" x="2379663" y="2727325"/>
          <p14:tracePt t="74906" x="2208213" y="2744788"/>
          <p14:tracePt t="74913" x="2090738" y="2744788"/>
          <p14:tracePt t="74922" x="1971675" y="2744788"/>
          <p14:tracePt t="74929" x="1885950" y="2744788"/>
          <p14:tracePt t="74939" x="1801813" y="2744788"/>
          <p14:tracePt t="74945" x="1733550" y="2736850"/>
          <p14:tracePt t="74956" x="1698625" y="2719388"/>
          <p14:tracePt t="74961" x="1657350" y="2693988"/>
          <p14:tracePt t="74973" x="1639888" y="2676525"/>
          <p14:tracePt t="74977" x="1614488" y="2651125"/>
          <p14:tracePt t="74992" x="1614488" y="2625725"/>
          <p14:tracePt t="75000" x="1614488" y="2608263"/>
          <p14:tracePt t="75008" x="1614488" y="2582863"/>
          <p14:tracePt t="75016" x="1614488" y="2566988"/>
          <p14:tracePt t="75024" x="1614488" y="2532063"/>
          <p14:tracePt t="75033" x="1614488" y="2516188"/>
          <p14:tracePt t="75041" x="1639888" y="2481263"/>
          <p14:tracePt t="75049" x="1682750" y="2438400"/>
          <p14:tracePt t="75057" x="1758950" y="2387600"/>
          <p14:tracePt t="75064" x="1843088" y="2336800"/>
          <p14:tracePt t="75073" x="1936750" y="2303463"/>
          <p14:tracePt t="75080" x="2030413" y="2252663"/>
          <p14:tracePt t="75090" x="2141538" y="2227263"/>
          <p14:tracePt t="75096" x="2276475" y="2200275"/>
          <p14:tracePt t="75106" x="2413000" y="2166938"/>
          <p14:tracePt t="75112" x="2565400" y="2141538"/>
          <p14:tracePt t="75122" x="2735263" y="2133600"/>
          <p14:tracePt t="75128" x="2922588" y="2124075"/>
          <p14:tracePt t="75138" x="3152775" y="2124075"/>
          <p14:tracePt t="75144" x="3389313" y="2124075"/>
          <p14:tracePt t="75155" x="3662363" y="2124075"/>
          <p14:tracePt t="75160" x="3967163" y="2124075"/>
          <p14:tracePt t="75168" x="4273550" y="2141538"/>
          <p14:tracePt t="75176" x="4605338" y="2174875"/>
          <p14:tracePt t="75184" x="4927600" y="2184400"/>
          <p14:tracePt t="75192" x="5233988" y="2200275"/>
          <p14:tracePt t="75200" x="5497513" y="2217738"/>
          <p14:tracePt t="75208" x="5761038" y="2243138"/>
          <p14:tracePt t="75216" x="5997575" y="2268538"/>
          <p14:tracePt t="75224" x="6194425" y="2293938"/>
          <p14:tracePt t="75233" x="6364288" y="2319338"/>
          <p14:tracePt t="75241" x="6542088" y="2336800"/>
          <p14:tracePt t="75249" x="6719888" y="2362200"/>
          <p14:tracePt t="75257" x="6864350" y="2387600"/>
          <p14:tracePt t="75265" x="7000875" y="2405063"/>
          <p14:tracePt t="75273" x="7137400" y="2447925"/>
          <p14:tracePt t="75281" x="7264400" y="2489200"/>
          <p14:tracePt t="75291" x="7373938" y="2516188"/>
          <p14:tracePt t="75297" x="7477125" y="2549525"/>
          <p14:tracePt t="75307" x="7561263" y="2582863"/>
          <p14:tracePt t="75313" x="7629525" y="2608263"/>
          <p14:tracePt t="75323" x="7697788" y="2643188"/>
          <p14:tracePt t="75329" x="7748588" y="2676525"/>
          <p14:tracePt t="75339" x="7781925" y="2701925"/>
          <p14:tracePt t="75345" x="7824788" y="2736850"/>
          <p14:tracePt t="75357" x="7867650" y="2770188"/>
          <p14:tracePt t="75365" x="7910513" y="2805113"/>
          <p14:tracePt t="75373" x="7961313" y="2846388"/>
          <p14:tracePt t="75381" x="8004175" y="2871788"/>
          <p14:tracePt t="75389" x="8045450" y="2932113"/>
          <p14:tracePt t="75396" x="8096250" y="2982913"/>
          <p14:tracePt t="75407" x="8147050" y="3033713"/>
          <p14:tracePt t="75412" x="8189913" y="3094038"/>
          <p14:tracePt t="75422" x="8250238" y="3160713"/>
          <p14:tracePt t="75428" x="8283575" y="3211513"/>
          <p14:tracePt t="75438" x="8308975" y="3263900"/>
          <p14:tracePt t="75444" x="8326438" y="3297238"/>
          <p14:tracePt t="75454" x="8326438" y="3314700"/>
          <p14:tracePt t="75460" x="8326438" y="3322638"/>
          <p14:tracePt t="75468" x="8326438" y="3340100"/>
          <p14:tracePt t="75476" x="8326438" y="3348038"/>
          <p14:tracePt t="75484" x="8334375" y="3348038"/>
          <p14:tracePt t="75613" x="8351838" y="3348038"/>
          <p14:tracePt t="75630" x="8359775" y="3348038"/>
          <p14:tracePt t="75646" x="8377238" y="3355975"/>
          <p14:tracePt t="75677" x="8385175" y="3355975"/>
          <p14:tracePt t="75743" x="8402638" y="3355975"/>
          <p14:tracePt t="75759" x="8420100" y="3355975"/>
          <p14:tracePt t="75767" x="8435975" y="3355975"/>
          <p14:tracePt t="75775" x="8470900" y="3348038"/>
          <p14:tracePt t="75783" x="8504238" y="3348038"/>
          <p14:tracePt t="75793" x="8529638" y="3348038"/>
          <p14:tracePt t="75798" x="8555038" y="3340100"/>
          <p14:tracePt t="75808" x="8589963" y="3340100"/>
          <p14:tracePt t="75814" x="8632825" y="3340100"/>
          <p14:tracePt t="75823" x="8691563" y="3330575"/>
          <p14:tracePt t="75829" x="8750300" y="3330575"/>
          <p14:tracePt t="75838" x="8810625" y="3330575"/>
          <p14:tracePt t="75844" x="8861425" y="3330575"/>
          <p14:tracePt t="75854" x="8904288" y="3330575"/>
          <p14:tracePt t="75860" x="8955088" y="3330575"/>
          <p14:tracePt t="75868" x="9013825" y="3330575"/>
          <p14:tracePt t="75876" x="9091613" y="3330575"/>
          <p14:tracePt t="75884" x="9175750" y="3330575"/>
          <p14:tracePt t="75893" x="9269413" y="3348038"/>
          <p14:tracePt t="75900" x="9371013" y="3355975"/>
          <p14:tracePt t="75909" x="9456738" y="3365500"/>
          <p14:tracePt t="75916" x="9540875" y="3373438"/>
          <p14:tracePt t="75925" x="9617075" y="3382963"/>
          <p14:tracePt t="75932" x="9685338" y="3382963"/>
          <p14:tracePt t="75941" x="9745663" y="3390900"/>
          <p14:tracePt t="75948" x="9804400" y="3390900"/>
          <p14:tracePt t="75957" x="9839325" y="3398838"/>
          <p14:tracePt t="75964" x="9864725" y="3398838"/>
          <p14:tracePt t="75973" x="9890125" y="3408363"/>
          <p14:tracePt t="75981" x="9923463" y="3416300"/>
          <p14:tracePt t="75990" x="9931400" y="3424238"/>
          <p14:tracePt t="75998" x="9940925" y="3433763"/>
          <p14:tracePt t="76007" x="9966325" y="3449638"/>
          <p14:tracePt t="76029" x="9966325" y="3467100"/>
          <p14:tracePt t="76040" x="9966325" y="3484563"/>
          <p14:tracePt t="76045" x="9966325" y="3509963"/>
          <p14:tracePt t="76056" x="9966325" y="3535363"/>
          <p14:tracePt t="76069" x="9956800" y="3552825"/>
          <p14:tracePt t="76076" x="9923463" y="3568700"/>
          <p14:tracePt t="76084" x="9906000" y="3568700"/>
          <p14:tracePt t="76092" x="9872663" y="3568700"/>
          <p14:tracePt t="76100" x="9829800" y="3568700"/>
          <p14:tracePt t="76108" x="9779000" y="3568700"/>
          <p14:tracePt t="76116" x="9728200" y="3568700"/>
          <p14:tracePt t="76125" x="9667875" y="3568700"/>
          <p14:tracePt t="76133" x="9601200" y="3543300"/>
          <p14:tracePt t="76141" x="9532938" y="3509963"/>
          <p14:tracePt t="76149" x="9447213" y="3459163"/>
          <p14:tracePt t="76156" x="9363075" y="3390900"/>
          <p14:tracePt t="76165" x="9277350" y="3314700"/>
          <p14:tracePt t="76173" x="9201150" y="3246438"/>
          <p14:tracePt t="76181" x="9117013" y="3160713"/>
          <p14:tracePt t="76190" x="9048750" y="3084513"/>
          <p14:tracePt t="76197" x="8972550" y="3008313"/>
          <p14:tracePt t="76206" x="8904288" y="2940050"/>
          <p14:tracePt t="76212" x="8802688" y="2889250"/>
          <p14:tracePt t="76223" x="8683625" y="2846388"/>
          <p14:tracePt t="76229" x="8555038" y="2830513"/>
          <p14:tracePt t="76239" x="8435975" y="2820988"/>
          <p14:tracePt t="76244" x="8308975" y="2820988"/>
          <p14:tracePt t="76256" x="8189913" y="2846388"/>
          <p14:tracePt t="76261" x="8088313" y="2897188"/>
          <p14:tracePt t="76270" x="7977188" y="2974975"/>
          <p14:tracePt t="76277" x="7859713" y="3067050"/>
          <p14:tracePt t="76285" x="7731125" y="3160713"/>
          <p14:tracePt t="76293" x="7629525" y="3263900"/>
          <p14:tracePt t="76301" x="7545388" y="3330575"/>
          <p14:tracePt t="76309" x="7493000" y="3390900"/>
          <p14:tracePt t="76316" x="7442200" y="3449638"/>
          <p14:tracePt t="76325" x="7416800" y="3492500"/>
          <p14:tracePt t="76332" x="7391400" y="3535363"/>
          <p14:tracePt t="76340" x="7366000" y="3568700"/>
          <p14:tracePt t="76348" x="7348538" y="3594100"/>
          <p14:tracePt t="76357" x="7340600" y="3619500"/>
          <p14:tracePt t="76364" x="7332663" y="3629025"/>
          <p14:tracePt t="76374" x="7323138" y="3646488"/>
          <p14:tracePt t="76380" x="7315200" y="3654425"/>
          <p14:tracePt t="76390" x="7307263" y="3662363"/>
          <p14:tracePt t="76396" x="7281863" y="3662363"/>
          <p14:tracePt t="76405" x="7281863" y="3671888"/>
          <p14:tracePt t="76413" x="7272338" y="3671888"/>
          <p14:tracePt t="76423" x="7246938" y="3671888"/>
          <p14:tracePt t="76429" x="7229475" y="3671888"/>
          <p14:tracePt t="76439" x="7204075" y="3671888"/>
          <p14:tracePt t="76444" x="7196138" y="3671888"/>
          <p14:tracePt t="76455" x="7188200" y="3671888"/>
          <p14:tracePt t="76461" x="7162800" y="3654425"/>
          <p14:tracePt t="76469" x="7137400" y="3636963"/>
          <p14:tracePt t="76477" x="7094538" y="3603625"/>
          <p14:tracePt t="76485" x="7069138" y="3578225"/>
          <p14:tracePt t="76493" x="7026275" y="3535363"/>
          <p14:tracePt t="76501" x="7008813" y="3509963"/>
          <p14:tracePt t="76509" x="6950075" y="3459163"/>
          <p14:tracePt t="76517" x="6881813" y="3408363"/>
          <p14:tracePt t="76525" x="6770688" y="3330575"/>
          <p14:tracePt t="76533" x="6635750" y="3254375"/>
          <p14:tracePt t="76541" x="6440488" y="3160713"/>
          <p14:tracePt t="76548" x="6194425" y="3067050"/>
          <p14:tracePt t="76556" x="5964238" y="3000375"/>
          <p14:tracePt t="76565" x="5735638" y="2940050"/>
          <p14:tracePt t="76573" x="5472113" y="2897188"/>
          <p14:tracePt t="76580" x="5208588" y="2871788"/>
          <p14:tracePt t="76590" x="4970463" y="2863850"/>
          <p14:tracePt t="76596" x="4732338" y="2846388"/>
          <p14:tracePt t="76606" x="4529138" y="2846388"/>
          <p14:tracePt t="76612" x="4332288" y="2846388"/>
          <p14:tracePt t="76623" x="4095750" y="2881313"/>
          <p14:tracePt t="76628" x="3890963" y="2914650"/>
          <p14:tracePt t="76638" x="3670300" y="2957513"/>
          <p14:tracePt t="76644" x="3449638" y="2990850"/>
          <p14:tracePt t="76654" x="3254375" y="3016250"/>
          <p14:tracePt t="76661" x="3008313" y="3041650"/>
          <p14:tracePt t="76669" x="2786063" y="3067050"/>
          <p14:tracePt t="76677" x="2590800" y="3109913"/>
          <p14:tracePt t="76684" x="2438400" y="3127375"/>
          <p14:tracePt t="76693" x="2319338" y="3160713"/>
          <p14:tracePt t="76700" x="2225675" y="3186113"/>
          <p14:tracePt t="76709" x="2166938" y="3211513"/>
          <p14:tracePt t="76716" x="2116138" y="3228975"/>
          <p14:tracePt t="76725" x="2081213" y="3254375"/>
          <p14:tracePt t="76732" x="2030413" y="3279775"/>
          <p14:tracePt t="76740" x="1987550" y="3305175"/>
          <p14:tracePt t="76749" x="1946275" y="3330575"/>
          <p14:tracePt t="76756" x="1893888" y="3382963"/>
          <p14:tracePt t="76765" x="1843088" y="3424238"/>
          <p14:tracePt t="76773" x="1784350" y="3467100"/>
          <p14:tracePt t="76781" x="1733550" y="3509963"/>
          <p14:tracePt t="76791" x="1682750" y="3552825"/>
          <p14:tracePt t="76797" x="1631950" y="3578225"/>
          <p14:tracePt t="76806" x="1579563" y="3594100"/>
          <p14:tracePt t="76813" x="1528763" y="3611563"/>
          <p14:tracePt t="76823" x="1487488" y="3619500"/>
          <p14:tracePt t="76829" x="1444625" y="3629025"/>
          <p14:tracePt t="76840" x="1435100" y="3629025"/>
          <p14:tracePt t="76845" x="1409700" y="3619500"/>
          <p14:tracePt t="76854" x="1401763" y="3611563"/>
          <p14:tracePt t="76861" x="1376363" y="3594100"/>
          <p14:tracePt t="76871" x="1333500" y="3552825"/>
          <p14:tracePt t="76877" x="1325563" y="3517900"/>
          <p14:tracePt t="76885" x="1317625" y="3492500"/>
          <p14:tracePt t="76893" x="1308100" y="3475038"/>
          <p14:tracePt t="76900" x="1300163" y="3449638"/>
          <p14:tracePt t="76909" x="1300163" y="3433763"/>
          <p14:tracePt t="76917" x="1300163" y="3398838"/>
          <p14:tracePt t="76925" x="1300163" y="3348038"/>
          <p14:tracePt t="76932" x="1300163" y="3305175"/>
          <p14:tracePt t="76941" x="1300163" y="3246438"/>
          <p14:tracePt t="76950" x="1300163" y="3203575"/>
          <p14:tracePt t="76958" x="1300163" y="3152775"/>
          <p14:tracePt t="76964" x="1300163" y="3119438"/>
          <p14:tracePt t="76973" x="1325563" y="3076575"/>
          <p14:tracePt t="76990" x="1393825" y="3000375"/>
          <p14:tracePt t="76996" x="1435100" y="2974975"/>
          <p14:tracePt t="77006" x="1495425" y="2940050"/>
          <p14:tracePt t="77012" x="1563688" y="2906713"/>
          <p14:tracePt t="77023" x="1631950" y="2889250"/>
          <p14:tracePt t="77029" x="1724025" y="2871788"/>
          <p14:tracePt t="77038" x="1827213" y="2855913"/>
          <p14:tracePt t="77044" x="1946275" y="2830513"/>
          <p14:tracePt t="77054" x="2055813" y="2805113"/>
          <p14:tracePt t="77061" x="2174875" y="2795588"/>
          <p14:tracePt t="77071" x="2276475" y="2778125"/>
          <p14:tracePt t="77077" x="2379663" y="2762250"/>
          <p14:tracePt t="77084" x="2489200" y="2752725"/>
          <p14:tracePt t="77093" x="2590800" y="2752725"/>
          <p14:tracePt t="77101" x="2659063" y="2752725"/>
          <p14:tracePt t="77109" x="2719388" y="2752725"/>
          <p14:tracePt t="77117" x="2760663" y="2752725"/>
          <p14:tracePt t="77125" x="2770188" y="2752725"/>
          <p14:tracePt t="77133" x="2778125" y="2752725"/>
          <p14:tracePt t="77141" x="2795588" y="2762250"/>
          <p14:tracePt t="77164" x="2803525" y="2770188"/>
          <p14:tracePt t="77278" x="2795588" y="2770188"/>
          <p14:tracePt t="77286" x="2770188" y="2770188"/>
          <p14:tracePt t="77294" x="2744788" y="2770188"/>
          <p14:tracePt t="77302" x="2709863" y="2770188"/>
          <p14:tracePt t="77310" x="2659063" y="2770188"/>
          <p14:tracePt t="77318" x="2590800" y="2778125"/>
          <p14:tracePt t="77326" x="2524125" y="2778125"/>
          <p14:tracePt t="77334" x="2420938" y="2778125"/>
          <p14:tracePt t="77342" x="2327275" y="2778125"/>
          <p14:tracePt t="77349" x="2235200" y="2778125"/>
          <p14:tracePt t="77357" x="2149475" y="2778125"/>
          <p14:tracePt t="77365" x="2073275" y="2795588"/>
          <p14:tracePt t="77373" x="2022475" y="2805113"/>
          <p14:tracePt t="77380" x="1971675" y="2813050"/>
          <p14:tracePt t="77389" x="1946275" y="2820988"/>
          <p14:tracePt t="77396" x="1928813" y="2830513"/>
          <p14:tracePt t="77422" x="1920875" y="2830513"/>
          <p14:tracePt t="77428" x="1903413" y="2830513"/>
          <p14:tracePt t="77439" x="1885950" y="2830513"/>
          <p14:tracePt t="77444" x="1878013" y="2820988"/>
          <p14:tracePt t="77455" x="1860550" y="2813050"/>
          <p14:tracePt t="77460" x="1827213" y="2787650"/>
          <p14:tracePt t="77476" x="1809750" y="2778125"/>
          <p14:tracePt t="77484" x="1792288" y="2762250"/>
          <p14:tracePt t="77493" x="1776413" y="2752725"/>
          <p14:tracePt t="77500" x="1758950" y="2727325"/>
          <p14:tracePt t="77508" x="1749425" y="2727325"/>
          <p14:tracePt t="77517" x="1741488" y="2711450"/>
          <p14:tracePt t="77533" x="1733550" y="2701925"/>
          <p14:tracePt t="77541" x="1733550" y="2693988"/>
          <p14:tracePt t="77581" x="1724025" y="2686050"/>
          <p14:tracePt t="77614" x="1724025" y="2676525"/>
          <p14:tracePt t="77630" x="1724025" y="2660650"/>
          <p14:tracePt t="77639" x="1724025" y="2651125"/>
          <p14:tracePt t="77646" x="1733550" y="2651125"/>
          <p14:tracePt t="77662" x="1733550" y="2643188"/>
          <p14:tracePt t="77678" x="1741488" y="2625725"/>
          <p14:tracePt t="77694" x="1749425" y="2608263"/>
          <p14:tracePt t="77718" x="1758950" y="2600325"/>
          <p14:tracePt t="77726" x="1776413" y="2582863"/>
          <p14:tracePt t="77734" x="1784350" y="2574925"/>
          <p14:tracePt t="77743" x="1809750" y="2549525"/>
          <p14:tracePt t="77751" x="1827213" y="2524125"/>
          <p14:tracePt t="77761" x="1852613" y="2516188"/>
          <p14:tracePt t="77767" x="1885950" y="2498725"/>
          <p14:tracePt t="77775" x="1946275" y="2473325"/>
          <p14:tracePt t="77782" x="2022475" y="2438400"/>
          <p14:tracePt t="77790" x="2090738" y="2413000"/>
          <p14:tracePt t="77797" x="2166938" y="2397125"/>
          <p14:tracePt t="77806" x="2251075" y="2379663"/>
          <p14:tracePt t="77814" x="2336800" y="2362200"/>
          <p14:tracePt t="77823" x="2405063" y="2354263"/>
          <p14:tracePt t="77829" x="2463800" y="2344738"/>
          <p14:tracePt t="77840" x="2497138" y="2336800"/>
          <p14:tracePt t="77845" x="2532063" y="2336800"/>
          <p14:tracePt t="77855" x="2557463" y="2336800"/>
          <p14:tracePt t="77860" x="2582863" y="2336800"/>
          <p14:tracePt t="77871" x="2608263" y="2336800"/>
          <p14:tracePt t="77877" x="2633663" y="2336800"/>
          <p14:tracePt t="77884" x="2659063" y="2344738"/>
          <p14:tracePt t="77893" x="2709863" y="2371725"/>
          <p14:tracePt t="77900" x="2778125" y="2397125"/>
          <p14:tracePt t="77909" x="2820988" y="2413000"/>
          <p14:tracePt t="77916" x="2863850" y="2430463"/>
          <p14:tracePt t="77925" x="2914650" y="2447925"/>
          <p14:tracePt t="77933" x="2947988" y="2463800"/>
          <p14:tracePt t="77941" x="2973388" y="2481263"/>
          <p14:tracePt t="77948" x="2990850" y="2481263"/>
          <p14:tracePt t="77957" x="2998788" y="2489200"/>
          <p14:tracePt t="77964" x="3008313" y="2498725"/>
          <p14:tracePt t="77988" x="3033713" y="2516188"/>
          <p14:tracePt t="77990" x="3041650" y="2524125"/>
          <p14:tracePt t="78007" x="3067050" y="2541588"/>
          <p14:tracePt t="78013" x="3074988" y="2549525"/>
          <p14:tracePt t="78023" x="3100388" y="2582863"/>
          <p14:tracePt t="78029" x="3127375" y="2592388"/>
          <p14:tracePt t="78038" x="3160713" y="2617788"/>
          <p14:tracePt t="78045" x="3178175" y="2617788"/>
          <p14:tracePt t="78055" x="3211513" y="2633663"/>
          <p14:tracePt t="78061" x="3228975" y="2633663"/>
          <p14:tracePt t="78072" x="3279775" y="2643188"/>
          <p14:tracePt t="78077" x="3348038" y="2651125"/>
          <p14:tracePt t="78086" x="3424238" y="2660650"/>
          <p14:tracePt t="78093" x="3508375" y="2660650"/>
          <p14:tracePt t="78100" x="3602038" y="2660650"/>
          <p14:tracePt t="78109" x="3729038" y="2660650"/>
          <p14:tracePt t="78117" x="3848100" y="2660650"/>
          <p14:tracePt t="78125" x="3976688" y="2660650"/>
          <p14:tracePt t="78133" x="4137025" y="2651125"/>
          <p14:tracePt t="78141" x="4306888" y="2625725"/>
          <p14:tracePt t="78149" x="4486275" y="2600325"/>
          <p14:tracePt t="78157" x="4656138" y="2574925"/>
          <p14:tracePt t="78165" x="4851400" y="2566988"/>
          <p14:tracePt t="78173" x="5021263" y="2557463"/>
          <p14:tracePt t="78180" x="5140325" y="2549525"/>
          <p14:tracePt t="78189" x="5284788" y="2549525"/>
          <p14:tracePt t="78197" x="5446713" y="2549525"/>
          <p14:tracePt t="78206" x="5616575" y="2549525"/>
          <p14:tracePt t="78213" x="5743575" y="2566988"/>
          <p14:tracePt t="78222" x="5895975" y="2592388"/>
          <p14:tracePt t="78229" x="6075363" y="2625725"/>
          <p14:tracePt t="78239" x="6278563" y="2676525"/>
          <p14:tracePt t="78244" x="6491288" y="2744788"/>
          <p14:tracePt t="78254" x="6719888" y="2813050"/>
          <p14:tracePt t="78260" x="6950075" y="2863850"/>
          <p14:tracePt t="78271" x="7196138" y="2906713"/>
          <p14:tracePt t="78276" x="7485063" y="2949575"/>
          <p14:tracePt t="78285" x="7799388" y="2990850"/>
          <p14:tracePt t="78293" x="8105775" y="3025775"/>
          <p14:tracePt t="78301" x="8445500" y="3084513"/>
          <p14:tracePt t="78308" x="8750300" y="3127375"/>
          <p14:tracePt t="78317" x="9023350" y="3170238"/>
          <p14:tracePt t="78325" x="9286875" y="3195638"/>
          <p14:tracePt t="78333" x="9482138" y="3221038"/>
          <p14:tracePt t="78341" x="9677400" y="3246438"/>
          <p14:tracePt t="78349" x="9872663" y="3271838"/>
          <p14:tracePt t="78357" x="10050463" y="3297238"/>
          <p14:tracePt t="78365" x="10204450" y="3314700"/>
          <p14:tracePt t="78373" x="10331450" y="3340100"/>
          <p14:tracePt t="78380" x="10442575" y="3365500"/>
          <p14:tracePt t="78390" x="10560050" y="3390900"/>
          <p14:tracePt t="78397" x="10679113" y="3433763"/>
          <p14:tracePt t="78407" x="10782300" y="3484563"/>
          <p14:tracePt t="78413" x="10866438" y="3509963"/>
          <p14:tracePt t="78422" x="10952163" y="3543300"/>
          <p14:tracePt t="78429" x="11028363" y="3586163"/>
          <p14:tracePt t="78439" x="11112500" y="3619500"/>
          <p14:tracePt t="78448" x="11172825" y="3646488"/>
          <p14:tracePt t="78457" x="11215688" y="3671888"/>
          <p14:tracePt t="78464" x="11223625" y="3671888"/>
          <p14:tracePt t="78480" x="11231563" y="3679825"/>
          <p14:tracePt t="78512" x="11241088" y="3687763"/>
          <p14:tracePt t="78538" x="11223625" y="3697288"/>
          <p14:tracePt t="78544" x="11188700" y="3697288"/>
          <p14:tracePt t="78554" x="11163300" y="3697288"/>
          <p14:tracePt t="78560" x="11104563" y="3697288"/>
          <p14:tracePt t="78571" x="11018838" y="3697288"/>
          <p14:tracePt t="78577" x="10891838" y="3687763"/>
          <p14:tracePt t="78584" x="10721975" y="3619500"/>
          <p14:tracePt t="78593" x="10442575" y="3535363"/>
          <p14:tracePt t="78600" x="10075863" y="3459163"/>
          <p14:tracePt t="78609" x="9667875" y="3355975"/>
          <p14:tracePt t="78617" x="9236075" y="3254375"/>
          <p14:tracePt t="78625" x="8828088" y="3178175"/>
          <p14:tracePt t="78633" x="8334375" y="3094038"/>
          <p14:tracePt t="78641" x="7867650" y="3041650"/>
          <p14:tracePt t="78649" x="7391400" y="2974975"/>
          <p14:tracePt t="78657" x="6924675" y="2940050"/>
          <p14:tracePt t="78665" x="6508750" y="2906713"/>
          <p14:tracePt t="78673" x="6040438" y="2889250"/>
          <p14:tracePt t="78681" x="5530850" y="2871788"/>
          <p14:tracePt t="78689" x="5114925" y="2855913"/>
          <p14:tracePt t="78697" x="4706938" y="2855913"/>
          <p14:tracePt t="78705" x="4240213" y="2855913"/>
          <p14:tracePt t="78713" x="3806825" y="2855913"/>
          <p14:tracePt t="78722" x="3322638" y="2855913"/>
          <p14:tracePt t="78729" x="2889250" y="2855913"/>
          <p14:tracePt t="78739" x="2540000" y="2855913"/>
          <p14:tracePt t="78745" x="2243138" y="2855913"/>
          <p14:tracePt t="78755" x="2055813" y="2855913"/>
          <p14:tracePt t="78761" x="1928813" y="2855913"/>
          <p14:tracePt t="78772" x="1843088" y="2846388"/>
          <p14:tracePt t="78777" x="1766888" y="2838450"/>
          <p14:tracePt t="78785" x="1733550" y="2838450"/>
          <p14:tracePt t="78801" x="1724025" y="2838450"/>
          <p14:tracePt t="78809" x="1716088" y="2838450"/>
          <p14:tracePt t="78817" x="1708150" y="2838450"/>
          <p14:tracePt t="78898" x="1698625" y="2830513"/>
          <p14:tracePt t="78931" x="1716088" y="2820988"/>
          <p14:tracePt t="78939" x="1724025" y="2813050"/>
          <p14:tracePt t="78948" x="1741488" y="2805113"/>
          <p14:tracePt t="78958" x="1827213" y="2778125"/>
          <p14:tracePt t="78962" x="1954213" y="2744788"/>
          <p14:tracePt t="78972" x="2157413" y="2719388"/>
          <p14:tracePt t="78989" x="2778125" y="2701925"/>
          <p14:tracePt t="78993" x="3219450" y="2711450"/>
          <p14:tracePt t="79001" x="3687763" y="2744788"/>
          <p14:tracePt t="79009" x="4154488" y="2795588"/>
          <p14:tracePt t="79017" x="4740275" y="2889250"/>
          <p14:tracePt t="79025" x="5284788" y="2974975"/>
          <p14:tracePt t="79033" x="5811838" y="3094038"/>
          <p14:tracePt t="79041" x="6286500" y="3195638"/>
          <p14:tracePt t="79049" x="6694488" y="3297238"/>
          <p14:tracePt t="79057" x="7178675" y="3416300"/>
          <p14:tracePt t="79065" x="7629525" y="3517900"/>
          <p14:tracePt t="79073" x="8062913" y="3619500"/>
          <p14:tracePt t="79082" x="8470900" y="3713163"/>
          <p14:tracePt t="79089" x="8818563" y="3806825"/>
          <p14:tracePt t="79097" x="9117013" y="3883025"/>
          <p14:tracePt t="79106" x="9388475" y="3943350"/>
          <p14:tracePt t="79113" x="9591675" y="3994150"/>
          <p14:tracePt t="79123" x="9745663" y="4019550"/>
          <p14:tracePt t="79128" x="9847263" y="4027488"/>
          <p14:tracePt t="79138" x="9948863" y="4044950"/>
          <p14:tracePt t="79144" x="10042525" y="4052888"/>
          <p14:tracePt t="79155" x="10110788" y="4052888"/>
          <p14:tracePt t="79160" x="10169525" y="4070350"/>
          <p14:tracePt t="79170" x="10220325" y="4079875"/>
          <p14:tracePt t="79176" x="10263188" y="4079875"/>
          <p14:tracePt t="79184" x="10271125" y="4079875"/>
          <p14:tracePt t="79192" x="10288588" y="4079875"/>
          <p14:tracePt t="79266" x="10298113" y="4079875"/>
          <p14:tracePt t="79297" x="10306050" y="4079875"/>
          <p14:tracePt t="79313" x="10331450" y="4079875"/>
          <p14:tracePt t="79321" x="10348913" y="4079875"/>
          <p14:tracePt t="79328" x="10364788" y="4070350"/>
          <p14:tracePt t="79338" x="10399713" y="4052888"/>
          <p14:tracePt t="79344" x="10433050" y="4019550"/>
          <p14:tracePt t="79354" x="10458450" y="3994150"/>
          <p14:tracePt t="79361" x="10475913" y="3960813"/>
          <p14:tracePt t="79371" x="10475913" y="3935413"/>
          <p14:tracePt t="79377" x="10475913" y="3925888"/>
          <p14:tracePt t="79388" x="10475913" y="3917950"/>
          <p14:tracePt t="79473" x="10467975" y="3917950"/>
          <p14:tracePt t="79489" x="10467975" y="3925888"/>
          <p14:tracePt t="79496" x="10467975" y="3943350"/>
          <p14:tracePt t="79521" x="10458450" y="3951288"/>
          <p14:tracePt t="79529" x="10450513" y="3960813"/>
          <p14:tracePt t="79538" x="10442575" y="3976688"/>
          <p14:tracePt t="79545" x="10442575" y="3986213"/>
          <p14:tracePt t="79587" x="10442575" y="3994150"/>
          <p14:tracePt t="79620" x="10442575" y="4002088"/>
          <p14:tracePt t="79635" x="10433050" y="4002088"/>
          <p14:tracePt t="79651" x="10433050" y="4011613"/>
          <p14:tracePt t="79691" x="10433050" y="4019550"/>
          <p14:tracePt t="79699" x="10442575" y="4019550"/>
          <p14:tracePt t="79715" x="10450513" y="4019550"/>
          <p14:tracePt t="79770" x="10458450" y="4019550"/>
          <p14:tracePt t="79788" x="10467975" y="4019550"/>
          <p14:tracePt t="79843" x="10467975" y="4011613"/>
          <p14:tracePt t="79858" x="10442575" y="3986213"/>
          <p14:tracePt t="79865" x="10399713" y="3976688"/>
          <p14:tracePt t="79873" x="10323513" y="3951288"/>
          <p14:tracePt t="79880" x="10194925" y="3925888"/>
          <p14:tracePt t="79889" x="9880600" y="3883025"/>
          <p14:tracePt t="79896" x="9421813" y="3781425"/>
          <p14:tracePt t="79905" x="8947150" y="3697288"/>
          <p14:tracePt t="79912" x="8359775" y="3586163"/>
          <p14:tracePt t="79922" x="7791450" y="3484563"/>
          <p14:tracePt t="79928" x="7204075" y="3390900"/>
          <p14:tracePt t="79938" x="6559550" y="3322638"/>
          <p14:tracePt t="79944" x="5930900" y="3246438"/>
          <p14:tracePt t="79954" x="5394325" y="3195638"/>
          <p14:tracePt t="79961" x="4945063" y="3144838"/>
          <p14:tracePt t="79970" x="4613275" y="3119438"/>
          <p14:tracePt t="79976" x="4375150" y="3094038"/>
          <p14:tracePt t="79989" x="4197350" y="3067050"/>
          <p14:tracePt t="79992" x="4070350" y="3051175"/>
          <p14:tracePt t="80000" x="3951288" y="3016250"/>
          <p14:tracePt t="80009" x="3873500" y="3000375"/>
          <p14:tracePt t="80017" x="3797300" y="2974975"/>
          <p14:tracePt t="80025" x="3738563" y="2932113"/>
          <p14:tracePt t="80033" x="3687763" y="2889250"/>
          <p14:tracePt t="80041" x="3678238" y="2871788"/>
          <p14:tracePt t="80049" x="3652838" y="2855913"/>
          <p14:tracePt t="80057" x="3627438" y="2813050"/>
          <p14:tracePt t="80065" x="3602038" y="2770188"/>
          <p14:tracePt t="80073" x="3559175" y="2727325"/>
          <p14:tracePt t="80081" x="3525838" y="2693988"/>
          <p14:tracePt t="80089" x="3492500" y="2660650"/>
          <p14:tracePt t="80097" x="3482975" y="2651125"/>
          <p14:tracePt t="80106" x="3482975" y="2633663"/>
          <p14:tracePt t="80113" x="3475038" y="2633663"/>
          <p14:tracePt t="80122" x="3475038" y="2617788"/>
          <p14:tracePt t="80195" x="3475038" y="2633663"/>
          <p14:tracePt t="80211" x="3482975" y="2651125"/>
          <p14:tracePt t="80219" x="3551238" y="2711450"/>
          <p14:tracePt t="80227" x="3713163" y="2787650"/>
          <p14:tracePt t="80234" x="3992563" y="2906713"/>
          <p14:tracePt t="80241" x="4349750" y="3033713"/>
          <p14:tracePt t="80250" x="4740275" y="3152775"/>
          <p14:tracePt t="80258" x="5148263" y="3263900"/>
          <p14:tracePt t="80266" x="5565775" y="3365500"/>
          <p14:tracePt t="80274" x="5972175" y="3441700"/>
          <p14:tracePt t="80282" x="6372225" y="3509963"/>
          <p14:tracePt t="80291" x="6780213" y="3578225"/>
          <p14:tracePt t="80298" x="7162800" y="3636963"/>
          <p14:tracePt t="80307" x="7493000" y="3679825"/>
          <p14:tracePt t="80314" x="7791450" y="3738563"/>
          <p14:tracePt t="80324" x="8020050" y="3798888"/>
          <p14:tracePt t="80330" x="8199438" y="3832225"/>
          <p14:tracePt t="80340" x="8326438" y="3849688"/>
          <p14:tracePt t="80346" x="8428038" y="3883025"/>
          <p14:tracePt t="80355" x="8445500" y="3883025"/>
          <p14:tracePt t="80362" x="8462963" y="3883025"/>
          <p14:tracePt t="80373" x="8462963" y="3892550"/>
          <p14:tracePt t="80377" x="8478838" y="3892550"/>
          <p14:tracePt t="80482" x="8496300" y="3892550"/>
          <p14:tracePt t="80497" x="8504238" y="3892550"/>
          <p14:tracePt t="80505" x="8504238" y="3883025"/>
          <p14:tracePt t="80513" x="8529638" y="3875088"/>
          <p14:tracePt t="80521" x="8572500" y="3857625"/>
          <p14:tracePt t="80529" x="8605838" y="3841750"/>
          <p14:tracePt t="80539" x="8699500" y="3824288"/>
          <p14:tracePt t="80545" x="8802688" y="3816350"/>
          <p14:tracePt t="80555" x="8955088" y="3816350"/>
          <p14:tracePt t="80561" x="9209088" y="3816350"/>
          <p14:tracePt t="80571" x="9532938" y="3816350"/>
          <p14:tracePt t="80577" x="9898063" y="3816350"/>
          <p14:tracePt t="80591" x="10356850" y="3816350"/>
          <p14:tracePt t="80593" x="10823575" y="3824288"/>
          <p14:tracePt t="80601" x="11317288" y="3875088"/>
          <p14:tracePt t="80609" x="11758613" y="3900488"/>
          <p14:tracePt t="80617" x="12133263" y="3917950"/>
          <p14:tracePt t="81557" x="11317288" y="3867150"/>
          <p14:tracePt t="81565" x="10747375" y="3883025"/>
          <p14:tracePt t="81573" x="10101263" y="3908425"/>
          <p14:tracePt t="81581" x="9472613" y="3892550"/>
          <p14:tracePt t="81589" x="8878888" y="3857625"/>
          <p14:tracePt t="81597" x="8275638" y="3806825"/>
          <p14:tracePt t="81605" x="7662863" y="3713163"/>
          <p14:tracePt t="81613" x="7213600" y="3636963"/>
          <p14:tracePt t="81622" x="6823075" y="3552825"/>
          <p14:tracePt t="81629" x="6550025" y="3492500"/>
          <p14:tracePt t="81638" x="6364288" y="3433763"/>
          <p14:tracePt t="81645" x="6261100" y="3416300"/>
          <p14:tracePt t="81656" x="6176963" y="3398838"/>
          <p14:tracePt t="81661" x="6134100" y="3382963"/>
          <p14:tracePt t="81672" x="6108700" y="3373438"/>
          <p14:tracePt t="81677" x="6075363" y="3365500"/>
          <p14:tracePt t="81688" x="6057900" y="3365500"/>
          <p14:tracePt t="81693" x="6032500" y="3365500"/>
          <p14:tracePt t="81704" x="5997575" y="3365500"/>
          <p14:tracePt t="81709" x="5930900" y="3365500"/>
          <p14:tracePt t="81717" x="5845175" y="3365500"/>
          <p14:tracePt t="81725" x="5726113" y="3373438"/>
          <p14:tracePt t="81733" x="5591175" y="3416300"/>
          <p14:tracePt t="81741" x="5421313" y="3433763"/>
          <p14:tracePt t="81749" x="5199063" y="3459163"/>
          <p14:tracePt t="81757" x="4962525" y="3484563"/>
          <p14:tracePt t="81765" x="4699000" y="3502025"/>
          <p14:tracePt t="81773" x="4418013" y="3517900"/>
          <p14:tracePt t="81781" x="4111625" y="3527425"/>
          <p14:tracePt t="81789" x="3832225" y="3543300"/>
          <p14:tracePt t="81797" x="3482975" y="3560763"/>
          <p14:tracePt t="81807" x="3152775" y="3586163"/>
          <p14:tracePt t="81813" x="2803525" y="3619500"/>
          <p14:tracePt t="81822" x="2455863" y="3636963"/>
          <p14:tracePt t="81829" x="2098675" y="3654425"/>
          <p14:tracePt t="81839" x="1749425" y="3662363"/>
          <p14:tracePt t="81845" x="1452563" y="3662363"/>
          <p14:tracePt t="81854" x="1198563" y="3662363"/>
          <p14:tracePt t="81861" x="942975" y="3662363"/>
          <p14:tracePt t="81872" x="755650" y="3662363"/>
          <p14:tracePt t="81877" x="620713" y="3629025"/>
          <p14:tracePt t="81888" x="501650" y="3603625"/>
          <p14:tracePt t="81893" x="425450" y="3586163"/>
          <p14:tracePt t="81901" x="365125" y="3578225"/>
          <p14:tracePt t="81909" x="322263" y="3568700"/>
          <p14:tracePt t="81918" x="280988" y="3552825"/>
          <p14:tracePt t="81925" x="271463" y="3543300"/>
          <p14:tracePt t="81933" x="263525" y="3543300"/>
          <p14:tracePt t="82006" x="280988" y="3543300"/>
          <p14:tracePt t="82014" x="357188" y="3568700"/>
          <p14:tracePt t="82023" x="433388" y="3594100"/>
          <p14:tracePt t="82030" x="585788" y="3662363"/>
          <p14:tracePt t="82040" x="858838" y="3722688"/>
          <p14:tracePt t="82046" x="1265238" y="3773488"/>
          <p14:tracePt t="82055" x="1708150" y="3841750"/>
          <p14:tracePt t="82062" x="2251075" y="3908425"/>
          <p14:tracePt t="82071" x="2838450" y="3976688"/>
          <p14:tracePt t="82078" x="3467100" y="4070350"/>
          <p14:tracePt t="82088" x="4111625" y="4121150"/>
          <p14:tracePt t="82094" x="4714875" y="4156075"/>
          <p14:tracePt t="82105" x="5208588" y="4189413"/>
          <p14:tracePt t="82110" x="5675313" y="4224338"/>
          <p14:tracePt t="82118" x="6091238" y="4240213"/>
          <p14:tracePt t="82126" x="6524625" y="4240213"/>
          <p14:tracePt t="82134" x="6915150" y="4240213"/>
          <p14:tracePt t="82142" x="7289800" y="4240213"/>
          <p14:tracePt t="82150" x="7680325" y="4240213"/>
          <p14:tracePt t="82158" x="8020050" y="4240213"/>
          <p14:tracePt t="82166" x="8326438" y="4232275"/>
          <p14:tracePt t="82173" x="8589963" y="4224338"/>
          <p14:tracePt t="82182" x="8818563" y="4224338"/>
          <p14:tracePt t="82190" x="8980488" y="4224338"/>
          <p14:tracePt t="82198" x="9107488" y="4214813"/>
          <p14:tracePt t="82206" x="9209088" y="4214813"/>
          <p14:tracePt t="82214" x="9286875" y="4197350"/>
          <p14:tracePt t="82224" x="9363075" y="4197350"/>
          <p14:tracePt t="82230" x="9421813" y="4197350"/>
          <p14:tracePt t="82239" x="9472613" y="4197350"/>
          <p14:tracePt t="82246" x="9482138" y="4197350"/>
          <p14:tracePt t="82262" x="9490075" y="4197350"/>
          <p14:tracePt t="82303" x="9498013" y="4189413"/>
          <p14:tracePt t="82326" x="9507538" y="4171950"/>
          <p14:tracePt t="82334" x="9523413" y="4164013"/>
          <p14:tracePt t="82342" x="9532938" y="4156075"/>
          <p14:tracePt t="82350" x="9550400" y="4146550"/>
          <p14:tracePt t="82360" x="9575800" y="4121150"/>
          <p14:tracePt t="82366" x="9591675" y="4105275"/>
          <p14:tracePt t="82374" x="9634538" y="4079875"/>
          <p14:tracePt t="82382" x="9667875" y="4037013"/>
          <p14:tracePt t="82391" x="9694863" y="4002088"/>
          <p14:tracePt t="82397" x="9736138" y="3960813"/>
          <p14:tracePt t="82407" x="9779000" y="3908425"/>
          <p14:tracePt t="82414" x="9821863" y="3867150"/>
          <p14:tracePt t="82423" x="9872663" y="3824288"/>
          <p14:tracePt t="82430" x="9923463" y="3781425"/>
          <p14:tracePt t="82440" x="9966325" y="3748088"/>
          <p14:tracePt t="82445" x="10009188" y="3713163"/>
          <p14:tracePt t="82456" x="10059988" y="3687763"/>
          <p14:tracePt t="82461" x="10085388" y="3671888"/>
          <p14:tracePt t="82471" x="10126663" y="3646488"/>
          <p14:tracePt t="82477" x="10161588" y="3629025"/>
          <p14:tracePt t="82489" x="10212388" y="3603625"/>
          <p14:tracePt t="82494" x="10229850" y="3603625"/>
          <p14:tracePt t="82504" x="10255250" y="3586163"/>
          <p14:tracePt t="82510" x="10263188" y="3578225"/>
          <p14:tracePt t="82518" x="10280650" y="3578225"/>
          <p14:tracePt t="82525" x="10280650" y="3568700"/>
          <p14:tracePt t="82533" x="10288588" y="3568700"/>
          <p14:tracePt t="82541" x="10298113" y="3568700"/>
          <p14:tracePt t="82549" x="10306050" y="3568700"/>
          <p14:tracePt t="82556" x="10323513" y="3568700"/>
          <p14:tracePt t="82564" x="10348913" y="3586163"/>
          <p14:tracePt t="82572" x="10382250" y="3611563"/>
          <p14:tracePt t="82580" x="10399713" y="3629025"/>
          <p14:tracePt t="82589" x="10425113" y="3646488"/>
          <p14:tracePt t="82596" x="10458450" y="3679825"/>
          <p14:tracePt t="82605" x="10501313" y="3713163"/>
          <p14:tracePt t="82613" x="10552113" y="3756025"/>
          <p14:tracePt t="82622" x="10594975" y="3798888"/>
          <p14:tracePt t="82629" x="10628313" y="3816350"/>
          <p14:tracePt t="82639" x="10671175" y="3849688"/>
          <p14:tracePt t="82645" x="10704513" y="3875088"/>
          <p14:tracePt t="82654" x="10747375" y="3892550"/>
          <p14:tracePt t="82661" x="10782300" y="3900488"/>
          <p14:tracePt t="82670" x="10823575" y="3917950"/>
          <p14:tracePt t="82677" x="10858500" y="3935413"/>
          <p14:tracePt t="82687" x="10883900" y="3943350"/>
          <p14:tracePt t="82693" x="10901363" y="3943350"/>
          <p14:tracePt t="82704" x="10909300" y="3943350"/>
          <p14:tracePt t="82709" x="10917238" y="3943350"/>
          <p14:tracePt t="82734" x="10926763" y="3943350"/>
          <p14:tracePt t="82927" x="10934700" y="3943350"/>
          <p14:tracePt t="83135" x="10942638" y="3935413"/>
          <p14:tracePt t="83143" x="10942638" y="3925888"/>
          <p14:tracePt t="83183" x="10942638" y="3917950"/>
          <p14:tracePt t="83213" x="10942638" y="3908425"/>
          <p14:tracePt t="83222" x="10960100" y="3900488"/>
          <p14:tracePt t="83231" x="10993438" y="3875088"/>
          <p14:tracePt t="83238" x="11010900" y="3867150"/>
          <p14:tracePt t="83245" x="11036300" y="3857625"/>
          <p14:tracePt t="83255" x="11053763" y="3841750"/>
          <p14:tracePt t="83261" x="11079163" y="3832225"/>
          <p14:tracePt t="83271" x="11096625" y="3816350"/>
          <p14:tracePt t="83288" x="11104563" y="3806825"/>
          <p14:tracePt t="83293" x="11112500" y="3806825"/>
          <p14:tracePt t="83304" x="11112500" y="3798888"/>
          <p14:tracePt t="83309" x="11122025" y="3798888"/>
          <p14:tracePt t="83325" x="11122025" y="3790950"/>
          <p14:tracePt t="83334" x="11122025" y="3781425"/>
          <p14:tracePt t="83357" x="11137900" y="3781425"/>
          <p14:tracePt t="83373" x="11163300" y="3781425"/>
          <p14:tracePt t="83382" x="11172825" y="3781425"/>
          <p14:tracePt t="83390" x="11188700" y="3781425"/>
          <p14:tracePt t="83398" x="11206163" y="3781425"/>
          <p14:tracePt t="83414" x="11223625" y="3790950"/>
          <p14:tracePt t="83567" x="11231563" y="3798888"/>
          <p14:tracePt t="84597" x="11223625" y="3798888"/>
          <p14:tracePt t="84667" x="11223625" y="3773488"/>
          <p14:tracePt t="84674" x="11223625" y="3748088"/>
          <p14:tracePt t="84682" x="11215688" y="3697288"/>
          <p14:tracePt t="84689" x="11206163" y="3629025"/>
          <p14:tracePt t="84697" x="11206163" y="3560763"/>
          <p14:tracePt t="84704" x="11206163" y="3492500"/>
          <p14:tracePt t="84712" x="11206163" y="3433763"/>
          <p14:tracePt t="84721" x="11198225" y="3355975"/>
          <p14:tracePt t="84728" x="11198225" y="3289300"/>
          <p14:tracePt t="84738" x="11198225" y="3238500"/>
          <p14:tracePt t="84744" x="11188700" y="3186113"/>
          <p14:tracePt t="84754" x="11188700" y="3127375"/>
          <p14:tracePt t="84760" x="11188700" y="3119438"/>
          <p14:tracePt t="84770" x="11188700" y="3094038"/>
          <p14:tracePt t="84776" x="11188700" y="3084513"/>
          <p14:tracePt t="84809" x="11180763" y="3076575"/>
          <p14:tracePt t="84866" x="11180763" y="3094038"/>
          <p14:tracePt t="84873" x="11172825" y="3144838"/>
          <p14:tracePt t="84883" x="11163300" y="3211513"/>
          <p14:tracePt t="84891" x="11147425" y="3289300"/>
          <p14:tracePt t="84899" x="11122025" y="3373438"/>
          <p14:tracePt t="84907" x="11112500" y="3441700"/>
          <p14:tracePt t="84914" x="11104563" y="3509963"/>
          <p14:tracePt t="84923" x="11096625" y="3568700"/>
          <p14:tracePt t="84930" x="11087100" y="3629025"/>
          <p14:tracePt t="84939" x="11079163" y="3679825"/>
          <p14:tracePt t="84946" x="11071225" y="3730625"/>
          <p14:tracePt t="84956" x="11071225" y="3790950"/>
          <p14:tracePt t="84962" x="11071225" y="3841750"/>
          <p14:tracePt t="84971" x="11071225" y="3875088"/>
          <p14:tracePt t="84994" x="11061700" y="3917950"/>
          <p14:tracePt t="85003" x="11061700" y="3925888"/>
          <p14:tracePt t="85009" x="11061700" y="3935413"/>
          <p14:tracePt t="85017" x="11061700" y="3943350"/>
          <p14:tracePt t="85034" x="11061700" y="3951288"/>
          <p14:tracePt t="85065" x="11053763" y="3960813"/>
          <p14:tracePt t="85324" x="11053763" y="3951288"/>
          <p14:tracePt t="85331" x="11053763" y="3925888"/>
          <p14:tracePt t="85339" x="11053763" y="3908425"/>
          <p14:tracePt t="85347" x="11053763" y="3883025"/>
          <p14:tracePt t="85357" x="11044238" y="3841750"/>
          <p14:tracePt t="85362" x="11036300" y="3773488"/>
          <p14:tracePt t="85371" x="11036300" y="3679825"/>
          <p14:tracePt t="85378" x="11036300" y="3568700"/>
          <p14:tracePt t="85389" x="11028363" y="3441700"/>
          <p14:tracePt t="85394" x="11018838" y="3305175"/>
          <p14:tracePt t="85405" x="11010900" y="3178175"/>
          <p14:tracePt t="85410" x="11002963" y="3084513"/>
          <p14:tracePt t="85422" x="10985500" y="3016250"/>
          <p14:tracePt t="85426" x="10968038" y="2949575"/>
          <p14:tracePt t="85434" x="10952163" y="2889250"/>
          <p14:tracePt t="85441" x="10926763" y="2846388"/>
          <p14:tracePt t="85450" x="10901363" y="2805113"/>
          <p14:tracePt t="85458" x="10891838" y="2795588"/>
          <p14:tracePt t="85466" x="10866438" y="2787650"/>
          <p14:tracePt t="85475" x="10858500" y="2778125"/>
          <p14:tracePt t="85482" x="10848975" y="2778125"/>
          <p14:tracePt t="85498" x="10833100" y="2795588"/>
          <p14:tracePt t="85507" x="10833100" y="2820988"/>
          <p14:tracePt t="85514" x="10833100" y="2897188"/>
          <p14:tracePt t="85523" x="10833100" y="3016250"/>
          <p14:tracePt t="85530" x="10833100" y="3186113"/>
          <p14:tracePt t="85539" x="10833100" y="3424238"/>
          <p14:tracePt t="85545" x="10833100" y="3722688"/>
          <p14:tracePt t="85555" x="10833100" y="3951288"/>
          <p14:tracePt t="85562" x="10833100" y="4164013"/>
          <p14:tracePt t="85572" x="10833100" y="4325938"/>
          <p14:tracePt t="85578" x="10833100" y="4435475"/>
          <p14:tracePt t="85588" x="10833100" y="4503738"/>
          <p14:tracePt t="85594" x="10833100" y="4513263"/>
          <p14:tracePt t="85605" x="10833100" y="4521200"/>
          <p14:tracePt t="85626" x="10833100" y="4529138"/>
          <p14:tracePt t="85635" x="10815638" y="4521200"/>
          <p14:tracePt t="85642" x="10790238" y="4486275"/>
          <p14:tracePt t="85650" x="10739438" y="4452938"/>
          <p14:tracePt t="85658" x="10637838" y="4376738"/>
          <p14:tracePt t="85666" x="10518775" y="4275138"/>
          <p14:tracePt t="85674" x="10306050" y="4105275"/>
          <p14:tracePt t="85682" x="10050463" y="3943350"/>
          <p14:tracePt t="85692" x="9736138" y="3781425"/>
          <p14:tracePt t="85698" x="9405938" y="3619500"/>
          <p14:tracePt t="85706" x="9005888" y="3492500"/>
          <p14:tracePt t="85714" x="8615363" y="3382963"/>
          <p14:tracePt t="85723" x="8232775" y="3297238"/>
          <p14:tracePt t="85730" x="7875588" y="3254375"/>
          <p14:tracePt t="85739" x="7518400" y="3221038"/>
          <p14:tracePt t="85746" x="7196138" y="3203575"/>
          <p14:tracePt t="85755" x="6889750" y="3195638"/>
          <p14:tracePt t="85762" x="6592888" y="3195638"/>
          <p14:tracePt t="85772" x="6311900" y="3195638"/>
          <p14:tracePt t="85777" x="6049963" y="3221038"/>
          <p14:tracePt t="85787" x="5776913" y="3263900"/>
          <p14:tracePt t="85793" x="5573713" y="3314700"/>
          <p14:tracePt t="85802" x="5353050" y="3355975"/>
          <p14:tracePt t="85808" x="5157788" y="3382963"/>
          <p14:tracePt t="85816" x="4987925" y="3390900"/>
          <p14:tracePt t="85824" x="4868863" y="3416300"/>
          <p14:tracePt t="85832" x="4765675" y="3424238"/>
          <p14:tracePt t="85840" x="4689475" y="3424238"/>
          <p14:tracePt t="85849" x="4613275" y="3424238"/>
          <p14:tracePt t="85857" x="4529138" y="3382963"/>
          <p14:tracePt t="85865" x="4468813" y="3355975"/>
          <p14:tracePt t="85873" x="4410075" y="3340100"/>
          <p14:tracePt t="85881" x="4332288" y="3330575"/>
          <p14:tracePt t="85889" x="4324350" y="3330575"/>
          <p14:tracePt t="85897" x="4306888" y="3330575"/>
          <p14:tracePt t="85904" x="4291013" y="3330575"/>
          <p14:tracePt t="85929" x="4281488" y="3330575"/>
          <p14:tracePt t="85945" x="4273550" y="3330575"/>
          <p14:tracePt t="85954" x="4256088" y="3365500"/>
          <p14:tracePt t="85961" x="4248150" y="3382963"/>
          <p14:tracePt t="85971" x="4222750" y="3416300"/>
          <p14:tracePt t="85989" x="4154488" y="3502025"/>
          <p14:tracePt t="85993" x="4121150" y="3543300"/>
          <p14:tracePt t="86007" x="4078288" y="3586163"/>
          <p14:tracePt t="86009" x="4035425" y="3603625"/>
          <p14:tracePt t="86022" x="3984625" y="3636963"/>
          <p14:tracePt t="86025" x="3941763" y="3671888"/>
          <p14:tracePt t="86034" x="3908425" y="3697288"/>
          <p14:tracePt t="86041" x="3857625" y="3713163"/>
          <p14:tracePt t="86049" x="3822700" y="3722688"/>
          <p14:tracePt t="86057" x="3781425" y="3722688"/>
          <p14:tracePt t="86066" x="3746500" y="3722688"/>
          <p14:tracePt t="86073" x="3695700" y="3687763"/>
          <p14:tracePt t="86081" x="3652838" y="3646488"/>
          <p14:tracePt t="86089" x="3611563" y="3603625"/>
          <p14:tracePt t="86098" x="3559175" y="3535363"/>
          <p14:tracePt t="86105" x="3508375" y="3433763"/>
          <p14:tracePt t="86114" x="3467100" y="3340100"/>
          <p14:tracePt t="86123" x="3414713" y="3254375"/>
          <p14:tracePt t="86129" x="3381375" y="3195638"/>
          <p14:tracePt t="86138" x="3338513" y="3144838"/>
          <p14:tracePt t="86146" x="3287713" y="3084513"/>
          <p14:tracePt t="86156" x="3228975" y="3025775"/>
          <p14:tracePt t="86161" x="3178175" y="2982913"/>
          <p14:tracePt t="86171" x="3127375" y="2949575"/>
          <p14:tracePt t="86177" x="3074988" y="2932113"/>
          <p14:tracePt t="86186" x="3041650" y="2932113"/>
          <p14:tracePt t="86194" x="3016250" y="2922588"/>
          <p14:tracePt t="86204" x="2990850" y="2922588"/>
          <p14:tracePt t="86210" x="2955925" y="2922588"/>
          <p14:tracePt t="86220" x="2922588" y="2922588"/>
          <p14:tracePt t="86225" x="2879725" y="2932113"/>
          <p14:tracePt t="86234" x="2863850" y="2949575"/>
          <p14:tracePt t="86242" x="2838450" y="2965450"/>
          <p14:tracePt t="86250" x="2811463" y="2974975"/>
          <p14:tracePt t="86257" x="2778125" y="2982913"/>
          <p14:tracePt t="86265" x="2770188" y="2982913"/>
          <p14:tracePt t="86273" x="2760663" y="2990850"/>
          <p14:tracePt t="86281" x="2752725" y="2990850"/>
          <p14:tracePt t="86370" x="2744788" y="2990850"/>
          <p14:tracePt t="86378" x="2735263" y="2990850"/>
          <p14:tracePt t="86388" x="2719388" y="2982913"/>
          <p14:tracePt t="86395" x="2701925" y="2940050"/>
          <p14:tracePt t="86406" x="2668588" y="2914650"/>
          <p14:tracePt t="86410" x="2659063" y="2889250"/>
          <p14:tracePt t="86422" x="2641600" y="2863850"/>
          <p14:tracePt t="86426" x="2625725" y="2838450"/>
          <p14:tracePt t="86439" x="2600325" y="2805113"/>
          <p14:tracePt t="86443" x="2582863" y="2770188"/>
          <p14:tracePt t="86450" x="2574925" y="2762250"/>
          <p14:tracePt t="86473" x="2574925" y="2752725"/>
          <p14:tracePt t="86489" x="2574925" y="2744788"/>
          <p14:tracePt t="86498" x="2574925" y="2727325"/>
          <p14:tracePt t="86506" x="2590800" y="2727325"/>
          <p14:tracePt t="86514" x="2600325" y="2711450"/>
          <p14:tracePt t="86522" x="2625725" y="2701925"/>
          <p14:tracePt t="86530" x="2651125" y="2686050"/>
          <p14:tracePt t="86538" x="2709863" y="2668588"/>
          <p14:tracePt t="86546" x="2803525" y="2660650"/>
          <p14:tracePt t="86555" x="2897188" y="2643188"/>
          <p14:tracePt t="86561" x="2965450" y="2633663"/>
          <p14:tracePt t="86571" x="3024188" y="2633663"/>
          <p14:tracePt t="86577" x="3033713" y="2633663"/>
          <p14:tracePt t="86586" x="3033713" y="2643188"/>
          <p14:tracePt t="86593" x="3041650" y="2651125"/>
          <p14:tracePt t="86605" x="3041650" y="2668588"/>
          <p14:tracePt t="86609" x="3041650" y="2686050"/>
          <p14:tracePt t="86621" x="3041650" y="2711450"/>
          <p14:tracePt t="86625" x="3033713" y="2727325"/>
          <p14:tracePt t="86634" x="3024188" y="2736850"/>
          <p14:tracePt t="86641" x="3008313" y="2762250"/>
          <p14:tracePt t="86649" x="2990850" y="2770188"/>
          <p14:tracePt t="86658" x="2973388" y="2778125"/>
          <p14:tracePt t="86665" x="2947988" y="2778125"/>
          <p14:tracePt t="86673" x="2914650" y="2787650"/>
          <p14:tracePt t="86681" x="2871788" y="2795588"/>
          <p14:tracePt t="86689" x="2846388" y="2795588"/>
          <p14:tracePt t="86698" x="2811463" y="2795588"/>
          <p14:tracePt t="86705" x="2770188" y="2795588"/>
          <p14:tracePt t="86714" x="2709863" y="2795588"/>
          <p14:tracePt t="86722" x="2651125" y="2787650"/>
          <p14:tracePt t="86729" x="2590800" y="2770188"/>
          <p14:tracePt t="86746" x="2574925" y="2752725"/>
          <p14:tracePt t="86755" x="2557463" y="2744788"/>
          <p14:tracePt t="86761" x="2557463" y="2736850"/>
          <p14:tracePt t="86771" x="2557463" y="2727325"/>
          <p14:tracePt t="86778" x="2557463" y="2719388"/>
          <p14:tracePt t="86787" x="2557463" y="2701925"/>
          <p14:tracePt t="86793" x="2574925" y="2693988"/>
          <p14:tracePt t="86804" x="2600325" y="2676525"/>
          <p14:tracePt t="86810" x="2641600" y="2668588"/>
          <p14:tracePt t="86821" x="2684463" y="2660650"/>
          <p14:tracePt t="86826" x="2770188" y="2651125"/>
          <p14:tracePt t="86833" x="2838450" y="2643188"/>
          <p14:tracePt t="86841" x="2914650" y="2643188"/>
          <p14:tracePt t="86850" x="2998788" y="2660650"/>
          <p14:tracePt t="86857" x="3059113" y="2686050"/>
          <p14:tracePt t="86865" x="3092450" y="2693988"/>
          <p14:tracePt t="86873" x="3117850" y="2719388"/>
          <p14:tracePt t="86881" x="3117850" y="2736850"/>
          <p14:tracePt t="86889" x="3117850" y="2770188"/>
          <p14:tracePt t="86896" x="3100388" y="2813050"/>
          <p14:tracePt t="86905" x="3049588" y="2846388"/>
          <p14:tracePt t="86912" x="2982913" y="2881313"/>
          <p14:tracePt t="86921" x="2905125" y="2897188"/>
          <p14:tracePt t="86928" x="2838450" y="2906713"/>
          <p14:tracePt t="86938" x="2778125" y="2906713"/>
          <p14:tracePt t="86945" x="2744788" y="2897188"/>
          <p14:tracePt t="86954" x="2709863" y="2889250"/>
          <p14:tracePt t="86961" x="2701925" y="2863850"/>
          <p14:tracePt t="86971" x="2701925" y="2846388"/>
          <p14:tracePt t="86977" x="2701925" y="2820988"/>
          <p14:tracePt t="86990" x="2735263" y="2787650"/>
          <p14:tracePt t="87008" x="2828925" y="2701925"/>
          <p14:tracePt t="87011" x="2922588" y="2676525"/>
          <p14:tracePt t="87023" x="3024188" y="2660650"/>
          <p14:tracePt t="87027" x="3168650" y="2651125"/>
          <p14:tracePt t="87036" x="3305175" y="2651125"/>
          <p14:tracePt t="87042" x="3441700" y="2668588"/>
          <p14:tracePt t="87050" x="3644900" y="2778125"/>
          <p14:tracePt t="87057" x="3848100" y="2897188"/>
          <p14:tracePt t="87066" x="4060825" y="3059113"/>
          <p14:tracePt t="87074" x="4291013" y="3211513"/>
          <p14:tracePt t="87082" x="4476750" y="3365500"/>
          <p14:tracePt t="87089" x="4664075" y="3502025"/>
          <p14:tracePt t="87098" x="4851400" y="3603625"/>
          <p14:tracePt t="87107" x="5038725" y="3679825"/>
          <p14:tracePt t="87113" x="5233988" y="3738563"/>
          <p14:tracePt t="87123" x="5378450" y="3763963"/>
          <p14:tracePt t="87129" x="5505450" y="3773488"/>
          <p14:tracePt t="87138" x="5616575" y="3773488"/>
          <p14:tracePt t="87145" x="5735638" y="3763963"/>
          <p14:tracePt t="87155" x="5845175" y="3730625"/>
          <p14:tracePt t="87161" x="6015038" y="3687763"/>
          <p14:tracePt t="87171" x="6176963" y="3646488"/>
          <p14:tracePt t="87177" x="6346825" y="3619500"/>
          <p14:tracePt t="87187" x="6524625" y="3594100"/>
          <p14:tracePt t="87193" x="6694488" y="3586163"/>
          <p14:tracePt t="87204" x="6856413" y="3586163"/>
          <p14:tracePt t="87209" x="7000875" y="3586163"/>
          <p14:tracePt t="87219" x="7127875" y="3611563"/>
          <p14:tracePt t="87225" x="7264400" y="3629025"/>
          <p14:tracePt t="87233" x="7366000" y="3646488"/>
          <p14:tracePt t="87241" x="7467600" y="3662363"/>
          <p14:tracePt t="87249" x="7578725" y="3687763"/>
          <p14:tracePt t="87257" x="7688263" y="3705225"/>
          <p14:tracePt t="87265" x="7791450" y="3722688"/>
          <p14:tracePt t="87273" x="7900988" y="3738563"/>
          <p14:tracePt t="87281" x="8029575" y="3748088"/>
          <p14:tracePt t="87289" x="8164513" y="3763963"/>
          <p14:tracePt t="87297" x="8326438" y="3763963"/>
          <p14:tracePt t="87305" x="8513763" y="3763963"/>
          <p14:tracePt t="87313" x="8683625" y="3763963"/>
          <p14:tracePt t="87321" x="8843963" y="3763963"/>
          <p14:tracePt t="87329" x="9048750" y="3763963"/>
          <p14:tracePt t="87337" x="9244013" y="3748088"/>
          <p14:tracePt t="87345" x="9464675" y="3722688"/>
          <p14:tracePt t="87354" x="9677400" y="3705225"/>
          <p14:tracePt t="87361" x="9898063" y="3679825"/>
          <p14:tracePt t="87372" x="10093325" y="3671888"/>
          <p14:tracePt t="87377" x="10306050" y="3646488"/>
          <p14:tracePt t="87387" x="10458450" y="3629025"/>
          <p14:tracePt t="87393" x="10577513" y="3619500"/>
          <p14:tracePt t="87404" x="10688638" y="3619500"/>
          <p14:tracePt t="87409" x="10807700" y="3619500"/>
          <p14:tracePt t="87419" x="10917238" y="3619500"/>
          <p14:tracePt t="87425" x="11018838" y="3646488"/>
          <p14:tracePt t="87435" x="11122025" y="3662363"/>
          <p14:tracePt t="87441" x="11215688" y="3697288"/>
          <p14:tracePt t="87449" x="11317288" y="3738563"/>
          <p14:tracePt t="87457" x="11426825" y="3781425"/>
          <p14:tracePt t="87465" x="11530013" y="3824288"/>
          <p14:tracePt t="87473" x="11631613" y="3849688"/>
          <p14:tracePt t="87481" x="11741150" y="3875088"/>
          <p14:tracePt t="87489" x="11826875" y="3908425"/>
          <p14:tracePt t="87497" x="11911013" y="3935413"/>
          <p14:tracePt t="87505" x="11996738" y="3951288"/>
          <p14:tracePt t="87513" x="12072938" y="3960813"/>
          <p14:tracePt t="87521" x="12141200" y="3968750"/>
          <p14:tracePt t="88045" x="12090400" y="2982913"/>
          <p14:tracePt t="88053" x="12047538" y="2932113"/>
          <p14:tracePt t="88061" x="12014200" y="2863850"/>
          <p14:tracePt t="88070" x="11953875" y="2805113"/>
          <p14:tracePt t="88077" x="11911013" y="2744788"/>
          <p14:tracePt t="88086" x="11877675" y="2693988"/>
          <p14:tracePt t="88093" x="11852275" y="2651125"/>
          <p14:tracePt t="88101" x="11834813" y="2617788"/>
          <p14:tracePt t="88109" x="11826875" y="2608263"/>
          <p14:tracePt t="88120" x="11818938" y="2592388"/>
          <p14:tracePt t="88125" x="11818938" y="2582863"/>
          <p14:tracePt t="88191" x="11809413" y="2582863"/>
          <p14:tracePt t="88263" x="11809413" y="2592388"/>
          <p14:tracePt t="88271" x="11809413" y="2608263"/>
          <p14:tracePt t="88279" x="11809413" y="2625725"/>
          <p14:tracePt t="88289" x="11809413" y="2660650"/>
          <p14:tracePt t="88295" x="11809413" y="2711450"/>
          <p14:tracePt t="88307" x="11809413" y="2805113"/>
          <p14:tracePt t="88310" x="11809413" y="2906713"/>
          <p14:tracePt t="88323" x="11809413" y="3008313"/>
          <p14:tracePt t="88327" x="11809413" y="3127375"/>
          <p14:tracePt t="88338" x="11809413" y="3246438"/>
          <p14:tracePt t="88343" x="11801475" y="3365500"/>
          <p14:tracePt t="88352" x="11784013" y="3492500"/>
          <p14:tracePt t="88360" x="11758613" y="3646488"/>
          <p14:tracePt t="88366" x="11733213" y="3781425"/>
          <p14:tracePt t="88373" x="11690350" y="3883025"/>
          <p14:tracePt t="88381" x="11664950" y="3976688"/>
          <p14:tracePt t="88389" x="11622088" y="4070350"/>
          <p14:tracePt t="88397" x="11588750" y="4146550"/>
          <p14:tracePt t="88405" x="11555413" y="4197350"/>
          <p14:tracePt t="88413" x="11530013" y="4224338"/>
          <p14:tracePt t="88421" x="11520488" y="4240213"/>
          <p14:tracePt t="88429" x="11512550" y="4240213"/>
          <p14:tracePt t="88454" x="11503025" y="4240213"/>
          <p14:tracePt t="88461" x="11487150" y="4240213"/>
          <p14:tracePt t="88470" x="11469688" y="4232275"/>
          <p14:tracePt t="88477" x="11461750" y="4224338"/>
          <p14:tracePt t="88487" x="11426825" y="4189413"/>
          <p14:tracePt t="88493" x="11410950" y="4171950"/>
          <p14:tracePt t="88503" x="11368088" y="4138613"/>
          <p14:tracePt t="88509" x="11350625" y="4138613"/>
          <p14:tracePt t="88520" x="11307763" y="4121150"/>
          <p14:tracePt t="88525" x="11223625" y="4113213"/>
          <p14:tracePt t="88534" x="11137900" y="4105275"/>
          <p14:tracePt t="88541" x="11018838" y="4095750"/>
          <p14:tracePt t="88550" x="10909300" y="4079875"/>
          <p14:tracePt t="88557" x="10782300" y="4070350"/>
          <p14:tracePt t="88565" x="10663238" y="4062413"/>
          <p14:tracePt t="88573" x="10534650" y="4062413"/>
          <p14:tracePt t="88581" x="10399713" y="4062413"/>
          <p14:tracePt t="88589" x="10229850" y="4052888"/>
          <p14:tracePt t="88597" x="10093325" y="4052888"/>
          <p14:tracePt t="88605" x="9948863" y="4052888"/>
          <p14:tracePt t="88613" x="9829800" y="4052888"/>
          <p14:tracePt t="88621" x="9685338" y="4052888"/>
          <p14:tracePt t="88629" x="9583738" y="4052888"/>
          <p14:tracePt t="88637" x="9498013" y="4052888"/>
          <p14:tracePt t="88645" x="9405938" y="4052888"/>
          <p14:tracePt t="88654" x="9328150" y="4070350"/>
          <p14:tracePt t="88661" x="9251950" y="4087813"/>
          <p14:tracePt t="88671" x="9175750" y="4105275"/>
          <p14:tracePt t="88678" x="9082088" y="4138613"/>
          <p14:tracePt t="88687" x="8988425" y="4156075"/>
          <p14:tracePt t="88693" x="8861425" y="4164013"/>
          <p14:tracePt t="88703" x="8724900" y="4171950"/>
          <p14:tracePt t="88710" x="8580438" y="4181475"/>
          <p14:tracePt t="88720" x="8410575" y="4181475"/>
          <p14:tracePt t="88725" x="8275638" y="4181475"/>
          <p14:tracePt t="88736" x="8105775" y="4181475"/>
          <p14:tracePt t="88742" x="8004175" y="4164013"/>
          <p14:tracePt t="88750" x="7926388" y="4138613"/>
          <p14:tracePt t="88757" x="7893050" y="4113213"/>
          <p14:tracePt t="88765" x="7893050" y="4095750"/>
          <p14:tracePt t="88773" x="7893050" y="4070350"/>
          <p14:tracePt t="88782" x="7893050" y="4044950"/>
          <p14:tracePt t="88789" x="7926388" y="3986213"/>
          <p14:tracePt t="88797" x="7977188" y="3900488"/>
          <p14:tracePt t="88805" x="8054975" y="3824288"/>
          <p14:tracePt t="88813" x="8139113" y="3763963"/>
          <p14:tracePt t="88822" x="8232775" y="3713163"/>
          <p14:tracePt t="88829" x="8369300" y="3687763"/>
          <p14:tracePt t="88838" x="8504238" y="3654425"/>
          <p14:tracePt t="88846" x="8648700" y="3646488"/>
          <p14:tracePt t="88856" x="8793163" y="3629025"/>
          <p14:tracePt t="88861" x="8963025" y="3636963"/>
          <p14:tracePt t="88872" x="9132888" y="3654425"/>
          <p14:tracePt t="88877" x="9269413" y="3687763"/>
          <p14:tracePt t="88887" x="9388475" y="3722688"/>
          <p14:tracePt t="88893" x="9490075" y="3756025"/>
          <p14:tracePt t="88903" x="9609138" y="3806825"/>
          <p14:tracePt t="88909" x="9702800" y="3841750"/>
          <p14:tracePt t="88921" x="9786938" y="3875088"/>
          <p14:tracePt t="88925" x="9847263" y="3900488"/>
          <p14:tracePt t="88938" x="9890125" y="3908425"/>
          <p14:tracePt t="88941" x="9898063" y="3908425"/>
          <p14:tracePt t="88949" x="9906000" y="3908425"/>
          <p14:tracePt t="88957" x="9915525" y="3917950"/>
          <p14:tracePt t="88990" x="9948863" y="3917950"/>
          <p14:tracePt t="88997" x="9974263" y="3917950"/>
          <p14:tracePt t="89004" x="10017125" y="3900488"/>
          <p14:tracePt t="89013" x="10050463" y="3883025"/>
          <p14:tracePt t="89021" x="10067925" y="3875088"/>
          <p14:tracePt t="89029" x="10101263" y="3867150"/>
          <p14:tracePt t="89037" x="10144125" y="3857625"/>
          <p14:tracePt t="89044" x="10186988" y="3849688"/>
          <p14:tracePt t="89054" x="10237788" y="3841750"/>
          <p14:tracePt t="89060" x="10288588" y="3832225"/>
          <p14:tracePt t="89069" x="10323513" y="3832225"/>
          <p14:tracePt t="89076" x="10348913" y="3832225"/>
          <p14:tracePt t="89086" x="10374313" y="3832225"/>
          <p14:tracePt t="89092" x="10407650" y="3832225"/>
          <p14:tracePt t="89103" x="10442575" y="3832225"/>
          <p14:tracePt t="89109" x="10475913" y="3832225"/>
          <p14:tracePt t="89118" x="10534650" y="3832225"/>
          <p14:tracePt t="89125" x="10594975" y="3832225"/>
          <p14:tracePt t="89135" x="10663238" y="3832225"/>
          <p14:tracePt t="89141" x="10756900" y="3832225"/>
          <p14:tracePt t="89149" x="10841038" y="3832225"/>
          <p14:tracePt t="89157" x="10934700" y="3832225"/>
          <p14:tracePt t="89165" x="11018838" y="3832225"/>
          <p14:tracePt t="89173" x="11087100" y="3832225"/>
          <p14:tracePt t="89181" x="11129963" y="3832225"/>
          <p14:tracePt t="89189" x="11172825" y="3832225"/>
          <p14:tracePt t="89197" x="11198225" y="3832225"/>
          <p14:tracePt t="89205" x="11223625" y="3832225"/>
          <p14:tracePt t="89213" x="11231563" y="3832225"/>
          <p14:tracePt t="89221" x="11241088" y="3832225"/>
          <p14:tracePt t="89229" x="11266488" y="3832225"/>
          <p14:tracePt t="89245" x="11274425" y="3832225"/>
          <p14:tracePt t="89254" x="11299825" y="3824288"/>
          <p14:tracePt t="89261" x="11307763" y="3824288"/>
          <p14:tracePt t="89271" x="11325225" y="3816350"/>
          <p14:tracePt t="89277" x="11350625" y="3806825"/>
          <p14:tracePt t="89287" x="11360150" y="3806825"/>
          <p14:tracePt t="89293" x="11376025" y="3798888"/>
          <p14:tracePt t="89303" x="11393488" y="3781425"/>
          <p14:tracePt t="89309" x="11401425" y="3781425"/>
          <p14:tracePt t="89320" x="11418888" y="3781425"/>
          <p14:tracePt t="89325" x="11436350" y="3773488"/>
          <p14:tracePt t="89335" x="11444288" y="3773488"/>
          <p14:tracePt t="89350" x="11452225" y="3763963"/>
          <p14:tracePt t="89357" x="11461750" y="3763963"/>
          <p14:tracePt t="89423" x="11469688" y="3763963"/>
          <p14:tracePt t="89823" x="11444288" y="3781425"/>
          <p14:tracePt t="89831" x="11418888" y="3781425"/>
          <p14:tracePt t="89839" x="11385550" y="3798888"/>
          <p14:tracePt t="89846" x="11282363" y="3841750"/>
          <p14:tracePt t="89856" x="11147425" y="3867150"/>
          <p14:tracePt t="89861" x="10901363" y="3908425"/>
          <p14:tracePt t="89870" x="10594975" y="3951288"/>
          <p14:tracePt t="89877" x="10280650" y="4011613"/>
          <p14:tracePt t="89887" x="9940925" y="4079875"/>
          <p14:tracePt t="89893" x="9583738" y="4121150"/>
          <p14:tracePt t="89903" x="9251950" y="4164013"/>
          <p14:tracePt t="89909" x="8937625" y="4197350"/>
          <p14:tracePt t="89918" x="8683625" y="4206875"/>
          <p14:tracePt t="89925" x="8470900" y="4206875"/>
          <p14:tracePt t="89934" x="8334375" y="4206875"/>
          <p14:tracePt t="89941" x="8207375" y="4206875"/>
          <p14:tracePt t="89950" x="8096250" y="4206875"/>
          <p14:tracePt t="89957" x="7969250" y="4189413"/>
          <p14:tracePt t="89965" x="7842250" y="4171950"/>
          <p14:tracePt t="89986" x="7502525" y="4095750"/>
          <p14:tracePt t="89990" x="7315200" y="4052888"/>
          <p14:tracePt t="89997" x="7162800" y="4019550"/>
          <p14:tracePt t="90009" x="7000875" y="3968750"/>
          <p14:tracePt t="90013" x="6881813" y="3943350"/>
          <p14:tracePt t="90021" x="6780213" y="3900488"/>
          <p14:tracePt t="90029" x="6704013" y="3875088"/>
          <p14:tracePt t="90037" x="6694488" y="3875088"/>
          <p14:tracePt t="90061" x="6686550" y="3867150"/>
          <p14:tracePt t="90077" x="6694488" y="3849688"/>
          <p14:tracePt t="90087" x="6729413" y="3806825"/>
          <p14:tracePt t="90093" x="6754813" y="3763963"/>
          <p14:tracePt t="90102" x="6770688" y="3738563"/>
          <p14:tracePt t="90109" x="6797675" y="3713163"/>
          <p14:tracePt t="90119" x="6831013" y="3679825"/>
          <p14:tracePt t="90125" x="6881813" y="3646488"/>
          <p14:tracePt t="90133" x="6942138" y="3603625"/>
          <p14:tracePt t="90140" x="7026275" y="3552825"/>
          <p14:tracePt t="90148" x="7119938" y="3509963"/>
          <p14:tracePt t="90156" x="7239000" y="3459163"/>
          <p14:tracePt t="90164" x="7348538" y="3424238"/>
          <p14:tracePt t="90172" x="7459663" y="3398838"/>
          <p14:tracePt t="90181" x="7578725" y="3373438"/>
          <p14:tracePt t="90189" x="7680325" y="3340100"/>
          <p14:tracePt t="90197" x="7781925" y="3330575"/>
          <p14:tracePt t="90205" x="7885113" y="3314700"/>
          <p14:tracePt t="90213" x="7943850" y="3289300"/>
          <p14:tracePt t="90221" x="8012113" y="3279775"/>
          <p14:tracePt t="90229" x="8096250" y="3271838"/>
          <p14:tracePt t="90237" x="8181975" y="3271838"/>
          <p14:tracePt t="90245" x="8283575" y="3271838"/>
          <p14:tracePt t="90253" x="8385175" y="3271838"/>
          <p14:tracePt t="90261" x="8488363" y="3271838"/>
          <p14:tracePt t="90270" x="8605838" y="3279775"/>
          <p14:tracePt t="90276" x="8742363" y="3289300"/>
          <p14:tracePt t="90287" x="8904288" y="3322638"/>
          <p14:tracePt t="90292" x="9082088" y="3373438"/>
          <p14:tracePt t="90302" x="9218613" y="3408363"/>
          <p14:tracePt t="90308" x="9337675" y="3433763"/>
          <p14:tracePt t="90319" x="9482138" y="3467100"/>
          <p14:tracePt t="90324" x="9583738" y="3492500"/>
          <p14:tracePt t="90333" x="9702800" y="3535363"/>
          <p14:tracePt t="90341" x="9829800" y="3586163"/>
          <p14:tracePt t="90349" x="9915525" y="3611563"/>
          <p14:tracePt t="90357" x="9991725" y="3654425"/>
          <p14:tracePt t="90365" x="10059988" y="3679825"/>
          <p14:tracePt t="90373" x="10101263" y="3697288"/>
          <p14:tracePt t="90381" x="10126663" y="3697288"/>
          <p14:tracePt t="90389" x="10144125" y="3697288"/>
          <p14:tracePt t="90413" x="10153650" y="3697288"/>
          <p14:tracePt t="90421" x="10161588" y="3697288"/>
          <p14:tracePt t="90429" x="10169525" y="3679825"/>
          <p14:tracePt t="90438" x="10194925" y="3636963"/>
          <p14:tracePt t="90445" x="10220325" y="3586163"/>
          <p14:tracePt t="90454" x="10237788" y="3543300"/>
          <p14:tracePt t="90460" x="10255250" y="3517900"/>
          <p14:tracePt t="90471" x="10263188" y="3492500"/>
          <p14:tracePt t="90477" x="10271125" y="3467100"/>
          <p14:tracePt t="90486" x="10271125" y="3459163"/>
          <p14:tracePt t="90493" x="10271125" y="3449638"/>
          <p14:tracePt t="90503" x="10271125" y="3441700"/>
          <p14:tracePt t="90541" x="10263188" y="3441700"/>
          <p14:tracePt t="90558" x="10245725" y="3449638"/>
          <p14:tracePt t="90566" x="10204450" y="3484563"/>
          <p14:tracePt t="90574" x="10161588" y="3502025"/>
          <p14:tracePt t="90582" x="10126663" y="3517900"/>
          <p14:tracePt t="90590" x="10050463" y="3552825"/>
          <p14:tracePt t="90598" x="9931400" y="3594100"/>
          <p14:tracePt t="90608" x="9753600" y="3646488"/>
          <p14:tracePt t="90614" x="9515475" y="3713163"/>
          <p14:tracePt t="90623" x="9226550" y="3773488"/>
          <p14:tracePt t="90630" x="8894763" y="3798888"/>
          <p14:tracePt t="90639" x="8496300" y="3832225"/>
          <p14:tracePt t="90645" x="8037513" y="3849688"/>
          <p14:tracePt t="90655" x="7553325" y="3849688"/>
          <p14:tracePt t="90662" x="7026275" y="3849688"/>
          <p14:tracePt t="90670" x="6559550" y="3824288"/>
          <p14:tracePt t="90678" x="6065838" y="3790950"/>
          <p14:tracePt t="90687" x="5616575" y="3722688"/>
          <p14:tracePt t="90694" x="5259388" y="3662363"/>
          <p14:tracePt t="90702" x="4919663" y="3603625"/>
          <p14:tracePt t="90709" x="4605338" y="3527425"/>
          <p14:tracePt t="90719" x="4324350" y="3433763"/>
          <p14:tracePt t="90725" x="4070350" y="3365500"/>
          <p14:tracePt t="90736" x="3865563" y="3314700"/>
          <p14:tracePt t="90741" x="3687763" y="3279775"/>
          <p14:tracePt t="90751" x="3559175" y="3271838"/>
          <p14:tracePt t="90757" x="3424238" y="3254375"/>
          <p14:tracePt t="90765" x="3270250" y="3246438"/>
          <p14:tracePt t="90773" x="3109913" y="3238500"/>
          <p14:tracePt t="90786" x="2982913" y="3238500"/>
          <p14:tracePt t="90793" x="2828925" y="3238500"/>
          <p14:tracePt t="90803" x="2668588" y="3238500"/>
          <p14:tracePt t="90809" x="2497138" y="3238500"/>
          <p14:tracePt t="90819" x="2286000" y="3254375"/>
          <p14:tracePt t="90825" x="2038350" y="3279775"/>
          <p14:tracePt t="90836" x="1776413" y="3322638"/>
          <p14:tracePt t="90841" x="1477963" y="3382963"/>
          <p14:tracePt t="90849" x="1163638" y="3441700"/>
          <p14:tracePt t="90857" x="823913" y="3517900"/>
          <p14:tracePt t="90865" x="509588" y="3594100"/>
          <p14:tracePt t="90873" x="161925" y="3671888"/>
          <p14:tracePt t="91133" x="1044575" y="3322638"/>
          <p14:tracePt t="91140" x="1631950" y="3195638"/>
          <p14:tracePt t="91147" x="2208213" y="3051175"/>
          <p14:tracePt t="91154" x="2778125" y="2906713"/>
          <p14:tracePt t="91161" x="3270250" y="2820988"/>
          <p14:tracePt t="91171" x="3771900" y="2719388"/>
          <p14:tracePt t="91177" x="4179888" y="2625725"/>
          <p14:tracePt t="91188" x="4562475" y="2557463"/>
          <p14:tracePt t="91194" x="4927600" y="2498725"/>
          <p14:tracePt t="91203" x="5233988" y="2463800"/>
          <p14:tracePt t="91209" x="5522913" y="2438400"/>
          <p14:tracePt t="91218" x="5735638" y="2413000"/>
          <p14:tracePt t="91225" x="5972175" y="2397125"/>
          <p14:tracePt t="91234" x="6202363" y="2397125"/>
          <p14:tracePt t="91240" x="6440488" y="2397125"/>
          <p14:tracePt t="91248" x="6643688" y="2397125"/>
          <p14:tracePt t="91256" x="6899275" y="2397125"/>
          <p14:tracePt t="91264" x="7178675" y="2405063"/>
          <p14:tracePt t="91273" x="7459663" y="2422525"/>
          <p14:tracePt t="91281" x="7842250" y="2463800"/>
          <p14:tracePt t="91289" x="8164513" y="2541588"/>
          <p14:tracePt t="91297" x="8462963" y="2633663"/>
          <p14:tracePt t="91305" x="8716963" y="2719388"/>
          <p14:tracePt t="91313" x="8980488" y="2838450"/>
          <p14:tracePt t="91321" x="9226550" y="2949575"/>
          <p14:tracePt t="91329" x="9447213" y="3059113"/>
          <p14:tracePt t="91338" x="9677400" y="3203575"/>
          <p14:tracePt t="91345" x="9890125" y="3355975"/>
          <p14:tracePt t="91353" x="10101263" y="3543300"/>
          <p14:tracePt t="91361" x="10255250" y="3687763"/>
          <p14:tracePt t="91371" x="10382250" y="3832225"/>
          <p14:tracePt t="91377" x="10509250" y="4002088"/>
          <p14:tracePt t="91387" x="10577513" y="4113213"/>
          <p14:tracePt t="91393" x="10628313" y="4206875"/>
          <p14:tracePt t="91402" x="10663238" y="4300538"/>
          <p14:tracePt t="91409" x="10688638" y="4376738"/>
          <p14:tracePt t="91420" x="10696575" y="4419600"/>
          <p14:tracePt t="91425" x="10704513" y="4460875"/>
          <p14:tracePt t="91436" x="10704513" y="4470400"/>
          <p14:tracePt t="91441" x="10704513" y="4478338"/>
          <p14:tracePt t="91499" x="10688638" y="4478338"/>
          <p14:tracePt t="91507" x="10671175" y="4460875"/>
          <p14:tracePt t="91515" x="10628313" y="4427538"/>
          <p14:tracePt t="91524" x="10612438" y="4419600"/>
          <p14:tracePt t="91531" x="10577513" y="4394200"/>
          <p14:tracePt t="91540" x="10544175" y="4368800"/>
          <p14:tracePt t="91546" x="10493375" y="4333875"/>
          <p14:tracePt t="91555" x="10415588" y="4283075"/>
          <p14:tracePt t="91561" x="10348913" y="4249738"/>
          <p14:tracePt t="91571" x="10263188" y="4214813"/>
          <p14:tracePt t="91577" x="10169525" y="4181475"/>
          <p14:tracePt t="91588" x="10067925" y="4164013"/>
          <p14:tracePt t="91593" x="9948863" y="4156075"/>
          <p14:tracePt t="91603" x="9812338" y="4146550"/>
          <p14:tracePt t="91609" x="9667875" y="4138613"/>
          <p14:tracePt t="91619" x="9498013" y="4138613"/>
          <p14:tracePt t="91626" x="9380538" y="4138613"/>
          <p14:tracePt t="91636" x="9261475" y="4156075"/>
          <p14:tracePt t="91642" x="9158288" y="4171950"/>
          <p14:tracePt t="91653" x="9064625" y="4189413"/>
          <p14:tracePt t="91658" x="8997950" y="4197350"/>
          <p14:tracePt t="91665" x="8937625" y="4206875"/>
          <p14:tracePt t="91673" x="8929688" y="4214813"/>
          <p14:tracePt t="91681" x="8904288" y="4214813"/>
          <p14:tracePt t="91689" x="8878888" y="4224338"/>
          <p14:tracePt t="91697" x="8853488" y="4232275"/>
          <p14:tracePt t="91705" x="8818563" y="4232275"/>
          <p14:tracePt t="91713" x="8777288" y="4232275"/>
          <p14:tracePt t="91721" x="8734425" y="4240213"/>
          <p14:tracePt t="91729" x="8674100" y="4249738"/>
          <p14:tracePt t="91738" x="8623300" y="4257675"/>
          <p14:tracePt t="91745" x="8580438" y="4275138"/>
          <p14:tracePt t="91755" x="8521700" y="4291013"/>
          <p14:tracePt t="91761" x="8462963" y="4308475"/>
          <p14:tracePt t="91771" x="8410575" y="4316413"/>
          <p14:tracePt t="91778" x="8377238" y="4325938"/>
          <p14:tracePt t="91786" x="8343900" y="4333875"/>
          <p14:tracePt t="91803" x="8334375" y="4333875"/>
          <p14:tracePt t="91841" x="8326438" y="4333875"/>
          <p14:tracePt t="91850" x="8318500" y="4325938"/>
          <p14:tracePt t="91858" x="8301038" y="4308475"/>
          <p14:tracePt t="91866" x="8291513" y="4275138"/>
          <p14:tracePt t="91873" x="8275638" y="4240213"/>
          <p14:tracePt t="91881" x="8266113" y="4214813"/>
          <p14:tracePt t="91889" x="8266113" y="4206875"/>
          <p14:tracePt t="91898" x="8266113" y="4197350"/>
          <p14:tracePt t="91905" x="8283575" y="4171950"/>
          <p14:tracePt t="91913" x="8301038" y="4156075"/>
          <p14:tracePt t="91921" x="8326438" y="4146550"/>
          <p14:tracePt t="91930" x="8351838" y="4138613"/>
          <p14:tracePt t="91939" x="8394700" y="4130675"/>
          <p14:tracePt t="91946" x="8453438" y="4130675"/>
          <p14:tracePt t="91954" x="8521700" y="4130675"/>
          <p14:tracePt t="91961" x="8605838" y="4121150"/>
          <p14:tracePt t="91971" x="8683625" y="4113213"/>
          <p14:tracePt t="91980" x="8793163" y="4105275"/>
          <p14:tracePt t="91992" x="8912225" y="4105275"/>
          <p14:tracePt t="91993" x="8997950" y="4105275"/>
          <p14:tracePt t="92005" x="9056688" y="4105275"/>
          <p14:tracePt t="92010" x="9117013" y="4113213"/>
          <p14:tracePt t="92021" x="9193213" y="4121150"/>
          <p14:tracePt t="92026" x="9269413" y="4138613"/>
          <p14:tracePt t="92037" x="9302750" y="4146550"/>
          <p14:tracePt t="92042" x="9312275" y="4146550"/>
          <p14:tracePt t="92058" x="9337675" y="4156075"/>
          <p14:tracePt t="92067" x="9345613" y="4156075"/>
          <p14:tracePt t="92073" x="9363075" y="4181475"/>
          <p14:tracePt t="92082" x="9413875" y="4214813"/>
          <p14:tracePt t="92090" x="9464675" y="4249738"/>
          <p14:tracePt t="92098" x="9523413" y="4265613"/>
          <p14:tracePt t="92106" x="9591675" y="4283075"/>
          <p14:tracePt t="92114" x="9652000" y="4291013"/>
          <p14:tracePt t="92123" x="9720263" y="4300538"/>
          <p14:tracePt t="92130" x="9786938" y="4300538"/>
          <p14:tracePt t="92139" x="9855200" y="4300538"/>
          <p14:tracePt t="92146" x="9923463" y="4300538"/>
          <p14:tracePt t="92155" x="9983788" y="4308475"/>
          <p14:tracePt t="92162" x="9999663" y="4316413"/>
          <p14:tracePt t="92178" x="9999663" y="4333875"/>
          <p14:tracePt t="92189" x="9983788" y="4333875"/>
          <p14:tracePt t="92194" x="9966325" y="4333875"/>
          <p14:tracePt t="92212" x="9956800" y="4333875"/>
          <p14:tracePt t="92226" x="9966325" y="4300538"/>
          <p14:tracePt t="92237" x="9974263" y="4275138"/>
          <p14:tracePt t="92242" x="9991725" y="4249738"/>
          <p14:tracePt t="92253" x="9999663" y="4232275"/>
          <p14:tracePt t="92257" x="9999663" y="4224338"/>
          <p14:tracePt t="92266" x="9999663" y="4214813"/>
          <p14:tracePt t="92273" x="9999663" y="4206875"/>
          <p14:tracePt t="92282" x="10017125" y="4189413"/>
          <p14:tracePt t="92290" x="10025063" y="4171950"/>
          <p14:tracePt t="92298" x="10042525" y="4156075"/>
          <p14:tracePt t="92305" x="10067925" y="4121150"/>
          <p14:tracePt t="92313" x="10093325" y="4105275"/>
          <p14:tracePt t="92320" x="10110788" y="4070350"/>
          <p14:tracePt t="92328" x="10144125" y="4052888"/>
          <p14:tracePt t="92337" x="10179050" y="4019550"/>
          <p14:tracePt t="92344" x="10204450" y="4002088"/>
          <p14:tracePt t="92353" x="10237788" y="4002088"/>
          <p14:tracePt t="92360" x="10288588" y="3986213"/>
          <p14:tracePt t="92370" x="10348913" y="3968750"/>
          <p14:tracePt t="92377" x="10407650" y="3960813"/>
          <p14:tracePt t="92387" x="10458450" y="3951288"/>
          <p14:tracePt t="92393" x="10518775" y="3943350"/>
          <p14:tracePt t="92403" x="10577513" y="3935413"/>
          <p14:tracePt t="92409" x="10637838" y="3935413"/>
          <p14:tracePt t="92418" x="10704513" y="3925888"/>
          <p14:tracePt t="92425" x="10764838" y="3925888"/>
          <p14:tracePt t="92435" x="10823575" y="3935413"/>
          <p14:tracePt t="92441" x="10874375" y="3951288"/>
          <p14:tracePt t="92452" x="10917238" y="3968750"/>
          <p14:tracePt t="92457" x="10952163" y="3976688"/>
          <p14:tracePt t="92465" x="10985500" y="3994150"/>
          <p14:tracePt t="92473" x="10993438" y="4002088"/>
          <p14:tracePt t="92481" x="11002963" y="4002088"/>
          <p14:tracePt t="92489" x="11010900" y="4011613"/>
          <p14:tracePt t="92513" x="11010900" y="4019550"/>
          <p14:tracePt t="92529" x="11002963" y="4019550"/>
          <p14:tracePt t="92537" x="10977563" y="4027488"/>
          <p14:tracePt t="92545" x="10960100" y="4027488"/>
          <p14:tracePt t="92553" x="10917238" y="4027488"/>
          <p14:tracePt t="92561" x="10848975" y="4027488"/>
          <p14:tracePt t="92570" x="10756900" y="4027488"/>
          <p14:tracePt t="92577" x="10620375" y="4027488"/>
          <p14:tracePt t="92586" x="10442575" y="3994150"/>
          <p14:tracePt t="92593" x="10229850" y="3943350"/>
          <p14:tracePt t="92603" x="10025063" y="3875088"/>
          <p14:tracePt t="92609" x="9864725" y="3832225"/>
          <p14:tracePt t="92618" x="9720263" y="3781425"/>
          <p14:tracePt t="92625" x="9591675" y="3730625"/>
          <p14:tracePt t="92635" x="9498013" y="3705225"/>
          <p14:tracePt t="92641" x="9421813" y="3679825"/>
          <p14:tracePt t="92652" x="9345613" y="3654425"/>
          <p14:tracePt t="92657" x="9277350" y="3636963"/>
          <p14:tracePt t="92665" x="9209088" y="3619500"/>
          <p14:tracePt t="92673" x="9124950" y="3603625"/>
          <p14:tracePt t="92681" x="9013825" y="3594100"/>
          <p14:tracePt t="92689" x="8886825" y="3586163"/>
          <p14:tracePt t="92697" x="8750300" y="3586163"/>
          <p14:tracePt t="92705" x="8564563" y="3594100"/>
          <p14:tracePt t="92713" x="8326438" y="3594100"/>
          <p14:tracePt t="92721" x="8088313" y="3619500"/>
          <p14:tracePt t="92729" x="7842250" y="3662363"/>
          <p14:tracePt t="92737" x="7604125" y="3687763"/>
          <p14:tracePt t="92745" x="7358063" y="3713163"/>
          <p14:tracePt t="92753" x="7196138" y="3722688"/>
          <p14:tracePt t="92761" x="7069138" y="3730625"/>
          <p14:tracePt t="92771" x="6950075" y="3756025"/>
          <p14:tracePt t="92777" x="6864350" y="3763963"/>
          <p14:tracePt t="92787" x="6797675" y="3773488"/>
          <p14:tracePt t="92793" x="6745288" y="3790950"/>
          <p14:tracePt t="92803" x="6694488" y="3798888"/>
          <p14:tracePt t="92809" x="6653213" y="3798888"/>
          <p14:tracePt t="92819" x="6610350" y="3806825"/>
          <p14:tracePt t="92825" x="6575425" y="3806825"/>
          <p14:tracePt t="92836" x="6542088" y="3816350"/>
          <p14:tracePt t="92841" x="6491288" y="3824288"/>
          <p14:tracePt t="92849" x="6448425" y="3832225"/>
          <p14:tracePt t="92857" x="6397625" y="3832225"/>
          <p14:tracePt t="92873" x="6389688" y="3832225"/>
          <p14:tracePt t="92881" x="6372225" y="3832225"/>
          <p14:tracePt t="92898" x="6364288" y="3832225"/>
          <p14:tracePt t="92905" x="6354763" y="3832225"/>
          <p14:tracePt t="92913" x="6338888" y="3832225"/>
          <p14:tracePt t="92921" x="6311900" y="3824288"/>
          <p14:tracePt t="92937" x="6296025" y="3806825"/>
          <p14:tracePt t="92946" x="6278563" y="3806825"/>
          <p14:tracePt t="92953" x="6261100" y="3798888"/>
          <p14:tracePt t="92961" x="6245225" y="3790950"/>
          <p14:tracePt t="92971" x="6235700" y="3790950"/>
          <p14:tracePt t="92991" x="6227763" y="3790950"/>
          <p14:tracePt t="92993" x="6210300" y="3790950"/>
          <p14:tracePt t="93003" x="6184900" y="3781425"/>
          <p14:tracePt t="93019" x="6176963" y="3773488"/>
          <p14:tracePt t="93025" x="6151563" y="3773488"/>
          <p14:tracePt t="93036" x="6134100" y="3763963"/>
          <p14:tracePt t="93041" x="6108700" y="3756025"/>
          <p14:tracePt t="93052" x="6091238" y="3748088"/>
          <p14:tracePt t="93057" x="6065838" y="3748088"/>
          <p14:tracePt t="93065" x="6032500" y="3738563"/>
          <p14:tracePt t="93073" x="6024563" y="3738563"/>
          <p14:tracePt t="93121" x="6007100" y="3738563"/>
          <p14:tracePt t="93130" x="5989638" y="3738563"/>
          <p14:tracePt t="93138" x="5964238" y="3738563"/>
          <p14:tracePt t="93154" x="5946775" y="3738563"/>
          <p14:tracePt t="93161" x="5930900" y="3738563"/>
          <p14:tracePt t="93171" x="5913438" y="3738563"/>
          <p14:tracePt t="93178" x="5888038" y="3738563"/>
          <p14:tracePt t="93194" x="5880100" y="3730625"/>
          <p14:tracePt t="93204" x="5853113" y="3730625"/>
          <p14:tracePt t="93219" x="5827713" y="3722688"/>
          <p14:tracePt t="93226" x="5811838" y="3722688"/>
          <p14:tracePt t="93236" x="5786438" y="3705225"/>
          <p14:tracePt t="93242" x="5751513" y="3705225"/>
          <p14:tracePt t="93253" x="5726113" y="3697288"/>
          <p14:tracePt t="93258" x="5700713" y="3697288"/>
          <p14:tracePt t="93267" x="5683250" y="3687763"/>
          <p14:tracePt t="93274" x="5657850" y="3679825"/>
          <p14:tracePt t="93282" x="5649913" y="3679825"/>
          <p14:tracePt t="93289" x="5641975" y="3679825"/>
          <p14:tracePt t="93330" x="5632450" y="3671888"/>
          <p14:tracePt t="93338" x="5624513" y="3671888"/>
          <p14:tracePt t="93354" x="5616575" y="3662363"/>
          <p14:tracePt t="93378" x="5607050" y="3654425"/>
          <p14:tracePt t="93393" x="5599113" y="3636963"/>
          <p14:tracePt t="93402" x="5591175" y="3636963"/>
          <p14:tracePt t="93424" x="5591175" y="3629025"/>
          <p14:tracePt t="93473" x="5573713" y="3629025"/>
          <p14:tracePt t="93506" x="5565775" y="3629025"/>
          <p14:tracePt t="93514" x="5556250" y="3629025"/>
          <p14:tracePt t="93539" x="5548313" y="3619500"/>
          <p14:tracePt t="93651" x="5548313" y="3611563"/>
          <p14:tracePt t="93658" x="5565775" y="3603625"/>
          <p14:tracePt t="93668" x="5573713" y="3594100"/>
          <p14:tracePt t="93676" x="5599113" y="3586163"/>
          <p14:tracePt t="93683" x="5632450" y="3586163"/>
          <p14:tracePt t="93692" x="5675313" y="3578225"/>
          <p14:tracePt t="93699" x="5700713" y="3560763"/>
          <p14:tracePt t="93708" x="5735638" y="3560763"/>
          <p14:tracePt t="93714" x="5776913" y="3543300"/>
          <p14:tracePt t="93721" x="5794375" y="3543300"/>
          <p14:tracePt t="93729" x="5819775" y="3543300"/>
          <p14:tracePt t="93738" x="5862638" y="3543300"/>
          <p14:tracePt t="93746" x="5895975" y="3543300"/>
          <p14:tracePt t="93753" x="5930900" y="3543300"/>
          <p14:tracePt t="93761" x="5981700" y="3543300"/>
          <p14:tracePt t="93770" x="6015038" y="3543300"/>
          <p14:tracePt t="93778" x="6040438" y="3560763"/>
          <p14:tracePt t="93786" x="6083300" y="3586163"/>
          <p14:tracePt t="93793" x="6116638" y="3619500"/>
          <p14:tracePt t="93803" x="6116638" y="3629025"/>
          <p14:tracePt t="93809" x="6126163" y="3654425"/>
          <p14:tracePt t="93820" x="6142038" y="3671888"/>
          <p14:tracePt t="93826" x="6142038" y="3687763"/>
          <p14:tracePt t="93836" x="6151563" y="3687763"/>
          <p14:tracePt t="93846" x="6159500" y="3697288"/>
          <p14:tracePt t="93854" x="6159500" y="3705225"/>
          <p14:tracePt t="93911" x="6167438" y="3705225"/>
          <p14:tracePt t="93920" x="6167438" y="3697288"/>
          <p14:tracePt t="93927" x="6176963" y="3679825"/>
          <p14:tracePt t="93938" x="6184900" y="3679825"/>
          <p14:tracePt t="93943" x="6184900" y="3671888"/>
          <p14:tracePt t="93954" x="6202363" y="3662363"/>
          <p14:tracePt t="93957" x="6219825" y="3662363"/>
          <p14:tracePt t="93966" x="6235700" y="3646488"/>
          <p14:tracePt t="93988" x="6278563" y="3619500"/>
          <p14:tracePt t="93990" x="6321425" y="3594100"/>
          <p14:tracePt t="93997" x="6346825" y="3586163"/>
          <p14:tracePt t="94005" x="6364288" y="3586163"/>
          <p14:tracePt t="94013" x="6389688" y="3586163"/>
          <p14:tracePt t="94021" x="6440488" y="3568700"/>
          <p14:tracePt t="94029" x="6491288" y="3560763"/>
          <p14:tracePt t="94037" x="6559550" y="3552825"/>
          <p14:tracePt t="94045" x="6618288" y="3552825"/>
          <p14:tracePt t="94053" x="6686550" y="3552825"/>
          <p14:tracePt t="94061" x="6762750" y="3552825"/>
          <p14:tracePt t="94069" x="6831013" y="3552825"/>
          <p14:tracePt t="94077" x="6907213" y="3552825"/>
          <p14:tracePt t="94085" x="6992938" y="3552825"/>
          <p14:tracePt t="94093" x="7077075" y="3552825"/>
          <p14:tracePt t="94103" x="7153275" y="3560763"/>
          <p14:tracePt t="94109" x="7213600" y="3578225"/>
          <p14:tracePt t="94119" x="7246938" y="3586163"/>
          <p14:tracePt t="94125" x="7256463" y="3586163"/>
          <p14:tracePt t="94135" x="7264400" y="3594100"/>
          <p14:tracePt t="94141" x="7272338" y="3603625"/>
          <p14:tracePt t="94165" x="7281863" y="3603625"/>
          <p14:tracePt t="94189" x="7289800" y="3603625"/>
          <p14:tracePt t="94197" x="7315200" y="3603625"/>
          <p14:tracePt t="94205" x="7332663" y="3611563"/>
          <p14:tracePt t="94213" x="7366000" y="3619500"/>
          <p14:tracePt t="94221" x="7373938" y="3629025"/>
          <p14:tracePt t="94229" x="7391400" y="3629025"/>
          <p14:tracePt t="94237" x="7442200" y="3636963"/>
          <p14:tracePt t="94245" x="7485063" y="3646488"/>
          <p14:tracePt t="94253" x="7535863" y="3646488"/>
          <p14:tracePt t="94261" x="7561263" y="3654425"/>
          <p14:tracePt t="94383" x="7545388" y="3654425"/>
          <p14:tracePt t="94390" x="7510463" y="3654425"/>
          <p14:tracePt t="94399" x="7477125" y="3654425"/>
          <p14:tracePt t="94407" x="7408863" y="3654425"/>
          <p14:tracePt t="94415" x="7323138" y="3646488"/>
          <p14:tracePt t="94424" x="7256463" y="3636963"/>
          <p14:tracePt t="94430" x="7188200" y="3629025"/>
          <p14:tracePt t="94439" x="7112000" y="3619500"/>
          <p14:tracePt t="94446" x="7034213" y="3603625"/>
          <p14:tracePt t="94455" x="6967538" y="3594100"/>
          <p14:tracePt t="94461" x="6899275" y="3586163"/>
          <p14:tracePt t="94471" x="6848475" y="3586163"/>
          <p14:tracePt t="94477" x="6805613" y="3586163"/>
          <p14:tracePt t="94486" x="6780213" y="3586163"/>
          <p14:tracePt t="94492" x="6754813" y="3578225"/>
          <p14:tracePt t="94502" x="6745288" y="3578225"/>
          <p14:tracePt t="94508" x="6737350" y="3578225"/>
          <p14:tracePt t="94535" x="6729413" y="3578225"/>
          <p14:tracePt t="94540" x="6719888" y="3568700"/>
          <p14:tracePt t="94671" x="6729413" y="3568700"/>
          <p14:tracePt t="94679" x="6737350" y="3568700"/>
          <p14:tracePt t="94687" x="6745288" y="3568700"/>
          <p14:tracePt t="94695" x="6762750" y="3568700"/>
          <p14:tracePt t="94705" x="6780213" y="3568700"/>
          <p14:tracePt t="94710" x="6805613" y="3568700"/>
          <p14:tracePt t="94720" x="6823075" y="3568700"/>
          <p14:tracePt t="94727" x="6838950" y="3568700"/>
          <p14:tracePt t="94739" x="6864350" y="3568700"/>
          <p14:tracePt t="94742" x="6881813" y="3578225"/>
          <p14:tracePt t="94755" x="6889750" y="3578225"/>
          <p14:tracePt t="94758" x="6907213" y="3578225"/>
          <p14:tracePt t="94770" x="6915150" y="3578225"/>
          <p14:tracePt t="94774" x="6924675" y="3578225"/>
          <p14:tracePt t="94790" x="6932613" y="3578225"/>
          <p14:tracePt t="94806" x="6942138" y="3578225"/>
          <p14:tracePt t="94830" x="6950075" y="3578225"/>
          <p14:tracePt t="94838" x="6958013" y="3578225"/>
          <p14:tracePt t="94903" x="6967538" y="3578225"/>
          <p14:tracePt t="94911" x="6975475" y="3578225"/>
          <p14:tracePt t="95159" x="6983413" y="3578225"/>
          <p14:tracePt t="95168" x="7000875" y="3578225"/>
          <p14:tracePt t="95175" x="7018338" y="3578225"/>
          <p14:tracePt t="95183" x="7034213" y="3578225"/>
          <p14:tracePt t="95190" x="7043738" y="3578225"/>
          <p14:tracePt t="95198" x="7069138" y="3578225"/>
          <p14:tracePt t="95205" x="7077075" y="3578225"/>
          <p14:tracePt t="95214" x="7112000" y="3578225"/>
          <p14:tracePt t="95221" x="7137400" y="3578225"/>
          <p14:tracePt t="95229" x="7153275" y="3578225"/>
          <p14:tracePt t="95237" x="7188200" y="3578225"/>
          <p14:tracePt t="95245" x="7213600" y="3578225"/>
          <p14:tracePt t="95262" x="7221538" y="3560763"/>
          <p14:tracePt t="95270" x="7239000" y="3560763"/>
          <p14:tracePt t="95286" x="7256463" y="3560763"/>
          <p14:tracePt t="95303" x="7264400" y="3560763"/>
          <p14:tracePt t="95319" x="7264400" y="3552825"/>
          <p14:tracePt t="95335" x="7272338" y="3543300"/>
          <p14:tracePt t="95341" x="7272338" y="3535363"/>
          <p14:tracePt t="95357" x="7281863" y="3535363"/>
          <p14:tracePt t="95366" x="7289800" y="3527425"/>
          <p14:tracePt t="95382" x="7297738" y="3527425"/>
          <p14:tracePt t="95390" x="7297738" y="3517900"/>
          <p14:tracePt t="95604" x="7289800" y="3509963"/>
          <p14:tracePt t="95613" x="7272338" y="3509963"/>
          <p14:tracePt t="95621" x="7256463" y="3509963"/>
          <p14:tracePt t="95629" x="7229475" y="3509963"/>
          <p14:tracePt t="95637" x="7221538" y="3502025"/>
          <p14:tracePt t="95702" x="7213600" y="3502025"/>
          <p14:tracePt t="95750" x="7229475" y="3492500"/>
          <p14:tracePt t="95759" x="7239000" y="3492500"/>
          <p14:tracePt t="95768" x="7246938" y="3492500"/>
          <p14:tracePt t="95774" x="7264400" y="3492500"/>
          <p14:tracePt t="95784" x="7281863" y="3492500"/>
          <p14:tracePt t="95791" x="7297738" y="3492500"/>
          <p14:tracePt t="95799" x="7315200" y="3492500"/>
          <p14:tracePt t="95807" x="7358063" y="3502025"/>
          <p14:tracePt t="95815" x="7373938" y="3502025"/>
          <p14:tracePt t="95823" x="7383463" y="3502025"/>
          <p14:tracePt t="95831" x="7416800" y="3509963"/>
          <p14:tracePt t="95839" x="7459663" y="3527425"/>
          <p14:tracePt t="95846" x="7485063" y="3527425"/>
          <p14:tracePt t="95853" x="7510463" y="3527425"/>
          <p14:tracePt t="95861" x="7545388" y="3527425"/>
          <p14:tracePt t="95870" x="7578725" y="3527425"/>
          <p14:tracePt t="95877" x="7604125" y="3527425"/>
          <p14:tracePt t="95886" x="7629525" y="3527425"/>
          <p14:tracePt t="95893" x="7646988" y="3517900"/>
          <p14:tracePt t="95903" x="7672388" y="3509963"/>
          <p14:tracePt t="95909" x="7688263" y="3502025"/>
          <p14:tracePt t="95919" x="7723188" y="3484563"/>
          <p14:tracePt t="95925" x="7748588" y="3475038"/>
          <p14:tracePt t="95936" x="7773988" y="3449638"/>
          <p14:tracePt t="95941" x="7807325" y="3441700"/>
          <p14:tracePt t="95953" x="7816850" y="3424238"/>
          <p14:tracePt t="95989" x="7824788" y="3424238"/>
          <p14:tracePt t="95997" x="7832725" y="3424238"/>
          <p14:tracePt t="96018" x="7850188" y="3424238"/>
          <p14:tracePt t="96022" x="7885113" y="3441700"/>
          <p14:tracePt t="96029" x="7918450" y="3467100"/>
          <p14:tracePt t="96037" x="7951788" y="3492500"/>
          <p14:tracePt t="96045" x="7969250" y="3492500"/>
          <p14:tracePt t="96052" x="7994650" y="3492500"/>
          <p14:tracePt t="96061" x="8045450" y="3492500"/>
          <p14:tracePt t="96069" x="8105775" y="3492500"/>
          <p14:tracePt t="96077" x="8181975" y="3492500"/>
          <p14:tracePt t="96085" x="8283575" y="3492500"/>
          <p14:tracePt t="96093" x="8377238" y="3492500"/>
          <p14:tracePt t="96102" x="8478838" y="3492500"/>
          <p14:tracePt t="96109" x="8572500" y="3492500"/>
          <p14:tracePt t="96119" x="8666163" y="3492500"/>
          <p14:tracePt t="96125" x="8785225" y="3484563"/>
          <p14:tracePt t="96135" x="8886825" y="3475038"/>
          <p14:tracePt t="96142" x="8988425" y="3475038"/>
          <p14:tracePt t="96152" x="9074150" y="3475038"/>
          <p14:tracePt t="96157" x="9167813" y="3475038"/>
          <p14:tracePt t="96168" x="9244013" y="3475038"/>
          <p14:tracePt t="96173" x="9320213" y="3484563"/>
          <p14:tracePt t="96182" x="9328150" y="3484563"/>
          <p14:tracePt t="96189" x="9345613" y="3484563"/>
          <p14:tracePt t="96197" x="9371013" y="3492500"/>
          <p14:tracePt t="96205" x="9396413" y="3502025"/>
          <p14:tracePt t="96213" x="9431338" y="3517900"/>
          <p14:tracePt t="96221" x="9464675" y="3535363"/>
          <p14:tracePt t="96230" x="9472613" y="3535363"/>
          <p14:tracePt t="96237" x="9498013" y="3543300"/>
          <p14:tracePt t="96245" x="9523413" y="3552825"/>
          <p14:tracePt t="96253" x="9540875" y="3560763"/>
          <p14:tracePt t="96261" x="9550400" y="3560763"/>
          <p14:tracePt t="96269" x="9566275" y="3560763"/>
          <p14:tracePt t="96591" x="9575800" y="3568700"/>
          <p14:tracePt t="96717" x="9550400" y="3568700"/>
          <p14:tracePt t="96734" x="9498013" y="3578225"/>
          <p14:tracePt t="96742" x="9421813" y="3586163"/>
          <p14:tracePt t="96752" x="9320213" y="3594100"/>
          <p14:tracePt t="96758" x="9218613" y="3603625"/>
          <p14:tracePt t="96769" x="9132888" y="3611563"/>
          <p14:tracePt t="96774" x="9082088" y="3611563"/>
          <p14:tracePt t="96786" x="9023350" y="3611563"/>
          <p14:tracePt t="96790" x="8963025" y="3603625"/>
          <p14:tracePt t="96798" x="8878888" y="3586163"/>
          <p14:tracePt t="96806" x="8818563" y="3552825"/>
          <p14:tracePt t="96815" x="8759825" y="3517900"/>
          <p14:tracePt t="96824" x="8699500" y="3502025"/>
          <p14:tracePt t="96830" x="8623300" y="3484563"/>
          <p14:tracePt t="96839" x="8539163" y="3416300"/>
          <p14:tracePt t="96846" x="8470900" y="3390900"/>
          <p14:tracePt t="96855" x="8462963" y="3390900"/>
          <p14:tracePt t="97020" x="8478838" y="3398838"/>
          <p14:tracePt t="97042" x="8496300" y="3433763"/>
          <p14:tracePt t="97050" x="8529638" y="3467100"/>
          <p14:tracePt t="97057" x="8572500" y="3509963"/>
          <p14:tracePt t="97066" x="8615363" y="3543300"/>
          <p14:tracePt t="97073" x="8648700" y="3578225"/>
          <p14:tracePt t="97082" x="8674100" y="3619500"/>
          <p14:tracePt t="97089" x="8683625" y="3619500"/>
          <p14:tracePt t="97098" x="8683625" y="3636963"/>
          <p14:tracePt t="97105" x="8699500" y="3654425"/>
          <p14:tracePt t="97114" x="8709025" y="3654425"/>
          <p14:tracePt t="97170" x="8709025" y="3662363"/>
          <p14:tracePt t="97395" x="8709025" y="3654425"/>
          <p14:tracePt t="97403" x="8709025" y="3646488"/>
          <p14:tracePt t="97411" x="8709025" y="3636963"/>
          <p14:tracePt t="97421" x="8699500" y="3629025"/>
          <p14:tracePt t="97425" x="8691563" y="3611563"/>
          <p14:tracePt t="97435" x="8691563" y="3594100"/>
          <p14:tracePt t="97441" x="8674100" y="3568700"/>
          <p14:tracePt t="97451" x="8666163" y="3568700"/>
          <p14:tracePt t="97457" x="8666163" y="3560763"/>
          <p14:tracePt t="97473" x="8658225" y="3560763"/>
          <p14:tracePt t="97481" x="8648700" y="3552825"/>
          <p14:tracePt t="97489" x="8640763" y="3552825"/>
          <p14:tracePt t="97497" x="8632825" y="3552825"/>
          <p14:tracePt t="97505" x="8605838" y="3552825"/>
          <p14:tracePt t="97513" x="8597900" y="3552825"/>
          <p14:tracePt t="97521" x="8572500" y="3552825"/>
          <p14:tracePt t="97529" x="8555038" y="3552825"/>
          <p14:tracePt t="97537" x="8513763" y="3568700"/>
          <p14:tracePt t="97545" x="8453438" y="3586163"/>
          <p14:tracePt t="97553" x="8377238" y="3611563"/>
          <p14:tracePt t="97561" x="8291513" y="3636963"/>
          <p14:tracePt t="97569" x="8181975" y="3671888"/>
          <p14:tracePt t="97577" x="8054975" y="3697288"/>
          <p14:tracePt t="97586" x="7951788" y="3722688"/>
          <p14:tracePt t="97593" x="7832725" y="3756025"/>
          <p14:tracePt t="97602" x="7740650" y="3781425"/>
          <p14:tracePt t="97609" x="7662863" y="3798888"/>
          <p14:tracePt t="97619" x="7586663" y="3816350"/>
          <p14:tracePt t="97625" x="7527925" y="3832225"/>
          <p14:tracePt t="97635" x="7477125" y="3841750"/>
          <p14:tracePt t="97641" x="7426325" y="3849688"/>
          <p14:tracePt t="97652" x="7391400" y="3849688"/>
          <p14:tracePt t="97657" x="7358063" y="3849688"/>
          <p14:tracePt t="97668" x="7307263" y="3849688"/>
          <p14:tracePt t="97673" x="7239000" y="3849688"/>
          <p14:tracePt t="97682" x="7153275" y="3849688"/>
          <p14:tracePt t="97689" x="7026275" y="3849688"/>
          <p14:tracePt t="97697" x="6881813" y="3841750"/>
          <p14:tracePt t="97705" x="6694488" y="3790950"/>
          <p14:tracePt t="97712" x="6491288" y="3722688"/>
          <p14:tracePt t="97720" x="6329363" y="3687763"/>
          <p14:tracePt t="97728" x="6219825" y="3662363"/>
          <p14:tracePt t="97736" x="6100763" y="3636963"/>
          <p14:tracePt t="97744" x="5997575" y="3594100"/>
          <p14:tracePt t="97753" x="5913438" y="3568700"/>
          <p14:tracePt t="97761" x="5853113" y="3552825"/>
          <p14:tracePt t="97769" x="5794375" y="3543300"/>
          <p14:tracePt t="97777" x="5751513" y="3535363"/>
          <p14:tracePt t="97786" x="5700713" y="3527425"/>
          <p14:tracePt t="97793" x="5667375" y="3517900"/>
          <p14:tracePt t="97802" x="5641975" y="3517900"/>
          <p14:tracePt t="97809" x="5632450" y="3517900"/>
          <p14:tracePt t="97819" x="5624513" y="3517900"/>
          <p14:tracePt t="97825" x="5607050" y="3543300"/>
          <p14:tracePt t="97834" x="5591175" y="3560763"/>
          <p14:tracePt t="97841" x="5581650" y="3586163"/>
          <p14:tracePt t="97851" x="5581650" y="3611563"/>
          <p14:tracePt t="97857" x="5573713" y="3646488"/>
          <p14:tracePt t="97868" x="5573713" y="3679825"/>
          <p14:tracePt t="97873" x="5573713" y="3713163"/>
          <p14:tracePt t="97881" x="5573713" y="3763963"/>
          <p14:tracePt t="97889" x="5573713" y="3806825"/>
          <p14:tracePt t="97898" x="5573713" y="3816350"/>
          <p14:tracePt t="97905" x="5573713" y="3832225"/>
          <p14:tracePt t="97921" x="5581650" y="3849688"/>
          <p14:tracePt t="97937" x="5591175" y="3849688"/>
          <p14:tracePt t="97953" x="5599113" y="3849688"/>
          <p14:tracePt t="97969" x="5607050" y="3849688"/>
          <p14:tracePt t="97978" x="5624513" y="3849688"/>
          <p14:tracePt t="97987" x="5632450" y="3849688"/>
          <p14:tracePt t="97994" x="5667375" y="3849688"/>
          <p14:tracePt t="98004" x="5683250" y="3849688"/>
          <p14:tracePt t="98010" x="5718175" y="3849688"/>
          <p14:tracePt t="98018" x="5776913" y="3824288"/>
          <p14:tracePt t="98025" x="5888038" y="3790950"/>
          <p14:tracePt t="98035" x="5989638" y="3763963"/>
          <p14:tracePt t="98041" x="6126163" y="3722688"/>
          <p14:tracePt t="98050" x="6329363" y="3671888"/>
          <p14:tracePt t="98057" x="6491288" y="3629025"/>
          <p14:tracePt t="98067" x="6678613" y="3578225"/>
          <p14:tracePt t="98073" x="6838950" y="3527425"/>
          <p14:tracePt t="98084" x="6950075" y="3502025"/>
          <p14:tracePt t="98089" x="7051675" y="3475038"/>
          <p14:tracePt t="98097" x="7127875" y="3449638"/>
          <p14:tracePt t="98105" x="7170738" y="3441700"/>
          <p14:tracePt t="98113" x="7213600" y="3433763"/>
          <p14:tracePt t="98195" x="7221538" y="3433763"/>
          <p14:tracePt t="98347" x="7239000" y="3433763"/>
          <p14:tracePt t="98355" x="7239000" y="3424238"/>
          <p14:tracePt t="98362" x="7246938" y="3416300"/>
          <p14:tracePt t="98379" x="7264400" y="3408363"/>
          <p14:tracePt t="98531" x="7297738" y="3416300"/>
          <p14:tracePt t="98538" x="7297738" y="3424238"/>
          <p14:tracePt t="98547" x="7315200" y="3441700"/>
          <p14:tracePt t="102943" x="7307263" y="3467100"/>
          <p14:tracePt t="102951" x="7297738" y="3475038"/>
          <p14:tracePt t="102958" x="7256463" y="3568700"/>
          <p14:tracePt t="102969" x="7204075" y="3662363"/>
          <p14:tracePt t="102973" x="7178675" y="3790950"/>
          <p14:tracePt t="102983" x="7162800" y="4002088"/>
          <p14:tracePt t="102999" x="7281863" y="4445000"/>
          <p14:tracePt t="103005" x="7391400" y="4708525"/>
          <p14:tracePt t="103016" x="7578725" y="4962525"/>
          <p14:tracePt t="103021" x="7748588" y="5175250"/>
          <p14:tracePt t="103029" x="7859713" y="5302250"/>
          <p14:tracePt t="103037" x="7926388" y="5380038"/>
          <p14:tracePt t="103045" x="7969250" y="5421313"/>
          <p14:tracePt t="103052" x="7977188" y="5430838"/>
          <p14:tracePt t="103060" x="7986713" y="5438775"/>
          <p14:tracePt t="103118" x="8004175" y="5430838"/>
          <p14:tracePt t="103125" x="8012113" y="5430838"/>
          <p14:tracePt t="103133" x="8029575" y="5421313"/>
          <p14:tracePt t="103141" x="8062913" y="5413375"/>
          <p14:tracePt t="103151" x="8113713" y="5387975"/>
          <p14:tracePt t="103157" x="8174038" y="5345113"/>
          <p14:tracePt t="103166" x="8224838" y="5319713"/>
          <p14:tracePt t="103173" x="8283575" y="5286375"/>
          <p14:tracePt t="103183" x="8334375" y="5251450"/>
          <p14:tracePt t="103189" x="8377238" y="5218113"/>
          <p14:tracePt t="103200" x="8420100" y="5192713"/>
          <p14:tracePt t="103205" x="8435975" y="5167313"/>
          <p14:tracePt t="103213" x="8462963" y="5149850"/>
          <p14:tracePt t="103221" x="8496300" y="5116513"/>
          <p14:tracePt t="103230" x="8539163" y="5081588"/>
          <p14:tracePt t="103237" x="8580438" y="5038725"/>
          <p14:tracePt t="103245" x="8640763" y="4997450"/>
          <p14:tracePt t="103253" x="8716963" y="4962525"/>
          <p14:tracePt t="103261" x="8802688" y="4903788"/>
          <p14:tracePt t="103269" x="8869363" y="4860925"/>
          <p14:tracePt t="103277" x="8947150" y="4818063"/>
          <p14:tracePt t="103285" x="9013825" y="4775200"/>
          <p14:tracePt t="103293" x="9091613" y="4733925"/>
          <p14:tracePt t="103301" x="9175750" y="4673600"/>
          <p14:tracePt t="103309" x="9269413" y="4597400"/>
          <p14:tracePt t="103318" x="9388475" y="4513263"/>
          <p14:tracePt t="103325" x="9550400" y="4410075"/>
          <p14:tracePt t="103335" x="9728200" y="4308475"/>
          <p14:tracePt t="103341" x="9872663" y="4197350"/>
          <p14:tracePt t="103350" x="10050463" y="4095750"/>
          <p14:tracePt t="103357" x="10255250" y="4011613"/>
          <p14:tracePt t="103367" x="10425113" y="3917950"/>
          <p14:tracePt t="103373" x="10637838" y="3849688"/>
          <p14:tracePt t="103383" x="10848975" y="3773488"/>
          <p14:tracePt t="103389" x="10960100" y="3713163"/>
          <p14:tracePt t="103400" x="10968038" y="3705225"/>
          <p14:tracePt t="103743" x="11010900" y="3705225"/>
          <p14:tracePt t="103752" x="11018838" y="3705225"/>
          <p14:tracePt t="103758" x="11044238" y="3705225"/>
          <p14:tracePt t="103769" x="11079163" y="3705225"/>
          <p14:tracePt t="103775" x="11112500" y="3730625"/>
          <p14:tracePt t="103787" x="11122025" y="3738563"/>
          <p14:tracePt t="103803" x="11155363" y="3738563"/>
          <p14:tracePt t="103806" x="11172825" y="3738563"/>
          <p14:tracePt t="103818" x="11223625" y="3738563"/>
          <p14:tracePt t="103822" x="11282363" y="3738563"/>
          <p14:tracePt t="103831" x="11342688" y="3730625"/>
          <p14:tracePt t="103841" x="11401425" y="3722688"/>
          <p14:tracePt t="103846" x="11469688" y="3713163"/>
          <p14:tracePt t="103856" x="11530013" y="3697288"/>
          <p14:tracePt t="103861" x="11580813" y="3687763"/>
          <p14:tracePt t="103869" x="11588750" y="3671888"/>
          <p14:tracePt t="103877" x="11596688" y="3671888"/>
          <p14:tracePt t="104375" x="11596688" y="3662363"/>
          <p14:tracePt t="105391" x="11614150" y="3646488"/>
          <p14:tracePt t="105399" x="11622088" y="3646488"/>
          <p14:tracePt t="105421" x="11631613" y="3636963"/>
          <p14:tracePt t="105429" x="11639550" y="3636963"/>
          <p14:tracePt t="105437" x="11647488" y="3629025"/>
          <p14:tracePt t="105445" x="11657013" y="3629025"/>
          <p14:tracePt t="105453" x="11664950" y="3629025"/>
          <p14:tracePt t="105461" x="11682413" y="3619500"/>
          <p14:tracePt t="105469" x="11690350" y="3611563"/>
          <p14:tracePt t="105477" x="11699875" y="3603625"/>
          <p14:tracePt t="105485" x="11707813" y="3603625"/>
          <p14:tracePt t="105501" x="11707813" y="3594100"/>
          <p14:tracePt t="105518" x="11715750" y="3594100"/>
          <p14:tracePt t="105525" x="11725275" y="3594100"/>
          <p14:tracePt t="105550" x="11741150" y="3594100"/>
          <p14:tracePt t="105557" x="11750675" y="3586163"/>
          <p14:tracePt t="105567" x="11758613" y="3586163"/>
          <p14:tracePt t="105574" x="11758613" y="3568700"/>
          <p14:tracePt t="105585" x="11776075" y="3560763"/>
          <p14:tracePt t="105589" x="11801475" y="3552825"/>
          <p14:tracePt t="105601" x="11826875" y="3527425"/>
          <p14:tracePt t="105609" x="11844338" y="3509963"/>
          <p14:tracePt t="105619" x="11852275" y="3492500"/>
          <p14:tracePt t="105625" x="11860213" y="3475038"/>
          <p14:tracePt t="105636" x="11860213" y="3449638"/>
          <p14:tracePt t="105642" x="11869738" y="3433763"/>
          <p14:tracePt t="105651" x="11885613" y="3398838"/>
          <p14:tracePt t="105657" x="11885613" y="3365500"/>
          <p14:tracePt t="105667" x="11885613" y="3348038"/>
          <p14:tracePt t="105674" x="11895138" y="3322638"/>
          <p14:tracePt t="105683" x="11895138" y="3289300"/>
          <p14:tracePt t="105689" x="11903075" y="3263900"/>
          <p14:tracePt t="105701" x="11920538" y="3228975"/>
          <p14:tracePt t="105706" x="11920538" y="3221038"/>
          <p14:tracePt t="105717" x="11928475" y="3211513"/>
          <p14:tracePt t="105722" x="11928475" y="3195638"/>
          <p14:tracePt t="105811" x="11945938" y="3203575"/>
          <p14:tracePt t="105819" x="11945938" y="3221038"/>
          <p14:tracePt t="105827" x="11953875" y="3246438"/>
          <p14:tracePt t="105837" x="11961813" y="3271838"/>
          <p14:tracePt t="105843" x="11971338" y="3297238"/>
          <p14:tracePt t="105852" x="11971338" y="3330575"/>
          <p14:tracePt t="105858" x="11979275" y="3373438"/>
          <p14:tracePt t="105869" x="11979275" y="3408363"/>
          <p14:tracePt t="105874" x="11979275" y="3441700"/>
          <p14:tracePt t="105883" x="11979275" y="3475038"/>
          <p14:tracePt t="105890" x="11979275" y="3509963"/>
          <p14:tracePt t="105901" x="11961813" y="3552825"/>
          <p14:tracePt t="105906" x="11945938" y="3578225"/>
          <p14:tracePt t="105918" x="11920538" y="3611563"/>
          <p14:tracePt t="105922" x="11903075" y="3636963"/>
          <p14:tracePt t="105932" x="11869738" y="3662363"/>
          <p14:tracePt t="105938" x="11834813" y="3687763"/>
          <p14:tracePt t="105946" x="11809413" y="3697288"/>
          <p14:tracePt t="105953" x="11776075" y="3697288"/>
          <p14:tracePt t="105962" x="11750675" y="3697288"/>
          <p14:tracePt t="105969" x="11725275" y="3697288"/>
          <p14:tracePt t="105978" x="11699875" y="3697288"/>
          <p14:tracePt t="106002" x="11580813" y="3679825"/>
          <p14:tracePt t="106010" x="11545888" y="3671888"/>
          <p14:tracePt t="106018" x="11495088" y="3662363"/>
          <p14:tracePt t="106025" x="11436350" y="3654425"/>
          <p14:tracePt t="106037" x="11368088" y="3654425"/>
          <p14:tracePt t="106041" x="11291888" y="3654425"/>
          <p14:tracePt t="106051" x="11215688" y="3654425"/>
          <p14:tracePt t="106057" x="11112500" y="3662363"/>
          <p14:tracePt t="106067" x="10993438" y="3697288"/>
          <p14:tracePt t="106073" x="10858500" y="3730625"/>
          <p14:tracePt t="106082" x="10721975" y="3781425"/>
          <p14:tracePt t="106089" x="10534650" y="3841750"/>
          <p14:tracePt t="106099" x="10339388" y="3900488"/>
          <p14:tracePt t="106105" x="10161588" y="3951288"/>
          <p14:tracePt t="106116" x="9923463" y="4019550"/>
          <p14:tracePt t="106121" x="9720263" y="4070350"/>
          <p14:tracePt t="106129" x="9532938" y="4138613"/>
          <p14:tracePt t="106137" x="9371013" y="4181475"/>
          <p14:tracePt t="106145" x="9236075" y="4214813"/>
          <p14:tracePt t="106153" x="9117013" y="4232275"/>
          <p14:tracePt t="106161" x="9005888" y="4249738"/>
          <p14:tracePt t="106169" x="8929688" y="4257675"/>
          <p14:tracePt t="106177" x="8843963" y="4265613"/>
          <p14:tracePt t="106185" x="8777288" y="4265613"/>
          <p14:tracePt t="106194" x="8709025" y="4265613"/>
          <p14:tracePt t="106201" x="8666163" y="4265613"/>
          <p14:tracePt t="106209" x="8632825" y="4265613"/>
          <p14:tracePt t="106218" x="8589963" y="4265613"/>
          <p14:tracePt t="106235" x="8564563" y="4265613"/>
          <p14:tracePt t="106242" x="8547100" y="4265613"/>
          <p14:tracePt t="106251" x="8521700" y="4265613"/>
          <p14:tracePt t="106257" x="8513763" y="4265613"/>
          <p14:tracePt t="106267" x="8504238" y="4265613"/>
          <p14:tracePt t="106273" x="8470900" y="4265613"/>
          <p14:tracePt t="106282" x="8445500" y="4265613"/>
          <p14:tracePt t="106288" x="8435975" y="4283075"/>
          <p14:tracePt t="106298" x="8420100" y="4283075"/>
          <p14:tracePt t="106304" x="8402638" y="4283075"/>
          <p14:tracePt t="106312" x="8394700" y="4291013"/>
          <p14:tracePt t="106329" x="8385175" y="4300538"/>
          <p14:tracePt t="106337" x="8377238" y="4300538"/>
          <p14:tracePt t="106353" x="8369300" y="4308475"/>
          <p14:tracePt t="106369" x="8359775" y="4308475"/>
          <p14:tracePt t="106377" x="8351838" y="4308475"/>
          <p14:tracePt t="106385" x="8334375" y="4308475"/>
          <p14:tracePt t="106393" x="8326438" y="4316413"/>
          <p14:tracePt t="106401" x="8291513" y="4325938"/>
          <p14:tracePt t="106418" x="8283575" y="4333875"/>
          <p14:tracePt t="106425" x="8275638" y="4333875"/>
          <p14:tracePt t="106433" x="8266113" y="4341813"/>
          <p14:tracePt t="106441" x="8258175" y="4341813"/>
          <p14:tracePt t="106628" x="8250238" y="4341813"/>
          <p14:tracePt t="106651" x="8240713" y="4341813"/>
          <p14:tracePt t="106658" x="8215313" y="4333875"/>
          <p14:tracePt t="106666" x="8189913" y="4308475"/>
          <p14:tracePt t="106674" x="8174038" y="4291013"/>
          <p14:tracePt t="106683" x="8164513" y="4275138"/>
          <p14:tracePt t="106689" x="8156575" y="4257675"/>
          <p14:tracePt t="106701" x="8156575" y="4240213"/>
          <p14:tracePt t="106705" x="8147050" y="4214813"/>
          <p14:tracePt t="106717" x="8147050" y="4189413"/>
          <p14:tracePt t="106722" x="8131175" y="4146550"/>
          <p14:tracePt t="106730" x="8096250" y="4113213"/>
          <p14:tracePt t="106737" x="8062913" y="4079875"/>
          <p14:tracePt t="106745" x="8045450" y="4037013"/>
          <p14:tracePt t="106753" x="8029575" y="3986213"/>
          <p14:tracePt t="106762" x="8004175" y="3943350"/>
          <p14:tracePt t="106769" x="7977188" y="3908425"/>
          <p14:tracePt t="106777" x="7969250" y="3892550"/>
          <p14:tracePt t="106785" x="7943850" y="3867150"/>
          <p14:tracePt t="106794" x="7935913" y="3867150"/>
          <p14:tracePt t="106803" x="7926388" y="3849688"/>
          <p14:tracePt t="106818" x="7918450" y="3841750"/>
          <p14:tracePt t="106916" x="7910513" y="3841750"/>
          <p14:tracePt t="106923" x="7893050" y="3832225"/>
          <p14:tracePt t="106932" x="7859713" y="3816350"/>
          <p14:tracePt t="106939" x="7832725" y="3806825"/>
          <p14:tracePt t="106947" x="7807325" y="3806825"/>
          <p14:tracePt t="106956" x="7791450" y="3806825"/>
          <p14:tracePt t="106963" x="7766050" y="3798888"/>
          <p14:tracePt t="106986" x="7621588" y="3773488"/>
          <p14:tracePt t="106993" x="7586663" y="3773488"/>
          <p14:tracePt t="107001" x="7545388" y="3773488"/>
          <p14:tracePt t="107009" x="7518400" y="3773488"/>
          <p14:tracePt t="107018" x="7485063" y="3773488"/>
          <p14:tracePt t="107025" x="7451725" y="3773488"/>
          <p14:tracePt t="107035" x="7400925" y="3773488"/>
          <p14:tracePt t="107042" x="7366000" y="3763963"/>
          <p14:tracePt t="107053" x="7315200" y="3763963"/>
          <p14:tracePt t="107059" x="7281863" y="3763963"/>
          <p14:tracePt t="107069" x="7272338" y="3756025"/>
          <p14:tracePt t="107073" x="7246938" y="3756025"/>
          <p14:tracePt t="107083" x="7239000" y="3748088"/>
          <p14:tracePt t="107090" x="7229475" y="3748088"/>
          <p14:tracePt t="107100" x="7221538" y="3748088"/>
          <p14:tracePt t="107106" x="7221538" y="3738563"/>
          <p14:tracePt t="107121" x="7213600" y="3730625"/>
          <p14:tracePt t="107130" x="7204075" y="3730625"/>
          <p14:tracePt t="107138" x="7196138" y="3722688"/>
          <p14:tracePt t="107170" x="7196138" y="3713163"/>
          <p14:tracePt t="107252" x="7196138" y="3705225"/>
          <p14:tracePt t="107258" x="7196138" y="3697288"/>
          <p14:tracePt t="107275" x="7213600" y="3671888"/>
          <p14:tracePt t="107284" x="7246938" y="3662363"/>
          <p14:tracePt t="107291" x="7272338" y="3662363"/>
          <p14:tracePt t="107303" x="7297738" y="3646488"/>
          <p14:tracePt t="107306" x="7315200" y="3646488"/>
          <p14:tracePt t="107316" x="7340600" y="3636963"/>
          <p14:tracePt t="107322" x="7366000" y="3636963"/>
          <p14:tracePt t="107330" x="7391400" y="3629025"/>
          <p14:tracePt t="107337" x="7416800" y="3619500"/>
          <p14:tracePt t="107345" x="7434263" y="3619500"/>
          <p14:tracePt t="107353" x="7442200" y="3619500"/>
          <p14:tracePt t="107361" x="7451725" y="3611563"/>
          <p14:tracePt t="107368" x="7459663" y="3611563"/>
          <p14:tracePt t="107385" x="7477125" y="3611563"/>
          <p14:tracePt t="107400" x="7493000" y="3611563"/>
          <p14:tracePt t="107408" x="7510463" y="3611563"/>
          <p14:tracePt t="107417" x="7527925" y="3619500"/>
          <p14:tracePt t="107425" x="7545388" y="3629025"/>
          <p14:tracePt t="107441" x="7561263" y="3646488"/>
          <p14:tracePt t="107451" x="7570788" y="3654425"/>
          <p14:tracePt t="107457" x="7578725" y="3662363"/>
          <p14:tracePt t="107473" x="7586663" y="3671888"/>
          <p14:tracePt t="107521" x="7586663" y="3687763"/>
          <p14:tracePt t="107539" x="7596188" y="3697288"/>
          <p14:tracePt t="107546" x="7596188" y="3705225"/>
          <p14:tracePt t="107571" x="7596188" y="3713163"/>
          <p14:tracePt t="107579" x="7586663" y="3722688"/>
          <p14:tracePt t="107595" x="7570788" y="3730625"/>
          <p14:tracePt t="107602" x="7553325" y="3730625"/>
          <p14:tracePt t="107610" x="7527925" y="3730625"/>
          <p14:tracePt t="107618" x="7493000" y="3730625"/>
          <p14:tracePt t="107626" x="7467600" y="3730625"/>
          <p14:tracePt t="107635" x="7442200" y="3722688"/>
          <p14:tracePt t="107642" x="7416800" y="3705225"/>
          <p14:tracePt t="107651" x="7400925" y="3687763"/>
          <p14:tracePt t="107658" x="7391400" y="3687763"/>
          <p14:tracePt t="107667" x="7391400" y="3679825"/>
          <p14:tracePt t="107674" x="7391400" y="3654425"/>
          <p14:tracePt t="107684" x="7383463" y="3636963"/>
          <p14:tracePt t="107690" x="7383463" y="3629025"/>
          <p14:tracePt t="107700" x="7400925" y="3611563"/>
          <p14:tracePt t="107706" x="7416800" y="3594100"/>
          <p14:tracePt t="107717" x="7434263" y="3586163"/>
          <p14:tracePt t="107722" x="7467600" y="3578225"/>
          <p14:tracePt t="107733" x="7535863" y="3568700"/>
          <p14:tracePt t="107738" x="7604125" y="3560763"/>
          <p14:tracePt t="107746" x="7688263" y="3560763"/>
          <p14:tracePt t="107754" x="7766050" y="3560763"/>
          <p14:tracePt t="107762" x="7842250" y="3560763"/>
          <p14:tracePt t="107770" x="7893050" y="3560763"/>
          <p14:tracePt t="107778" x="7926388" y="3568700"/>
          <p14:tracePt t="107785" x="7935913" y="3578225"/>
          <p14:tracePt t="107795" x="7943850" y="3586163"/>
          <p14:tracePt t="107810" x="7935913" y="3594100"/>
          <p14:tracePt t="107826" x="7918450" y="3611563"/>
          <p14:tracePt t="107842" x="7910513" y="3611563"/>
          <p14:tracePt t="107852" x="7893050" y="3611563"/>
          <p14:tracePt t="107857" x="7875588" y="3611563"/>
          <p14:tracePt t="107873" x="7859713" y="3611563"/>
          <p14:tracePt t="107890" x="7842250" y="3603625"/>
          <p14:tracePt t="107899" x="7832725" y="3603625"/>
          <p14:tracePt t="107994" x="7842250" y="3603625"/>
          <p14:tracePt t="108001" x="7850188" y="3603625"/>
          <p14:tracePt t="108009" x="7859713" y="3603625"/>
          <p14:tracePt t="108035" x="7867650" y="3603625"/>
          <p14:tracePt t="108097" x="7850188" y="3603625"/>
          <p14:tracePt t="108105" x="7832725" y="3603625"/>
          <p14:tracePt t="108114" x="7807325" y="3603625"/>
          <p14:tracePt t="108121" x="7781925" y="3603625"/>
          <p14:tracePt t="108132" x="7756525" y="3594100"/>
          <p14:tracePt t="108138" x="7723188" y="3586163"/>
          <p14:tracePt t="108146" x="7705725" y="3586163"/>
          <p14:tracePt t="108153" x="7697788" y="3578225"/>
          <p14:tracePt t="108161" x="7688263" y="3578225"/>
          <p14:tracePt t="108169" x="7688263" y="3568700"/>
          <p14:tracePt t="108218" x="7697788" y="3552825"/>
          <p14:tracePt t="108226" x="7715250" y="3552825"/>
          <p14:tracePt t="108234" x="7748588" y="3552825"/>
          <p14:tracePt t="108242" x="7766050" y="3552825"/>
          <p14:tracePt t="108252" x="7791450" y="3552825"/>
          <p14:tracePt t="108258" x="7824788" y="3552825"/>
          <p14:tracePt t="108268" x="7832725" y="3568700"/>
          <p14:tracePt t="108274" x="7850188" y="3578225"/>
          <p14:tracePt t="108284" x="7850188" y="3586163"/>
          <p14:tracePt t="108290" x="7850188" y="3594100"/>
          <p14:tracePt t="108302" x="7850188" y="3603625"/>
          <p14:tracePt t="108306" x="7850188" y="3636963"/>
          <p14:tracePt t="108318" x="7824788" y="3654425"/>
          <p14:tracePt t="108322" x="7799388" y="3671888"/>
          <p14:tracePt t="108331" x="7791450" y="3679825"/>
          <p14:tracePt t="108340" x="7748588" y="3705225"/>
          <p14:tracePt t="108347" x="7723188" y="3705225"/>
          <p14:tracePt t="108356" x="7688263" y="3705225"/>
          <p14:tracePt t="108362" x="7646988" y="3713163"/>
          <p14:tracePt t="108369" x="7586663" y="3713163"/>
          <p14:tracePt t="108378" x="7527925" y="3713163"/>
          <p14:tracePt t="108385" x="7493000" y="3713163"/>
          <p14:tracePt t="108394" x="7467600" y="3713163"/>
          <p14:tracePt t="108402" x="7459663" y="3713163"/>
          <p14:tracePt t="108417" x="7459663" y="3705225"/>
          <p14:tracePt t="108426" x="7459663" y="3687763"/>
          <p14:tracePt t="108434" x="7477125" y="3654425"/>
          <p14:tracePt t="108441" x="7510463" y="3636963"/>
          <p14:tracePt t="108450" x="7535863" y="3619500"/>
          <p14:tracePt t="108456" x="7561263" y="3611563"/>
          <p14:tracePt t="108466" x="7586663" y="3611563"/>
          <p14:tracePt t="108472" x="7612063" y="3603625"/>
          <p14:tracePt t="108482" x="7629525" y="3603625"/>
          <p14:tracePt t="108488" x="7637463" y="3603625"/>
          <p14:tracePt t="108499" x="7654925" y="3603625"/>
          <p14:tracePt t="108505" x="7662863" y="3611563"/>
          <p14:tracePt t="108515" x="7662863" y="3619500"/>
          <p14:tracePt t="108521" x="7680325" y="3636963"/>
          <p14:tracePt t="108537" x="7680325" y="3646488"/>
          <p14:tracePt t="108553" x="7680325" y="3654425"/>
          <p14:tracePt t="108561" x="7672388" y="3654425"/>
          <p14:tracePt t="108577" x="7672388" y="3662363"/>
          <p14:tracePt t="108593" x="7654925" y="3662363"/>
          <p14:tracePt t="108601" x="7646988" y="3662363"/>
          <p14:tracePt t="108609" x="7637463" y="3662363"/>
          <p14:tracePt t="108617" x="7612063" y="3654425"/>
          <p14:tracePt t="108625" x="7596188" y="3636963"/>
          <p14:tracePt t="108634" x="7578725" y="3636963"/>
          <p14:tracePt t="108641" x="7578725" y="3629025"/>
          <p14:tracePt t="108649" x="7561263" y="3619500"/>
          <p14:tracePt t="108727" x="7578725" y="3603625"/>
          <p14:tracePt t="108734" x="7596188" y="3594100"/>
          <p14:tracePt t="108743" x="7612063" y="3594100"/>
          <p14:tracePt t="108753" x="7621588" y="3594100"/>
          <p14:tracePt t="108759" x="7646988" y="3594100"/>
          <p14:tracePt t="108769" x="7654925" y="3603625"/>
          <p14:tracePt t="108823" x="7662863" y="3603625"/>
          <p14:tracePt t="109224" x="7672388" y="3594100"/>
          <p14:tracePt t="109232" x="7680325" y="3586163"/>
          <p14:tracePt t="109237" x="7688263" y="3568700"/>
          <p14:tracePt t="109245" x="7697788" y="3535363"/>
          <p14:tracePt t="109253" x="7723188" y="3492500"/>
          <p14:tracePt t="109261" x="7748588" y="3459163"/>
          <p14:tracePt t="109269" x="7773988" y="3433763"/>
          <p14:tracePt t="109277" x="7807325" y="3416300"/>
          <p14:tracePt t="109285" x="7832725" y="3390900"/>
          <p14:tracePt t="109293" x="7859713" y="3382963"/>
          <p14:tracePt t="109350" x="7875588" y="3382963"/>
          <p14:tracePt t="109367" x="7885113" y="3398838"/>
          <p14:tracePt t="109374" x="7893050" y="3424238"/>
          <p14:tracePt t="109383" x="7893050" y="3449638"/>
          <p14:tracePt t="109390" x="7893050" y="3459163"/>
          <p14:tracePt t="109400" x="7893050" y="3475038"/>
          <p14:tracePt t="109406" x="7885113" y="3509963"/>
          <p14:tracePt t="109418" x="7867650" y="3517900"/>
          <p14:tracePt t="109422" x="7850188" y="3535363"/>
          <p14:tracePt t="109435" x="7832725" y="3535363"/>
          <p14:tracePt t="109437" x="7799388" y="3535363"/>
          <p14:tracePt t="109445" x="7773988" y="3535363"/>
          <p14:tracePt t="109453" x="7723188" y="3535363"/>
          <p14:tracePt t="109461" x="7688263" y="3535363"/>
          <p14:tracePt t="109469" x="7654925" y="3535363"/>
          <p14:tracePt t="109477" x="7621588" y="3527425"/>
          <p14:tracePt t="109485" x="7578725" y="3509963"/>
          <p14:tracePt t="109493" x="7561263" y="3492500"/>
          <p14:tracePt t="109501" x="7545388" y="3475038"/>
          <p14:tracePt t="109509" x="7535863" y="3467100"/>
          <p14:tracePt t="109518" x="7527925" y="3449638"/>
          <p14:tracePt t="109533" x="7527925" y="3441700"/>
          <p14:tracePt t="109556" x="7527925" y="3433763"/>
          <p14:tracePt t="109566" x="7527925" y="3424238"/>
          <p14:tracePt t="109583" x="7535863" y="3416300"/>
          <p14:tracePt t="109588" x="7545388" y="3416300"/>
          <p14:tracePt t="109599" x="7553325" y="3408363"/>
          <p14:tracePt t="109605" x="7561263" y="3408363"/>
          <p14:tracePt t="109615" x="7578725" y="3408363"/>
          <p14:tracePt t="109621" x="7586663" y="3408363"/>
          <p14:tracePt t="109632" x="7596188" y="3408363"/>
          <p14:tracePt t="109637" x="7604125" y="3408363"/>
          <p14:tracePt t="109896" x="7612063" y="3408363"/>
          <p14:tracePt t="109904" x="7629525" y="3408363"/>
          <p14:tracePt t="109909" x="7662863" y="3408363"/>
          <p14:tracePt t="109917" x="7688263" y="3408363"/>
          <p14:tracePt t="109925" x="7705725" y="3416300"/>
          <p14:tracePt t="109933" x="7723188" y="3416300"/>
          <p14:tracePt t="109941" x="7756525" y="3433763"/>
          <p14:tracePt t="109950" x="7766050" y="3441700"/>
          <p14:tracePt t="109957" x="7781925" y="3441700"/>
          <p14:tracePt t="109966" x="7807325" y="3475038"/>
          <p14:tracePt t="109989" x="7816850" y="3484563"/>
          <p14:tracePt t="110041" x="7807325" y="3502025"/>
          <p14:tracePt t="110051" x="7799388" y="3502025"/>
          <p14:tracePt t="110056" x="7791450" y="3502025"/>
          <p14:tracePt t="110062" x="7781925" y="3509963"/>
          <p14:tracePt t="110069" x="7756525" y="3509963"/>
          <p14:tracePt t="110078" x="7731125" y="3509963"/>
          <p14:tracePt t="110085" x="7705725" y="3509963"/>
          <p14:tracePt t="110093" x="7680325" y="3509963"/>
          <p14:tracePt t="110101" x="7662863" y="3509963"/>
          <p14:tracePt t="110109" x="7646988" y="3502025"/>
          <p14:tracePt t="110117" x="7637463" y="3502025"/>
          <p14:tracePt t="110125" x="7612063" y="3467100"/>
          <p14:tracePt t="110133" x="7604125" y="3459163"/>
          <p14:tracePt t="110141" x="7586663" y="3441700"/>
          <p14:tracePt t="110150" x="7570788" y="3416300"/>
          <p14:tracePt t="110157" x="7561263" y="3408363"/>
          <p14:tracePt t="110167" x="7553325" y="3398838"/>
          <p14:tracePt t="110183" x="7553325" y="3390900"/>
          <p14:tracePt t="110200" x="7553325" y="3382963"/>
          <p14:tracePt t="110205" x="7570788" y="3373438"/>
          <p14:tracePt t="110214" x="7586663" y="3355975"/>
          <p14:tracePt t="110221" x="7629525" y="3348038"/>
          <p14:tracePt t="110231" x="7646988" y="3348038"/>
          <p14:tracePt t="110237" x="7680325" y="3340100"/>
          <p14:tracePt t="110245" x="7731125" y="3340100"/>
          <p14:tracePt t="110253" x="7791450" y="3340100"/>
          <p14:tracePt t="110261" x="7842250" y="3340100"/>
          <p14:tracePt t="110277" x="7850188" y="3348038"/>
          <p14:tracePt t="110343" x="7850188" y="3355975"/>
          <p14:tracePt t="110352" x="7850188" y="3365500"/>
          <p14:tracePt t="110358" x="7842250" y="3365500"/>
          <p14:tracePt t="110369" x="7816850" y="3365500"/>
          <p14:tracePt t="110375" x="7807325" y="3365500"/>
          <p14:tracePt t="110390" x="7799388" y="3355975"/>
          <p14:tracePt t="110399" x="7791450" y="3355975"/>
          <p14:tracePt t="110421" x="7781925" y="3348038"/>
          <p14:tracePt t="111319" x="7773988" y="3348038"/>
          <p14:tracePt t="111335" x="7766050" y="3355975"/>
          <p14:tracePt t="111343" x="7766050" y="3365500"/>
          <p14:tracePt t="111447" x="7773988" y="3365500"/>
          <p14:tracePt t="111463" x="7791450" y="3365500"/>
          <p14:tracePt t="111469" x="7807325" y="3373438"/>
          <p14:tracePt t="111482" x="7824788" y="3373438"/>
          <p14:tracePt t="111489" x="7842250" y="3382963"/>
          <p14:tracePt t="111499" x="7850188" y="3382963"/>
          <p14:tracePt t="111505" x="7867650" y="3382963"/>
          <p14:tracePt t="111515" x="7885113" y="3382963"/>
          <p14:tracePt t="111532" x="7893050" y="3382963"/>
          <p14:tracePt t="111537" x="7900988" y="3382963"/>
          <p14:tracePt t="111841" x="7875588" y="3382963"/>
          <p14:tracePt t="111857" x="7850188" y="3382963"/>
          <p14:tracePt t="111865" x="7824788" y="3382963"/>
          <p14:tracePt t="111872" x="7773988" y="3382963"/>
          <p14:tracePt t="111882" x="7680325" y="3382963"/>
          <p14:tracePt t="111888" x="7570788" y="3382963"/>
          <p14:tracePt t="111898" x="7400925" y="3382963"/>
          <p14:tracePt t="111904" x="7188200" y="3382963"/>
          <p14:tracePt t="111915" x="6958013" y="3390900"/>
          <p14:tracePt t="111921" x="6762750" y="3416300"/>
          <p14:tracePt t="111930" x="6575425" y="3449638"/>
          <p14:tracePt t="111937" x="6448425" y="3475038"/>
          <p14:tracePt t="111947" x="6354763" y="3484563"/>
          <p14:tracePt t="111953" x="6311900" y="3492500"/>
          <p14:tracePt t="111961" x="6303963" y="3492500"/>
          <p14:tracePt t="112009" x="6346825" y="3492500"/>
          <p14:tracePt t="112017" x="6380163" y="3484563"/>
          <p14:tracePt t="112025" x="6397625" y="3475038"/>
          <p14:tracePt t="112033" x="6430963" y="3467100"/>
          <p14:tracePt t="112042" x="6483350" y="3449638"/>
          <p14:tracePt t="112049" x="6534150" y="3449638"/>
          <p14:tracePt t="112057" x="6575425" y="3441700"/>
          <p14:tracePt t="112066" x="6610350" y="3441700"/>
          <p14:tracePt t="112073" x="6669088" y="3441700"/>
          <p14:tracePt t="112082" x="6737350" y="3441700"/>
          <p14:tracePt t="112089" x="6805613" y="3441700"/>
          <p14:tracePt t="112099" x="6881813" y="3441700"/>
          <p14:tracePt t="112105" x="6967538" y="3441700"/>
          <p14:tracePt t="112115" x="7051675" y="3441700"/>
          <p14:tracePt t="112121" x="7145338" y="3459163"/>
          <p14:tracePt t="112132" x="7246938" y="3467100"/>
          <p14:tracePt t="112137" x="7366000" y="3484563"/>
          <p14:tracePt t="112147" x="7467600" y="3492500"/>
          <p14:tracePt t="112153" x="7570788" y="3502025"/>
          <p14:tracePt t="112161" x="7646988" y="3502025"/>
          <p14:tracePt t="112169" x="7723188" y="3502025"/>
          <p14:tracePt t="112177" x="7791450" y="3502025"/>
          <p14:tracePt t="112185" x="7850188" y="3502025"/>
          <p14:tracePt t="112193" x="7918450" y="3492500"/>
          <p14:tracePt t="112201" x="7986713" y="3475038"/>
          <p14:tracePt t="112209" x="8029575" y="3459163"/>
          <p14:tracePt t="112217" x="8070850" y="3459163"/>
          <p14:tracePt t="112225" x="8105775" y="3449638"/>
          <p14:tracePt t="112233" x="8113713" y="3441700"/>
          <p14:tracePt t="112241" x="8121650" y="3441700"/>
          <p14:tracePt t="112257" x="8139113" y="3441700"/>
          <p14:tracePt t="112265" x="8147050" y="3441700"/>
          <p14:tracePt t="112283" x="8164513" y="3441700"/>
          <p14:tracePt t="112289" x="8181975" y="3441700"/>
          <p14:tracePt t="112299" x="8199438" y="3441700"/>
          <p14:tracePt t="112305" x="8207375" y="3441700"/>
          <p14:tracePt t="112315" x="8232775" y="3441700"/>
          <p14:tracePt t="112321" x="8250238" y="3441700"/>
          <p14:tracePt t="112331" x="8266113" y="3441700"/>
          <p14:tracePt t="112337" x="8283575" y="3441700"/>
          <p14:tracePt t="112353" x="8291513" y="3441700"/>
          <p14:tracePt t="112435" x="8301038" y="3449638"/>
          <p14:tracePt t="112451" x="8308975" y="3459163"/>
          <p14:tracePt t="112459" x="8318500" y="3459163"/>
          <p14:tracePt t="113267" x="8291513" y="3467100"/>
          <p14:tracePt t="113274" x="8283575" y="3475038"/>
          <p14:tracePt t="113300" x="8266113" y="3484563"/>
          <p14:tracePt t="113308" x="8258175" y="3484563"/>
          <p14:tracePt t="113345" x="8250238" y="3492500"/>
          <p14:tracePt t="113395" x="8240713" y="3502025"/>
          <p14:tracePt t="113404" x="8232775" y="3509963"/>
          <p14:tracePt t="113410" x="8215313" y="3509963"/>
          <p14:tracePt t="113419" x="8189913" y="3527425"/>
          <p14:tracePt t="113427" x="8147050" y="3543300"/>
          <p14:tracePt t="113436" x="8113713" y="3552825"/>
          <p14:tracePt t="113441" x="8096250" y="3552825"/>
          <p14:tracePt t="113451" x="8062913" y="3560763"/>
          <p14:tracePt t="113457" x="8020050" y="3578225"/>
          <p14:tracePt t="113467" x="7986713" y="3603625"/>
          <p14:tracePt t="113473" x="7943850" y="3629025"/>
          <p14:tracePt t="113484" x="7893050" y="3654425"/>
          <p14:tracePt t="113489" x="7850188" y="3679825"/>
          <p14:tracePt t="113499" x="7816850" y="3697288"/>
          <p14:tracePt t="113505" x="7781925" y="3722688"/>
          <p14:tracePt t="113516" x="7748588" y="3748088"/>
          <p14:tracePt t="113523" x="7705725" y="3756025"/>
          <p14:tracePt t="113533" x="7654925" y="3763963"/>
          <p14:tracePt t="113537" x="7621588" y="3781425"/>
          <p14:tracePt t="113549" x="7570788" y="3798888"/>
          <p14:tracePt t="113554" x="7518400" y="3816350"/>
          <p14:tracePt t="113562" x="7477125" y="3832225"/>
          <p14:tracePt t="113570" x="7416800" y="3849688"/>
          <p14:tracePt t="113577" x="7358063" y="3857625"/>
          <p14:tracePt t="113585" x="7307263" y="3867150"/>
          <p14:tracePt t="113593" x="7264400" y="3867150"/>
          <p14:tracePt t="113601" x="7213600" y="3875088"/>
          <p14:tracePt t="113609" x="7170738" y="3875088"/>
          <p14:tracePt t="113617" x="7127875" y="3875088"/>
          <p14:tracePt t="113626" x="7094538" y="3867150"/>
          <p14:tracePt t="113634" x="7069138" y="3857625"/>
          <p14:tracePt t="113641" x="7043738" y="3849688"/>
          <p14:tracePt t="113651" x="7008813" y="3832225"/>
          <p14:tracePt t="113657" x="6975475" y="3806825"/>
          <p14:tracePt t="113668" x="6942138" y="3790950"/>
          <p14:tracePt t="113673" x="6899275" y="3763963"/>
          <p14:tracePt t="113683" x="6873875" y="3738563"/>
          <p14:tracePt t="113689" x="6864350" y="3730625"/>
          <p14:tracePt t="113699" x="6848475" y="3705225"/>
          <p14:tracePt t="113705" x="6831013" y="3687763"/>
          <p14:tracePt t="113715" x="6813550" y="3679825"/>
          <p14:tracePt t="113722" x="6805613" y="3662363"/>
          <p14:tracePt t="113732" x="6788150" y="3654425"/>
          <p14:tracePt t="113738" x="6770688" y="3636963"/>
          <p14:tracePt t="113748" x="6754813" y="3619500"/>
          <p14:tracePt t="113753" x="6745288" y="3611563"/>
          <p14:tracePt t="113762" x="6737350" y="3611563"/>
          <p14:tracePt t="113793" x="6737350" y="3603625"/>
          <p14:tracePt t="113801" x="6737350" y="3594100"/>
          <p14:tracePt t="113809" x="6745288" y="3586163"/>
          <p14:tracePt t="113817" x="6770688" y="3586163"/>
          <p14:tracePt t="113825" x="6813550" y="3586163"/>
          <p14:tracePt t="113833" x="6889750" y="3594100"/>
          <p14:tracePt t="113841" x="6958013" y="3594100"/>
          <p14:tracePt t="113849" x="7026275" y="3594100"/>
          <p14:tracePt t="113856" x="7094538" y="3603625"/>
          <p14:tracePt t="113865" x="7145338" y="3603625"/>
          <p14:tracePt t="113872" x="7204075" y="3603625"/>
          <p14:tracePt t="113882" x="7239000" y="3603625"/>
          <p14:tracePt t="113888" x="7289800" y="3611563"/>
          <p14:tracePt t="113899" x="7323138" y="3619500"/>
          <p14:tracePt t="113905" x="7348538" y="3619500"/>
          <p14:tracePt t="113914" x="7373938" y="3629025"/>
          <p14:tracePt t="113921" x="7391400" y="3636963"/>
          <p14:tracePt t="113930" x="7391400" y="3646488"/>
          <p14:tracePt t="113969" x="7400925" y="3654425"/>
          <p14:tracePt t="114001" x="7400925" y="3662363"/>
          <p14:tracePt t="114033" x="7400925" y="3671888"/>
          <p14:tracePt t="114099" x="7400925" y="3679825"/>
          <p14:tracePt t="114146" x="7400925" y="3687763"/>
          <p14:tracePt t="114179" x="7391400" y="3697288"/>
          <p14:tracePt t="114607" x="7383463" y="3697288"/>
          <p14:tracePt t="114637" x="7366000" y="3697288"/>
          <p14:tracePt t="114653" x="7340600" y="3697288"/>
          <p14:tracePt t="114661" x="7315200" y="3697288"/>
          <p14:tracePt t="114669" x="7256463" y="3687763"/>
          <p14:tracePt t="114678" x="7162800" y="3654425"/>
          <p14:tracePt t="114685" x="7059613" y="3636963"/>
          <p14:tracePt t="114693" x="6975475" y="3611563"/>
          <p14:tracePt t="114701" x="6907213" y="3586163"/>
          <p14:tracePt t="114709" x="6848475" y="3560763"/>
          <p14:tracePt t="114717" x="6797675" y="3535363"/>
          <p14:tracePt t="114725" x="6780213" y="3517900"/>
          <p14:tracePt t="114741" x="6780213" y="3509963"/>
          <p14:tracePt t="114749" x="6780213" y="3502025"/>
          <p14:tracePt t="114757" x="6788150" y="3484563"/>
          <p14:tracePt t="114765" x="6813550" y="3475038"/>
          <p14:tracePt t="114773" x="6838950" y="3459163"/>
          <p14:tracePt t="114782" x="6864350" y="3449638"/>
          <p14:tracePt t="114789" x="6899275" y="3441700"/>
          <p14:tracePt t="114798" x="6950075" y="3433763"/>
          <p14:tracePt t="114805" x="7018338" y="3424238"/>
          <p14:tracePt t="114815" x="7094538" y="3416300"/>
          <p14:tracePt t="114821" x="7188200" y="3416300"/>
          <p14:tracePt t="114830" x="7289800" y="3416300"/>
          <p14:tracePt t="114837" x="7391400" y="3416300"/>
          <p14:tracePt t="114848" x="7459663" y="3424238"/>
          <p14:tracePt t="114854" x="7518400" y="3459163"/>
          <p14:tracePt t="114861" x="7561263" y="3475038"/>
          <p14:tracePt t="114869" x="7604125" y="3509963"/>
          <p14:tracePt t="114877" x="7621588" y="3535363"/>
          <p14:tracePt t="114885" x="7637463" y="3560763"/>
          <p14:tracePt t="114893" x="7646988" y="3594100"/>
          <p14:tracePt t="114901" x="7646988" y="3629025"/>
          <p14:tracePt t="114909" x="7646988" y="3654425"/>
          <p14:tracePt t="114917" x="7629525" y="3687763"/>
          <p14:tracePt t="114925" x="7604125" y="3705225"/>
          <p14:tracePt t="114932" x="7570788" y="3730625"/>
          <p14:tracePt t="114940" x="7553325" y="3738563"/>
          <p14:tracePt t="114949" x="7527925" y="3738563"/>
          <p14:tracePt t="114956" x="7510463" y="3738563"/>
          <p14:tracePt t="114965" x="7485063" y="3738563"/>
          <p14:tracePt t="114972" x="7459663" y="3738563"/>
          <p14:tracePt t="114982" x="7434263" y="3738563"/>
          <p14:tracePt t="114998" x="7391400" y="3705225"/>
          <p14:tracePt t="115005" x="7383463" y="3697288"/>
          <p14:tracePt t="115015" x="7373938" y="3671888"/>
          <p14:tracePt t="115021" x="7358063" y="3654425"/>
          <p14:tracePt t="115034" x="7358063" y="3646488"/>
          <p14:tracePt t="115037" x="7348538" y="3629025"/>
          <p14:tracePt t="115048" x="7340600" y="3611563"/>
          <p14:tracePt t="115053" x="7332663" y="3603625"/>
          <p14:tracePt t="115061" x="7315200" y="3594100"/>
          <p14:tracePt t="115069" x="7289800" y="3586163"/>
          <p14:tracePt t="115077" x="7256463" y="3586163"/>
          <p14:tracePt t="115085" x="7229475" y="3586163"/>
          <p14:tracePt t="115093" x="7170738" y="3586163"/>
          <p14:tracePt t="115101" x="7077075" y="3586163"/>
          <p14:tracePt t="115109" x="6958013" y="3603625"/>
          <p14:tracePt t="115117" x="6780213" y="3636963"/>
          <p14:tracePt t="115125" x="6592888" y="3679825"/>
          <p14:tracePt t="115133" x="6321425" y="3722688"/>
          <p14:tracePt t="115141" x="6049963" y="3781425"/>
          <p14:tracePt t="115149" x="5786438" y="3824288"/>
          <p14:tracePt t="115157" x="5513388" y="3883025"/>
          <p14:tracePt t="115165" x="5224463" y="3943350"/>
          <p14:tracePt t="115173" x="4945063" y="4011613"/>
          <p14:tracePt t="115182" x="4699000" y="4070350"/>
          <p14:tracePt t="115189" x="4468813" y="4105275"/>
          <p14:tracePt t="115198" x="4273550" y="4130675"/>
          <p14:tracePt t="115205" x="4121150" y="4156075"/>
          <p14:tracePt t="115214" x="3976688" y="4164013"/>
          <p14:tracePt t="115221" x="3857625" y="4171950"/>
          <p14:tracePt t="115230" x="3729038" y="4171950"/>
          <p14:tracePt t="115237" x="3627438" y="4171950"/>
          <p14:tracePt t="115247" x="3525838" y="4171950"/>
          <p14:tracePt t="115253" x="3441700" y="4171950"/>
          <p14:tracePt t="115264" x="3348038" y="4156075"/>
          <p14:tracePt t="115269" x="3254375" y="4130675"/>
          <p14:tracePt t="115277" x="3168650" y="4105275"/>
          <p14:tracePt t="115285" x="3074988" y="4070350"/>
          <p14:tracePt t="115293" x="2990850" y="4044950"/>
          <p14:tracePt t="115301" x="2914650" y="4011613"/>
          <p14:tracePt t="115309" x="2828925" y="3968750"/>
          <p14:tracePt t="115317" x="2752725" y="3925888"/>
          <p14:tracePt t="115325" x="2701925" y="3900488"/>
          <p14:tracePt t="115333" x="2668588" y="3875088"/>
          <p14:tracePt t="115341" x="2641600" y="3857625"/>
          <p14:tracePt t="115349" x="2625725" y="3857625"/>
          <p14:tracePt t="115373" x="2616200" y="3849688"/>
          <p14:tracePt t="115405" x="2633663" y="3867150"/>
          <p14:tracePt t="115415" x="2651125" y="3883025"/>
          <p14:tracePt t="115421" x="2684463" y="3908425"/>
          <p14:tracePt t="115431" x="2760663" y="3951288"/>
          <p14:tracePt t="115437" x="2846388" y="3994150"/>
          <p14:tracePt t="115449" x="2998788" y="4062413"/>
          <p14:tracePt t="115453" x="3211513" y="4138613"/>
          <p14:tracePt t="115462" x="3482975" y="4197350"/>
          <p14:tracePt t="115469" x="3840163" y="4240213"/>
          <p14:tracePt t="115478" x="4306888" y="4275138"/>
          <p14:tracePt t="115486" x="4833938" y="4275138"/>
          <p14:tracePt t="115493" x="5421313" y="4232275"/>
          <p14:tracePt t="115501" x="5981700" y="4164013"/>
          <p14:tracePt t="115510" x="6542088" y="4070350"/>
          <p14:tracePt t="115517" x="7127875" y="3968750"/>
          <p14:tracePt t="115525" x="7697788" y="3841750"/>
          <p14:tracePt t="115533" x="8224838" y="3722688"/>
          <p14:tracePt t="115542" x="8724900" y="3578225"/>
          <p14:tracePt t="115550" x="9209088" y="3441700"/>
          <p14:tracePt t="115557" x="9617075" y="3340100"/>
          <p14:tracePt t="115566" x="9983788" y="3263900"/>
          <p14:tracePt t="115573" x="10298113" y="3203575"/>
          <p14:tracePt t="115582" x="10560050" y="3178175"/>
          <p14:tracePt t="115590" x="10729913" y="3170238"/>
          <p14:tracePt t="115599" x="10883900" y="3144838"/>
          <p14:tracePt t="115605" x="11028363" y="3135313"/>
          <p14:tracePt t="115615" x="11129963" y="3127375"/>
          <p14:tracePt t="115621" x="11231563" y="3127375"/>
          <p14:tracePt t="115631" x="11333163" y="3127375"/>
          <p14:tracePt t="115638" x="11426825" y="3127375"/>
          <p14:tracePt t="115648" x="11503025" y="3144838"/>
          <p14:tracePt t="115654" x="11563350" y="3152775"/>
          <p14:tracePt t="115662" x="11614150" y="3170238"/>
          <p14:tracePt t="115669" x="11682413" y="3186113"/>
          <p14:tracePt t="115678" x="11733213" y="3203575"/>
          <p14:tracePt t="115686" x="11784013" y="3221038"/>
          <p14:tracePt t="115693" x="11852275" y="3254375"/>
          <p14:tracePt t="115701" x="11920538" y="3279775"/>
          <p14:tracePt t="115710" x="12014200" y="3305175"/>
          <p14:tracePt t="115717" x="12090400" y="3330575"/>
          <p14:tracePt t="115725" x="12166600" y="3365500"/>
          <p14:tracePt t="117124" x="11537950" y="4605338"/>
          <p14:tracePt t="117133" x="10934700" y="4572000"/>
          <p14:tracePt t="117141" x="10374313" y="4521200"/>
          <p14:tracePt t="117149" x="9812338" y="4452938"/>
          <p14:tracePt t="117157" x="9320213" y="4384675"/>
          <p14:tracePt t="117165" x="8861425" y="4283075"/>
          <p14:tracePt t="117173" x="8470900" y="4164013"/>
          <p14:tracePt t="117181" x="8096250" y="4037013"/>
          <p14:tracePt t="117189" x="7773988" y="3917950"/>
          <p14:tracePt t="117198" x="7459663" y="3773488"/>
          <p14:tracePt t="117205" x="7264400" y="3662363"/>
          <p14:tracePt t="117214" x="7119938" y="3578225"/>
          <p14:tracePt t="117222" x="7051675" y="3527425"/>
          <p14:tracePt t="117231" x="7043738" y="3517900"/>
          <p14:tracePt t="117237" x="7043738" y="3509963"/>
          <p14:tracePt t="117247" x="7043738" y="3502025"/>
          <p14:tracePt t="117253" x="7043738" y="3492500"/>
          <p14:tracePt t="117263" x="7043738" y="3484563"/>
          <p14:tracePt t="117277" x="7043738" y="3475038"/>
          <p14:tracePt t="117359" x="7051675" y="3475038"/>
          <p14:tracePt t="117423" x="7069138" y="3467100"/>
          <p14:tracePt t="117431" x="7077075" y="3467100"/>
          <p14:tracePt t="117438" x="7085013" y="3459163"/>
          <p14:tracePt t="117451" x="7102475" y="3441700"/>
          <p14:tracePt t="117454" x="7145338" y="3433763"/>
          <p14:tracePt t="117466" x="7178675" y="3408363"/>
          <p14:tracePt t="117470" x="7221538" y="3382963"/>
          <p14:tracePt t="117482" x="7246938" y="3382963"/>
          <p14:tracePt t="117486" x="7281863" y="3373438"/>
          <p14:tracePt t="117498" x="7332663" y="3355975"/>
          <p14:tracePt t="117506" x="7383463" y="3340100"/>
          <p14:tracePt t="117516" x="7442200" y="3322638"/>
          <p14:tracePt t="117523" x="7485063" y="3305175"/>
          <p14:tracePt t="117532" x="7527925" y="3297238"/>
          <p14:tracePt t="117539" x="7561263" y="3289300"/>
          <p14:tracePt t="117551" x="7586663" y="3289300"/>
          <p14:tracePt t="117553" x="7621588" y="3289300"/>
          <p14:tracePt t="117565" x="7646988" y="3289300"/>
          <p14:tracePt t="117570" x="7688263" y="3289300"/>
          <p14:tracePt t="117579" x="7723188" y="3297238"/>
          <p14:tracePt t="117586" x="7756525" y="3305175"/>
          <p14:tracePt t="117594" x="7799388" y="3322638"/>
          <p14:tracePt t="117601" x="7824788" y="3330575"/>
          <p14:tracePt t="117610" x="7850188" y="3348038"/>
          <p14:tracePt t="117617" x="7867650" y="3355975"/>
          <p14:tracePt t="117626" x="7885113" y="3355975"/>
          <p14:tracePt t="117635" x="7893050" y="3355975"/>
          <p14:tracePt t="117642" x="7910513" y="3365500"/>
          <p14:tracePt t="117651" x="7918450" y="3373438"/>
          <p14:tracePt t="117658" x="7926388" y="3373438"/>
          <p14:tracePt t="117667" x="7943850" y="3390900"/>
          <p14:tracePt t="117683" x="7961313" y="3408363"/>
          <p14:tracePt t="117690" x="7977188" y="3408363"/>
          <p14:tracePt t="117700" x="7977188" y="3416300"/>
          <p14:tracePt t="117706" x="7986713" y="3416300"/>
          <p14:tracePt t="117715" x="7986713" y="3424238"/>
          <p14:tracePt t="117731" x="7994650" y="3433763"/>
          <p14:tracePt t="117749" x="8004175" y="3433763"/>
          <p14:tracePt t="117754" x="8012113" y="3441700"/>
          <p14:tracePt t="117766" x="8020050" y="3441700"/>
          <p14:tracePt t="117770" x="8020050" y="3449638"/>
          <p14:tracePt t="117781" x="8029575" y="3449638"/>
          <p14:tracePt t="117786" x="8037513" y="3459163"/>
          <p14:tracePt t="117794" x="8054975" y="3467100"/>
          <p14:tracePt t="117810" x="8062913" y="3484563"/>
          <p14:tracePt t="117817" x="8070850" y="3484563"/>
          <p14:tracePt t="117826" x="8088313" y="3492500"/>
          <p14:tracePt t="117834" x="8096250" y="3502025"/>
          <p14:tracePt t="117842" x="8105775" y="3509963"/>
          <p14:tracePt t="117858" x="8121650" y="3509963"/>
          <p14:tracePt t="117867" x="8139113" y="3517900"/>
          <p14:tracePt t="117890" x="8139113" y="3527425"/>
          <p14:tracePt t="117905" x="8156575" y="3527425"/>
          <p14:tracePt t="117921" x="8164513" y="3527425"/>
          <p14:tracePt t="117931" x="8174038" y="3527425"/>
          <p14:tracePt t="117937" x="8174038" y="3535363"/>
          <p14:tracePt t="117969" x="8181975" y="3535363"/>
          <p14:tracePt t="118001" x="8189913" y="3543300"/>
          <p14:tracePt t="118017" x="8189913" y="3552825"/>
          <p14:tracePt t="118771" x="8181975" y="3552825"/>
          <p14:tracePt t="118787" x="8147050" y="3552825"/>
          <p14:tracePt t="118795" x="8131175" y="3552825"/>
          <p14:tracePt t="118801" x="8105775" y="3552825"/>
          <p14:tracePt t="118809" x="8054975" y="3552825"/>
          <p14:tracePt t="118817" x="7977188" y="3543300"/>
          <p14:tracePt t="118825" x="7885113" y="3535363"/>
          <p14:tracePt t="118833" x="7781925" y="3527425"/>
          <p14:tracePt t="118841" x="7637463" y="3502025"/>
          <p14:tracePt t="118849" x="7485063" y="3484563"/>
          <p14:tracePt t="118857" x="7332663" y="3459163"/>
          <p14:tracePt t="118865" x="7221538" y="3433763"/>
          <p14:tracePt t="118873" x="7112000" y="3398838"/>
          <p14:tracePt t="118881" x="7034213" y="3382963"/>
          <p14:tracePt t="118889" x="7026275" y="3382963"/>
          <p14:tracePt t="118898" x="7000875" y="3373438"/>
          <p14:tracePt t="118905" x="7000875" y="3365500"/>
          <p14:tracePt t="118963" x="6992938" y="3365500"/>
          <p14:tracePt t="118980" x="6983413" y="3365500"/>
          <p14:tracePt t="118986" x="6958013" y="3373438"/>
          <p14:tracePt t="118993" x="6942138" y="3382963"/>
          <p14:tracePt t="119001" x="6907213" y="3408363"/>
          <p14:tracePt t="119009" x="6899275" y="3416300"/>
          <p14:tracePt t="119017" x="6881813" y="3424238"/>
          <p14:tracePt t="119027" x="6881813" y="3433763"/>
          <p14:tracePt t="119033" x="6873875" y="3433763"/>
          <p14:tracePt t="119041" x="6873875" y="3441700"/>
          <p14:tracePt t="119058" x="6873875" y="3449638"/>
          <p14:tracePt t="119065" x="6907213" y="3467100"/>
          <p14:tracePt t="119073" x="6950075" y="3484563"/>
          <p14:tracePt t="119081" x="6975475" y="3492500"/>
          <p14:tracePt t="119089" x="7018338" y="3492500"/>
          <p14:tracePt t="119099" x="7085013" y="3502025"/>
          <p14:tracePt t="119105" x="7178675" y="3509963"/>
          <p14:tracePt t="119115" x="7332663" y="3509963"/>
          <p14:tracePt t="119121" x="7545388" y="3509963"/>
          <p14:tracePt t="119131" x="7773988" y="3509963"/>
          <p14:tracePt t="119137" x="8029575" y="3509963"/>
          <p14:tracePt t="119147" x="8283575" y="3509963"/>
          <p14:tracePt t="119153" x="8513763" y="3509963"/>
          <p14:tracePt t="119163" x="8724900" y="3509963"/>
          <p14:tracePt t="119169" x="8929688" y="3509963"/>
          <p14:tracePt t="119179" x="9117013" y="3509963"/>
          <p14:tracePt t="119185" x="9302750" y="3509963"/>
          <p14:tracePt t="119193" x="9464675" y="3509963"/>
          <p14:tracePt t="119201" x="9626600" y="3509963"/>
          <p14:tracePt t="119209" x="9796463" y="3509963"/>
          <p14:tracePt t="119217" x="9983788" y="3509963"/>
          <p14:tracePt t="119225" x="10179050" y="3535363"/>
          <p14:tracePt t="119233" x="10298113" y="3543300"/>
          <p14:tracePt t="119240" x="10425113" y="3552825"/>
          <p14:tracePt t="119248" x="10534650" y="3560763"/>
          <p14:tracePt t="119256" x="10628313" y="3568700"/>
          <p14:tracePt t="119265" x="10696575" y="3594100"/>
          <p14:tracePt t="119272" x="10747375" y="3603625"/>
          <p14:tracePt t="119281" x="10798175" y="3611563"/>
          <p14:tracePt t="119289" x="10841038" y="3611563"/>
          <p14:tracePt t="119297" x="10891838" y="3619500"/>
          <p14:tracePt t="119305" x="10934700" y="3629025"/>
          <p14:tracePt t="119314" x="10977563" y="3636963"/>
          <p14:tracePt t="119321" x="10985500" y="3636963"/>
          <p14:tracePt t="119332" x="10993438" y="3646488"/>
          <p14:tracePt t="119337" x="11028363" y="3662363"/>
          <p14:tracePt t="119346" x="11044238" y="3671888"/>
          <p14:tracePt t="119353" x="11061700" y="3697288"/>
          <p14:tracePt t="119362" x="11087100" y="3722688"/>
          <p14:tracePt t="119369" x="11087100" y="3738563"/>
          <p14:tracePt t="119380" x="11104563" y="3773488"/>
          <p14:tracePt t="119385" x="11129963" y="3806825"/>
          <p14:tracePt t="119393" x="11155363" y="3849688"/>
          <p14:tracePt t="119401" x="11180763" y="3908425"/>
          <p14:tracePt t="119409" x="11206163" y="3968750"/>
          <p14:tracePt t="119417" x="11231563" y="4027488"/>
          <p14:tracePt t="119425" x="11249025" y="4079875"/>
          <p14:tracePt t="119433" x="11266488" y="4138613"/>
          <p14:tracePt t="119441" x="11274425" y="4189413"/>
          <p14:tracePt t="119449" x="11274425" y="4249738"/>
          <p14:tracePt t="119457" x="11274425" y="4291013"/>
          <p14:tracePt t="119465" x="11266488" y="4341813"/>
          <p14:tracePt t="119473" x="11241088" y="4368800"/>
          <p14:tracePt t="119482" x="11223625" y="4384675"/>
          <p14:tracePt t="119489" x="11206163" y="4410075"/>
          <p14:tracePt t="119499" x="11180763" y="4419600"/>
          <p14:tracePt t="119505" x="11163300" y="4427538"/>
          <p14:tracePt t="119514" x="11129963" y="4435475"/>
          <p14:tracePt t="119521" x="11096625" y="4435475"/>
          <p14:tracePt t="119530" x="11071225" y="4427538"/>
          <p14:tracePt t="119537" x="11010900" y="4410075"/>
          <p14:tracePt t="119547" x="10917238" y="4376738"/>
          <p14:tracePt t="119553" x="10764838" y="4316413"/>
          <p14:tracePt t="119563" x="10569575" y="4240213"/>
          <p14:tracePt t="119569" x="10306050" y="4121150"/>
          <p14:tracePt t="119579" x="9999663" y="4037013"/>
          <p14:tracePt t="119585" x="9702800" y="3943350"/>
          <p14:tracePt t="119593" x="9337675" y="3832225"/>
          <p14:tracePt t="119601" x="8972550" y="3756025"/>
          <p14:tracePt t="119609" x="8632825" y="3697288"/>
          <p14:tracePt t="119617" x="8224838" y="3629025"/>
          <p14:tracePt t="119625" x="7850188" y="3594100"/>
          <p14:tracePt t="119633" x="7477125" y="3578225"/>
          <p14:tracePt t="119641" x="7018338" y="3578225"/>
          <p14:tracePt t="119649" x="6592888" y="3636963"/>
          <p14:tracePt t="119657" x="6184900" y="3705225"/>
          <p14:tracePt t="119665" x="5786438" y="3763963"/>
          <p14:tracePt t="119673" x="5421313" y="3832225"/>
          <p14:tracePt t="119681" x="5080000" y="3908425"/>
          <p14:tracePt t="119689" x="4808538" y="3976688"/>
          <p14:tracePt t="119698" x="4545013" y="4079875"/>
          <p14:tracePt t="119705" x="4384675" y="4138613"/>
          <p14:tracePt t="119714" x="4273550" y="4181475"/>
          <p14:tracePt t="119721" x="4205288" y="4206875"/>
          <p14:tracePt t="119730" x="4197350" y="4214813"/>
          <p14:tracePt t="119924" x="4214813" y="4206875"/>
          <p14:tracePt t="119933" x="4222750" y="4197350"/>
          <p14:tracePt t="119939" x="4240213" y="4181475"/>
          <p14:tracePt t="119950" x="4281488" y="4164013"/>
          <p14:tracePt t="119954" x="4349750" y="4146550"/>
          <p14:tracePt t="119967" x="4460875" y="4113213"/>
          <p14:tracePt t="119983" x="4808538" y="4044950"/>
          <p14:tracePt t="119985" x="5140325" y="4002088"/>
          <p14:tracePt t="119995" x="5548313" y="3935413"/>
          <p14:tracePt t="120001" x="5997575" y="3867150"/>
          <p14:tracePt t="120009" x="6465888" y="3824288"/>
          <p14:tracePt t="120017" x="6958013" y="3773488"/>
          <p14:tracePt t="120026" x="7451725" y="3722688"/>
          <p14:tracePt t="120033" x="7961313" y="3687763"/>
          <p14:tracePt t="120043" x="8428038" y="3636963"/>
          <p14:tracePt t="120052" x="8869363" y="3586163"/>
          <p14:tracePt t="120057" x="9345613" y="3517900"/>
          <p14:tracePt t="120065" x="9745663" y="3467100"/>
          <p14:tracePt t="120073" x="10144125" y="3433763"/>
          <p14:tracePt t="120082" x="10475913" y="3424238"/>
          <p14:tracePt t="120089" x="10772775" y="3424238"/>
          <p14:tracePt t="120097" x="11096625" y="3424238"/>
          <p14:tracePt t="120105" x="11368088" y="3424238"/>
          <p14:tracePt t="120114" x="11606213" y="3424238"/>
          <p14:tracePt t="120121" x="11869738" y="3449638"/>
          <p14:tracePt t="120132" x="12133263" y="3484563"/>
          <p14:tracePt t="120582" x="11512550" y="3424238"/>
          <p14:tracePt t="120589" x="11036300" y="3322638"/>
          <p14:tracePt t="120599" x="10501313" y="3144838"/>
          <p14:tracePt t="120605" x="9991725" y="2957513"/>
          <p14:tracePt t="120615" x="9507538" y="2778125"/>
          <p14:tracePt t="120622" x="9082088" y="2608263"/>
          <p14:tracePt t="120631" x="8750300" y="2473325"/>
          <p14:tracePt t="120637" x="8488363" y="2336800"/>
          <p14:tracePt t="120647" x="8266113" y="2227263"/>
          <p14:tracePt t="120654" x="8131175" y="2159000"/>
          <p14:tracePt t="120664" x="8062913" y="2116138"/>
          <p14:tracePt t="120669" x="8004175" y="2090738"/>
          <p14:tracePt t="120680" x="7961313" y="2073275"/>
          <p14:tracePt t="120686" x="7926388" y="2055813"/>
          <p14:tracePt t="120693" x="7867650" y="2039938"/>
          <p14:tracePt t="120701" x="7807325" y="2030413"/>
          <p14:tracePt t="120710" x="7723188" y="2022475"/>
          <p14:tracePt t="120717" x="7621588" y="2022475"/>
          <p14:tracePt t="120725" x="7535863" y="2022475"/>
          <p14:tracePt t="120733" x="7434263" y="2022475"/>
          <p14:tracePt t="120742" x="7289800" y="2047875"/>
          <p14:tracePt t="120749" x="7094538" y="2065338"/>
          <p14:tracePt t="120757" x="6797675" y="2124075"/>
          <p14:tracePt t="120765" x="6456363" y="2192338"/>
          <p14:tracePt t="120774" x="6075363" y="2268538"/>
          <p14:tracePt t="120783" x="5624513" y="2371725"/>
          <p14:tracePt t="120789" x="5097463" y="2473325"/>
          <p14:tracePt t="120798" x="4579938" y="2574925"/>
          <p14:tracePt t="120806" x="4010025" y="2686050"/>
          <p14:tracePt t="120815" x="3449638" y="2752725"/>
          <p14:tracePt t="120821" x="2930525" y="2838450"/>
          <p14:tracePt t="120831" x="2438400" y="2889250"/>
          <p14:tracePt t="120838" x="1971675" y="2922588"/>
          <p14:tracePt t="120847" x="1622425" y="2922588"/>
          <p14:tracePt t="120853" x="1300163" y="2922588"/>
          <p14:tracePt t="120865" x="1011238" y="2871788"/>
          <p14:tracePt t="120870" x="815975" y="2855913"/>
          <p14:tracePt t="120881" x="679450" y="2820988"/>
          <p14:tracePt t="120885" x="585788" y="2795588"/>
          <p14:tracePt t="120894" x="509588" y="2762250"/>
          <p14:tracePt t="120902" x="466725" y="2752725"/>
          <p14:tracePt t="120910" x="425450" y="2736850"/>
          <p14:tracePt t="120917" x="400050" y="2727325"/>
          <p14:tracePt t="120925" x="365125" y="2711450"/>
          <p14:tracePt t="120933" x="357188" y="2711450"/>
          <p14:tracePt t="120941" x="339725" y="2701925"/>
          <p14:tracePt t="120949" x="322263" y="2701925"/>
          <p14:tracePt t="120958" x="314325" y="2701925"/>
          <p14:tracePt t="120965" x="296863" y="2701925"/>
          <p14:tracePt t="120973" x="280988" y="2701925"/>
          <p14:tracePt t="120982" x="255588" y="2701925"/>
          <p14:tracePt t="120998" x="230188" y="2719388"/>
          <p14:tracePt t="121086" x="263525" y="2719388"/>
          <p14:tracePt t="121094" x="288925" y="2719388"/>
          <p14:tracePt t="121101" x="347663" y="2719388"/>
          <p14:tracePt t="121110" x="433388" y="2719388"/>
          <p14:tracePt t="121118" x="527050" y="2719388"/>
          <p14:tracePt t="121126" x="646113" y="2719388"/>
          <p14:tracePt t="121134" x="831850" y="2736850"/>
          <p14:tracePt t="121142" x="1028700" y="2744788"/>
          <p14:tracePt t="121150" x="1214438" y="2762250"/>
          <p14:tracePt t="121158" x="1384300" y="2770188"/>
          <p14:tracePt t="121167" x="1579563" y="2778125"/>
          <p14:tracePt t="121174" x="1809750" y="2795588"/>
          <p14:tracePt t="121182" x="2005013" y="2805113"/>
          <p14:tracePt t="121189" x="2200275" y="2830513"/>
          <p14:tracePt t="121199" x="2395538" y="2855913"/>
          <p14:tracePt t="121206" x="2590800" y="2881313"/>
          <p14:tracePt t="121216" x="2744788" y="2897188"/>
          <p14:tracePt t="121222" x="2897188" y="2922588"/>
          <p14:tracePt t="121231" x="3008313" y="2940050"/>
          <p14:tracePt t="121238" x="3117850" y="2949575"/>
          <p14:tracePt t="121247" x="3219450" y="2957513"/>
          <p14:tracePt t="121253" x="3313113" y="2957513"/>
          <p14:tracePt t="121264" x="3389313" y="2965450"/>
          <p14:tracePt t="121270" x="3457575" y="2965450"/>
          <p14:tracePt t="121282" x="3500438" y="2965450"/>
          <p14:tracePt t="121286" x="3551238" y="2974975"/>
          <p14:tracePt t="121294" x="3586163" y="2974975"/>
          <p14:tracePt t="121302" x="3627438" y="2974975"/>
          <p14:tracePt t="121310" x="3678238" y="2982913"/>
          <p14:tracePt t="121317" x="3721100" y="2990850"/>
          <p14:tracePt t="121326" x="3781425" y="3008313"/>
          <p14:tracePt t="121334" x="3873500" y="3025775"/>
          <p14:tracePt t="121342" x="3992563" y="3059113"/>
          <p14:tracePt t="121349" x="4137025" y="3094038"/>
          <p14:tracePt t="121358" x="4384675" y="3127375"/>
          <p14:tracePt t="121367" x="4681538" y="3186113"/>
          <p14:tracePt t="121373" x="5013325" y="3246438"/>
          <p14:tracePt t="121383" x="5421313" y="3314700"/>
          <p14:tracePt t="121389" x="5837238" y="3348038"/>
          <p14:tracePt t="121398" x="6245225" y="3398838"/>
          <p14:tracePt t="121405" x="6661150" y="3424238"/>
          <p14:tracePt t="121413" x="7102475" y="3441700"/>
          <p14:tracePt t="121420" x="7612063" y="3459163"/>
          <p14:tracePt t="121431" x="8139113" y="3475038"/>
          <p14:tracePt t="121436" x="8623300" y="3492500"/>
          <p14:tracePt t="121446" x="9099550" y="3543300"/>
          <p14:tracePt t="121452" x="9540875" y="3578225"/>
          <p14:tracePt t="121463" x="9983788" y="3629025"/>
          <p14:tracePt t="121469" x="10390188" y="3679825"/>
          <p14:tracePt t="121479" x="10772775" y="3738563"/>
          <p14:tracePt t="121485" x="11112500" y="3816350"/>
          <p14:tracePt t="121495" x="11393488" y="3908425"/>
          <p14:tracePt t="121501" x="11622088" y="3986213"/>
          <p14:tracePt t="121509" x="11826875" y="4079875"/>
          <p14:tracePt t="121517" x="12004675" y="4197350"/>
          <p14:tracePt t="121525" x="12166600" y="4308475"/>
          <p14:tracePt t="123296" x="12022138" y="4630738"/>
          <p14:tracePt t="123301" x="11826875" y="4614863"/>
          <p14:tracePt t="123310" x="11614150" y="4597400"/>
          <p14:tracePt t="123317" x="11350625" y="4579938"/>
          <p14:tracePt t="123325" x="11079163" y="4579938"/>
          <p14:tracePt t="123333" x="10790238" y="4589463"/>
          <p14:tracePt t="123341" x="10483850" y="4622800"/>
          <p14:tracePt t="123349" x="10126663" y="4665663"/>
          <p14:tracePt t="123357" x="9796463" y="4708525"/>
          <p14:tracePt t="123365" x="9439275" y="4759325"/>
          <p14:tracePt t="123373" x="9074150" y="4818063"/>
          <p14:tracePt t="123381" x="8767763" y="4868863"/>
          <p14:tracePt t="123389" x="8470900" y="4919663"/>
          <p14:tracePt t="123397" x="8224838" y="4962525"/>
          <p14:tracePt t="123405" x="8045450" y="5013325"/>
          <p14:tracePt t="123414" x="7935913" y="5038725"/>
          <p14:tracePt t="123421" x="7867650" y="5081588"/>
          <p14:tracePt t="123432" x="7816850" y="5099050"/>
          <p14:tracePt t="123437" x="7807325" y="5106988"/>
          <p14:tracePt t="123448" x="7791450" y="5106988"/>
          <p14:tracePt t="123462" x="7781925" y="5116513"/>
          <p14:tracePt t="123510" x="7791450" y="5116513"/>
          <p14:tracePt t="123517" x="7799388" y="5116513"/>
          <p14:tracePt t="123525" x="7807325" y="5124450"/>
          <p14:tracePt t="123533" x="7816850" y="5124450"/>
          <p14:tracePt t="123540" x="7832725" y="5124450"/>
          <p14:tracePt t="123549" x="7850188" y="5141913"/>
          <p14:tracePt t="123556" x="7885113" y="5149850"/>
          <p14:tracePt t="123564" x="7900988" y="5149850"/>
          <p14:tracePt t="123572" x="7926388" y="5149850"/>
          <p14:tracePt t="123581" x="7977188" y="5157788"/>
          <p14:tracePt t="123588" x="8045450" y="5167313"/>
          <p14:tracePt t="123597" x="8139113" y="5167313"/>
          <p14:tracePt t="123605" x="8250238" y="5167313"/>
          <p14:tracePt t="123613" x="8385175" y="5167313"/>
          <p14:tracePt t="123621" x="8529638" y="5167313"/>
          <p14:tracePt t="123631" x="8691563" y="5167313"/>
          <p14:tracePt t="123637" x="8878888" y="5167313"/>
          <p14:tracePt t="123647" x="9091613" y="5175250"/>
          <p14:tracePt t="123657" x="9286875" y="5192713"/>
          <p14:tracePt t="123665" x="9472613" y="5192713"/>
          <p14:tracePt t="123673" x="9617075" y="5200650"/>
          <p14:tracePt t="123681" x="9736138" y="5200650"/>
          <p14:tracePt t="123689" x="9855200" y="5200650"/>
          <p14:tracePt t="123697" x="9948863" y="5200650"/>
          <p14:tracePt t="123705" x="10034588" y="5208588"/>
          <p14:tracePt t="123714" x="10093325" y="5208588"/>
          <p14:tracePt t="123721" x="10126663" y="5208588"/>
          <p14:tracePt t="123730" x="10153650" y="5208588"/>
          <p14:tracePt t="123746" x="10161588" y="5208588"/>
          <p14:tracePt t="123763" x="10169525" y="5208588"/>
          <p14:tracePt t="123769" x="10179050" y="5200650"/>
          <p14:tracePt t="123779" x="10186988" y="5192713"/>
          <p14:tracePt t="123785" x="10194925" y="5183188"/>
          <p14:tracePt t="123796" x="10212388" y="5175250"/>
          <p14:tracePt t="123801" x="10229850" y="5149850"/>
          <p14:tracePt t="123809" x="10245725" y="5124450"/>
          <p14:tracePt t="123817" x="10263188" y="5106988"/>
          <p14:tracePt t="123825" x="10280650" y="5081588"/>
          <p14:tracePt t="123833" x="10306050" y="5048250"/>
          <p14:tracePt t="123841" x="10339388" y="5005388"/>
          <p14:tracePt t="123849" x="10348913" y="4979988"/>
          <p14:tracePt t="123857" x="10364788" y="4937125"/>
          <p14:tracePt t="123865" x="10399713" y="4911725"/>
          <p14:tracePt t="123873" x="10407650" y="4886325"/>
          <p14:tracePt t="123881" x="10425113" y="4852988"/>
          <p14:tracePt t="123889" x="10450513" y="4818063"/>
          <p14:tracePt t="123897" x="10475913" y="4775200"/>
          <p14:tracePt t="123905" x="10483850" y="4759325"/>
          <p14:tracePt t="123915" x="10501313" y="4716463"/>
          <p14:tracePt t="123921" x="10518775" y="4691063"/>
          <p14:tracePt t="123930" x="10526713" y="4657725"/>
          <p14:tracePt t="123937" x="10534650" y="4630738"/>
          <p14:tracePt t="123947" x="10544175" y="4614863"/>
          <p14:tracePt t="123953" x="10552113" y="4597400"/>
          <p14:tracePt t="123963" x="10552113" y="4589463"/>
          <p14:tracePt t="123969" x="10560050" y="4589463"/>
          <p14:tracePt t="123981" x="10560050" y="4579938"/>
          <p14:tracePt t="123985" x="10560050" y="4572000"/>
          <p14:tracePt t="124555" x="10560050" y="4564063"/>
          <p14:tracePt t="124570" x="10534650" y="4564063"/>
          <p14:tracePt t="124581" x="10518775" y="4546600"/>
          <p14:tracePt t="124587" x="10493375" y="4538663"/>
          <p14:tracePt t="124599" x="10458450" y="4521200"/>
          <p14:tracePt t="124602" x="10433050" y="4503738"/>
          <p14:tracePt t="124616" x="10415588" y="4486275"/>
          <p14:tracePt t="124620" x="10382250" y="4470400"/>
          <p14:tracePt t="124625" x="10364788" y="4460875"/>
          <p14:tracePt t="124633" x="10339388" y="4452938"/>
          <p14:tracePt t="124641" x="10306050" y="4445000"/>
          <p14:tracePt t="124649" x="10280650" y="4445000"/>
          <p14:tracePt t="124656" x="10237788" y="4445000"/>
          <p14:tracePt t="124665" x="10186988" y="4445000"/>
          <p14:tracePt t="124672" x="10153650" y="4445000"/>
          <p14:tracePt t="124680" x="10118725" y="4445000"/>
          <p14:tracePt t="124688" x="10093325" y="4445000"/>
          <p14:tracePt t="124737" x="10101263" y="4445000"/>
          <p14:tracePt t="124746" x="10110788" y="4445000"/>
          <p14:tracePt t="124753" x="10118725" y="4445000"/>
          <p14:tracePt t="124762" x="10153650" y="4445000"/>
          <p14:tracePt t="124769" x="10161588" y="4445000"/>
          <p14:tracePt t="124779" x="10169525" y="4460875"/>
          <p14:tracePt t="124785" x="10186988" y="4460875"/>
          <p14:tracePt t="124795" x="10204450" y="4460875"/>
          <p14:tracePt t="124801" x="10229850" y="4478338"/>
          <p14:tracePt t="124809" x="10245725" y="4478338"/>
          <p14:tracePt t="124817" x="10271125" y="4478338"/>
          <p14:tracePt t="124825" x="10306050" y="4478338"/>
          <p14:tracePt t="124833" x="10374313" y="4478338"/>
          <p14:tracePt t="124841" x="10433050" y="4478338"/>
          <p14:tracePt t="124849" x="10493375" y="4478338"/>
          <p14:tracePt t="124857" x="10544175" y="4478338"/>
          <p14:tracePt t="124865" x="10594975" y="4478338"/>
          <p14:tracePt t="124874" x="10628313" y="4478338"/>
          <p14:tracePt t="124881" x="10653713" y="4478338"/>
          <p14:tracePt t="124898" x="10663238" y="4478338"/>
          <p14:tracePt t="125027" x="10645775" y="4478338"/>
          <p14:tracePt t="125035" x="10620375" y="4478338"/>
          <p14:tracePt t="125047" x="10594975" y="4470400"/>
          <p14:tracePt t="125052" x="10560050" y="4460875"/>
          <p14:tracePt t="125059" x="10509250" y="4445000"/>
          <p14:tracePt t="125068" x="10467975" y="4435475"/>
          <p14:tracePt t="125072" x="10415588" y="4427538"/>
          <p14:tracePt t="125081" x="10382250" y="4419600"/>
          <p14:tracePt t="125089" x="10348913" y="4419600"/>
          <p14:tracePt t="125097" x="10323513" y="4419600"/>
          <p14:tracePt t="125105" x="10288588" y="4419600"/>
          <p14:tracePt t="125113" x="10255250" y="4419600"/>
          <p14:tracePt t="125121" x="10212388" y="4427538"/>
          <p14:tracePt t="125130" x="10161588" y="4445000"/>
          <p14:tracePt t="125137" x="10110788" y="4470400"/>
          <p14:tracePt t="125147" x="10042525" y="4486275"/>
          <p14:tracePt t="125153" x="9983788" y="4513263"/>
          <p14:tracePt t="125163" x="9915525" y="4529138"/>
          <p14:tracePt t="125169" x="9855200" y="4546600"/>
          <p14:tracePt t="125180" x="9779000" y="4564063"/>
          <p14:tracePt t="125185" x="9728200" y="4572000"/>
          <p14:tracePt t="125196" x="9652000" y="4589463"/>
          <p14:tracePt t="125201" x="9591675" y="4605338"/>
          <p14:tracePt t="125209" x="9532938" y="4630738"/>
          <p14:tracePt t="125217" x="9498013" y="4640263"/>
          <p14:tracePt t="125225" x="9482138" y="4648200"/>
          <p14:tracePt t="125241" x="9472613" y="4648200"/>
          <p14:tracePt t="125249" x="9464675" y="4648200"/>
          <p14:tracePt t="125370" x="9456738" y="4648200"/>
          <p14:tracePt t="125467" x="9447213" y="4648200"/>
          <p14:tracePt t="125474" x="9439275" y="4648200"/>
          <p14:tracePt t="125482" x="9431338" y="4648200"/>
          <p14:tracePt t="125490" x="9421813" y="4648200"/>
          <p14:tracePt t="125515" x="9413875" y="4648200"/>
          <p14:tracePt t="125532" x="9405938" y="4648200"/>
          <p14:tracePt t="125538" x="9396413" y="4640263"/>
          <p14:tracePt t="125549" x="9388475" y="4640263"/>
          <p14:tracePt t="125564" x="9371013" y="4630738"/>
          <p14:tracePt t="125570" x="9353550" y="4622800"/>
          <p14:tracePt t="125580" x="9345613" y="4622800"/>
          <p14:tracePt t="125586" x="9328150" y="4605338"/>
          <p14:tracePt t="125598" x="9320213" y="4605338"/>
          <p14:tracePt t="125613" x="9312275" y="4605338"/>
          <p14:tracePt t="125618" x="9302750" y="4605338"/>
          <p14:tracePt t="125626" x="9302750" y="4597400"/>
          <p14:tracePt t="125634" x="9286875" y="4589463"/>
          <p14:tracePt t="125642" x="9277350" y="4579938"/>
          <p14:tracePt t="125650" x="9269413" y="4579938"/>
          <p14:tracePt t="125674" x="9261475" y="4572000"/>
          <p14:tracePt t="125897" x="9244013" y="4564063"/>
          <p14:tracePt t="125905" x="9236075" y="4564063"/>
          <p14:tracePt t="125913" x="9218613" y="4546600"/>
          <p14:tracePt t="125921" x="9193213" y="4546600"/>
          <p14:tracePt t="125929" x="9158288" y="4529138"/>
          <p14:tracePt t="125937" x="9142413" y="4529138"/>
          <p14:tracePt t="125947" x="9099550" y="4521200"/>
          <p14:tracePt t="125953" x="9064625" y="4513263"/>
          <p14:tracePt t="125963" x="9039225" y="4513263"/>
          <p14:tracePt t="125969" x="9005888" y="4503738"/>
          <p14:tracePt t="125981" x="8972550" y="4503738"/>
          <p14:tracePt t="125985" x="8937625" y="4503738"/>
          <p14:tracePt t="125997" x="8886825" y="4503738"/>
          <p14:tracePt t="126001" x="8818563" y="4503738"/>
          <p14:tracePt t="126010" x="8742363" y="4503738"/>
          <p14:tracePt t="126017" x="8666163" y="4503738"/>
          <p14:tracePt t="126029" x="8589963" y="4503738"/>
          <p14:tracePt t="126034" x="8529638" y="4521200"/>
          <p14:tracePt t="126041" x="8470900" y="4538663"/>
          <p14:tracePt t="126049" x="8435975" y="4546600"/>
          <p14:tracePt t="126057" x="8402638" y="4554538"/>
          <p14:tracePt t="126065" x="8394700" y="4564063"/>
          <p14:tracePt t="126073" x="8377238" y="4564063"/>
          <p14:tracePt t="126089" x="8369300" y="4564063"/>
          <p14:tracePt t="126187" x="8359775" y="4564063"/>
          <p14:tracePt t="126202" x="8351838" y="4564063"/>
          <p14:tracePt t="126212" x="8343900" y="4564063"/>
          <p14:tracePt t="126219" x="8334375" y="4564063"/>
          <p14:tracePt t="126228" x="8326438" y="4564063"/>
          <p14:tracePt t="126242" x="8291513" y="4564063"/>
          <p14:tracePt t="126250" x="8266113" y="4564063"/>
          <p14:tracePt t="126265" x="8258175" y="4564063"/>
          <p14:tracePt t="126274" x="8250238" y="4564063"/>
          <p14:tracePt t="126282" x="8240713" y="4564063"/>
          <p14:tracePt t="126509" x="8232775" y="4564063"/>
          <p14:tracePt t="126537" x="8224838" y="4564063"/>
          <p14:tracePt t="126546" x="8215313" y="4564063"/>
          <p14:tracePt t="126553" x="8199438" y="4564063"/>
          <p14:tracePt t="126563" x="8189913" y="4564063"/>
          <p14:tracePt t="126570" x="8181975" y="4564063"/>
          <p14:tracePt t="126578" x="8164513" y="4564063"/>
          <p14:tracePt t="126585" x="8139113" y="4564063"/>
          <p14:tracePt t="126597" x="8105775" y="4564063"/>
          <p14:tracePt t="126602" x="8080375" y="4564063"/>
          <p14:tracePt t="126613" x="8029575" y="4572000"/>
          <p14:tracePt t="126618" x="7951788" y="4572000"/>
          <p14:tracePt t="126625" x="7875588" y="4579938"/>
          <p14:tracePt t="126633" x="7807325" y="4589463"/>
          <p14:tracePt t="126642" x="7731125" y="4597400"/>
          <p14:tracePt t="126650" x="7672388" y="4605338"/>
          <p14:tracePt t="126658" x="7621588" y="4605338"/>
          <p14:tracePt t="126665" x="7570788" y="4614863"/>
          <p14:tracePt t="126673" x="7545388" y="4614863"/>
          <p14:tracePt t="126681" x="7535863" y="4614863"/>
          <p14:tracePt t="126689" x="7527925" y="4614863"/>
          <p14:tracePt t="127558" x="7510463" y="4614863"/>
          <p14:tracePt t="127567" x="7502525" y="4614863"/>
          <p14:tracePt t="127574" x="7485063" y="4605338"/>
          <p14:tracePt t="127581" x="7477125" y="4605338"/>
          <p14:tracePt t="127589" x="7467600" y="4597400"/>
          <p14:tracePt t="127613" x="7459663" y="4579938"/>
          <p14:tracePt t="127621" x="7434263" y="4546600"/>
          <p14:tracePt t="127630" x="7426325" y="4538663"/>
          <p14:tracePt t="127637" x="7416800" y="4529138"/>
          <p14:tracePt t="127646" x="7408863" y="4529138"/>
          <p14:tracePt t="127653" x="7408863" y="4521200"/>
          <p14:tracePt t="127663" x="7400925" y="4503738"/>
          <p14:tracePt t="127669" x="7391400" y="4503738"/>
          <p14:tracePt t="127679" x="7391400" y="4495800"/>
          <p14:tracePt t="127685" x="7391400" y="4486275"/>
          <p14:tracePt t="127701" x="7408863" y="4478338"/>
          <p14:tracePt t="127711" x="7408863" y="4470400"/>
          <p14:tracePt t="127717" x="7416800" y="4470400"/>
          <p14:tracePt t="127728" x="7442200" y="4470400"/>
          <p14:tracePt t="127733" x="7477125" y="4470400"/>
          <p14:tracePt t="127741" x="7493000" y="4460875"/>
          <p14:tracePt t="127749" x="7510463" y="4452938"/>
          <p14:tracePt t="127757" x="7553325" y="4435475"/>
          <p14:tracePt t="127765" x="7612063" y="4419600"/>
          <p14:tracePt t="127773" x="7672388" y="4402138"/>
          <p14:tracePt t="127781" x="7731125" y="4394200"/>
          <p14:tracePt t="127789" x="7781925" y="4384675"/>
          <p14:tracePt t="127797" x="7816850" y="4376738"/>
          <p14:tracePt t="127805" x="7824788" y="4376738"/>
          <p14:tracePt t="127846" x="7824788" y="4368800"/>
          <p14:tracePt t="127862" x="7791450" y="4368800"/>
          <p14:tracePt t="127868" x="7756525" y="4376738"/>
          <p14:tracePt t="127878" x="7731125" y="4376738"/>
          <p14:tracePt t="127884" x="7680325" y="4394200"/>
          <p14:tracePt t="127894" x="7612063" y="4402138"/>
          <p14:tracePt t="127900" x="7518400" y="4419600"/>
          <p14:tracePt t="127912" x="7408863" y="4435475"/>
          <p14:tracePt t="127917" x="7246938" y="4452938"/>
          <p14:tracePt t="127925" x="7069138" y="4452938"/>
          <p14:tracePt t="127933" x="6881813" y="4452938"/>
          <p14:tracePt t="127941" x="6694488" y="4452938"/>
          <p14:tracePt t="127949" x="6516688" y="4435475"/>
          <p14:tracePt t="127957" x="6338888" y="4402138"/>
          <p14:tracePt t="127965" x="6202363" y="4368800"/>
          <p14:tracePt t="127973" x="6091238" y="4351338"/>
          <p14:tracePt t="127996" x="5913438" y="4308475"/>
          <p14:tracePt t="127997" x="5837238" y="4300538"/>
          <p14:tracePt t="128005" x="5751513" y="4291013"/>
          <p14:tracePt t="128013" x="5667375" y="4283075"/>
          <p14:tracePt t="128021" x="5565775" y="4275138"/>
          <p14:tracePt t="128030" x="5462588" y="4275138"/>
          <p14:tracePt t="128037" x="5353050" y="4275138"/>
          <p14:tracePt t="128048" x="5233988" y="4275138"/>
          <p14:tracePt t="128053" x="5114925" y="4275138"/>
          <p14:tracePt t="128063" x="4970463" y="4275138"/>
          <p14:tracePt t="128069" x="4859338" y="4300538"/>
          <p14:tracePt t="128079" x="4740275" y="4325938"/>
          <p14:tracePt t="128085" x="4638675" y="4351338"/>
          <p14:tracePt t="128096" x="4545013" y="4384675"/>
          <p14:tracePt t="128101" x="4451350" y="4402138"/>
          <p14:tracePt t="128112" x="4359275" y="4427538"/>
          <p14:tracePt t="128117" x="4281488" y="4445000"/>
          <p14:tracePt t="128125" x="4197350" y="4452938"/>
          <p14:tracePt t="128133" x="4129088" y="4460875"/>
          <p14:tracePt t="128141" x="4060825" y="4460875"/>
          <p14:tracePt t="128149" x="4017963" y="4460875"/>
          <p14:tracePt t="128157" x="3941763" y="4445000"/>
          <p14:tracePt t="128165" x="3865563" y="4419600"/>
          <p14:tracePt t="128173" x="3806825" y="4394200"/>
          <p14:tracePt t="128181" x="3738563" y="4359275"/>
          <p14:tracePt t="128189" x="3678238" y="4316413"/>
          <p14:tracePt t="128197" x="3636963" y="4283075"/>
          <p14:tracePt t="128205" x="3586163" y="4224338"/>
          <p14:tracePt t="128214" x="3543300" y="4156075"/>
          <p14:tracePt t="128222" x="3492500" y="4070350"/>
          <p14:tracePt t="128232" x="3424238" y="3986213"/>
          <p14:tracePt t="128239" x="3373438" y="3908425"/>
          <p14:tracePt t="128249" x="3305175" y="3857625"/>
          <p14:tracePt t="128255" x="3236913" y="3798888"/>
          <p14:tracePt t="128264" x="3160713" y="3748088"/>
          <p14:tracePt t="128270" x="3074988" y="3705225"/>
          <p14:tracePt t="128279" x="2998788" y="3671888"/>
          <p14:tracePt t="128286" x="2914650" y="3654425"/>
          <p14:tracePt t="128297" x="2838450" y="3646488"/>
          <p14:tracePt t="128302" x="2752725" y="3636963"/>
          <p14:tracePt t="128314" x="2684463" y="3629025"/>
          <p14:tracePt t="128317" x="2625725" y="3629025"/>
          <p14:tracePt t="128328" x="2565400" y="3629025"/>
          <p14:tracePt t="128334" x="2524125" y="3629025"/>
          <p14:tracePt t="128341" x="2471738" y="3636963"/>
          <p14:tracePt t="128349" x="2446338" y="3654425"/>
          <p14:tracePt t="128358" x="2405063" y="3662363"/>
          <p14:tracePt t="128365" x="2379663" y="3687763"/>
          <p14:tracePt t="128373" x="2370138" y="3687763"/>
          <p14:tracePt t="128381" x="2370138" y="3697288"/>
          <p14:tracePt t="128390" x="2362200" y="3697288"/>
          <p14:tracePt t="128397" x="2352675" y="3697288"/>
          <p14:tracePt t="128422" x="2344738" y="3705225"/>
          <p14:tracePt t="128478" x="2370138" y="3697288"/>
          <p14:tracePt t="128487" x="2387600" y="3679825"/>
          <p14:tracePt t="128497" x="2430463" y="3662363"/>
          <p14:tracePt t="128503" x="2514600" y="3646488"/>
          <p14:tracePt t="128514" x="2641600" y="3636963"/>
          <p14:tracePt t="128518" x="2795588" y="3629025"/>
          <p14:tracePt t="128528" x="3059113" y="3611563"/>
          <p14:tracePt t="128534" x="3338513" y="3603625"/>
          <p14:tracePt t="128543" x="3662363" y="3603625"/>
          <p14:tracePt t="128551" x="4027488" y="3603625"/>
          <p14:tracePt t="128558" x="4494213" y="3611563"/>
          <p14:tracePt t="128566" x="4995863" y="3611563"/>
          <p14:tracePt t="128574" x="5505450" y="3611563"/>
          <p14:tracePt t="128582" x="6032500" y="3611563"/>
          <p14:tracePt t="128590" x="6534150" y="3611563"/>
          <p14:tracePt t="128598" x="7018338" y="3611563"/>
          <p14:tracePt t="128606" x="7502525" y="3611563"/>
          <p14:tracePt t="128614" x="7961313" y="3629025"/>
          <p14:tracePt t="128622" x="8385175" y="3654425"/>
          <p14:tracePt t="128630" x="8734425" y="3671888"/>
          <p14:tracePt t="128638" x="9031288" y="3671888"/>
          <p14:tracePt t="128648" x="9312275" y="3687763"/>
          <p14:tracePt t="128654" x="9550400" y="3697288"/>
          <p14:tracePt t="128664" x="9745663" y="3722688"/>
          <p14:tracePt t="128670" x="9898063" y="3730625"/>
          <p14:tracePt t="128679" x="10025063" y="3756025"/>
          <p14:tracePt t="128686" x="10126663" y="3773488"/>
          <p14:tracePt t="128697" x="10212388" y="3790950"/>
          <p14:tracePt t="128702" x="10280650" y="3806825"/>
          <p14:tracePt t="128713" x="10348913" y="3841750"/>
          <p14:tracePt t="128718" x="10407650" y="3875088"/>
          <p14:tracePt t="128729" x="10458450" y="3892550"/>
          <p14:tracePt t="128734" x="10509250" y="3917950"/>
          <p14:tracePt t="128742" x="10552113" y="3951288"/>
          <p14:tracePt t="128749" x="10585450" y="3986213"/>
          <p14:tracePt t="128758" x="10628313" y="4027488"/>
          <p14:tracePt t="128765" x="10688638" y="4087813"/>
          <p14:tracePt t="128774" x="10729913" y="4138613"/>
          <p14:tracePt t="128783" x="10782300" y="4189413"/>
          <p14:tracePt t="128790" x="10841038" y="4249738"/>
          <p14:tracePt t="128800" x="10917238" y="4325938"/>
          <p14:tracePt t="128806" x="10985500" y="4410075"/>
          <p14:tracePt t="128815" x="11061700" y="4486275"/>
          <p14:tracePt t="128822" x="11137900" y="4546600"/>
          <p14:tracePt t="128831" x="11206163" y="4614863"/>
          <p14:tracePt t="128837" x="11256963" y="4657725"/>
          <p14:tracePt t="128847" x="11291888" y="4699000"/>
          <p14:tracePt t="128853" x="11307763" y="4733925"/>
          <p14:tracePt t="128864" x="11317288" y="4767263"/>
          <p14:tracePt t="128869" x="11325225" y="4792663"/>
          <p14:tracePt t="128880" x="11325225" y="4810125"/>
          <p14:tracePt t="128885" x="11317288" y="4827588"/>
          <p14:tracePt t="128895" x="11299825" y="4843463"/>
          <p14:tracePt t="128901" x="11274425" y="4868863"/>
          <p14:tracePt t="128912" x="11231563" y="4894263"/>
          <p14:tracePt t="128917" x="11172825" y="4911725"/>
          <p14:tracePt t="128925" x="11104563" y="4919663"/>
          <p14:tracePt t="128933" x="11010900" y="4929188"/>
          <p14:tracePt t="128941" x="10901363" y="4929188"/>
          <p14:tracePt t="128948" x="10756900" y="4911725"/>
          <p14:tracePt t="128956" x="10577513" y="4878388"/>
          <p14:tracePt t="128964" x="10399713" y="4843463"/>
          <p14:tracePt t="128972" x="10169525" y="4792663"/>
          <p14:tracePt t="128981" x="10009188" y="4759325"/>
          <p14:tracePt t="128988" x="9855200" y="4724400"/>
          <p14:tracePt t="128996" x="9694863" y="4673600"/>
          <p14:tracePt t="129005" x="9583738" y="4640263"/>
          <p14:tracePt t="129013" x="9490075" y="4605338"/>
          <p14:tracePt t="129021" x="9396413" y="4572000"/>
          <p14:tracePt t="129031" x="9302750" y="4546600"/>
          <p14:tracePt t="129039" x="9218613" y="4529138"/>
          <p14:tracePt t="129047" x="9091613" y="4513263"/>
          <p14:tracePt t="129054" x="8963025" y="4503738"/>
          <p14:tracePt t="129065" x="8793163" y="4513263"/>
          <p14:tracePt t="129070" x="8529638" y="4521200"/>
          <p14:tracePt t="129081" x="8199438" y="4572000"/>
          <p14:tracePt t="129087" x="7867650" y="4614863"/>
          <p14:tracePt t="129099" x="7510463" y="4657725"/>
          <p14:tracePt t="129107" x="7119938" y="4741863"/>
          <p14:tracePt t="129115" x="6694488" y="4810125"/>
          <p14:tracePt t="129117" x="6270625" y="4886325"/>
          <p14:tracePt t="129128" x="5794375" y="4954588"/>
          <p14:tracePt t="129133" x="5360988" y="5038725"/>
          <p14:tracePt t="129142" x="4945063" y="5091113"/>
          <p14:tracePt t="129149" x="4545013" y="5124450"/>
          <p14:tracePt t="129157" x="4187825" y="5167313"/>
          <p14:tracePt t="129165" x="3848100" y="5208588"/>
          <p14:tracePt t="129173" x="3543300" y="5243513"/>
          <p14:tracePt t="129181" x="3305175" y="5251450"/>
          <p14:tracePt t="129189" x="3117850" y="5268913"/>
          <p14:tracePt t="129197" x="2955925" y="5268913"/>
          <p14:tracePt t="129205" x="2811463" y="5268913"/>
          <p14:tracePt t="129214" x="2693988" y="5268913"/>
          <p14:tracePt t="129221" x="2600325" y="5268913"/>
          <p14:tracePt t="129230" x="2506663" y="5268913"/>
          <p14:tracePt t="129237" x="2413000" y="5260975"/>
          <p14:tracePt t="129246" x="2311400" y="5251450"/>
          <p14:tracePt t="129254" x="2200275" y="5251450"/>
          <p14:tracePt t="129263" x="2090738" y="5251450"/>
          <p14:tracePt t="129269" x="1962150" y="5235575"/>
          <p14:tracePt t="129279" x="1827213" y="5235575"/>
          <p14:tracePt t="129286" x="1708150" y="5235575"/>
          <p14:tracePt t="129297" x="1579563" y="5226050"/>
          <p14:tracePt t="129301" x="1477963" y="5218113"/>
          <p14:tracePt t="129313" x="1384300" y="5200650"/>
          <p14:tracePt t="129318" x="1282700" y="5183188"/>
          <p14:tracePt t="129328" x="1198563" y="5167313"/>
          <p14:tracePt t="129333" x="1155700" y="5157788"/>
          <p14:tracePt t="129342" x="1104900" y="5141913"/>
          <p14:tracePt t="129349" x="1079500" y="5116513"/>
          <p14:tracePt t="129357" x="1062038" y="5106988"/>
          <p14:tracePt t="129365" x="1062038" y="5099050"/>
          <p14:tracePt t="129374" x="1062038" y="5091113"/>
          <p14:tracePt t="129381" x="1062038" y="5073650"/>
          <p14:tracePt t="129389" x="1062038" y="5056188"/>
          <p14:tracePt t="129397" x="1069975" y="5022850"/>
          <p14:tracePt t="129405" x="1112838" y="4972050"/>
          <p14:tracePt t="129413" x="1163638" y="4903788"/>
          <p14:tracePt t="129421" x="1265238" y="4843463"/>
          <p14:tracePt t="129430" x="1384300" y="4784725"/>
          <p14:tracePt t="129438" x="1571625" y="4724400"/>
          <p14:tracePt t="129446" x="1843088" y="4665663"/>
          <p14:tracePt t="129454" x="2106613" y="4640263"/>
          <p14:tracePt t="129463" x="2413000" y="4605338"/>
          <p14:tracePt t="129469" x="2719388" y="4597400"/>
          <p14:tracePt t="129479" x="3024188" y="4597400"/>
          <p14:tracePt t="129486" x="3348038" y="4597400"/>
          <p14:tracePt t="129496" x="3678238" y="4630738"/>
          <p14:tracePt t="129502" x="3916363" y="4657725"/>
          <p14:tracePt t="129512" x="4146550" y="4699000"/>
          <p14:tracePt t="129517" x="4392613" y="4749800"/>
          <p14:tracePt t="129529" x="4595813" y="4802188"/>
          <p14:tracePt t="129534" x="4800600" y="4843463"/>
          <p14:tracePt t="129542" x="4910138" y="4860925"/>
          <p14:tracePt t="129549" x="5029200" y="4878388"/>
          <p14:tracePt t="129557" x="5140325" y="4886325"/>
          <p14:tracePt t="129565" x="5216525" y="4894263"/>
          <p14:tracePt t="129574" x="5302250" y="4894263"/>
          <p14:tracePt t="129581" x="5353050" y="4894263"/>
          <p14:tracePt t="129589" x="5403850" y="4894263"/>
          <p14:tracePt t="129597" x="5437188" y="4894263"/>
          <p14:tracePt t="129605" x="5472113" y="4886325"/>
          <p14:tracePt t="129613" x="5472113" y="4878388"/>
          <p14:tracePt t="129621" x="5480050" y="4868863"/>
          <p14:tracePt t="129630" x="5480050" y="4860925"/>
          <p14:tracePt t="129638" x="5497513" y="4843463"/>
          <p14:tracePt t="129647" x="5497513" y="4835525"/>
          <p14:tracePt t="129653" x="5513388" y="4818063"/>
          <p14:tracePt t="129663" x="5522913" y="4810125"/>
          <p14:tracePt t="129669" x="5538788" y="4784725"/>
          <p14:tracePt t="129678" x="5548313" y="4759325"/>
          <p14:tracePt t="129686" x="5565775" y="4733925"/>
          <p14:tracePt t="129696" x="5565775" y="4716463"/>
          <p14:tracePt t="129702" x="5581650" y="4691063"/>
          <p14:tracePt t="129713" x="5581650" y="4665663"/>
          <p14:tracePt t="129717" x="5599113" y="4630738"/>
          <p14:tracePt t="129728" x="5607050" y="4605338"/>
          <p14:tracePt t="129734" x="5616575" y="4564063"/>
          <p14:tracePt t="129742" x="5624513" y="4554538"/>
          <p14:tracePt t="129749" x="5632450" y="4521200"/>
          <p14:tracePt t="129757" x="5649913" y="4495800"/>
          <p14:tracePt t="129766" x="5657850" y="4470400"/>
          <p14:tracePt t="129774" x="5667375" y="4470400"/>
          <p14:tracePt t="129781" x="5675313" y="4452938"/>
          <p14:tracePt t="129789" x="5692775" y="4419600"/>
          <p14:tracePt t="129797" x="5700713" y="4394200"/>
          <p14:tracePt t="129805" x="5718175" y="4359275"/>
          <p14:tracePt t="129815" x="5743575" y="4316413"/>
          <p14:tracePt t="129821" x="5776913" y="4275138"/>
          <p14:tracePt t="129834" x="5786438" y="4257675"/>
          <p14:tracePt t="129842" x="5811838" y="4232275"/>
          <p14:tracePt t="129849" x="5845175" y="4181475"/>
          <p14:tracePt t="129857" x="5888038" y="4113213"/>
          <p14:tracePt t="129865" x="5938838" y="4052888"/>
          <p14:tracePt t="129874" x="6007100" y="3976688"/>
          <p14:tracePt t="129881" x="6083300" y="3883025"/>
          <p14:tracePt t="129889" x="6176963" y="3773488"/>
          <p14:tracePt t="129898" x="6311900" y="3646488"/>
          <p14:tracePt t="129905" x="6415088" y="3517900"/>
          <p14:tracePt t="129913" x="6534150" y="3390900"/>
          <p14:tracePt t="129921" x="6626225" y="3271838"/>
          <p14:tracePt t="129930" x="6737350" y="3160713"/>
          <p14:tracePt t="129937" x="6838950" y="3033713"/>
          <p14:tracePt t="129947" x="6924675" y="2914650"/>
          <p14:tracePt t="129953" x="6992938" y="2820988"/>
          <p14:tracePt t="129963" x="7051675" y="2711450"/>
          <p14:tracePt t="129969" x="7102475" y="2608263"/>
          <p14:tracePt t="129979" x="7162800" y="2498725"/>
          <p14:tracePt t="129985" x="7204075" y="2405063"/>
          <p14:tracePt t="129996" x="7264400" y="2311400"/>
          <p14:tracePt t="130001" x="7315200" y="2217738"/>
          <p14:tracePt t="130012" x="7358063" y="2124075"/>
          <p14:tracePt t="130017" x="7408863" y="2030413"/>
          <p14:tracePt t="130026" x="7451725" y="1946275"/>
          <p14:tracePt t="130032" x="7477125" y="1870075"/>
          <p14:tracePt t="130040" x="7493000" y="1801813"/>
          <p14:tracePt t="130048" x="7510463" y="1741488"/>
          <p14:tracePt t="130056" x="7527925" y="1674813"/>
          <p14:tracePt t="130064" x="7535863" y="1614488"/>
          <p14:tracePt t="130073" x="7553325" y="1563688"/>
          <p14:tracePt t="130081" x="7570788" y="1512888"/>
          <p14:tracePt t="130089" x="7586663" y="1487488"/>
          <p14:tracePt t="130097" x="7596188" y="1462088"/>
          <p14:tracePt t="130105" x="7596188" y="1436688"/>
          <p14:tracePt t="130112" x="7604125" y="1419225"/>
          <p14:tracePt t="130121" x="7612063" y="1393825"/>
          <p14:tracePt t="130129" x="7621588" y="1368425"/>
          <p14:tracePt t="130137" x="7621588" y="1360488"/>
          <p14:tracePt t="130145" x="7621588" y="1333500"/>
          <p14:tracePt t="130153" x="7629525" y="1317625"/>
          <p14:tracePt t="130163" x="7629525" y="1308100"/>
          <p14:tracePt t="130169" x="7637463" y="1292225"/>
          <p14:tracePt t="130178" x="7637463" y="1274763"/>
          <p14:tracePt t="130185" x="7646988" y="1249363"/>
          <p14:tracePt t="130195" x="7646988" y="1223963"/>
          <p14:tracePt t="130201" x="7646988" y="1206500"/>
          <p14:tracePt t="130211" x="7646988" y="1181100"/>
          <p14:tracePt t="130217" x="7646988" y="1147763"/>
          <p14:tracePt t="130227" x="7654925" y="1104900"/>
          <p14:tracePt t="130233" x="7654925" y="1079500"/>
          <p14:tracePt t="130241" x="7662863" y="1062038"/>
          <p14:tracePt t="130249" x="7662863" y="1028700"/>
          <p14:tracePt t="130257" x="7672388" y="993775"/>
          <p14:tracePt t="130265" x="7680325" y="960438"/>
          <p14:tracePt t="130273" x="7680325" y="925513"/>
          <p14:tracePt t="130281" x="7697788" y="892175"/>
          <p14:tracePt t="130289" x="7697788" y="884238"/>
          <p14:tracePt t="130297" x="7705725" y="858838"/>
          <p14:tracePt t="130305" x="7715250" y="841375"/>
          <p14:tracePt t="130313" x="7715250" y="833438"/>
          <p14:tracePt t="130321" x="7715250" y="823913"/>
          <p14:tracePt t="130329" x="7715250" y="808038"/>
          <p14:tracePt t="130337" x="7723188" y="790575"/>
          <p14:tracePt t="130345" x="7731125" y="790575"/>
          <p14:tracePt t="130353" x="7731125" y="781050"/>
          <p14:tracePt t="130363" x="7731125" y="773113"/>
          <p14:tracePt t="130379" x="7731125" y="765175"/>
          <p14:tracePt t="130523" x="7731125" y="773113"/>
          <p14:tracePt t="130530" x="7731125" y="781050"/>
          <p14:tracePt t="130539" x="7731125" y="798513"/>
          <p14:tracePt t="130549" x="7731125" y="841375"/>
          <p14:tracePt t="130554" x="7723188" y="900113"/>
          <p14:tracePt t="130565" x="7723188" y="968375"/>
          <p14:tracePt t="130570" x="7723188" y="1062038"/>
          <p14:tracePt t="130579" x="7723188" y="1155700"/>
          <p14:tracePt t="130585" x="7723188" y="1274763"/>
          <p14:tracePt t="130595" x="7723188" y="1393825"/>
          <p14:tracePt t="130601" x="7723188" y="1520825"/>
          <p14:tracePt t="130612" x="7723188" y="1674813"/>
          <p14:tracePt t="130617" x="7723188" y="1835150"/>
          <p14:tracePt t="130629" x="7723188" y="2047875"/>
          <p14:tracePt t="130633" x="7723188" y="2252663"/>
          <p14:tracePt t="130642" x="7723188" y="2463800"/>
          <p14:tracePt t="130649" x="7723188" y="2633663"/>
          <p14:tracePt t="130657" x="7748588" y="2787650"/>
          <p14:tracePt t="130665" x="7756525" y="2906713"/>
          <p14:tracePt t="130674" x="7766050" y="3016250"/>
          <p14:tracePt t="130681" x="7773988" y="3127375"/>
          <p14:tracePt t="130689" x="7781925" y="3211513"/>
          <p14:tracePt t="130697" x="7791450" y="3314700"/>
          <p14:tracePt t="130705" x="7799388" y="3408363"/>
          <p14:tracePt t="130713" x="7807325" y="3484563"/>
          <p14:tracePt t="130721" x="7816850" y="3560763"/>
          <p14:tracePt t="130730" x="7824788" y="3629025"/>
          <p14:tracePt t="130737" x="7824788" y="3697288"/>
          <p14:tracePt t="130745" x="7832725" y="3763963"/>
          <p14:tracePt t="130753" x="7832725" y="3832225"/>
          <p14:tracePt t="130762" x="7842250" y="3900488"/>
          <p14:tracePt t="130769" x="7842250" y="3968750"/>
          <p14:tracePt t="130779" x="7859713" y="4052888"/>
          <p14:tracePt t="130785" x="7867650" y="4130675"/>
          <p14:tracePt t="130795" x="7867650" y="4197350"/>
          <p14:tracePt t="130801" x="7875588" y="4265613"/>
          <p14:tracePt t="130811" x="7875588" y="4333875"/>
          <p14:tracePt t="130817" x="7885113" y="4394200"/>
          <p14:tracePt t="130828" x="7885113" y="4445000"/>
          <p14:tracePt t="130833" x="7893050" y="4503738"/>
          <p14:tracePt t="130841" x="7900988" y="4546600"/>
          <p14:tracePt t="130849" x="7910513" y="4572000"/>
          <p14:tracePt t="130857" x="7910513" y="4589463"/>
          <p14:tracePt t="130865" x="7910513" y="4605338"/>
          <p14:tracePt t="130873" x="7918450" y="4614863"/>
          <p14:tracePt t="130881" x="7918450" y="4622800"/>
          <p14:tracePt t="130889" x="7918450" y="4630738"/>
          <p14:tracePt t="130898" x="7918450" y="4640263"/>
          <p14:tracePt t="130905" x="7926388" y="4648200"/>
          <p14:tracePt t="130921" x="7926388" y="4657725"/>
          <p14:tracePt t="130937" x="7926388" y="4665663"/>
          <p14:tracePt t="130946" x="7935913" y="4673600"/>
          <p14:tracePt t="130953" x="7943850" y="4683125"/>
          <p14:tracePt t="130963" x="7961313" y="4708525"/>
          <p14:tracePt t="130969" x="7977188" y="4733925"/>
          <p14:tracePt t="130979" x="7994650" y="4767263"/>
          <p14:tracePt t="130996" x="8045450" y="4818063"/>
          <p14:tracePt t="131001" x="8062913" y="4835525"/>
          <p14:tracePt t="131011" x="8080375" y="4860925"/>
          <p14:tracePt t="131017" x="8105775" y="4894263"/>
          <p14:tracePt t="131028" x="8131175" y="4919663"/>
          <p14:tracePt t="131033" x="8164513" y="4954588"/>
          <p14:tracePt t="131046" x="8207375" y="4997450"/>
          <p14:tracePt t="131051" x="8250238" y="5030788"/>
          <p14:tracePt t="131057" x="8326438" y="5073650"/>
          <p14:tracePt t="131065" x="8394700" y="5132388"/>
          <p14:tracePt t="131073" x="8462963" y="5175250"/>
          <p14:tracePt t="131081" x="8529638" y="5200650"/>
          <p14:tracePt t="131089" x="8605838" y="5243513"/>
          <p14:tracePt t="131096" x="8674100" y="5286375"/>
          <p14:tracePt t="131104" x="8724900" y="5311775"/>
          <p14:tracePt t="131112" x="8777288" y="5319713"/>
          <p14:tracePt t="131120" x="8810625" y="5337175"/>
          <p14:tracePt t="131128" x="8853488" y="5353050"/>
          <p14:tracePt t="131136" x="8886825" y="5370513"/>
          <p14:tracePt t="131145" x="8921750" y="5387975"/>
          <p14:tracePt t="131371" x="8929688" y="5395913"/>
          <p14:tracePt t="131379" x="8937625" y="5395913"/>
          <p14:tracePt t="131386" x="8955088" y="5395913"/>
          <p14:tracePt t="131399" x="8997950" y="5387975"/>
          <p14:tracePt t="131402" x="9082088" y="5370513"/>
          <p14:tracePt t="131414" x="9218613" y="5327650"/>
          <p14:tracePt t="131417" x="9405938" y="5268913"/>
          <p14:tracePt t="131428" x="9575800" y="5208588"/>
          <p14:tracePt t="131433" x="9745663" y="5116513"/>
          <p14:tracePt t="131441" x="9948863" y="5030788"/>
          <p14:tracePt t="131449" x="10169525" y="4903788"/>
          <p14:tracePt t="131457" x="10433050" y="4767263"/>
          <p14:tracePt t="131465" x="10714038" y="4597400"/>
          <p14:tracePt t="131473" x="11002963" y="4427538"/>
          <p14:tracePt t="131481" x="11274425" y="4275138"/>
          <p14:tracePt t="131489" x="11530013" y="4130675"/>
          <p14:tracePt t="131497" x="11707813" y="4011613"/>
          <p14:tracePt t="131505" x="11809413" y="3935413"/>
          <p14:tracePt t="131513" x="11877675" y="3841750"/>
          <p14:tracePt t="131521" x="11928475" y="3756025"/>
          <p14:tracePt t="131529" x="11961813" y="3662363"/>
          <p14:tracePt t="131537" x="11971338" y="3568700"/>
          <p14:tracePt t="131545" x="11988800" y="3475038"/>
          <p14:tracePt t="131553" x="12004675" y="3382963"/>
          <p14:tracePt t="131562" x="12022138" y="3305175"/>
          <p14:tracePt t="131569" x="12030075" y="3246438"/>
          <p14:tracePt t="131579" x="12030075" y="3238500"/>
          <p14:tracePt t="131755" x="12022138" y="3254375"/>
          <p14:tracePt t="131764" x="12022138" y="3263900"/>
          <p14:tracePt t="131770" x="11996738" y="3289300"/>
          <p14:tracePt t="131781" x="11971338" y="3322638"/>
          <p14:tracePt t="131786" x="11961813" y="3348038"/>
          <p14:tracePt t="131798" x="11945938" y="3390900"/>
          <p14:tracePt t="131802" x="11928475" y="3424238"/>
          <p14:tracePt t="131812" x="11920538" y="3467100"/>
          <p14:tracePt t="131818" x="11920538" y="3492500"/>
          <p14:tracePt t="131829" x="11936413" y="3517900"/>
          <p14:tracePt t="131833" x="11953875" y="3543300"/>
          <p14:tracePt t="131846" x="11971338" y="3568700"/>
          <p14:tracePt t="131850" x="11979275" y="3586163"/>
          <p14:tracePt t="131858" x="11988800" y="3594100"/>
          <p14:tracePt t="131865" x="11996738" y="3603625"/>
          <p14:tracePt t="131874" x="12004675" y="3611563"/>
          <p14:tracePt t="131882" x="12022138" y="3636963"/>
          <p14:tracePt t="131890" x="12030075" y="3646488"/>
          <p14:tracePt t="131898" x="12039600" y="3662363"/>
          <p14:tracePt t="131906" x="12055475" y="3671888"/>
          <p14:tracePt t="131916" x="12065000" y="3697288"/>
          <p14:tracePt t="131922" x="12080875" y="3730625"/>
          <p14:tracePt t="131931" x="12115800" y="3773488"/>
          <p14:tracePt t="131938" x="12149138" y="3824288"/>
          <p14:tracePt t="132836" x="12158663" y="4546600"/>
          <p14:tracePt t="132844" x="12115800" y="4554538"/>
          <p14:tracePt t="132849" x="12090400" y="4554538"/>
          <p14:tracePt t="132858" x="12039600" y="4564063"/>
          <p14:tracePt t="132866" x="11953875" y="4579938"/>
          <p14:tracePt t="132874" x="11885613" y="4614863"/>
          <p14:tracePt t="132886" x="11791950" y="4648200"/>
          <p14:tracePt t="132896" x="11690350" y="4683125"/>
          <p14:tracePt t="132901" x="11596688" y="4708525"/>
          <p14:tracePt t="132912" x="11487150" y="4749800"/>
          <p14:tracePt t="132918" x="11385550" y="4784725"/>
          <p14:tracePt t="132929" x="11282363" y="4827588"/>
          <p14:tracePt t="132934" x="11188700" y="4852988"/>
          <p14:tracePt t="132944" x="11122025" y="4878388"/>
          <p14:tracePt t="132949" x="11044238" y="4903788"/>
          <p14:tracePt t="132958" x="10977563" y="4937125"/>
          <p14:tracePt t="132965" x="10917238" y="4962525"/>
          <p14:tracePt t="132974" x="10866438" y="4987925"/>
          <p14:tracePt t="132981" x="10823575" y="4997450"/>
          <p14:tracePt t="132990" x="10790238" y="5013325"/>
          <p14:tracePt t="132997" x="10756900" y="5030788"/>
          <p14:tracePt t="133006" x="10739438" y="5038725"/>
          <p14:tracePt t="133013" x="10721975" y="5056188"/>
          <p14:tracePt t="133021" x="10704513" y="5064125"/>
          <p14:tracePt t="133029" x="10688638" y="5081588"/>
          <p14:tracePt t="133037" x="10679113" y="5081588"/>
          <p14:tracePt t="133045" x="10663238" y="5099050"/>
          <p14:tracePt t="133053" x="10645775" y="5106988"/>
          <p14:tracePt t="133061" x="10637838" y="5116513"/>
          <p14:tracePt t="133070" x="10620375" y="5124450"/>
          <p14:tracePt t="133080" x="10620375" y="5132388"/>
          <p14:tracePt t="133085" x="10612438" y="5141913"/>
          <p14:tracePt t="133095" x="10612438" y="5157788"/>
          <p14:tracePt t="133111" x="10602913" y="5167313"/>
          <p14:tracePt t="133117" x="10602913" y="5183188"/>
          <p14:tracePt t="133126" x="10602913" y="5192713"/>
          <p14:tracePt t="133133" x="10602913" y="5200650"/>
          <p14:tracePt t="133141" x="10594975" y="5208588"/>
          <p14:tracePt t="133157" x="10594975" y="5226050"/>
          <p14:tracePt t="133173" x="10594975" y="5243513"/>
          <p14:tracePt t="133181" x="10594975" y="5251450"/>
          <p14:tracePt t="133189" x="10585450" y="5260975"/>
          <p14:tracePt t="133197" x="10585450" y="5268913"/>
          <p14:tracePt t="133205" x="10585450" y="5276850"/>
          <p14:tracePt t="133213" x="10577513" y="5286375"/>
          <p14:tracePt t="133221" x="10577513" y="5294313"/>
          <p14:tracePt t="133229" x="10577513" y="5302250"/>
          <p14:tracePt t="133246" x="10569575" y="5319713"/>
          <p14:tracePt t="133262" x="10552113" y="5337175"/>
          <p14:tracePt t="133268" x="10552113" y="5353050"/>
          <p14:tracePt t="133278" x="10534650" y="5370513"/>
          <p14:tracePt t="133284" x="10526713" y="5395913"/>
          <p14:tracePt t="133295" x="10518775" y="5413375"/>
          <p14:tracePt t="133300" x="10501313" y="5430838"/>
          <p14:tracePt t="133311" x="10493375" y="5446713"/>
          <p14:tracePt t="133317" x="10483850" y="5446713"/>
          <p14:tracePt t="133327" x="10483850" y="5456238"/>
          <p14:tracePt t="133333" x="10483850" y="5464175"/>
          <p14:tracePt t="133541" x="10483850" y="5456238"/>
          <p14:tracePt t="133557" x="10483850" y="5430838"/>
          <p14:tracePt t="133564" x="10483850" y="5395913"/>
          <p14:tracePt t="133573" x="10467975" y="5380038"/>
          <p14:tracePt t="133581" x="10458450" y="5345113"/>
          <p14:tracePt t="133589" x="10450513" y="5302250"/>
          <p14:tracePt t="133597" x="10442575" y="5268913"/>
          <p14:tracePt t="133605" x="10425113" y="5243513"/>
          <p14:tracePt t="133613" x="10425113" y="5226050"/>
          <p14:tracePt t="133621" x="10425113" y="5218113"/>
          <p14:tracePt t="133629" x="10425113" y="5208588"/>
          <p14:tracePt t="133637" x="10433050" y="5192713"/>
          <p14:tracePt t="133645" x="10442575" y="5183188"/>
          <p14:tracePt t="133653" x="10450513" y="5175250"/>
          <p14:tracePt t="133661" x="10467975" y="5175250"/>
          <p14:tracePt t="133669" x="10483850" y="5149850"/>
          <p14:tracePt t="133678" x="10501313" y="5149850"/>
          <p14:tracePt t="133685" x="10526713" y="5141913"/>
          <p14:tracePt t="133695" x="10544175" y="5124450"/>
          <p14:tracePt t="133701" x="10569575" y="5124450"/>
          <p14:tracePt t="133710" x="10594975" y="5124450"/>
          <p14:tracePt t="133717" x="10620375" y="5116513"/>
          <p14:tracePt t="133727" x="10637838" y="5116513"/>
          <p14:tracePt t="133733" x="10645775" y="5116513"/>
          <p14:tracePt t="133744" x="10663238" y="5116513"/>
          <p14:tracePt t="133815" x="10671175" y="5116513"/>
          <p14:tracePt t="133831" x="10663238" y="5124450"/>
          <p14:tracePt t="133838" x="10637838" y="5124450"/>
          <p14:tracePt t="133848" x="10602913" y="5124450"/>
          <p14:tracePt t="133854" x="10577513" y="5124450"/>
          <p14:tracePt t="133865" x="10534650" y="5132388"/>
          <p14:tracePt t="133871" x="10483850" y="5141913"/>
          <p14:tracePt t="133880" x="10415588" y="5141913"/>
          <p14:tracePt t="133886" x="10323513" y="5149850"/>
          <p14:tracePt t="133896" x="10245725" y="5157788"/>
          <p14:tracePt t="133902" x="10161588" y="5175250"/>
          <p14:tracePt t="133912" x="10085388" y="5192713"/>
          <p14:tracePt t="133918" x="9999663" y="5192713"/>
          <p14:tracePt t="133928" x="9931400" y="5192713"/>
          <p14:tracePt t="133934" x="9864725" y="5192713"/>
          <p14:tracePt t="133945" x="9812338" y="5192713"/>
          <p14:tracePt t="133950" x="9761538" y="5192713"/>
          <p14:tracePt t="133958" x="9728200" y="5192713"/>
          <p14:tracePt t="133966" x="9677400" y="5192713"/>
          <p14:tracePt t="133974" x="9642475" y="5175250"/>
          <p14:tracePt t="133998" x="9575800" y="5157788"/>
          <p14:tracePt t="134006" x="9558338" y="5157788"/>
          <p14:tracePt t="134013" x="9540875" y="5157788"/>
          <p14:tracePt t="134022" x="9532938" y="5157788"/>
          <p14:tracePt t="134030" x="9523413" y="5157788"/>
          <p14:tracePt t="134038" x="9498013" y="5157788"/>
          <p14:tracePt t="134054" x="9482138" y="5157788"/>
          <p14:tracePt t="134066" x="9456738" y="5157788"/>
          <p14:tracePt t="134071" x="9431338" y="5157788"/>
          <p14:tracePt t="134082" x="9421813" y="5157788"/>
          <p14:tracePt t="134085" x="9405938" y="5157788"/>
          <p14:tracePt t="134095" x="9388475" y="5167313"/>
          <p14:tracePt t="134101" x="9363075" y="5167313"/>
          <p14:tracePt t="134110" x="9345613" y="5167313"/>
          <p14:tracePt t="134117" x="9328150" y="5183188"/>
          <p14:tracePt t="134128" x="9302750" y="5192713"/>
          <p14:tracePt t="134133" x="9269413" y="5192713"/>
          <p14:tracePt t="134142" x="9251950" y="5192713"/>
          <p14:tracePt t="134149" x="9218613" y="5200650"/>
          <p14:tracePt t="134156" x="9201150" y="5200650"/>
          <p14:tracePt t="134165" x="9175750" y="5200650"/>
          <p14:tracePt t="134173" x="9150350" y="5200650"/>
          <p14:tracePt t="134181" x="9124950" y="5208588"/>
          <p14:tracePt t="134189" x="9099550" y="5208588"/>
          <p14:tracePt t="134197" x="9082088" y="5208588"/>
          <p14:tracePt t="134205" x="9056688" y="5208588"/>
          <p14:tracePt t="134213" x="9031288" y="5208588"/>
          <p14:tracePt t="134221" x="9023350" y="5208588"/>
          <p14:tracePt t="134229" x="9013825" y="5208588"/>
          <p14:tracePt t="134245" x="9005888" y="5208588"/>
          <p14:tracePt t="134262" x="8997950" y="5208588"/>
          <p14:tracePt t="134269" x="8972550" y="5200650"/>
          <p14:tracePt t="134278" x="8963025" y="5200650"/>
          <p14:tracePt t="134285" x="8947150" y="5200650"/>
          <p14:tracePt t="134295" x="8921750" y="5183188"/>
          <p14:tracePt t="134301" x="8904288" y="5183188"/>
          <p14:tracePt t="134310" x="8869363" y="5183188"/>
          <p14:tracePt t="134317" x="8843963" y="5175250"/>
          <p14:tracePt t="134327" x="8836025" y="5175250"/>
          <p14:tracePt t="134342" x="8828088" y="5167313"/>
          <p14:tracePt t="134348" x="8818563" y="5167313"/>
          <p14:tracePt t="134487" x="8818563" y="5157788"/>
          <p14:tracePt t="134511" x="8810625" y="5141913"/>
          <p14:tracePt t="134517" x="8793163" y="5116513"/>
          <p14:tracePt t="134533" x="8777288" y="5106988"/>
          <p14:tracePt t="134542" x="8759825" y="5081588"/>
          <p14:tracePt t="134549" x="8750300" y="5073650"/>
          <p14:tracePt t="134557" x="8734425" y="5056188"/>
          <p14:tracePt t="134565" x="8724900" y="5048250"/>
          <p14:tracePt t="134573" x="8716963" y="5038725"/>
          <p14:tracePt t="134581" x="8709025" y="5022850"/>
          <p14:tracePt t="134597" x="8709025" y="5013325"/>
          <p14:tracePt t="134613" x="8709025" y="5005388"/>
          <p14:tracePt t="134695" x="8716963" y="5005388"/>
          <p14:tracePt t="134703" x="8734425" y="5005388"/>
          <p14:tracePt t="134713" x="8750300" y="5005388"/>
          <p14:tracePt t="134719" x="8785225" y="5005388"/>
          <p14:tracePt t="134731" x="8818563" y="5005388"/>
          <p14:tracePt t="134734" x="8878888" y="5005388"/>
          <p14:tracePt t="134744" x="8937625" y="4997450"/>
          <p14:tracePt t="134749" x="9013825" y="4962525"/>
          <p14:tracePt t="134757" x="9074150" y="4937125"/>
          <p14:tracePt t="134765" x="9107488" y="4919663"/>
          <p14:tracePt t="134774" x="9142413" y="4903788"/>
          <p14:tracePt t="134781" x="9142413" y="4894263"/>
          <p14:tracePt t="134789" x="9142413" y="4886325"/>
          <p14:tracePt t="134805" x="9150350" y="4878388"/>
          <p14:tracePt t="134854" x="9158288" y="4878388"/>
          <p14:tracePt t="134863" x="9167813" y="4878388"/>
          <p14:tracePt t="134870" x="9183688" y="4878388"/>
          <p14:tracePt t="134881" x="9201150" y="4886325"/>
          <p14:tracePt t="134886" x="9209088" y="4894263"/>
          <p14:tracePt t="134896" x="9236075" y="4919663"/>
          <p14:tracePt t="134903" x="9244013" y="4929188"/>
          <p14:tracePt t="134915" x="9261475" y="4946650"/>
          <p14:tracePt t="134918" x="9294813" y="4962525"/>
          <p14:tracePt t="134931" x="9320213" y="4987925"/>
          <p14:tracePt t="134933" x="9363075" y="5013325"/>
          <p14:tracePt t="134945" x="9413875" y="5030788"/>
          <p14:tracePt t="134950" x="9472613" y="5048250"/>
          <p14:tracePt t="134961" x="9550400" y="5064125"/>
          <p14:tracePt t="134966" x="9626600" y="5064125"/>
          <p14:tracePt t="134974" x="9694863" y="5064125"/>
          <p14:tracePt t="134997" x="9753600" y="5064125"/>
          <p14:tracePt t="135047" x="9745663" y="5064125"/>
          <p14:tracePt t="135055" x="9728200" y="5064125"/>
          <p14:tracePt t="135070" x="9685338" y="5064125"/>
          <p14:tracePt t="135080" x="9532938" y="5064125"/>
          <p14:tracePt t="135085" x="9421813" y="5064125"/>
          <p14:tracePt t="135095" x="9312275" y="5081588"/>
          <p14:tracePt t="135102" x="9117013" y="5106988"/>
          <p14:tracePt t="135111" x="8869363" y="5132388"/>
          <p14:tracePt t="135117" x="8632825" y="5175250"/>
          <p14:tracePt t="135128" x="8359775" y="5218113"/>
          <p14:tracePt t="135133" x="8139113" y="5243513"/>
          <p14:tracePt t="135142" x="8020050" y="5251450"/>
          <p14:tracePt t="135149" x="7918450" y="5260975"/>
          <p14:tracePt t="135160" x="7832725" y="5268913"/>
          <p14:tracePt t="135165" x="7824788" y="5268913"/>
          <p14:tracePt t="135173" x="7816850" y="5268913"/>
          <p14:tracePt t="135205" x="7807325" y="5268913"/>
          <p14:tracePt t="135229" x="7791450" y="5260975"/>
          <p14:tracePt t="135237" x="7773988" y="5260975"/>
          <p14:tracePt t="135247" x="7740650" y="5260975"/>
          <p14:tracePt t="135254" x="7688263" y="5260975"/>
          <p14:tracePt t="135263" x="7612063" y="5260975"/>
          <p14:tracePt t="135269" x="7518400" y="5260975"/>
          <p14:tracePt t="135280" x="7416800" y="5260975"/>
          <p14:tracePt t="135286" x="7307263" y="5286375"/>
          <p14:tracePt t="135295" x="7204075" y="5311775"/>
          <p14:tracePt t="135302" x="7069138" y="5345113"/>
          <p14:tracePt t="135311" x="6958013" y="5370513"/>
          <p14:tracePt t="135318" x="6823075" y="5413375"/>
          <p14:tracePt t="135329" x="6694488" y="5464175"/>
          <p14:tracePt t="135334" x="6584950" y="5524500"/>
          <p14:tracePt t="135345" x="6483350" y="5575300"/>
          <p14:tracePt t="135349" x="6380163" y="5608638"/>
          <p14:tracePt t="135360" x="6270625" y="5641975"/>
          <p14:tracePt t="135366" x="6194425" y="5659438"/>
          <p14:tracePt t="135374" x="6100763" y="5676900"/>
          <p14:tracePt t="135381" x="6040438" y="5684838"/>
          <p14:tracePt t="135390" x="5981700" y="5694363"/>
          <p14:tracePt t="135397" x="5913438" y="5694363"/>
          <p14:tracePt t="135405" x="5853113" y="5694363"/>
          <p14:tracePt t="135413" x="5794375" y="5684838"/>
          <p14:tracePt t="135421" x="5735638" y="5668963"/>
          <p14:tracePt t="135429" x="5675313" y="5651500"/>
          <p14:tracePt t="135436" x="5616575" y="5634038"/>
          <p14:tracePt t="135445" x="5556250" y="5616575"/>
          <p14:tracePt t="135452" x="5487988" y="5608638"/>
          <p14:tracePt t="135461" x="5421313" y="5600700"/>
          <p14:tracePt t="135468" x="5360988" y="5591175"/>
          <p14:tracePt t="135477" x="5302250" y="5591175"/>
          <p14:tracePt t="135485" x="5267325" y="5591175"/>
          <p14:tracePt t="135495" x="5259388" y="5591175"/>
          <p14:tracePt t="135501" x="5249863" y="5591175"/>
          <p14:tracePt t="135541" x="5259388" y="5591175"/>
          <p14:tracePt t="135549" x="5276850" y="5591175"/>
          <p14:tracePt t="135557" x="5310188" y="5600700"/>
          <p14:tracePt t="135565" x="5335588" y="5616575"/>
          <p14:tracePt t="135573" x="5353050" y="5616575"/>
          <p14:tracePt t="135581" x="5378450" y="5626100"/>
          <p14:tracePt t="135589" x="5437188" y="5641975"/>
          <p14:tracePt t="135597" x="5505450" y="5651500"/>
          <p14:tracePt t="135605" x="5599113" y="5659438"/>
          <p14:tracePt t="135613" x="5743575" y="5668963"/>
          <p14:tracePt t="135621" x="5913438" y="5668963"/>
          <p14:tracePt t="135629" x="6108700" y="5626100"/>
          <p14:tracePt t="135637" x="6329363" y="5591175"/>
          <p14:tracePt t="135645" x="6600825" y="5549900"/>
          <p14:tracePt t="135653" x="6864350" y="5507038"/>
          <p14:tracePt t="135663" x="7112000" y="5464175"/>
          <p14:tracePt t="135669" x="7373938" y="5438775"/>
          <p14:tracePt t="135679" x="7637463" y="5405438"/>
          <p14:tracePt t="135685" x="7900988" y="5395913"/>
          <p14:tracePt t="135695" x="8088313" y="5380038"/>
          <p14:tracePt t="135702" x="8301038" y="5370513"/>
          <p14:tracePt t="135712" x="8521700" y="5353050"/>
          <p14:tracePt t="135717" x="8709025" y="5345113"/>
          <p14:tracePt t="135729" x="8904288" y="5337175"/>
          <p14:tracePt t="135734" x="9074150" y="5311775"/>
          <p14:tracePt t="135745" x="9226550" y="5286375"/>
          <p14:tracePt t="135750" x="9396413" y="5276850"/>
          <p14:tracePt t="135758" x="9591675" y="5251450"/>
          <p14:tracePt t="135765" x="9761538" y="5243513"/>
          <p14:tracePt t="135774" x="9948863" y="5226050"/>
          <p14:tracePt t="135781" x="10144125" y="5218113"/>
          <p14:tracePt t="135789" x="10313988" y="5208588"/>
          <p14:tracePt t="135797" x="10450513" y="5208588"/>
          <p14:tracePt t="135806" x="10637838" y="5208588"/>
          <p14:tracePt t="135813" x="10848975" y="5208588"/>
          <p14:tracePt t="135821" x="11010900" y="5208588"/>
          <p14:tracePt t="135829" x="11172825" y="5208588"/>
          <p14:tracePt t="135838" x="11342688" y="5208588"/>
          <p14:tracePt t="135845" x="11487150" y="5218113"/>
          <p14:tracePt t="135853" x="11631613" y="5218113"/>
          <p14:tracePt t="135863" x="11776075" y="5226050"/>
          <p14:tracePt t="135870" x="11928475" y="5251450"/>
          <p14:tracePt t="135879" x="12080875" y="5268913"/>
          <p14:tracePt t="136420" x="12072938" y="5395913"/>
          <p14:tracePt t="136428" x="11979275" y="5497513"/>
          <p14:tracePt t="136433" x="11895138" y="5575300"/>
          <p14:tracePt t="136444" x="11818938" y="5659438"/>
          <p14:tracePt t="136449" x="11750675" y="5727700"/>
          <p14:tracePt t="136459" x="11674475" y="5803900"/>
          <p14:tracePt t="136466" x="11622088" y="5864225"/>
          <p14:tracePt t="136474" x="11580813" y="5915025"/>
          <p14:tracePt t="136481" x="11537950" y="5957888"/>
          <p14:tracePt t="136489" x="11503025" y="5991225"/>
          <p14:tracePt t="136505" x="11503025" y="5999163"/>
          <p14:tracePt t="136513" x="11495088" y="6008688"/>
          <p14:tracePt t="136585" x="11487150" y="6008688"/>
          <p14:tracePt t="136667" x="11487150" y="5999163"/>
          <p14:tracePt t="136675" x="11487150" y="5965825"/>
          <p14:tracePt t="136683" x="11487150" y="5889625"/>
          <p14:tracePt t="136691" x="11487150" y="5795963"/>
          <p14:tracePt t="136698" x="11503025" y="5710238"/>
          <p14:tracePt t="136705" x="11545888" y="5616575"/>
          <p14:tracePt t="136713" x="11588750" y="5540375"/>
          <p14:tracePt t="136722" x="11657013" y="5464175"/>
          <p14:tracePt t="136729" x="11741150" y="5395913"/>
          <p14:tracePt t="136737" x="11834813" y="5345113"/>
          <p14:tracePt t="136746" x="11961813" y="5302250"/>
          <p14:tracePt t="136754" x="12123738" y="5268913"/>
          <p14:tracePt t="137113" x="11360150" y="4316413"/>
          <p14:tracePt t="137121" x="10790238" y="4419600"/>
          <p14:tracePt t="137129" x="10306050" y="4564063"/>
          <p14:tracePt t="137137" x="9821863" y="4749800"/>
          <p14:tracePt t="137145" x="9388475" y="4972050"/>
          <p14:tracePt t="137153" x="9023350" y="5243513"/>
          <p14:tracePt t="137161" x="8691563" y="5524500"/>
          <p14:tracePt t="137169" x="8351838" y="5864225"/>
          <p14:tracePt t="137177" x="8054975" y="6194425"/>
          <p14:tracePt t="137185" x="7807325" y="6500813"/>
          <p14:tracePt t="137194" x="7612063" y="6781800"/>
          <p14:tracePt t="137349" x="7297738" y="6670675"/>
          <p14:tracePt t="137354" x="7391400" y="6510338"/>
          <p14:tracePt t="137363" x="7527925" y="6381750"/>
          <p14:tracePt t="137370" x="7715250" y="6246813"/>
          <p14:tracePt t="137378" x="7943850" y="6102350"/>
          <p14:tracePt t="137385" x="8181975" y="5991225"/>
          <p14:tracePt t="137395" x="8420100" y="5889625"/>
          <p14:tracePt t="137401" x="8648700" y="5838825"/>
          <p14:tracePt t="137411" x="8904288" y="5778500"/>
          <p14:tracePt t="137417" x="9107488" y="5727700"/>
          <p14:tracePt t="137427" x="9353550" y="5676900"/>
          <p14:tracePt t="137433" x="9626600" y="5616575"/>
          <p14:tracePt t="137443" x="9923463" y="5540375"/>
          <p14:tracePt t="137449" x="10271125" y="5446713"/>
          <p14:tracePt t="137460" x="10620375" y="5319713"/>
          <p14:tracePt t="137465" x="10952163" y="5175250"/>
          <p14:tracePt t="137473" x="11266488" y="5022850"/>
          <p14:tracePt t="137481" x="11580813" y="4827588"/>
          <p14:tracePt t="137490" x="11844338" y="4614863"/>
          <p14:tracePt t="137497" x="12039600" y="4419600"/>
          <p14:tracePt t="137595" x="11953875" y="2838450"/>
          <p14:tracePt t="137601" x="11725275" y="2778125"/>
          <p14:tracePt t="137611" x="11477625" y="2744788"/>
          <p14:tracePt t="137616" x="11172825" y="2711450"/>
          <p14:tracePt t="137626" x="10866438" y="2693988"/>
          <p14:tracePt t="137632" x="10518775" y="2686050"/>
          <p14:tracePt t="137642" x="10144125" y="2686050"/>
          <p14:tracePt t="137648" x="9720263" y="2752725"/>
          <p14:tracePt t="137660" x="9269413" y="2838450"/>
          <p14:tracePt t="137665" x="8810625" y="2957513"/>
          <p14:tracePt t="137673" x="8326438" y="3109913"/>
          <p14:tracePt t="137681" x="7791450" y="3271838"/>
          <p14:tracePt t="137689" x="7307263" y="3441700"/>
          <p14:tracePt t="137697" x="6838950" y="3671888"/>
          <p14:tracePt t="137705" x="6389688" y="3900488"/>
          <p14:tracePt t="137713" x="5972175" y="4156075"/>
          <p14:tracePt t="137721" x="5607050" y="4427538"/>
          <p14:tracePt t="137729" x="5292725" y="4699000"/>
          <p14:tracePt t="137737" x="5046663" y="4972050"/>
          <p14:tracePt t="137745" x="4851400" y="5208588"/>
          <p14:tracePt t="137753" x="4681538" y="5395913"/>
          <p14:tracePt t="137761" x="4587875" y="5540375"/>
          <p14:tracePt t="137769" x="4529138" y="5651500"/>
          <p14:tracePt t="137778" x="4486275" y="5710238"/>
          <p14:tracePt t="137785" x="4460875" y="5761038"/>
          <p14:tracePt t="137794" x="4451350" y="5770563"/>
          <p14:tracePt t="137801" x="4443413" y="5770563"/>
          <p14:tracePt t="137811" x="4443413" y="5778500"/>
          <p14:tracePt t="137817" x="4425950" y="5778500"/>
          <p14:tracePt t="137826" x="4418013" y="5778500"/>
          <p14:tracePt t="137833" x="4410075" y="5778500"/>
          <p14:tracePt t="137846" x="4392613" y="5778500"/>
          <p14:tracePt t="137849" x="4359275" y="5770563"/>
          <p14:tracePt t="137860" x="4324350" y="5735638"/>
          <p14:tracePt t="137865" x="4256088" y="5684838"/>
          <p14:tracePt t="137874" x="4171950" y="5608638"/>
          <p14:tracePt t="137881" x="4052888" y="5481638"/>
          <p14:tracePt t="137889" x="3900488" y="5319713"/>
          <p14:tracePt t="137897" x="3756025" y="5175250"/>
          <p14:tracePt t="137905" x="3662363" y="5030788"/>
          <p14:tracePt t="137913" x="3627438" y="4911725"/>
          <p14:tracePt t="137921" x="3602038" y="4810125"/>
          <p14:tracePt t="137929" x="3602038" y="4716463"/>
          <p14:tracePt t="137937" x="3636963" y="4622800"/>
          <p14:tracePt t="137945" x="3687763" y="4538663"/>
          <p14:tracePt t="137953" x="3797300" y="4435475"/>
          <p14:tracePt t="137961" x="3941763" y="4316413"/>
          <p14:tracePt t="137969" x="4121150" y="4214813"/>
          <p14:tracePt t="137978" x="4332288" y="4146550"/>
          <p14:tracePt t="137985" x="4537075" y="4095750"/>
          <p14:tracePt t="137994" x="4740275" y="4044950"/>
          <p14:tracePt t="138001" x="4919663" y="4019550"/>
          <p14:tracePt t="138010" x="5089525" y="4011613"/>
          <p14:tracePt t="138017" x="5249863" y="4002088"/>
          <p14:tracePt t="138026" x="5403850" y="4011613"/>
          <p14:tracePt t="138033" x="5538788" y="4044950"/>
          <p14:tracePt t="138043" x="5675313" y="4079875"/>
          <p14:tracePt t="138049" x="5845175" y="4138613"/>
          <p14:tracePt t="138059" x="6032500" y="4197350"/>
          <p14:tracePt t="138066" x="6270625" y="4283075"/>
          <p14:tracePt t="138073" x="6524625" y="4351338"/>
          <p14:tracePt t="138081" x="6813550" y="4410075"/>
          <p14:tracePt t="138090" x="7102475" y="4435475"/>
          <p14:tracePt t="138097" x="7426325" y="4452938"/>
          <p14:tracePt t="138105" x="7781925" y="4470400"/>
          <p14:tracePt t="138113" x="8147050" y="4460875"/>
          <p14:tracePt t="138121" x="8488363" y="4402138"/>
          <p14:tracePt t="138129" x="8785225" y="4325938"/>
          <p14:tracePt t="138137" x="9023350" y="4240213"/>
          <p14:tracePt t="138145" x="9226550" y="4121150"/>
          <p14:tracePt t="138153" x="9388475" y="4002088"/>
          <p14:tracePt t="138161" x="9515475" y="3908425"/>
          <p14:tracePt t="138169" x="9591675" y="3832225"/>
          <p14:tracePt t="138177" x="9634538" y="3756025"/>
          <p14:tracePt t="138185" x="9659938" y="3713163"/>
          <p14:tracePt t="138195" x="9667875" y="3687763"/>
          <p14:tracePt t="138212" x="9667875" y="3671888"/>
          <p14:tracePt t="138216" x="9652000" y="3662363"/>
          <p14:tracePt t="138227" x="9617075" y="3654425"/>
          <p14:tracePt t="138233" x="9540875" y="3654425"/>
          <p14:tracePt t="138243" x="9431338" y="3662363"/>
          <p14:tracePt t="138249" x="9226550" y="3738563"/>
          <p14:tracePt t="138259" x="8904288" y="3849688"/>
          <p14:tracePt t="138265" x="8478838" y="4011613"/>
          <p14:tracePt t="138273" x="8012113" y="4240213"/>
          <p14:tracePt t="138281" x="7493000" y="4470400"/>
          <p14:tracePt t="138289" x="6932613" y="4691063"/>
          <p14:tracePt t="138297" x="6354763" y="4929188"/>
          <p14:tracePt t="138305" x="5845175" y="5099050"/>
          <p14:tracePt t="138313" x="5318125" y="5243513"/>
          <p14:tracePt t="138321" x="4800600" y="5327650"/>
          <p14:tracePt t="138329" x="4375150" y="5380038"/>
          <p14:tracePt t="138337" x="4027488" y="5405438"/>
          <p14:tracePt t="138345" x="3781425" y="5387975"/>
          <p14:tracePt t="138353" x="3627438" y="5353050"/>
          <p14:tracePt t="138361" x="3441700" y="5294313"/>
          <p14:tracePt t="138369" x="3305175" y="5218113"/>
          <p14:tracePt t="138377" x="3203575" y="5132388"/>
          <p14:tracePt t="138385" x="3117850" y="5056188"/>
          <p14:tracePt t="138395" x="3041650" y="4972050"/>
          <p14:tracePt t="138401" x="2973388" y="4894263"/>
          <p14:tracePt t="138410" x="2914650" y="4827588"/>
          <p14:tracePt t="138417" x="2846388" y="4767263"/>
          <p14:tracePt t="138427" x="2795588" y="4733925"/>
          <p14:tracePt t="138433" x="2752725" y="4708525"/>
          <p14:tracePt t="138474" x="2744788" y="4716463"/>
          <p14:tracePt t="138481" x="2752725" y="4733925"/>
          <p14:tracePt t="138489" x="2778125" y="4767263"/>
          <p14:tracePt t="138497" x="2838450" y="4835525"/>
          <p14:tracePt t="138505" x="2922588" y="4903788"/>
          <p14:tracePt t="138513" x="3024188" y="4954588"/>
          <p14:tracePt t="138521" x="3143250" y="5030788"/>
          <p14:tracePt t="138529" x="3270250" y="5099050"/>
          <p14:tracePt t="138537" x="3414713" y="5149850"/>
          <p14:tracePt t="138545" x="3576638" y="5183188"/>
          <p14:tracePt t="138553" x="3797300" y="5208588"/>
          <p14:tracePt t="138562" x="4095750" y="5226050"/>
          <p14:tracePt t="138569" x="4468813" y="5226050"/>
          <p14:tracePt t="138579" x="4818063" y="5200650"/>
          <p14:tracePt t="138585" x="5148263" y="5175250"/>
          <p14:tracePt t="138595" x="5487988" y="5116513"/>
          <p14:tracePt t="138602" x="5819775" y="5064125"/>
          <p14:tracePt t="138611" x="6134100" y="5022850"/>
          <p14:tracePt t="138617" x="6423025" y="4979988"/>
          <p14:tracePt t="138627" x="6669088" y="4937125"/>
          <p14:tracePt t="138634" x="6848475" y="4903788"/>
          <p14:tracePt t="138643" x="6992938" y="4860925"/>
          <p14:tracePt t="138650" x="7102475" y="4827588"/>
          <p14:tracePt t="138660" x="7196138" y="4818063"/>
          <p14:tracePt t="138665" x="7256463" y="4810125"/>
          <p14:tracePt t="138674" x="7307263" y="4802188"/>
          <p14:tracePt t="138689" x="7315200" y="4802188"/>
          <p14:tracePt t="138704" x="7332663" y="4802188"/>
          <p14:tracePt t="138712" x="7332663" y="4810125"/>
          <p14:tracePt t="138720" x="7348538" y="4818063"/>
          <p14:tracePt t="138729" x="7366000" y="4827588"/>
          <p14:tracePt t="138737" x="7391400" y="4843463"/>
          <p14:tracePt t="138745" x="7400925" y="4852988"/>
          <p14:tracePt t="138753" x="7416800" y="4860925"/>
          <p14:tracePt t="138835" x="7391400" y="4860925"/>
          <p14:tracePt t="138843" x="7366000" y="4860925"/>
          <p14:tracePt t="138849" x="7340600" y="4852988"/>
          <p14:tracePt t="138858" x="7315200" y="4852988"/>
          <p14:tracePt t="138865" x="7289800" y="4843463"/>
          <p14:tracePt t="138873" x="7246938" y="4835525"/>
          <p14:tracePt t="138881" x="7188200" y="4827588"/>
          <p14:tracePt t="138890" x="7127875" y="4818063"/>
          <p14:tracePt t="138897" x="7059613" y="4810125"/>
          <p14:tracePt t="138905" x="6975475" y="4802188"/>
          <p14:tracePt t="138913" x="6915150" y="4784725"/>
          <p14:tracePt t="138921" x="6848475" y="4767263"/>
          <p14:tracePt t="138929" x="6788150" y="4759325"/>
          <p14:tracePt t="138937" x="6719888" y="4759325"/>
          <p14:tracePt t="138945" x="6661150" y="4759325"/>
          <p14:tracePt t="138953" x="6618288" y="4759325"/>
          <p14:tracePt t="138961" x="6575425" y="4759325"/>
          <p14:tracePt t="138969" x="6542088" y="4759325"/>
          <p14:tracePt t="138977" x="6499225" y="4759325"/>
          <p14:tracePt t="138986" x="6456363" y="4759325"/>
          <p14:tracePt t="138994" x="6423025" y="4759325"/>
          <p14:tracePt t="139001" x="6372225" y="4767263"/>
          <p14:tracePt t="139010" x="6321425" y="4775200"/>
          <p14:tracePt t="139017" x="6278563" y="4784725"/>
          <p14:tracePt t="139027" x="6227763" y="4784725"/>
          <p14:tracePt t="139037" x="6184900" y="4792663"/>
          <p14:tracePt t="139045" x="6126163" y="4792663"/>
          <p14:tracePt t="139053" x="6083300" y="4792663"/>
          <p14:tracePt t="139061" x="6024563" y="4792663"/>
          <p14:tracePt t="139070" x="5972175" y="4792663"/>
          <p14:tracePt t="139077" x="5930900" y="4792663"/>
          <p14:tracePt t="139085" x="5870575" y="4792663"/>
          <p14:tracePt t="139094" x="5802313" y="4802188"/>
          <p14:tracePt t="139101" x="5735638" y="4802188"/>
          <p14:tracePt t="139110" x="5675313" y="4802188"/>
          <p14:tracePt t="139117" x="5607050" y="4802188"/>
          <p14:tracePt t="139127" x="5530850" y="4810125"/>
          <p14:tracePt t="139133" x="5437188" y="4818063"/>
          <p14:tracePt t="139144" x="5335588" y="4827588"/>
          <p14:tracePt t="139149" x="5224463" y="4835525"/>
          <p14:tracePt t="139159" x="5106988" y="4852988"/>
          <p14:tracePt t="139165" x="4978400" y="4886325"/>
          <p14:tracePt t="139173" x="4876800" y="4911725"/>
          <p14:tracePt t="139181" x="4757738" y="4929188"/>
          <p14:tracePt t="139189" x="4656138" y="4946650"/>
          <p14:tracePt t="139197" x="4545013" y="4972050"/>
          <p14:tracePt t="139205" x="4425950" y="4997450"/>
          <p14:tracePt t="139213" x="4316413" y="5022850"/>
          <p14:tracePt t="139221" x="4214813" y="5048250"/>
          <p14:tracePt t="139229" x="4095750" y="5073650"/>
          <p14:tracePt t="139237" x="3951288" y="5106988"/>
          <p14:tracePt t="139245" x="3756025" y="5132388"/>
          <p14:tracePt t="139253" x="3517900" y="5157788"/>
          <p14:tracePt t="139261" x="3270250" y="5183188"/>
          <p14:tracePt t="139269" x="3049588" y="5208588"/>
          <p14:tracePt t="139277" x="2889250" y="5218113"/>
          <p14:tracePt t="139285" x="2760663" y="5226050"/>
          <p14:tracePt t="139294" x="2651125" y="5251450"/>
          <p14:tracePt t="139301" x="2557463" y="5260975"/>
          <p14:tracePt t="139311" x="2463800" y="5276850"/>
          <p14:tracePt t="139317" x="2370138" y="5286375"/>
          <p14:tracePt t="139327" x="2293938" y="5294313"/>
          <p14:tracePt t="139332" x="2208213" y="5302250"/>
          <p14:tracePt t="139343" x="2141538" y="5311775"/>
          <p14:tracePt t="139349" x="2073275" y="5319713"/>
          <p14:tracePt t="139360" x="2012950" y="5319713"/>
          <p14:tracePt t="139365" x="1971675" y="5319713"/>
          <p14:tracePt t="139373" x="1962150" y="5319713"/>
          <p14:tracePt t="139381" x="1954213" y="5319713"/>
          <p14:tracePt t="139447" x="1979613" y="5311775"/>
          <p14:tracePt t="139454" x="2005013" y="5294313"/>
          <p14:tracePt t="139464" x="2065338" y="5251450"/>
          <p14:tracePt t="139470" x="2149475" y="5226050"/>
          <p14:tracePt t="139481" x="2276475" y="5200650"/>
          <p14:tracePt t="139486" x="2463800" y="5183188"/>
          <p14:tracePt t="139495" x="2752725" y="5175250"/>
          <p14:tracePt t="139502" x="3074988" y="5175250"/>
          <p14:tracePt t="139512" x="3467100" y="5175250"/>
          <p14:tracePt t="139518" x="3967163" y="5175250"/>
          <p14:tracePt t="139529" x="4476750" y="5200650"/>
          <p14:tracePt t="139534" x="5013325" y="5235575"/>
          <p14:tracePt t="139545" x="5573713" y="5302250"/>
          <p14:tracePt t="139550" x="6134100" y="5370513"/>
          <p14:tracePt t="139562" x="6678613" y="5438775"/>
          <p14:tracePt t="139566" x="7196138" y="5507038"/>
          <p14:tracePt t="139577" x="7731125" y="5583238"/>
          <p14:tracePt t="139582" x="8250238" y="5668963"/>
          <p14:tracePt t="139591" x="8699500" y="5735638"/>
          <p14:tracePt t="139598" x="9124950" y="5778500"/>
          <p14:tracePt t="139606" x="9498013" y="5813425"/>
          <p14:tracePt t="139613" x="9829800" y="5846763"/>
          <p14:tracePt t="139622" x="10110788" y="5854700"/>
          <p14:tracePt t="139630" x="10323513" y="5854700"/>
          <p14:tracePt t="139638" x="10493375" y="5872163"/>
          <p14:tracePt t="139647" x="10612438" y="5872163"/>
          <p14:tracePt t="139654" x="10721975" y="5880100"/>
          <p14:tracePt t="139664" x="10815638" y="5889625"/>
          <p14:tracePt t="139670" x="10883900" y="5889625"/>
          <p14:tracePt t="139679" x="10952163" y="5889625"/>
          <p14:tracePt t="139686" x="11002963" y="5889625"/>
          <p14:tracePt t="139696" x="11044238" y="5889625"/>
          <p14:tracePt t="139702" x="11079163" y="5889625"/>
          <p14:tracePt t="139711" x="11112500" y="5889625"/>
          <p14:tracePt t="139718" x="11137900" y="5889625"/>
          <p14:tracePt t="139727" x="11155363" y="5889625"/>
          <p14:tracePt t="139734" x="11180763" y="5889625"/>
          <p14:tracePt t="139743" x="11206163" y="5889625"/>
          <p14:tracePt t="139749" x="11215688" y="5889625"/>
          <p14:tracePt t="139760" x="11241088" y="5889625"/>
          <p14:tracePt t="139765" x="11249025" y="5889625"/>
          <p14:tracePt t="139773" x="11266488" y="5880100"/>
          <p14:tracePt t="139780" x="11274425" y="5880100"/>
          <p14:tracePt t="139788" x="11282363" y="5880100"/>
          <p14:tracePt t="139796" x="11282363" y="5872163"/>
          <p14:tracePt t="139804" x="11291888" y="5872163"/>
          <p14:tracePt t="139869" x="11291888" y="5864225"/>
          <p14:tracePt t="139998" x="11299825" y="5864225"/>
          <p14:tracePt t="140014" x="11317288" y="5846763"/>
          <p14:tracePt t="140023" x="11333163" y="5829300"/>
          <p14:tracePt t="140031" x="11368088" y="5788025"/>
          <p14:tracePt t="140038" x="11385550" y="5770563"/>
          <p14:tracePt t="140048" x="11410950" y="5761038"/>
          <p14:tracePt t="140054" x="11452225" y="5735638"/>
          <p14:tracePt t="140061" x="11469688" y="5719763"/>
          <p14:tracePt t="140071" x="11503025" y="5702300"/>
          <p14:tracePt t="140077" x="11530013" y="5676900"/>
          <p14:tracePt t="140471" x="11495088" y="5668963"/>
          <p14:tracePt t="140477" x="11487150" y="5668963"/>
          <p14:tracePt t="140485" x="11461750" y="5668963"/>
          <p14:tracePt t="140493" x="11452225" y="5668963"/>
          <p14:tracePt t="140517" x="11477625" y="5659438"/>
          <p14:tracePt t="140527" x="11512550" y="5616575"/>
          <p14:tracePt t="140533" x="11520488" y="5591175"/>
          <p14:tracePt t="140541" x="11537950" y="5540375"/>
          <p14:tracePt t="140549" x="11555413" y="5481638"/>
          <p14:tracePt t="140560" x="11563350" y="5430838"/>
          <p14:tracePt t="140565" x="11571288" y="5370513"/>
          <p14:tracePt t="140573" x="11606213" y="5302250"/>
          <p14:tracePt t="140581" x="11647488" y="5218113"/>
          <p14:tracePt t="140589" x="11682413" y="5124450"/>
          <p14:tracePt t="140597" x="11741150" y="5022850"/>
          <p14:tracePt t="140605" x="11809413" y="4919663"/>
          <p14:tracePt t="140613" x="11869738" y="4818063"/>
          <p14:tracePt t="140621" x="11945938" y="4683125"/>
          <p14:tracePt t="140629" x="12022138" y="4564063"/>
          <p14:tracePt t="140637" x="12098338" y="4452938"/>
          <p14:tracePt t="140645" x="12158663" y="4341813"/>
          <p14:tracePt t="141396" x="12014200" y="4275138"/>
          <p14:tracePt t="141405" x="11776075" y="4341813"/>
          <p14:tracePt t="141413" x="11520488" y="4427538"/>
          <p14:tracePt t="141421" x="11282363" y="4546600"/>
          <p14:tracePt t="141429" x="11044238" y="4716463"/>
          <p14:tracePt t="141437" x="10782300" y="4919663"/>
          <p14:tracePt t="141445" x="10569575" y="5124450"/>
          <p14:tracePt t="141453" x="10356850" y="5345113"/>
          <p14:tracePt t="141461" x="10179050" y="5540375"/>
          <p14:tracePt t="141469" x="9991725" y="5735638"/>
          <p14:tracePt t="141476" x="9839325" y="5889625"/>
          <p14:tracePt t="141485" x="9761538" y="5991225"/>
          <p14:tracePt t="141493" x="9702800" y="6067425"/>
          <p14:tracePt t="141501" x="9667875" y="6118225"/>
          <p14:tracePt t="141510" x="9634538" y="6161088"/>
          <p14:tracePt t="141517" x="9617075" y="6178550"/>
          <p14:tracePt t="141527" x="9609138" y="6186488"/>
          <p14:tracePt t="141533" x="9583738" y="6203950"/>
          <p14:tracePt t="141543" x="9575800" y="6203950"/>
          <p14:tracePt t="141549" x="9558338" y="6211888"/>
          <p14:tracePt t="141559" x="9532938" y="6221413"/>
          <p14:tracePt t="141565" x="9482138" y="6237288"/>
          <p14:tracePt t="141574" x="9431338" y="6262688"/>
          <p14:tracePt t="141580" x="9353550" y="6297613"/>
          <p14:tracePt t="141588" x="9261475" y="6323013"/>
          <p14:tracePt t="141596" x="9142413" y="6373813"/>
          <p14:tracePt t="141604" x="9005888" y="6416675"/>
          <p14:tracePt t="141612" x="8843963" y="6450013"/>
          <p14:tracePt t="141620" x="8640763" y="6492875"/>
          <p14:tracePt t="141628" x="8435975" y="6543675"/>
          <p14:tracePt t="141636" x="8240713" y="6569075"/>
          <p14:tracePt t="141644" x="8037513" y="6602413"/>
          <p14:tracePt t="141652" x="7885113" y="6627813"/>
          <p14:tracePt t="141661" x="7740650" y="6645275"/>
          <p14:tracePt t="141668" x="7586663" y="6662738"/>
          <p14:tracePt t="141677" x="7467600" y="6670675"/>
          <p14:tracePt t="141684" x="7366000" y="6680200"/>
          <p14:tracePt t="141693" x="7264400" y="6680200"/>
          <p14:tracePt t="141700" x="7196138" y="6680200"/>
          <p14:tracePt t="141710" x="7188200" y="6680200"/>
          <p14:tracePt t="141734" x="7178675" y="6680200"/>
          <p14:tracePt t="141749" x="7188200" y="6662738"/>
          <p14:tracePt t="141759" x="7221538" y="6637338"/>
          <p14:tracePt t="141765" x="7239000" y="6594475"/>
          <p14:tracePt t="141775" x="7264400" y="6577013"/>
          <p14:tracePt t="141781" x="7289800" y="6543675"/>
          <p14:tracePt t="141789" x="7323138" y="6518275"/>
          <p14:tracePt t="141797" x="7358063" y="6510338"/>
          <p14:tracePt t="141805" x="7408863" y="6475413"/>
          <p14:tracePt t="141813" x="7459663" y="6432550"/>
          <p14:tracePt t="141821" x="7510463" y="6381750"/>
          <p14:tracePt t="141829" x="7578725" y="6348413"/>
          <p14:tracePt t="141837" x="7672388" y="6305550"/>
          <p14:tracePt t="141845" x="7766050" y="6254750"/>
          <p14:tracePt t="141853" x="7885113" y="6221413"/>
          <p14:tracePt t="141861" x="7969250" y="6203950"/>
          <p14:tracePt t="141869" x="8080375" y="6194425"/>
          <p14:tracePt t="142076" x="8070850" y="6211888"/>
          <p14:tracePt t="142084" x="8070850" y="6221413"/>
          <p14:tracePt t="142093" x="8062913" y="6229350"/>
          <p14:tracePt t="142100" x="8054975" y="6229350"/>
          <p14:tracePt t="142153" x="8070850" y="6211888"/>
          <p14:tracePt t="142161" x="8070850" y="6203950"/>
          <p14:tracePt t="142169" x="8105775" y="6178550"/>
          <p14:tracePt t="142177" x="8121650" y="6153150"/>
          <p14:tracePt t="142185" x="8164513" y="6127750"/>
          <p14:tracePt t="142193" x="8207375" y="6110288"/>
          <p14:tracePt t="142201" x="8258175" y="6084888"/>
          <p14:tracePt t="142210" x="8308975" y="6059488"/>
          <p14:tracePt t="142217" x="8351838" y="6034088"/>
          <p14:tracePt t="142226" x="8435975" y="6008688"/>
          <p14:tracePt t="142233" x="8539163" y="5965825"/>
          <p14:tracePt t="142243" x="8658225" y="5940425"/>
          <p14:tracePt t="142249" x="8759825" y="5905500"/>
          <p14:tracePt t="142258" x="8861425" y="5889625"/>
          <p14:tracePt t="142265" x="8980488" y="5872163"/>
          <p14:tracePt t="142275" x="9082088" y="5854700"/>
          <p14:tracePt t="142281" x="9175750" y="5838825"/>
          <p14:tracePt t="142291" x="9277350" y="5821363"/>
          <p14:tracePt t="142297" x="9380538" y="5821363"/>
          <p14:tracePt t="142305" x="9456738" y="5821363"/>
          <p14:tracePt t="142313" x="9558338" y="5821363"/>
          <p14:tracePt t="142321" x="9642475" y="5821363"/>
          <p14:tracePt t="142329" x="9728200" y="5821363"/>
          <p14:tracePt t="142337" x="9812338" y="5821363"/>
          <p14:tracePt t="142345" x="9890125" y="5813425"/>
          <p14:tracePt t="142353" x="9956800" y="5803900"/>
          <p14:tracePt t="142361" x="10042525" y="5803900"/>
          <p14:tracePt t="142369" x="10136188" y="5803900"/>
          <p14:tracePt t="142377" x="10229850" y="5803900"/>
          <p14:tracePt t="142385" x="10313988" y="5795963"/>
          <p14:tracePt t="142393" x="10399713" y="5795963"/>
          <p14:tracePt t="142401" x="10450513" y="5795963"/>
          <p14:tracePt t="142410" x="10501313" y="5795963"/>
          <p14:tracePt t="142417" x="10509250" y="5795963"/>
          <p14:tracePt t="142426" x="10518775" y="5795963"/>
          <p14:tracePt t="142552" x="10509250" y="5795963"/>
          <p14:tracePt t="142560" x="10501313" y="5795963"/>
          <p14:tracePt t="142568" x="10483850" y="5795963"/>
          <p14:tracePt t="142576" x="10458450" y="5795963"/>
          <p14:tracePt t="142584" x="10450513" y="5778500"/>
          <p14:tracePt t="142593" x="10415588" y="5770563"/>
          <p14:tracePt t="142600" x="10399713" y="5753100"/>
          <p14:tracePt t="142610" x="10374313" y="5735638"/>
          <p14:tracePt t="142616" x="10339388" y="5702300"/>
          <p14:tracePt t="142626" x="10298113" y="5659438"/>
          <p14:tracePt t="142633" x="10245725" y="5616575"/>
          <p14:tracePt t="142644" x="10194925" y="5583238"/>
          <p14:tracePt t="142649" x="10136188" y="5557838"/>
          <p14:tracePt t="142659" x="10050463" y="5532438"/>
          <p14:tracePt t="142665" x="9974263" y="5514975"/>
          <p14:tracePt t="142675" x="9906000" y="5497513"/>
          <p14:tracePt t="142681" x="9812338" y="5489575"/>
          <p14:tracePt t="142692" x="9710738" y="5489575"/>
          <p14:tracePt t="142697" x="9601200" y="5489575"/>
          <p14:tracePt t="142705" x="9498013" y="5489575"/>
          <p14:tracePt t="142713" x="9405938" y="5489575"/>
          <p14:tracePt t="142721" x="9328150" y="5489575"/>
          <p14:tracePt t="142729" x="9244013" y="5497513"/>
          <p14:tracePt t="142737" x="9175750" y="5507038"/>
          <p14:tracePt t="142745" x="9124950" y="5524500"/>
          <p14:tracePt t="142753" x="9091613" y="5540375"/>
          <p14:tracePt t="142761" x="9074150" y="5540375"/>
          <p14:tracePt t="142769" x="9056688" y="5549900"/>
          <p14:tracePt t="142785" x="9039225" y="5557838"/>
          <p14:tracePt t="142793" x="9005888" y="5565775"/>
          <p14:tracePt t="142801" x="8980488" y="5565775"/>
          <p14:tracePt t="142811" x="8963025" y="5565775"/>
          <p14:tracePt t="142817" x="8921750" y="5575300"/>
          <p14:tracePt t="142826" x="8861425" y="5575300"/>
          <p14:tracePt t="142833" x="8802688" y="5575300"/>
          <p14:tracePt t="142843" x="8750300" y="5583238"/>
          <p14:tracePt t="142849" x="8683625" y="5583238"/>
          <p14:tracePt t="142859" x="8615363" y="5583238"/>
          <p14:tracePt t="142865" x="8555038" y="5583238"/>
          <p14:tracePt t="142876" x="8496300" y="5583238"/>
          <p14:tracePt t="142881" x="8435975" y="5583238"/>
          <p14:tracePt t="142892" x="8385175" y="5583238"/>
          <p14:tracePt t="142897" x="8318500" y="5583238"/>
          <p14:tracePt t="142905" x="8232775" y="5591175"/>
          <p14:tracePt t="142913" x="8164513" y="5591175"/>
          <p14:tracePt t="142921" x="8105775" y="5600700"/>
          <p14:tracePt t="142929" x="8004175" y="5608638"/>
          <p14:tracePt t="142937" x="7900988" y="5608638"/>
          <p14:tracePt t="142945" x="7791450" y="5608638"/>
          <p14:tracePt t="142953" x="7654925" y="5608638"/>
          <p14:tracePt t="142961" x="7493000" y="5608638"/>
          <p14:tracePt t="142969" x="7323138" y="5626100"/>
          <p14:tracePt t="142992" x="6975475" y="5626100"/>
          <p14:tracePt t="142993" x="6848475" y="5626100"/>
          <p14:tracePt t="143000" x="6737350" y="5626100"/>
          <p14:tracePt t="143010" x="6635750" y="5626100"/>
          <p14:tracePt t="143016" x="6575425" y="5626100"/>
          <p14:tracePt t="143027" x="6524625" y="5626100"/>
          <p14:tracePt t="143033" x="6516688" y="5626100"/>
          <p14:tracePt t="143042" x="6508750" y="5616575"/>
          <p14:tracePt t="143049" x="6508750" y="5608638"/>
          <p14:tracePt t="143074" x="6524625" y="5591175"/>
          <p14:tracePt t="143080" x="6534150" y="5575300"/>
          <p14:tracePt t="143089" x="6575425" y="5565775"/>
          <p14:tracePt t="143097" x="6600825" y="5549900"/>
          <p14:tracePt t="143104" x="6653213" y="5540375"/>
          <p14:tracePt t="143112" x="6694488" y="5532438"/>
          <p14:tracePt t="143120" x="6788150" y="5524500"/>
          <p14:tracePt t="143128" x="6889750" y="5524500"/>
          <p14:tracePt t="143136" x="7000875" y="5524500"/>
          <p14:tracePt t="143144" x="7127875" y="5524500"/>
          <p14:tracePt t="143152" x="7264400" y="5524500"/>
          <p14:tracePt t="143160" x="7400925" y="5524500"/>
          <p14:tracePt t="143168" x="7527925" y="5524500"/>
          <p14:tracePt t="143176" x="7637463" y="5549900"/>
          <p14:tracePt t="143184" x="7740650" y="5565775"/>
          <p14:tracePt t="143193" x="7756525" y="5575300"/>
          <p14:tracePt t="143200" x="7766050" y="5583238"/>
          <p14:tracePt t="143257" x="7773988" y="5583238"/>
          <p14:tracePt t="143435" x="7756525" y="5583238"/>
          <p14:tracePt t="143443" x="7748588" y="5583238"/>
          <p14:tracePt t="143451" x="7731125" y="5583238"/>
          <p14:tracePt t="143463" x="7723188" y="5583238"/>
          <p14:tracePt t="143466" x="7688263" y="5600700"/>
          <p14:tracePt t="143479" x="7662863" y="5600700"/>
          <p14:tracePt t="143482" x="7646988" y="5608638"/>
          <p14:tracePt t="143498" x="7646988" y="5616575"/>
          <p14:tracePt t="143506" x="7646988" y="5626100"/>
          <p14:tracePt t="143514" x="7680325" y="5641975"/>
          <p14:tracePt t="143522" x="7723188" y="5659438"/>
          <p14:tracePt t="143723" x="7705725" y="5668963"/>
          <p14:tracePt t="143728" x="7697788" y="5668963"/>
          <p14:tracePt t="143736" x="7680325" y="5668963"/>
          <p14:tracePt t="143745" x="7629525" y="5684838"/>
          <p14:tracePt t="143752" x="7561263" y="5694363"/>
          <p14:tracePt t="143761" x="7467600" y="5710238"/>
          <p14:tracePt t="143768" x="7348538" y="5727700"/>
          <p14:tracePt t="143777" x="7196138" y="5735638"/>
          <p14:tracePt t="143784" x="7051675" y="5745163"/>
          <p14:tracePt t="143793" x="6899275" y="5753100"/>
          <p14:tracePt t="143800" x="6780213" y="5761038"/>
          <p14:tracePt t="143810" x="6669088" y="5770563"/>
          <p14:tracePt t="143816" x="6567488" y="5770563"/>
          <p14:tracePt t="143826" x="6491288" y="5778500"/>
          <p14:tracePt t="143832" x="6423025" y="5788025"/>
          <p14:tracePt t="143842" x="6380163" y="5795963"/>
          <p14:tracePt t="143848" x="6338888" y="5803900"/>
          <p14:tracePt t="143859" x="6329363" y="5803900"/>
          <p14:tracePt t="143865" x="6321425" y="5803900"/>
          <p14:tracePt t="143874" x="6311900" y="5803900"/>
          <p14:tracePt t="143880" x="6296025" y="5813425"/>
          <p14:tracePt t="143889" x="6278563" y="5813425"/>
          <p14:tracePt t="143896" x="6253163" y="5813425"/>
          <p14:tracePt t="143905" x="6235700" y="5821363"/>
          <p14:tracePt t="143912" x="6210300" y="5821363"/>
          <p14:tracePt t="143921" x="6176963" y="5821363"/>
          <p14:tracePt t="143928" x="6134100" y="5829300"/>
          <p14:tracePt t="143937" x="6091238" y="5838825"/>
          <p14:tracePt t="143945" x="6040438" y="5838825"/>
          <p14:tracePt t="143952" x="5989638" y="5846763"/>
          <p14:tracePt t="143961" x="5913438" y="5854700"/>
          <p14:tracePt t="143969" x="5853113" y="5864225"/>
          <p14:tracePt t="143978" x="5811838" y="5864225"/>
          <p14:tracePt t="143985" x="5776913" y="5872163"/>
          <p14:tracePt t="143994" x="5751513" y="5872163"/>
          <p14:tracePt t="144001" x="5718175" y="5872163"/>
          <p14:tracePt t="144010" x="5675313" y="5880100"/>
          <p14:tracePt t="144017" x="5632450" y="5880100"/>
          <p14:tracePt t="144026" x="5607050" y="5880100"/>
          <p14:tracePt t="144033" x="5581650" y="5880100"/>
          <p14:tracePt t="144043" x="5556250" y="5880100"/>
          <p14:tracePt t="144049" x="5538788" y="5880100"/>
          <p14:tracePt t="144059" x="5530850" y="5880100"/>
          <p14:tracePt t="144064" x="5497513" y="5880100"/>
          <p14:tracePt t="144076" x="5462588" y="5872163"/>
          <p14:tracePt t="144080" x="5429250" y="5854700"/>
          <p14:tracePt t="144089" x="5378450" y="5846763"/>
          <p14:tracePt t="144096" x="5318125" y="5838825"/>
          <p14:tracePt t="144105" x="5249863" y="5821363"/>
          <p14:tracePt t="144113" x="5165725" y="5813425"/>
          <p14:tracePt t="144121" x="5089525" y="5803900"/>
          <p14:tracePt t="144129" x="5080000" y="5803900"/>
          <p14:tracePt t="144137" x="5038725" y="5795963"/>
          <p14:tracePt t="144145" x="4987925" y="5788025"/>
          <p14:tracePt t="144152" x="4953000" y="5788025"/>
          <p14:tracePt t="144161" x="4919663" y="5788025"/>
          <p14:tracePt t="144169" x="4910138" y="5788025"/>
          <p14:tracePt t="144177" x="4902200" y="5788025"/>
          <p14:tracePt t="144241" x="4910138" y="5788025"/>
          <p14:tracePt t="144249" x="4927600" y="5788025"/>
          <p14:tracePt t="144258" x="4935538" y="5788025"/>
          <p14:tracePt t="144265" x="4953000" y="5788025"/>
          <p14:tracePt t="144275" x="4978400" y="5788025"/>
          <p14:tracePt t="144281" x="5013325" y="5788025"/>
          <p14:tracePt t="144291" x="5029200" y="5761038"/>
          <p14:tracePt t="144297" x="5046663" y="5745163"/>
          <p14:tracePt t="144305" x="5089525" y="5719763"/>
          <p14:tracePt t="144313" x="5140325" y="5694363"/>
          <p14:tracePt t="144321" x="5165725" y="5668963"/>
          <p14:tracePt t="144329" x="5191125" y="5641975"/>
          <p14:tracePt t="144337" x="5249863" y="5626100"/>
          <p14:tracePt t="144345" x="5302250" y="5600700"/>
          <p14:tracePt t="144353" x="5343525" y="5583238"/>
          <p14:tracePt t="144361" x="5353050" y="5583238"/>
          <p14:tracePt t="144369" x="5360988" y="5583238"/>
          <p14:tracePt t="144489" x="5353050" y="5591175"/>
          <p14:tracePt t="144496" x="5335588" y="5616575"/>
          <p14:tracePt t="144505" x="5318125" y="5626100"/>
          <p14:tracePt t="144513" x="5292725" y="5634038"/>
          <p14:tracePt t="144520" x="5276850" y="5651500"/>
          <p14:tracePt t="144529" x="5249863" y="5668963"/>
          <p14:tracePt t="144536" x="5233988" y="5676900"/>
          <p14:tracePt t="144545" x="5224463" y="5694363"/>
          <p14:tracePt t="144568" x="5216525" y="5694363"/>
          <p14:tracePt t="144584" x="5208588" y="5694363"/>
          <p14:tracePt t="144593" x="5183188" y="5694363"/>
          <p14:tracePt t="144600" x="5173663" y="5694363"/>
          <p14:tracePt t="144609" x="5165725" y="5694363"/>
          <p14:tracePt t="144616" x="5157788" y="5694363"/>
          <p14:tracePt t="144626" x="5148263" y="5694363"/>
          <p14:tracePt t="144632" x="5148263" y="5684838"/>
          <p14:tracePt t="144643" x="5148263" y="5676900"/>
          <p14:tracePt t="144649" x="5148263" y="5668963"/>
          <p14:tracePt t="144659" x="5148263" y="5641975"/>
          <p14:tracePt t="144665" x="5148263" y="5616575"/>
          <p14:tracePt t="144674" x="5148263" y="5583238"/>
          <p14:tracePt t="144681" x="5148263" y="5549900"/>
          <p14:tracePt t="144692" x="5157788" y="5524500"/>
          <p14:tracePt t="144696" x="5157788" y="5497513"/>
          <p14:tracePt t="144705" x="5165725" y="5472113"/>
          <p14:tracePt t="144713" x="5165725" y="5464175"/>
          <p14:tracePt t="144721" x="5165725" y="5446713"/>
          <p14:tracePt t="144729" x="5157788" y="5438775"/>
          <p14:tracePt t="144737" x="5148263" y="5438775"/>
          <p14:tracePt t="144745" x="5140325" y="5430838"/>
          <p14:tracePt t="144753" x="5122863" y="5430838"/>
          <p14:tracePt t="144760" x="5089525" y="5421313"/>
          <p14:tracePt t="144769" x="5072063" y="5421313"/>
          <p14:tracePt t="144776" x="5038725" y="5421313"/>
          <p14:tracePt t="144784" x="4978400" y="5421313"/>
          <p14:tracePt t="144793" x="4902200" y="5421313"/>
          <p14:tracePt t="144801" x="4826000" y="5421313"/>
          <p14:tracePt t="144810" x="4732338" y="5446713"/>
          <p14:tracePt t="144817" x="4630738" y="5464175"/>
          <p14:tracePt t="144826" x="4519613" y="5489575"/>
          <p14:tracePt t="144833" x="4392613" y="5507038"/>
          <p14:tracePt t="144843" x="4240213" y="5540375"/>
          <p14:tracePt t="144849" x="4060825" y="5565775"/>
          <p14:tracePt t="144858" x="3916363" y="5591175"/>
          <p14:tracePt t="144865" x="3806825" y="5608638"/>
          <p14:tracePt t="144874" x="3721100" y="5626100"/>
          <p14:tracePt t="144881" x="3636963" y="5641975"/>
          <p14:tracePt t="144891" x="3576638" y="5651500"/>
          <p14:tracePt t="144897" x="3543300" y="5659438"/>
          <p14:tracePt t="144905" x="3533775" y="5659438"/>
          <p14:tracePt t="144921" x="3525838" y="5659438"/>
          <p14:tracePt t="144929" x="3517900" y="5659438"/>
          <p14:tracePt t="144945" x="3500438" y="5641975"/>
          <p14:tracePt t="144953" x="3500438" y="5626100"/>
          <p14:tracePt t="144961" x="3482975" y="5608638"/>
          <p14:tracePt t="144969" x="3457575" y="5583238"/>
          <p14:tracePt t="144992" x="3424238" y="5557838"/>
          <p14:tracePt t="144993" x="3389313" y="5540375"/>
          <p14:tracePt t="145001" x="3338513" y="5532438"/>
          <p14:tracePt t="145009" x="3270250" y="5524500"/>
          <p14:tracePt t="145017" x="3211513" y="5514975"/>
          <p14:tracePt t="145026" x="3143250" y="5507038"/>
          <p14:tracePt t="145033" x="3074988" y="5507038"/>
          <p14:tracePt t="145044" x="3008313" y="5507038"/>
          <p14:tracePt t="145049" x="2922588" y="5514975"/>
          <p14:tracePt t="145061" x="2846388" y="5532438"/>
          <p14:tracePt t="145067" x="2760663" y="5575300"/>
          <p14:tracePt t="145074" x="2676525" y="5608638"/>
          <p14:tracePt t="145081" x="2582863" y="5641975"/>
          <p14:tracePt t="145091" x="2497138" y="5668963"/>
          <p14:tracePt t="145097" x="2430463" y="5684838"/>
          <p14:tracePt t="145105" x="2370138" y="5702300"/>
          <p14:tracePt t="145113" x="2327275" y="5710238"/>
          <p14:tracePt t="145121" x="2286000" y="5710238"/>
          <p14:tracePt t="145129" x="2260600" y="5710238"/>
          <p14:tracePt t="145136" x="2235200" y="5710238"/>
          <p14:tracePt t="145144" x="2217738" y="5694363"/>
          <p14:tracePt t="145152" x="2200275" y="5684838"/>
          <p14:tracePt t="145160" x="2192338" y="5676900"/>
          <p14:tracePt t="145168" x="2182813" y="5659438"/>
          <p14:tracePt t="145177" x="2166938" y="5641975"/>
          <p14:tracePt t="145185" x="2141538" y="5634038"/>
          <p14:tracePt t="145193" x="2124075" y="5626100"/>
          <p14:tracePt t="145201" x="2106613" y="5616575"/>
          <p14:tracePt t="145213" x="2090738" y="5608638"/>
          <p14:tracePt t="145221" x="2055813" y="5600700"/>
          <p14:tracePt t="145229" x="2047875" y="5600700"/>
          <p14:tracePt t="145237" x="2038350" y="5600700"/>
          <p14:tracePt t="145245" x="2030413" y="5600700"/>
          <p14:tracePt t="145253" x="2022475" y="5600700"/>
          <p14:tracePt t="145325" x="2022475" y="5608638"/>
          <p14:tracePt t="145333" x="2030413" y="5608638"/>
          <p14:tracePt t="145342" x="2055813" y="5626100"/>
          <p14:tracePt t="145348" x="2098675" y="5641975"/>
          <p14:tracePt t="145360" x="2116138" y="5641975"/>
          <p14:tracePt t="145365" x="2132013" y="5641975"/>
          <p14:tracePt t="145375" x="2166938" y="5641975"/>
          <p14:tracePt t="145381" x="2225675" y="5651500"/>
          <p14:tracePt t="145391" x="2293938" y="5651500"/>
          <p14:tracePt t="145397" x="2370138" y="5659438"/>
          <p14:tracePt t="145404" x="2455863" y="5659438"/>
          <p14:tracePt t="145413" x="2540000" y="5668963"/>
          <p14:tracePt t="145420" x="2651125" y="5676900"/>
          <p14:tracePt t="145429" x="2744788" y="5676900"/>
          <p14:tracePt t="145436" x="2863850" y="5694363"/>
          <p14:tracePt t="145445" x="2965450" y="5702300"/>
          <p14:tracePt t="145452" x="3074988" y="5702300"/>
          <p14:tracePt t="145461" x="3178175" y="5702300"/>
          <p14:tracePt t="145468" x="3279775" y="5710238"/>
          <p14:tracePt t="145476" x="3355975" y="5710238"/>
          <p14:tracePt t="145485" x="3441700" y="5719763"/>
          <p14:tracePt t="145493" x="3517900" y="5727700"/>
          <p14:tracePt t="145501" x="3586163" y="5727700"/>
          <p14:tracePt t="145509" x="3644900" y="5727700"/>
          <p14:tracePt t="145517" x="3713163" y="5727700"/>
          <p14:tracePt t="145526" x="3781425" y="5727700"/>
          <p14:tracePt t="145533" x="3883025" y="5719763"/>
          <p14:tracePt t="145543" x="3976688" y="5702300"/>
          <p14:tracePt t="145548" x="4070350" y="5676900"/>
          <p14:tracePt t="145560" x="4162425" y="5651500"/>
          <p14:tracePt t="145565" x="4265613" y="5616575"/>
          <p14:tracePt t="145574" x="4367213" y="5583238"/>
          <p14:tracePt t="145581" x="4468813" y="5532438"/>
          <p14:tracePt t="145592" x="4562475" y="5489575"/>
          <p14:tracePt t="145597" x="4664075" y="5446713"/>
          <p14:tracePt t="145605" x="4765675" y="5405438"/>
          <p14:tracePt t="145613" x="4859338" y="5362575"/>
          <p14:tracePt t="145620" x="4935538" y="5327650"/>
          <p14:tracePt t="145629" x="4995863" y="5294313"/>
          <p14:tracePt t="145637" x="5003800" y="5286375"/>
          <p14:tracePt t="145685" x="5021263" y="5286375"/>
          <p14:tracePt t="145726" x="5021263" y="5302250"/>
          <p14:tracePt t="145743" x="5021263" y="5311775"/>
          <p14:tracePt t="145823" x="5013325" y="5311775"/>
          <p14:tracePt t="145830" x="5003800" y="5311775"/>
          <p14:tracePt t="145838" x="4970463" y="5311775"/>
          <p14:tracePt t="145846" x="4935538" y="5327650"/>
          <p14:tracePt t="145855" x="4919663" y="5327650"/>
          <p14:tracePt t="145864" x="4859338" y="5327650"/>
          <p14:tracePt t="145871" x="4800600" y="5345113"/>
          <p14:tracePt t="145879" x="4714875" y="5362575"/>
          <p14:tracePt t="145886" x="4579938" y="5395913"/>
          <p14:tracePt t="145893" x="4425950" y="5430838"/>
          <p14:tracePt t="145901" x="4273550" y="5446713"/>
          <p14:tracePt t="145910" x="4095750" y="5472113"/>
          <p14:tracePt t="145918" x="3925888" y="5497513"/>
          <p14:tracePt t="145926" x="3703638" y="5524500"/>
          <p14:tracePt t="145933" x="3492500" y="5532438"/>
          <p14:tracePt t="145943" x="3297238" y="5557838"/>
          <p14:tracePt t="145949" x="3100388" y="5583238"/>
          <p14:tracePt t="145960" x="2947988" y="5608638"/>
          <p14:tracePt t="145966" x="2820988" y="5616575"/>
          <p14:tracePt t="145977" x="2719388" y="5626100"/>
          <p14:tracePt t="145981" x="2625725" y="5634038"/>
          <p14:tracePt t="145994" x="2549525" y="5641975"/>
          <p14:tracePt t="145997" x="2463800" y="5651500"/>
          <p14:tracePt t="146006" x="2395538" y="5651500"/>
          <p14:tracePt t="146013" x="2344738" y="5651500"/>
          <p14:tracePt t="146022" x="2286000" y="5651500"/>
          <p14:tracePt t="146030" x="2225675" y="5659438"/>
          <p14:tracePt t="146036" x="2166938" y="5659438"/>
          <p14:tracePt t="146045" x="2098675" y="5668963"/>
          <p14:tracePt t="146055" x="2030413" y="5668963"/>
          <p14:tracePt t="146066" x="1962150" y="5668963"/>
          <p14:tracePt t="146080" x="1827213" y="5668963"/>
          <p14:tracePt t="146086" x="1766888" y="5668963"/>
          <p14:tracePt t="146094" x="1682750" y="5668963"/>
          <p14:tracePt t="146101" x="1597025" y="5668963"/>
          <p14:tracePt t="146110" x="1512888" y="5668963"/>
          <p14:tracePt t="146117" x="1409700" y="5668963"/>
          <p14:tracePt t="146127" x="1308100" y="5651500"/>
          <p14:tracePt t="146133" x="1206500" y="5641975"/>
          <p14:tracePt t="146143" x="1087438" y="5626100"/>
          <p14:tracePt t="146149" x="950913" y="5608638"/>
          <p14:tracePt t="146158" x="823913" y="5600700"/>
          <p14:tracePt t="146165" x="714375" y="5591175"/>
          <p14:tracePt t="146175" x="611188" y="5575300"/>
          <p14:tracePt t="146181" x="517525" y="5565775"/>
          <p14:tracePt t="146191" x="433388" y="5557838"/>
          <p14:tracePt t="146197" x="365125" y="5540375"/>
          <p14:tracePt t="146205" x="306388" y="5532438"/>
          <p14:tracePt t="146212" x="271463" y="5524500"/>
          <p14:tracePt t="146220" x="246063" y="5514975"/>
          <p14:tracePt t="146228" x="238125" y="5514975"/>
          <p14:tracePt t="146236" x="238125" y="5507038"/>
          <p14:tracePt t="146252" x="238125" y="5481638"/>
          <p14:tracePt t="146268" x="238125" y="5456238"/>
          <p14:tracePt t="146276" x="263525" y="5395913"/>
          <p14:tracePt t="146284" x="322263" y="5311775"/>
          <p14:tracePt t="146293" x="407988" y="5200650"/>
          <p14:tracePt t="146300" x="501650" y="5091113"/>
          <p14:tracePt t="146309" x="654050" y="4954588"/>
          <p14:tracePt t="146317" x="841375" y="4802188"/>
          <p14:tracePt t="146326" x="1069975" y="4665663"/>
          <p14:tracePt t="146333" x="1358900" y="4521200"/>
          <p14:tracePt t="146342" x="1708150" y="4410075"/>
          <p14:tracePt t="146349" x="2081213" y="4283075"/>
          <p14:tracePt t="146359" x="2514600" y="4181475"/>
          <p14:tracePt t="146365" x="2982913" y="4095750"/>
          <p14:tracePt t="146374" x="3449638" y="4070350"/>
          <p14:tracePt t="146381" x="3933825" y="4052888"/>
          <p14:tracePt t="146391" x="4425950" y="4037013"/>
          <p14:tracePt t="146397" x="4902200" y="4037013"/>
          <p14:tracePt t="146405" x="5318125" y="4019550"/>
          <p14:tracePt t="146413" x="5735638" y="4019550"/>
          <p14:tracePt t="146421" x="6126163" y="4019550"/>
          <p14:tracePt t="146429" x="6473825" y="4002088"/>
          <p14:tracePt t="146437" x="6797675" y="4002088"/>
          <p14:tracePt t="146445" x="7102475" y="4002088"/>
          <p14:tracePt t="146453" x="7400925" y="4002088"/>
          <p14:tracePt t="146461" x="7654925" y="4011613"/>
          <p14:tracePt t="146469" x="7893050" y="4011613"/>
          <p14:tracePt t="146477" x="8121650" y="4011613"/>
          <p14:tracePt t="146485" x="8334375" y="4002088"/>
          <p14:tracePt t="146493" x="8504238" y="3994150"/>
          <p14:tracePt t="146501" x="8699500" y="3968750"/>
          <p14:tracePt t="146509" x="8853488" y="3943350"/>
          <p14:tracePt t="146517" x="8980488" y="3925888"/>
          <p14:tracePt t="146526" x="9091613" y="3900488"/>
          <p14:tracePt t="146533" x="9218613" y="3867150"/>
          <p14:tracePt t="146542" x="9353550" y="3832225"/>
          <p14:tracePt t="146549" x="9464675" y="3806825"/>
          <p14:tracePt t="146560" x="9583738" y="3790950"/>
          <p14:tracePt t="146565" x="9694863" y="3756025"/>
          <p14:tracePt t="146575" x="9829800" y="3730625"/>
          <p14:tracePt t="146581" x="9966325" y="3697288"/>
          <p14:tracePt t="146593" x="10118725" y="3662363"/>
          <p14:tracePt t="146597" x="10298113" y="3636963"/>
          <p14:tracePt t="146609" x="10467975" y="3619500"/>
          <p14:tracePt t="146613" x="10620375" y="3603625"/>
          <p14:tracePt t="146621" x="10764838" y="3594100"/>
          <p14:tracePt t="146629" x="10901363" y="3594100"/>
          <p14:tracePt t="146637" x="11061700" y="3594100"/>
          <p14:tracePt t="146645" x="11206163" y="3594100"/>
          <p14:tracePt t="146653" x="11342688" y="3594100"/>
          <p14:tracePt t="146661" x="11469688" y="3594100"/>
          <p14:tracePt t="146669" x="11596688" y="3603625"/>
          <p14:tracePt t="146677" x="11682413" y="3603625"/>
          <p14:tracePt t="146685" x="11776075" y="3603625"/>
          <p14:tracePt t="146693" x="11852275" y="3603625"/>
          <p14:tracePt t="146701" x="11945938" y="3603625"/>
          <p14:tracePt t="146709" x="12014200" y="3603625"/>
          <p14:tracePt t="146717" x="12080875" y="3619500"/>
          <p14:tracePt t="146725" x="12141200" y="3619500"/>
          <p14:tracePt t="146733" x="12174538" y="3619500"/>
          <p14:tracePt t="147829" x="11758613" y="3994150"/>
          <p14:tracePt t="147837" x="11418888" y="4224338"/>
          <p14:tracePt t="147845" x="11129963" y="4460875"/>
          <p14:tracePt t="147853" x="10909300" y="4683125"/>
          <p14:tracePt t="147861" x="10688638" y="4903788"/>
          <p14:tracePt t="147869" x="10493375" y="5157788"/>
          <p14:tracePt t="147877" x="10298113" y="5395913"/>
          <p14:tracePt t="147885" x="10136188" y="5634038"/>
          <p14:tracePt t="147893" x="10017125" y="5813425"/>
          <p14:tracePt t="147901" x="9898063" y="5999163"/>
          <p14:tracePt t="147909" x="9804400" y="6161088"/>
          <p14:tracePt t="147917" x="9720263" y="6297613"/>
          <p14:tracePt t="147926" x="9659938" y="6407150"/>
          <p14:tracePt t="147933" x="9617075" y="6510338"/>
          <p14:tracePt t="147942" x="9575800" y="6594475"/>
          <p14:tracePt t="147949" x="9550400" y="6654800"/>
          <p14:tracePt t="147958" x="9532938" y="6688138"/>
          <p14:tracePt t="147965" x="9507538" y="6721475"/>
          <p14:tracePt t="147976" x="9498013" y="6721475"/>
          <p14:tracePt t="147981" x="9490075" y="6731000"/>
          <p14:tracePt t="147992" x="9482138" y="6738938"/>
          <p14:tracePt t="148009" x="9464675" y="6738938"/>
          <p14:tracePt t="148013" x="9439275" y="6738938"/>
          <p14:tracePt t="148021" x="9413875" y="6738938"/>
          <p14:tracePt t="148029" x="9380538" y="6738938"/>
          <p14:tracePt t="148037" x="9353550" y="6721475"/>
          <p14:tracePt t="148045" x="9312275" y="6705600"/>
          <p14:tracePt t="148053" x="9269413" y="6688138"/>
          <p14:tracePt t="148061" x="9201150" y="6645275"/>
          <p14:tracePt t="148069" x="9099550" y="6611938"/>
          <p14:tracePt t="148077" x="8972550" y="6561138"/>
          <p14:tracePt t="148085" x="8836025" y="6518275"/>
          <p14:tracePt t="148093" x="8674100" y="6483350"/>
          <p14:tracePt t="148101" x="8521700" y="6450013"/>
          <p14:tracePt t="148110" x="8369300" y="6424613"/>
          <p14:tracePt t="148117" x="8164513" y="6391275"/>
          <p14:tracePt t="148126" x="7969250" y="6365875"/>
          <p14:tracePt t="148133" x="7705725" y="6338888"/>
          <p14:tracePt t="148143" x="7467600" y="6323013"/>
          <p14:tracePt t="148149" x="7213600" y="6313488"/>
          <p14:tracePt t="148159" x="7018338" y="6288088"/>
          <p14:tracePt t="148165" x="6754813" y="6272213"/>
          <p14:tracePt t="148174" x="6499225" y="6254750"/>
          <p14:tracePt t="148181" x="6245225" y="6254750"/>
          <p14:tracePt t="148191" x="5964238" y="6254750"/>
          <p14:tracePt t="148197" x="5683250" y="6254750"/>
          <p14:tracePt t="148207" x="5411788" y="6254750"/>
          <p14:tracePt t="148213" x="5132388" y="6254750"/>
          <p14:tracePt t="148221" x="4851400" y="6262688"/>
          <p14:tracePt t="148229" x="4595813" y="6280150"/>
          <p14:tracePt t="148237" x="4341813" y="6280150"/>
          <p14:tracePt t="148245" x="4103688" y="6280150"/>
          <p14:tracePt t="148253" x="3873500" y="6280150"/>
          <p14:tracePt t="148261" x="3687763" y="6280150"/>
          <p14:tracePt t="148269" x="3482975" y="6280150"/>
          <p14:tracePt t="148277" x="3270250" y="6280150"/>
          <p14:tracePt t="148292" x="3109913" y="6280150"/>
          <p14:tracePt t="148297" x="2947988" y="6280150"/>
          <p14:tracePt t="148308" x="2820988" y="6280150"/>
          <p14:tracePt t="148314" x="2709863" y="6280150"/>
          <p14:tracePt t="148322" x="2608263" y="6280150"/>
          <p14:tracePt t="148330" x="2506663" y="6280150"/>
          <p14:tracePt t="148337" x="2413000" y="6280150"/>
          <p14:tracePt t="148345" x="2327275" y="6262688"/>
          <p14:tracePt t="148352" x="2251075" y="6237288"/>
          <p14:tracePt t="148360" x="2208213" y="6229350"/>
          <p14:tracePt t="148368" x="2157413" y="6229350"/>
          <p14:tracePt t="148376" x="2124075" y="6221413"/>
          <p14:tracePt t="148384" x="2081213" y="6203950"/>
          <p14:tracePt t="148392" x="2073275" y="6194425"/>
          <p14:tracePt t="148401" x="2055813" y="6186488"/>
          <p14:tracePt t="148409" x="2038350" y="6178550"/>
          <p14:tracePt t="148417" x="2030413" y="6169025"/>
          <p14:tracePt t="148426" x="2022475" y="6169025"/>
          <p14:tracePt t="148433" x="2012950" y="6153150"/>
          <p14:tracePt t="148443" x="2005013" y="6135688"/>
          <p14:tracePt t="148449" x="1987550" y="6110288"/>
          <p14:tracePt t="148458" x="1971675" y="6092825"/>
          <p14:tracePt t="148465" x="1946275" y="6059488"/>
          <p14:tracePt t="148475" x="1936750" y="6042025"/>
          <p14:tracePt t="148481" x="1911350" y="6008688"/>
          <p14:tracePt t="148490" x="1893888" y="5965825"/>
          <p14:tracePt t="148497" x="1885950" y="5948363"/>
          <p14:tracePt t="148508" x="1868488" y="5932488"/>
          <p14:tracePt t="148513" x="1852613" y="5915025"/>
          <p14:tracePt t="148521" x="1852613" y="5897563"/>
          <p14:tracePt t="148529" x="1852613" y="5889625"/>
          <p14:tracePt t="148537" x="1852613" y="5880100"/>
          <p14:tracePt t="148545" x="1852613" y="5854700"/>
          <p14:tracePt t="148553" x="1878013" y="5829300"/>
          <p14:tracePt t="148561" x="1893888" y="5813425"/>
          <p14:tracePt t="148569" x="1928813" y="5778500"/>
          <p14:tracePt t="148577" x="1946275" y="5753100"/>
          <p14:tracePt t="148585" x="1987550" y="5727700"/>
          <p14:tracePt t="148593" x="2030413" y="5710238"/>
          <p14:tracePt t="148601" x="2065338" y="5684838"/>
          <p14:tracePt t="148609" x="2081213" y="5684838"/>
          <p14:tracePt t="148617" x="2116138" y="5668963"/>
          <p14:tracePt t="148625" x="2174875" y="5651500"/>
          <p14:tracePt t="148633" x="2251075" y="5641975"/>
          <p14:tracePt t="148643" x="2344738" y="5616575"/>
          <p14:tracePt t="148649" x="2446338" y="5575300"/>
          <p14:tracePt t="148659" x="2608263" y="5540375"/>
          <p14:tracePt t="148665" x="2778125" y="5532438"/>
          <p14:tracePt t="148674" x="2973388" y="5507038"/>
          <p14:tracePt t="148681" x="3100388" y="5497513"/>
          <p14:tracePt t="148692" x="3194050" y="5497513"/>
          <p14:tracePt t="148709" x="3194050" y="5507038"/>
          <p14:tracePt t="148724" x="3186113" y="5524500"/>
          <p14:tracePt t="148729" x="3143250" y="5565775"/>
          <p14:tracePt t="148737" x="3117850" y="5575300"/>
          <p14:tracePt t="148745" x="3067050" y="5600700"/>
          <p14:tracePt t="148753" x="2982913" y="5634038"/>
          <p14:tracePt t="148761" x="2897188" y="5659438"/>
          <p14:tracePt t="148769" x="2811463" y="5668963"/>
          <p14:tracePt t="148777" x="2727325" y="5676900"/>
          <p14:tracePt t="148785" x="2651125" y="5676900"/>
          <p14:tracePt t="148793" x="2557463" y="5676900"/>
          <p14:tracePt t="148801" x="2481263" y="5676900"/>
          <p14:tracePt t="148809" x="2405063" y="5641975"/>
          <p14:tracePt t="148817" x="2362200" y="5634038"/>
          <p14:tracePt t="148826" x="2319338" y="5608638"/>
          <p14:tracePt t="148833" x="2286000" y="5575300"/>
          <p14:tracePt t="148842" x="2268538" y="5549900"/>
          <p14:tracePt t="148849" x="2251075" y="5514975"/>
          <p14:tracePt t="148859" x="2243138" y="5497513"/>
          <p14:tracePt t="148865" x="2243138" y="5489575"/>
          <p14:tracePt t="148875" x="2243138" y="5472113"/>
          <p14:tracePt t="148881" x="2251075" y="5446713"/>
          <p14:tracePt t="148897" x="2260600" y="5438775"/>
          <p14:tracePt t="148908" x="2268538" y="5438775"/>
          <p14:tracePt t="148962" x="2276475" y="5438775"/>
          <p14:tracePt t="149043" x="2251075" y="5438775"/>
          <p14:tracePt t="149050" x="2217738" y="5438775"/>
          <p14:tracePt t="149060" x="2200275" y="5421313"/>
          <p14:tracePt t="149066" x="2166938" y="5405438"/>
          <p14:tracePt t="149081" x="2106613" y="5387975"/>
          <p14:tracePt t="149087" x="2030413" y="5380038"/>
          <p14:tracePt t="149098" x="1893888" y="5370513"/>
          <p14:tracePt t="149109" x="1809750" y="5370513"/>
          <p14:tracePt t="149113" x="1724025" y="5370513"/>
          <p14:tracePt t="149124" x="1647825" y="5370513"/>
          <p14:tracePt t="149129" x="1571625" y="5370513"/>
          <p14:tracePt t="149137" x="1487488" y="5370513"/>
          <p14:tracePt t="149145" x="1419225" y="5370513"/>
          <p14:tracePt t="149153" x="1358900" y="5380038"/>
          <p14:tracePt t="149161" x="1290638" y="5387975"/>
          <p14:tracePt t="149169" x="1239838" y="5405438"/>
          <p14:tracePt t="149177" x="1198563" y="5413375"/>
          <p14:tracePt t="149185" x="1155700" y="5421313"/>
          <p14:tracePt t="149193" x="1120775" y="5421313"/>
          <p14:tracePt t="149201" x="1095375" y="5421313"/>
          <p14:tracePt t="149209" x="1062038" y="5421313"/>
          <p14:tracePt t="149217" x="1036638" y="5421313"/>
          <p14:tracePt t="149225" x="1019175" y="5421313"/>
          <p14:tracePt t="149233" x="993775" y="5421313"/>
          <p14:tracePt t="149242" x="968375" y="5421313"/>
          <p14:tracePt t="149249" x="942975" y="5421313"/>
          <p14:tracePt t="149259" x="925513" y="5421313"/>
          <p14:tracePt t="149379" x="917575" y="5421313"/>
          <p14:tracePt t="149803" x="925513" y="5421313"/>
          <p14:tracePt t="149819" x="942975" y="5421313"/>
          <p14:tracePt t="149828" x="968375" y="5421313"/>
          <p14:tracePt t="149835" x="1054100" y="5421313"/>
          <p14:tracePt t="149844" x="1206500" y="5421313"/>
          <p14:tracePt t="149849" x="1393825" y="5421313"/>
          <p14:tracePt t="149858" x="1647825" y="5421313"/>
          <p14:tracePt t="149865" x="1971675" y="5413375"/>
          <p14:tracePt t="149874" x="2293938" y="5413375"/>
          <p14:tracePt t="149881" x="2735263" y="5395913"/>
          <p14:tracePt t="149892" x="3244850" y="5380038"/>
          <p14:tracePt t="149897" x="3729038" y="5362575"/>
          <p14:tracePt t="149907" x="4256088" y="5362575"/>
          <p14:tracePt t="149913" x="4765675" y="5362575"/>
          <p14:tracePt t="149923" x="5292725" y="5345113"/>
          <p14:tracePt t="149929" x="5827713" y="5345113"/>
          <p14:tracePt t="149937" x="6261100" y="5345113"/>
          <p14:tracePt t="149945" x="6745288" y="5345113"/>
          <p14:tracePt t="149953" x="7246938" y="5345113"/>
          <p14:tracePt t="149961" x="7756525" y="5345113"/>
          <p14:tracePt t="149975" x="8215313" y="5327650"/>
          <p14:tracePt t="149977" x="8615363" y="5311775"/>
          <p14:tracePt t="149985" x="9031288" y="5276850"/>
          <p14:tracePt t="149992" x="9405938" y="5243513"/>
          <p14:tracePt t="150001" x="9786938" y="5218113"/>
          <p14:tracePt t="150009" x="10186988" y="5183188"/>
          <p14:tracePt t="150017" x="10509250" y="5149850"/>
          <p14:tracePt t="150025" x="10815638" y="5141913"/>
          <p14:tracePt t="150033" x="11079163" y="5106988"/>
          <p14:tracePt t="150041" x="11317288" y="5099050"/>
          <p14:tracePt t="150049" x="11512550" y="5091113"/>
          <p14:tracePt t="150059" x="11657013" y="5073650"/>
          <p14:tracePt t="150065" x="11791950" y="5073650"/>
          <p14:tracePt t="150074" x="11911013" y="5064125"/>
          <p14:tracePt t="150081" x="12014200" y="5056188"/>
          <p14:tracePt t="150093" x="12123738" y="5048250"/>
          <p14:tracePt t="152029" x="12174538" y="5370513"/>
          <p14:tracePt t="152037" x="12158663" y="5405438"/>
          <p14:tracePt t="152045" x="12141200" y="5456238"/>
          <p14:tracePt t="152054" x="12133263" y="5497513"/>
          <p14:tracePt t="152061" x="12106275" y="5532438"/>
          <p14:tracePt t="152069" x="12080875" y="5575300"/>
          <p14:tracePt t="152077" x="12055475" y="5608638"/>
          <p14:tracePt t="152085" x="12030075" y="5634038"/>
          <p14:tracePt t="152093" x="11996738" y="5676900"/>
          <p14:tracePt t="152103" x="11971338" y="5702300"/>
          <p14:tracePt t="152111" x="11953875" y="5727700"/>
          <p14:tracePt t="152117" x="11936413" y="5735638"/>
          <p14:tracePt t="152125" x="11911013" y="5753100"/>
          <p14:tracePt t="152133" x="11885613" y="5761038"/>
          <p14:tracePt t="152141" x="11869738" y="5761038"/>
          <p14:tracePt t="152149" x="11844338" y="5761038"/>
          <p14:tracePt t="152165" x="11826875" y="5753100"/>
          <p14:tracePt t="152175" x="11791950" y="5727700"/>
          <p14:tracePt t="152181" x="11733213" y="5668963"/>
          <p14:tracePt t="152191" x="11664950" y="5608638"/>
          <p14:tracePt t="152197" x="11588750" y="5549900"/>
          <p14:tracePt t="152206" x="11520488" y="5507038"/>
          <p14:tracePt t="152213" x="11426825" y="5446713"/>
          <p14:tracePt t="152223" x="11307763" y="5421313"/>
          <p14:tracePt t="152229" x="11206163" y="5405438"/>
          <p14:tracePt t="152240" x="11104563" y="5395913"/>
          <p14:tracePt t="152245" x="11002963" y="5395913"/>
          <p14:tracePt t="152253" x="10901363" y="5395913"/>
          <p14:tracePt t="152261" x="10782300" y="5421313"/>
          <p14:tracePt t="152269" x="10679113" y="5446713"/>
          <p14:tracePt t="152277" x="10577513" y="5497513"/>
          <p14:tracePt t="152285" x="10475913" y="5549900"/>
          <p14:tracePt t="152293" x="10348913" y="5608638"/>
          <p14:tracePt t="152301" x="10220325" y="5676900"/>
          <p14:tracePt t="152309" x="10059988" y="5753100"/>
          <p14:tracePt t="152317" x="9915525" y="5829300"/>
          <p14:tracePt t="152325" x="9736138" y="5897563"/>
          <p14:tracePt t="152333" x="9550400" y="5973763"/>
          <p14:tracePt t="152343" x="9413875" y="6008688"/>
          <p14:tracePt t="152349" x="9269413" y="6049963"/>
          <p14:tracePt t="152358" x="9150350" y="6092825"/>
          <p14:tracePt t="152365" x="9031288" y="6110288"/>
          <p14:tracePt t="152374" x="8904288" y="6127750"/>
          <p14:tracePt t="152381" x="8793163" y="6143625"/>
          <p14:tracePt t="152391" x="8666163" y="6161088"/>
          <p14:tracePt t="152397" x="8555038" y="6169025"/>
          <p14:tracePt t="152407" x="8420100" y="6169025"/>
          <p14:tracePt t="152413" x="8275638" y="6169025"/>
          <p14:tracePt t="152424" x="8156575" y="6169025"/>
          <p14:tracePt t="152429" x="8029575" y="6169025"/>
          <p14:tracePt t="152440" x="7900988" y="6161088"/>
          <p14:tracePt t="152445" x="7781925" y="6153150"/>
          <p14:tracePt t="152453" x="7621588" y="6127750"/>
          <p14:tracePt t="152461" x="7442200" y="6102350"/>
          <p14:tracePt t="152469" x="7221538" y="6049963"/>
          <p14:tracePt t="152477" x="7018338" y="6016625"/>
          <p14:tracePt t="152485" x="6813550" y="5973763"/>
          <p14:tracePt t="152493" x="6643688" y="5948363"/>
          <p14:tracePt t="152501" x="6491288" y="5940425"/>
          <p14:tracePt t="152509" x="6372225" y="5932488"/>
          <p14:tracePt t="152517" x="6245225" y="5922963"/>
          <p14:tracePt t="152525" x="6108700" y="5922963"/>
          <p14:tracePt t="152533" x="5964238" y="5922963"/>
          <p14:tracePt t="152542" x="5811838" y="5948363"/>
          <p14:tracePt t="152549" x="5675313" y="5973763"/>
          <p14:tracePt t="152559" x="5513388" y="6024563"/>
          <p14:tracePt t="152565" x="5378450" y="6059488"/>
          <p14:tracePt t="152574" x="5191125" y="6118225"/>
          <p14:tracePt t="152581" x="5038725" y="6178550"/>
          <p14:tracePt t="152591" x="4884738" y="6211888"/>
          <p14:tracePt t="152597" x="4749800" y="6237288"/>
          <p14:tracePt t="152606" x="4630738" y="6254750"/>
          <p14:tracePt t="152613" x="4545013" y="6272213"/>
          <p14:tracePt t="152624" x="4486275" y="6288088"/>
          <p14:tracePt t="152629" x="4425950" y="6297613"/>
          <p14:tracePt t="152637" x="4384675" y="6297613"/>
          <p14:tracePt t="152645" x="4367213" y="6280150"/>
          <p14:tracePt t="152652" x="4367213" y="6272213"/>
          <p14:tracePt t="152660" x="4367213" y="6262688"/>
          <p14:tracePt t="152668" x="4367213" y="6246813"/>
          <p14:tracePt t="152676" x="4367213" y="6203950"/>
          <p14:tracePt t="152684" x="4392613" y="6135688"/>
          <p14:tracePt t="152692" x="4418013" y="6042025"/>
          <p14:tracePt t="152701" x="4476750" y="5948363"/>
          <p14:tracePt t="152708" x="4562475" y="5846763"/>
          <p14:tracePt t="152717" x="4689475" y="5745163"/>
          <p14:tracePt t="152725" x="4808538" y="5659438"/>
          <p14:tracePt t="152733" x="5003800" y="5565775"/>
          <p14:tracePt t="152741" x="5241925" y="5481638"/>
          <p14:tracePt t="152749" x="5513388" y="5413375"/>
          <p14:tracePt t="152758" x="5811838" y="5353050"/>
          <p14:tracePt t="152765" x="6091238" y="5319713"/>
          <p14:tracePt t="152775" x="6372225" y="5311775"/>
          <p14:tracePt t="152781" x="6635750" y="5294313"/>
          <p14:tracePt t="152791" x="6958013" y="5302250"/>
          <p14:tracePt t="152797" x="7307263" y="5319713"/>
          <p14:tracePt t="152807" x="7637463" y="5345113"/>
          <p14:tracePt t="152813" x="8020050" y="5380038"/>
          <p14:tracePt t="152823" x="8410575" y="5405438"/>
          <p14:tracePt t="152829" x="8767763" y="5456238"/>
          <p14:tracePt t="152837" x="9175750" y="5507038"/>
          <p14:tracePt t="152845" x="9482138" y="5549900"/>
          <p14:tracePt t="152853" x="9771063" y="5565775"/>
          <p14:tracePt t="152861" x="9999663" y="5575300"/>
          <p14:tracePt t="152869" x="10153650" y="5583238"/>
          <p14:tracePt t="152877" x="10298113" y="5600700"/>
          <p14:tracePt t="152885" x="10407650" y="5608638"/>
          <p14:tracePt t="152893" x="10509250" y="5608638"/>
          <p14:tracePt t="152901" x="10602913" y="5608638"/>
          <p14:tracePt t="152909" x="10671175" y="5608638"/>
          <p14:tracePt t="152917" x="10721975" y="5608638"/>
          <p14:tracePt t="152925" x="10772775" y="5608638"/>
          <p14:tracePt t="152933" x="10807700" y="5608638"/>
          <p14:tracePt t="152941" x="10833100" y="5608638"/>
          <p14:tracePt t="152949" x="10866438" y="5608638"/>
          <p14:tracePt t="152958" x="10874375" y="5608638"/>
          <p14:tracePt t="152965" x="10891838" y="5600700"/>
          <p14:tracePt t="152976" x="10917238" y="5591175"/>
          <p14:tracePt t="152981" x="10926763" y="5591175"/>
          <p14:tracePt t="152990" x="10952163" y="5583238"/>
          <p14:tracePt t="152997" x="10977563" y="5565775"/>
          <p14:tracePt t="153006" x="11002963" y="5557838"/>
          <p14:tracePt t="153013" x="11028363" y="5532438"/>
          <p14:tracePt t="153023" x="11079163" y="5507038"/>
          <p14:tracePt t="153029" x="11137900" y="5481638"/>
          <p14:tracePt t="153040" x="11206163" y="5456238"/>
          <p14:tracePt t="153045" x="11282363" y="5421313"/>
          <p14:tracePt t="153054" x="11342688" y="5395913"/>
          <p14:tracePt t="153061" x="11393488" y="5362575"/>
          <p14:tracePt t="153069" x="11436350" y="5337175"/>
          <p14:tracePt t="153077" x="11469688" y="5311775"/>
          <p14:tracePt t="153085" x="11503025" y="5302250"/>
          <p14:tracePt t="153093" x="11530013" y="5294313"/>
          <p14:tracePt t="153101" x="11537950" y="5286375"/>
          <p14:tracePt t="153109" x="11545888" y="5286375"/>
          <p14:tracePt t="153127" x="11555413" y="5286375"/>
          <p14:tracePt t="153133" x="11563350" y="5286375"/>
          <p14:tracePt t="153142" x="11571288" y="5286375"/>
          <p14:tracePt t="153149" x="11580813" y="5286375"/>
          <p14:tracePt t="153158" x="11588750" y="5286375"/>
          <p14:tracePt t="153165" x="11596688" y="5286375"/>
          <p14:tracePt t="153191" x="11606213" y="5286375"/>
          <p14:tracePt t="153197" x="11614150" y="5286375"/>
          <p14:tracePt t="153367" x="11622088" y="5286375"/>
          <p14:tracePt t="153392" x="11614150" y="5302250"/>
          <p14:tracePt t="153399" x="11596688" y="5311775"/>
          <p14:tracePt t="153408" x="11571288" y="5327650"/>
          <p14:tracePt t="153416" x="11545888" y="5345113"/>
          <p14:tracePt t="153427" x="11537950" y="5353050"/>
          <p14:tracePt t="153429" x="11520488" y="5362575"/>
          <p14:tracePt t="153439" x="11503025" y="5370513"/>
          <p14:tracePt t="153445" x="11495088" y="5380038"/>
          <p14:tracePt t="153454" x="11477625" y="5387975"/>
          <p14:tracePt t="153461" x="11452225" y="5395913"/>
          <p14:tracePt t="153469" x="11426825" y="5421313"/>
          <p14:tracePt t="153477" x="11393488" y="5446713"/>
          <p14:tracePt t="153485" x="11360150" y="5464175"/>
          <p14:tracePt t="153493" x="11325225" y="5489575"/>
          <p14:tracePt t="153502" x="11291888" y="5514975"/>
          <p14:tracePt t="153509" x="11266488" y="5532438"/>
          <p14:tracePt t="153518" x="11256963" y="5532438"/>
          <p14:tracePt t="153525" x="11241088" y="5540375"/>
          <p14:tracePt t="153533" x="11231563" y="5549900"/>
          <p14:tracePt t="153622" x="11223625" y="5540375"/>
          <p14:tracePt t="153640" x="11223625" y="5532438"/>
          <p14:tracePt t="153647" x="11223625" y="5524500"/>
          <p14:tracePt t="153655" x="11223625" y="5514975"/>
          <p14:tracePt t="153686" x="11223625" y="5507038"/>
          <p14:tracePt t="153694" x="11231563" y="5497513"/>
          <p14:tracePt t="153702" x="11231563" y="5489575"/>
          <p14:tracePt t="153710" x="11231563" y="5481638"/>
          <p14:tracePt t="153718" x="11241088" y="5481638"/>
          <p14:tracePt t="153733" x="11241088" y="5472113"/>
          <p14:tracePt t="153797" x="11249025" y="5472113"/>
          <p14:tracePt t="153813" x="11256963" y="5472113"/>
          <p14:tracePt t="153821" x="11274425" y="5481638"/>
          <p14:tracePt t="153829" x="11274425" y="5497513"/>
          <p14:tracePt t="153838" x="11291888" y="5524500"/>
          <p14:tracePt t="153845" x="11291888" y="5532438"/>
          <p14:tracePt t="153853" x="11317288" y="5549900"/>
          <p14:tracePt t="153861" x="11317288" y="5557838"/>
          <p14:tracePt t="153869" x="11333163" y="5565775"/>
          <p14:tracePt t="153877" x="11350625" y="5575300"/>
          <p14:tracePt t="153885" x="11350625" y="5583238"/>
          <p14:tracePt t="153944" x="11360150" y="5583238"/>
          <p14:tracePt t="153951" x="11368088" y="5583238"/>
          <p14:tracePt t="153977" x="11368088" y="5565775"/>
          <p14:tracePt t="153986" x="11368088" y="5532438"/>
          <p14:tracePt t="153991" x="11368088" y="5497513"/>
          <p14:tracePt t="153998" x="11350625" y="5446713"/>
          <p14:tracePt t="154007" x="11317288" y="5387975"/>
          <p14:tracePt t="154014" x="11282363" y="5337175"/>
          <p14:tracePt t="154024" x="11223625" y="5294313"/>
          <p14:tracePt t="154029" x="11163300" y="5260975"/>
          <p14:tracePt t="154041" x="11104563" y="5226050"/>
          <p14:tracePt t="154046" x="11071225" y="5218113"/>
          <p14:tracePt t="154054" x="11010900" y="5218113"/>
          <p14:tracePt t="154061" x="10952163" y="5218113"/>
          <p14:tracePt t="154070" x="10883900" y="5243513"/>
          <p14:tracePt t="154077" x="10782300" y="5286375"/>
          <p14:tracePt t="154085" x="10688638" y="5345113"/>
          <p14:tracePt t="154093" x="10602913" y="5405438"/>
          <p14:tracePt t="154103" x="10518775" y="5464175"/>
          <p14:tracePt t="154112" x="10450513" y="5540375"/>
          <p14:tracePt t="154117" x="10390188" y="5608638"/>
          <p14:tracePt t="154125" x="10339388" y="5668963"/>
          <p14:tracePt t="154133" x="10298113" y="5727700"/>
          <p14:tracePt t="154141" x="10245725" y="5795963"/>
          <p14:tracePt t="154149" x="10212388" y="5838825"/>
          <p14:tracePt t="154158" x="10194925" y="5864225"/>
          <p14:tracePt t="154165" x="10169525" y="5897563"/>
          <p14:tracePt t="154181" x="10153650" y="5905500"/>
          <p14:tracePt t="154191" x="10126663" y="5905500"/>
          <p14:tracePt t="154197" x="10110788" y="5905500"/>
          <p14:tracePt t="154207" x="10093325" y="5905500"/>
          <p14:tracePt t="154213" x="10085388" y="5905500"/>
          <p14:tracePt t="154223" x="10067925" y="5905500"/>
          <p14:tracePt t="154229" x="10050463" y="5897563"/>
          <p14:tracePt t="154239" x="10025063" y="5880100"/>
          <p14:tracePt t="154245" x="9983788" y="5864225"/>
          <p14:tracePt t="154261" x="9931400" y="5846763"/>
          <p14:tracePt t="154269" x="9864725" y="5829300"/>
          <p14:tracePt t="154277" x="9761538" y="5803900"/>
          <p14:tracePt t="154285" x="9642475" y="5770563"/>
          <p14:tracePt t="154293" x="9515475" y="5753100"/>
          <p14:tracePt t="154301" x="9345613" y="5727700"/>
          <p14:tracePt t="154309" x="9175750" y="5719763"/>
          <p14:tracePt t="154317" x="9005888" y="5719763"/>
          <p14:tracePt t="154325" x="8802688" y="5719763"/>
          <p14:tracePt t="154333" x="8564563" y="5727700"/>
          <p14:tracePt t="154341" x="8351838" y="5735638"/>
          <p14:tracePt t="154349" x="8105775" y="5778500"/>
          <p14:tracePt t="154358" x="7885113" y="5813425"/>
          <p14:tracePt t="154365" x="7654925" y="5872163"/>
          <p14:tracePt t="154374" x="7467600" y="5922963"/>
          <p14:tracePt t="154381" x="7315200" y="5957888"/>
          <p14:tracePt t="154391" x="7196138" y="5983288"/>
          <p14:tracePt t="154397" x="7085013" y="5999163"/>
          <p14:tracePt t="154407" x="6975475" y="6008688"/>
          <p14:tracePt t="154413" x="6873875" y="6016625"/>
          <p14:tracePt t="154423" x="6797675" y="6024563"/>
          <p14:tracePt t="154429" x="6719888" y="6024563"/>
          <p14:tracePt t="154440" x="6653213" y="6024563"/>
          <p14:tracePt t="154445" x="6643688" y="6024563"/>
          <p14:tracePt t="154453" x="6626225" y="6024563"/>
          <p14:tracePt t="154461" x="6610350" y="6024563"/>
          <p14:tracePt t="154481" x="6592888" y="6024563"/>
          <p14:tracePt t="154491" x="6567488" y="6024563"/>
          <p14:tracePt t="154507" x="6559550" y="6024563"/>
          <p14:tracePt t="154513" x="6542088" y="6024563"/>
          <p14:tracePt t="154635" x="6550025" y="6024563"/>
          <p14:tracePt t="154642" x="6567488" y="6016625"/>
          <p14:tracePt t="154649" x="6592888" y="6008688"/>
          <p14:tracePt t="154657" x="6626225" y="5999163"/>
          <p14:tracePt t="154665" x="6704013" y="5983288"/>
          <p14:tracePt t="154675" x="6788150" y="5965825"/>
          <p14:tracePt t="154681" x="6907213" y="5948363"/>
          <p14:tracePt t="154691" x="7026275" y="5940425"/>
          <p14:tracePt t="154697" x="7188200" y="5915025"/>
          <p14:tracePt t="154706" x="7383463" y="5889625"/>
          <p14:tracePt t="154713" x="7646988" y="5880100"/>
          <p14:tracePt t="154724" x="7885113" y="5864225"/>
          <p14:tracePt t="154729" x="8147050" y="5838825"/>
          <p14:tracePt t="154740" x="8453438" y="5795963"/>
          <p14:tracePt t="154745" x="8767763" y="5745163"/>
          <p14:tracePt t="154753" x="9107488" y="5684838"/>
          <p14:tracePt t="154761" x="9421813" y="5641975"/>
          <p14:tracePt t="154769" x="9779000" y="5575300"/>
          <p14:tracePt t="154777" x="10136188" y="5532438"/>
          <p14:tracePt t="154785" x="10493375" y="5472113"/>
          <p14:tracePt t="154793" x="10833100" y="5405438"/>
          <p14:tracePt t="154801" x="11172825" y="5327650"/>
          <p14:tracePt t="154809" x="11512550" y="5251450"/>
          <p14:tracePt t="154817" x="11852275" y="5192713"/>
          <p14:tracePt t="155764" x="11563350" y="4683125"/>
          <p14:tracePt t="155771" x="11053763" y="4699000"/>
          <p14:tracePt t="155777" x="10526713" y="4699000"/>
          <p14:tracePt t="155786" x="9966325" y="4683125"/>
          <p14:tracePt t="155793" x="9371013" y="4648200"/>
          <p14:tracePt t="155801" x="8793163" y="4648200"/>
          <p14:tracePt t="155809" x="8266113" y="4648200"/>
          <p14:tracePt t="155818" x="7756525" y="4657725"/>
          <p14:tracePt t="155825" x="7289800" y="4691063"/>
          <p14:tracePt t="155833" x="6864350" y="4741863"/>
          <p14:tracePt t="155842" x="6465888" y="4810125"/>
          <p14:tracePt t="155850" x="6126163" y="4868863"/>
          <p14:tracePt t="155859" x="5811838" y="4929188"/>
          <p14:tracePt t="155865" x="5556250" y="4979988"/>
          <p14:tracePt t="155874" x="5378450" y="5030788"/>
          <p14:tracePt t="155881" x="5233988" y="5091113"/>
          <p14:tracePt t="155891" x="5122863" y="5124450"/>
          <p14:tracePt t="155897" x="5029200" y="5175250"/>
          <p14:tracePt t="155907" x="4962525" y="5218113"/>
          <p14:tracePt t="155912" x="4894263" y="5276850"/>
          <p14:tracePt t="155922" x="4818063" y="5327650"/>
          <p14:tracePt t="155928" x="4757738" y="5380038"/>
          <p14:tracePt t="155939" x="4706938" y="5446713"/>
          <p14:tracePt t="155944" x="4638675" y="5507038"/>
          <p14:tracePt t="155953" x="4579938" y="5575300"/>
          <p14:tracePt t="155961" x="4511675" y="5626100"/>
          <p14:tracePt t="155969" x="4443413" y="5684838"/>
          <p14:tracePt t="155977" x="4367213" y="5727700"/>
          <p14:tracePt t="155985" x="4291013" y="5761038"/>
          <p14:tracePt t="155993" x="4230688" y="5803900"/>
          <p14:tracePt t="156007" x="4162425" y="5838825"/>
          <p14:tracePt t="156009" x="4095750" y="5872163"/>
          <p14:tracePt t="156017" x="4052888" y="5897563"/>
          <p14:tracePt t="156025" x="4010025" y="5915025"/>
          <p14:tracePt t="156033" x="3967163" y="5932488"/>
          <p14:tracePt t="156041" x="3933825" y="5940425"/>
          <p14:tracePt t="156049" x="3883025" y="5957888"/>
          <p14:tracePt t="156057" x="3840163" y="5965825"/>
          <p14:tracePt t="156065" x="3789363" y="5983288"/>
          <p14:tracePt t="156074" x="3746500" y="5991225"/>
          <p14:tracePt t="156081" x="3713163" y="5991225"/>
          <p14:tracePt t="156091" x="3678238" y="5991225"/>
          <p14:tracePt t="156097" x="3644900" y="5991225"/>
          <p14:tracePt t="156107" x="3602038" y="5991225"/>
          <p14:tracePt t="156114" x="3576638" y="5991225"/>
          <p14:tracePt t="156123" x="3533775" y="5999163"/>
          <p14:tracePt t="156129" x="3492500" y="6008688"/>
          <p14:tracePt t="156139" x="3467100" y="6008688"/>
          <p14:tracePt t="156145" x="3441700" y="6008688"/>
          <p14:tracePt t="156157" x="3414713" y="6008688"/>
          <p14:tracePt t="156161" x="3389313" y="6008688"/>
          <p14:tracePt t="156169" x="3381375" y="6008688"/>
          <p14:tracePt t="156177" x="3363913" y="6016625"/>
          <p14:tracePt t="156185" x="3348038" y="6024563"/>
          <p14:tracePt t="156193" x="3338513" y="6024563"/>
          <p14:tracePt t="156201" x="3330575" y="6034088"/>
          <p14:tracePt t="156209" x="3322638" y="6034088"/>
          <p14:tracePt t="156217" x="3313113" y="6034088"/>
          <p14:tracePt t="156225" x="3305175" y="6034088"/>
          <p14:tracePt t="156314" x="3297238" y="6034088"/>
          <p14:tracePt t="156331" x="3305175" y="6016625"/>
          <p14:tracePt t="156339" x="3338513" y="5983288"/>
          <p14:tracePt t="156348" x="3389313" y="5940425"/>
          <p14:tracePt t="156358" x="3441700" y="5889625"/>
          <p14:tracePt t="156363" x="3508375" y="5838825"/>
          <p14:tracePt t="156370" x="3586163" y="5778500"/>
          <p14:tracePt t="156377" x="3670300" y="5719763"/>
          <p14:tracePt t="156386" x="3756025" y="5668963"/>
          <p14:tracePt t="156394" x="3840163" y="5616575"/>
          <p14:tracePt t="156402" x="3933825" y="5575300"/>
          <p14:tracePt t="156410" x="4027488" y="5524500"/>
          <p14:tracePt t="156418" x="4111625" y="5489575"/>
          <p14:tracePt t="156427" x="4205288" y="5464175"/>
          <p14:tracePt t="156434" x="4306888" y="5430838"/>
          <p14:tracePt t="156443" x="4410075" y="5413375"/>
          <p14:tracePt t="156449" x="4529138" y="5395913"/>
          <p14:tracePt t="156458" x="4656138" y="5380038"/>
          <p14:tracePt t="156466" x="4775200" y="5362575"/>
          <p14:tracePt t="156476" x="4919663" y="5353050"/>
          <p14:tracePt t="156481" x="5106988" y="5353050"/>
          <p14:tracePt t="156491" x="5360988" y="5353050"/>
          <p14:tracePt t="156497" x="5632450" y="5353050"/>
          <p14:tracePt t="156507" x="5946775" y="5380038"/>
          <p14:tracePt t="156514" x="6210300" y="5405438"/>
          <p14:tracePt t="156524" x="6473825" y="5446713"/>
          <p14:tracePt t="156529" x="6719888" y="5489575"/>
          <p14:tracePt t="156540" x="6942138" y="5514975"/>
          <p14:tracePt t="156546" x="7162800" y="5549900"/>
          <p14:tracePt t="156557" x="7340600" y="5575300"/>
          <p14:tracePt t="156561" x="7527925" y="5591175"/>
          <p14:tracePt t="156570" x="7654925" y="5600700"/>
          <p14:tracePt t="156577" x="7766050" y="5600700"/>
          <p14:tracePt t="156586" x="7867650" y="5600700"/>
          <p14:tracePt t="156593" x="7969250" y="5600700"/>
          <p14:tracePt t="156601" x="8054975" y="5600700"/>
          <p14:tracePt t="156609" x="8147050" y="5575300"/>
          <p14:tracePt t="156618" x="8258175" y="5549900"/>
          <p14:tracePt t="156625" x="8369300" y="5514975"/>
          <p14:tracePt t="156633" x="8496300" y="5472113"/>
          <p14:tracePt t="156643" x="8640763" y="5413375"/>
          <p14:tracePt t="156650" x="8767763" y="5362575"/>
          <p14:tracePt t="156659" x="8869363" y="5302250"/>
          <p14:tracePt t="156665" x="8980488" y="5251450"/>
          <p14:tracePt t="156674" x="9082088" y="5208588"/>
          <p14:tracePt t="156682" x="9167813" y="5167313"/>
          <p14:tracePt t="156691" x="9251950" y="5141913"/>
          <p14:tracePt t="156698" x="9312275" y="5124450"/>
          <p14:tracePt t="156708" x="9345613" y="5106988"/>
          <p14:tracePt t="156713" x="9353550" y="5106988"/>
          <p14:tracePt t="156745" x="9353550" y="5132388"/>
          <p14:tracePt t="156755" x="9312275" y="5167313"/>
          <p14:tracePt t="156762" x="9269413" y="5192713"/>
          <p14:tracePt t="156770" x="9244013" y="5208588"/>
          <p14:tracePt t="156777" x="9175750" y="5243513"/>
          <p14:tracePt t="156785" x="9091613" y="5294313"/>
          <p14:tracePt t="156793" x="8972550" y="5327650"/>
          <p14:tracePt t="156801" x="8810625" y="5380038"/>
          <p14:tracePt t="156809" x="8648700" y="5413375"/>
          <p14:tracePt t="156817" x="8453438" y="5438775"/>
          <p14:tracePt t="156825" x="8266113" y="5446713"/>
          <p14:tracePt t="156833" x="8070850" y="5446713"/>
          <p14:tracePt t="156842" x="7867650" y="5395913"/>
          <p14:tracePt t="156850" x="7629525" y="5311775"/>
          <p14:tracePt t="156858" x="7383463" y="5192713"/>
          <p14:tracePt t="156865" x="7162800" y="5056188"/>
          <p14:tracePt t="156875" x="6942138" y="4860925"/>
          <p14:tracePt t="156881" x="6704013" y="4691063"/>
          <p14:tracePt t="156891" x="6516688" y="4521200"/>
          <p14:tracePt t="156897" x="6278563" y="4341813"/>
          <p14:tracePt t="156908" x="6108700" y="4197350"/>
          <p14:tracePt t="156913" x="5921375" y="4087813"/>
          <p14:tracePt t="156923" x="5768975" y="4002088"/>
          <p14:tracePt t="156929" x="5641975" y="3951288"/>
          <p14:tracePt t="156940" x="5548313" y="3917950"/>
          <p14:tracePt t="156946" x="5429250" y="3908425"/>
          <p14:tracePt t="156954" x="5310188" y="3908425"/>
          <p14:tracePt t="156961" x="5183188" y="3943350"/>
          <p14:tracePt t="156969" x="5029200" y="4011613"/>
          <p14:tracePt t="156977" x="4919663" y="4070350"/>
          <p14:tracePt t="156990" x="4757738" y="4171950"/>
          <p14:tracePt t="156992" x="4605338" y="4265613"/>
          <p14:tracePt t="157000" x="4468813" y="4341813"/>
          <p14:tracePt t="157008" x="4332288" y="4410075"/>
          <p14:tracePt t="157016" x="4240213" y="4452938"/>
          <p14:tracePt t="157025" x="4162425" y="4478338"/>
          <p14:tracePt t="157033" x="4103688" y="4486275"/>
          <p14:tracePt t="157041" x="4060825" y="4495800"/>
          <p14:tracePt t="157049" x="4035425" y="4495800"/>
          <p14:tracePt t="157057" x="4017963" y="4478338"/>
          <p14:tracePt t="157065" x="3992563" y="4452938"/>
          <p14:tracePt t="157074" x="3959225" y="4410075"/>
          <p14:tracePt t="157081" x="3925888" y="4368800"/>
          <p14:tracePt t="157090" x="3883025" y="4316413"/>
          <p14:tracePt t="157097" x="3840163" y="4257675"/>
          <p14:tracePt t="157109" x="3781425" y="4189413"/>
          <p14:tracePt t="157113" x="3721100" y="4130675"/>
          <p14:tracePt t="157125" x="3713163" y="4121150"/>
          <p14:tracePt t="157131" x="3687763" y="4121150"/>
          <p14:tracePt t="157143" x="3662363" y="4113213"/>
          <p14:tracePt t="157148" x="3652838" y="4113213"/>
          <p14:tracePt t="157178" x="3644900" y="4113213"/>
          <p14:tracePt t="157186" x="3644900" y="4121150"/>
          <p14:tracePt t="157193" x="3670300" y="4138613"/>
          <p14:tracePt t="157201" x="3695700" y="4146550"/>
          <p14:tracePt t="157210" x="3721100" y="4156075"/>
          <p14:tracePt t="157217" x="3781425" y="4171950"/>
          <p14:tracePt t="157225" x="3873500" y="4189413"/>
          <p14:tracePt t="157233" x="4010025" y="4197350"/>
          <p14:tracePt t="157241" x="4222750" y="4189413"/>
          <p14:tracePt t="157249" x="4519613" y="4138613"/>
          <p14:tracePt t="157259" x="4902200" y="4070350"/>
          <p14:tracePt t="157266" x="5327650" y="3986213"/>
          <p14:tracePt t="157275" x="5761038" y="3908425"/>
          <p14:tracePt t="157281" x="6235700" y="3841750"/>
          <p14:tracePt t="157291" x="6711950" y="3738563"/>
          <p14:tracePt t="157297" x="7162800" y="3636963"/>
          <p14:tracePt t="157307" x="7612063" y="3552825"/>
          <p14:tracePt t="157314" x="8045450" y="3449638"/>
          <p14:tracePt t="157323" x="8385175" y="3390900"/>
          <p14:tracePt t="157329" x="8724900" y="3330575"/>
          <p14:tracePt t="157340" x="9056688" y="3279775"/>
          <p14:tracePt t="157346" x="9371013" y="3254375"/>
          <p14:tracePt t="157357" x="9634538" y="3211513"/>
          <p14:tracePt t="157361" x="9880600" y="3170238"/>
          <p14:tracePt t="157370" x="10034588" y="3135313"/>
          <p14:tracePt t="157377" x="10186988" y="3109913"/>
          <p14:tracePt t="157386" x="10348913" y="3084513"/>
          <p14:tracePt t="157393" x="10483850" y="3051175"/>
          <p14:tracePt t="157401" x="10612438" y="3025775"/>
          <p14:tracePt t="157409" x="10772775" y="2990850"/>
          <p14:tracePt t="157417" x="10909300" y="2965450"/>
          <p14:tracePt t="157425" x="11044238" y="2932113"/>
          <p14:tracePt t="157435" x="11198225" y="2897188"/>
          <p14:tracePt t="157441" x="11350625" y="2881313"/>
          <p14:tracePt t="157450" x="11487150" y="2846388"/>
          <p14:tracePt t="157459" x="11606213" y="2830513"/>
          <p14:tracePt t="157466" x="11715750" y="2805113"/>
          <p14:tracePt t="157475" x="11818938" y="2795588"/>
          <p14:tracePt t="157482" x="11920538" y="2787650"/>
          <p14:tracePt t="157492" x="12014200" y="2778125"/>
          <p14:tracePt t="157497" x="12106275" y="2770188"/>
          <p14:tracePt t="157507" x="12174538" y="2762250"/>
          <p14:tracePt t="161829" x="12047538" y="3960813"/>
          <p14:tracePt t="161837" x="11971338" y="3908425"/>
          <p14:tracePt t="161845" x="11911013" y="3857625"/>
          <p14:tracePt t="161855" x="11860213" y="3806825"/>
          <p14:tracePt t="161861" x="11826875" y="3738563"/>
          <p14:tracePt t="161871" x="11791950" y="3671888"/>
          <p14:tracePt t="161877" x="11766550" y="3611563"/>
          <p14:tracePt t="161887" x="11750675" y="3552825"/>
          <p14:tracePt t="161893" x="11733213" y="3492500"/>
          <p14:tracePt t="161901" x="11725275" y="3424238"/>
          <p14:tracePt t="161909" x="11715750" y="3340100"/>
          <p14:tracePt t="161917" x="11699875" y="3263900"/>
          <p14:tracePt t="161925" x="11690350" y="3170238"/>
          <p14:tracePt t="161933" x="11682413" y="3067050"/>
          <p14:tracePt t="161941" x="11682413" y="2974975"/>
          <p14:tracePt t="161949" x="11690350" y="2897188"/>
          <p14:tracePt t="161957" x="11707813" y="2805113"/>
          <p14:tracePt t="161965" x="11725275" y="2711450"/>
          <p14:tracePt t="161973" x="11750675" y="2625725"/>
          <p14:tracePt t="161981" x="11776075" y="2557463"/>
          <p14:tracePt t="161989" x="11818938" y="2481263"/>
          <p14:tracePt t="161997" x="11844338" y="2430463"/>
          <p14:tracePt t="162006" x="11869738" y="2371725"/>
          <p14:tracePt t="162013" x="11895138" y="2311400"/>
          <p14:tracePt t="162022" x="11920538" y="2268538"/>
          <p14:tracePt t="162029" x="11936413" y="2235200"/>
          <p14:tracePt t="162039" x="11953875" y="2192338"/>
          <p14:tracePt t="162045" x="11971338" y="2159000"/>
          <p14:tracePt t="162054" x="11996738" y="2116138"/>
          <p14:tracePt t="162061" x="12022138" y="2073275"/>
          <p14:tracePt t="162072" x="12039600" y="2039938"/>
          <p14:tracePt t="162077" x="12055475" y="1997075"/>
          <p14:tracePt t="162085" x="12080875" y="1963738"/>
          <p14:tracePt t="162093" x="12106275" y="1920875"/>
          <p14:tracePt t="162101" x="12123738" y="1885950"/>
          <p14:tracePt t="162111" x="12158663" y="1860550"/>
        </p14:tracePtLst>
      </p14:laserTrace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a:bodyPr>
          <a:lstStyle/>
          <a:p>
            <a:pPr algn="r" rtl="1">
              <a:lnSpc>
                <a:spcPct val="150000"/>
              </a:lnSpc>
            </a:pPr>
            <a:r>
              <a:rPr lang="ar-IQ" sz="2400" dirty="0"/>
              <a:t>مطابق با ماژول‌های اصلی سطح 1 نمودار جریان داده، شروع به ایجاد ساختار پروژه می‌کنیم.</a:t>
            </a:r>
            <a:endParaRPr lang="fa-IR" sz="2400" dirty="0"/>
          </a:p>
          <a:p>
            <a:pPr algn="r" rtl="1">
              <a:lnSpc>
                <a:spcPct val="150000"/>
              </a:lnSpc>
            </a:pPr>
            <a:r>
              <a:rPr lang="ar-IQ" sz="2400" dirty="0"/>
              <a:t> برای این کار در پروژه کتابخانه چند پوشه به نام‌ های </a:t>
            </a:r>
            <a:r>
              <a:rPr lang="en-US" sz="2400" dirty="0"/>
              <a:t>MP، MC </a:t>
            </a:r>
            <a:r>
              <a:rPr lang="fa-IR" sz="2400" dirty="0"/>
              <a:t> </a:t>
            </a:r>
            <a:r>
              <a:rPr lang="ar-IQ" sz="2400" dirty="0"/>
              <a:t>و </a:t>
            </a:r>
            <a:r>
              <a:rPr lang="en-US" sz="2400" dirty="0"/>
              <a:t>U </a:t>
            </a:r>
            <a:r>
              <a:rPr lang="fa-IR" sz="2400" dirty="0"/>
              <a:t> </a:t>
            </a:r>
            <a:r>
              <a:rPr lang="ar-IQ" sz="2400" dirty="0"/>
              <a:t>می‌سازیم.</a:t>
            </a:r>
            <a:endParaRPr lang="fa-IR" sz="2400" dirty="0"/>
          </a:p>
          <a:p>
            <a:pPr algn="r" rtl="1">
              <a:lnSpc>
                <a:spcPct val="150000"/>
              </a:lnSpc>
            </a:pPr>
            <a:r>
              <a:rPr lang="ar-IQ" sz="2400" dirty="0"/>
              <a:t> ماژول </a:t>
            </a:r>
            <a:r>
              <a:rPr lang="en-US" sz="2400" dirty="0"/>
              <a:t>MP</a:t>
            </a:r>
            <a:r>
              <a:rPr lang="fa-IR" sz="2400" dirty="0"/>
              <a:t> </a:t>
            </a:r>
            <a:r>
              <a:rPr lang="en-US" sz="2400" dirty="0"/>
              <a:t> </a:t>
            </a:r>
            <a:r>
              <a:rPr lang="ar-IQ" sz="2400" dirty="0"/>
              <a:t>پردازنده پیام، </a:t>
            </a:r>
            <a:r>
              <a:rPr lang="en-US" sz="2400" dirty="0"/>
              <a:t>MC </a:t>
            </a:r>
            <a:r>
              <a:rPr lang="fa-IR" sz="2400" dirty="0"/>
              <a:t> </a:t>
            </a:r>
            <a:r>
              <a:rPr lang="ar-IQ" sz="2400" dirty="0"/>
              <a:t>تبدیل‌کننده پیام و </a:t>
            </a:r>
            <a:r>
              <a:rPr lang="en-US" sz="2400" dirty="0"/>
              <a:t>U </a:t>
            </a:r>
            <a:r>
              <a:rPr lang="fa-IR" sz="2400" dirty="0"/>
              <a:t> </a:t>
            </a:r>
            <a:r>
              <a:rPr lang="ar-IQ" sz="2400" dirty="0"/>
              <a:t>ماژول‌های کمکی دروازه است.</a:t>
            </a:r>
            <a:endParaRPr lang="fa-IR" sz="2400" dirty="0"/>
          </a:p>
          <a:p>
            <a:pPr algn="r" rtl="1">
              <a:lnSpc>
                <a:spcPct val="150000"/>
              </a:lnSpc>
            </a:pPr>
            <a:r>
              <a:rPr lang="ar-IQ" sz="2400" dirty="0"/>
              <a:t> ماژول </a:t>
            </a:r>
            <a:r>
              <a:rPr lang="en-US" sz="2400" dirty="0"/>
              <a:t>U</a:t>
            </a:r>
            <a:r>
              <a:rPr lang="fa-IR" sz="2400" dirty="0"/>
              <a:t> </a:t>
            </a:r>
            <a:r>
              <a:rPr lang="ar-IQ" sz="2400" dirty="0"/>
              <a:t>در همین سطح به دو ماژول </a:t>
            </a:r>
            <a:r>
              <a:rPr lang="en-US" sz="2400" dirty="0"/>
              <a:t>CS </a:t>
            </a:r>
            <a:r>
              <a:rPr lang="fa-IR" sz="2400" dirty="0"/>
              <a:t> </a:t>
            </a:r>
            <a:r>
              <a:rPr lang="ar-IQ" sz="2400" dirty="0"/>
              <a:t>سرویس پیکربندی و </a:t>
            </a:r>
            <a:r>
              <a:rPr lang="en-US" sz="2400" dirty="0"/>
              <a:t>LS</a:t>
            </a:r>
            <a:r>
              <a:rPr lang="fa-IR" sz="2400" dirty="0"/>
              <a:t> </a:t>
            </a:r>
            <a:r>
              <a:rPr lang="ar-IQ" sz="2400" dirty="0"/>
              <a:t>سرویس وقایع شکسته شده است. </a:t>
            </a:r>
            <a:endParaRPr lang="fa-IR" sz="2400" dirty="0"/>
          </a:p>
          <a:p>
            <a:pPr algn="r" rtl="1">
              <a:lnSpc>
                <a:spcPct val="150000"/>
              </a:lnSpc>
            </a:pPr>
            <a:r>
              <a:rPr lang="ar-IQ" sz="2400" dirty="0"/>
              <a:t>ما نیز داخل فولدر</a:t>
            </a:r>
            <a:r>
              <a:rPr lang="en-US" sz="2400" dirty="0"/>
              <a:t>U</a:t>
            </a:r>
            <a:r>
              <a:rPr lang="fa-IR" sz="2400" dirty="0"/>
              <a:t> </a:t>
            </a:r>
            <a:r>
              <a:rPr lang="ar-IQ" sz="2400" dirty="0"/>
              <a:t>دو کلاس با نام‌های </a:t>
            </a:r>
            <a:r>
              <a:rPr lang="en-US" sz="2400" dirty="0"/>
              <a:t>CS</a:t>
            </a:r>
            <a:r>
              <a:rPr lang="fa-IR" sz="2400" dirty="0"/>
              <a:t> </a:t>
            </a:r>
            <a:r>
              <a:rPr lang="en-US" sz="2400" dirty="0"/>
              <a:t> </a:t>
            </a:r>
            <a:r>
              <a:rPr lang="ar-IQ" sz="2400" dirty="0"/>
              <a:t>و </a:t>
            </a:r>
            <a:r>
              <a:rPr lang="en-US" sz="2400" dirty="0"/>
              <a:t>LS</a:t>
            </a:r>
            <a:r>
              <a:rPr lang="fa-IR" sz="2400" dirty="0"/>
              <a:t> </a:t>
            </a:r>
            <a:r>
              <a:rPr lang="en-US" sz="2400" dirty="0"/>
              <a:t> </a:t>
            </a:r>
            <a:r>
              <a:rPr lang="ar-IQ" sz="2400" dirty="0"/>
              <a:t>می‌سازیم. به همین شکل ماژول‌های </a:t>
            </a:r>
            <a:r>
              <a:rPr lang="en-US" sz="2400" dirty="0"/>
              <a:t>MC</a:t>
            </a:r>
            <a:r>
              <a:rPr lang="fa-IR" sz="2400" dirty="0"/>
              <a:t> </a:t>
            </a:r>
            <a:r>
              <a:rPr lang="en-US" sz="2400" dirty="0"/>
              <a:t> </a:t>
            </a:r>
            <a:r>
              <a:rPr lang="ar-IQ" sz="2400" dirty="0"/>
              <a:t>یعنی </a:t>
            </a:r>
            <a:r>
              <a:rPr lang="en-US" sz="2400" dirty="0"/>
              <a:t>SMC، HMC </a:t>
            </a:r>
            <a:r>
              <a:rPr lang="fa-IR" sz="2400" dirty="0"/>
              <a:t> </a:t>
            </a:r>
            <a:r>
              <a:rPr lang="ar-IQ" sz="2400" dirty="0"/>
              <a:t>و </a:t>
            </a:r>
            <a:r>
              <a:rPr lang="en-US" sz="2400" dirty="0"/>
              <a:t>DMC </a:t>
            </a:r>
            <a:r>
              <a:rPr lang="fa-IR" sz="2400" dirty="0"/>
              <a:t> </a:t>
            </a:r>
            <a:r>
              <a:rPr lang="ar-IQ" sz="2400" dirty="0"/>
              <a:t>را نیز ایجاد می‌کنیم. </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45</a:t>
            </a:fld>
            <a:endParaRPr lang="en-US" dirty="0"/>
          </a:p>
        </p:txBody>
      </p:sp>
      <p:graphicFrame>
        <p:nvGraphicFramePr>
          <p:cNvPr id="5" name="Content Placeholder 4">
            <a:extLst>
              <a:ext uri="{FF2B5EF4-FFF2-40B4-BE49-F238E27FC236}">
                <a16:creationId xmlns:a16="http://schemas.microsoft.com/office/drawing/2014/main" id="{8DCC4571-BEE1-4A06-831D-3F12091B74E0}"/>
              </a:ext>
            </a:extLst>
          </p:cNvPr>
          <p:cNvGraphicFramePr>
            <a:graphicFrameLocks/>
          </p:cNvGraphicFramePr>
          <p:nvPr>
            <p:extLst>
              <p:ext uri="{D42A27DB-BD31-4B8C-83A1-F6EECF244321}">
                <p14:modId xmlns:p14="http://schemas.microsoft.com/office/powerpoint/2010/main" val="4245566817"/>
              </p:ext>
            </p:extLst>
          </p:nvPr>
        </p:nvGraphicFramePr>
        <p:xfrm>
          <a:off x="752856"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5504570"/>
      </p:ext>
    </p:extLst>
  </p:cSld>
  <p:clrMapOvr>
    <a:masterClrMapping/>
  </p:clrMapOvr>
  <mc:AlternateContent xmlns:mc="http://schemas.openxmlformats.org/markup-compatibility/2006" xmlns:p14="http://schemas.microsoft.com/office/powerpoint/2010/main">
    <mc:Choice Requires="p14">
      <p:transition spd="slow" p14:dur="2000" advTm="47192"/>
    </mc:Choice>
    <mc:Fallback xmlns="">
      <p:transition spd="slow" advTm="47192"/>
    </mc:Fallback>
  </mc:AlternateContent>
  <p:extLst>
    <p:ext uri="{3A86A75C-4F4B-4683-9AE1-C65F6400EC91}">
      <p14:laserTraceLst xmlns:p14="http://schemas.microsoft.com/office/powerpoint/2010/main">
        <p14:tracePtLst>
          <p14:tracePt t="2660" x="12141200" y="1819275"/>
          <p14:tracePt t="2668" x="12115800" y="1819275"/>
          <p14:tracePt t="2676" x="12072938" y="1827213"/>
          <p14:tracePt t="2684" x="12030075" y="1835150"/>
          <p14:tracePt t="2693" x="11971338" y="1835150"/>
          <p14:tracePt t="2700" x="11920538" y="1844675"/>
          <p14:tracePt t="2709" x="11860213" y="1852613"/>
          <p14:tracePt t="2716" x="11784013" y="1870075"/>
          <p14:tracePt t="2725" x="11707813" y="1885950"/>
          <p14:tracePt t="2732" x="11622088" y="1903413"/>
          <p14:tracePt t="2742" x="11545888" y="1928813"/>
          <p14:tracePt t="2748" x="11469688" y="1954213"/>
          <p14:tracePt t="2759" x="11410950" y="1997075"/>
          <p14:tracePt t="2764" x="11350625" y="2022475"/>
          <p14:tracePt t="2772" x="11299825" y="2055813"/>
          <p14:tracePt t="2780" x="11249025" y="2082800"/>
          <p14:tracePt t="2788" x="11215688" y="2098675"/>
          <p14:tracePt t="2796" x="11188700" y="2124075"/>
          <p14:tracePt t="2804" x="11180763" y="2133600"/>
          <p14:tracePt t="2812" x="11163300" y="2141538"/>
          <p14:tracePt t="2827" x="11155363" y="2149475"/>
          <p14:tracePt t="2836" x="11155363" y="2159000"/>
          <p14:tracePt t="2852" x="11155363" y="2166938"/>
          <p14:tracePt t="2860" x="11155363" y="2192338"/>
          <p14:tracePt t="2868" x="11163300" y="2209800"/>
          <p14:tracePt t="2877" x="11163300" y="2235200"/>
          <p14:tracePt t="2884" x="11172825" y="2268538"/>
          <p14:tracePt t="2893" x="11172825" y="2303463"/>
          <p14:tracePt t="2900" x="11180763" y="2328863"/>
          <p14:tracePt t="2910" x="11188700" y="2362200"/>
          <p14:tracePt t="2916" x="11198225" y="2397125"/>
          <p14:tracePt t="2925" x="11206163" y="2430463"/>
          <p14:tracePt t="2932" x="11206163" y="2481263"/>
          <p14:tracePt t="2942" x="11206163" y="2516188"/>
          <p14:tracePt t="2961" x="11206163" y="2574925"/>
          <p14:tracePt t="2964" x="11215688" y="2600325"/>
          <p14:tracePt t="2972" x="11215688" y="2617788"/>
          <p14:tracePt t="2980" x="11215688" y="2643188"/>
          <p14:tracePt t="2988" x="11215688" y="2651125"/>
          <p14:tracePt t="3004" x="11215688" y="2668588"/>
          <p14:tracePt t="3080" x="11215688" y="2676525"/>
          <p14:tracePt t="3124" x="11215688" y="2686050"/>
          <p14:tracePt t="3539" x="11215688" y="2693988"/>
          <p14:tracePt t="3934" x="11215688" y="2686050"/>
          <p14:tracePt t="3940" x="11223625" y="2686050"/>
          <p14:tracePt t="3948" x="11241088" y="2676525"/>
          <p14:tracePt t="3957" x="11274425" y="2660650"/>
          <p14:tracePt t="3964" x="11291888" y="2651125"/>
          <p14:tracePt t="3972" x="11325225" y="2633663"/>
          <p14:tracePt t="3980" x="11376025" y="2608263"/>
          <p14:tracePt t="3988" x="11436350" y="2582863"/>
          <p14:tracePt t="3996" x="11495088" y="2566988"/>
          <p14:tracePt t="4004" x="11537950" y="2549525"/>
          <p14:tracePt t="4027" x="11545888" y="2549525"/>
          <p14:tracePt t="4546" x="11563350" y="2541588"/>
          <p14:tracePt t="4554" x="11571288" y="2541588"/>
          <p14:tracePt t="4562" x="11588750" y="2532063"/>
          <p14:tracePt t="4568" x="11596688" y="2532063"/>
          <p14:tracePt t="4593" x="11580813" y="2524125"/>
          <p14:tracePt t="4599" x="11563350" y="2524125"/>
          <p14:tracePt t="4609" x="11545888" y="2516188"/>
          <p14:tracePt t="4615" x="11520488" y="2506663"/>
          <p14:tracePt t="4626" x="11512550" y="2489200"/>
          <p14:tracePt t="4631" x="11512550" y="2463800"/>
          <p14:tracePt t="4641" x="11512550" y="2438400"/>
          <p14:tracePt t="4647" x="11520488" y="2422525"/>
          <p14:tracePt t="4656" x="11545888" y="2362200"/>
          <p14:tracePt t="4664" x="11563350" y="2286000"/>
          <p14:tracePt t="4951" x="11571288" y="2278063"/>
          <p14:tracePt t="4959" x="11580813" y="2268538"/>
          <p14:tracePt t="4967" x="11588750" y="2268538"/>
          <p14:tracePt t="4976" x="11588750" y="2278063"/>
          <p14:tracePt t="4984" x="11606213" y="2311400"/>
          <p14:tracePt t="4992" x="11631613" y="2336800"/>
          <p14:tracePt t="5000" x="11647488" y="2362200"/>
          <p14:tracePt t="5010" x="11690350" y="2405063"/>
          <p14:tracePt t="5016" x="11741150" y="2438400"/>
          <p14:tracePt t="5026" x="11818938" y="2455863"/>
          <p14:tracePt t="5032" x="11911013" y="2489200"/>
          <p14:tracePt t="5043" x="12072938" y="2506663"/>
          <p14:tracePt t="15068" x="11393488" y="3578225"/>
          <p14:tracePt t="15076" x="10934700" y="3578225"/>
          <p14:tracePt t="15083" x="10407650" y="3578225"/>
          <p14:tracePt t="15092" x="9923463" y="3578225"/>
          <p14:tracePt t="15100" x="9421813" y="3578225"/>
          <p14:tracePt t="15109" x="8955088" y="3611563"/>
          <p14:tracePt t="15118" x="8445500" y="3662363"/>
          <p14:tracePt t="15127" x="7994650" y="3687763"/>
          <p14:tracePt t="15134" x="7561263" y="3705225"/>
          <p14:tracePt t="15145" x="7162800" y="3705225"/>
          <p14:tracePt t="15149" x="6838950" y="3705225"/>
          <p14:tracePt t="15161" x="6592888" y="3705225"/>
          <p14:tracePt t="15166" x="6423025" y="3705225"/>
          <p14:tracePt t="15178" x="6311900" y="3705225"/>
          <p14:tracePt t="15181" x="6245225" y="3705225"/>
          <p14:tracePt t="15191" x="6176963" y="3705225"/>
          <p14:tracePt t="15196" x="6142038" y="3705225"/>
          <p14:tracePt t="15208" x="6116638" y="3705225"/>
          <p14:tracePt t="15212" x="6108700" y="3705225"/>
          <p14:tracePt t="15285" x="6091238" y="3705225"/>
          <p14:tracePt t="15292" x="6075363" y="3705225"/>
          <p14:tracePt t="15300" x="6057900" y="3705225"/>
          <p14:tracePt t="15308" x="6024563" y="3705225"/>
          <p14:tracePt t="15315" x="5989638" y="3705225"/>
          <p14:tracePt t="15324" x="5981700" y="3697288"/>
          <p14:tracePt t="15331" x="5946775" y="3687763"/>
          <p14:tracePt t="15341" x="5930900" y="3687763"/>
          <p14:tracePt t="15348" x="5913438" y="3679825"/>
          <p14:tracePt t="15358" x="5895975" y="3671888"/>
          <p14:tracePt t="15364" x="5880100" y="3662363"/>
          <p14:tracePt t="15373" x="5870575" y="3662363"/>
          <p14:tracePt t="15380" x="5870575" y="3654425"/>
          <p14:tracePt t="15389" x="5870575" y="3646488"/>
          <p14:tracePt t="15396" x="5870575" y="3619500"/>
          <p14:tracePt t="15406" x="5870575" y="3594100"/>
          <p14:tracePt t="15412" x="5870575" y="3560763"/>
          <p14:tracePt t="15420" x="5870575" y="3543300"/>
          <p14:tracePt t="15428" x="5870575" y="3517900"/>
          <p14:tracePt t="15436" x="5880100" y="3484563"/>
          <p14:tracePt t="15444" x="5880100" y="3433763"/>
          <p14:tracePt t="15452" x="5888038" y="3390900"/>
          <p14:tracePt t="15460" x="5888038" y="3340100"/>
          <p14:tracePt t="15468" x="5895975" y="3297238"/>
          <p14:tracePt t="15476" x="5905500" y="3254375"/>
          <p14:tracePt t="15484" x="5905500" y="3221038"/>
          <p14:tracePt t="15492" x="5905500" y="3186113"/>
          <p14:tracePt t="15500" x="5905500" y="3152775"/>
          <p14:tracePt t="15508" x="5905500" y="3119438"/>
          <p14:tracePt t="15516" x="5888038" y="3076575"/>
          <p14:tracePt t="15524" x="5888038" y="3067050"/>
          <p14:tracePt t="15532" x="5880100" y="3041650"/>
          <p14:tracePt t="15541" x="5862638" y="3008313"/>
          <p14:tracePt t="15548" x="5853113" y="3000375"/>
          <p14:tracePt t="15558" x="5837238" y="2990850"/>
          <p14:tracePt t="15564" x="5827713" y="2965450"/>
          <p14:tracePt t="15574" x="5819775" y="2949575"/>
          <p14:tracePt t="15580" x="5819775" y="2940050"/>
          <p14:tracePt t="15596" x="5819775" y="2932113"/>
          <p14:tracePt t="15607" x="5819775" y="2922588"/>
          <p14:tracePt t="15669" x="5811838" y="2922588"/>
          <p14:tracePt t="15677" x="5794375" y="2922588"/>
          <p14:tracePt t="15686" x="5776913" y="2922588"/>
          <p14:tracePt t="15694" x="5761038" y="2932113"/>
          <p14:tracePt t="15765" x="5751513" y="2940050"/>
          <p14:tracePt t="15782" x="5735638" y="2949575"/>
          <p14:tracePt t="15791" x="5718175" y="2949575"/>
          <p14:tracePt t="15798" x="5708650" y="2949575"/>
          <p14:tracePt t="15810" x="5683250" y="2949575"/>
          <p14:tracePt t="15813" x="5667375" y="2957513"/>
          <p14:tracePt t="15826" x="5649913" y="2965450"/>
          <p14:tracePt t="15829" x="5624513" y="2965450"/>
          <p14:tracePt t="15838" x="5599113" y="2965450"/>
          <p14:tracePt t="15847" x="5581650" y="2974975"/>
          <p14:tracePt t="15854" x="5565775" y="2982913"/>
          <p14:tracePt t="15862" x="5530850" y="2982913"/>
          <p14:tracePt t="15869" x="5513388" y="2982913"/>
          <p14:tracePt t="15876" x="5487988" y="2990850"/>
          <p14:tracePt t="15884" x="5454650" y="2990850"/>
          <p14:tracePt t="15892" x="5446713" y="2990850"/>
          <p14:tracePt t="15900" x="5429250" y="2990850"/>
          <p14:tracePt t="15908" x="5411788" y="3000375"/>
          <p14:tracePt t="15916" x="5403850" y="3008313"/>
          <p14:tracePt t="15926" x="5394325" y="3008313"/>
          <p14:tracePt t="15932" x="5378450" y="3008313"/>
          <p14:tracePt t="15942" x="5368925" y="3008313"/>
          <p14:tracePt t="15958" x="5353050" y="3008313"/>
          <p14:tracePt t="15974" x="5335588" y="3008313"/>
          <p14:tracePt t="15980" x="5318125" y="3008313"/>
          <p14:tracePt t="15991" x="5310188" y="3008313"/>
          <p14:tracePt t="15996" x="5302250" y="3008313"/>
          <p14:tracePt t="16008" x="5276850" y="3008313"/>
          <p14:tracePt t="16013" x="5259388" y="3008313"/>
          <p14:tracePt t="16023" x="5259388" y="3000375"/>
          <p14:tracePt t="16036" x="5241925" y="3000375"/>
          <p14:tracePt t="16044" x="5233988" y="2990850"/>
          <p14:tracePt t="16052" x="5224463" y="2990850"/>
          <p14:tracePt t="16060" x="5224463" y="2982913"/>
          <p14:tracePt t="16068" x="5216525" y="2982913"/>
          <p14:tracePt t="16076" x="5208588" y="2982913"/>
          <p14:tracePt t="16150" x="5199063" y="2982913"/>
          <p14:tracePt t="16159" x="5191125" y="2982913"/>
          <p14:tracePt t="16177" x="5183188" y="2982913"/>
          <p14:tracePt t="16197" x="5173663" y="2990850"/>
          <p14:tracePt t="16207" x="5165725" y="3000375"/>
          <p14:tracePt t="16245" x="5157788" y="3008313"/>
          <p14:tracePt t="16253" x="5148263" y="3008313"/>
          <p14:tracePt t="16261" x="5140325" y="3008313"/>
          <p14:tracePt t="16269" x="5132388" y="3008313"/>
          <p14:tracePt t="16276" x="5106988" y="3016250"/>
          <p14:tracePt t="16285" x="5080000" y="3016250"/>
          <p14:tracePt t="16291" x="5064125" y="3016250"/>
          <p14:tracePt t="16299" x="5038725" y="3016250"/>
          <p14:tracePt t="16308" x="5003800" y="3000375"/>
          <p14:tracePt t="16315" x="4953000" y="2974975"/>
          <p14:tracePt t="16324" x="4894263" y="2957513"/>
          <p14:tracePt t="16331" x="4818063" y="2932113"/>
          <p14:tracePt t="16341" x="4757738" y="2906713"/>
          <p14:tracePt t="16347" x="4699000" y="2881313"/>
          <p14:tracePt t="16357" x="4638675" y="2863850"/>
          <p14:tracePt t="16364" x="4605338" y="2855913"/>
          <p14:tracePt t="16374" x="4562475" y="2846388"/>
          <p14:tracePt t="16380" x="4529138" y="2838450"/>
          <p14:tracePt t="16389" x="4494213" y="2838450"/>
          <p14:tracePt t="16396" x="4460875" y="2838450"/>
          <p14:tracePt t="16406" x="4410075" y="2838450"/>
          <p14:tracePt t="16412" x="4367213" y="2838450"/>
          <p14:tracePt t="16423" x="4332288" y="2838450"/>
          <p14:tracePt t="16428" x="4281488" y="2846388"/>
          <p14:tracePt t="16436" x="4230688" y="2863850"/>
          <p14:tracePt t="16444" x="4171950" y="2889250"/>
          <p14:tracePt t="16452" x="4111625" y="2914650"/>
          <p14:tracePt t="16460" x="4052888" y="2940050"/>
          <p14:tracePt t="16468" x="3976688" y="2974975"/>
          <p14:tracePt t="16476" x="3925888" y="3000375"/>
          <p14:tracePt t="16484" x="3865563" y="3041650"/>
          <p14:tracePt t="16492" x="3822700" y="3051175"/>
          <p14:tracePt t="16500" x="3781425" y="3076575"/>
          <p14:tracePt t="16507" x="3729038" y="3101975"/>
          <p14:tracePt t="16516" x="3670300" y="3119438"/>
          <p14:tracePt t="16524" x="3619500" y="3127375"/>
          <p14:tracePt t="16532" x="3568700" y="3135313"/>
          <p14:tracePt t="16541" x="3525838" y="3135313"/>
          <p14:tracePt t="16552" x="3500438" y="3144838"/>
          <p14:tracePt t="16560" x="3475038" y="3144838"/>
          <p14:tracePt t="16568" x="3467100" y="3144838"/>
          <p14:tracePt t="16576" x="3449638" y="3144838"/>
          <p14:tracePt t="16584" x="3424238" y="3144838"/>
          <p14:tracePt t="16600" x="3406775" y="3144838"/>
          <p14:tracePt t="16608" x="3398838" y="3144838"/>
          <p14:tracePt t="16624" x="3389313" y="3119438"/>
          <p14:tracePt t="16632" x="3389313" y="3101975"/>
          <p14:tracePt t="16640" x="3389313" y="3076575"/>
          <p14:tracePt t="16648" x="3389313" y="3041650"/>
          <p14:tracePt t="16658" x="3389313" y="3000375"/>
          <p14:tracePt t="16664" x="3424238" y="2940050"/>
          <p14:tracePt t="16674" x="3457575" y="2881313"/>
          <p14:tracePt t="16680" x="3525838" y="2813050"/>
          <p14:tracePt t="16689" x="3611563" y="2752725"/>
          <p14:tracePt t="16696" x="3729038" y="2701925"/>
          <p14:tracePt t="16706" x="3873500" y="2643188"/>
          <p14:tracePt t="16712" x="4103688" y="2592388"/>
          <p14:tracePt t="16724" x="4367213" y="2566988"/>
          <p14:tracePt t="16728" x="4689475" y="2549525"/>
          <p14:tracePt t="16736" x="5132388" y="2557463"/>
          <p14:tracePt t="16744" x="5700713" y="2643188"/>
          <p14:tracePt t="16752" x="6219825" y="2744788"/>
          <p14:tracePt t="16760" x="6719888" y="2871788"/>
          <p14:tracePt t="16768" x="7204075" y="2990850"/>
          <p14:tracePt t="16776" x="7662863" y="3160713"/>
          <p14:tracePt t="16784" x="8045450" y="3340100"/>
          <p14:tracePt t="16792" x="8420100" y="3475038"/>
          <p14:tracePt t="16800" x="8793163" y="3603625"/>
          <p14:tracePt t="16807" x="9158288" y="3713163"/>
          <p14:tracePt t="16816" x="9507538" y="3841750"/>
          <p14:tracePt t="16824" x="9812338" y="3935413"/>
          <p14:tracePt t="16832" x="10085388" y="4002088"/>
          <p14:tracePt t="16841" x="10331450" y="4062413"/>
          <p14:tracePt t="16848" x="10544175" y="4113213"/>
          <p14:tracePt t="16857" x="10696575" y="4146550"/>
          <p14:tracePt t="16864" x="10833100" y="4164013"/>
          <p14:tracePt t="16874" x="10917238" y="4181475"/>
          <p14:tracePt t="16880" x="10993438" y="4197350"/>
          <p14:tracePt t="16889" x="11053763" y="4206875"/>
          <p14:tracePt t="16896" x="11087100" y="4214813"/>
          <p14:tracePt t="16906" x="11096625" y="4214813"/>
          <p14:tracePt t="16912" x="11104563" y="4214813"/>
          <p14:tracePt t="16923" x="11112500" y="4214813"/>
          <p14:tracePt t="16928" x="11122025" y="4224338"/>
          <p14:tracePt t="16936" x="11129963" y="4232275"/>
          <p14:tracePt t="16952" x="11147425" y="4232275"/>
          <p14:tracePt t="16960" x="11155363" y="4240213"/>
          <p14:tracePt t="16968" x="11172825" y="4249738"/>
          <p14:tracePt t="16976" x="11172825" y="4257675"/>
          <p14:tracePt t="16984" x="11180763" y="4257675"/>
          <p14:tracePt t="16992" x="11198225" y="4275138"/>
          <p14:tracePt t="17000" x="11206163" y="4283075"/>
          <p14:tracePt t="17008" x="11215688" y="4283075"/>
          <p14:tracePt t="17016" x="11223625" y="4291013"/>
          <p14:tracePt t="17048" x="11241088" y="4300538"/>
          <p14:tracePt t="17057" x="11249025" y="4308475"/>
          <p14:tracePt t="17064" x="11266488" y="4325938"/>
          <p14:tracePt t="17073" x="11274425" y="4325938"/>
          <p14:tracePt t="17080" x="11291888" y="4333875"/>
          <p14:tracePt t="17090" x="11307763" y="4341813"/>
          <p14:tracePt t="17258" x="11317288" y="4341813"/>
          <p14:tracePt t="17264" x="11325225" y="4341813"/>
          <p14:tracePt t="17273" x="11342688" y="4333875"/>
          <p14:tracePt t="17280" x="11350625" y="4333875"/>
          <p14:tracePt t="17289" x="11385550" y="4300538"/>
          <p14:tracePt t="17296" x="11426825" y="4283075"/>
          <p14:tracePt t="17306" x="11436350" y="4283075"/>
          <p14:tracePt t="17312" x="11426825" y="4265613"/>
          <p14:tracePt t="17322" x="11393488" y="4232275"/>
          <p14:tracePt t="17328" x="11360150" y="4214813"/>
          <p14:tracePt t="17336" x="11350625" y="4197350"/>
          <p14:tracePt t="17344" x="11333163" y="4156075"/>
          <p14:tracePt t="17352" x="11317288" y="4087813"/>
          <p14:tracePt t="17360" x="11299825" y="4011613"/>
          <p14:tracePt t="17368" x="11291888" y="3943350"/>
          <p14:tracePt t="17376" x="11291888" y="3883025"/>
          <p14:tracePt t="17384" x="11317288" y="3832225"/>
          <p14:tracePt t="17391" x="11360150" y="3781425"/>
          <p14:tracePt t="17699" x="11350625" y="3790950"/>
          <p14:tracePt t="17707" x="11333163" y="3798888"/>
          <p14:tracePt t="17724" x="11317288" y="3798888"/>
          <p14:tracePt t="17728" x="11291888" y="3798888"/>
          <p14:tracePt t="17736" x="11266488" y="3798888"/>
          <p14:tracePt t="17744" x="11231563" y="3806825"/>
          <p14:tracePt t="17752" x="11180763" y="3806825"/>
          <p14:tracePt t="17760" x="11122025" y="3806825"/>
          <p14:tracePt t="17768" x="11053763" y="3816350"/>
          <p14:tracePt t="17776" x="10960100" y="3816350"/>
          <p14:tracePt t="17784" x="10858500" y="3816350"/>
          <p14:tracePt t="17792" x="10756900" y="3816350"/>
          <p14:tracePt t="17800" x="10653713" y="3798888"/>
          <p14:tracePt t="17808" x="10585450" y="3790950"/>
          <p14:tracePt t="17816" x="10526713" y="3773488"/>
          <p14:tracePt t="17825" x="10509250" y="3763963"/>
          <p14:tracePt t="17832" x="10475913" y="3748088"/>
          <p14:tracePt t="17841" x="10450513" y="3748088"/>
          <p14:tracePt t="17848" x="10415588" y="3738563"/>
          <p14:tracePt t="17858" x="10382250" y="3730625"/>
          <p14:tracePt t="17864" x="10356850" y="3730625"/>
          <p14:tracePt t="17873" x="10323513" y="3730625"/>
          <p14:tracePt t="17880" x="10298113" y="3730625"/>
          <p14:tracePt t="17890" x="10280650" y="3730625"/>
          <p14:tracePt t="17896" x="10271125" y="3730625"/>
          <p14:tracePt t="17912" x="10263188" y="3730625"/>
          <p14:tracePt t="17944" x="10255250" y="3730625"/>
          <p14:tracePt t="17960" x="10245725" y="3730625"/>
          <p14:tracePt t="17968" x="10229850" y="3738563"/>
          <p14:tracePt t="17976" x="10212388" y="3763963"/>
          <p14:tracePt t="17984" x="10169525" y="3773488"/>
          <p14:tracePt t="17992" x="10153650" y="3790950"/>
          <p14:tracePt t="18000" x="10118725" y="3806825"/>
          <p14:tracePt t="18008" x="10085388" y="3824288"/>
          <p14:tracePt t="18016" x="10067925" y="3824288"/>
          <p14:tracePt t="18025" x="10050463" y="3832225"/>
          <p14:tracePt t="18032" x="10034588" y="3841750"/>
          <p14:tracePt t="18074" x="10025063" y="3841750"/>
          <p14:tracePt t="18161" x="10009188" y="3841750"/>
          <p14:tracePt t="18176" x="9999663" y="3849688"/>
          <p14:tracePt t="18234" x="10009188" y="3867150"/>
          <p14:tracePt t="18241" x="10025063" y="3875088"/>
          <p14:tracePt t="18479" x="10025063" y="3857625"/>
          <p14:tracePt t="18489" x="9999663" y="3849688"/>
          <p14:tracePt t="18495" x="9991725" y="3849688"/>
          <p14:tracePt t="18504" x="9983788" y="3841750"/>
          <p14:tracePt t="18512" x="9974263" y="3841750"/>
          <p14:tracePt t="18528" x="9974263" y="3824288"/>
          <p14:tracePt t="18536" x="9983788" y="3806825"/>
          <p14:tracePt t="18544" x="10017125" y="3756025"/>
          <p14:tracePt t="18552" x="10085388" y="3697288"/>
          <p14:tracePt t="18560" x="10179050" y="3629025"/>
          <p14:tracePt t="18568" x="10245725" y="3568700"/>
          <p14:tracePt t="18738" x="10255250" y="3568700"/>
          <p14:tracePt t="18745" x="10255250" y="3594100"/>
          <p14:tracePt t="18754" x="10255250" y="3629025"/>
          <p14:tracePt t="18760" x="10263188" y="3636963"/>
          <p14:tracePt t="18768" x="10263188" y="3654425"/>
          <p14:tracePt t="18792" x="10255250" y="3654425"/>
          <p14:tracePt t="18800" x="10245725" y="3654425"/>
          <p14:tracePt t="18816" x="10237788" y="3654425"/>
          <p14:tracePt t="18824" x="10229850" y="3646488"/>
          <p14:tracePt t="18832" x="10212388" y="3636963"/>
          <p14:tracePt t="18841" x="10194925" y="3636963"/>
          <p14:tracePt t="18848" x="10179050" y="3636963"/>
          <p14:tracePt t="18858" x="10153650" y="3636963"/>
          <p14:tracePt t="18864" x="10118725" y="3611563"/>
          <p14:tracePt t="18874" x="10085388" y="3603625"/>
          <p14:tracePt t="18880" x="10050463" y="3594100"/>
          <p14:tracePt t="18890" x="10017125" y="3586163"/>
          <p14:tracePt t="18896" x="9991725" y="3578225"/>
          <p14:tracePt t="18907" x="9931400" y="3568700"/>
          <p14:tracePt t="18912" x="9872663" y="3560763"/>
          <p14:tracePt t="18924" x="9796463" y="3560763"/>
          <p14:tracePt t="18928" x="9702800" y="3560763"/>
          <p14:tracePt t="18936" x="9609138" y="3603625"/>
          <p14:tracePt t="18944" x="9507538" y="3629025"/>
          <p14:tracePt t="18952" x="9388475" y="3654425"/>
          <p14:tracePt t="18960" x="9261475" y="3687763"/>
          <p14:tracePt t="18974" x="9142413" y="3713163"/>
          <p14:tracePt t="18975" x="9048750" y="3738563"/>
          <p14:tracePt t="18984" x="8955088" y="3763963"/>
          <p14:tracePt t="18992" x="8886825" y="3773488"/>
          <p14:tracePt t="19000" x="8843963" y="3773488"/>
          <p14:tracePt t="19008" x="8810625" y="3781425"/>
          <p14:tracePt t="19016" x="8793163" y="3781425"/>
          <p14:tracePt t="19024" x="8785225" y="3781425"/>
          <p14:tracePt t="19114" x="8777288" y="3773488"/>
          <p14:tracePt t="19306" x="8785225" y="3773488"/>
          <p14:tracePt t="19313" x="8793163" y="3773488"/>
          <p14:tracePt t="19324" x="8810625" y="3773488"/>
          <p14:tracePt t="19330" x="8818563" y="3773488"/>
          <p14:tracePt t="19342" x="8853488" y="3773488"/>
          <p14:tracePt t="19344" x="8869363" y="3773488"/>
          <p14:tracePt t="19352" x="8886825" y="3773488"/>
          <p14:tracePt t="19360" x="8912225" y="3773488"/>
          <p14:tracePt t="19368" x="8929688" y="3773488"/>
          <p14:tracePt t="19376" x="8963025" y="3763963"/>
          <p14:tracePt t="19384" x="8980488" y="3763963"/>
          <p14:tracePt t="19392" x="9013825" y="3763963"/>
          <p14:tracePt t="19400" x="9031288" y="3763963"/>
          <p14:tracePt t="19408" x="9074150" y="3763963"/>
          <p14:tracePt t="19416" x="9132888" y="3763963"/>
          <p14:tracePt t="19424" x="9209088" y="3756025"/>
          <p14:tracePt t="19432" x="9286875" y="3748088"/>
          <p14:tracePt t="19441" x="9380538" y="3738563"/>
          <p14:tracePt t="19448" x="9482138" y="3713163"/>
          <p14:tracePt t="19457" x="9575800" y="3705225"/>
          <p14:tracePt t="19464" x="9667875" y="3697288"/>
          <p14:tracePt t="19474" x="9736138" y="3679825"/>
          <p14:tracePt t="19480" x="9804400" y="3671888"/>
          <p14:tracePt t="19490" x="9855200" y="3654425"/>
          <p14:tracePt t="19496" x="9906000" y="3646488"/>
          <p14:tracePt t="19507" x="9948863" y="3636963"/>
          <p14:tracePt t="19512" x="9991725" y="3629025"/>
          <p14:tracePt t="19523" x="10025063" y="3629025"/>
          <p14:tracePt t="19528" x="10075863" y="3619500"/>
          <p14:tracePt t="19536" x="10110788" y="3611563"/>
          <p14:tracePt t="19543" x="10153650" y="3603625"/>
          <p14:tracePt t="19551" x="10194925" y="3594100"/>
          <p14:tracePt t="19559" x="10220325" y="3594100"/>
          <p14:tracePt t="19567" x="10229850" y="3594100"/>
          <p14:tracePt t="19575" x="10237788" y="3594100"/>
          <p14:tracePt t="19584" x="10255250" y="3594100"/>
          <p14:tracePt t="19600" x="10263188" y="3594100"/>
          <p14:tracePt t="19611" x="10280650" y="3594100"/>
          <p14:tracePt t="19624" x="10288588" y="3586163"/>
          <p14:tracePt t="19628" x="10323513" y="3586163"/>
          <p14:tracePt t="19636" x="10339388" y="3586163"/>
          <p14:tracePt t="19644" x="10364788" y="3586163"/>
          <p14:tracePt t="19652" x="10399713" y="3586163"/>
          <p14:tracePt t="19660" x="10425113" y="3586163"/>
          <p14:tracePt t="19668" x="10442575" y="3586163"/>
          <p14:tracePt t="19676" x="10467975" y="3586163"/>
          <p14:tracePt t="19684" x="10483850" y="3586163"/>
          <p14:tracePt t="19692" x="10509250" y="3586163"/>
          <p14:tracePt t="19700" x="10526713" y="3586163"/>
          <p14:tracePt t="19708" x="10534650" y="3586163"/>
          <p14:tracePt t="19716" x="10544175" y="3586163"/>
          <p14:tracePt t="19740" x="10552113" y="3586163"/>
          <p14:tracePt t="19854" x="10526713" y="3586163"/>
          <p14:tracePt t="19861" x="10501313" y="3586163"/>
          <p14:tracePt t="19870" x="10483850" y="3586163"/>
          <p14:tracePt t="19878" x="10442575" y="3586163"/>
          <p14:tracePt t="19886" x="10382250" y="3586163"/>
          <p14:tracePt t="19894" x="10306050" y="3603625"/>
          <p14:tracePt t="19902" x="10194925" y="3629025"/>
          <p14:tracePt t="19911" x="10085388" y="3636963"/>
          <p14:tracePt t="19918" x="9948863" y="3646488"/>
          <p14:tracePt t="19926" x="9753600" y="3654425"/>
          <p14:tracePt t="19932" x="9566275" y="3671888"/>
          <p14:tracePt t="19941" x="9380538" y="3671888"/>
          <p14:tracePt t="19948" x="9209088" y="3671888"/>
          <p14:tracePt t="19957" x="9074150" y="3671888"/>
          <p14:tracePt t="19964" x="8886825" y="3671888"/>
          <p14:tracePt t="19973" x="8750300" y="3671888"/>
          <p14:tracePt t="19980" x="8605838" y="3671888"/>
          <p14:tracePt t="19989" x="8470900" y="3671888"/>
          <p14:tracePt t="19996" x="8343900" y="3671888"/>
          <p14:tracePt t="20005" x="8232775" y="3671888"/>
          <p14:tracePt t="20012" x="8139113" y="3671888"/>
          <p14:tracePt t="20022" x="8062913" y="3671888"/>
          <p14:tracePt t="20028" x="8012113" y="3671888"/>
          <p14:tracePt t="20039" x="7977188" y="3671888"/>
          <p14:tracePt t="20044" x="7969250" y="3671888"/>
          <p14:tracePt t="20052" x="7961313" y="3671888"/>
          <p14:tracePt t="20109" x="7951788" y="3671888"/>
          <p14:tracePt t="20126" x="7935913" y="3671888"/>
          <p14:tracePt t="20136" x="7926388" y="3671888"/>
          <p14:tracePt t="20145" x="7918450" y="3671888"/>
          <p14:tracePt t="20149" x="7900988" y="3671888"/>
          <p14:tracePt t="20156" x="7885113" y="3671888"/>
          <p14:tracePt t="20173" x="7875588" y="3671888"/>
          <p14:tracePt t="20220" x="7867650" y="3671888"/>
          <p14:tracePt t="20302" x="7867650" y="3662363"/>
          <p14:tracePt t="20309" x="7875588" y="3654425"/>
          <p14:tracePt t="20318" x="7885113" y="3654425"/>
          <p14:tracePt t="20327" x="7900988" y="3654425"/>
          <p14:tracePt t="20333" x="7918450" y="3654425"/>
          <p14:tracePt t="20342" x="7935913" y="3654425"/>
          <p14:tracePt t="20350" x="7943850" y="3654425"/>
          <p14:tracePt t="20360" x="7969250" y="3646488"/>
          <p14:tracePt t="20365" x="7986713" y="3646488"/>
          <p14:tracePt t="20374" x="8012113" y="3636963"/>
          <p14:tracePt t="20380" x="8054975" y="3629025"/>
          <p14:tracePt t="20389" x="8080375" y="3619500"/>
          <p14:tracePt t="20397" x="8096250" y="3611563"/>
          <p14:tracePt t="20408" x="8105775" y="3611563"/>
          <p14:tracePt t="20412" x="8139113" y="3603625"/>
          <p14:tracePt t="20424" x="8164513" y="3594100"/>
          <p14:tracePt t="20429" x="8189913" y="3594100"/>
          <p14:tracePt t="20440" x="8207375" y="3594100"/>
          <p14:tracePt t="20445" x="8224838" y="3594100"/>
          <p14:tracePt t="20455" x="8240713" y="3586163"/>
          <p14:tracePt t="20461" x="8250238" y="3586163"/>
          <p14:tracePt t="20469" x="8258175" y="3586163"/>
          <p14:tracePt t="20477" x="8266113" y="3586163"/>
          <p14:tracePt t="20542" x="8266113" y="3594100"/>
          <p14:tracePt t="20550" x="8258175" y="3603625"/>
          <p14:tracePt t="20561" x="8258175" y="3611563"/>
          <p14:tracePt t="20575" x="8240713" y="3619500"/>
          <p14:tracePt t="20581" x="8224838" y="3619500"/>
          <p14:tracePt t="20590" x="8207375" y="3619500"/>
          <p14:tracePt t="20596" x="8181975" y="3619500"/>
          <p14:tracePt t="20605" x="8156575" y="3619500"/>
          <p14:tracePt t="20611" x="8121650" y="3619500"/>
          <p14:tracePt t="20622" x="8080375" y="3619500"/>
          <p14:tracePt t="20627" x="8029575" y="3611563"/>
          <p14:tracePt t="20635" x="7986713" y="3594100"/>
          <p14:tracePt t="20643" x="7943850" y="3586163"/>
          <p14:tracePt t="20651" x="7893050" y="3578225"/>
          <p14:tracePt t="20659" x="7859713" y="3560763"/>
          <p14:tracePt t="20668" x="7824788" y="3552825"/>
          <p14:tracePt t="20676" x="7799388" y="3535363"/>
          <p14:tracePt t="20692" x="7791450" y="3535363"/>
          <p14:tracePt t="20716" x="7781925" y="3535363"/>
          <p14:tracePt t="20732" x="7766050" y="3535363"/>
          <p14:tracePt t="20740" x="7740650" y="3543300"/>
          <p14:tracePt t="20748" x="7723188" y="3543300"/>
          <p14:tracePt t="20756" x="7680325" y="3568700"/>
          <p14:tracePt t="20764" x="7621588" y="3594100"/>
          <p14:tracePt t="20773" x="7545388" y="3619500"/>
          <p14:tracePt t="20780" x="7477125" y="3654425"/>
          <p14:tracePt t="20790" x="7391400" y="3687763"/>
          <p14:tracePt t="20795" x="7323138" y="3713163"/>
          <p14:tracePt t="20807" x="7246938" y="3738563"/>
          <p14:tracePt t="20812" x="7178675" y="3756025"/>
          <p14:tracePt t="20822" x="7112000" y="3773488"/>
          <p14:tracePt t="20827" x="7059613" y="3781425"/>
          <p14:tracePt t="20837" x="7008813" y="3790950"/>
          <p14:tracePt t="20844" x="6975475" y="3798888"/>
          <p14:tracePt t="20852" x="6967538" y="3806825"/>
          <p14:tracePt t="20860" x="6958013" y="3806825"/>
          <p14:tracePt t="20876" x="6942138" y="3816350"/>
          <p14:tracePt t="20884" x="6924675" y="3824288"/>
          <p14:tracePt t="20892" x="6915150" y="3824288"/>
          <p14:tracePt t="20900" x="6889750" y="3841750"/>
          <p14:tracePt t="20907" x="6873875" y="3849688"/>
          <p14:tracePt t="20916" x="6848475" y="3857625"/>
          <p14:tracePt t="20924" x="6823075" y="3867150"/>
          <p14:tracePt t="20932" x="6805613" y="3875088"/>
          <p14:tracePt t="20940" x="6788150" y="3875088"/>
          <p14:tracePt t="20948" x="6770688" y="3892550"/>
          <p14:tracePt t="20956" x="6762750" y="3900488"/>
          <p14:tracePt t="20973" x="6754813" y="3900488"/>
          <p14:tracePt t="21229" x="6737350" y="3900488"/>
          <p14:tracePt t="21239" x="6719888" y="3900488"/>
          <p14:tracePt t="21244" x="6694488" y="3900488"/>
          <p14:tracePt t="21252" x="6661150" y="3900488"/>
          <p14:tracePt t="21260" x="6635750" y="3900488"/>
          <p14:tracePt t="21268" x="6610350" y="3900488"/>
          <p14:tracePt t="21276" x="6567488" y="3900488"/>
          <p14:tracePt t="21284" x="6516688" y="3900488"/>
          <p14:tracePt t="21292" x="6483350" y="3900488"/>
          <p14:tracePt t="21300" x="6440488" y="3892550"/>
          <p14:tracePt t="21308" x="6423025" y="3892550"/>
          <p14:tracePt t="21316" x="6415088" y="3892550"/>
          <p14:tracePt t="21323" x="6405563" y="3892550"/>
          <p14:tracePt t="21332" x="6397625" y="3892550"/>
          <p14:tracePt t="21518" x="6423025" y="3867150"/>
          <p14:tracePt t="21523" x="6456363" y="3867150"/>
          <p14:tracePt t="21532" x="6473825" y="3867150"/>
          <p14:tracePt t="21540" x="6508750" y="3867150"/>
          <p14:tracePt t="21548" x="6575425" y="3867150"/>
          <p14:tracePt t="21556" x="6643688" y="3867150"/>
          <p14:tracePt t="21564" x="6719888" y="3867150"/>
          <p14:tracePt t="21572" x="6780213" y="3867150"/>
          <p14:tracePt t="21580" x="6838950" y="3867150"/>
          <p14:tracePt t="21589" x="6907213" y="3857625"/>
          <p14:tracePt t="21596" x="6967538" y="3849688"/>
          <p14:tracePt t="21605" x="7034213" y="3841750"/>
          <p14:tracePt t="21612" x="7094538" y="3832225"/>
          <p14:tracePt t="21623" x="7170738" y="3824288"/>
          <p14:tracePt t="21628" x="7239000" y="3824288"/>
          <p14:tracePt t="21639" x="7307263" y="3816350"/>
          <p14:tracePt t="21644" x="7373938" y="3806825"/>
          <p14:tracePt t="21652" x="7451725" y="3806825"/>
          <p14:tracePt t="21660" x="7518400" y="3798888"/>
          <p14:tracePt t="21668" x="7570788" y="3798888"/>
          <p14:tracePt t="21676" x="7621588" y="3790950"/>
          <p14:tracePt t="21684" x="7662863" y="3790950"/>
          <p14:tracePt t="21691" x="7697788" y="3781425"/>
          <p14:tracePt t="21707" x="7705725" y="3781425"/>
          <p14:tracePt t="21715" x="7715250" y="3781425"/>
          <p14:tracePt t="21724" x="7723188" y="3773488"/>
          <p14:tracePt t="21732" x="7731125" y="3773488"/>
          <p14:tracePt t="21748" x="7740650" y="3773488"/>
          <p14:tracePt t="21757" x="7756525" y="3773488"/>
          <p14:tracePt t="21764" x="7766050" y="3773488"/>
          <p14:tracePt t="21773" x="7781925" y="3773488"/>
          <p14:tracePt t="21780" x="7791450" y="3763963"/>
          <p14:tracePt t="21789" x="7799388" y="3756025"/>
          <p14:tracePt t="21795" x="7807325" y="3756025"/>
          <p14:tracePt t="21806" x="7816850" y="3756025"/>
          <p14:tracePt t="21811" x="7824788" y="3756025"/>
          <p14:tracePt t="21823" x="7832725" y="3756025"/>
          <p14:tracePt t="21839" x="7832725" y="3748088"/>
          <p14:tracePt t="21853" x="7842250" y="3748088"/>
          <p14:tracePt t="21868" x="7850188" y="3748088"/>
          <p14:tracePt t="21876" x="7867650" y="3748088"/>
          <p14:tracePt t="21892" x="7885113" y="3748088"/>
          <p14:tracePt t="21900" x="7900988" y="3748088"/>
          <p14:tracePt t="21908" x="7918450" y="3730625"/>
          <p14:tracePt t="21916" x="7926388" y="3722688"/>
          <p14:tracePt t="21924" x="7961313" y="3722688"/>
          <p14:tracePt t="21932" x="7986713" y="3705225"/>
          <p14:tracePt t="21942" x="8029575" y="3697288"/>
          <p14:tracePt t="21957" x="8080375" y="3679825"/>
          <p14:tracePt t="21964" x="8113713" y="3671888"/>
          <p14:tracePt t="21974" x="8147050" y="3671888"/>
          <p14:tracePt t="21980" x="8174038" y="3671888"/>
          <p14:tracePt t="21990" x="8189913" y="3671888"/>
          <p14:tracePt t="21997" x="8215313" y="3671888"/>
          <p14:tracePt t="22006" x="8240713" y="3671888"/>
          <p14:tracePt t="22118" x="8215313" y="3671888"/>
          <p14:tracePt t="22124" x="8181975" y="3671888"/>
          <p14:tracePt t="22132" x="8164513" y="3671888"/>
          <p14:tracePt t="22142" x="8121650" y="3671888"/>
          <p14:tracePt t="22148" x="8070850" y="3671888"/>
          <p14:tracePt t="22156" x="8004175" y="3671888"/>
          <p14:tracePt t="22164" x="7918450" y="3671888"/>
          <p14:tracePt t="22173" x="7824788" y="3671888"/>
          <p14:tracePt t="22180" x="7715250" y="3679825"/>
          <p14:tracePt t="22190" x="7596188" y="3687763"/>
          <p14:tracePt t="22196" x="7477125" y="3697288"/>
          <p14:tracePt t="22206" x="7348538" y="3705225"/>
          <p14:tracePt t="22211" x="7229475" y="3722688"/>
          <p14:tracePt t="22222" x="7119938" y="3738563"/>
          <p14:tracePt t="22228" x="7018338" y="3748088"/>
          <p14:tracePt t="22239" x="6924675" y="3748088"/>
          <p14:tracePt t="22244" x="6831013" y="3748088"/>
          <p14:tracePt t="22252" x="6762750" y="3756025"/>
          <p14:tracePt t="22260" x="6711950" y="3756025"/>
          <p14:tracePt t="22276" x="6704013" y="3756025"/>
          <p14:tracePt t="22365" x="6694488" y="3756025"/>
          <p14:tracePt t="22380" x="6686550" y="3763963"/>
          <p14:tracePt t="22389" x="6678613" y="3763963"/>
          <p14:tracePt t="22412" x="6661150" y="3763963"/>
          <p14:tracePt t="22420" x="6653213" y="3763963"/>
          <p14:tracePt t="22436" x="6635750" y="3763963"/>
          <p14:tracePt t="22444" x="6600825" y="3763963"/>
          <p14:tracePt t="22452" x="6575425" y="3756025"/>
          <p14:tracePt t="22460" x="6542088" y="3756025"/>
          <p14:tracePt t="22468" x="6491288" y="3756025"/>
          <p14:tracePt t="22476" x="6423025" y="3756025"/>
          <p14:tracePt t="22484" x="6338888" y="3738563"/>
          <p14:tracePt t="22492" x="6245225" y="3738563"/>
          <p14:tracePt t="22500" x="6142038" y="3738563"/>
          <p14:tracePt t="22508" x="6040438" y="3738563"/>
          <p14:tracePt t="22516" x="5946775" y="3738563"/>
          <p14:tracePt t="22524" x="5845175" y="3730625"/>
          <p14:tracePt t="22532" x="5776913" y="3730625"/>
          <p14:tracePt t="22540" x="5726113" y="3730625"/>
          <p14:tracePt t="22548" x="5667375" y="3730625"/>
          <p14:tracePt t="22557" x="5632450" y="3730625"/>
          <p14:tracePt t="22564" x="5607050" y="3730625"/>
          <p14:tracePt t="22574" x="5599113" y="3730625"/>
          <p14:tracePt t="22621" x="5591175" y="3730625"/>
          <p14:tracePt t="22783" x="5573713" y="3730625"/>
          <p14:tracePt t="22791" x="5538788" y="3730625"/>
          <p14:tracePt t="22800" x="5513388" y="3730625"/>
          <p14:tracePt t="22808" x="5487988" y="3730625"/>
          <p14:tracePt t="22815" x="5462588" y="3730625"/>
          <p14:tracePt t="22824" x="5421313" y="3730625"/>
          <p14:tracePt t="22832" x="5360988" y="3730625"/>
          <p14:tracePt t="22840" x="5302250" y="3722688"/>
          <p14:tracePt t="22848" x="5216525" y="3713163"/>
          <p14:tracePt t="22856" x="5148263" y="3705225"/>
          <p14:tracePt t="22864" x="5080000" y="3697288"/>
          <p14:tracePt t="22873" x="5021263" y="3687763"/>
          <p14:tracePt t="22880" x="4970463" y="3679825"/>
          <p14:tracePt t="22890" x="4919663" y="3671888"/>
          <p14:tracePt t="22896" x="4826000" y="3662363"/>
          <p14:tracePt t="22906" x="4749800" y="3662363"/>
          <p14:tracePt t="22912" x="4664075" y="3662363"/>
          <p14:tracePt t="22922" x="4587875" y="3662363"/>
          <p14:tracePt t="22928" x="4519613" y="3662363"/>
          <p14:tracePt t="22938" x="4443413" y="3679825"/>
          <p14:tracePt t="22956" x="4298950" y="3713163"/>
          <p14:tracePt t="22960" x="4222750" y="3730625"/>
          <p14:tracePt t="22968" x="4162425" y="3738563"/>
          <p14:tracePt t="22976" x="4111625" y="3748088"/>
          <p14:tracePt t="22984" x="4052888" y="3756025"/>
          <p14:tracePt t="22992" x="3992563" y="3763963"/>
          <p14:tracePt t="23000" x="3933825" y="3763963"/>
          <p14:tracePt t="23008" x="3890963" y="3763963"/>
          <p14:tracePt t="23016" x="3840163" y="3763963"/>
          <p14:tracePt t="23024" x="3797300" y="3763963"/>
          <p14:tracePt t="23032" x="3746500" y="3756025"/>
          <p14:tracePt t="23040" x="3695700" y="3738563"/>
          <p14:tracePt t="23048" x="3636963" y="3730625"/>
          <p14:tracePt t="23058" x="3576638" y="3713163"/>
          <p14:tracePt t="23064" x="3500438" y="3705225"/>
          <p14:tracePt t="23075" x="3449638" y="3687763"/>
          <p14:tracePt t="23080" x="3381375" y="3679825"/>
          <p14:tracePt t="23090" x="3330575" y="3671888"/>
          <p14:tracePt t="23096" x="3262313" y="3662363"/>
          <p14:tracePt t="23106" x="3203575" y="3654425"/>
          <p14:tracePt t="23112" x="3143250" y="3646488"/>
          <p14:tracePt t="23128" x="3117850" y="3646488"/>
          <p14:tracePt t="23139" x="3100388" y="3646488"/>
          <p14:tracePt t="23144" x="3092450" y="3646488"/>
          <p14:tracePt t="23158" x="3074988" y="3654425"/>
          <p14:tracePt t="23234" x="3084513" y="3654425"/>
          <p14:tracePt t="23250" x="3092450" y="3654425"/>
          <p14:tracePt t="23258" x="3092450" y="3646488"/>
          <p14:tracePt t="23265" x="3100388" y="3646488"/>
          <p14:tracePt t="23276" x="3109913" y="3646488"/>
          <p14:tracePt t="23282" x="3127375" y="3629025"/>
          <p14:tracePt t="23298" x="3152775" y="3629025"/>
          <p14:tracePt t="23307" x="3178175" y="3629025"/>
          <p14:tracePt t="23312" x="3211513" y="3629025"/>
          <p14:tracePt t="23325" x="3228975" y="3629025"/>
          <p14:tracePt t="23329" x="3244850" y="3629025"/>
          <p14:tracePt t="23341" x="3270250" y="3629025"/>
          <p14:tracePt t="23345" x="3313113" y="3629025"/>
          <p14:tracePt t="23355" x="3355975" y="3636963"/>
          <p14:tracePt t="23361" x="3389313" y="3646488"/>
          <p14:tracePt t="23368" x="3467100" y="3671888"/>
          <p14:tracePt t="23377" x="3533775" y="3687763"/>
          <p14:tracePt t="23385" x="3627438" y="3713163"/>
          <p14:tracePt t="23392" x="3721100" y="3730625"/>
          <p14:tracePt t="23401" x="3832225" y="3748088"/>
          <p14:tracePt t="23411" x="3967163" y="3781425"/>
          <p14:tracePt t="23417" x="4095750" y="3798888"/>
          <p14:tracePt t="23426" x="4240213" y="3806825"/>
          <p14:tracePt t="23433" x="4410075" y="3816350"/>
          <p14:tracePt t="23441" x="4537075" y="3832225"/>
          <p14:tracePt t="23448" x="4673600" y="3841750"/>
          <p14:tracePt t="23457" x="4818063" y="3841750"/>
          <p14:tracePt t="23465" x="5003800" y="3841750"/>
          <p14:tracePt t="23474" x="5208588" y="3841750"/>
          <p14:tracePt t="23481" x="5421313" y="3841750"/>
          <p14:tracePt t="23489" x="5624513" y="3841750"/>
          <p14:tracePt t="23497" x="5837238" y="3841750"/>
          <p14:tracePt t="23506" x="6091238" y="3841750"/>
          <p14:tracePt t="23512" x="6321425" y="3841750"/>
          <p14:tracePt t="23523" x="6618288" y="3841750"/>
          <p14:tracePt t="23528" x="7018338" y="3832225"/>
          <p14:tracePt t="23539" x="7416800" y="3798888"/>
          <p14:tracePt t="23544" x="7816850" y="3748088"/>
          <p14:tracePt t="23556" x="8258175" y="3722688"/>
          <p14:tracePt t="23560" x="8683625" y="3687763"/>
          <p14:tracePt t="23569" x="9074150" y="3671888"/>
          <p14:tracePt t="23576" x="9447213" y="3636963"/>
          <p14:tracePt t="23584" x="9779000" y="3619500"/>
          <p14:tracePt t="23592" x="10101263" y="3611563"/>
          <p14:tracePt t="23601" x="10382250" y="3594100"/>
          <p14:tracePt t="23608" x="10671175" y="3578225"/>
          <p14:tracePt t="23616" x="10934700" y="3552825"/>
          <p14:tracePt t="23624" x="11163300" y="3543300"/>
          <p14:tracePt t="23632" x="11401425" y="3527425"/>
          <p14:tracePt t="23642" x="11545888" y="3517900"/>
          <p14:tracePt t="23648" x="11682413" y="3492500"/>
          <p14:tracePt t="23658" x="11791950" y="3484563"/>
          <p14:tracePt t="23664" x="11895138" y="3475038"/>
          <p14:tracePt t="23673" x="11988800" y="3467100"/>
          <p14:tracePt t="23680" x="12055475" y="3467100"/>
          <p14:tracePt t="23690" x="12123738" y="3459163"/>
          <p14:tracePt t="23696" x="12166600" y="3459163"/>
          <p14:tracePt t="24768" x="11826875" y="3713163"/>
          <p14:tracePt t="24776" x="11512550" y="3773488"/>
          <p14:tracePt t="24784" x="11155363" y="3841750"/>
          <p14:tracePt t="24792" x="10790238" y="3917950"/>
          <p14:tracePt t="24800" x="10450513" y="3976688"/>
          <p14:tracePt t="24809" x="10067925" y="4044950"/>
          <p14:tracePt t="24816" x="9710738" y="4121150"/>
          <p14:tracePt t="24824" x="9328150" y="4189413"/>
          <p14:tracePt t="24832" x="8963025" y="4249738"/>
          <p14:tracePt t="24840" x="8648700" y="4308475"/>
          <p14:tracePt t="24848" x="8318500" y="4351338"/>
          <p14:tracePt t="24856" x="8004175" y="4419600"/>
          <p14:tracePt t="24864" x="7621588" y="4478338"/>
          <p14:tracePt t="24872" x="7256463" y="4538663"/>
          <p14:tracePt t="24880" x="6924675" y="4589463"/>
          <p14:tracePt t="24889" x="6643688" y="4597400"/>
          <p14:tracePt t="24896" x="6380163" y="4614863"/>
          <p14:tracePt t="24905" x="6126163" y="4614863"/>
          <p14:tracePt t="24912" x="5913438" y="4597400"/>
          <p14:tracePt t="24921" x="5708650" y="4572000"/>
          <p14:tracePt t="24927" x="5530850" y="4538663"/>
          <p14:tracePt t="24937" x="5378450" y="4513263"/>
          <p14:tracePt t="24943" x="5267325" y="4486275"/>
          <p14:tracePt t="24956" x="5173663" y="4470400"/>
          <p14:tracePt t="24960" x="5072063" y="4452938"/>
          <p14:tracePt t="24968" x="4987925" y="4427538"/>
          <p14:tracePt t="24976" x="4910138" y="4410075"/>
          <p14:tracePt t="24984" x="4843463" y="4394200"/>
          <p14:tracePt t="24992" x="4765675" y="4376738"/>
          <p14:tracePt t="25000" x="4699000" y="4351338"/>
          <p14:tracePt t="25008" x="4646613" y="4325938"/>
          <p14:tracePt t="25016" x="4595813" y="4308475"/>
          <p14:tracePt t="25024" x="4587875" y="4300538"/>
          <p14:tracePt t="25032" x="4562475" y="4291013"/>
          <p14:tracePt t="25040" x="4554538" y="4283075"/>
          <p14:tracePt t="25058" x="4545013" y="4275138"/>
          <p14:tracePt t="25073" x="4537075" y="4275138"/>
          <p14:tracePt t="25080" x="4529138" y="4249738"/>
          <p14:tracePt t="25089" x="4511675" y="4224338"/>
          <p14:tracePt t="25096" x="4486275" y="4197350"/>
          <p14:tracePt t="25105" x="4451350" y="4156075"/>
          <p14:tracePt t="25111" x="4425950" y="4130675"/>
          <p14:tracePt t="25121" x="4384675" y="4087813"/>
          <p14:tracePt t="25128" x="4359275" y="4062413"/>
          <p14:tracePt t="25141" x="4332288" y="4027488"/>
          <p14:tracePt t="25143" x="4306888" y="3994150"/>
          <p14:tracePt t="25158" x="4291013" y="3960813"/>
          <p14:tracePt t="25163" x="4281488" y="3917950"/>
          <p14:tracePt t="25174" x="4281488" y="3892550"/>
          <p14:tracePt t="25180" x="4281488" y="3883025"/>
          <p14:tracePt t="25186" x="4291013" y="3849688"/>
          <p14:tracePt t="25193" x="4298950" y="3832225"/>
          <p14:tracePt t="25200" x="4316413" y="3806825"/>
          <p14:tracePt t="25208" x="4341813" y="3781425"/>
          <p14:tracePt t="25216" x="4359275" y="3756025"/>
          <p14:tracePt t="25224" x="4400550" y="3722688"/>
          <p14:tracePt t="25232" x="4425950" y="3722688"/>
          <p14:tracePt t="25241" x="4443413" y="3705225"/>
          <p14:tracePt t="25248" x="4476750" y="3697288"/>
          <p14:tracePt t="25257" x="4537075" y="3679825"/>
          <p14:tracePt t="25264" x="4595813" y="3654425"/>
          <p14:tracePt t="25273" x="4681538" y="3646488"/>
          <p14:tracePt t="25280" x="4783138" y="3636963"/>
          <p14:tracePt t="25290" x="4894263" y="3629025"/>
          <p14:tracePt t="25296" x="4995863" y="3611563"/>
          <p14:tracePt t="25307" x="5097463" y="3603625"/>
          <p14:tracePt t="25313" x="5183188" y="3594100"/>
          <p14:tracePt t="25322" x="5249863" y="3594100"/>
          <p14:tracePt t="25328" x="5318125" y="3594100"/>
          <p14:tracePt t="25340" x="5378450" y="3594100"/>
          <p14:tracePt t="25344" x="5446713" y="3594100"/>
          <p14:tracePt t="25355" x="5513388" y="3603625"/>
          <p14:tracePt t="25360" x="5581650" y="3619500"/>
          <p14:tracePt t="25368" x="5649913" y="3636963"/>
          <p14:tracePt t="25376" x="5708650" y="3646488"/>
          <p14:tracePt t="25384" x="5794375" y="3662363"/>
          <p14:tracePt t="25392" x="5880100" y="3679825"/>
          <p14:tracePt t="25400" x="5964238" y="3697288"/>
          <p14:tracePt t="25408" x="6065838" y="3705225"/>
          <p14:tracePt t="25416" x="6159500" y="3713163"/>
          <p14:tracePt t="25424" x="6261100" y="3713163"/>
          <p14:tracePt t="25432" x="6372225" y="3730625"/>
          <p14:tracePt t="25441" x="6491288" y="3730625"/>
          <p14:tracePt t="25448" x="6610350" y="3730625"/>
          <p14:tracePt t="25456" x="6737350" y="3748088"/>
          <p14:tracePt t="25465" x="6881813" y="3756025"/>
          <p14:tracePt t="25473" x="7051675" y="3763963"/>
          <p14:tracePt t="25480" x="7178675" y="3781425"/>
          <p14:tracePt t="25489" x="7358063" y="3806825"/>
          <p14:tracePt t="25497" x="7527925" y="3832225"/>
          <p14:tracePt t="25506" x="7680325" y="3857625"/>
          <p14:tracePt t="25512" x="7816850" y="3883025"/>
          <p14:tracePt t="25522" x="7961313" y="3935413"/>
          <p14:tracePt t="25528" x="8121650" y="3976688"/>
          <p14:tracePt t="25539" x="8326438" y="4027488"/>
          <p14:tracePt t="25544" x="8539163" y="4079875"/>
          <p14:tracePt t="25556" x="8759825" y="4130675"/>
          <p14:tracePt t="25560" x="9013825" y="4189413"/>
          <p14:tracePt t="25569" x="9209088" y="4224338"/>
          <p14:tracePt t="25576" x="9431338" y="4249738"/>
          <p14:tracePt t="25584" x="9626600" y="4275138"/>
          <p14:tracePt t="25592" x="9872663" y="4316413"/>
          <p14:tracePt t="25601" x="10093325" y="4359275"/>
          <p14:tracePt t="25608" x="10306050" y="4410075"/>
          <p14:tracePt t="25616" x="10526713" y="4452938"/>
          <p14:tracePt t="25624" x="10764838" y="4478338"/>
          <p14:tracePt t="25633" x="10960100" y="4503738"/>
          <p14:tracePt t="25640" x="11112500" y="4513263"/>
          <p14:tracePt t="25649" x="11282363" y="4538663"/>
          <p14:tracePt t="25658" x="11401425" y="4554538"/>
          <p14:tracePt t="25664" x="11487150" y="4564063"/>
          <p14:tracePt t="25674" x="11555413" y="4572000"/>
          <p14:tracePt t="25680" x="11614150" y="4572000"/>
          <p14:tracePt t="25690" x="11657013" y="4579938"/>
          <p14:tracePt t="25696" x="11682413" y="4579938"/>
          <p14:tracePt t="25712" x="11690350" y="4589463"/>
          <p14:tracePt t="25728" x="11699875" y="4589463"/>
          <p14:tracePt t="25744" x="11699875" y="4597400"/>
          <p14:tracePt t="25814" x="11707813" y="4597400"/>
          <p14:tracePt t="25956" x="11690350" y="4597400"/>
          <p14:tracePt t="25964" x="11674475" y="4597400"/>
          <p14:tracePt t="25972" x="11639550" y="4597400"/>
          <p14:tracePt t="25980" x="11596688" y="4597400"/>
          <p14:tracePt t="25989" x="11580813" y="4597400"/>
          <p14:tracePt t="25995" x="11555413" y="4597400"/>
          <p14:tracePt t="26006" x="11512550" y="4597400"/>
          <p14:tracePt t="26011" x="11461750" y="4597400"/>
          <p14:tracePt t="26021" x="11376025" y="4597400"/>
          <p14:tracePt t="26027" x="11307763" y="4597400"/>
          <p14:tracePt t="26037" x="11223625" y="4597400"/>
          <p14:tracePt t="26044" x="11104563" y="4597400"/>
          <p14:tracePt t="26055" x="10993438" y="4589463"/>
          <p14:tracePt t="26060" x="10883900" y="4579938"/>
          <p14:tracePt t="26068" x="10764838" y="4554538"/>
          <p14:tracePt t="26076" x="10663238" y="4529138"/>
          <p14:tracePt t="26084" x="10560050" y="4513263"/>
          <p14:tracePt t="26092" x="10467975" y="4495800"/>
          <p14:tracePt t="26099" x="10407650" y="4478338"/>
          <p14:tracePt t="26107" x="10356850" y="4452938"/>
          <p14:tracePt t="26116" x="10356850" y="4445000"/>
          <p14:tracePt t="26246" x="10339388" y="4445000"/>
          <p14:tracePt t="26263" x="10313988" y="4445000"/>
          <p14:tracePt t="26270" x="10288588" y="4445000"/>
          <p14:tracePt t="26278" x="10245725" y="4445000"/>
          <p14:tracePt t="26286" x="10144125" y="4445000"/>
          <p14:tracePt t="26292" x="9991725" y="4445000"/>
          <p14:tracePt t="26300" x="9771063" y="4452938"/>
          <p14:tracePt t="26307" x="9490075" y="4486275"/>
          <p14:tracePt t="26316" x="9183688" y="4495800"/>
          <p14:tracePt t="26324" x="8828088" y="4529138"/>
          <p14:tracePt t="26332" x="8435975" y="4546600"/>
          <p14:tracePt t="26340" x="8062913" y="4564063"/>
          <p14:tracePt t="26348" x="7646988" y="4564063"/>
          <p14:tracePt t="26356" x="7281863" y="4554538"/>
          <p14:tracePt t="26364" x="6924675" y="4521200"/>
          <p14:tracePt t="26372" x="6610350" y="4460875"/>
          <p14:tracePt t="26380" x="6329363" y="4376738"/>
          <p14:tracePt t="26389" x="6091238" y="4275138"/>
          <p14:tracePt t="26396" x="5921375" y="4206875"/>
          <p14:tracePt t="26406" x="5827713" y="4146550"/>
          <p14:tracePt t="26412" x="5751513" y="4087813"/>
          <p14:tracePt t="26421" x="5700713" y="4044950"/>
          <p14:tracePt t="26427" x="5657850" y="3994150"/>
          <p14:tracePt t="26438" x="5624513" y="3951288"/>
          <p14:tracePt t="26444" x="5599113" y="3925888"/>
          <p14:tracePt t="26455" x="5599113" y="3917950"/>
          <p14:tracePt t="26460" x="5565775" y="3900488"/>
          <p14:tracePt t="26468" x="5548313" y="3892550"/>
          <p14:tracePt t="26475" x="5538788" y="3892550"/>
          <p14:tracePt t="26484" x="5522913" y="3875088"/>
          <p14:tracePt t="26492" x="5513388" y="3875088"/>
          <p14:tracePt t="26508" x="5487988" y="3875088"/>
          <p14:tracePt t="26516" x="5480050" y="3875088"/>
          <p14:tracePt t="26523" x="5472113" y="3875088"/>
          <p14:tracePt t="26532" x="5446713" y="3875088"/>
          <p14:tracePt t="26548" x="5437188" y="3875088"/>
          <p14:tracePt t="26637" x="5462588" y="3849688"/>
          <p14:tracePt t="26645" x="5480050" y="3832225"/>
          <p14:tracePt t="26654" x="5530850" y="3806825"/>
          <p14:tracePt t="26663" x="5591175" y="3781425"/>
          <p14:tracePt t="26669" x="5692775" y="3756025"/>
          <p14:tracePt t="26676" x="5811838" y="3730625"/>
          <p14:tracePt t="26684" x="5964238" y="3722688"/>
          <p14:tracePt t="26692" x="6176963" y="3713163"/>
          <p14:tracePt t="26700" x="6364288" y="3713163"/>
          <p14:tracePt t="26708" x="6575425" y="3713163"/>
          <p14:tracePt t="26717" x="6805613" y="3713163"/>
          <p14:tracePt t="26724" x="7094538" y="3730625"/>
          <p14:tracePt t="26732" x="7383463" y="3773488"/>
          <p14:tracePt t="26740" x="7715250" y="3832225"/>
          <p14:tracePt t="26748" x="8096250" y="3900488"/>
          <p14:tracePt t="26756" x="8462963" y="3976688"/>
          <p14:tracePt t="26764" x="8894763" y="4095750"/>
          <p14:tracePt t="26773" x="9337675" y="4214813"/>
          <p14:tracePt t="26780" x="9694863" y="4291013"/>
          <p14:tracePt t="26789" x="10110788" y="4394200"/>
          <p14:tracePt t="26796" x="10450513" y="4470400"/>
          <p14:tracePt t="26805" x="10782300" y="4513263"/>
          <p14:tracePt t="26812" x="11071225" y="4538663"/>
          <p14:tracePt t="26822" x="11291888" y="4564063"/>
          <p14:tracePt t="26828" x="11452225" y="4579938"/>
          <p14:tracePt t="26838" x="11580813" y="4589463"/>
          <p14:tracePt t="26844" x="11682413" y="4589463"/>
          <p14:tracePt t="26855" x="11750675" y="4589463"/>
          <p14:tracePt t="26860" x="11801475" y="4589463"/>
          <p14:tracePt t="26868" x="11801475" y="4579938"/>
          <p14:tracePt t="26876" x="11809413" y="4579938"/>
          <p14:tracePt t="26917" x="11809413" y="4572000"/>
          <p14:tracePt t="26998" x="11801475" y="4572000"/>
          <p14:tracePt t="27006" x="11784013" y="4579938"/>
          <p14:tracePt t="27012" x="11758613" y="4579938"/>
          <p14:tracePt t="27022" x="11725275" y="4579938"/>
          <p14:tracePt t="27028" x="11657013" y="4589463"/>
          <p14:tracePt t="27038" x="11588750" y="4597400"/>
          <p14:tracePt t="27043" x="11495088" y="4605338"/>
          <p14:tracePt t="27054" x="11410950" y="4605338"/>
          <p14:tracePt t="27059" x="11291888" y="4605338"/>
          <p14:tracePt t="27067" x="11180763" y="4605338"/>
          <p14:tracePt t="27075" x="11044238" y="4605338"/>
          <p14:tracePt t="27083" x="10909300" y="4605338"/>
          <p14:tracePt t="27091" x="10704513" y="4597400"/>
          <p14:tracePt t="27099" x="10509250" y="4572000"/>
          <p14:tracePt t="27108" x="10331450" y="4529138"/>
          <p14:tracePt t="27116" x="10153650" y="4495800"/>
          <p14:tracePt t="27124" x="9966325" y="4445000"/>
          <p14:tracePt t="27132" x="9779000" y="4384675"/>
          <p14:tracePt t="27141" x="9642475" y="4351338"/>
          <p14:tracePt t="27147" x="9540875" y="4333875"/>
          <p14:tracePt t="27156" x="9439275" y="4316413"/>
          <p14:tracePt t="27164" x="9345613" y="4291013"/>
          <p14:tracePt t="27173" x="9269413" y="4283075"/>
          <p14:tracePt t="27180" x="9175750" y="4275138"/>
          <p14:tracePt t="27189" x="9091613" y="4265613"/>
          <p14:tracePt t="27196" x="9023350" y="4265613"/>
          <p14:tracePt t="27205" x="8947150" y="4265613"/>
          <p14:tracePt t="27212" x="8853488" y="4265613"/>
          <p14:tracePt t="27222" x="8777288" y="4283075"/>
          <p14:tracePt t="27228" x="8699500" y="4300538"/>
          <p14:tracePt t="27237" x="8623300" y="4325938"/>
          <p14:tracePt t="27245" x="8547100" y="4351338"/>
          <p14:tracePt t="27253" x="8470900" y="4376738"/>
          <p14:tracePt t="27260" x="8394700" y="4394200"/>
          <p14:tracePt t="27271" x="8326438" y="4419600"/>
          <p14:tracePt t="27275" x="8250238" y="4445000"/>
          <p14:tracePt t="27284" x="8164513" y="4470400"/>
          <p14:tracePt t="27292" x="8070850" y="4486275"/>
          <p14:tracePt t="27300" x="8004175" y="4503738"/>
          <p14:tracePt t="27308" x="7918450" y="4521200"/>
          <p14:tracePt t="27316" x="7816850" y="4529138"/>
          <p14:tracePt t="27324" x="7740650" y="4538663"/>
          <p14:tracePt t="27332" x="7646988" y="4538663"/>
          <p14:tracePt t="27339" x="7570788" y="4538663"/>
          <p14:tracePt t="27348" x="7502525" y="4538663"/>
          <p14:tracePt t="27355" x="7451725" y="4538663"/>
          <p14:tracePt t="27364" x="7416800" y="4538663"/>
          <p14:tracePt t="27372" x="7383463" y="4538663"/>
          <p14:tracePt t="27380" x="7358063" y="4529138"/>
          <p14:tracePt t="27388" x="7332663" y="4521200"/>
          <p14:tracePt t="27428" x="7323138" y="4521200"/>
          <p14:tracePt t="27438" x="7307263" y="4521200"/>
          <p14:tracePt t="27453" x="7281863" y="4521200"/>
          <p14:tracePt t="27461" x="7264400" y="4529138"/>
          <p14:tracePt t="27470" x="7246938" y="4529138"/>
          <p14:tracePt t="27476" x="7229475" y="4529138"/>
          <p14:tracePt t="27492" x="7221538" y="4538663"/>
          <p14:tracePt t="27750" x="7221538" y="4546600"/>
          <p14:tracePt t="27756" x="7229475" y="4546600"/>
          <p14:tracePt t="27764" x="7239000" y="4546600"/>
          <p14:tracePt t="27772" x="7246938" y="4546600"/>
          <p14:tracePt t="27780" x="7256463" y="4554538"/>
          <p14:tracePt t="27789" x="7264400" y="4554538"/>
          <p14:tracePt t="28046" x="7272338" y="4554538"/>
          <p14:tracePt t="28056" x="7289800" y="4554538"/>
          <p14:tracePt t="28062" x="7323138" y="4554538"/>
          <p14:tracePt t="28075" x="7348538" y="4546600"/>
          <p14:tracePt t="28078" x="7391400" y="4546600"/>
          <p14:tracePt t="28086" x="7459663" y="4546600"/>
          <p14:tracePt t="28094" x="7535863" y="4538663"/>
          <p14:tracePt t="28100" x="7629525" y="4529138"/>
          <p14:tracePt t="28108" x="7715250" y="4529138"/>
          <p14:tracePt t="28117" x="7791450" y="4521200"/>
          <p14:tracePt t="28123" x="7885113" y="4521200"/>
          <p14:tracePt t="28131" x="7961313" y="4521200"/>
          <p14:tracePt t="28139" x="8037513" y="4513263"/>
          <p14:tracePt t="28147" x="8121650" y="4513263"/>
          <p14:tracePt t="28156" x="8189913" y="4513263"/>
          <p14:tracePt t="28163" x="8266113" y="4513263"/>
          <p14:tracePt t="28171" x="8326438" y="4503738"/>
          <p14:tracePt t="28179" x="8377238" y="4495800"/>
          <p14:tracePt t="28188" x="8428038" y="4495800"/>
          <p14:tracePt t="28196" x="8488363" y="4486275"/>
          <p14:tracePt t="28205" x="8555038" y="4486275"/>
          <p14:tracePt t="28212" x="8623300" y="4478338"/>
          <p14:tracePt t="28222" x="8674100" y="4478338"/>
          <p14:tracePt t="28228" x="8734425" y="4470400"/>
          <p14:tracePt t="28237" x="8802688" y="4460875"/>
          <p14:tracePt t="28244" x="8869363" y="4460875"/>
          <p14:tracePt t="28254" x="8937625" y="4460875"/>
          <p14:tracePt t="28260" x="9005888" y="4452938"/>
          <p14:tracePt t="28269" x="9074150" y="4445000"/>
          <p14:tracePt t="28276" x="9132888" y="4435475"/>
          <p14:tracePt t="28284" x="9193213" y="4427538"/>
          <p14:tracePt t="28292" x="9244013" y="4410075"/>
          <p14:tracePt t="28300" x="9277350" y="4384675"/>
          <p14:tracePt t="28308" x="9328150" y="4368800"/>
          <p14:tracePt t="28316" x="9371013" y="4359275"/>
          <p14:tracePt t="28324" x="9396413" y="4341813"/>
          <p14:tracePt t="28332" x="9439275" y="4325938"/>
          <p14:tracePt t="28340" x="9447213" y="4325938"/>
          <p14:tracePt t="28348" x="9456738" y="4325938"/>
          <p14:tracePt t="28356" x="9464675" y="4316413"/>
          <p14:tracePt t="28388" x="9464675" y="4308475"/>
          <p14:tracePt t="28468" x="9439275" y="4308475"/>
          <p14:tracePt t="28476" x="9421813" y="4308475"/>
          <p14:tracePt t="28485" x="9388475" y="4308475"/>
          <p14:tracePt t="28492" x="9320213" y="4325938"/>
          <p14:tracePt t="28501" x="9226550" y="4341813"/>
          <p14:tracePt t="28509" x="9124950" y="4384675"/>
          <p14:tracePt t="28517" x="8955088" y="4427538"/>
          <p14:tracePt t="28526" x="8777288" y="4460875"/>
          <p14:tracePt t="28533" x="8555038" y="4503738"/>
          <p14:tracePt t="28543" x="8308975" y="4546600"/>
          <p14:tracePt t="28549" x="8062913" y="4589463"/>
          <p14:tracePt t="28557" x="7842250" y="4614863"/>
          <p14:tracePt t="28565" x="7604125" y="4640263"/>
          <p14:tracePt t="28576" x="7408863" y="4648200"/>
          <p14:tracePt t="28581" x="7178675" y="4648200"/>
          <p14:tracePt t="28592" x="6950075" y="4648200"/>
          <p14:tracePt t="28597" x="6762750" y="4648200"/>
          <p14:tracePt t="28608" x="6508750" y="4648200"/>
          <p14:tracePt t="28613" x="6296025" y="4648200"/>
          <p14:tracePt t="28622" x="6142038" y="4622800"/>
          <p14:tracePt t="28629" x="6032500" y="4614863"/>
          <p14:tracePt t="28637" x="5913438" y="4597400"/>
          <p14:tracePt t="28644" x="5786438" y="4579938"/>
          <p14:tracePt t="28655" x="5708650" y="4564063"/>
          <p14:tracePt t="28660" x="5624513" y="4546600"/>
          <p14:tracePt t="28672" x="5581650" y="4538663"/>
          <p14:tracePt t="28676" x="5530850" y="4538663"/>
          <p14:tracePt t="28685" x="5522913" y="4538663"/>
          <p14:tracePt t="28692" x="5487988" y="4538663"/>
          <p14:tracePt t="28700" x="5472113" y="4554538"/>
          <p14:tracePt t="28708" x="5454650" y="4564063"/>
          <p14:tracePt t="28716" x="5454650" y="4579938"/>
          <p14:tracePt t="28724" x="5446713" y="4589463"/>
          <p14:tracePt t="28732" x="5446713" y="4597400"/>
          <p14:tracePt t="28740" x="5446713" y="4605338"/>
          <p14:tracePt t="28748" x="5446713" y="4630738"/>
          <p14:tracePt t="28756" x="5472113" y="4630738"/>
          <p14:tracePt t="28764" x="5505450" y="4648200"/>
          <p14:tracePt t="28772" x="5556250" y="4673600"/>
          <p14:tracePt t="28781" x="5624513" y="4691063"/>
          <p14:tracePt t="28789" x="5708650" y="4708525"/>
          <p14:tracePt t="28796" x="5819775" y="4716463"/>
          <p14:tracePt t="28807" x="5972175" y="4733925"/>
          <p14:tracePt t="28812" x="6167438" y="4724400"/>
          <p14:tracePt t="28822" x="6405563" y="4699000"/>
          <p14:tracePt t="28828" x="6610350" y="4648200"/>
          <p14:tracePt t="28840" x="6823075" y="4597400"/>
          <p14:tracePt t="28848" x="7000875" y="4546600"/>
          <p14:tracePt t="28856" x="7204075" y="4513263"/>
          <p14:tracePt t="28864" x="7366000" y="4460875"/>
          <p14:tracePt t="28873" x="7510463" y="4419600"/>
          <p14:tracePt t="28880" x="7621588" y="4394200"/>
          <p14:tracePt t="28889" x="7723188" y="4376738"/>
          <p14:tracePt t="28896" x="7799388" y="4341813"/>
          <p14:tracePt t="28905" x="7859713" y="4333875"/>
          <p14:tracePt t="28912" x="7900988" y="4325938"/>
          <p14:tracePt t="28922" x="7926388" y="4325938"/>
          <p14:tracePt t="28928" x="7935913" y="4325938"/>
          <p14:tracePt t="28968" x="7943850" y="4325938"/>
          <p14:tracePt t="29050" x="7935913" y="4325938"/>
          <p14:tracePt t="29058" x="7926388" y="4325938"/>
          <p14:tracePt t="29066" x="7918450" y="4325938"/>
          <p14:tracePt t="29078" x="7885113" y="4308475"/>
          <p14:tracePt t="29082" x="7842250" y="4300538"/>
          <p14:tracePt t="29092" x="7824788" y="4291013"/>
          <p14:tracePt t="29097" x="7791450" y="4291013"/>
          <p14:tracePt t="29107" x="7740650" y="4283075"/>
          <p14:tracePt t="29113" x="7697788" y="4283075"/>
          <p14:tracePt t="29122" x="7637463" y="4275138"/>
          <p14:tracePt t="29128" x="7586663" y="4257675"/>
          <p14:tracePt t="29138" x="7535863" y="4240213"/>
          <p14:tracePt t="29146" x="7493000" y="4224338"/>
          <p14:tracePt t="29157" x="7467600" y="4214813"/>
          <p14:tracePt t="29161" x="7426325" y="4197350"/>
          <p14:tracePt t="29176" x="7408863" y="4189413"/>
          <p14:tracePt t="29192" x="7391400" y="4181475"/>
          <p14:tracePt t="29199" x="7383463" y="4181475"/>
          <p14:tracePt t="29207" x="7366000" y="4181475"/>
          <p14:tracePt t="29215" x="7340600" y="4146550"/>
          <p14:tracePt t="29223" x="7332663" y="4146550"/>
          <p14:tracePt t="29231" x="7315200" y="4146550"/>
          <p14:tracePt t="29239" x="7307263" y="4138613"/>
          <p14:tracePt t="29247" x="7297738" y="4130675"/>
          <p14:tracePt t="29256" x="7281863" y="4121150"/>
          <p14:tracePt t="29264" x="7272338" y="4113213"/>
          <p14:tracePt t="29272" x="7264400" y="4105275"/>
          <p14:tracePt t="29280" x="7256463" y="4105275"/>
          <p14:tracePt t="29289" x="7229475" y="4087813"/>
          <p14:tracePt t="29295" x="7221538" y="4079875"/>
          <p14:tracePt t="29306" x="7213600" y="4070350"/>
          <p14:tracePt t="29312" x="7204075" y="4070350"/>
          <p14:tracePt t="29322" x="7188200" y="4062413"/>
          <p14:tracePt t="29337" x="7178675" y="4062413"/>
          <p14:tracePt t="29344" x="7170738" y="4062413"/>
          <p14:tracePt t="29354" x="7162800" y="4062413"/>
          <p14:tracePt t="29371" x="7153275" y="4062413"/>
          <p14:tracePt t="29376" x="7137400" y="4070350"/>
          <p14:tracePt t="29384" x="7127875" y="4087813"/>
          <p14:tracePt t="29392" x="7112000" y="4095750"/>
          <p14:tracePt t="29400" x="7094538" y="4113213"/>
          <p14:tracePt t="29416" x="7085013" y="4130675"/>
          <p14:tracePt t="29424" x="7077075" y="4138613"/>
          <p14:tracePt t="29432" x="7077075" y="4156075"/>
          <p14:tracePt t="29440" x="7077075" y="4164013"/>
          <p14:tracePt t="29448" x="7077075" y="4181475"/>
          <p14:tracePt t="29464" x="7077075" y="4189413"/>
          <p14:tracePt t="29480" x="7077075" y="4197350"/>
          <p14:tracePt t="29488" x="7077075" y="4206875"/>
          <p14:tracePt t="29496" x="7085013" y="4206875"/>
          <p14:tracePt t="29512" x="7094538" y="4214813"/>
          <p14:tracePt t="29521" x="7102475" y="4214813"/>
          <p14:tracePt t="29528" x="7119938" y="4214813"/>
          <p14:tracePt t="29538" x="7137400" y="4224338"/>
          <p14:tracePt t="29544" x="7153275" y="4224338"/>
          <p14:tracePt t="29555" x="7178675" y="4232275"/>
          <p14:tracePt t="29560" x="7213600" y="4240213"/>
          <p14:tracePt t="29570" x="7221538" y="4240213"/>
          <p14:tracePt t="29576" x="7239000" y="4240213"/>
          <p14:tracePt t="29586" x="7256463" y="4249738"/>
          <p14:tracePt t="29592" x="7272338" y="4257675"/>
          <p14:tracePt t="29608" x="7289800" y="4257675"/>
          <p14:tracePt t="29616" x="7297738" y="4257675"/>
          <p14:tracePt t="29624" x="7307263" y="4257675"/>
          <p14:tracePt t="29633" x="7315200" y="4257675"/>
          <p14:tracePt t="29648" x="7332663" y="4257675"/>
          <p14:tracePt t="29664" x="7340600" y="4257675"/>
          <p14:tracePt t="29673" x="7348538" y="4257675"/>
          <p14:tracePt t="29681" x="7358063" y="4257675"/>
          <p14:tracePt t="29696" x="7366000" y="4257675"/>
          <p14:tracePt t="29705" x="7373938" y="4257675"/>
          <p14:tracePt t="29722" x="7383463" y="4249738"/>
          <p14:tracePt t="29728" x="7383463" y="4240213"/>
          <p14:tracePt t="29738" x="7391400" y="4240213"/>
          <p14:tracePt t="29744" x="7400925" y="4240213"/>
          <p14:tracePt t="29786" x="7400925" y="4232275"/>
          <p14:tracePt t="29929" x="7408863" y="4249738"/>
          <p14:tracePt t="29976" x="7408863" y="4257675"/>
          <p14:tracePt t="29984" x="7400925" y="4265613"/>
          <p14:tracePt t="30000" x="7383463" y="4265613"/>
          <p14:tracePt t="30008" x="7358063" y="4265613"/>
          <p14:tracePt t="30016" x="7332663" y="4265613"/>
          <p14:tracePt t="30024" x="7315200" y="4265613"/>
          <p14:tracePt t="30032" x="7281863" y="4265613"/>
          <p14:tracePt t="30040" x="7239000" y="4265613"/>
          <p14:tracePt t="30048" x="7170738" y="4265613"/>
          <p14:tracePt t="30056" x="7102475" y="4257675"/>
          <p14:tracePt t="30064" x="7026275" y="4249738"/>
          <p14:tracePt t="30072" x="6942138" y="4249738"/>
          <p14:tracePt t="30080" x="6848475" y="4249738"/>
          <p14:tracePt t="30089" x="6745288" y="4249738"/>
          <p14:tracePt t="30096" x="6635750" y="4257675"/>
          <p14:tracePt t="30105" x="6516688" y="4275138"/>
          <p14:tracePt t="30112" x="6405563" y="4300538"/>
          <p14:tracePt t="30122" x="6296025" y="4316413"/>
          <p14:tracePt t="30128" x="6194425" y="4333875"/>
          <p14:tracePt t="30138" x="6108700" y="4341813"/>
          <p14:tracePt t="30144" x="6024563" y="4368800"/>
          <p14:tracePt t="30156" x="5956300" y="4402138"/>
          <p14:tracePt t="30160" x="5895975" y="4419600"/>
          <p14:tracePt t="30173" x="5845175" y="4419600"/>
          <p14:tracePt t="30177" x="5819775" y="4427538"/>
          <p14:tracePt t="30189" x="5786438" y="4435475"/>
          <p14:tracePt t="30193" x="5726113" y="4435475"/>
          <p14:tracePt t="30202" x="5667375" y="4445000"/>
          <p14:tracePt t="30211" x="5591175" y="4445000"/>
          <p14:tracePt t="30217" x="5505450" y="4460875"/>
          <p14:tracePt t="30224" x="5394325" y="4470400"/>
          <p14:tracePt t="30233" x="5284788" y="4478338"/>
          <p14:tracePt t="30240" x="5183188" y="4478338"/>
          <p14:tracePt t="30248" x="5054600" y="4478338"/>
          <p14:tracePt t="30256" x="4953000" y="4478338"/>
          <p14:tracePt t="30264" x="4843463" y="4478338"/>
          <p14:tracePt t="30272" x="4757738" y="4478338"/>
          <p14:tracePt t="30279" x="4664075" y="4478338"/>
          <p14:tracePt t="30288" x="4570413" y="4495800"/>
          <p14:tracePt t="30295" x="4494213" y="4495800"/>
          <p14:tracePt t="30305" x="4425950" y="4495800"/>
          <p14:tracePt t="30311" x="4367213" y="4495800"/>
          <p14:tracePt t="30322" x="4324350" y="4495800"/>
          <p14:tracePt t="30328" x="4291013" y="4495800"/>
          <p14:tracePt t="30337" x="4281488" y="4495800"/>
          <p14:tracePt t="30487" x="4281488" y="4486275"/>
          <p14:tracePt t="30504" x="4291013" y="4486275"/>
          <p14:tracePt t="30521" x="4291013" y="4478338"/>
          <p14:tracePt t="30527" x="4298950" y="4478338"/>
          <p14:tracePt t="30536" x="4306888" y="4460875"/>
          <p14:tracePt t="30543" x="4324350" y="4460875"/>
          <p14:tracePt t="30555" x="4349750" y="4445000"/>
          <p14:tracePt t="30560" x="4375150" y="4419600"/>
          <p14:tracePt t="30571" x="4400550" y="4419600"/>
          <p14:tracePt t="30576" x="4435475" y="4410075"/>
          <p14:tracePt t="30586" x="4451350" y="4394200"/>
          <p14:tracePt t="30592" x="4494213" y="4376738"/>
          <p14:tracePt t="30600" x="4545013" y="4359275"/>
          <p14:tracePt t="30608" x="4595813" y="4341813"/>
          <p14:tracePt t="30616" x="4630738" y="4325938"/>
          <p14:tracePt t="30624" x="4664075" y="4308475"/>
          <p14:tracePt t="30631" x="4689475" y="4291013"/>
          <p14:tracePt t="30640" x="4699000" y="4283075"/>
          <p14:tracePt t="30648" x="4714875" y="4275138"/>
          <p14:tracePt t="30656" x="4714875" y="4265613"/>
          <p14:tracePt t="30664" x="4724400" y="4265613"/>
          <p14:tracePt t="30671" x="4732338" y="4257675"/>
          <p14:tracePt t="30712" x="4732338" y="4249738"/>
          <p14:tracePt t="30858" x="4724400" y="4265613"/>
          <p14:tracePt t="30865" x="4724400" y="4275138"/>
          <p14:tracePt t="30875" x="4699000" y="4300538"/>
          <p14:tracePt t="30881" x="4699000" y="4325938"/>
          <p14:tracePt t="30891" x="4689475" y="4351338"/>
          <p14:tracePt t="30896" x="4681538" y="4376738"/>
          <p14:tracePt t="30907" x="4673600" y="4410075"/>
          <p14:tracePt t="30912" x="4664075" y="4435475"/>
          <p14:tracePt t="30922" x="4646613" y="4452938"/>
          <p14:tracePt t="30939" x="4638675" y="4460875"/>
          <p14:tracePt t="31026" x="4638675" y="4445000"/>
          <p14:tracePt t="31033" x="4638675" y="4435475"/>
          <p14:tracePt t="31042" x="4646613" y="4419600"/>
          <p14:tracePt t="31049" x="4656138" y="4410075"/>
          <p14:tracePt t="31058" x="4664075" y="4394200"/>
          <p14:tracePt t="31065" x="4681538" y="4394200"/>
          <p14:tracePt t="31073" x="4699000" y="4376738"/>
          <p14:tracePt t="31081" x="4706938" y="4368800"/>
          <p14:tracePt t="31091" x="4714875" y="4368800"/>
          <p14:tracePt t="31097" x="4740275" y="4368800"/>
          <p14:tracePt t="31107" x="4757738" y="4368800"/>
          <p14:tracePt t="31112" x="4783138" y="4368800"/>
          <p14:tracePt t="31122" x="4826000" y="4368800"/>
          <p14:tracePt t="31128" x="4868863" y="4368800"/>
          <p14:tracePt t="31139" x="4927600" y="4368800"/>
          <p14:tracePt t="31146" x="4995863" y="4368800"/>
          <p14:tracePt t="31154" x="5054600" y="4359275"/>
          <p14:tracePt t="31160" x="5097463" y="4351338"/>
          <p14:tracePt t="31170" x="5140325" y="4351338"/>
          <p14:tracePt t="31176" x="5148263" y="4351338"/>
          <p14:tracePt t="31186" x="5157788" y="4351338"/>
          <p14:tracePt t="31224" x="5148263" y="4351338"/>
          <p14:tracePt t="31240" x="5132388" y="4351338"/>
          <p14:tracePt t="31248" x="5106988" y="4341813"/>
          <p14:tracePt t="31256" x="5097463" y="4341813"/>
          <p14:tracePt t="31264" x="5072063" y="4341813"/>
          <p14:tracePt t="31272" x="5038725" y="4341813"/>
          <p14:tracePt t="31280" x="5003800" y="4333875"/>
          <p14:tracePt t="31288" x="4970463" y="4333875"/>
          <p14:tracePt t="31296" x="4927600" y="4333875"/>
          <p14:tracePt t="31306" x="4851400" y="4333875"/>
          <p14:tracePt t="31312" x="4765675" y="4341813"/>
          <p14:tracePt t="31321" x="4681538" y="4351338"/>
          <p14:tracePt t="31328" x="4579938" y="4351338"/>
          <p14:tracePt t="31338" x="4468813" y="4351338"/>
          <p14:tracePt t="31344" x="4367213" y="4351338"/>
          <p14:tracePt t="31354" x="4265613" y="4351338"/>
          <p14:tracePt t="31360" x="4162425" y="4351338"/>
          <p14:tracePt t="31369" x="4060825" y="4351338"/>
          <p14:tracePt t="31375" x="3984625" y="4351338"/>
          <p14:tracePt t="31383" x="3916363" y="4351338"/>
          <p14:tracePt t="31391" x="3857625" y="4341813"/>
          <p14:tracePt t="31399" x="3789363" y="4333875"/>
          <p14:tracePt t="31407" x="3738563" y="4325938"/>
          <p14:tracePt t="31416" x="3678238" y="4316413"/>
          <p14:tracePt t="31424" x="3636963" y="4316413"/>
          <p14:tracePt t="31431" x="3602038" y="4316413"/>
          <p14:tracePt t="31440" x="3576638" y="4316413"/>
          <p14:tracePt t="31448" x="3568700" y="4316413"/>
          <p14:tracePt t="31496" x="3594100" y="4316413"/>
          <p14:tracePt t="31504" x="3627438" y="4316413"/>
          <p14:tracePt t="31512" x="3652838" y="4316413"/>
          <p14:tracePt t="31521" x="3713163" y="4316413"/>
          <p14:tracePt t="31529" x="3781425" y="4316413"/>
          <p14:tracePt t="31537" x="3967163" y="4316413"/>
          <p14:tracePt t="31544" x="4240213" y="4316413"/>
          <p14:tracePt t="31555" x="4613275" y="4316413"/>
          <p14:tracePt t="31560" x="5080000" y="4283075"/>
          <p14:tracePt t="31570" x="5538788" y="4265613"/>
          <p14:tracePt t="31576" x="6091238" y="4249738"/>
          <p14:tracePt t="31587" x="6694488" y="4232275"/>
          <p14:tracePt t="31592" x="7221538" y="4214813"/>
          <p14:tracePt t="31601" x="7773988" y="4197350"/>
          <p14:tracePt t="31608" x="8308975" y="4181475"/>
          <p14:tracePt t="31616" x="8793163" y="4164013"/>
          <p14:tracePt t="31624" x="9251950" y="4164013"/>
          <p14:tracePt t="31632" x="9694863" y="4164013"/>
          <p14:tracePt t="31640" x="10085388" y="4164013"/>
          <p14:tracePt t="31648" x="10475913" y="4171950"/>
          <p14:tracePt t="31656" x="10782300" y="4189413"/>
          <p14:tracePt t="31665" x="11018838" y="4197350"/>
          <p14:tracePt t="31673" x="11206163" y="4214813"/>
          <p14:tracePt t="31681" x="11333163" y="4224338"/>
          <p14:tracePt t="31690" x="11436350" y="4232275"/>
          <p14:tracePt t="31697" x="11512550" y="4232275"/>
          <p14:tracePt t="31705" x="11596688" y="4240213"/>
          <p14:tracePt t="31712" x="11657013" y="4249738"/>
          <p14:tracePt t="31722" x="11690350" y="4257675"/>
          <p14:tracePt t="31728" x="11715750" y="4257675"/>
          <p14:tracePt t="31738" x="11741150" y="4257675"/>
          <p14:tracePt t="31753" x="11758613" y="4257675"/>
          <p14:tracePt t="31760" x="11784013" y="4257675"/>
          <p14:tracePt t="31771" x="11801475" y="4257675"/>
          <p14:tracePt t="31776" x="11818938" y="4257675"/>
          <p14:tracePt t="31787" x="11826875" y="4257675"/>
          <p14:tracePt t="31792" x="11852275" y="4240213"/>
          <p14:tracePt t="31800" x="11869738" y="4232275"/>
          <p14:tracePt t="31816" x="11885613" y="4232275"/>
          <p14:tracePt t="31890" x="11885613" y="4257675"/>
          <p14:tracePt t="31898" x="11885613" y="4275138"/>
          <p14:tracePt t="31906" x="11885613" y="4300538"/>
          <p14:tracePt t="31918" x="11885613" y="4325938"/>
          <p14:tracePt t="31926" x="11877675" y="4368800"/>
          <p14:tracePt t="31933" x="11869738" y="4419600"/>
          <p14:tracePt t="31940" x="11860213" y="4478338"/>
          <p14:tracePt t="31954" x="11844338" y="4538663"/>
          <p14:tracePt t="31955" x="11834813" y="4589463"/>
          <p14:tracePt t="31964" x="11809413" y="4640263"/>
          <p14:tracePt t="31972" x="11791950" y="4699000"/>
          <p14:tracePt t="31980" x="11776075" y="4759325"/>
          <p14:tracePt t="31987" x="11758613" y="4818063"/>
          <p14:tracePt t="31996" x="11741150" y="4868863"/>
          <p14:tracePt t="32005" x="11725275" y="4911725"/>
          <p14:tracePt t="32012" x="11707813" y="4946650"/>
          <p14:tracePt t="32021" x="11707813" y="4972050"/>
          <p14:tracePt t="32027" x="11699875" y="4979988"/>
          <p14:tracePt t="32037" x="11699875" y="4997450"/>
          <p14:tracePt t="32044" x="11690350" y="5013325"/>
          <p14:tracePt t="32076" x="11690350" y="5022850"/>
          <p14:tracePt t="32084" x="11682413" y="5030788"/>
          <p14:tracePt t="32125" x="11682413" y="5038725"/>
          <p14:tracePt t="32175" x="11674475" y="5038725"/>
          <p14:tracePt t="32188" x="11664950" y="5038725"/>
          <p14:tracePt t="32196" x="11639550" y="5038725"/>
          <p14:tracePt t="32204" x="11614150" y="5038725"/>
          <p14:tracePt t="32212" x="11588750" y="5038725"/>
          <p14:tracePt t="32220" x="11555413" y="5048250"/>
          <p14:tracePt t="32228" x="11477625" y="5064125"/>
          <p14:tracePt t="32237" x="11385550" y="5106988"/>
          <p14:tracePt t="32244" x="11256963" y="5132388"/>
          <p14:tracePt t="32253" x="11079163" y="5157788"/>
          <p14:tracePt t="32260" x="10866438" y="5183188"/>
          <p14:tracePt t="32271" x="10671175" y="5208588"/>
          <p14:tracePt t="32276" x="10501313" y="5218113"/>
          <p14:tracePt t="32287" x="10356850" y="5235575"/>
          <p14:tracePt t="32292" x="10204450" y="5243513"/>
          <p14:tracePt t="32300" x="10093325" y="5251450"/>
          <p14:tracePt t="32308" x="9999663" y="5251450"/>
          <p14:tracePt t="32317" x="9931400" y="5260975"/>
          <p14:tracePt t="32324" x="9864725" y="5268913"/>
          <p14:tracePt t="32333" x="9829800" y="5276850"/>
          <p14:tracePt t="32340" x="9796463" y="5276850"/>
          <p14:tracePt t="32348" x="9753600" y="5276850"/>
          <p14:tracePt t="32356" x="9728200" y="5276850"/>
          <p14:tracePt t="32365" x="9720263" y="5276850"/>
          <p14:tracePt t="32372" x="9702800" y="5286375"/>
          <p14:tracePt t="32380" x="9694863" y="5286375"/>
          <p14:tracePt t="32388" x="9685338" y="5286375"/>
          <p14:tracePt t="32412" x="9677400" y="5294313"/>
          <p14:tracePt t="32508" x="9667875" y="5294313"/>
          <p14:tracePt t="32677" x="9685338" y="5286375"/>
          <p14:tracePt t="32686" x="9710738" y="5251450"/>
          <p14:tracePt t="32692" x="9710738" y="5235575"/>
          <p14:tracePt t="32700" x="9728200" y="5175250"/>
          <p14:tracePt t="32708" x="9745663" y="5116513"/>
          <p14:tracePt t="32716" x="9761538" y="5048250"/>
          <p14:tracePt t="32723" x="9786938" y="4962525"/>
          <p14:tracePt t="32732" x="9821863" y="4860925"/>
          <p14:tracePt t="32740" x="9864725" y="4741863"/>
          <p14:tracePt t="32748" x="9898063" y="4640263"/>
          <p14:tracePt t="32756" x="9940925" y="4546600"/>
          <p14:tracePt t="32764" x="9974263" y="4460875"/>
          <p14:tracePt t="32771" x="10009188" y="4402138"/>
          <p14:tracePt t="32780" x="10034588" y="4341813"/>
          <p14:tracePt t="32787" x="10059988" y="4300538"/>
          <p14:tracePt t="32796" x="10075863" y="4275138"/>
          <p14:tracePt t="32805" x="10085388" y="4257675"/>
          <p14:tracePt t="32877" x="10085388" y="4275138"/>
          <p14:tracePt t="32885" x="10085388" y="4300538"/>
          <p14:tracePt t="32892" x="10085388" y="4341813"/>
          <p14:tracePt t="32902" x="10059988" y="4410075"/>
          <p14:tracePt t="32908" x="10025063" y="4513263"/>
          <p14:tracePt t="32917" x="9948863" y="4657725"/>
          <p14:tracePt t="32924" x="9864725" y="4810125"/>
          <p14:tracePt t="32932" x="9753600" y="4954588"/>
          <p14:tracePt t="32940" x="9634538" y="5106988"/>
          <p14:tracePt t="32958" x="9294813" y="5362575"/>
          <p14:tracePt t="32964" x="9056688" y="5456238"/>
          <p14:tracePt t="32972" x="8810625" y="5497513"/>
          <p14:tracePt t="32980" x="8529638" y="5524500"/>
          <p14:tracePt t="32990" x="8224838" y="5540375"/>
          <p14:tracePt t="32996" x="7893050" y="5514975"/>
          <p14:tracePt t="33005" x="7604125" y="5472113"/>
          <p14:tracePt t="33013" x="7332663" y="5430838"/>
          <p14:tracePt t="33023" x="7085013" y="5395913"/>
          <p14:tracePt t="33028" x="6797675" y="5345113"/>
          <p14:tracePt t="33038" x="6389688" y="5268913"/>
          <p14:tracePt t="33044" x="6049963" y="5192713"/>
          <p14:tracePt t="33054" x="5776913" y="5116513"/>
          <p14:tracePt t="33061" x="5548313" y="5064125"/>
          <p14:tracePt t="33071" x="5368925" y="5030788"/>
          <p14:tracePt t="33077" x="5191125" y="5005388"/>
          <p14:tracePt t="33087" x="5080000" y="4997450"/>
          <p14:tracePt t="33092" x="4987925" y="4987925"/>
          <p14:tracePt t="33104" x="4910138" y="4987925"/>
          <p14:tracePt t="33109" x="4843463" y="4987925"/>
          <p14:tracePt t="33118" x="4783138" y="4987925"/>
          <p14:tracePt t="33124" x="4732338" y="4987925"/>
          <p14:tracePt t="33132" x="4681538" y="4987925"/>
          <p14:tracePt t="33142" x="4646613" y="4987925"/>
          <p14:tracePt t="33152" x="4638675" y="4987925"/>
          <p14:tracePt t="33164" x="4630738" y="4979988"/>
          <p14:tracePt t="33181" x="4630738" y="4962525"/>
          <p14:tracePt t="33197" x="4630738" y="4929188"/>
          <p14:tracePt t="33205" x="4630738" y="4911725"/>
          <p14:tracePt t="33212" x="4630738" y="4886325"/>
          <p14:tracePt t="33221" x="4621213" y="4868863"/>
          <p14:tracePt t="33228" x="4613275" y="4852988"/>
          <p14:tracePt t="33237" x="4613275" y="4843463"/>
          <p14:tracePt t="33244" x="4605338" y="4835525"/>
          <p14:tracePt t="33254" x="4605338" y="4810125"/>
          <p14:tracePt t="33260" x="4595813" y="4792663"/>
          <p14:tracePt t="33271" x="4579938" y="4759325"/>
          <p14:tracePt t="33277" x="4579938" y="4741863"/>
          <p14:tracePt t="33287" x="4579938" y="4724400"/>
          <p14:tracePt t="33292" x="4579938" y="4716463"/>
          <p14:tracePt t="33303" x="4579938" y="4691063"/>
          <p14:tracePt t="33308" x="4579938" y="4673600"/>
          <p14:tracePt t="33316" x="4579938" y="4657725"/>
          <p14:tracePt t="33324" x="4579938" y="4640263"/>
          <p14:tracePt t="33333" x="4579938" y="4630738"/>
          <p14:tracePt t="33340" x="4579938" y="4605338"/>
          <p14:tracePt t="33348" x="4587875" y="4579938"/>
          <p14:tracePt t="33356" x="4587875" y="4572000"/>
          <p14:tracePt t="33364" x="4605338" y="4538663"/>
          <p14:tracePt t="33373" x="4605338" y="4513263"/>
          <p14:tracePt t="33381" x="4621213" y="4478338"/>
          <p14:tracePt t="33389" x="4630738" y="4460875"/>
          <p14:tracePt t="33397" x="4638675" y="4435475"/>
          <p14:tracePt t="33405" x="4656138" y="4427538"/>
          <p14:tracePt t="33412" x="4656138" y="4410075"/>
          <p14:tracePt t="33422" x="4656138" y="4402138"/>
          <p14:tracePt t="33439" x="4656138" y="4394200"/>
          <p14:tracePt t="33517" x="4656138" y="4384675"/>
          <p14:tracePt t="33532" x="4664075" y="4384675"/>
          <p14:tracePt t="33540" x="4673600" y="4384675"/>
          <p14:tracePt t="33547" x="4706938" y="4394200"/>
          <p14:tracePt t="33555" x="4724400" y="4394200"/>
          <p14:tracePt t="33563" x="4765675" y="4402138"/>
          <p14:tracePt t="33571" x="4851400" y="4419600"/>
          <p14:tracePt t="33579" x="4962525" y="4435475"/>
          <p14:tracePt t="33588" x="5089525" y="4445000"/>
          <p14:tracePt t="33596" x="5208588" y="4452938"/>
          <p14:tracePt t="33604" x="5368925" y="4470400"/>
          <p14:tracePt t="33612" x="5538788" y="4478338"/>
          <p14:tracePt t="33621" x="5726113" y="4478338"/>
          <p14:tracePt t="33627" x="5905500" y="4478338"/>
          <p14:tracePt t="33637" x="6075363" y="4478338"/>
          <p14:tracePt t="33644" x="6194425" y="4478338"/>
          <p14:tracePt t="33654" x="6321425" y="4470400"/>
          <p14:tracePt t="33660" x="6430963" y="4460875"/>
          <p14:tracePt t="33669" x="6524625" y="4435475"/>
          <p14:tracePt t="33675" x="6618288" y="4427538"/>
          <p14:tracePt t="33687" x="6686550" y="4419600"/>
          <p14:tracePt t="33692" x="6745288" y="4410075"/>
          <p14:tracePt t="33699" x="6788150" y="4410075"/>
          <p14:tracePt t="33708" x="6838950" y="4402138"/>
          <p14:tracePt t="33715" x="6848475" y="4402138"/>
          <p14:tracePt t="33724" x="6864350" y="4402138"/>
          <p14:tracePt t="33732" x="6873875" y="4402138"/>
          <p14:tracePt t="33740" x="6889750" y="4402138"/>
          <p14:tracePt t="33918" x="6899275" y="4402138"/>
          <p14:tracePt t="33934" x="6915150" y="4402138"/>
          <p14:tracePt t="33939" x="6932613" y="4402138"/>
          <p14:tracePt t="33948" x="6967538" y="4402138"/>
          <p14:tracePt t="33956" x="6983413" y="4402138"/>
          <p14:tracePt t="33964" x="7018338" y="4402138"/>
          <p14:tracePt t="33972" x="7094538" y="4402138"/>
          <p14:tracePt t="33980" x="7196138" y="4402138"/>
          <p14:tracePt t="33987" x="7315200" y="4427538"/>
          <p14:tracePt t="33996" x="7459663" y="4460875"/>
          <p14:tracePt t="34004" x="7637463" y="4486275"/>
          <p14:tracePt t="34012" x="7842250" y="4538663"/>
          <p14:tracePt t="34021" x="8037513" y="4572000"/>
          <p14:tracePt t="34028" x="8240713" y="4614863"/>
          <p14:tracePt t="34038" x="8462963" y="4640263"/>
          <p14:tracePt t="34044" x="8724900" y="4665663"/>
          <p14:tracePt t="34053" x="8963025" y="4673600"/>
          <p14:tracePt t="34060" x="9201150" y="4691063"/>
          <p14:tracePt t="34069" x="9431338" y="4708525"/>
          <p14:tracePt t="34076" x="9652000" y="4716463"/>
          <p14:tracePt t="34087" x="9855200" y="4716463"/>
          <p14:tracePt t="34092" x="10025063" y="4724400"/>
          <p14:tracePt t="34100" x="10169525" y="4741863"/>
          <p14:tracePt t="34108" x="10313988" y="4749800"/>
          <p14:tracePt t="34116" x="10433050" y="4749800"/>
          <p14:tracePt t="34124" x="10534650" y="4749800"/>
          <p14:tracePt t="34132" x="10612438" y="4749800"/>
          <p14:tracePt t="34142" x="10688638" y="4749800"/>
          <p14:tracePt t="34147" x="10772775" y="4759325"/>
          <p14:tracePt t="34156" x="10841038" y="4759325"/>
          <p14:tracePt t="34164" x="10901363" y="4767263"/>
          <p14:tracePt t="34172" x="10942638" y="4767263"/>
          <p14:tracePt t="34180" x="10977563" y="4775200"/>
          <p14:tracePt t="34188" x="11002963" y="4775200"/>
          <p14:tracePt t="34196" x="11018838" y="4784725"/>
          <p14:tracePt t="34220" x="11018838" y="4792663"/>
          <p14:tracePt t="34237" x="11036300" y="4802188"/>
          <p14:tracePt t="34244" x="11036300" y="4810125"/>
          <p14:tracePt t="34254" x="11036300" y="4827588"/>
          <p14:tracePt t="34261" x="11053763" y="4835525"/>
          <p14:tracePt t="34269" x="11053763" y="4852988"/>
          <p14:tracePt t="34277" x="11053763" y="4868863"/>
          <p14:tracePt t="34287" x="11053763" y="4886325"/>
          <p14:tracePt t="34292" x="11053763" y="4894263"/>
          <p14:tracePt t="34302" x="11053763" y="4903788"/>
          <p14:tracePt t="34308" x="11053763" y="4919663"/>
          <p14:tracePt t="34317" x="11053763" y="4937125"/>
          <p14:tracePt t="34324" x="11044238" y="4946650"/>
          <p14:tracePt t="34332" x="11036300" y="4962525"/>
          <p14:tracePt t="34340" x="11018838" y="4979988"/>
          <p14:tracePt t="34349" x="11002963" y="4997450"/>
          <p14:tracePt t="34356" x="10993438" y="5013325"/>
          <p14:tracePt t="34364" x="10968038" y="5022850"/>
          <p14:tracePt t="34372" x="10942638" y="5030788"/>
          <p14:tracePt t="34381" x="10917238" y="5038725"/>
          <p14:tracePt t="34390" x="10891838" y="5056188"/>
          <p14:tracePt t="34396" x="10848975" y="5073650"/>
          <p14:tracePt t="34405" x="10833100" y="5081588"/>
          <p14:tracePt t="34412" x="10815638" y="5081588"/>
          <p14:tracePt t="34421" x="10790238" y="5091113"/>
          <p14:tracePt t="34429" x="10747375" y="5106988"/>
          <p14:tracePt t="34438" x="10704513" y="5116513"/>
          <p14:tracePt t="34444" x="10645775" y="5124450"/>
          <p14:tracePt t="34454" x="10569575" y="5124450"/>
          <p14:tracePt t="34460" x="10475913" y="5124450"/>
          <p14:tracePt t="34472" x="10374313" y="5124450"/>
          <p14:tracePt t="34477" x="10245725" y="5124450"/>
          <p14:tracePt t="34487" x="10093325" y="5124450"/>
          <p14:tracePt t="34492" x="9931400" y="5124450"/>
          <p14:tracePt t="34504" x="9771063" y="5124450"/>
          <p14:tracePt t="34509" x="9601200" y="5132388"/>
          <p14:tracePt t="34517" x="9464675" y="5132388"/>
          <p14:tracePt t="34525" x="9320213" y="5132388"/>
          <p14:tracePt t="34532" x="9193213" y="5141913"/>
          <p14:tracePt t="34540" x="9082088" y="5141913"/>
          <p14:tracePt t="34548" x="9013825" y="5149850"/>
          <p14:tracePt t="34556" x="8947150" y="5167313"/>
          <p14:tracePt t="34564" x="8878888" y="5175250"/>
          <p14:tracePt t="34572" x="8818563" y="5183188"/>
          <p14:tracePt t="34581" x="8767763" y="5192713"/>
          <p14:tracePt t="34590" x="8734425" y="5200650"/>
          <p14:tracePt t="34596" x="8716963" y="5200650"/>
          <p14:tracePt t="34606" x="8716963" y="5208588"/>
          <p14:tracePt t="34796" x="8709025" y="5208588"/>
          <p14:tracePt t="34820" x="8691563" y="5208588"/>
          <p14:tracePt t="34828" x="8683625" y="5208588"/>
          <p14:tracePt t="34836" x="8658225" y="5208588"/>
          <p14:tracePt t="34844" x="8640763" y="5208588"/>
          <p14:tracePt t="34853" x="8615363" y="5208588"/>
          <p14:tracePt t="34860" x="8580438" y="5208588"/>
          <p14:tracePt t="34869" x="8547100" y="5208588"/>
          <p14:tracePt t="34875" x="8513763" y="5208588"/>
          <p14:tracePt t="34886" x="8478838" y="5218113"/>
          <p14:tracePt t="34892" x="8420100" y="5218113"/>
          <p14:tracePt t="34902" x="8359775" y="5226050"/>
          <p14:tracePt t="34908" x="8301038" y="5235575"/>
          <p14:tracePt t="34916" x="8240713" y="5243513"/>
          <p14:tracePt t="34924" x="8199438" y="5251450"/>
          <p14:tracePt t="34932" x="8147050" y="5260975"/>
          <p14:tracePt t="34940" x="8088313" y="5268913"/>
          <p14:tracePt t="34954" x="8037513" y="5268913"/>
          <p14:tracePt t="34956" x="7977188" y="5268913"/>
          <p14:tracePt t="34964" x="7918450" y="5268913"/>
          <p14:tracePt t="34972" x="7867650" y="5268913"/>
          <p14:tracePt t="34980" x="7824788" y="5268913"/>
          <p14:tracePt t="34992" x="7791450" y="5276850"/>
          <p14:tracePt t="35003" x="7756525" y="5276850"/>
          <p14:tracePt t="35008" x="7731125" y="5276850"/>
          <p14:tracePt t="35017" x="7705725" y="5276850"/>
          <p14:tracePt t="35024" x="7680325" y="5276850"/>
          <p14:tracePt t="35033" x="7662863" y="5276850"/>
          <p14:tracePt t="35041" x="7654925" y="5276850"/>
          <p14:tracePt t="35048" x="7646988" y="5276850"/>
          <p14:tracePt t="35056" x="7637463" y="5276850"/>
          <p14:tracePt t="35104" x="7629525" y="5276850"/>
          <p14:tracePt t="35112" x="7604125" y="5276850"/>
          <p14:tracePt t="35120" x="7578725" y="5276850"/>
          <p14:tracePt t="35128" x="7553325" y="5276850"/>
          <p14:tracePt t="35137" x="7518400" y="5276850"/>
          <p14:tracePt t="35144" x="7467600" y="5276850"/>
          <p14:tracePt t="35154" x="7400925" y="5276850"/>
          <p14:tracePt t="35160" x="7315200" y="5268913"/>
          <p14:tracePt t="35170" x="7221538" y="5268913"/>
          <p14:tracePt t="35176" x="7119938" y="5251450"/>
          <p14:tracePt t="35186" x="7008813" y="5226050"/>
          <p14:tracePt t="35192" x="6907213" y="5208588"/>
          <p14:tracePt t="35202" x="6813550" y="5175250"/>
          <p14:tracePt t="35208" x="6719888" y="5149850"/>
          <p14:tracePt t="35216" x="6635750" y="5124450"/>
          <p14:tracePt t="35224" x="6559550" y="5099050"/>
          <p14:tracePt t="35233" x="6483350" y="5073650"/>
          <p14:tracePt t="35240" x="6423025" y="5038725"/>
          <p14:tracePt t="35248" x="6389688" y="5038725"/>
          <p14:tracePt t="35256" x="6354763" y="5022850"/>
          <p14:tracePt t="35264" x="6346825" y="5022850"/>
          <p14:tracePt t="35272" x="6321425" y="5022850"/>
          <p14:tracePt t="35313" x="6311900" y="5022850"/>
          <p14:tracePt t="35346" x="6303963" y="5022850"/>
          <p14:tracePt t="35354" x="6303963" y="5030788"/>
          <p14:tracePt t="35361" x="6303963" y="5038725"/>
          <p14:tracePt t="35377" x="6303963" y="5056188"/>
          <p14:tracePt t="35393" x="6303963" y="5073650"/>
          <p14:tracePt t="35406" x="6311900" y="5073650"/>
          <p14:tracePt t="35409" x="6329363" y="5081588"/>
          <p14:tracePt t="35417" x="6364288" y="5091113"/>
          <p14:tracePt t="35424" x="6389688" y="5091113"/>
          <p14:tracePt t="35432" x="6423025" y="5091113"/>
          <p14:tracePt t="35440" x="6440488" y="5091113"/>
          <p14:tracePt t="35448" x="6473825" y="5091113"/>
          <p14:tracePt t="35456" x="6508750" y="5091113"/>
          <p14:tracePt t="35465" x="6567488" y="5091113"/>
          <p14:tracePt t="35472" x="6635750" y="5091113"/>
          <p14:tracePt t="35480" x="6729413" y="5091113"/>
          <p14:tracePt t="35488" x="6831013" y="5091113"/>
          <p14:tracePt t="35496" x="6942138" y="5081588"/>
          <p14:tracePt t="35505" x="7069138" y="5064125"/>
          <p14:tracePt t="35512" x="7204075" y="5056188"/>
          <p14:tracePt t="35521" x="7332663" y="5038725"/>
          <p14:tracePt t="35528" x="7485063" y="5030788"/>
          <p14:tracePt t="35538" x="7612063" y="5005388"/>
          <p14:tracePt t="35544" x="7723188" y="4987925"/>
          <p14:tracePt t="35555" x="7850188" y="4979988"/>
          <p14:tracePt t="35560" x="7977188" y="4972050"/>
          <p14:tracePt t="35570" x="8088313" y="4962525"/>
          <p14:tracePt t="35577" x="8189913" y="4962525"/>
          <p14:tracePt t="35587" x="8291513" y="4954588"/>
          <p14:tracePt t="35592" x="8385175" y="4946650"/>
          <p14:tracePt t="35603" x="8462963" y="4937125"/>
          <p14:tracePt t="35608" x="8547100" y="4919663"/>
          <p14:tracePt t="35617" x="8632825" y="4919663"/>
          <p14:tracePt t="35624" x="8724900" y="4919663"/>
          <p14:tracePt t="35632" x="8828088" y="4919663"/>
          <p14:tracePt t="35640" x="8937625" y="4919663"/>
          <p14:tracePt t="35649" x="9039225" y="4919663"/>
          <p14:tracePt t="35656" x="9142413" y="4919663"/>
          <p14:tracePt t="35664" x="9244013" y="4929188"/>
          <p14:tracePt t="35672" x="9328150" y="4929188"/>
          <p14:tracePt t="35681" x="9413875" y="4929188"/>
          <p14:tracePt t="35688" x="9482138" y="4929188"/>
          <p14:tracePt t="35696" x="9550400" y="4929188"/>
          <p14:tracePt t="35705" x="9609138" y="4937125"/>
          <p14:tracePt t="35712" x="9652000" y="4937125"/>
          <p14:tracePt t="35720" x="9677400" y="4937125"/>
          <p14:tracePt t="35727" x="9720263" y="4937125"/>
          <p14:tracePt t="35737" x="9771063" y="4937125"/>
          <p14:tracePt t="35743" x="9804400" y="4937125"/>
          <p14:tracePt t="35753" x="9839325" y="4946650"/>
          <p14:tracePt t="35759" x="9864725" y="4954588"/>
          <p14:tracePt t="35770" x="9880600" y="4962525"/>
          <p14:tracePt t="35776" x="9898063" y="4972050"/>
          <p14:tracePt t="35787" x="9906000" y="4972050"/>
          <p14:tracePt t="35792" x="9915525" y="4979988"/>
          <p14:tracePt t="35800" x="9923463" y="4979988"/>
          <p14:tracePt t="35808" x="9931400" y="4987925"/>
          <p14:tracePt t="35816" x="9940925" y="4987925"/>
          <p14:tracePt t="35824" x="9948863" y="4997450"/>
          <p14:tracePt t="35832" x="9956800" y="4997450"/>
          <p14:tracePt t="35840" x="9956800" y="5005388"/>
          <p14:tracePt t="35930" x="9931400" y="5005388"/>
          <p14:tracePt t="35938" x="9906000" y="5005388"/>
          <p14:tracePt t="35945" x="9872663" y="5013325"/>
          <p14:tracePt t="35956" x="9829800" y="5022850"/>
          <p14:tracePt t="35974" x="9642475" y="5056188"/>
          <p14:tracePt t="35977" x="9507538" y="5099050"/>
          <p14:tracePt t="35987" x="9312275" y="5132388"/>
          <p14:tracePt t="35993" x="9048750" y="5167313"/>
          <p14:tracePt t="36004" x="8734425" y="5192713"/>
          <p14:tracePt t="36009" x="8385175" y="5226050"/>
          <p14:tracePt t="36017" x="8054975" y="5251450"/>
          <p14:tracePt t="36025" x="7723188" y="5268913"/>
          <p14:tracePt t="36033" x="7459663" y="5294313"/>
          <p14:tracePt t="36040" x="7162800" y="5311775"/>
          <p14:tracePt t="36049" x="6907213" y="5311775"/>
          <p14:tracePt t="36056" x="6719888" y="5311775"/>
          <p14:tracePt t="36065" x="6592888" y="5311775"/>
          <p14:tracePt t="36072" x="6516688" y="5311775"/>
          <p14:tracePt t="36080" x="6508750" y="5311775"/>
          <p14:tracePt t="36150" x="6516688" y="5311775"/>
          <p14:tracePt t="36163" x="6575425" y="5251450"/>
          <p14:tracePt t="36173" x="6618288" y="5208588"/>
          <p14:tracePt t="36179" x="6686550" y="5141913"/>
          <p14:tracePt t="36185" x="6770688" y="5056188"/>
          <p14:tracePt t="36191" x="6864350" y="4979988"/>
          <p14:tracePt t="36201" x="6983413" y="4894263"/>
          <p14:tracePt t="36208" x="7127875" y="4802188"/>
          <p14:tracePt t="36216" x="7239000" y="4741863"/>
          <p14:tracePt t="36224" x="7358063" y="4699000"/>
          <p14:tracePt t="36232" x="7493000" y="4665663"/>
          <p14:tracePt t="36240" x="7621588" y="4648200"/>
          <p14:tracePt t="36248" x="7740650" y="4630738"/>
          <p14:tracePt t="36255" x="7850188" y="4614863"/>
          <p14:tracePt t="36264" x="7943850" y="4597400"/>
          <p14:tracePt t="36271" x="8029575" y="4605338"/>
          <p14:tracePt t="36280" x="8121650" y="4622800"/>
          <p14:tracePt t="36288" x="8232775" y="4657725"/>
          <p14:tracePt t="36296" x="8334375" y="4708525"/>
          <p14:tracePt t="36303" x="8453438" y="4767263"/>
          <p14:tracePt t="36312" x="8589963" y="4843463"/>
          <p14:tracePt t="36321" x="8683625" y="4903788"/>
          <p14:tracePt t="36328" x="8750300" y="4946650"/>
          <p14:tracePt t="36337" x="8802688" y="4979988"/>
          <p14:tracePt t="36344" x="8843963" y="5005388"/>
          <p14:tracePt t="36354" x="8843963" y="5013325"/>
          <p14:tracePt t="36376" x="8836025" y="5030788"/>
          <p14:tracePt t="36386" x="8810625" y="5038725"/>
          <p14:tracePt t="36392" x="8785225" y="5038725"/>
          <p14:tracePt t="36403" x="8750300" y="5038725"/>
          <p14:tracePt t="36408" x="8724900" y="5038725"/>
          <p14:tracePt t="36418" x="8691563" y="5038725"/>
          <p14:tracePt t="36424" x="8674100" y="5038725"/>
          <p14:tracePt t="36432" x="8632825" y="5038725"/>
          <p14:tracePt t="36440" x="8572500" y="5022850"/>
          <p14:tracePt t="36448" x="8513763" y="4997450"/>
          <p14:tracePt t="36456" x="8462963" y="4979988"/>
          <p14:tracePt t="36464" x="8410575" y="4954588"/>
          <p14:tracePt t="36472" x="8359775" y="4929188"/>
          <p14:tracePt t="36480" x="8343900" y="4911725"/>
          <p14:tracePt t="36488" x="8334375" y="4894263"/>
          <p14:tracePt t="36496" x="8334375" y="4886325"/>
          <p14:tracePt t="36504" x="8326438" y="4878388"/>
          <p14:tracePt t="36512" x="8326438" y="4868863"/>
          <p14:tracePt t="36528" x="8318500" y="4860925"/>
          <p14:tracePt t="36537" x="8318500" y="4852988"/>
          <p14:tracePt t="36560" x="8291513" y="4852988"/>
          <p14:tracePt t="36570" x="8275638" y="4852988"/>
          <p14:tracePt t="36576" x="8232775" y="4860925"/>
          <p14:tracePt t="36585" x="8174038" y="4878388"/>
          <p14:tracePt t="36592" x="8088313" y="4894263"/>
          <p14:tracePt t="36604" x="8012113" y="4911725"/>
          <p14:tracePt t="36608" x="7926388" y="4919663"/>
          <p14:tracePt t="36616" x="7832725" y="4929188"/>
          <p14:tracePt t="36624" x="7731125" y="4937125"/>
          <p14:tracePt t="36633" x="7629525" y="4954588"/>
          <p14:tracePt t="36640" x="7510463" y="4962525"/>
          <p14:tracePt t="36648" x="7366000" y="4972050"/>
          <p14:tracePt t="36656" x="7229475" y="4972050"/>
          <p14:tracePt t="36664" x="7059613" y="4972050"/>
          <p14:tracePt t="36672" x="6924675" y="4972050"/>
          <p14:tracePt t="36680" x="6797675" y="4972050"/>
          <p14:tracePt t="36688" x="6686550" y="4972050"/>
          <p14:tracePt t="36696" x="6575425" y="4972050"/>
          <p14:tracePt t="36704" x="6473825" y="4972050"/>
          <p14:tracePt t="36712" x="6364288" y="4972050"/>
          <p14:tracePt t="36720" x="6261100" y="4972050"/>
          <p14:tracePt t="36728" x="6176963" y="4972050"/>
          <p14:tracePt t="36738" x="6100763" y="4987925"/>
          <p14:tracePt t="36744" x="6015038" y="4997450"/>
          <p14:tracePt t="36754" x="5946775" y="5005388"/>
          <p14:tracePt t="36760" x="5888038" y="5022850"/>
          <p14:tracePt t="36770" x="5819775" y="5030788"/>
          <p14:tracePt t="36776" x="5761038" y="5038725"/>
          <p14:tracePt t="36786" x="5718175" y="5038725"/>
          <p14:tracePt t="36791" x="5683250" y="5038725"/>
          <p14:tracePt t="36802" x="5657850" y="5038725"/>
          <p14:tracePt t="36808" x="5632450" y="5038725"/>
          <p14:tracePt t="36815" x="5607050" y="5038725"/>
          <p14:tracePt t="36823" x="5591175" y="5038725"/>
          <p14:tracePt t="36831" x="5581650" y="5030788"/>
          <p14:tracePt t="36839" x="5565775" y="5022850"/>
          <p14:tracePt t="36847" x="5556250" y="5005388"/>
          <p14:tracePt t="36857" x="5538788" y="4987925"/>
          <p14:tracePt t="36864" x="5538788" y="4972050"/>
          <p14:tracePt t="36872" x="5538788" y="4962525"/>
          <p14:tracePt t="36880" x="5530850" y="4946650"/>
          <p14:tracePt t="36888" x="5530850" y="4929188"/>
          <p14:tracePt t="36896" x="5530850" y="4903788"/>
          <p14:tracePt t="36904" x="5530850" y="4886325"/>
          <p14:tracePt t="36912" x="5530850" y="4852988"/>
          <p14:tracePt t="36920" x="5530850" y="4843463"/>
          <p14:tracePt t="36928" x="5548313" y="4818063"/>
          <p14:tracePt t="36936" x="5581650" y="4792663"/>
          <p14:tracePt t="36944" x="5599113" y="4784725"/>
          <p14:tracePt t="36953" x="5632450" y="4749800"/>
          <p14:tracePt t="36960" x="5708650" y="4724400"/>
          <p14:tracePt t="36969" x="5786438" y="4699000"/>
          <p14:tracePt t="36976" x="5905500" y="4683125"/>
          <p14:tracePt t="36985" x="6049963" y="4657725"/>
          <p14:tracePt t="36992" x="6235700" y="4648200"/>
          <p14:tracePt t="37003" x="6448425" y="4630738"/>
          <p14:tracePt t="37008" x="6686550" y="4630738"/>
          <p14:tracePt t="37016" x="6899275" y="4640263"/>
          <p14:tracePt t="37024" x="7137400" y="4665663"/>
          <p14:tracePt t="37032" x="7348538" y="4673600"/>
          <p14:tracePt t="37040" x="7578725" y="4716463"/>
          <p14:tracePt t="37048" x="7816850" y="4741863"/>
          <p14:tracePt t="37056" x="8037513" y="4767263"/>
          <p14:tracePt t="37064" x="8215313" y="4802188"/>
          <p14:tracePt t="37072" x="8385175" y="4827588"/>
          <p14:tracePt t="37080" x="8513763" y="4835525"/>
          <p14:tracePt t="37089" x="8605838" y="4843463"/>
          <p14:tracePt t="37095" x="8683625" y="4852988"/>
          <p14:tracePt t="37104" x="8734425" y="4852988"/>
          <p14:tracePt t="37112" x="8742363" y="4852988"/>
          <p14:tracePt t="37120" x="8759825" y="4852988"/>
          <p14:tracePt t="37280" x="8777288" y="4852988"/>
          <p14:tracePt t="37288" x="8785225" y="4852988"/>
          <p14:tracePt t="37296" x="8793163" y="4835525"/>
          <p14:tracePt t="37313" x="8802688" y="4818063"/>
          <p14:tracePt t="37328" x="8802688" y="4810125"/>
          <p14:tracePt t="37378" x="8802688" y="4802188"/>
          <p14:tracePt t="37402" x="8802688" y="4818063"/>
          <p14:tracePt t="37409" x="8793163" y="4843463"/>
          <p14:tracePt t="37419" x="8785225" y="4868863"/>
          <p14:tracePt t="37424" x="8767763" y="4911725"/>
          <p14:tracePt t="37432" x="8750300" y="4937125"/>
          <p14:tracePt t="37440" x="8716963" y="4979988"/>
          <p14:tracePt t="37447" x="8683625" y="5013325"/>
          <p14:tracePt t="37456" x="8658225" y="5030788"/>
          <p14:tracePt t="37464" x="8605838" y="5064125"/>
          <p14:tracePt t="37472" x="8547100" y="5099050"/>
          <p14:tracePt t="37480" x="8478838" y="5132388"/>
          <p14:tracePt t="37487" x="8402638" y="5157788"/>
          <p14:tracePt t="37495" x="8326438" y="5183188"/>
          <p14:tracePt t="37504" x="8232775" y="5200650"/>
          <p14:tracePt t="37511" x="8139113" y="5208588"/>
          <p14:tracePt t="37520" x="8037513" y="5208588"/>
          <p14:tracePt t="37528" x="7918450" y="5208588"/>
          <p14:tracePt t="37537" x="7799388" y="5208588"/>
          <p14:tracePt t="37544" x="7697788" y="5175250"/>
          <p14:tracePt t="37553" x="7604125" y="5149850"/>
          <p14:tracePt t="37560" x="7510463" y="5116513"/>
          <p14:tracePt t="37569" x="7442200" y="5073650"/>
          <p14:tracePt t="37576" x="7391400" y="5038725"/>
          <p14:tracePt t="37585" x="7358063" y="5022850"/>
          <p14:tracePt t="37592" x="7348538" y="5013325"/>
          <p14:tracePt t="37602" x="7348538" y="5005388"/>
          <p14:tracePt t="37608" x="7348538" y="4997450"/>
          <p14:tracePt t="37619" x="7348538" y="4979988"/>
          <p14:tracePt t="37624" x="7391400" y="4946650"/>
          <p14:tracePt t="37632" x="7416800" y="4919663"/>
          <p14:tracePt t="37640" x="7451725" y="4903788"/>
          <p14:tracePt t="37648" x="7510463" y="4886325"/>
          <p14:tracePt t="37656" x="7578725" y="4860925"/>
          <p14:tracePt t="37664" x="7672388" y="4835525"/>
          <p14:tracePt t="37672" x="7766050" y="4818063"/>
          <p14:tracePt t="37680" x="7832725" y="4810125"/>
          <p14:tracePt t="37688" x="7893050" y="4810125"/>
          <p14:tracePt t="37696" x="7926388" y="4810125"/>
          <p14:tracePt t="37703" x="7935913" y="4810125"/>
          <p14:tracePt t="37712" x="7943850" y="4818063"/>
          <p14:tracePt t="37720" x="7943850" y="4827588"/>
          <p14:tracePt t="37728" x="7943850" y="4852988"/>
          <p14:tracePt t="37736" x="7943850" y="4878388"/>
          <p14:tracePt t="37744" x="7943850" y="4886325"/>
          <p14:tracePt t="37753" x="7943850" y="4903788"/>
          <p14:tracePt t="37760" x="7943850" y="4911725"/>
          <p14:tracePt t="37769" x="7943850" y="4919663"/>
          <p14:tracePt t="37776" x="7943850" y="4929188"/>
          <p14:tracePt t="37842" x="7935913" y="4919663"/>
          <p14:tracePt t="37849" x="7926388" y="4919663"/>
          <p14:tracePt t="37857" x="7926388" y="4911725"/>
          <p14:tracePt t="37866" x="7918450" y="4886325"/>
          <p14:tracePt t="37875" x="7900988" y="4878388"/>
          <p14:tracePt t="37888" x="7867650" y="4868863"/>
          <p14:tracePt t="37896" x="7850188" y="4860925"/>
          <p14:tracePt t="37903" x="7816850" y="4860925"/>
          <p14:tracePt t="37911" x="7773988" y="4860925"/>
          <p14:tracePt t="37920" x="7688263" y="4860925"/>
          <p14:tracePt t="37927" x="7578725" y="4886325"/>
          <p14:tracePt t="37936" x="7408863" y="4929188"/>
          <p14:tracePt t="37954" x="7000875" y="5030788"/>
          <p14:tracePt t="37960" x="6797675" y="5081588"/>
          <p14:tracePt t="37969" x="6610350" y="5116513"/>
          <p14:tracePt t="37976" x="6465888" y="5141913"/>
          <p14:tracePt t="37985" x="6329363" y="5157788"/>
          <p14:tracePt t="37992" x="6210300" y="5167313"/>
          <p14:tracePt t="38002" x="6108700" y="5167313"/>
          <p14:tracePt t="38008" x="6007100" y="5167313"/>
          <p14:tracePt t="38019" x="5938838" y="5167313"/>
          <p14:tracePt t="38024" x="5888038" y="5157788"/>
          <p14:tracePt t="38032" x="5845175" y="5149850"/>
          <p14:tracePt t="38040" x="5837238" y="5132388"/>
          <p14:tracePt t="38069" x="5827713" y="5132388"/>
          <p14:tracePt t="38150" x="5837238" y="5124450"/>
          <p14:tracePt t="38169" x="5862638" y="5124450"/>
          <p14:tracePt t="38177" x="5895975" y="5116513"/>
          <p14:tracePt t="38183" x="5913438" y="5116513"/>
          <p14:tracePt t="38193" x="5946775" y="5116513"/>
          <p14:tracePt t="38195" x="6015038" y="5116513"/>
          <p14:tracePt t="38204" x="6100763" y="5106988"/>
          <p14:tracePt t="38212" x="6184900" y="5099050"/>
          <p14:tracePt t="38220" x="6278563" y="5081588"/>
          <p14:tracePt t="38228" x="6397625" y="5073650"/>
          <p14:tracePt t="38237" x="6550025" y="5064125"/>
          <p14:tracePt t="38244" x="6719888" y="5048250"/>
          <p14:tracePt t="38253" x="6881813" y="5048250"/>
          <p14:tracePt t="38260" x="7026275" y="5048250"/>
          <p14:tracePt t="38270" x="7162800" y="5073650"/>
          <p14:tracePt t="38275" x="7297738" y="5099050"/>
          <p14:tracePt t="38286" x="7434263" y="5149850"/>
          <p14:tracePt t="38292" x="7586663" y="5218113"/>
          <p14:tracePt t="38302" x="7688263" y="5260975"/>
          <p14:tracePt t="38308" x="7799388" y="5311775"/>
          <p14:tracePt t="38317" x="7918450" y="5362575"/>
          <p14:tracePt t="38324" x="8020050" y="5413375"/>
          <p14:tracePt t="38332" x="8131175" y="5446713"/>
          <p14:tracePt t="38340" x="8232775" y="5472113"/>
          <p14:tracePt t="38348" x="8343900" y="5497513"/>
          <p14:tracePt t="38356" x="8435975" y="5507038"/>
          <p14:tracePt t="38364" x="8529638" y="5514975"/>
          <p14:tracePt t="38372" x="8623300" y="5524500"/>
          <p14:tracePt t="38380" x="8699500" y="5524500"/>
          <p14:tracePt t="38388" x="8777288" y="5524500"/>
          <p14:tracePt t="38396" x="8869363" y="5514975"/>
          <p14:tracePt t="38404" x="8937625" y="5514975"/>
          <p14:tracePt t="38412" x="9005888" y="5514975"/>
          <p14:tracePt t="38420" x="9013825" y="5514975"/>
          <p14:tracePt t="38428" x="9031288" y="5514975"/>
          <p14:tracePt t="38436" x="9056688" y="5514975"/>
          <p14:tracePt t="38444" x="9091613" y="5514975"/>
          <p14:tracePt t="38453" x="9132888" y="5514975"/>
          <p14:tracePt t="38460" x="9158288" y="5514975"/>
          <p14:tracePt t="38469" x="9193213" y="5514975"/>
          <p14:tracePt t="38476" x="9226550" y="5514975"/>
          <p14:tracePt t="38485" x="9277350" y="5524500"/>
          <p14:tracePt t="38492" x="9320213" y="5524500"/>
          <p14:tracePt t="38502" x="9363075" y="5532438"/>
          <p14:tracePt t="38508" x="9413875" y="5532438"/>
          <p14:tracePt t="38519" x="9472613" y="5532438"/>
          <p14:tracePt t="38524" x="9532938" y="5532438"/>
          <p14:tracePt t="38533" x="9591675" y="5532438"/>
          <p14:tracePt t="38540" x="9659938" y="5524500"/>
          <p14:tracePt t="38548" x="9728200" y="5507038"/>
          <p14:tracePt t="38556" x="9796463" y="5481638"/>
          <p14:tracePt t="38564" x="9864725" y="5456238"/>
          <p14:tracePt t="38572" x="9923463" y="5430838"/>
          <p14:tracePt t="38580" x="9966325" y="5413375"/>
          <p14:tracePt t="38588" x="9999663" y="5387975"/>
          <p14:tracePt t="38596" x="10025063" y="5370513"/>
          <p14:tracePt t="38604" x="10050463" y="5345113"/>
          <p14:tracePt t="38612" x="10050463" y="5337175"/>
          <p14:tracePt t="38621" x="10059988" y="5319713"/>
          <p14:tracePt t="38628" x="10075863" y="5302250"/>
          <p14:tracePt t="38638" x="10075863" y="5286375"/>
          <p14:tracePt t="38644" x="10075863" y="5276850"/>
          <p14:tracePt t="38653" x="10075863" y="5268913"/>
          <p14:tracePt t="38709" x="10085388" y="5260975"/>
          <p14:tracePt t="38740" x="10093325" y="5251450"/>
          <p14:tracePt t="38756" x="10101263" y="5243513"/>
          <p14:tracePt t="38764" x="10110788" y="5235575"/>
          <p14:tracePt t="38772" x="10136188" y="5226050"/>
          <p14:tracePt t="38780" x="10153650" y="5218113"/>
          <p14:tracePt t="38788" x="10179050" y="5208588"/>
          <p14:tracePt t="38796" x="10194925" y="5192713"/>
          <p14:tracePt t="38804" x="10220325" y="5183188"/>
          <p14:tracePt t="38812" x="10229850" y="5175250"/>
          <p14:tracePt t="38822" x="10245725" y="5157788"/>
          <p14:tracePt t="38828" x="10263188" y="5149850"/>
          <p14:tracePt t="38838" x="10280650" y="5132388"/>
          <p14:tracePt t="38854" x="10288588" y="5132388"/>
          <p14:tracePt t="38870" x="10298113" y="5124450"/>
          <p14:tracePt t="38885" x="10306050" y="5124450"/>
          <p14:tracePt t="38903" x="10313988" y="5124450"/>
          <p14:tracePt t="38908" x="10313988" y="5116513"/>
          <p14:tracePt t="38920" x="10323513" y="5116513"/>
          <p14:tracePt t="38987" x="10313988" y="5116513"/>
          <p14:tracePt t="38995" x="10306050" y="5124450"/>
          <p14:tracePt t="39003" x="10280650" y="5132388"/>
          <p14:tracePt t="39011" x="10263188" y="5149850"/>
          <p14:tracePt t="39020" x="10245725" y="5149850"/>
          <p14:tracePt t="39028" x="10229850" y="5149850"/>
          <p14:tracePt t="39037" x="10194925" y="5157788"/>
          <p14:tracePt t="39044" x="10144125" y="5157788"/>
          <p14:tracePt t="39052" x="10085388" y="5157788"/>
          <p14:tracePt t="39060" x="10017125" y="5157788"/>
          <p14:tracePt t="39069" x="9948863" y="5157788"/>
          <p14:tracePt t="39076" x="9898063" y="5157788"/>
          <p14:tracePt t="39085" x="9847263" y="5157788"/>
          <p14:tracePt t="39092" x="9779000" y="5157788"/>
          <p14:tracePt t="39102" x="9736138" y="5157788"/>
          <p14:tracePt t="39108" x="9685338" y="5157788"/>
          <p14:tracePt t="39124" x="9652000" y="5157788"/>
          <p14:tracePt t="39132" x="9634538" y="5157788"/>
          <p14:tracePt t="39141" x="9617075" y="5157788"/>
          <p14:tracePt t="39148" x="9591675" y="5157788"/>
          <p14:tracePt t="39156" x="9566275" y="5157788"/>
          <p14:tracePt t="39164" x="9540875" y="5149850"/>
          <p14:tracePt t="39172" x="9515475" y="5141913"/>
          <p14:tracePt t="39179" x="9490075" y="5132388"/>
          <p14:tracePt t="39188" x="9456738" y="5124450"/>
          <p14:tracePt t="39196" x="9431338" y="5106988"/>
          <p14:tracePt t="39203" x="9413875" y="5091113"/>
          <p14:tracePt t="39212" x="9396413" y="5081588"/>
          <p14:tracePt t="39220" x="9396413" y="5073650"/>
          <p14:tracePt t="39228" x="9396413" y="5064125"/>
          <p14:tracePt t="39236" x="9388475" y="5056188"/>
          <p14:tracePt t="39244" x="9380538" y="5038725"/>
          <p14:tracePt t="39253" x="9380538" y="5022850"/>
          <p14:tracePt t="39260" x="9371013" y="5005388"/>
          <p14:tracePt t="39269" x="9363075" y="4987925"/>
          <p14:tracePt t="39276" x="9363075" y="4979988"/>
          <p14:tracePt t="39285" x="9353550" y="4954588"/>
          <p14:tracePt t="39303" x="9353550" y="4946650"/>
          <p14:tracePt t="39333" x="9353550" y="4937125"/>
          <p14:tracePt t="39364" x="9363075" y="4919663"/>
          <p14:tracePt t="39381" x="9371013" y="4911725"/>
          <p14:tracePt t="39396" x="9388475" y="4911725"/>
          <p14:tracePt t="39404" x="9396413" y="4911725"/>
          <p14:tracePt t="39412" x="9405938" y="4911725"/>
          <p14:tracePt t="39420" x="9421813" y="4894263"/>
          <p14:tracePt t="39429" x="9439275" y="4886325"/>
          <p14:tracePt t="39437" x="9464675" y="4886325"/>
          <p14:tracePt t="39444" x="9498013" y="4878388"/>
          <p14:tracePt t="39454" x="9523413" y="4878388"/>
          <p14:tracePt t="39461" x="9558338" y="4878388"/>
          <p14:tracePt t="39470" x="9583738" y="4878388"/>
          <p14:tracePt t="39476" x="9609138" y="4878388"/>
          <p14:tracePt t="39486" x="9634538" y="4878388"/>
          <p14:tracePt t="39493" x="9652000" y="4878388"/>
          <p14:tracePt t="39503" x="9667875" y="4886325"/>
          <p14:tracePt t="39508" x="9677400" y="4911725"/>
          <p14:tracePt t="39519" x="9694863" y="4954588"/>
          <p14:tracePt t="39524" x="9694863" y="4972050"/>
          <p14:tracePt t="39535" x="9694863" y="5005388"/>
          <p14:tracePt t="39540" x="9702800" y="5022850"/>
          <p14:tracePt t="39548" x="9702800" y="5038725"/>
          <p14:tracePt t="39556" x="9702800" y="5048250"/>
          <p14:tracePt t="39565" x="9694863" y="5073650"/>
          <p14:tracePt t="39572" x="9677400" y="5081588"/>
          <p14:tracePt t="39580" x="9659938" y="5099050"/>
          <p14:tracePt t="39588" x="9642475" y="5106988"/>
          <p14:tracePt t="39596" x="9617075" y="5124450"/>
          <p14:tracePt t="39604" x="9609138" y="5124450"/>
          <p14:tracePt t="39613" x="9591675" y="5132388"/>
          <p14:tracePt t="39621" x="9566275" y="5132388"/>
          <p14:tracePt t="39628" x="9532938" y="5141913"/>
          <p14:tracePt t="39637" x="9507538" y="5141913"/>
          <p14:tracePt t="39645" x="9482138" y="5141913"/>
          <p14:tracePt t="39653" x="9447213" y="5141913"/>
          <p14:tracePt t="39660" x="9405938" y="5132388"/>
          <p14:tracePt t="39670" x="9363075" y="5116513"/>
          <p14:tracePt t="39676" x="9320213" y="5099050"/>
          <p14:tracePt t="39686" x="9277350" y="5091113"/>
          <p14:tracePt t="39692" x="9244013" y="5064125"/>
          <p14:tracePt t="39701" x="9226550" y="5048250"/>
          <p14:tracePt t="39806" x="9236075" y="5048250"/>
          <p14:tracePt t="39813" x="9261475" y="5048250"/>
          <p14:tracePt t="39822" x="9269413" y="5056188"/>
          <p14:tracePt t="39829" x="9277350" y="5064125"/>
          <p14:tracePt t="39840" x="9302750" y="5073650"/>
          <p14:tracePt t="39845" x="9312275" y="5081588"/>
          <p14:tracePt t="39860" x="9328150" y="5081588"/>
          <p14:tracePt t="39870" x="9337675" y="5081588"/>
          <p14:tracePt t="39877" x="9345613" y="5081588"/>
          <p14:tracePt t="39886" x="9371013" y="5091113"/>
          <p14:tracePt t="39892" x="9396413" y="5091113"/>
          <p14:tracePt t="39904" x="9439275" y="5091113"/>
          <p14:tracePt t="39909" x="9456738" y="5081588"/>
          <p14:tracePt t="39919" x="9482138" y="5081588"/>
          <p14:tracePt t="39924" x="9515475" y="5081588"/>
          <p14:tracePt t="39932" x="9558338" y="5081588"/>
          <p14:tracePt t="39940" x="9566275" y="5081588"/>
          <p14:tracePt t="40083" x="9566275" y="5106988"/>
          <p14:tracePt t="40091" x="9540875" y="5141913"/>
          <p14:tracePt t="40100" x="9523413" y="5157788"/>
          <p14:tracePt t="40108" x="9507538" y="5183188"/>
          <p14:tracePt t="40118" x="9472613" y="5218113"/>
          <p14:tracePt t="40124" x="9456738" y="5251450"/>
          <p14:tracePt t="40136" x="9439275" y="5251450"/>
          <p14:tracePt t="40140" x="9439275" y="5260975"/>
          <p14:tracePt t="40153" x="9431338" y="5260975"/>
          <p14:tracePt t="40172" x="9413875" y="5260975"/>
          <p14:tracePt t="40188" x="9396413" y="5251450"/>
          <p14:tracePt t="40196" x="9380538" y="5235575"/>
          <p14:tracePt t="40204" x="9353550" y="5218113"/>
          <p14:tracePt t="40212" x="9345613" y="5208588"/>
          <p14:tracePt t="40220" x="9320213" y="5183188"/>
          <p14:tracePt t="40228" x="9302750" y="5167313"/>
          <p14:tracePt t="40237" x="9294813" y="5141913"/>
          <p14:tracePt t="40244" x="9277350" y="5116513"/>
          <p14:tracePt t="40254" x="9277350" y="5091113"/>
          <p14:tracePt t="40260" x="9277350" y="5064125"/>
          <p14:tracePt t="40269" x="9277350" y="5030788"/>
          <p14:tracePt t="40276" x="9277350" y="5005388"/>
          <p14:tracePt t="40285" x="9277350" y="4972050"/>
          <p14:tracePt t="40292" x="9294813" y="4911725"/>
          <p14:tracePt t="40301" x="9320213" y="4852988"/>
          <p14:tracePt t="40308" x="9345613" y="4792663"/>
          <p14:tracePt t="40318" x="9380538" y="4733925"/>
          <p14:tracePt t="40324" x="9413875" y="4683125"/>
          <p14:tracePt t="40332" x="9456738" y="4640263"/>
          <p14:tracePt t="40340" x="9507538" y="4597400"/>
          <p14:tracePt t="40349" x="9558338" y="4554538"/>
          <p14:tracePt t="40356" x="9634538" y="4513263"/>
          <p14:tracePt t="40364" x="9710738" y="4486275"/>
          <p14:tracePt t="40372" x="9812338" y="4470400"/>
          <p14:tracePt t="40380" x="9915525" y="4452938"/>
          <p14:tracePt t="40388" x="10034588" y="4445000"/>
          <p14:tracePt t="40396" x="10153650" y="4427538"/>
          <p14:tracePt t="40404" x="10298113" y="4427538"/>
          <p14:tracePt t="40412" x="10458450" y="4435475"/>
          <p14:tracePt t="40420" x="10612438" y="4445000"/>
          <p14:tracePt t="40428" x="10747375" y="4478338"/>
          <p14:tracePt t="40437" x="10883900" y="4521200"/>
          <p14:tracePt t="40444" x="11018838" y="4589463"/>
          <p14:tracePt t="40453" x="11112500" y="4622800"/>
          <p14:tracePt t="40461" x="11172825" y="4657725"/>
          <p14:tracePt t="40472" x="11231563" y="4699000"/>
          <p14:tracePt t="40477" x="11274425" y="4733925"/>
          <p14:tracePt t="40488" x="11299825" y="4767263"/>
          <p14:tracePt t="40492" x="11299825" y="4775200"/>
          <p14:tracePt t="40502" x="11299825" y="4802188"/>
          <p14:tracePt t="40508" x="11291888" y="4827588"/>
          <p14:tracePt t="40517" x="11282363" y="4843463"/>
          <p14:tracePt t="40524" x="11249025" y="4868863"/>
          <p14:tracePt t="40534" x="11231563" y="4868863"/>
          <p14:tracePt t="40540" x="11198225" y="4886325"/>
          <p14:tracePt t="40548" x="11147425" y="4894263"/>
          <p14:tracePt t="40556" x="11104563" y="4903788"/>
          <p14:tracePt t="40564" x="11061700" y="4911725"/>
          <p14:tracePt t="40572" x="11028363" y="4919663"/>
          <p14:tracePt t="40580" x="10993438" y="4929188"/>
          <p14:tracePt t="40588" x="10952163" y="4937125"/>
          <p14:tracePt t="40596" x="10942638" y="4937125"/>
          <p14:tracePt t="40604" x="10917238" y="4937125"/>
          <p14:tracePt t="40612" x="10883900" y="4937125"/>
          <p14:tracePt t="40620" x="10841038" y="4937125"/>
          <p14:tracePt t="40628" x="10782300" y="4937125"/>
          <p14:tracePt t="40636" x="10714038" y="4937125"/>
          <p14:tracePt t="40644" x="10620375" y="4929188"/>
          <p14:tracePt t="40652" x="10518775" y="4929188"/>
          <p14:tracePt t="40660" x="10407650" y="4919663"/>
          <p14:tracePt t="40669" x="10288588" y="4911725"/>
          <p14:tracePt t="40676" x="10161588" y="4886325"/>
          <p14:tracePt t="40686" x="10050463" y="4868863"/>
          <p14:tracePt t="40692" x="9948863" y="4852988"/>
          <p14:tracePt t="40701" x="9864725" y="4835525"/>
          <p14:tracePt t="40708" x="9804400" y="4827588"/>
          <p14:tracePt t="40718" x="9796463" y="4818063"/>
          <p14:tracePt t="40724" x="9786938" y="4810125"/>
          <p14:tracePt t="40732" x="9779000" y="4810125"/>
          <p14:tracePt t="40789" x="9771063" y="4810125"/>
          <p14:tracePt t="40797" x="9761538" y="4810125"/>
          <p14:tracePt t="40813" x="9736138" y="4810125"/>
          <p14:tracePt t="40821" x="9720263" y="4810125"/>
          <p14:tracePt t="40829" x="9694863" y="4810125"/>
          <p14:tracePt t="40839" x="9659938" y="4792663"/>
          <p14:tracePt t="40845" x="9634538" y="4784725"/>
          <p14:tracePt t="40855" x="9601200" y="4784725"/>
          <p14:tracePt t="40861" x="9558338" y="4775200"/>
          <p14:tracePt t="40871" x="9507538" y="4775200"/>
          <p14:tracePt t="40877" x="9456738" y="4775200"/>
          <p14:tracePt t="40886" x="9388475" y="4775200"/>
          <p14:tracePt t="40893" x="9294813" y="4775200"/>
          <p14:tracePt t="40903" x="9183688" y="4775200"/>
          <p14:tracePt t="40909" x="9056688" y="4775200"/>
          <p14:tracePt t="40920" x="8904288" y="4775200"/>
          <p14:tracePt t="40925" x="8734425" y="4767263"/>
          <p14:tracePt t="40934" x="8529638" y="4767263"/>
          <p14:tracePt t="40941" x="8318500" y="4767263"/>
          <p14:tracePt t="40955" x="8113713" y="4767263"/>
          <p14:tracePt t="40957" x="7875588" y="4767263"/>
          <p14:tracePt t="40965" x="7756525" y="4767263"/>
          <p14:tracePt t="40972" x="7629525" y="4767263"/>
          <p14:tracePt t="40980" x="7518400" y="4767263"/>
          <p14:tracePt t="40988" x="7416800" y="4767263"/>
          <p14:tracePt t="40997" x="7332663" y="4767263"/>
          <p14:tracePt t="41004" x="7229475" y="4767263"/>
          <p14:tracePt t="41012" x="7127875" y="4767263"/>
          <p14:tracePt t="41021" x="7034213" y="4767263"/>
          <p14:tracePt t="41029" x="6967538" y="4767263"/>
          <p14:tracePt t="41037" x="6907213" y="4767263"/>
          <p14:tracePt t="41044" x="6873875" y="4767263"/>
          <p14:tracePt t="41054" x="6838950" y="4759325"/>
          <p14:tracePt t="41061" x="6831013" y="4759325"/>
          <p14:tracePt t="41070" x="6823075" y="4759325"/>
          <p14:tracePt t="41108" x="6813550" y="4759325"/>
          <p14:tracePt t="41117" x="6805613" y="4759325"/>
          <p14:tracePt t="41124" x="6788150" y="4767263"/>
          <p14:tracePt t="41141" x="6770688" y="4775200"/>
          <p14:tracePt t="41147" x="6762750" y="4792663"/>
          <p14:tracePt t="41159" x="6737350" y="4802188"/>
          <p14:tracePt t="41169" x="6704013" y="4827588"/>
          <p14:tracePt t="41175" x="6678613" y="4852988"/>
          <p14:tracePt t="41186" x="6661150" y="4860925"/>
          <p14:tracePt t="41192" x="6618288" y="4878388"/>
          <p14:tracePt t="41201" x="6584950" y="4911725"/>
          <p14:tracePt t="41208" x="6516688" y="4937125"/>
          <p14:tracePt t="41218" x="6448425" y="4962525"/>
          <p14:tracePt t="41224" x="6364288" y="4987925"/>
          <p14:tracePt t="41232" x="6270625" y="5013325"/>
          <p14:tracePt t="41240" x="6176963" y="5056188"/>
          <p14:tracePt t="41248" x="6075363" y="5081588"/>
          <p14:tracePt t="41255" x="5972175" y="5099050"/>
          <p14:tracePt t="41264" x="5862638" y="5124450"/>
          <p14:tracePt t="41272" x="5743575" y="5149850"/>
          <p14:tracePt t="41280" x="5632450" y="5167313"/>
          <p14:tracePt t="41288" x="5505450" y="5183188"/>
          <p14:tracePt t="41296" x="5353050" y="5208588"/>
          <p14:tracePt t="41304" x="5224463" y="5218113"/>
          <p14:tracePt t="41312" x="5114925" y="5235575"/>
          <p14:tracePt t="41320" x="5003800" y="5243513"/>
          <p14:tracePt t="41328" x="4884738" y="5260975"/>
          <p14:tracePt t="41336" x="4775200" y="5268913"/>
          <p14:tracePt t="41344" x="4673600" y="5276850"/>
          <p14:tracePt t="41353" x="4579938" y="5286375"/>
          <p14:tracePt t="41360" x="4486275" y="5294313"/>
          <p14:tracePt t="41369" x="4400550" y="5302250"/>
          <p14:tracePt t="41376" x="4316413" y="5311775"/>
          <p14:tracePt t="41386" x="4248150" y="5311775"/>
          <p14:tracePt t="41392" x="4179888" y="5311775"/>
          <p14:tracePt t="41402" x="4137025" y="5311775"/>
          <p14:tracePt t="41408" x="4103688" y="5311775"/>
          <p14:tracePt t="41418" x="4060825" y="5311775"/>
          <p14:tracePt t="41424" x="4027488" y="5311775"/>
          <p14:tracePt t="41435" x="3992563" y="5311775"/>
          <p14:tracePt t="41440" x="3967163" y="5311775"/>
          <p14:tracePt t="41448" x="3959225" y="5311775"/>
          <p14:tracePt t="41456" x="3951288" y="5311775"/>
          <p14:tracePt t="41464" x="3941763" y="5311775"/>
          <p14:tracePt t="41529" x="3959225" y="5311775"/>
          <p14:tracePt t="41545" x="3967163" y="5311775"/>
          <p14:tracePt t="41561" x="3976688" y="5311775"/>
          <p14:tracePt t="41570" x="4002088" y="5311775"/>
          <p14:tracePt t="41577" x="4035425" y="5311775"/>
          <p14:tracePt t="41588" x="4060825" y="5311775"/>
          <p14:tracePt t="41593" x="4103688" y="5294313"/>
          <p14:tracePt t="41607" x="4171950" y="5286375"/>
          <p14:tracePt t="41610" x="4281488" y="5268913"/>
          <p14:tracePt t="41622" x="4410075" y="5235575"/>
          <p14:tracePt t="41627" x="4587875" y="5200650"/>
          <p14:tracePt t="41637" x="4783138" y="5175250"/>
          <p14:tracePt t="41641" x="5003800" y="5132388"/>
          <p14:tracePt t="41649" x="5249863" y="5099050"/>
          <p14:tracePt t="41656" x="5522913" y="5056188"/>
          <p14:tracePt t="41664" x="5802313" y="5022850"/>
          <p14:tracePt t="41672" x="6091238" y="4997450"/>
          <p14:tracePt t="41681" x="6380163" y="4972050"/>
          <p14:tracePt t="41688" x="6653213" y="4911725"/>
          <p14:tracePt t="41696" x="6864350" y="4886325"/>
          <p14:tracePt t="41704" x="7102475" y="4868863"/>
          <p14:tracePt t="41712" x="7289800" y="4868863"/>
          <p14:tracePt t="41720" x="7485063" y="4860925"/>
          <p14:tracePt t="41729" x="7596188" y="4860925"/>
          <p14:tracePt t="41736" x="7672388" y="4860925"/>
          <p14:tracePt t="41744" x="7731125" y="4860925"/>
          <p14:tracePt t="41792" x="7715250" y="4868863"/>
          <p14:tracePt t="41802" x="7697788" y="4868863"/>
          <p14:tracePt t="41808" x="7654925" y="4878388"/>
          <p14:tracePt t="41817" x="7578725" y="4886325"/>
          <p14:tracePt t="41824" x="7510463" y="4894263"/>
          <p14:tracePt t="41836" x="7408863" y="4903788"/>
          <p14:tracePt t="41841" x="7315200" y="4919663"/>
          <p14:tracePt t="41849" x="7204075" y="4937125"/>
          <p14:tracePt t="41856" x="7085013" y="4979988"/>
          <p14:tracePt t="41864" x="6932613" y="5013325"/>
          <p14:tracePt t="41872" x="6704013" y="5048250"/>
          <p14:tracePt t="41881" x="6440488" y="5091113"/>
          <p14:tracePt t="41888" x="6176963" y="5124450"/>
          <p14:tracePt t="41896" x="5981700" y="5141913"/>
          <p14:tracePt t="41904" x="5743575" y="5157788"/>
          <p14:tracePt t="41913" x="5548313" y="5167313"/>
          <p14:tracePt t="41922" x="5335588" y="5183188"/>
          <p14:tracePt t="41928" x="5140325" y="5208588"/>
          <p14:tracePt t="41937" x="4995863" y="5218113"/>
          <p14:tracePt t="41945" x="4884738" y="5226050"/>
          <p14:tracePt t="41954" x="4791075" y="5226050"/>
          <p14:tracePt t="41960" x="4724400" y="5226050"/>
          <p14:tracePt t="41970" x="4656138" y="5226050"/>
          <p14:tracePt t="41977" x="4587875" y="5226050"/>
          <p14:tracePt t="41987" x="4529138" y="5235575"/>
          <p14:tracePt t="41992" x="4451350" y="5243513"/>
          <p14:tracePt t="42002" x="4375150" y="5251450"/>
          <p14:tracePt t="42008" x="4306888" y="5260975"/>
          <p14:tracePt t="42019" x="4240213" y="5268913"/>
          <p14:tracePt t="42025" x="4162425" y="5276850"/>
          <p14:tracePt t="42035" x="4086225" y="5294313"/>
          <p14:tracePt t="42040" x="4010025" y="5302250"/>
          <p14:tracePt t="42049" x="3925888" y="5311775"/>
          <p14:tracePt t="42056" x="3848100" y="5327650"/>
          <p14:tracePt t="42065" x="3756025" y="5337175"/>
          <p14:tracePt t="42072" x="3652838" y="5345113"/>
          <p14:tracePt t="42081" x="3551238" y="5353050"/>
          <p14:tracePt t="42088" x="3457575" y="5362575"/>
          <p14:tracePt t="42096" x="3389313" y="5362575"/>
          <p14:tracePt t="42104" x="3322638" y="5370513"/>
          <p14:tracePt t="42112" x="3262313" y="5380038"/>
          <p14:tracePt t="42121" x="3203575" y="5395913"/>
          <p14:tracePt t="42128" x="3160713" y="5405438"/>
          <p14:tracePt t="42140" x="3117850" y="5413375"/>
          <p14:tracePt t="42144" x="3084513" y="5413375"/>
          <p14:tracePt t="42153" x="3049588" y="5413375"/>
          <p14:tracePt t="42160" x="3041650" y="5413375"/>
          <p14:tracePt t="42169" x="3033713" y="5413375"/>
          <p14:tracePt t="42176" x="3008313" y="5413375"/>
          <p14:tracePt t="42192" x="2998788" y="5413375"/>
          <p14:tracePt t="42231" x="2990850" y="5413375"/>
          <p14:tracePt t="42320" x="2998788" y="5405438"/>
          <p14:tracePt t="42329" x="3033713" y="5395913"/>
          <p14:tracePt t="42337" x="3074988" y="5370513"/>
          <p14:tracePt t="42345" x="3092450" y="5337175"/>
          <p14:tracePt t="42354" x="3127375" y="5327650"/>
          <p14:tracePt t="42361" x="3152775" y="5302250"/>
          <p14:tracePt t="42370" x="3186113" y="5294313"/>
          <p14:tracePt t="42377" x="3228975" y="5268913"/>
          <p14:tracePt t="42387" x="3338513" y="5276850"/>
          <p14:tracePt t="42393" x="3414713" y="5268913"/>
          <p14:tracePt t="42403" x="3482975" y="5251450"/>
          <p14:tracePt t="42409" x="3559175" y="5235575"/>
          <p14:tracePt t="42420" x="3619500" y="5218113"/>
          <p14:tracePt t="42425" x="3652838" y="5200650"/>
          <p14:tracePt t="42436" x="3678238" y="5192713"/>
          <p14:tracePt t="42441" x="3687763" y="5192713"/>
          <p14:tracePt t="42554" x="3729038" y="5200650"/>
          <p14:tracePt t="42561" x="3771900" y="5200650"/>
          <p14:tracePt t="42617" x="3771900" y="5208588"/>
          <p14:tracePt t="42626" x="3763963" y="5218113"/>
          <p14:tracePt t="42636" x="3763963" y="5226050"/>
          <p14:tracePt t="42642" x="3756025" y="5226050"/>
          <p14:tracePt t="42653" x="3729038" y="5226050"/>
          <p14:tracePt t="42657" x="3721100" y="5226050"/>
          <p14:tracePt t="42667" x="3703638" y="5226050"/>
          <p14:tracePt t="42673" x="3687763" y="5226050"/>
          <p14:tracePt t="42680" x="3678238" y="5226050"/>
          <p14:tracePt t="42688" x="3652838" y="5226050"/>
          <p14:tracePt t="42697" x="3619500" y="5226050"/>
          <p14:tracePt t="42704" x="3586163" y="5226050"/>
          <p14:tracePt t="42713" x="3576638" y="5226050"/>
          <p14:tracePt t="42721" x="3559175" y="5218113"/>
          <p14:tracePt t="42729" x="3551238" y="5208588"/>
          <p14:tracePt t="42745" x="3543300" y="5208588"/>
          <p14:tracePt t="42754" x="3533775" y="5208588"/>
          <p14:tracePt t="42761" x="3525838" y="5200650"/>
          <p14:tracePt t="42770" x="3517900" y="5200650"/>
          <p14:tracePt t="42777" x="3500438" y="5200650"/>
          <p14:tracePt t="42787" x="3482975" y="5200650"/>
          <p14:tracePt t="42793" x="3457575" y="5200650"/>
          <p14:tracePt t="42802" x="3414713" y="5200650"/>
          <p14:tracePt t="42808" x="3348038" y="5200650"/>
          <p14:tracePt t="42821" x="3287713" y="5208588"/>
          <p14:tracePt t="42825" x="3219450" y="5226050"/>
          <p14:tracePt t="42835" x="3152775" y="5243513"/>
          <p14:tracePt t="42840" x="3084513" y="5260975"/>
          <p14:tracePt t="42852" x="3041650" y="5268913"/>
          <p14:tracePt t="42856" x="2998788" y="5276850"/>
          <p14:tracePt t="42865" x="2955925" y="5276850"/>
          <p14:tracePt t="42872" x="2922588" y="5286375"/>
          <p14:tracePt t="42881" x="2914650" y="5286375"/>
          <p14:tracePt t="42904" x="2897188" y="5294313"/>
          <p14:tracePt t="42921" x="2889250" y="5294313"/>
          <p14:tracePt t="42954" x="2879725" y="5286375"/>
          <p14:tracePt t="42970" x="2871788" y="5276850"/>
          <p14:tracePt t="42976" x="2854325" y="5268913"/>
          <p14:tracePt t="42986" x="2854325" y="5260975"/>
          <p14:tracePt t="42993" x="2838450" y="5251450"/>
          <p14:tracePt t="43002" x="2820988" y="5235575"/>
          <p14:tracePt t="43008" x="2820988" y="5218113"/>
          <p14:tracePt t="43020" x="2820988" y="5200650"/>
          <p14:tracePt t="43025" x="2803525" y="5183188"/>
          <p14:tracePt t="43036" x="2795588" y="5167313"/>
          <p14:tracePt t="43040" x="2778125" y="5141913"/>
          <p14:tracePt t="43049" x="2760663" y="5124450"/>
          <p14:tracePt t="43057" x="2752725" y="5116513"/>
          <p14:tracePt t="43065" x="2744788" y="5106988"/>
          <p14:tracePt t="43073" x="2727325" y="5099050"/>
          <p14:tracePt t="43081" x="2709863" y="5099050"/>
          <p14:tracePt t="43096" x="2693988" y="5099050"/>
          <p14:tracePt t="43104" x="2676525" y="5099050"/>
          <p14:tracePt t="43113" x="2668588" y="5099050"/>
          <p14:tracePt t="43121" x="2659063" y="5099050"/>
          <p14:tracePt t="43129" x="2641600" y="5106988"/>
          <p14:tracePt t="43142" x="2616200" y="5116513"/>
          <p14:tracePt t="43148" x="2600325" y="5116513"/>
          <p14:tracePt t="43157" x="2582863" y="5124450"/>
          <p14:tracePt t="43159" x="2574925" y="5124450"/>
          <p14:tracePt t="43169" x="2549525" y="5124450"/>
          <p14:tracePt t="43176" x="2524125" y="5124450"/>
          <p14:tracePt t="43192" x="2497138" y="5116513"/>
          <p14:tracePt t="43201" x="2489200" y="5099050"/>
          <p14:tracePt t="43208" x="2463800" y="5091113"/>
          <p14:tracePt t="43217" x="2463800" y="5081588"/>
          <p14:tracePt t="43224" x="2455863" y="5056188"/>
          <p14:tracePt t="43234" x="2438400" y="5038725"/>
          <p14:tracePt t="43240" x="2438400" y="5030788"/>
          <p14:tracePt t="43248" x="2430463" y="5013325"/>
          <p14:tracePt t="43256" x="2420938" y="5005388"/>
          <p14:tracePt t="43264" x="2420938" y="4997450"/>
          <p14:tracePt t="43272" x="2420938" y="4987925"/>
          <p14:tracePt t="43303" x="2413000" y="4987925"/>
          <p14:tracePt t="43352" x="2405063" y="4987925"/>
          <p14:tracePt t="43368" x="2395538" y="4987925"/>
          <p14:tracePt t="43386" x="2387600" y="4987925"/>
          <p14:tracePt t="43392" x="2379663" y="4987925"/>
          <p14:tracePt t="43408" x="2362200" y="4987925"/>
          <p14:tracePt t="43417" x="2336800" y="4987925"/>
          <p14:tracePt t="43424" x="2327275" y="4987925"/>
          <p14:tracePt t="43434" x="2301875" y="4987925"/>
          <p14:tracePt t="43440" x="2293938" y="4987925"/>
          <p14:tracePt t="43448" x="2276475" y="4979988"/>
          <p14:tracePt t="43456" x="2251075" y="4979988"/>
          <p14:tracePt t="43464" x="2225675" y="4979988"/>
          <p14:tracePt t="43472" x="2192338" y="4972050"/>
          <p14:tracePt t="43480" x="2174875" y="4962525"/>
          <p14:tracePt t="43488" x="2141538" y="4962525"/>
          <p14:tracePt t="43496" x="2106613" y="4962525"/>
          <p14:tracePt t="43504" x="2038350" y="4954588"/>
          <p14:tracePt t="43512" x="1979613" y="4946650"/>
          <p14:tracePt t="43520" x="1928813" y="4946650"/>
          <p14:tracePt t="43528" x="1885950" y="4946650"/>
          <p14:tracePt t="43537" x="1843088" y="4946650"/>
          <p14:tracePt t="43544" x="1801813" y="4946650"/>
          <p14:tracePt t="43552" x="1776413" y="4954588"/>
          <p14:tracePt t="43560" x="1749425" y="4972050"/>
          <p14:tracePt t="43570" x="1708150" y="4987925"/>
          <p14:tracePt t="43576" x="1673225" y="5005388"/>
          <p14:tracePt t="43586" x="1631950" y="5013325"/>
          <p14:tracePt t="43592" x="1606550" y="5030788"/>
          <p14:tracePt t="43602" x="1571625" y="5048250"/>
          <p14:tracePt t="43608" x="1554163" y="5048250"/>
          <p14:tracePt t="43617" x="1554163" y="5056188"/>
          <p14:tracePt t="43624" x="1538288" y="5064125"/>
          <p14:tracePt t="43635" x="1528763" y="5064125"/>
          <p14:tracePt t="43983" x="1520825" y="5064125"/>
          <p14:tracePt t="44002" x="1512888" y="5073650"/>
          <p14:tracePt t="44065" x="1512888" y="5081588"/>
          <p14:tracePt t="44089" x="1528763" y="5091113"/>
          <p14:tracePt t="44097" x="1538288" y="5091113"/>
          <p14:tracePt t="44107" x="1554163" y="5099050"/>
          <p14:tracePt t="44112" x="1579563" y="5099050"/>
          <p14:tracePt t="44120" x="1614488" y="5099050"/>
          <p14:tracePt t="44128" x="1647825" y="5106988"/>
          <p14:tracePt t="44135" x="1673225" y="5106988"/>
          <p14:tracePt t="44144" x="1724025" y="5116513"/>
          <p14:tracePt t="44154" x="1784350" y="5124450"/>
          <p14:tracePt t="44161" x="1852613" y="5141913"/>
          <p14:tracePt t="44170" x="1920875" y="5157788"/>
          <p14:tracePt t="44176" x="2012950" y="5167313"/>
          <p14:tracePt t="44185" x="2098675" y="5175250"/>
          <p14:tracePt t="44191" x="2200275" y="5183188"/>
          <p14:tracePt t="44201" x="2311400" y="5192713"/>
          <p14:tracePt t="44207" x="2395538" y="5200650"/>
          <p14:tracePt t="44217" x="2463800" y="5200650"/>
          <p14:tracePt t="44223" x="2506663" y="5208588"/>
          <p14:tracePt t="44239" x="2514600" y="5218113"/>
          <p14:tracePt t="44307" x="2524125" y="5226050"/>
          <p14:tracePt t="44317" x="2532063" y="5226050"/>
          <p14:tracePt t="44341" x="2540000" y="5235575"/>
          <p14:tracePt t="44348" x="2557463" y="5243513"/>
          <p14:tracePt t="44356" x="2557463" y="5251450"/>
          <p14:tracePt t="44364" x="2574925" y="5260975"/>
          <p14:tracePt t="44387" x="2582863" y="5260975"/>
          <p14:tracePt t="44420" x="2590800" y="5260975"/>
          <p14:tracePt t="44428" x="2600325" y="5260975"/>
          <p14:tracePt t="44452" x="2608263" y="5260975"/>
          <p14:tracePt t="44460" x="2616200" y="5260975"/>
          <p14:tracePt t="44476" x="2625725" y="5260975"/>
          <p14:tracePt t="44485" x="2633663" y="5260975"/>
          <p14:tracePt t="44550" x="2659063" y="5268913"/>
          <p14:tracePt t="44567" x="2668588" y="5276850"/>
          <p14:tracePt t="44574" x="2684463" y="5276850"/>
          <p14:tracePt t="44582" x="2693988" y="5286375"/>
          <p14:tracePt t="44589" x="2701925" y="5286375"/>
          <p14:tracePt t="44756" x="2693988" y="5294313"/>
          <p14:tracePt t="44764" x="2659063" y="5294313"/>
          <p14:tracePt t="44772" x="2633663" y="5302250"/>
          <p14:tracePt t="44780" x="2582863" y="5311775"/>
          <p14:tracePt t="44788" x="2514600" y="5319713"/>
          <p14:tracePt t="44796" x="2446338" y="5327650"/>
          <p14:tracePt t="44804" x="2387600" y="5327650"/>
          <p14:tracePt t="44812" x="2344738" y="5327650"/>
          <p14:tracePt t="44820" x="2293938" y="5337175"/>
          <p14:tracePt t="44828" x="2260600" y="5345113"/>
          <p14:tracePt t="44836" x="2217738" y="5353050"/>
          <p14:tracePt t="44844" x="2174875" y="5353050"/>
          <p14:tracePt t="44852" x="2116138" y="5353050"/>
          <p14:tracePt t="44860" x="2055813" y="5362575"/>
          <p14:tracePt t="44869" x="2047875" y="5370513"/>
          <p14:tracePt t="44876" x="2022475" y="5380038"/>
          <p14:tracePt t="44886" x="2012950" y="5380038"/>
          <p14:tracePt t="44892" x="2005013" y="5380038"/>
          <p14:tracePt t="44916" x="1997075" y="5387975"/>
          <p14:tracePt t="44932" x="1997075" y="5395913"/>
          <p14:tracePt t="44940" x="2012950" y="5405438"/>
          <p14:tracePt t="44952" x="2030413" y="5405438"/>
          <p14:tracePt t="44956" x="2047875" y="5405438"/>
          <p14:tracePt t="44964" x="2081213" y="5405438"/>
          <p14:tracePt t="44972" x="2132013" y="5405438"/>
          <p14:tracePt t="44980" x="2208213" y="5405438"/>
          <p14:tracePt t="44988" x="2319338" y="5387975"/>
          <p14:tracePt t="44996" x="2489200" y="5353050"/>
          <p14:tracePt t="45004" x="2735263" y="5311775"/>
          <p14:tracePt t="45012" x="3008313" y="5251450"/>
          <p14:tracePt t="45019" x="3338513" y="5192713"/>
          <p14:tracePt t="45028" x="3721100" y="5124450"/>
          <p14:tracePt t="45036" x="4146550" y="5081588"/>
          <p14:tracePt t="45044" x="4613275" y="5030788"/>
          <p14:tracePt t="45052" x="5089525" y="4979988"/>
          <p14:tracePt t="45060" x="5599113" y="4929188"/>
          <p14:tracePt t="45068" x="6159500" y="4894263"/>
          <p14:tracePt t="45076" x="6661150" y="4878388"/>
          <p14:tracePt t="45086" x="7153275" y="4860925"/>
          <p14:tracePt t="45091" x="7612063" y="4843463"/>
          <p14:tracePt t="45102" x="8029575" y="4827588"/>
          <p14:tracePt t="45107" x="8394700" y="4827588"/>
          <p14:tracePt t="45117" x="8767763" y="4827588"/>
          <p14:tracePt t="45123" x="9132888" y="4827588"/>
          <p14:tracePt t="45135" x="9464675" y="4835525"/>
          <p14:tracePt t="45139" x="9786938" y="4843463"/>
          <p14:tracePt t="45149" x="10101263" y="4894263"/>
          <p14:tracePt t="45155" x="10348913" y="4937125"/>
          <p14:tracePt t="45163" x="10544175" y="4954588"/>
          <p14:tracePt t="45171" x="10714038" y="4979988"/>
          <p14:tracePt t="45179" x="10891838" y="5005388"/>
          <p14:tracePt t="45187" x="11018838" y="5022850"/>
          <p14:tracePt t="45195" x="11137900" y="5038725"/>
          <p14:tracePt t="45203" x="11223625" y="5064125"/>
          <p14:tracePt t="45211" x="11299825" y="5081588"/>
          <p14:tracePt t="45219" x="11342688" y="5091113"/>
          <p14:tracePt t="45227" x="11393488" y="5099050"/>
          <p14:tracePt t="45235" x="11418888" y="5099050"/>
          <p14:tracePt t="45243" x="11426825" y="5099050"/>
          <p14:tracePt t="45260" x="11444288" y="5099050"/>
          <p14:tracePt t="45268" x="11461750" y="5099050"/>
          <p14:tracePt t="45276" x="11469688" y="5099050"/>
          <p14:tracePt t="45285" x="11487150" y="5106988"/>
          <p14:tracePt t="45292" x="11503025" y="5106988"/>
          <p14:tracePt t="45301" x="11520488" y="5106988"/>
          <p14:tracePt t="45308" x="11545888" y="5106988"/>
          <p14:tracePt t="45317" x="11571288" y="5106988"/>
          <p14:tracePt t="45324" x="11588750" y="5106988"/>
          <p14:tracePt t="45335" x="11622088" y="5106988"/>
          <p14:tracePt t="45340" x="11657013" y="5106988"/>
          <p14:tracePt t="45350" x="11707813" y="5106988"/>
          <p14:tracePt t="45356" x="11750675" y="5116513"/>
          <p14:tracePt t="45364" x="11809413" y="5116513"/>
          <p14:tracePt t="45372" x="11852275" y="5116513"/>
          <p14:tracePt t="45380" x="11903075" y="5116513"/>
          <p14:tracePt t="45388" x="11936413" y="5116513"/>
          <p14:tracePt t="45396" x="11971338" y="5116513"/>
          <p14:tracePt t="45404" x="12022138" y="5116513"/>
          <p14:tracePt t="45412" x="12065000" y="5116513"/>
          <p14:tracePt t="45420" x="12106275" y="5116513"/>
          <p14:tracePt t="45428" x="12166600" y="5116513"/>
        </p14:tracePtLst>
      </p14:laserTraceLst>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46</a:t>
            </a:fld>
            <a:endParaRPr lang="en-US" dirty="0"/>
          </a:p>
        </p:txBody>
      </p:sp>
      <p:graphicFrame>
        <p:nvGraphicFramePr>
          <p:cNvPr id="5" name="Content Placeholder 4">
            <a:extLst>
              <a:ext uri="{FF2B5EF4-FFF2-40B4-BE49-F238E27FC236}">
                <a16:creationId xmlns:a16="http://schemas.microsoft.com/office/drawing/2014/main" id="{8DCC4571-BEE1-4A06-831D-3F12091B74E0}"/>
              </a:ext>
            </a:extLst>
          </p:cNvPr>
          <p:cNvGraphicFramePr>
            <a:graphicFrameLocks/>
          </p:cNvGraphicFramePr>
          <p:nvPr>
            <p:extLst>
              <p:ext uri="{D42A27DB-BD31-4B8C-83A1-F6EECF244321}">
                <p14:modId xmlns:p14="http://schemas.microsoft.com/office/powerpoint/2010/main" val="3896687269"/>
              </p:ext>
            </p:extLst>
          </p:nvPr>
        </p:nvGraphicFramePr>
        <p:xfrm>
          <a:off x="752856"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a:extLst>
              <a:ext uri="{FF2B5EF4-FFF2-40B4-BE49-F238E27FC236}">
                <a16:creationId xmlns:a16="http://schemas.microsoft.com/office/drawing/2014/main" id="{549CA2A7-0F5B-4430-968B-B4D0D1441330}"/>
              </a:ext>
            </a:extLst>
          </p:cNvPr>
          <p:cNvPicPr>
            <a:picLocks noGrp="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4525400" y="1933409"/>
            <a:ext cx="3581107" cy="4022745"/>
          </a:xfrm>
          <a:prstGeom prst="rect">
            <a:avLst/>
          </a:prstGeom>
          <a:noFill/>
          <a:ln>
            <a:noFill/>
          </a:ln>
        </p:spPr>
      </p:pic>
    </p:spTree>
    <p:extLst>
      <p:ext uri="{BB962C8B-B14F-4D97-AF65-F5344CB8AC3E}">
        <p14:creationId xmlns:p14="http://schemas.microsoft.com/office/powerpoint/2010/main" val="3850079106"/>
      </p:ext>
    </p:extLst>
  </p:cSld>
  <p:clrMapOvr>
    <a:masterClrMapping/>
  </p:clrMapOvr>
  <mc:AlternateContent xmlns:mc="http://schemas.openxmlformats.org/markup-compatibility/2006" xmlns:p14="http://schemas.microsoft.com/office/powerpoint/2010/main">
    <mc:Choice Requires="p14">
      <p:transition spd="slow" p14:dur="2000" advTm="37023"/>
    </mc:Choice>
    <mc:Fallback xmlns="">
      <p:transition spd="slow" advTm="37023"/>
    </mc:Fallback>
  </mc:AlternateContent>
  <p:extLst>
    <p:ext uri="{3A86A75C-4F4B-4683-9AE1-C65F6400EC91}">
      <p14:laserTraceLst xmlns:p14="http://schemas.microsoft.com/office/powerpoint/2010/main">
        <p14:tracePtLst>
          <p14:tracePt t="782" x="11018838" y="3603625"/>
          <p14:tracePt t="792" x="10298113" y="3654425"/>
          <p14:tracePt t="798" x="9421813" y="3697288"/>
          <p14:tracePt t="808" x="8572500" y="3730625"/>
          <p14:tracePt t="814" x="7748588" y="3748088"/>
          <p14:tracePt t="824" x="7008813" y="3790950"/>
          <p14:tracePt t="830" x="6364288" y="3790950"/>
          <p14:tracePt t="841" x="5768975" y="3781425"/>
          <p14:tracePt t="847" x="5302250" y="3748088"/>
          <p14:tracePt t="855" x="4927600" y="3730625"/>
          <p14:tracePt t="863" x="4621213" y="3713163"/>
          <p14:tracePt t="871" x="4375150" y="3713163"/>
          <p14:tracePt t="879" x="4162425" y="3713163"/>
          <p14:tracePt t="887" x="4010025" y="3730625"/>
          <p14:tracePt t="894" x="3900488" y="3756025"/>
          <p14:tracePt t="902" x="3814763" y="3790950"/>
          <p14:tracePt t="912" x="3763963" y="3824288"/>
          <p14:tracePt t="918" x="3721100" y="3857625"/>
          <p14:tracePt t="926" x="3687763" y="3900488"/>
          <p14:tracePt t="934" x="3662363" y="3943350"/>
          <p14:tracePt t="943" x="3636963" y="3994150"/>
          <p14:tracePt t="950" x="3636963" y="4027488"/>
          <p14:tracePt t="960" x="3627438" y="4062413"/>
          <p14:tracePt t="966" x="3627438" y="4105275"/>
          <p14:tracePt t="976" x="3627438" y="4146550"/>
          <p14:tracePt t="983" x="3627438" y="4181475"/>
          <p14:tracePt t="992" x="3652838" y="4224338"/>
          <p14:tracePt t="998" x="3687763" y="4265613"/>
          <p14:tracePt t="1008" x="3721100" y="4308475"/>
          <p14:tracePt t="1015" x="3771900" y="4359275"/>
          <p14:tracePt t="1024" x="3822700" y="4402138"/>
          <p14:tracePt t="1031" x="3890963" y="4445000"/>
          <p14:tracePt t="1038" x="3951288" y="4495800"/>
          <p14:tracePt t="1046" x="3992563" y="4529138"/>
          <p14:tracePt t="1055" x="4027488" y="4564063"/>
          <p14:tracePt t="1063" x="4035425" y="4579938"/>
          <p14:tracePt t="1070" x="4052888" y="4605338"/>
          <p14:tracePt t="1087" x="4060825" y="4622800"/>
          <p14:tracePt t="1094" x="4070350" y="4640263"/>
          <p14:tracePt t="1102" x="4086225" y="4673600"/>
          <p14:tracePt t="1110" x="4111625" y="4691063"/>
          <p14:tracePt t="1119" x="4146550" y="4724400"/>
          <p14:tracePt t="1126" x="4171950" y="4749800"/>
          <p14:tracePt t="1134" x="4187825" y="4775200"/>
          <p14:tracePt t="1144" x="4240213" y="4818063"/>
          <p14:tracePt t="1151" x="4316413" y="4860925"/>
          <p14:tracePt t="1160" x="4410075" y="4954588"/>
          <p14:tracePt t="1167" x="4529138" y="5038725"/>
          <p14:tracePt t="1176" x="4630738" y="5116513"/>
          <p14:tracePt t="1183" x="4740275" y="5208588"/>
          <p14:tracePt t="1192" x="4808538" y="5276850"/>
          <p14:tracePt t="1199" x="4884738" y="5345113"/>
          <p14:tracePt t="1208" x="4962525" y="5405438"/>
          <p14:tracePt t="1214" x="5013325" y="5464175"/>
          <p14:tracePt t="1226" x="5054600" y="5497513"/>
          <p14:tracePt t="1231" x="5097463" y="5540375"/>
          <p14:tracePt t="1241" x="5122863" y="5575300"/>
          <p14:tracePt t="1247" x="5157788" y="5608638"/>
          <p14:tracePt t="1254" x="5173663" y="5634038"/>
          <p14:tracePt t="1263" x="5183188" y="5659438"/>
          <p14:tracePt t="1271" x="5183188" y="5684838"/>
          <p14:tracePt t="1279" x="5183188" y="5710238"/>
          <p14:tracePt t="1287" x="5183188" y="5719763"/>
          <p14:tracePt t="1294" x="5183188" y="5761038"/>
          <p14:tracePt t="1302" x="5165725" y="5770563"/>
          <p14:tracePt t="1310" x="5165725" y="5795963"/>
          <p14:tracePt t="1319" x="5165725" y="5813425"/>
          <p14:tracePt t="1326" x="5165725" y="5821363"/>
          <p14:tracePt t="1334" x="5165725" y="5846763"/>
          <p14:tracePt t="1343" x="5165725" y="5854700"/>
          <p14:tracePt t="1351" x="5165725" y="5864225"/>
          <p14:tracePt t="1359" x="5165725" y="5872163"/>
          <p14:tracePt t="1376" x="5165725" y="5880100"/>
          <p14:tracePt t="1462" x="5165725" y="5889625"/>
          <p14:tracePt t="1486" x="5173663" y="5872163"/>
          <p14:tracePt t="1495" x="5173663" y="5829300"/>
          <p14:tracePt t="1502" x="5173663" y="5803900"/>
          <p14:tracePt t="1510" x="5183188" y="5778500"/>
          <p14:tracePt t="1519" x="5199063" y="5719763"/>
          <p14:tracePt t="1526" x="5216525" y="5659438"/>
          <p14:tracePt t="1534" x="5233988" y="5583238"/>
          <p14:tracePt t="1542" x="5249863" y="5497513"/>
          <p14:tracePt t="1550" x="5276850" y="5405438"/>
          <p14:tracePt t="1560" x="5292725" y="5327650"/>
          <p14:tracePt t="1568" x="5302250" y="5243513"/>
          <p14:tracePt t="1579" x="5310188" y="5175250"/>
          <p14:tracePt t="1584" x="5327650" y="5106988"/>
          <p14:tracePt t="1594" x="5335588" y="5048250"/>
          <p14:tracePt t="1600" x="5343525" y="4979988"/>
          <p14:tracePt t="1612" x="5353050" y="4919663"/>
          <p14:tracePt t="1616" x="5360988" y="4886325"/>
          <p14:tracePt t="1626" x="5368925" y="4835525"/>
          <p14:tracePt t="1631" x="5378450" y="4784725"/>
          <p14:tracePt t="1642" x="5378450" y="4749800"/>
          <p14:tracePt t="1647" x="5386388" y="4716463"/>
          <p14:tracePt t="1656" x="5394325" y="4691063"/>
          <p14:tracePt t="1663" x="5403850" y="4657725"/>
          <p14:tracePt t="1671" x="5403850" y="4648200"/>
          <p14:tracePt t="1678" x="5403850" y="4640263"/>
          <p14:tracePt t="1686" x="5403850" y="4630738"/>
          <p14:tracePt t="1694" x="5403850" y="4605338"/>
          <p14:tracePt t="1702" x="5403850" y="4597400"/>
          <p14:tracePt t="1710" x="5403850" y="4589463"/>
          <p14:tracePt t="1718" x="5403850" y="4579938"/>
          <p14:tracePt t="1726" x="5411788" y="4572000"/>
          <p14:tracePt t="1743" x="5421313" y="4554538"/>
          <p14:tracePt t="1751" x="5421313" y="4538663"/>
          <p14:tracePt t="1759" x="5421313" y="4513263"/>
          <p14:tracePt t="1766" x="5421313" y="4478338"/>
          <p14:tracePt t="1777" x="5429250" y="4445000"/>
          <p14:tracePt t="1782" x="5429250" y="4410075"/>
          <p14:tracePt t="1792" x="5429250" y="4376738"/>
          <p14:tracePt t="1799" x="5429250" y="4351338"/>
          <p14:tracePt t="1808" x="5429250" y="4316413"/>
          <p14:tracePt t="1815" x="5429250" y="4275138"/>
          <p14:tracePt t="1825" x="5429250" y="4232275"/>
          <p14:tracePt t="1831" x="5429250" y="4189413"/>
          <p14:tracePt t="1842" x="5429250" y="4156075"/>
          <p14:tracePt t="1847" x="5429250" y="4113213"/>
          <p14:tracePt t="1855" x="5429250" y="4079875"/>
          <p14:tracePt t="1863" x="5429250" y="4044950"/>
          <p14:tracePt t="1871" x="5429250" y="4011613"/>
          <p14:tracePt t="1878" x="5429250" y="3986213"/>
          <p14:tracePt t="1893" x="5429250" y="3960813"/>
          <p14:tracePt t="1895" x="5429250" y="3935413"/>
          <p14:tracePt t="1903" x="5429250" y="3917950"/>
          <p14:tracePt t="1911" x="5429250" y="3892550"/>
          <p14:tracePt t="1920" x="5429250" y="3875088"/>
          <p14:tracePt t="1926" x="5429250" y="3849688"/>
          <p14:tracePt t="1935" x="5429250" y="3832225"/>
          <p14:tracePt t="1943" x="5429250" y="3816350"/>
          <p14:tracePt t="1950" x="5429250" y="3798888"/>
          <p14:tracePt t="1959" x="5429250" y="3773488"/>
          <p14:tracePt t="1967" x="5437188" y="3748088"/>
          <p14:tracePt t="1976" x="5437188" y="3713163"/>
          <p14:tracePt t="1982" x="5446713" y="3679825"/>
          <p14:tracePt t="1992" x="5462588" y="3646488"/>
          <p14:tracePt t="1999" x="5462588" y="3619500"/>
          <p14:tracePt t="2008" x="5480050" y="3578225"/>
          <p14:tracePt t="2015" x="5487988" y="3552825"/>
          <p14:tracePt t="2025" x="5505450" y="3527425"/>
          <p14:tracePt t="2030" x="5513388" y="3502025"/>
          <p14:tracePt t="2042" x="5522913" y="3484563"/>
          <p14:tracePt t="2055" x="5530850" y="3467100"/>
          <p14:tracePt t="2062" x="5538788" y="3467100"/>
          <p14:tracePt t="2071" x="5538788" y="3459163"/>
          <p14:tracePt t="2086" x="5548313" y="3459163"/>
          <p14:tracePt t="2102" x="5548313" y="3449638"/>
          <p14:tracePt t="2111" x="5556250" y="3449638"/>
          <p14:tracePt t="2118" x="5581650" y="3449638"/>
          <p14:tracePt t="2135" x="5599113" y="3449638"/>
          <p14:tracePt t="2143" x="5632450" y="3449638"/>
          <p14:tracePt t="2151" x="5649913" y="3449638"/>
          <p14:tracePt t="2159" x="5700713" y="3459163"/>
          <p14:tracePt t="2167" x="5761038" y="3484563"/>
          <p14:tracePt t="2176" x="5845175" y="3517900"/>
          <p14:tracePt t="2183" x="5921375" y="3568700"/>
          <p14:tracePt t="2193" x="6007100" y="3629025"/>
          <p14:tracePt t="2199" x="6083300" y="3671888"/>
          <p14:tracePt t="2208" x="6176963" y="3738563"/>
          <p14:tracePt t="2215" x="6261100" y="3806825"/>
          <p14:tracePt t="2224" x="6329363" y="3867150"/>
          <p14:tracePt t="2231" x="6405563" y="3951288"/>
          <p14:tracePt t="2241" x="6465888" y="4027488"/>
          <p14:tracePt t="2246" x="6516688" y="4113213"/>
          <p14:tracePt t="2257" x="6559550" y="4181475"/>
          <p14:tracePt t="2262" x="6592888" y="4265613"/>
          <p14:tracePt t="2271" x="6626225" y="4351338"/>
          <p14:tracePt t="2279" x="6643688" y="4419600"/>
          <p14:tracePt t="2287" x="6661150" y="4486275"/>
          <p14:tracePt t="2294" x="6678613" y="4564063"/>
          <p14:tracePt t="2303" x="6686550" y="4614863"/>
          <p14:tracePt t="2311" x="6694488" y="4673600"/>
          <p14:tracePt t="2319" x="6694488" y="4759325"/>
          <p14:tracePt t="2326" x="6694488" y="4835525"/>
          <p14:tracePt t="2335" x="6694488" y="4929188"/>
          <p14:tracePt t="2342" x="6694488" y="5005388"/>
          <p14:tracePt t="2350" x="6694488" y="5081588"/>
          <p14:tracePt t="2359" x="6694488" y="5167313"/>
          <p14:tracePt t="2367" x="6694488" y="5243513"/>
          <p14:tracePt t="2375" x="6694488" y="5319713"/>
          <p14:tracePt t="2382" x="6686550" y="5395913"/>
          <p14:tracePt t="2392" x="6686550" y="5446713"/>
          <p14:tracePt t="2399" x="6669088" y="5497513"/>
          <p14:tracePt t="2408" x="6661150" y="5549900"/>
          <p14:tracePt t="2415" x="6661150" y="5575300"/>
          <p14:tracePt t="2425" x="6661150" y="5600700"/>
          <p14:tracePt t="2431" x="6653213" y="5608638"/>
          <p14:tracePt t="2741" x="6653213" y="5616575"/>
          <p14:tracePt t="2772" x="6635750" y="5616575"/>
          <p14:tracePt t="2789" x="6610350" y="5616575"/>
          <p14:tracePt t="2794" x="6575425" y="5626100"/>
          <p14:tracePt t="2803" x="6542088" y="5626100"/>
          <p14:tracePt t="2810" x="6534150" y="5626100"/>
          <p14:tracePt t="2818" x="6516688" y="5626100"/>
          <p14:tracePt t="2827" x="6508750" y="5626100"/>
          <p14:tracePt t="2835" x="6499225" y="5626100"/>
          <p14:tracePt t="2842" x="6465888" y="5600700"/>
          <p14:tracePt t="2850" x="6430963" y="5565775"/>
          <p14:tracePt t="2859" x="6405563" y="5557838"/>
          <p14:tracePt t="2867" x="6364288" y="5532438"/>
          <p14:tracePt t="2876" x="6303963" y="5489575"/>
          <p14:tracePt t="2882" x="6235700" y="5438775"/>
          <p14:tracePt t="2892" x="6159500" y="5370513"/>
          <p14:tracePt t="2898" x="6108700" y="5327650"/>
          <p14:tracePt t="2909" x="6057900" y="5251450"/>
          <p14:tracePt t="2915" x="6015038" y="5192713"/>
          <p14:tracePt t="2924" x="5981700" y="5132388"/>
          <p14:tracePt t="2931" x="5964238" y="5081588"/>
          <p14:tracePt t="2941" x="5938838" y="5022850"/>
          <p14:tracePt t="2947" x="5921375" y="4962525"/>
          <p14:tracePt t="2955" x="5895975" y="4903788"/>
          <p14:tracePt t="2963" x="5870575" y="4835525"/>
          <p14:tracePt t="2971" x="5853113" y="4792663"/>
          <p14:tracePt t="2978" x="5845175" y="4741863"/>
          <p14:tracePt t="2986" x="5827713" y="4683125"/>
          <p14:tracePt t="2995" x="5811838" y="4622800"/>
          <p14:tracePt t="3002" x="5794375" y="4564063"/>
          <p14:tracePt t="3010" x="5768975" y="4503738"/>
          <p14:tracePt t="3019" x="5751513" y="4445000"/>
          <p14:tracePt t="3026" x="5726113" y="4384675"/>
          <p14:tracePt t="3034" x="5718175" y="4308475"/>
          <p14:tracePt t="3043" x="5708650" y="4240213"/>
          <p14:tracePt t="3051" x="5700713" y="4181475"/>
          <p14:tracePt t="3059" x="5683250" y="4113213"/>
          <p14:tracePt t="3066" x="5675313" y="4070350"/>
          <p14:tracePt t="3076" x="5667375" y="4019550"/>
          <p14:tracePt t="3082" x="5657850" y="3960813"/>
          <p14:tracePt t="3092" x="5641975" y="3900488"/>
          <p14:tracePt t="3099" x="5624513" y="3841750"/>
          <p14:tracePt t="3108" x="5624513" y="3790950"/>
          <p14:tracePt t="3114" x="5616575" y="3756025"/>
          <p14:tracePt t="3124" x="5607050" y="3730625"/>
          <p14:tracePt t="3131" x="5591175" y="3705225"/>
          <p14:tracePt t="3141" x="5591175" y="3687763"/>
          <p14:tracePt t="3155" x="5591175" y="3679825"/>
          <p14:tracePt t="3163" x="5591175" y="3671888"/>
          <p14:tracePt t="3171" x="5591175" y="3662363"/>
          <p14:tracePt t="3178" x="5591175" y="3654425"/>
          <p14:tracePt t="3187" x="5581650" y="3654425"/>
          <p14:tracePt t="3203" x="5581650" y="3646488"/>
          <p14:tracePt t="3219" x="5581650" y="3636963"/>
          <p14:tracePt t="3226" x="5581650" y="3629025"/>
          <p14:tracePt t="3235" x="5573713" y="3611563"/>
          <p14:tracePt t="3243" x="5573713" y="3603625"/>
          <p14:tracePt t="3251" x="5573713" y="3594100"/>
          <p14:tracePt t="3259" x="5573713" y="3568700"/>
          <p14:tracePt t="3267" x="5565775" y="3543300"/>
          <p14:tracePt t="3276" x="5565775" y="3517900"/>
          <p14:tracePt t="3283" x="5556250" y="3509963"/>
          <p14:tracePt t="3293" x="5548313" y="3492500"/>
          <p14:tracePt t="3299" x="5530850" y="3467100"/>
          <p14:tracePt t="3315" x="5522913" y="3441700"/>
          <p14:tracePt t="3326" x="5513388" y="3424238"/>
          <p14:tracePt t="3331" x="5505450" y="3416300"/>
          <p14:tracePt t="3342" x="5497513" y="3398838"/>
          <p14:tracePt t="3357" x="5480050" y="3390900"/>
          <p14:tracePt t="3363" x="5472113" y="3382963"/>
          <p14:tracePt t="3372" x="5462588" y="3373438"/>
          <p14:tracePt t="3387" x="5446713" y="3373438"/>
          <p14:tracePt t="3395" x="5437188" y="3365500"/>
          <p14:tracePt t="3411" x="5421313" y="3365500"/>
          <p14:tracePt t="3419" x="5411788" y="3348038"/>
          <p14:tracePt t="3427" x="5403850" y="3340100"/>
          <p14:tracePt t="3435" x="5378450" y="3330575"/>
          <p14:tracePt t="3451" x="5360988" y="3322638"/>
          <p14:tracePt t="3461" x="5343525" y="3314700"/>
          <p14:tracePt t="3467" x="5343525" y="3305175"/>
          <p14:tracePt t="3476" x="5335588" y="3305175"/>
          <p14:tracePt t="3483" x="5327650" y="3305175"/>
          <p14:tracePt t="3493" x="5327650" y="3297238"/>
          <p14:tracePt t="3509" x="5318125" y="3297238"/>
          <p14:tracePt t="3556" x="5310188" y="3297238"/>
          <p14:tracePt t="3602" x="5302250" y="3297238"/>
          <p14:tracePt t="3618" x="5284788" y="3297238"/>
          <p14:tracePt t="3634" x="5276850" y="3297238"/>
          <p14:tracePt t="3642" x="5267325" y="3297238"/>
          <p14:tracePt t="3650" x="5259388" y="3297238"/>
          <p14:tracePt t="3659" x="5241925" y="3297238"/>
          <p14:tracePt t="3666" x="5224463" y="3297238"/>
          <p14:tracePt t="3675" x="5216525" y="3297238"/>
          <p14:tracePt t="3683" x="5199063" y="3297238"/>
          <p14:tracePt t="3691" x="5183188" y="3297238"/>
          <p14:tracePt t="3699" x="5173663" y="3297238"/>
          <p14:tracePt t="3708" x="5148263" y="3297238"/>
          <p14:tracePt t="3714" x="5132388" y="3297238"/>
          <p14:tracePt t="3725" x="5097463" y="3297238"/>
          <p14:tracePt t="3730" x="5089525" y="3297238"/>
          <p14:tracePt t="3740" x="5064125" y="3305175"/>
          <p14:tracePt t="3746" x="5038725" y="3314700"/>
          <p14:tracePt t="3757" x="5013325" y="3322638"/>
          <p14:tracePt t="3763" x="4995863" y="3322638"/>
          <p14:tracePt t="3771" x="4987925" y="3330575"/>
          <p14:tracePt t="3778" x="4970463" y="3348038"/>
          <p14:tracePt t="3787" x="4962525" y="3348038"/>
          <p14:tracePt t="3795" x="4945063" y="3365500"/>
          <p14:tracePt t="3803" x="4935538" y="3365500"/>
          <p14:tracePt t="3811" x="4919663" y="3382963"/>
          <p14:tracePt t="3819" x="4894263" y="3382963"/>
          <p14:tracePt t="3827" x="4884738" y="3390900"/>
          <p14:tracePt t="3835" x="4868863" y="3398838"/>
          <p14:tracePt t="3843" x="4851400" y="3398838"/>
          <p14:tracePt t="3851" x="4826000" y="3408363"/>
          <p14:tracePt t="3860" x="4818063" y="3408363"/>
          <p14:tracePt t="3867" x="4791075" y="3408363"/>
          <p14:tracePt t="3877" x="4775200" y="3408363"/>
          <p14:tracePt t="3883" x="4757738" y="3408363"/>
          <p14:tracePt t="3892" x="4740275" y="3408363"/>
          <p14:tracePt t="3908" x="4724400" y="3398838"/>
          <p14:tracePt t="3916" x="4714875" y="3398838"/>
          <p14:tracePt t="3926" x="4714875" y="3382963"/>
          <p14:tracePt t="3941" x="4706938" y="3373438"/>
          <p14:tracePt t="3957" x="4706938" y="3355975"/>
          <p14:tracePt t="3971" x="4706938" y="3348038"/>
          <p14:tracePt t="3979" x="4706938" y="3330575"/>
          <p14:tracePt t="3987" x="4706938" y="3322638"/>
          <p14:tracePt t="3995" x="4706938" y="3305175"/>
          <p14:tracePt t="4003" x="4706938" y="3297238"/>
          <p14:tracePt t="4011" x="4706938" y="3271838"/>
          <p14:tracePt t="4019" x="4714875" y="3254375"/>
          <p14:tracePt t="4035" x="4714875" y="3238500"/>
          <p14:tracePt t="4043" x="4724400" y="3228975"/>
          <p14:tracePt t="4051" x="4724400" y="3221038"/>
          <p14:tracePt t="4060" x="4732338" y="3203575"/>
          <p14:tracePt t="4066" x="4732338" y="3195638"/>
          <p14:tracePt t="4075" x="4732338" y="3186113"/>
          <p14:tracePt t="4083" x="4740275" y="3178175"/>
          <p14:tracePt t="4099" x="4757738" y="3160713"/>
          <p14:tracePt t="4108" x="4775200" y="3152775"/>
          <p14:tracePt t="4114" x="4800600" y="3144838"/>
          <p14:tracePt t="4124" x="4833938" y="3135313"/>
          <p14:tracePt t="4131" x="4876800" y="3127375"/>
          <p14:tracePt t="4141" x="4894263" y="3127375"/>
          <p14:tracePt t="4147" x="4919663" y="3127375"/>
          <p14:tracePt t="4154" x="4953000" y="3127375"/>
          <p14:tracePt t="4162" x="4995863" y="3127375"/>
          <p14:tracePt t="4171" x="5054600" y="3119438"/>
          <p14:tracePt t="4179" x="5122863" y="3119438"/>
          <p14:tracePt t="4187" x="5183188" y="3119438"/>
          <p14:tracePt t="4194" x="5224463" y="3119438"/>
          <p14:tracePt t="4202" x="5276850" y="3119438"/>
          <p14:tracePt t="4211" x="5335588" y="3119438"/>
          <p14:tracePt t="4219" x="5378450" y="3119438"/>
          <p14:tracePt t="4226" x="5429250" y="3127375"/>
          <p14:tracePt t="4235" x="5487988" y="3144838"/>
          <p14:tracePt t="4242" x="5538788" y="3152775"/>
          <p14:tracePt t="4251" x="5581650" y="3160713"/>
          <p14:tracePt t="4260" x="5632450" y="3170238"/>
          <p14:tracePt t="4266" x="5675313" y="3170238"/>
          <p14:tracePt t="4276" x="5708650" y="3170238"/>
          <p14:tracePt t="4283" x="5768975" y="3170238"/>
          <p14:tracePt t="4292" x="5827713" y="3170238"/>
          <p14:tracePt t="4299" x="5895975" y="3170238"/>
          <p14:tracePt t="4309" x="5946775" y="3170238"/>
          <p14:tracePt t="4315" x="6007100" y="3170238"/>
          <p14:tracePt t="4324" x="6065838" y="3170238"/>
          <p14:tracePt t="4330" x="6100763" y="3170238"/>
          <p14:tracePt t="4341" x="6134100" y="3170238"/>
          <p14:tracePt t="4346" x="6159500" y="3170238"/>
          <p14:tracePt t="4355" x="6167438" y="3170238"/>
          <p14:tracePt t="4363" x="6194425" y="3170238"/>
          <p14:tracePt t="4371" x="6202363" y="3170238"/>
          <p14:tracePt t="4379" x="6210300" y="3170238"/>
          <p14:tracePt t="4387" x="6219825" y="3170238"/>
          <p14:tracePt t="4403" x="6219825" y="3178175"/>
          <p14:tracePt t="4411" x="6227763" y="3178175"/>
          <p14:tracePt t="4419" x="6227763" y="3186113"/>
          <p14:tracePt t="4427" x="6235700" y="3211513"/>
          <p14:tracePt t="4435" x="6245225" y="3238500"/>
          <p14:tracePt t="4443" x="6261100" y="3271838"/>
          <p14:tracePt t="4451" x="6261100" y="3279775"/>
          <p14:tracePt t="4460" x="6278563" y="3314700"/>
          <p14:tracePt t="4467" x="6296025" y="3330575"/>
          <p14:tracePt t="4476" x="6296025" y="3340100"/>
          <p14:tracePt t="4483" x="6296025" y="3355975"/>
          <p14:tracePt t="4493" x="6296025" y="3365500"/>
          <p14:tracePt t="4499" x="6296025" y="3373438"/>
          <p14:tracePt t="4509" x="6296025" y="3382963"/>
          <p14:tracePt t="4526" x="6278563" y="3398838"/>
          <p14:tracePt t="4531" x="6261100" y="3398838"/>
          <p14:tracePt t="4542" x="6245225" y="3408363"/>
          <p14:tracePt t="4547" x="6219825" y="3408363"/>
          <p14:tracePt t="4558" x="6194425" y="3408363"/>
          <p14:tracePt t="4563" x="6167438" y="3408363"/>
          <p14:tracePt t="4572" x="6126163" y="3408363"/>
          <p14:tracePt t="4579" x="6075363" y="3408363"/>
          <p14:tracePt t="4587" x="6015038" y="3398838"/>
          <p14:tracePt t="4595" x="5946775" y="3390900"/>
          <p14:tracePt t="4603" x="5880100" y="3390900"/>
          <p14:tracePt t="4611" x="5811838" y="3390900"/>
          <p14:tracePt t="4619" x="5751513" y="3390900"/>
          <p14:tracePt t="4627" x="5708650" y="3390900"/>
          <p14:tracePt t="4635" x="5667375" y="3390900"/>
          <p14:tracePt t="4643" x="5624513" y="3390900"/>
          <p14:tracePt t="4651" x="5599113" y="3390900"/>
          <p14:tracePt t="4660" x="5565775" y="3390900"/>
          <p14:tracePt t="4667" x="5538788" y="3390900"/>
          <p14:tracePt t="4676" x="5513388" y="3390900"/>
          <p14:tracePt t="4683" x="5487988" y="3390900"/>
          <p14:tracePt t="4692" x="5462588" y="3390900"/>
          <p14:tracePt t="4698" x="5446713" y="3390900"/>
          <p14:tracePt t="4708" x="5421313" y="3390900"/>
          <p14:tracePt t="4714" x="5394325" y="3398838"/>
          <p14:tracePt t="4724" x="5386388" y="3398838"/>
          <p14:tracePt t="4730" x="5360988" y="3408363"/>
          <p14:tracePt t="4740" x="5335588" y="3408363"/>
          <p14:tracePt t="4746" x="5302250" y="3408363"/>
          <p14:tracePt t="4757" x="5284788" y="3416300"/>
          <p14:tracePt t="4762" x="5259388" y="3416300"/>
          <p14:tracePt t="4770" x="5241925" y="3424238"/>
          <p14:tracePt t="4779" x="5216525" y="3424238"/>
          <p14:tracePt t="4787" x="5183188" y="3424238"/>
          <p14:tracePt t="4794" x="5165725" y="3424238"/>
          <p14:tracePt t="4802" x="5140325" y="3424238"/>
          <p14:tracePt t="4811" x="5114925" y="3433763"/>
          <p14:tracePt t="4819" x="5080000" y="3433763"/>
          <p14:tracePt t="4826" x="5038725" y="3441700"/>
          <p14:tracePt t="4834" x="5013325" y="3449638"/>
          <p14:tracePt t="4842" x="4978400" y="3459163"/>
          <p14:tracePt t="4851" x="4935538" y="3467100"/>
          <p14:tracePt t="4859" x="4902200" y="3467100"/>
          <p14:tracePt t="4867" x="4859338" y="3467100"/>
          <p14:tracePt t="4876" x="4826000" y="3475038"/>
          <p14:tracePt t="4883" x="4783138" y="3475038"/>
          <p14:tracePt t="4893" x="4749800" y="3484563"/>
          <p14:tracePt t="4899" x="4724400" y="3484563"/>
          <p14:tracePt t="4909" x="4689475" y="3484563"/>
          <p14:tracePt t="4916" x="4664075" y="3484563"/>
          <p14:tracePt t="4928" x="4638675" y="3484563"/>
          <p14:tracePt t="4933" x="4630738" y="3484563"/>
          <p14:tracePt t="4941" x="4613275" y="3484563"/>
          <p14:tracePt t="4947" x="4605338" y="3484563"/>
          <p14:tracePt t="4963" x="4595813" y="3484563"/>
          <p14:tracePt t="5116" x="4605338" y="3475038"/>
          <p14:tracePt t="5125" x="4613275" y="3467100"/>
          <p14:tracePt t="5130" x="4621213" y="3467100"/>
          <p14:tracePt t="5139" x="4638675" y="3449638"/>
          <p14:tracePt t="5147" x="4656138" y="3433763"/>
          <p14:tracePt t="5157" x="4681538" y="3416300"/>
          <p14:tracePt t="5163" x="4714875" y="3398838"/>
          <p14:tracePt t="5170" x="4732338" y="3390900"/>
          <p14:tracePt t="5178" x="4757738" y="3365500"/>
          <p14:tracePt t="5187" x="4775200" y="3355975"/>
          <p14:tracePt t="5194" x="4791075" y="3348038"/>
          <p14:tracePt t="5202" x="4808538" y="3330575"/>
          <p14:tracePt t="5211" x="4818063" y="3330575"/>
          <p14:tracePt t="5219" x="4833938" y="3314700"/>
          <p14:tracePt t="5234" x="4851400" y="3297238"/>
          <p14:tracePt t="5243" x="4859338" y="3297238"/>
          <p14:tracePt t="5251" x="4868863" y="3289300"/>
          <p14:tracePt t="5258" x="4884738" y="3289300"/>
          <p14:tracePt t="5267" x="4910138" y="3279775"/>
          <p14:tracePt t="5275" x="4953000" y="3271838"/>
          <p14:tracePt t="5283" x="4995863" y="3271838"/>
          <p14:tracePt t="5292" x="5054600" y="3271838"/>
          <p14:tracePt t="5299" x="5132388" y="3271838"/>
          <p14:tracePt t="5308" x="5199063" y="3271838"/>
          <p14:tracePt t="5314" x="5284788" y="3271838"/>
          <p14:tracePt t="5324" x="5335588" y="3271838"/>
          <p14:tracePt t="5331" x="5394325" y="3271838"/>
          <p14:tracePt t="5341" x="5454650" y="3271838"/>
          <p14:tracePt t="5346" x="5497513" y="3271838"/>
          <p14:tracePt t="5357" x="5556250" y="3271838"/>
          <p14:tracePt t="5363" x="5616575" y="3263900"/>
          <p14:tracePt t="5371" x="5657850" y="3254375"/>
          <p14:tracePt t="5378" x="5708650" y="3254375"/>
          <p14:tracePt t="5386" x="5761038" y="3246438"/>
          <p14:tracePt t="5395" x="5802313" y="3238500"/>
          <p14:tracePt t="5403" x="5862638" y="3221038"/>
          <p14:tracePt t="5411" x="5938838" y="3203575"/>
          <p14:tracePt t="5419" x="5981700" y="3186113"/>
          <p14:tracePt t="5427" x="6032500" y="3170238"/>
          <p14:tracePt t="5435" x="6083300" y="3152775"/>
          <p14:tracePt t="5443" x="6134100" y="3135313"/>
          <p14:tracePt t="5451" x="6167438" y="3127375"/>
          <p14:tracePt t="5459" x="6210300" y="3127375"/>
          <p14:tracePt t="5467" x="6253163" y="3127375"/>
          <p14:tracePt t="5475" x="6296025" y="3127375"/>
          <p14:tracePt t="5483" x="6329363" y="3127375"/>
          <p14:tracePt t="5491" x="6338888" y="3127375"/>
          <p14:tracePt t="5498" x="6354763" y="3127375"/>
          <p14:tracePt t="5508" x="6380163" y="3127375"/>
          <p14:tracePt t="5514" x="6397625" y="3127375"/>
          <p14:tracePt t="5524" x="6405563" y="3135313"/>
          <p14:tracePt t="5531" x="6423025" y="3144838"/>
          <p14:tracePt t="5541" x="6430963" y="3144838"/>
          <p14:tracePt t="5547" x="6440488" y="3152775"/>
          <p14:tracePt t="5557" x="6456363" y="3178175"/>
          <p14:tracePt t="5563" x="6473825" y="3186113"/>
          <p14:tracePt t="5571" x="6483350" y="3203575"/>
          <p14:tracePt t="5579" x="6499225" y="3211513"/>
          <p14:tracePt t="5587" x="6508750" y="3238500"/>
          <p14:tracePt t="5595" x="6516688" y="3238500"/>
          <p14:tracePt t="5603" x="6534150" y="3246438"/>
          <p14:tracePt t="5611" x="6542088" y="3254375"/>
          <p14:tracePt t="5619" x="6559550" y="3271838"/>
          <p14:tracePt t="5626" x="6567488" y="3279775"/>
          <p14:tracePt t="5635" x="6592888" y="3289300"/>
          <p14:tracePt t="5643" x="6600825" y="3289300"/>
          <p14:tracePt t="5651" x="6610350" y="3297238"/>
          <p14:tracePt t="5660" x="6618288" y="3297238"/>
          <p14:tracePt t="5667" x="6626225" y="3305175"/>
          <p14:tracePt t="5676" x="6635750" y="3305175"/>
          <p14:tracePt t="5683" x="6643688" y="3314700"/>
          <p14:tracePt t="5703" x="6643688" y="3322638"/>
          <p14:tracePt t="5711" x="6653213" y="3322638"/>
          <p14:tracePt t="5719" x="6661150" y="3330575"/>
          <p14:tracePt t="5726" x="6669088" y="3340100"/>
          <p14:tracePt t="5735" x="6669088" y="3348038"/>
          <p14:tracePt t="5743" x="6686550" y="3355975"/>
          <p14:tracePt t="5751" x="6694488" y="3365500"/>
          <p14:tracePt t="5759" x="6704013" y="3382963"/>
          <p14:tracePt t="5766" x="6704013" y="3390900"/>
          <p14:tracePt t="5776" x="6704013" y="3408363"/>
          <p14:tracePt t="5783" x="6704013" y="3416300"/>
          <p14:tracePt t="5791" x="6704013" y="3424238"/>
          <p14:tracePt t="5798" x="6704013" y="3449638"/>
          <p14:tracePt t="5808" x="6719888" y="3459163"/>
          <p14:tracePt t="5814" x="6729413" y="3475038"/>
          <p14:tracePt t="5830" x="6745288" y="3492500"/>
          <p14:tracePt t="5842" x="6762750" y="3502025"/>
          <p14:tracePt t="5846" x="6797675" y="3517900"/>
          <p14:tracePt t="5858" x="6805613" y="3517900"/>
          <p14:tracePt t="5863" x="6805613" y="3527425"/>
          <p14:tracePt t="5887" x="6805613" y="3535363"/>
          <p14:tracePt t="5895" x="6823075" y="3543300"/>
          <p14:tracePt t="5903" x="6823075" y="3552825"/>
          <p14:tracePt t="5911" x="6838950" y="3552825"/>
          <p14:tracePt t="5918" x="6873875" y="3552825"/>
          <p14:tracePt t="5927" x="6924675" y="3552825"/>
          <p14:tracePt t="5934" x="6958013" y="3552825"/>
          <p14:tracePt t="6040" x="6958013" y="3543300"/>
          <p14:tracePt t="6064" x="6942138" y="3543300"/>
          <p14:tracePt t="6073" x="6881813" y="3535363"/>
          <p14:tracePt t="6080" x="6805613" y="3502025"/>
          <p14:tracePt t="6088" x="6711950" y="3475038"/>
          <p14:tracePt t="6096" x="6592888" y="3441700"/>
          <p14:tracePt t="6103" x="6456363" y="3408363"/>
          <p14:tracePt t="6111" x="6372225" y="3390900"/>
          <p14:tracePt t="6119" x="6311900" y="3373438"/>
          <p14:tracePt t="6128" x="6270625" y="3365500"/>
          <p14:tracePt t="6136" x="6227763" y="3355975"/>
          <p14:tracePt t="6144" x="6184900" y="3348038"/>
          <p14:tracePt t="6152" x="6142038" y="3340100"/>
          <p14:tracePt t="6161" x="6108700" y="3340100"/>
          <p14:tracePt t="6167" x="6075363" y="3340100"/>
          <p14:tracePt t="6178" x="6032500" y="3340100"/>
          <p14:tracePt t="6183" x="5997575" y="3340100"/>
          <p14:tracePt t="6192" x="5946775" y="3340100"/>
          <p14:tracePt t="6199" x="5913438" y="3330575"/>
          <p14:tracePt t="6209" x="5880100" y="3330575"/>
          <p14:tracePt t="6215" x="5853113" y="3330575"/>
          <p14:tracePt t="6224" x="5827713" y="3330575"/>
          <p14:tracePt t="6231" x="5802313" y="3330575"/>
          <p14:tracePt t="6242" x="5776913" y="3330575"/>
          <p14:tracePt t="6247" x="5751513" y="3322638"/>
          <p14:tracePt t="6258" x="5735638" y="3314700"/>
          <p14:tracePt t="6263" x="5718175" y="3305175"/>
          <p14:tracePt t="6274" x="5700713" y="3305175"/>
          <p14:tracePt t="6279" x="5692775" y="3297238"/>
          <p14:tracePt t="6287" x="5667375" y="3289300"/>
          <p14:tracePt t="6295" x="5657850" y="3279775"/>
          <p14:tracePt t="6303" x="5649913" y="3279775"/>
          <p14:tracePt t="6311" x="5624513" y="3271838"/>
          <p14:tracePt t="6319" x="5616575" y="3271838"/>
          <p14:tracePt t="6327" x="5607050" y="3263900"/>
          <p14:tracePt t="6335" x="5599113" y="3263900"/>
          <p14:tracePt t="6343" x="5591175" y="3263900"/>
          <p14:tracePt t="6351" x="5581650" y="3263900"/>
          <p14:tracePt t="6424" x="5573713" y="3263900"/>
          <p14:tracePt t="6441" x="5573713" y="3271838"/>
          <p14:tracePt t="6457" x="5565775" y="3271838"/>
          <p14:tracePt t="6504" x="5548313" y="3271838"/>
          <p14:tracePt t="6512" x="5530850" y="3271838"/>
          <p14:tracePt t="6520" x="5505450" y="3271838"/>
          <p14:tracePt t="6528" x="5487988" y="3271838"/>
          <p14:tracePt t="6536" x="5446713" y="3271838"/>
          <p14:tracePt t="6543" x="5403850" y="3271838"/>
          <p14:tracePt t="6551" x="5318125" y="3279775"/>
          <p14:tracePt t="6560" x="5224463" y="3289300"/>
          <p14:tracePt t="6568" x="5140325" y="3297238"/>
          <p14:tracePt t="6576" x="5046663" y="3305175"/>
          <p14:tracePt t="6584" x="4953000" y="3314700"/>
          <p14:tracePt t="6593" x="4859338" y="3330575"/>
          <p14:tracePt t="6599" x="4791075" y="3340100"/>
          <p14:tracePt t="6609" x="4740275" y="3340100"/>
          <p14:tracePt t="6616" x="4689475" y="3340100"/>
          <p14:tracePt t="6625" x="4656138" y="3340100"/>
          <p14:tracePt t="6632" x="4646613" y="3340100"/>
          <p14:tracePt t="6760" x="4664075" y="3330575"/>
          <p14:tracePt t="6768" x="4689475" y="3322638"/>
          <p14:tracePt t="6778" x="4706938" y="3322638"/>
          <p14:tracePt t="6785" x="4732338" y="3322638"/>
          <p14:tracePt t="6794" x="4765675" y="3314700"/>
          <p14:tracePt t="6800" x="4800600" y="3297238"/>
          <p14:tracePt t="6810" x="4843463" y="3279775"/>
          <p14:tracePt t="6815" x="4902200" y="3263900"/>
          <p14:tracePt t="6824" x="4962525" y="3246438"/>
          <p14:tracePt t="6831" x="5013325" y="3228975"/>
          <p14:tracePt t="6842" x="5054600" y="3211513"/>
          <p14:tracePt t="6847" x="5097463" y="3203575"/>
          <p14:tracePt t="6857" x="5132388" y="3186113"/>
          <p14:tracePt t="6863" x="5148263" y="3186113"/>
          <p14:tracePt t="6870" x="5165725" y="3186113"/>
          <p14:tracePt t="6892" x="5173663" y="3178175"/>
          <p14:tracePt t="6894" x="5191125" y="3178175"/>
          <p14:tracePt t="6902" x="5199063" y="3178175"/>
          <p14:tracePt t="6910" x="5224463" y="3186113"/>
          <p14:tracePt t="6919" x="5259388" y="3203575"/>
          <p14:tracePt t="6927" x="5276850" y="3211513"/>
          <p14:tracePt t="6934" x="5292725" y="3211513"/>
          <p14:tracePt t="6943" x="5318125" y="3221038"/>
          <p14:tracePt t="6950" x="5343525" y="3221038"/>
          <p14:tracePt t="6959" x="5360988" y="3228975"/>
          <p14:tracePt t="6966" x="5378450" y="3238500"/>
          <p14:tracePt t="6975" x="5394325" y="3238500"/>
          <p14:tracePt t="6982" x="5429250" y="3246438"/>
          <p14:tracePt t="6991" x="5454650" y="3246438"/>
          <p14:tracePt t="6999" x="5487988" y="3254375"/>
          <p14:tracePt t="7008" x="5530850" y="3263900"/>
          <p14:tracePt t="7015" x="5565775" y="3279775"/>
          <p14:tracePt t="7025" x="5616575" y="3289300"/>
          <p14:tracePt t="7030" x="5641975" y="3297238"/>
          <p14:tracePt t="7041" x="5675313" y="3297238"/>
          <p14:tracePt t="7046" x="5700713" y="3297238"/>
          <p14:tracePt t="7057" x="5708650" y="3297238"/>
          <p14:tracePt t="7079" x="5718175" y="3297238"/>
          <p14:tracePt t="7094" x="5718175" y="3289300"/>
          <p14:tracePt t="7103" x="5718175" y="3279775"/>
          <p14:tracePt t="7119" x="5708650" y="3263900"/>
          <p14:tracePt t="7127" x="5692775" y="3254375"/>
          <p14:tracePt t="7135" x="5667375" y="3246438"/>
          <p14:tracePt t="7143" x="5641975" y="3238500"/>
          <p14:tracePt t="7150" x="5599113" y="3238500"/>
          <p14:tracePt t="7160" x="5538788" y="3228975"/>
          <p14:tracePt t="7167" x="5480050" y="3221038"/>
          <p14:tracePt t="7175" x="5411788" y="3221038"/>
          <p14:tracePt t="7183" x="5343525" y="3221038"/>
          <p14:tracePt t="7192" x="5292725" y="3221038"/>
          <p14:tracePt t="7198" x="5241925" y="3221038"/>
          <p14:tracePt t="7208" x="5208588" y="3221038"/>
          <p14:tracePt t="7215" x="5173663" y="3221038"/>
          <p14:tracePt t="7224" x="5148263" y="3221038"/>
          <p14:tracePt t="7231" x="5140325" y="3228975"/>
          <p14:tracePt t="7241" x="5114925" y="3238500"/>
          <p14:tracePt t="7257" x="5106988" y="3246438"/>
          <p14:tracePt t="7263" x="5097463" y="3246438"/>
          <p14:tracePt t="7273" x="5080000" y="3254375"/>
          <p14:tracePt t="7279" x="5072063" y="3263900"/>
          <p14:tracePt t="7287" x="5054600" y="3263900"/>
          <p14:tracePt t="7295" x="5029200" y="3271838"/>
          <p14:tracePt t="7303" x="5029200" y="3279775"/>
          <p14:tracePt t="7319" x="5021263" y="3279775"/>
          <p14:tracePt t="7335" x="5013325" y="3279775"/>
          <p14:tracePt t="7351" x="5003800" y="3279775"/>
          <p14:tracePt t="7359" x="4995863" y="3279775"/>
          <p14:tracePt t="7367" x="4987925" y="3279775"/>
          <p14:tracePt t="7375" x="4978400" y="3279775"/>
          <p14:tracePt t="7383" x="4962525" y="3279775"/>
          <p14:tracePt t="7399" x="4953000" y="3279775"/>
          <p14:tracePt t="7465" x="4953000" y="3289300"/>
          <p14:tracePt t="7489" x="4970463" y="3289300"/>
          <p14:tracePt t="7496" x="4978400" y="3289300"/>
          <p14:tracePt t="7504" x="5013325" y="3289300"/>
          <p14:tracePt t="7513" x="5029200" y="3297238"/>
          <p14:tracePt t="7521" x="5038725" y="3305175"/>
          <p14:tracePt t="7530" x="5054600" y="3314700"/>
          <p14:tracePt t="7536" x="5089525" y="3330575"/>
          <p14:tracePt t="7593" x="5089525" y="3340100"/>
          <p14:tracePt t="7610" x="5089525" y="3348038"/>
          <p14:tracePt t="7616" x="5080000" y="3348038"/>
          <p14:tracePt t="7626" x="5072063" y="3348038"/>
          <p14:tracePt t="7632" x="5064125" y="3348038"/>
          <p14:tracePt t="7641" x="5054600" y="3340100"/>
          <p14:tracePt t="7647" x="5046663" y="3340100"/>
          <p14:tracePt t="7658" x="5038725" y="3322638"/>
          <p14:tracePt t="7663" x="5029200" y="3305175"/>
          <p14:tracePt t="7673" x="5021263" y="3289300"/>
          <p14:tracePt t="7679" x="5021263" y="3254375"/>
          <p14:tracePt t="7687" x="5021263" y="3238500"/>
          <p14:tracePt t="7695" x="5021263" y="3221038"/>
          <p14:tracePt t="7703" x="5021263" y="3203575"/>
          <p14:tracePt t="7711" x="5029200" y="3170238"/>
          <p14:tracePt t="7719" x="5038725" y="3160713"/>
          <p14:tracePt t="7727" x="5046663" y="3152775"/>
          <p14:tracePt t="7735" x="5054600" y="3152775"/>
          <p14:tracePt t="7743" x="5064125" y="3152775"/>
          <p14:tracePt t="7759" x="5080000" y="3152775"/>
          <p14:tracePt t="7775" x="5106988" y="3160713"/>
          <p14:tracePt t="7783" x="5114925" y="3170238"/>
          <p14:tracePt t="7792" x="5122863" y="3186113"/>
          <p14:tracePt t="7799" x="5132388" y="3195638"/>
          <p14:tracePt t="7809" x="5140325" y="3203575"/>
          <p14:tracePt t="7815" x="5148263" y="3228975"/>
          <p14:tracePt t="7826" x="5148263" y="3238500"/>
          <p14:tracePt t="7831" x="5157788" y="3254375"/>
          <p14:tracePt t="7841" x="5157788" y="3263900"/>
          <p14:tracePt t="7847" x="5157788" y="3271838"/>
          <p14:tracePt t="7863" x="5157788" y="3289300"/>
          <p14:tracePt t="7879" x="5157788" y="3297238"/>
          <p14:tracePt t="7892" x="5148263" y="3297238"/>
          <p14:tracePt t="7895" x="5132388" y="3297238"/>
          <p14:tracePt t="7903" x="5114925" y="3297238"/>
          <p14:tracePt t="7911" x="5089525" y="3297238"/>
          <p14:tracePt t="7919" x="5080000" y="3297238"/>
          <p14:tracePt t="7929" x="5054600" y="3297238"/>
          <p14:tracePt t="7935" x="5046663" y="3289300"/>
          <p14:tracePt t="7942" x="5021263" y="3271838"/>
          <p14:tracePt t="7958" x="5021263" y="3263900"/>
          <p14:tracePt t="7966" x="5003800" y="3246438"/>
          <p14:tracePt t="7975" x="5003800" y="3238500"/>
          <p14:tracePt t="7982" x="5003800" y="3228975"/>
          <p14:tracePt t="8031" x="5013325" y="3211513"/>
          <p14:tracePt t="8040" x="5038725" y="3221038"/>
          <p14:tracePt t="8047" x="5038725" y="3228975"/>
          <p14:tracePt t="8056" x="5064125" y="3238500"/>
          <p14:tracePt t="8062" x="5080000" y="3246438"/>
          <p14:tracePt t="8074" x="5114925" y="3263900"/>
          <p14:tracePt t="8079" x="5132388" y="3271838"/>
          <p14:tracePt t="8087" x="5165725" y="3279775"/>
          <p14:tracePt t="8095" x="5208588" y="3305175"/>
          <p14:tracePt t="8103" x="5259388" y="3340100"/>
          <p14:tracePt t="8111" x="5318125" y="3365500"/>
          <p14:tracePt t="8119" x="5368925" y="3390900"/>
          <p14:tracePt t="8127" x="5421313" y="3416300"/>
          <p14:tracePt t="8135" x="5480050" y="3433763"/>
          <p14:tracePt t="8142" x="5513388" y="3449638"/>
          <p14:tracePt t="8151" x="5565775" y="3467100"/>
          <p14:tracePt t="8158" x="5616575" y="3475038"/>
          <p14:tracePt t="8167" x="5641975" y="3484563"/>
          <p14:tracePt t="8175" x="5675313" y="3492500"/>
          <p14:tracePt t="8182" x="5700713" y="3492500"/>
          <p14:tracePt t="8192" x="5735638" y="3509963"/>
          <p14:tracePt t="8198" x="5743575" y="3517900"/>
          <p14:tracePt t="8208" x="5751513" y="3527425"/>
          <p14:tracePt t="8215" x="5776913" y="3535363"/>
          <p14:tracePt t="8225" x="5786438" y="3543300"/>
          <p14:tracePt t="8231" x="5794375" y="3543300"/>
          <p14:tracePt t="8240" x="5819775" y="3552825"/>
          <p14:tracePt t="8257" x="5827713" y="3552825"/>
          <p14:tracePt t="8262" x="5862638" y="3560763"/>
          <p14:tracePt t="8274" x="5880100" y="3560763"/>
          <p14:tracePt t="8278" x="5913438" y="3560763"/>
          <p14:tracePt t="8287" x="5930900" y="3560763"/>
          <p14:tracePt t="8295" x="5946775" y="3560763"/>
          <p14:tracePt t="8303" x="5964238" y="3560763"/>
          <p14:tracePt t="8311" x="5989638" y="3560763"/>
          <p14:tracePt t="8319" x="5997575" y="3560763"/>
          <p14:tracePt t="8327" x="6024563" y="3552825"/>
          <p14:tracePt t="8335" x="6049963" y="3543300"/>
          <p14:tracePt t="8342" x="6075363" y="3535363"/>
          <p14:tracePt t="8351" x="6108700" y="3527425"/>
          <p14:tracePt t="8359" x="6134100" y="3527425"/>
          <p14:tracePt t="8367" x="6151563" y="3517900"/>
          <p14:tracePt t="8375" x="6184900" y="3517900"/>
          <p14:tracePt t="8383" x="6194425" y="3509963"/>
          <p14:tracePt t="8399" x="6202363" y="3502025"/>
          <p14:tracePt t="8409" x="6219825" y="3502025"/>
          <p14:tracePt t="8415" x="6227763" y="3502025"/>
          <p14:tracePt t="8424" x="6227763" y="3492500"/>
          <p14:tracePt t="8431" x="6245225" y="3492500"/>
          <p14:tracePt t="8441" x="6253163" y="3492500"/>
          <p14:tracePt t="8447" x="6270625" y="3492500"/>
          <p14:tracePt t="8457" x="6296025" y="3492500"/>
          <p14:tracePt t="8463" x="6311900" y="3492500"/>
          <p14:tracePt t="8479" x="6321425" y="3492500"/>
          <p14:tracePt t="8495" x="6329363" y="3492500"/>
          <p14:tracePt t="8503" x="6338888" y="3492500"/>
          <p14:tracePt t="8511" x="6346825" y="3492500"/>
          <p14:tracePt t="8519" x="6346825" y="3502025"/>
          <p14:tracePt t="8584" x="6346825" y="3509963"/>
          <p14:tracePt t="8592" x="6346825" y="3517900"/>
          <p14:tracePt t="8600" x="6321425" y="3517900"/>
          <p14:tracePt t="8611" x="6296025" y="3535363"/>
          <p14:tracePt t="8616" x="6278563" y="3535363"/>
          <p14:tracePt t="8626" x="6245225" y="3535363"/>
          <p14:tracePt t="8632" x="6184900" y="3543300"/>
          <p14:tracePt t="8643" x="6126163" y="3552825"/>
          <p14:tracePt t="8648" x="6040438" y="3560763"/>
          <p14:tracePt t="8661" x="5972175" y="3560763"/>
          <p14:tracePt t="8665" x="5895975" y="3568700"/>
          <p14:tracePt t="8677" x="5811838" y="3578225"/>
          <p14:tracePt t="8682" x="5743575" y="3578225"/>
          <p14:tracePt t="8687" x="5692775" y="3586163"/>
          <p14:tracePt t="8695" x="5632450" y="3594100"/>
          <p14:tracePt t="8704" x="5573713" y="3603625"/>
          <p14:tracePt t="8711" x="5522913" y="3611563"/>
          <p14:tracePt t="8719" x="5480050" y="3611563"/>
          <p14:tracePt t="8727" x="5446713" y="3611563"/>
          <p14:tracePt t="8735" x="5394325" y="3611563"/>
          <p14:tracePt t="8743" x="5368925" y="3611563"/>
          <p14:tracePt t="8752" x="5335588" y="3611563"/>
          <p14:tracePt t="8760" x="5302250" y="3611563"/>
          <p14:tracePt t="8767" x="5267325" y="3611563"/>
          <p14:tracePt t="8776" x="5233988" y="3619500"/>
          <p14:tracePt t="8783" x="5183188" y="3619500"/>
          <p14:tracePt t="8796" x="5122863" y="3629025"/>
          <p14:tracePt t="8804" x="5054600" y="3636963"/>
          <p14:tracePt t="8811" x="4987925" y="3662363"/>
          <p14:tracePt t="8819" x="4910138" y="3679825"/>
          <p14:tracePt t="8827" x="4843463" y="3697288"/>
          <p14:tracePt t="8836" x="4800600" y="3705225"/>
          <p14:tracePt t="8845" x="4757738" y="3722688"/>
          <p14:tracePt t="8851" x="4724400" y="3730625"/>
          <p14:tracePt t="8861" x="4706938" y="3730625"/>
          <p14:tracePt t="8867" x="4689475" y="3730625"/>
          <p14:tracePt t="8909" x="4681538" y="3730625"/>
          <p14:tracePt t="8916" x="4664075" y="3730625"/>
          <p14:tracePt t="8925" x="4656138" y="3730625"/>
          <p14:tracePt t="8934" x="4646613" y="3730625"/>
          <p14:tracePt t="8945" x="4630738" y="3730625"/>
          <p14:tracePt t="8949" x="4621213" y="3730625"/>
          <p14:tracePt t="8956" x="4605338" y="3730625"/>
          <p14:tracePt t="8962" x="4587875" y="3722688"/>
          <p14:tracePt t="8973" x="4554538" y="3713163"/>
          <p14:tracePt t="8979" x="4537075" y="3697288"/>
          <p14:tracePt t="8986" x="4519613" y="3687763"/>
          <p14:tracePt t="8994" x="4503738" y="3671888"/>
          <p14:tracePt t="9011" x="4494213" y="3662363"/>
          <p14:tracePt t="9018" x="4486275" y="3654425"/>
          <p14:tracePt t="9026" x="4486275" y="3646488"/>
          <p14:tracePt t="9042" x="4476750" y="3636963"/>
          <p14:tracePt t="9050" x="4468813" y="3629025"/>
          <p14:tracePt t="9066" x="4468813" y="3611563"/>
          <p14:tracePt t="9074" x="4486275" y="3594100"/>
          <p14:tracePt t="9082" x="4519613" y="3568700"/>
          <p14:tracePt t="9091" x="4537075" y="3560763"/>
          <p14:tracePt t="9098" x="4562475" y="3535363"/>
          <p14:tracePt t="9108" x="4613275" y="3517900"/>
          <p14:tracePt t="9115" x="4673600" y="3492500"/>
          <p14:tracePt t="9123" x="4749800" y="3467100"/>
          <p14:tracePt t="9130" x="4818063" y="3441700"/>
          <p14:tracePt t="9140" x="4902200" y="3416300"/>
          <p14:tracePt t="9146" x="4978400" y="3382963"/>
          <p14:tracePt t="9155" x="5064125" y="3355975"/>
          <p14:tracePt t="9162" x="5157788" y="3348038"/>
          <p14:tracePt t="9170" x="5233988" y="3340100"/>
          <p14:tracePt t="9178" x="5318125" y="3330575"/>
          <p14:tracePt t="9186" x="5394325" y="3322638"/>
          <p14:tracePt t="9194" x="5462588" y="3322638"/>
          <p14:tracePt t="9202" x="5497513" y="3322638"/>
          <p14:tracePt t="9210" x="5530850" y="3322638"/>
          <p14:tracePt t="9218" x="5573713" y="3322638"/>
          <p14:tracePt t="9227" x="5607050" y="3322638"/>
          <p14:tracePt t="9235" x="5641975" y="3340100"/>
          <p14:tracePt t="9243" x="5683250" y="3340100"/>
          <p14:tracePt t="9251" x="5718175" y="3355975"/>
          <p14:tracePt t="9258" x="5743575" y="3365500"/>
          <p14:tracePt t="9267" x="5786438" y="3382963"/>
          <p14:tracePt t="9274" x="5845175" y="3390900"/>
          <p14:tracePt t="9283" x="5905500" y="3408363"/>
          <p14:tracePt t="9292" x="5946775" y="3416300"/>
          <p14:tracePt t="9298" x="5989638" y="3433763"/>
          <p14:tracePt t="9308" x="6015038" y="3441700"/>
          <p14:tracePt t="9314" x="6040438" y="3459163"/>
          <p14:tracePt t="9324" x="6075363" y="3467100"/>
          <p14:tracePt t="9332" x="6083300" y="3467100"/>
          <p14:tracePt t="9342" x="6091238" y="3467100"/>
          <p14:tracePt t="9347" x="6100763" y="3467100"/>
          <p14:tracePt t="9357" x="6100763" y="3475038"/>
          <p14:tracePt t="9419" x="6100763" y="3484563"/>
          <p14:tracePt t="9428" x="6083300" y="3492500"/>
          <p14:tracePt t="9436" x="6057900" y="3502025"/>
          <p14:tracePt t="9444" x="6024563" y="3517900"/>
          <p14:tracePt t="9452" x="5997575" y="3527425"/>
          <p14:tracePt t="9461" x="5946775" y="3535363"/>
          <p14:tracePt t="9468" x="5870575" y="3543300"/>
          <p14:tracePt t="9477" x="5786438" y="3552825"/>
          <p14:tracePt t="9484" x="5692775" y="3560763"/>
          <p14:tracePt t="9493" x="5616575" y="3568700"/>
          <p14:tracePt t="9500" x="5538788" y="3568700"/>
          <p14:tracePt t="9509" x="5472113" y="3568700"/>
          <p14:tracePt t="9516" x="5394325" y="3578225"/>
          <p14:tracePt t="9526" x="5343525" y="3578225"/>
          <p14:tracePt t="9532" x="5292725" y="3578225"/>
          <p14:tracePt t="9542" x="5259388" y="3578225"/>
          <p14:tracePt t="9559" x="5241925" y="3578225"/>
          <p14:tracePt t="9564" x="5233988" y="3578225"/>
          <p14:tracePt t="9575" x="5224463" y="3578225"/>
          <p14:tracePt t="9580" x="5208588" y="3578225"/>
          <p14:tracePt t="9596" x="5191125" y="3578225"/>
          <p14:tracePt t="9605" x="5183188" y="3578225"/>
          <p14:tracePt t="9612" x="5173663" y="3578225"/>
          <p14:tracePt t="9627" x="5165725" y="3578225"/>
          <p14:tracePt t="9636" x="5157788" y="3578225"/>
          <p14:tracePt t="9651" x="5148263" y="3578225"/>
          <p14:tracePt t="9668" x="5140325" y="3578225"/>
          <p14:tracePt t="9676" x="5132388" y="3578225"/>
          <p14:tracePt t="9684" x="5114925" y="3578225"/>
          <p14:tracePt t="9692" x="5106988" y="3578225"/>
          <p14:tracePt t="9699" x="5097463" y="3578225"/>
          <p14:tracePt t="9710" x="5080000" y="3578225"/>
          <p14:tracePt t="9715" x="5072063" y="3578225"/>
          <p14:tracePt t="9725" x="5064125" y="3578225"/>
          <p14:tracePt t="9732" x="5054600" y="3578225"/>
          <p14:tracePt t="9742" x="5046663" y="3578225"/>
          <p14:tracePt t="9758" x="5038725" y="3578225"/>
          <p14:tracePt t="9764" x="5029200" y="3578225"/>
          <p14:tracePt t="9837" x="5021263" y="3578225"/>
          <p14:tracePt t="9844" x="5013325" y="3568700"/>
          <p14:tracePt t="9852" x="5003800" y="3568700"/>
          <p14:tracePt t="9869" x="5003800" y="3560763"/>
          <p14:tracePt t="9894" x="5003800" y="3552825"/>
          <p14:tracePt t="9949" x="4995863" y="3543300"/>
          <p14:tracePt t="9979" x="4987925" y="3543300"/>
          <p14:tracePt t="9995" x="4978400" y="3535363"/>
          <p14:tracePt t="10011" x="4970463" y="3535363"/>
          <p14:tracePt t="10027" x="4970463" y="3527425"/>
          <p14:tracePt t="10043" x="4962525" y="3517900"/>
          <p14:tracePt t="10052" x="4962525" y="3509963"/>
          <p14:tracePt t="10059" x="4953000" y="3502025"/>
          <p14:tracePt t="10068" x="4945063" y="3492500"/>
          <p14:tracePt t="10083" x="4935538" y="3484563"/>
          <p14:tracePt t="10107" x="4935538" y="3475038"/>
          <p14:tracePt t="10114" x="4935538" y="3467100"/>
          <p14:tracePt t="10219" x="4935538" y="3459163"/>
          <p14:tracePt t="10227" x="4945063" y="3449638"/>
          <p14:tracePt t="10236" x="4953000" y="3441700"/>
          <p14:tracePt t="10243" x="4962525" y="3441700"/>
          <p14:tracePt t="10252" x="4962525" y="3433763"/>
          <p14:tracePt t="10268" x="4978400" y="3433763"/>
          <p14:tracePt t="10276" x="4978400" y="3424238"/>
          <p14:tracePt t="10284" x="4987925" y="3424238"/>
          <p14:tracePt t="10294" x="5013325" y="3408363"/>
          <p14:tracePt t="10310" x="5029200" y="3408363"/>
          <p14:tracePt t="10316" x="5038725" y="3408363"/>
          <p14:tracePt t="10332" x="5046663" y="3408363"/>
          <p14:tracePt t="10348" x="5046663" y="3398838"/>
          <p14:tracePt t="10380" x="5064125" y="3398838"/>
          <p14:tracePt t="10390" x="5072063" y="3408363"/>
          <p14:tracePt t="10396" x="5080000" y="3416300"/>
          <p14:tracePt t="10412" x="5089525" y="3424238"/>
          <p14:tracePt t="10420" x="5106988" y="3441700"/>
          <p14:tracePt t="10428" x="5106988" y="3449638"/>
          <p14:tracePt t="10436" x="5114925" y="3449638"/>
          <p14:tracePt t="10444" x="5122863" y="3459163"/>
          <p14:tracePt t="10451" x="5122863" y="3467100"/>
          <p14:tracePt t="10461" x="5122863" y="3484563"/>
          <p14:tracePt t="10476" x="5122863" y="3492500"/>
          <p14:tracePt t="10493" x="5132388" y="3502025"/>
          <p14:tracePt t="10500" x="5132388" y="3509963"/>
          <p14:tracePt t="10515" x="5132388" y="3517900"/>
          <p14:tracePt t="10526" x="5132388" y="3527425"/>
          <p14:tracePt t="10541" x="5132388" y="3535363"/>
          <p14:tracePt t="10559" x="5132388" y="3543300"/>
          <p14:tracePt t="10575" x="5132388" y="3552825"/>
          <p14:tracePt t="10580" x="5132388" y="3560763"/>
          <p14:tracePt t="10620" x="5122863" y="3568700"/>
          <p14:tracePt t="10636" x="5106988" y="3568700"/>
          <p14:tracePt t="10643" x="5097463" y="3586163"/>
          <p14:tracePt t="10652" x="5072063" y="3586163"/>
          <p14:tracePt t="10660" x="5054600" y="3594100"/>
          <p14:tracePt t="10668" x="5029200" y="3594100"/>
          <p14:tracePt t="10678" x="5013325" y="3594100"/>
          <p14:tracePt t="10683" x="4987925" y="3594100"/>
          <p14:tracePt t="10694" x="4962525" y="3594100"/>
          <p14:tracePt t="10700" x="4945063" y="3594100"/>
          <p14:tracePt t="10709" x="4927600" y="3594100"/>
          <p14:tracePt t="10715" x="4919663" y="3594100"/>
          <p14:tracePt t="10724" x="4902200" y="3594100"/>
          <p14:tracePt t="10731" x="4894263" y="3586163"/>
          <p14:tracePt t="10763" x="4884738" y="3568700"/>
          <p14:tracePt t="10772" x="4876800" y="3568700"/>
          <p14:tracePt t="10779" x="4868863" y="3552825"/>
          <p14:tracePt t="10789" x="4868863" y="3543300"/>
          <p14:tracePt t="10795" x="4868863" y="3535363"/>
          <p14:tracePt t="10804" x="4868863" y="3527425"/>
          <p14:tracePt t="10811" x="4868863" y="3509963"/>
          <p14:tracePt t="10819" x="4868863" y="3502025"/>
          <p14:tracePt t="10827" x="4868863" y="3492500"/>
          <p14:tracePt t="10835" x="4876800" y="3484563"/>
          <p14:tracePt t="10843" x="4876800" y="3467100"/>
          <p14:tracePt t="10851" x="4884738" y="3459163"/>
          <p14:tracePt t="10859" x="4894263" y="3459163"/>
          <p14:tracePt t="10867" x="4894263" y="3449638"/>
          <p14:tracePt t="10876" x="4902200" y="3449638"/>
          <p14:tracePt t="10892" x="4910138" y="3441700"/>
          <p14:tracePt t="10899" x="4919663" y="3433763"/>
          <p14:tracePt t="10909" x="4927600" y="3433763"/>
          <p14:tracePt t="10917" x="4945063" y="3433763"/>
          <p14:tracePt t="10932" x="4953000" y="3433763"/>
          <p14:tracePt t="10941" x="4962525" y="3433763"/>
          <p14:tracePt t="10947" x="4970463" y="3433763"/>
          <p14:tracePt t="10957" x="4978400" y="3433763"/>
          <p14:tracePt t="10962" x="4987925" y="3433763"/>
          <p14:tracePt t="10974" x="4995863" y="3433763"/>
          <p14:tracePt t="10979" x="5013325" y="3433763"/>
          <p14:tracePt t="10989" x="5029200" y="3433763"/>
          <p14:tracePt t="10994" x="5046663" y="3433763"/>
          <p14:tracePt t="11011" x="5054600" y="3433763"/>
          <p14:tracePt t="11019" x="5064125" y="3433763"/>
          <p14:tracePt t="11035" x="5072063" y="3433763"/>
          <p14:tracePt t="11051" x="5080000" y="3433763"/>
          <p14:tracePt t="11058" x="5089525" y="3433763"/>
          <p14:tracePt t="11067" x="5097463" y="3433763"/>
          <p14:tracePt t="11075" x="5114925" y="3433763"/>
          <p14:tracePt t="11083" x="5132388" y="3433763"/>
          <p14:tracePt t="11091" x="5140325" y="3433763"/>
          <p14:tracePt t="11099" x="5148263" y="3433763"/>
          <p14:tracePt t="11107" x="5165725" y="3433763"/>
          <p14:tracePt t="11115" x="5173663" y="3441700"/>
          <p14:tracePt t="11124" x="5183188" y="3441700"/>
          <p14:tracePt t="11131" x="5191125" y="3449638"/>
          <p14:tracePt t="11141" x="5199063" y="3459163"/>
          <p14:tracePt t="11147" x="5208588" y="3467100"/>
          <p14:tracePt t="11156" x="5208588" y="3475038"/>
          <p14:tracePt t="11173" x="5216525" y="3492500"/>
          <p14:tracePt t="11178" x="5216525" y="3502025"/>
          <p14:tracePt t="11186" x="5216525" y="3509963"/>
          <p14:tracePt t="11202" x="5224463" y="3517900"/>
          <p14:tracePt t="11218" x="5224463" y="3527425"/>
          <p14:tracePt t="11226" x="5224463" y="3535363"/>
          <p14:tracePt t="11234" x="5224463" y="3543300"/>
          <p14:tracePt t="11266" x="5224463" y="3552825"/>
          <p14:tracePt t="11274" x="5224463" y="3560763"/>
          <p14:tracePt t="11283" x="5224463" y="3568700"/>
          <p14:tracePt t="11307" x="5216525" y="3578225"/>
          <p14:tracePt t="11315" x="5208588" y="3586163"/>
          <p14:tracePt t="11325" x="5199063" y="3594100"/>
          <p14:tracePt t="11341" x="5173663" y="3611563"/>
          <p14:tracePt t="11347" x="5157788" y="3611563"/>
          <p14:tracePt t="11356" x="5148263" y="3619500"/>
          <p14:tracePt t="11363" x="5140325" y="3629025"/>
          <p14:tracePt t="11373" x="5114925" y="3629025"/>
          <p14:tracePt t="11379" x="5097463" y="3629025"/>
          <p14:tracePt t="11390" x="5080000" y="3629025"/>
          <p14:tracePt t="11395" x="5064125" y="3629025"/>
          <p14:tracePt t="11404" x="5046663" y="3629025"/>
          <p14:tracePt t="11411" x="5038725" y="3629025"/>
          <p14:tracePt t="11419" x="5029200" y="3629025"/>
          <p14:tracePt t="11427" x="5013325" y="3619500"/>
          <p14:tracePt t="11435" x="5003800" y="3611563"/>
          <p14:tracePt t="11443" x="4995863" y="3603625"/>
          <p14:tracePt t="11451" x="4978400" y="3586163"/>
          <p14:tracePt t="11460" x="4970463" y="3560763"/>
          <p14:tracePt t="11467" x="4953000" y="3543300"/>
          <p14:tracePt t="11476" x="4945063" y="3543300"/>
          <p14:tracePt t="11483" x="4945063" y="3527425"/>
          <p14:tracePt t="11491" x="4945063" y="3517900"/>
          <p14:tracePt t="11499" x="4945063" y="3509963"/>
          <p14:tracePt t="11508" x="4945063" y="3502025"/>
          <p14:tracePt t="11531" x="4945063" y="3475038"/>
          <p14:tracePt t="11547" x="4945063" y="3467100"/>
          <p14:tracePt t="11563" x="4962525" y="3467100"/>
          <p14:tracePt t="11572" x="4970463" y="3467100"/>
          <p14:tracePt t="11579" x="4995863" y="3467100"/>
          <p14:tracePt t="11590" x="5029200" y="3467100"/>
          <p14:tracePt t="11595" x="5064125" y="3467100"/>
          <p14:tracePt t="11603" x="5080000" y="3467100"/>
          <p14:tracePt t="11611" x="5097463" y="3467100"/>
          <p14:tracePt t="11619" x="5106988" y="3475038"/>
          <p14:tracePt t="11627" x="5114925" y="3475038"/>
          <p14:tracePt t="11635" x="5122863" y="3475038"/>
          <p14:tracePt t="11651" x="5132388" y="3484563"/>
          <p14:tracePt t="11675" x="5132388" y="3492500"/>
          <p14:tracePt t="11692" x="5132388" y="3502025"/>
          <p14:tracePt t="11804" x="5132388" y="3509963"/>
          <p14:tracePt t="11812" x="5140325" y="3509963"/>
          <p14:tracePt t="11821" x="5157788" y="3517900"/>
          <p14:tracePt t="11829" x="5173663" y="3517900"/>
          <p14:tracePt t="11837" x="5191125" y="3535363"/>
          <p14:tracePt t="11845" x="5233988" y="3543300"/>
          <p14:tracePt t="11851" x="5267325" y="3552825"/>
          <p14:tracePt t="11859" x="5327650" y="3568700"/>
          <p14:tracePt t="11874" x="5421313" y="3586163"/>
          <p14:tracePt t="11881" x="5513388" y="3603625"/>
          <p14:tracePt t="11891" x="5591175" y="3629025"/>
          <p14:tracePt t="11895" x="5683250" y="3646488"/>
          <p14:tracePt t="11904" x="5768975" y="3654425"/>
          <p14:tracePt t="11912" x="5837238" y="3654425"/>
          <p14:tracePt t="11922" x="5913438" y="3654425"/>
          <p14:tracePt t="11926" x="5981700" y="3654425"/>
          <p14:tracePt t="11935" x="6057900" y="3654425"/>
          <p14:tracePt t="11942" x="6126163" y="3654425"/>
          <p14:tracePt t="11951" x="6184900" y="3654425"/>
          <p14:tracePt t="11959" x="6245225" y="3654425"/>
          <p14:tracePt t="11967" x="6296025" y="3654425"/>
          <p14:tracePt t="11974" x="6364288" y="3654425"/>
          <p14:tracePt t="11983" x="6423025" y="3654425"/>
          <p14:tracePt t="11990" x="6508750" y="3654425"/>
          <p14:tracePt t="11998" x="6575425" y="3654425"/>
          <p14:tracePt t="12007" x="6626225" y="3654425"/>
          <p14:tracePt t="12015" x="6678613" y="3646488"/>
          <p14:tracePt t="12024" x="6711950" y="3646488"/>
          <p14:tracePt t="12031" x="6745288" y="3646488"/>
          <p14:tracePt t="12040" x="6770688" y="3646488"/>
          <p14:tracePt t="12047" x="6788150" y="3646488"/>
          <p14:tracePt t="12056" x="6805613" y="3646488"/>
          <p14:tracePt t="12063" x="6813550" y="3646488"/>
          <p14:tracePt t="12073" x="6831013" y="3654425"/>
          <p14:tracePt t="12089" x="6838950" y="3654425"/>
          <p14:tracePt t="12161" x="6848475" y="3662363"/>
          <p14:tracePt t="12232" x="6848475" y="3671888"/>
          <p14:tracePt t="12248" x="6848475" y="3679825"/>
          <p14:tracePt t="12259" x="6838950" y="3687763"/>
          <p14:tracePt t="12264" x="6831013" y="3705225"/>
          <p14:tracePt t="12274" x="6797675" y="3722688"/>
          <p14:tracePt t="12279" x="6780213" y="3738563"/>
          <p14:tracePt t="12287" x="6754813" y="3748088"/>
          <p14:tracePt t="12294" x="6704013" y="3763963"/>
          <p14:tracePt t="12302" x="6626225" y="3781425"/>
          <p14:tracePt t="12310" x="6534150" y="3798888"/>
          <p14:tracePt t="12318" x="6415088" y="3824288"/>
          <p14:tracePt t="12326" x="6311900" y="3849688"/>
          <p14:tracePt t="12334" x="6210300" y="3867150"/>
          <p14:tracePt t="12343" x="6126163" y="3883025"/>
          <p14:tracePt t="12351" x="6049963" y="3892550"/>
          <p14:tracePt t="12358" x="5972175" y="3900488"/>
          <p14:tracePt t="12366" x="5888038" y="3908425"/>
          <p14:tracePt t="12375" x="5827713" y="3908425"/>
          <p14:tracePt t="12383" x="5786438" y="3908425"/>
          <p14:tracePt t="12391" x="5751513" y="3908425"/>
          <p14:tracePt t="12398" x="5718175" y="3908425"/>
          <p14:tracePt t="12407" x="5692775" y="3908425"/>
          <p14:tracePt t="12415" x="5667375" y="3908425"/>
          <p14:tracePt t="12423" x="5624513" y="3900488"/>
          <p14:tracePt t="12431" x="5599113" y="3892550"/>
          <p14:tracePt t="12440" x="5565775" y="3883025"/>
          <p14:tracePt t="12447" x="5513388" y="3883025"/>
          <p14:tracePt t="12457" x="5472113" y="3883025"/>
          <p14:tracePt t="12463" x="5411788" y="3883025"/>
          <p14:tracePt t="12472" x="5368925" y="3883025"/>
          <p14:tracePt t="12478" x="5335588" y="3883025"/>
          <p14:tracePt t="12487" x="5310188" y="3883025"/>
          <p14:tracePt t="12495" x="5276850" y="3892550"/>
          <p14:tracePt t="12502" x="5267325" y="3900488"/>
          <p14:tracePt t="12510" x="5259388" y="3900488"/>
          <p14:tracePt t="12519" x="5249863" y="3900488"/>
          <p14:tracePt t="12527" x="5233988" y="3908425"/>
          <p14:tracePt t="12543" x="5216525" y="3908425"/>
          <p14:tracePt t="12551" x="5208588" y="3917950"/>
          <p14:tracePt t="12559" x="5199063" y="3917950"/>
          <p14:tracePt t="12567" x="5173663" y="3925888"/>
          <p14:tracePt t="12575" x="5165725" y="3925888"/>
          <p14:tracePt t="12592" x="5157788" y="3925888"/>
          <p14:tracePt t="12642" x="5148263" y="3935413"/>
          <p14:tracePt t="12648" x="5140325" y="3935413"/>
          <p14:tracePt t="12689" x="5140325" y="3943350"/>
          <p14:tracePt t="12712" x="5140325" y="3951288"/>
          <p14:tracePt t="12721" x="5140325" y="3968750"/>
          <p14:tracePt t="12728" x="5140325" y="3976688"/>
          <p14:tracePt t="12736" x="5140325" y="3994150"/>
          <p14:tracePt t="12744" x="5140325" y="4011613"/>
          <p14:tracePt t="12752" x="5140325" y="4027488"/>
          <p14:tracePt t="12759" x="5140325" y="4044950"/>
          <p14:tracePt t="12767" x="5140325" y="4062413"/>
          <p14:tracePt t="12775" x="5140325" y="4079875"/>
          <p14:tracePt t="12784" x="5140325" y="4087813"/>
          <p14:tracePt t="12791" x="5148263" y="4095750"/>
          <p14:tracePt t="12800" x="5148263" y="4105275"/>
          <p14:tracePt t="12815" x="5157788" y="4113213"/>
          <p14:tracePt t="12832" x="5157788" y="4130675"/>
          <p14:tracePt t="12842" x="5165725" y="4138613"/>
          <p14:tracePt t="12847" x="5173663" y="4146550"/>
          <p14:tracePt t="12865" x="5183188" y="4156075"/>
          <p14:tracePt t="13049" x="5173663" y="4156075"/>
          <p14:tracePt t="13056" x="5165725" y="4164013"/>
          <p14:tracePt t="13063" x="5148263" y="4171950"/>
          <p14:tracePt t="13073" x="5122863" y="4181475"/>
          <p14:tracePt t="13078" x="5089525" y="4197350"/>
          <p14:tracePt t="13089" x="5054600" y="4197350"/>
          <p14:tracePt t="13095" x="5029200" y="4197350"/>
          <p14:tracePt t="13103" x="4987925" y="4214813"/>
          <p14:tracePt t="13111" x="4945063" y="4224338"/>
          <p14:tracePt t="13119" x="4884738" y="4240213"/>
          <p14:tracePt t="13127" x="4833938" y="4257675"/>
          <p14:tracePt t="13135" x="4783138" y="4275138"/>
          <p14:tracePt t="13143" x="4740275" y="4283075"/>
          <p14:tracePt t="13151" x="4732338" y="4291013"/>
          <p14:tracePt t="13159" x="4724400" y="4300538"/>
          <p14:tracePt t="13200" x="4714875" y="4300538"/>
          <p14:tracePt t="13209" x="4706938" y="4300538"/>
          <p14:tracePt t="13216" x="4699000" y="4300538"/>
          <p14:tracePt t="13227" x="4699000" y="4283075"/>
          <p14:tracePt t="13232" x="4689475" y="4283075"/>
          <p14:tracePt t="13242" x="4689475" y="4265613"/>
          <p14:tracePt t="13248" x="4689475" y="4249738"/>
          <p14:tracePt t="13259" x="4689475" y="4232275"/>
          <p14:tracePt t="13264" x="4689475" y="4206875"/>
          <p14:tracePt t="13276" x="4689475" y="4189413"/>
          <p14:tracePt t="13280" x="4689475" y="4181475"/>
          <p14:tracePt t="13292" x="4689475" y="4164013"/>
          <p14:tracePt t="13295" x="4699000" y="4146550"/>
          <p14:tracePt t="13303" x="4714875" y="4121150"/>
          <p14:tracePt t="13311" x="4732338" y="4105275"/>
          <p14:tracePt t="13319" x="4749800" y="4087813"/>
          <p14:tracePt t="13327" x="4765675" y="4062413"/>
          <p14:tracePt t="13335" x="4791075" y="4052888"/>
          <p14:tracePt t="13343" x="4808538" y="4037013"/>
          <p14:tracePt t="13351" x="4818063" y="4037013"/>
          <p14:tracePt t="13359" x="4833938" y="4037013"/>
          <p14:tracePt t="13366" x="4851400" y="4027488"/>
          <p14:tracePt t="13374" x="4868863" y="4027488"/>
          <p14:tracePt t="13382" x="4876800" y="4027488"/>
          <p14:tracePt t="13390" x="4894263" y="4027488"/>
          <p14:tracePt t="13398" x="4902200" y="4027488"/>
          <p14:tracePt t="13407" x="4927600" y="4027488"/>
          <p14:tracePt t="13414" x="4945063" y="4027488"/>
          <p14:tracePt t="13423" x="4962525" y="4027488"/>
          <p14:tracePt t="13440" x="4978400" y="4037013"/>
          <p14:tracePt t="13457" x="4987925" y="4037013"/>
          <p14:tracePt t="13463" x="4987925" y="4044950"/>
          <p14:tracePt t="13473" x="4995863" y="4052888"/>
          <p14:tracePt t="13479" x="4995863" y="4062413"/>
          <p14:tracePt t="13490" x="5013325" y="4087813"/>
          <p14:tracePt t="13495" x="5021263" y="4087813"/>
          <p14:tracePt t="13505" x="5021263" y="4095750"/>
          <p14:tracePt t="13511" x="5038725" y="4121150"/>
          <p14:tracePt t="13518" x="5046663" y="4130675"/>
          <p14:tracePt t="13526" x="5064125" y="4146550"/>
          <p14:tracePt t="13535" x="5089525" y="4164013"/>
          <p14:tracePt t="13543" x="5097463" y="4171950"/>
          <p14:tracePt t="13551" x="5114925" y="4189413"/>
          <p14:tracePt t="13559" x="5114925" y="4197350"/>
          <p14:tracePt t="13566" x="5122863" y="4206875"/>
          <p14:tracePt t="13583" x="5122863" y="4224338"/>
          <p14:tracePt t="13598" x="5122863" y="4249738"/>
          <p14:tracePt t="13607" x="5122863" y="4257675"/>
          <p14:tracePt t="13615" x="5122863" y="4265613"/>
          <p14:tracePt t="13623" x="5122863" y="4275138"/>
          <p14:tracePt t="13631" x="5122863" y="4283075"/>
          <p14:tracePt t="13641" x="5122863" y="4300538"/>
          <p14:tracePt t="13647" x="5122863" y="4316413"/>
          <p14:tracePt t="13656" x="5122863" y="4333875"/>
          <p14:tracePt t="13663" x="5122863" y="4351338"/>
          <p14:tracePt t="13672" x="5122863" y="4368800"/>
          <p14:tracePt t="13679" x="5132388" y="4368800"/>
          <p14:tracePt t="13690" x="5132388" y="4384675"/>
          <p14:tracePt t="13703" x="5132388" y="4394200"/>
          <p14:tracePt t="13710" x="5140325" y="4402138"/>
          <p14:tracePt t="13719" x="5140325" y="4410075"/>
          <p14:tracePt t="13792" x="5140325" y="4419600"/>
          <p14:tracePt t="13856" x="5148263" y="4427538"/>
          <p14:tracePt t="13864" x="5157788" y="4435475"/>
          <p14:tracePt t="13874" x="5157788" y="4452938"/>
          <p14:tracePt t="13888" x="5165725" y="4470400"/>
          <p14:tracePt t="13894" x="5165725" y="4495800"/>
          <p14:tracePt t="13902" x="5183188" y="4538663"/>
          <p14:tracePt t="13911" x="5191125" y="4554538"/>
          <p14:tracePt t="13919" x="5199063" y="4579938"/>
          <p14:tracePt t="13927" x="5208588" y="4605338"/>
          <p14:tracePt t="13935" x="5216525" y="4640263"/>
          <p14:tracePt t="13943" x="5224463" y="4683125"/>
          <p14:tracePt t="13951" x="5233988" y="4724400"/>
          <p14:tracePt t="13959" x="5249863" y="4775200"/>
          <p14:tracePt t="13967" x="5259388" y="4835525"/>
          <p14:tracePt t="13991" x="5292725" y="5022850"/>
          <p14:tracePt t="13999" x="5302250" y="5091113"/>
          <p14:tracePt t="14007" x="5310188" y="5141913"/>
          <p14:tracePt t="14015" x="5310188" y="5183188"/>
          <p14:tracePt t="14024" x="5310188" y="5235575"/>
          <p14:tracePt t="14031" x="5318125" y="5268913"/>
          <p14:tracePt t="14040" x="5318125" y="5294313"/>
          <p14:tracePt t="14047" x="5318125" y="5302250"/>
          <p14:tracePt t="14057" x="5327650" y="5327650"/>
          <p14:tracePt t="14062" x="5335588" y="5345113"/>
          <p14:tracePt t="14079" x="5335588" y="5353050"/>
          <p14:tracePt t="14090" x="5335588" y="5362575"/>
          <p14:tracePt t="14095" x="5335588" y="5370513"/>
          <p14:tracePt t="14103" x="5335588" y="5387975"/>
          <p14:tracePt t="14119" x="5335588" y="5413375"/>
          <p14:tracePt t="14127" x="5335588" y="5430838"/>
          <p14:tracePt t="14135" x="5335588" y="5456238"/>
          <p14:tracePt t="14143" x="5335588" y="5481638"/>
          <p14:tracePt t="14151" x="5335588" y="5497513"/>
          <p14:tracePt t="14159" x="5335588" y="5524500"/>
          <p14:tracePt t="14167" x="5335588" y="5549900"/>
          <p14:tracePt t="14175" x="5335588" y="5600700"/>
          <p14:tracePt t="14183" x="5335588" y="5651500"/>
          <p14:tracePt t="14191" x="5335588" y="5694363"/>
          <p14:tracePt t="14199" x="5335588" y="5727700"/>
          <p14:tracePt t="14207" x="5335588" y="5753100"/>
          <p14:tracePt t="14215" x="5335588" y="5761038"/>
          <p14:tracePt t="14257" x="5343525" y="5761038"/>
          <p14:tracePt t="14272" x="5353050" y="5753100"/>
          <p14:tracePt t="14279" x="5360988" y="5753100"/>
          <p14:tracePt t="14290" x="5360988" y="5735638"/>
          <p14:tracePt t="14295" x="5360988" y="5702300"/>
          <p14:tracePt t="14307" x="5360988" y="5651500"/>
          <p14:tracePt t="14312" x="5360988" y="5600700"/>
          <p14:tracePt t="14320" x="5360988" y="5507038"/>
          <p14:tracePt t="14327" x="5360988" y="5395913"/>
          <p14:tracePt t="14336" x="5360988" y="5260975"/>
          <p14:tracePt t="14343" x="5360988" y="5099050"/>
          <p14:tracePt t="14351" x="5368925" y="4946650"/>
          <p14:tracePt t="14359" x="5378450" y="4827588"/>
          <p14:tracePt t="14367" x="5378450" y="4724400"/>
          <p14:tracePt t="14375" x="5378450" y="4622800"/>
          <p14:tracePt t="14383" x="5378450" y="4554538"/>
          <p14:tracePt t="14391" x="5378450" y="4486275"/>
          <p14:tracePt t="14399" x="5378450" y="4419600"/>
          <p14:tracePt t="14409" x="5378450" y="4359275"/>
          <p14:tracePt t="14415" x="5378450" y="4325938"/>
          <p14:tracePt t="14425" x="5378450" y="4291013"/>
          <p14:tracePt t="14431" x="5378450" y="4257675"/>
          <p14:tracePt t="14441" x="5378450" y="4249738"/>
          <p14:tracePt t="14447" x="5378450" y="4240213"/>
          <p14:tracePt t="14456" x="5378450" y="4232275"/>
          <p14:tracePt t="14462" x="5378450" y="4214813"/>
          <p14:tracePt t="14478" x="5368925" y="4197350"/>
          <p14:tracePt t="14488" x="5368925" y="4189413"/>
          <p14:tracePt t="14502" x="5360988" y="4171950"/>
          <p14:tracePt t="14510" x="5360988" y="4156075"/>
          <p14:tracePt t="14519" x="5360988" y="4146550"/>
          <p14:tracePt t="14527" x="5360988" y="4130675"/>
          <p14:tracePt t="14535" x="5360988" y="4121150"/>
          <p14:tracePt t="14542" x="5360988" y="4105275"/>
          <p14:tracePt t="14550" x="5353050" y="4095750"/>
          <p14:tracePt t="14559" x="5343525" y="4087813"/>
          <p14:tracePt t="14566" x="5343525" y="4079875"/>
          <p14:tracePt t="14623" x="5343525" y="4062413"/>
          <p14:tracePt t="14642" x="5335588" y="4044950"/>
          <p14:tracePt t="14649" x="5327650" y="4044950"/>
          <p14:tracePt t="14657" x="5327650" y="4037013"/>
          <p14:tracePt t="14664" x="5318125" y="4027488"/>
          <p14:tracePt t="14677" x="5302250" y="4019550"/>
          <p14:tracePt t="14680" x="5276850" y="4002088"/>
          <p14:tracePt t="14692" x="5249863" y="3986213"/>
          <p14:tracePt t="14697" x="5233988" y="3986213"/>
          <p14:tracePt t="14706" x="5208588" y="3986213"/>
          <p14:tracePt t="14711" x="5191125" y="3986213"/>
          <p14:tracePt t="14720" x="5173663" y="3976688"/>
          <p14:tracePt t="14727" x="5148263" y="3960813"/>
          <p14:tracePt t="14736" x="5140325" y="3960813"/>
          <p14:tracePt t="14743" x="5140325" y="3951288"/>
          <p14:tracePt t="14752" x="5132388" y="3951288"/>
          <p14:tracePt t="14768" x="5132388" y="3943350"/>
          <p14:tracePt t="14800" x="5140325" y="3925888"/>
          <p14:tracePt t="14808" x="5165725" y="3908425"/>
          <p14:tracePt t="14816" x="5224463" y="3900488"/>
          <p14:tracePt t="14826" x="5284788" y="3892550"/>
          <p14:tracePt t="14831" x="5343525" y="3892550"/>
          <p14:tracePt t="14841" x="5411788" y="3892550"/>
          <p14:tracePt t="14848" x="5454650" y="3892550"/>
          <p14:tracePt t="14857" x="5480050" y="3892550"/>
          <p14:tracePt t="14864" x="5497513" y="3892550"/>
          <p14:tracePt t="14874" x="5513388" y="3900488"/>
          <p14:tracePt t="14895" x="5513388" y="3908425"/>
          <p14:tracePt t="14912" x="5513388" y="3917950"/>
          <p14:tracePt t="14996" x="5513388" y="3925888"/>
          <p14:tracePt t="15028" x="5497513" y="3935413"/>
          <p14:tracePt t="15036" x="5487988" y="3935413"/>
          <p14:tracePt t="15044" x="5480050" y="3943350"/>
          <p14:tracePt t="15052" x="5462588" y="3960813"/>
          <p14:tracePt t="15061" x="5454650" y="3976688"/>
          <p14:tracePt t="15068" x="5446713" y="3994150"/>
          <p14:tracePt t="15077" x="5446713" y="4019550"/>
          <p14:tracePt t="15083" x="5446713" y="4037013"/>
          <p14:tracePt t="15091" x="5446713" y="4070350"/>
          <p14:tracePt t="15099" x="5446713" y="4130675"/>
          <p14:tracePt t="15107" x="5446713" y="4224338"/>
          <p14:tracePt t="15115" x="5446713" y="4316413"/>
          <p14:tracePt t="15124" x="5446713" y="4435475"/>
          <p14:tracePt t="15131" x="5446713" y="4546600"/>
          <p14:tracePt t="15141" x="5437188" y="4657725"/>
          <p14:tracePt t="15147" x="5429250" y="4775200"/>
          <p14:tracePt t="15158" x="5411788" y="4878388"/>
          <p14:tracePt t="15163" x="5403850" y="4954588"/>
          <p14:tracePt t="15173" x="5394325" y="5038725"/>
          <p14:tracePt t="15179" x="5394325" y="5081588"/>
          <p14:tracePt t="15189" x="5394325" y="5091113"/>
          <p14:tracePt t="15195" x="5394325" y="5116513"/>
          <p14:tracePt t="15206" x="5403850" y="5124450"/>
          <p14:tracePt t="15268" x="5403850" y="5132388"/>
          <p14:tracePt t="15293" x="5403850" y="5141913"/>
          <p14:tracePt t="15316" x="5403850" y="5149850"/>
          <p14:tracePt t="15444" x="5394325" y="5149850"/>
          <p14:tracePt t="15452" x="5386388" y="5149850"/>
          <p14:tracePt t="15459" x="5368925" y="5132388"/>
          <p14:tracePt t="15467" x="5360988" y="5132388"/>
          <p14:tracePt t="15515" x="5368925" y="5149850"/>
          <p14:tracePt t="15524" x="5394325" y="5157788"/>
          <p14:tracePt t="15531" x="5421313" y="5157788"/>
          <p14:tracePt t="15540" x="5462588" y="5183188"/>
          <p14:tracePt t="15547" x="5513388" y="5200650"/>
          <p14:tracePt t="15556" x="5581650" y="5218113"/>
          <p14:tracePt t="15562" x="5632450" y="5243513"/>
          <p14:tracePt t="15572" x="5683250" y="5268913"/>
          <p14:tracePt t="15578" x="5692775" y="5276850"/>
          <p14:tracePt t="15587" x="5700713" y="5276850"/>
          <p14:tracePt t="15594" x="5708650" y="5286375"/>
          <p14:tracePt t="15627" x="5692775" y="5302250"/>
          <p14:tracePt t="15634" x="5667375" y="5302250"/>
          <p14:tracePt t="15643" x="5641975" y="5311775"/>
          <p14:tracePt t="15651" x="5607050" y="5337175"/>
          <p14:tracePt t="15659" x="5565775" y="5370513"/>
          <p14:tracePt t="15667" x="5522913" y="5395913"/>
          <p14:tracePt t="15675" x="5480050" y="5430838"/>
          <p14:tracePt t="15683" x="5437188" y="5456238"/>
          <p14:tracePt t="15690" x="5411788" y="5481638"/>
          <p14:tracePt t="15699" x="5394325" y="5497513"/>
          <p14:tracePt t="15707" x="5386388" y="5524500"/>
          <p14:tracePt t="15714" x="5378450" y="5532438"/>
          <p14:tracePt t="15724" x="5368925" y="5540375"/>
          <p14:tracePt t="15747" x="5360988" y="5549900"/>
          <p14:tracePt t="15875" x="5368925" y="5549900"/>
          <p14:tracePt t="15891" x="5386388" y="5549900"/>
          <p14:tracePt t="15899" x="5411788" y="5549900"/>
          <p14:tracePt t="15907" x="5437188" y="5557838"/>
          <p14:tracePt t="15917" x="5446713" y="5557838"/>
          <p14:tracePt t="15925" x="5472113" y="5565775"/>
          <p14:tracePt t="15930" x="5497513" y="5565775"/>
          <p14:tracePt t="15940" x="5522913" y="5575300"/>
          <p14:tracePt t="15947" x="5538788" y="5575300"/>
          <p14:tracePt t="15956" x="5556250" y="5583238"/>
          <p14:tracePt t="15962" x="5573713" y="5591175"/>
          <p14:tracePt t="15972" x="5591175" y="5591175"/>
          <p14:tracePt t="15978" x="5599113" y="5591175"/>
          <p14:tracePt t="15990" x="5607050" y="5591175"/>
          <p14:tracePt t="15995" x="5616575" y="5591175"/>
          <p14:tracePt t="16005" x="5632450" y="5600700"/>
          <p14:tracePt t="16011" x="5632450" y="5608638"/>
          <p14:tracePt t="16019" x="5667375" y="5608638"/>
          <p14:tracePt t="16026" x="5683250" y="5641975"/>
          <p14:tracePt t="16035" x="5708650" y="5651500"/>
          <p14:tracePt t="16043" x="5743575" y="5684838"/>
          <p14:tracePt t="16050" x="5751513" y="5694363"/>
          <p14:tracePt t="16058" x="5776913" y="5735638"/>
          <p14:tracePt t="16067" x="5811838" y="5770563"/>
          <p14:tracePt t="16074" x="5827713" y="5795963"/>
          <p14:tracePt t="16098" x="5827713" y="5803900"/>
          <p14:tracePt t="16146" x="5827713" y="5795963"/>
          <p14:tracePt t="16155" x="5819775" y="5761038"/>
          <p14:tracePt t="16163" x="5819775" y="5735638"/>
          <p14:tracePt t="16172" x="5794375" y="5684838"/>
          <p14:tracePt t="16179" x="5761038" y="5608638"/>
          <p14:tracePt t="16189" x="5700713" y="5514975"/>
          <p14:tracePt t="16195" x="5649913" y="5395913"/>
          <p14:tracePt t="16206" x="5607050" y="5276850"/>
          <p14:tracePt t="16211" x="5565775" y="5149850"/>
          <p14:tracePt t="16219" x="5548313" y="5038725"/>
          <p14:tracePt t="16227" x="5530850" y="4929188"/>
          <p14:tracePt t="16235" x="5522913" y="4802188"/>
          <p14:tracePt t="16243" x="5522913" y="4683125"/>
          <p14:tracePt t="16251" x="5522913" y="4564063"/>
          <p14:tracePt t="16259" x="5522913" y="4460875"/>
          <p14:tracePt t="16267" x="5522913" y="4359275"/>
          <p14:tracePt t="16275" x="5522913" y="4265613"/>
          <p14:tracePt t="16283" x="5522913" y="4171950"/>
          <p14:tracePt t="16291" x="5522913" y="4105275"/>
          <p14:tracePt t="16299" x="5513388" y="4037013"/>
          <p14:tracePt t="16307" x="5513388" y="3986213"/>
          <p14:tracePt t="16315" x="5513388" y="3943350"/>
          <p14:tracePt t="16324" x="5513388" y="3917950"/>
          <p14:tracePt t="16331" x="5513388" y="3892550"/>
          <p14:tracePt t="16340" x="5513388" y="3883025"/>
          <p14:tracePt t="16405" x="5513388" y="3875088"/>
          <p14:tracePt t="16428" x="5513388" y="3867150"/>
          <p14:tracePt t="16436" x="5505450" y="3857625"/>
          <p14:tracePt t="16445" x="5505450" y="3849688"/>
          <p14:tracePt t="16540" x="5513388" y="3849688"/>
          <p14:tracePt t="16548" x="5530850" y="3849688"/>
          <p14:tracePt t="16557" x="5565775" y="3867150"/>
          <p14:tracePt t="16565" x="5641975" y="3875088"/>
          <p14:tracePt t="16576" x="5726113" y="3883025"/>
          <p14:tracePt t="16580" x="5845175" y="3892550"/>
          <p14:tracePt t="16592" x="5964238" y="3900488"/>
          <p14:tracePt t="16596" x="6116638" y="3900488"/>
          <p14:tracePt t="16609" x="6286500" y="3900488"/>
          <p14:tracePt t="16612" x="6448425" y="3900488"/>
          <p14:tracePt t="16619" x="6584950" y="3900488"/>
          <p14:tracePt t="16626" x="6704013" y="3900488"/>
          <p14:tracePt t="16634" x="6788150" y="3900488"/>
          <p14:tracePt t="16674" x="6805613" y="3900488"/>
          <p14:tracePt t="16682" x="6797675" y="3900488"/>
          <p14:tracePt t="16691" x="6762750" y="3883025"/>
          <p14:tracePt t="16699" x="6694488" y="3867150"/>
          <p14:tracePt t="16707" x="6600825" y="3849688"/>
          <p14:tracePt t="16714" x="6483350" y="3824288"/>
          <p14:tracePt t="16724" x="6372225" y="3816350"/>
          <p14:tracePt t="16730" x="6245225" y="3806825"/>
          <p14:tracePt t="16741" x="6126163" y="3798888"/>
          <p14:tracePt t="16746" x="5997575" y="3798888"/>
          <p14:tracePt t="16757" x="5862638" y="3798888"/>
          <p14:tracePt t="16763" x="5761038" y="3790950"/>
          <p14:tracePt t="16772" x="5683250" y="3773488"/>
          <p14:tracePt t="16779" x="5632450" y="3756025"/>
          <p14:tracePt t="16788" x="5591175" y="3722688"/>
          <p14:tracePt t="16795" x="5565775" y="3697288"/>
          <p14:tracePt t="16805" x="5556250" y="3646488"/>
          <p14:tracePt t="16810" x="5548313" y="3586163"/>
          <p14:tracePt t="16819" x="5548313" y="3517900"/>
          <p14:tracePt t="16827" x="5548313" y="3449638"/>
          <p14:tracePt t="16834" x="5565775" y="3390900"/>
          <p14:tracePt t="16842" x="5573713" y="3330575"/>
          <p14:tracePt t="16851" x="5573713" y="3279775"/>
          <p14:tracePt t="16859" x="5581650" y="3246438"/>
          <p14:tracePt t="16866" x="5581650" y="3221038"/>
          <p14:tracePt t="16875" x="5581650" y="3203575"/>
          <p14:tracePt t="16883" x="5573713" y="3186113"/>
          <p14:tracePt t="16891" x="5538788" y="3186113"/>
          <p14:tracePt t="16898" x="5505450" y="3178175"/>
          <p14:tracePt t="16907" x="5454650" y="3178175"/>
          <p14:tracePt t="16916" x="5411788" y="3186113"/>
          <p14:tracePt t="16923" x="5343525" y="3211513"/>
          <p14:tracePt t="16931" x="5276850" y="3254375"/>
          <p14:tracePt t="16940" x="5199063" y="3289300"/>
          <p14:tracePt t="16947" x="5132388" y="3330575"/>
          <p14:tracePt t="16957" x="5054600" y="3355975"/>
          <p14:tracePt t="16962" x="5013325" y="3382963"/>
          <p14:tracePt t="16973" x="5003800" y="3382963"/>
          <p14:tracePt t="17004" x="5021263" y="3382963"/>
          <p14:tracePt t="17011" x="5097463" y="3382963"/>
          <p14:tracePt t="17022" x="5199063" y="3365500"/>
          <p14:tracePt t="17026" x="5335588" y="3322638"/>
          <p14:tracePt t="17035" x="5437188" y="3297238"/>
          <p14:tracePt t="17043" x="5538788" y="3279775"/>
          <p14:tracePt t="17050" x="5641975" y="3271838"/>
          <p14:tracePt t="17058" x="5700713" y="3263900"/>
          <p14:tracePt t="17067" x="5751513" y="3271838"/>
          <p14:tracePt t="17075" x="5786438" y="3289300"/>
          <p14:tracePt t="17082" x="5819775" y="3340100"/>
          <p14:tracePt t="17091" x="5853113" y="3408363"/>
          <p14:tracePt t="17098" x="5888038" y="3484563"/>
          <p14:tracePt t="17106" x="5921375" y="3603625"/>
          <p14:tracePt t="17115" x="5972175" y="3763963"/>
          <p14:tracePt t="17122" x="6032500" y="3976688"/>
          <p14:tracePt t="17130" x="6100763" y="4164013"/>
          <p14:tracePt t="17140" x="6151563" y="4351338"/>
          <p14:tracePt t="17147" x="6167438" y="4503738"/>
          <p14:tracePt t="17157" x="6176963" y="4597400"/>
          <p14:tracePt t="17162" x="6176963" y="4665663"/>
          <p14:tracePt t="17173" x="6167438" y="4724400"/>
          <p14:tracePt t="17178" x="6151563" y="4759325"/>
          <p14:tracePt t="17189" x="6134100" y="4802188"/>
          <p14:tracePt t="17194" x="6116638" y="4810125"/>
          <p14:tracePt t="17205" x="6100763" y="4827588"/>
          <p14:tracePt t="17211" x="6083300" y="4827588"/>
          <p14:tracePt t="17380" x="6075363" y="4835525"/>
          <p14:tracePt t="17397" x="6083300" y="4835525"/>
          <p14:tracePt t="17406" x="6091238" y="4843463"/>
          <p14:tracePt t="17413" x="6116638" y="4852988"/>
          <p14:tracePt t="17423" x="6116638" y="4860925"/>
          <p14:tracePt t="17476" x="6126163" y="4868863"/>
          <p14:tracePt t="17484" x="6142038" y="4878388"/>
          <p14:tracePt t="17492" x="6159500" y="4878388"/>
          <p14:tracePt t="17500" x="6167438" y="4878388"/>
          <p14:tracePt t="17612" x="6159500" y="4878388"/>
          <p14:tracePt t="17621" x="6116638" y="4860925"/>
          <p14:tracePt t="17629" x="6032500" y="4818063"/>
          <p14:tracePt t="17636" x="5946775" y="4767263"/>
          <p14:tracePt t="17645" x="5870575" y="4724400"/>
          <p14:tracePt t="17653" x="5819775" y="4691063"/>
          <p14:tracePt t="17661" x="5794375" y="4648200"/>
          <p14:tracePt t="17669" x="5761038" y="4605338"/>
          <p14:tracePt t="17679" x="5735638" y="4572000"/>
          <p14:tracePt t="17684" x="5708650" y="4521200"/>
          <p14:tracePt t="17692" x="5683250" y="4470400"/>
          <p14:tracePt t="17699" x="5657850" y="4427538"/>
          <p14:tracePt t="17708" x="5641975" y="4402138"/>
          <p14:tracePt t="17715" x="5607050" y="4376738"/>
          <p14:tracePt t="17725" x="5591175" y="4359275"/>
          <p14:tracePt t="17730" x="5556250" y="4316413"/>
          <p14:tracePt t="17739" x="5548313" y="4308475"/>
          <p14:tracePt t="17746" x="5522913" y="4283075"/>
          <p14:tracePt t="17756" x="5513388" y="4265613"/>
          <p14:tracePt t="17762" x="5497513" y="4257675"/>
          <p14:tracePt t="17773" x="5487988" y="4249738"/>
          <p14:tracePt t="17778" x="5472113" y="4224338"/>
          <p14:tracePt t="17788" x="5454650" y="4197350"/>
          <p14:tracePt t="17794" x="5437188" y="4181475"/>
          <p14:tracePt t="17804" x="5403850" y="4164013"/>
          <p14:tracePt t="17810" x="5386388" y="4146550"/>
          <p14:tracePt t="17818" x="5378450" y="4138613"/>
          <p14:tracePt t="17827" x="5368925" y="4130675"/>
          <p14:tracePt t="17834" x="5360988" y="4121150"/>
          <p14:tracePt t="17842" x="5353050" y="4105275"/>
          <p14:tracePt t="17852" x="5343525" y="4095750"/>
          <p14:tracePt t="17858" x="5335588" y="4087813"/>
          <p14:tracePt t="17874" x="5318125" y="4070350"/>
          <p14:tracePt t="17890" x="5302250" y="4062413"/>
          <p14:tracePt t="17899" x="5284788" y="4052888"/>
          <p14:tracePt t="17906" x="5267325" y="4052888"/>
          <p14:tracePt t="17915" x="5249863" y="4052888"/>
          <p14:tracePt t="17924" x="5241925" y="4052888"/>
          <p14:tracePt t="18003" x="5249863" y="4052888"/>
          <p14:tracePt t="18011" x="5284788" y="4052888"/>
          <p14:tracePt t="18023" x="5310188" y="4052888"/>
          <p14:tracePt t="18031" x="5343525" y="4052888"/>
          <p14:tracePt t="18041" x="5403850" y="4052888"/>
          <p14:tracePt t="18047" x="5487988" y="4052888"/>
          <p14:tracePt t="18057" x="5556250" y="4052888"/>
          <p14:tracePt t="18063" x="5632450" y="4052888"/>
          <p14:tracePt t="18073" x="5692775" y="4052888"/>
          <p14:tracePt t="18079" x="5735638" y="4044950"/>
          <p14:tracePt t="18091" x="5743575" y="4044950"/>
          <p14:tracePt t="18105" x="5743575" y="4037013"/>
          <p14:tracePt t="18208" x="5735638" y="4037013"/>
          <p14:tracePt t="18216" x="5726113" y="4037013"/>
          <p14:tracePt t="18226" x="5708650" y="4037013"/>
          <p14:tracePt t="18232" x="5692775" y="4037013"/>
          <p14:tracePt t="18241" x="5667375" y="4037013"/>
          <p14:tracePt t="18247" x="5649913" y="4037013"/>
          <p14:tracePt t="18263" x="5624513" y="4037013"/>
          <p14:tracePt t="18273" x="5607050" y="4037013"/>
          <p14:tracePt t="18279" x="5591175" y="4037013"/>
          <p14:tracePt t="18289" x="5573713" y="4037013"/>
          <p14:tracePt t="18306" x="5565775" y="4037013"/>
          <p14:tracePt t="18311" x="5548313" y="4037013"/>
          <p14:tracePt t="18323" x="5538788" y="4037013"/>
          <p14:tracePt t="18327" x="5530850" y="4037013"/>
          <p14:tracePt t="18336" x="5522913" y="4037013"/>
          <p14:tracePt t="18359" x="5513388" y="4037013"/>
          <p14:tracePt t="18456" x="5505450" y="4037013"/>
          <p14:tracePt t="18473" x="5497513" y="4037013"/>
          <p14:tracePt t="18481" x="5487988" y="4037013"/>
          <p14:tracePt t="18496" x="5480050" y="4027488"/>
          <p14:tracePt t="18521" x="5472113" y="4027488"/>
          <p14:tracePt t="18553" x="5462588" y="4027488"/>
          <p14:tracePt t="18560" x="5446713" y="4037013"/>
          <p14:tracePt t="18568" x="5437188" y="4044950"/>
          <p14:tracePt t="18578" x="5421313" y="4062413"/>
          <p14:tracePt t="18584" x="5411788" y="4070350"/>
          <p14:tracePt t="18593" x="5394325" y="4087813"/>
          <p14:tracePt t="18599" x="5378450" y="4095750"/>
          <p14:tracePt t="18607" x="5378450" y="4105275"/>
          <p14:tracePt t="18615" x="5368925" y="4105275"/>
          <p14:tracePt t="18672" x="5368925" y="4095750"/>
          <p14:tracePt t="18680" x="5368925" y="4079875"/>
          <p14:tracePt t="18689" x="5368925" y="4062413"/>
          <p14:tracePt t="18696" x="5378450" y="4027488"/>
          <p14:tracePt t="18709" x="5386388" y="4011613"/>
          <p14:tracePt t="18712" x="5386388" y="3986213"/>
          <p14:tracePt t="18724" x="5403850" y="3960813"/>
          <p14:tracePt t="18727" x="5411788" y="3935413"/>
          <p14:tracePt t="18736" x="5411788" y="3908425"/>
          <p14:tracePt t="18743" x="5421313" y="3900488"/>
          <p14:tracePt t="18751" x="5429250" y="3883025"/>
          <p14:tracePt t="18775" x="5429250" y="3875088"/>
          <p14:tracePt t="18791" x="5437188" y="3875088"/>
          <p14:tracePt t="18807" x="5446713" y="3892550"/>
          <p14:tracePt t="18815" x="5454650" y="3925888"/>
          <p14:tracePt t="18823" x="5472113" y="3943350"/>
          <p14:tracePt t="18830" x="5480050" y="3968750"/>
          <p14:tracePt t="18838" x="5505450" y="4002088"/>
          <p14:tracePt t="18846" x="5548313" y="4052888"/>
          <p14:tracePt t="18856" x="5591175" y="4095750"/>
          <p14:tracePt t="18862" x="5632450" y="4130675"/>
          <p14:tracePt t="18872" x="5657850" y="4156075"/>
          <p14:tracePt t="18890" x="5692775" y="4171950"/>
          <p14:tracePt t="18922" x="5700713" y="4171950"/>
          <p14:tracePt t="18999" x="5692775" y="4171950"/>
          <p14:tracePt t="19008" x="5675313" y="4171950"/>
          <p14:tracePt t="19016" x="5657850" y="4171950"/>
          <p14:tracePt t="19025" x="5624513" y="4171950"/>
          <p14:tracePt t="19032" x="5591175" y="4171950"/>
          <p14:tracePt t="19041" x="5556250" y="4171950"/>
          <p14:tracePt t="19048" x="5530850" y="4171950"/>
          <p14:tracePt t="19057" x="5505450" y="4164013"/>
          <p14:tracePt t="19064" x="5480050" y="4156075"/>
          <p14:tracePt t="19074" x="5446713" y="4138613"/>
          <p14:tracePt t="19080" x="5421313" y="4121150"/>
          <p14:tracePt t="19089" x="5403850" y="4095750"/>
          <p14:tracePt t="19095" x="5378450" y="4079875"/>
          <p14:tracePt t="19169" x="5386388" y="4079875"/>
          <p14:tracePt t="19177" x="5411788" y="4095750"/>
          <p14:tracePt t="19184" x="5446713" y="4095750"/>
          <p14:tracePt t="19193" x="5472113" y="4105275"/>
          <p14:tracePt t="19200" x="5497513" y="4113213"/>
          <p14:tracePt t="19211" x="5530850" y="4113213"/>
          <p14:tracePt t="19216" x="5548313" y="4113213"/>
          <p14:tracePt t="19225" x="5573713" y="4113213"/>
          <p14:tracePt t="19231" x="5599113" y="4113213"/>
          <p14:tracePt t="19240" x="5632450" y="4113213"/>
          <p14:tracePt t="19247" x="5667375" y="4113213"/>
          <p14:tracePt t="19256" x="5692775" y="4113213"/>
          <p14:tracePt t="19263" x="5718175" y="4113213"/>
          <p14:tracePt t="19272" x="5751513" y="4113213"/>
          <p14:tracePt t="19279" x="5776913" y="4113213"/>
          <p14:tracePt t="19288" x="5802313" y="4105275"/>
          <p14:tracePt t="19295" x="5811838" y="4095750"/>
          <p14:tracePt t="19305" x="5819775" y="4087813"/>
          <p14:tracePt t="19311" x="5819775" y="4079875"/>
          <p14:tracePt t="19322" x="5827713" y="4079875"/>
          <p14:tracePt t="19351" x="5819775" y="4079875"/>
          <p14:tracePt t="19368" x="5794375" y="4079875"/>
          <p14:tracePt t="19375" x="5786438" y="4087813"/>
          <p14:tracePt t="19383" x="5776913" y="4087813"/>
          <p14:tracePt t="19391" x="5743575" y="4087813"/>
          <p14:tracePt t="19399" x="5708650" y="4095750"/>
          <p14:tracePt t="19407" x="5657850" y="4113213"/>
          <p14:tracePt t="19416" x="5599113" y="4130675"/>
          <p14:tracePt t="19425" x="5538788" y="4146550"/>
          <p14:tracePt t="19431" x="5497513" y="4156075"/>
          <p14:tracePt t="19442" x="5446713" y="4156075"/>
          <p14:tracePt t="19447" x="5411788" y="4156075"/>
          <p14:tracePt t="19457" x="5378450" y="4156075"/>
          <p14:tracePt t="19464" x="5353050" y="4156075"/>
          <p14:tracePt t="19474" x="5343525" y="4156075"/>
          <p14:tracePt t="19479" x="5335588" y="4156075"/>
          <p14:tracePt t="19489" x="5335588" y="4146550"/>
          <p14:tracePt t="19496" x="5335588" y="4130675"/>
          <p14:tracePt t="19507" x="5353050" y="4113213"/>
          <p14:tracePt t="19511" x="5360988" y="4095750"/>
          <p14:tracePt t="19523" x="5368925" y="4079875"/>
          <p14:tracePt t="19527" x="5378450" y="4070350"/>
          <p14:tracePt t="19538" x="5378450" y="4062413"/>
          <p14:tracePt t="19543" x="5378450" y="4052888"/>
          <p14:tracePt t="19608" x="5386388" y="4062413"/>
          <p14:tracePt t="19624" x="5394325" y="4079875"/>
          <p14:tracePt t="19632" x="5403850" y="4113213"/>
          <p14:tracePt t="19641" x="5411788" y="4138613"/>
          <p14:tracePt t="19647" x="5421313" y="4164013"/>
          <p14:tracePt t="19656" x="5437188" y="4206875"/>
          <p14:tracePt t="19663" x="5446713" y="4232275"/>
          <p14:tracePt t="19673" x="5462588" y="4275138"/>
          <p14:tracePt t="19679" x="5480050" y="4300538"/>
          <p14:tracePt t="19689" x="5497513" y="4325938"/>
          <p14:tracePt t="19695" x="5497513" y="4333875"/>
          <p14:tracePt t="19707" x="5505450" y="4341813"/>
          <p14:tracePt t="19711" x="5513388" y="4341813"/>
          <p14:tracePt t="19722" x="5522913" y="4351338"/>
          <p14:tracePt t="19751" x="5530850" y="4351338"/>
          <p14:tracePt t="19759" x="5548313" y="4351338"/>
          <p14:tracePt t="19767" x="5565775" y="4351338"/>
          <p14:tracePt t="19775" x="5599113" y="4341813"/>
          <p14:tracePt t="19783" x="5624513" y="4341813"/>
          <p14:tracePt t="19791" x="5632450" y="4341813"/>
          <p14:tracePt t="19799" x="5657850" y="4341813"/>
          <p14:tracePt t="19807" x="5683250" y="4341813"/>
          <p14:tracePt t="19815" x="5708650" y="4341813"/>
          <p14:tracePt t="19823" x="5735638" y="4341813"/>
          <p14:tracePt t="19831" x="5761038" y="4341813"/>
          <p14:tracePt t="19839" x="5786438" y="4351338"/>
          <p14:tracePt t="19847" x="5819775" y="4359275"/>
          <p14:tracePt t="19856" x="5853113" y="4368800"/>
          <p14:tracePt t="19863" x="5895975" y="4384675"/>
          <p14:tracePt t="19873" x="5905500" y="4384675"/>
          <p14:tracePt t="19889" x="5930900" y="4402138"/>
          <p14:tracePt t="20055" x="5930900" y="4410075"/>
          <p14:tracePt t="20072" x="5921375" y="4410075"/>
          <p14:tracePt t="20078" x="5913438" y="4410075"/>
          <p14:tracePt t="20088" x="5888038" y="4427538"/>
          <p14:tracePt t="20094" x="5870575" y="4435475"/>
          <p14:tracePt t="20105" x="5845175" y="4435475"/>
          <p14:tracePt t="20110" x="5811838" y="4435475"/>
          <p14:tracePt t="20121" x="5776913" y="4435475"/>
          <p14:tracePt t="20126" x="5743575" y="4435475"/>
          <p14:tracePt t="20137" x="5692775" y="4435475"/>
          <p14:tracePt t="20143" x="5657850" y="4435475"/>
          <p14:tracePt t="20151" x="5624513" y="4435475"/>
          <p14:tracePt t="20158" x="5599113" y="4435475"/>
          <p14:tracePt t="20166" x="5573713" y="4435475"/>
          <p14:tracePt t="20174" x="5565775" y="4435475"/>
          <p14:tracePt t="20183" x="5556250" y="4427538"/>
          <p14:tracePt t="20199" x="5538788" y="4419600"/>
          <p14:tracePt t="20206" x="5530850" y="4419600"/>
          <p14:tracePt t="20313" x="5530850" y="4410075"/>
          <p14:tracePt t="20320" x="5522913" y="4394200"/>
          <p14:tracePt t="20329" x="5522913" y="4384675"/>
          <p14:tracePt t="20338" x="5522913" y="4368800"/>
          <p14:tracePt t="20344" x="5522913" y="4351338"/>
          <p14:tracePt t="20354" x="5522913" y="4333875"/>
          <p14:tracePt t="20360" x="5513388" y="4308475"/>
          <p14:tracePt t="20367" x="5513388" y="4283075"/>
          <p14:tracePt t="20375" x="5505450" y="4257675"/>
          <p14:tracePt t="20384" x="5497513" y="4240213"/>
          <p14:tracePt t="20392" x="5497513" y="4224338"/>
          <p14:tracePt t="20399" x="5487988" y="4189413"/>
          <p14:tracePt t="20408" x="5487988" y="4171950"/>
          <p14:tracePt t="20415" x="5487988" y="4156075"/>
          <p14:tracePt t="20424" x="5487988" y="4146550"/>
          <p14:tracePt t="20432" x="5487988" y="4138613"/>
          <p14:tracePt t="20520" x="5487988" y="4146550"/>
          <p14:tracePt t="20528" x="5487988" y="4164013"/>
          <p14:tracePt t="20539" x="5487988" y="4189413"/>
          <p14:tracePt t="20544" x="5487988" y="4214813"/>
          <p14:tracePt t="20554" x="5487988" y="4240213"/>
          <p14:tracePt t="20561" x="5487988" y="4265613"/>
          <p14:tracePt t="20568" x="5497513" y="4291013"/>
          <p14:tracePt t="20575" x="5505450" y="4341813"/>
          <p14:tracePt t="20583" x="5530850" y="4376738"/>
          <p14:tracePt t="20591" x="5556250" y="4419600"/>
          <p14:tracePt t="20600" x="5573713" y="4452938"/>
          <p14:tracePt t="20608" x="5591175" y="4486275"/>
          <p14:tracePt t="20615" x="5607050" y="4495800"/>
          <p14:tracePt t="20625" x="5624513" y="4513263"/>
          <p14:tracePt t="20631" x="5641975" y="4513263"/>
          <p14:tracePt t="20745" x="5641975" y="4529138"/>
          <p14:tracePt t="20753" x="5641975" y="4538663"/>
          <p14:tracePt t="20761" x="5632450" y="4554538"/>
          <p14:tracePt t="20768" x="5624513" y="4579938"/>
          <p14:tracePt t="20777" x="5607050" y="4622800"/>
          <p14:tracePt t="20785" x="5591175" y="4657725"/>
          <p14:tracePt t="20793" x="5581650" y="4673600"/>
          <p14:tracePt t="20800" x="5573713" y="4724400"/>
          <p14:tracePt t="20809" x="5565775" y="4767263"/>
          <p14:tracePt t="20815" x="5548313" y="4827588"/>
          <p14:tracePt t="20825" x="5538788" y="4894263"/>
          <p14:tracePt t="20831" x="5538788" y="4962525"/>
          <p14:tracePt t="20839" x="5538788" y="5022850"/>
          <p14:tracePt t="20847" x="5538788" y="5081588"/>
          <p14:tracePt t="20856" x="5538788" y="5116513"/>
          <p14:tracePt t="20863" x="5556250" y="5157788"/>
          <p14:tracePt t="20873" x="5565775" y="5167313"/>
          <p14:tracePt t="20879" x="5573713" y="5175250"/>
          <p14:tracePt t="20923" x="5573713" y="5167313"/>
          <p14:tracePt t="20927" x="5573713" y="5141913"/>
          <p14:tracePt t="20935" x="5565775" y="5106988"/>
          <p14:tracePt t="20943" x="5565775" y="5064125"/>
          <p14:tracePt t="20951" x="5556250" y="5030788"/>
          <p14:tracePt t="20958" x="5548313" y="4987925"/>
          <p14:tracePt t="20966" x="5530850" y="4903788"/>
          <p14:tracePt t="20974" x="5505450" y="4818063"/>
          <p14:tracePt t="20982" x="5480050" y="4741863"/>
          <p14:tracePt t="20990" x="5462588" y="4657725"/>
          <p14:tracePt t="20998" x="5446713" y="4589463"/>
          <p14:tracePt t="21006" x="5429250" y="4529138"/>
          <p14:tracePt t="21014" x="5421313" y="4478338"/>
          <p14:tracePt t="21023" x="5421313" y="4445000"/>
          <p14:tracePt t="21030" x="5421313" y="4402138"/>
          <p14:tracePt t="21040" x="5429250" y="4376738"/>
          <p14:tracePt t="21046" x="5437188" y="4359275"/>
          <p14:tracePt t="21056" x="5446713" y="4351338"/>
          <p14:tracePt t="21062" x="5454650" y="4333875"/>
          <p14:tracePt t="21072" x="5462588" y="4325938"/>
          <p14:tracePt t="21079" x="5462588" y="4316413"/>
          <p14:tracePt t="21099" x="5462588" y="4308475"/>
          <p14:tracePt t="21115" x="5462588" y="4300538"/>
          <p14:tracePt t="21122" x="5462588" y="4291013"/>
          <p14:tracePt t="21131" x="5462588" y="4275138"/>
          <p14:tracePt t="21147" x="5462588" y="4265613"/>
          <p14:tracePt t="21156" x="5462588" y="4257675"/>
          <p14:tracePt t="21172" x="5462588" y="4249738"/>
          <p14:tracePt t="21179" x="5454650" y="4224338"/>
          <p14:tracePt t="21195" x="5454650" y="4214813"/>
          <p14:tracePt t="21340" x="5462588" y="4224338"/>
          <p14:tracePt t="21348" x="5480050" y="4232275"/>
          <p14:tracePt t="21358" x="5497513" y="4232275"/>
          <p14:tracePt t="21365" x="5513388" y="4240213"/>
          <p14:tracePt t="21374" x="5538788" y="4257675"/>
          <p14:tracePt t="21379" x="5565775" y="4265613"/>
          <p14:tracePt t="21388" x="5599113" y="4283075"/>
          <p14:tracePt t="21395" x="5616575" y="4291013"/>
          <p14:tracePt t="21404" x="5632450" y="4300538"/>
          <p14:tracePt t="21411" x="5641975" y="4300538"/>
          <p14:tracePt t="21421" x="5649913" y="4308475"/>
          <p14:tracePt t="21427" x="5657850" y="4308475"/>
          <p14:tracePt t="21467" x="5667375" y="4308475"/>
          <p14:tracePt t="21491" x="5675313" y="4308475"/>
          <p14:tracePt t="21564" x="5683250" y="4308475"/>
          <p14:tracePt t="21572" x="5692775" y="4316413"/>
          <p14:tracePt t="21706" x="5683250" y="4325938"/>
          <p14:tracePt t="21722" x="5657850" y="4325938"/>
          <p14:tracePt t="21730" x="5632450" y="4325938"/>
          <p14:tracePt t="21738" x="5624513" y="4325938"/>
          <p14:tracePt t="21747" x="5607050" y="4325938"/>
          <p14:tracePt t="21755" x="5591175" y="4325938"/>
          <p14:tracePt t="21762" x="5581650" y="4316413"/>
          <p14:tracePt t="21772" x="5573713" y="4308475"/>
          <p14:tracePt t="21789" x="5573713" y="4300538"/>
          <p14:tracePt t="21795" x="5573713" y="4291013"/>
          <p14:tracePt t="21803" x="5573713" y="4283075"/>
          <p14:tracePt t="21811" x="5581650" y="4283075"/>
          <p14:tracePt t="21820" x="5607050" y="4283075"/>
          <p14:tracePt t="21826" x="5632450" y="4283075"/>
          <p14:tracePt t="21838" x="5675313" y="4291013"/>
          <p14:tracePt t="21843" x="5692775" y="4300538"/>
          <p14:tracePt t="21851" x="5726113" y="4325938"/>
          <p14:tracePt t="21859" x="5768975" y="4341813"/>
          <p14:tracePt t="21866" x="5794375" y="4376738"/>
          <p14:tracePt t="21874" x="5827713" y="4402138"/>
          <p14:tracePt t="21883" x="5853113" y="4419600"/>
          <p14:tracePt t="21905" x="5888038" y="4445000"/>
          <p14:tracePt t="21907" x="5895975" y="4452938"/>
          <p14:tracePt t="21924" x="5905500" y="4460875"/>
          <p14:tracePt t="21979" x="5913438" y="4460875"/>
          <p14:tracePt t="21996" x="5921375" y="4460875"/>
          <p14:tracePt t="22012" x="5930900" y="4460875"/>
          <p14:tracePt t="22020" x="5946775" y="4460875"/>
          <p14:tracePt t="22037" x="5956300" y="4460875"/>
          <p14:tracePt t="22082" x="5964238" y="4460875"/>
          <p14:tracePt t="22098" x="5972175" y="4460875"/>
          <p14:tracePt t="22106" x="5972175" y="4452938"/>
          <p14:tracePt t="22122" x="5981700" y="4452938"/>
          <p14:tracePt t="22187" x="5972175" y="4452938"/>
          <p14:tracePt t="22205" x="5946775" y="4452938"/>
          <p14:tracePt t="22212" x="5921375" y="4452938"/>
          <p14:tracePt t="22221" x="5895975" y="4452938"/>
          <p14:tracePt t="22226" x="5870575" y="4452938"/>
          <p14:tracePt t="22237" x="5837238" y="4452938"/>
          <p14:tracePt t="22243" x="5802313" y="4452938"/>
          <p14:tracePt t="22251" x="5776913" y="4452938"/>
          <p14:tracePt t="22258" x="5761038" y="4452938"/>
          <p14:tracePt t="22266" x="5743575" y="4452938"/>
          <p14:tracePt t="22275" x="5735638" y="4460875"/>
          <p14:tracePt t="22283" x="5726113" y="4460875"/>
          <p14:tracePt t="22299" x="5718175" y="4460875"/>
          <p14:tracePt t="22307" x="5708650" y="4460875"/>
          <p14:tracePt t="22315" x="5700713" y="4470400"/>
          <p14:tracePt t="22331" x="5692775" y="4470400"/>
          <p14:tracePt t="22341" x="5683250" y="4478338"/>
          <p14:tracePt t="22347" x="5667375" y="4478338"/>
          <p14:tracePt t="22363" x="5657850" y="4478338"/>
          <p14:tracePt t="22372" x="5649913" y="4486275"/>
          <p14:tracePt t="22379" x="5641975" y="4486275"/>
          <p14:tracePt t="22395" x="5632450" y="4495800"/>
          <p14:tracePt t="22405" x="5616575" y="4503738"/>
          <p14:tracePt t="22411" x="5599113" y="4513263"/>
          <p14:tracePt t="22422" x="5591175" y="4513263"/>
          <p14:tracePt t="22427" x="5573713" y="4521200"/>
          <p14:tracePt t="22438" x="5556250" y="4521200"/>
          <p14:tracePt t="22443" x="5556250" y="4529138"/>
          <p14:tracePt t="22451" x="5548313" y="4538663"/>
          <p14:tracePt t="22459" x="5538788" y="4546600"/>
          <p14:tracePt t="22468" x="5530850" y="4546600"/>
          <p14:tracePt t="22475" x="5530850" y="4554538"/>
          <p14:tracePt t="22491" x="5530850" y="4564063"/>
          <p14:tracePt t="22556" x="5530850" y="4572000"/>
          <p14:tracePt t="22574" x="5530850" y="4589463"/>
          <p14:tracePt t="22582" x="5530850" y="4597400"/>
          <p14:tracePt t="22619" x="5530850" y="4605338"/>
          <p14:tracePt t="22628" x="5538788" y="4614863"/>
          <p14:tracePt t="22653" x="5548313" y="4614863"/>
          <p14:tracePt t="22700" x="5556250" y="4614863"/>
          <p14:tracePt t="22756" x="5565775" y="4614863"/>
          <p14:tracePt t="22764" x="5573713" y="4614863"/>
          <p14:tracePt t="22774" x="5581650" y="4614863"/>
          <p14:tracePt t="22780" x="5607050" y="4614863"/>
          <p14:tracePt t="22796" x="5632450" y="4614863"/>
          <p14:tracePt t="22805" x="5667375" y="4614863"/>
          <p14:tracePt t="22812" x="5683250" y="4614863"/>
          <p14:tracePt t="22824" x="5700713" y="4614863"/>
          <p14:tracePt t="22828" x="5726113" y="4614863"/>
          <p14:tracePt t="22839" x="5735638" y="4614863"/>
          <p14:tracePt t="22844" x="5743575" y="4614863"/>
          <p14:tracePt t="22856" x="5751513" y="4614863"/>
          <p14:tracePt t="22860" x="5761038" y="4614863"/>
          <p14:tracePt t="22874" x="5768975" y="4614863"/>
          <p14:tracePt t="22876" x="5776913" y="4614863"/>
          <p14:tracePt t="22884" x="5786438" y="4614863"/>
          <p14:tracePt t="22891" x="5794375" y="4614863"/>
          <p14:tracePt t="22899" x="5802313" y="4614863"/>
          <p14:tracePt t="22906" x="5819775" y="4614863"/>
          <p14:tracePt t="22917" x="5845175" y="4614863"/>
          <p14:tracePt t="22923" x="5870575" y="4614863"/>
          <p14:tracePt t="22930" x="5905500" y="4614863"/>
          <p14:tracePt t="22938" x="5921375" y="4622800"/>
          <p14:tracePt t="22947" x="5956300" y="4622800"/>
          <p14:tracePt t="22955" x="5981700" y="4640263"/>
          <p14:tracePt t="22963" x="6007100" y="4657725"/>
          <p14:tracePt t="22972" x="6024563" y="4673600"/>
          <p14:tracePt t="22979" x="6040438" y="4683125"/>
          <p14:tracePt t="22995" x="6049963" y="4691063"/>
          <p14:tracePt t="23076" x="6032500" y="4708525"/>
          <p14:tracePt t="23084" x="6015038" y="4708525"/>
          <p14:tracePt t="23092" x="5981700" y="4708525"/>
          <p14:tracePt t="23100" x="5946775" y="4708525"/>
          <p14:tracePt t="23108" x="5905500" y="4708525"/>
          <p14:tracePt t="23115" x="5853113" y="4716463"/>
          <p14:tracePt t="23124" x="5794375" y="4716463"/>
          <p14:tracePt t="23131" x="5743575" y="4724400"/>
          <p14:tracePt t="23140" x="5692775" y="4724400"/>
          <p14:tracePt t="23147" x="5657850" y="4724400"/>
          <p14:tracePt t="23155" x="5649913" y="4724400"/>
          <p14:tracePt t="23162" x="5632450" y="4724400"/>
          <p14:tracePt t="23171" x="5624513" y="4724400"/>
          <p14:tracePt t="23194" x="5616575" y="4724400"/>
          <p14:tracePt t="23210" x="5607050" y="4733925"/>
          <p14:tracePt t="23227" x="5599113" y="4733925"/>
          <p14:tracePt t="23242" x="5591175" y="4733925"/>
          <p14:tracePt t="23259" x="5581650" y="4741863"/>
          <p14:tracePt t="23291" x="5581650" y="4759325"/>
          <p14:tracePt t="23307" x="5573713" y="4767263"/>
          <p14:tracePt t="23340" x="5573713" y="4784725"/>
          <p14:tracePt t="23357" x="5573713" y="4792663"/>
          <p14:tracePt t="23373" x="5573713" y="4802188"/>
          <p14:tracePt t="23380" x="5573713" y="4810125"/>
          <p14:tracePt t="23396" x="5573713" y="4818063"/>
          <p14:tracePt t="23412" x="5573713" y="4827588"/>
          <p14:tracePt t="23423" x="5573713" y="4835525"/>
          <p14:tracePt t="23428" x="5573713" y="4843463"/>
          <p14:tracePt t="23440" x="5573713" y="4852988"/>
          <p14:tracePt t="23454" x="5573713" y="4860925"/>
          <p14:tracePt t="23459" x="5573713" y="4868863"/>
          <p14:tracePt t="23517" x="5581650" y="4878388"/>
          <p14:tracePt t="23723" x="5599113" y="4878388"/>
          <p14:tracePt t="23739" x="5607050" y="4878388"/>
          <p14:tracePt t="23747" x="5632450" y="4878388"/>
          <p14:tracePt t="23755" x="5649913" y="4878388"/>
          <p14:tracePt t="23763" x="5667375" y="4878388"/>
          <p14:tracePt t="23772" x="5683250" y="4878388"/>
          <p14:tracePt t="23779" x="5708650" y="4878388"/>
          <p14:tracePt t="23789" x="5735638" y="4878388"/>
          <p14:tracePt t="23795" x="5761038" y="4878388"/>
          <p14:tracePt t="23806" x="5768975" y="4878388"/>
          <p14:tracePt t="23811" x="5786438" y="4878388"/>
          <p14:tracePt t="23821" x="5802313" y="4878388"/>
          <p14:tracePt t="23838" x="5811838" y="4878388"/>
          <p14:tracePt t="23843" x="5827713" y="4878388"/>
          <p14:tracePt t="23859" x="5845175" y="4868863"/>
          <p14:tracePt t="23868" x="5853113" y="4868863"/>
          <p14:tracePt t="23875" x="5862638" y="4868863"/>
          <p14:tracePt t="23890" x="5870575" y="4868863"/>
          <p14:tracePt t="23891" x="5888038" y="4868863"/>
          <p14:tracePt t="23899" x="5905500" y="4868863"/>
          <p14:tracePt t="23907" x="5913438" y="4868863"/>
          <p14:tracePt t="23917" x="5930900" y="4868863"/>
          <p14:tracePt t="23923" x="5938838" y="4868863"/>
          <p14:tracePt t="23930" x="5964238" y="4868863"/>
          <p14:tracePt t="23939" x="5981700" y="4868863"/>
          <p14:tracePt t="23947" x="6007100" y="4878388"/>
          <p14:tracePt t="23955" x="6015038" y="4878388"/>
          <p14:tracePt t="23962" x="6032500" y="4886325"/>
          <p14:tracePt t="23972" x="6040438" y="4886325"/>
          <p14:tracePt t="23979" x="6057900" y="4894263"/>
          <p14:tracePt t="23988" x="6057900" y="4903788"/>
          <p14:tracePt t="24295" x="6049963" y="4903788"/>
          <p14:tracePt t="24303" x="6040438" y="4903788"/>
          <p14:tracePt t="24311" x="6024563" y="4903788"/>
          <p14:tracePt t="24321" x="5997575" y="4903788"/>
          <p14:tracePt t="24327" x="5981700" y="4894263"/>
          <p14:tracePt t="24337" x="5956300" y="4886325"/>
          <p14:tracePt t="24343" x="5930900" y="4886325"/>
          <p14:tracePt t="24354" x="5905500" y="4886325"/>
          <p14:tracePt t="24359" x="5880100" y="4878388"/>
          <p14:tracePt t="24366" x="5870575" y="4878388"/>
          <p14:tracePt t="24374" x="5853113" y="4878388"/>
          <p14:tracePt t="24383" x="5827713" y="4878388"/>
          <p14:tracePt t="24390" x="5819775" y="4868863"/>
          <p14:tracePt t="24399" x="5811838" y="4868863"/>
          <p14:tracePt t="24407" x="5802313" y="4868863"/>
          <p14:tracePt t="24415" x="5794375" y="4868863"/>
          <p14:tracePt t="24423" x="5786438" y="4868863"/>
          <p14:tracePt t="24431" x="5768975" y="4860925"/>
          <p14:tracePt t="24439" x="5761038" y="4860925"/>
          <p14:tracePt t="24446" x="5735638" y="4860925"/>
          <p14:tracePt t="24463" x="5726113" y="4860925"/>
          <p14:tracePt t="24472" x="5718175" y="4860925"/>
          <p14:tracePt t="24479" x="5708650" y="4860925"/>
          <p14:tracePt t="24553" x="5700713" y="4860925"/>
          <p14:tracePt t="24809" x="5700713" y="4852988"/>
          <p14:tracePt t="24816" x="5708650" y="4852988"/>
          <p14:tracePt t="24824" x="5718175" y="4852988"/>
          <p14:tracePt t="24832" x="5743575" y="4852988"/>
          <p14:tracePt t="24841" x="5751513" y="4852988"/>
          <p14:tracePt t="24848" x="5768975" y="4852988"/>
          <p14:tracePt t="24858" x="5786438" y="4852988"/>
          <p14:tracePt t="24864" x="5811838" y="4852988"/>
          <p14:tracePt t="24873" x="5827713" y="4852988"/>
          <p14:tracePt t="24880" x="5837238" y="4852988"/>
          <p14:tracePt t="24891" x="5862638" y="4852988"/>
          <p14:tracePt t="24896" x="5880100" y="4852988"/>
          <p14:tracePt t="24906" x="5888038" y="4852988"/>
          <p14:tracePt t="24911" x="5895975" y="4852988"/>
          <p14:tracePt t="24930" x="5905500" y="4852988"/>
          <p14:tracePt t="24942" x="5913438" y="4852988"/>
          <p14:tracePt t="24951" x="5913438" y="4843463"/>
          <p14:tracePt t="24967" x="5921375" y="4843463"/>
          <p14:tracePt t="25128" x="5930900" y="4843463"/>
          <p14:tracePt t="25137" x="5930900" y="4852988"/>
          <p14:tracePt t="25144" x="5930900" y="4860925"/>
          <p14:tracePt t="25153" x="5930900" y="4868863"/>
          <p14:tracePt t="25160" x="5921375" y="4903788"/>
          <p14:tracePt t="25169" x="5921375" y="4937125"/>
          <p14:tracePt t="25177" x="5905500" y="4972050"/>
          <p14:tracePt t="25184" x="5895975" y="4987925"/>
          <p14:tracePt t="25193" x="5888038" y="5022850"/>
          <p14:tracePt t="25199" x="5862638" y="5073650"/>
          <p14:tracePt t="25207" x="5845175" y="5106988"/>
          <p14:tracePt t="25215" x="5827713" y="5157788"/>
          <p14:tracePt t="25223" x="5811838" y="5208588"/>
          <p14:tracePt t="25231" x="5794375" y="5251450"/>
          <p14:tracePt t="25240" x="5786438" y="5294313"/>
          <p14:tracePt t="25247" x="5786438" y="5327650"/>
          <p14:tracePt t="25256" x="5786438" y="5362575"/>
          <p14:tracePt t="25263" x="5786438" y="5387975"/>
          <p14:tracePt t="25273" x="5786438" y="5430838"/>
          <p14:tracePt t="25279" x="5786438" y="5464175"/>
          <p14:tracePt t="25288" x="5786438" y="5497513"/>
          <p14:tracePt t="25295" x="5786438" y="5549900"/>
          <p14:tracePt t="25304" x="5786438" y="5583238"/>
          <p14:tracePt t="25310" x="5794375" y="5626100"/>
          <p14:tracePt t="25320" x="5802313" y="5659438"/>
          <p14:tracePt t="25326" x="5802313" y="5684838"/>
          <p14:tracePt t="25336" x="5802313" y="5694363"/>
          <p14:tracePt t="25342" x="5802313" y="5710238"/>
          <p14:tracePt t="25359" x="5802313" y="5719763"/>
          <p14:tracePt t="25431" x="5811838" y="5719763"/>
          <p14:tracePt t="25464" x="5811838" y="5710238"/>
          <p14:tracePt t="25472" x="5811838" y="5676900"/>
          <p14:tracePt t="25481" x="5811838" y="5651500"/>
          <p14:tracePt t="25491" x="5794375" y="5608638"/>
          <p14:tracePt t="25496" x="5776913" y="5557838"/>
          <p14:tracePt t="25506" x="5743575" y="5497513"/>
          <p14:tracePt t="25512" x="5700713" y="5446713"/>
          <p14:tracePt t="25522" x="5641975" y="5387975"/>
          <p14:tracePt t="25527" x="5581650" y="5327650"/>
          <p14:tracePt t="25537" x="5538788" y="5286375"/>
          <p14:tracePt t="25543" x="5505450" y="5260975"/>
          <p14:tracePt t="25554" x="5480050" y="5226050"/>
          <p14:tracePt t="25559" x="5446713" y="5200650"/>
          <p14:tracePt t="25568" x="5421313" y="5192713"/>
          <p14:tracePt t="25575" x="5411788" y="5183188"/>
          <p14:tracePt t="25584" x="5394325" y="5183188"/>
          <p14:tracePt t="25591" x="5368925" y="5167313"/>
          <p14:tracePt t="25599" x="5353050" y="5167313"/>
          <p14:tracePt t="25607" x="5327650" y="5149850"/>
          <p14:tracePt t="25615" x="5318125" y="5149850"/>
          <p14:tracePt t="25623" x="5292725" y="5149850"/>
          <p14:tracePt t="25631" x="5267325" y="5149850"/>
          <p14:tracePt t="25639" x="5241925" y="5141913"/>
          <p14:tracePt t="25647" x="5224463" y="5141913"/>
          <p14:tracePt t="25655" x="5208588" y="5132388"/>
          <p14:tracePt t="25663" x="5199063" y="5132388"/>
          <p14:tracePt t="25672" x="5183188" y="5124450"/>
          <p14:tracePt t="25679" x="5165725" y="5116513"/>
          <p14:tracePt t="25688" x="5157788" y="5106988"/>
          <p14:tracePt t="25695" x="5140325" y="5099050"/>
          <p14:tracePt t="25705" x="5132388" y="5099050"/>
          <p14:tracePt t="25711" x="5122863" y="5091113"/>
          <p14:tracePt t="25720" x="5114925" y="5091113"/>
          <p14:tracePt t="25727" x="5097463" y="5091113"/>
          <p14:tracePt t="25737" x="5072063" y="5073650"/>
          <p14:tracePt t="25754" x="5054600" y="5073650"/>
          <p14:tracePt t="25759" x="5046663" y="5064125"/>
          <p14:tracePt t="25864" x="5054600" y="5064125"/>
          <p14:tracePt t="25873" x="5089525" y="5073650"/>
          <p14:tracePt t="25881" x="5114925" y="5073650"/>
          <p14:tracePt t="25893" x="5140325" y="5081588"/>
          <p14:tracePt t="25896" x="5157788" y="5081588"/>
          <p14:tracePt t="25905" x="5183188" y="5081588"/>
          <p14:tracePt t="25911" x="5216525" y="5081588"/>
          <p14:tracePt t="25923" x="5259388" y="5073650"/>
          <p14:tracePt t="25927" x="5302250" y="5064125"/>
          <p14:tracePt t="25940" x="5353050" y="5056188"/>
          <p14:tracePt t="25944" x="5378450" y="5038725"/>
          <p14:tracePt t="25956" x="5403850" y="5038725"/>
          <p14:tracePt t="25960" x="5411788" y="5030788"/>
          <p14:tracePt t="25985" x="5421313" y="5013325"/>
          <p14:tracePt t="26106" x="5429250" y="5013325"/>
          <p14:tracePt t="26121" x="5446713" y="5013325"/>
          <p14:tracePt t="26129" x="5462588" y="5013325"/>
          <p14:tracePt t="26137" x="5487988" y="5013325"/>
          <p14:tracePt t="26143" x="5530850" y="5013325"/>
          <p14:tracePt t="26154" x="5573713" y="5022850"/>
          <p14:tracePt t="26159" x="5641975" y="5022850"/>
          <p14:tracePt t="26167" x="5708650" y="5030788"/>
          <p14:tracePt t="26175" x="5776913" y="5030788"/>
          <p14:tracePt t="26183" x="5827713" y="5030788"/>
          <p14:tracePt t="26191" x="5862638" y="5030788"/>
          <p14:tracePt t="26382" x="5862638" y="5013325"/>
          <p14:tracePt t="26390" x="5853113" y="4997450"/>
          <p14:tracePt t="26398" x="5837238" y="4972050"/>
          <p14:tracePt t="26406" x="5802313" y="4937125"/>
          <p14:tracePt t="26414" x="5768975" y="4894263"/>
          <p14:tracePt t="26422" x="5718175" y="4827588"/>
          <p14:tracePt t="26430" x="5675313" y="4759325"/>
          <p14:tracePt t="26438" x="5591175" y="4657725"/>
          <p14:tracePt t="26447" x="5530850" y="4572000"/>
          <p14:tracePt t="26454" x="5472113" y="4486275"/>
          <p14:tracePt t="26462" x="5403850" y="4394200"/>
          <p14:tracePt t="26471" x="5327650" y="4265613"/>
          <p14:tracePt t="26478" x="5284788" y="4171950"/>
          <p14:tracePt t="26488" x="5233988" y="4052888"/>
          <p14:tracePt t="26495" x="5191125" y="3935413"/>
          <p14:tracePt t="26504" x="5165725" y="3816350"/>
          <p14:tracePt t="26510" x="5140325" y="3713163"/>
          <p14:tracePt t="26521" x="5122863" y="3646488"/>
          <p14:tracePt t="26527" x="5114925" y="3586163"/>
          <p14:tracePt t="26536" x="5106988" y="3552825"/>
          <p14:tracePt t="26543" x="5106988" y="3543300"/>
          <p14:tracePt t="26600" x="5106988" y="3552825"/>
          <p14:tracePt t="26608" x="5106988" y="3578225"/>
          <p14:tracePt t="26616" x="5106988" y="3611563"/>
          <p14:tracePt t="26623" x="5106988" y="3671888"/>
          <p14:tracePt t="26631" x="5132388" y="3748088"/>
          <p14:tracePt t="26641" x="5148263" y="3806825"/>
          <p14:tracePt t="26648" x="5183188" y="3900488"/>
          <p14:tracePt t="26657" x="5224463" y="4019550"/>
          <p14:tracePt t="26664" x="5267325" y="4156075"/>
          <p14:tracePt t="26673" x="5310188" y="4316413"/>
          <p14:tracePt t="26680" x="5360988" y="4486275"/>
          <p14:tracePt t="26689" x="5394325" y="4640263"/>
          <p14:tracePt t="26695" x="5437188" y="4802188"/>
          <p14:tracePt t="26705" x="5487988" y="4929188"/>
          <p14:tracePt t="26711" x="5538788" y="5022850"/>
          <p14:tracePt t="26721" x="5573713" y="5099050"/>
          <p14:tracePt t="26727" x="5599113" y="5132388"/>
          <p14:tracePt t="26737" x="5607050" y="5141913"/>
          <p14:tracePt t="26889" x="5607050" y="5149850"/>
          <p14:tracePt t="26903" x="5607050" y="5157788"/>
          <p14:tracePt t="26910" x="5607050" y="5167313"/>
          <p14:tracePt t="26935" x="5607050" y="5175250"/>
          <p14:tracePt t="27033" x="5599113" y="5175250"/>
          <p14:tracePt t="27051" x="5591175" y="5175250"/>
          <p14:tracePt t="27057" x="5581650" y="5157788"/>
          <p14:tracePt t="27063" x="5573713" y="5157788"/>
          <p14:tracePt t="27071" x="5556250" y="5141913"/>
          <p14:tracePt t="27079" x="5530850" y="5124450"/>
          <p14:tracePt t="27088" x="5513388" y="5106988"/>
          <p14:tracePt t="27094" x="5497513" y="5091113"/>
          <p14:tracePt t="27104" x="5480050" y="5091113"/>
          <p14:tracePt t="27110" x="5472113" y="5081588"/>
          <p14:tracePt t="27121" x="5462588" y="5081588"/>
          <p14:tracePt t="27126" x="5446713" y="5073650"/>
          <p14:tracePt t="27142" x="5429250" y="5073650"/>
          <p14:tracePt t="27153" x="5421313" y="5073650"/>
          <p14:tracePt t="27158" x="5403850" y="5073650"/>
          <p14:tracePt t="27169" x="5378450" y="5073650"/>
          <p14:tracePt t="27175" x="5360988" y="5073650"/>
          <p14:tracePt t="27183" x="5327650" y="5073650"/>
          <p14:tracePt t="27191" x="5318125" y="5073650"/>
          <p14:tracePt t="27199" x="5284788" y="5073650"/>
          <p14:tracePt t="27207" x="5267325" y="5073650"/>
          <p14:tracePt t="27215" x="5233988" y="5091113"/>
          <p14:tracePt t="27223" x="5191125" y="5091113"/>
          <p14:tracePt t="27231" x="5165725" y="5091113"/>
          <p14:tracePt t="27239" x="5140325" y="5099050"/>
          <p14:tracePt t="27247" x="5114925" y="5099050"/>
          <p14:tracePt t="27259" x="5097463" y="5099050"/>
          <p14:tracePt t="27275" x="5089525" y="5099050"/>
          <p14:tracePt t="27323" x="5080000" y="5099050"/>
          <p14:tracePt t="27357" x="5072063" y="5099050"/>
          <p14:tracePt t="27437" x="5072063" y="5106988"/>
          <p14:tracePt t="27444" x="5080000" y="5106988"/>
          <p14:tracePt t="27458" x="5089525" y="5106988"/>
          <p14:tracePt t="27466" x="5114925" y="5116513"/>
          <p14:tracePt t="27474" x="5122863" y="5116513"/>
          <p14:tracePt t="27482" x="5132388" y="5124450"/>
          <p14:tracePt t="27490" x="5140325" y="5124450"/>
          <p14:tracePt t="27498" x="5165725" y="5124450"/>
          <p14:tracePt t="27506" x="5173663" y="5124450"/>
          <p14:tracePt t="27514" x="5191125" y="5124450"/>
          <p14:tracePt t="27522" x="5224463" y="5141913"/>
          <p14:tracePt t="27530" x="5241925" y="5149850"/>
          <p14:tracePt t="27538" x="5276850" y="5157788"/>
          <p14:tracePt t="27546" x="5284788" y="5157788"/>
          <p14:tracePt t="27554" x="5318125" y="5157788"/>
          <p14:tracePt t="27563" x="5335588" y="5167313"/>
          <p14:tracePt t="27571" x="5368925" y="5167313"/>
          <p14:tracePt t="27578" x="5394325" y="5167313"/>
          <p14:tracePt t="27587" x="5421313" y="5167313"/>
          <p14:tracePt t="27595" x="5429250" y="5167313"/>
          <p14:tracePt t="27603" x="5437188" y="5167313"/>
          <p14:tracePt t="27611" x="5462588" y="5167313"/>
          <p14:tracePt t="27621" x="5480050" y="5167313"/>
          <p14:tracePt t="27627" x="5487988" y="5167313"/>
          <p14:tracePt t="27636" x="5522913" y="5167313"/>
          <p14:tracePt t="27643" x="5556250" y="5167313"/>
          <p14:tracePt t="27653" x="5581650" y="5167313"/>
          <p14:tracePt t="27658" x="5599113" y="5157788"/>
          <p14:tracePt t="27669" x="5624513" y="5149850"/>
          <p14:tracePt t="27675" x="5657850" y="5149850"/>
          <p14:tracePt t="27683" x="5683250" y="5141913"/>
          <p14:tracePt t="27691" x="5692775" y="5132388"/>
          <p14:tracePt t="27699" x="5700713" y="5132388"/>
          <p14:tracePt t="27715" x="5708650" y="5124450"/>
          <p14:tracePt t="27731" x="5708650" y="5116513"/>
          <p14:tracePt t="27739" x="5718175" y="5099050"/>
          <p14:tracePt t="27747" x="5718175" y="5081588"/>
          <p14:tracePt t="27755" x="5718175" y="5064125"/>
          <p14:tracePt t="27763" x="5718175" y="5038725"/>
          <p14:tracePt t="27771" x="5700713" y="5022850"/>
          <p14:tracePt t="27779" x="5692775" y="5005388"/>
          <p14:tracePt t="27788" x="5657850" y="4979988"/>
          <p14:tracePt t="27795" x="5632450" y="4946650"/>
          <p14:tracePt t="27804" x="5607050" y="4946650"/>
          <p14:tracePt t="27811" x="5591175" y="4929188"/>
          <p14:tracePt t="27821" x="5548313" y="4919663"/>
          <p14:tracePt t="27827" x="5487988" y="4894263"/>
          <p14:tracePt t="27837" x="5429250" y="4878388"/>
          <p14:tracePt t="27843" x="5353050" y="4860925"/>
          <p14:tracePt t="27854" x="5292725" y="4843463"/>
          <p14:tracePt t="27859" x="5241925" y="4835525"/>
          <p14:tracePt t="27870" x="5183188" y="4827588"/>
          <p14:tracePt t="27888" x="5097463" y="4818063"/>
          <p14:tracePt t="27891" x="5089525" y="4818063"/>
          <p14:tracePt t="27899" x="5064125" y="4818063"/>
          <p14:tracePt t="27907" x="5064125" y="4827588"/>
          <p14:tracePt t="27915" x="5038725" y="4835525"/>
          <p14:tracePt t="27925" x="5029200" y="4852988"/>
          <p14:tracePt t="27936" x="5021263" y="4852988"/>
          <p14:tracePt t="27943" x="5013325" y="4860925"/>
          <p14:tracePt t="27946" x="4995863" y="4886325"/>
          <p14:tracePt t="27954" x="4995863" y="4894263"/>
          <p14:tracePt t="27963" x="4987925" y="4903788"/>
          <p14:tracePt t="27970" x="4970463" y="4919663"/>
          <p14:tracePt t="27978" x="4962525" y="4929188"/>
          <p14:tracePt t="27988" x="4962525" y="4937125"/>
          <p14:tracePt t="27995" x="4953000" y="4946650"/>
          <p14:tracePt t="28005" x="4945063" y="4954588"/>
          <p14:tracePt t="28011" x="4945063" y="4962525"/>
          <p14:tracePt t="28020" x="4945063" y="4972050"/>
          <p14:tracePt t="28027" x="4945063" y="4979988"/>
          <p14:tracePt t="28035" x="4945063" y="4987925"/>
          <p14:tracePt t="28043" x="4945063" y="5005388"/>
          <p14:tracePt t="28059" x="4945063" y="5022850"/>
          <p14:tracePt t="28070" x="4945063" y="5038725"/>
          <p14:tracePt t="28075" x="4945063" y="5048250"/>
          <p14:tracePt t="28082" x="4945063" y="5064125"/>
          <p14:tracePt t="28090" x="4953000" y="5073650"/>
          <p14:tracePt t="28099" x="4970463" y="5081588"/>
          <p14:tracePt t="28107" x="4987925" y="5091113"/>
          <p14:tracePt t="28115" x="5013325" y="5116513"/>
          <p14:tracePt t="28123" x="5029200" y="5124450"/>
          <p14:tracePt t="28131" x="5064125" y="5141913"/>
          <p14:tracePt t="28138" x="5080000" y="5149850"/>
          <p14:tracePt t="28147" x="5097463" y="5157788"/>
          <p14:tracePt t="28155" x="5122863" y="5157788"/>
          <p14:tracePt t="28163" x="5140325" y="5183188"/>
          <p14:tracePt t="28171" x="5157788" y="5192713"/>
          <p14:tracePt t="28179" x="5173663" y="5192713"/>
          <p14:tracePt t="28188" x="5191125" y="5192713"/>
          <p14:tracePt t="28195" x="5216525" y="5200650"/>
          <p14:tracePt t="28204" x="5224463" y="5200650"/>
          <p14:tracePt t="28210" x="5241925" y="5200650"/>
          <p14:tracePt t="28220" x="5249863" y="5208588"/>
          <p14:tracePt t="28238" x="5259388" y="5208588"/>
          <p14:tracePt t="28242" x="5276850" y="5208588"/>
          <p14:tracePt t="28253" x="5284788" y="5208588"/>
          <p14:tracePt t="28259" x="5302250" y="5208588"/>
          <p14:tracePt t="28269" x="5327650" y="5208588"/>
          <p14:tracePt t="28275" x="5353050" y="5208588"/>
          <p14:tracePt t="28283" x="5368925" y="5208588"/>
          <p14:tracePt t="28291" x="5403850" y="5200650"/>
          <p14:tracePt t="28299" x="5429250" y="5200650"/>
          <p14:tracePt t="28307" x="5454650" y="5192713"/>
          <p14:tracePt t="28315" x="5472113" y="5192713"/>
          <p14:tracePt t="28322" x="5487988" y="5183188"/>
          <p14:tracePt t="28331" x="5497513" y="5183188"/>
          <p14:tracePt t="28338" x="5513388" y="5175250"/>
          <p14:tracePt t="28347" x="5538788" y="5175250"/>
          <p14:tracePt t="28362" x="5556250" y="5175250"/>
          <p14:tracePt t="28371" x="5565775" y="5175250"/>
          <p14:tracePt t="28379" x="5581650" y="5157788"/>
          <p14:tracePt t="28387" x="5591175" y="5157788"/>
          <p14:tracePt t="28395" x="5607050" y="5157788"/>
          <p14:tracePt t="28404" x="5632450" y="5157788"/>
          <p14:tracePt t="28410" x="5641975" y="5157788"/>
          <p14:tracePt t="28420" x="5641975" y="5141913"/>
          <p14:tracePt t="28426" x="5657850" y="5141913"/>
          <p14:tracePt t="28436" x="5667375" y="5116513"/>
          <p14:tracePt t="28443" x="5675313" y="5116513"/>
          <p14:tracePt t="28453" x="5675313" y="5106988"/>
          <p14:tracePt t="28459" x="5675313" y="5091113"/>
          <p14:tracePt t="28469" x="5675313" y="5064125"/>
          <p14:tracePt t="28475" x="5675313" y="5038725"/>
          <p14:tracePt t="28483" x="5675313" y="5013325"/>
          <p14:tracePt t="28491" x="5657850" y="4979988"/>
          <p14:tracePt t="28499" x="5632450" y="4954588"/>
          <p14:tracePt t="28507" x="5599113" y="4919663"/>
          <p14:tracePt t="28515" x="5573713" y="4903788"/>
          <p14:tracePt t="28523" x="5548313" y="4903788"/>
          <p14:tracePt t="28531" x="5505450" y="4886325"/>
          <p14:tracePt t="28539" x="5454650" y="4878388"/>
          <p14:tracePt t="28547" x="5386388" y="4860925"/>
          <p14:tracePt t="28555" x="5318125" y="4852988"/>
          <p14:tracePt t="28562" x="5249863" y="4852988"/>
          <p14:tracePt t="28570" x="5199063" y="4852988"/>
          <p14:tracePt t="28578" x="5148263" y="4852988"/>
          <p14:tracePt t="28587" x="5114925" y="4852988"/>
          <p14:tracePt t="28594" x="5064125" y="4868863"/>
          <p14:tracePt t="28603" x="5029200" y="4894263"/>
          <p14:tracePt t="28610" x="4987925" y="4911725"/>
          <p14:tracePt t="28620" x="4962525" y="4937125"/>
          <p14:tracePt t="28626" x="4927600" y="4946650"/>
          <p14:tracePt t="28637" x="4894263" y="4962525"/>
          <p14:tracePt t="28643" x="4884738" y="4972050"/>
          <p14:tracePt t="28652" x="4876800" y="4972050"/>
          <p14:tracePt t="28669" x="4868863" y="4972050"/>
          <p14:tracePt t="28683" x="4868863" y="4979988"/>
          <p14:tracePt t="28691" x="4868863" y="4997450"/>
          <p14:tracePt t="28698" x="4894263" y="5022850"/>
          <p14:tracePt t="28706" x="4919663" y="5038725"/>
          <p14:tracePt t="28714" x="4935538" y="5048250"/>
          <p14:tracePt t="28722" x="4962525" y="5064125"/>
          <p14:tracePt t="28731" x="5003800" y="5099050"/>
          <p14:tracePt t="28739" x="5054600" y="5141913"/>
          <p14:tracePt t="28747" x="5114925" y="5175250"/>
          <p14:tracePt t="28755" x="5199063" y="5208588"/>
          <p14:tracePt t="28763" x="5267325" y="5235575"/>
          <p14:tracePt t="28770" x="5353050" y="5268913"/>
          <p14:tracePt t="28779" x="5437188" y="5286375"/>
          <p14:tracePt t="28787" x="5497513" y="5294313"/>
          <p14:tracePt t="28794" x="5548313" y="5294313"/>
          <p14:tracePt t="28804" x="5599113" y="5294313"/>
          <p14:tracePt t="28811" x="5632450" y="5294313"/>
          <p14:tracePt t="28821" x="5667375" y="5286375"/>
          <p14:tracePt t="28826" x="5692775" y="5268913"/>
          <p14:tracePt t="28836" x="5692775" y="5251450"/>
          <p14:tracePt t="28843" x="5700713" y="5251450"/>
          <p14:tracePt t="28853" x="5708650" y="5235575"/>
          <p14:tracePt t="28859" x="5708650" y="5226050"/>
          <p14:tracePt t="28871" x="5708650" y="5218113"/>
          <p14:tracePt t="28874" x="5708650" y="5208588"/>
          <p14:tracePt t="28882" x="5718175" y="5200650"/>
          <p14:tracePt t="28925" x="5718175" y="5192713"/>
          <p14:tracePt t="28955" x="5735638" y="5192713"/>
          <p14:tracePt t="28971" x="5743575" y="5200650"/>
          <p14:tracePt t="28988" x="5751513" y="5208588"/>
          <p14:tracePt t="29004" x="5761038" y="5218113"/>
          <p14:tracePt t="29054" x="5761038" y="5226050"/>
          <p14:tracePt t="29070" x="5761038" y="5235575"/>
          <p14:tracePt t="29076" x="5743575" y="5235575"/>
          <p14:tracePt t="29086" x="5726113" y="5235575"/>
          <p14:tracePt t="29090" x="5700713" y="5235575"/>
          <p14:tracePt t="29098" x="5683250" y="5235575"/>
          <p14:tracePt t="29106" x="5657850" y="5226050"/>
          <p14:tracePt t="29114" x="5624513" y="5218113"/>
          <p14:tracePt t="29123" x="5581650" y="5200650"/>
          <p14:tracePt t="29130" x="5556250" y="5200650"/>
          <p14:tracePt t="29139" x="5548313" y="5192713"/>
          <p14:tracePt t="29147" x="5530850" y="5175250"/>
          <p14:tracePt t="29163" x="5513388" y="5167313"/>
          <p14:tracePt t="29171" x="5505450" y="5157788"/>
          <p14:tracePt t="29178" x="5505450" y="5149850"/>
          <p14:tracePt t="29211" x="5487988" y="5149850"/>
          <p14:tracePt t="29220" x="5472113" y="5149850"/>
          <p14:tracePt t="29236" x="5454650" y="5149850"/>
          <p14:tracePt t="29243" x="5437188" y="5149850"/>
          <p14:tracePt t="29255" x="5421313" y="5149850"/>
          <p14:tracePt t="29260" x="5411788" y="5149850"/>
          <p14:tracePt t="29271" x="5394325" y="5141913"/>
          <p14:tracePt t="29292" x="5386388" y="5141913"/>
          <p14:tracePt t="29307" x="5378450" y="5141913"/>
          <p14:tracePt t="29316" x="5368925" y="5141913"/>
          <p14:tracePt t="29323" x="5360988" y="5141913"/>
          <p14:tracePt t="29339" x="5353050" y="5141913"/>
          <p14:tracePt t="29355" x="5343525" y="5141913"/>
          <p14:tracePt t="29364" x="5335588" y="5141913"/>
          <p14:tracePt t="29380" x="5327650" y="5141913"/>
          <p14:tracePt t="29405" x="5318125" y="5141913"/>
          <p14:tracePt t="29411" x="5310188" y="5132388"/>
          <p14:tracePt t="29422" x="5302250" y="5132388"/>
          <p14:tracePt t="29453" x="5292725" y="5124450"/>
          <p14:tracePt t="29500" x="5292725" y="5116513"/>
          <p14:tracePt t="29524" x="5292725" y="5106988"/>
          <p14:tracePt t="29532" x="5292725" y="5099050"/>
          <p14:tracePt t="29540" x="5292725" y="5091113"/>
          <p14:tracePt t="29556" x="5310188" y="5073650"/>
          <p14:tracePt t="29564" x="5327650" y="5073650"/>
          <p14:tracePt t="29580" x="5343525" y="5073650"/>
          <p14:tracePt t="29596" x="5353050" y="5073650"/>
          <p14:tracePt t="29606" x="5360988" y="5073650"/>
          <p14:tracePt t="29613" x="5368925" y="5073650"/>
          <p14:tracePt t="29621" x="5378450" y="5073650"/>
          <p14:tracePt t="29627" x="5394325" y="5073650"/>
          <p14:tracePt t="29636" x="5411788" y="5064125"/>
          <p14:tracePt t="29642" x="5437188" y="5064125"/>
          <p14:tracePt t="29658" x="5454650" y="5064125"/>
          <p14:tracePt t="29666" x="5472113" y="5064125"/>
          <p14:tracePt t="29682" x="5487988" y="5064125"/>
          <p14:tracePt t="29698" x="5497513" y="5064125"/>
          <p14:tracePt t="29723" x="5505450" y="5064125"/>
          <p14:tracePt t="29739" x="5513388" y="5064125"/>
          <p14:tracePt t="29747" x="5522913" y="5064125"/>
          <p14:tracePt t="29771" x="5538788" y="5073650"/>
          <p14:tracePt t="29779" x="5556250" y="5081588"/>
          <p14:tracePt t="29804" x="5573713" y="5091113"/>
          <p14:tracePt t="29820" x="5581650" y="5099050"/>
          <p14:tracePt t="29963" x="5591175" y="5099050"/>
          <p14:tracePt t="29979" x="5607050" y="5099050"/>
          <p14:tracePt t="30013" x="5616575" y="5099050"/>
          <p14:tracePt t="30021" x="5624513" y="5099050"/>
          <p14:tracePt t="30124" x="5607050" y="5099050"/>
          <p14:tracePt t="30132" x="5581650" y="5099050"/>
          <p14:tracePt t="30140" x="5565775" y="5099050"/>
          <p14:tracePt t="30148" x="5530850" y="5099050"/>
          <p14:tracePt t="30157" x="5462588" y="5099050"/>
          <p14:tracePt t="30164" x="5386388" y="5099050"/>
          <p14:tracePt t="30172" x="5318125" y="5116513"/>
          <p14:tracePt t="30179" x="5249863" y="5116513"/>
          <p14:tracePt t="30189" x="5165725" y="5116513"/>
          <p14:tracePt t="30196" x="5114925" y="5116513"/>
          <p14:tracePt t="30205" x="5064125" y="5116513"/>
          <p14:tracePt t="30211" x="5029200" y="5124450"/>
          <p14:tracePt t="30221" x="5021263" y="5124450"/>
          <p14:tracePt t="30228" x="5003800" y="5124450"/>
          <p14:tracePt t="30244" x="4995863" y="5124450"/>
          <p14:tracePt t="30255" x="4987925" y="5124450"/>
          <p14:tracePt t="30259" x="4978400" y="5124450"/>
          <p14:tracePt t="30276" x="4970463" y="5124450"/>
          <p14:tracePt t="30287" x="4970463" y="5116513"/>
          <p14:tracePt t="30300" x="4953000" y="5106988"/>
          <p14:tracePt t="30307" x="4953000" y="5099050"/>
          <p14:tracePt t="30315" x="4953000" y="5091113"/>
          <p14:tracePt t="30323" x="4953000" y="5081588"/>
          <p14:tracePt t="30332" x="4953000" y="5064125"/>
          <p14:tracePt t="30339" x="4953000" y="5056188"/>
          <p14:tracePt t="30348" x="4953000" y="5048250"/>
          <p14:tracePt t="30355" x="4970463" y="5030788"/>
          <p14:tracePt t="30371" x="4970463" y="5013325"/>
          <p14:tracePt t="30375" x="4978400" y="5005388"/>
          <p14:tracePt t="30386" x="4987925" y="4987925"/>
          <p14:tracePt t="30391" x="5021263" y="4972050"/>
          <p14:tracePt t="30399" x="5054600" y="4962525"/>
          <p14:tracePt t="30407" x="5089525" y="4954588"/>
          <p14:tracePt t="30415" x="5122863" y="4937125"/>
          <p14:tracePt t="30423" x="5148263" y="4929188"/>
          <p14:tracePt t="30432" x="5183188" y="4929188"/>
          <p14:tracePt t="30439" x="5233988" y="4919663"/>
          <p14:tracePt t="30448" x="5284788" y="4911725"/>
          <p14:tracePt t="30455" x="5353050" y="4911725"/>
          <p14:tracePt t="30463" x="5411788" y="4911725"/>
          <p14:tracePt t="30473" x="5462588" y="4911725"/>
          <p14:tracePt t="30480" x="5505450" y="4911725"/>
          <p14:tracePt t="30488" x="5522913" y="4919663"/>
          <p14:tracePt t="30495" x="5548313" y="4929188"/>
          <p14:tracePt t="30505" x="5556250" y="4946650"/>
          <p14:tracePt t="30512" x="5565775" y="4946650"/>
          <p14:tracePt t="30522" x="5573713" y="4954588"/>
          <p14:tracePt t="30527" x="5591175" y="4972050"/>
          <p14:tracePt t="30538" x="5599113" y="4979988"/>
          <p14:tracePt t="30544" x="5616575" y="4997450"/>
          <p14:tracePt t="30555" x="5624513" y="5005388"/>
          <p14:tracePt t="30559" x="5632450" y="5013325"/>
          <p14:tracePt t="30571" x="5641975" y="5030788"/>
          <p14:tracePt t="30575" x="5657850" y="5056188"/>
          <p14:tracePt t="30588" x="5683250" y="5091113"/>
          <p14:tracePt t="30591" x="5683250" y="5099050"/>
          <p14:tracePt t="30607" x="5692775" y="5116513"/>
          <p14:tracePt t="30623" x="5692775" y="5132388"/>
          <p14:tracePt t="30639" x="5692775" y="5141913"/>
          <p14:tracePt t="30647" x="5692775" y="5149850"/>
          <p14:tracePt t="30655" x="5692775" y="5157788"/>
          <p14:tracePt t="30663" x="5692775" y="5167313"/>
          <p14:tracePt t="30671" x="5683250" y="5175250"/>
          <p14:tracePt t="30680" x="5683250" y="5183188"/>
          <p14:tracePt t="30689" x="5667375" y="5183188"/>
          <p14:tracePt t="30695" x="5641975" y="5192713"/>
          <p14:tracePt t="30706" x="5607050" y="5208588"/>
          <p14:tracePt t="30711" x="5573713" y="5208588"/>
          <p14:tracePt t="30720" x="5538788" y="5208588"/>
          <p14:tracePt t="30726" x="5497513" y="5208588"/>
          <p14:tracePt t="30736" x="5454650" y="5208588"/>
          <p14:tracePt t="30742" x="5411788" y="5200650"/>
          <p14:tracePt t="30752" x="5368925" y="5192713"/>
          <p14:tracePt t="30758" x="5327650" y="5175250"/>
          <p14:tracePt t="30770" x="5292725" y="5157788"/>
          <p14:tracePt t="30774" x="5259388" y="5149850"/>
          <p14:tracePt t="30786" x="5216525" y="5132388"/>
          <p14:tracePt t="30791" x="5191125" y="5116513"/>
          <p14:tracePt t="30799" x="5173663" y="5106988"/>
          <p14:tracePt t="30806" x="5157788" y="5106988"/>
          <p14:tracePt t="30815" x="5132388" y="5106988"/>
          <p14:tracePt t="30823" x="5106988" y="5106988"/>
          <p14:tracePt t="30831" x="5089525" y="5106988"/>
          <p14:tracePt t="30838" x="5064125" y="5106988"/>
          <p14:tracePt t="30846" x="5029200" y="5116513"/>
          <p14:tracePt t="30854" x="5021263" y="5124450"/>
          <p14:tracePt t="30862" x="5003800" y="5124450"/>
          <p14:tracePt t="30870" x="4978400" y="5132388"/>
          <p14:tracePt t="30878" x="4978400" y="5141913"/>
          <p14:tracePt t="30887" x="4970463" y="5141913"/>
          <p14:tracePt t="31008" x="4987925" y="5157788"/>
          <p14:tracePt t="31016" x="5013325" y="5157788"/>
          <p14:tracePt t="31026" x="5046663" y="5157788"/>
          <p14:tracePt t="31032" x="5072063" y="5157788"/>
          <p14:tracePt t="31041" x="5106988" y="5157788"/>
          <p14:tracePt t="31047" x="5140325" y="5167313"/>
          <p14:tracePt t="31063" x="5165725" y="5167313"/>
          <p14:tracePt t="31070" x="5173663" y="5175250"/>
          <p14:tracePt t="31078" x="5191125" y="5175250"/>
          <p14:tracePt t="31087" x="5199063" y="5183188"/>
          <p14:tracePt t="31095" x="5208588" y="5192713"/>
          <p14:tracePt t="31104" x="5224463" y="5208588"/>
          <p14:tracePt t="31111" x="5224463" y="5218113"/>
          <p14:tracePt t="31120" x="5241925" y="5235575"/>
          <p14:tracePt t="31127" x="5249863" y="5235575"/>
          <p14:tracePt t="31136" x="5259388" y="5243513"/>
          <p14:tracePt t="31153" x="5267325" y="5251450"/>
          <p14:tracePt t="31158" x="5276850" y="5260975"/>
          <p14:tracePt t="31169" x="5284788" y="5268913"/>
          <p14:tracePt t="31175" x="5292725" y="5268913"/>
          <p14:tracePt t="31186" x="5292725" y="5276850"/>
          <p14:tracePt t="31191" x="5310188" y="5286375"/>
          <p14:tracePt t="31199" x="5318125" y="5294313"/>
          <p14:tracePt t="31207" x="5327650" y="5294313"/>
          <p14:tracePt t="31215" x="5343525" y="5302250"/>
          <p14:tracePt t="31223" x="5353050" y="5311775"/>
          <p14:tracePt t="31231" x="5360988" y="5311775"/>
          <p14:tracePt t="31239" x="5368925" y="5311775"/>
          <p14:tracePt t="31247" x="5386388" y="5311775"/>
          <p14:tracePt t="31263" x="5403850" y="5311775"/>
          <p14:tracePt t="31271" x="5429250" y="5311775"/>
          <p14:tracePt t="31279" x="5446713" y="5302250"/>
          <p14:tracePt t="31287" x="5462588" y="5286375"/>
          <p14:tracePt t="31295" x="5472113" y="5276850"/>
          <p14:tracePt t="31304" x="5505450" y="5260975"/>
          <p14:tracePt t="31311" x="5522913" y="5251450"/>
          <p14:tracePt t="31320" x="5556250" y="5243513"/>
          <p14:tracePt t="31327" x="5581650" y="5235575"/>
          <p14:tracePt t="31336" x="5616575" y="5235575"/>
          <p14:tracePt t="31343" x="5632450" y="5235575"/>
          <p14:tracePt t="31352" x="5657850" y="5235575"/>
          <p14:tracePt t="31359" x="5675313" y="5235575"/>
          <p14:tracePt t="31369" x="5700713" y="5235575"/>
          <p14:tracePt t="31375" x="5735638" y="5243513"/>
          <p14:tracePt t="31383" x="5751513" y="5243513"/>
          <p14:tracePt t="31391" x="5776913" y="5260975"/>
          <p14:tracePt t="31399" x="5794375" y="5268913"/>
          <p14:tracePt t="31407" x="5811838" y="5286375"/>
          <p14:tracePt t="31415" x="5837238" y="5294313"/>
          <p14:tracePt t="31422" x="5845175" y="5294313"/>
          <p14:tracePt t="31431" x="5862638" y="5302250"/>
          <p14:tracePt t="31537" x="5870575" y="5302250"/>
          <p14:tracePt t="31560" x="5870575" y="5286375"/>
          <p14:tracePt t="31569" x="5845175" y="5260975"/>
          <p14:tracePt t="31576" x="5802313" y="5251450"/>
          <p14:tracePt t="31585" x="5776913" y="5235575"/>
          <p14:tracePt t="31593" x="5751513" y="5218113"/>
          <p14:tracePt t="31600" x="5708650" y="5208588"/>
          <p14:tracePt t="31610" x="5667375" y="5208588"/>
          <p14:tracePt t="31616" x="5616575" y="5200650"/>
          <p14:tracePt t="31623" x="5556250" y="5200650"/>
          <p14:tracePt t="31631" x="5513388" y="5200650"/>
          <p14:tracePt t="31639" x="5480050" y="5200650"/>
          <p14:tracePt t="31647" x="5454650" y="5200650"/>
          <p14:tracePt t="31655" x="5437188" y="5200650"/>
          <p14:tracePt t="31671" x="5429250" y="5200650"/>
          <p14:tracePt t="31679" x="5411788" y="5200650"/>
          <p14:tracePt t="31687" x="5386388" y="5200650"/>
          <p14:tracePt t="31695" x="5378450" y="5200650"/>
          <p14:tracePt t="31704" x="5368925" y="5200650"/>
          <p14:tracePt t="31711" x="5353050" y="5200650"/>
          <p14:tracePt t="31720" x="5335588" y="5208588"/>
          <p14:tracePt t="31727" x="5310188" y="5208588"/>
          <p14:tracePt t="31736" x="5276850" y="5208588"/>
          <p14:tracePt t="31743" x="5259388" y="5208588"/>
          <p14:tracePt t="31752" x="5241925" y="5208588"/>
          <p14:tracePt t="31759" x="5216525" y="5218113"/>
          <p14:tracePt t="31769" x="5183188" y="5218113"/>
          <p14:tracePt t="31774" x="5173663" y="5218113"/>
          <p14:tracePt t="31784" x="5148263" y="5218113"/>
          <p14:tracePt t="31798" x="5140325" y="5226050"/>
          <p14:tracePt t="31921" x="5140325" y="5200650"/>
          <p14:tracePt t="31930" x="5157788" y="5167313"/>
          <p14:tracePt t="31938" x="5191125" y="5132388"/>
          <p14:tracePt t="31942" x="5199063" y="5106988"/>
          <p14:tracePt t="31953" x="5208588" y="5073650"/>
          <p14:tracePt t="31959" x="5224463" y="5048250"/>
          <p14:tracePt t="31969" x="5224463" y="5030788"/>
          <p14:tracePt t="31974" x="5233988" y="5013325"/>
          <p14:tracePt t="31985" x="5233988" y="5005388"/>
          <p14:tracePt t="31991" x="5233988" y="4997450"/>
          <p14:tracePt t="32047" x="5241925" y="4997450"/>
          <p14:tracePt t="32056" x="5241925" y="5005388"/>
          <p14:tracePt t="32063" x="5241925" y="5013325"/>
          <p14:tracePt t="32072" x="5249863" y="5030788"/>
          <p14:tracePt t="32079" x="5249863" y="5048250"/>
          <p14:tracePt t="32088" x="5249863" y="5073650"/>
          <p14:tracePt t="32096" x="5249863" y="5106988"/>
          <p14:tracePt t="32105" x="5249863" y="5124450"/>
          <p14:tracePt t="32111" x="5259388" y="5157788"/>
          <p14:tracePt t="32122" x="5276850" y="5208588"/>
          <p14:tracePt t="32127" x="5302250" y="5260975"/>
          <p14:tracePt t="32136" x="5318125" y="5294313"/>
          <p14:tracePt t="32143" x="5343525" y="5345113"/>
          <p14:tracePt t="32153" x="5368925" y="5395913"/>
          <p14:tracePt t="32159" x="5386388" y="5438775"/>
          <p14:tracePt t="32170" x="5386388" y="5464175"/>
          <p14:tracePt t="32176" x="5394325" y="5481638"/>
          <p14:tracePt t="32187" x="5394325" y="5489575"/>
          <p14:tracePt t="32191" x="5394325" y="5497513"/>
          <p14:tracePt t="32207" x="5394325" y="5507038"/>
          <p14:tracePt t="32352" x="5403850" y="5507038"/>
          <p14:tracePt t="32360" x="5421313" y="5497513"/>
          <p14:tracePt t="32370" x="5429250" y="5489575"/>
          <p14:tracePt t="32378" x="5437188" y="5481638"/>
          <p14:tracePt t="32388" x="5437188" y="5472113"/>
          <p14:tracePt t="32391" x="5446713" y="5472113"/>
          <p14:tracePt t="32400" x="5454650" y="5464175"/>
          <p14:tracePt t="32407" x="5454650" y="5456238"/>
          <p14:tracePt t="32414" x="5462588" y="5446713"/>
          <p14:tracePt t="32431" x="5472113" y="5446713"/>
          <p14:tracePt t="32447" x="5472113" y="5438775"/>
          <p14:tracePt t="32479" x="5480050" y="5421313"/>
          <p14:tracePt t="32495" x="5480050" y="5413375"/>
          <p14:tracePt t="32504" x="5480050" y="5405438"/>
          <p14:tracePt t="32520" x="5472113" y="5380038"/>
          <p14:tracePt t="32527" x="5472113" y="5370513"/>
          <p14:tracePt t="32537" x="5454650" y="5353050"/>
          <p14:tracePt t="32543" x="5437188" y="5345113"/>
          <p14:tracePt t="32553" x="5403850" y="5319713"/>
          <p14:tracePt t="32559" x="5378450" y="5294313"/>
          <p14:tracePt t="32571" x="5360988" y="5276850"/>
          <p14:tracePt t="32575" x="5327650" y="5268913"/>
          <p14:tracePt t="32586" x="5310188" y="5251450"/>
          <p14:tracePt t="32591" x="5292725" y="5243513"/>
          <p14:tracePt t="32599" x="5267325" y="5243513"/>
          <p14:tracePt t="32607" x="5241925" y="5243513"/>
          <p14:tracePt t="32615" x="5216525" y="5243513"/>
          <p14:tracePt t="32623" x="5183188" y="5243513"/>
          <p14:tracePt t="32631" x="5157788" y="5243513"/>
          <p14:tracePt t="32639" x="5132388" y="5243513"/>
          <p14:tracePt t="32647" x="5097463" y="5243513"/>
          <p14:tracePt t="32655" x="5089525" y="5243513"/>
          <p14:tracePt t="32663" x="5080000" y="5243513"/>
          <p14:tracePt t="32671" x="5072063" y="5243513"/>
          <p14:tracePt t="32688" x="5054600" y="5243513"/>
          <p14:tracePt t="32695" x="5046663" y="5243513"/>
          <p14:tracePt t="32704" x="5038725" y="5243513"/>
          <p14:tracePt t="32720" x="5029200" y="5243513"/>
          <p14:tracePt t="32727" x="5021263" y="5243513"/>
          <p14:tracePt t="32738" x="5003800" y="5260975"/>
          <p14:tracePt t="32743" x="4995863" y="5260975"/>
          <p14:tracePt t="32753" x="4987925" y="5276850"/>
          <p14:tracePt t="32759" x="4978400" y="5286375"/>
          <p14:tracePt t="32770" x="4970463" y="5302250"/>
          <p14:tracePt t="32775" x="4962525" y="5337175"/>
          <p14:tracePt t="32787" x="4962525" y="5370513"/>
          <p14:tracePt t="32791" x="4953000" y="5395913"/>
          <p14:tracePt t="32799" x="4953000" y="5413375"/>
          <p14:tracePt t="32807" x="4953000" y="5438775"/>
          <p14:tracePt t="32815" x="4953000" y="5472113"/>
          <p14:tracePt t="32823" x="4953000" y="5507038"/>
          <p14:tracePt t="32831" x="4953000" y="5532438"/>
          <p14:tracePt t="32839" x="4953000" y="5557838"/>
          <p14:tracePt t="32847" x="4962525" y="5575300"/>
          <p14:tracePt t="32855" x="4970463" y="5575300"/>
          <p14:tracePt t="32863" x="4978400" y="5583238"/>
          <p14:tracePt t="32871" x="4987925" y="5600700"/>
          <p14:tracePt t="32887" x="5021263" y="5608638"/>
          <p14:tracePt t="32894" x="5038725" y="5626100"/>
          <p14:tracePt t="32902" x="5072063" y="5634038"/>
          <p14:tracePt t="32910" x="5089525" y="5634038"/>
          <p14:tracePt t="32920" x="5132388" y="5641975"/>
          <p14:tracePt t="32926" x="5157788" y="5651500"/>
          <p14:tracePt t="32936" x="5183188" y="5668963"/>
          <p14:tracePt t="32942" x="5241925" y="5694363"/>
          <p14:tracePt t="32952" x="5302250" y="5719763"/>
          <p14:tracePt t="32958" x="5368925" y="5745163"/>
          <p14:tracePt t="32968" x="5437188" y="5788025"/>
          <p14:tracePt t="32975" x="5522913" y="5838825"/>
          <p14:tracePt t="32985" x="5591175" y="5872163"/>
          <p14:tracePt t="32991" x="5675313" y="5897563"/>
          <p14:tracePt t="32998" x="5735638" y="5915025"/>
          <p14:tracePt t="33006" x="5794375" y="5932488"/>
          <p14:tracePt t="33014" x="5853113" y="5940425"/>
          <p14:tracePt t="33023" x="5913438" y="5940425"/>
          <p14:tracePt t="33030" x="5956300" y="5940425"/>
          <p14:tracePt t="33038" x="5981700" y="5940425"/>
          <p14:tracePt t="33047" x="6007100" y="5940425"/>
          <p14:tracePt t="33054" x="6024563" y="5940425"/>
          <p14:tracePt t="33062" x="6040438" y="5932488"/>
          <p14:tracePt t="33070" x="6049963" y="5922963"/>
          <p14:tracePt t="33078" x="6065838" y="5897563"/>
          <p14:tracePt t="33087" x="6075363" y="5872163"/>
          <p14:tracePt t="33095" x="6091238" y="5846763"/>
          <p14:tracePt t="33105" x="6116638" y="5803900"/>
          <p14:tracePt t="33111" x="6116638" y="5770563"/>
          <p14:tracePt t="33122" x="6126163" y="5753100"/>
          <p14:tracePt t="33127" x="6134100" y="5727700"/>
          <p14:tracePt t="33138" x="6159500" y="5659438"/>
          <p14:tracePt t="33143" x="6167438" y="5608638"/>
          <p14:tracePt t="33152" x="6176963" y="5549900"/>
          <p14:tracePt t="33159" x="6184900" y="5481638"/>
          <p14:tracePt t="33170" x="6184900" y="5421313"/>
          <p14:tracePt t="33175" x="6184900" y="5370513"/>
          <p14:tracePt t="33186" x="6184900" y="5337175"/>
          <p14:tracePt t="33191" x="6184900" y="5302250"/>
          <p14:tracePt t="33202" x="6167438" y="5260975"/>
          <p14:tracePt t="33207" x="6151563" y="5235575"/>
          <p14:tracePt t="33215" x="6116638" y="5200650"/>
          <p14:tracePt t="33223" x="6083300" y="5183188"/>
          <p14:tracePt t="33231" x="6015038" y="5149850"/>
          <p14:tracePt t="33239" x="5956300" y="5132388"/>
          <p14:tracePt t="33247" x="5888038" y="5124450"/>
          <p14:tracePt t="33255" x="5827713" y="5099050"/>
          <p14:tracePt t="33263" x="5768975" y="5091113"/>
          <p14:tracePt t="33271" x="5708650" y="5081588"/>
          <p14:tracePt t="33279" x="5641975" y="5081588"/>
          <p14:tracePt t="33288" x="5556250" y="5081588"/>
          <p14:tracePt t="33295" x="5472113" y="5081588"/>
          <p14:tracePt t="33304" x="5394325" y="5081588"/>
          <p14:tracePt t="33311" x="5302250" y="5116513"/>
          <p14:tracePt t="33320" x="5208588" y="5141913"/>
          <p14:tracePt t="33327" x="5122863" y="5157788"/>
          <p14:tracePt t="33337" x="5054600" y="5183188"/>
          <p14:tracePt t="33343" x="4987925" y="5200650"/>
          <p14:tracePt t="33353" x="4935538" y="5208588"/>
          <p14:tracePt t="33359" x="4902200" y="5218113"/>
          <p14:tracePt t="33369" x="4894263" y="5226050"/>
          <p14:tracePt t="33375" x="4894263" y="5235575"/>
          <p14:tracePt t="33386" x="4884738" y="5243513"/>
          <p14:tracePt t="33402" x="4876800" y="5251450"/>
          <p14:tracePt t="33407" x="4868863" y="5260975"/>
          <p14:tracePt t="33415" x="4868863" y="5268913"/>
          <p14:tracePt t="33423" x="4868863" y="5276850"/>
          <p14:tracePt t="33431" x="4859338" y="5286375"/>
          <p14:tracePt t="33443" x="4859338" y="5311775"/>
          <p14:tracePt t="33452" x="4851400" y="5327650"/>
          <p14:tracePt t="33459" x="4851400" y="5345113"/>
          <p14:tracePt t="33469" x="4851400" y="5370513"/>
          <p14:tracePt t="33475" x="4851400" y="5395913"/>
          <p14:tracePt t="33486" x="4851400" y="5421313"/>
          <p14:tracePt t="33492" x="4851400" y="5446713"/>
          <p14:tracePt t="33500" x="4859338" y="5472113"/>
          <p14:tracePt t="33507" x="4859338" y="5481638"/>
          <p14:tracePt t="33515" x="4876800" y="5489575"/>
          <p14:tracePt t="33523" x="4876800" y="5497513"/>
          <p14:tracePt t="33539" x="4876800" y="5507038"/>
          <p14:tracePt t="33571" x="4876800" y="5514975"/>
          <p14:tracePt t="33579" x="4876800" y="5524500"/>
          <p14:tracePt t="33622" x="4884738" y="5532438"/>
          <p14:tracePt t="33660" x="4902200" y="5532438"/>
          <p14:tracePt t="33667" x="4919663" y="5532438"/>
          <p14:tracePt t="33675" x="4927600" y="5532438"/>
          <p14:tracePt t="33683" x="4935538" y="5532438"/>
          <p14:tracePt t="33691" x="4953000" y="5532438"/>
          <p14:tracePt t="33706" x="4962525" y="5532438"/>
          <p14:tracePt t="33730" x="4978400" y="5532438"/>
          <p14:tracePt t="33738" x="4995863" y="5532438"/>
          <p14:tracePt t="33747" x="5003800" y="5532438"/>
          <p14:tracePt t="33755" x="5029200" y="5524500"/>
          <p14:tracePt t="33763" x="5054600" y="5514975"/>
          <p14:tracePt t="33771" x="5072063" y="5497513"/>
          <p14:tracePt t="33779" x="5080000" y="5489575"/>
          <p14:tracePt t="33787" x="5097463" y="5472113"/>
          <p14:tracePt t="33794" x="5114925" y="5456238"/>
          <p14:tracePt t="33803" x="5132388" y="5430838"/>
          <p14:tracePt t="33811" x="5157788" y="5421313"/>
          <p14:tracePt t="33820" x="5157788" y="5405438"/>
          <p14:tracePt t="33827" x="5183188" y="5387975"/>
          <p14:tracePt t="33836" x="5199063" y="5353050"/>
          <p14:tracePt t="33843" x="5208588" y="5337175"/>
          <p14:tracePt t="33852" x="5216525" y="5319713"/>
          <p14:tracePt t="33858" x="5224463" y="5311775"/>
          <p14:tracePt t="33885" x="5233988" y="5302250"/>
          <p14:tracePt t="33939" x="5249863" y="5302250"/>
          <p14:tracePt t="33948" x="5259388" y="5302250"/>
          <p14:tracePt t="33955" x="5267325" y="5302250"/>
          <p14:tracePt t="33963" x="5276850" y="5311775"/>
          <p14:tracePt t="33970" x="5302250" y="5311775"/>
          <p14:tracePt t="33978" x="5318125" y="5327650"/>
          <p14:tracePt t="33986" x="5335588" y="5337175"/>
          <p14:tracePt t="33994" x="5343525" y="5345113"/>
          <p14:tracePt t="34003" x="5368925" y="5353050"/>
          <p14:tracePt t="34010" x="5368925" y="5362575"/>
          <p14:tracePt t="34019" x="5386388" y="5370513"/>
          <p14:tracePt t="34026" x="5403850" y="5387975"/>
          <p14:tracePt t="34036" x="5421313" y="5387975"/>
          <p14:tracePt t="34043" x="5421313" y="5395913"/>
          <p14:tracePt t="34053" x="5437188" y="5405438"/>
          <p14:tracePt t="34058" x="5437188" y="5413375"/>
          <p14:tracePt t="34069" x="5446713" y="5413375"/>
          <p14:tracePt t="34165" x="5446713" y="5430838"/>
          <p14:tracePt t="34172" x="5429250" y="5430838"/>
          <p14:tracePt t="34181" x="5411788" y="5438775"/>
          <p14:tracePt t="34190" x="5386388" y="5438775"/>
          <p14:tracePt t="34196" x="5353050" y="5446713"/>
          <p14:tracePt t="34206" x="5310188" y="5456238"/>
          <p14:tracePt t="34211" x="5259388" y="5456238"/>
          <p14:tracePt t="34220" x="5224463" y="5464175"/>
          <p14:tracePt t="34227" x="5199063" y="5472113"/>
          <p14:tracePt t="34237" x="5157788" y="5472113"/>
          <p14:tracePt t="34259" x="5140325" y="5472113"/>
          <p14:tracePt t="34269" x="5132388" y="5472113"/>
          <p14:tracePt t="34341" x="5140325" y="5472113"/>
          <p14:tracePt t="34348" x="5165725" y="5472113"/>
          <p14:tracePt t="34356" x="5199063" y="5472113"/>
          <p14:tracePt t="34364" x="5224463" y="5472113"/>
          <p14:tracePt t="34372" x="5249863" y="5472113"/>
          <p14:tracePt t="34380" x="5267325" y="5472113"/>
          <p14:tracePt t="34387" x="5284788" y="5472113"/>
          <p14:tracePt t="34395" x="5310188" y="5472113"/>
          <p14:tracePt t="34404" x="5343525" y="5472113"/>
          <p14:tracePt t="34412" x="5368925" y="5481638"/>
          <p14:tracePt t="34421" x="5394325" y="5489575"/>
          <p14:tracePt t="34427" x="5403850" y="5497513"/>
          <p14:tracePt t="34517" x="5446713" y="5507038"/>
          <p14:tracePt t="34525" x="5454650" y="5507038"/>
          <p14:tracePt t="34532" x="5462588" y="5507038"/>
          <p14:tracePt t="34540" x="5480050" y="5489575"/>
          <p14:tracePt t="34548" x="5487988" y="5481638"/>
          <p14:tracePt t="34557" x="5497513" y="5464175"/>
          <p14:tracePt t="34564" x="5505450" y="5446713"/>
          <p14:tracePt t="34572" x="5505450" y="5430838"/>
          <p14:tracePt t="34587" x="5513388" y="5413375"/>
          <p14:tracePt t="34661" x="5513388" y="5430838"/>
          <p14:tracePt t="34669" x="5530850" y="5456238"/>
          <p14:tracePt t="34676" x="5548313" y="5472113"/>
          <p14:tracePt t="34686" x="5548313" y="5481638"/>
          <p14:tracePt t="34692" x="5565775" y="5507038"/>
          <p14:tracePt t="34702" x="5591175" y="5514975"/>
          <p14:tracePt t="34707" x="5607050" y="5532438"/>
          <p14:tracePt t="34715" x="5616575" y="5532438"/>
          <p14:tracePt t="34723" x="5624513" y="5532438"/>
          <p14:tracePt t="34853" x="5641975" y="5540375"/>
          <p14:tracePt t="34861" x="5641975" y="5549900"/>
          <p14:tracePt t="34869" x="5649913" y="5557838"/>
          <p14:tracePt t="34876" x="5657850" y="5575300"/>
          <p14:tracePt t="34887" x="5657850" y="5591175"/>
          <p14:tracePt t="34894" x="5675313" y="5600700"/>
          <p14:tracePt t="34905" x="5675313" y="5608638"/>
          <p14:tracePt t="34916" x="5683250" y="5616575"/>
          <p14:tracePt t="34979" x="5683250" y="5626100"/>
          <p14:tracePt t="34987" x="5683250" y="5634038"/>
          <p14:tracePt t="34995" x="5675313" y="5634038"/>
          <p14:tracePt t="35003" x="5667375" y="5634038"/>
          <p14:tracePt t="35011" x="5657850" y="5634038"/>
          <p14:tracePt t="35019" x="5649913" y="5634038"/>
          <p14:tracePt t="35027" x="5641975" y="5634038"/>
          <p14:tracePt t="35036" x="5632450" y="5634038"/>
          <p14:tracePt t="35043" x="5616575" y="5634038"/>
          <p14:tracePt t="35053" x="5607050" y="5634038"/>
          <p14:tracePt t="35058" x="5599113" y="5634038"/>
          <p14:tracePt t="35074" x="5591175" y="5634038"/>
          <p14:tracePt t="35090" x="5581650" y="5634038"/>
          <p14:tracePt t="35196" x="5591175" y="5634038"/>
          <p14:tracePt t="35203" x="5607050" y="5634038"/>
          <p14:tracePt t="35212" x="5624513" y="5634038"/>
          <p14:tracePt t="35221" x="5632450" y="5634038"/>
          <p14:tracePt t="35228" x="5657850" y="5634038"/>
          <p14:tracePt t="35239" x="5683250" y="5634038"/>
          <p14:tracePt t="35243" x="5700713" y="5634038"/>
          <p14:tracePt t="35254" x="5708650" y="5634038"/>
          <p14:tracePt t="35260" x="5726113" y="5634038"/>
          <p14:tracePt t="35270" x="5751513" y="5634038"/>
          <p14:tracePt t="35275" x="5761038" y="5634038"/>
          <p14:tracePt t="35287" x="5768975" y="5634038"/>
          <p14:tracePt t="35292" x="5786438" y="5634038"/>
          <p14:tracePt t="35301" x="5802313" y="5634038"/>
          <p14:tracePt t="35307" x="5811838" y="5634038"/>
          <p14:tracePt t="35316" x="5819775" y="5634038"/>
          <p14:tracePt t="35323" x="5837238" y="5634038"/>
          <p14:tracePt t="35331" x="5845175" y="5634038"/>
          <p14:tracePt t="35339" x="5853113" y="5634038"/>
          <p14:tracePt t="35347" x="5862638" y="5634038"/>
          <p14:tracePt t="35355" x="5905500" y="5641975"/>
          <p14:tracePt t="35379" x="5913438" y="5641975"/>
          <p14:tracePt t="35387" x="5921375" y="5641975"/>
          <p14:tracePt t="35516" x="5895975" y="5641975"/>
          <p14:tracePt t="35524" x="5870575" y="5641975"/>
          <p14:tracePt t="35532" x="5811838" y="5634038"/>
          <p14:tracePt t="35541" x="5743575" y="5616575"/>
          <p14:tracePt t="35548" x="5675313" y="5600700"/>
          <p14:tracePt t="35556" x="5632450" y="5575300"/>
          <p14:tracePt t="35563" x="5581650" y="5540375"/>
          <p14:tracePt t="35572" x="5538788" y="5507038"/>
          <p14:tracePt t="35579" x="5538788" y="5497513"/>
          <p14:tracePt t="35587" x="5522913" y="5464175"/>
          <p14:tracePt t="35596" x="5513388" y="5438775"/>
          <p14:tracePt t="35604" x="5513388" y="5430838"/>
          <p14:tracePt t="35611" x="5513388" y="5421313"/>
          <p14:tracePt t="35684" x="5513388" y="5430838"/>
          <p14:tracePt t="35693" x="5513388" y="5456238"/>
          <p14:tracePt t="35703" x="5538788" y="5481638"/>
          <p14:tracePt t="35709" x="5538788" y="5507038"/>
          <p14:tracePt t="35717" x="5538788" y="5524500"/>
          <p14:tracePt t="35724" x="5548313" y="5549900"/>
          <p14:tracePt t="35732" x="5556250" y="5591175"/>
          <p14:tracePt t="35739" x="5565775" y="5634038"/>
          <p14:tracePt t="35747" x="5565775" y="5684838"/>
          <p14:tracePt t="35755" x="5573713" y="5735638"/>
          <p14:tracePt t="35764" x="5581650" y="5753100"/>
          <p14:tracePt t="35771" x="5581650" y="5778500"/>
          <p14:tracePt t="35780" x="5581650" y="5788025"/>
          <p14:tracePt t="35787" x="5581650" y="5795963"/>
          <p14:tracePt t="35795" x="5581650" y="5803900"/>
          <p14:tracePt t="35804" x="5581650" y="5813425"/>
          <p14:tracePt t="35908" x="5581650" y="5803900"/>
          <p14:tracePt t="35917" x="5591175" y="5803900"/>
          <p14:tracePt t="35930" x="5607050" y="5795963"/>
          <p14:tracePt t="35940" x="5708650" y="5761038"/>
          <p14:tracePt t="35946" x="5811838" y="5745163"/>
          <p14:tracePt t="35954" x="5981700" y="5702300"/>
          <p14:tracePt t="35963" x="6278563" y="5626100"/>
          <p14:tracePt t="35970" x="6618288" y="5549900"/>
          <p14:tracePt t="35978" x="7034213" y="5413375"/>
          <p14:tracePt t="35986" x="7535863" y="5311775"/>
          <p14:tracePt t="35994" x="8121650" y="5208588"/>
          <p14:tracePt t="36002" x="8691563" y="5081588"/>
          <p14:tracePt t="36011" x="9286875" y="4937125"/>
          <p14:tracePt t="36019" x="9880600" y="4792663"/>
          <p14:tracePt t="36027" x="10475913" y="4630738"/>
          <p14:tracePt t="36035" x="10985500" y="4435475"/>
          <p14:tracePt t="36043" x="11444288" y="4300538"/>
          <p14:tracePt t="36052" x="11852275" y="4206875"/>
        </p14:tracePtLst>
      </p14:laserTraceLst>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fontScale="92500" lnSpcReduction="10000"/>
          </a:bodyPr>
          <a:lstStyle/>
          <a:p>
            <a:pPr algn="r" rtl="1">
              <a:lnSpc>
                <a:spcPct val="120000"/>
              </a:lnSpc>
            </a:pPr>
            <a:r>
              <a:rPr lang="ar-IQ" sz="2400" dirty="0"/>
              <a:t>در این سطح نیز مطابق با سطح قبل عمل می‌کنیم. با این تفاوت که در این مرحله کلاس‌ها را نمی‌شکنیم بلکه زیرمجموعه‌های تعریف شده آن را به عنوان یک تابع تعریف می‌کنیم.</a:t>
            </a:r>
            <a:endParaRPr lang="fa-IR" sz="2400" dirty="0"/>
          </a:p>
          <a:p>
            <a:pPr algn="r" rtl="1">
              <a:lnSpc>
                <a:spcPct val="150000"/>
              </a:lnSpc>
            </a:pPr>
            <a:r>
              <a:rPr lang="ar-IQ" sz="2400" dirty="0"/>
              <a:t> بنابراین توابع </a:t>
            </a:r>
            <a:r>
              <a:rPr lang="en-US" sz="2400" dirty="0"/>
              <a:t>I2S</a:t>
            </a:r>
            <a:r>
              <a:rPr lang="fa-IR" sz="2400" dirty="0"/>
              <a:t> </a:t>
            </a:r>
            <a:r>
              <a:rPr lang="en-US" sz="2400" dirty="0"/>
              <a:t> </a:t>
            </a:r>
            <a:r>
              <a:rPr lang="ar-IQ" sz="2400" dirty="0"/>
              <a:t>و </a:t>
            </a:r>
            <a:r>
              <a:rPr lang="en-US" sz="2400" dirty="0"/>
              <a:t>S2I</a:t>
            </a:r>
            <a:r>
              <a:rPr lang="fa-IR" sz="2400" dirty="0"/>
              <a:t> </a:t>
            </a:r>
            <a:r>
              <a:rPr lang="en-US" sz="2400" dirty="0"/>
              <a:t> </a:t>
            </a:r>
            <a:r>
              <a:rPr lang="ar-IQ" sz="2400" dirty="0"/>
              <a:t>در </a:t>
            </a:r>
            <a:r>
              <a:rPr lang="en-US" sz="2400" dirty="0"/>
              <a:t>SMC، </a:t>
            </a:r>
            <a:r>
              <a:rPr lang="ar-IQ" sz="2400" dirty="0"/>
              <a:t>توابع </a:t>
            </a:r>
            <a:r>
              <a:rPr lang="en-US" sz="2400" dirty="0"/>
              <a:t>I2H</a:t>
            </a:r>
            <a:r>
              <a:rPr lang="fa-IR" sz="2400" dirty="0"/>
              <a:t> </a:t>
            </a:r>
            <a:r>
              <a:rPr lang="en-US" sz="2400" dirty="0"/>
              <a:t> </a:t>
            </a:r>
            <a:r>
              <a:rPr lang="ar-IQ" sz="2400" dirty="0"/>
              <a:t>و </a:t>
            </a:r>
            <a:r>
              <a:rPr lang="en-US" sz="2400" dirty="0"/>
              <a:t>H2I</a:t>
            </a:r>
            <a:r>
              <a:rPr lang="fa-IR" sz="2400" dirty="0"/>
              <a:t> </a:t>
            </a:r>
            <a:r>
              <a:rPr lang="en-US" sz="2400" dirty="0"/>
              <a:t> </a:t>
            </a:r>
            <a:r>
              <a:rPr lang="ar-IQ" sz="2400" dirty="0"/>
              <a:t>در </a:t>
            </a:r>
            <a:r>
              <a:rPr lang="en-US" sz="2400" dirty="0"/>
              <a:t>HMC</a:t>
            </a:r>
            <a:r>
              <a:rPr lang="fa-IR" sz="2400" dirty="0"/>
              <a:t> </a:t>
            </a:r>
            <a:r>
              <a:rPr lang="en-US" sz="2400" dirty="0"/>
              <a:t> </a:t>
            </a:r>
            <a:r>
              <a:rPr lang="ar-IQ" sz="2400" dirty="0"/>
              <a:t>و توابع </a:t>
            </a:r>
            <a:r>
              <a:rPr lang="en-US" sz="2400" dirty="0"/>
              <a:t>I2D</a:t>
            </a:r>
            <a:r>
              <a:rPr lang="fa-IR" sz="2400" dirty="0"/>
              <a:t> </a:t>
            </a:r>
            <a:r>
              <a:rPr lang="en-US" sz="2400" dirty="0"/>
              <a:t> </a:t>
            </a:r>
            <a:r>
              <a:rPr lang="ar-IQ" sz="2400" dirty="0"/>
              <a:t>و </a:t>
            </a:r>
            <a:r>
              <a:rPr lang="en-US" sz="2400" dirty="0"/>
              <a:t>D2I</a:t>
            </a:r>
            <a:r>
              <a:rPr lang="fa-IR" sz="2400" dirty="0"/>
              <a:t> </a:t>
            </a:r>
            <a:r>
              <a:rPr lang="en-US" sz="2400" dirty="0"/>
              <a:t> </a:t>
            </a:r>
            <a:r>
              <a:rPr lang="ar-IQ" sz="2400" dirty="0"/>
              <a:t>در </a:t>
            </a:r>
            <a:r>
              <a:rPr lang="en-US" sz="2400" dirty="0"/>
              <a:t>DMC</a:t>
            </a:r>
            <a:r>
              <a:rPr lang="fa-IR" sz="2400" dirty="0"/>
              <a:t> </a:t>
            </a:r>
            <a:r>
              <a:rPr lang="en-US" sz="2400" dirty="0"/>
              <a:t> </a:t>
            </a:r>
            <a:r>
              <a:rPr lang="ar-IQ" sz="2400" dirty="0"/>
              <a:t>تعریف می‌شوند. </a:t>
            </a:r>
            <a:endParaRPr lang="fa-IR" sz="2400" dirty="0"/>
          </a:p>
          <a:p>
            <a:pPr algn="r" rtl="1">
              <a:lnSpc>
                <a:spcPct val="150000"/>
              </a:lnSpc>
            </a:pPr>
            <a:r>
              <a:rPr lang="ar-IQ" sz="2400" dirty="0"/>
              <a:t>علاوه بر این در پوشه </a:t>
            </a:r>
            <a:r>
              <a:rPr lang="en-US" sz="2400" dirty="0"/>
              <a:t>MP</a:t>
            </a:r>
            <a:r>
              <a:rPr lang="fa-IR" sz="2400" dirty="0"/>
              <a:t> </a:t>
            </a:r>
            <a:r>
              <a:rPr lang="en-US" sz="2400" dirty="0"/>
              <a:t> </a:t>
            </a:r>
            <a:r>
              <a:rPr lang="ar-IQ" sz="2400" dirty="0"/>
              <a:t>کلاس‌های </a:t>
            </a:r>
            <a:r>
              <a:rPr lang="en-US" sz="2400" dirty="0"/>
              <a:t>Processor، Security، Terminal، Profiler </a:t>
            </a:r>
            <a:r>
              <a:rPr lang="ar-IQ" sz="2400" dirty="0"/>
              <a:t>و </a:t>
            </a:r>
            <a:r>
              <a:rPr lang="en-US" sz="2400" dirty="0"/>
              <a:t>ModuleA</a:t>
            </a:r>
            <a:r>
              <a:rPr lang="fa-IR" sz="2400" dirty="0"/>
              <a:t> (</a:t>
            </a:r>
            <a:r>
              <a:rPr lang="ar-IQ" sz="2400" dirty="0"/>
              <a:t>به عنوان یک ماژول سفارشی) را می‌سازیم. </a:t>
            </a:r>
          </a:p>
          <a:p>
            <a:pPr algn="r" rtl="1">
              <a:lnSpc>
                <a:spcPct val="150000"/>
              </a:lnSpc>
            </a:pPr>
            <a:r>
              <a:rPr lang="ar-IQ" sz="2400" dirty="0"/>
              <a:t>یک فایل کد دیگر به نام </a:t>
            </a:r>
            <a:r>
              <a:rPr lang="en-US" sz="2400" dirty="0"/>
              <a:t>IModule</a:t>
            </a:r>
            <a:r>
              <a:rPr lang="fa-IR" sz="2400" dirty="0"/>
              <a:t> </a:t>
            </a:r>
            <a:r>
              <a:rPr lang="en-US" sz="2400" dirty="0"/>
              <a:t> </a:t>
            </a:r>
            <a:r>
              <a:rPr lang="ar-IQ" sz="2400" dirty="0"/>
              <a:t>می‌سازیم و در آن یک </a:t>
            </a:r>
            <a:r>
              <a:rPr lang="en-US" sz="2400" dirty="0"/>
              <a:t>interface</a:t>
            </a:r>
            <a:r>
              <a:rPr lang="fa-IR" sz="2400" dirty="0"/>
              <a:t> </a:t>
            </a:r>
            <a:r>
              <a:rPr lang="en-US" sz="2400" dirty="0"/>
              <a:t> </a:t>
            </a:r>
            <a:r>
              <a:rPr lang="ar-IQ" sz="2400" dirty="0"/>
              <a:t>تعریف می‌کنیم که شامل تابع </a:t>
            </a:r>
            <a:r>
              <a:rPr lang="en-US" sz="2400" dirty="0"/>
              <a:t>Run</a:t>
            </a:r>
            <a:r>
              <a:rPr lang="fa-IR" sz="2400" dirty="0"/>
              <a:t> </a:t>
            </a:r>
            <a:r>
              <a:rPr lang="en-US" sz="2400" dirty="0"/>
              <a:t> </a:t>
            </a:r>
            <a:r>
              <a:rPr lang="ar-IQ" sz="2400" dirty="0"/>
              <a:t>است. </a:t>
            </a:r>
            <a:endParaRPr lang="fa-IR" sz="2400" dirty="0"/>
          </a:p>
          <a:p>
            <a:pPr algn="r" rtl="1">
              <a:lnSpc>
                <a:spcPct val="150000"/>
              </a:lnSpc>
            </a:pPr>
            <a:r>
              <a:rPr lang="ar-IQ" sz="2400" dirty="0"/>
              <a:t>این تابع یک </a:t>
            </a:r>
            <a:r>
              <a:rPr lang="en-US" sz="2400" dirty="0"/>
              <a:t>Message</a:t>
            </a:r>
            <a:r>
              <a:rPr lang="fa-IR" sz="2400" dirty="0"/>
              <a:t> </a:t>
            </a:r>
            <a:r>
              <a:rPr lang="en-US" sz="2400" dirty="0"/>
              <a:t> </a:t>
            </a:r>
            <a:r>
              <a:rPr lang="ar-IQ" sz="2400" dirty="0"/>
              <a:t>به عنوان ورودی دریافت و یک شیء باز می‌گرداند. با بهره‌گیری هر کلاس از این </a:t>
            </a:r>
            <a:r>
              <a:rPr lang="en-US" sz="2400" dirty="0"/>
              <a:t>interface</a:t>
            </a:r>
            <a:r>
              <a:rPr lang="fa-IR" sz="2400" dirty="0"/>
              <a:t>‌</a:t>
            </a:r>
            <a:r>
              <a:rPr lang="en-US" sz="2400" dirty="0"/>
              <a:t> </a:t>
            </a:r>
            <a:r>
              <a:rPr lang="ar-IQ" sz="2400" dirty="0"/>
              <a:t>و تعریف تابع </a:t>
            </a:r>
            <a:r>
              <a:rPr lang="en-US" sz="2400" dirty="0"/>
              <a:t>Run</a:t>
            </a:r>
            <a:r>
              <a:rPr lang="fa-IR" sz="2400" dirty="0"/>
              <a:t>‌</a:t>
            </a:r>
            <a:r>
              <a:rPr lang="en-US" sz="2400" dirty="0"/>
              <a:t> </a:t>
            </a:r>
            <a:r>
              <a:rPr lang="ar-IQ" sz="2400" dirty="0"/>
              <a:t>می‌توان یک ماژول پردازشی جدید به دروازه اضافه نمود.</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47</a:t>
            </a:fld>
            <a:endParaRPr lang="en-US" dirty="0"/>
          </a:p>
        </p:txBody>
      </p:sp>
      <p:graphicFrame>
        <p:nvGraphicFramePr>
          <p:cNvPr id="5" name="Content Placeholder 4">
            <a:extLst>
              <a:ext uri="{FF2B5EF4-FFF2-40B4-BE49-F238E27FC236}">
                <a16:creationId xmlns:a16="http://schemas.microsoft.com/office/drawing/2014/main" id="{8DCC4571-BEE1-4A06-831D-3F12091B74E0}"/>
              </a:ext>
            </a:extLst>
          </p:cNvPr>
          <p:cNvGraphicFramePr>
            <a:graphicFrameLocks/>
          </p:cNvGraphicFramePr>
          <p:nvPr>
            <p:extLst>
              <p:ext uri="{D42A27DB-BD31-4B8C-83A1-F6EECF244321}">
                <p14:modId xmlns:p14="http://schemas.microsoft.com/office/powerpoint/2010/main" val="1015458569"/>
              </p:ext>
            </p:extLst>
          </p:nvPr>
        </p:nvGraphicFramePr>
        <p:xfrm>
          <a:off x="752856"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9748154"/>
      </p:ext>
    </p:extLst>
  </p:cSld>
  <p:clrMapOvr>
    <a:masterClrMapping/>
  </p:clrMapOvr>
  <mc:AlternateContent xmlns:mc="http://schemas.openxmlformats.org/markup-compatibility/2006" xmlns:p14="http://schemas.microsoft.com/office/powerpoint/2010/main">
    <mc:Choice Requires="p14">
      <p:transition spd="slow" p14:dur="2000" advTm="104817"/>
    </mc:Choice>
    <mc:Fallback xmlns="">
      <p:transition spd="slow" advTm="104817"/>
    </mc:Fallback>
  </mc:AlternateContent>
  <p:extLst>
    <p:ext uri="{3A86A75C-4F4B-4683-9AE1-C65F6400EC91}">
      <p14:laserTraceLst xmlns:p14="http://schemas.microsoft.com/office/powerpoint/2010/main">
        <p14:tracePtLst>
          <p14:tracePt t="2868" x="11801475" y="1477963"/>
          <p14:tracePt t="2876" x="11606213" y="1325563"/>
          <p14:tracePt t="2899" x="11223625" y="1096963"/>
          <p14:tracePt t="2902" x="11053763" y="1028700"/>
          <p14:tracePt t="2908" x="10858500" y="952500"/>
          <p14:tracePt t="2917" x="10696575" y="917575"/>
          <p14:tracePt t="2924" x="10415588" y="884238"/>
          <p14:tracePt t="2933" x="10186988" y="884238"/>
          <p14:tracePt t="2940" x="9898063" y="892175"/>
          <p14:tracePt t="2950" x="9583738" y="952500"/>
          <p14:tracePt t="2956" x="9269413" y="1028700"/>
          <p14:tracePt t="2966" x="8947150" y="1104900"/>
          <p14:tracePt t="2972" x="8605838" y="1181100"/>
          <p14:tracePt t="2982" x="8283575" y="1274763"/>
          <p14:tracePt t="2988" x="7986713" y="1360488"/>
          <p14:tracePt t="2998" x="7697788" y="1470025"/>
          <p14:tracePt t="3004" x="7467600" y="1546225"/>
          <p14:tracePt t="3015" x="7204075" y="1639888"/>
          <p14:tracePt t="3020" x="6958013" y="1708150"/>
          <p14:tracePt t="3028" x="6729413" y="1758950"/>
          <p14:tracePt t="3036" x="6508750" y="1801813"/>
          <p14:tracePt t="3045" x="6354763" y="1809750"/>
          <p14:tracePt t="3052" x="6253163" y="1809750"/>
          <p14:tracePt t="3060" x="6176963" y="1801813"/>
          <p14:tracePt t="3068" x="6116638" y="1784350"/>
          <p14:tracePt t="3076" x="6065838" y="1776413"/>
          <p14:tracePt t="3117" x="6065838" y="1766888"/>
          <p14:tracePt t="3124" x="6083300" y="1758950"/>
          <p14:tracePt t="3132" x="6108700" y="1751013"/>
          <p14:tracePt t="3140" x="6134100" y="1751013"/>
          <p14:tracePt t="3150" x="6184900" y="1751013"/>
          <p14:tracePt t="3156" x="6278563" y="1751013"/>
          <p14:tracePt t="3165" x="6389688" y="1758950"/>
          <p14:tracePt t="3172" x="6584950" y="1801813"/>
          <p14:tracePt t="3181" x="6873875" y="1844675"/>
          <p14:tracePt t="3188" x="7264400" y="1938338"/>
          <p14:tracePt t="3199" x="7672388" y="2022475"/>
          <p14:tracePt t="3204" x="8105775" y="2116138"/>
          <p14:tracePt t="3214" x="8529638" y="2200275"/>
          <p14:tracePt t="3220" x="8894763" y="2268538"/>
          <p14:tracePt t="3231" x="9183688" y="2311400"/>
          <p14:tracePt t="3236" x="9431338" y="2344738"/>
          <p14:tracePt t="3244" x="9601200" y="2371725"/>
          <p14:tracePt t="3252" x="9745663" y="2379663"/>
          <p14:tracePt t="3260" x="9839325" y="2397125"/>
          <p14:tracePt t="3268" x="9923463" y="2405063"/>
          <p14:tracePt t="3276" x="9966325" y="2405063"/>
          <p14:tracePt t="3284" x="9974263" y="2405063"/>
          <p14:tracePt t="3292" x="9983788" y="2405063"/>
          <p14:tracePt t="3300" x="9991725" y="2405063"/>
          <p14:tracePt t="3308" x="9999663" y="2405063"/>
          <p14:tracePt t="3316" x="10009188" y="2413000"/>
          <p14:tracePt t="3339" x="10025063" y="2405063"/>
          <p14:tracePt t="3349" x="10042525" y="2397125"/>
          <p14:tracePt t="3355" x="10075863" y="2371725"/>
          <p14:tracePt t="3366" x="10093325" y="2362200"/>
          <p14:tracePt t="3372" x="10118725" y="2354263"/>
          <p14:tracePt t="3381" x="10144125" y="2336800"/>
          <p14:tracePt t="3388" x="10186988" y="2328863"/>
          <p14:tracePt t="3399" x="10220325" y="2311400"/>
          <p14:tracePt t="3404" x="10229850" y="2311400"/>
          <p14:tracePt t="3628" x="10237788" y="2319338"/>
          <p14:tracePt t="3636" x="10255250" y="2344738"/>
          <p14:tracePt t="3645" x="10271125" y="2371725"/>
          <p14:tracePt t="3654" x="10313988" y="2387600"/>
          <p14:tracePt t="3662" x="10374313" y="2413000"/>
          <p14:tracePt t="3669" x="10458450" y="2422525"/>
          <p14:tracePt t="3676" x="10544175" y="2430463"/>
          <p14:tracePt t="3684" x="10663238" y="2447925"/>
          <p14:tracePt t="3693" x="10764838" y="2463800"/>
          <p14:tracePt t="3700" x="10858500" y="2481263"/>
          <p14:tracePt t="3708" x="10942638" y="2498725"/>
          <p14:tracePt t="3716" x="11028363" y="2524125"/>
          <p14:tracePt t="3724" x="11087100" y="2541588"/>
          <p14:tracePt t="3732" x="11137900" y="2557463"/>
          <p14:tracePt t="3740" x="11198225" y="2582863"/>
          <p14:tracePt t="3750" x="11266488" y="2600325"/>
          <p14:tracePt t="3756" x="11342688" y="2617788"/>
          <p14:tracePt t="3765" x="11418888" y="2651125"/>
          <p14:tracePt t="3772" x="11495088" y="2676525"/>
          <p14:tracePt t="3782" x="11571288" y="2701925"/>
          <p14:tracePt t="3787" x="11657013" y="2727325"/>
          <p14:tracePt t="3799" x="11758613" y="2762250"/>
          <p14:tracePt t="3804" x="11852275" y="2778125"/>
          <p14:tracePt t="3814" x="11953875" y="2795588"/>
          <p14:tracePt t="3825" x="12055475" y="2820988"/>
          <p14:tracePt t="3832" x="12149138" y="2838450"/>
          <p14:tracePt t="4656" x="12065000" y="2516188"/>
          <p14:tracePt t="4665" x="11936413" y="2463800"/>
          <p14:tracePt t="4672" x="11791950" y="2413000"/>
          <p14:tracePt t="4682" x="11647488" y="2354263"/>
          <p14:tracePt t="4688" x="11503025" y="2311400"/>
          <p14:tracePt t="4700" x="11385550" y="2268538"/>
          <p14:tracePt t="4704" x="11282363" y="2252663"/>
          <p14:tracePt t="4715" x="11163300" y="2243138"/>
          <p14:tracePt t="4720" x="11053763" y="2235200"/>
          <p14:tracePt t="4731" x="10942638" y="2235200"/>
          <p14:tracePt t="4736" x="10807700" y="2252663"/>
          <p14:tracePt t="4744" x="10645775" y="2303463"/>
          <p14:tracePt t="4752" x="10475913" y="2371725"/>
          <p14:tracePt t="4761" x="10255250" y="2473325"/>
          <p14:tracePt t="4768" x="10050463" y="2592388"/>
          <p14:tracePt t="4777" x="9829800" y="2719388"/>
          <p14:tracePt t="4784" x="9626600" y="2838450"/>
          <p14:tracePt t="4792" x="9456738" y="2974975"/>
          <p14:tracePt t="4800" x="9294813" y="3084513"/>
          <p14:tracePt t="4810" x="9158288" y="3160713"/>
          <p14:tracePt t="4818" x="9074150" y="3211513"/>
          <p14:tracePt t="4824" x="9013825" y="3254375"/>
          <p14:tracePt t="4834" x="8997950" y="3263900"/>
          <p14:tracePt t="4896" x="8988425" y="3263900"/>
          <p14:tracePt t="4905" x="8980488" y="3254375"/>
          <p14:tracePt t="4914" x="8972550" y="3254375"/>
          <p14:tracePt t="4921" x="8963025" y="3254375"/>
          <p14:tracePt t="4932" x="8929688" y="3246438"/>
          <p14:tracePt t="4937" x="8912225" y="3246438"/>
          <p14:tracePt t="4946" x="8904288" y="3246438"/>
          <p14:tracePt t="4953" x="8886825" y="3246438"/>
          <p14:tracePt t="5026" x="8878888" y="3238500"/>
          <p14:tracePt t="5042" x="8886825" y="3238500"/>
          <p14:tracePt t="5051" x="8904288" y="3228975"/>
          <p14:tracePt t="5058" x="8921750" y="3221038"/>
          <p14:tracePt t="5067" x="8947150" y="3221038"/>
          <p14:tracePt t="5072" x="8963025" y="3221038"/>
          <p14:tracePt t="5082" x="8972550" y="3221038"/>
          <p14:tracePt t="5088" x="8997950" y="3211513"/>
          <p14:tracePt t="5100" x="9013825" y="3211513"/>
          <p14:tracePt t="5105" x="9039225" y="3211513"/>
          <p14:tracePt t="5116" x="9056688" y="3203575"/>
          <p14:tracePt t="5120" x="9074150" y="3203575"/>
          <p14:tracePt t="5132" x="9099550" y="3195638"/>
          <p14:tracePt t="5137" x="9124950" y="3186113"/>
          <p14:tracePt t="5145" x="9175750" y="3178175"/>
          <p14:tracePt t="5152" x="9244013" y="3160713"/>
          <p14:tracePt t="5160" x="9328150" y="3152775"/>
          <p14:tracePt t="5168" x="9405938" y="3144838"/>
          <p14:tracePt t="5177" x="9498013" y="3135313"/>
          <p14:tracePt t="5184" x="9601200" y="3127375"/>
          <p14:tracePt t="5192" x="9694863" y="3109913"/>
          <p14:tracePt t="5200" x="9796463" y="3101975"/>
          <p14:tracePt t="5209" x="9890125" y="3101975"/>
          <p14:tracePt t="5218" x="9991725" y="3101975"/>
          <p14:tracePt t="5224" x="10085388" y="3101975"/>
          <p14:tracePt t="5233" x="10161588" y="3101975"/>
          <p14:tracePt t="5240" x="10255250" y="3094038"/>
          <p14:tracePt t="5250" x="10339388" y="3084513"/>
          <p14:tracePt t="5257" x="10407650" y="3084513"/>
          <p14:tracePt t="5266" x="10493375" y="3084513"/>
          <p14:tracePt t="5272" x="10585450" y="3067050"/>
          <p14:tracePt t="5283" x="10671175" y="3051175"/>
          <p14:tracePt t="5289" x="10756900" y="3041650"/>
          <p14:tracePt t="5298" x="10841038" y="3025775"/>
          <p14:tracePt t="5305" x="10926763" y="3000375"/>
          <p14:tracePt t="5315" x="10993438" y="2957513"/>
          <p14:tracePt t="5321" x="11071225" y="2922588"/>
          <p14:tracePt t="5331" x="11147425" y="2863850"/>
          <p14:tracePt t="5336" x="11223625" y="2813050"/>
          <p14:tracePt t="5345" x="11291888" y="2762250"/>
          <p14:tracePt t="5352" x="11333163" y="2701925"/>
          <p14:tracePt t="5361" x="11368088" y="2643188"/>
          <p14:tracePt t="5368" x="11393488" y="2582863"/>
          <p14:tracePt t="5376" x="11410950" y="2524125"/>
          <p14:tracePt t="5384" x="11418888" y="2463800"/>
          <p14:tracePt t="5393" x="11418888" y="2405063"/>
          <p14:tracePt t="5400" x="11418888" y="2354263"/>
          <p14:tracePt t="5409" x="11418888" y="2303463"/>
          <p14:tracePt t="5416" x="11410950" y="2268538"/>
          <p14:tracePt t="5424" x="11393488" y="2243138"/>
          <p14:tracePt t="5435" x="11342688" y="2209800"/>
          <p14:tracePt t="5440" x="11282363" y="2192338"/>
          <p14:tracePt t="5451" x="11215688" y="2184400"/>
          <p14:tracePt t="5456" x="11112500" y="2184400"/>
          <p14:tracePt t="5466" x="10960100" y="2217738"/>
          <p14:tracePt t="5472" x="10747375" y="2286000"/>
          <p14:tracePt t="5482" x="10493375" y="2387600"/>
          <p14:tracePt t="5487" x="10204450" y="2524125"/>
          <p14:tracePt t="5498" x="9931400" y="2660650"/>
          <p14:tracePt t="5503" x="9728200" y="2778125"/>
          <p14:tracePt t="5513" x="9566275" y="2906713"/>
          <p14:tracePt t="5519" x="9439275" y="3025775"/>
          <p14:tracePt t="5530" x="9380538" y="3084513"/>
          <p14:tracePt t="5536" x="9380538" y="3101975"/>
          <p14:tracePt t="5552" x="9396413" y="3119438"/>
          <p14:tracePt t="5560" x="9421813" y="3119438"/>
          <p14:tracePt t="5568" x="9439275" y="3127375"/>
          <p14:tracePt t="5576" x="9464675" y="3127375"/>
          <p14:tracePt t="5584" x="9490075" y="3127375"/>
          <p14:tracePt t="5592" x="9523413" y="3127375"/>
          <p14:tracePt t="5600" x="9550400" y="3127375"/>
          <p14:tracePt t="5608" x="9558338" y="3127375"/>
          <p14:tracePt t="6208" x="9566275" y="3127375"/>
          <p14:tracePt t="6240" x="9575800" y="3127375"/>
          <p14:tracePt t="6248" x="9583738" y="3127375"/>
          <p14:tracePt t="6256" x="9601200" y="3119438"/>
          <p14:tracePt t="6265" x="9626600" y="3109913"/>
          <p14:tracePt t="6272" x="9652000" y="3109913"/>
          <p14:tracePt t="6282" x="9677400" y="3109913"/>
          <p14:tracePt t="6418" x="9685338" y="3101975"/>
          <p14:tracePt t="6434" x="9694863" y="3084513"/>
          <p14:tracePt t="6441" x="9710738" y="3041650"/>
          <p14:tracePt t="6451" x="9720263" y="3008313"/>
          <p14:tracePt t="6458" x="9728200" y="2949575"/>
          <p14:tracePt t="6468" x="9753600" y="2871788"/>
          <p14:tracePt t="6472" x="9779000" y="2778125"/>
          <p14:tracePt t="6482" x="9829800" y="2701925"/>
          <p14:tracePt t="6488" x="9872663" y="2617788"/>
          <p14:tracePt t="6498" x="9948863" y="2532063"/>
          <p14:tracePt t="6504" x="10017125" y="2455863"/>
          <p14:tracePt t="6516" x="10093325" y="2387600"/>
          <p14:tracePt t="6520" x="10153650" y="2344738"/>
          <p14:tracePt t="6531" x="10161588" y="2336800"/>
          <p14:tracePt t="6537" x="10194925" y="2311400"/>
          <p14:tracePt t="6544" x="10204450" y="2303463"/>
          <p14:tracePt t="6552" x="10212388" y="2303463"/>
          <p14:tracePt t="6608" x="10220325" y="2303463"/>
          <p14:tracePt t="6640" x="10229850" y="2311400"/>
          <p14:tracePt t="6648" x="10237788" y="2311400"/>
          <p14:tracePt t="6656" x="10245725" y="2344738"/>
          <p14:tracePt t="6665" x="10245725" y="2362200"/>
          <p14:tracePt t="6673" x="10255250" y="2387600"/>
          <p14:tracePt t="6682" x="10271125" y="2422525"/>
          <p14:tracePt t="6688" x="10271125" y="2455863"/>
          <p14:tracePt t="6698" x="10280650" y="2489200"/>
          <p14:tracePt t="6704" x="10288588" y="2541588"/>
          <p14:tracePt t="6714" x="10288588" y="2582863"/>
          <p14:tracePt t="6720" x="10288588" y="2633663"/>
          <p14:tracePt t="6731" x="10288588" y="2668588"/>
          <p14:tracePt t="6736" x="10288588" y="2693988"/>
          <p14:tracePt t="6886" x="10298113" y="2693988"/>
          <p14:tracePt t="6892" x="10306050" y="2693988"/>
          <p14:tracePt t="6900" x="10313988" y="2686050"/>
          <p14:tracePt t="6908" x="10323513" y="2686050"/>
          <p14:tracePt t="6916" x="10331450" y="2676525"/>
          <p14:tracePt t="6924" x="10339388" y="2676525"/>
          <p14:tracePt t="6932" x="10364788" y="2676525"/>
          <p14:tracePt t="6940" x="10390188" y="2676525"/>
          <p14:tracePt t="6948" x="10415588" y="2676525"/>
          <p14:tracePt t="6956" x="10425113" y="2676525"/>
          <p14:tracePt t="6965" x="10450513" y="2676525"/>
          <p14:tracePt t="6972" x="10483850" y="2676525"/>
          <p14:tracePt t="6981" x="10509250" y="2676525"/>
          <p14:tracePt t="6988" x="10534650" y="2676525"/>
          <p14:tracePt t="6998" x="10569575" y="2676525"/>
          <p14:tracePt t="7004" x="10585450" y="2676525"/>
          <p14:tracePt t="7013" x="10612438" y="2676525"/>
          <p14:tracePt t="7020" x="10663238" y="2676525"/>
          <p14:tracePt t="7031" x="10714038" y="2676525"/>
          <p14:tracePt t="7036" x="10756900" y="2686050"/>
          <p14:tracePt t="7044" x="10807700" y="2701925"/>
          <p14:tracePt t="7052" x="10841038" y="2711450"/>
          <p14:tracePt t="7061" x="10848975" y="2711450"/>
          <p14:tracePt t="7068" x="10866438" y="2719388"/>
          <p14:tracePt t="7076" x="10883900" y="2719388"/>
          <p14:tracePt t="7084" x="10901363" y="2727325"/>
          <p14:tracePt t="7100" x="10917238" y="2727325"/>
          <p14:tracePt t="7108" x="10926763" y="2727325"/>
          <p14:tracePt t="7116" x="10942638" y="2736850"/>
          <p14:tracePt t="7132" x="10960100" y="2744788"/>
          <p14:tracePt t="7141" x="10968038" y="2752725"/>
          <p14:tracePt t="7149" x="10977563" y="2752725"/>
          <p14:tracePt t="7156" x="10985500" y="2752725"/>
          <p14:tracePt t="7502" x="10977563" y="2752725"/>
          <p14:tracePt t="7510" x="10952163" y="2752725"/>
          <p14:tracePt t="7519" x="10942638" y="2752725"/>
          <p14:tracePt t="7526" x="10917238" y="2736850"/>
          <p14:tracePt t="7535" x="10901363" y="2727325"/>
          <p14:tracePt t="7542" x="10858500" y="2701925"/>
          <p14:tracePt t="7553" x="10841038" y="2676525"/>
          <p14:tracePt t="7557" x="10823575" y="2651125"/>
          <p14:tracePt t="7567" x="10815638" y="2625725"/>
          <p14:tracePt t="7573" x="10815638" y="2592388"/>
          <p14:tracePt t="7582" x="10815638" y="2557463"/>
          <p14:tracePt t="7588" x="10815638" y="2532063"/>
          <p14:tracePt t="7598" x="10815638" y="2498725"/>
          <p14:tracePt t="7604" x="10815638" y="2463800"/>
          <p14:tracePt t="7615" x="10815638" y="2413000"/>
          <p14:tracePt t="7620" x="10815638" y="2371725"/>
          <p14:tracePt t="7631" x="10833100" y="2328863"/>
          <p14:tracePt t="7636" x="10841038" y="2303463"/>
          <p14:tracePt t="7644" x="10841038" y="2293938"/>
          <p14:tracePt t="7651" x="10841038" y="2278063"/>
          <p14:tracePt t="7692" x="10848975" y="2268538"/>
          <p14:tracePt t="7757" x="10858500" y="2278063"/>
          <p14:tracePt t="7766" x="10866438" y="2303463"/>
          <p14:tracePt t="7773" x="10874375" y="2336800"/>
          <p14:tracePt t="7782" x="10891838" y="2379663"/>
          <p14:tracePt t="7789" x="10909300" y="2413000"/>
          <p14:tracePt t="7798" x="10934700" y="2455863"/>
          <p14:tracePt t="7805" x="10942638" y="2473325"/>
          <p14:tracePt t="7818" x="10952163" y="2498725"/>
          <p14:tracePt t="7822" x="10960100" y="2516188"/>
          <p14:tracePt t="7840" x="10977563" y="2549525"/>
          <p14:tracePt t="7844" x="10985500" y="2566988"/>
          <p14:tracePt t="7950" x="10985500" y="2549525"/>
          <p14:tracePt t="7958" x="10968038" y="2524125"/>
          <p14:tracePt t="7968" x="10942638" y="2498725"/>
          <p14:tracePt t="7975" x="10901363" y="2481263"/>
          <p14:tracePt t="7984" x="10874375" y="2455863"/>
          <p14:tracePt t="7989" x="10841038" y="2455863"/>
          <p14:tracePt t="7998" x="10782300" y="2447925"/>
          <p14:tracePt t="8004" x="10696575" y="2438400"/>
          <p14:tracePt t="8016" x="10594975" y="2430463"/>
          <p14:tracePt t="8021" x="10483850" y="2438400"/>
          <p14:tracePt t="8031" x="10382250" y="2481263"/>
          <p14:tracePt t="8036" x="10271125" y="2506663"/>
          <p14:tracePt t="8045" x="10169525" y="2549525"/>
          <p14:tracePt t="8053" x="10085388" y="2582863"/>
          <p14:tracePt t="8061" x="10025063" y="2617788"/>
          <p14:tracePt t="8068" x="9974263" y="2643188"/>
          <p14:tracePt t="8076" x="9966325" y="2651125"/>
          <p14:tracePt t="8085" x="9956800" y="2660650"/>
          <p14:tracePt t="8093" x="9956800" y="2668588"/>
          <p14:tracePt t="8108" x="9966325" y="2668588"/>
          <p14:tracePt t="8116" x="9974263" y="2668588"/>
          <p14:tracePt t="8132" x="9983788" y="2668588"/>
          <p14:tracePt t="8140" x="9991725" y="2676525"/>
          <p14:tracePt t="8150" x="9999663" y="2676525"/>
          <p14:tracePt t="8157" x="10009188" y="2676525"/>
          <p14:tracePt t="8165" x="10042525" y="2676525"/>
          <p14:tracePt t="8172" x="10075863" y="2686050"/>
          <p14:tracePt t="8182" x="10101263" y="2686050"/>
          <p14:tracePt t="8188" x="10118725" y="2693988"/>
          <p14:tracePt t="8198" x="10161588" y="2701925"/>
          <p14:tracePt t="8204" x="10204450" y="2719388"/>
          <p14:tracePt t="8214" x="10255250" y="2736850"/>
          <p14:tracePt t="8221" x="10323513" y="2752725"/>
          <p14:tracePt t="8231" x="10407650" y="2762250"/>
          <p14:tracePt t="8237" x="10518775" y="2762250"/>
          <p14:tracePt t="8248" x="10645775" y="2762250"/>
          <p14:tracePt t="8253" x="10782300" y="2762250"/>
          <p14:tracePt t="8261" x="10942638" y="2762250"/>
          <p14:tracePt t="8268" x="11104563" y="2762250"/>
          <p14:tracePt t="8277" x="11231563" y="2762250"/>
          <p14:tracePt t="8284" x="11342688" y="2762250"/>
          <p14:tracePt t="8292" x="11444288" y="2762250"/>
          <p14:tracePt t="8300" x="11537950" y="2752725"/>
          <p14:tracePt t="8309" x="11614150" y="2744788"/>
          <p14:tracePt t="8316" x="11699875" y="2727325"/>
          <p14:tracePt t="8324" x="11758613" y="2711450"/>
          <p14:tracePt t="8332" x="11818938" y="2693988"/>
          <p14:tracePt t="8341" x="11860213" y="2676525"/>
          <p14:tracePt t="8350" x="11903075" y="2660650"/>
          <p14:tracePt t="8356" x="11936413" y="2651125"/>
          <p14:tracePt t="8367" x="11971338" y="2633663"/>
          <p14:tracePt t="8373" x="12004675" y="2625725"/>
          <p14:tracePt t="8381" x="12047538" y="2608263"/>
          <p14:tracePt t="8388" x="12098338" y="2582863"/>
          <p14:tracePt t="8399" x="12133263" y="2557463"/>
          <p14:tracePt t="8404" x="12174538" y="2532063"/>
          <p14:tracePt t="8772" x="11895138" y="2422525"/>
          <p14:tracePt t="8780" x="11682413" y="2422525"/>
          <p14:tracePt t="8788" x="11512550" y="2413000"/>
          <p14:tracePt t="8797" x="11401425" y="2397125"/>
          <p14:tracePt t="8804" x="11307763" y="2371725"/>
          <p14:tracePt t="8813" x="11231563" y="2328863"/>
          <p14:tracePt t="8821" x="11188700" y="2286000"/>
          <p14:tracePt t="8829" x="11172825" y="2252663"/>
          <p14:tracePt t="8836" x="11155363" y="2217738"/>
          <p14:tracePt t="8847" x="11147425" y="2192338"/>
          <p14:tracePt t="8852" x="11147425" y="2159000"/>
          <p14:tracePt t="8860" x="11163300" y="2149475"/>
          <p14:tracePt t="8868" x="11198225" y="2133600"/>
          <p14:tracePt t="8876" x="11215688" y="2133600"/>
          <p14:tracePt t="8897" x="11274425" y="2133600"/>
          <p14:tracePt t="8900" x="11307763" y="2133600"/>
          <p14:tracePt t="8908" x="11333163" y="2149475"/>
          <p14:tracePt t="8916" x="11342688" y="2149475"/>
          <p14:tracePt t="8924" x="11342688" y="2159000"/>
          <p14:tracePt t="8940" x="11342688" y="2166938"/>
          <p14:tracePt t="8956" x="11325225" y="2166938"/>
          <p14:tracePt t="8965" x="11317288" y="2166938"/>
          <p14:tracePt t="8982" x="11299825" y="2159000"/>
          <p14:tracePt t="8989" x="11291888" y="2159000"/>
          <p14:tracePt t="8999" x="11291888" y="2141538"/>
          <p14:tracePt t="9004" x="11274425" y="2124075"/>
          <p14:tracePt t="9014" x="11266488" y="2108200"/>
          <p14:tracePt t="9021" x="11266488" y="2082800"/>
          <p14:tracePt t="9032" x="11249025" y="2065338"/>
          <p14:tracePt t="9036" x="11249025" y="2055813"/>
          <p14:tracePt t="9053" x="11249025" y="2047875"/>
          <p14:tracePt t="9084" x="11266488" y="2047875"/>
          <p14:tracePt t="9093" x="11282363" y="2047875"/>
          <p14:tracePt t="9100" x="11317288" y="2082800"/>
          <p14:tracePt t="9108" x="11350625" y="2108200"/>
          <p14:tracePt t="9116" x="11385550" y="2141538"/>
          <p14:tracePt t="9125" x="11385550" y="2166938"/>
          <p14:tracePt t="9133" x="11393488" y="2192338"/>
          <p14:tracePt t="9140" x="11410950" y="2227263"/>
          <p14:tracePt t="9149" x="11410950" y="2252663"/>
          <p14:tracePt t="9157" x="11410950" y="2260600"/>
          <p14:tracePt t="9165" x="11385550" y="2286000"/>
          <p14:tracePt t="9172" x="11368088" y="2303463"/>
          <p14:tracePt t="9181" x="11350625" y="2303463"/>
          <p14:tracePt t="9188" x="11317288" y="2303463"/>
          <p14:tracePt t="9199" x="11274425" y="2303463"/>
          <p14:tracePt t="9205" x="11215688" y="2303463"/>
          <p14:tracePt t="9215" x="11163300" y="2303463"/>
          <p14:tracePt t="9220" x="11112500" y="2303463"/>
          <p14:tracePt t="9231" x="11061700" y="2303463"/>
          <p14:tracePt t="9236" x="10985500" y="2286000"/>
          <p14:tracePt t="9248" x="10909300" y="2278063"/>
          <p14:tracePt t="9252" x="10833100" y="2260600"/>
          <p14:tracePt t="9262" x="10729913" y="2252663"/>
          <p14:tracePt t="9269" x="10653713" y="2252663"/>
          <p14:tracePt t="9277" x="10552113" y="2252663"/>
          <p14:tracePt t="9284" x="10458450" y="2252663"/>
          <p14:tracePt t="9292" x="10356850" y="2278063"/>
          <p14:tracePt t="9300" x="10237788" y="2319338"/>
          <p14:tracePt t="9309" x="10118725" y="2344738"/>
          <p14:tracePt t="9316" x="9999663" y="2397125"/>
          <p14:tracePt t="9325" x="9898063" y="2447925"/>
          <p14:tracePt t="9333" x="9786938" y="2489200"/>
          <p14:tracePt t="9340" x="9685338" y="2549525"/>
          <p14:tracePt t="9349" x="9558338" y="2600325"/>
          <p14:tracePt t="9356" x="9464675" y="2651125"/>
          <p14:tracePt t="9366" x="9371013" y="2693988"/>
          <p14:tracePt t="9372" x="9294813" y="2736850"/>
          <p14:tracePt t="9382" x="9209088" y="2778125"/>
          <p14:tracePt t="9389" x="9150350" y="2813050"/>
          <p14:tracePt t="9399" x="9082088" y="2838450"/>
          <p14:tracePt t="9404" x="9005888" y="2855913"/>
          <p14:tracePt t="9414" x="8937625" y="2871788"/>
          <p14:tracePt t="9421" x="8878888" y="2889250"/>
          <p14:tracePt t="9432" x="8843963" y="2897188"/>
          <p14:tracePt t="9436" x="8810625" y="2897188"/>
          <p14:tracePt t="9448" x="8793163" y="2897188"/>
          <p14:tracePt t="9453" x="8759825" y="2897188"/>
          <p14:tracePt t="9463" x="8724900" y="2897188"/>
          <p14:tracePt t="9468" x="8699500" y="2897188"/>
          <p14:tracePt t="9476" x="8674100" y="2881313"/>
          <p14:tracePt t="9485" x="8648700" y="2871788"/>
          <p14:tracePt t="9493" x="8605838" y="2871788"/>
          <p14:tracePt t="9500" x="8572500" y="2871788"/>
          <p14:tracePt t="9508" x="8555038" y="2871788"/>
          <p14:tracePt t="9516" x="8539163" y="2871788"/>
          <p14:tracePt t="9524" x="8504238" y="2871788"/>
          <p14:tracePt t="9532" x="8470900" y="2871788"/>
          <p14:tracePt t="9541" x="8428038" y="2889250"/>
          <p14:tracePt t="9549" x="8377238" y="2906713"/>
          <p14:tracePt t="9556" x="8334375" y="2922588"/>
          <p14:tracePt t="9566" x="8283575" y="2949575"/>
          <p14:tracePt t="9572" x="8232775" y="2974975"/>
          <p14:tracePt t="9581" x="8174038" y="2990850"/>
          <p14:tracePt t="9588" x="8096250" y="3016250"/>
          <p14:tracePt t="9597" x="8029575" y="3033713"/>
          <p14:tracePt t="9604" x="7951788" y="3059113"/>
          <p14:tracePt t="9614" x="7859713" y="3084513"/>
          <p14:tracePt t="9620" x="7748588" y="3119438"/>
          <p14:tracePt t="9631" x="7646988" y="3144838"/>
          <p14:tracePt t="9636" x="7535863" y="3160713"/>
          <p14:tracePt t="9647" x="7416800" y="3186113"/>
          <p14:tracePt t="9652" x="7297738" y="3195638"/>
          <p14:tracePt t="9660" x="7170738" y="3195638"/>
          <p14:tracePt t="9668" x="7069138" y="3195638"/>
          <p14:tracePt t="9676" x="6983413" y="3195638"/>
          <p14:tracePt t="9684" x="6899275" y="3195638"/>
          <p14:tracePt t="9692" x="6831013" y="3195638"/>
          <p14:tracePt t="9700" x="6754813" y="3178175"/>
          <p14:tracePt t="9708" x="6678613" y="3152775"/>
          <p14:tracePt t="9716" x="6600825" y="3144838"/>
          <p14:tracePt t="9724" x="6516688" y="3135313"/>
          <p14:tracePt t="9732" x="6440488" y="3127375"/>
          <p14:tracePt t="9740" x="6364288" y="3119438"/>
          <p14:tracePt t="9748" x="6270625" y="3109913"/>
          <p14:tracePt t="9756" x="6202363" y="3109913"/>
          <p14:tracePt t="9765" x="6151563" y="3109913"/>
          <p14:tracePt t="9772" x="6142038" y="3109913"/>
          <p14:tracePt t="9781" x="6134100" y="3109913"/>
          <p14:tracePt t="10072" x="6142038" y="3101975"/>
          <p14:tracePt t="10081" x="6159500" y="3094038"/>
          <p14:tracePt t="10089" x="6219825" y="3076575"/>
          <p14:tracePt t="10097" x="6338888" y="3059113"/>
          <p14:tracePt t="10104" x="6516688" y="3025775"/>
          <p14:tracePt t="10114" x="6737350" y="2990850"/>
          <p14:tracePt t="10120" x="7008813" y="2949575"/>
          <p14:tracePt t="10130" x="7297738" y="2897188"/>
          <p14:tracePt t="10136" x="7612063" y="2838450"/>
          <p14:tracePt t="10147" x="7969250" y="2778125"/>
          <p14:tracePt t="10152" x="8402638" y="2693988"/>
          <p14:tracePt t="10160" x="8853488" y="2608263"/>
          <p14:tracePt t="10168" x="9302750" y="2549525"/>
          <p14:tracePt t="10176" x="9745663" y="2498725"/>
          <p14:tracePt t="10184" x="10179050" y="2430463"/>
          <p14:tracePt t="10192" x="10560050" y="2371725"/>
          <p14:tracePt t="10200" x="10942638" y="2303463"/>
          <p14:tracePt t="10208" x="11317288" y="2252663"/>
          <p14:tracePt t="10216" x="11682413" y="2192338"/>
          <p14:tracePt t="10224" x="12055475" y="2141538"/>
          <p14:tracePt t="10755" x="11333163" y="2039938"/>
          <p14:tracePt t="10764" x="10848975" y="2039938"/>
          <p14:tracePt t="10769" x="10339388" y="2073275"/>
          <p14:tracePt t="10777" x="9864725" y="2116138"/>
          <p14:tracePt t="10784" x="9439275" y="2184400"/>
          <p14:tracePt t="10792" x="9048750" y="2286000"/>
          <p14:tracePt t="10800" x="8640763" y="2397125"/>
          <p14:tracePt t="10808" x="8291513" y="2524125"/>
          <p14:tracePt t="10817" x="7910513" y="2668588"/>
          <p14:tracePt t="10826" x="7561263" y="2795588"/>
          <p14:tracePt t="10832" x="7229475" y="2922588"/>
          <p14:tracePt t="10840" x="6932613" y="3033713"/>
          <p14:tracePt t="10848" x="6635750" y="3101975"/>
          <p14:tracePt t="10855" x="6329363" y="3195638"/>
          <p14:tracePt t="10864" x="6057900" y="3254375"/>
          <p14:tracePt t="10871" x="5794375" y="3297238"/>
          <p14:tracePt t="10898" x="4851400" y="3330575"/>
          <p14:tracePt t="10904" x="4545013" y="3305175"/>
          <p14:tracePt t="10913" x="4306888" y="3279775"/>
          <p14:tracePt t="10920" x="4086225" y="3238500"/>
          <p14:tracePt t="10929" x="3925888" y="3203575"/>
          <p14:tracePt t="10936" x="3814763" y="3186113"/>
          <p14:tracePt t="10946" x="3729038" y="3178175"/>
          <p14:tracePt t="10953" x="3670300" y="3170238"/>
          <p14:tracePt t="10962" x="3662363" y="3170238"/>
          <p14:tracePt t="11000" x="3687763" y="3178175"/>
          <p14:tracePt t="11009" x="3729038" y="3195638"/>
          <p14:tracePt t="11016" x="3814763" y="3246438"/>
          <p14:tracePt t="11024" x="3941763" y="3289300"/>
          <p14:tracePt t="11032" x="4197350" y="3340100"/>
          <p14:tracePt t="11040" x="4673600" y="3424238"/>
          <p14:tracePt t="11048" x="5208588" y="3492500"/>
          <p14:tracePt t="11056" x="5905500" y="3552825"/>
          <p14:tracePt t="11064" x="6618288" y="3568700"/>
          <p14:tracePt t="11072" x="7256463" y="3568700"/>
          <p14:tracePt t="11080" x="7951788" y="3560763"/>
          <p14:tracePt t="11088" x="8572500" y="3543300"/>
          <p14:tracePt t="11097" x="9082088" y="3509963"/>
          <p14:tracePt t="11104" x="9550400" y="3475038"/>
          <p14:tracePt t="11113" x="9923463" y="3441700"/>
          <p14:tracePt t="11120" x="10229850" y="3424238"/>
          <p14:tracePt t="11130" x="10467975" y="3398838"/>
          <p14:tracePt t="11136" x="10645775" y="3373438"/>
          <p14:tracePt t="11146" x="10747375" y="3365500"/>
          <p14:tracePt t="11152" x="10798175" y="3365500"/>
          <p14:tracePt t="11163" x="10841038" y="3365500"/>
          <p14:tracePt t="11193" x="10848975" y="3365500"/>
          <p14:tracePt t="11234" x="10858500" y="3365500"/>
          <p14:tracePt t="11241" x="10866438" y="3365500"/>
          <p14:tracePt t="11250" x="10883900" y="3365500"/>
          <p14:tracePt t="11257" x="10917238" y="3365500"/>
          <p14:tracePt t="11267" x="10926763" y="3365500"/>
          <p14:tracePt t="11273" x="10934700" y="3365500"/>
          <p14:tracePt t="11284" x="10960100" y="3365500"/>
          <p14:tracePt t="11289" x="10985500" y="3355975"/>
          <p14:tracePt t="11300" x="11028363" y="3355975"/>
          <p14:tracePt t="11305" x="11096625" y="3355975"/>
          <p14:tracePt t="11314" x="11155363" y="3348038"/>
          <p14:tracePt t="11321" x="11215688" y="3330575"/>
          <p14:tracePt t="11332" x="11249025" y="3322638"/>
          <p14:tracePt t="11337" x="11291888" y="3305175"/>
          <p14:tracePt t="11348" x="11317288" y="3297238"/>
          <p14:tracePt t="11353" x="11342688" y="3289300"/>
          <p14:tracePt t="11361" x="11350625" y="3279775"/>
          <p14:tracePt t="11369" x="11360150" y="3279775"/>
          <p14:tracePt t="11377" x="11368088" y="3279775"/>
          <p14:tracePt t="11385" x="11368088" y="3271838"/>
          <p14:tracePt t="11401" x="11368088" y="3263900"/>
          <p14:tracePt t="11417" x="11360150" y="3254375"/>
          <p14:tracePt t="11425" x="11350625" y="3238500"/>
          <p14:tracePt t="11432" x="11342688" y="3238500"/>
          <p14:tracePt t="11441" x="11333163" y="3228975"/>
          <p14:tracePt t="11449" x="11325225" y="3228975"/>
          <p14:tracePt t="11457" x="11317288" y="3228975"/>
          <p14:tracePt t="11465" x="11307763" y="3228975"/>
          <p14:tracePt t="11473" x="11299825" y="3228975"/>
          <p14:tracePt t="11481" x="11291888" y="3221038"/>
          <p14:tracePt t="11489" x="11266488" y="3221038"/>
          <p14:tracePt t="11499" x="11241088" y="3221038"/>
          <p14:tracePt t="11505" x="11223625" y="3221038"/>
          <p14:tracePt t="11515" x="11206163" y="3221038"/>
          <p14:tracePt t="11521" x="11180763" y="3221038"/>
          <p14:tracePt t="11531" x="11147425" y="3221038"/>
          <p14:tracePt t="11537" x="11122025" y="3221038"/>
          <p14:tracePt t="11548" x="11112500" y="3221038"/>
          <p14:tracePt t="11553" x="11087100" y="3221038"/>
          <p14:tracePt t="11563" x="11071225" y="3221038"/>
          <p14:tracePt t="11568" x="11036300" y="3221038"/>
          <p14:tracePt t="11578" x="11028363" y="3221038"/>
          <p14:tracePt t="11585" x="11002963" y="3221038"/>
          <p14:tracePt t="11601" x="10985500" y="3221038"/>
          <p14:tracePt t="11608" x="10977563" y="3221038"/>
          <p14:tracePt t="11617" x="10960100" y="3221038"/>
          <p14:tracePt t="11625" x="10952163" y="3221038"/>
          <p14:tracePt t="11632" x="10942638" y="3221038"/>
          <p14:tracePt t="11641" x="10926763" y="3221038"/>
          <p14:tracePt t="11649" x="10917238" y="3221038"/>
          <p14:tracePt t="11657" x="10883900" y="3221038"/>
          <p14:tracePt t="11665" x="10848975" y="3221038"/>
          <p14:tracePt t="11673" x="10823575" y="3221038"/>
          <p14:tracePt t="11681" x="10790238" y="3221038"/>
          <p14:tracePt t="11689" x="10729913" y="3221038"/>
          <p14:tracePt t="11698" x="10663238" y="3228975"/>
          <p14:tracePt t="11704" x="10612438" y="3246438"/>
          <p14:tracePt t="11715" x="10577513" y="3263900"/>
          <p14:tracePt t="11721" x="10569575" y="3263900"/>
          <p14:tracePt t="11730" x="10560050" y="3263900"/>
          <p14:tracePt t="12016" x="10544175" y="3263900"/>
          <p14:tracePt t="12024" x="10534650" y="3263900"/>
          <p14:tracePt t="12032" x="10518775" y="3238500"/>
          <p14:tracePt t="12041" x="10475913" y="3211513"/>
          <p14:tracePt t="12049" x="10425113" y="3160713"/>
          <p14:tracePt t="12057" x="10356850" y="3109913"/>
          <p14:tracePt t="12066" x="10348913" y="3101975"/>
          <p14:tracePt t="12073" x="10339388" y="3059113"/>
          <p14:tracePt t="12082" x="10331450" y="3025775"/>
          <p14:tracePt t="12089" x="10331450" y="3000375"/>
          <p14:tracePt t="12098" x="10331450" y="2982913"/>
          <p14:tracePt t="12105" x="10331450" y="2957513"/>
          <p14:tracePt t="12115" x="10356850" y="2914650"/>
          <p14:tracePt t="12121" x="10382250" y="2871788"/>
          <p14:tracePt t="12130" x="10425113" y="2846388"/>
          <p14:tracePt t="12137" x="10475913" y="2813050"/>
          <p14:tracePt t="12147" x="10534650" y="2795588"/>
          <p14:tracePt t="12153" x="10577513" y="2778125"/>
          <p14:tracePt t="12163" x="10602913" y="2770188"/>
          <p14:tracePt t="12169" x="10628313" y="2770188"/>
          <p14:tracePt t="12177" x="10637838" y="2770188"/>
          <p14:tracePt t="12185" x="10645775" y="2770188"/>
          <p14:tracePt t="12193" x="10653713" y="2770188"/>
          <p14:tracePt t="12201" x="10688638" y="2795588"/>
          <p14:tracePt t="12209" x="10729913" y="2838450"/>
          <p14:tracePt t="12217" x="10756900" y="2871788"/>
          <p14:tracePt t="12225" x="10790238" y="2906713"/>
          <p14:tracePt t="12234" x="10807700" y="2949575"/>
          <p14:tracePt t="12241" x="10841038" y="3008313"/>
          <p14:tracePt t="12250" x="10866438" y="3067050"/>
          <p14:tracePt t="12257" x="10891838" y="3119438"/>
          <p14:tracePt t="12266" x="10901363" y="3170238"/>
          <p14:tracePt t="12273" x="10917238" y="3203575"/>
          <p14:tracePt t="12282" x="10926763" y="3246438"/>
          <p14:tracePt t="12386" x="10926763" y="3254375"/>
          <p14:tracePt t="12393" x="10917238" y="3254375"/>
          <p14:tracePt t="12401" x="10901363" y="3254375"/>
          <p14:tracePt t="12410" x="10858500" y="3263900"/>
          <p14:tracePt t="12418" x="10798175" y="3271838"/>
          <p14:tracePt t="12425" x="10704513" y="3271838"/>
          <p14:tracePt t="12433" x="10628313" y="3279775"/>
          <p14:tracePt t="12441" x="10534650" y="3289300"/>
          <p14:tracePt t="12449" x="10442575" y="3297238"/>
          <p14:tracePt t="12456" x="10356850" y="3305175"/>
          <p14:tracePt t="12466" x="10288588" y="3305175"/>
          <p14:tracePt t="12472" x="10220325" y="3314700"/>
          <p14:tracePt t="12482" x="10161588" y="3314700"/>
          <p14:tracePt t="12488" x="10110788" y="3322638"/>
          <p14:tracePt t="12498" x="10075863" y="3322638"/>
          <p14:tracePt t="12505" x="10067925" y="3330575"/>
          <p14:tracePt t="12545" x="10050463" y="3330575"/>
          <p14:tracePt t="12929" x="10042525" y="3330575"/>
          <p14:tracePt t="12963" x="10034588" y="3330575"/>
          <p14:tracePt t="12976" x="10034588" y="3322638"/>
          <p14:tracePt t="13056" x="10025063" y="3322638"/>
          <p14:tracePt t="13093" x="10009188" y="3322638"/>
          <p14:tracePt t="13100" x="9991725" y="3322638"/>
          <p14:tracePt t="13109" x="9956800" y="3322638"/>
          <p14:tracePt t="13117" x="9923463" y="3322638"/>
          <p14:tracePt t="13125" x="9890125" y="3322638"/>
          <p14:tracePt t="13132" x="9855200" y="3322638"/>
          <p14:tracePt t="13140" x="9821863" y="3305175"/>
          <p14:tracePt t="13149" x="9796463" y="3297238"/>
          <p14:tracePt t="13156" x="9745663" y="3271838"/>
          <p14:tracePt t="13166" x="9694863" y="3246438"/>
          <p14:tracePt t="13173" x="9667875" y="3221038"/>
          <p14:tracePt t="13182" x="9634538" y="3195638"/>
          <p14:tracePt t="13189" x="9634538" y="3178175"/>
          <p14:tracePt t="13200" x="9626600" y="3160713"/>
          <p14:tracePt t="13205" x="9626600" y="3152775"/>
          <p14:tracePt t="13215" x="9626600" y="3144838"/>
          <p14:tracePt t="13221" x="9626600" y="3135313"/>
          <p14:tracePt t="13230" x="9652000" y="3109913"/>
          <p14:tracePt t="13237" x="9667875" y="3094038"/>
          <p14:tracePt t="13248" x="9694863" y="3084513"/>
          <p14:tracePt t="13253" x="9720263" y="3084513"/>
          <p14:tracePt t="13264" x="9745663" y="3084513"/>
          <p14:tracePt t="13269" x="9771063" y="3084513"/>
          <p14:tracePt t="13277" x="9804400" y="3084513"/>
          <p14:tracePt t="13285" x="9829800" y="3084513"/>
          <p14:tracePt t="13316" x="9839325" y="3084513"/>
          <p14:tracePt t="13325" x="9847263" y="3084513"/>
          <p14:tracePt t="13341" x="9847263" y="3094038"/>
          <p14:tracePt t="13357" x="9847263" y="3101975"/>
          <p14:tracePt t="13365" x="9847263" y="3109913"/>
          <p14:tracePt t="13373" x="9847263" y="3119438"/>
          <p14:tracePt t="13423" x="9829800" y="3119438"/>
          <p14:tracePt t="13431" x="9821863" y="3119438"/>
          <p14:tracePt t="13438" x="9812338" y="3119438"/>
          <p14:tracePt t="13450" x="9804400" y="3119438"/>
          <p14:tracePt t="13453" x="9779000" y="3119438"/>
          <p14:tracePt t="13469" x="9753600" y="3119438"/>
          <p14:tracePt t="13481" x="9745663" y="3119438"/>
          <p14:tracePt t="13485" x="9728200" y="3109913"/>
          <p14:tracePt t="13493" x="9702800" y="3109913"/>
          <p14:tracePt t="13501" x="9677400" y="3101975"/>
          <p14:tracePt t="13509" x="9652000" y="3094038"/>
          <p14:tracePt t="13517" x="9617075" y="3084513"/>
          <p14:tracePt t="13525" x="9609138" y="3084513"/>
          <p14:tracePt t="13533" x="9601200" y="3076575"/>
          <p14:tracePt t="13541" x="9575800" y="3059113"/>
          <p14:tracePt t="13590" x="9566275" y="3051175"/>
          <p14:tracePt t="13686" x="9575800" y="3059113"/>
          <p14:tracePt t="13693" x="9583738" y="3076575"/>
          <p14:tracePt t="13702" x="9591675" y="3094038"/>
          <p14:tracePt t="13710" x="9591675" y="3101975"/>
          <p14:tracePt t="13718" x="9591675" y="3109913"/>
          <p14:tracePt t="13734" x="9591675" y="3119438"/>
          <p14:tracePt t="13742" x="9591675" y="3127375"/>
          <p14:tracePt t="13798" x="9591675" y="3135313"/>
          <p14:tracePt t="13879" x="9583738" y="3127375"/>
          <p14:tracePt t="13884" x="9575800" y="3119438"/>
          <p14:tracePt t="13892" x="9550400" y="3101975"/>
          <p14:tracePt t="13900" x="9540875" y="3101975"/>
          <p14:tracePt t="13908" x="9515475" y="3076575"/>
          <p14:tracePt t="13916" x="9490075" y="3059113"/>
          <p14:tracePt t="13924" x="9472613" y="3059113"/>
          <p14:tracePt t="13932" x="9447213" y="3059113"/>
          <p14:tracePt t="13940" x="9421813" y="3059113"/>
          <p14:tracePt t="13948" x="9396413" y="3059113"/>
          <p14:tracePt t="13956" x="9371013" y="3059113"/>
          <p14:tracePt t="13964" x="9345613" y="3059113"/>
          <p14:tracePt t="13972" x="9302750" y="3059113"/>
          <p14:tracePt t="13980" x="9261475" y="3059113"/>
          <p14:tracePt t="13988" x="9201150" y="3067050"/>
          <p14:tracePt t="13997" x="9117013" y="3076575"/>
          <p14:tracePt t="14004" x="9048750" y="3084513"/>
          <p14:tracePt t="14013" x="8972550" y="3094038"/>
          <p14:tracePt t="14020" x="8912225" y="3101975"/>
          <p14:tracePt t="14030" x="8843963" y="3101975"/>
          <p14:tracePt t="14036" x="8793163" y="3109913"/>
          <p14:tracePt t="14045" x="8742363" y="3127375"/>
          <p14:tracePt t="14052" x="8734425" y="3144838"/>
          <p14:tracePt t="14062" x="8716963" y="3144838"/>
          <p14:tracePt t="14067" x="8709025" y="3152775"/>
          <p14:tracePt t="14076" x="8709025" y="3160713"/>
          <p14:tracePt t="14091" x="8699500" y="3170238"/>
          <p14:tracePt t="14165" x="8691563" y="3178175"/>
          <p14:tracePt t="14230" x="8699500" y="3178175"/>
          <p14:tracePt t="14237" x="8709025" y="3170238"/>
          <p14:tracePt t="14248" x="8716963" y="3160713"/>
          <p14:tracePt t="14254" x="8734425" y="3135313"/>
          <p14:tracePt t="14265" x="8750300" y="3127375"/>
          <p14:tracePt t="14269" x="8785225" y="3109913"/>
          <p14:tracePt t="14279" x="8802688" y="3101975"/>
          <p14:tracePt t="14285" x="8828088" y="3084513"/>
          <p14:tracePt t="14294" x="8869363" y="3067050"/>
          <p14:tracePt t="14301" x="8929688" y="3059113"/>
          <p14:tracePt t="14309" x="8997950" y="3051175"/>
          <p14:tracePt t="14317" x="9074150" y="3041650"/>
          <p14:tracePt t="14325" x="9142413" y="3041650"/>
          <p14:tracePt t="14333" x="9209088" y="3041650"/>
          <p14:tracePt t="14341" x="9277350" y="3067050"/>
          <p14:tracePt t="14350" x="9320213" y="3084513"/>
          <p14:tracePt t="14357" x="9363075" y="3101975"/>
          <p14:tracePt t="14366" x="9380538" y="3119438"/>
          <p14:tracePt t="14373" x="9413875" y="3144838"/>
          <p14:tracePt t="14382" x="9431338" y="3178175"/>
          <p14:tracePt t="14389" x="9447213" y="3203575"/>
          <p14:tracePt t="14398" x="9456738" y="3221038"/>
          <p14:tracePt t="14405" x="9472613" y="3238500"/>
          <p14:tracePt t="14414" x="9482138" y="3263900"/>
          <p14:tracePt t="14430" x="9482138" y="3271838"/>
          <p14:tracePt t="14437" x="9482138" y="3279775"/>
          <p14:tracePt t="14453" x="9482138" y="3297238"/>
          <p14:tracePt t="14469" x="9472613" y="3305175"/>
          <p14:tracePt t="14501" x="9464675" y="3314700"/>
          <p14:tracePt t="14582" x="9464675" y="3322638"/>
          <p14:tracePt t="15014" x="9439275" y="3322638"/>
          <p14:tracePt t="15022" x="9431338" y="3322638"/>
          <p14:tracePt t="15031" x="9380538" y="3348038"/>
          <p14:tracePt t="15038" x="9302750" y="3382963"/>
          <p14:tracePt t="15051" x="9175750" y="3398838"/>
          <p14:tracePt t="15055" x="9056688" y="3408363"/>
          <p14:tracePt t="15065" x="8937625" y="3398838"/>
          <p14:tracePt t="15069" x="8853488" y="3373438"/>
          <p14:tracePt t="15083" x="8777288" y="3348038"/>
          <p14:tracePt t="15086" x="8716963" y="3330575"/>
          <p14:tracePt t="15092" x="8674100" y="3330575"/>
          <p14:tracePt t="15100" x="8632825" y="3330575"/>
          <p14:tracePt t="15109" x="8572500" y="3340100"/>
          <p14:tracePt t="15116" x="8504238" y="3365500"/>
          <p14:tracePt t="15124" x="8420100" y="3390900"/>
          <p14:tracePt t="15132" x="8334375" y="3408363"/>
          <p14:tracePt t="15139" x="8250238" y="3416300"/>
          <p14:tracePt t="15147" x="8181975" y="3433763"/>
          <p14:tracePt t="15155" x="8113713" y="3441700"/>
          <p14:tracePt t="15164" x="8045450" y="3449638"/>
          <p14:tracePt t="15171" x="7969250" y="3467100"/>
          <p14:tracePt t="15180" x="7900988" y="3475038"/>
          <p14:tracePt t="15188" x="7842250" y="3502025"/>
          <p14:tracePt t="15198" x="7791450" y="3509963"/>
          <p14:tracePt t="15204" x="7756525" y="3517900"/>
          <p14:tracePt t="15214" x="7748588" y="3517900"/>
          <p14:tracePt t="15324" x="7748588" y="3509963"/>
          <p14:tracePt t="15332" x="7748588" y="3492500"/>
          <p14:tracePt t="15340" x="7766050" y="3459163"/>
          <p14:tracePt t="15348" x="7781925" y="3424238"/>
          <p14:tracePt t="15356" x="7791450" y="3390900"/>
          <p14:tracePt t="15364" x="7816850" y="3340100"/>
          <p14:tracePt t="15372" x="7850188" y="3305175"/>
          <p14:tracePt t="15380" x="7875588" y="3271838"/>
          <p14:tracePt t="15389" x="7893050" y="3246438"/>
          <p14:tracePt t="15396" x="7910513" y="3228975"/>
          <p14:tracePt t="15404" x="7935913" y="3221038"/>
          <p14:tracePt t="15414" x="7969250" y="3195638"/>
          <p14:tracePt t="15420" x="8012113" y="3178175"/>
          <p14:tracePt t="15431" x="8029575" y="3170238"/>
          <p14:tracePt t="15436" x="8062913" y="3160713"/>
          <p14:tracePt t="15446" x="8105775" y="3160713"/>
          <p14:tracePt t="15452" x="8139113" y="3160713"/>
          <p14:tracePt t="15462" x="8181975" y="3160713"/>
          <p14:tracePt t="15468" x="8215313" y="3160713"/>
          <p14:tracePt t="15476" x="8232775" y="3160713"/>
          <p14:tracePt t="15484" x="8240713" y="3160713"/>
          <p14:tracePt t="15492" x="8250238" y="3170238"/>
          <p14:tracePt t="15500" x="8258175" y="3186113"/>
          <p14:tracePt t="15508" x="8275638" y="3195638"/>
          <p14:tracePt t="15516" x="8275638" y="3211513"/>
          <p14:tracePt t="15524" x="8275638" y="3228975"/>
          <p14:tracePt t="15532" x="8275638" y="3246438"/>
          <p14:tracePt t="15540" x="8258175" y="3254375"/>
          <p14:tracePt t="15548" x="8240713" y="3271838"/>
          <p14:tracePt t="15556" x="8232775" y="3271838"/>
          <p14:tracePt t="15564" x="8199438" y="3279775"/>
          <p14:tracePt t="15572" x="8181975" y="3279775"/>
          <p14:tracePt t="15581" x="8156575" y="3279775"/>
          <p14:tracePt t="15588" x="8113713" y="3279775"/>
          <p14:tracePt t="15596" x="8088313" y="3254375"/>
          <p14:tracePt t="15604" x="8045450" y="3221038"/>
          <p14:tracePt t="15613" x="8037513" y="3211513"/>
          <p14:tracePt t="15620" x="8029575" y="3178175"/>
          <p14:tracePt t="15630" x="8020050" y="3152775"/>
          <p14:tracePt t="15636" x="8012113" y="3109913"/>
          <p14:tracePt t="15646" x="8012113" y="3101975"/>
          <p14:tracePt t="15652" x="8012113" y="3084513"/>
          <p14:tracePt t="15662" x="8012113" y="3067050"/>
          <p14:tracePt t="15668" x="8012113" y="3059113"/>
          <p14:tracePt t="15678" x="8029575" y="3051175"/>
          <p14:tracePt t="15716" x="8029575" y="3041650"/>
          <p14:tracePt t="15733" x="8037513" y="3051175"/>
          <p14:tracePt t="15741" x="8045450" y="3067050"/>
          <p14:tracePt t="15749" x="8045450" y="3094038"/>
          <p14:tracePt t="15757" x="8045450" y="3101975"/>
          <p14:tracePt t="15782" x="8045450" y="3109913"/>
          <p14:tracePt t="15831" x="8037513" y="3119438"/>
          <p14:tracePt t="15847" x="8004175" y="3101975"/>
          <p14:tracePt t="15853" x="7977188" y="3084513"/>
          <p14:tracePt t="15862" x="7943850" y="3067050"/>
          <p14:tracePt t="15869" x="7918450" y="3041650"/>
          <p14:tracePt t="15882" x="7885113" y="3025775"/>
          <p14:tracePt t="15884" x="7824788" y="3000375"/>
          <p14:tracePt t="15892" x="7756525" y="2965450"/>
          <p14:tracePt t="15900" x="7662863" y="2932113"/>
          <p14:tracePt t="15908" x="7578725" y="2914650"/>
          <p14:tracePt t="15916" x="7502525" y="2906713"/>
          <p14:tracePt t="15924" x="7408863" y="2897188"/>
          <p14:tracePt t="15932" x="7315200" y="2889250"/>
          <p14:tracePt t="15940" x="7229475" y="2889250"/>
          <p14:tracePt t="15948" x="7145338" y="2889250"/>
          <p14:tracePt t="15956" x="7077075" y="2897188"/>
          <p14:tracePt t="15964" x="7018338" y="2906713"/>
          <p14:tracePt t="15972" x="6983413" y="2922588"/>
          <p14:tracePt t="15981" x="6967538" y="2922588"/>
          <p14:tracePt t="15988" x="6967538" y="2932113"/>
          <p14:tracePt t="16004" x="6958013" y="2940050"/>
          <p14:tracePt t="16053" x="6950075" y="2949575"/>
          <p14:tracePt t="16078" x="6942138" y="2957513"/>
          <p14:tracePt t="16087" x="6932613" y="2965450"/>
          <p14:tracePt t="16102" x="6924675" y="2965450"/>
          <p14:tracePt t="16111" x="6915150" y="2965450"/>
          <p14:tracePt t="16119" x="6915150" y="2974975"/>
          <p14:tracePt t="16126" x="6915150" y="2982913"/>
          <p14:tracePt t="16134" x="6915150" y="2990850"/>
          <p14:tracePt t="16141" x="6915150" y="3008313"/>
          <p14:tracePt t="16150" x="6915150" y="3025775"/>
          <p14:tracePt t="16157" x="6915150" y="3041650"/>
          <p14:tracePt t="16169" x="6915150" y="3059113"/>
          <p14:tracePt t="16182" x="6942138" y="3094038"/>
          <p14:tracePt t="16185" x="6942138" y="3119438"/>
          <p14:tracePt t="16195" x="6958013" y="3135313"/>
          <p14:tracePt t="16203" x="6967538" y="3160713"/>
          <p14:tracePt t="16208" x="6975475" y="3186113"/>
          <p14:tracePt t="16216" x="6992938" y="3203575"/>
          <p14:tracePt t="16224" x="7000875" y="3221038"/>
          <p14:tracePt t="16232" x="7000875" y="3228975"/>
          <p14:tracePt t="16239" x="7000875" y="3238500"/>
          <p14:tracePt t="16280" x="7000875" y="3246438"/>
          <p14:tracePt t="16344" x="6992938" y="3246438"/>
          <p14:tracePt t="16352" x="6975475" y="3238500"/>
          <p14:tracePt t="16362" x="6967538" y="3221038"/>
          <p14:tracePt t="16369" x="6950075" y="3203575"/>
          <p14:tracePt t="16380" x="6942138" y="3195638"/>
          <p14:tracePt t="16385" x="6932613" y="3178175"/>
          <p14:tracePt t="16396" x="6932613" y="3170238"/>
          <p14:tracePt t="16401" x="6932613" y="3160713"/>
          <p14:tracePt t="16409" x="6924675" y="3144838"/>
          <p14:tracePt t="16417" x="6924675" y="3127375"/>
          <p14:tracePt t="16425" x="6915150" y="3109913"/>
          <p14:tracePt t="16433" x="6915150" y="3101975"/>
          <p14:tracePt t="16546" x="6915150" y="3109913"/>
          <p14:tracePt t="16554" x="6907213" y="3109913"/>
          <p14:tracePt t="16563" x="6899275" y="3119438"/>
          <p14:tracePt t="16570" x="6889750" y="3127375"/>
          <p14:tracePt t="16583" x="6889750" y="3135313"/>
          <p14:tracePt t="16588" x="6873875" y="3135313"/>
          <p14:tracePt t="16593" x="6848475" y="3135313"/>
          <p14:tracePt t="16600" x="6813550" y="3135313"/>
          <p14:tracePt t="16608" x="6797675" y="3135313"/>
          <p14:tracePt t="16616" x="6762750" y="3127375"/>
          <p14:tracePt t="16624" x="6754813" y="3119438"/>
          <p14:tracePt t="16632" x="6745288" y="3101975"/>
          <p14:tracePt t="16640" x="6745288" y="3094038"/>
          <p14:tracePt t="16648" x="6745288" y="3076575"/>
          <p14:tracePt t="16656" x="6745288" y="3051175"/>
          <p14:tracePt t="16664" x="6745288" y="3025775"/>
          <p14:tracePt t="16672" x="6762750" y="3008313"/>
          <p14:tracePt t="16681" x="6770688" y="3000375"/>
          <p14:tracePt t="16688" x="6797675" y="2974975"/>
          <p14:tracePt t="16697" x="6813550" y="2974975"/>
          <p14:tracePt t="16704" x="6838950" y="2965450"/>
          <p14:tracePt t="16714" x="6873875" y="2965450"/>
          <p14:tracePt t="16720" x="6899275" y="2965450"/>
          <p14:tracePt t="16730" x="6924675" y="2965450"/>
          <p14:tracePt t="16746" x="6932613" y="2965450"/>
          <p14:tracePt t="16752" x="6942138" y="2974975"/>
          <p14:tracePt t="16763" x="6942138" y="2982913"/>
          <p14:tracePt t="16768" x="6950075" y="2990850"/>
          <p14:tracePt t="16792" x="6950075" y="3000375"/>
          <p14:tracePt t="16800" x="6942138" y="3008313"/>
          <p14:tracePt t="16809" x="6932613" y="3016250"/>
          <p14:tracePt t="16817" x="6924675" y="3016250"/>
          <p14:tracePt t="16824" x="6899275" y="3025775"/>
          <p14:tracePt t="16832" x="6881813" y="3025775"/>
          <p14:tracePt t="16840" x="6848475" y="3025775"/>
          <p14:tracePt t="16848" x="6823075" y="3025775"/>
          <p14:tracePt t="16856" x="6805613" y="3008313"/>
          <p14:tracePt t="16864" x="6770688" y="3000375"/>
          <p14:tracePt t="16872" x="6737350" y="2990850"/>
          <p14:tracePt t="16880" x="6694488" y="2990850"/>
          <p14:tracePt t="16897" x="6626225" y="2974975"/>
          <p14:tracePt t="16904" x="6610350" y="2974975"/>
          <p14:tracePt t="16913" x="6584950" y="2965450"/>
          <p14:tracePt t="16920" x="6567488" y="2965450"/>
          <p14:tracePt t="16930" x="6542088" y="2965450"/>
          <p14:tracePt t="16936" x="6516688" y="2965450"/>
          <p14:tracePt t="16952" x="6491288" y="2965450"/>
          <p14:tracePt t="16962" x="6473825" y="2965450"/>
          <p14:tracePt t="16968" x="6456363" y="2974975"/>
          <p14:tracePt t="16978" x="6430963" y="2990850"/>
          <p14:tracePt t="16984" x="6423025" y="3000375"/>
          <p14:tracePt t="16994" x="6389688" y="3016250"/>
          <p14:tracePt t="17000" x="6372225" y="3025775"/>
          <p14:tracePt t="17008" x="6354763" y="3041650"/>
          <p14:tracePt t="17016" x="6346825" y="3041650"/>
          <p14:tracePt t="17024" x="6321425" y="3051175"/>
          <p14:tracePt t="17032" x="6311900" y="3059113"/>
          <p14:tracePt t="17040" x="6296025" y="3067050"/>
          <p14:tracePt t="17064" x="6286500" y="3067050"/>
          <p14:tracePt t="17080" x="6278563" y="3067050"/>
          <p14:tracePt t="17097" x="6261100" y="3067050"/>
          <p14:tracePt t="17114" x="6253163" y="3067050"/>
          <p14:tracePt t="17121" x="6245225" y="3067050"/>
          <p14:tracePt t="17132" x="6235700" y="3067050"/>
          <p14:tracePt t="17137" x="6219825" y="3067050"/>
          <p14:tracePt t="17147" x="6202363" y="3067050"/>
          <p14:tracePt t="17152" x="6184900" y="3067050"/>
          <p14:tracePt t="17162" x="6159500" y="3067050"/>
          <p14:tracePt t="17168" x="6151563" y="3067050"/>
          <p14:tracePt t="17178" x="6142038" y="3067050"/>
          <p14:tracePt t="17184" x="6126163" y="3067050"/>
          <p14:tracePt t="17192" x="6116638" y="3067050"/>
          <p14:tracePt t="17200" x="6108700" y="3067050"/>
          <p14:tracePt t="17208" x="6083300" y="3076575"/>
          <p14:tracePt t="17216" x="6075363" y="3076575"/>
          <p14:tracePt t="17224" x="6075363" y="3084513"/>
          <p14:tracePt t="17241" x="6057900" y="3084513"/>
          <p14:tracePt t="17248" x="6040438" y="3084513"/>
          <p14:tracePt t="17256" x="6040438" y="3094038"/>
          <p14:tracePt t="17272" x="6032500" y="3101975"/>
          <p14:tracePt t="17368" x="6015038" y="3101975"/>
          <p14:tracePt t="17377" x="5989638" y="3101975"/>
          <p14:tracePt t="17384" x="5956300" y="3101975"/>
          <p14:tracePt t="17392" x="5930900" y="3101975"/>
          <p14:tracePt t="17400" x="5888038" y="3101975"/>
          <p14:tracePt t="17409" x="5819775" y="3101975"/>
          <p14:tracePt t="17416" x="5735638" y="3101975"/>
          <p14:tracePt t="17424" x="5632450" y="3101975"/>
          <p14:tracePt t="17432" x="5530850" y="3101975"/>
          <p14:tracePt t="17440" x="5437188" y="3101975"/>
          <p14:tracePt t="17448" x="5343525" y="3101975"/>
          <p14:tracePt t="17456" x="5259388" y="3094038"/>
          <p14:tracePt t="17464" x="5191125" y="3084513"/>
          <p14:tracePt t="17472" x="5157788" y="3084513"/>
          <p14:tracePt t="17480" x="5122863" y="3076575"/>
          <p14:tracePt t="17488" x="5097463" y="3067050"/>
          <p14:tracePt t="17579" x="5089525" y="3067050"/>
          <p14:tracePt t="17786" x="5089525" y="3059113"/>
          <p14:tracePt t="17795" x="5106988" y="3051175"/>
          <p14:tracePt t="17800" x="5106988" y="3041650"/>
          <p14:tracePt t="17808" x="5114925" y="3041650"/>
          <p14:tracePt t="17818" x="5132388" y="3041650"/>
          <p14:tracePt t="17824" x="5148263" y="3041650"/>
          <p14:tracePt t="17832" x="5157788" y="3051175"/>
          <p14:tracePt t="17840" x="5173663" y="3059113"/>
          <p14:tracePt t="17864" x="5183188" y="3067050"/>
          <p14:tracePt t="17872" x="5191125" y="3076575"/>
          <p14:tracePt t="17881" x="5199063" y="3084513"/>
          <p14:tracePt t="17896" x="5216525" y="3101975"/>
          <p14:tracePt t="17905" x="5224463" y="3109913"/>
          <p14:tracePt t="17913" x="5224463" y="3119438"/>
          <p14:tracePt t="17920" x="5224463" y="3127375"/>
          <p14:tracePt t="17930" x="5224463" y="3144838"/>
          <p14:tracePt t="17946" x="5224463" y="3160713"/>
          <p14:tracePt t="17952" x="5216525" y="3160713"/>
          <p14:tracePt t="17961" x="5191125" y="3178175"/>
          <p14:tracePt t="17968" x="5173663" y="3186113"/>
          <p14:tracePt t="17978" x="5140325" y="3186113"/>
          <p14:tracePt t="17985" x="5106988" y="3186113"/>
          <p14:tracePt t="17994" x="5072063" y="3186113"/>
          <p14:tracePt t="18000" x="5054600" y="3186113"/>
          <p14:tracePt t="18009" x="5021263" y="3186113"/>
          <p14:tracePt t="18016" x="4978400" y="3186113"/>
          <p14:tracePt t="18032" x="4970463" y="3178175"/>
          <p14:tracePt t="18122" x="4970463" y="3170238"/>
          <p14:tracePt t="18136" x="4962525" y="3170238"/>
          <p14:tracePt t="18152" x="4935538" y="3178175"/>
          <p14:tracePt t="18161" x="4902200" y="3186113"/>
          <p14:tracePt t="18168" x="4876800" y="3186113"/>
          <p14:tracePt t="18180" x="4843463" y="3195638"/>
          <p14:tracePt t="18184" x="4791075" y="3203575"/>
          <p14:tracePt t="18193" x="4724400" y="3211513"/>
          <p14:tracePt t="18201" x="4630738" y="3221038"/>
          <p14:tracePt t="18210" x="4529138" y="3228975"/>
          <p14:tracePt t="18216" x="4425950" y="3228975"/>
          <p14:tracePt t="18224" x="4324350" y="3228975"/>
          <p14:tracePt t="18232" x="4230688" y="3221038"/>
          <p14:tracePt t="18241" x="4154488" y="3211513"/>
          <p14:tracePt t="18248" x="4095750" y="3203575"/>
          <p14:tracePt t="18256" x="4060825" y="3195638"/>
          <p14:tracePt t="18264" x="4044950" y="3186113"/>
          <p14:tracePt t="18273" x="4035425" y="3186113"/>
          <p14:tracePt t="18280" x="4017963" y="3170238"/>
          <p14:tracePt t="18288" x="4010025" y="3170238"/>
          <p14:tracePt t="18297" x="4002088" y="3170238"/>
          <p14:tracePt t="18305" x="3992563" y="3170238"/>
          <p14:tracePt t="18314" x="3976688" y="3170238"/>
          <p14:tracePt t="18320" x="3967163" y="3170238"/>
          <p14:tracePt t="18337" x="3941763" y="3170238"/>
          <p14:tracePt t="18346" x="3933825" y="3170238"/>
          <p14:tracePt t="18352" x="3925888" y="3170238"/>
          <p14:tracePt t="18362" x="3916363" y="3170238"/>
          <p14:tracePt t="18368" x="3908425" y="3170238"/>
          <p14:tracePt t="18554" x="3883025" y="3170238"/>
          <p14:tracePt t="18570" x="3865563" y="3170238"/>
          <p14:tracePt t="18586" x="3857625" y="3160713"/>
          <p14:tracePt t="18602" x="3857625" y="3152775"/>
          <p14:tracePt t="18618" x="3848100" y="3144838"/>
          <p14:tracePt t="18650" x="3848100" y="3135313"/>
          <p14:tracePt t="18665" x="3848100" y="3119438"/>
          <p14:tracePt t="18682" x="3848100" y="3109913"/>
          <p14:tracePt t="18746" x="3857625" y="3109913"/>
          <p14:tracePt t="18831" x="3857625" y="3119438"/>
          <p14:tracePt t="18839" x="3857625" y="3127375"/>
          <p14:tracePt t="18846" x="3840163" y="3127375"/>
          <p14:tracePt t="18848" x="3832225" y="3127375"/>
          <p14:tracePt t="18856" x="3806825" y="3127375"/>
          <p14:tracePt t="18864" x="3781425" y="3127375"/>
          <p14:tracePt t="18872" x="3756025" y="3127375"/>
          <p14:tracePt t="18880" x="3713163" y="3127375"/>
          <p14:tracePt t="18890" x="3644900" y="3127375"/>
          <p14:tracePt t="18896" x="3559175" y="3127375"/>
          <p14:tracePt t="18904" x="3467100" y="3119438"/>
          <p14:tracePt t="18913" x="3355975" y="3119438"/>
          <p14:tracePt t="18920" x="3236913" y="3119438"/>
          <p14:tracePt t="18929" x="3127375" y="3119438"/>
          <p14:tracePt t="18936" x="3016250" y="3119438"/>
          <p14:tracePt t="18946" x="2930525" y="3127375"/>
          <p14:tracePt t="18952" x="2828925" y="3127375"/>
          <p14:tracePt t="18962" x="2735263" y="3152775"/>
          <p14:tracePt t="18968" x="2651125" y="3170238"/>
          <p14:tracePt t="18978" x="2574925" y="3178175"/>
          <p14:tracePt t="18984" x="2497138" y="3186113"/>
          <p14:tracePt t="18995" x="2420938" y="3203575"/>
          <p14:tracePt t="19000" x="2379663" y="3211513"/>
          <p14:tracePt t="19009" x="2319338" y="3221038"/>
          <p14:tracePt t="19016" x="2268538" y="3221038"/>
          <p14:tracePt t="19024" x="2235200" y="3221038"/>
          <p14:tracePt t="19032" x="2200275" y="3228975"/>
          <p14:tracePt t="19040" x="2166938" y="3228975"/>
          <p14:tracePt t="19048" x="2141538" y="3228975"/>
          <p14:tracePt t="19056" x="2116138" y="3228975"/>
          <p14:tracePt t="19064" x="2090738" y="3228975"/>
          <p14:tracePt t="19072" x="2065338" y="3228975"/>
          <p14:tracePt t="19080" x="2038350" y="3228975"/>
          <p14:tracePt t="19088" x="2012950" y="3228975"/>
          <p14:tracePt t="19097" x="1979613" y="3228975"/>
          <p14:tracePt t="19104" x="1946275" y="3228975"/>
          <p14:tracePt t="19112" x="1885950" y="3228975"/>
          <p14:tracePt t="19120" x="1827213" y="3228975"/>
          <p14:tracePt t="19129" x="1784350" y="3228975"/>
          <p14:tracePt t="19136" x="1741488" y="3228975"/>
          <p14:tracePt t="19146" x="1716088" y="3228975"/>
          <p14:tracePt t="19152" x="1682750" y="3228975"/>
          <p14:tracePt t="19161" x="1657350" y="3228975"/>
          <p14:tracePt t="19168" x="1639888" y="3228975"/>
          <p14:tracePt t="19209" x="1639888" y="3221038"/>
          <p14:tracePt t="19254" x="1647825" y="3211513"/>
          <p14:tracePt t="19262" x="1647825" y="3203575"/>
          <p14:tracePt t="19358" x="1639888" y="3203575"/>
          <p14:tracePt t="19374" x="1606550" y="3203575"/>
          <p14:tracePt t="19382" x="1589088" y="3203575"/>
          <p14:tracePt t="19390" x="1554163" y="3203575"/>
          <p14:tracePt t="19399" x="1520825" y="3195638"/>
          <p14:tracePt t="19406" x="1470025" y="3186113"/>
          <p14:tracePt t="19416" x="1427163" y="3186113"/>
          <p14:tracePt t="19422" x="1376363" y="3186113"/>
          <p14:tracePt t="19431" x="1317625" y="3186113"/>
          <p14:tracePt t="19436" x="1274763" y="3186113"/>
          <p14:tracePt t="19445" x="1239838" y="3186113"/>
          <p14:tracePt t="19452" x="1231900" y="3186113"/>
          <p14:tracePt t="19483" x="1231900" y="3178175"/>
          <p14:tracePt t="19492" x="1239838" y="3170238"/>
          <p14:tracePt t="19500" x="1257300" y="3152775"/>
          <p14:tracePt t="19508" x="1274763" y="3152775"/>
          <p14:tracePt t="19516" x="1308100" y="3152775"/>
          <p14:tracePt t="19524" x="1376363" y="3152775"/>
          <p14:tracePt t="19532" x="1452563" y="3152775"/>
          <p14:tracePt t="19541" x="1554163" y="3160713"/>
          <p14:tracePt t="19548" x="1647825" y="3170238"/>
          <p14:tracePt t="19556" x="1733550" y="3186113"/>
          <p14:tracePt t="19564" x="1784350" y="3195638"/>
          <p14:tracePt t="19573" x="1801813" y="3203575"/>
          <p14:tracePt t="19580" x="1809750" y="3211513"/>
          <p14:tracePt t="19588" x="1817688" y="3211513"/>
          <p14:tracePt t="19596" x="1827213" y="3228975"/>
          <p14:tracePt t="19604" x="1835150" y="3228975"/>
          <p14:tracePt t="19612" x="1843088" y="3246438"/>
          <p14:tracePt t="19620" x="1852613" y="3254375"/>
          <p14:tracePt t="19630" x="1852613" y="3263900"/>
          <p14:tracePt t="19636" x="1868488" y="3279775"/>
          <p14:tracePt t="19652" x="1903413" y="3305175"/>
          <p14:tracePt t="19662" x="1946275" y="3322638"/>
          <p14:tracePt t="19668" x="1971675" y="3340100"/>
          <p14:tracePt t="19678" x="2022475" y="3373438"/>
          <p14:tracePt t="19684" x="2098675" y="3416300"/>
          <p14:tracePt t="19695" x="2208213" y="3492500"/>
          <p14:tracePt t="19700" x="2362200" y="3586163"/>
          <p14:tracePt t="19708" x="2557463" y="3662363"/>
          <p14:tracePt t="19716" x="2811463" y="3748088"/>
          <p14:tracePt t="19724" x="3109913" y="3824288"/>
          <p14:tracePt t="19732" x="3525838" y="3925888"/>
          <p14:tracePt t="19740" x="4060825" y="4011613"/>
          <p14:tracePt t="19748" x="4646613" y="4079875"/>
          <p14:tracePt t="19756" x="5353050" y="4189413"/>
          <p14:tracePt t="19764" x="6065838" y="4265613"/>
          <p14:tracePt t="19772" x="6762750" y="4300538"/>
          <p14:tracePt t="19780" x="7459663" y="4359275"/>
          <p14:tracePt t="19789" x="8174038" y="4394200"/>
          <p14:tracePt t="19796" x="8886825" y="4427538"/>
          <p14:tracePt t="19804" x="9532938" y="4445000"/>
          <p14:tracePt t="19813" x="10179050" y="4486275"/>
          <p14:tracePt t="19820" x="10823575" y="4521200"/>
          <p14:tracePt t="19829" x="11401425" y="4554538"/>
          <p14:tracePt t="19837" x="11911013" y="4572000"/>
          <p14:tracePt t="20432" x="11299825" y="4486275"/>
          <p14:tracePt t="20437" x="10866438" y="4359275"/>
          <p14:tracePt t="20446" x="10493375" y="4224338"/>
          <p14:tracePt t="20452" x="10136188" y="4079875"/>
          <p14:tracePt t="20462" x="9890125" y="3951288"/>
          <p14:tracePt t="20468" x="9685338" y="3832225"/>
          <p14:tracePt t="20478" x="9583738" y="3722688"/>
          <p14:tracePt t="20484" x="9515475" y="3629025"/>
          <p14:tracePt t="20495" x="9464675" y="3517900"/>
          <p14:tracePt t="20500" x="9439275" y="3416300"/>
          <p14:tracePt t="20509" x="9421813" y="3314700"/>
          <p14:tracePt t="20516" x="9413875" y="3211513"/>
          <p14:tracePt t="20524" x="9413875" y="3127375"/>
          <p14:tracePt t="20532" x="9431338" y="3059113"/>
          <p14:tracePt t="20540" x="9456738" y="3000375"/>
          <p14:tracePt t="20548" x="9472613" y="2949575"/>
          <p14:tracePt t="20555" x="9472613" y="2940050"/>
          <p14:tracePt t="20563" x="9482138" y="2922588"/>
          <p14:tracePt t="20636" x="9498013" y="2922588"/>
          <p14:tracePt t="20645" x="9515475" y="2940050"/>
          <p14:tracePt t="20652" x="9540875" y="2965450"/>
          <p14:tracePt t="20661" x="9583738" y="3000375"/>
          <p14:tracePt t="20668" x="9609138" y="3016250"/>
          <p14:tracePt t="20678" x="9667875" y="3059113"/>
          <p14:tracePt t="20684" x="9736138" y="3101975"/>
          <p14:tracePt t="20695" x="9829800" y="3135313"/>
          <p14:tracePt t="20700" x="9923463" y="3195638"/>
          <p14:tracePt t="20708" x="10042525" y="3246438"/>
          <p14:tracePt t="20716" x="10136188" y="3279775"/>
          <p14:tracePt t="20725" x="10237788" y="3330575"/>
          <p14:tracePt t="20732" x="10306050" y="3355975"/>
          <p14:tracePt t="20740" x="10313988" y="3355975"/>
          <p14:tracePt t="20748" x="10323513" y="3365500"/>
          <p14:tracePt t="20780" x="10313988" y="3365500"/>
          <p14:tracePt t="20788" x="10306050" y="3373438"/>
          <p14:tracePt t="20796" x="10288588" y="3373438"/>
          <p14:tracePt t="20805" x="10280650" y="3373438"/>
          <p14:tracePt t="20813" x="10255250" y="3373438"/>
          <p14:tracePt t="20821" x="10237788" y="3373438"/>
          <p14:tracePt t="20829" x="10220325" y="3365500"/>
          <p14:tracePt t="20836" x="10204450" y="3355975"/>
          <p14:tracePt t="20849" x="10186988" y="3348038"/>
          <p14:tracePt t="20853" x="10179050" y="3340100"/>
          <p14:tracePt t="20862" x="10179050" y="3330575"/>
          <p14:tracePt t="20868" x="10179050" y="3322638"/>
          <p14:tracePt t="20878" x="10179050" y="3314700"/>
          <p14:tracePt t="20896" x="10194925" y="3289300"/>
          <p14:tracePt t="20900" x="10220325" y="3263900"/>
          <p14:tracePt t="20911" x="10245725" y="3254375"/>
          <p14:tracePt t="20917" x="10271125" y="3238500"/>
          <p14:tracePt t="20924" x="10288588" y="3238500"/>
          <p14:tracePt t="20932" x="10323513" y="3228975"/>
          <p14:tracePt t="20940" x="10356850" y="3228975"/>
          <p14:tracePt t="20948" x="10415588" y="3228975"/>
          <p14:tracePt t="20956" x="10475913" y="3228975"/>
          <p14:tracePt t="20964" x="10518775" y="3228975"/>
          <p14:tracePt t="20972" x="10577513" y="3228975"/>
          <p14:tracePt t="20980" x="10645775" y="3228975"/>
          <p14:tracePt t="20988" x="10729913" y="3246438"/>
          <p14:tracePt t="20996" x="10815638" y="3263900"/>
          <p14:tracePt t="21004" x="10901363" y="3289300"/>
          <p14:tracePt t="21012" x="10960100" y="3297238"/>
          <p14:tracePt t="21020" x="11018838" y="3305175"/>
          <p14:tracePt t="21029" x="11087100" y="3330575"/>
          <p14:tracePt t="21036" x="11155363" y="3355975"/>
          <p14:tracePt t="21045" x="11206163" y="3373438"/>
          <p14:tracePt t="21052" x="11256963" y="3390900"/>
          <p14:tracePt t="21061" x="11299825" y="3408363"/>
          <p14:tracePt t="21078" x="11307763" y="3416300"/>
          <p14:tracePt t="21100" x="11307763" y="3424238"/>
          <p14:tracePt t="21111" x="11299825" y="3433763"/>
          <p14:tracePt t="21116" x="11291888" y="3441700"/>
          <p14:tracePt t="21124" x="11266488" y="3459163"/>
          <p14:tracePt t="21132" x="11249025" y="3467100"/>
          <p14:tracePt t="21140" x="11231563" y="3467100"/>
          <p14:tracePt t="21148" x="11188700" y="3467100"/>
          <p14:tracePt t="21156" x="11137900" y="3467100"/>
          <p14:tracePt t="21164" x="11087100" y="3467100"/>
          <p14:tracePt t="21172" x="11028363" y="3467100"/>
          <p14:tracePt t="21180" x="10942638" y="3459163"/>
          <p14:tracePt t="21188" x="10901363" y="3441700"/>
          <p14:tracePt t="21197" x="10866438" y="3424238"/>
          <p14:tracePt t="21204" x="10866438" y="3416300"/>
          <p14:tracePt t="21214" x="10848975" y="3390900"/>
          <p14:tracePt t="21220" x="10841038" y="3373438"/>
          <p14:tracePt t="21229" x="10841038" y="3365500"/>
          <p14:tracePt t="21236" x="10841038" y="3340100"/>
          <p14:tracePt t="21246" x="10841038" y="3322638"/>
          <p14:tracePt t="21252" x="10841038" y="3305175"/>
          <p14:tracePt t="21293" x="10841038" y="3297238"/>
          <p14:tracePt t="21309" x="10833100" y="3297238"/>
          <p14:tracePt t="21317" x="10807700" y="3297238"/>
          <p14:tracePt t="21486" x="10798175" y="3279775"/>
          <p14:tracePt t="21502" x="10798175" y="3263900"/>
          <p14:tracePt t="21511" x="10798175" y="3254375"/>
          <p14:tracePt t="21518" x="10798175" y="3238500"/>
          <p14:tracePt t="21526" x="10782300" y="3195638"/>
          <p14:tracePt t="21533" x="10782300" y="3160713"/>
          <p14:tracePt t="21541" x="10772775" y="3127375"/>
          <p14:tracePt t="21548" x="10772775" y="3101975"/>
          <p14:tracePt t="21556" x="10764838" y="3076575"/>
          <p14:tracePt t="21564" x="10764838" y="3059113"/>
          <p14:tracePt t="21573" x="10764838" y="3033713"/>
          <p14:tracePt t="21580" x="10764838" y="3016250"/>
          <p14:tracePt t="21596" x="10764838" y="3008313"/>
          <p14:tracePt t="21645" x="10756900" y="3008313"/>
          <p14:tracePt t="21668" x="10756900" y="3033713"/>
          <p14:tracePt t="21677" x="10747375" y="3051175"/>
          <p14:tracePt t="21685" x="10747375" y="3067050"/>
          <p14:tracePt t="21693" x="10747375" y="3094038"/>
          <p14:tracePt t="21700" x="10756900" y="3127375"/>
          <p14:tracePt t="21711" x="10764838" y="3170238"/>
          <p14:tracePt t="21717" x="10764838" y="3178175"/>
          <p14:tracePt t="21724" x="10764838" y="3195638"/>
          <p14:tracePt t="21732" x="10772775" y="3211513"/>
          <p14:tracePt t="21740" x="10772775" y="3228975"/>
          <p14:tracePt t="21748" x="10782300" y="3228975"/>
          <p14:tracePt t="21756" x="10790238" y="3246438"/>
          <p14:tracePt t="21764" x="10790238" y="3254375"/>
          <p14:tracePt t="21821" x="10798175" y="3254375"/>
          <p14:tracePt t="21856" x="10807700" y="3254375"/>
          <p14:tracePt t="21871" x="10833100" y="3228975"/>
          <p14:tracePt t="21882" x="10848975" y="3221038"/>
          <p14:tracePt t="21885" x="10874375" y="3195638"/>
          <p14:tracePt t="21893" x="10901363" y="3178175"/>
          <p14:tracePt t="21900" x="10917238" y="3160713"/>
          <p14:tracePt t="21911" x="10934700" y="3144838"/>
          <p14:tracePt t="21916" x="10968038" y="3127375"/>
          <p14:tracePt t="21924" x="10985500" y="3109913"/>
          <p14:tracePt t="21932" x="11028363" y="3094038"/>
          <p14:tracePt t="21940" x="11104563" y="3067050"/>
          <p14:tracePt t="21948" x="11163300" y="3051175"/>
          <p14:tracePt t="21956" x="11206163" y="3041650"/>
          <p14:tracePt t="21964" x="11256963" y="3041650"/>
          <p14:tracePt t="21972" x="11299825" y="3041650"/>
          <p14:tracePt t="21980" x="11333163" y="3041650"/>
          <p14:tracePt t="21988" x="11368088" y="3041650"/>
          <p14:tracePt t="21996" x="11385550" y="3059113"/>
          <p14:tracePt t="22004" x="11401425" y="3084513"/>
          <p14:tracePt t="22012" x="11426825" y="3135313"/>
          <p14:tracePt t="22020" x="11444288" y="3195638"/>
          <p14:tracePt t="22030" x="11452225" y="3254375"/>
          <p14:tracePt t="22036" x="11461750" y="3348038"/>
          <p14:tracePt t="22045" x="11469688" y="3433763"/>
          <p14:tracePt t="22052" x="11469688" y="3535363"/>
          <p14:tracePt t="22061" x="11469688" y="3654425"/>
          <p14:tracePt t="22068" x="11469688" y="3773488"/>
          <p14:tracePt t="22077" x="11461750" y="3883025"/>
          <p14:tracePt t="22084" x="11461750" y="4002088"/>
          <p14:tracePt t="22094" x="11452225" y="4105275"/>
          <p14:tracePt t="22100" x="11452225" y="4189413"/>
          <p14:tracePt t="22111" x="11452225" y="4283075"/>
          <p14:tracePt t="22116" x="11452225" y="4351338"/>
          <p14:tracePt t="22124" x="11452225" y="4394200"/>
          <p14:tracePt t="22132" x="11452225" y="4419600"/>
          <p14:tracePt t="22141" x="11452225" y="4445000"/>
          <p14:tracePt t="22148" x="11452225" y="4452938"/>
          <p14:tracePt t="22157" x="11452225" y="4460875"/>
          <p14:tracePt t="22164" x="11452225" y="4470400"/>
          <p14:tracePt t="22172" x="11452225" y="4478338"/>
          <p14:tracePt t="22180" x="11452225" y="4486275"/>
          <p14:tracePt t="22354" x="11452225" y="4495800"/>
          <p14:tracePt t="22386" x="11461750" y="4495800"/>
          <p14:tracePt t="22680" x="11452225" y="4470400"/>
          <p14:tracePt t="22687" x="11444288" y="4460875"/>
          <p14:tracePt t="22695" x="11436350" y="4452938"/>
          <p14:tracePt t="22703" x="11418888" y="4435475"/>
          <p14:tracePt t="22712" x="11418888" y="4410075"/>
          <p14:tracePt t="22719" x="11410950" y="4394200"/>
          <p14:tracePt t="22729" x="11401425" y="4394200"/>
          <p14:tracePt t="22736" x="11401425" y="4376738"/>
          <p14:tracePt t="23282" x="11401425" y="4368800"/>
          <p14:tracePt t="23328" x="11401425" y="4359275"/>
          <p14:tracePt t="23657" x="11401425" y="4351338"/>
          <p14:tracePt t="23664" x="11393488" y="4341813"/>
          <p14:tracePt t="23673" x="11368088" y="4333875"/>
          <p14:tracePt t="23681" x="11325225" y="4316413"/>
          <p14:tracePt t="23689" x="11266488" y="4291013"/>
          <p14:tracePt t="23698" x="11231563" y="4275138"/>
          <p14:tracePt t="23705" x="11198225" y="4257675"/>
          <p14:tracePt t="23714" x="11172825" y="4249738"/>
          <p14:tracePt t="23721" x="11129963" y="4224338"/>
          <p14:tracePt t="23730" x="11104563" y="4181475"/>
          <p14:tracePt t="23737" x="11053763" y="4130675"/>
          <p14:tracePt t="23746" x="11002963" y="4070350"/>
          <p14:tracePt t="23752" x="10952163" y="4011613"/>
          <p14:tracePt t="23761" x="10909300" y="3960813"/>
          <p14:tracePt t="23767" x="10848975" y="3892550"/>
          <p14:tracePt t="23777" x="10815638" y="3824288"/>
          <p14:tracePt t="23783" x="10790238" y="3763963"/>
          <p14:tracePt t="23793" x="10772775" y="3705225"/>
          <p14:tracePt t="23799" x="10764838" y="3662363"/>
          <p14:tracePt t="23811" x="10764838" y="3611563"/>
          <p14:tracePt t="23816" x="10756900" y="3560763"/>
          <p14:tracePt t="23827" x="10756900" y="3527425"/>
          <p14:tracePt t="23832" x="10756900" y="3517900"/>
          <p14:tracePt t="23848" x="10756900" y="3509963"/>
          <p14:tracePt t="23928" x="10756900" y="3527425"/>
          <p14:tracePt t="23936" x="10756900" y="3552825"/>
          <p14:tracePt t="23945" x="10764838" y="3586163"/>
          <p14:tracePt t="23953" x="10782300" y="3629025"/>
          <p14:tracePt t="23962" x="10782300" y="3646488"/>
          <p14:tracePt t="23969" x="10782300" y="3671888"/>
          <p14:tracePt t="23978" x="10798175" y="3705225"/>
          <p14:tracePt t="23985" x="10807700" y="3756025"/>
          <p14:tracePt t="23996" x="10815638" y="3798888"/>
          <p14:tracePt t="24001" x="10823575" y="3857625"/>
          <p14:tracePt t="24013" x="10823575" y="3925888"/>
          <p14:tracePt t="24017" x="10823575" y="3976688"/>
          <p14:tracePt t="24027" x="10823575" y="4027488"/>
          <p14:tracePt t="24033" x="10823575" y="4087813"/>
          <p14:tracePt t="24041" x="10823575" y="4130675"/>
          <p14:tracePt t="24049" x="10823575" y="4164013"/>
          <p14:tracePt t="24057" x="10823575" y="4197350"/>
          <p14:tracePt t="24064" x="10823575" y="4224338"/>
          <p14:tracePt t="24073" x="10823575" y="4249738"/>
          <p14:tracePt t="24080" x="10823575" y="4257675"/>
          <p14:tracePt t="24089" x="10823575" y="4265613"/>
          <p14:tracePt t="24096" x="10823575" y="4275138"/>
          <p14:tracePt t="24105" x="10823575" y="4283075"/>
          <p14:tracePt t="24113" x="10823575" y="4291013"/>
          <p14:tracePt t="24121" x="10823575" y="4308475"/>
          <p14:tracePt t="24153" x="10823575" y="4316413"/>
          <p14:tracePt t="24161" x="10823575" y="4325938"/>
          <p14:tracePt t="24169" x="10823575" y="4333875"/>
          <p14:tracePt t="24195" x="10823575" y="4341813"/>
          <p14:tracePt t="24706" x="10815638" y="4341813"/>
          <p14:tracePt t="24720" x="10798175" y="4341813"/>
          <p14:tracePt t="24728" x="10782300" y="4341813"/>
          <p14:tracePt t="24736" x="10739438" y="4341813"/>
          <p14:tracePt t="24745" x="10704513" y="4341813"/>
          <p14:tracePt t="24752" x="10663238" y="4341813"/>
          <p14:tracePt t="24762" x="10620375" y="4325938"/>
          <p14:tracePt t="24768" x="10569575" y="4308475"/>
          <p14:tracePt t="24778" x="10518775" y="4291013"/>
          <p14:tracePt t="24784" x="10458450" y="4275138"/>
          <p14:tracePt t="24794" x="10390188" y="4257675"/>
          <p14:tracePt t="24800" x="10323513" y="4249738"/>
          <p14:tracePt t="24811" x="10245725" y="4232275"/>
          <p14:tracePt t="24816" x="10179050" y="4214813"/>
          <p14:tracePt t="24824" x="10110788" y="4206875"/>
          <p14:tracePt t="24832" x="10050463" y="4189413"/>
          <p14:tracePt t="24840" x="9991725" y="4181475"/>
          <p14:tracePt t="24847" x="9923463" y="4171950"/>
          <p14:tracePt t="24856" x="9864725" y="4164013"/>
          <p14:tracePt t="24864" x="9812338" y="4156075"/>
          <p14:tracePt t="24871" x="9771063" y="4156075"/>
          <p14:tracePt t="24879" x="9720263" y="4146550"/>
          <p14:tracePt t="24897" x="9659938" y="4138613"/>
          <p14:tracePt t="24904" x="9652000" y="4138613"/>
          <p14:tracePt t="24912" x="9642475" y="4138613"/>
          <p14:tracePt t="24945" x="9634538" y="4138613"/>
          <p14:tracePt t="24961" x="9626600" y="4138613"/>
          <p14:tracePt t="24968" x="9609138" y="4130675"/>
          <p14:tracePt t="24978" x="9583738" y="4130675"/>
          <p14:tracePt t="24984" x="9575800" y="4130675"/>
          <p14:tracePt t="24993" x="9558338" y="4130675"/>
          <p14:tracePt t="25000" x="9523413" y="4130675"/>
          <p14:tracePt t="25010" x="9515475" y="4130675"/>
          <p14:tracePt t="25016" x="9507538" y="4130675"/>
          <p14:tracePt t="25026" x="9482138" y="4130675"/>
          <p14:tracePt t="25040" x="9464675" y="4130675"/>
          <p14:tracePt t="25048" x="9439275" y="4130675"/>
          <p14:tracePt t="25056" x="9413875" y="4138613"/>
          <p14:tracePt t="25064" x="9380538" y="4138613"/>
          <p14:tracePt t="25072" x="9337675" y="4146550"/>
          <p14:tracePt t="25080" x="9302750" y="4146550"/>
          <p14:tracePt t="25088" x="9261475" y="4146550"/>
          <p14:tracePt t="25096" x="9209088" y="4146550"/>
          <p14:tracePt t="25104" x="9142413" y="4146550"/>
          <p14:tracePt t="25112" x="9091613" y="4146550"/>
          <p14:tracePt t="25120" x="9031288" y="4146550"/>
          <p14:tracePt t="25128" x="8980488" y="4130675"/>
          <p14:tracePt t="25136" x="8929688" y="4113213"/>
          <p14:tracePt t="25145" x="8869363" y="4079875"/>
          <p14:tracePt t="25152" x="8828088" y="4052888"/>
          <p14:tracePt t="25162" x="8802688" y="4027488"/>
          <p14:tracePt t="25178" x="8793163" y="4019550"/>
          <p14:tracePt t="25184" x="8793163" y="4011613"/>
          <p14:tracePt t="25215" x="8777288" y="4011613"/>
          <p14:tracePt t="25223" x="8759825" y="4019550"/>
          <p14:tracePt t="25232" x="8742363" y="4044950"/>
          <p14:tracePt t="25239" x="8724900" y="4062413"/>
          <p14:tracePt t="25248" x="8709025" y="4095750"/>
          <p14:tracePt t="25256" x="8691563" y="4113213"/>
          <p14:tracePt t="25264" x="8674100" y="4130675"/>
          <p14:tracePt t="25271" x="8658225" y="4146550"/>
          <p14:tracePt t="25280" x="8623300" y="4164013"/>
          <p14:tracePt t="25288" x="8605838" y="4171950"/>
          <p14:tracePt t="25296" x="8589963" y="4181475"/>
          <p14:tracePt t="25303" x="8580438" y="4181475"/>
          <p14:tracePt t="25312" x="8564563" y="4181475"/>
          <p14:tracePt t="25328" x="8555038" y="4181475"/>
          <p14:tracePt t="25336" x="8547100" y="4181475"/>
          <p14:tracePt t="25364" x="8547100" y="4164013"/>
          <p14:tracePt t="25372" x="8547100" y="4146550"/>
          <p14:tracePt t="25380" x="8564563" y="4121150"/>
          <p14:tracePt t="25388" x="8589963" y="4113213"/>
          <p14:tracePt t="25396" x="8605838" y="4095750"/>
          <p14:tracePt t="25404" x="8632825" y="4087813"/>
          <p14:tracePt t="25412" x="8683625" y="4079875"/>
          <p14:tracePt t="25420" x="8724900" y="4062413"/>
          <p14:tracePt t="25428" x="8802688" y="4052888"/>
          <p14:tracePt t="25436" x="8853488" y="4044950"/>
          <p14:tracePt t="25445" x="8904288" y="4037013"/>
          <p14:tracePt t="25452" x="8937625" y="4037013"/>
          <p14:tracePt t="25461" x="8947150" y="4037013"/>
          <p14:tracePt t="25478" x="8955088" y="4044950"/>
          <p14:tracePt t="25484" x="8955088" y="4062413"/>
          <p14:tracePt t="25495" x="8955088" y="4087813"/>
          <p14:tracePt t="25500" x="8955088" y="4121150"/>
          <p14:tracePt t="25510" x="8955088" y="4156075"/>
          <p14:tracePt t="25516" x="8937625" y="4206875"/>
          <p14:tracePt t="25524" x="8929688" y="4232275"/>
          <p14:tracePt t="25532" x="8886825" y="4283075"/>
          <p14:tracePt t="25539" x="8861425" y="4316413"/>
          <p14:tracePt t="25548" x="8818563" y="4341813"/>
          <p14:tracePt t="25555" x="8793163" y="4359275"/>
          <p14:tracePt t="25564" x="8759825" y="4376738"/>
          <p14:tracePt t="25571" x="8750300" y="4376738"/>
          <p14:tracePt t="25580" x="8724900" y="4384675"/>
          <p14:tracePt t="25587" x="8716963" y="4384675"/>
          <p14:tracePt t="25596" x="8709025" y="4384675"/>
          <p14:tracePt t="25813" x="8709025" y="4394200"/>
          <p14:tracePt t="25821" x="8716963" y="4394200"/>
          <p14:tracePt t="25830" x="8724900" y="4394200"/>
          <p14:tracePt t="25853" x="8742363" y="4394200"/>
          <p14:tracePt t="25862" x="8750300" y="4394200"/>
          <p14:tracePt t="25988" x="8759825" y="4394200"/>
          <p14:tracePt t="25996" x="8767763" y="4394200"/>
          <p14:tracePt t="26036" x="8767763" y="4368800"/>
          <p14:tracePt t="26044" x="8767763" y="4341813"/>
          <p14:tracePt t="26051" x="8767763" y="4316413"/>
          <p14:tracePt t="26061" x="8767763" y="4300538"/>
          <p14:tracePt t="26068" x="8759825" y="4275138"/>
          <p14:tracePt t="26079" x="8759825" y="4249738"/>
          <p14:tracePt t="26084" x="8750300" y="4224338"/>
          <p14:tracePt t="26100" x="8750300" y="4214813"/>
          <p14:tracePt t="26109" x="8750300" y="4197350"/>
          <p14:tracePt t="26124" x="8767763" y="4181475"/>
          <p14:tracePt t="26132" x="8785225" y="4171950"/>
          <p14:tracePt t="26140" x="8793163" y="4164013"/>
          <p14:tracePt t="26148" x="8802688" y="4156075"/>
          <p14:tracePt t="26156" x="8828088" y="4138613"/>
          <p14:tracePt t="26164" x="8843963" y="4130675"/>
          <p14:tracePt t="26172" x="8853488" y="4121150"/>
          <p14:tracePt t="26180" x="8869363" y="4121150"/>
          <p14:tracePt t="26188" x="8878888" y="4121150"/>
          <p14:tracePt t="26196" x="8886825" y="4121150"/>
          <p14:tracePt t="26204" x="8894763" y="4113213"/>
          <p14:tracePt t="26212" x="8904288" y="4113213"/>
          <p14:tracePt t="26220" x="8912225" y="4113213"/>
          <p14:tracePt t="26228" x="8929688" y="4113213"/>
          <p14:tracePt t="26236" x="8937625" y="4113213"/>
          <p14:tracePt t="26244" x="8963025" y="4113213"/>
          <p14:tracePt t="26252" x="8972550" y="4113213"/>
          <p14:tracePt t="26261" x="8988425" y="4113213"/>
          <p14:tracePt t="26349" x="8963025" y="4113213"/>
          <p14:tracePt t="26357" x="8937625" y="4113213"/>
          <p14:tracePt t="26373" x="8904288" y="4113213"/>
          <p14:tracePt t="26381" x="8886825" y="4105275"/>
          <p14:tracePt t="26389" x="8843963" y="4079875"/>
          <p14:tracePt t="26398" x="8793163" y="4044950"/>
          <p14:tracePt t="26405" x="8750300" y="4011613"/>
          <p14:tracePt t="26413" x="8709025" y="3968750"/>
          <p14:tracePt t="26420" x="8666163" y="3925888"/>
          <p14:tracePt t="26429" x="8632825" y="3892550"/>
          <p14:tracePt t="26435" x="8615363" y="3875088"/>
          <p14:tracePt t="26445" x="8605838" y="3857625"/>
          <p14:tracePt t="26451" x="8605838" y="3849688"/>
          <p14:tracePt t="26461" x="8605838" y="3832225"/>
          <p14:tracePt t="26467" x="8615363" y="3806825"/>
          <p14:tracePt t="26478" x="8623300" y="3798888"/>
          <p14:tracePt t="26484" x="8648700" y="3781425"/>
          <p14:tracePt t="26493" x="8666163" y="3773488"/>
          <p14:tracePt t="26500" x="8691563" y="3763963"/>
          <p14:tracePt t="26509" x="8709025" y="3756025"/>
          <p14:tracePt t="26516" x="8742363" y="3756025"/>
          <p14:tracePt t="26524" x="8777288" y="3748088"/>
          <p14:tracePt t="26531" x="8818563" y="3738563"/>
          <p14:tracePt t="26539" x="8843963" y="3738563"/>
          <p14:tracePt t="26548" x="8869363" y="3738563"/>
          <p14:tracePt t="26612" x="8878888" y="3738563"/>
          <p14:tracePt t="26620" x="8878888" y="3748088"/>
          <p14:tracePt t="26628" x="8878888" y="3763963"/>
          <p14:tracePt t="26636" x="8878888" y="3781425"/>
          <p14:tracePt t="26644" x="8878888" y="3806825"/>
          <p14:tracePt t="26652" x="8861425" y="3824288"/>
          <p14:tracePt t="26661" x="8843963" y="3849688"/>
          <p14:tracePt t="26668" x="8810625" y="3883025"/>
          <p14:tracePt t="26679" x="8793163" y="3908425"/>
          <p14:tracePt t="26684" x="8750300" y="3935413"/>
          <p14:tracePt t="26695" x="8734425" y="3951288"/>
          <p14:tracePt t="26700" x="8709025" y="3951288"/>
          <p14:tracePt t="26709" x="8691563" y="3960813"/>
          <p14:tracePt t="26716" x="8666163" y="3976688"/>
          <p14:tracePt t="26727" x="8640763" y="3976688"/>
          <p14:tracePt t="26732" x="8615363" y="3976688"/>
          <p14:tracePt t="26740" x="8580438" y="3986213"/>
          <p14:tracePt t="26748" x="8564563" y="3986213"/>
          <p14:tracePt t="26756" x="8547100" y="3994150"/>
          <p14:tracePt t="26764" x="8529638" y="4002088"/>
          <p14:tracePt t="26772" x="8513763" y="4002088"/>
          <p14:tracePt t="26780" x="8513763" y="4011613"/>
          <p14:tracePt t="26788" x="8496300" y="4019550"/>
          <p14:tracePt t="26796" x="8496300" y="4027488"/>
          <p14:tracePt t="26804" x="8478838" y="4044950"/>
          <p14:tracePt t="26812" x="8470900" y="4052888"/>
          <p14:tracePt t="26820" x="8470900" y="4062413"/>
          <p14:tracePt t="26828" x="8453438" y="4070350"/>
          <p14:tracePt t="26836" x="8435975" y="4095750"/>
          <p14:tracePt t="26845" x="8420100" y="4105275"/>
          <p14:tracePt t="26852" x="8385175" y="4138613"/>
          <p14:tracePt t="26862" x="8359775" y="4156075"/>
          <p14:tracePt t="26869" x="8334375" y="4171950"/>
          <p14:tracePt t="26889" x="8283575" y="4214813"/>
          <p14:tracePt t="26897" x="8258175" y="4224338"/>
          <p14:tracePt t="26901" x="8232775" y="4232275"/>
          <p14:tracePt t="26909" x="8207375" y="4232275"/>
          <p14:tracePt t="26915" x="8181975" y="4232275"/>
          <p14:tracePt t="26926" x="8156575" y="4240213"/>
          <p14:tracePt t="26932" x="8121650" y="4240213"/>
          <p14:tracePt t="26939" x="8088313" y="4240213"/>
          <p14:tracePt t="26947" x="8062913" y="4240213"/>
          <p14:tracePt t="26955" x="8029575" y="4240213"/>
          <p14:tracePt t="26963" x="8020050" y="4240213"/>
          <p14:tracePt t="26980" x="8004175" y="4240213"/>
          <p14:tracePt t="26996" x="7994650" y="4240213"/>
          <p14:tracePt t="27019" x="7986713" y="4240213"/>
          <p14:tracePt t="27044" x="7977188" y="4240213"/>
          <p14:tracePt t="27052" x="7961313" y="4240213"/>
          <p14:tracePt t="27061" x="7935913" y="4240213"/>
          <p14:tracePt t="27067" x="7918450" y="4249738"/>
          <p14:tracePt t="27077" x="7893050" y="4265613"/>
          <p14:tracePt t="27084" x="7867650" y="4275138"/>
          <p14:tracePt t="27100" x="7850188" y="4283075"/>
          <p14:tracePt t="27109" x="7842250" y="4283075"/>
          <p14:tracePt t="27116" x="7832725" y="4283075"/>
          <p14:tracePt t="27127" x="7824788" y="4283075"/>
          <p14:tracePt t="27132" x="7799388" y="4283075"/>
          <p14:tracePt t="27148" x="7791450" y="4283075"/>
          <p14:tracePt t="27156" x="7781925" y="4283075"/>
          <p14:tracePt t="27164" x="7773988" y="4283075"/>
          <p14:tracePt t="27172" x="7766050" y="4283075"/>
          <p14:tracePt t="27180" x="7756525" y="4283075"/>
          <p14:tracePt t="27188" x="7748588" y="4283075"/>
          <p14:tracePt t="27196" x="7731125" y="4283075"/>
          <p14:tracePt t="27204" x="7715250" y="4283075"/>
          <p14:tracePt t="27212" x="7688263" y="4283075"/>
          <p14:tracePt t="27220" x="7672388" y="4283075"/>
          <p14:tracePt t="27228" x="7646988" y="4283075"/>
          <p14:tracePt t="27236" x="7629525" y="4283075"/>
          <p14:tracePt t="27244" x="7596188" y="4283075"/>
          <p14:tracePt t="27252" x="7570788" y="4283075"/>
          <p14:tracePt t="27261" x="7545388" y="4283075"/>
          <p14:tracePt t="27268" x="7502525" y="4300538"/>
          <p14:tracePt t="27277" x="7477125" y="4308475"/>
          <p14:tracePt t="27284" x="7442200" y="4316413"/>
          <p14:tracePt t="27294" x="7426325" y="4316413"/>
          <p14:tracePt t="27300" x="7391400" y="4325938"/>
          <p14:tracePt t="27309" x="7332663" y="4325938"/>
          <p14:tracePt t="27316" x="7264400" y="4333875"/>
          <p14:tracePt t="27327" x="7204075" y="4341813"/>
          <p14:tracePt t="27332" x="7145338" y="4341813"/>
          <p14:tracePt t="27341" x="7077075" y="4341813"/>
          <p14:tracePt t="27348" x="7018338" y="4341813"/>
          <p14:tracePt t="27357" x="6967538" y="4341813"/>
          <p14:tracePt t="27365" x="6907213" y="4341813"/>
          <p14:tracePt t="27373" x="6848475" y="4341813"/>
          <p14:tracePt t="27380" x="6770688" y="4341813"/>
          <p14:tracePt t="27388" x="6704013" y="4333875"/>
          <p14:tracePt t="27396" x="6643688" y="4325938"/>
          <p14:tracePt t="27405" x="6567488" y="4316413"/>
          <p14:tracePt t="27413" x="6516688" y="4316413"/>
          <p14:tracePt t="27420" x="6448425" y="4316413"/>
          <p14:tracePt t="27428" x="6364288" y="4316413"/>
          <p14:tracePt t="27437" x="6286500" y="4316413"/>
          <p14:tracePt t="27445" x="6194425" y="4316413"/>
          <p14:tracePt t="27453" x="6100763" y="4316413"/>
          <p14:tracePt t="27461" x="5997575" y="4316413"/>
          <p14:tracePt t="27468" x="5895975" y="4316413"/>
          <p14:tracePt t="27478" x="5768975" y="4333875"/>
          <p14:tracePt t="27485" x="5581650" y="4376738"/>
          <p14:tracePt t="27494" x="5403850" y="4410075"/>
          <p14:tracePt t="27500" x="5208588" y="4435475"/>
          <p14:tracePt t="27511" x="4970463" y="4460875"/>
          <p14:tracePt t="27517" x="4775200" y="4486275"/>
          <p14:tracePt t="27527" x="4570413" y="4521200"/>
          <p14:tracePt t="27533" x="4375150" y="4546600"/>
          <p14:tracePt t="27541" x="4205288" y="4554538"/>
          <p14:tracePt t="27548" x="4044950" y="4554538"/>
          <p14:tracePt t="27560" x="3883025" y="4554538"/>
          <p14:tracePt t="27565" x="3729038" y="4554538"/>
          <p14:tracePt t="27573" x="3594100" y="4554538"/>
          <p14:tracePt t="27580" x="3449638" y="4546600"/>
          <p14:tracePt t="27588" x="3287713" y="4546600"/>
          <p14:tracePt t="27596" x="3109913" y="4521200"/>
          <p14:tracePt t="27604" x="2982913" y="4513263"/>
          <p14:tracePt t="27611" x="2863850" y="4513263"/>
          <p14:tracePt t="27619" x="2735263" y="4503738"/>
          <p14:tracePt t="27628" x="2616200" y="4503738"/>
          <p14:tracePt t="27635" x="2497138" y="4495800"/>
          <p14:tracePt t="27644" x="2395538" y="4495800"/>
          <p14:tracePt t="27651" x="2293938" y="4486275"/>
          <p14:tracePt t="27661" x="2208213" y="4486275"/>
          <p14:tracePt t="27667" x="2132013" y="4486275"/>
          <p14:tracePt t="27677" x="2073275" y="4486275"/>
          <p14:tracePt t="27683" x="2012950" y="4486275"/>
          <p14:tracePt t="27693" x="1962150" y="4495800"/>
          <p14:tracePt t="27699" x="1936750" y="4495800"/>
          <p14:tracePt t="27709" x="1928813" y="4495800"/>
          <p14:tracePt t="27715" x="1920875" y="4495800"/>
          <p14:tracePt t="27726" x="1911350" y="4495800"/>
          <p14:tracePt t="27805" x="1928813" y="4495800"/>
          <p14:tracePt t="27812" x="1971675" y="4495800"/>
          <p14:tracePt t="27821" x="2047875" y="4495800"/>
          <p14:tracePt t="27829" x="2166938" y="4495800"/>
          <p14:tracePt t="27837" x="2319338" y="4495800"/>
          <p14:tracePt t="27845" x="2549525" y="4495800"/>
          <p14:tracePt t="27853" x="2828925" y="4495800"/>
          <p14:tracePt t="27862" x="3127375" y="4495800"/>
          <p14:tracePt t="27869" x="3457575" y="4470400"/>
          <p14:tracePt t="27881" x="3832225" y="4445000"/>
          <p14:tracePt t="27888" x="4205288" y="4410075"/>
          <p14:tracePt t="27897" x="4630738" y="4376738"/>
          <p14:tracePt t="27900" x="5089525" y="4359275"/>
          <p14:tracePt t="27910" x="5556250" y="4341813"/>
          <p14:tracePt t="27916" x="6040438" y="4325938"/>
          <p14:tracePt t="27926" x="6524625" y="4325938"/>
          <p14:tracePt t="27932" x="7008813" y="4325938"/>
          <p14:tracePt t="27942" x="7467600" y="4325938"/>
          <p14:tracePt t="27949" x="7900988" y="4325938"/>
          <p14:tracePt t="27956" x="8318500" y="4325938"/>
          <p14:tracePt t="27964" x="8709025" y="4325938"/>
          <p14:tracePt t="27972" x="9005888" y="4325938"/>
          <p14:tracePt t="27980" x="9236075" y="4325938"/>
          <p14:tracePt t="27988" x="9363075" y="4325938"/>
          <p14:tracePt t="27997" x="9482138" y="4325938"/>
          <p14:tracePt t="28004" x="9575800" y="4325938"/>
          <p14:tracePt t="28012" x="9667875" y="4325938"/>
          <p14:tracePt t="28020" x="9728200" y="4333875"/>
          <p14:tracePt t="28028" x="9771063" y="4341813"/>
          <p14:tracePt t="28036" x="9821863" y="4359275"/>
          <p14:tracePt t="28044" x="9872663" y="4368800"/>
          <p14:tracePt t="28052" x="9931400" y="4384675"/>
          <p14:tracePt t="28061" x="9974263" y="4394200"/>
          <p14:tracePt t="28068" x="10059988" y="4402138"/>
          <p14:tracePt t="28077" x="10144125" y="4402138"/>
          <p14:tracePt t="28084" x="10245725" y="4402138"/>
          <p14:tracePt t="28093" x="10374313" y="4402138"/>
          <p14:tracePt t="28099" x="10509250" y="4402138"/>
          <p14:tracePt t="28110" x="10645775" y="4402138"/>
          <p14:tracePt t="28115" x="10815638" y="4402138"/>
          <p14:tracePt t="28126" x="11002963" y="4402138"/>
          <p14:tracePt t="28132" x="11163300" y="4402138"/>
          <p14:tracePt t="28140" x="11350625" y="4402138"/>
          <p14:tracePt t="28148" x="11512550" y="4402138"/>
          <p14:tracePt t="28158" x="11699875" y="4402138"/>
          <p14:tracePt t="28166" x="11903075" y="4402138"/>
          <p14:tracePt t="28174" x="12115800" y="4402138"/>
          <p14:tracePt t="28302" x="12004675" y="4614863"/>
          <p14:tracePt t="28311" x="11869738" y="4648200"/>
          <p14:tracePt t="28318" x="11664950" y="4683125"/>
          <p14:tracePt t="28327" x="11426825" y="4724400"/>
          <p14:tracePt t="28332" x="11112500" y="4767263"/>
          <p14:tracePt t="28340" x="10823575" y="4802188"/>
          <p14:tracePt t="28348" x="10560050" y="4843463"/>
          <p14:tracePt t="28355" x="10271125" y="4868863"/>
          <p14:tracePt t="28364" x="9991725" y="4886325"/>
          <p14:tracePt t="28371" x="9710738" y="4886325"/>
          <p14:tracePt t="28379" x="9507538" y="4886325"/>
          <p14:tracePt t="28387" x="9251950" y="4886325"/>
          <p14:tracePt t="28396" x="9039225" y="4878388"/>
          <p14:tracePt t="28403" x="8818563" y="4852988"/>
          <p14:tracePt t="28411" x="8597900" y="4818063"/>
          <p14:tracePt t="28419" x="8453438" y="4775200"/>
          <p14:tracePt t="28428" x="8308975" y="4716463"/>
          <p14:tracePt t="28435" x="8156575" y="4648200"/>
          <p14:tracePt t="28444" x="8054975" y="4597400"/>
          <p14:tracePt t="28455" x="7943850" y="4564063"/>
          <p14:tracePt t="28463" x="7867650" y="4521200"/>
          <p14:tracePt t="28471" x="7799388" y="4495800"/>
          <p14:tracePt t="28479" x="7740650" y="4470400"/>
          <p14:tracePt t="28487" x="7705725" y="4445000"/>
          <p14:tracePt t="28496" x="7662863" y="4427538"/>
          <p14:tracePt t="28504" x="7621588" y="4402138"/>
          <p14:tracePt t="28512" x="7596188" y="4384675"/>
          <p14:tracePt t="28520" x="7578725" y="4368800"/>
          <p14:tracePt t="28528" x="7553325" y="4351338"/>
          <p14:tracePt t="28536" x="7545388" y="4316413"/>
          <p14:tracePt t="28544" x="7527925" y="4300538"/>
          <p14:tracePt t="28552" x="7518400" y="4275138"/>
          <p14:tracePt t="28562" x="7510463" y="4249738"/>
          <p14:tracePt t="28568" x="7502525" y="4224338"/>
          <p14:tracePt t="28578" x="7502525" y="4206875"/>
          <p14:tracePt t="28584" x="7493000" y="4197350"/>
          <p14:tracePt t="28594" x="7493000" y="4181475"/>
          <p14:tracePt t="28600" x="7493000" y="4164013"/>
          <p14:tracePt t="28609" x="7493000" y="4156075"/>
          <p14:tracePt t="28625" x="7485063" y="4146550"/>
          <p14:tracePt t="28632" x="7485063" y="4138613"/>
          <p14:tracePt t="28648" x="7477125" y="4138613"/>
          <p14:tracePt t="28664" x="7467600" y="4138613"/>
          <p14:tracePt t="28672" x="7459663" y="4138613"/>
          <p14:tracePt t="28680" x="7451725" y="4138613"/>
          <p14:tracePt t="28688" x="7442200" y="4138613"/>
          <p14:tracePt t="28696" x="7434263" y="4146550"/>
          <p14:tracePt t="28712" x="7434263" y="4156075"/>
          <p14:tracePt t="28720" x="7426325" y="4171950"/>
          <p14:tracePt t="28737" x="7426325" y="4197350"/>
          <p14:tracePt t="28744" x="7426325" y="4214813"/>
          <p14:tracePt t="28753" x="7426325" y="4224338"/>
          <p14:tracePt t="28768" x="7442200" y="4224338"/>
          <p14:tracePt t="28778" x="7477125" y="4232275"/>
          <p14:tracePt t="28785" x="7502525" y="4232275"/>
          <p14:tracePt t="28795" x="7545388" y="4232275"/>
          <p14:tracePt t="28800" x="7586663" y="4232275"/>
          <p14:tracePt t="28810" x="7654925" y="4224338"/>
          <p14:tracePt t="28817" x="7731125" y="4206875"/>
          <p14:tracePt t="28827" x="7799388" y="4181475"/>
          <p14:tracePt t="28833" x="7885113" y="4146550"/>
          <p14:tracePt t="28842" x="7969250" y="4105275"/>
          <p14:tracePt t="29018" x="7977188" y="4105275"/>
          <p14:tracePt t="29066" x="7969250" y="4121150"/>
          <p14:tracePt t="29073" x="7969250" y="4130675"/>
          <p14:tracePt t="29080" x="7969250" y="4138613"/>
          <p14:tracePt t="29088" x="7969250" y="4156075"/>
          <p14:tracePt t="29112" x="7951788" y="4164013"/>
          <p14:tracePt t="29120" x="7951788" y="4171950"/>
          <p14:tracePt t="29128" x="7935913" y="4171950"/>
          <p14:tracePt t="29136" x="7926388" y="4171950"/>
          <p14:tracePt t="29145" x="7893050" y="4171950"/>
          <p14:tracePt t="29152" x="7885113" y="4181475"/>
          <p14:tracePt t="29177" x="7875588" y="4181475"/>
          <p14:tracePt t="29193" x="7867650" y="4181475"/>
          <p14:tracePt t="29200" x="7859713" y="4181475"/>
          <p14:tracePt t="29210" x="7850188" y="4181475"/>
          <p14:tracePt t="29215" x="7842250" y="4181475"/>
          <p14:tracePt t="29227" x="7824788" y="4181475"/>
          <p14:tracePt t="29240" x="7816850" y="4181475"/>
          <p14:tracePt t="29248" x="7807325" y="4181475"/>
          <p14:tracePt t="29328" x="7816850" y="4181475"/>
          <p14:tracePt t="29336" x="7832725" y="4197350"/>
          <p14:tracePt t="29344" x="7850188" y="4197350"/>
          <p14:tracePt t="29352" x="7859713" y="4206875"/>
          <p14:tracePt t="29361" x="7875588" y="4224338"/>
          <p14:tracePt t="29368" x="7893050" y="4224338"/>
          <p14:tracePt t="29378" x="7926388" y="4240213"/>
          <p14:tracePt t="29384" x="7943850" y="4240213"/>
          <p14:tracePt t="29394" x="7969250" y="4257675"/>
          <p14:tracePt t="29400" x="7977188" y="4265613"/>
          <p14:tracePt t="29410" x="7986713" y="4265613"/>
          <p14:tracePt t="29432" x="8004175" y="4275138"/>
          <p14:tracePt t="29440" x="8012113" y="4275138"/>
          <p14:tracePt t="29448" x="8037513" y="4291013"/>
          <p14:tracePt t="29455" x="8054975" y="4300538"/>
          <p14:tracePt t="29464" x="8070850" y="4300538"/>
          <p14:tracePt t="29471" x="8088313" y="4308475"/>
          <p14:tracePt t="29480" x="8088313" y="4316413"/>
          <p14:tracePt t="29665" x="8062913" y="4316413"/>
          <p14:tracePt t="29673" x="8037513" y="4316413"/>
          <p14:tracePt t="29681" x="8012113" y="4308475"/>
          <p14:tracePt t="29689" x="7977188" y="4291013"/>
          <p14:tracePt t="29698" x="7935913" y="4275138"/>
          <p14:tracePt t="29705" x="7893050" y="4257675"/>
          <p14:tracePt t="29715" x="7867650" y="4232275"/>
          <p14:tracePt t="29721" x="7832725" y="4197350"/>
          <p14:tracePt t="29730" x="7799388" y="4164013"/>
          <p14:tracePt t="29736" x="7781925" y="4130675"/>
          <p14:tracePt t="29746" x="7773988" y="4121150"/>
          <p14:tracePt t="29752" x="7791450" y="4105275"/>
          <p14:tracePt t="29761" x="7816850" y="4087813"/>
          <p14:tracePt t="29768" x="7824788" y="4070350"/>
          <p14:tracePt t="29778" x="7859713" y="4052888"/>
          <p14:tracePt t="29783" x="7885113" y="4044950"/>
          <p14:tracePt t="29793" x="7918450" y="4037013"/>
          <p14:tracePt t="29799" x="7977188" y="4019550"/>
          <p14:tracePt t="29809" x="8045450" y="4011613"/>
          <p14:tracePt t="29816" x="8105775" y="4011613"/>
          <p14:tracePt t="29826" x="8147050" y="4011613"/>
          <p14:tracePt t="29831" x="8224838" y="4037013"/>
          <p14:tracePt t="29840" x="8275638" y="4070350"/>
          <p14:tracePt t="29848" x="8301038" y="4105275"/>
          <p14:tracePt t="29855" x="8334375" y="4146550"/>
          <p14:tracePt t="29864" x="8385175" y="4197350"/>
          <p14:tracePt t="29871" x="8410575" y="4224338"/>
          <p14:tracePt t="29881" x="8410575" y="4232275"/>
          <p14:tracePt t="29896" x="8410575" y="4249738"/>
          <p14:tracePt t="29903" x="8402638" y="4249738"/>
          <p14:tracePt t="29912" x="8394700" y="4257675"/>
          <p14:tracePt t="29920" x="8385175" y="4257675"/>
          <p14:tracePt t="29928" x="8359775" y="4257675"/>
          <p14:tracePt t="29936" x="8334375" y="4257675"/>
          <p14:tracePt t="29944" x="8318500" y="4257675"/>
          <p14:tracePt t="29952" x="8275638" y="4249738"/>
          <p14:tracePt t="29960" x="8224838" y="4240213"/>
          <p14:tracePt t="29968" x="8156575" y="4214813"/>
          <p14:tracePt t="29977" x="8062913" y="4197350"/>
          <p14:tracePt t="29984" x="7935913" y="4181475"/>
          <p14:tracePt t="29996" x="7842250" y="4171950"/>
          <p14:tracePt t="30000" x="7731125" y="4164013"/>
          <p14:tracePt t="30010" x="7637463" y="4164013"/>
          <p14:tracePt t="30016" x="7570788" y="4164013"/>
          <p14:tracePt t="30026" x="7502525" y="4164013"/>
          <p14:tracePt t="30032" x="7459663" y="4164013"/>
          <p14:tracePt t="30043" x="7451725" y="4164013"/>
          <p14:tracePt t="30048" x="7442200" y="4164013"/>
          <p14:tracePt t="30056" x="7434263" y="4164013"/>
          <p14:tracePt t="30064" x="7426325" y="4164013"/>
          <p14:tracePt t="30088" x="7416800" y="4171950"/>
          <p14:tracePt t="30096" x="7408863" y="4171950"/>
          <p14:tracePt t="30104" x="7391400" y="4171950"/>
          <p14:tracePt t="30112" x="7366000" y="4171950"/>
          <p14:tracePt t="30120" x="7340600" y="4171950"/>
          <p14:tracePt t="30128" x="7332663" y="4181475"/>
          <p14:tracePt t="30136" x="7307263" y="4181475"/>
          <p14:tracePt t="30144" x="7297738" y="4181475"/>
          <p14:tracePt t="30152" x="7289800" y="4181475"/>
          <p14:tracePt t="30161" x="7281863" y="4181475"/>
          <p14:tracePt t="30168" x="7256463" y="4189413"/>
          <p14:tracePt t="30177" x="7246938" y="4189413"/>
          <p14:tracePt t="30184" x="7229475" y="4197350"/>
          <p14:tracePt t="30194" x="7204075" y="4197350"/>
          <p14:tracePt t="30200" x="7188200" y="4197350"/>
          <p14:tracePt t="30211" x="7170738" y="4206875"/>
          <p14:tracePt t="30216" x="7145338" y="4214813"/>
          <p14:tracePt t="30226" x="7119938" y="4224338"/>
          <p14:tracePt t="30232" x="7112000" y="4224338"/>
          <p14:tracePt t="30244" x="7102475" y="4232275"/>
          <p14:tracePt t="30248" x="7077075" y="4240213"/>
          <p14:tracePt t="30458" x="7069138" y="4240213"/>
          <p14:tracePt t="30490" x="7059613" y="4224338"/>
          <p14:tracePt t="30506" x="7059613" y="4214813"/>
          <p14:tracePt t="30514" x="7059613" y="4206875"/>
          <p14:tracePt t="30522" x="7059613" y="4197350"/>
          <p14:tracePt t="30530" x="7059613" y="4171950"/>
          <p14:tracePt t="30537" x="7069138" y="4146550"/>
          <p14:tracePt t="30546" x="7085013" y="4105275"/>
          <p14:tracePt t="30553" x="7112000" y="4062413"/>
          <p14:tracePt t="30561" x="7127875" y="4044950"/>
          <p14:tracePt t="30568" x="7162800" y="4002088"/>
          <p14:tracePt t="30577" x="7221538" y="3943350"/>
          <p14:tracePt t="30584" x="7272338" y="3867150"/>
          <p14:tracePt t="30595" x="7315200" y="3806825"/>
          <p14:tracePt t="30601" x="7348538" y="3763963"/>
          <p14:tracePt t="30610" x="7373938" y="3713163"/>
          <p14:tracePt t="30616" x="7391400" y="3679825"/>
          <p14:tracePt t="30626" x="7408863" y="3636963"/>
          <p14:tracePt t="30633" x="7416800" y="3611563"/>
          <p14:tracePt t="30643" x="7416800" y="3586163"/>
          <p14:tracePt t="30648" x="7426325" y="3578225"/>
          <p14:tracePt t="30660" x="7426325" y="3568700"/>
          <p14:tracePt t="30697" x="7434263" y="3568700"/>
          <p14:tracePt t="30738" x="7434263" y="3586163"/>
          <p14:tracePt t="30745" x="7442200" y="3611563"/>
          <p14:tracePt t="30754" x="7442200" y="3636963"/>
          <p14:tracePt t="30764" x="7442200" y="3654425"/>
          <p14:tracePt t="30770" x="7451725" y="3679825"/>
          <p14:tracePt t="30781" x="7467600" y="3730625"/>
          <p14:tracePt t="30785" x="7493000" y="3798888"/>
          <p14:tracePt t="30794" x="7510463" y="3875088"/>
          <p14:tracePt t="30801" x="7527925" y="3943350"/>
          <p14:tracePt t="30810" x="7535863" y="4002088"/>
          <p14:tracePt t="30817" x="7545388" y="4037013"/>
          <p14:tracePt t="30829" x="7553325" y="4062413"/>
          <p14:tracePt t="30833" x="7553325" y="4079875"/>
          <p14:tracePt t="30844" x="7570788" y="4095750"/>
          <p14:tracePt t="30849" x="7578725" y="4105275"/>
          <p14:tracePt t="30879" x="7578725" y="4113213"/>
          <p14:tracePt t="30896" x="7586663" y="4113213"/>
          <p14:tracePt t="31059" x="7596188" y="4113213"/>
          <p14:tracePt t="31065" x="7604125" y="4113213"/>
          <p14:tracePt t="31075" x="7612063" y="4113213"/>
          <p14:tracePt t="31091" x="7621588" y="4113213"/>
          <p14:tracePt t="31106" x="7629525" y="4113213"/>
          <p14:tracePt t="31114" x="7637463" y="4113213"/>
          <p14:tracePt t="31121" x="7646988" y="4113213"/>
          <p14:tracePt t="31129" x="7654925" y="4113213"/>
          <p14:tracePt t="31145" x="7672388" y="4113213"/>
          <p14:tracePt t="31290" x="7680325" y="4121150"/>
          <p14:tracePt t="31306" x="7680325" y="4130675"/>
          <p14:tracePt t="31312" x="7680325" y="4138613"/>
          <p14:tracePt t="31320" x="7680325" y="4146550"/>
          <p14:tracePt t="31328" x="7654925" y="4156075"/>
          <p14:tracePt t="31336" x="7621588" y="4189413"/>
          <p14:tracePt t="31344" x="7586663" y="4214813"/>
          <p14:tracePt t="31351" x="7553325" y="4224338"/>
          <p14:tracePt t="31360" x="7510463" y="4240213"/>
          <p14:tracePt t="31367" x="7442200" y="4283075"/>
          <p14:tracePt t="31377" x="7383463" y="4316413"/>
          <p14:tracePt t="31383" x="7340600" y="4333875"/>
          <p14:tracePt t="31394" x="7297738" y="4351338"/>
          <p14:tracePt t="31400" x="7272338" y="4359275"/>
          <p14:tracePt t="31410" x="7264400" y="4368800"/>
          <p14:tracePt t="31416" x="7246938" y="4368800"/>
          <p14:tracePt t="31425" x="7229475" y="4368800"/>
          <p14:tracePt t="31432" x="7213600" y="4368800"/>
          <p14:tracePt t="31442" x="7196138" y="4359275"/>
          <p14:tracePt t="31448" x="7178675" y="4333875"/>
          <p14:tracePt t="31456" x="7170738" y="4325938"/>
          <p14:tracePt t="31464" x="7162800" y="4316413"/>
          <p14:tracePt t="31472" x="7162800" y="4308475"/>
          <p14:tracePt t="31480" x="7162800" y="4291013"/>
          <p14:tracePt t="31488" x="7162800" y="4275138"/>
          <p14:tracePt t="31496" x="7162800" y="4257675"/>
          <p14:tracePt t="31504" x="7162800" y="4232275"/>
          <p14:tracePt t="31512" x="7170738" y="4214813"/>
          <p14:tracePt t="31520" x="7170738" y="4197350"/>
          <p14:tracePt t="31532" x="7170738" y="4189413"/>
          <p14:tracePt t="31543" x="7170738" y="4181475"/>
          <p14:tracePt t="31581" x="7170738" y="4171950"/>
          <p14:tracePt t="31613" x="7145338" y="4171950"/>
          <p14:tracePt t="31622" x="7137400" y="4171950"/>
          <p14:tracePt t="31629" x="7119938" y="4171950"/>
          <p14:tracePt t="31637" x="7094538" y="4171950"/>
          <p14:tracePt t="31646" x="7085013" y="4164013"/>
          <p14:tracePt t="31653" x="7069138" y="4146550"/>
          <p14:tracePt t="31662" x="7043738" y="4113213"/>
          <p14:tracePt t="31669" x="7026275" y="4087813"/>
          <p14:tracePt t="31679" x="7018338" y="4070350"/>
          <p14:tracePt t="31685" x="7008813" y="4044950"/>
          <p14:tracePt t="31696" x="6983413" y="4011613"/>
          <p14:tracePt t="31712" x="6983413" y="3994150"/>
          <p14:tracePt t="31717" x="6983413" y="3986213"/>
          <p14:tracePt t="31728" x="6983413" y="3968750"/>
          <p14:tracePt t="31733" x="6983413" y="3960813"/>
          <p14:tracePt t="31744" x="7000875" y="3951288"/>
          <p14:tracePt t="31749" x="7018338" y="3935413"/>
          <p14:tracePt t="31759" x="7034213" y="3935413"/>
          <p14:tracePt t="31765" x="7069138" y="3925888"/>
          <p14:tracePt t="31773" x="7137400" y="3925888"/>
          <p14:tracePt t="31781" x="7229475" y="3925888"/>
          <p14:tracePt t="31789" x="7332663" y="3925888"/>
          <p14:tracePt t="31797" x="7416800" y="3925888"/>
          <p14:tracePt t="31805" x="7502525" y="3925888"/>
          <p14:tracePt t="31813" x="7502525" y="3935413"/>
          <p14:tracePt t="31821" x="7518400" y="3935413"/>
          <p14:tracePt t="31828" x="7518400" y="3943350"/>
          <p14:tracePt t="31845" x="7518400" y="3951288"/>
          <p14:tracePt t="31853" x="7518400" y="3960813"/>
          <p14:tracePt t="31878" x="7518400" y="3968750"/>
          <p14:tracePt t="31898" x="7510463" y="3986213"/>
          <p14:tracePt t="31901" x="7502525" y="3986213"/>
          <p14:tracePt t="31910" x="7493000" y="3986213"/>
          <p14:tracePt t="31916" x="7485063" y="3986213"/>
          <p14:tracePt t="31925" x="7467600" y="3986213"/>
          <p14:tracePt t="31943" x="7459663" y="3986213"/>
          <p14:tracePt t="31965" x="7442200" y="3986213"/>
          <p14:tracePt t="31972" x="7442200" y="3994150"/>
          <p14:tracePt t="31980" x="7434263" y="3994150"/>
          <p14:tracePt t="31988" x="7408863" y="4002088"/>
          <p14:tracePt t="31996" x="7373938" y="4019550"/>
          <p14:tracePt t="32004" x="7358063" y="4019550"/>
          <p14:tracePt t="32012" x="7332663" y="4027488"/>
          <p14:tracePt t="32021" x="7307263" y="4044950"/>
          <p14:tracePt t="32028" x="7264400" y="4070350"/>
          <p14:tracePt t="32036" x="7213600" y="4095750"/>
          <p14:tracePt t="32044" x="7170738" y="4105275"/>
          <p14:tracePt t="32052" x="7137400" y="4121150"/>
          <p14:tracePt t="32060" x="7127875" y="4130675"/>
          <p14:tracePt t="32068" x="7119938" y="4138613"/>
          <p14:tracePt t="32110" x="7119938" y="4146550"/>
          <p14:tracePt t="32127" x="7119938" y="4156075"/>
          <p14:tracePt t="32133" x="7119938" y="4164013"/>
          <p14:tracePt t="32142" x="7119938" y="4171950"/>
          <p14:tracePt t="32149" x="7127875" y="4189413"/>
          <p14:tracePt t="32157" x="7137400" y="4206875"/>
          <p14:tracePt t="32164" x="7153275" y="4214813"/>
          <p14:tracePt t="32174" x="7162800" y="4232275"/>
          <p14:tracePt t="32181" x="7170738" y="4257675"/>
          <p14:tracePt t="32189" x="7178675" y="4275138"/>
          <p14:tracePt t="32196" x="7188200" y="4291013"/>
          <p14:tracePt t="32205" x="7196138" y="4291013"/>
          <p14:tracePt t="32221" x="7196138" y="4300538"/>
          <p14:tracePt t="32268" x="7188200" y="4308475"/>
          <p14:tracePt t="32285" x="7178675" y="4316413"/>
          <p14:tracePt t="32293" x="7170738" y="4325938"/>
          <p14:tracePt t="32301" x="7162800" y="4325938"/>
          <p14:tracePt t="32309" x="7145338" y="4325938"/>
          <p14:tracePt t="32317" x="7127875" y="4325938"/>
          <p14:tracePt t="32326" x="7094538" y="4325938"/>
          <p14:tracePt t="32332" x="7069138" y="4325938"/>
          <p14:tracePt t="32344" x="7051675" y="4325938"/>
          <p14:tracePt t="32349" x="7026275" y="4316413"/>
          <p14:tracePt t="32360" x="6992938" y="4308475"/>
          <p14:tracePt t="32364" x="6975475" y="4308475"/>
          <p14:tracePt t="32374" x="6967538" y="4291013"/>
          <p14:tracePt t="32380" x="6958013" y="4283075"/>
          <p14:tracePt t="32390" x="6950075" y="4283075"/>
          <p14:tracePt t="32396" x="6942138" y="4275138"/>
          <p14:tracePt t="32412" x="6942138" y="4265613"/>
          <p14:tracePt t="32428" x="6924675" y="4232275"/>
          <p14:tracePt t="32436" x="6915150" y="4232275"/>
          <p14:tracePt t="32444" x="6915150" y="4224338"/>
          <p14:tracePt t="32460" x="6907213" y="4214813"/>
          <p14:tracePt t="32468" x="6907213" y="4206875"/>
          <p14:tracePt t="32510" x="6907213" y="4197350"/>
          <p14:tracePt t="32540" x="6907213" y="4189413"/>
          <p14:tracePt t="32548" x="6907213" y="4181475"/>
          <p14:tracePt t="32558" x="6907213" y="4171950"/>
          <p14:tracePt t="32565" x="6907213" y="4156075"/>
          <p14:tracePt t="32580" x="6907213" y="4146550"/>
          <p14:tracePt t="32782" x="6907213" y="4138613"/>
          <p14:tracePt t="32797" x="6915150" y="4121150"/>
          <p14:tracePt t="32806" x="6924675" y="4121150"/>
          <p14:tracePt t="32815" x="6942138" y="4113213"/>
          <p14:tracePt t="32821" x="6958013" y="4105275"/>
          <p14:tracePt t="32830" x="6983413" y="4105275"/>
          <p14:tracePt t="32837" x="7000875" y="4105275"/>
          <p14:tracePt t="32845" x="7043738" y="4105275"/>
          <p14:tracePt t="32852" x="7119938" y="4105275"/>
          <p14:tracePt t="32861" x="7213600" y="4105275"/>
          <p14:tracePt t="32869" x="7281863" y="4105275"/>
          <p14:tracePt t="32877" x="7348538" y="4105275"/>
          <p14:tracePt t="32884" x="7408863" y="4105275"/>
          <p14:tracePt t="32897" x="7451725" y="4105275"/>
          <p14:tracePt t="32910" x="7545388" y="4121150"/>
          <p14:tracePt t="32916" x="7578725" y="4121150"/>
          <p14:tracePt t="32926" x="7596188" y="4121150"/>
          <p14:tracePt t="32943" x="7604125" y="4121150"/>
          <p14:tracePt t="33150" x="7596188" y="4138613"/>
          <p14:tracePt t="33159" x="7586663" y="4138613"/>
          <p14:tracePt t="33164" x="7578725" y="4146550"/>
          <p14:tracePt t="33173" x="7561263" y="4146550"/>
          <p14:tracePt t="33180" x="7553325" y="4146550"/>
          <p14:tracePt t="33188" x="7510463" y="4138613"/>
          <p14:tracePt t="33196" x="7485063" y="4113213"/>
          <p14:tracePt t="33204" x="7467600" y="4095750"/>
          <p14:tracePt t="33212" x="7451725" y="4079875"/>
          <p14:tracePt t="33220" x="7442200" y="4070350"/>
          <p14:tracePt t="33228" x="7434263" y="4044950"/>
          <p14:tracePt t="33236" x="7426325" y="4027488"/>
          <p14:tracePt t="33244" x="7408863" y="3994150"/>
          <p14:tracePt t="33252" x="7400925" y="3951288"/>
          <p14:tracePt t="33260" x="7391400" y="3925888"/>
          <p14:tracePt t="33268" x="7383463" y="3900488"/>
          <p14:tracePt t="33277" x="7373938" y="3867150"/>
          <p14:tracePt t="33284" x="7366000" y="3816350"/>
          <p14:tracePt t="33294" x="7366000" y="3773488"/>
          <p14:tracePt t="33300" x="7366000" y="3722688"/>
          <p14:tracePt t="33309" x="7366000" y="3687763"/>
          <p14:tracePt t="33316" x="7366000" y="3679825"/>
          <p14:tracePt t="33325" x="7366000" y="3671888"/>
          <p14:tracePt t="33332" x="7366000" y="3662363"/>
          <p14:tracePt t="33389" x="7366000" y="3679825"/>
          <p14:tracePt t="33397" x="7373938" y="3697288"/>
          <p14:tracePt t="33405" x="7373938" y="3713163"/>
          <p14:tracePt t="33413" x="7391400" y="3756025"/>
          <p14:tracePt t="33422" x="7408863" y="3798888"/>
          <p14:tracePt t="33430" x="7426325" y="3857625"/>
          <p14:tracePt t="33437" x="7451725" y="3935413"/>
          <p14:tracePt t="33446" x="7477125" y="4002088"/>
          <p14:tracePt t="33453" x="7493000" y="4070350"/>
          <p14:tracePt t="33462" x="7510463" y="4130675"/>
          <p14:tracePt t="33468" x="7527925" y="4181475"/>
          <p14:tracePt t="33477" x="7545388" y="4206875"/>
          <p14:tracePt t="33485" x="7545388" y="4214813"/>
          <p14:tracePt t="33596" x="7535863" y="4214813"/>
          <p14:tracePt t="33604" x="7518400" y="4214813"/>
          <p14:tracePt t="33612" x="7502525" y="4206875"/>
          <p14:tracePt t="33620" x="7467600" y="4189413"/>
          <p14:tracePt t="33628" x="7434263" y="4181475"/>
          <p14:tracePt t="33636" x="7400925" y="4164013"/>
          <p14:tracePt t="33644" x="7323138" y="4146550"/>
          <p14:tracePt t="33652" x="7213600" y="4138613"/>
          <p14:tracePt t="33660" x="7094538" y="4138613"/>
          <p14:tracePt t="33668" x="6950075" y="4138613"/>
          <p14:tracePt t="33676" x="6788150" y="4138613"/>
          <p14:tracePt t="33684" x="6635750" y="4146550"/>
          <p14:tracePt t="33693" x="6516688" y="4156075"/>
          <p14:tracePt t="33700" x="6430963" y="4164013"/>
          <p14:tracePt t="33710" x="6372225" y="4171950"/>
          <p14:tracePt t="33716" x="6364288" y="4171950"/>
          <p14:tracePt t="33854" x="6364288" y="4164013"/>
          <p14:tracePt t="33860" x="6372225" y="4156075"/>
          <p14:tracePt t="33868" x="6389688" y="4146550"/>
          <p14:tracePt t="33877" x="6389688" y="4130675"/>
          <p14:tracePt t="33894" x="6440488" y="4095750"/>
          <p14:tracePt t="33902" x="6483350" y="4070350"/>
          <p14:tracePt t="33911" x="6499225" y="4062413"/>
          <p14:tracePt t="33916" x="6516688" y="4044950"/>
          <p14:tracePt t="33926" x="6559550" y="4019550"/>
          <p14:tracePt t="33932" x="6618288" y="3994150"/>
          <p14:tracePt t="33941" x="6686550" y="3968750"/>
          <p14:tracePt t="33948" x="6770688" y="3935413"/>
          <p14:tracePt t="33959" x="6838950" y="3908425"/>
          <p14:tracePt t="33965" x="6899275" y="3892550"/>
          <p14:tracePt t="33973" x="6975475" y="3883025"/>
          <p14:tracePt t="33980" x="7043738" y="3883025"/>
          <p14:tracePt t="33988" x="7085013" y="3883025"/>
          <p14:tracePt t="33996" x="7145338" y="3883025"/>
          <p14:tracePt t="34004" x="7196138" y="3892550"/>
          <p14:tracePt t="34012" x="7239000" y="3908425"/>
          <p14:tracePt t="34020" x="7281863" y="3935413"/>
          <p14:tracePt t="34028" x="7332663" y="3968750"/>
          <p14:tracePt t="34037" x="7373938" y="3994150"/>
          <p14:tracePt t="34044" x="7383463" y="4002088"/>
          <p14:tracePt t="34053" x="7400925" y="4002088"/>
          <p14:tracePt t="34060" x="7416800" y="4011613"/>
          <p14:tracePt t="34068" x="7426325" y="4011613"/>
          <p14:tracePt t="34254" x="7434263" y="4011613"/>
          <p14:tracePt t="34279" x="7442200" y="4011613"/>
          <p14:tracePt t="34285" x="7459663" y="4002088"/>
          <p14:tracePt t="34302" x="7493000" y="3994150"/>
          <p14:tracePt t="34311" x="7518400" y="3986213"/>
          <p14:tracePt t="34318" x="7570788" y="3976688"/>
          <p14:tracePt t="34326" x="7637463" y="3960813"/>
          <p14:tracePt t="34332" x="7715250" y="3935413"/>
          <p14:tracePt t="34343" x="7832725" y="3900488"/>
          <p14:tracePt t="34348" x="7951788" y="3857625"/>
          <p14:tracePt t="34359" x="8113713" y="3806825"/>
          <p14:tracePt t="34364" x="8301038" y="3756025"/>
          <p14:tracePt t="34376" x="8478838" y="3722688"/>
          <p14:tracePt t="34380" x="8632825" y="3705225"/>
          <p14:tracePt t="34388" x="8785225" y="3679825"/>
          <p14:tracePt t="34396" x="8929688" y="3671888"/>
          <p14:tracePt t="34405" x="9048750" y="3646488"/>
          <p14:tracePt t="34412" x="9158288" y="3636963"/>
          <p14:tracePt t="34420" x="9261475" y="3636963"/>
          <p14:tracePt t="34428" x="9363075" y="3636963"/>
          <p14:tracePt t="34437" x="9439275" y="3636963"/>
          <p14:tracePt t="34444" x="9507538" y="3636963"/>
          <p14:tracePt t="34452" x="9566275" y="3662363"/>
          <p14:tracePt t="34461" x="9609138" y="3687763"/>
          <p14:tracePt t="34468" x="9617075" y="3697288"/>
          <p14:tracePt t="34478" x="9634538" y="3713163"/>
          <p14:tracePt t="34494" x="9642475" y="3730625"/>
          <p14:tracePt t="34500" x="9642475" y="3738563"/>
          <p14:tracePt t="34511" x="9642475" y="3756025"/>
          <p14:tracePt t="34516" x="9652000" y="3756025"/>
          <p14:tracePt t="34526" x="9652000" y="3763963"/>
          <p14:tracePt t="34541" x="9652000" y="3773488"/>
          <p14:tracePt t="34548" x="9652000" y="3781425"/>
          <p14:tracePt t="34560" x="9652000" y="3790950"/>
          <p14:tracePt t="34564" x="9652000" y="3824288"/>
          <p14:tracePt t="34573" x="9652000" y="3849688"/>
          <p14:tracePt t="34580" x="9617075" y="3892550"/>
          <p14:tracePt t="34588" x="9591675" y="3935413"/>
          <p14:tracePt t="34596" x="9566275" y="3943350"/>
          <p14:tracePt t="34604" x="9540875" y="3968750"/>
          <p14:tracePt t="34612" x="9498013" y="4002088"/>
          <p14:tracePt t="34626" x="9464675" y="4019550"/>
          <p14:tracePt t="34631" x="9421813" y="4044950"/>
          <p14:tracePt t="34642" x="9380538" y="4070350"/>
          <p14:tracePt t="34648" x="9353550" y="4087813"/>
          <p14:tracePt t="34658" x="9328150" y="4087813"/>
          <p14:tracePt t="34664" x="9302750" y="4095750"/>
          <p14:tracePt t="34676" x="9286875" y="4095750"/>
          <p14:tracePt t="34680" x="9269413" y="4105275"/>
          <p14:tracePt t="34696" x="9251950" y="4113213"/>
          <p14:tracePt t="34704" x="9244013" y="4113213"/>
          <p14:tracePt t="34712" x="9236075" y="4113213"/>
          <p14:tracePt t="34720" x="9226550" y="4113213"/>
          <p14:tracePt t="34728" x="9218613" y="4113213"/>
          <p14:tracePt t="34736" x="9209088" y="4113213"/>
          <p14:tracePt t="34760" x="9193213" y="4113213"/>
          <p14:tracePt t="34768" x="9183688" y="4113213"/>
          <p14:tracePt t="34776" x="9175750" y="4113213"/>
          <p14:tracePt t="34784" x="9158288" y="4113213"/>
          <p14:tracePt t="34800" x="9142413" y="4113213"/>
          <p14:tracePt t="34810" x="9124950" y="4113213"/>
          <p14:tracePt t="34817" x="9117013" y="4105275"/>
          <p14:tracePt t="34826" x="9091613" y="4095750"/>
          <p14:tracePt t="34833" x="9074150" y="4095750"/>
          <p14:tracePt t="34841" x="9048750" y="4095750"/>
          <p14:tracePt t="34848" x="9013825" y="4095750"/>
          <p14:tracePt t="34858" x="8972550" y="4095750"/>
          <p14:tracePt t="34864" x="8894763" y="4095750"/>
          <p14:tracePt t="34875" x="8759825" y="4113213"/>
          <p14:tracePt t="34881" x="8580438" y="4164013"/>
          <p14:tracePt t="34889" x="8351838" y="4214813"/>
          <p14:tracePt t="34911" x="7781925" y="4333875"/>
          <p14:tracePt t="34914" x="7502525" y="4359275"/>
          <p14:tracePt t="34919" x="7213600" y="4394200"/>
          <p14:tracePt t="34928" x="6932613" y="4419600"/>
          <p14:tracePt t="34936" x="6694488" y="4427538"/>
          <p14:tracePt t="34944" x="6550025" y="4427538"/>
          <p14:tracePt t="34952" x="6440488" y="4427538"/>
          <p14:tracePt t="34960" x="6364288" y="4427538"/>
          <p14:tracePt t="34968" x="6278563" y="4427538"/>
          <p14:tracePt t="34976" x="6235700" y="4427538"/>
          <p14:tracePt t="34984" x="6210300" y="4427538"/>
          <p14:tracePt t="34992" x="6184900" y="4427538"/>
          <p14:tracePt t="35000" x="6176963" y="4435475"/>
          <p14:tracePt t="35009" x="6176963" y="4445000"/>
          <p14:tracePt t="35042" x="6167438" y="4445000"/>
          <p14:tracePt t="35057" x="6167438" y="4452938"/>
          <p14:tracePt t="35170" x="6159500" y="4452938"/>
          <p14:tracePt t="35185" x="6151563" y="4435475"/>
          <p14:tracePt t="35193" x="6151563" y="4427538"/>
          <p14:tracePt t="35200" x="6151563" y="4419600"/>
          <p14:tracePt t="35210" x="6142038" y="4419600"/>
          <p14:tracePt t="35216" x="6142038" y="4402138"/>
          <p14:tracePt t="35226" x="6134100" y="4394200"/>
          <p14:tracePt t="35232" x="6116638" y="4368800"/>
          <p14:tracePt t="35243" x="6100763" y="4351338"/>
          <p14:tracePt t="35248" x="6100763" y="4325938"/>
          <p14:tracePt t="35258" x="6091238" y="4316413"/>
          <p14:tracePt t="35264" x="6083300" y="4291013"/>
          <p14:tracePt t="35280" x="6083300" y="4283075"/>
          <p14:tracePt t="35304" x="6075363" y="4265613"/>
          <p14:tracePt t="35312" x="6075363" y="4249738"/>
          <p14:tracePt t="35328" x="6075363" y="4240213"/>
          <p14:tracePt t="35336" x="6065838" y="4224338"/>
          <p14:tracePt t="35352" x="6065838" y="4206875"/>
          <p14:tracePt t="35360" x="6057900" y="4189413"/>
          <p14:tracePt t="35377" x="6057900" y="4181475"/>
          <p14:tracePt t="35384" x="6057900" y="4171950"/>
          <p14:tracePt t="35394" x="6091238" y="4146550"/>
          <p14:tracePt t="35400" x="6100763" y="4130675"/>
          <p14:tracePt t="35410" x="6116638" y="4130675"/>
          <p14:tracePt t="35416" x="6126163" y="4121150"/>
          <p14:tracePt t="35426" x="6134100" y="4121150"/>
          <p14:tracePt t="35442" x="6142038" y="4121150"/>
          <p14:tracePt t="35449" x="6151563" y="4121150"/>
          <p14:tracePt t="35459" x="6159500" y="4130675"/>
          <p14:tracePt t="35464" x="6159500" y="4146550"/>
          <p14:tracePt t="35475" x="6159500" y="4164013"/>
          <p14:tracePt t="35481" x="6159500" y="4171950"/>
          <p14:tracePt t="35489" x="6159500" y="4189413"/>
          <p14:tracePt t="35496" x="6134100" y="4214813"/>
          <p14:tracePt t="35505" x="6126163" y="4214813"/>
          <p14:tracePt t="35512" x="6100763" y="4232275"/>
          <p14:tracePt t="35520" x="6075363" y="4240213"/>
          <p14:tracePt t="35528" x="6040438" y="4240213"/>
          <p14:tracePt t="35536" x="6007100" y="4240213"/>
          <p14:tracePt t="35544" x="5956300" y="4240213"/>
          <p14:tracePt t="35552" x="5895975" y="4240213"/>
          <p14:tracePt t="35560" x="5845175" y="4240213"/>
          <p14:tracePt t="35568" x="5786438" y="4224338"/>
          <p14:tracePt t="35576" x="5743575" y="4206875"/>
          <p14:tracePt t="35584" x="5718175" y="4181475"/>
          <p14:tracePt t="35593" x="5683250" y="4156075"/>
          <p14:tracePt t="35600" x="5667375" y="4121150"/>
          <p14:tracePt t="35610" x="5667375" y="4095750"/>
          <p14:tracePt t="35616" x="5667375" y="4070350"/>
          <p14:tracePt t="35626" x="5667375" y="4044950"/>
          <p14:tracePt t="35632" x="5683250" y="4019550"/>
          <p14:tracePt t="35642" x="5726113" y="3994150"/>
          <p14:tracePt t="35648" x="5761038" y="3968750"/>
          <p14:tracePt t="35659" x="5811838" y="3943350"/>
          <p14:tracePt t="35664" x="5862638" y="3935413"/>
          <p14:tracePt t="35673" x="5895975" y="3935413"/>
          <p14:tracePt t="35680" x="5930900" y="3935413"/>
          <p14:tracePt t="35688" x="5972175" y="3935413"/>
          <p14:tracePt t="35695" x="5997575" y="3960813"/>
          <p14:tracePt t="35703" x="6024563" y="3976688"/>
          <p14:tracePt t="35711" x="6040438" y="4011613"/>
          <p14:tracePt t="35719" x="6057900" y="4044950"/>
          <p14:tracePt t="35728" x="6075363" y="4087813"/>
          <p14:tracePt t="35736" x="6083300" y="4113213"/>
          <p14:tracePt t="35744" x="6083300" y="4121150"/>
          <p14:tracePt t="35752" x="6083300" y="4130675"/>
          <p14:tracePt t="35792" x="6083300" y="4138613"/>
          <p14:tracePt t="35810" x="6065838" y="4138613"/>
          <p14:tracePt t="35817" x="6032500" y="4130675"/>
          <p14:tracePt t="35826" x="6015038" y="4121150"/>
          <p14:tracePt t="35833" x="5997575" y="4113213"/>
          <p14:tracePt t="35844" x="5981700" y="4105275"/>
          <p14:tracePt t="35849" x="5972175" y="4095750"/>
          <p14:tracePt t="35874" x="5964238" y="4095750"/>
          <p14:tracePt t="35936" x="5946775" y="4095750"/>
          <p14:tracePt t="35944" x="5946775" y="4105275"/>
          <p14:tracePt t="36099" x="5938838" y="4113213"/>
          <p14:tracePt t="36107" x="5930900" y="4121150"/>
          <p14:tracePt t="36114" x="5905500" y="4138613"/>
          <p14:tracePt t="36130" x="5880100" y="4156075"/>
          <p14:tracePt t="36138" x="5837238" y="4164013"/>
          <p14:tracePt t="36147" x="5802313" y="4189413"/>
          <p14:tracePt t="36153" x="5761038" y="4197350"/>
          <p14:tracePt t="36162" x="5726113" y="4214813"/>
          <p14:tracePt t="36169" x="5683250" y="4224338"/>
          <p14:tracePt t="36178" x="5649913" y="4240213"/>
          <p14:tracePt t="36185" x="5599113" y="4249738"/>
          <p14:tracePt t="36194" x="5548313" y="4265613"/>
          <p14:tracePt t="36201" x="5505450" y="4275138"/>
          <p14:tracePt t="36210" x="5454650" y="4283075"/>
          <p14:tracePt t="36217" x="5411788" y="4283075"/>
          <p14:tracePt t="36227" x="5360988" y="4283075"/>
          <p14:tracePt t="36233" x="5302250" y="4283075"/>
          <p14:tracePt t="36242" x="5259388" y="4291013"/>
          <p14:tracePt t="36249" x="5208588" y="4291013"/>
          <p14:tracePt t="36261" x="5165725" y="4291013"/>
          <p14:tracePt t="36265" x="5106988" y="4291013"/>
          <p14:tracePt t="36276" x="5054600" y="4291013"/>
          <p14:tracePt t="36281" x="5003800" y="4291013"/>
          <p14:tracePt t="36289" x="4945063" y="4291013"/>
          <p14:tracePt t="36297" x="4876800" y="4275138"/>
          <p14:tracePt t="36305" x="4843463" y="4265613"/>
          <p14:tracePt t="36313" x="4791075" y="4257675"/>
          <p14:tracePt t="36321" x="4749800" y="4240213"/>
          <p14:tracePt t="36328" x="4714875" y="4214813"/>
          <p14:tracePt t="36337" x="4699000" y="4206875"/>
          <p14:tracePt t="36345" x="4681538" y="4189413"/>
          <p14:tracePt t="36353" x="4673600" y="4181475"/>
          <p14:tracePt t="36362" x="4646613" y="4164013"/>
          <p14:tracePt t="36369" x="4638675" y="4146550"/>
          <p14:tracePt t="36378" x="4621213" y="4130675"/>
          <p14:tracePt t="36385" x="4613275" y="4121150"/>
          <p14:tracePt t="36395" x="4605338" y="4113213"/>
          <p14:tracePt t="36514" x="4605338" y="4105275"/>
          <p14:tracePt t="36524" x="4605338" y="4095750"/>
          <p14:tracePt t="36532" x="4621213" y="4079875"/>
          <p14:tracePt t="36545" x="4638675" y="4070350"/>
          <p14:tracePt t="36561" x="4656138" y="4052888"/>
          <p14:tracePt t="36569" x="4689475" y="4044950"/>
          <p14:tracePt t="36578" x="4714875" y="4027488"/>
          <p14:tracePt t="36585" x="4757738" y="4011613"/>
          <p14:tracePt t="36594" x="4775200" y="4002088"/>
          <p14:tracePt t="36601" x="4818063" y="4002088"/>
          <p14:tracePt t="36610" x="4876800" y="3994150"/>
          <p14:tracePt t="36617" x="4945063" y="3986213"/>
          <p14:tracePt t="36627" x="5013325" y="3986213"/>
          <p14:tracePt t="36633" x="5064125" y="3986213"/>
          <p14:tracePt t="36642" x="5097463" y="3986213"/>
          <p14:tracePt t="36649" x="5122863" y="3994150"/>
          <p14:tracePt t="36659" x="5157788" y="4019550"/>
          <p14:tracePt t="36665" x="5165725" y="4037013"/>
          <p14:tracePt t="36676" x="5183188" y="4062413"/>
          <p14:tracePt t="36681" x="5183188" y="4087813"/>
          <p14:tracePt t="36689" x="5191125" y="4138613"/>
          <p14:tracePt t="36697" x="5191125" y="4181475"/>
          <p14:tracePt t="36705" x="5191125" y="4240213"/>
          <p14:tracePt t="36713" x="5191125" y="4283075"/>
          <p14:tracePt t="36721" x="5183188" y="4359275"/>
          <p14:tracePt t="36729" x="5148263" y="4427538"/>
          <p14:tracePt t="36737" x="5097463" y="4495800"/>
          <p14:tracePt t="36745" x="5021263" y="4546600"/>
          <p14:tracePt t="36753" x="4953000" y="4579938"/>
          <p14:tracePt t="36760" x="4876800" y="4622800"/>
          <p14:tracePt t="36768" x="4818063" y="4640263"/>
          <p14:tracePt t="36776" x="4757738" y="4648200"/>
          <p14:tracePt t="36783" x="4714875" y="4657725"/>
          <p14:tracePt t="36792" x="4673600" y="4648200"/>
          <p14:tracePt t="36799" x="4630738" y="4622800"/>
          <p14:tracePt t="36809" x="4587875" y="4572000"/>
          <p14:tracePt t="36815" x="4554538" y="4521200"/>
          <p14:tracePt t="36825" x="4511675" y="4452938"/>
          <p14:tracePt t="36832" x="4486275" y="4394200"/>
          <p14:tracePt t="36842" x="4468813" y="4333875"/>
          <p14:tracePt t="36849" x="4468813" y="4283075"/>
          <p14:tracePt t="36859" x="4468813" y="4206875"/>
          <p14:tracePt t="36864" x="4476750" y="4164013"/>
          <p14:tracePt t="36874" x="4503738" y="4121150"/>
          <p14:tracePt t="36893" x="4587875" y="4044950"/>
          <p14:tracePt t="36896" x="4630738" y="4027488"/>
          <p14:tracePt t="36904" x="4681538" y="4019550"/>
          <p14:tracePt t="36913" x="4732338" y="4019550"/>
          <p14:tracePt t="36920" x="4757738" y="4037013"/>
          <p14:tracePt t="36928" x="4775200" y="4052888"/>
          <p14:tracePt t="36936" x="4791075" y="4079875"/>
          <p14:tracePt t="36944" x="4808538" y="4113213"/>
          <p14:tracePt t="36952" x="4818063" y="4156075"/>
          <p14:tracePt t="36960" x="4826000" y="4189413"/>
          <p14:tracePt t="36968" x="4833938" y="4224338"/>
          <p14:tracePt t="36976" x="4833938" y="4232275"/>
          <p14:tracePt t="36984" x="4833938" y="4249738"/>
          <p14:tracePt t="37008" x="4833938" y="4257675"/>
          <p14:tracePt t="37041" x="4826000" y="4257675"/>
          <p14:tracePt t="37057" x="4818063" y="4257675"/>
          <p14:tracePt t="37064" x="4800600" y="4249738"/>
          <p14:tracePt t="37089" x="4791075" y="4240213"/>
          <p14:tracePt t="37096" x="4791075" y="4232275"/>
          <p14:tracePt t="37218" x="4783138" y="4232275"/>
          <p14:tracePt t="37234" x="4765675" y="4232275"/>
          <p14:tracePt t="37243" x="4732338" y="4224338"/>
          <p14:tracePt t="37248" x="4699000" y="4224338"/>
          <p14:tracePt t="37257" x="4656138" y="4224338"/>
          <p14:tracePt t="37264" x="4595813" y="4224338"/>
          <p14:tracePt t="37274" x="4519613" y="4214813"/>
          <p14:tracePt t="37280" x="4435475" y="4206875"/>
          <p14:tracePt t="37291" x="4359275" y="4206875"/>
          <p14:tracePt t="37296" x="4291013" y="4206875"/>
          <p14:tracePt t="37304" x="4230688" y="4206875"/>
          <p14:tracePt t="37312" x="4171950" y="4206875"/>
          <p14:tracePt t="37320" x="4129088" y="4197350"/>
          <p14:tracePt t="37328" x="4078288" y="4197350"/>
          <p14:tracePt t="37336" x="4044950" y="4197350"/>
          <p14:tracePt t="37344" x="4035425" y="4189413"/>
          <p14:tracePt t="37352" x="4027488" y="4181475"/>
          <p14:tracePt t="37360" x="4017963" y="4181475"/>
          <p14:tracePt t="37368" x="4002088" y="4181475"/>
          <p14:tracePt t="37376" x="3992563" y="4171950"/>
          <p14:tracePt t="37400" x="3984625" y="4171950"/>
          <p14:tracePt t="37409" x="3984625" y="4164013"/>
          <p14:tracePt t="37416" x="3976688" y="4164013"/>
          <p14:tracePt t="37432" x="3959225" y="4164013"/>
          <p14:tracePt t="37571" x="3951288" y="4164013"/>
          <p14:tracePt t="37586" x="3933825" y="4164013"/>
          <p14:tracePt t="37595" x="3925888" y="4181475"/>
          <p14:tracePt t="37601" x="3908425" y="4189413"/>
          <p14:tracePt t="37611" x="3900488" y="4206875"/>
          <p14:tracePt t="37617" x="3890963" y="4206875"/>
          <p14:tracePt t="37626" x="3848100" y="4232275"/>
          <p14:tracePt t="37632" x="3832225" y="4232275"/>
          <p14:tracePt t="37642" x="3797300" y="4240213"/>
          <p14:tracePt t="37648" x="3746500" y="4249738"/>
          <p14:tracePt t="37657" x="3703638" y="4257675"/>
          <p14:tracePt t="37664" x="3670300" y="4257675"/>
          <p14:tracePt t="37675" x="3652838" y="4257675"/>
          <p14:tracePt t="37680" x="3636963" y="4257675"/>
          <p14:tracePt t="37688" x="3627438" y="4257675"/>
          <p14:tracePt t="37700" x="3619500" y="4249738"/>
          <p14:tracePt t="37709" x="3611563" y="4240213"/>
          <p14:tracePt t="37716" x="3602038" y="4224338"/>
          <p14:tracePt t="37726" x="3594100" y="4206875"/>
          <p14:tracePt t="37732" x="3586163" y="4189413"/>
          <p14:tracePt t="37741" x="3576638" y="4164013"/>
          <p14:tracePt t="37748" x="3576638" y="4138613"/>
          <p14:tracePt t="37759" x="3559175" y="4121150"/>
          <p14:tracePt t="37764" x="3559175" y="4105275"/>
          <p14:tracePt t="37774" x="3551238" y="4087813"/>
          <p14:tracePt t="37780" x="3551238" y="4070350"/>
          <p14:tracePt t="37788" x="3551238" y="4062413"/>
          <p14:tracePt t="37796" x="3543300" y="4062413"/>
          <p14:tracePt t="37804" x="3543300" y="4052888"/>
          <p14:tracePt t="37812" x="3543300" y="4044950"/>
          <p14:tracePt t="37820" x="3543300" y="4037013"/>
          <p14:tracePt t="37828" x="3559175" y="4027488"/>
          <p14:tracePt t="37836" x="3576638" y="4002088"/>
          <p14:tracePt t="37844" x="3594100" y="3994150"/>
          <p14:tracePt t="37852" x="3627438" y="3986213"/>
          <p14:tracePt t="37860" x="3670300" y="3960813"/>
          <p14:tracePt t="37867" x="3756025" y="3935413"/>
          <p14:tracePt t="37875" x="3865563" y="3908425"/>
          <p14:tracePt t="37893" x="4111625" y="3857625"/>
          <p14:tracePt t="37899" x="4205288" y="3849688"/>
          <p14:tracePt t="37910" x="4273550" y="3841750"/>
          <p14:tracePt t="37917" x="4316413" y="3841750"/>
          <p14:tracePt t="37925" x="4367213" y="3841750"/>
          <p14:tracePt t="37932" x="4392613" y="3849688"/>
          <p14:tracePt t="37942" x="4418013" y="3883025"/>
          <p14:tracePt t="37948" x="4435475" y="3935413"/>
          <p14:tracePt t="37957" x="4443413" y="3994150"/>
          <p14:tracePt t="37964" x="4443413" y="4062413"/>
          <p14:tracePt t="37974" x="4418013" y="4130675"/>
          <p14:tracePt t="37980" x="4367213" y="4206875"/>
          <p14:tracePt t="37988" x="4306888" y="4265613"/>
          <p14:tracePt t="37996" x="4230688" y="4333875"/>
          <p14:tracePt t="38004" x="4146550" y="4394200"/>
          <p14:tracePt t="38012" x="4070350" y="4435475"/>
          <p14:tracePt t="38020" x="3992563" y="4460875"/>
          <p14:tracePt t="38028" x="3933825" y="4470400"/>
          <p14:tracePt t="38036" x="3883025" y="4478338"/>
          <p14:tracePt t="38044" x="3848100" y="4478338"/>
          <p14:tracePt t="38052" x="3822700" y="4460875"/>
          <p14:tracePt t="38060" x="3797300" y="4445000"/>
          <p14:tracePt t="38068" x="3789363" y="4419600"/>
          <p14:tracePt t="38076" x="3781425" y="4394200"/>
          <p14:tracePt t="38084" x="3771900" y="4368800"/>
          <p14:tracePt t="38092" x="3771900" y="4341813"/>
          <p14:tracePt t="38100" x="3771900" y="4325938"/>
          <p14:tracePt t="38116" x="3763963" y="4316413"/>
          <p14:tracePt t="38125" x="3763963" y="4308475"/>
          <p14:tracePt t="38148" x="3756025" y="4316413"/>
          <p14:tracePt t="38158" x="3746500" y="4333875"/>
          <p14:tracePt t="38165" x="3746500" y="4351338"/>
          <p14:tracePt t="38174" x="3729038" y="4384675"/>
          <p14:tracePt t="38180" x="3703638" y="4435475"/>
          <p14:tracePt t="38191" x="3678238" y="4470400"/>
          <p14:tracePt t="38196" x="3662363" y="4513263"/>
          <p14:tracePt t="38205" x="3636963" y="4538663"/>
          <p14:tracePt t="38212" x="3611563" y="4572000"/>
          <p14:tracePt t="38220" x="3594100" y="4589463"/>
          <p14:tracePt t="38228" x="3576638" y="4605338"/>
          <p14:tracePt t="38237" x="3559175" y="4605338"/>
          <p14:tracePt t="38244" x="3533775" y="4614863"/>
          <p14:tracePt t="38252" x="3500438" y="4614863"/>
          <p14:tracePt t="38260" x="3467100" y="4605338"/>
          <p14:tracePt t="38269" x="3424238" y="4579938"/>
          <p14:tracePt t="38276" x="3381375" y="4546600"/>
          <p14:tracePt t="38284" x="3330575" y="4503738"/>
          <p14:tracePt t="38294" x="3270250" y="4460875"/>
          <p14:tracePt t="38300" x="3211513" y="4410075"/>
          <p14:tracePt t="38309" x="3143250" y="4376738"/>
          <p14:tracePt t="38316" x="3067050" y="4333875"/>
          <p14:tracePt t="38325" x="2998788" y="4300538"/>
          <p14:tracePt t="38332" x="2947988" y="4265613"/>
          <p14:tracePt t="38341" x="2914650" y="4240213"/>
          <p14:tracePt t="38348" x="2871788" y="4224338"/>
          <p14:tracePt t="38357" x="2863850" y="4206875"/>
          <p14:tracePt t="38364" x="2854325" y="4206875"/>
          <p14:tracePt t="38470" x="2854325" y="4197350"/>
          <p14:tracePt t="38645" x="2846388" y="4197350"/>
          <p14:tracePt t="38662" x="2828925" y="4197350"/>
          <p14:tracePt t="38670" x="2820988" y="4197350"/>
          <p14:tracePt t="38678" x="2811463" y="4197350"/>
          <p14:tracePt t="38686" x="2795588" y="4197350"/>
          <p14:tracePt t="38696" x="2760663" y="4197350"/>
          <p14:tracePt t="38701" x="2727325" y="4197350"/>
          <p14:tracePt t="38712" x="2676525" y="4197350"/>
          <p14:tracePt t="38717" x="2633663" y="4197350"/>
          <p14:tracePt t="38726" x="2574925" y="4197350"/>
          <p14:tracePt t="38732" x="2524125" y="4197350"/>
          <p14:tracePt t="38742" x="2463800" y="4197350"/>
          <p14:tracePt t="38748" x="2405063" y="4189413"/>
          <p14:tracePt t="38759" x="2362200" y="4171950"/>
          <p14:tracePt t="38764" x="2327275" y="4156075"/>
          <p14:tracePt t="38775" x="2293938" y="4146550"/>
          <p14:tracePt t="38780" x="2268538" y="4130675"/>
          <p14:tracePt t="38796" x="2268538" y="4121150"/>
          <p14:tracePt t="38805" x="2268538" y="4113213"/>
          <p14:tracePt t="38812" x="2268538" y="4105275"/>
          <p14:tracePt t="38820" x="2276475" y="4087813"/>
          <p14:tracePt t="38828" x="2286000" y="4079875"/>
          <p14:tracePt t="38836" x="2311400" y="4044950"/>
          <p14:tracePt t="38844" x="2336800" y="4044950"/>
          <p14:tracePt t="38852" x="2379663" y="4037013"/>
          <p14:tracePt t="38860" x="2420938" y="4027488"/>
          <p14:tracePt t="38868" x="2463800" y="4019550"/>
          <p14:tracePt t="38876" x="2506663" y="4019550"/>
          <p14:tracePt t="38893" x="2565400" y="4019550"/>
          <p14:tracePt t="38902" x="2590800" y="4019550"/>
          <p14:tracePt t="38911" x="2608263" y="4027488"/>
          <p14:tracePt t="38916" x="2625725" y="4062413"/>
          <p14:tracePt t="38925" x="2625725" y="4087813"/>
          <p14:tracePt t="38932" x="2641600" y="4113213"/>
          <p14:tracePt t="38941" x="2641600" y="4130675"/>
          <p14:tracePt t="38947" x="2641600" y="4156075"/>
          <p14:tracePt t="38957" x="2633663" y="4171950"/>
          <p14:tracePt t="38963" x="2625725" y="4197350"/>
          <p14:tracePt t="38972" x="2590800" y="4214813"/>
          <p14:tracePt t="38980" x="2557463" y="4232275"/>
          <p14:tracePt t="38989" x="2540000" y="4232275"/>
          <p14:tracePt t="38996" x="2506663" y="4232275"/>
          <p14:tracePt t="39004" x="2497138" y="4232275"/>
          <p14:tracePt t="39012" x="2463800" y="4232275"/>
          <p14:tracePt t="39020" x="2438400" y="4224338"/>
          <p14:tracePt t="39028" x="2430463" y="4206875"/>
          <p14:tracePt t="39036" x="2413000" y="4189413"/>
          <p14:tracePt t="39044" x="2413000" y="4164013"/>
          <p14:tracePt t="39052" x="2413000" y="4138613"/>
          <p14:tracePt t="39060" x="2413000" y="4121150"/>
          <p14:tracePt t="39068" x="2413000" y="4095750"/>
          <p14:tracePt t="39076" x="2420938" y="4079875"/>
          <p14:tracePt t="39084" x="2446338" y="4052888"/>
          <p14:tracePt t="39092" x="2463800" y="4037013"/>
          <p14:tracePt t="39100" x="2481263" y="4027488"/>
          <p14:tracePt t="39109" x="2497138" y="4027488"/>
          <p14:tracePt t="39116" x="2524125" y="4027488"/>
          <p14:tracePt t="39125" x="2549525" y="4027488"/>
          <p14:tracePt t="39132" x="2574925" y="4037013"/>
          <p14:tracePt t="39142" x="2616200" y="4062413"/>
          <p14:tracePt t="39148" x="2633663" y="4079875"/>
          <p14:tracePt t="39158" x="2668588" y="4105275"/>
          <p14:tracePt t="39164" x="2693988" y="4130675"/>
          <p14:tracePt t="39175" x="2701925" y="4138613"/>
          <p14:tracePt t="39180" x="2719388" y="4146550"/>
          <p14:tracePt t="39191" x="2727325" y="4156075"/>
          <p14:tracePt t="39196" x="2727325" y="4164013"/>
          <p14:tracePt t="39350" x="2727325" y="4171950"/>
          <p14:tracePt t="39398" x="2719388" y="4181475"/>
          <p14:tracePt t="39446" x="2709863" y="4181475"/>
          <p14:tracePt t="39453" x="2693988" y="4181475"/>
          <p14:tracePt t="39461" x="2676525" y="4181475"/>
          <p14:tracePt t="39470" x="2651125" y="4189413"/>
          <p14:tracePt t="39479" x="2633663" y="4189413"/>
          <p14:tracePt t="39486" x="2608263" y="4189413"/>
          <p14:tracePt t="39495" x="2557463" y="4181475"/>
          <p14:tracePt t="39502" x="2514600" y="4171950"/>
          <p14:tracePt t="39511" x="2455863" y="4164013"/>
          <p14:tracePt t="39517" x="2405063" y="4146550"/>
          <p14:tracePt t="39527" x="2370138" y="4138613"/>
          <p14:tracePt t="39533" x="2352675" y="4130675"/>
          <p14:tracePt t="39543" x="2336800" y="4121150"/>
          <p14:tracePt t="39549" x="2327275" y="4121150"/>
          <p14:tracePt t="39565" x="2319338" y="4113213"/>
          <p14:tracePt t="39581" x="2319338" y="4105275"/>
          <p14:tracePt t="39606" x="2319338" y="4095750"/>
          <p14:tracePt t="39636" x="2319338" y="4079875"/>
          <p14:tracePt t="39644" x="2327275" y="4070350"/>
          <p14:tracePt t="39652" x="2344738" y="4062413"/>
          <p14:tracePt t="39660" x="2362200" y="4044950"/>
          <p14:tracePt t="39668" x="2379663" y="4037013"/>
          <p14:tracePt t="39676" x="2413000" y="4027488"/>
          <p14:tracePt t="39684" x="2471738" y="4019550"/>
          <p14:tracePt t="39694" x="2532063" y="4011613"/>
          <p14:tracePt t="39700" x="2590800" y="4002088"/>
          <p14:tracePt t="39711" x="2625725" y="4002088"/>
          <p14:tracePt t="39716" x="2668588" y="3994150"/>
          <p14:tracePt t="39726" x="2709863" y="3994150"/>
          <p14:tracePt t="39732" x="2744788" y="3994150"/>
          <p14:tracePt t="39742" x="2770188" y="3994150"/>
          <p14:tracePt t="39748" x="2795588" y="3994150"/>
          <p14:tracePt t="39759" x="2828925" y="3994150"/>
          <p14:tracePt t="39764" x="2854325" y="3994150"/>
          <p14:tracePt t="39781" x="2863850" y="3994150"/>
          <p14:tracePt t="39830" x="2871788" y="4002088"/>
          <p14:tracePt t="39838" x="2871788" y="4019550"/>
          <p14:tracePt t="39846" x="2871788" y="4044950"/>
          <p14:tracePt t="39862" x="2871788" y="4062413"/>
          <p14:tracePt t="39870" x="2871788" y="4079875"/>
          <p14:tracePt t="39879" x="2871788" y="4095750"/>
          <p14:tracePt t="39886" x="2871788" y="4113213"/>
          <p14:tracePt t="39896" x="2871788" y="4121150"/>
          <p14:tracePt t="39901" x="2871788" y="4130675"/>
          <p14:tracePt t="39910" x="2863850" y="4138613"/>
          <p14:tracePt t="39915" x="2863850" y="4146550"/>
          <p14:tracePt t="39929" x="2854325" y="4146550"/>
          <p14:tracePt t="39933" x="2854325" y="4156075"/>
          <p14:tracePt t="39942" x="2846388" y="4156075"/>
          <p14:tracePt t="39959" x="2838450" y="4164013"/>
          <p14:tracePt t="39965" x="2820988" y="4164013"/>
          <p14:tracePt t="39976" x="2795588" y="4164013"/>
          <p14:tracePt t="39982" x="2770188" y="4164013"/>
          <p14:tracePt t="39992" x="2752725" y="4164013"/>
          <p14:tracePt t="39997" x="2727325" y="4164013"/>
          <p14:tracePt t="40005" x="2701925" y="4156075"/>
          <p14:tracePt t="40012" x="2668588" y="4156075"/>
          <p14:tracePt t="40020" x="2641600" y="4156075"/>
          <p14:tracePt t="40028" x="2633663" y="4156075"/>
          <p14:tracePt t="40035" x="2625725" y="4156075"/>
          <p14:tracePt t="40043" x="2616200" y="4156075"/>
          <p14:tracePt t="40415" x="2616200" y="4146550"/>
          <p14:tracePt t="40429" x="2616200" y="4138613"/>
          <p14:tracePt t="40438" x="2616200" y="4130675"/>
          <p14:tracePt t="40444" x="2616200" y="4113213"/>
          <p14:tracePt t="40460" x="2616200" y="4105275"/>
          <p14:tracePt t="40468" x="2633663" y="4087813"/>
          <p14:tracePt t="40484" x="2651125" y="4070350"/>
          <p14:tracePt t="40492" x="2659063" y="4062413"/>
          <p14:tracePt t="40500" x="2668588" y="4052888"/>
          <p14:tracePt t="40510" x="2676525" y="4052888"/>
          <p14:tracePt t="40516" x="2684463" y="4037013"/>
          <p14:tracePt t="40525" x="2693988" y="4037013"/>
          <p14:tracePt t="40542" x="2701925" y="4037013"/>
          <p14:tracePt t="40548" x="2701925" y="4027488"/>
          <p14:tracePt t="40557" x="2719388" y="4027488"/>
          <p14:tracePt t="40573" x="2744788" y="4019550"/>
          <p14:tracePt t="40580" x="2778125" y="4019550"/>
          <p14:tracePt t="40591" x="2795588" y="4019550"/>
          <p14:tracePt t="40596" x="2820988" y="4011613"/>
          <p14:tracePt t="40604" x="2838450" y="4011613"/>
          <p14:tracePt t="40612" x="2854325" y="4011613"/>
          <p14:tracePt t="40620" x="2871788" y="4011613"/>
          <p14:tracePt t="40628" x="2889250" y="4011613"/>
          <p14:tracePt t="40636" x="2922588" y="4011613"/>
          <p14:tracePt t="40644" x="2947988" y="4011613"/>
          <p14:tracePt t="40652" x="2982913" y="4011613"/>
          <p14:tracePt t="40660" x="3008313" y="4027488"/>
          <p14:tracePt t="40668" x="3033713" y="4027488"/>
          <p14:tracePt t="40676" x="3041650" y="4037013"/>
          <p14:tracePt t="40684" x="3049588" y="4044950"/>
          <p14:tracePt t="40692" x="3059113" y="4044950"/>
          <p14:tracePt t="40701" x="3067050" y="4052888"/>
          <p14:tracePt t="40709" x="3074988" y="4062413"/>
          <p14:tracePt t="40765" x="3074988" y="4070350"/>
          <p14:tracePt t="40773" x="3074988" y="4079875"/>
          <p14:tracePt t="40784" x="3074988" y="4087813"/>
          <p14:tracePt t="40792" x="3074988" y="4095750"/>
          <p14:tracePt t="40800" x="3067050" y="4113213"/>
          <p14:tracePt t="40808" x="3059113" y="4121150"/>
          <p14:tracePt t="40816" x="3041650" y="4138613"/>
          <p14:tracePt t="40825" x="3024188" y="4146550"/>
          <p14:tracePt t="40832" x="3008313" y="4156075"/>
          <p14:tracePt t="40842" x="2982913" y="4164013"/>
          <p14:tracePt t="40848" x="2947988" y="4171950"/>
          <p14:tracePt t="40858" x="2922588" y="4171950"/>
          <p14:tracePt t="40864" x="2889250" y="4171950"/>
          <p14:tracePt t="40875" x="2838450" y="4171950"/>
          <p14:tracePt t="40891" x="2744788" y="4181475"/>
          <p14:tracePt t="40896" x="2693988" y="4181475"/>
          <p14:tracePt t="40904" x="2625725" y="4181475"/>
          <p14:tracePt t="40913" x="2557463" y="4181475"/>
          <p14:tracePt t="40920" x="2489200" y="4171950"/>
          <p14:tracePt t="40928" x="2430463" y="4164013"/>
          <p14:tracePt t="40936" x="2420938" y="4164013"/>
          <p14:tracePt t="40944" x="2395538" y="4164013"/>
          <p14:tracePt t="40952" x="2370138" y="4164013"/>
          <p14:tracePt t="40960" x="2352675" y="4164013"/>
          <p14:tracePt t="40968" x="2336800" y="4164013"/>
          <p14:tracePt t="40976" x="2327275" y="4164013"/>
          <p14:tracePt t="40984" x="2301875" y="4164013"/>
          <p14:tracePt t="40992" x="2276475" y="4164013"/>
          <p14:tracePt t="41000" x="2251075" y="4164013"/>
          <p14:tracePt t="41008" x="2225675" y="4171950"/>
          <p14:tracePt t="41016" x="2200275" y="4181475"/>
          <p14:tracePt t="41025" x="2157413" y="4181475"/>
          <p14:tracePt t="41032" x="2124075" y="4197350"/>
          <p14:tracePt t="41042" x="2081213" y="4214813"/>
          <p14:tracePt t="41048" x="2038350" y="4232275"/>
          <p14:tracePt t="41058" x="1997075" y="4249738"/>
          <p14:tracePt t="41064" x="1954213" y="4265613"/>
          <p14:tracePt t="41073" x="1920875" y="4275138"/>
          <p14:tracePt t="41080" x="1893888" y="4283075"/>
          <p14:tracePt t="41091" x="1868488" y="4300538"/>
          <p14:tracePt t="41096" x="1827213" y="4308475"/>
          <p14:tracePt t="41104" x="1801813" y="4316413"/>
          <p14:tracePt t="41112" x="1776413" y="4325938"/>
          <p14:tracePt t="41119" x="1766888" y="4325938"/>
          <p14:tracePt t="41127" x="1724025" y="4341813"/>
          <p14:tracePt t="41136" x="1708150" y="4351338"/>
          <p14:tracePt t="41143" x="1698625" y="4359275"/>
          <p14:tracePt t="41152" x="1690688" y="4359275"/>
          <p14:tracePt t="41160" x="1665288" y="4368800"/>
          <p14:tracePt t="41176" x="1657350" y="4368800"/>
          <p14:tracePt t="41192" x="1647825" y="4368800"/>
          <p14:tracePt t="41297" x="1631950" y="4368800"/>
          <p14:tracePt t="41304" x="1622425" y="4368800"/>
          <p14:tracePt t="41312" x="1614488" y="4368800"/>
          <p14:tracePt t="41321" x="1606550" y="4359275"/>
          <p14:tracePt t="41328" x="1589088" y="4351338"/>
          <p14:tracePt t="41336" x="1571625" y="4333875"/>
          <p14:tracePt t="41344" x="1563688" y="4333875"/>
          <p14:tracePt t="41352" x="1554163" y="4325938"/>
          <p14:tracePt t="41360" x="1546225" y="4316413"/>
          <p14:tracePt t="41368" x="1546225" y="4308475"/>
          <p14:tracePt t="41385" x="1538288" y="4300538"/>
          <p14:tracePt t="41425" x="1528763" y="4291013"/>
          <p14:tracePt t="41514" x="1520825" y="4291013"/>
          <p14:tracePt t="41520" x="1512888" y="4283075"/>
          <p14:tracePt t="41536" x="1503363" y="4283075"/>
          <p14:tracePt t="41544" x="1495425" y="4283075"/>
          <p14:tracePt t="41552" x="1487488" y="4283075"/>
          <p14:tracePt t="41560" x="1470025" y="4283075"/>
          <p14:tracePt t="41568" x="1452563" y="4283075"/>
          <p14:tracePt t="41576" x="1427163" y="4283075"/>
          <p14:tracePt t="41584" x="1409700" y="4283075"/>
          <p14:tracePt t="41592" x="1384300" y="4283075"/>
          <p14:tracePt t="41600" x="1368425" y="4283075"/>
          <p14:tracePt t="41608" x="1343025" y="4283075"/>
          <p14:tracePt t="41616" x="1333500" y="4291013"/>
          <p14:tracePt t="41624" x="1300163" y="4291013"/>
          <p14:tracePt t="41632" x="1274763" y="4300538"/>
          <p14:tracePt t="41642" x="1249363" y="4300538"/>
          <p14:tracePt t="41648" x="1223963" y="4300538"/>
          <p14:tracePt t="41658" x="1198563" y="4300538"/>
          <p14:tracePt t="41664" x="1173163" y="4300538"/>
          <p14:tracePt t="41674" x="1147763" y="4300538"/>
          <p14:tracePt t="41680" x="1138238" y="4300538"/>
          <p14:tracePt t="41691" x="1120775" y="4300538"/>
          <p14:tracePt t="41696" x="1095375" y="4300538"/>
          <p14:tracePt t="41712" x="1087438" y="4300538"/>
          <p14:tracePt t="41720" x="1079500" y="4300538"/>
          <p14:tracePt t="41778" x="1069975" y="4308475"/>
          <p14:tracePt t="41794" x="1095375" y="4316413"/>
          <p14:tracePt t="41801" x="1104900" y="4316413"/>
          <p14:tracePt t="41810" x="1138238" y="4316413"/>
          <p14:tracePt t="41818" x="1163638" y="4316413"/>
          <p14:tracePt t="41828" x="1181100" y="4316413"/>
          <p14:tracePt t="41833" x="1198563" y="4316413"/>
          <p14:tracePt t="41843" x="1223963" y="4316413"/>
          <p14:tracePt t="41848" x="1249363" y="4316413"/>
          <p14:tracePt t="41858" x="1282700" y="4316413"/>
          <p14:tracePt t="41864" x="1317625" y="4308475"/>
          <p14:tracePt t="41874" x="1343025" y="4308475"/>
          <p14:tracePt t="41892" x="1393825" y="4291013"/>
          <p14:tracePt t="41895" x="1419225" y="4275138"/>
          <p14:tracePt t="41904" x="1462088" y="4265613"/>
          <p14:tracePt t="41913" x="1495425" y="4240213"/>
          <p14:tracePt t="41920" x="1538288" y="4224338"/>
          <p14:tracePt t="41928" x="1597025" y="4197350"/>
          <p14:tracePt t="41935" x="1665288" y="4181475"/>
          <p14:tracePt t="41944" x="1758950" y="4171950"/>
          <p14:tracePt t="41952" x="1868488" y="4164013"/>
          <p14:tracePt t="41960" x="2030413" y="4164013"/>
          <p14:tracePt t="41968" x="2149475" y="4164013"/>
          <p14:tracePt t="41976" x="2301875" y="4164013"/>
          <p14:tracePt t="41984" x="2471738" y="4164013"/>
          <p14:tracePt t="41992" x="2600325" y="4181475"/>
          <p14:tracePt t="42000" x="2709863" y="4206875"/>
          <p14:tracePt t="42008" x="2786063" y="4232275"/>
          <p14:tracePt t="42016" x="2871788" y="4257675"/>
          <p14:tracePt t="42025" x="2955925" y="4283075"/>
          <p14:tracePt t="42031" x="3041650" y="4300538"/>
          <p14:tracePt t="42041" x="3135313" y="4308475"/>
          <p14:tracePt t="42048" x="3236913" y="4325938"/>
          <p14:tracePt t="42057" x="3338513" y="4333875"/>
          <p14:tracePt t="42064" x="3441700" y="4333875"/>
          <p14:tracePt t="42077" x="3533775" y="4333875"/>
          <p14:tracePt t="42080" x="3662363" y="4308475"/>
          <p14:tracePt t="42092" x="3840163" y="4275138"/>
          <p14:tracePt t="42096" x="4052888" y="4206875"/>
          <p14:tracePt t="42107" x="4281488" y="4121150"/>
          <p14:tracePt t="42112" x="4529138" y="4027488"/>
          <p14:tracePt t="42121" x="4757738" y="3960813"/>
          <p14:tracePt t="42128" x="4987925" y="3892550"/>
          <p14:tracePt t="42137" x="5241925" y="3824288"/>
          <p14:tracePt t="42144" x="5497513" y="3748088"/>
          <p14:tracePt t="42152" x="5692775" y="3713163"/>
          <p14:tracePt t="42160" x="5913438" y="3687763"/>
          <p14:tracePt t="42168" x="6108700" y="3671888"/>
          <p14:tracePt t="42177" x="6270625" y="3671888"/>
          <p14:tracePt t="42184" x="6456363" y="3671888"/>
          <p14:tracePt t="42192" x="6669088" y="3679825"/>
          <p14:tracePt t="42200" x="6907213" y="3705225"/>
          <p14:tracePt t="42208" x="7204075" y="3763963"/>
          <p14:tracePt t="42215" x="7518400" y="3824288"/>
          <p14:tracePt t="42225" x="7910513" y="3917950"/>
          <p14:tracePt t="42231" x="8207375" y="3994150"/>
          <p14:tracePt t="42241" x="8462963" y="4062413"/>
          <p14:tracePt t="42248" x="8802688" y="4146550"/>
          <p14:tracePt t="42258" x="9107488" y="4189413"/>
          <p14:tracePt t="42264" x="9421813" y="4214813"/>
          <p14:tracePt t="42274" x="9702800" y="4232275"/>
          <p14:tracePt t="42280" x="10034588" y="4257675"/>
          <p14:tracePt t="42291" x="10313988" y="4291013"/>
          <p14:tracePt t="42296" x="10577513" y="4300538"/>
          <p14:tracePt t="42304" x="10764838" y="4316413"/>
          <p14:tracePt t="42312" x="10960100" y="4325938"/>
          <p14:tracePt t="42321" x="11096625" y="4325938"/>
          <p14:tracePt t="42328" x="11223625" y="4325938"/>
          <p14:tracePt t="42336" x="11317288" y="4325938"/>
          <p14:tracePt t="42344" x="11385550" y="4308475"/>
          <p14:tracePt t="42352" x="11444288" y="4291013"/>
          <p14:tracePt t="42360" x="11495088" y="4275138"/>
          <p14:tracePt t="42368" x="11537950" y="4257675"/>
          <p14:tracePt t="42376" x="11580813" y="4249738"/>
          <p14:tracePt t="42384" x="11606213" y="4249738"/>
          <p14:tracePt t="42392" x="11614150" y="4240213"/>
          <p14:tracePt t="42400" x="11631613" y="4232275"/>
          <p14:tracePt t="42408" x="11639550" y="4232275"/>
          <p14:tracePt t="42416" x="11647488" y="4232275"/>
          <p14:tracePt t="42425" x="11657013" y="4232275"/>
          <p14:tracePt t="42432" x="11674475" y="4232275"/>
          <p14:tracePt t="42448" x="11699875" y="4240213"/>
          <p14:tracePt t="42458" x="11733213" y="4265613"/>
          <p14:tracePt t="42464" x="11741150" y="4283075"/>
          <p14:tracePt t="42474" x="11750675" y="4300538"/>
          <p14:tracePt t="42480" x="11758613" y="4325938"/>
          <p14:tracePt t="42492" x="11758613" y="4341813"/>
          <p14:tracePt t="42496" x="11758613" y="4359275"/>
          <p14:tracePt t="42504" x="11758613" y="4384675"/>
          <p14:tracePt t="42512" x="11725275" y="4410075"/>
          <p14:tracePt t="42520" x="11707813" y="4427538"/>
          <p14:tracePt t="42528" x="11674475" y="4460875"/>
          <p14:tracePt t="42536" x="11614150" y="4486275"/>
          <p14:tracePt t="42544" x="11537950" y="4513263"/>
          <p14:tracePt t="42552" x="11418888" y="4546600"/>
          <p14:tracePt t="42560" x="11307763" y="4554538"/>
          <p14:tracePt t="42568" x="11180763" y="4564063"/>
          <p14:tracePt t="42576" x="11044238" y="4564063"/>
          <p14:tracePt t="42584" x="10926763" y="4564063"/>
          <p14:tracePt t="42592" x="10798175" y="4564063"/>
          <p14:tracePt t="42600" x="10696575" y="4538663"/>
          <p14:tracePt t="42608" x="10628313" y="4521200"/>
          <p14:tracePt t="42616" x="10612438" y="4521200"/>
          <p14:tracePt t="42625" x="10602913" y="4513263"/>
          <p14:tracePt t="42632" x="10585450" y="4495800"/>
          <p14:tracePt t="42641" x="10552113" y="4495800"/>
          <p14:tracePt t="42648" x="10518775" y="4486275"/>
          <p14:tracePt t="42658" x="10509250" y="4486275"/>
          <p14:tracePt t="42664" x="10483850" y="4478338"/>
          <p14:tracePt t="42674" x="10450513" y="4470400"/>
          <p14:tracePt t="42680" x="10390188" y="4470400"/>
          <p14:tracePt t="42691" x="10313988" y="4486275"/>
          <p14:tracePt t="42696" x="10245725" y="4513263"/>
          <p14:tracePt t="42707" x="10153650" y="4546600"/>
          <p14:tracePt t="42712" x="10059988" y="4572000"/>
          <p14:tracePt t="42720" x="9974263" y="4605338"/>
          <p14:tracePt t="42728" x="9906000" y="4648200"/>
          <p14:tracePt t="42736" x="9847263" y="4673600"/>
          <p14:tracePt t="42743" x="9786938" y="4691063"/>
          <p14:tracePt t="42752" x="9736138" y="4708525"/>
          <p14:tracePt t="42760" x="9702800" y="4708525"/>
          <p14:tracePt t="42768" x="9659938" y="4716463"/>
          <p14:tracePt t="42776" x="9652000" y="4716463"/>
          <p14:tracePt t="42784" x="9617075" y="4716463"/>
          <p14:tracePt t="42792" x="9609138" y="4716463"/>
          <p14:tracePt t="42800" x="9583738" y="4699000"/>
          <p14:tracePt t="42808" x="9558338" y="4683125"/>
          <p14:tracePt t="42815" x="9540875" y="4683125"/>
          <p14:tracePt t="42824" x="9523413" y="4683125"/>
          <p14:tracePt t="42832" x="9490075" y="4665663"/>
          <p14:tracePt t="42842" x="9456738" y="4657725"/>
          <p14:tracePt t="42848" x="9421813" y="4657725"/>
          <p14:tracePt t="42858" x="9380538" y="4648200"/>
          <p14:tracePt t="42864" x="9320213" y="4648200"/>
          <p14:tracePt t="42873" x="9269413" y="4648200"/>
          <p14:tracePt t="42880" x="9226550" y="4657725"/>
          <p14:tracePt t="42890" x="9167813" y="4683125"/>
          <p14:tracePt t="42909" x="9039225" y="4733925"/>
          <p14:tracePt t="42913" x="8980488" y="4749800"/>
          <p14:tracePt t="42920" x="8912225" y="4775200"/>
          <p14:tracePt t="42928" x="8861425" y="4784725"/>
          <p14:tracePt t="42936" x="8818563" y="4792663"/>
          <p14:tracePt t="42944" x="8777288" y="4802188"/>
          <p14:tracePt t="42953" x="8750300" y="4810125"/>
          <p14:tracePt t="42960" x="8742363" y="4810125"/>
          <p14:tracePt t="42969" x="8734425" y="4810125"/>
          <p14:tracePt t="43026" x="8734425" y="4802188"/>
          <p14:tracePt t="43034" x="8742363" y="4802188"/>
          <p14:tracePt t="43043" x="8759825" y="4784725"/>
          <p14:tracePt t="43049" x="8785225" y="4767263"/>
          <p14:tracePt t="43060" x="8818563" y="4759325"/>
          <p14:tracePt t="43067" x="8836025" y="4749800"/>
          <p14:tracePt t="43076" x="8904288" y="4749800"/>
          <p14:tracePt t="43081" x="9013825" y="4741863"/>
          <p14:tracePt t="43092" x="9142413" y="4741863"/>
          <p14:tracePt t="43097" x="9312275" y="4741863"/>
          <p14:tracePt t="43108" x="9515475" y="4741863"/>
          <p14:tracePt t="43113" x="9710738" y="4749800"/>
          <p14:tracePt t="43124" x="9880600" y="4759325"/>
          <p14:tracePt t="43129" x="9999663" y="4767263"/>
          <p14:tracePt t="43137" x="10101263" y="4784725"/>
          <p14:tracePt t="43145" x="10186988" y="4802188"/>
          <p14:tracePt t="43153" x="10237788" y="4818063"/>
          <p14:tracePt t="43163" x="10271125" y="4835525"/>
          <p14:tracePt t="43169" x="10313988" y="4852988"/>
          <p14:tracePt t="43185" x="10331450" y="4860925"/>
          <p14:tracePt t="43194" x="10339388" y="4868863"/>
          <p14:tracePt t="43265" x="10348913" y="4886325"/>
          <p14:tracePt t="43273" x="10356850" y="4894263"/>
          <p14:tracePt t="43280" x="10364788" y="4911725"/>
          <p14:tracePt t="43289" x="10390188" y="4937125"/>
          <p14:tracePt t="43295" x="10425113" y="4979988"/>
          <p14:tracePt t="43304" x="10458450" y="5013325"/>
          <p14:tracePt t="43311" x="10483850" y="5030788"/>
          <p14:tracePt t="43319" x="10509250" y="5056188"/>
          <p14:tracePt t="43327" x="10552113" y="5081588"/>
          <p14:tracePt t="43336" x="10612438" y="5116513"/>
          <p14:tracePt t="43344" x="10671175" y="5149850"/>
          <p14:tracePt t="43352" x="10739438" y="5200650"/>
          <p14:tracePt t="43360" x="10807700" y="5251450"/>
          <p14:tracePt t="43368" x="10874375" y="5286375"/>
          <p14:tracePt t="43376" x="10942638" y="5337175"/>
          <p14:tracePt t="43384" x="11002963" y="5362575"/>
          <p14:tracePt t="43392" x="11061700" y="5387975"/>
          <p14:tracePt t="43400" x="11129963" y="5413375"/>
          <p14:tracePt t="43408" x="11188700" y="5438775"/>
          <p14:tracePt t="43416" x="11256963" y="5472113"/>
          <p14:tracePt t="43424" x="11342688" y="5514975"/>
          <p14:tracePt t="43432" x="11401425" y="5549900"/>
          <p14:tracePt t="43442" x="11461750" y="5583238"/>
          <p14:tracePt t="43450" x="11503025" y="5608638"/>
          <p14:tracePt t="43460" x="11520488" y="5616575"/>
          <p14:tracePt t="43466" x="11520488" y="5626100"/>
          <p14:tracePt t="43476" x="11530013" y="5634038"/>
          <p14:tracePt t="43482" x="11537950" y="5634038"/>
          <p14:tracePt t="43508" x="11537950" y="5641975"/>
          <p14:tracePt t="43523" x="11537950" y="5651500"/>
          <p14:tracePt t="43554" x="11530013" y="5651500"/>
          <p14:tracePt t="43563" x="11520488" y="5651500"/>
          <p14:tracePt t="43570" x="11503025" y="5634038"/>
          <p14:tracePt t="43578" x="11477625" y="5608638"/>
          <p14:tracePt t="43586" x="11469688" y="5583238"/>
          <p14:tracePt t="43595" x="11461750" y="5557838"/>
          <p14:tracePt t="43602" x="11436350" y="5507038"/>
          <p14:tracePt t="43609" x="11410950" y="5456238"/>
          <p14:tracePt t="43616" x="11385550" y="5387975"/>
          <p14:tracePt t="43626" x="11350625" y="5302250"/>
          <p14:tracePt t="43632" x="11333163" y="5218113"/>
          <p14:tracePt t="43641" x="11325225" y="5141913"/>
          <p14:tracePt t="43648" x="11317288" y="5056188"/>
          <p14:tracePt t="43657" x="11307763" y="4987925"/>
          <p14:tracePt t="43664" x="11307763" y="4919663"/>
          <p14:tracePt t="43674" x="11307763" y="4860925"/>
          <p14:tracePt t="43680" x="11307763" y="4810125"/>
          <p14:tracePt t="43690" x="11307763" y="4759325"/>
          <p14:tracePt t="43696" x="11307763" y="4749800"/>
          <p14:tracePt t="43707" x="11307763" y="4741863"/>
          <p14:tracePt t="43744" x="11307763" y="4733925"/>
          <p14:tracePt t="43770" x="11307763" y="4741863"/>
          <p14:tracePt t="43776" x="11307763" y="4759325"/>
          <p14:tracePt t="43784" x="11291888" y="4775200"/>
          <p14:tracePt t="43793" x="11291888" y="4810125"/>
          <p14:tracePt t="43801" x="11291888" y="4835525"/>
          <p14:tracePt t="43809" x="11291888" y="4860925"/>
          <p14:tracePt t="43817" x="11291888" y="4894263"/>
          <p14:tracePt t="43825" x="11291888" y="4937125"/>
          <p14:tracePt t="43833" x="11291888" y="4997450"/>
          <p14:tracePt t="43842" x="11291888" y="5064125"/>
          <p14:tracePt t="43848" x="11291888" y="5132388"/>
          <p14:tracePt t="43861" x="11291888" y="5192713"/>
          <p14:tracePt t="43869" x="11291888" y="5251450"/>
          <p14:tracePt t="43876" x="11291888" y="5294313"/>
          <p14:tracePt t="43885" x="11291888" y="5327650"/>
          <p14:tracePt t="43910" x="11291888" y="5387975"/>
          <p14:tracePt t="43919" x="11291888" y="5395913"/>
          <p14:tracePt t="43989" x="11282363" y="5405438"/>
          <p14:tracePt t="44038" x="11282363" y="5413375"/>
          <p14:tracePt t="44054" x="11274425" y="5421313"/>
          <p14:tracePt t="44062" x="11274425" y="5430838"/>
          <p14:tracePt t="44070" x="11274425" y="5438775"/>
          <p14:tracePt t="44077" x="11282363" y="5446713"/>
          <p14:tracePt t="44084" x="11307763" y="5446713"/>
          <p14:tracePt t="44092" x="11325225" y="5446713"/>
          <p14:tracePt t="44100" x="11360150" y="5446713"/>
          <p14:tracePt t="44108" x="11393488" y="5446713"/>
          <p14:tracePt t="44116" x="11418888" y="5438775"/>
          <p14:tracePt t="44124" x="11444288" y="5438775"/>
          <p14:tracePt t="44246" x="11452225" y="5421313"/>
          <p14:tracePt t="44261" x="11461750" y="5413375"/>
          <p14:tracePt t="44294" x="11444288" y="5413375"/>
          <p14:tracePt t="44302" x="11418888" y="5413375"/>
          <p14:tracePt t="44311" x="11350625" y="5405438"/>
          <p14:tracePt t="44317" x="11274425" y="5380038"/>
          <p14:tracePt t="44328" x="11180763" y="5353050"/>
          <p14:tracePt t="44333" x="11122025" y="5337175"/>
          <p14:tracePt t="44343" x="11104563" y="5327650"/>
          <p14:tracePt t="44348" x="11104563" y="5319713"/>
          <p14:tracePt t="44390" x="11096625" y="5319713"/>
          <p14:tracePt t="44404" x="11079163" y="5319713"/>
          <p14:tracePt t="44412" x="11071225" y="5319713"/>
          <p14:tracePt t="44420" x="11053763" y="5319713"/>
          <p14:tracePt t="44428" x="11036300" y="5319713"/>
          <p14:tracePt t="44436" x="11018838" y="5311775"/>
          <p14:tracePt t="44444" x="11010900" y="5302250"/>
          <p14:tracePt t="44453" x="10993438" y="5286375"/>
          <p14:tracePt t="44460" x="10977563" y="5276850"/>
          <p14:tracePt t="44476" x="10968038" y="5268913"/>
          <p14:tracePt t="44484" x="10952163" y="5260975"/>
          <p14:tracePt t="44500" x="10942638" y="5260975"/>
          <p14:tracePt t="44508" x="10934700" y="5260975"/>
          <p14:tracePt t="44516" x="10917238" y="5260975"/>
          <p14:tracePt t="44524" x="10891838" y="5260975"/>
          <p14:tracePt t="44532" x="10858500" y="5260975"/>
          <p14:tracePt t="44540" x="10823575" y="5260975"/>
          <p14:tracePt t="44548" x="10782300" y="5251450"/>
          <p14:tracePt t="44558" x="10747375" y="5243513"/>
          <p14:tracePt t="44564" x="10729913" y="5243513"/>
          <p14:tracePt t="44574" x="10679113" y="5235575"/>
          <p14:tracePt t="44580" x="10602913" y="5226050"/>
          <p14:tracePt t="44589" x="10534650" y="5226050"/>
          <p14:tracePt t="44596" x="10467975" y="5226050"/>
          <p14:tracePt t="44606" x="10390188" y="5226050"/>
          <p14:tracePt t="44612" x="10298113" y="5226050"/>
          <p14:tracePt t="44620" x="10186988" y="5226050"/>
          <p14:tracePt t="44628" x="10093325" y="5226050"/>
          <p14:tracePt t="44637" x="9983788" y="5218113"/>
          <p14:tracePt t="44644" x="9872663" y="5208588"/>
          <p14:tracePt t="44652" x="9761538" y="5208588"/>
          <p14:tracePt t="44660" x="9634538" y="5200650"/>
          <p14:tracePt t="44668" x="9523413" y="5200650"/>
          <p14:tracePt t="44676" x="9396413" y="5192713"/>
          <p14:tracePt t="44684" x="9286875" y="5192713"/>
          <p14:tracePt t="44692" x="9150350" y="5192713"/>
          <p14:tracePt t="44700" x="9005888" y="5192713"/>
          <p14:tracePt t="44708" x="8843963" y="5192713"/>
          <p14:tracePt t="44716" x="8683625" y="5192713"/>
          <p14:tracePt t="44724" x="8496300" y="5192713"/>
          <p14:tracePt t="44733" x="8359775" y="5192713"/>
          <p14:tracePt t="44740" x="8215313" y="5192713"/>
          <p14:tracePt t="44748" x="8096250" y="5192713"/>
          <p14:tracePt t="44757" x="7969250" y="5192713"/>
          <p14:tracePt t="44764" x="7824788" y="5208588"/>
          <p14:tracePt t="44774" x="7680325" y="5218113"/>
          <p14:tracePt t="44780" x="7510463" y="5235575"/>
          <p14:tracePt t="44789" x="7340600" y="5243513"/>
          <p14:tracePt t="44796" x="7162800" y="5268913"/>
          <p14:tracePt t="44806" x="6975475" y="5276850"/>
          <p14:tracePt t="44812" x="6823075" y="5302250"/>
          <p14:tracePt t="44823" x="6694488" y="5311775"/>
          <p14:tracePt t="44828" x="6575425" y="5311775"/>
          <p14:tracePt t="44836" x="6440488" y="5311775"/>
          <p14:tracePt t="44844" x="6338888" y="5311775"/>
          <p14:tracePt t="44853" x="6210300" y="5311775"/>
          <p14:tracePt t="44860" x="6100763" y="5311775"/>
          <p14:tracePt t="44869" x="6007100" y="5311775"/>
          <p14:tracePt t="44893" x="5761038" y="5286375"/>
          <p14:tracePt t="44901" x="5708650" y="5276850"/>
          <p14:tracePt t="44908" x="5675313" y="5268913"/>
          <p14:tracePt t="44917" x="5667375" y="5268913"/>
          <p14:tracePt t="44929" x="5657850" y="5260975"/>
          <p14:tracePt t="44974" x="5667375" y="5260975"/>
          <p14:tracePt t="44980" x="5700713" y="5243513"/>
          <p14:tracePt t="44990" x="5718175" y="5243513"/>
          <p14:tracePt t="44997" x="5761038" y="5243513"/>
          <p14:tracePt t="45008" x="5853113" y="5251450"/>
          <p14:tracePt t="45013" x="6007100" y="5260975"/>
          <p14:tracePt t="45021" x="6286500" y="5276850"/>
          <p14:tracePt t="45028" x="6592888" y="5276850"/>
          <p14:tracePt t="45037" x="6958013" y="5276850"/>
          <p14:tracePt t="45045" x="7373938" y="5294313"/>
          <p14:tracePt t="45052" x="7773988" y="5311775"/>
          <p14:tracePt t="45060" x="8096250" y="5319713"/>
          <p14:tracePt t="45069" x="8394700" y="5319713"/>
          <p14:tracePt t="45076" x="8605838" y="5319713"/>
          <p14:tracePt t="45084" x="8767763" y="5319713"/>
          <p14:tracePt t="45092" x="8929688" y="5319713"/>
          <p14:tracePt t="45101" x="9039225" y="5319713"/>
          <p14:tracePt t="45109" x="9158288" y="5319713"/>
          <p14:tracePt t="45116" x="9269413" y="5319713"/>
          <p14:tracePt t="45125" x="9371013" y="5311775"/>
          <p14:tracePt t="45133" x="9472613" y="5302250"/>
          <p14:tracePt t="45143" x="9583738" y="5294313"/>
          <p14:tracePt t="45148" x="9702800" y="5286375"/>
          <p14:tracePt t="45159" x="9804400" y="5276850"/>
          <p14:tracePt t="45165" x="9890125" y="5268913"/>
          <p14:tracePt t="45174" x="9974263" y="5251450"/>
          <p14:tracePt t="45180" x="10042525" y="5235575"/>
          <p14:tracePt t="45190" x="10101263" y="5218113"/>
          <p14:tracePt t="45197" x="10153650" y="5200650"/>
          <p14:tracePt t="45207" x="10194925" y="5183188"/>
          <p14:tracePt t="45213" x="10220325" y="5167313"/>
          <p14:tracePt t="45221" x="10245725" y="5157788"/>
          <p14:tracePt t="45229" x="10271125" y="5149850"/>
          <p14:tracePt t="45237" x="10306050" y="5132388"/>
          <p14:tracePt t="45244" x="10339388" y="5106988"/>
          <p14:tracePt t="45253" x="10382250" y="5081588"/>
          <p14:tracePt t="45260" x="10425113" y="5056188"/>
          <p14:tracePt t="45268" x="10493375" y="5022850"/>
          <p14:tracePt t="45276" x="10544175" y="5013325"/>
          <p14:tracePt t="45285" x="10594975" y="4997450"/>
          <p14:tracePt t="45292" x="10620375" y="4972050"/>
          <p14:tracePt t="45300" x="10645775" y="4954588"/>
          <p14:tracePt t="45310" x="10679113" y="4954588"/>
          <p14:tracePt t="45316" x="10688638" y="4946650"/>
          <p14:tracePt t="45326" x="10704513" y="4946650"/>
          <p14:tracePt t="45333" x="10714038" y="4937125"/>
          <p14:tracePt t="45342" x="10729913" y="4937125"/>
          <p14:tracePt t="45358" x="10747375" y="4937125"/>
          <p14:tracePt t="45365" x="10772775" y="4954588"/>
          <p14:tracePt t="45375" x="10772775" y="4962525"/>
          <p14:tracePt t="45380" x="10790238" y="4987925"/>
          <p14:tracePt t="45392" x="10798175" y="5005388"/>
          <p14:tracePt t="45397" x="10807700" y="5038725"/>
          <p14:tracePt t="45408" x="10815638" y="5064125"/>
          <p14:tracePt t="45412" x="10823575" y="5099050"/>
          <p14:tracePt t="45424" x="10833100" y="5124450"/>
          <p14:tracePt t="45428" x="10833100" y="5132388"/>
          <p14:tracePt t="45436" x="10833100" y="5149850"/>
          <p14:tracePt t="45444" x="10833100" y="5157788"/>
          <p14:tracePt t="45459" x="10833100" y="5167313"/>
          <p14:tracePt t="45468" x="10833100" y="5175250"/>
          <p14:tracePt t="45475" x="10815638" y="5175250"/>
          <p14:tracePt t="45483" x="10798175" y="5183188"/>
          <p14:tracePt t="45492" x="10772775" y="5183188"/>
          <p14:tracePt t="45500" x="10739438" y="5192713"/>
          <p14:tracePt t="45508" x="10671175" y="5192713"/>
          <p14:tracePt t="45516" x="10594975" y="5192713"/>
          <p14:tracePt t="45524" x="10493375" y="5200650"/>
          <p14:tracePt t="45532" x="10364788" y="5208588"/>
          <p14:tracePt t="45541" x="10229850" y="5218113"/>
          <p14:tracePt t="45548" x="10059988" y="5218113"/>
          <p14:tracePt t="45558" x="9872663" y="5218113"/>
          <p14:tracePt t="45564" x="9642475" y="5218113"/>
          <p14:tracePt t="45573" x="9439275" y="5218113"/>
          <p14:tracePt t="45580" x="9251950" y="5218113"/>
          <p14:tracePt t="45589" x="9124950" y="5218113"/>
          <p14:tracePt t="45596" x="9005888" y="5218113"/>
          <p14:tracePt t="45606" x="8894763" y="5218113"/>
          <p14:tracePt t="45612" x="8802688" y="5218113"/>
          <p14:tracePt t="45623" x="8716963" y="5226050"/>
          <p14:tracePt t="45628" x="8640763" y="5235575"/>
          <p14:tracePt t="45637" x="8572500" y="5243513"/>
          <p14:tracePt t="45644" x="8513763" y="5251450"/>
          <p14:tracePt t="45652" x="8453438" y="5260975"/>
          <p14:tracePt t="45660" x="8394700" y="5268913"/>
          <p14:tracePt t="45668" x="8343900" y="5286375"/>
          <p14:tracePt t="45676" x="8308975" y="5294313"/>
          <p14:tracePt t="45684" x="8308975" y="5302250"/>
          <p14:tracePt t="45692" x="8291513" y="5302250"/>
          <p14:tracePt t="45700" x="8283575" y="5302250"/>
          <p14:tracePt t="45708" x="8275638" y="5302250"/>
          <p14:tracePt t="45740" x="8266113" y="5302250"/>
          <p14:tracePt t="45748" x="8250238" y="5302250"/>
          <p14:tracePt t="45758" x="8224838" y="5302250"/>
          <p14:tracePt t="45764" x="8215313" y="5302250"/>
          <p14:tracePt t="45774" x="8207375" y="5302250"/>
          <p14:tracePt t="45780" x="8181975" y="5302250"/>
          <p14:tracePt t="45789" x="8164513" y="5302250"/>
          <p14:tracePt t="45796" x="8156575" y="5302250"/>
          <p14:tracePt t="45946" x="8164513" y="5302250"/>
          <p14:tracePt t="45961" x="8174038" y="5302250"/>
          <p14:tracePt t="45988" x="8174038" y="5294313"/>
          <p14:tracePt t="46004" x="8181975" y="5286375"/>
          <p14:tracePt t="46021" x="8189913" y="5276850"/>
          <p14:tracePt t="46028" x="8207375" y="5251450"/>
          <p14:tracePt t="46037" x="8232775" y="5218113"/>
          <p14:tracePt t="46044" x="8266113" y="5175250"/>
          <p14:tracePt t="46052" x="8283575" y="5141913"/>
          <p14:tracePt t="46060" x="8326438" y="5106988"/>
          <p14:tracePt t="46068" x="8394700" y="5056188"/>
          <p14:tracePt t="46076" x="8470900" y="5013325"/>
          <p14:tracePt t="46084" x="8547100" y="4979988"/>
          <p14:tracePt t="46092" x="8615363" y="4937125"/>
          <p14:tracePt t="46100" x="8691563" y="4919663"/>
          <p14:tracePt t="46108" x="8759825" y="4903788"/>
          <p14:tracePt t="46116" x="8810625" y="4894263"/>
          <p14:tracePt t="46124" x="8818563" y="4894263"/>
          <p14:tracePt t="46132" x="8843963" y="4894263"/>
          <p14:tracePt t="46140" x="8869363" y="4894263"/>
          <p14:tracePt t="46148" x="8904288" y="4903788"/>
          <p14:tracePt t="46158" x="8929688" y="4919663"/>
          <p14:tracePt t="46164" x="8972550" y="4937125"/>
          <p14:tracePt t="46174" x="9005888" y="4972050"/>
          <p14:tracePt t="46180" x="9031288" y="5005388"/>
          <p14:tracePt t="46190" x="9056688" y="5030788"/>
          <p14:tracePt t="46196" x="9064625" y="5038725"/>
          <p14:tracePt t="46207" x="9064625" y="5064125"/>
          <p14:tracePt t="46212" x="9064625" y="5099050"/>
          <p14:tracePt t="46223" x="9064625" y="5116513"/>
          <p14:tracePt t="46228" x="9056688" y="5132388"/>
          <p14:tracePt t="46236" x="9039225" y="5167313"/>
          <p14:tracePt t="46244" x="9023350" y="5200650"/>
          <p14:tracePt t="46253" x="8988425" y="5226050"/>
          <p14:tracePt t="46260" x="8963025" y="5260975"/>
          <p14:tracePt t="46268" x="8921750" y="5302250"/>
          <p14:tracePt t="46276" x="8894763" y="5302250"/>
          <p14:tracePt t="46284" x="8853488" y="5327650"/>
          <p14:tracePt t="46292" x="8802688" y="5353050"/>
          <p14:tracePt t="46300" x="8742363" y="5370513"/>
          <p14:tracePt t="46308" x="8683625" y="5380038"/>
          <p14:tracePt t="46316" x="8615363" y="5387975"/>
          <p14:tracePt t="46324" x="8539163" y="5387975"/>
          <p14:tracePt t="46332" x="8453438" y="5380038"/>
          <p14:tracePt t="46341" x="8385175" y="5362575"/>
          <p14:tracePt t="46348" x="8308975" y="5337175"/>
          <p14:tracePt t="46357" x="8240713" y="5276850"/>
          <p14:tracePt t="46364" x="8174038" y="5235575"/>
          <p14:tracePt t="46373" x="8105775" y="5167313"/>
          <p14:tracePt t="46380" x="8037513" y="5116513"/>
          <p14:tracePt t="46389" x="7994650" y="5073650"/>
          <p14:tracePt t="46396" x="7994650" y="5064125"/>
          <p14:tracePt t="46406" x="7994650" y="5056188"/>
          <p14:tracePt t="46468" x="8012113" y="5056188"/>
          <p14:tracePt t="46476" x="8020050" y="5056188"/>
          <p14:tracePt t="46485" x="8037513" y="5073650"/>
          <p14:tracePt t="46492" x="8054975" y="5073650"/>
          <p14:tracePt t="46508" x="8062913" y="5081588"/>
          <p14:tracePt t="46516" x="8088313" y="5081588"/>
          <p14:tracePt t="46524" x="8113713" y="5081588"/>
          <p14:tracePt t="46531" x="8139113" y="5073650"/>
          <p14:tracePt t="46540" x="8164513" y="5056188"/>
          <p14:tracePt t="46547" x="8224838" y="5030788"/>
          <p14:tracePt t="46557" x="8291513" y="5005388"/>
          <p14:tracePt t="46563" x="8351838" y="4987925"/>
          <p14:tracePt t="46574" x="8394700" y="4962525"/>
          <p14:tracePt t="46580" x="8428038" y="4937125"/>
          <p14:tracePt t="46590" x="8445500" y="4919663"/>
          <p14:tracePt t="46596" x="8453438" y="4911725"/>
          <p14:tracePt t="46606" x="8478838" y="4894263"/>
          <p14:tracePt t="46612" x="8488363" y="4894263"/>
          <p14:tracePt t="46870" x="8521700" y="4919663"/>
          <p14:tracePt t="46878" x="8539163" y="4937125"/>
          <p14:tracePt t="46886" x="8555038" y="4946650"/>
          <p14:tracePt t="46905" x="8589963" y="4979988"/>
          <p14:tracePt t="46908" x="8605838" y="4979988"/>
          <p14:tracePt t="46916" x="8623300" y="4987925"/>
          <p14:tracePt t="46924" x="8632825" y="4987925"/>
          <p14:tracePt t="46940" x="8648700" y="5022850"/>
          <p14:tracePt t="46944" x="8658225" y="5056188"/>
          <p14:tracePt t="46952" x="8658225" y="5073650"/>
          <p14:tracePt t="46960" x="8666163" y="5081588"/>
          <p14:tracePt t="46968" x="8666163" y="5091113"/>
          <p14:tracePt t="47017" x="8674100" y="5091113"/>
          <p14:tracePt t="47025" x="8691563" y="5099050"/>
          <p14:tracePt t="47033" x="8709025" y="5106988"/>
          <p14:tracePt t="47043" x="8734425" y="5116513"/>
          <p14:tracePt t="47049" x="8742363" y="5116513"/>
          <p14:tracePt t="47059" x="8767763" y="5124450"/>
          <p14:tracePt t="47065" x="8777288" y="5124450"/>
          <p14:tracePt t="47234" x="8759825" y="5132388"/>
          <p14:tracePt t="47243" x="8691563" y="5157788"/>
          <p14:tracePt t="47250" x="8572500" y="5183188"/>
          <p14:tracePt t="47260" x="8428038" y="5208588"/>
          <p14:tracePt t="47265" x="8258175" y="5226050"/>
          <p14:tracePt t="47275" x="8088313" y="5243513"/>
          <p14:tracePt t="47281" x="7893050" y="5251450"/>
          <p14:tracePt t="47290" x="7715250" y="5251450"/>
          <p14:tracePt t="47297" x="7493000" y="5251450"/>
          <p14:tracePt t="47307" x="7281863" y="5226050"/>
          <p14:tracePt t="47313" x="7051675" y="5183188"/>
          <p14:tracePt t="47325" x="6831013" y="5141913"/>
          <p14:tracePt t="47329" x="6653213" y="5106988"/>
          <p14:tracePt t="47340" x="6473825" y="5073650"/>
          <p14:tracePt t="47345" x="6270625" y="5030788"/>
          <p14:tracePt t="47353" x="6142038" y="5013325"/>
          <p14:tracePt t="47361" x="5997575" y="5005388"/>
          <p14:tracePt t="47369" x="5870575" y="4997450"/>
          <p14:tracePt t="47378" x="5735638" y="4997450"/>
          <p14:tracePt t="47385" x="5624513" y="4997450"/>
          <p14:tracePt t="47393" x="5497513" y="5005388"/>
          <p14:tracePt t="47401" x="5368925" y="5013325"/>
          <p14:tracePt t="47410" x="5241925" y="5030788"/>
          <p14:tracePt t="47417" x="5132388" y="5056188"/>
          <p14:tracePt t="47426" x="5013325" y="5073650"/>
          <p14:tracePt t="47433" x="4902200" y="5091113"/>
          <p14:tracePt t="47442" x="4818063" y="5106988"/>
          <p14:tracePt t="47449" x="4749800" y="5124450"/>
          <p14:tracePt t="47458" x="4664075" y="5141913"/>
          <p14:tracePt t="47465" x="4605338" y="5157788"/>
          <p14:tracePt t="47476" x="4537075" y="5167313"/>
          <p14:tracePt t="47481" x="4486275" y="5183188"/>
          <p14:tracePt t="47491" x="4418013" y="5192713"/>
          <p14:tracePt t="47497" x="4349750" y="5226050"/>
          <p14:tracePt t="47507" x="4291013" y="5243513"/>
          <p14:tracePt t="47513" x="4230688" y="5268913"/>
          <p14:tracePt t="47524" x="4179888" y="5286375"/>
          <p14:tracePt t="47529" x="4129088" y="5294313"/>
          <p14:tracePt t="47537" x="4095750" y="5311775"/>
          <p14:tracePt t="47545" x="4060825" y="5327650"/>
          <p14:tracePt t="47553" x="4052888" y="5337175"/>
          <p14:tracePt t="47560" x="4044950" y="5353050"/>
          <p14:tracePt t="47569" x="4035425" y="5353050"/>
          <p14:tracePt t="47577" x="4017963" y="5353050"/>
          <p14:tracePt t="47585" x="3992563" y="5370513"/>
          <p14:tracePt t="47593" x="3976688" y="5380038"/>
          <p14:tracePt t="47608" x="3967163" y="5387975"/>
          <p14:tracePt t="47616" x="3967163" y="5395913"/>
          <p14:tracePt t="47624" x="3959225" y="5405438"/>
          <p14:tracePt t="47640" x="3951288" y="5413375"/>
          <p14:tracePt t="47657" x="3941763" y="5413375"/>
          <p14:tracePt t="47674" x="3933825" y="5421313"/>
          <p14:tracePt t="47690" x="3916363" y="5421313"/>
          <p14:tracePt t="47696" x="3900488" y="5421313"/>
          <p14:tracePt t="47706" x="3890963" y="5421313"/>
          <p14:tracePt t="47712" x="3883025" y="5421313"/>
          <p14:tracePt t="47992" x="3873500" y="5421313"/>
          <p14:tracePt t="48323" x="3883025" y="5413375"/>
          <p14:tracePt t="48329" x="3890963" y="5413375"/>
          <p14:tracePt t="48340" x="3900488" y="5395913"/>
          <p14:tracePt t="48344" x="3908425" y="5395913"/>
          <p14:tracePt t="48352" x="3916363" y="5387975"/>
          <p14:tracePt t="48360" x="3933825" y="5370513"/>
          <p14:tracePt t="48368" x="3951288" y="5370513"/>
          <p14:tracePt t="48376" x="3959225" y="5353050"/>
          <p14:tracePt t="48384" x="3984625" y="5345113"/>
          <p14:tracePt t="48392" x="4027488" y="5319713"/>
          <p14:tracePt t="48400" x="4044950" y="5311775"/>
          <p14:tracePt t="48408" x="4078288" y="5294313"/>
          <p14:tracePt t="48416" x="4129088" y="5286375"/>
          <p14:tracePt t="48424" x="4205288" y="5260975"/>
          <p14:tracePt t="48432" x="4281488" y="5235575"/>
          <p14:tracePt t="48440" x="4367213" y="5208588"/>
          <p14:tracePt t="48448" x="4451350" y="5183188"/>
          <p14:tracePt t="48457" x="4537075" y="5141913"/>
          <p14:tracePt t="48464" x="4605338" y="5106988"/>
          <p14:tracePt t="48473" x="4664075" y="5073650"/>
          <p14:tracePt t="48480" x="4732338" y="5030788"/>
          <p14:tracePt t="48489" x="4791075" y="4997450"/>
          <p14:tracePt t="48496" x="4843463" y="4962525"/>
          <p14:tracePt t="48505" x="4894263" y="4929188"/>
          <p14:tracePt t="48512" x="4945063" y="4903788"/>
          <p14:tracePt t="48523" x="4978400" y="4886325"/>
          <p14:tracePt t="48528" x="5013325" y="4868863"/>
          <p14:tracePt t="48539" x="5029200" y="4860925"/>
          <p14:tracePt t="48544" x="5054600" y="4860925"/>
          <p14:tracePt t="48552" x="5072063" y="4852988"/>
          <p14:tracePt t="48560" x="5114925" y="4852988"/>
          <p14:tracePt t="48568" x="5148263" y="4852988"/>
          <p14:tracePt t="48576" x="5191125" y="4852988"/>
          <p14:tracePt t="48584" x="5224463" y="4868863"/>
          <p14:tracePt t="48592" x="5284788" y="4903788"/>
          <p14:tracePt t="48600" x="5335588" y="4937125"/>
          <p14:tracePt t="48608" x="5386388" y="4972050"/>
          <p14:tracePt t="48616" x="5429250" y="5005388"/>
          <p14:tracePt t="48624" x="5480050" y="5048250"/>
          <p14:tracePt t="48632" x="5497513" y="5056188"/>
          <p14:tracePt t="48640" x="5513388" y="5073650"/>
          <p14:tracePt t="48648" x="5530850" y="5091113"/>
          <p14:tracePt t="48657" x="5530850" y="5106988"/>
          <p14:tracePt t="48664" x="5538788" y="5124450"/>
          <p14:tracePt t="48673" x="5538788" y="5149850"/>
          <p14:tracePt t="48680" x="5548313" y="5167313"/>
          <p14:tracePt t="48690" x="5548313" y="5200650"/>
          <p14:tracePt t="48696" x="5548313" y="5226050"/>
          <p14:tracePt t="48706" x="5548313" y="5251450"/>
          <p14:tracePt t="48711" x="5538788" y="5260975"/>
          <p14:tracePt t="48727" x="5538788" y="5268913"/>
          <p14:tracePt t="48743" x="5538788" y="5276850"/>
          <p14:tracePt t="48858" x="5538788" y="5268913"/>
          <p14:tracePt t="48875" x="5548313" y="5260975"/>
          <p14:tracePt t="48891" x="5556250" y="5260975"/>
          <p14:tracePt t="48899" x="5565775" y="5251450"/>
          <p14:tracePt t="48908" x="5573713" y="5243513"/>
          <p14:tracePt t="48913" x="5599113" y="5243513"/>
          <p14:tracePt t="48925" x="5632450" y="5235575"/>
          <p14:tracePt t="48929" x="5649913" y="5226050"/>
          <p14:tracePt t="48940" x="5683250" y="5200650"/>
          <p14:tracePt t="48945" x="5735638" y="5192713"/>
          <p14:tracePt t="48956" x="5802313" y="5175250"/>
          <p14:tracePt t="48962" x="5888038" y="5157788"/>
          <p14:tracePt t="48968" x="5981700" y="5141913"/>
          <p14:tracePt t="48976" x="6057900" y="5124450"/>
          <p14:tracePt t="48984" x="6151563" y="5106988"/>
          <p14:tracePt t="48992" x="6219825" y="5099050"/>
          <p14:tracePt t="49000" x="6286500" y="5091113"/>
          <p14:tracePt t="49008" x="6338888" y="5073650"/>
          <p14:tracePt t="49016" x="6389688" y="5064125"/>
          <p14:tracePt t="49024" x="6430963" y="5056188"/>
          <p14:tracePt t="49032" x="6483350" y="5056188"/>
          <p14:tracePt t="49041" x="6524625" y="5056188"/>
          <p14:tracePt t="49048" x="6575425" y="5056188"/>
          <p14:tracePt t="49056" x="6610350" y="5056188"/>
          <p14:tracePt t="49074" x="6626225" y="5056188"/>
          <p14:tracePt t="49080" x="6643688" y="5056188"/>
          <p14:tracePt t="49089" x="6653213" y="5056188"/>
          <p14:tracePt t="49097" x="6661150" y="5056188"/>
          <p14:tracePt t="49105" x="6669088" y="5056188"/>
          <p14:tracePt t="49112" x="6678613" y="5056188"/>
          <p14:tracePt t="49122" x="6704013" y="5048250"/>
          <p14:tracePt t="49128" x="6729413" y="5038725"/>
          <p14:tracePt t="49139" x="6754813" y="5030788"/>
          <p14:tracePt t="49144" x="6788150" y="5013325"/>
          <p14:tracePt t="49152" x="6848475" y="4997450"/>
          <p14:tracePt t="49160" x="6924675" y="4972050"/>
          <p14:tracePt t="49168" x="7018338" y="4954588"/>
          <p14:tracePt t="49176" x="7137400" y="4946650"/>
          <p14:tracePt t="49184" x="7264400" y="4919663"/>
          <p14:tracePt t="49192" x="7408863" y="4911725"/>
          <p14:tracePt t="49200" x="7553325" y="4903788"/>
          <p14:tracePt t="49208" x="7748588" y="4886325"/>
          <p14:tracePt t="49216" x="7893050" y="4878388"/>
          <p14:tracePt t="49224" x="8062913" y="4868863"/>
          <p14:tracePt t="49232" x="8224838" y="4868863"/>
          <p14:tracePt t="49240" x="8428038" y="4868863"/>
          <p14:tracePt t="49248" x="8648700" y="4868863"/>
          <p14:tracePt t="49256" x="8886825" y="4903788"/>
          <p14:tracePt t="49264" x="9132888" y="4954588"/>
          <p14:tracePt t="49273" x="9363075" y="5005388"/>
          <p14:tracePt t="49280" x="9591675" y="5064125"/>
          <p14:tracePt t="49289" x="9796463" y="5116513"/>
          <p14:tracePt t="49296" x="10017125" y="5149850"/>
          <p14:tracePt t="49305" x="10245725" y="5192713"/>
          <p14:tracePt t="49312" x="10425113" y="5226050"/>
          <p14:tracePt t="49322" x="10577513" y="5260975"/>
          <p14:tracePt t="49328" x="10729913" y="5286375"/>
          <p14:tracePt t="49339" x="10909300" y="5319713"/>
          <p14:tracePt t="49344" x="11028363" y="5327650"/>
          <p14:tracePt t="49353" x="11112500" y="5337175"/>
          <p14:tracePt t="49360" x="11198225" y="5337175"/>
          <p14:tracePt t="49369" x="11266488" y="5319713"/>
          <p14:tracePt t="49376" x="11325225" y="5302250"/>
          <p14:tracePt t="49384" x="11368088" y="5276850"/>
          <p14:tracePt t="49392" x="11393488" y="5260975"/>
          <p14:tracePt t="49400" x="11426825" y="5243513"/>
          <p14:tracePt t="49408" x="11444288" y="5226050"/>
          <p14:tracePt t="49416" x="11461750" y="5200650"/>
          <p14:tracePt t="49424" x="11469688" y="5200650"/>
          <p14:tracePt t="49432" x="11469688" y="5192713"/>
          <p14:tracePt t="49440" x="11487150" y="5175250"/>
          <p14:tracePt t="49448" x="11495088" y="5167313"/>
          <p14:tracePt t="49458" x="11503025" y="5167313"/>
          <p14:tracePt t="49496" x="11520488" y="5167313"/>
          <p14:tracePt t="49512" x="11530013" y="5167313"/>
          <p14:tracePt t="49522" x="11545888" y="5167313"/>
          <p14:tracePt t="49528" x="11545888" y="5175250"/>
          <p14:tracePt t="49560" x="11545888" y="5183188"/>
          <p14:tracePt t="49568" x="11537950" y="5192713"/>
          <p14:tracePt t="49577" x="11530013" y="5200650"/>
          <p14:tracePt t="49584" x="11503025" y="5218113"/>
          <p14:tracePt t="49592" x="11487150" y="5218113"/>
          <p14:tracePt t="49600" x="11436350" y="5218113"/>
          <p14:tracePt t="49608" x="11350625" y="5218113"/>
          <p14:tracePt t="49617" x="11274425" y="5208588"/>
          <p14:tracePt t="49624" x="11155363" y="5200650"/>
          <p14:tracePt t="49632" x="11028363" y="5183188"/>
          <p14:tracePt t="49641" x="10833100" y="5141913"/>
          <p14:tracePt t="49648" x="10628313" y="5106988"/>
          <p14:tracePt t="49657" x="10450513" y="5073650"/>
          <p14:tracePt t="49665" x="10288588" y="5038725"/>
          <p14:tracePt t="49674" x="10179050" y="5005388"/>
          <p14:tracePt t="49681" x="10085388" y="4987925"/>
          <p14:tracePt t="49690" x="10009188" y="4979988"/>
          <p14:tracePt t="49696" x="9931400" y="4972050"/>
          <p14:tracePt t="49705" x="9864725" y="4962525"/>
          <p14:tracePt t="49713" x="9786938" y="4954588"/>
          <p14:tracePt t="49723" x="9720263" y="4954588"/>
          <p14:tracePt t="49728" x="9634538" y="4954588"/>
          <p14:tracePt t="49739" x="9532938" y="4954588"/>
          <p14:tracePt t="49745" x="9405938" y="4987925"/>
          <p14:tracePt t="49753" x="9244013" y="5030788"/>
          <p14:tracePt t="49761" x="9056688" y="5081588"/>
          <p14:tracePt t="49768" x="8802688" y="5167313"/>
          <p14:tracePt t="49776" x="8539163" y="5268913"/>
          <p14:tracePt t="49784" x="8283575" y="5353050"/>
          <p14:tracePt t="49792" x="7986713" y="5438775"/>
          <p14:tracePt t="49799" x="7705725" y="5514975"/>
          <p14:tracePt t="49808" x="7434263" y="5575300"/>
          <p14:tracePt t="49815" x="7170738" y="5600700"/>
          <p14:tracePt t="49824" x="6915150" y="5616575"/>
          <p14:tracePt t="49831" x="6686550" y="5616575"/>
          <p14:tracePt t="49840" x="6473825" y="5616575"/>
          <p14:tracePt t="49848" x="6286500" y="5616575"/>
          <p14:tracePt t="49856" x="6116638" y="5608638"/>
          <p14:tracePt t="49864" x="5956300" y="5565775"/>
          <p14:tracePt t="49873" x="5743575" y="5497513"/>
          <p14:tracePt t="49880" x="5581650" y="5456238"/>
          <p14:tracePt t="49890" x="5386388" y="5362575"/>
          <p14:tracePt t="49906" x="5013325" y="5235575"/>
          <p14:tracePt t="49913" x="4851400" y="5200650"/>
          <p14:tracePt t="49921" x="4724400" y="5183188"/>
          <p14:tracePt t="49928" x="4621213" y="5157788"/>
          <p14:tracePt t="49941" x="4529138" y="5149850"/>
          <p14:tracePt t="49944" x="4451350" y="5149850"/>
          <p14:tracePt t="49954" x="4367213" y="5183188"/>
          <p14:tracePt t="49963" x="4281488" y="5208588"/>
          <p14:tracePt t="49970" x="4197350" y="5243513"/>
          <p14:tracePt t="49977" x="4121150" y="5294313"/>
          <p14:tracePt t="49985" x="4044950" y="5337175"/>
          <p14:tracePt t="49993" x="3984625" y="5370513"/>
          <p14:tracePt t="50001" x="3933825" y="5405438"/>
          <p14:tracePt t="50010" x="3890963" y="5430838"/>
          <p14:tracePt t="50017" x="3865563" y="5456238"/>
          <p14:tracePt t="50061" x="3873500" y="5456238"/>
          <p14:tracePt t="50069" x="3890963" y="5430838"/>
          <p14:tracePt t="50077" x="3908425" y="5405438"/>
          <p14:tracePt t="50085" x="3959225" y="5345113"/>
          <p14:tracePt t="50093" x="4017963" y="5268913"/>
          <p14:tracePt t="50101" x="4121150" y="5192713"/>
          <p14:tracePt t="50109" x="4222750" y="5106988"/>
          <p14:tracePt t="50116" x="4349750" y="5048250"/>
          <p14:tracePt t="50125" x="4503738" y="4979988"/>
          <p14:tracePt t="50132" x="4664075" y="4929188"/>
          <p14:tracePt t="50140" x="4775200" y="4903788"/>
          <p14:tracePt t="50148" x="4927600" y="4868863"/>
          <p14:tracePt t="50157" x="5165725" y="4843463"/>
          <p14:tracePt t="50164" x="5429250" y="4818063"/>
          <p14:tracePt t="50174" x="5683250" y="4802188"/>
          <p14:tracePt t="50180" x="5972175" y="4784725"/>
          <p14:tracePt t="50190" x="6227763" y="4784725"/>
          <p14:tracePt t="50196" x="6524625" y="4775200"/>
          <p14:tracePt t="50205" x="6805613" y="4775200"/>
          <p14:tracePt t="50212" x="7085013" y="4775200"/>
          <p14:tracePt t="50221" x="7340600" y="4775200"/>
          <p14:tracePt t="50228" x="7612063" y="4775200"/>
          <p14:tracePt t="50238" x="7773988" y="4775200"/>
          <p14:tracePt t="50244" x="7961313" y="4775200"/>
          <p14:tracePt t="50252" x="8189913" y="4775200"/>
          <p14:tracePt t="50260" x="8377238" y="4775200"/>
          <p14:tracePt t="50268" x="8547100" y="4775200"/>
          <p14:tracePt t="50276" x="8709025" y="4775200"/>
          <p14:tracePt t="50284" x="8828088" y="4775200"/>
          <p14:tracePt t="50292" x="8929688" y="4775200"/>
          <p14:tracePt t="50300" x="9023350" y="4775200"/>
          <p14:tracePt t="50308" x="9099550" y="4775200"/>
          <p14:tracePt t="50316" x="9175750" y="4775200"/>
          <p14:tracePt t="50324" x="9261475" y="4775200"/>
          <p14:tracePt t="50332" x="9328150" y="4784725"/>
          <p14:tracePt t="50340" x="9396413" y="4792663"/>
          <p14:tracePt t="50348" x="9464675" y="4802188"/>
          <p14:tracePt t="50356" x="9523413" y="4810125"/>
          <p14:tracePt t="50364" x="9575800" y="4818063"/>
          <p14:tracePt t="50374" x="9626600" y="4835525"/>
          <p14:tracePt t="50380" x="9667875" y="4852988"/>
          <p14:tracePt t="50392" x="9720263" y="4860925"/>
          <p14:tracePt t="50397" x="9771063" y="4878388"/>
          <p14:tracePt t="50410" x="9821863" y="4886325"/>
          <p14:tracePt t="50412" x="9872663" y="4894263"/>
          <p14:tracePt t="50423" x="9931400" y="4903788"/>
          <p14:tracePt t="50428" x="9974263" y="4911725"/>
          <p14:tracePt t="50438" x="10034588" y="4919663"/>
          <p14:tracePt t="50444" x="10085388" y="4929188"/>
          <p14:tracePt t="50456" x="10136188" y="4929188"/>
          <p14:tracePt t="50460" x="10194925" y="4937125"/>
          <p14:tracePt t="50468" x="10263188" y="4937125"/>
          <p14:tracePt t="50476" x="10331450" y="4954588"/>
          <p14:tracePt t="50484" x="10399713" y="4962525"/>
          <p14:tracePt t="50492" x="10458450" y="4979988"/>
          <p14:tracePt t="50500" x="10518775" y="4997450"/>
          <p14:tracePt t="50508" x="10577513" y="5013325"/>
          <p14:tracePt t="50516" x="10620375" y="5030788"/>
          <p14:tracePt t="50524" x="10653713" y="5048250"/>
          <p14:tracePt t="50532" x="10696575" y="5073650"/>
          <p14:tracePt t="50540" x="10739438" y="5081588"/>
          <p14:tracePt t="50548" x="10747375" y="5099050"/>
          <p14:tracePt t="50556" x="10772775" y="5116513"/>
          <p14:tracePt t="50564" x="10798175" y="5141913"/>
          <p14:tracePt t="50573" x="10807700" y="5141913"/>
          <p14:tracePt t="50580" x="10823575" y="5157788"/>
          <p14:tracePt t="50590" x="10848975" y="5175250"/>
          <p14:tracePt t="50596" x="10866438" y="5183188"/>
          <p14:tracePt t="50606" x="10883900" y="5192713"/>
          <p14:tracePt t="50612" x="10891838" y="5200650"/>
          <p14:tracePt t="50621" x="10909300" y="5200650"/>
          <p14:tracePt t="50639" x="10926763" y="5208588"/>
          <p14:tracePt t="50644" x="10926763" y="5218113"/>
          <p14:tracePt t="50685" x="10934700" y="5218113"/>
          <p14:tracePt t="50693" x="10942638" y="5208588"/>
          <p14:tracePt t="50701" x="10942638" y="5192713"/>
          <p14:tracePt t="50708" x="10942638" y="5157788"/>
          <p14:tracePt t="50717" x="10934700" y="5106988"/>
          <p14:tracePt t="50725" x="10883900" y="5030788"/>
          <p14:tracePt t="50733" x="10815638" y="4962525"/>
          <p14:tracePt t="50742" x="10729913" y="4903788"/>
          <p14:tracePt t="50748" x="10637838" y="4868863"/>
          <p14:tracePt t="50757" x="10526713" y="4835525"/>
          <p14:tracePt t="50765" x="10364788" y="4818063"/>
          <p14:tracePt t="50775" x="10153650" y="4818063"/>
          <p14:tracePt t="50780" x="9898063" y="4818063"/>
          <p14:tracePt t="50791" x="9601200" y="4860925"/>
          <p14:tracePt t="50797" x="9269413" y="4929188"/>
          <p14:tracePt t="50806" x="8921750" y="5022850"/>
          <p14:tracePt t="50813" x="8555038" y="5116513"/>
          <p14:tracePt t="50823" x="8164513" y="5208588"/>
          <p14:tracePt t="50829" x="7731125" y="5327650"/>
          <p14:tracePt t="50839" x="7315200" y="5446713"/>
          <p14:tracePt t="50845" x="6881813" y="5565775"/>
          <p14:tracePt t="50853" x="6473825" y="5676900"/>
          <p14:tracePt t="50860" x="6126163" y="5770563"/>
          <p14:tracePt t="50868" x="5827713" y="5846763"/>
          <p14:tracePt t="50876" x="5599113" y="5897563"/>
          <p14:tracePt t="50883" x="5497513" y="5932488"/>
          <p14:tracePt t="50906" x="5421313" y="5948363"/>
          <p14:tracePt t="50956" x="5411788" y="5957888"/>
          <p14:tracePt t="50980" x="5394325" y="5973763"/>
          <p14:tracePt t="50989" x="5386388" y="5983288"/>
          <p14:tracePt t="50996" x="5368925" y="5999163"/>
          <p14:tracePt t="51006" x="5353050" y="6008688"/>
          <p14:tracePt t="51022" x="5335588" y="6016625"/>
          <p14:tracePt t="51028" x="5327650" y="6024563"/>
          <p14:tracePt t="51158" x="5335588" y="6016625"/>
          <p14:tracePt t="51166" x="5353050" y="5999163"/>
          <p14:tracePt t="51175" x="5368925" y="5983288"/>
          <p14:tracePt t="51183" x="5386388" y="5965825"/>
          <p14:tracePt t="51191" x="5411788" y="5940425"/>
          <p14:tracePt t="51196" x="5437188" y="5915025"/>
          <p14:tracePt t="51206" x="5513388" y="5872163"/>
          <p14:tracePt t="51212" x="5607050" y="5838825"/>
          <p14:tracePt t="51222" x="5700713" y="5803900"/>
          <p14:tracePt t="51228" x="5819775" y="5753100"/>
          <p14:tracePt t="51238" x="6007100" y="5684838"/>
          <p14:tracePt t="51244" x="6245225" y="5608638"/>
          <p14:tracePt t="51252" x="6516688" y="5532438"/>
          <p14:tracePt t="51260" x="6813550" y="5456238"/>
          <p14:tracePt t="51268" x="7137400" y="5395913"/>
          <p14:tracePt t="51276" x="7467600" y="5337175"/>
          <p14:tracePt t="51284" x="7791450" y="5260975"/>
          <p14:tracePt t="51292" x="8105775" y="5200650"/>
          <p14:tracePt t="51300" x="8420100" y="5141913"/>
          <p14:tracePt t="51308" x="8734425" y="5081588"/>
          <p14:tracePt t="51316" x="9048750" y="5038725"/>
          <p14:tracePt t="51324" x="9312275" y="5005388"/>
          <p14:tracePt t="51332" x="9550400" y="4979988"/>
          <p14:tracePt t="51340" x="9812338" y="4954588"/>
          <p14:tracePt t="51348" x="10075863" y="4937125"/>
          <p14:tracePt t="51357" x="10280650" y="4937125"/>
          <p14:tracePt t="51364" x="10450513" y="4937125"/>
          <p14:tracePt t="51374" x="10585450" y="4937125"/>
          <p14:tracePt t="51380" x="10729913" y="4937125"/>
          <p14:tracePt t="51389" x="10891838" y="4937125"/>
          <p14:tracePt t="51396" x="11010900" y="4937125"/>
          <p14:tracePt t="51406" x="11122025" y="4937125"/>
          <p14:tracePt t="51412" x="11241088" y="4937125"/>
          <p14:tracePt t="51421" x="11325225" y="4937125"/>
          <p14:tracePt t="51428" x="11418888" y="4937125"/>
          <p14:tracePt t="51439" x="11520488" y="4946650"/>
          <p14:tracePt t="51444" x="11622088" y="4962525"/>
          <p14:tracePt t="51454" x="11715750" y="4962525"/>
          <p14:tracePt t="51460" x="11801475" y="4972050"/>
          <p14:tracePt t="51468" x="11885613" y="4972050"/>
          <p14:tracePt t="51476" x="11953875" y="4972050"/>
          <p14:tracePt t="51485" x="11996738" y="4972050"/>
          <p14:tracePt t="51492" x="12047538" y="4972050"/>
          <p14:tracePt t="51500" x="12055475" y="4972050"/>
          <p14:tracePt t="51508" x="12065000" y="4972050"/>
          <p14:tracePt t="51516" x="12080875" y="4972050"/>
          <p14:tracePt t="51524" x="12090400" y="4972050"/>
          <p14:tracePt t="51532" x="12098338" y="4972050"/>
          <p14:tracePt t="51540" x="12106275" y="4972050"/>
          <p14:tracePt t="51742" x="12106275" y="4962525"/>
          <p14:tracePt t="51750" x="12080875" y="4929188"/>
          <p14:tracePt t="51758" x="12014200" y="4852988"/>
          <p14:tracePt t="51766" x="11903075" y="4775200"/>
          <p14:tracePt t="51775" x="11725275" y="4665663"/>
          <p14:tracePt t="51781" x="11487150" y="4589463"/>
          <p14:tracePt t="51790" x="11215688" y="4529138"/>
          <p14:tracePt t="51797" x="10790238" y="4478338"/>
          <p14:tracePt t="51807" x="10306050" y="4445000"/>
          <p14:tracePt t="51812" x="9728200" y="4427538"/>
          <p14:tracePt t="51822" x="9124950" y="4427538"/>
          <p14:tracePt t="51829" x="8572500" y="4452938"/>
          <p14:tracePt t="51840" x="8029575" y="4521200"/>
          <p14:tracePt t="51845" x="7485063" y="4648200"/>
          <p14:tracePt t="51853" x="7000875" y="4802188"/>
          <p14:tracePt t="51860" x="6626225" y="4972050"/>
          <p14:tracePt t="51870" x="6354763" y="5132388"/>
          <p14:tracePt t="51877" x="6142038" y="5286375"/>
          <p14:tracePt t="51893" x="5981700" y="5481638"/>
          <p14:tracePt t="51901" x="5964238" y="5540375"/>
          <p14:tracePt t="51908" x="5964238" y="5608638"/>
          <p14:tracePt t="51916" x="5981700" y="5668963"/>
          <p14:tracePt t="51924" x="6007100" y="5719763"/>
          <p14:tracePt t="51932" x="6024563" y="5761038"/>
          <p14:tracePt t="51942" x="6040438" y="5788025"/>
          <p14:tracePt t="51951" x="6040438" y="5795963"/>
          <p14:tracePt t="51979" x="6040438" y="5803900"/>
          <p14:tracePt t="52012" x="6032500" y="5803900"/>
          <p14:tracePt t="52021" x="6024563" y="5803900"/>
          <p14:tracePt t="52028" x="6007100" y="5795963"/>
          <p14:tracePt t="52037" x="6007100" y="5788025"/>
          <p14:tracePt t="52054" x="5989638" y="5761038"/>
          <p14:tracePt t="52061" x="5981700" y="5745163"/>
          <p14:tracePt t="52068" x="5981700" y="5727700"/>
          <p14:tracePt t="52076" x="5972175" y="5710238"/>
          <p14:tracePt t="52084" x="5972175" y="5694363"/>
          <p14:tracePt t="52092" x="5972175" y="5659438"/>
          <p14:tracePt t="52100" x="5972175" y="5608638"/>
          <p14:tracePt t="52108" x="5964238" y="5565775"/>
          <p14:tracePt t="52116" x="5956300" y="5524500"/>
          <p14:tracePt t="52124" x="5956300" y="5497513"/>
          <p14:tracePt t="52132" x="5930900" y="5472113"/>
          <p14:tracePt t="52140" x="5895975" y="5438775"/>
          <p14:tracePt t="52148" x="5862638" y="5413375"/>
          <p14:tracePt t="52156" x="5819775" y="5395913"/>
          <p14:tracePt t="52164" x="5761038" y="5380038"/>
          <p14:tracePt t="52174" x="5700713" y="5370513"/>
          <p14:tracePt t="52180" x="5599113" y="5362575"/>
          <p14:tracePt t="52190" x="5505450" y="5353050"/>
          <p14:tracePt t="52196" x="5394325" y="5353050"/>
          <p14:tracePt t="52206" x="5292725" y="5337175"/>
          <p14:tracePt t="52212" x="5199063" y="5327650"/>
          <p14:tracePt t="52221" x="5132388" y="5327650"/>
          <p14:tracePt t="52228" x="5089525" y="5319713"/>
          <p14:tracePt t="52302" x="5080000" y="5319713"/>
          <p14:tracePt t="52366" x="5080000" y="5327650"/>
          <p14:tracePt t="52374" x="5089525" y="5327650"/>
          <p14:tracePt t="52381" x="5097463" y="5327650"/>
          <p14:tracePt t="52392" x="5106988" y="5327650"/>
          <p14:tracePt t="52398" x="5122863" y="5327650"/>
          <p14:tracePt t="52408" x="5140325" y="5337175"/>
          <p14:tracePt t="52412" x="5165725" y="5345113"/>
          <p14:tracePt t="52422" x="5208588" y="5353050"/>
          <p14:tracePt t="52428" x="5249863" y="5362575"/>
          <p14:tracePt t="52438" x="5310188" y="5370513"/>
          <p14:tracePt t="52444" x="5386388" y="5370513"/>
          <p14:tracePt t="52454" x="5472113" y="5370513"/>
          <p14:tracePt t="52460" x="5565775" y="5387975"/>
          <p14:tracePt t="52468" x="5657850" y="5421313"/>
          <p14:tracePt t="52476" x="5776913" y="5472113"/>
          <p14:tracePt t="52484" x="5905500" y="5524500"/>
          <p14:tracePt t="52492" x="6049963" y="5591175"/>
          <p14:tracePt t="52500" x="6142038" y="5634038"/>
          <p14:tracePt t="52508" x="6261100" y="5668963"/>
          <p14:tracePt t="52516" x="6364288" y="5694363"/>
          <p14:tracePt t="52524" x="6465888" y="5710238"/>
          <p14:tracePt t="52532" x="6559550" y="5719763"/>
          <p14:tracePt t="52540" x="6643688" y="5719763"/>
          <p14:tracePt t="52548" x="6719888" y="5702300"/>
          <p14:tracePt t="52556" x="6813550" y="5659438"/>
          <p14:tracePt t="52564" x="6932613" y="5626100"/>
          <p14:tracePt t="52573" x="7034213" y="5575300"/>
          <p14:tracePt t="52580" x="7137400" y="5514975"/>
          <p14:tracePt t="52590" x="7204075" y="5464175"/>
          <p14:tracePt t="52596" x="7264400" y="5395913"/>
          <p14:tracePt t="52607" x="7307263" y="5327650"/>
          <p14:tracePt t="52612" x="7332663" y="5243513"/>
          <p14:tracePt t="52621" x="7340600" y="5175250"/>
          <p14:tracePt t="52628" x="7340600" y="5099050"/>
          <p14:tracePt t="52639" x="7323138" y="5013325"/>
          <p14:tracePt t="52644" x="7289800" y="4946650"/>
          <p14:tracePt t="52652" x="7239000" y="4886325"/>
          <p14:tracePt t="52660" x="7153275" y="4843463"/>
          <p14:tracePt t="52668" x="7034213" y="4802188"/>
          <p14:tracePt t="52676" x="6831013" y="4767263"/>
          <p14:tracePt t="52684" x="6592888" y="4741863"/>
          <p14:tracePt t="52692" x="6311900" y="4724400"/>
          <p14:tracePt t="52700" x="6007100" y="4724400"/>
          <p14:tracePt t="52708" x="5708650" y="4724400"/>
          <p14:tracePt t="52716" x="5446713" y="4741863"/>
          <p14:tracePt t="52724" x="5224463" y="4767263"/>
          <p14:tracePt t="52732" x="5021263" y="4835525"/>
          <p14:tracePt t="52740" x="4826000" y="4894263"/>
          <p14:tracePt t="52748" x="4681538" y="4954588"/>
          <p14:tracePt t="52756" x="4587875" y="4987925"/>
          <p14:tracePt t="52764" x="4503738" y="5030788"/>
          <p14:tracePt t="52773" x="4443413" y="5064125"/>
          <p14:tracePt t="52780" x="4400550" y="5106988"/>
          <p14:tracePt t="52789" x="4367213" y="5149850"/>
          <p14:tracePt t="52796" x="4349750" y="5183188"/>
          <p14:tracePt t="52805" x="4324350" y="5226050"/>
          <p14:tracePt t="52812" x="4298950" y="5276850"/>
          <p14:tracePt t="52822" x="4281488" y="5327650"/>
          <p14:tracePt t="52828" x="4273550" y="5370513"/>
          <p14:tracePt t="52840" x="4265613" y="5421313"/>
          <p14:tracePt t="52844" x="4256088" y="5456238"/>
          <p14:tracePt t="52855" x="4256088" y="5472113"/>
          <p14:tracePt t="52860" x="4256088" y="5489575"/>
          <p14:tracePt t="52876" x="4256088" y="5497513"/>
          <p14:tracePt t="53014" x="4256088" y="5489575"/>
          <p14:tracePt t="53020" x="4256088" y="5472113"/>
          <p14:tracePt t="53036" x="4256088" y="5456238"/>
          <p14:tracePt t="53052" x="4256088" y="5446713"/>
          <p14:tracePt t="53060" x="4240213" y="5421313"/>
          <p14:tracePt t="53084" x="4222750" y="5413375"/>
          <p14:tracePt t="53092" x="4214813" y="5395913"/>
          <p14:tracePt t="53100" x="4205288" y="5395913"/>
          <p14:tracePt t="53108" x="4205288" y="5387975"/>
          <p14:tracePt t="53122" x="4205288" y="5380038"/>
          <p14:tracePt t="53129" x="4197350" y="5370513"/>
          <p14:tracePt t="53139" x="4197350" y="5362575"/>
          <p14:tracePt t="53156" x="4197350" y="5353050"/>
          <p14:tracePt t="53160" x="4197350" y="5345113"/>
          <p14:tracePt t="53176" x="4197350" y="5327650"/>
          <p14:tracePt t="53185" x="4214813" y="5327650"/>
          <p14:tracePt t="53192" x="4248150" y="5302250"/>
          <p14:tracePt t="53201" x="4265613" y="5294313"/>
          <p14:tracePt t="53208" x="4291013" y="5286375"/>
          <p14:tracePt t="53216" x="4341813" y="5268913"/>
          <p14:tracePt t="53224" x="4410075" y="5251450"/>
          <p14:tracePt t="53232" x="4503738" y="5243513"/>
          <p14:tracePt t="53240" x="4605338" y="5218113"/>
          <p14:tracePt t="53248" x="4706938" y="5200650"/>
          <p14:tracePt t="53256" x="4826000" y="5192713"/>
          <p14:tracePt t="53264" x="4894263" y="5192713"/>
          <p14:tracePt t="53273" x="4953000" y="5192713"/>
          <p14:tracePt t="53280" x="5003800" y="5192713"/>
          <p14:tracePt t="53289" x="5054600" y="5192713"/>
          <p14:tracePt t="53296" x="5097463" y="5192713"/>
          <p14:tracePt t="53306" x="5157788" y="5192713"/>
          <p14:tracePt t="53312" x="5216525" y="5200650"/>
          <p14:tracePt t="53323" x="5267325" y="5218113"/>
          <p14:tracePt t="53328" x="5310188" y="5235575"/>
          <p14:tracePt t="53338" x="5353050" y="5251450"/>
          <p14:tracePt t="53344" x="5360988" y="5251450"/>
          <p14:tracePt t="53355" x="5368925" y="5251450"/>
          <p14:tracePt t="53376" x="5368925" y="5260975"/>
          <p14:tracePt t="53392" x="5360988" y="5268913"/>
          <p14:tracePt t="53408" x="5335588" y="5268913"/>
          <p14:tracePt t="53416" x="5318125" y="5268913"/>
          <p14:tracePt t="53424" x="5302250" y="5268913"/>
          <p14:tracePt t="53432" x="5276850" y="5268913"/>
          <p14:tracePt t="53440" x="5241925" y="5268913"/>
          <p14:tracePt t="53448" x="5224463" y="5268913"/>
          <p14:tracePt t="53456" x="5191125" y="5268913"/>
          <p14:tracePt t="53464" x="5157788" y="5268913"/>
          <p14:tracePt t="53473" x="5089525" y="5268913"/>
          <p14:tracePt t="53480" x="4995863" y="5268913"/>
          <p14:tracePt t="53489" x="4894263" y="5268913"/>
          <p14:tracePt t="53496" x="4757738" y="5268913"/>
          <p14:tracePt t="53506" x="4630738" y="5286375"/>
          <p14:tracePt t="53513" x="4476750" y="5294313"/>
          <p14:tracePt t="53522" x="4349750" y="5294313"/>
          <p14:tracePt t="53528" x="4230688" y="5294313"/>
          <p14:tracePt t="53539" x="4129088" y="5294313"/>
          <p14:tracePt t="53544" x="4035425" y="5294313"/>
          <p14:tracePt t="53555" x="3967163" y="5294313"/>
          <p14:tracePt t="53560" x="3916363" y="5286375"/>
          <p14:tracePt t="53569" x="3873500" y="5276850"/>
          <p14:tracePt t="53576" x="3857625" y="5260975"/>
          <p14:tracePt t="53584" x="3840163" y="5251450"/>
          <p14:tracePt t="53592" x="3840163" y="5243513"/>
          <p14:tracePt t="53601" x="3822700" y="5243513"/>
          <p14:tracePt t="53608" x="3814763" y="5235575"/>
          <p14:tracePt t="53617" x="3806825" y="5235575"/>
          <p14:tracePt t="53624" x="3797300" y="5235575"/>
          <p14:tracePt t="53632" x="3789363" y="5235575"/>
          <p14:tracePt t="53640" x="3781425" y="5235575"/>
          <p14:tracePt t="53649" x="3763963" y="5235575"/>
          <p14:tracePt t="53656" x="3746500" y="5235575"/>
          <p14:tracePt t="53664" x="3721100" y="5235575"/>
          <p14:tracePt t="53673" x="3703638" y="5235575"/>
          <p14:tracePt t="53681" x="3670300" y="5235575"/>
          <p14:tracePt t="53690" x="3662363" y="5235575"/>
          <p14:tracePt t="53696" x="3644900" y="5243513"/>
          <p14:tracePt t="53706" x="3627438" y="5243513"/>
          <p14:tracePt t="53713" x="3619500" y="5243513"/>
          <p14:tracePt t="53722" x="3611563" y="5243513"/>
          <p14:tracePt t="53737" x="3602038" y="5243513"/>
          <p14:tracePt t="53745" x="3594100" y="5243513"/>
          <p14:tracePt t="53755" x="3586163" y="5243513"/>
          <p14:tracePt t="53760" x="3568700" y="5243513"/>
          <p14:tracePt t="53769" x="3551238" y="5251450"/>
          <p14:tracePt t="53776" x="3525838" y="5260975"/>
          <p14:tracePt t="53784" x="3508375" y="5260975"/>
          <p14:tracePt t="53792" x="3482975" y="5268913"/>
          <p14:tracePt t="53801" x="3432175" y="5286375"/>
          <p14:tracePt t="53808" x="3373438" y="5302250"/>
          <p14:tracePt t="53816" x="3279775" y="5319713"/>
          <p14:tracePt t="53824" x="3186113" y="5345113"/>
          <p14:tracePt t="53832" x="3059113" y="5362575"/>
          <p14:tracePt t="53840" x="2905125" y="5380038"/>
          <p14:tracePt t="53849" x="2735263" y="5405438"/>
          <p14:tracePt t="53858" x="2608263" y="5413375"/>
          <p14:tracePt t="53864" x="2489200" y="5421313"/>
          <p14:tracePt t="53874" x="2370138" y="5430838"/>
          <p14:tracePt t="53880" x="2260600" y="5446713"/>
          <p14:tracePt t="53889" x="2157413" y="5456238"/>
          <p14:tracePt t="53896" x="2081213" y="5464175"/>
          <p14:tracePt t="53906" x="1997075" y="5464175"/>
          <p14:tracePt t="53912" x="1928813" y="5464175"/>
          <p14:tracePt t="53921" x="1860550" y="5464175"/>
          <p14:tracePt t="53928" x="1792288" y="5464175"/>
          <p14:tracePt t="53946" x="1698625" y="5464175"/>
          <p14:tracePt t="53952" x="1665288" y="5464175"/>
          <p14:tracePt t="53960" x="1657350" y="5464175"/>
          <p14:tracePt t="53970" x="1647825" y="5464175"/>
          <p14:tracePt t="53976" x="1639888" y="5464175"/>
          <p14:tracePt t="53992" x="1631950" y="5464175"/>
          <p14:tracePt t="54000" x="1622425" y="5464175"/>
          <p14:tracePt t="54008" x="1614488" y="5464175"/>
          <p14:tracePt t="54135" x="1631950" y="5456238"/>
          <p14:tracePt t="54144" x="1639888" y="5456238"/>
          <p14:tracePt t="54152" x="1657350" y="5438775"/>
          <p14:tracePt t="54160" x="1690688" y="5430838"/>
          <p14:tracePt t="54168" x="1708150" y="5421313"/>
          <p14:tracePt t="54176" x="1733550" y="5413375"/>
          <p14:tracePt t="54184" x="1784350" y="5395913"/>
          <p14:tracePt t="54192" x="1827213" y="5387975"/>
          <p14:tracePt t="54200" x="1878013" y="5380038"/>
          <p14:tracePt t="54208" x="1928813" y="5362575"/>
          <p14:tracePt t="54216" x="1971675" y="5353050"/>
          <p14:tracePt t="54224" x="2030413" y="5337175"/>
          <p14:tracePt t="54232" x="2098675" y="5327650"/>
          <p14:tracePt t="54240" x="2174875" y="5319713"/>
          <p14:tracePt t="54248" x="2260600" y="5302250"/>
          <p14:tracePt t="54256" x="2352675" y="5286375"/>
          <p14:tracePt t="54264" x="2455863" y="5276850"/>
          <p14:tracePt t="54273" x="2549525" y="5260975"/>
          <p14:tracePt t="54280" x="2616200" y="5243513"/>
          <p14:tracePt t="54290" x="2693988" y="5235575"/>
          <p14:tracePt t="54296" x="2744788" y="5226050"/>
          <p14:tracePt t="54306" x="2786063" y="5218113"/>
          <p14:tracePt t="54312" x="2820988" y="5208588"/>
          <p14:tracePt t="54352" x="2828925" y="5208588"/>
          <p14:tracePt t="54361" x="2828925" y="5200650"/>
          <p14:tracePt t="54368" x="2838450" y="5200650"/>
          <p14:tracePt t="54377" x="2846388" y="5200650"/>
          <p14:tracePt t="54384" x="2854325" y="5200650"/>
          <p14:tracePt t="54417" x="2863850" y="5200650"/>
          <p14:tracePt t="54424" x="2871788" y="5200650"/>
          <p14:tracePt t="54433" x="2879725" y="5200650"/>
          <p14:tracePt t="54449" x="2889250" y="5192713"/>
          <p14:tracePt t="54457" x="2914650" y="5192713"/>
          <p14:tracePt t="54465" x="2922588" y="5192713"/>
          <p14:tracePt t="54481" x="2930525" y="5192713"/>
          <p14:tracePt t="54490" x="2940050" y="5192713"/>
          <p14:tracePt t="54537" x="2947988" y="5192713"/>
          <p14:tracePt t="54561" x="2940050" y="5200650"/>
          <p14:tracePt t="54569" x="2930525" y="5208588"/>
          <p14:tracePt t="54578" x="2922588" y="5208588"/>
          <p14:tracePt t="54586" x="2905125" y="5226050"/>
          <p14:tracePt t="54594" x="2871788" y="5226050"/>
          <p14:tracePt t="54601" x="2846388" y="5226050"/>
          <p14:tracePt t="54609" x="2786063" y="5235575"/>
          <p14:tracePt t="54616" x="2719388" y="5243513"/>
          <p14:tracePt t="54624" x="2608263" y="5260975"/>
          <p14:tracePt t="54632" x="2481263" y="5268913"/>
          <p14:tracePt t="54640" x="2336800" y="5294313"/>
          <p14:tracePt t="54648" x="2217738" y="5302250"/>
          <p14:tracePt t="54656" x="2090738" y="5319713"/>
          <p14:tracePt t="54664" x="1936750" y="5327650"/>
          <p14:tracePt t="54673" x="1817688" y="5337175"/>
          <p14:tracePt t="54680" x="1698625" y="5337175"/>
          <p14:tracePt t="54690" x="1622425" y="5337175"/>
          <p14:tracePt t="54696" x="1563688" y="5337175"/>
          <p14:tracePt t="54705" x="1528763" y="5337175"/>
          <p14:tracePt t="54712" x="1487488" y="5319713"/>
          <p14:tracePt t="54722" x="1477963" y="5302250"/>
          <p14:tracePt t="54728" x="1470025" y="5302250"/>
          <p14:tracePt t="54802" x="1477963" y="5302250"/>
          <p14:tracePt t="54818" x="1495425" y="5302250"/>
          <p14:tracePt t="54826" x="1520825" y="5302250"/>
          <p14:tracePt t="54832" x="1563688" y="5319713"/>
          <p14:tracePt t="54840" x="1589088" y="5327650"/>
          <p14:tracePt t="54848" x="1622425" y="5337175"/>
          <p14:tracePt t="54856" x="1682750" y="5353050"/>
          <p14:tracePt t="54864" x="1733550" y="5370513"/>
          <p14:tracePt t="54872" x="1801813" y="5387975"/>
          <p14:tracePt t="54880" x="1868488" y="5395913"/>
          <p14:tracePt t="54889" x="1946275" y="5395913"/>
          <p14:tracePt t="54896" x="2030413" y="5395913"/>
          <p14:tracePt t="54905" x="2124075" y="5395913"/>
          <p14:tracePt t="54912" x="2243138" y="5395913"/>
          <p14:tracePt t="54922" x="2370138" y="5370513"/>
          <p14:tracePt t="54928" x="2549525" y="5353050"/>
          <p14:tracePt t="54937" x="2659063" y="5327650"/>
          <p14:tracePt t="54945" x="2752725" y="5302250"/>
          <p14:tracePt t="54954" x="2811463" y="5286375"/>
          <p14:tracePt t="54960" x="2828925" y="5286375"/>
          <p14:tracePt t="54976" x="2838450" y="5286375"/>
          <p14:tracePt t="54992" x="2828925" y="5286375"/>
          <p14:tracePt t="55008" x="2803525" y="5286375"/>
          <p14:tracePt t="55016" x="2770188" y="5286375"/>
          <p14:tracePt t="55024" x="2727325" y="5276850"/>
          <p14:tracePt t="55032" x="2693988" y="5276850"/>
          <p14:tracePt t="55040" x="2633663" y="5276850"/>
          <p14:tracePt t="55048" x="2565400" y="5276850"/>
          <p14:tracePt t="55056" x="2497138" y="5276850"/>
          <p14:tracePt t="55064" x="2413000" y="5276850"/>
          <p14:tracePt t="55072" x="2327275" y="5276850"/>
          <p14:tracePt t="55080" x="2235200" y="5286375"/>
          <p14:tracePt t="55089" x="2157413" y="5286375"/>
          <p14:tracePt t="55096" x="2090738" y="5286375"/>
          <p14:tracePt t="55106" x="2030413" y="5294313"/>
          <p14:tracePt t="55112" x="1997075" y="5294313"/>
          <p14:tracePt t="55122" x="1971675" y="5294313"/>
          <p14:tracePt t="55128" x="1962150" y="5294313"/>
          <p14:tracePt t="55137" x="1954213" y="5294313"/>
          <p14:tracePt t="55144" x="1946275" y="5294313"/>
          <p14:tracePt t="55184" x="1936750" y="5294313"/>
          <p14:tracePt t="55191" x="1928813" y="5294313"/>
          <p14:tracePt t="55216" x="1920875" y="5294313"/>
          <p14:tracePt t="55232" x="1911350" y="5294313"/>
          <p14:tracePt t="55248" x="1903413" y="5294313"/>
          <p14:tracePt t="55297" x="1893888" y="5294313"/>
          <p14:tracePt t="55306" x="1878013" y="5294313"/>
          <p14:tracePt t="55313" x="1852613" y="5294313"/>
          <p14:tracePt t="55322" x="1835150" y="5294313"/>
          <p14:tracePt t="55329" x="1801813" y="5294313"/>
          <p14:tracePt t="55340" x="1749425" y="5286375"/>
          <p14:tracePt t="55345" x="1682750" y="5286375"/>
          <p14:tracePt t="55357" x="1606550" y="5286375"/>
          <p14:tracePt t="55361" x="1538288" y="5276850"/>
          <p14:tracePt t="55373" x="1470025" y="5276850"/>
          <p14:tracePt t="55377" x="1401763" y="5268913"/>
          <p14:tracePt t="55386" x="1350963" y="5260975"/>
          <p14:tracePt t="55394" x="1317625" y="5260975"/>
          <p14:tracePt t="55401" x="1290638" y="5251450"/>
          <p14:tracePt t="55409" x="1265238" y="5251450"/>
          <p14:tracePt t="55416" x="1231900" y="5243513"/>
          <p14:tracePt t="55424" x="1189038" y="5235575"/>
          <p14:tracePt t="55432" x="1163638" y="5226050"/>
          <p14:tracePt t="55440" x="1138238" y="5226050"/>
          <p14:tracePt t="55448" x="1130300" y="5208588"/>
          <p14:tracePt t="55456" x="1112838" y="5208588"/>
          <p14:tracePt t="55464" x="1112838" y="5200650"/>
          <p14:tracePt t="55522" x="1104900" y="5192713"/>
          <p14:tracePt t="55538" x="1095375" y="5192713"/>
          <p14:tracePt t="55555" x="1087438" y="5192713"/>
          <p14:tracePt t="55562" x="1062038" y="5192713"/>
          <p14:tracePt t="55571" x="1054100" y="5192713"/>
          <p14:tracePt t="55578" x="1036638" y="5192713"/>
          <p14:tracePt t="55586" x="1028700" y="5192713"/>
          <p14:tracePt t="55593" x="1019175" y="5192713"/>
          <p14:tracePt t="55601" x="1011238" y="5192713"/>
          <p14:tracePt t="55721" x="1036638" y="5183188"/>
          <p14:tracePt t="55730" x="1069975" y="5175250"/>
          <p14:tracePt t="55738" x="1087438" y="5175250"/>
          <p14:tracePt t="55745" x="1120775" y="5175250"/>
          <p14:tracePt t="55759" x="1181100" y="5175250"/>
          <p14:tracePt t="55761" x="1249363" y="5167313"/>
          <p14:tracePt t="55772" x="1308100" y="5157788"/>
          <p14:tracePt t="55777" x="1384300" y="5132388"/>
          <p14:tracePt t="55785" x="1452563" y="5116513"/>
          <p14:tracePt t="55792" x="1528763" y="5099050"/>
          <p14:tracePt t="55801" x="1622425" y="5073650"/>
          <p14:tracePt t="55809" x="1724025" y="5048250"/>
          <p14:tracePt t="55817" x="1835150" y="5030788"/>
          <p14:tracePt t="55826" x="1920875" y="5013325"/>
          <p14:tracePt t="55833" x="2038350" y="4997450"/>
          <p14:tracePt t="55842" x="2132013" y="4979988"/>
          <p14:tracePt t="55849" x="2208213" y="4954588"/>
          <p14:tracePt t="55858" x="2293938" y="4937125"/>
          <p14:tracePt t="55865" x="2352675" y="4919663"/>
          <p14:tracePt t="55874" x="2405063" y="4903788"/>
          <p14:tracePt t="55891" x="2489200" y="4878388"/>
          <p14:tracePt t="55897" x="2514600" y="4868863"/>
          <p14:tracePt t="55907" x="2549525" y="4860925"/>
          <p14:tracePt t="55913" x="2557463" y="4852988"/>
          <p14:tracePt t="55923" x="2582863" y="4852988"/>
          <p14:tracePt t="55929" x="2608263" y="4852988"/>
          <p14:tracePt t="55939" x="2633663" y="4852988"/>
          <p14:tracePt t="55946" x="2668588" y="4852988"/>
          <p14:tracePt t="55964" x="2752725" y="4852988"/>
          <p14:tracePt t="55969" x="2811463" y="4868863"/>
          <p14:tracePt t="55976" x="2854325" y="4886325"/>
          <p14:tracePt t="55985" x="2914650" y="4903788"/>
          <p14:tracePt t="55992" x="2965450" y="4929188"/>
          <p14:tracePt t="56000" x="2998788" y="4954588"/>
          <p14:tracePt t="56016" x="3008313" y="4962525"/>
          <p14:tracePt t="56032" x="3016250" y="4979988"/>
          <p14:tracePt t="56040" x="3016250" y="4987925"/>
          <p14:tracePt t="56048" x="3016250" y="5005388"/>
          <p14:tracePt t="56056" x="3024188" y="5005388"/>
          <p14:tracePt t="56080" x="3024188" y="5013325"/>
          <p14:tracePt t="56088" x="3016250" y="5022850"/>
          <p14:tracePt t="56096" x="3008313" y="5030788"/>
          <p14:tracePt t="56106" x="2973388" y="5048250"/>
          <p14:tracePt t="56112" x="2965450" y="5056188"/>
          <p14:tracePt t="56121" x="2947988" y="5064125"/>
          <p14:tracePt t="56128" x="2905125" y="5073650"/>
          <p14:tracePt t="56138" x="2854325" y="5091113"/>
          <p14:tracePt t="56144" x="2786063" y="5106988"/>
          <p14:tracePt t="56154" x="2709863" y="5132388"/>
          <p14:tracePt t="56160" x="2641600" y="5157788"/>
          <p14:tracePt t="56170" x="2582863" y="5175250"/>
          <p14:tracePt t="56177" x="2524125" y="5200650"/>
          <p14:tracePt t="56184" x="2471738" y="5208588"/>
          <p14:tracePt t="56196" x="2420938" y="5226050"/>
          <p14:tracePt t="56206" x="2387600" y="5251450"/>
          <p14:tracePt t="56212" x="2344738" y="5268913"/>
          <p14:tracePt t="56221" x="2311400" y="5286375"/>
          <p14:tracePt t="56228" x="2276475" y="5294313"/>
          <p14:tracePt t="56239" x="2251075" y="5311775"/>
          <p14:tracePt t="56244" x="2225675" y="5319713"/>
          <p14:tracePt t="56253" x="2208213" y="5319713"/>
          <p14:tracePt t="56259" x="2192338" y="5319713"/>
          <p14:tracePt t="56268" x="2182813" y="5319713"/>
          <p14:tracePt t="56275" x="2174875" y="5327650"/>
          <p14:tracePt t="56283" x="2166938" y="5327650"/>
          <p14:tracePt t="56291" x="2157413" y="5327650"/>
          <p14:tracePt t="56300" x="2149475" y="5327650"/>
          <p14:tracePt t="56308" x="2141538" y="5327650"/>
          <p14:tracePt t="56316" x="2124075" y="5327650"/>
          <p14:tracePt t="56324" x="2116138" y="5327650"/>
          <p14:tracePt t="56332" x="2106613" y="5327650"/>
          <p14:tracePt t="56340" x="2081213" y="5327650"/>
          <p14:tracePt t="56348" x="2055813" y="5319713"/>
          <p14:tracePt t="56356" x="2022475" y="5311775"/>
          <p14:tracePt t="56364" x="2012950" y="5302250"/>
          <p14:tracePt t="56372" x="1979613" y="5302250"/>
          <p14:tracePt t="56380" x="1954213" y="5302250"/>
          <p14:tracePt t="56389" x="1946275" y="5302250"/>
          <p14:tracePt t="56396" x="1936750" y="5294313"/>
          <p14:tracePt t="56405" x="1928813" y="5294313"/>
          <p14:tracePt t="56422" x="1920875" y="5286375"/>
          <p14:tracePt t="56438" x="1911350" y="5286375"/>
          <p14:tracePt t="56444" x="1903413" y="5286375"/>
          <p14:tracePt t="56502" x="1893888" y="5276850"/>
          <p14:tracePt t="56518" x="1885950" y="5276850"/>
          <p14:tracePt t="56526" x="1878013" y="5268913"/>
          <p14:tracePt t="56534" x="1868488" y="5260975"/>
          <p14:tracePt t="56550" x="1852613" y="5243513"/>
          <p14:tracePt t="56559" x="1835150" y="5235575"/>
          <p14:tracePt t="56565" x="1827213" y="5226050"/>
          <p14:tracePt t="56575" x="1809750" y="5218113"/>
          <p14:tracePt t="56580" x="1784350" y="5200650"/>
          <p14:tracePt t="56590" x="1741488" y="5175250"/>
          <p14:tracePt t="56597" x="1708150" y="5167313"/>
          <p14:tracePt t="56606" x="1665288" y="5132388"/>
          <p14:tracePt t="56612" x="1639888" y="5106988"/>
          <p14:tracePt t="56622" x="1622425" y="5099050"/>
          <p14:tracePt t="56628" x="1622425" y="5091113"/>
          <p14:tracePt t="56645" x="1622425" y="5081588"/>
          <p14:tracePt t="56655" x="1622425" y="5073650"/>
          <p14:tracePt t="56661" x="1622425" y="5064125"/>
          <p14:tracePt t="56671" x="1631950" y="5048250"/>
          <p14:tracePt t="56676" x="1639888" y="5038725"/>
          <p14:tracePt t="56685" x="1673225" y="5013325"/>
          <p14:tracePt t="56692" x="1690688" y="4997450"/>
          <p14:tracePt t="56700" x="1708150" y="4987925"/>
          <p14:tracePt t="56708" x="1724025" y="4987925"/>
          <p14:tracePt t="56717" x="1749425" y="4987925"/>
          <p14:tracePt t="56724" x="1776413" y="4987925"/>
          <p14:tracePt t="56732" x="1792288" y="4987925"/>
          <p14:tracePt t="56740" x="1801813" y="5005388"/>
          <p14:tracePt t="56748" x="1817688" y="5022850"/>
          <p14:tracePt t="56757" x="1827213" y="5038725"/>
          <p14:tracePt t="56764" x="1835150" y="5056188"/>
          <p14:tracePt t="56774" x="1835150" y="5064125"/>
          <p14:tracePt t="56780" x="1835150" y="5073650"/>
          <p14:tracePt t="56789" x="1835150" y="5091113"/>
          <p14:tracePt t="56797" x="1827213" y="5106988"/>
          <p14:tracePt t="56813" x="1817688" y="5116513"/>
          <p14:tracePt t="56822" x="1817688" y="5124450"/>
          <p14:tracePt t="56885" x="1809750" y="5124450"/>
          <p14:tracePt t="56973" x="1817688" y="5124450"/>
          <p14:tracePt t="56981" x="1835150" y="5106988"/>
          <p14:tracePt t="56990" x="1852613" y="5099050"/>
          <p14:tracePt t="56997" x="1868488" y="5091113"/>
          <p14:tracePt t="57007" x="1903413" y="5081588"/>
          <p14:tracePt t="57013" x="1979613" y="5064125"/>
          <p14:tracePt t="57024" x="2090738" y="5048250"/>
          <p14:tracePt t="57029" x="2251075" y="5030788"/>
          <p14:tracePt t="57038" x="2438400" y="5022850"/>
          <p14:tracePt t="57045" x="2719388" y="5005388"/>
          <p14:tracePt t="57056" x="3033713" y="4979988"/>
          <p14:tracePt t="57061" x="3363913" y="4946650"/>
          <p14:tracePt t="57073" x="3687763" y="4919663"/>
          <p14:tracePt t="57077" x="4070350" y="4886325"/>
          <p14:tracePt t="57086" x="4443413" y="4852988"/>
          <p14:tracePt t="57093" x="4791075" y="4827588"/>
          <p14:tracePt t="57101" x="5148263" y="4792663"/>
          <p14:tracePt t="57109" x="5454650" y="4767263"/>
          <p14:tracePt t="57117" x="5718175" y="4733925"/>
          <p14:tracePt t="57125" x="5938838" y="4708525"/>
          <p14:tracePt t="57133" x="6108700" y="4699000"/>
          <p14:tracePt t="57141" x="6227763" y="4691063"/>
          <p14:tracePt t="57149" x="6338888" y="4673600"/>
          <p14:tracePt t="57158" x="6405563" y="4665663"/>
          <p14:tracePt t="57165" x="6465888" y="4657725"/>
          <p14:tracePt t="57174" x="6524625" y="4648200"/>
          <p14:tracePt t="57181" x="6575425" y="4648200"/>
          <p14:tracePt t="57190" x="6610350" y="4648200"/>
          <p14:tracePt t="57196" x="6661150" y="4648200"/>
          <p14:tracePt t="57206" x="6704013" y="4648200"/>
          <p14:tracePt t="57212" x="6754813" y="4648200"/>
          <p14:tracePt t="57222" x="6805613" y="4648200"/>
          <p14:tracePt t="57229" x="6873875" y="4648200"/>
          <p14:tracePt t="57239" x="6950075" y="4648200"/>
          <p14:tracePt t="57244" x="7034213" y="4657725"/>
          <p14:tracePt t="57255" x="7137400" y="4665663"/>
          <p14:tracePt t="57261" x="7239000" y="4673600"/>
          <p14:tracePt t="57272" x="7358063" y="4683125"/>
          <p14:tracePt t="57277" x="7477125" y="4691063"/>
          <p14:tracePt t="57285" x="7621588" y="4699000"/>
          <p14:tracePt t="57292" x="7731125" y="4716463"/>
          <p14:tracePt t="57301" x="7859713" y="4724400"/>
          <p14:tracePt t="57308" x="7969250" y="4733925"/>
          <p14:tracePt t="57316" x="8113713" y="4741863"/>
          <p14:tracePt t="57324" x="8275638" y="4741863"/>
          <p14:tracePt t="57332" x="8435975" y="4741863"/>
          <p14:tracePt t="57340" x="8648700" y="4741863"/>
          <p14:tracePt t="57348" x="8853488" y="4741863"/>
          <p14:tracePt t="57356" x="9132888" y="4759325"/>
          <p14:tracePt t="57363" x="9439275" y="4767263"/>
          <p14:tracePt t="57372" x="9728200" y="4802188"/>
          <p14:tracePt t="57379" x="9974263" y="4835525"/>
          <p14:tracePt t="57388" x="10169525" y="4860925"/>
          <p14:tracePt t="57395" x="10339388" y="4886325"/>
          <p14:tracePt t="57406" x="10501313" y="4919663"/>
          <p14:tracePt t="57413" x="10679113" y="4972050"/>
          <p14:tracePt t="57423" x="10798175" y="4997450"/>
          <p14:tracePt t="57429" x="10901363" y="5048250"/>
          <p14:tracePt t="57442" x="11010900" y="5106988"/>
          <p14:tracePt t="57445" x="11122025" y="5167313"/>
          <p14:tracePt t="57458" x="11215688" y="5208588"/>
          <p14:tracePt t="57464" x="11325225" y="5268913"/>
          <p14:tracePt t="57474" x="11418888" y="5327650"/>
          <p14:tracePt t="57478" x="11520488" y="5380038"/>
          <p14:tracePt t="57487" x="11614150" y="5421313"/>
          <p14:tracePt t="57493" x="11707813" y="5464175"/>
          <p14:tracePt t="57500" x="11758613" y="5497513"/>
          <p14:tracePt t="57508" x="11826875" y="5524500"/>
          <p14:tracePt t="57517" x="11885613" y="5540375"/>
          <p14:tracePt t="57525" x="11928475" y="5557838"/>
          <p14:tracePt t="57532" x="11971338" y="5565775"/>
          <p14:tracePt t="57540" x="11996738" y="5583238"/>
          <p14:tracePt t="57549" x="12022138" y="5591175"/>
          <p14:tracePt t="57557" x="12030075" y="5591175"/>
          <p14:tracePt t="57589" x="12030075" y="5600700"/>
          <p14:tracePt t="57596" x="12030075" y="5608638"/>
          <p14:tracePt t="57606" x="12014200" y="5641975"/>
          <p14:tracePt t="57613" x="11996738" y="5659438"/>
          <p14:tracePt t="57621" x="11961813" y="5676900"/>
          <p14:tracePt t="57628" x="11920538" y="5719763"/>
          <p14:tracePt t="57638" x="11885613" y="5735638"/>
          <p14:tracePt t="57644" x="11834813" y="5778500"/>
          <p14:tracePt t="57656" x="11776075" y="5821363"/>
          <p14:tracePt t="57660" x="11690350" y="5872163"/>
          <p14:tracePt t="57672" x="11596688" y="5915025"/>
          <p14:tracePt t="57676" x="11477625" y="5957888"/>
          <p14:tracePt t="57687" x="11376025" y="5991225"/>
          <p14:tracePt t="57692" x="11215688" y="6024563"/>
          <p14:tracePt t="57701" x="11002963" y="6042025"/>
          <p14:tracePt t="57708" x="10739438" y="6049963"/>
          <p14:tracePt t="57717" x="10483850" y="6049963"/>
          <p14:tracePt t="57724" x="10136188" y="6049963"/>
          <p14:tracePt t="57732" x="9736138" y="5999163"/>
          <p14:tracePt t="57740" x="9328150" y="5948363"/>
          <p14:tracePt t="57748" x="8767763" y="5864225"/>
          <p14:tracePt t="57756" x="8250238" y="5778500"/>
          <p14:tracePt t="57764" x="7705725" y="5684838"/>
          <p14:tracePt t="57773" x="7145338" y="5634038"/>
          <p14:tracePt t="57782" x="6584950" y="5565775"/>
          <p14:tracePt t="57789" x="6049963" y="5497513"/>
          <p14:tracePt t="57796" x="5462588" y="5405438"/>
          <p14:tracePt t="57806" x="4970463" y="5337175"/>
          <p14:tracePt t="57813" x="4519613" y="5268913"/>
          <p14:tracePt t="57822" x="4121150" y="5226050"/>
          <p14:tracePt t="57828" x="3789363" y="5192713"/>
          <p14:tracePt t="57839" x="3475038" y="5167313"/>
          <p14:tracePt t="57844" x="3211513" y="5141913"/>
          <p14:tracePt t="57855" x="2947988" y="5106988"/>
          <p14:tracePt t="57860" x="2709863" y="5081588"/>
          <p14:tracePt t="57872" x="2471738" y="5073650"/>
          <p14:tracePt t="57877" x="2301875" y="5056188"/>
          <p14:tracePt t="57888" x="2157413" y="5048250"/>
          <p14:tracePt t="57906" x="1946275" y="5048250"/>
          <p14:tracePt t="57908" x="1852613" y="5048250"/>
          <p14:tracePt t="57916" x="1776413" y="5048250"/>
          <p14:tracePt t="57924" x="1698625" y="5048250"/>
          <p14:tracePt t="57933" x="1614488" y="5056188"/>
          <p14:tracePt t="57940" x="1546225" y="5064125"/>
          <p14:tracePt t="57949" x="1487488" y="5064125"/>
          <p14:tracePt t="57959" x="1435100" y="5064125"/>
          <p14:tracePt t="57966" x="1376363" y="5064125"/>
          <p14:tracePt t="57972" x="1325563" y="5064125"/>
          <p14:tracePt t="57982" x="1290638" y="5064125"/>
          <p14:tracePt t="57992" x="1257300" y="5056188"/>
          <p14:tracePt t="57998" x="1231900" y="5048250"/>
          <p14:tracePt t="58008" x="1206500" y="5048250"/>
          <p14:tracePt t="58013" x="1198563" y="5048250"/>
          <p14:tracePt t="58134" x="1198563" y="5038725"/>
          <p14:tracePt t="58150" x="1214438" y="5038725"/>
          <p14:tracePt t="58159" x="1223963" y="5038725"/>
          <p14:tracePt t="58166" x="1239838" y="5038725"/>
          <p14:tracePt t="58175" x="1274763" y="5038725"/>
          <p14:tracePt t="58181" x="1308100" y="5038725"/>
          <p14:tracePt t="58190" x="1343025" y="5038725"/>
          <p14:tracePt t="58197" x="1358900" y="5038725"/>
          <p14:tracePt t="58206" x="1401763" y="5038725"/>
          <p14:tracePt t="58212" x="1470025" y="5038725"/>
          <p14:tracePt t="58222" x="1538288" y="5038725"/>
          <p14:tracePt t="58229" x="1614488" y="5038725"/>
          <p14:tracePt t="58238" x="1698625" y="5038725"/>
          <p14:tracePt t="58244" x="1776413" y="5038725"/>
          <p14:tracePt t="58254" x="1843088" y="5038725"/>
          <p14:tracePt t="58261" x="1903413" y="5030788"/>
          <p14:tracePt t="58271" x="1971675" y="5022850"/>
          <p14:tracePt t="58276" x="2038350" y="5013325"/>
          <p14:tracePt t="58288" x="2098675" y="5005388"/>
          <p14:tracePt t="58293" x="2149475" y="4997450"/>
          <p14:tracePt t="58301" x="2192338" y="4987925"/>
          <p14:tracePt t="58308" x="2243138" y="4987925"/>
          <p14:tracePt t="58317" x="2311400" y="4987925"/>
          <p14:tracePt t="58324" x="2379663" y="4987925"/>
          <p14:tracePt t="58332" x="2455863" y="4987925"/>
          <p14:tracePt t="58340" x="2557463" y="5005388"/>
          <p14:tracePt t="58349" x="2693988" y="5038725"/>
          <p14:tracePt t="58356" x="2854325" y="5081588"/>
          <p14:tracePt t="58364" x="3041650" y="5132388"/>
          <p14:tracePt t="58374" x="3244850" y="5183188"/>
          <p14:tracePt t="58381" x="3449638" y="5218113"/>
          <p14:tracePt t="58390" x="3670300" y="5260975"/>
          <p14:tracePt t="58397" x="3933825" y="5302250"/>
          <p14:tracePt t="58406" x="4273550" y="5362575"/>
          <p14:tracePt t="58412" x="4724400" y="5430838"/>
          <p14:tracePt t="58422" x="5216525" y="5481638"/>
          <p14:tracePt t="58428" x="5726113" y="5514975"/>
          <p14:tracePt t="58438" x="6261100" y="5549900"/>
          <p14:tracePt t="58443" x="6719888" y="5565775"/>
          <p14:tracePt t="58454" x="7137400" y="5565775"/>
          <p14:tracePt t="58459" x="7570788" y="5565775"/>
          <p14:tracePt t="58470" x="7943850" y="5565775"/>
          <p14:tracePt t="58476" x="8318500" y="5583238"/>
          <p14:tracePt t="58484" x="8597900" y="5591175"/>
          <p14:tracePt t="58493" x="8853488" y="5591175"/>
          <p14:tracePt t="58500" x="9039225" y="5591175"/>
          <p14:tracePt t="58508" x="9175750" y="5591175"/>
          <p14:tracePt t="58516" x="9302750" y="5591175"/>
          <p14:tracePt t="58524" x="9405938" y="5591175"/>
          <p14:tracePt t="58532" x="9490075" y="5591175"/>
          <p14:tracePt t="58540" x="9566275" y="5591175"/>
          <p14:tracePt t="58548" x="9626600" y="5591175"/>
          <p14:tracePt t="58555" x="9702800" y="5591175"/>
          <p14:tracePt t="58564" x="9796463" y="5591175"/>
          <p14:tracePt t="58572" x="9890125" y="5591175"/>
          <p14:tracePt t="58579" x="9966325" y="5591175"/>
          <p14:tracePt t="58588" x="10050463" y="5591175"/>
          <p14:tracePt t="58596" x="10118725" y="5591175"/>
          <p14:tracePt t="58605" x="10169525" y="5591175"/>
          <p14:tracePt t="58612" x="10229850" y="5591175"/>
          <p14:tracePt t="58621" x="10271125" y="5591175"/>
          <p14:tracePt t="58628" x="10323513" y="5591175"/>
          <p14:tracePt t="58637" x="10364788" y="5591175"/>
          <p14:tracePt t="58644" x="10415588" y="5591175"/>
          <p14:tracePt t="58654" x="10450513" y="5591175"/>
          <p14:tracePt t="58660" x="10483850" y="5591175"/>
          <p14:tracePt t="58671" x="10518775" y="5591175"/>
          <p14:tracePt t="58676" x="10569575" y="5600700"/>
          <p14:tracePt t="58687" x="10602913" y="5608638"/>
          <p14:tracePt t="58692" x="10628313" y="5608638"/>
          <p14:tracePt t="58700" x="10663238" y="5608638"/>
          <p14:tracePt t="58708" x="10688638" y="5608638"/>
          <p14:tracePt t="58716" x="10714038" y="5608638"/>
          <p14:tracePt t="58724" x="10721975" y="5608638"/>
          <p14:tracePt t="58732" x="10756900" y="5608638"/>
          <p14:tracePt t="58740" x="10772775" y="5608638"/>
          <p14:tracePt t="58748" x="10782300" y="5608638"/>
          <p14:tracePt t="58756" x="10798175" y="5608638"/>
          <p14:tracePt t="58764" x="10807700" y="5608638"/>
          <p14:tracePt t="58772" x="10823575" y="5608638"/>
          <p14:tracePt t="58780" x="10833100" y="5608638"/>
          <p14:tracePt t="58788" x="10848975" y="5616575"/>
          <p14:tracePt t="58796" x="10858500" y="5616575"/>
          <p14:tracePt t="58805" x="10858500" y="5626100"/>
          <p14:tracePt t="58822" x="10866438" y="5626100"/>
          <p14:tracePt t="58869" x="10866438" y="5634038"/>
          <p14:tracePt t="58879" x="10858500" y="5651500"/>
          <p14:tracePt t="58886" x="10823575" y="5684838"/>
          <p14:tracePt t="58893" x="10790238" y="5702300"/>
          <p14:tracePt t="58902" x="10747375" y="5735638"/>
          <p14:tracePt t="58911" x="10729913" y="5745163"/>
          <p14:tracePt t="58917" x="10688638" y="5761038"/>
          <p14:tracePt t="58925" x="10637838" y="5788025"/>
          <p14:tracePt t="58933" x="10577513" y="5813425"/>
          <p14:tracePt t="58940" x="10501313" y="5846763"/>
          <p14:tracePt t="58949" x="10442575" y="5864225"/>
          <p14:tracePt t="58957" x="10382250" y="5880100"/>
          <p14:tracePt t="58967" x="10323513" y="5889625"/>
          <p14:tracePt t="58972" x="10255250" y="5897563"/>
          <p14:tracePt t="58980" x="10169525" y="5897563"/>
          <p14:tracePt t="58988" x="10075863" y="5880100"/>
          <p14:tracePt t="58996" x="9956800" y="5838825"/>
          <p14:tracePt t="59004" x="9821863" y="5803900"/>
          <p14:tracePt t="59012" x="9617075" y="5753100"/>
          <p14:tracePt t="59021" x="9405938" y="5694363"/>
          <p14:tracePt t="59028" x="9193213" y="5626100"/>
          <p14:tracePt t="59037" x="9005888" y="5575300"/>
          <p14:tracePt t="59044" x="8878888" y="5557838"/>
          <p14:tracePt t="59053" x="8785225" y="5549900"/>
          <p14:tracePt t="59060" x="8716963" y="5549900"/>
          <p14:tracePt t="59071" x="8648700" y="5549900"/>
          <p14:tracePt t="59076" x="8605838" y="5549900"/>
          <p14:tracePt t="59087" x="8589963" y="5549900"/>
          <p14:tracePt t="59158" x="8589963" y="5557838"/>
          <p14:tracePt t="59174" x="8589963" y="5565775"/>
          <p14:tracePt t="59191" x="8580438" y="5583238"/>
          <p14:tracePt t="59238" x="8580438" y="5600700"/>
          <p14:tracePt t="59246" x="8572500" y="5600700"/>
          <p14:tracePt t="59256" x="8572500" y="5608638"/>
          <p14:tracePt t="59262" x="8555038" y="5608638"/>
          <p14:tracePt t="59274" x="8513763" y="5626100"/>
          <p14:tracePt t="59277" x="8488363" y="5641975"/>
          <p14:tracePt t="59293" x="8453438" y="5651500"/>
          <p14:tracePt t="59298" x="8435975" y="5668963"/>
          <p14:tracePt t="59308" x="8428038" y="5676900"/>
          <p14:tracePt t="59313" x="8402638" y="5676900"/>
          <p14:tracePt t="59323" x="8385175" y="5684838"/>
          <p14:tracePt t="59329" x="8377238" y="5684838"/>
          <p14:tracePt t="59338" x="8369300" y="5694363"/>
          <p14:tracePt t="59344" x="8359775" y="5694363"/>
          <p14:tracePt t="59360" x="8351838" y="5694363"/>
          <p14:tracePt t="59372" x="8351838" y="5702300"/>
          <p14:tracePt t="59388" x="8334375" y="5702300"/>
          <p14:tracePt t="59392" x="8318500" y="5702300"/>
          <p14:tracePt t="59401" x="8301038" y="5710238"/>
          <p14:tracePt t="59408" x="8283575" y="5719763"/>
          <p14:tracePt t="59416" x="8266113" y="5727700"/>
          <p14:tracePt t="59424" x="8224838" y="5727700"/>
          <p14:tracePt t="59433" x="8215313" y="5735638"/>
          <p14:tracePt t="59440" x="8199438" y="5745163"/>
          <p14:tracePt t="59448" x="8189913" y="5745163"/>
          <p14:tracePt t="59498" x="8181975" y="5753100"/>
          <p14:tracePt t="59528" x="8189913" y="5753100"/>
          <p14:tracePt t="59537" x="8199438" y="5753100"/>
          <p14:tracePt t="59553" x="8215313" y="5753100"/>
          <p14:tracePt t="59559" x="8232775" y="5753100"/>
          <p14:tracePt t="59568" x="8258175" y="5761038"/>
          <p14:tracePt t="59576" x="8283575" y="5761038"/>
          <p14:tracePt t="59587" x="8318500" y="5761038"/>
          <p14:tracePt t="59592" x="8334375" y="5761038"/>
          <p14:tracePt t="59600" x="8359775" y="5761038"/>
          <p14:tracePt t="59608" x="8402638" y="5761038"/>
          <p14:tracePt t="59616" x="8453438" y="5770563"/>
          <p14:tracePt t="59624" x="8521700" y="5778500"/>
          <p14:tracePt t="59632" x="8589963" y="5778500"/>
          <p14:tracePt t="59640" x="8674100" y="5788025"/>
          <p14:tracePt t="59648" x="8750300" y="5788025"/>
          <p14:tracePt t="59656" x="8853488" y="5803900"/>
          <p14:tracePt t="59664" x="8955088" y="5821363"/>
          <p14:tracePt t="59672" x="9048750" y="5829300"/>
          <p14:tracePt t="59680" x="9142413" y="5829300"/>
          <p14:tracePt t="59688" x="9218613" y="5829300"/>
          <p14:tracePt t="59696" x="9320213" y="5838825"/>
          <p14:tracePt t="59705" x="9413875" y="5838825"/>
          <p14:tracePt t="59712" x="9498013" y="5838825"/>
          <p14:tracePt t="59721" x="9583738" y="5846763"/>
          <p14:tracePt t="59728" x="9652000" y="5854700"/>
          <p14:tracePt t="59737" x="9728200" y="5854700"/>
          <p14:tracePt t="59744" x="9796463" y="5864225"/>
          <p14:tracePt t="59753" x="9872663" y="5872163"/>
          <p14:tracePt t="59760" x="9923463" y="5872163"/>
          <p14:tracePt t="59771" x="9991725" y="5880100"/>
          <p14:tracePt t="59776" x="10042525" y="5880100"/>
          <p14:tracePt t="59787" x="10075863" y="5880100"/>
          <p14:tracePt t="59792" x="10110788" y="5880100"/>
          <p14:tracePt t="59801" x="10136188" y="5880100"/>
          <p14:tracePt t="59808" x="10169525" y="5889625"/>
          <p14:tracePt t="59816" x="10204450" y="5889625"/>
          <p14:tracePt t="59825" x="10237788" y="5889625"/>
          <p14:tracePt t="59832" x="10263188" y="5889625"/>
          <p14:tracePt t="59840" x="10288588" y="5889625"/>
          <p14:tracePt t="59848" x="10323513" y="5897563"/>
          <p14:tracePt t="59856" x="10339388" y="5897563"/>
          <p14:tracePt t="59864" x="10364788" y="5897563"/>
          <p14:tracePt t="59880" x="10374313" y="5905500"/>
          <p14:tracePt t="59905" x="10382250" y="5905500"/>
          <p14:tracePt t="59980" x="10374313" y="5915025"/>
          <p14:tracePt t="59995" x="10339388" y="5922963"/>
          <p14:tracePt t="60004" x="10306050" y="5922963"/>
          <p14:tracePt t="60008" x="10263188" y="5932488"/>
          <p14:tracePt t="60016" x="10245725" y="5940425"/>
          <p14:tracePt t="60024" x="10220325" y="5940425"/>
          <p14:tracePt t="60032" x="10169525" y="5948363"/>
          <p14:tracePt t="60040" x="10093325" y="5948363"/>
          <p14:tracePt t="60048" x="9974263" y="5957888"/>
          <p14:tracePt t="60056" x="9864725" y="5965825"/>
          <p14:tracePt t="60064" x="9753600" y="5983288"/>
          <p14:tracePt t="60072" x="9634538" y="6008688"/>
          <p14:tracePt t="60080" x="9498013" y="6016625"/>
          <p14:tracePt t="60088" x="9396413" y="6024563"/>
          <p14:tracePt t="60096" x="9286875" y="6034088"/>
          <p14:tracePt t="60105" x="9209088" y="6034088"/>
          <p14:tracePt t="60112" x="9150350" y="6034088"/>
          <p14:tracePt t="60121" x="9142413" y="6034088"/>
          <p14:tracePt t="60128" x="9124950" y="6034088"/>
          <p14:tracePt t="60137" x="9117013" y="6034088"/>
          <p14:tracePt t="60144" x="9107488" y="6034088"/>
          <p14:tracePt t="60154" x="9091613" y="6034088"/>
          <p14:tracePt t="60160" x="9082088" y="6034088"/>
          <p14:tracePt t="60170" x="9048750" y="6016625"/>
          <p14:tracePt t="60176" x="9005888" y="5999163"/>
          <p14:tracePt t="60186" x="8988425" y="5999163"/>
          <p14:tracePt t="60192" x="8955088" y="5983288"/>
          <p14:tracePt t="60200" x="8929688" y="5983288"/>
          <p14:tracePt t="60208" x="8904288" y="5973763"/>
          <p14:tracePt t="60216" x="8886825" y="5965825"/>
          <p14:tracePt t="60224" x="8878888" y="5957888"/>
          <p14:tracePt t="60232" x="8869363" y="5948363"/>
          <p14:tracePt t="60248" x="8861425" y="5932488"/>
          <p14:tracePt t="60256" x="8853488" y="5915025"/>
          <p14:tracePt t="60272" x="8843963" y="5897563"/>
          <p14:tracePt t="60289" x="8843963" y="5880100"/>
          <p14:tracePt t="60296" x="8843963" y="5864225"/>
          <p14:tracePt t="60305" x="8843963" y="5838825"/>
          <p14:tracePt t="60312" x="8869363" y="5813425"/>
          <p14:tracePt t="60321" x="8886825" y="5788025"/>
          <p14:tracePt t="60329" x="8894763" y="5770563"/>
          <p14:tracePt t="60338" x="8921750" y="5727700"/>
          <p14:tracePt t="60344" x="8937625" y="5702300"/>
          <p14:tracePt t="60354" x="8955088" y="5684838"/>
          <p14:tracePt t="60360" x="8963025" y="5659438"/>
          <p14:tracePt t="60369" x="8980488" y="5641975"/>
          <p14:tracePt t="60376" x="8988425" y="5626100"/>
          <p14:tracePt t="60386" x="8997950" y="5616575"/>
          <p14:tracePt t="60401" x="9005888" y="5608638"/>
          <p14:tracePt t="60417" x="9023350" y="5600700"/>
          <p14:tracePt t="60424" x="9039225" y="5600700"/>
          <p14:tracePt t="60432" x="9048750" y="5600700"/>
          <p14:tracePt t="60440" x="9074150" y="5600700"/>
          <p14:tracePt t="60448" x="9091613" y="5600700"/>
          <p14:tracePt t="60456" x="9107488" y="5600700"/>
          <p14:tracePt t="60464" x="9142413" y="5583238"/>
          <p14:tracePt t="60472" x="9150350" y="5583238"/>
          <p14:tracePt t="60480" x="9158288" y="5583238"/>
          <p14:tracePt t="60488" x="9175750" y="5583238"/>
          <p14:tracePt t="60496" x="9201150" y="5575300"/>
          <p14:tracePt t="60505" x="9218613" y="5565775"/>
          <p14:tracePt t="60512" x="9251950" y="5557838"/>
          <p14:tracePt t="60521" x="9269413" y="5557838"/>
          <p14:tracePt t="60528" x="9294813" y="5557838"/>
          <p14:tracePt t="60538" x="9328150" y="5557838"/>
          <p14:tracePt t="60544" x="9353550" y="5557838"/>
          <p14:tracePt t="60554" x="9371013" y="5557838"/>
          <p14:tracePt t="60560" x="9388475" y="5557838"/>
          <p14:tracePt t="60570" x="9413875" y="5557838"/>
          <p14:tracePt t="60576" x="9447213" y="5557838"/>
          <p14:tracePt t="60587" x="9482138" y="5557838"/>
          <p14:tracePt t="60592" x="9507538" y="5557838"/>
          <p14:tracePt t="60600" x="9532938" y="5557838"/>
          <p14:tracePt t="60608" x="9558338" y="5557838"/>
          <p14:tracePt t="60615" x="9591675" y="5557838"/>
          <p14:tracePt t="60624" x="9642475" y="5557838"/>
          <p14:tracePt t="60631" x="9677400" y="5557838"/>
          <p14:tracePt t="60639" x="9710738" y="5557838"/>
          <p14:tracePt t="60648" x="9736138" y="5557838"/>
          <p14:tracePt t="60656" x="9745663" y="5557838"/>
          <p14:tracePt t="60696" x="9753600" y="5575300"/>
          <p14:tracePt t="60704" x="9761538" y="5575300"/>
          <p14:tracePt t="60712" x="9761538" y="5583238"/>
          <p14:tracePt t="60728" x="9761538" y="5591175"/>
          <p14:tracePt t="60738" x="9761538" y="5600700"/>
          <p14:tracePt t="60744" x="9761538" y="5608638"/>
          <p14:tracePt t="60754" x="9771063" y="5616575"/>
          <p14:tracePt t="60760" x="9779000" y="5626100"/>
          <p14:tracePt t="60776" x="9779000" y="5634038"/>
          <p14:tracePt t="60787" x="9786938" y="5651500"/>
          <p14:tracePt t="60792" x="9786938" y="5668963"/>
          <p14:tracePt t="60802" x="9796463" y="5684838"/>
          <p14:tracePt t="60809" x="9796463" y="5710238"/>
          <p14:tracePt t="60817" x="9796463" y="5745163"/>
          <p14:tracePt t="60824" x="9796463" y="5770563"/>
          <p14:tracePt t="60832" x="9779000" y="5803900"/>
          <p14:tracePt t="60840" x="9745663" y="5846763"/>
          <p14:tracePt t="60849" x="9702800" y="5889625"/>
          <p14:tracePt t="60856" x="9677400" y="5915025"/>
          <p14:tracePt t="60864" x="9652000" y="5922963"/>
          <p14:tracePt t="60872" x="9609138" y="5948363"/>
          <p14:tracePt t="60880" x="9558338" y="5983288"/>
          <p14:tracePt t="60906" x="9421813" y="6034088"/>
          <p14:tracePt t="60913" x="9363075" y="6049963"/>
          <p14:tracePt t="60921" x="9302750" y="6059488"/>
          <p14:tracePt t="60928" x="9244013" y="6059488"/>
          <p14:tracePt t="60938" x="9201150" y="6059488"/>
          <p14:tracePt t="60944" x="9142413" y="6059488"/>
          <p14:tracePt t="60953" x="9091613" y="6059488"/>
          <p14:tracePt t="60960" x="9039225" y="6049963"/>
          <p14:tracePt t="60969" x="8980488" y="6042025"/>
          <p14:tracePt t="60976" x="8921750" y="6024563"/>
          <p14:tracePt t="60989" x="8869363" y="6008688"/>
          <p14:tracePt t="60991" x="8818563" y="5999163"/>
          <p14:tracePt t="61001" x="8785225" y="5991225"/>
          <p14:tracePt t="61009" x="8742363" y="5973763"/>
          <p14:tracePt t="61016" x="8709025" y="5957888"/>
          <p14:tracePt t="61024" x="8683625" y="5957888"/>
          <p14:tracePt t="61033" x="8666163" y="5948363"/>
          <p14:tracePt t="61040" x="8666163" y="5940425"/>
          <p14:tracePt t="61048" x="8658225" y="5940425"/>
          <p14:tracePt t="61064" x="8658225" y="5932488"/>
          <p14:tracePt t="61080" x="8658225" y="5922963"/>
          <p14:tracePt t="61088" x="8658225" y="5897563"/>
          <p14:tracePt t="61096" x="8658225" y="5889625"/>
          <p14:tracePt t="61104" x="8666163" y="5854700"/>
          <p14:tracePt t="61112" x="8674100" y="5829300"/>
          <p14:tracePt t="61122" x="8683625" y="5803900"/>
          <p14:tracePt t="61128" x="8691563" y="5788025"/>
          <p14:tracePt t="61137" x="8699500" y="5761038"/>
          <p14:tracePt t="61144" x="8724900" y="5727700"/>
          <p14:tracePt t="61154" x="8759825" y="5694363"/>
          <p14:tracePt t="61160" x="8802688" y="5651500"/>
          <p14:tracePt t="61169" x="8861425" y="5616575"/>
          <p14:tracePt t="61176" x="8921750" y="5575300"/>
          <p14:tracePt t="61187" x="8988425" y="5540375"/>
          <p14:tracePt t="61192" x="9064625" y="5507038"/>
          <p14:tracePt t="61201" x="9142413" y="5472113"/>
          <p14:tracePt t="61208" x="9209088" y="5446713"/>
          <p14:tracePt t="61216" x="9277350" y="5430838"/>
          <p14:tracePt t="61224" x="9363075" y="5405438"/>
          <p14:tracePt t="61232" x="9447213" y="5387975"/>
          <p14:tracePt t="61240" x="9523413" y="5380038"/>
          <p14:tracePt t="61248" x="9601200" y="5370513"/>
          <p14:tracePt t="61256" x="9694863" y="5370513"/>
          <p14:tracePt t="61264" x="9786938" y="5370513"/>
          <p14:tracePt t="61272" x="9872663" y="5370513"/>
          <p14:tracePt t="61280" x="9956800" y="5370513"/>
          <p14:tracePt t="61288" x="10025063" y="5380038"/>
          <p14:tracePt t="61296" x="10085388" y="5405438"/>
          <p14:tracePt t="61305" x="10136188" y="5430838"/>
          <p14:tracePt t="61312" x="10179050" y="5456238"/>
          <p14:tracePt t="61321" x="10204450" y="5481638"/>
          <p14:tracePt t="61328" x="10237788" y="5497513"/>
          <p14:tracePt t="61338" x="10237788" y="5514975"/>
          <p14:tracePt t="61344" x="10255250" y="5549900"/>
          <p14:tracePt t="61354" x="10271125" y="5583238"/>
          <p14:tracePt t="61360" x="10271125" y="5626100"/>
          <p14:tracePt t="61371" x="10280650" y="5651500"/>
          <p14:tracePt t="61376" x="10280650" y="5668963"/>
          <p14:tracePt t="61387" x="10280650" y="5694363"/>
          <p14:tracePt t="61392" x="10298113" y="5710238"/>
          <p14:tracePt t="61403" x="10306050" y="5735638"/>
          <p14:tracePt t="61408" x="10306050" y="5753100"/>
          <p14:tracePt t="61416" x="10306050" y="5761038"/>
          <p14:tracePt t="61424" x="10298113" y="5778500"/>
          <p14:tracePt t="61432" x="10288588" y="5795963"/>
          <p14:tracePt t="61440" x="10263188" y="5821363"/>
          <p14:tracePt t="61448" x="10255250" y="5838825"/>
          <p14:tracePt t="61456" x="10237788" y="5854700"/>
          <p14:tracePt t="61464" x="10194925" y="5889625"/>
          <p14:tracePt t="61472" x="10169525" y="5905500"/>
          <p14:tracePt t="61480" x="10136188" y="5905500"/>
          <p14:tracePt t="61488" x="10093325" y="5922963"/>
          <p14:tracePt t="61496" x="10034588" y="5940425"/>
          <p14:tracePt t="61506" x="9966325" y="5948363"/>
          <p14:tracePt t="61512" x="9880600" y="5957888"/>
          <p14:tracePt t="61521" x="9812338" y="5965825"/>
          <p14:tracePt t="61528" x="9728200" y="5973763"/>
          <p14:tracePt t="61537" x="9659938" y="5983288"/>
          <p14:tracePt t="61544" x="9591675" y="5983288"/>
          <p14:tracePt t="61554" x="9523413" y="5983288"/>
          <p14:tracePt t="61560" x="9464675" y="5973763"/>
          <p14:tracePt t="61569" x="9413875" y="5957888"/>
          <p14:tracePt t="61576" x="9380538" y="5957888"/>
          <p14:tracePt t="61587" x="9328150" y="5940425"/>
          <p14:tracePt t="61592" x="9269413" y="5905500"/>
          <p14:tracePt t="61603" x="9201150" y="5854700"/>
          <p14:tracePt t="61608" x="9124950" y="5813425"/>
          <p14:tracePt t="61616" x="9048750" y="5778500"/>
          <p14:tracePt t="61624" x="8997950" y="5745163"/>
          <p14:tracePt t="61632" x="8963025" y="5710238"/>
          <p14:tracePt t="61640" x="8929688" y="5684838"/>
          <p14:tracePt t="61648" x="8921750" y="5676900"/>
          <p14:tracePt t="61656" x="8912225" y="5659438"/>
          <p14:tracePt t="61664" x="8904288" y="5641975"/>
          <p14:tracePt t="61672" x="8886825" y="5634038"/>
          <p14:tracePt t="61679" x="8886825" y="5626100"/>
          <p14:tracePt t="61688" x="8886825" y="5616575"/>
          <p14:tracePt t="61695" x="8878888" y="5616575"/>
          <p14:tracePt t="61705" x="8869363" y="5608638"/>
          <p14:tracePt t="61711" x="8843963" y="5600700"/>
          <p14:tracePt t="61721" x="8818563" y="5583238"/>
          <p14:tracePt t="61728" x="8802688" y="5583238"/>
          <p14:tracePt t="61738" x="8767763" y="5565775"/>
          <p14:tracePt t="61744" x="8699500" y="5549900"/>
          <p14:tracePt t="61753" x="8605838" y="5540375"/>
          <p14:tracePt t="61760" x="8504238" y="5524500"/>
          <p14:tracePt t="61771" x="8385175" y="5497513"/>
          <p14:tracePt t="61776" x="8224838" y="5481638"/>
          <p14:tracePt t="61786" x="8062913" y="5464175"/>
          <p14:tracePt t="61792" x="7842250" y="5456238"/>
          <p14:tracePt t="61800" x="7637463" y="5456238"/>
          <p14:tracePt t="61808" x="7408863" y="5456238"/>
          <p14:tracePt t="61816" x="7213600" y="5456238"/>
          <p14:tracePt t="61825" x="7043738" y="5472113"/>
          <p14:tracePt t="61832" x="6915150" y="5489575"/>
          <p14:tracePt t="61840" x="6797675" y="5514975"/>
          <p14:tracePt t="61848" x="6694488" y="5549900"/>
          <p14:tracePt t="61856" x="6610350" y="5583238"/>
          <p14:tracePt t="61864" x="6542088" y="5616575"/>
          <p14:tracePt t="61871" x="6456363" y="5659438"/>
          <p14:tracePt t="61880" x="6389688" y="5684838"/>
          <p14:tracePt t="61903" x="6210300" y="5735638"/>
          <p14:tracePt t="61905" x="6108700" y="5770563"/>
          <p14:tracePt t="61912" x="6007100" y="5788025"/>
          <p14:tracePt t="61922" x="5888038" y="5813425"/>
          <p14:tracePt t="61928" x="5776913" y="5829300"/>
          <p14:tracePt t="61937" x="5683250" y="5846763"/>
          <p14:tracePt t="61944" x="5591175" y="5854700"/>
          <p14:tracePt t="61954" x="5505450" y="5864225"/>
          <p14:tracePt t="61960" x="5421313" y="5864225"/>
          <p14:tracePt t="61969" x="5353050" y="5864225"/>
          <p14:tracePt t="61976" x="5302250" y="5864225"/>
          <p14:tracePt t="61989" x="5267325" y="5864225"/>
          <p14:tracePt t="61992" x="5241925" y="5864225"/>
          <p14:tracePt t="62004" x="5216525" y="5864225"/>
          <p14:tracePt t="62008" x="5208588" y="5864225"/>
          <p14:tracePt t="62040" x="5199063" y="5864225"/>
          <p14:tracePt t="62274" x="5199063" y="5854700"/>
          <p14:tracePt t="62314" x="5208588" y="5846763"/>
          <p14:tracePt t="62527" x="5216525" y="5838825"/>
          <p14:tracePt t="62558" x="5224463" y="5829300"/>
          <p14:tracePt t="62574" x="5233988" y="5821363"/>
          <p14:tracePt t="62581" x="5241925" y="5813425"/>
          <p14:tracePt t="62591" x="5249863" y="5795963"/>
          <p14:tracePt t="62597" x="5267325" y="5795963"/>
          <p14:tracePt t="62607" x="5284788" y="5778500"/>
          <p14:tracePt t="62612" x="5310188" y="5761038"/>
          <p14:tracePt t="62622" x="5343525" y="5727700"/>
          <p14:tracePt t="62628" x="5368925" y="5719763"/>
          <p14:tracePt t="62638" x="5394325" y="5684838"/>
          <p14:tracePt t="62644" x="5454650" y="5651500"/>
          <p14:tracePt t="62654" x="5530850" y="5608638"/>
          <p14:tracePt t="62661" x="5599113" y="5565775"/>
          <p14:tracePt t="62671" x="5683250" y="5514975"/>
          <p14:tracePt t="62676" x="5776913" y="5472113"/>
          <p14:tracePt t="62688" x="5888038" y="5438775"/>
          <p14:tracePt t="62693" x="5989638" y="5395913"/>
          <p14:tracePt t="62704" x="6134100" y="5380038"/>
          <p14:tracePt t="62709" x="6286500" y="5362575"/>
          <p14:tracePt t="62717" x="6430963" y="5345113"/>
          <p14:tracePt t="62724" x="6600825" y="5327650"/>
          <p14:tracePt t="62733" x="6770688" y="5311775"/>
          <p14:tracePt t="62740" x="6907213" y="5286375"/>
          <p14:tracePt t="62748" x="7043738" y="5251450"/>
          <p14:tracePt t="62756" x="7162800" y="5235575"/>
          <p14:tracePt t="62763" x="7264400" y="5200650"/>
          <p14:tracePt t="62771" x="7358063" y="5175250"/>
          <p14:tracePt t="62779" x="7459663" y="5157788"/>
          <p14:tracePt t="62788" x="7553325" y="5141913"/>
          <p14:tracePt t="62795" x="7654925" y="5116513"/>
          <p14:tracePt t="62804" x="7748588" y="5099050"/>
          <p14:tracePt t="62812" x="7824788" y="5081588"/>
          <p14:tracePt t="62821" x="7910513" y="5073650"/>
          <p14:tracePt t="62828" x="7986713" y="5064125"/>
          <p14:tracePt t="62838" x="8070850" y="5064125"/>
          <p14:tracePt t="62844" x="8156575" y="5064125"/>
          <p14:tracePt t="62854" x="8258175" y="5064125"/>
          <p14:tracePt t="62860" x="8359775" y="5064125"/>
          <p14:tracePt t="62870" x="8435975" y="5064125"/>
          <p14:tracePt t="62887" x="8605838" y="5064125"/>
          <p14:tracePt t="62892" x="8699500" y="5081588"/>
          <p14:tracePt t="62904" x="8793163" y="5116513"/>
          <p14:tracePt t="62908" x="8886825" y="5132388"/>
          <p14:tracePt t="62916" x="8955088" y="5149850"/>
          <p14:tracePt t="62924" x="9039225" y="5157788"/>
          <p14:tracePt t="62932" x="9117013" y="5167313"/>
          <p14:tracePt t="62940" x="9193213" y="5183188"/>
          <p14:tracePt t="62948" x="9261475" y="5192713"/>
          <p14:tracePt t="62956" x="9328150" y="5200650"/>
          <p14:tracePt t="62964" x="9388475" y="5200650"/>
          <p14:tracePt t="62972" x="9439275" y="5200650"/>
          <p14:tracePt t="62980" x="9498013" y="5208588"/>
          <p14:tracePt t="62989" x="9550400" y="5218113"/>
          <p14:tracePt t="62996" x="9583738" y="5226050"/>
          <p14:tracePt t="63004" x="9626600" y="5235575"/>
          <p14:tracePt t="63012" x="9659938" y="5243513"/>
          <p14:tracePt t="63028" x="9694863" y="5260975"/>
          <p14:tracePt t="63037" x="9710738" y="5286375"/>
          <p14:tracePt t="63045" x="9736138" y="5286375"/>
          <p14:tracePt t="63053" x="9753600" y="5327650"/>
          <p14:tracePt t="63060" x="9771063" y="5345113"/>
          <p14:tracePt t="63069" x="9786938" y="5362575"/>
          <p14:tracePt t="63076" x="9804400" y="5387975"/>
          <p14:tracePt t="63086" x="9821863" y="5405438"/>
          <p14:tracePt t="63092" x="9829800" y="5421313"/>
          <p14:tracePt t="63103" x="9847263" y="5438775"/>
          <p14:tracePt t="63108" x="9855200" y="5456238"/>
          <p14:tracePt t="63116" x="9880600" y="5472113"/>
          <p14:tracePt t="63124" x="9898063" y="5489575"/>
          <p14:tracePt t="63132" x="9915525" y="5514975"/>
          <p14:tracePt t="63140" x="9948863" y="5540375"/>
          <p14:tracePt t="63149" x="9956800" y="5557838"/>
          <p14:tracePt t="63156" x="9999663" y="5591175"/>
          <p14:tracePt t="63164" x="10017125" y="5608638"/>
          <p14:tracePt t="63172" x="10034588" y="5634038"/>
          <p14:tracePt t="63181" x="10042525" y="5641975"/>
          <p14:tracePt t="63188" x="10050463" y="5659438"/>
          <p14:tracePt t="63196" x="10067925" y="5676900"/>
          <p14:tracePt t="63213" x="10067925" y="5684838"/>
          <p14:tracePt t="63244" x="10059988" y="5702300"/>
          <p14:tracePt t="63253" x="10059988" y="5710238"/>
          <p14:tracePt t="63260" x="10050463" y="5710238"/>
          <p14:tracePt t="63270" x="10042525" y="5719763"/>
          <p14:tracePt t="63277" x="10034588" y="5735638"/>
          <p14:tracePt t="63287" x="9999663" y="5745163"/>
          <p14:tracePt t="63293" x="9991725" y="5753100"/>
          <p14:tracePt t="63303" x="9966325" y="5761038"/>
          <p14:tracePt t="63308" x="9940925" y="5770563"/>
          <p14:tracePt t="63317" x="9898063" y="5788025"/>
          <p14:tracePt t="63324" x="9880600" y="5788025"/>
          <p14:tracePt t="63333" x="9855200" y="5788025"/>
          <p14:tracePt t="63340" x="9821863" y="5795963"/>
          <p14:tracePt t="63348" x="9779000" y="5795963"/>
          <p14:tracePt t="63356" x="9728200" y="5803900"/>
          <p14:tracePt t="63364" x="9694863" y="5803900"/>
          <p14:tracePt t="63372" x="9642475" y="5813425"/>
          <p14:tracePt t="63381" x="9583738" y="5813425"/>
          <p14:tracePt t="63389" x="9532938" y="5813425"/>
          <p14:tracePt t="63397" x="9464675" y="5813425"/>
          <p14:tracePt t="63404" x="9405938" y="5813425"/>
          <p14:tracePt t="63412" x="9337675" y="5813425"/>
          <p14:tracePt t="63422" x="9269413" y="5813425"/>
          <p14:tracePt t="63429" x="9209088" y="5813425"/>
          <p14:tracePt t="63438" x="9150350" y="5803900"/>
          <p14:tracePt t="63444" x="9107488" y="5795963"/>
          <p14:tracePt t="63454" x="9048750" y="5788025"/>
          <p14:tracePt t="63460" x="8997950" y="5778500"/>
          <p14:tracePt t="63470" x="8947150" y="5770563"/>
          <p14:tracePt t="63476" x="8894763" y="5761038"/>
          <p14:tracePt t="63487" x="8836025" y="5745163"/>
          <p14:tracePt t="63493" x="8793163" y="5735638"/>
          <p14:tracePt t="63503" x="8759825" y="5719763"/>
          <p14:tracePt t="63509" x="8716963" y="5694363"/>
          <p14:tracePt t="63516" x="8691563" y="5676900"/>
          <p14:tracePt t="63524" x="8683625" y="5676900"/>
          <p14:tracePt t="63533" x="8683625" y="5668963"/>
          <p14:tracePt t="63548" x="8683625" y="5659438"/>
          <p14:tracePt t="63556" x="8683625" y="5641975"/>
          <p14:tracePt t="63565" x="8699500" y="5626100"/>
          <p14:tracePt t="63572" x="8734425" y="5616575"/>
          <p14:tracePt t="63580" x="8750300" y="5616575"/>
          <p14:tracePt t="63588" x="8777288" y="5616575"/>
          <p14:tracePt t="63597" x="8836025" y="5608638"/>
          <p14:tracePt t="63605" x="8904288" y="5600700"/>
          <p14:tracePt t="63612" x="8997950" y="5591175"/>
          <p14:tracePt t="63621" x="9099550" y="5591175"/>
          <p14:tracePt t="63628" x="9201150" y="5583238"/>
          <p14:tracePt t="63637" x="9302750" y="5583238"/>
          <p14:tracePt t="63644" x="9405938" y="5583238"/>
          <p14:tracePt t="63654" x="9507538" y="5583238"/>
          <p14:tracePt t="63660" x="9591675" y="5583238"/>
          <p14:tracePt t="63669" x="9677400" y="5583238"/>
          <p14:tracePt t="63676" x="9736138" y="5583238"/>
          <p14:tracePt t="63687" x="9779000" y="5583238"/>
          <p14:tracePt t="63692" x="9796463" y="5591175"/>
          <p14:tracePt t="63703" x="9829800" y="5600700"/>
          <p14:tracePt t="63708" x="9839325" y="5608638"/>
          <p14:tracePt t="63719" x="9847263" y="5608638"/>
          <p14:tracePt t="63724" x="9855200" y="5608638"/>
          <p14:tracePt t="63732" x="9864725" y="5616575"/>
          <p14:tracePt t="63740" x="9872663" y="5616575"/>
          <p14:tracePt t="63772" x="9880600" y="5626100"/>
          <p14:tracePt t="63780" x="9890125" y="5634038"/>
          <p14:tracePt t="63821" x="9898063" y="5641975"/>
          <p14:tracePt t="63844" x="9906000" y="5641975"/>
          <p14:tracePt t="63853" x="9923463" y="5651500"/>
          <p14:tracePt t="63859" x="9940925" y="5659438"/>
          <p14:tracePt t="63869" x="9948863" y="5668963"/>
          <p14:tracePt t="63875" x="9966325" y="5668963"/>
          <p14:tracePt t="63886" x="9974263" y="5676900"/>
          <p14:tracePt t="63904" x="10017125" y="5684838"/>
          <p14:tracePt t="63908" x="10034588" y="5684838"/>
          <p14:tracePt t="63917" x="10050463" y="5694363"/>
          <p14:tracePt t="63924" x="10059988" y="5694363"/>
          <p14:tracePt t="63932" x="10067925" y="5694363"/>
          <p14:tracePt t="63940" x="10085388" y="5710238"/>
          <p14:tracePt t="63948" x="10093325" y="5719763"/>
          <p14:tracePt t="63956" x="10101263" y="5719763"/>
          <p14:tracePt t="63972" x="10118725" y="5727700"/>
          <p14:tracePt t="63980" x="10136188" y="5727700"/>
          <p14:tracePt t="63989" x="10169525" y="5735638"/>
          <p14:tracePt t="63997" x="10179050" y="5735638"/>
          <p14:tracePt t="64008" x="10204450" y="5745163"/>
          <p14:tracePt t="64014" x="10237788" y="5761038"/>
          <p14:tracePt t="64024" x="10245725" y="5761038"/>
          <p14:tracePt t="64029" x="10271125" y="5761038"/>
          <p14:tracePt t="64039" x="10306050" y="5770563"/>
          <p14:tracePt t="64045" x="10323513" y="5770563"/>
          <p14:tracePt t="64054" x="10356850" y="5770563"/>
          <p14:tracePt t="64061" x="10382250" y="5770563"/>
          <p14:tracePt t="64070" x="10425113" y="5770563"/>
          <p14:tracePt t="64077" x="10442575" y="5778500"/>
          <p14:tracePt t="64087" x="10458450" y="5778500"/>
          <p14:tracePt t="64092" x="10475913" y="5778500"/>
          <p14:tracePt t="64108" x="10483850" y="5778500"/>
          <p14:tracePt t="64119" x="10493375" y="5788025"/>
          <p14:tracePt t="64190" x="10483850" y="5795963"/>
          <p14:tracePt t="64198" x="10475913" y="5795963"/>
          <p14:tracePt t="64207" x="10458450" y="5795963"/>
          <p14:tracePt t="64214" x="10433050" y="5795963"/>
          <p14:tracePt t="64224" x="10415588" y="5795963"/>
          <p14:tracePt t="64230" x="10364788" y="5795963"/>
          <p14:tracePt t="64240" x="10306050" y="5795963"/>
          <p14:tracePt t="64245" x="10229850" y="5795963"/>
          <p14:tracePt t="64255" x="10136188" y="5770563"/>
          <p14:tracePt t="64261" x="10042525" y="5753100"/>
          <p14:tracePt t="64270" x="9940925" y="5727700"/>
          <p14:tracePt t="64277" x="9839325" y="5694363"/>
          <p14:tracePt t="64288" x="9753600" y="5668963"/>
          <p14:tracePt t="64293" x="9667875" y="5641975"/>
          <p14:tracePt t="64305" x="9609138" y="5626100"/>
          <p14:tracePt t="64309" x="9575800" y="5608638"/>
          <p14:tracePt t="64317" x="9550400" y="5600700"/>
          <p14:tracePt t="64324" x="9540875" y="5600700"/>
          <p14:tracePt t="64365" x="9540875" y="5583238"/>
          <p14:tracePt t="64502" x="9515475" y="5583238"/>
          <p14:tracePt t="64508" x="9490075" y="5583238"/>
          <p14:tracePt t="64517" x="9464675" y="5583238"/>
          <p14:tracePt t="64524" x="9431338" y="5583238"/>
          <p14:tracePt t="64532" x="9371013" y="5583238"/>
          <p14:tracePt t="64540" x="9302750" y="5583238"/>
          <p14:tracePt t="64548" x="9226550" y="5575300"/>
          <p14:tracePt t="64556" x="9150350" y="5557838"/>
          <p14:tracePt t="64564" x="9082088" y="5532438"/>
          <p14:tracePt t="64572" x="9031288" y="5514975"/>
          <p14:tracePt t="64580" x="8997950" y="5497513"/>
          <p14:tracePt t="64588" x="8980488" y="5489575"/>
          <p14:tracePt t="64596" x="8963025" y="5481638"/>
          <p14:tracePt t="64604" x="8955088" y="5472113"/>
          <p14:tracePt t="64654" x="8955088" y="5464175"/>
          <p14:tracePt t="64660" x="8972550" y="5446713"/>
          <p14:tracePt t="64670" x="8980488" y="5438775"/>
          <p14:tracePt t="64676" x="8997950" y="5413375"/>
          <p14:tracePt t="64685" x="9013825" y="5413375"/>
          <p14:tracePt t="64692" x="9039225" y="5387975"/>
          <p14:tracePt t="64702" x="9064625" y="5362575"/>
          <p14:tracePt t="64708" x="9091613" y="5353050"/>
          <p14:tracePt t="64718" x="9124950" y="5327650"/>
          <p14:tracePt t="64724" x="9183688" y="5302250"/>
          <p14:tracePt t="64732" x="9244013" y="5276850"/>
          <p14:tracePt t="64740" x="9328150" y="5260975"/>
          <p14:tracePt t="64748" x="9421813" y="5243513"/>
          <p14:tracePt t="64756" x="9532938" y="5235575"/>
          <p14:tracePt t="64764" x="9642475" y="5235575"/>
          <p14:tracePt t="64772" x="9753600" y="5235575"/>
          <p14:tracePt t="64780" x="9880600" y="5235575"/>
          <p14:tracePt t="64788" x="10009188" y="5251450"/>
          <p14:tracePt t="64796" x="10110788" y="5268913"/>
          <p14:tracePt t="64804" x="10212388" y="5311775"/>
          <p14:tracePt t="64812" x="10306050" y="5345113"/>
          <p14:tracePt t="64820" x="10382250" y="5387975"/>
          <p14:tracePt t="64828" x="10433050" y="5413375"/>
          <p14:tracePt t="64838" x="10458450" y="5430838"/>
          <p14:tracePt t="64844" x="10493375" y="5472113"/>
          <p14:tracePt t="64853" x="10509250" y="5497513"/>
          <p14:tracePt t="64861" x="10518775" y="5532438"/>
          <p14:tracePt t="64870" x="10526713" y="5557838"/>
          <p14:tracePt t="64888" x="10526713" y="5608638"/>
          <p14:tracePt t="64892" x="10526713" y="5634038"/>
          <p14:tracePt t="64902" x="10526713" y="5659438"/>
          <p14:tracePt t="64908" x="10509250" y="5684838"/>
          <p14:tracePt t="64916" x="10483850" y="5719763"/>
          <p14:tracePt t="64923" x="10467975" y="5745163"/>
          <p14:tracePt t="64931" x="10425113" y="5788025"/>
          <p14:tracePt t="64940" x="10382250" y="5829300"/>
          <p14:tracePt t="64947" x="10323513" y="5864225"/>
          <p14:tracePt t="64956" x="10245725" y="5905500"/>
          <p14:tracePt t="64964" x="10161588" y="5957888"/>
          <p14:tracePt t="64972" x="10075863" y="5991225"/>
          <p14:tracePt t="64980" x="10009188" y="6024563"/>
          <p14:tracePt t="64990" x="9940925" y="6059488"/>
          <p14:tracePt t="64996" x="9872663" y="6084888"/>
          <p14:tracePt t="65004" x="9829800" y="6102350"/>
          <p14:tracePt t="65012" x="9804400" y="6102350"/>
          <p14:tracePt t="65021" x="9779000" y="6110288"/>
          <p14:tracePt t="65028" x="9761538" y="6110288"/>
          <p14:tracePt t="65037" x="9745663" y="6110288"/>
          <p14:tracePt t="65044" x="9728200" y="6110288"/>
          <p14:tracePt t="65053" x="9702800" y="6110288"/>
          <p14:tracePt t="65061" x="9667875" y="6102350"/>
          <p14:tracePt t="65070" x="9652000" y="6102350"/>
          <p14:tracePt t="65076" x="9617075" y="6084888"/>
          <p14:tracePt t="65085" x="9591675" y="6049963"/>
          <p14:tracePt t="65092" x="9550400" y="6024563"/>
          <p14:tracePt t="65103" x="9523413" y="6008688"/>
          <p14:tracePt t="65108" x="9490075" y="5991225"/>
          <p14:tracePt t="65116" x="9456738" y="5983288"/>
          <p14:tracePt t="65124" x="9396413" y="5965825"/>
          <p14:tracePt t="65132" x="9312275" y="5940425"/>
          <p14:tracePt t="65140" x="9209088" y="5922963"/>
          <p14:tracePt t="65148" x="9082088" y="5905500"/>
          <p14:tracePt t="65156" x="8861425" y="5880100"/>
          <p14:tracePt t="65164" x="8597900" y="5846763"/>
          <p14:tracePt t="65172" x="8318500" y="5821363"/>
          <p14:tracePt t="65180" x="7986713" y="5803900"/>
          <p14:tracePt t="65188" x="7637463" y="5795963"/>
          <p14:tracePt t="65196" x="7264400" y="5778500"/>
          <p14:tracePt t="65204" x="6899275" y="5778500"/>
          <p14:tracePt t="65212" x="6534150" y="5778500"/>
          <p14:tracePt t="65220" x="6159500" y="5761038"/>
          <p14:tracePt t="65228" x="5786438" y="5745163"/>
          <p14:tracePt t="65237" x="5421313" y="5745163"/>
          <p14:tracePt t="65244" x="5046663" y="5745163"/>
          <p14:tracePt t="65253" x="4706938" y="5745163"/>
          <p14:tracePt t="65260" x="4375150" y="5753100"/>
          <p14:tracePt t="65270" x="4095750" y="5778500"/>
          <p14:tracePt t="65276" x="3806825" y="5813425"/>
          <p14:tracePt t="65286" x="3533775" y="5854700"/>
          <p14:tracePt t="65292" x="3287713" y="5905500"/>
          <p14:tracePt t="65303" x="3041650" y="5948363"/>
          <p14:tracePt t="65308" x="2811463" y="5999163"/>
          <p14:tracePt t="65316" x="2608263" y="6049963"/>
          <p14:tracePt t="65324" x="2430463" y="6102350"/>
          <p14:tracePt t="65333" x="2286000" y="6143625"/>
          <p14:tracePt t="65340" x="2141538" y="6203950"/>
          <p14:tracePt t="65348" x="2005013" y="6262688"/>
          <p14:tracePt t="65356" x="1928813" y="6305550"/>
          <p14:tracePt t="65364" x="1835150" y="6348413"/>
          <p14:tracePt t="65372" x="1749425" y="6399213"/>
          <p14:tracePt t="65380" x="1673225" y="6432550"/>
          <p14:tracePt t="65388" x="1614488" y="6457950"/>
          <p14:tracePt t="65396" x="1606550" y="6467475"/>
          <p14:tracePt t="65406" x="1597025" y="6475413"/>
          <p14:tracePt t="65412" x="1597025" y="6483350"/>
          <p14:tracePt t="65554" x="1622425" y="6467475"/>
          <p14:tracePt t="65561" x="1665288" y="6442075"/>
          <p14:tracePt t="65570" x="1682750" y="6416675"/>
          <p14:tracePt t="65576" x="1741488" y="6365875"/>
          <p14:tracePt t="65586" x="1827213" y="6280150"/>
          <p14:tracePt t="65592" x="1946275" y="6169025"/>
          <p14:tracePt t="65602" x="2116138" y="6024563"/>
          <p14:tracePt t="65608" x="2327275" y="5854700"/>
          <p14:tracePt t="65618" x="2565400" y="5676900"/>
          <p14:tracePt t="65624" x="2838450" y="5514975"/>
          <p14:tracePt t="65632" x="3152775" y="5353050"/>
          <p14:tracePt t="65640" x="3414713" y="5226050"/>
          <p14:tracePt t="65648" x="3703638" y="5081588"/>
          <p14:tracePt t="65656" x="4035425" y="4962525"/>
          <p14:tracePt t="65664" x="4375150" y="4886325"/>
          <p14:tracePt t="65672" x="4775200" y="4818063"/>
          <p14:tracePt t="65680" x="5157788" y="4767263"/>
          <p14:tracePt t="65688" x="5530850" y="4759325"/>
          <p14:tracePt t="65696" x="5880100" y="4741863"/>
          <p14:tracePt t="65704" x="6227763" y="4741863"/>
          <p14:tracePt t="65712" x="6592888" y="4741863"/>
          <p14:tracePt t="65720" x="6942138" y="4741863"/>
          <p14:tracePt t="65728" x="7264400" y="4741863"/>
          <p14:tracePt t="65736" x="7561263" y="4741863"/>
          <p14:tracePt t="65744" x="7885113" y="4741863"/>
          <p14:tracePt t="65753" x="8207375" y="4749800"/>
          <p14:tracePt t="65760" x="8521700" y="4792663"/>
          <p14:tracePt t="65770" x="8828088" y="4818063"/>
          <p14:tracePt t="65776" x="9142413" y="4860925"/>
          <p14:tracePt t="65785" x="9456738" y="4929188"/>
          <p14:tracePt t="65792" x="9753600" y="4979988"/>
          <p14:tracePt t="65802" x="9983788" y="5048250"/>
          <p14:tracePt t="65808" x="10186988" y="5091113"/>
          <p14:tracePt t="65819" x="10348913" y="5132388"/>
          <p14:tracePt t="65824" x="10467975" y="5175250"/>
          <p14:tracePt t="65833" x="10552113" y="5208588"/>
          <p14:tracePt t="65840" x="10620375" y="5243513"/>
          <p14:tracePt t="65848" x="10671175" y="5276850"/>
          <p14:tracePt t="65856" x="10704513" y="5294313"/>
          <p14:tracePt t="65865" x="10714038" y="5294313"/>
          <p14:tracePt t="65889" x="10790238" y="5337175"/>
          <p14:tracePt t="65905" x="10807700" y="5345113"/>
          <p14:tracePt t="65913" x="10833100" y="5345113"/>
          <p14:tracePt t="65921" x="10848975" y="5353050"/>
          <p14:tracePt t="65928" x="10858500" y="5362575"/>
          <p14:tracePt t="65938" x="10874375" y="5362575"/>
          <p14:tracePt t="65945" x="10891838" y="5370513"/>
          <p14:tracePt t="65970" x="10909300" y="5370513"/>
          <p14:tracePt t="65976" x="10917238" y="5370513"/>
          <p14:tracePt t="65992" x="10926763" y="5370513"/>
          <p14:tracePt t="66032" x="10926763" y="5380038"/>
          <p14:tracePt t="66048" x="10917238" y="5395913"/>
          <p14:tracePt t="66056" x="10891838" y="5413375"/>
          <p14:tracePt t="66064" x="10848975" y="5446713"/>
          <p14:tracePt t="66072" x="10833100" y="5456238"/>
          <p14:tracePt t="66080" x="10798175" y="5472113"/>
          <p14:tracePt t="66088" x="10756900" y="5497513"/>
          <p14:tracePt t="66096" x="10704513" y="5532438"/>
          <p14:tracePt t="66105" x="10628313" y="5583238"/>
          <p14:tracePt t="66112" x="10544175" y="5634038"/>
          <p14:tracePt t="66121" x="10450513" y="5702300"/>
          <p14:tracePt t="66128" x="10356850" y="5770563"/>
          <p14:tracePt t="66138" x="10263188" y="5838825"/>
          <p14:tracePt t="66144" x="10118725" y="5915025"/>
          <p14:tracePt t="66153" x="9966325" y="5983288"/>
          <p14:tracePt t="66160" x="9796463" y="6042025"/>
          <p14:tracePt t="66171" x="9617075" y="6076950"/>
          <p14:tracePt t="66176" x="9380538" y="6102350"/>
          <p14:tracePt t="66186" x="9142413" y="6118225"/>
          <p14:tracePt t="66192" x="8818563" y="6110288"/>
          <p14:tracePt t="66202" x="8453438" y="6049963"/>
          <p14:tracePt t="66208" x="8088313" y="5940425"/>
          <p14:tracePt t="66216" x="7662863" y="5770563"/>
          <p14:tracePt t="66224" x="7239000" y="5583238"/>
          <p14:tracePt t="66232" x="6813550" y="5380038"/>
          <p14:tracePt t="66240" x="6389688" y="5175250"/>
          <p14:tracePt t="66248" x="6007100" y="4972050"/>
          <p14:tracePt t="66256" x="5735638" y="4802188"/>
          <p14:tracePt t="66264" x="5573713" y="4691063"/>
          <p14:tracePt t="66272" x="5497513" y="4614863"/>
          <p14:tracePt t="66280" x="5454650" y="4554538"/>
          <p14:tracePt t="66288" x="5429250" y="4503738"/>
          <p14:tracePt t="66296" x="5421313" y="4445000"/>
          <p14:tracePt t="66304" x="5421313" y="4376738"/>
          <p14:tracePt t="66312" x="5446713" y="4308475"/>
          <p14:tracePt t="66321" x="5487988" y="4224338"/>
          <p14:tracePt t="66328" x="5556250" y="4130675"/>
          <p14:tracePt t="66337" x="5649913" y="4011613"/>
          <p14:tracePt t="66344" x="5786438" y="3883025"/>
          <p14:tracePt t="66354" x="5956300" y="3738563"/>
          <p14:tracePt t="66360" x="6159500" y="3594100"/>
          <p14:tracePt t="66370" x="6415088" y="3433763"/>
          <p14:tracePt t="66376" x="6686550" y="3263900"/>
          <p14:tracePt t="66386" x="7026275" y="3109913"/>
          <p14:tracePt t="66392" x="7358063" y="2932113"/>
          <p14:tracePt t="66402" x="7773988" y="2795588"/>
          <p14:tracePt t="66408" x="8189913" y="2660650"/>
          <p14:tracePt t="66418" x="8605838" y="2566988"/>
          <p14:tracePt t="66424" x="9013825" y="2463800"/>
          <p14:tracePt t="66433" x="9413875" y="2422525"/>
          <p14:tracePt t="66440" x="9839325" y="2387600"/>
          <p14:tracePt t="66448" x="10229850" y="2371725"/>
          <p14:tracePt t="66456" x="10602913" y="2379663"/>
          <p14:tracePt t="66464" x="10960100" y="2405063"/>
          <p14:tracePt t="66472" x="11249025" y="2463800"/>
          <p14:tracePt t="66480" x="11503025" y="2541588"/>
          <p14:tracePt t="66488" x="11690350" y="2600325"/>
          <p14:tracePt t="66496" x="11885613" y="2693988"/>
          <p14:tracePt t="66504" x="12047538" y="2787650"/>
          <p14:tracePt t="66512" x="12141200" y="2855913"/>
          <p14:tracePt t="66898" x="11971338" y="3654425"/>
          <p14:tracePt t="66906" x="11809413" y="3756025"/>
          <p14:tracePt t="66913" x="11690350" y="3841750"/>
          <p14:tracePt t="66921" x="11588750" y="3935413"/>
          <p14:tracePt t="66928" x="11503025" y="4011613"/>
          <p14:tracePt t="66937" x="11436350" y="4087813"/>
          <p14:tracePt t="66944" x="11385550" y="4181475"/>
          <p14:tracePt t="66954" x="11350625" y="4275138"/>
          <p14:tracePt t="66960" x="11325225" y="4368800"/>
          <p14:tracePt t="66970" x="11307763" y="4452938"/>
          <p14:tracePt t="66976" x="11282363" y="4546600"/>
          <p14:tracePt t="66986" x="11266488" y="4622800"/>
          <p14:tracePt t="66993" x="11256963" y="4691063"/>
          <p14:tracePt t="67002" x="11249025" y="4749800"/>
          <p14:tracePt t="67008" x="11241088" y="4818063"/>
          <p14:tracePt t="67019" x="11223625" y="4878388"/>
          <p14:tracePt t="67025" x="11206163" y="4929188"/>
          <p14:tracePt t="67032" x="11180763" y="4972050"/>
          <p14:tracePt t="67040" x="11147425" y="5022850"/>
          <p14:tracePt t="67048" x="11112500" y="5073650"/>
          <p14:tracePt t="67056" x="11071225" y="5132388"/>
          <p14:tracePt t="67064" x="11028363" y="5183188"/>
          <p14:tracePt t="67072" x="10985500" y="5226050"/>
          <p14:tracePt t="67079" x="10942638" y="5268913"/>
          <p14:tracePt t="67087" x="10909300" y="5294313"/>
          <p14:tracePt t="67095" x="10866438" y="5319713"/>
          <p14:tracePt t="67103" x="10815638" y="5337175"/>
          <p14:tracePt t="67111" x="10772775" y="5345113"/>
          <p14:tracePt t="67120" x="10721975" y="5353050"/>
          <p14:tracePt t="67128" x="10663238" y="5362575"/>
          <p14:tracePt t="67137" x="10594975" y="5362575"/>
          <p14:tracePt t="67144" x="10501313" y="5362575"/>
          <p14:tracePt t="67154" x="10390188" y="5362575"/>
          <p14:tracePt t="67160" x="10255250" y="5353050"/>
          <p14:tracePt t="67169" x="10101263" y="5327650"/>
          <p14:tracePt t="67176" x="9923463" y="5294313"/>
          <p14:tracePt t="67186" x="9702800" y="5268913"/>
          <p14:tracePt t="67192" x="9482138" y="5226050"/>
          <p14:tracePt t="67201" x="9328150" y="5208588"/>
          <p14:tracePt t="67208" x="9226550" y="5200650"/>
          <p14:tracePt t="67219" x="9132888" y="5192713"/>
          <p14:tracePt t="67224" x="9039225" y="5175250"/>
          <p14:tracePt t="67234" x="8947150" y="5175250"/>
          <p14:tracePt t="67240" x="8878888" y="5175250"/>
          <p14:tracePt t="67248" x="8802688" y="5167313"/>
          <p14:tracePt t="67256" x="8734425" y="5167313"/>
          <p14:tracePt t="67264" x="8666163" y="5167313"/>
          <p14:tracePt t="67273" x="8605838" y="5167313"/>
          <p14:tracePt t="67280" x="8564563" y="5167313"/>
          <p14:tracePt t="67288" x="8504238" y="5167313"/>
          <p14:tracePt t="67296" x="8445500" y="5183188"/>
          <p14:tracePt t="67304" x="8385175" y="5208588"/>
          <p14:tracePt t="67312" x="8326438" y="5235575"/>
          <p14:tracePt t="67321" x="8250238" y="5276850"/>
          <p14:tracePt t="67328" x="8181975" y="5302250"/>
          <p14:tracePt t="67338" x="8105775" y="5337175"/>
          <p14:tracePt t="67345" x="8037513" y="5362575"/>
          <p14:tracePt t="67354" x="7977188" y="5387975"/>
          <p14:tracePt t="67360" x="7926388" y="5413375"/>
          <p14:tracePt t="67371" x="7875588" y="5430838"/>
          <p14:tracePt t="67376" x="7832725" y="5446713"/>
          <p14:tracePt t="67386" x="7807325" y="5464175"/>
          <p14:tracePt t="67393" x="7773988" y="5472113"/>
          <p14:tracePt t="67403" x="7740650" y="5489575"/>
          <p14:tracePt t="67409" x="7715250" y="5497513"/>
          <p14:tracePt t="67419" x="7688263" y="5514975"/>
          <p14:tracePt t="67425" x="7672388" y="5524500"/>
          <p14:tracePt t="67432" x="7654925" y="5532438"/>
          <p14:tracePt t="67440" x="7629525" y="5540375"/>
          <p14:tracePt t="67449" x="7612063" y="5540375"/>
          <p14:tracePt t="67457" x="7604125" y="5549900"/>
          <p14:tracePt t="67464" x="7596188" y="5557838"/>
          <p14:tracePt t="67554" x="7596188" y="5565775"/>
          <p14:tracePt t="67571" x="7621588" y="5565775"/>
          <p14:tracePt t="67578" x="7629525" y="5565775"/>
          <p14:tracePt t="67588" x="7654925" y="5565775"/>
          <p14:tracePt t="67594" x="7672388" y="5565775"/>
          <p14:tracePt t="67603" x="7697788" y="5565775"/>
          <p14:tracePt t="67608" x="7748588" y="5565775"/>
          <p14:tracePt t="67619" x="7791450" y="5549900"/>
          <p14:tracePt t="67624" x="7832725" y="5540375"/>
          <p14:tracePt t="67635" x="7875588" y="5532438"/>
          <p14:tracePt t="67641" x="7926388" y="5514975"/>
          <p14:tracePt t="67649" x="7977188" y="5489575"/>
          <p14:tracePt t="67656" x="8054975" y="5446713"/>
          <p14:tracePt t="67664" x="8062913" y="5430838"/>
          <p14:tracePt t="67672" x="8070850" y="5430838"/>
          <p14:tracePt t="67681" x="8096250" y="5395913"/>
          <p14:tracePt t="67688" x="8121650" y="5370513"/>
          <p14:tracePt t="67697" x="8164513" y="5327650"/>
          <p14:tracePt t="67704" x="8199438" y="5268913"/>
          <p14:tracePt t="67712" x="8250238" y="5208588"/>
          <p14:tracePt t="67722" x="8301038" y="5141913"/>
          <p14:tracePt t="67728" x="8301038" y="5132388"/>
          <p14:tracePt t="68016" x="8301038" y="5141913"/>
          <p14:tracePt t="68033" x="8301038" y="5149850"/>
          <p14:tracePt t="68040" x="8318500" y="5157788"/>
          <p14:tracePt t="68048" x="8334375" y="5175250"/>
          <p14:tracePt t="68056" x="8343900" y="5183188"/>
          <p14:tracePt t="68064" x="8343900" y="5200650"/>
          <p14:tracePt t="68072" x="8369300" y="5218113"/>
          <p14:tracePt t="68080" x="8394700" y="5235575"/>
          <p14:tracePt t="68088" x="8420100" y="5251450"/>
          <p14:tracePt t="68096" x="8462963" y="5260975"/>
          <p14:tracePt t="68104" x="8504238" y="5276850"/>
          <p14:tracePt t="68112" x="8555038" y="5286375"/>
          <p14:tracePt t="68120" x="8589963" y="5286375"/>
          <p14:tracePt t="68128" x="8597900" y="5286375"/>
          <p14:tracePt t="68136" x="8632825" y="5294313"/>
          <p14:tracePt t="68153" x="8640763" y="5302250"/>
          <p14:tracePt t="68159" x="8648700" y="5302250"/>
          <p14:tracePt t="68175" x="8658225" y="5311775"/>
          <p14:tracePt t="68224" x="8658225" y="5319713"/>
          <p14:tracePt t="68240" x="8648700" y="5319713"/>
          <p14:tracePt t="68248" x="8640763" y="5319713"/>
          <p14:tracePt t="68265" x="8623300" y="5327650"/>
          <p14:tracePt t="68272" x="8623300" y="5337175"/>
          <p14:tracePt t="68280" x="8615363" y="5337175"/>
          <p14:tracePt t="68288" x="8605838" y="5345113"/>
          <p14:tracePt t="68297" x="8597900" y="5345113"/>
          <p14:tracePt t="68337" x="8589963" y="5345113"/>
          <p14:tracePt t="68354" x="8597900" y="5353050"/>
          <p14:tracePt t="68361" x="8605838" y="5362575"/>
          <p14:tracePt t="68369" x="8605838" y="5370513"/>
          <p14:tracePt t="68377" x="8640763" y="5395913"/>
          <p14:tracePt t="68387" x="8640763" y="5413375"/>
          <p14:tracePt t="68393" x="8648700" y="5430838"/>
          <p14:tracePt t="68404" x="8658225" y="5446713"/>
          <p14:tracePt t="68409" x="8674100" y="5489575"/>
          <p14:tracePt t="68420" x="8699500" y="5532438"/>
          <p14:tracePt t="68425" x="8716963" y="5575300"/>
          <p14:tracePt t="68437" x="8724900" y="5600700"/>
          <p14:tracePt t="68441" x="8734425" y="5668963"/>
          <p14:tracePt t="68449" x="8742363" y="5710238"/>
          <p14:tracePt t="68456" x="8742363" y="5735638"/>
          <p14:tracePt t="68465" x="8742363" y="5761038"/>
          <p14:tracePt t="68473" x="8750300" y="5788025"/>
          <p14:tracePt t="68481" x="8759825" y="5788025"/>
          <p14:tracePt t="68488" x="8767763" y="5813425"/>
          <p14:tracePt t="68498" x="8785225" y="5838825"/>
          <p14:tracePt t="68505" x="8810625" y="5872163"/>
          <p14:tracePt t="68513" x="8836025" y="5889625"/>
          <p14:tracePt t="68522" x="8843963" y="5915025"/>
          <p14:tracePt t="68533" x="8861425" y="5940425"/>
          <p14:tracePt t="68540" x="8869363" y="5965825"/>
          <p14:tracePt t="68549" x="8886825" y="5983288"/>
          <p14:tracePt t="68556" x="8904288" y="6008688"/>
          <p14:tracePt t="68565" x="8912225" y="6024563"/>
          <p14:tracePt t="68572" x="8929688" y="6042025"/>
          <p14:tracePt t="68580" x="8947150" y="6049963"/>
          <p14:tracePt t="68588" x="8980488" y="6059488"/>
          <p14:tracePt t="68597" x="8997950" y="6076950"/>
          <p14:tracePt t="68604" x="9023350" y="6092825"/>
          <p14:tracePt t="68612" x="9048750" y="6102350"/>
          <p14:tracePt t="68620" x="9064625" y="6118225"/>
          <p14:tracePt t="68638" x="9074150" y="6118225"/>
          <p14:tracePt t="68660" x="9082088" y="6118225"/>
          <p14:tracePt t="68671" x="9091613" y="6118225"/>
          <p14:tracePt t="68677" x="9099550" y="6118225"/>
          <p14:tracePt t="68692" x="9107488" y="6118225"/>
          <p14:tracePt t="68758" x="9099550" y="6118225"/>
          <p14:tracePt t="68766" x="9082088" y="6110288"/>
          <p14:tracePt t="68774" x="9039225" y="6102350"/>
          <p14:tracePt t="68782" x="8980488" y="6092825"/>
          <p14:tracePt t="68790" x="8921750" y="6076950"/>
          <p14:tracePt t="68797" x="8861425" y="6067425"/>
          <p14:tracePt t="68806" x="8802688" y="6049963"/>
          <p14:tracePt t="68813" x="8750300" y="6024563"/>
          <p14:tracePt t="68821" x="8742363" y="6016625"/>
          <p14:tracePt t="68828" x="8724900" y="6016625"/>
          <p14:tracePt t="68836" x="8724900" y="6008688"/>
          <p14:tracePt t="68853" x="8724900" y="5999163"/>
          <p14:tracePt t="68860" x="8724900" y="5991225"/>
          <p14:tracePt t="68870" x="8724900" y="5973763"/>
          <p14:tracePt t="68888" x="8724900" y="5948363"/>
          <p14:tracePt t="68892" x="8750300" y="5915025"/>
          <p14:tracePt t="68902" x="8793163" y="5889625"/>
          <p14:tracePt t="68909" x="8836025" y="5864225"/>
          <p14:tracePt t="68918" x="8878888" y="5838825"/>
          <p14:tracePt t="68924" x="8912225" y="5821363"/>
          <p14:tracePt t="68935" x="8972550" y="5803900"/>
          <p14:tracePt t="68940" x="9039225" y="5788025"/>
          <p14:tracePt t="68948" x="9117013" y="5770563"/>
          <p14:tracePt t="68956" x="9193213" y="5761038"/>
          <p14:tracePt t="68965" x="9286875" y="5753100"/>
          <p14:tracePt t="68972" x="9388475" y="5753100"/>
          <p14:tracePt t="68980" x="9490075" y="5753100"/>
          <p14:tracePt t="68988" x="9591675" y="5753100"/>
          <p14:tracePt t="68997" x="9685338" y="5761038"/>
          <p14:tracePt t="69006" x="9753600" y="5788025"/>
          <p14:tracePt t="69011" x="9821863" y="5813425"/>
          <p14:tracePt t="69020" x="9872663" y="5838825"/>
          <p14:tracePt t="69028" x="9915525" y="5854700"/>
          <p14:tracePt t="69036" x="9948863" y="5872163"/>
          <p14:tracePt t="69045" x="9983788" y="5889625"/>
          <p14:tracePt t="69053" x="9983788" y="5905500"/>
          <p14:tracePt t="69060" x="9991725" y="5905500"/>
          <p14:tracePt t="69071" x="9999663" y="5922963"/>
          <p14:tracePt t="69076" x="10017125" y="5940425"/>
          <p14:tracePt t="69092" x="10034588" y="5957888"/>
          <p14:tracePt t="69558" x="10042525" y="5957888"/>
          <p14:tracePt t="69566" x="10050463" y="5957888"/>
          <p14:tracePt t="69573" x="10059988" y="5948363"/>
          <p14:tracePt t="69582" x="10067925" y="5940425"/>
          <p14:tracePt t="69592" x="10075863" y="5932488"/>
          <p14:tracePt t="69598" x="10085388" y="5922963"/>
          <p14:tracePt t="69606" x="10093325" y="5915025"/>
          <p14:tracePt t="69612" x="10101263" y="5905500"/>
          <p14:tracePt t="69628" x="10110788" y="5905500"/>
          <p14:tracePt t="69636" x="10118725" y="5897563"/>
          <p14:tracePt t="69644" x="10118725" y="5889625"/>
          <p14:tracePt t="69652" x="10126663" y="5880100"/>
          <p14:tracePt t="70044" x="10118725" y="5880100"/>
          <p14:tracePt t="70053" x="10101263" y="5897563"/>
          <p14:tracePt t="70060" x="10075863" y="5915025"/>
          <p14:tracePt t="70069" x="10017125" y="5948363"/>
          <p14:tracePt t="70076" x="9931400" y="5991225"/>
          <p14:tracePt t="70086" x="9855200" y="6016625"/>
          <p14:tracePt t="70092" x="9761538" y="6034088"/>
          <p14:tracePt t="70101" x="9642475" y="6059488"/>
          <p14:tracePt t="70108" x="9532938" y="6084888"/>
          <p14:tracePt t="70117" x="9405938" y="6092825"/>
          <p14:tracePt t="70124" x="9244013" y="6110288"/>
          <p14:tracePt t="70135" x="9099550" y="6127750"/>
          <p14:tracePt t="70140" x="8963025" y="6127750"/>
          <p14:tracePt t="70149" x="8861425" y="6127750"/>
          <p14:tracePt t="70156" x="8767763" y="6118225"/>
          <p14:tracePt t="70164" x="8699500" y="6102350"/>
          <p14:tracePt t="70172" x="8648700" y="6084888"/>
          <p14:tracePt t="70180" x="8640763" y="6076950"/>
          <p14:tracePt t="70188" x="8632825" y="6067425"/>
          <p14:tracePt t="70196" x="8623300" y="6059488"/>
          <p14:tracePt t="70204" x="8623300" y="6049963"/>
          <p14:tracePt t="70212" x="8623300" y="6016625"/>
          <p14:tracePt t="70220" x="8623300" y="5999163"/>
          <p14:tracePt t="70228" x="8632825" y="5965825"/>
          <p14:tracePt t="70237" x="8648700" y="5932488"/>
          <p14:tracePt t="70244" x="8674100" y="5905500"/>
          <p14:tracePt t="70253" x="8709025" y="5872163"/>
          <p14:tracePt t="70260" x="8742363" y="5838825"/>
          <p14:tracePt t="70269" x="8759825" y="5838825"/>
          <p14:tracePt t="70276" x="8793163" y="5821363"/>
          <p14:tracePt t="70286" x="8843963" y="5813425"/>
          <p14:tracePt t="70292" x="8886825" y="5803900"/>
          <p14:tracePt t="70301" x="8937625" y="5803900"/>
          <p14:tracePt t="70307" x="8972550" y="5803900"/>
          <p14:tracePt t="70318" x="8980488" y="5813425"/>
          <p14:tracePt t="70323" x="8988425" y="5813425"/>
          <p14:tracePt t="70332" x="9013825" y="5838825"/>
          <p14:tracePt t="70339" x="9013825" y="5846763"/>
          <p14:tracePt t="70348" x="9023350" y="5846763"/>
          <p14:tracePt t="70356" x="9023350" y="5854700"/>
          <p14:tracePt t="70620" x="9005888" y="5838825"/>
          <p14:tracePt t="70628" x="8980488" y="5829300"/>
          <p14:tracePt t="70636" x="8912225" y="5813425"/>
          <p14:tracePt t="70645" x="8853488" y="5795963"/>
          <p14:tracePt t="70653" x="8793163" y="5778500"/>
          <p14:tracePt t="70660" x="8734425" y="5761038"/>
          <p14:tracePt t="70670" x="8683625" y="5753100"/>
          <p14:tracePt t="70677" x="8658225" y="5753100"/>
          <p14:tracePt t="70717" x="8658225" y="5735638"/>
          <p14:tracePt t="70734" x="8658225" y="5727700"/>
          <p14:tracePt t="70741" x="8683625" y="5694363"/>
          <p14:tracePt t="70751" x="8709025" y="5676900"/>
          <p14:tracePt t="70758" x="8734425" y="5659438"/>
          <p14:tracePt t="70765" x="8793163" y="5634038"/>
          <p14:tracePt t="70774" x="8861425" y="5616575"/>
          <p14:tracePt t="70781" x="8947150" y="5600700"/>
          <p14:tracePt t="70789" x="9023350" y="5583238"/>
          <p14:tracePt t="70797" x="9099550" y="5565775"/>
          <p14:tracePt t="70804" x="9167813" y="5549900"/>
          <p14:tracePt t="70813" x="9236075" y="5540375"/>
          <p14:tracePt t="70823" x="9294813" y="5540375"/>
          <p14:tracePt t="70829" x="9363075" y="5540375"/>
          <p14:tracePt t="70838" x="9431338" y="5540375"/>
          <p14:tracePt t="70845" x="9507538" y="5540375"/>
          <p14:tracePt t="70853" x="9583738" y="5565775"/>
          <p14:tracePt t="70860" x="9652000" y="5600700"/>
          <p14:tracePt t="70870" x="9728200" y="5634038"/>
          <p14:tracePt t="70876" x="9779000" y="5668963"/>
          <p14:tracePt t="70886" x="9821863" y="5702300"/>
          <p14:tracePt t="70892" x="9847263" y="5727700"/>
          <p14:tracePt t="70902" x="9880600" y="5753100"/>
          <p14:tracePt t="70908" x="9880600" y="5770563"/>
          <p14:tracePt t="70919" x="9880600" y="5788025"/>
          <p14:tracePt t="70924" x="9890125" y="5813425"/>
          <p14:tracePt t="70934" x="9890125" y="5829300"/>
          <p14:tracePt t="70940" x="9890125" y="5846763"/>
          <p14:tracePt t="70951" x="9890125" y="5854700"/>
          <p14:tracePt t="70956" x="9890125" y="5872163"/>
          <p14:tracePt t="70964" x="9890125" y="5897563"/>
          <p14:tracePt t="70972" x="9864725" y="5915025"/>
          <p14:tracePt t="70980" x="9847263" y="5932488"/>
          <p14:tracePt t="70988" x="9829800" y="5932488"/>
          <p14:tracePt t="70996" x="9812338" y="5948363"/>
          <p14:tracePt t="71004" x="9786938" y="5957888"/>
          <p14:tracePt t="71014" x="9761538" y="5957888"/>
          <p14:tracePt t="71020" x="9736138" y="5973763"/>
          <p14:tracePt t="71030" x="9710738" y="5983288"/>
          <p14:tracePt t="71039" x="9685338" y="5983288"/>
          <p14:tracePt t="71045" x="9659938" y="5991225"/>
          <p14:tracePt t="71055" x="9634538" y="5991225"/>
          <p14:tracePt t="71060" x="9626600" y="5991225"/>
          <p14:tracePt t="71069" x="9617075" y="5991225"/>
          <p14:tracePt t="71116" x="9609138" y="5991225"/>
          <p14:tracePt t="71133" x="9601200" y="5991225"/>
          <p14:tracePt t="71140" x="9591675" y="5991225"/>
          <p14:tracePt t="71746" x="9583738" y="5991225"/>
          <p14:tracePt t="71753" x="9575800" y="5991225"/>
          <p14:tracePt t="71762" x="9558338" y="5999163"/>
          <p14:tracePt t="71771" x="9532938" y="5999163"/>
          <p14:tracePt t="71779" x="9431338" y="6016625"/>
          <p14:tracePt t="71787" x="9328150" y="6024563"/>
          <p14:tracePt t="71794" x="9236075" y="6034088"/>
          <p14:tracePt t="71842" x="9226550" y="6034088"/>
          <p14:tracePt t="71857" x="9209088" y="6034088"/>
          <p14:tracePt t="71865" x="9183688" y="6024563"/>
          <p14:tracePt t="71874" x="9167813" y="6024563"/>
          <p14:tracePt t="71880" x="9150350" y="6024563"/>
          <p14:tracePt t="71901" x="9091613" y="6016625"/>
          <p14:tracePt t="71904" x="9056688" y="6008688"/>
          <p14:tracePt t="71912" x="9031288" y="6008688"/>
          <p14:tracePt t="71920" x="8988425" y="6008688"/>
          <p14:tracePt t="71928" x="8937625" y="6008688"/>
          <p14:tracePt t="71936" x="8878888" y="6008688"/>
          <p14:tracePt t="71944" x="8836025" y="6008688"/>
          <p14:tracePt t="71952" x="8828088" y="6008688"/>
          <p14:tracePt t="71960" x="8802688" y="6008688"/>
          <p14:tracePt t="71969" x="8777288" y="6008688"/>
          <p14:tracePt t="71976" x="8759825" y="6008688"/>
          <p14:tracePt t="71986" x="8734425" y="6008688"/>
          <p14:tracePt t="71992" x="8699500" y="6008688"/>
          <p14:tracePt t="72004" x="8674100" y="5999163"/>
          <p14:tracePt t="72008" x="8623300" y="5999163"/>
          <p14:tracePt t="72019" x="8555038" y="5999163"/>
          <p14:tracePt t="72024" x="8462963" y="5991225"/>
          <p14:tracePt t="72036" x="8369300" y="5991225"/>
          <p14:tracePt t="72040" x="8291513" y="5991225"/>
          <p14:tracePt t="72051" x="8215313" y="5991225"/>
          <p14:tracePt t="72056" x="8139113" y="5983288"/>
          <p14:tracePt t="72064" x="8096250" y="5973763"/>
          <p14:tracePt t="72072" x="8062913" y="5973763"/>
          <p14:tracePt t="72080" x="8045450" y="5973763"/>
          <p14:tracePt t="72113" x="8037513" y="5973763"/>
          <p14:tracePt t="72386" x="8029575" y="5973763"/>
          <p14:tracePt t="72401" x="8045450" y="5957888"/>
          <p14:tracePt t="72408" x="8062913" y="5948363"/>
          <p14:tracePt t="72418" x="8070850" y="5940425"/>
          <p14:tracePt t="72424" x="8088313" y="5940425"/>
          <p14:tracePt t="72435" x="8096250" y="5922963"/>
          <p14:tracePt t="72440" x="8105775" y="5922963"/>
          <p14:tracePt t="72447" x="8105775" y="5915025"/>
          <p14:tracePt t="72642" x="8096250" y="5915025"/>
          <p14:tracePt t="72651" x="8070850" y="5915025"/>
          <p14:tracePt t="72658" x="8037513" y="5915025"/>
          <p14:tracePt t="72668" x="8004175" y="5915025"/>
          <p14:tracePt t="72673" x="7994650" y="5915025"/>
          <p14:tracePt t="72704" x="7986713" y="5915025"/>
          <p14:tracePt t="72770" x="7986713" y="5897563"/>
          <p14:tracePt t="72779" x="8004175" y="5889625"/>
          <p14:tracePt t="72787" x="8045450" y="5872163"/>
          <p14:tracePt t="72794" x="8113713" y="5854700"/>
          <p14:tracePt t="72803" x="8181975" y="5846763"/>
          <p14:tracePt t="72808" x="8275638" y="5829300"/>
          <p14:tracePt t="72818" x="8369300" y="5821363"/>
          <p14:tracePt t="72824" x="8445500" y="5813425"/>
          <p14:tracePt t="72835" x="8539163" y="5813425"/>
          <p14:tracePt t="72840" x="8623300" y="5795963"/>
          <p14:tracePt t="72852" x="8709025" y="5795963"/>
          <p14:tracePt t="72857" x="8777288" y="5795963"/>
          <p14:tracePt t="72865" x="8843963" y="5795963"/>
          <p14:tracePt t="72888" x="9056688" y="5788025"/>
          <p14:tracePt t="72897" x="9150350" y="5770563"/>
          <p14:tracePt t="72904" x="9244013" y="5753100"/>
          <p14:tracePt t="72913" x="9345613" y="5735638"/>
          <p14:tracePt t="72920" x="9464675" y="5719763"/>
          <p14:tracePt t="72928" x="9575800" y="5694363"/>
          <p14:tracePt t="72938" x="9685338" y="5668963"/>
          <p14:tracePt t="72945" x="9804400" y="5641975"/>
          <p14:tracePt t="72953" x="9931400" y="5616575"/>
          <p14:tracePt t="72961" x="10042525" y="5600700"/>
          <p14:tracePt t="72969" x="10144125" y="5583238"/>
          <p14:tracePt t="72977" x="10255250" y="5565775"/>
          <p14:tracePt t="72986" x="10356850" y="5557838"/>
          <p14:tracePt t="72992" x="10442575" y="5532438"/>
          <p14:tracePt t="73005" x="10526713" y="5514975"/>
          <p14:tracePt t="73008" x="10620375" y="5507038"/>
          <p14:tracePt t="73018" x="10696575" y="5497513"/>
          <p14:tracePt t="73024" x="10782300" y="5489575"/>
          <p14:tracePt t="73034" x="10848975" y="5489575"/>
          <p14:tracePt t="73040" x="10917238" y="5489575"/>
          <p14:tracePt t="73051" x="10985500" y="5489575"/>
          <p14:tracePt t="73056" x="11044238" y="5481638"/>
          <p14:tracePt t="73064" x="11087100" y="5481638"/>
          <p14:tracePt t="73072" x="11129963" y="5481638"/>
          <p14:tracePt t="73080" x="11180763" y="5481638"/>
          <p14:tracePt t="73088" x="11241088" y="5481638"/>
          <p14:tracePt t="73096" x="11274425" y="5481638"/>
          <p14:tracePt t="73104" x="11307763" y="5481638"/>
          <p14:tracePt t="73112" x="11333163" y="5481638"/>
          <p14:tracePt t="73128" x="11350625" y="5481638"/>
          <p14:tracePt t="73161" x="11350625" y="5497513"/>
          <p14:tracePt t="73169" x="11333163" y="5524500"/>
          <p14:tracePt t="73177" x="11317288" y="5549900"/>
          <p14:tracePt t="73187" x="11291888" y="5591175"/>
          <p14:tracePt t="73193" x="11249025" y="5626100"/>
          <p14:tracePt t="73203" x="11223625" y="5641975"/>
          <p14:tracePt t="73209" x="11172825" y="5684838"/>
          <p14:tracePt t="73219" x="11104563" y="5735638"/>
          <p14:tracePt t="73225" x="11028363" y="5778500"/>
          <p14:tracePt t="73236" x="10917238" y="5829300"/>
          <p14:tracePt t="73241" x="10798175" y="5889625"/>
          <p14:tracePt t="73252" x="10671175" y="5940425"/>
          <p14:tracePt t="73257" x="10509250" y="5991225"/>
          <p14:tracePt t="73266" x="10306050" y="6024563"/>
          <p14:tracePt t="73273" x="10136188" y="6049963"/>
          <p14:tracePt t="73281" x="9966325" y="6059488"/>
          <p14:tracePt t="73289" x="9821863" y="6059488"/>
          <p14:tracePt t="73297" x="9702800" y="6059488"/>
          <p14:tracePt t="73305" x="9583738" y="6049963"/>
          <p14:tracePt t="73313" x="9472613" y="6024563"/>
          <p14:tracePt t="73321" x="9337675" y="5983288"/>
          <p14:tracePt t="73328" x="9244013" y="5932488"/>
          <p14:tracePt t="73339" x="9150350" y="5872163"/>
          <p14:tracePt t="73345" x="9064625" y="5821363"/>
          <p14:tracePt t="73355" x="8997950" y="5761038"/>
          <p14:tracePt t="73361" x="8972550" y="5735638"/>
          <p14:tracePt t="73372" x="8955088" y="5719763"/>
          <p14:tracePt t="73393" x="8955088" y="5710238"/>
          <p14:tracePt t="73403" x="8963025" y="5710238"/>
          <p14:tracePt t="73409" x="8972550" y="5694363"/>
          <p14:tracePt t="73418" x="8988425" y="5684838"/>
          <p14:tracePt t="73425" x="9005888" y="5668963"/>
          <p14:tracePt t="73436" x="9013825" y="5668963"/>
          <p14:tracePt t="73441" x="9023350" y="5651500"/>
          <p14:tracePt t="73452" x="9056688" y="5651500"/>
          <p14:tracePt t="73457" x="9082088" y="5651500"/>
          <p14:tracePt t="73465" x="9099550" y="5651500"/>
          <p14:tracePt t="73473" x="9132888" y="5651500"/>
          <p14:tracePt t="73481" x="9183688" y="5651500"/>
          <p14:tracePt t="73489" x="9226550" y="5651500"/>
          <p14:tracePt t="73496" x="9286875" y="5651500"/>
          <p14:tracePt t="73504" x="9345613" y="5668963"/>
          <p14:tracePt t="73512" x="9405938" y="5684838"/>
          <p14:tracePt t="73520" x="9464675" y="5702300"/>
          <p14:tracePt t="73527" x="9523413" y="5727700"/>
          <p14:tracePt t="73536" x="9575800" y="5745163"/>
          <p14:tracePt t="73543" x="9601200" y="5753100"/>
          <p14:tracePt t="73585" x="9609138" y="5761038"/>
          <p14:tracePt t="73608" x="9601200" y="5761038"/>
          <p14:tracePt t="73618" x="9550400" y="5761038"/>
          <p14:tracePt t="73624" x="9472613" y="5761038"/>
          <p14:tracePt t="73633" x="9337675" y="5770563"/>
          <p14:tracePt t="73640" x="9099550" y="5788025"/>
          <p14:tracePt t="73651" x="8793163" y="5788025"/>
          <p14:tracePt t="73656" x="8445500" y="5795963"/>
          <p14:tracePt t="73664" x="8012113" y="5795963"/>
          <p14:tracePt t="73672" x="7485063" y="5795963"/>
          <p14:tracePt t="73680" x="6950075" y="5788025"/>
          <p14:tracePt t="73688" x="6354763" y="5788025"/>
          <p14:tracePt t="73696" x="5802313" y="5770563"/>
          <p14:tracePt t="73704" x="5267325" y="5735638"/>
          <p14:tracePt t="73713" x="4749800" y="5684838"/>
          <p14:tracePt t="73720" x="4306888" y="5634038"/>
          <p14:tracePt t="73728" x="3883025" y="5575300"/>
          <p14:tracePt t="73736" x="3517900" y="5507038"/>
          <p14:tracePt t="73745" x="3228975" y="5446713"/>
          <p14:tracePt t="73752" x="2947988" y="5380038"/>
          <p14:tracePt t="73761" x="2719388" y="5311775"/>
          <p14:tracePt t="73770" x="2549525" y="5251450"/>
          <p14:tracePt t="73776" x="2413000" y="5218113"/>
          <p14:tracePt t="73785" x="2311400" y="5192713"/>
          <p14:tracePt t="73792" x="2235200" y="5157788"/>
          <p14:tracePt t="73803" x="2157413" y="5149850"/>
          <p14:tracePt t="73808" x="2098675" y="5141913"/>
          <p14:tracePt t="73818" x="2065338" y="5141913"/>
          <p14:tracePt t="73824" x="2038350" y="5141913"/>
          <p14:tracePt t="73834" x="2005013" y="5141913"/>
          <p14:tracePt t="73840" x="1979613" y="5141913"/>
          <p14:tracePt t="73851" x="1954213" y="5141913"/>
          <p14:tracePt t="73856" x="1928813" y="5132388"/>
          <p14:tracePt t="73865" x="1920875" y="5132388"/>
          <p14:tracePt t="73886" x="1893888" y="5132388"/>
          <p14:tracePt t="73904" x="1885950" y="5132388"/>
          <p14:tracePt t="73928" x="1868488" y="5124450"/>
          <p14:tracePt t="73936" x="1843088" y="5124450"/>
          <p14:tracePt t="73944" x="1817688" y="5124450"/>
          <p14:tracePt t="73953" x="1801813" y="5124450"/>
          <p14:tracePt t="73960" x="1792288" y="5124450"/>
          <p14:tracePt t="73970" x="1784350" y="5124450"/>
          <p14:tracePt t="73977" x="1776413" y="5124450"/>
          <p14:tracePt t="74074" x="1784350" y="5116513"/>
          <p14:tracePt t="74098" x="1792288" y="5106988"/>
          <p14:tracePt t="74122" x="1801813" y="5106988"/>
          <p14:tracePt t="74130" x="1809750" y="5106988"/>
          <p14:tracePt t="74139" x="1817688" y="5106988"/>
          <p14:tracePt t="74145" x="1843088" y="5106988"/>
          <p14:tracePt t="74155" x="1868488" y="5106988"/>
          <p14:tracePt t="74161" x="1878013" y="5106988"/>
          <p14:tracePt t="74170" x="1893888" y="5116513"/>
          <p14:tracePt t="74176" x="1911350" y="5124450"/>
          <p14:tracePt t="74186" x="1928813" y="5132388"/>
          <p14:tracePt t="74192" x="1936750" y="5141913"/>
          <p14:tracePt t="74208" x="1946275" y="5157788"/>
          <p14:tracePt t="74218" x="1954213" y="5167313"/>
          <p14:tracePt t="74225" x="1979613" y="5192713"/>
          <p14:tracePt t="74236" x="1987550" y="5226050"/>
          <p14:tracePt t="74241" x="1997075" y="5243513"/>
          <p14:tracePt t="74252" x="2005013" y="5260975"/>
          <p14:tracePt t="74257" x="2005013" y="5276850"/>
          <p14:tracePt t="74265" x="2012950" y="5294313"/>
          <p14:tracePt t="74272" x="2012950" y="5302250"/>
          <p14:tracePt t="74281" x="2012950" y="5311775"/>
          <p14:tracePt t="74289" x="2012950" y="5319713"/>
          <p14:tracePt t="74296" x="2012950" y="5327650"/>
          <p14:tracePt t="74304" x="2012950" y="5337175"/>
          <p14:tracePt t="74313" x="1997075" y="5345113"/>
          <p14:tracePt t="74321" x="1962150" y="5345113"/>
          <p14:tracePt t="74328" x="1936750" y="5345113"/>
          <p14:tracePt t="74336" x="1903413" y="5345113"/>
          <p14:tracePt t="74345" x="1843088" y="5337175"/>
          <p14:tracePt t="74353" x="1776413" y="5311775"/>
          <p14:tracePt t="74361" x="1733550" y="5286375"/>
          <p14:tracePt t="74370" x="1682750" y="5251450"/>
          <p14:tracePt t="74376" x="1665288" y="5243513"/>
          <p14:tracePt t="74386" x="1657350" y="5226050"/>
          <p14:tracePt t="74392" x="1657350" y="5218113"/>
          <p14:tracePt t="74402" x="1657350" y="5200650"/>
          <p14:tracePt t="74409" x="1657350" y="5183188"/>
          <p14:tracePt t="74418" x="1657350" y="5149850"/>
          <p14:tracePt t="74425" x="1690688" y="5141913"/>
          <p14:tracePt t="74434" x="1724025" y="5116513"/>
          <p14:tracePt t="74440" x="1766888" y="5099050"/>
          <p14:tracePt t="74451" x="1784350" y="5091113"/>
          <p14:tracePt t="74457" x="1835150" y="5091113"/>
          <p14:tracePt t="74465" x="1903413" y="5091113"/>
          <p14:tracePt t="74472" x="1987550" y="5091113"/>
          <p14:tracePt t="74481" x="2073275" y="5091113"/>
          <p14:tracePt t="74489" x="2166938" y="5091113"/>
          <p14:tracePt t="74496" x="2243138" y="5116513"/>
          <p14:tracePt t="74504" x="2327275" y="5141913"/>
          <p14:tracePt t="74512" x="2405063" y="5167313"/>
          <p14:tracePt t="74520" x="2463800" y="5192713"/>
          <p14:tracePt t="74529" x="2524125" y="5208588"/>
          <p14:tracePt t="74536" x="2582863" y="5235575"/>
          <p14:tracePt t="74545" x="2668588" y="5268913"/>
          <p14:tracePt t="74554" x="2760663" y="5311775"/>
          <p14:tracePt t="74560" x="2863850" y="5353050"/>
          <p14:tracePt t="74569" x="2998788" y="5395913"/>
          <p14:tracePt t="74577" x="3254375" y="5481638"/>
          <p14:tracePt t="74586" x="3508375" y="5557838"/>
          <p14:tracePt t="74592" x="3848100" y="5616575"/>
          <p14:tracePt t="74602" x="4248150" y="5676900"/>
          <p14:tracePt t="74608" x="4699000" y="5727700"/>
          <p14:tracePt t="74618" x="5216525" y="5795963"/>
          <p14:tracePt t="74623" x="5726113" y="5872163"/>
          <p14:tracePt t="74634" x="6311900" y="5922963"/>
          <p14:tracePt t="74639" x="6889750" y="5940425"/>
          <p14:tracePt t="74650" x="7467600" y="5957888"/>
          <p14:tracePt t="74655" x="8062913" y="5973763"/>
          <p14:tracePt t="74664" x="8640763" y="5973763"/>
          <p14:tracePt t="74676" x="9193213" y="5991225"/>
          <p14:tracePt t="74685" x="9694863" y="5991225"/>
          <p14:tracePt t="74692" x="10204450" y="6008688"/>
          <p14:tracePt t="74702" x="10594975" y="6008688"/>
          <p14:tracePt t="74708" x="10942638" y="6008688"/>
          <p14:tracePt t="74717" x="11241088" y="6008688"/>
          <p14:tracePt t="74724" x="11469688" y="6008688"/>
          <p14:tracePt t="74733" x="11614150" y="6008688"/>
          <p14:tracePt t="74741" x="11715750" y="6008688"/>
          <p14:tracePt t="74750" x="11818938" y="6008688"/>
          <p14:tracePt t="74756" x="11903075" y="6008688"/>
          <p14:tracePt t="74767" x="11961813" y="6008688"/>
          <p14:tracePt t="74772" x="12014200" y="6016625"/>
          <p14:tracePt t="74780" x="12022138" y="6016625"/>
          <p14:tracePt t="74788" x="12030075" y="6016625"/>
          <p14:tracePt t="74796" x="12039600" y="6016625"/>
          <p14:tracePt t="74862" x="12014200" y="6016625"/>
          <p14:tracePt t="74870" x="11979275" y="6016625"/>
          <p14:tracePt t="74878" x="11903075" y="6016625"/>
          <p14:tracePt t="74888" x="11776075" y="6024563"/>
          <p14:tracePt t="74904" x="11241088" y="6076950"/>
          <p14:tracePt t="74910" x="10772775" y="6092825"/>
          <p14:tracePt t="74919" x="10313988" y="6092825"/>
          <p14:tracePt t="74924" x="9736138" y="6084888"/>
          <p14:tracePt t="74934" x="9158288" y="6049963"/>
          <p14:tracePt t="74941" x="8648700" y="6016625"/>
          <p14:tracePt t="74951" x="8156575" y="5983288"/>
          <p14:tracePt t="74957" x="7756525" y="5948363"/>
          <p14:tracePt t="74964" x="7434263" y="5940425"/>
          <p14:tracePt t="74972" x="7170738" y="5905500"/>
          <p14:tracePt t="74981" x="6992938" y="5872163"/>
          <p14:tracePt t="74989" x="6873875" y="5846763"/>
          <p14:tracePt t="74997" x="6780213" y="5813425"/>
          <p14:tracePt t="75006" x="6719888" y="5788025"/>
          <p14:tracePt t="75012" x="6686550" y="5770563"/>
          <p14:tracePt t="75020" x="6653213" y="5753100"/>
          <p14:tracePt t="75044" x="6643688" y="5745163"/>
          <p14:tracePt t="75052" x="6635750" y="5735638"/>
          <p14:tracePt t="75142" x="6635750" y="5727700"/>
          <p14:tracePt t="75238" x="6626225" y="5727700"/>
          <p14:tracePt t="75286" x="6618288" y="5727700"/>
          <p14:tracePt t="75511" x="6600825" y="5727700"/>
          <p14:tracePt t="75526" x="6592888" y="5727700"/>
          <p14:tracePt t="75536" x="6584950" y="5727700"/>
          <p14:tracePt t="75539" x="6575425" y="5735638"/>
          <p14:tracePt t="75551" x="6567488" y="5735638"/>
          <p14:tracePt t="75556" x="6550025" y="5753100"/>
          <p14:tracePt t="75566" x="6524625" y="5770563"/>
          <p14:tracePt t="75572" x="6508750" y="5778500"/>
          <p14:tracePt t="75580" x="6483350" y="5788025"/>
          <p14:tracePt t="75588" x="6456363" y="5813425"/>
          <p14:tracePt t="75596" x="6430963" y="5821363"/>
          <p14:tracePt t="75604" x="6405563" y="5838825"/>
          <p14:tracePt t="75612" x="6389688" y="5846763"/>
          <p14:tracePt t="75620" x="6364288" y="5854700"/>
          <p14:tracePt t="75628" x="6329363" y="5854700"/>
          <p14:tracePt t="75636" x="6286500" y="5864225"/>
          <p14:tracePt t="75644" x="6253163" y="5872163"/>
          <p14:tracePt t="75652" x="6227763" y="5872163"/>
          <p14:tracePt t="75660" x="6219825" y="5872163"/>
          <p14:tracePt t="75668" x="6194425" y="5872163"/>
          <p14:tracePt t="75676" x="6159500" y="5872163"/>
          <p14:tracePt t="75684" x="6134100" y="5854700"/>
          <p14:tracePt t="75692" x="6100763" y="5838825"/>
          <p14:tracePt t="75701" x="6057900" y="5813425"/>
          <p14:tracePt t="75707" x="6024563" y="5788025"/>
          <p14:tracePt t="75717" x="6024563" y="5770563"/>
          <p14:tracePt t="75723" x="5997575" y="5727700"/>
          <p14:tracePt t="75733" x="5989638" y="5710238"/>
          <p14:tracePt t="75739" x="5972175" y="5684838"/>
          <p14:tracePt t="75750" x="5964238" y="5676900"/>
          <p14:tracePt t="75756" x="5964238" y="5659438"/>
          <p14:tracePt t="75765" x="5964238" y="5641975"/>
          <p14:tracePt t="75772" x="5964238" y="5616575"/>
          <p14:tracePt t="75780" x="5964238" y="5608638"/>
          <p14:tracePt t="75788" x="5981700" y="5591175"/>
          <p14:tracePt t="75796" x="5989638" y="5575300"/>
          <p14:tracePt t="75804" x="6007100" y="5557838"/>
          <p14:tracePt t="75812" x="6032500" y="5540375"/>
          <p14:tracePt t="75820" x="6057900" y="5532438"/>
          <p14:tracePt t="75828" x="6075363" y="5524500"/>
          <p14:tracePt t="75836" x="6116638" y="5514975"/>
          <p14:tracePt t="75844" x="6151563" y="5507038"/>
          <p14:tracePt t="75852" x="6194425" y="5497513"/>
          <p14:tracePt t="75860" x="6253163" y="5489575"/>
          <p14:tracePt t="75869" x="6303963" y="5481638"/>
          <p14:tracePt t="75885" x="6430963" y="5481638"/>
          <p14:tracePt t="75892" x="6499225" y="5481638"/>
          <p14:tracePt t="75902" x="6567488" y="5481638"/>
          <p14:tracePt t="75908" x="6618288" y="5481638"/>
          <p14:tracePt t="75918" x="6678613" y="5481638"/>
          <p14:tracePt t="75924" x="6719888" y="5489575"/>
          <p14:tracePt t="75933" x="6745288" y="5507038"/>
          <p14:tracePt t="75940" x="6754813" y="5514975"/>
          <p14:tracePt t="75951" x="6754813" y="5540375"/>
          <p14:tracePt t="75956" x="6780213" y="5565775"/>
          <p14:tracePt t="75966" x="6788150" y="5600700"/>
          <p14:tracePt t="75972" x="6788150" y="5626100"/>
          <p14:tracePt t="75980" x="6788150" y="5659438"/>
          <p14:tracePt t="75988" x="6788150" y="5676900"/>
          <p14:tracePt t="75996" x="6780213" y="5710238"/>
          <p14:tracePt t="76004" x="6770688" y="5727700"/>
          <p14:tracePt t="76012" x="6754813" y="5745163"/>
          <p14:tracePt t="76021" x="6745288" y="5753100"/>
          <p14:tracePt t="76028" x="6719888" y="5770563"/>
          <p14:tracePt t="76036" x="6694488" y="5778500"/>
          <p14:tracePt t="76044" x="6669088" y="5788025"/>
          <p14:tracePt t="76052" x="6635750" y="5795963"/>
          <p14:tracePt t="76060" x="6584950" y="5803900"/>
          <p14:tracePt t="76068" x="6516688" y="5813425"/>
          <p14:tracePt t="76076" x="6448425" y="5821363"/>
          <p14:tracePt t="76085" x="6372225" y="5821363"/>
          <p14:tracePt t="76092" x="6296025" y="5829300"/>
          <p14:tracePt t="76101" x="6219825" y="5838825"/>
          <p14:tracePt t="76108" x="6142038" y="5846763"/>
          <p14:tracePt t="76117" x="6049963" y="5846763"/>
          <p14:tracePt t="76124" x="5956300" y="5846763"/>
          <p14:tracePt t="76135" x="5880100" y="5846763"/>
          <p14:tracePt t="76140" x="5794375" y="5846763"/>
          <p14:tracePt t="76150" x="5718175" y="5829300"/>
          <p14:tracePt t="76156" x="5667375" y="5813425"/>
          <p14:tracePt t="76167" x="5632450" y="5803900"/>
          <p14:tracePt t="76172" x="5616575" y="5795963"/>
          <p14:tracePt t="76181" x="5616575" y="5788025"/>
          <p14:tracePt t="76213" x="5607050" y="5788025"/>
          <p14:tracePt t="76220" x="5607050" y="5778500"/>
          <p14:tracePt t="76228" x="5607050" y="5770563"/>
          <p14:tracePt t="76236" x="5624513" y="5761038"/>
          <p14:tracePt t="76244" x="5641975" y="5753100"/>
          <p14:tracePt t="76252" x="5657850" y="5745163"/>
          <p14:tracePt t="76261" x="5692775" y="5745163"/>
          <p14:tracePt t="76270" x="5708650" y="5745163"/>
          <p14:tracePt t="76276" x="5735638" y="5745163"/>
          <p14:tracePt t="76285" x="5776913" y="5761038"/>
          <p14:tracePt t="76292" x="5786438" y="5761038"/>
          <p14:tracePt t="76301" x="5802313" y="5770563"/>
          <p14:tracePt t="76324" x="5811838" y="5778500"/>
          <p14:tracePt t="76334" x="5811838" y="5788025"/>
          <p14:tracePt t="76340" x="5811838" y="5795963"/>
          <p14:tracePt t="76351" x="5811838" y="5803900"/>
          <p14:tracePt t="76356" x="5802313" y="5813425"/>
          <p14:tracePt t="76373" x="5786438" y="5829300"/>
          <p14:tracePt t="76381" x="5776913" y="5829300"/>
          <p14:tracePt t="76388" x="5743575" y="5829300"/>
          <p14:tracePt t="76396" x="5718175" y="5829300"/>
          <p14:tracePt t="76404" x="5675313" y="5829300"/>
          <p14:tracePt t="76412" x="5632450" y="5829300"/>
          <p14:tracePt t="76420" x="5591175" y="5813425"/>
          <p14:tracePt t="76429" x="5538788" y="5788025"/>
          <p14:tracePt t="76436" x="5505450" y="5761038"/>
          <p14:tracePt t="76444" x="5472113" y="5735638"/>
          <p14:tracePt t="76452" x="5446713" y="5719763"/>
          <p14:tracePt t="76461" x="5421313" y="5694363"/>
          <p14:tracePt t="76470" x="5411788" y="5676900"/>
          <p14:tracePt t="76476" x="5403850" y="5676900"/>
          <p14:tracePt t="76485" x="5403850" y="5668963"/>
          <p14:tracePt t="76493" x="5394325" y="5659438"/>
          <p14:tracePt t="76502" x="5394325" y="5641975"/>
          <p14:tracePt t="76518" x="5403850" y="5634038"/>
          <p14:tracePt t="76525" x="5411788" y="5616575"/>
          <p14:tracePt t="76534" x="5421313" y="5616575"/>
          <p14:tracePt t="76540" x="5429250" y="5616575"/>
          <p14:tracePt t="76551" x="5429250" y="5608638"/>
          <p14:tracePt t="76566" x="5437188" y="5608638"/>
          <p14:tracePt t="76572" x="5446713" y="5608638"/>
          <p14:tracePt t="76581" x="5454650" y="5608638"/>
          <p14:tracePt t="76588" x="5462588" y="5608638"/>
          <p14:tracePt t="76596" x="5472113" y="5626100"/>
          <p14:tracePt t="76612" x="5472113" y="5634038"/>
          <p14:tracePt t="76620" x="5462588" y="5641975"/>
          <p14:tracePt t="76628" x="5462588" y="5651500"/>
          <p14:tracePt t="76636" x="5454650" y="5651500"/>
          <p14:tracePt t="76644" x="5446713" y="5651500"/>
          <p14:tracePt t="76652" x="5437188" y="5651500"/>
          <p14:tracePt t="76660" x="5429250" y="5651500"/>
          <p14:tracePt t="76693" x="5421313" y="5651500"/>
          <p14:tracePt t="76726" x="5421313" y="5641975"/>
          <p14:tracePt t="76735" x="5421313" y="5626100"/>
          <p14:tracePt t="76742" x="5462588" y="5616575"/>
          <p14:tracePt t="76751" x="5462588" y="5608638"/>
          <p14:tracePt t="76756" x="5487988" y="5608638"/>
          <p14:tracePt t="76764" x="5505450" y="5600700"/>
          <p14:tracePt t="76772" x="5538788" y="5600700"/>
          <p14:tracePt t="76780" x="5607050" y="5591175"/>
          <p14:tracePt t="76787" x="5700713" y="5583238"/>
          <p14:tracePt t="76795" x="5811838" y="5583238"/>
          <p14:tracePt t="76803" x="5938838" y="5583238"/>
          <p14:tracePt t="76811" x="6075363" y="5583238"/>
          <p14:tracePt t="76819" x="6210300" y="5583238"/>
          <p14:tracePt t="76828" x="6354763" y="5583238"/>
          <p14:tracePt t="76836" x="6473825" y="5583238"/>
          <p14:tracePt t="76844" x="6567488" y="5583238"/>
          <p14:tracePt t="76852" x="6626225" y="5583238"/>
          <p14:tracePt t="76860" x="6678613" y="5600700"/>
          <p14:tracePt t="76868" x="6711950" y="5608638"/>
          <p14:tracePt t="76885" x="6719888" y="5626100"/>
          <p14:tracePt t="76892" x="6719888" y="5634038"/>
          <p14:tracePt t="76901" x="6719888" y="5641975"/>
          <p14:tracePt t="76908" x="6719888" y="5659438"/>
          <p14:tracePt t="76917" x="6704013" y="5694363"/>
          <p14:tracePt t="76924" x="6704013" y="5702300"/>
          <p14:tracePt t="76934" x="6694488" y="5719763"/>
          <p14:tracePt t="76940" x="6678613" y="5735638"/>
          <p14:tracePt t="76951" x="6661150" y="5753100"/>
          <p14:tracePt t="76956" x="6653213" y="5761038"/>
          <p14:tracePt t="76966" x="6635750" y="5770563"/>
          <p14:tracePt t="76972" x="6610350" y="5778500"/>
          <p14:tracePt t="76981" x="6584950" y="5778500"/>
          <p14:tracePt t="76988" x="6542088" y="5788025"/>
          <p14:tracePt t="76996" x="6483350" y="5788025"/>
          <p14:tracePt t="77004" x="6430963" y="5788025"/>
          <p14:tracePt t="77012" x="6364288" y="5788025"/>
          <p14:tracePt t="77020" x="6303963" y="5788025"/>
          <p14:tracePt t="77028" x="6227763" y="5788025"/>
          <p14:tracePt t="77037" x="6151563" y="5788025"/>
          <p14:tracePt t="77044" x="6091238" y="5770563"/>
          <p14:tracePt t="77052" x="6049963" y="5745163"/>
          <p14:tracePt t="77060" x="6007100" y="5719763"/>
          <p14:tracePt t="77068" x="5997575" y="5710238"/>
          <p14:tracePt t="77092" x="5997575" y="5684838"/>
          <p14:tracePt t="77101" x="6015038" y="5676900"/>
          <p14:tracePt t="77108" x="6049963" y="5659438"/>
          <p14:tracePt t="77118" x="6065838" y="5651500"/>
          <p14:tracePt t="77124" x="6100763" y="5641975"/>
          <p14:tracePt t="77133" x="6151563" y="5634038"/>
          <p14:tracePt t="77140" x="6219825" y="5634038"/>
          <p14:tracePt t="77151" x="6311900" y="5634038"/>
          <p14:tracePt t="77156" x="6389688" y="5641975"/>
          <p14:tracePt t="77167" x="6448425" y="5651500"/>
          <p14:tracePt t="77172" x="6499225" y="5668963"/>
          <p14:tracePt t="77180" x="6499225" y="5676900"/>
          <p14:tracePt t="77188" x="6499225" y="5684838"/>
          <p14:tracePt t="77212" x="6491288" y="5694363"/>
          <p14:tracePt t="77220" x="6473825" y="5702300"/>
          <p14:tracePt t="77228" x="6448425" y="5702300"/>
          <p14:tracePt t="77236" x="6423025" y="5702300"/>
          <p14:tracePt t="77244" x="6389688" y="5702300"/>
          <p14:tracePt t="77252" x="6354763" y="5694363"/>
          <p14:tracePt t="77260" x="6311900" y="5684838"/>
          <p14:tracePt t="77268" x="6286500" y="5668963"/>
          <p14:tracePt t="77276" x="6278563" y="5659438"/>
          <p14:tracePt t="77286" x="6270625" y="5651500"/>
          <p14:tracePt t="77292" x="6270625" y="5641975"/>
          <p14:tracePt t="77308" x="6261100" y="5634038"/>
          <p14:tracePt t="77382" x="6261100" y="5626100"/>
          <p14:tracePt t="77414" x="6270625" y="5626100"/>
          <p14:tracePt t="77430" x="6286500" y="5626100"/>
          <p14:tracePt t="77438" x="6303963" y="5634038"/>
          <p14:tracePt t="77446" x="6303963" y="5641975"/>
          <p14:tracePt t="77456" x="6321425" y="5668963"/>
          <p14:tracePt t="77461" x="6321425" y="5676900"/>
          <p14:tracePt t="77470" x="6329363" y="5684838"/>
          <p14:tracePt t="77476" x="6329363" y="5702300"/>
          <p14:tracePt t="77486" x="6329363" y="5719763"/>
          <p14:tracePt t="77492" x="6329363" y="5753100"/>
          <p14:tracePt t="77502" x="6329363" y="5778500"/>
          <p14:tracePt t="77508" x="6329363" y="5803900"/>
          <p14:tracePt t="77517" x="6321425" y="5821363"/>
          <p14:tracePt t="77524" x="6296025" y="5846763"/>
          <p14:tracePt t="77533" x="6278563" y="5872163"/>
          <p14:tracePt t="77540" x="6261100" y="5880100"/>
          <p14:tracePt t="77551" x="6210300" y="5905500"/>
          <p14:tracePt t="77556" x="6151563" y="5922963"/>
          <p14:tracePt t="77566" x="6083300" y="5940425"/>
          <p14:tracePt t="77572" x="6015038" y="5948363"/>
          <p14:tracePt t="77580" x="5938838" y="5957888"/>
          <p14:tracePt t="77588" x="5862638" y="5957888"/>
          <p14:tracePt t="77596" x="5802313" y="5948363"/>
          <p14:tracePt t="77604" x="5768975" y="5932488"/>
          <p14:tracePt t="77612" x="5726113" y="5905500"/>
          <p14:tracePt t="77628" x="5726113" y="5889625"/>
          <p14:tracePt t="77644" x="5726113" y="5880100"/>
          <p14:tracePt t="77652" x="5726113" y="5854700"/>
          <p14:tracePt t="77660" x="5743575" y="5838825"/>
          <p14:tracePt t="77668" x="5768975" y="5829300"/>
          <p14:tracePt t="77676" x="5786438" y="5821363"/>
          <p14:tracePt t="77684" x="5811838" y="5813425"/>
          <p14:tracePt t="77692" x="5880100" y="5813425"/>
          <p14:tracePt t="77701" x="5946775" y="5813425"/>
          <p14:tracePt t="77708" x="6015038" y="5813425"/>
          <p14:tracePt t="77719" x="6075363" y="5813425"/>
          <p14:tracePt t="77724" x="6134100" y="5829300"/>
          <p14:tracePt t="77734" x="6142038" y="5846763"/>
          <p14:tracePt t="77740" x="6151563" y="5846763"/>
          <p14:tracePt t="77750" x="6151563" y="5854700"/>
          <p14:tracePt t="77768" x="6151563" y="5864225"/>
          <p14:tracePt t="77784" x="6151563" y="5880100"/>
          <p14:tracePt t="77801" x="6134100" y="5880100"/>
          <p14:tracePt t="77808" x="6126163" y="5880100"/>
          <p14:tracePt t="77817" x="6108700" y="5880100"/>
          <p14:tracePt t="77824" x="6083300" y="5864225"/>
          <p14:tracePt t="77833" x="6065838" y="5846763"/>
          <p14:tracePt t="77840" x="6040438" y="5821363"/>
          <p14:tracePt t="77850" x="6024563" y="5803900"/>
          <p14:tracePt t="77856" x="5989638" y="5778500"/>
          <p14:tracePt t="77866" x="5964238" y="5745163"/>
          <p14:tracePt t="77871" x="5938838" y="5710238"/>
          <p14:tracePt t="77879" x="5905500" y="5676900"/>
          <p14:tracePt t="77887" x="5895975" y="5668963"/>
          <p14:tracePt t="77901" x="5880100" y="5659438"/>
          <p14:tracePt t="77903" x="5880100" y="5651500"/>
          <p14:tracePt t="77911" x="5870575" y="5641975"/>
          <p14:tracePt t="77960" x="5862638" y="5651500"/>
          <p14:tracePt t="77968" x="5853113" y="5651500"/>
          <p14:tracePt t="77976" x="5845175" y="5668963"/>
          <p14:tracePt t="77985" x="5837238" y="5684838"/>
          <p14:tracePt t="77992" x="5827713" y="5684838"/>
          <p14:tracePt t="78002" x="5819775" y="5694363"/>
          <p14:tracePt t="78008" x="5811838" y="5702300"/>
          <p14:tracePt t="78018" x="5776913" y="5727700"/>
          <p14:tracePt t="78024" x="5751513" y="5727700"/>
          <p14:tracePt t="78037" x="5726113" y="5735638"/>
          <p14:tracePt t="78039" x="5692775" y="5735638"/>
          <p14:tracePt t="78050" x="5649913" y="5735638"/>
          <p14:tracePt t="78056" x="5591175" y="5735638"/>
          <p14:tracePt t="78066" x="5522913" y="5735638"/>
          <p14:tracePt t="78072" x="5454650" y="5735638"/>
          <p14:tracePt t="78083" x="5378450" y="5735638"/>
          <p14:tracePt t="78088" x="5292725" y="5735638"/>
          <p14:tracePt t="78096" x="5199063" y="5735638"/>
          <p14:tracePt t="78104" x="5122863" y="5735638"/>
          <p14:tracePt t="78112" x="5064125" y="5735638"/>
          <p14:tracePt t="78120" x="4995863" y="5735638"/>
          <p14:tracePt t="78128" x="4927600" y="5735638"/>
          <p14:tracePt t="78136" x="4876800" y="5735638"/>
          <p14:tracePt t="78144" x="4826000" y="5735638"/>
          <p14:tracePt t="78152" x="4783138" y="5735638"/>
          <p14:tracePt t="78160" x="4775200" y="5735638"/>
          <p14:tracePt t="78168" x="4749800" y="5735638"/>
          <p14:tracePt t="78176" x="4740275" y="5745163"/>
          <p14:tracePt t="78218" x="4732338" y="5745163"/>
          <p14:tracePt t="78233" x="4732338" y="5735638"/>
          <p14:tracePt t="78241" x="4740275" y="5735638"/>
          <p14:tracePt t="78252" x="4749800" y="5727700"/>
          <p14:tracePt t="78257" x="4775200" y="5719763"/>
          <p14:tracePt t="78268" x="4800600" y="5719763"/>
          <p14:tracePt t="78273" x="4826000" y="5719763"/>
          <p14:tracePt t="78284" x="4859338" y="5719763"/>
          <p14:tracePt t="78289" x="4876800" y="5719763"/>
          <p14:tracePt t="78297" x="4927600" y="5719763"/>
          <p14:tracePt t="78305" x="5021263" y="5719763"/>
          <p14:tracePt t="78313" x="5140325" y="5710238"/>
          <p14:tracePt t="78321" x="5284788" y="5710238"/>
          <p14:tracePt t="78329" x="5421313" y="5710238"/>
          <p14:tracePt t="78337" x="5548313" y="5710238"/>
          <p14:tracePt t="78346" x="5683250" y="5710238"/>
          <p14:tracePt t="78352" x="5853113" y="5719763"/>
          <p14:tracePt t="78361" x="6032500" y="5745163"/>
          <p14:tracePt t="78369" x="6134100" y="5761038"/>
          <p14:tracePt t="78377" x="6235700" y="5788025"/>
          <p14:tracePt t="78386" x="6311900" y="5803900"/>
          <p14:tracePt t="78393" x="6364288" y="5821363"/>
          <p14:tracePt t="78403" x="6405563" y="5838825"/>
          <p14:tracePt t="78409" x="6440488" y="5854700"/>
          <p14:tracePt t="78419" x="6448425" y="5864225"/>
          <p14:tracePt t="78440" x="6456363" y="5864225"/>
          <p14:tracePt t="78457" x="6465888" y="5864225"/>
          <p14:tracePt t="78473" x="6465888" y="5872163"/>
          <p14:tracePt t="78483" x="6473825" y="5872163"/>
          <p14:tracePt t="78602" x="6473825" y="5880100"/>
          <p14:tracePt t="78634" x="6473825" y="5889625"/>
          <p14:tracePt t="78642" x="6473825" y="5897563"/>
          <p14:tracePt t="78652" x="6465888" y="5905500"/>
          <p14:tracePt t="78659" x="6456363" y="5905500"/>
          <p14:tracePt t="78684" x="6456363" y="5915025"/>
          <p14:tracePt t="78689" x="6440488" y="5922963"/>
          <p14:tracePt t="78697" x="6430963" y="5922963"/>
          <p14:tracePt t="78714" x="6423025" y="5922963"/>
          <p14:tracePt t="78721" x="6415088" y="5922963"/>
          <p14:tracePt t="78729" x="6405563" y="5922963"/>
          <p14:tracePt t="78745" x="6397625" y="5922963"/>
          <p14:tracePt t="78761" x="6389688" y="5922963"/>
          <p14:tracePt t="78866" x="6397625" y="5915025"/>
          <p14:tracePt t="78874" x="6405563" y="5915025"/>
          <p14:tracePt t="78887" x="6423025" y="5915025"/>
          <p14:tracePt t="78891" x="6440488" y="5915025"/>
          <p14:tracePt t="78897" x="6448425" y="5915025"/>
          <p14:tracePt t="78904" x="6465888" y="5915025"/>
          <p14:tracePt t="78912" x="6473825" y="5915025"/>
          <p14:tracePt t="78920" x="6483350" y="5915025"/>
          <p14:tracePt t="78928" x="6491288" y="5915025"/>
          <p14:tracePt t="78936" x="6499225" y="5915025"/>
          <p14:tracePt t="78944" x="6508750" y="5915025"/>
          <p14:tracePt t="78952" x="6524625" y="5905500"/>
          <p14:tracePt t="78959" x="6542088" y="5905500"/>
          <p14:tracePt t="78968" x="6559550" y="5897563"/>
          <p14:tracePt t="78975" x="6575425" y="5897563"/>
          <p14:tracePt t="78984" x="6584950" y="5897563"/>
          <p14:tracePt t="78991" x="6592888" y="5897563"/>
          <p14:tracePt t="79064" x="6584950" y="5897563"/>
          <p14:tracePt t="79072" x="6567488" y="5915025"/>
          <p14:tracePt t="79082" x="6550025" y="5922963"/>
          <p14:tracePt t="79089" x="6524625" y="5922963"/>
          <p14:tracePt t="79097" x="6483350" y="5922963"/>
          <p14:tracePt t="79105" x="6415088" y="5922963"/>
          <p14:tracePt t="79114" x="6321425" y="5922963"/>
          <p14:tracePt t="79121" x="6219825" y="5915025"/>
          <p14:tracePt t="79129" x="6083300" y="5897563"/>
          <p14:tracePt t="79138" x="5930900" y="5880100"/>
          <p14:tracePt t="79145" x="5827713" y="5864225"/>
          <p14:tracePt t="79155" x="5751513" y="5829300"/>
          <p14:tracePt t="79161" x="5718175" y="5813425"/>
          <p14:tracePt t="79171" x="5700713" y="5795963"/>
          <p14:tracePt t="79176" x="5700713" y="5778500"/>
          <p14:tracePt t="79186" x="5700713" y="5770563"/>
          <p14:tracePt t="79193" x="5708650" y="5727700"/>
          <p14:tracePt t="79202" x="5735638" y="5702300"/>
          <p14:tracePt t="79208" x="5761038" y="5668963"/>
          <p14:tracePt t="79218" x="5794375" y="5659438"/>
          <p14:tracePt t="79225" x="5811838" y="5641975"/>
          <p14:tracePt t="79234" x="5853113" y="5634038"/>
          <p14:tracePt t="79240" x="5921375" y="5626100"/>
          <p14:tracePt t="79250" x="5989638" y="5616575"/>
          <p14:tracePt t="79257" x="6057900" y="5616575"/>
          <p14:tracePt t="79267" x="6142038" y="5616575"/>
          <p14:tracePt t="79272" x="6202363" y="5616575"/>
          <p14:tracePt t="79283" x="6235700" y="5616575"/>
          <p14:tracePt t="79288" x="6270625" y="5634038"/>
          <p14:tracePt t="79297" x="6286500" y="5641975"/>
          <p14:tracePt t="79304" x="6296025" y="5676900"/>
          <p14:tracePt t="79313" x="6303963" y="5694363"/>
          <p14:tracePt t="79320" x="6311900" y="5710238"/>
          <p14:tracePt t="79328" x="6311900" y="5719763"/>
          <p14:tracePt t="79336" x="6311900" y="5735638"/>
          <p14:tracePt t="79344" x="6311900" y="5753100"/>
          <p14:tracePt t="79360" x="6311900" y="5761038"/>
          <p14:tracePt t="79385" x="6311900" y="5770563"/>
          <p14:tracePt t="79401" x="6311900" y="5788025"/>
          <p14:tracePt t="79417" x="6311900" y="5795963"/>
          <p14:tracePt t="79425" x="6303963" y="5795963"/>
          <p14:tracePt t="79434" x="6303963" y="5803900"/>
          <p14:tracePt t="79441" x="6296025" y="5813425"/>
          <p14:tracePt t="79450" x="6286500" y="5813425"/>
          <p14:tracePt t="79456" x="6278563" y="5821363"/>
          <p14:tracePt t="79467" x="6253163" y="5838825"/>
          <p14:tracePt t="79473" x="6245225" y="5846763"/>
          <p14:tracePt t="79484" x="6227763" y="5846763"/>
          <p14:tracePt t="79489" x="6194425" y="5872163"/>
          <p14:tracePt t="79497" x="6167438" y="5880100"/>
          <p14:tracePt t="79505" x="6142038" y="5880100"/>
          <p14:tracePt t="79513" x="6108700" y="5897563"/>
          <p14:tracePt t="79521" x="6065838" y="5922963"/>
          <p14:tracePt t="79529" x="6040438" y="5922963"/>
          <p14:tracePt t="79536" x="6015038" y="5922963"/>
          <p14:tracePt t="79544" x="5981700" y="5932488"/>
          <p14:tracePt t="79552" x="5956300" y="5932488"/>
          <p14:tracePt t="79560" x="5921375" y="5932488"/>
          <p14:tracePt t="79568" x="5895975" y="5932488"/>
          <p14:tracePt t="79577" x="5870575" y="5932488"/>
          <p14:tracePt t="79585" x="5845175" y="5932488"/>
          <p14:tracePt t="79592" x="5811838" y="5932488"/>
          <p14:tracePt t="79601" x="5768975" y="5915025"/>
          <p14:tracePt t="79609" x="5708650" y="5897563"/>
          <p14:tracePt t="79618" x="5649913" y="5880100"/>
          <p14:tracePt t="79624" x="5591175" y="5864225"/>
          <p14:tracePt t="79634" x="5522913" y="5846763"/>
          <p14:tracePt t="79641" x="5446713" y="5838825"/>
          <p14:tracePt t="79650" x="5360988" y="5821363"/>
          <p14:tracePt t="79656" x="5276850" y="5803900"/>
          <p14:tracePt t="79667" x="5199063" y="5795963"/>
          <p14:tracePt t="79672" x="5132388" y="5778500"/>
          <p14:tracePt t="79680" x="5046663" y="5770563"/>
          <p14:tracePt t="79688" x="4962525" y="5761038"/>
          <p14:tracePt t="79696" x="4868863" y="5745163"/>
          <p14:tracePt t="79705" x="4765675" y="5735638"/>
          <p14:tracePt t="79712" x="4664075" y="5735638"/>
          <p14:tracePt t="79720" x="4554538" y="5735638"/>
          <p14:tracePt t="79728" x="4410075" y="5735638"/>
          <p14:tracePt t="79736" x="4265613" y="5745163"/>
          <p14:tracePt t="79744" x="4111625" y="5761038"/>
          <p14:tracePt t="79752" x="3941763" y="5770563"/>
          <p14:tracePt t="79760" x="3746500" y="5795963"/>
          <p14:tracePt t="79768" x="3551238" y="5838825"/>
          <p14:tracePt t="79776" x="3338513" y="5889625"/>
          <p14:tracePt t="79786" x="3143250" y="5922963"/>
          <p14:tracePt t="79792" x="2982913" y="5957888"/>
          <p14:tracePt t="79802" x="2778125" y="6008688"/>
          <p14:tracePt t="79808" x="2659063" y="6049963"/>
          <p14:tracePt t="79817" x="2565400" y="6076950"/>
          <p14:tracePt t="79825" x="2481263" y="6110288"/>
          <p14:tracePt t="79834" x="2430463" y="6127750"/>
          <p14:tracePt t="79840" x="2430463" y="6143625"/>
          <p14:tracePt t="79851" x="2420938" y="6153150"/>
          <p14:tracePt t="79857" x="2420938" y="6161088"/>
          <p14:tracePt t="79986" x="2438400" y="6143625"/>
          <p14:tracePt t="79993" x="2455863" y="6135688"/>
          <p14:tracePt t="80004" x="2463800" y="6127750"/>
          <p14:tracePt t="80011" x="2471738" y="6118225"/>
          <p14:tracePt t="80019" x="2489200" y="6110288"/>
          <p14:tracePt t="80026" x="2524125" y="6102350"/>
          <p14:tracePt t="80035" x="2608263" y="6092825"/>
          <p14:tracePt t="80041" x="2701925" y="6067425"/>
          <p14:tracePt t="80049" x="2811463" y="6034088"/>
          <p14:tracePt t="80055" x="2947988" y="5991225"/>
          <p14:tracePt t="80064" x="3084513" y="5965825"/>
          <p14:tracePt t="80071" x="3287713" y="5922963"/>
          <p14:tracePt t="80079" x="3482975" y="5889625"/>
          <p14:tracePt t="80087" x="3687763" y="5846763"/>
          <p14:tracePt t="80096" x="3925888" y="5821363"/>
          <p14:tracePt t="80104" x="4137025" y="5813425"/>
          <p14:tracePt t="80112" x="4306888" y="5813425"/>
          <p14:tracePt t="80120" x="4410075" y="5813425"/>
          <p14:tracePt t="80128" x="4511675" y="5838825"/>
          <p14:tracePt t="80136" x="4579938" y="5854700"/>
          <p14:tracePt t="80144" x="4621213" y="5872163"/>
          <p14:tracePt t="80152" x="4646613" y="5889625"/>
          <p14:tracePt t="80160" x="4673600" y="5905500"/>
          <p14:tracePt t="80168" x="4699000" y="5932488"/>
          <p14:tracePt t="80176" x="4706938" y="5940425"/>
          <p14:tracePt t="80184" x="4732338" y="5957888"/>
          <p14:tracePt t="80191" x="4749800" y="5973763"/>
          <p14:tracePt t="80202" x="4757738" y="5983288"/>
          <p14:tracePt t="80207" x="4765675" y="5983288"/>
          <p14:tracePt t="80217" x="4783138" y="5999163"/>
          <p14:tracePt t="80235" x="4800600" y="6016625"/>
          <p14:tracePt t="80250" x="4808538" y="6016625"/>
          <p14:tracePt t="80296" x="4808538" y="6024563"/>
          <p14:tracePt t="80312" x="4791075" y="6042025"/>
          <p14:tracePt t="80320" x="4775200" y="6042025"/>
          <p14:tracePt t="80328" x="4757738" y="6049963"/>
          <p14:tracePt t="80336" x="4749800" y="6059488"/>
          <p14:tracePt t="80344" x="4724400" y="6059488"/>
          <p14:tracePt t="80352" x="4699000" y="6059488"/>
          <p14:tracePt t="80360" x="4656138" y="6059488"/>
          <p14:tracePt t="80368" x="4621213" y="6059488"/>
          <p14:tracePt t="80376" x="4587875" y="6059488"/>
          <p14:tracePt t="80384" x="4545013" y="6059488"/>
          <p14:tracePt t="80392" x="4511675" y="6059488"/>
          <p14:tracePt t="80401" x="4486275" y="6059488"/>
          <p14:tracePt t="80408" x="4476750" y="6059488"/>
          <p14:tracePt t="80417" x="4460875" y="6059488"/>
          <p14:tracePt t="80424" x="4443413" y="6059488"/>
          <p14:tracePt t="80434" x="4425950" y="6049963"/>
          <p14:tracePt t="80440" x="4400550" y="6049963"/>
          <p14:tracePt t="80450" x="4392613" y="6049963"/>
          <p14:tracePt t="80456" x="4384675" y="6042025"/>
          <p14:tracePt t="80467" x="4359275" y="6024563"/>
          <p14:tracePt t="80472" x="4332288" y="6016625"/>
          <p14:tracePt t="80483" x="4316413" y="5991225"/>
          <p14:tracePt t="80488" x="4298950" y="5983288"/>
          <p14:tracePt t="80497" x="4291013" y="5973763"/>
          <p14:tracePt t="80504" x="4281488" y="5957888"/>
          <p14:tracePt t="80512" x="4273550" y="5957888"/>
          <p14:tracePt t="80521" x="4265613" y="5948363"/>
          <p14:tracePt t="80714" x="4256088" y="5940425"/>
          <p14:tracePt t="80746" x="4240213" y="5940425"/>
          <p14:tracePt t="80753" x="4214813" y="5940425"/>
          <p14:tracePt t="80762" x="4187825" y="5940425"/>
          <p14:tracePt t="80771" x="4129088" y="5932488"/>
          <p14:tracePt t="80778" x="4060825" y="5915025"/>
          <p14:tracePt t="80789" x="3984625" y="5880100"/>
          <p14:tracePt t="80793" x="3908425" y="5846763"/>
          <p14:tracePt t="80803" x="3797300" y="5803900"/>
          <p14:tracePt t="80809" x="3687763" y="5778500"/>
          <p14:tracePt t="80818" x="3533775" y="5735638"/>
          <p14:tracePt t="80825" x="3373438" y="5684838"/>
          <p14:tracePt t="80835" x="3203575" y="5626100"/>
          <p14:tracePt t="80845" x="3024188" y="5583238"/>
          <p14:tracePt t="80854" x="2838450" y="5532438"/>
          <p14:tracePt t="80861" x="2676525" y="5481638"/>
          <p14:tracePt t="80870" x="2532063" y="5430838"/>
          <p14:tracePt t="80877" x="2413000" y="5387975"/>
          <p14:tracePt t="80887" x="2286000" y="5345113"/>
          <p14:tracePt t="80893" x="2208213" y="5302250"/>
          <p14:tracePt t="80902" x="2157413" y="5276850"/>
          <p14:tracePt t="80908" x="2124075" y="5243513"/>
          <p14:tracePt t="80918" x="2116138" y="5243513"/>
          <p14:tracePt t="80924" x="2116138" y="5226050"/>
          <p14:tracePt t="80941" x="2106613" y="5218113"/>
          <p14:tracePt t="81101" x="2132013" y="5218113"/>
          <p14:tracePt t="81110" x="2149475" y="5226050"/>
          <p14:tracePt t="81117" x="2182813" y="5251450"/>
          <p14:tracePt t="81124" x="2243138" y="5286375"/>
          <p14:tracePt t="81134" x="2336800" y="5319713"/>
          <p14:tracePt t="81139" x="2455863" y="5362575"/>
          <p14:tracePt t="81149" x="2625725" y="5421313"/>
          <p14:tracePt t="81155" x="2846388" y="5464175"/>
          <p14:tracePt t="81165" x="3152775" y="5489575"/>
          <p14:tracePt t="81171" x="3482975" y="5507038"/>
          <p14:tracePt t="81180" x="3806825" y="5524500"/>
          <p14:tracePt t="81188" x="4137025" y="5532438"/>
          <p14:tracePt t="81198" x="4443413" y="5549900"/>
          <p14:tracePt t="81204" x="4740275" y="5549900"/>
          <p14:tracePt t="81213" x="5038725" y="5549900"/>
          <p14:tracePt t="81220" x="5343525" y="5549900"/>
          <p14:tracePt t="81228" x="5616575" y="5549900"/>
          <p14:tracePt t="81236" x="5895975" y="5565775"/>
          <p14:tracePt t="81244" x="6108700" y="5575300"/>
          <p14:tracePt t="81252" x="6253163" y="5575300"/>
          <p14:tracePt t="81260" x="6372225" y="5575300"/>
          <p14:tracePt t="81268" x="6491288" y="5575300"/>
          <p14:tracePt t="81276" x="6575425" y="5575300"/>
          <p14:tracePt t="81284" x="6643688" y="5583238"/>
          <p14:tracePt t="81292" x="6694488" y="5591175"/>
          <p14:tracePt t="81300" x="6704013" y="5591175"/>
          <p14:tracePt t="81308" x="6711950" y="5600700"/>
          <p14:tracePt t="81333" x="6711950" y="5608638"/>
          <p14:tracePt t="81340" x="6719888" y="5626100"/>
          <p14:tracePt t="81350" x="6719888" y="5634038"/>
          <p14:tracePt t="81356" x="6719888" y="5641975"/>
          <p14:tracePt t="81365" x="6719888" y="5659438"/>
          <p14:tracePt t="81372" x="6719888" y="5668963"/>
          <p14:tracePt t="81382" x="6719888" y="5676900"/>
          <p14:tracePt t="81388" x="6719888" y="5694363"/>
          <p14:tracePt t="81396" x="6711950" y="5710238"/>
          <p14:tracePt t="81404" x="6711950" y="5719763"/>
          <p14:tracePt t="81412" x="6711950" y="5727700"/>
          <p14:tracePt t="81420" x="6694488" y="5735638"/>
          <p14:tracePt t="81428" x="6678613" y="5745163"/>
          <p14:tracePt t="81436" x="6669088" y="5745163"/>
          <p14:tracePt t="81444" x="6643688" y="5770563"/>
          <p14:tracePt t="81452" x="6626225" y="5778500"/>
          <p14:tracePt t="81460" x="6600825" y="5803900"/>
          <p14:tracePt t="81468" x="6567488" y="5813425"/>
          <p14:tracePt t="81476" x="6516688" y="5813425"/>
          <p14:tracePt t="81484" x="6456363" y="5829300"/>
          <p14:tracePt t="81492" x="6389688" y="5846763"/>
          <p14:tracePt t="81501" x="6296025" y="5854700"/>
          <p14:tracePt t="81508" x="6202363" y="5864225"/>
          <p14:tracePt t="81517" x="6108700" y="5872163"/>
          <p14:tracePt t="81524" x="6024563" y="5880100"/>
          <p14:tracePt t="81534" x="5921375" y="5889625"/>
          <p14:tracePt t="81540" x="5819775" y="5889625"/>
          <p14:tracePt t="81550" x="5735638" y="5889625"/>
          <p14:tracePt t="81556" x="5657850" y="5889625"/>
          <p14:tracePt t="81566" x="5573713" y="5889625"/>
          <p14:tracePt t="81572" x="5505450" y="5889625"/>
          <p14:tracePt t="81582" x="5446713" y="5889625"/>
          <p14:tracePt t="81589" x="5386388" y="5889625"/>
          <p14:tracePt t="81596" x="5353050" y="5889625"/>
          <p14:tracePt t="81604" x="5318125" y="5889625"/>
          <p14:tracePt t="81613" x="5276850" y="5880100"/>
          <p14:tracePt t="81620" x="5241925" y="5864225"/>
          <p14:tracePt t="81628" x="5173663" y="5829300"/>
          <p14:tracePt t="81644" x="5114925" y="5795963"/>
          <p14:tracePt t="81652" x="5064125" y="5761038"/>
          <p14:tracePt t="81693" x="5064125" y="5745163"/>
          <p14:tracePt t="81701" x="5080000" y="5727700"/>
          <p14:tracePt t="81709" x="5097463" y="5710238"/>
          <p14:tracePt t="81718" x="5114925" y="5702300"/>
          <p14:tracePt t="81724" x="5148263" y="5694363"/>
          <p14:tracePt t="81735" x="5165725" y="5694363"/>
          <p14:tracePt t="81740" x="5199063" y="5694363"/>
          <p14:tracePt t="81751" x="5267325" y="5694363"/>
          <p14:tracePt t="81757" x="5327650" y="5694363"/>
          <p14:tracePt t="81767" x="5403850" y="5710238"/>
          <p14:tracePt t="81772" x="5446713" y="5735638"/>
          <p14:tracePt t="81784" x="5480050" y="5761038"/>
          <p14:tracePt t="81789" x="5497513" y="5788025"/>
          <p14:tracePt t="81800" x="5513388" y="5821363"/>
          <p14:tracePt t="81805" x="5522913" y="5846763"/>
          <p14:tracePt t="81813" x="5530850" y="5889625"/>
          <p14:tracePt t="81820" x="5530850" y="5915025"/>
          <p14:tracePt t="81829" x="5530850" y="5932488"/>
          <p14:tracePt t="81836" x="5522913" y="5940425"/>
          <p14:tracePt t="81844" x="5505450" y="5948363"/>
          <p14:tracePt t="81852" x="5472113" y="5948363"/>
          <p14:tracePt t="81860" x="5437188" y="5948363"/>
          <p14:tracePt t="81869" x="5411788" y="5948363"/>
          <p14:tracePt t="81877" x="5378450" y="5940425"/>
          <p14:tracePt t="81901" x="5216525" y="5872163"/>
          <p14:tracePt t="81909" x="5165725" y="5838825"/>
          <p14:tracePt t="81919" x="5114925" y="5803900"/>
          <p14:tracePt t="81924" x="5089525" y="5778500"/>
          <p14:tracePt t="81934" x="5089525" y="5761038"/>
          <p14:tracePt t="81950" x="5089525" y="5745163"/>
          <p14:tracePt t="81956" x="5089525" y="5735638"/>
          <p14:tracePt t="81968" x="5089525" y="5719763"/>
          <p14:tracePt t="81973" x="5114925" y="5694363"/>
          <p14:tracePt t="81984" x="5157788" y="5659438"/>
          <p14:tracePt t="81988" x="5173663" y="5651500"/>
          <p14:tracePt t="81997" x="5224463" y="5634038"/>
          <p14:tracePt t="82005" x="5302250" y="5626100"/>
          <p14:tracePt t="82013" x="5403850" y="5616575"/>
          <p14:tracePt t="82021" x="5530850" y="5616575"/>
          <p14:tracePt t="82028" x="5700713" y="5616575"/>
          <p14:tracePt t="82036" x="5862638" y="5616575"/>
          <p14:tracePt t="82045" x="6049963" y="5616575"/>
          <p14:tracePt t="82052" x="6235700" y="5616575"/>
          <p14:tracePt t="82066" x="6380163" y="5616575"/>
          <p14:tracePt t="82072" x="6508750" y="5634038"/>
          <p14:tracePt t="82076" x="6610350" y="5668963"/>
          <p14:tracePt t="82084" x="6669088" y="5684838"/>
          <p14:tracePt t="82092" x="6719888" y="5702300"/>
          <p14:tracePt t="82100" x="6745288" y="5710238"/>
          <p14:tracePt t="82108" x="6788150" y="5735638"/>
          <p14:tracePt t="82117" x="6797675" y="5745163"/>
          <p14:tracePt t="82124" x="6805613" y="5745163"/>
          <p14:tracePt t="82134" x="6813550" y="5745163"/>
          <p14:tracePt t="82150" x="6823075" y="5745163"/>
          <p14:tracePt t="82157" x="6848475" y="5745163"/>
          <p14:tracePt t="82166" x="6856413" y="5745163"/>
          <p14:tracePt t="82172" x="6873875" y="5745163"/>
          <p14:tracePt t="82183" x="6899275" y="5745163"/>
          <p14:tracePt t="82188" x="6915150" y="5745163"/>
          <p14:tracePt t="82199" x="6950075" y="5745163"/>
          <p14:tracePt t="82204" x="6983413" y="5745163"/>
          <p14:tracePt t="82212" x="7018338" y="5745163"/>
          <p14:tracePt t="82220" x="7026275" y="5745163"/>
          <p14:tracePt t="82227" x="7043738" y="5745163"/>
          <p14:tracePt t="82235" x="7069138" y="5753100"/>
          <p14:tracePt t="82252" x="7077075" y="5761038"/>
          <p14:tracePt t="82510" x="7077075" y="5778500"/>
          <p14:tracePt t="82519" x="7094538" y="5795963"/>
          <p14:tracePt t="82525" x="7094538" y="5813425"/>
          <p14:tracePt t="82536" x="7102475" y="5813425"/>
          <p14:tracePt t="82542" x="7112000" y="5821363"/>
          <p14:tracePt t="82553" x="7119938" y="5829300"/>
          <p14:tracePt t="82556" x="7127875" y="5829300"/>
          <p14:tracePt t="82566" x="7137400" y="5838825"/>
          <p14:tracePt t="82572" x="7145338" y="5838825"/>
          <p14:tracePt t="82583" x="7153275" y="5846763"/>
          <p14:tracePt t="82588" x="7170738" y="5854700"/>
          <p14:tracePt t="82604" x="7178675" y="5854700"/>
          <p14:tracePt t="82686" x="7178675" y="5864225"/>
          <p14:tracePt t="82694" x="7170738" y="5872163"/>
          <p14:tracePt t="82703" x="7153275" y="5889625"/>
          <p14:tracePt t="82710" x="7127875" y="5897563"/>
          <p14:tracePt t="82720" x="7069138" y="5915025"/>
          <p14:tracePt t="82726" x="6975475" y="5932488"/>
          <p14:tracePt t="82735" x="6873875" y="5957888"/>
          <p14:tracePt t="82741" x="6754813" y="5973763"/>
          <p14:tracePt t="82751" x="6618288" y="5991225"/>
          <p14:tracePt t="82757" x="6465888" y="6008688"/>
          <p14:tracePt t="82766" x="6321425" y="6016625"/>
          <p14:tracePt t="82772" x="6194425" y="6024563"/>
          <p14:tracePt t="82783" x="6083300" y="6042025"/>
          <p14:tracePt t="82788" x="5972175" y="6042025"/>
          <p14:tracePt t="82800" x="5880100" y="6042025"/>
          <p14:tracePt t="82805" x="5811838" y="6042025"/>
          <p14:tracePt t="82813" x="5751513" y="6042025"/>
          <p14:tracePt t="82820" x="5708650" y="6042025"/>
          <p14:tracePt t="82828" x="5667375" y="6034088"/>
          <p14:tracePt t="82837" x="5657850" y="6024563"/>
          <p14:tracePt t="82844" x="5641975" y="6016625"/>
          <p14:tracePt t="82852" x="5632450" y="6008688"/>
          <p14:tracePt t="82861" x="5624513" y="5999163"/>
          <p14:tracePt t="82893" x="5624513" y="5991225"/>
          <p14:tracePt t="82901" x="5624513" y="5973763"/>
          <p14:tracePt t="82917" x="5624513" y="5957888"/>
          <p14:tracePt t="82925" x="5624513" y="5948363"/>
          <p14:tracePt t="82934" x="5624513" y="5932488"/>
          <p14:tracePt t="82940" x="5624513" y="5905500"/>
          <p14:tracePt t="82950" x="5624513" y="5897563"/>
          <p14:tracePt t="82957" x="5632450" y="5872163"/>
          <p14:tracePt t="82966" x="5641975" y="5854700"/>
          <p14:tracePt t="82973" x="5657850" y="5838825"/>
          <p14:tracePt t="82983" x="5675313" y="5813425"/>
          <p14:tracePt t="82988" x="5700713" y="5795963"/>
          <p14:tracePt t="82999" x="5726113" y="5761038"/>
          <p14:tracePt t="83005" x="5751513" y="5761038"/>
          <p14:tracePt t="83013" x="5776913" y="5735638"/>
          <p14:tracePt t="83020" x="5837238" y="5719763"/>
          <p14:tracePt t="83028" x="5913438" y="5702300"/>
          <p14:tracePt t="83037" x="5997575" y="5694363"/>
          <p14:tracePt t="83047" x="6091238" y="5684838"/>
          <p14:tracePt t="83057" x="6194425" y="5684838"/>
          <p14:tracePt t="83060" x="6286500" y="5684838"/>
          <p14:tracePt t="83068" x="6380163" y="5694363"/>
          <p14:tracePt t="83076" x="6473825" y="5702300"/>
          <p14:tracePt t="83084" x="6559550" y="5727700"/>
          <p14:tracePt t="83092" x="6626225" y="5745163"/>
          <p14:tracePt t="83101" x="6694488" y="5761038"/>
          <p14:tracePt t="83109" x="6770688" y="5795963"/>
          <p14:tracePt t="83117" x="6831013" y="5821363"/>
          <p14:tracePt t="83124" x="6881813" y="5838825"/>
          <p14:tracePt t="83134" x="6924675" y="5846763"/>
          <p14:tracePt t="83140" x="6967538" y="5864225"/>
          <p14:tracePt t="83150" x="6992938" y="5880100"/>
          <p14:tracePt t="83156" x="7026275" y="5905500"/>
          <p14:tracePt t="83166" x="7034213" y="5905500"/>
          <p14:tracePt t="83172" x="7051675" y="5922963"/>
          <p14:tracePt t="83183" x="7077075" y="5932488"/>
          <p14:tracePt t="83188" x="7077075" y="5948363"/>
          <p14:tracePt t="83198" x="7094538" y="5965825"/>
          <p14:tracePt t="83213" x="7102475" y="5973763"/>
          <p14:tracePt t="83220" x="7112000" y="5983288"/>
          <p14:tracePt t="83244" x="7119938" y="5983288"/>
          <p14:tracePt t="83252" x="7119938" y="5991225"/>
          <p14:tracePt t="83260" x="7102475" y="6016625"/>
          <p14:tracePt t="83268" x="7085013" y="6034088"/>
          <p14:tracePt t="83276" x="7069138" y="6049963"/>
          <p14:tracePt t="83285" x="7051675" y="6067425"/>
          <p14:tracePt t="83292" x="7018338" y="6084888"/>
          <p14:tracePt t="83301" x="6983413" y="6110288"/>
          <p14:tracePt t="83307" x="6932613" y="6135688"/>
          <p14:tracePt t="83317" x="6881813" y="6161088"/>
          <p14:tracePt t="83323" x="6823075" y="6194425"/>
          <p14:tracePt t="83333" x="6737350" y="6221413"/>
          <p14:tracePt t="83339" x="6643688" y="6237288"/>
          <p14:tracePt t="83349" x="6550025" y="6254750"/>
          <p14:tracePt t="83356" x="6448425" y="6262688"/>
          <p14:tracePt t="83366" x="6346825" y="6262688"/>
          <p14:tracePt t="83372" x="6253163" y="6262688"/>
          <p14:tracePt t="83382" x="6167438" y="6262688"/>
          <p14:tracePt t="83388" x="6091238" y="6262688"/>
          <p14:tracePt t="83399" x="6007100" y="6254750"/>
          <p14:tracePt t="83404" x="5938838" y="6229350"/>
          <p14:tracePt t="83412" x="5880100" y="6211888"/>
          <p14:tracePt t="83420" x="5811838" y="6186488"/>
          <p14:tracePt t="83428" x="5735638" y="6161088"/>
          <p14:tracePt t="83436" x="5657850" y="6135688"/>
          <p14:tracePt t="83444" x="5556250" y="6102350"/>
          <p14:tracePt t="83452" x="5480050" y="6067425"/>
          <p14:tracePt t="83460" x="5403850" y="6042025"/>
          <p14:tracePt t="83468" x="5360988" y="6016625"/>
          <p14:tracePt t="83476" x="5310188" y="5991225"/>
          <p14:tracePt t="83484" x="5267325" y="5965825"/>
          <p14:tracePt t="83492" x="5259388" y="5957888"/>
          <p14:tracePt t="83502" x="5249863" y="5948363"/>
          <p14:tracePt t="83508" x="5249863" y="5940425"/>
          <p14:tracePt t="83517" x="5241925" y="5932488"/>
          <p14:tracePt t="83524" x="5241925" y="5922963"/>
          <p14:tracePt t="83533" x="5241925" y="5905500"/>
          <p14:tracePt t="83540" x="5241925" y="5880100"/>
          <p14:tracePt t="83550" x="5241925" y="5864225"/>
          <p14:tracePt t="83556" x="5241925" y="5838825"/>
          <p14:tracePt t="83566" x="5259388" y="5803900"/>
          <p14:tracePt t="83572" x="5267325" y="5788025"/>
          <p14:tracePt t="83583" x="5302250" y="5745163"/>
          <p14:tracePt t="83588" x="5353050" y="5702300"/>
          <p14:tracePt t="83599" x="5411788" y="5659438"/>
          <p14:tracePt t="83604" x="5487988" y="5626100"/>
          <p14:tracePt t="83612" x="5591175" y="5583238"/>
          <p14:tracePt t="83620" x="5692775" y="5557838"/>
          <p14:tracePt t="83628" x="5811838" y="5540375"/>
          <p14:tracePt t="83636" x="5913438" y="5532438"/>
          <p14:tracePt t="83644" x="6015038" y="5524500"/>
          <p14:tracePt t="83652" x="6116638" y="5524500"/>
          <p14:tracePt t="83660" x="6202363" y="5524500"/>
          <p14:tracePt t="83668" x="6270625" y="5524500"/>
          <p14:tracePt t="83676" x="6321425" y="5532438"/>
          <p14:tracePt t="83684" x="6372225" y="5540375"/>
          <p14:tracePt t="83692" x="6415088" y="5565775"/>
          <p14:tracePt t="83700" x="6440488" y="5591175"/>
          <p14:tracePt t="83708" x="6465888" y="5608638"/>
          <p14:tracePt t="83718" x="6499225" y="5651500"/>
          <p14:tracePt t="83724" x="6524625" y="5684838"/>
          <p14:tracePt t="83733" x="6559550" y="5710238"/>
          <p14:tracePt t="83740" x="6584950" y="5745163"/>
          <p14:tracePt t="83749" x="6618288" y="5778500"/>
          <p14:tracePt t="83756" x="6669088" y="5813425"/>
          <p14:tracePt t="83772" x="6694488" y="5846763"/>
          <p14:tracePt t="83782" x="6694488" y="5854700"/>
          <p14:tracePt t="83788" x="6694488" y="5872163"/>
          <p14:tracePt t="83805" x="6694488" y="5880100"/>
          <p14:tracePt t="83814" x="6694488" y="5889625"/>
          <p14:tracePt t="83820" x="6694488" y="5905500"/>
          <p14:tracePt t="83828" x="6686550" y="5922963"/>
          <p14:tracePt t="83836" x="6661150" y="5948363"/>
          <p14:tracePt t="83845" x="6643688" y="5973763"/>
          <p14:tracePt t="83852" x="6618288" y="5983288"/>
          <p14:tracePt t="83860" x="6584950" y="6008688"/>
          <p14:tracePt t="83868" x="6516688" y="6042025"/>
          <p14:tracePt t="83876" x="6423025" y="6084888"/>
          <p14:tracePt t="83901" x="6040438" y="6178550"/>
          <p14:tracePt t="83908" x="5921375" y="6186488"/>
          <p14:tracePt t="83920" x="5776913" y="6194425"/>
          <p14:tracePt t="83928" x="5641975" y="6194425"/>
          <p14:tracePt t="83936" x="5462588" y="6186488"/>
          <p14:tracePt t="83944" x="5360988" y="6169025"/>
          <p14:tracePt t="83952" x="5267325" y="6153150"/>
          <p14:tracePt t="83960" x="5208588" y="6127750"/>
          <p14:tracePt t="83968" x="5157788" y="6102350"/>
          <p14:tracePt t="83984" x="5157788" y="6092825"/>
          <p14:tracePt t="84000" x="5157788" y="6076950"/>
          <p14:tracePt t="84008" x="5165725" y="6049963"/>
          <p14:tracePt t="84017" x="5183188" y="6042025"/>
          <p14:tracePt t="84024" x="5199063" y="6024563"/>
          <p14:tracePt t="84034" x="5233988" y="6008688"/>
          <p14:tracePt t="84041" x="5292725" y="5965825"/>
          <p14:tracePt t="84050" x="5378450" y="5932488"/>
          <p14:tracePt t="84056" x="5480050" y="5915025"/>
          <p14:tracePt t="84066" x="5591175" y="5905500"/>
          <p14:tracePt t="84072" x="5735638" y="5897563"/>
          <p14:tracePt t="84082" x="5880100" y="5880100"/>
          <p14:tracePt t="84088" x="5997575" y="5872163"/>
          <p14:tracePt t="84099" x="6142038" y="5872163"/>
          <p14:tracePt t="84104" x="6245225" y="5872163"/>
          <p14:tracePt t="84113" x="6321425" y="5872163"/>
          <p14:tracePt t="84120" x="6372225" y="5880100"/>
          <p14:tracePt t="84128" x="6372225" y="5889625"/>
          <p14:tracePt t="84136" x="6380163" y="5889625"/>
          <p14:tracePt t="84144" x="6380163" y="5897563"/>
          <p14:tracePt t="84152" x="6380163" y="5905500"/>
          <p14:tracePt t="84160" x="6380163" y="5915025"/>
          <p14:tracePt t="84168" x="6372225" y="5932488"/>
          <p14:tracePt t="84176" x="6364288" y="5948363"/>
          <p14:tracePt t="84184" x="6346825" y="5965825"/>
          <p14:tracePt t="84192" x="6338888" y="5973763"/>
          <p14:tracePt t="84200" x="6321425" y="5983288"/>
          <p14:tracePt t="84208" x="6311900" y="5983288"/>
          <p14:tracePt t="84216" x="6303963" y="5991225"/>
          <p14:tracePt t="84224" x="6270625" y="5991225"/>
          <p14:tracePt t="84233" x="6245225" y="5999163"/>
          <p14:tracePt t="84240" x="6227763" y="5999163"/>
          <p14:tracePt t="84250" x="6184900" y="5999163"/>
          <p14:tracePt t="84256" x="6126163" y="5999163"/>
          <p14:tracePt t="84266" x="6075363" y="5991225"/>
          <p14:tracePt t="84272" x="6015038" y="5973763"/>
          <p14:tracePt t="84282" x="5981700" y="5965825"/>
          <p14:tracePt t="84288" x="5956300" y="5957888"/>
          <p14:tracePt t="84298" x="5921375" y="5940425"/>
          <p14:tracePt t="84304" x="5895975" y="5932488"/>
          <p14:tracePt t="84313" x="5880100" y="5915025"/>
          <p14:tracePt t="84320" x="5862638" y="5905500"/>
          <p14:tracePt t="84329" x="5853113" y="5889625"/>
          <p14:tracePt t="84336" x="5827713" y="5864225"/>
          <p14:tracePt t="84344" x="5811838" y="5846763"/>
          <p14:tracePt t="84352" x="5802313" y="5821363"/>
          <p14:tracePt t="84360" x="5776913" y="5795963"/>
          <p14:tracePt t="84368" x="5761038" y="5770563"/>
          <p14:tracePt t="84376" x="5735638" y="5735638"/>
          <p14:tracePt t="84384" x="5718175" y="5710238"/>
          <p14:tracePt t="84392" x="5718175" y="5694363"/>
          <p14:tracePt t="84399" x="5700713" y="5668963"/>
          <p14:tracePt t="84407" x="5692775" y="5641975"/>
          <p14:tracePt t="84417" x="5692775" y="5626100"/>
          <p14:tracePt t="84423" x="5692775" y="5600700"/>
          <p14:tracePt t="84433" x="5692775" y="5575300"/>
          <p14:tracePt t="84440" x="5692775" y="5540375"/>
          <p14:tracePt t="84450" x="5692775" y="5514975"/>
          <p14:tracePt t="84456" x="5683250" y="5481638"/>
          <p14:tracePt t="84465" x="5683250" y="5456238"/>
          <p14:tracePt t="84472" x="5683250" y="5430838"/>
          <p14:tracePt t="84482" x="5683250" y="5405438"/>
          <p14:tracePt t="84488" x="5692775" y="5395913"/>
          <p14:tracePt t="84499" x="5700713" y="5387975"/>
          <p14:tracePt t="84504" x="5718175" y="5370513"/>
          <p14:tracePt t="84513" x="5718175" y="5362575"/>
          <p14:tracePt t="84520" x="5743575" y="5345113"/>
          <p14:tracePt t="84528" x="5751513" y="5337175"/>
          <p14:tracePt t="84536" x="5776913" y="5319713"/>
          <p14:tracePt t="84544" x="5794375" y="5311775"/>
          <p14:tracePt t="84552" x="5811838" y="5302250"/>
          <p14:tracePt t="84560" x="5827713" y="5302250"/>
          <p14:tracePt t="84568" x="5862638" y="5294313"/>
          <p14:tracePt t="84576" x="5905500" y="5294313"/>
          <p14:tracePt t="84584" x="5964238" y="5294313"/>
          <p14:tracePt t="84592" x="6015038" y="5294313"/>
          <p14:tracePt t="84600" x="6083300" y="5294313"/>
          <p14:tracePt t="84608" x="6142038" y="5302250"/>
          <p14:tracePt t="84616" x="6210300" y="5311775"/>
          <p14:tracePt t="84624" x="6270625" y="5319713"/>
          <p14:tracePt t="84633" x="6338888" y="5319713"/>
          <p14:tracePt t="84640" x="6405563" y="5327650"/>
          <p14:tracePt t="84649" x="6473825" y="5337175"/>
          <p14:tracePt t="84656" x="6534150" y="5337175"/>
          <p14:tracePt t="84666" x="6592888" y="5345113"/>
          <p14:tracePt t="84672" x="6661150" y="5353050"/>
          <p14:tracePt t="84682" x="6704013" y="5362575"/>
          <p14:tracePt t="84688" x="6754813" y="5370513"/>
          <p14:tracePt t="84699" x="6813550" y="5387975"/>
          <p14:tracePt t="84704" x="6864350" y="5413375"/>
          <p14:tracePt t="84712" x="6907213" y="5438775"/>
          <p14:tracePt t="84720" x="6942138" y="5464175"/>
          <p14:tracePt t="84728" x="6992938" y="5489575"/>
          <p14:tracePt t="84736" x="7043738" y="5524500"/>
          <p14:tracePt t="84744" x="7102475" y="5549900"/>
          <p14:tracePt t="84752" x="7170738" y="5575300"/>
          <p14:tracePt t="84760" x="7239000" y="5608638"/>
          <p14:tracePt t="84768" x="7315200" y="5651500"/>
          <p14:tracePt t="84776" x="7391400" y="5694363"/>
          <p14:tracePt t="84784" x="7477125" y="5727700"/>
          <p14:tracePt t="84792" x="7527925" y="5753100"/>
          <p14:tracePt t="84800" x="7586663" y="5778500"/>
          <p14:tracePt t="84808" x="7637463" y="5803900"/>
          <p14:tracePt t="84816" x="7688263" y="5829300"/>
          <p14:tracePt t="84824" x="7723188" y="5846763"/>
          <p14:tracePt t="84834" x="7756525" y="5864225"/>
          <p14:tracePt t="84840" x="7766050" y="5880100"/>
          <p14:tracePt t="84850" x="7773988" y="5889625"/>
          <p14:tracePt t="84856" x="7781925" y="5897563"/>
          <p14:tracePt t="84881" x="7781925" y="5905500"/>
          <p14:tracePt t="84897" x="7791450" y="5915025"/>
          <p14:tracePt t="84904" x="7791450" y="5922963"/>
          <p14:tracePt t="84915" x="7791450" y="5940425"/>
          <p14:tracePt t="84920" x="7781925" y="5965825"/>
          <p14:tracePt t="84928" x="7773988" y="5999163"/>
          <p14:tracePt t="84936" x="7756525" y="6016625"/>
          <p14:tracePt t="84945" x="7740650" y="6042025"/>
          <p14:tracePt t="84952" x="7723188" y="6084888"/>
          <p14:tracePt t="84960" x="7680325" y="6135688"/>
          <p14:tracePt t="84968" x="7621588" y="6186488"/>
          <p14:tracePt t="84976" x="7553325" y="6254750"/>
          <p14:tracePt t="84984" x="7467600" y="6323013"/>
          <p14:tracePt t="84992" x="7366000" y="6373813"/>
          <p14:tracePt t="85000" x="7264400" y="6432550"/>
          <p14:tracePt t="85008" x="7153275" y="6475413"/>
          <p14:tracePt t="85016" x="7026275" y="6500813"/>
          <p14:tracePt t="85024" x="6873875" y="6526213"/>
          <p14:tracePt t="85033" x="6719888" y="6543675"/>
          <p14:tracePt t="85040" x="6550025" y="6561138"/>
          <p14:tracePt t="85052" x="6364288" y="6569075"/>
          <p14:tracePt t="85056" x="6235700" y="6569075"/>
          <p14:tracePt t="85068" x="6083300" y="6569075"/>
          <p14:tracePt t="85074" x="5905500" y="6543675"/>
          <p14:tracePt t="85086" x="5751513" y="6510338"/>
          <p14:tracePt t="85089" x="5632450" y="6467475"/>
          <p14:tracePt t="85102" x="5548313" y="6432550"/>
          <p14:tracePt t="85106" x="5472113" y="6399213"/>
          <p14:tracePt t="85113" x="5411788" y="6356350"/>
          <p14:tracePt t="85120" x="5368925" y="6323013"/>
          <p14:tracePt t="85129" x="5368925" y="6313488"/>
          <p14:tracePt t="85137" x="5360988" y="6297613"/>
          <p14:tracePt t="85144" x="5360988" y="6272213"/>
          <p14:tracePt t="85152" x="5360988" y="6246813"/>
          <p14:tracePt t="85160" x="5360988" y="6221413"/>
          <p14:tracePt t="85168" x="5360988" y="6186488"/>
          <p14:tracePt t="85176" x="5378450" y="6153150"/>
          <p14:tracePt t="85184" x="5403850" y="6102350"/>
          <p14:tracePt t="85192" x="5446713" y="6042025"/>
          <p14:tracePt t="85200" x="5487988" y="5983288"/>
          <p14:tracePt t="85208" x="5548313" y="5922963"/>
          <p14:tracePt t="85218" x="5632450" y="5872163"/>
          <p14:tracePt t="85224" x="5726113" y="5829300"/>
          <p14:tracePt t="85233" x="5819775" y="5795963"/>
          <p14:tracePt t="85240" x="5921375" y="5761038"/>
          <p14:tracePt t="85251" x="6015038" y="5745163"/>
          <p14:tracePt t="85256" x="6108700" y="5735638"/>
          <p14:tracePt t="85266" x="6184900" y="5735638"/>
          <p14:tracePt t="85272" x="6245225" y="5753100"/>
          <p14:tracePt t="85282" x="6296025" y="5788025"/>
          <p14:tracePt t="85288" x="6329363" y="5821363"/>
          <p14:tracePt t="85299" x="6346825" y="5854700"/>
          <p14:tracePt t="85304" x="6364288" y="5897563"/>
          <p14:tracePt t="85312" x="6372225" y="5932488"/>
          <p14:tracePt t="85320" x="6372225" y="5965825"/>
          <p14:tracePt t="85329" x="6372225" y="6008688"/>
          <p14:tracePt t="85336" x="6346825" y="6042025"/>
          <p14:tracePt t="85344" x="6329363" y="6076950"/>
          <p14:tracePt t="85352" x="6296025" y="6092825"/>
          <p14:tracePt t="85361" x="6261100" y="6118225"/>
          <p14:tracePt t="85368" x="6219825" y="6127750"/>
          <p14:tracePt t="85376" x="6159500" y="6135688"/>
          <p14:tracePt t="85384" x="6108700" y="6135688"/>
          <p14:tracePt t="85393" x="6032500" y="6118225"/>
          <p14:tracePt t="85400" x="5956300" y="6092825"/>
          <p14:tracePt t="85408" x="5905500" y="6059488"/>
          <p14:tracePt t="85417" x="5853113" y="6024563"/>
          <p14:tracePt t="85424" x="5819775" y="5999163"/>
          <p14:tracePt t="85433" x="5811838" y="5991225"/>
          <p14:tracePt t="85440" x="5802313" y="5983288"/>
          <p14:tracePt t="85544" x="5786438" y="5983288"/>
          <p14:tracePt t="85552" x="5761038" y="5983288"/>
          <p14:tracePt t="85560" x="5718175" y="5983288"/>
          <p14:tracePt t="85568" x="5632450" y="5973763"/>
          <p14:tracePt t="85576" x="5530850" y="5948363"/>
          <p14:tracePt t="85584" x="5386388" y="5932488"/>
          <p14:tracePt t="85593" x="5191125" y="5905500"/>
          <p14:tracePt t="85602" x="4970463" y="5864225"/>
          <p14:tracePt t="85609" x="4699000" y="5821363"/>
          <p14:tracePt t="85618" x="4435475" y="5778500"/>
          <p14:tracePt t="85624" x="4162425" y="5735638"/>
          <p14:tracePt t="85634" x="3925888" y="5710238"/>
          <p14:tracePt t="85640" x="3687763" y="5684838"/>
          <p14:tracePt t="85651" x="3508375" y="5659438"/>
          <p14:tracePt t="85657" x="3322638" y="5651500"/>
          <p14:tracePt t="85666" x="3194050" y="5641975"/>
          <p14:tracePt t="85673" x="3084513" y="5641975"/>
          <p14:tracePt t="85682" x="2990850" y="5641975"/>
          <p14:tracePt t="85688" x="2897188" y="5634038"/>
          <p14:tracePt t="85699" x="2820988" y="5626100"/>
          <p14:tracePt t="85704" x="2752725" y="5626100"/>
          <p14:tracePt t="85715" x="2693988" y="5626100"/>
          <p14:tracePt t="85721" x="2633663" y="5616575"/>
          <p14:tracePt t="85728" x="2582863" y="5616575"/>
          <p14:tracePt t="85736" x="2532063" y="5608638"/>
          <p14:tracePt t="85744" x="2481263" y="5608638"/>
          <p14:tracePt t="85752" x="2446338" y="5608638"/>
          <p14:tracePt t="85760" x="2413000" y="5600700"/>
          <p14:tracePt t="85768" x="2379663" y="5591175"/>
          <p14:tracePt t="85776" x="2327275" y="5583238"/>
          <p14:tracePt t="85784" x="2276475" y="5575300"/>
          <p14:tracePt t="85792" x="2243138" y="5557838"/>
          <p14:tracePt t="85800" x="2200275" y="5549900"/>
          <p14:tracePt t="85808" x="2166938" y="5540375"/>
          <p14:tracePt t="85816" x="2116138" y="5514975"/>
          <p14:tracePt t="85824" x="2055813" y="5497513"/>
          <p14:tracePt t="85834" x="2047875" y="5489575"/>
          <p14:tracePt t="85840" x="2005013" y="5464175"/>
          <p14:tracePt t="85849" x="1979613" y="5446713"/>
          <p14:tracePt t="85856" x="1971675" y="5438775"/>
          <p14:tracePt t="85866" x="1946275" y="5430838"/>
          <p14:tracePt t="85884" x="1928813" y="5405438"/>
          <p14:tracePt t="85888" x="1928813" y="5395913"/>
          <p14:tracePt t="85920" x="1920875" y="5395913"/>
          <p14:tracePt t="85986" x="1928813" y="5395913"/>
          <p14:tracePt t="85994" x="1946275" y="5395913"/>
          <p14:tracePt t="86002" x="2012950" y="5395913"/>
          <p14:tracePt t="86010" x="2116138" y="5405438"/>
          <p14:tracePt t="86019" x="2260600" y="5438775"/>
          <p14:tracePt t="86026" x="2430463" y="5446713"/>
          <p14:tracePt t="86035" x="2668588" y="5464175"/>
          <p14:tracePt t="86041" x="2990850" y="5464175"/>
          <p14:tracePt t="86054" x="3406775" y="5481638"/>
          <p14:tracePt t="86058" x="3848100" y="5489575"/>
          <p14:tracePt t="86065" x="4306888" y="5507038"/>
          <p14:tracePt t="86072" x="4775200" y="5524500"/>
          <p14:tracePt t="86083" x="5327650" y="5557838"/>
          <p14:tracePt t="86088" x="5862638" y="5600700"/>
          <p14:tracePt t="86098" x="6440488" y="5634038"/>
          <p14:tracePt t="86105" x="7043738" y="5668963"/>
          <p14:tracePt t="86116" x="7646988" y="5702300"/>
          <p14:tracePt t="86120" x="8199438" y="5719763"/>
          <p14:tracePt t="86128" x="8750300" y="5753100"/>
          <p14:tracePt t="86136" x="9286875" y="5770563"/>
          <p14:tracePt t="86144" x="9677400" y="5788025"/>
          <p14:tracePt t="86152" x="10025063" y="5788025"/>
          <p14:tracePt t="86160" x="10288588" y="5803900"/>
          <p14:tracePt t="86168" x="10475913" y="5813425"/>
          <p14:tracePt t="86176" x="10637838" y="5813425"/>
          <p14:tracePt t="86184" x="10764838" y="5821363"/>
          <p14:tracePt t="86192" x="10866438" y="5838825"/>
          <p14:tracePt t="86200" x="10934700" y="5864225"/>
          <p14:tracePt t="86208" x="10952163" y="5864225"/>
          <p14:tracePt t="86216" x="10960100" y="5880100"/>
          <p14:tracePt t="86224" x="10968038" y="5889625"/>
          <p14:tracePt t="86232" x="10977563" y="5889625"/>
          <p14:tracePt t="86240" x="10985500" y="5897563"/>
          <p14:tracePt t="86249" x="10993438" y="5897563"/>
          <p14:tracePt t="86305" x="10993438" y="5905500"/>
          <p14:tracePt t="86314" x="10968038" y="5915025"/>
          <p14:tracePt t="86322" x="10934700" y="5922963"/>
          <p14:tracePt t="86330" x="10883900" y="5932488"/>
          <p14:tracePt t="86337" x="10764838" y="5940425"/>
          <p14:tracePt t="86345" x="10628313" y="5948363"/>
          <p14:tracePt t="86354" x="10390188" y="5957888"/>
          <p14:tracePt t="86361" x="10110788" y="5973763"/>
          <p14:tracePt t="86369" x="9761538" y="5991225"/>
          <p14:tracePt t="86377" x="9388475" y="5991225"/>
          <p14:tracePt t="86385" x="9048750" y="5991225"/>
          <p14:tracePt t="86392" x="8648700" y="5983288"/>
          <p14:tracePt t="86401" x="8326438" y="5965825"/>
          <p14:tracePt t="86409" x="8012113" y="5940425"/>
          <p14:tracePt t="86417" x="7816850" y="5915025"/>
          <p14:tracePt t="86425" x="7646988" y="5889625"/>
          <p14:tracePt t="86435" x="7485063" y="5854700"/>
          <p14:tracePt t="86441" x="7383463" y="5829300"/>
          <p14:tracePt t="86450" x="7297738" y="5813425"/>
          <p14:tracePt t="86457" x="7256463" y="5795963"/>
          <p14:tracePt t="86467" x="7213600" y="5788025"/>
          <p14:tracePt t="86473" x="7170738" y="5778500"/>
          <p14:tracePt t="86483" x="7119938" y="5778500"/>
          <p14:tracePt t="86489" x="7069138" y="5778500"/>
          <p14:tracePt t="86499" x="7000875" y="5778500"/>
          <p14:tracePt t="86505" x="6915150" y="5778500"/>
          <p14:tracePt t="86516" x="6813550" y="5788025"/>
          <p14:tracePt t="86521" x="6704013" y="5803900"/>
          <p14:tracePt t="86528" x="6534150" y="5838825"/>
          <p14:tracePt t="86536" x="6397625" y="5880100"/>
          <p14:tracePt t="86545" x="6194425" y="5932488"/>
          <p14:tracePt t="86552" x="6007100" y="5983288"/>
          <p14:tracePt t="86560" x="5802313" y="6034088"/>
          <p14:tracePt t="86567" x="5573713" y="6092825"/>
          <p14:tracePt t="86575" x="5394325" y="6110288"/>
          <p14:tracePt t="86584" x="5199063" y="6135688"/>
          <p14:tracePt t="86591" x="5029200" y="6153150"/>
          <p14:tracePt t="86600" x="4868863" y="6161088"/>
          <p14:tracePt t="86608" x="4740275" y="6169025"/>
          <p14:tracePt t="86616" x="4630738" y="6178550"/>
          <p14:tracePt t="86624" x="4529138" y="6178550"/>
          <p14:tracePt t="86632" x="4425950" y="6178550"/>
          <p14:tracePt t="86640" x="4332288" y="6178550"/>
          <p14:tracePt t="86649" x="4273550" y="6178550"/>
          <p14:tracePt t="86656" x="4214813" y="6161088"/>
          <p14:tracePt t="86665" x="4171950" y="6153150"/>
          <p14:tracePt t="86672" x="4129088" y="6143625"/>
          <p14:tracePt t="86688" x="4121150" y="6143625"/>
          <p14:tracePt t="86720" x="4121150" y="6135688"/>
          <p14:tracePt t="86729" x="4137025" y="6127750"/>
          <p14:tracePt t="86737" x="4146550" y="6118225"/>
          <p14:tracePt t="86745" x="4171950" y="6102350"/>
          <p14:tracePt t="86753" x="4205288" y="6084888"/>
          <p14:tracePt t="86761" x="4222750" y="6084888"/>
          <p14:tracePt t="86769" x="4248150" y="6076950"/>
          <p14:tracePt t="86777" x="4291013" y="6067425"/>
          <p14:tracePt t="86784" x="4349750" y="6067425"/>
          <p14:tracePt t="86793" x="4418013" y="6067425"/>
          <p14:tracePt t="86801" x="4476750" y="6059488"/>
          <p14:tracePt t="86809" x="4545013" y="6059488"/>
          <p14:tracePt t="86818" x="4595813" y="6049963"/>
          <p14:tracePt t="86825" x="4638675" y="6049963"/>
          <p14:tracePt t="86834" x="4699000" y="6049963"/>
          <p14:tracePt t="86840" x="4757738" y="6042025"/>
          <p14:tracePt t="86851" x="4818063" y="6042025"/>
          <p14:tracePt t="86857" x="4876800" y="6034088"/>
          <p14:tracePt t="86867" x="4927600" y="6034088"/>
          <p14:tracePt t="86872" x="4995863" y="6024563"/>
          <p14:tracePt t="86882" x="5072063" y="6016625"/>
          <p14:tracePt t="86901" x="5241925" y="5983288"/>
          <p14:tracePt t="86904" x="5318125" y="5965825"/>
          <p14:tracePt t="86915" x="5429250" y="5948363"/>
          <p14:tracePt t="86920" x="5530850" y="5940425"/>
          <p14:tracePt t="86928" x="5641975" y="5932488"/>
          <p14:tracePt t="86936" x="5735638" y="5922963"/>
          <p14:tracePt t="86944" x="5819775" y="5915025"/>
          <p14:tracePt t="86952" x="5913438" y="5905500"/>
          <p14:tracePt t="86960" x="5981700" y="5897563"/>
          <p14:tracePt t="86968" x="6040438" y="5897563"/>
          <p14:tracePt t="86976" x="6075363" y="5889625"/>
          <p14:tracePt t="86984" x="6108700" y="5889625"/>
          <p14:tracePt t="87000" x="6142038" y="5880100"/>
          <p14:tracePt t="87004" x="6159500" y="5872163"/>
          <p14:tracePt t="87020" x="6176963" y="5872163"/>
          <p14:tracePt t="87028" x="6184900" y="5864225"/>
          <p14:tracePt t="87037" x="6194425" y="5854700"/>
          <p14:tracePt t="87046" x="6202363" y="5846763"/>
          <p14:tracePt t="87053" x="6210300" y="5838825"/>
          <p14:tracePt t="87060" x="6227763" y="5838825"/>
          <p14:tracePt t="87068" x="6235700" y="5838825"/>
          <p14:tracePt t="87150" x="6210300" y="5838825"/>
          <p14:tracePt t="87158" x="6210300" y="5846763"/>
          <p14:tracePt t="87167" x="6184900" y="5864225"/>
          <p14:tracePt t="87173" x="6167438" y="5872163"/>
          <p14:tracePt t="87186" x="6134100" y="5880100"/>
          <p14:tracePt t="87190" x="6108700" y="5880100"/>
          <p14:tracePt t="87202" x="6065838" y="5880100"/>
          <p14:tracePt t="87205" x="6024563" y="5889625"/>
          <p14:tracePt t="87216" x="5964238" y="5897563"/>
          <p14:tracePt t="87221" x="5921375" y="5897563"/>
          <p14:tracePt t="87229" x="5888038" y="5897563"/>
          <p14:tracePt t="87237" x="5837238" y="5897563"/>
          <p14:tracePt t="87245" x="5802313" y="5880100"/>
          <p14:tracePt t="87253" x="5776913" y="5880100"/>
          <p14:tracePt t="87261" x="5751513" y="5864225"/>
          <p14:tracePt t="87268" x="5743575" y="5854700"/>
          <p14:tracePt t="87277" x="5735638" y="5846763"/>
          <p14:tracePt t="87334" x="5726113" y="5838825"/>
          <p14:tracePt t="87352" x="5708650" y="5829300"/>
          <p14:tracePt t="87359" x="5708650" y="5821363"/>
          <p14:tracePt t="87366" x="5692775" y="5821363"/>
          <p14:tracePt t="87372" x="5657850" y="5821363"/>
          <p14:tracePt t="87382" x="5624513" y="5813425"/>
          <p14:tracePt t="87388" x="5591175" y="5813425"/>
          <p14:tracePt t="87398" x="5565775" y="5813425"/>
          <p14:tracePt t="87404" x="5530850" y="5813425"/>
          <p14:tracePt t="87414" x="5472113" y="5813425"/>
          <p14:tracePt t="87420" x="5394325" y="5813425"/>
          <p14:tracePt t="87429" x="5292725" y="5813425"/>
          <p14:tracePt t="87436" x="5199063" y="5813425"/>
          <p14:tracePt t="87444" x="5080000" y="5813425"/>
          <p14:tracePt t="87452" x="4970463" y="5813425"/>
          <p14:tracePt t="87461" x="4843463" y="5813425"/>
          <p14:tracePt t="87468" x="4706938" y="5813425"/>
          <p14:tracePt t="87476" x="4537075" y="5803900"/>
          <p14:tracePt t="87484" x="4392613" y="5795963"/>
          <p14:tracePt t="87492" x="4281488" y="5788025"/>
          <p14:tracePt t="87500" x="4162425" y="5770563"/>
          <p14:tracePt t="87508" x="4086225" y="5753100"/>
          <p14:tracePt t="87516" x="4027488" y="5745163"/>
          <p14:tracePt t="87524" x="3976688" y="5727700"/>
          <p14:tracePt t="87534" x="3967163" y="5727700"/>
          <p14:tracePt t="87540" x="3959225" y="5719763"/>
          <p14:tracePt t="87566" x="3959225" y="5702300"/>
          <p14:tracePt t="87572" x="3967163" y="5676900"/>
          <p14:tracePt t="87582" x="3984625" y="5668963"/>
          <p14:tracePt t="87588" x="4010025" y="5641975"/>
          <p14:tracePt t="87599" x="4044950" y="5616575"/>
          <p14:tracePt t="87604" x="4129088" y="5600700"/>
          <p14:tracePt t="87615" x="4248150" y="5591175"/>
          <p14:tracePt t="87621" x="4425950" y="5583238"/>
          <p14:tracePt t="87629" x="4630738" y="5583238"/>
          <p14:tracePt t="87636" x="4843463" y="5583238"/>
          <p14:tracePt t="87644" x="5038725" y="5583238"/>
          <p14:tracePt t="87652" x="5199063" y="5634038"/>
          <p14:tracePt t="87659" x="5292725" y="5676900"/>
          <p14:tracePt t="87668" x="5360988" y="5727700"/>
          <p14:tracePt t="87675" x="5403850" y="5770563"/>
          <p14:tracePt t="87683" x="5421313" y="5803900"/>
          <p14:tracePt t="87691" x="5429250" y="5829300"/>
          <p14:tracePt t="87700" x="5429250" y="5864225"/>
          <p14:tracePt t="87708" x="5421313" y="5897563"/>
          <p14:tracePt t="87716" x="5386388" y="5915025"/>
          <p14:tracePt t="87724" x="5335588" y="5940425"/>
          <p14:tracePt t="87732" x="5259388" y="5965825"/>
          <p14:tracePt t="87740" x="5191125" y="5973763"/>
          <p14:tracePt t="87749" x="5114925" y="5973763"/>
          <p14:tracePt t="87756" x="5021263" y="5957888"/>
          <p14:tracePt t="87766" x="4935538" y="5940425"/>
          <p14:tracePt t="87772" x="4868863" y="5915025"/>
          <p14:tracePt t="87782" x="4818063" y="5889625"/>
          <p14:tracePt t="87788" x="4808538" y="5880100"/>
          <p14:tracePt t="87798" x="4808538" y="5864225"/>
          <p14:tracePt t="87804" x="4808538" y="5854700"/>
          <p14:tracePt t="87815" x="4808538" y="5846763"/>
          <p14:tracePt t="87820" x="4800600" y="5838825"/>
          <p14:tracePt t="87878" x="4783138" y="5838825"/>
          <p14:tracePt t="87885" x="4757738" y="5838825"/>
          <p14:tracePt t="87902" x="4630738" y="5846763"/>
          <p14:tracePt t="87910" x="4529138" y="5854700"/>
          <p14:tracePt t="87918" x="4410075" y="5854700"/>
          <p14:tracePt t="87925" x="4281488" y="5854700"/>
          <p14:tracePt t="87934" x="4154488" y="5838825"/>
          <p14:tracePt t="87941" x="3992563" y="5803900"/>
          <p14:tracePt t="87950" x="3840163" y="5778500"/>
          <p14:tracePt t="87956" x="3670300" y="5761038"/>
          <p14:tracePt t="87967" x="3492500" y="5719763"/>
          <p14:tracePt t="87973" x="3313113" y="5684838"/>
          <p14:tracePt t="87983" x="3152775" y="5651500"/>
          <p14:tracePt t="87988" x="3016250" y="5626100"/>
          <p14:tracePt t="87999" x="2905125" y="5591175"/>
          <p14:tracePt t="88005" x="2803525" y="5575300"/>
          <p14:tracePt t="88015" x="2709863" y="5565775"/>
          <p14:tracePt t="88021" x="2625725" y="5557838"/>
          <p14:tracePt t="88029" x="2557463" y="5549900"/>
          <p14:tracePt t="88036" x="2497138" y="5540375"/>
          <p14:tracePt t="88045" x="2438400" y="5532438"/>
          <p14:tracePt t="88053" x="2395538" y="5524500"/>
          <p14:tracePt t="88064" x="2362200" y="5524500"/>
          <p14:tracePt t="88070" x="2311400" y="5514975"/>
          <p14:tracePt t="88076" x="2268538" y="5514975"/>
          <p14:tracePt t="88084" x="2217738" y="5514975"/>
          <p14:tracePt t="88092" x="2182813" y="5507038"/>
          <p14:tracePt t="88100" x="2157413" y="5507038"/>
          <p14:tracePt t="88108" x="2124075" y="5497513"/>
          <p14:tracePt t="88116" x="2090738" y="5497513"/>
          <p14:tracePt t="88124" x="2047875" y="5489575"/>
          <p14:tracePt t="88133" x="2038350" y="5489575"/>
          <p14:tracePt t="88140" x="2022475" y="5489575"/>
          <p14:tracePt t="88149" x="2012950" y="5481638"/>
          <p14:tracePt t="88213" x="2012950" y="5464175"/>
          <p14:tracePt t="88232" x="2022475" y="5446713"/>
          <p14:tracePt t="88238" x="2047875" y="5413375"/>
          <p14:tracePt t="88247" x="2073275" y="5387975"/>
          <p14:tracePt t="88254" x="2081213" y="5370513"/>
          <p14:tracePt t="88262" x="2106613" y="5337175"/>
          <p14:tracePt t="88271" x="2132013" y="5319713"/>
          <p14:tracePt t="88278" x="2141538" y="5311775"/>
          <p14:tracePt t="88288" x="2149475" y="5302250"/>
          <p14:tracePt t="88294" x="2157413" y="5302250"/>
          <p14:tracePt t="88301" x="2166938" y="5294313"/>
          <p14:tracePt t="88308" x="2174875" y="5294313"/>
          <p14:tracePt t="88324" x="2192338" y="5294313"/>
          <p14:tracePt t="88333" x="2208213" y="5294313"/>
          <p14:tracePt t="88340" x="2225675" y="5294313"/>
          <p14:tracePt t="88349" x="2243138" y="5294313"/>
          <p14:tracePt t="88356" x="2268538" y="5294313"/>
          <p14:tracePt t="88366" x="2319338" y="5294313"/>
          <p14:tracePt t="88372" x="2379663" y="5302250"/>
          <p14:tracePt t="88383" x="2438400" y="5311775"/>
          <p14:tracePt t="88389" x="2489200" y="5319713"/>
          <p14:tracePt t="88398" x="2549525" y="5337175"/>
          <p14:tracePt t="88404" x="2590800" y="5353050"/>
          <p14:tracePt t="88416" x="2625725" y="5362575"/>
          <p14:tracePt t="88421" x="2641600" y="5370513"/>
          <p14:tracePt t="88437" x="2651125" y="5380038"/>
          <p14:tracePt t="88469" x="2651125" y="5387975"/>
          <p14:tracePt t="88476" x="2651125" y="5395913"/>
          <p14:tracePt t="88484" x="2641600" y="5405438"/>
          <p14:tracePt t="88493" x="2633663" y="5413375"/>
          <p14:tracePt t="88501" x="2616200" y="5421313"/>
          <p14:tracePt t="88509" x="2608263" y="5438775"/>
          <p14:tracePt t="88517" x="2582863" y="5438775"/>
          <p14:tracePt t="88525" x="2540000" y="5464175"/>
          <p14:tracePt t="88534" x="2514600" y="5464175"/>
          <p14:tracePt t="88541" x="2471738" y="5472113"/>
          <p14:tracePt t="88550" x="2413000" y="5481638"/>
          <p14:tracePt t="88557" x="2370138" y="5481638"/>
          <p14:tracePt t="88567" x="2327275" y="5481638"/>
          <p14:tracePt t="88572" x="2319338" y="5481638"/>
          <p14:tracePt t="88582" x="2311400" y="5481638"/>
          <p14:tracePt t="88589" x="2311400" y="5472113"/>
          <p14:tracePt t="88599" x="2311400" y="5446713"/>
          <p14:tracePt t="88604" x="2311400" y="5430838"/>
          <p14:tracePt t="88615" x="2311400" y="5405438"/>
          <p14:tracePt t="88621" x="2327275" y="5380038"/>
          <p14:tracePt t="88631" x="2344738" y="5353050"/>
          <p14:tracePt t="88637" x="2379663" y="5311775"/>
          <p14:tracePt t="88644" x="2446338" y="5260975"/>
          <p14:tracePt t="88652" x="2532063" y="5218113"/>
          <p14:tracePt t="88661" x="2641600" y="5192713"/>
          <p14:tracePt t="88668" x="2770188" y="5167313"/>
          <p14:tracePt t="88677" x="2914650" y="5157788"/>
          <p14:tracePt t="88684" x="3041650" y="5157788"/>
          <p14:tracePt t="88692" x="3143250" y="5192713"/>
          <p14:tracePt t="88701" x="3262313" y="5235575"/>
          <p14:tracePt t="88709" x="3348038" y="5286375"/>
          <p14:tracePt t="88718" x="3424238" y="5337175"/>
          <p14:tracePt t="88724" x="3482975" y="5380038"/>
          <p14:tracePt t="88734" x="3525838" y="5395913"/>
          <p14:tracePt t="88740" x="3551238" y="5421313"/>
          <p14:tracePt t="88749" x="3559175" y="5430838"/>
          <p14:tracePt t="88766" x="3576638" y="5430838"/>
          <p14:tracePt t="88771" x="3602038" y="5430838"/>
          <p14:tracePt t="88782" x="3619500" y="5430838"/>
          <p14:tracePt t="88787" x="3652838" y="5430838"/>
          <p14:tracePt t="88798" x="3746500" y="5430838"/>
          <p14:tracePt t="88804" x="3873500" y="5421313"/>
          <p14:tracePt t="88815" x="4070350" y="5395913"/>
          <p14:tracePt t="88820" x="4291013" y="5370513"/>
          <p14:tracePt t="88828" x="4579938" y="5345113"/>
          <p14:tracePt t="88836" x="4884738" y="5311775"/>
          <p14:tracePt t="88844" x="5259388" y="5294313"/>
          <p14:tracePt t="88852" x="5624513" y="5276850"/>
          <p14:tracePt t="88860" x="5997575" y="5268913"/>
          <p14:tracePt t="88868" x="6415088" y="5268913"/>
          <p14:tracePt t="88876" x="6856413" y="5286375"/>
          <p14:tracePt t="88899" x="7842250" y="5387975"/>
          <p14:tracePt t="88900" x="8334375" y="5456238"/>
          <p14:tracePt t="88909" x="8878888" y="5532438"/>
          <p14:tracePt t="88916" x="9413875" y="5600700"/>
          <p14:tracePt t="88924" x="9931400" y="5684838"/>
          <p14:tracePt t="88932" x="10356850" y="5753100"/>
          <p14:tracePt t="88940" x="10739438" y="5813425"/>
          <p14:tracePt t="88948" x="11147425" y="5864225"/>
          <p14:tracePt t="88956" x="11469688" y="5889625"/>
          <p14:tracePt t="88965" x="11784013" y="5922963"/>
          <p14:tracePt t="88972" x="12039600" y="5932488"/>
          <p14:tracePt t="89303" x="11801475" y="5116513"/>
          <p14:tracePt t="89309" x="11606213" y="5038725"/>
          <p14:tracePt t="89318" x="11360150" y="4979988"/>
          <p14:tracePt t="89325" x="11087100" y="4919663"/>
          <p14:tracePt t="89335" x="10798175" y="4878388"/>
          <p14:tracePt t="89341" x="10483850" y="4835525"/>
          <p14:tracePt t="89349" x="10118725" y="4759325"/>
          <p14:tracePt t="89357" x="9761538" y="4691063"/>
          <p14:tracePt t="89367" x="9312275" y="4630738"/>
          <p14:tracePt t="89373" x="8904288" y="4564063"/>
          <p14:tracePt t="89382" x="8504238" y="4513263"/>
          <p14:tracePt t="89389" x="8156575" y="4495800"/>
          <p14:tracePt t="89401" x="7781925" y="4486275"/>
          <p14:tracePt t="89405" x="7477125" y="4470400"/>
          <p14:tracePt t="89417" x="7221538" y="4470400"/>
          <p14:tracePt t="89421" x="6967538" y="4478338"/>
          <p14:tracePt t="89433" x="6770688" y="4486275"/>
          <p14:tracePt t="89437" x="6575425" y="4513263"/>
          <p14:tracePt t="89446" x="6354763" y="4546600"/>
          <p14:tracePt t="89454" x="6151563" y="4605338"/>
          <p14:tracePt t="89461" x="5964238" y="4648200"/>
          <p14:tracePt t="89469" x="5776913" y="4716463"/>
          <p14:tracePt t="89477" x="5607050" y="4775200"/>
          <p14:tracePt t="89485" x="5480050" y="4835525"/>
          <p14:tracePt t="89493" x="5343525" y="4929188"/>
          <p14:tracePt t="89503" x="5173663" y="5056188"/>
          <p14:tracePt t="89509" x="5029200" y="5183188"/>
          <p14:tracePt t="89517" x="4876800" y="5319713"/>
          <p14:tracePt t="89525" x="4724400" y="5472113"/>
          <p14:tracePt t="89534" x="4587875" y="5608638"/>
          <p14:tracePt t="89541" x="4468813" y="5735638"/>
          <p14:tracePt t="89550" x="4392613" y="5838825"/>
          <p14:tracePt t="89557" x="4324350" y="5905500"/>
          <p14:tracePt t="89567" x="4273550" y="5983288"/>
          <p14:tracePt t="89572" x="4230688" y="6034088"/>
          <p14:tracePt t="89582" x="4197350" y="6076950"/>
          <p14:tracePt t="89589" x="4171950" y="6110288"/>
          <p14:tracePt t="89598" x="4171950" y="6118225"/>
          <p14:tracePt t="89615" x="4162425" y="6127750"/>
          <p14:tracePt t="89843" x="4179888" y="6118225"/>
          <p14:tracePt t="89859" x="4187825" y="6110288"/>
          <p14:tracePt t="89868" x="4214813" y="6092825"/>
          <p14:tracePt t="89876" x="4230688" y="6084888"/>
          <p14:tracePt t="89898" x="4291013" y="6042025"/>
          <p14:tracePt t="89900" x="4324350" y="6024563"/>
          <p14:tracePt t="89908" x="4349750" y="6008688"/>
          <p14:tracePt t="89916" x="4392613" y="5991225"/>
          <p14:tracePt t="89924" x="4418013" y="5983288"/>
          <p14:tracePt t="89932" x="4476750" y="5973763"/>
          <p14:tracePt t="89940" x="4545013" y="5957888"/>
          <p14:tracePt t="89949" x="4630738" y="5940425"/>
          <p14:tracePt t="89956" x="4706938" y="5932488"/>
          <p14:tracePt t="89965" x="4783138" y="5922963"/>
          <p14:tracePt t="89972" x="4868863" y="5915025"/>
          <p14:tracePt t="89982" x="4945063" y="5905500"/>
          <p14:tracePt t="89988" x="5029200" y="5897563"/>
          <p14:tracePt t="89997" x="5106988" y="5889625"/>
          <p14:tracePt t="90004" x="5199063" y="5872163"/>
          <p14:tracePt t="90014" x="5292725" y="5864225"/>
          <p14:tracePt t="90020" x="5368925" y="5864225"/>
          <p14:tracePt t="90028" x="5446713" y="5864225"/>
          <p14:tracePt t="90036" x="5530850" y="5854700"/>
          <p14:tracePt t="90044" x="5607050" y="5854700"/>
          <p14:tracePt t="90052" x="5683250" y="5854700"/>
          <p14:tracePt t="90060" x="5761038" y="5854700"/>
          <p14:tracePt t="90072" x="5811838" y="5854700"/>
          <p14:tracePt t="90085" x="5870575" y="5854700"/>
          <p14:tracePt t="90087" x="5930900" y="5854700"/>
          <p14:tracePt t="90106" x="5989638" y="5854700"/>
          <p14:tracePt t="90109" x="6040438" y="5854700"/>
          <p14:tracePt t="90119" x="6091238" y="5854700"/>
          <p14:tracePt t="90121" x="6134100" y="5864225"/>
          <p14:tracePt t="90132" x="6167438" y="5864225"/>
          <p14:tracePt t="90136" x="6210300" y="5864225"/>
          <p14:tracePt t="90145" x="6245225" y="5864225"/>
          <p14:tracePt t="90152" x="6270625" y="5864225"/>
          <p14:tracePt t="90160" x="6296025" y="5864225"/>
          <p14:tracePt t="90168" x="6311900" y="5864225"/>
          <p14:tracePt t="90176" x="6329363" y="5864225"/>
          <p14:tracePt t="90184" x="6354763" y="5864225"/>
          <p14:tracePt t="90192" x="6389688" y="5864225"/>
          <p14:tracePt t="90200" x="6430963" y="5864225"/>
          <p14:tracePt t="90208" x="6483350" y="5864225"/>
          <p14:tracePt t="90216" x="6542088" y="5864225"/>
          <p14:tracePt t="90224" x="6592888" y="5864225"/>
          <p14:tracePt t="90232" x="6653213" y="5864225"/>
          <p14:tracePt t="90240" x="6694488" y="5864225"/>
          <p14:tracePt t="90249" x="6737350" y="5864225"/>
          <p14:tracePt t="90257" x="6754813" y="5864225"/>
          <p14:tracePt t="90266" x="6780213" y="5864225"/>
          <p14:tracePt t="90273" x="6805613" y="5864225"/>
          <p14:tracePt t="90282" x="6823075" y="5864225"/>
          <p14:tracePt t="90288" x="6848475" y="5864225"/>
          <p14:tracePt t="90298" x="6873875" y="5864225"/>
          <p14:tracePt t="90304" x="6889750" y="5864225"/>
          <p14:tracePt t="90315" x="6924675" y="5854700"/>
          <p14:tracePt t="90320" x="6983413" y="5846763"/>
          <p14:tracePt t="90331" x="7043738" y="5838825"/>
          <p14:tracePt t="90337" x="7119938" y="5829300"/>
          <p14:tracePt t="90345" x="7213600" y="5821363"/>
          <p14:tracePt t="90352" x="7315200" y="5813425"/>
          <p14:tracePt t="90360" x="7426325" y="5813425"/>
          <p14:tracePt t="90368" x="7545388" y="5813425"/>
          <p14:tracePt t="90377" x="7646988" y="5813425"/>
          <p14:tracePt t="90384" x="7756525" y="5813425"/>
          <p14:tracePt t="90392" x="7859713" y="5813425"/>
          <p14:tracePt t="90400" x="7961313" y="5803900"/>
          <p14:tracePt t="90408" x="8062913" y="5803900"/>
          <p14:tracePt t="90416" x="8147050" y="5803900"/>
          <p14:tracePt t="90425" x="8258175" y="5803900"/>
          <p14:tracePt t="90433" x="8377238" y="5803900"/>
          <p14:tracePt t="90441" x="8496300" y="5803900"/>
          <p14:tracePt t="90449" x="8615363" y="5795963"/>
          <p14:tracePt t="90456" x="8699500" y="5795963"/>
          <p14:tracePt t="90466" x="8802688" y="5795963"/>
          <p14:tracePt t="90473" x="8894763" y="5795963"/>
          <p14:tracePt t="90482" x="8963025" y="5803900"/>
          <p14:tracePt t="90488" x="9039225" y="5803900"/>
          <p14:tracePt t="90498" x="9099550" y="5803900"/>
          <p14:tracePt t="90504" x="9142413" y="5803900"/>
          <p14:tracePt t="90516" x="9183688" y="5813425"/>
          <p14:tracePt t="90521" x="9193213" y="5813425"/>
          <p14:tracePt t="90532" x="9209088" y="5813425"/>
          <p14:tracePt t="90537" x="9244013" y="5813425"/>
          <p14:tracePt t="90545" x="9261475" y="5813425"/>
          <p14:tracePt t="90552" x="9294813" y="5821363"/>
          <p14:tracePt t="90560" x="9320213" y="5829300"/>
          <p14:tracePt t="90568" x="9363075" y="5846763"/>
          <p14:tracePt t="90577" x="9405938" y="5854700"/>
          <p14:tracePt t="90584" x="9439275" y="5864225"/>
          <p14:tracePt t="90592" x="9472613" y="5864225"/>
          <p14:tracePt t="90600" x="9515475" y="5872163"/>
          <p14:tracePt t="90608" x="9550400" y="5872163"/>
          <p14:tracePt t="90616" x="9583738" y="5880100"/>
          <p14:tracePt t="90624" x="9626600" y="5889625"/>
          <p14:tracePt t="90634" x="9652000" y="5889625"/>
          <p14:tracePt t="90640" x="9659938" y="5897563"/>
          <p14:tracePt t="90666" x="9667875" y="5897563"/>
          <p14:tracePt t="90682" x="9677400" y="5897563"/>
          <p14:tracePt t="90688" x="9685338" y="5897563"/>
          <p14:tracePt t="90698" x="9685338" y="5889625"/>
          <p14:tracePt t="90715" x="9694863" y="5880100"/>
          <p14:tracePt t="90720" x="9694863" y="5872163"/>
          <p14:tracePt t="90732" x="9702800" y="5872163"/>
          <p14:tracePt t="90736" x="9720263" y="5872163"/>
          <p14:tracePt t="90745" x="9728200" y="5872163"/>
          <p14:tracePt t="90753" x="9745663" y="5872163"/>
          <p14:tracePt t="90760" x="9771063" y="5872163"/>
          <p14:tracePt t="90767" x="9786938" y="5872163"/>
          <p14:tracePt t="90775" x="9804400" y="5872163"/>
          <p14:tracePt t="90783" x="9821863" y="5872163"/>
          <p14:tracePt t="90791" x="9847263" y="5872163"/>
          <p14:tracePt t="90799" x="9880600" y="5872163"/>
          <p14:tracePt t="90807" x="9931400" y="5872163"/>
          <p14:tracePt t="90815" x="9974263" y="5872163"/>
          <p14:tracePt t="90823" x="10025063" y="5872163"/>
          <p14:tracePt t="90832" x="10085388" y="5864225"/>
          <p14:tracePt t="90839" x="10126663" y="5864225"/>
          <p14:tracePt t="90849" x="10169525" y="5864225"/>
          <p14:tracePt t="90855" x="10229850" y="5854700"/>
          <p14:tracePt t="90865" x="10245725" y="5854700"/>
          <p14:tracePt t="90871" x="10271125" y="5838825"/>
          <p14:tracePt t="90882" x="10280650" y="5838825"/>
          <p14:tracePt t="90898" x="10364788" y="5821363"/>
          <p14:tracePt t="90904" x="10415588" y="5821363"/>
          <p14:tracePt t="90914" x="10493375" y="5813425"/>
          <p14:tracePt t="90919" x="10569575" y="5813425"/>
          <p14:tracePt t="90928" x="10637838" y="5795963"/>
          <p14:tracePt t="90935" x="10688638" y="5788025"/>
          <p14:tracePt t="90943" x="10714038" y="5778500"/>
          <p14:tracePt t="90952" x="10721975" y="5770563"/>
          <p14:tracePt t="91000" x="10696575" y="5753100"/>
          <p14:tracePt t="91008" x="10688638" y="5753100"/>
          <p14:tracePt t="91016" x="10653713" y="5745163"/>
          <p14:tracePt t="91024" x="10560050" y="5735638"/>
          <p14:tracePt t="91032" x="10458450" y="5735638"/>
          <p14:tracePt t="91040" x="10339388" y="5735638"/>
          <p14:tracePt t="91048" x="10220325" y="5753100"/>
          <p14:tracePt t="91056" x="10118725" y="5788025"/>
          <p14:tracePt t="91065" x="10034588" y="5803900"/>
          <p14:tracePt t="91071" x="9974263" y="5821363"/>
          <p14:tracePt t="91082" x="9931400" y="5829300"/>
          <p14:tracePt t="91088" x="9923463" y="5829300"/>
          <p14:tracePt t="91097" x="9923463" y="5838825"/>
          <p14:tracePt t="91114" x="9923463" y="5846763"/>
          <p14:tracePt t="91119" x="9923463" y="5854700"/>
          <p14:tracePt t="91128" x="9931400" y="5880100"/>
          <p14:tracePt t="91144" x="9956800" y="5897563"/>
          <p14:tracePt t="91152" x="9991725" y="5905500"/>
          <p14:tracePt t="91159" x="10025063" y="5932488"/>
          <p14:tracePt t="91168" x="10042525" y="5932488"/>
          <p14:tracePt t="91175" x="10085388" y="5957888"/>
          <p14:tracePt t="91185" x="10110788" y="5957888"/>
          <p14:tracePt t="91193" x="10126663" y="5957888"/>
          <p14:tracePt t="91200" x="10144125" y="5957888"/>
          <p14:tracePt t="91208" x="10186988" y="5965825"/>
          <p14:tracePt t="91216" x="10255250" y="5965825"/>
          <p14:tracePt t="91224" x="10339388" y="5965825"/>
          <p14:tracePt t="91232" x="10425113" y="5948363"/>
          <p14:tracePt t="91240" x="10518775" y="5932488"/>
          <p14:tracePt t="91248" x="10602913" y="5905500"/>
          <p14:tracePt t="91256" x="10663238" y="5880100"/>
          <p14:tracePt t="91265" x="10721975" y="5829300"/>
          <p14:tracePt t="91272" x="10764838" y="5795963"/>
          <p14:tracePt t="91281" x="10790238" y="5778500"/>
          <p14:tracePt t="91288" x="10790238" y="5761038"/>
          <p14:tracePt t="91297" x="10790238" y="5735638"/>
          <p14:tracePt t="91304" x="10782300" y="5710238"/>
          <p14:tracePt t="91315" x="10729913" y="5684838"/>
          <p14:tracePt t="91320" x="10637838" y="5668963"/>
          <p14:tracePt t="91331" x="10458450" y="5634038"/>
          <p14:tracePt t="91336" x="10161588" y="5634038"/>
          <p14:tracePt t="91346" x="9677400" y="5634038"/>
          <p14:tracePt t="91352" x="9099550" y="5634038"/>
          <p14:tracePt t="91360" x="8435975" y="5634038"/>
          <p14:tracePt t="91368" x="7816850" y="5641975"/>
          <p14:tracePt t="91376" x="7213600" y="5676900"/>
          <p14:tracePt t="91384" x="6584950" y="5727700"/>
          <p14:tracePt t="91392" x="5997575" y="5803900"/>
          <p14:tracePt t="91400" x="5472113" y="5838825"/>
          <p14:tracePt t="91408" x="5021263" y="5880100"/>
          <p14:tracePt t="91416" x="4621213" y="5932488"/>
          <p14:tracePt t="91424" x="4375150" y="5973763"/>
          <p14:tracePt t="91432" x="4273550" y="5999163"/>
          <p14:tracePt t="91440" x="4256088" y="6016625"/>
          <p14:tracePt t="91465" x="4256088" y="6042025"/>
          <p14:tracePt t="91471" x="4265613" y="6049963"/>
          <p14:tracePt t="91481" x="4273550" y="6059488"/>
          <p14:tracePt t="91528" x="4273550" y="6067425"/>
          <p14:tracePt t="91535" x="4265613" y="6076950"/>
          <p14:tracePt t="91544" x="4256088" y="6076950"/>
          <p14:tracePt t="91551" x="4248150" y="6076950"/>
          <p14:tracePt t="91559" x="4230688" y="6067425"/>
          <p14:tracePt t="91575" x="4222750" y="6059488"/>
          <p14:tracePt t="91608" x="4214813" y="6049963"/>
          <p14:tracePt t="91689" x="4214813" y="6042025"/>
          <p14:tracePt t="91699" x="4214813" y="6034088"/>
          <p14:tracePt t="91705" x="4214813" y="6024563"/>
          <p14:tracePt t="91715" x="4222750" y="6016625"/>
          <p14:tracePt t="91721" x="4240213" y="6016625"/>
          <p14:tracePt t="91731" x="4273550" y="6016625"/>
          <p14:tracePt t="91737" x="4291013" y="6016625"/>
          <p14:tracePt t="91745" x="4316413" y="6016625"/>
          <p14:tracePt t="91753" x="4359275" y="6016625"/>
          <p14:tracePt t="91761" x="4410075" y="6008688"/>
          <p14:tracePt t="91769" x="4486275" y="5991225"/>
          <p14:tracePt t="91776" x="4554538" y="5973763"/>
          <p14:tracePt t="91785" x="4621213" y="5940425"/>
          <p14:tracePt t="91793" x="4689475" y="5915025"/>
          <p14:tracePt t="91801" x="4732338" y="5889625"/>
          <p14:tracePt t="91809" x="4765675" y="5880100"/>
          <p14:tracePt t="91825" x="4775200" y="5872163"/>
          <p14:tracePt t="92128" x="4757738" y="5854700"/>
          <p14:tracePt t="92136" x="4732338" y="5854700"/>
          <p14:tracePt t="92144" x="4714875" y="5854700"/>
          <p14:tracePt t="92152" x="4681538" y="5854700"/>
          <p14:tracePt t="92160" x="4646613" y="5846763"/>
          <p14:tracePt t="92168" x="4595813" y="5846763"/>
          <p14:tracePt t="92176" x="4562475" y="5846763"/>
          <p14:tracePt t="92184" x="4529138" y="5846763"/>
          <p14:tracePt t="92192" x="4494213" y="5846763"/>
          <p14:tracePt t="92200" x="4468813" y="5846763"/>
          <p14:tracePt t="92208" x="4460875" y="5846763"/>
          <p14:tracePt t="92216" x="4451350" y="5846763"/>
          <p14:tracePt t="92224" x="4443413" y="5846763"/>
          <p14:tracePt t="92306" x="4435475" y="5846763"/>
          <p14:tracePt t="92338" x="4435475" y="5854700"/>
          <p14:tracePt t="92354" x="4435475" y="5872163"/>
          <p14:tracePt t="92386" x="4435475" y="5880100"/>
          <p14:tracePt t="92394" x="4435475" y="5889625"/>
          <p14:tracePt t="92483" x="4425950" y="5897563"/>
          <p14:tracePt t="92514" x="4410075" y="5905500"/>
          <p14:tracePt t="92522" x="4410075" y="5915025"/>
          <p14:tracePt t="92531" x="4400550" y="5922963"/>
          <p14:tracePt t="92538" x="4392613" y="5922963"/>
          <p14:tracePt t="92545" x="4384675" y="5922963"/>
          <p14:tracePt t="92552" x="4375150" y="5932488"/>
          <p14:tracePt t="92559" x="4359275" y="5932488"/>
          <p14:tracePt t="92576" x="4349750" y="5932488"/>
          <p14:tracePt t="92584" x="4324350" y="5940425"/>
          <p14:tracePt t="92591" x="4306888" y="5948363"/>
          <p14:tracePt t="92600" x="4273550" y="5957888"/>
          <p14:tracePt t="92608" x="4256088" y="5957888"/>
          <p14:tracePt t="92616" x="4214813" y="5965825"/>
          <p14:tracePt t="92624" x="4162425" y="5983288"/>
          <p14:tracePt t="92632" x="4095750" y="5991225"/>
          <p14:tracePt t="92640" x="4035425" y="6008688"/>
          <p14:tracePt t="92648" x="3959225" y="6016625"/>
          <p14:tracePt t="92656" x="3890963" y="6024563"/>
          <p14:tracePt t="92665" x="3840163" y="6024563"/>
          <p14:tracePt t="92672" x="3789363" y="6034088"/>
          <p14:tracePt t="92682" x="3756025" y="6034088"/>
          <p14:tracePt t="92687" x="3746500" y="6042025"/>
          <p14:tracePt t="92698" x="3738563" y="6042025"/>
          <p14:tracePt t="92704" x="3729038" y="6042025"/>
          <p14:tracePt t="92713" x="3713163" y="6042025"/>
          <p14:tracePt t="92720" x="3703638" y="6042025"/>
          <p14:tracePt t="92736" x="3695700" y="6042025"/>
          <p14:tracePt t="92752" x="3678238" y="6042025"/>
          <p14:tracePt t="92760" x="3662363" y="6049963"/>
          <p14:tracePt t="92768" x="3644900" y="6049963"/>
          <p14:tracePt t="92776" x="3619500" y="6049963"/>
          <p14:tracePt t="92784" x="3594100" y="6049963"/>
          <p14:tracePt t="92792" x="3568700" y="6049963"/>
          <p14:tracePt t="92800" x="3525838" y="6049963"/>
          <p14:tracePt t="92808" x="3482975" y="6049963"/>
          <p14:tracePt t="92816" x="3441700" y="6049963"/>
          <p14:tracePt t="92824" x="3414713" y="6049963"/>
          <p14:tracePt t="92832" x="3389313" y="6049963"/>
          <p14:tracePt t="92840" x="3381375" y="6049963"/>
          <p14:tracePt t="92848" x="3348038" y="6049963"/>
          <p14:tracePt t="92856" x="3338513" y="6049963"/>
          <p14:tracePt t="92865" x="3322638" y="6049963"/>
          <p14:tracePt t="92883" x="3297238" y="6049963"/>
          <p14:tracePt t="92898" x="3287713" y="6042025"/>
          <p14:tracePt t="93026" x="3297238" y="6042025"/>
          <p14:tracePt t="93040" x="3305175" y="6024563"/>
          <p14:tracePt t="93048" x="3322638" y="6024563"/>
          <p14:tracePt t="93056" x="3348038" y="6016625"/>
          <p14:tracePt t="93064" x="3363913" y="6008688"/>
          <p14:tracePt t="93071" x="3398838" y="5999163"/>
          <p14:tracePt t="93081" x="3432175" y="5999163"/>
          <p14:tracePt t="93087" x="3449638" y="5999163"/>
          <p14:tracePt t="93098" x="3492500" y="5999163"/>
          <p14:tracePt t="93104" x="3533775" y="5991225"/>
          <p14:tracePt t="93116" x="3602038" y="5991225"/>
          <p14:tracePt t="93119" x="3687763" y="5983288"/>
          <p14:tracePt t="93131" x="3763963" y="5957888"/>
          <p14:tracePt t="93137" x="3857625" y="5940425"/>
          <p14:tracePt t="93147" x="3959225" y="5922963"/>
          <p14:tracePt t="93156" x="4052888" y="5905500"/>
          <p14:tracePt t="93166" x="4121150" y="5889625"/>
          <p14:tracePt t="93172" x="4197350" y="5872163"/>
          <p14:tracePt t="93182" x="4248150" y="5864225"/>
          <p14:tracePt t="93188" x="4298950" y="5846763"/>
          <p14:tracePt t="93198" x="4341813" y="5829300"/>
          <p14:tracePt t="93203" x="4367213" y="5821363"/>
          <p14:tracePt t="93213" x="4392613" y="5813425"/>
          <p14:tracePt t="93219" x="4410075" y="5803900"/>
          <p14:tracePt t="93230" x="4435475" y="5795963"/>
          <p14:tracePt t="93236" x="4468813" y="5788025"/>
          <p14:tracePt t="93243" x="4486275" y="5788025"/>
          <p14:tracePt t="93252" x="4529138" y="5788025"/>
          <p14:tracePt t="93259" x="4537075" y="5788025"/>
          <p14:tracePt t="93268" x="4554538" y="5788025"/>
          <p14:tracePt t="93275" x="4570413" y="5778500"/>
          <p14:tracePt t="93284" x="4587875" y="5770563"/>
          <p14:tracePt t="93292" x="4595813" y="5770563"/>
          <p14:tracePt t="93307" x="4605338" y="5770563"/>
          <p14:tracePt t="93437" x="4595813" y="5770563"/>
          <p14:tracePt t="93461" x="4587875" y="5778500"/>
          <p14:tracePt t="93469" x="4579938" y="5778500"/>
          <p14:tracePt t="93485" x="4562475" y="5778500"/>
          <p14:tracePt t="93493" x="4537075" y="5778500"/>
          <p14:tracePt t="93501" x="4511675" y="5778500"/>
          <p14:tracePt t="93509" x="4486275" y="5778500"/>
          <p14:tracePt t="93518" x="4435475" y="5778500"/>
          <p14:tracePt t="93525" x="4349750" y="5778500"/>
          <p14:tracePt t="93532" x="4265613" y="5778500"/>
          <p14:tracePt t="93540" x="4162425" y="5778500"/>
          <p14:tracePt t="93548" x="4017963" y="5778500"/>
          <p14:tracePt t="93556" x="3865563" y="5803900"/>
          <p14:tracePt t="93564" x="3721100" y="5821363"/>
          <p14:tracePt t="93572" x="3559175" y="5854700"/>
          <p14:tracePt t="93582" x="3441700" y="5889625"/>
          <p14:tracePt t="93588" x="3330575" y="5905500"/>
          <p14:tracePt t="93598" x="3219450" y="5932488"/>
          <p14:tracePt t="93604" x="3100388" y="5965825"/>
          <p14:tracePt t="93614" x="2990850" y="5983288"/>
          <p14:tracePt t="93620" x="2905125" y="5991225"/>
          <p14:tracePt t="93630" x="2838450" y="6008688"/>
          <p14:tracePt t="93636" x="2778125" y="6016625"/>
          <p14:tracePt t="93644" x="2744788" y="6024563"/>
          <p14:tracePt t="93652" x="2719388" y="6024563"/>
          <p14:tracePt t="93661" x="2684463" y="6024563"/>
          <p14:tracePt t="93668" x="2651125" y="6024563"/>
          <p14:tracePt t="93676" x="2600325" y="6024563"/>
          <p14:tracePt t="93684" x="2557463" y="6024563"/>
          <p14:tracePt t="93692" x="2481263" y="6016625"/>
          <p14:tracePt t="93700" x="2430463" y="6008688"/>
          <p14:tracePt t="93708" x="2344738" y="5999163"/>
          <p14:tracePt t="93716" x="2276475" y="5999163"/>
          <p14:tracePt t="93724" x="2200275" y="5999163"/>
          <p14:tracePt t="93732" x="2116138" y="5999163"/>
          <p14:tracePt t="93740" x="2038350" y="5999163"/>
          <p14:tracePt t="93748" x="1962150" y="5999163"/>
          <p14:tracePt t="93756" x="1868488" y="6008688"/>
          <p14:tracePt t="93765" x="1784350" y="6016625"/>
          <p14:tracePt t="93772" x="1716088" y="6034088"/>
          <p14:tracePt t="93782" x="1657350" y="6042025"/>
          <p14:tracePt t="93788" x="1589088" y="6059488"/>
          <p14:tracePt t="93798" x="1538288" y="6067425"/>
          <p14:tracePt t="93804" x="1495425" y="6076950"/>
          <p14:tracePt t="93813" x="1444625" y="6084888"/>
          <p14:tracePt t="93820" x="1401763" y="6092825"/>
          <p14:tracePt t="93831" x="1358900" y="6102350"/>
          <p14:tracePt t="93836" x="1325563" y="6102350"/>
          <p14:tracePt t="93846" x="1290638" y="6102350"/>
          <p14:tracePt t="93852" x="1257300" y="6102350"/>
          <p14:tracePt t="93860" x="1223963" y="6102350"/>
          <p14:tracePt t="93869" x="1163638" y="6102350"/>
          <p14:tracePt t="93884" x="1069975" y="6102350"/>
          <p14:tracePt t="93892" x="1044575" y="6102350"/>
          <p14:tracePt t="93900" x="1019175" y="6102350"/>
          <p14:tracePt t="93908" x="993775" y="6102350"/>
          <p14:tracePt t="93916" x="976313" y="6102350"/>
          <p14:tracePt t="93924" x="968375" y="6092825"/>
          <p14:tracePt t="93932" x="960438" y="6092825"/>
          <p14:tracePt t="93940" x="942975" y="6092825"/>
          <p14:tracePt t="93949" x="935038" y="6092825"/>
          <p14:tracePt t="93956" x="925513" y="6084888"/>
          <p14:tracePt t="94035" x="942975" y="6059488"/>
          <p14:tracePt t="94044" x="950913" y="6059488"/>
          <p14:tracePt t="94052" x="960438" y="6049963"/>
          <p14:tracePt t="94059" x="968375" y="6042025"/>
          <p14:tracePt t="94068" x="985838" y="6042025"/>
          <p14:tracePt t="94075" x="1003300" y="6042025"/>
          <p14:tracePt t="94084" x="1019175" y="6034088"/>
          <p14:tracePt t="94091" x="1054100" y="6024563"/>
          <p14:tracePt t="94100" x="1069975" y="6024563"/>
          <p14:tracePt t="94107" x="1104900" y="6016625"/>
          <p14:tracePt t="94116" x="1173163" y="6016625"/>
          <p14:tracePt t="94125" x="1257300" y="6008688"/>
          <p14:tracePt t="94132" x="1350963" y="5999163"/>
          <p14:tracePt t="94139" x="1452563" y="5983288"/>
          <p14:tracePt t="94148" x="1563688" y="5965825"/>
          <p14:tracePt t="94155" x="1665288" y="5948363"/>
          <p14:tracePt t="94165" x="1784350" y="5922963"/>
          <p14:tracePt t="94171" x="1885950" y="5897563"/>
          <p14:tracePt t="94181" x="1979613" y="5880100"/>
          <p14:tracePt t="94188" x="2047875" y="5864225"/>
          <p14:tracePt t="94198" x="2106613" y="5846763"/>
          <p14:tracePt t="94204" x="2141538" y="5838825"/>
          <p14:tracePt t="94213" x="2149475" y="5829300"/>
          <p14:tracePt t="94292" x="2132013" y="5838825"/>
          <p14:tracePt t="94299" x="2124075" y="5846763"/>
          <p14:tracePt t="94308" x="2116138" y="5854700"/>
          <p14:tracePt t="94316" x="2106613" y="5864225"/>
          <p14:tracePt t="94323" x="2098675" y="5864225"/>
          <p14:tracePt t="94332" x="2090738" y="5872163"/>
          <p14:tracePt t="94339" x="2081213" y="5880100"/>
          <p14:tracePt t="94348" x="2065338" y="5889625"/>
          <p14:tracePt t="94355" x="2055813" y="5897563"/>
          <p14:tracePt t="94365" x="2030413" y="5897563"/>
          <p14:tracePt t="94372" x="2012950" y="5897563"/>
          <p14:tracePt t="94381" x="1997075" y="5897563"/>
          <p14:tracePt t="94388" x="1979613" y="5897563"/>
          <p14:tracePt t="94398" x="1954213" y="5897563"/>
          <p14:tracePt t="94404" x="1946275" y="5897563"/>
          <p14:tracePt t="94415" x="1920875" y="5897563"/>
          <p14:tracePt t="94420" x="1903413" y="5897563"/>
          <p14:tracePt t="94431" x="1893888" y="5897563"/>
          <p14:tracePt t="94436" x="1878013" y="5897563"/>
          <p14:tracePt t="94452" x="1868488" y="5905500"/>
          <p14:tracePt t="94548" x="1860550" y="5905500"/>
          <p14:tracePt t="94556" x="1852613" y="5905500"/>
          <p14:tracePt t="94581" x="1843088" y="5905500"/>
          <p14:tracePt t="94597" x="1827213" y="5915025"/>
          <p14:tracePt t="94613" x="1817688" y="5922963"/>
          <p14:tracePt t="94635" x="1809750" y="5922963"/>
          <p14:tracePt t="94644" x="1801813" y="5922963"/>
          <p14:tracePt t="94651" x="1792288" y="5922963"/>
          <p14:tracePt t="94660" x="1784350" y="5922963"/>
          <p14:tracePt t="94667" x="1766888" y="5932488"/>
          <p14:tracePt t="94675" x="1758950" y="5932488"/>
          <p14:tracePt t="94684" x="1741488" y="5940425"/>
          <p14:tracePt t="94692" x="1716088" y="5940425"/>
          <p14:tracePt t="94701" x="1698625" y="5948363"/>
          <p14:tracePt t="94708" x="1682750" y="5948363"/>
          <p14:tracePt t="94716" x="1673225" y="5948363"/>
          <p14:tracePt t="94724" x="1639888" y="5957888"/>
          <p14:tracePt t="94732" x="1614488" y="5957888"/>
          <p14:tracePt t="94740" x="1606550" y="5957888"/>
          <p14:tracePt t="94748" x="1589088" y="5957888"/>
          <p14:tracePt t="94756" x="1563688" y="5957888"/>
          <p14:tracePt t="94765" x="1546225" y="5957888"/>
          <p14:tracePt t="94772" x="1520825" y="5957888"/>
          <p14:tracePt t="94781" x="1487488" y="5957888"/>
          <p14:tracePt t="94788" x="1452563" y="5965825"/>
          <p14:tracePt t="94798" x="1401763" y="5973763"/>
          <p14:tracePt t="94804" x="1358900" y="5973763"/>
          <p14:tracePt t="94815" x="1317625" y="5973763"/>
          <p14:tracePt t="94820" x="1265238" y="5973763"/>
          <p14:tracePt t="94829" x="1214438" y="5983288"/>
          <p14:tracePt t="94836" x="1181100" y="5983288"/>
          <p14:tracePt t="94847" x="1147763" y="5983288"/>
          <p14:tracePt t="94852" x="1120775" y="5983288"/>
          <p14:tracePt t="94860" x="1095375" y="5983288"/>
          <p14:tracePt t="94868" x="1087438" y="5983288"/>
          <p14:tracePt t="94876" x="1079500" y="5983288"/>
          <p14:tracePt t="94899" x="1062038" y="5983288"/>
          <p14:tracePt t="94900" x="1062038" y="5973763"/>
          <p14:tracePt t="94916" x="1054100" y="5973763"/>
          <p14:tracePt t="94932" x="1054100" y="5965825"/>
          <p14:tracePt t="94941" x="1054100" y="5948363"/>
          <p14:tracePt t="94956" x="1054100" y="5922963"/>
          <p14:tracePt t="94965" x="1054100" y="5915025"/>
          <p14:tracePt t="94971" x="1062038" y="5889625"/>
          <p14:tracePt t="94981" x="1095375" y="5846763"/>
          <p14:tracePt t="94987" x="1130300" y="5803900"/>
          <p14:tracePt t="94998" x="1173163" y="5761038"/>
          <p14:tracePt t="95003" x="1189038" y="5753100"/>
          <p14:tracePt t="95013" x="1249363" y="5719763"/>
          <p14:tracePt t="95019" x="1317625" y="5694363"/>
          <p14:tracePt t="95029" x="1401763" y="5676900"/>
          <p14:tracePt t="95035" x="1470025" y="5659438"/>
          <p14:tracePt t="95046" x="1520825" y="5651500"/>
          <p14:tracePt t="95051" x="1571625" y="5651500"/>
          <p14:tracePt t="95059" x="1622425" y="5651500"/>
          <p14:tracePt t="95067" x="1673225" y="5659438"/>
          <p14:tracePt t="95075" x="1708150" y="5684838"/>
          <p14:tracePt t="95084" x="1749425" y="5710238"/>
          <p14:tracePt t="95091" x="1776413" y="5727700"/>
          <p14:tracePt t="95099" x="1801813" y="5745163"/>
          <p14:tracePt t="95108" x="1817688" y="5761038"/>
          <p14:tracePt t="95117" x="1852613" y="5795963"/>
          <p14:tracePt t="95124" x="1852613" y="5803900"/>
          <p14:tracePt t="95132" x="1860550" y="5821363"/>
          <p14:tracePt t="95140" x="1868488" y="5829300"/>
          <p14:tracePt t="95148" x="1868488" y="5838825"/>
          <p14:tracePt t="95156" x="1868488" y="5854700"/>
          <p14:tracePt t="95172" x="1868488" y="5872163"/>
          <p14:tracePt t="95181" x="1860550" y="5889625"/>
          <p14:tracePt t="95188" x="1860550" y="5897563"/>
          <p14:tracePt t="95197" x="1843088" y="5922963"/>
          <p14:tracePt t="95204" x="1817688" y="5940425"/>
          <p14:tracePt t="95213" x="1801813" y="5957888"/>
          <p14:tracePt t="95219" x="1792288" y="5965825"/>
          <p14:tracePt t="95229" x="1776413" y="5983288"/>
          <p14:tracePt t="95246" x="1766888" y="5991225"/>
          <p14:tracePt t="95251" x="1758950" y="5999163"/>
          <p14:tracePt t="95260" x="1749425" y="5999163"/>
          <p14:tracePt t="95669" x="1749425" y="5991225"/>
          <p14:tracePt t="95694" x="1758950" y="5973763"/>
          <p14:tracePt t="95701" x="1758950" y="5948363"/>
          <p14:tracePt t="95710" x="1766888" y="5932488"/>
          <p14:tracePt t="95718" x="1776413" y="5915025"/>
          <p14:tracePt t="95726" x="1784350" y="5889625"/>
          <p14:tracePt t="95734" x="1792288" y="5864225"/>
          <p14:tracePt t="95741" x="1801813" y="5846763"/>
          <p14:tracePt t="95749" x="1817688" y="5803900"/>
          <p14:tracePt t="95756" x="1868488" y="5745163"/>
          <p14:tracePt t="95766" x="1928813" y="5668963"/>
          <p14:tracePt t="95772" x="2005013" y="5583238"/>
          <p14:tracePt t="95782" x="2106613" y="5507038"/>
          <p14:tracePt t="95788" x="2225675" y="5421313"/>
          <p14:tracePt t="95797" x="2379663" y="5337175"/>
          <p14:tracePt t="95804" x="2582863" y="5226050"/>
          <p14:tracePt t="95814" x="2803525" y="5132388"/>
          <p14:tracePt t="95820" x="3024188" y="5022850"/>
          <p14:tracePt t="95831" x="3262313" y="4919663"/>
          <p14:tracePt t="95836" x="3517900" y="4852988"/>
          <p14:tracePt t="95847" x="3763963" y="4802188"/>
          <p14:tracePt t="95852" x="3992563" y="4741863"/>
          <p14:tracePt t="95861" x="4187825" y="4716463"/>
          <p14:tracePt t="95868" x="4332288" y="4708525"/>
          <p14:tracePt t="95877" x="4460875" y="4699000"/>
          <p14:tracePt t="95884" x="4579938" y="4699000"/>
          <p14:tracePt t="95899" x="4706938" y="4699000"/>
          <p14:tracePt t="95900" x="4826000" y="4699000"/>
          <p14:tracePt t="95908" x="4945063" y="4699000"/>
          <p14:tracePt t="95916" x="5046663" y="4708525"/>
          <p14:tracePt t="95924" x="5122863" y="4741863"/>
          <p14:tracePt t="95932" x="5208588" y="4784725"/>
          <p14:tracePt t="95941" x="5267325" y="4810125"/>
          <p14:tracePt t="95948" x="5353050" y="4868863"/>
          <p14:tracePt t="95956" x="5429250" y="4929188"/>
          <p14:tracePt t="95965" x="5505450" y="5005388"/>
          <p14:tracePt t="95973" x="5591175" y="5091113"/>
          <p14:tracePt t="95982" x="5683250" y="5192713"/>
          <p14:tracePt t="95988" x="5776913" y="5294313"/>
          <p14:tracePt t="95997" x="5870575" y="5405438"/>
          <p14:tracePt t="96004" x="5930900" y="5514975"/>
          <p14:tracePt t="96014" x="5997575" y="5626100"/>
          <p14:tracePt t="96020" x="6065838" y="5719763"/>
          <p14:tracePt t="96030" x="6116638" y="5788025"/>
          <p14:tracePt t="96036" x="6151563" y="5829300"/>
          <p14:tracePt t="96047" x="6184900" y="5846763"/>
          <p14:tracePt t="96053" x="6210300" y="5854700"/>
          <p14:tracePt t="96061" x="6235700" y="5864225"/>
          <p14:tracePt t="96068" x="6261100" y="5864225"/>
          <p14:tracePt t="96076" x="6303963" y="5846763"/>
          <p14:tracePt t="96085" x="6364288" y="5813425"/>
          <p14:tracePt t="96092" x="6440488" y="5761038"/>
          <p14:tracePt t="96100" x="6524625" y="5684838"/>
          <p14:tracePt t="96110" x="6610350" y="5600700"/>
          <p14:tracePt t="96117" x="6694488" y="5497513"/>
          <p14:tracePt t="96124" x="6813550" y="5370513"/>
          <p14:tracePt t="96132" x="6950075" y="5218113"/>
          <p14:tracePt t="96140" x="7112000" y="5064125"/>
          <p14:tracePt t="96148" x="7256463" y="4929188"/>
          <p14:tracePt t="96156" x="7408863" y="4784725"/>
          <p14:tracePt t="96164" x="7553325" y="4665663"/>
          <p14:tracePt t="96172" x="7723188" y="4546600"/>
          <p14:tracePt t="96181" x="7859713" y="4460875"/>
          <p14:tracePt t="96188" x="7977188" y="4384675"/>
          <p14:tracePt t="96197" x="8088313" y="4308475"/>
          <p14:tracePt t="96204" x="8174038" y="4257675"/>
          <p14:tracePt t="96213" x="8258175" y="4197350"/>
          <p14:tracePt t="96220" x="8334375" y="4164013"/>
          <p14:tracePt t="96232" x="8402638" y="4130675"/>
          <p14:tracePt t="96240" x="8478838" y="4087813"/>
          <p14:tracePt t="96248" x="8555038" y="4070350"/>
          <p14:tracePt t="96256" x="8623300" y="4052888"/>
          <p14:tracePt t="96264" x="8683625" y="4044950"/>
          <p14:tracePt t="96272" x="8734425" y="4037013"/>
          <p14:tracePt t="96282" x="8777288" y="4027488"/>
          <p14:tracePt t="96288" x="8836025" y="4019550"/>
          <p14:tracePt t="96297" x="8886825" y="4011613"/>
          <p14:tracePt t="96304" x="8937625" y="4002088"/>
          <p14:tracePt t="96313" x="8988425" y="4002088"/>
          <p14:tracePt t="96319" x="9048750" y="4002088"/>
          <p14:tracePt t="96329" x="9107488" y="4002088"/>
          <p14:tracePt t="96335" x="9183688" y="4002088"/>
          <p14:tracePt t="96346" x="9261475" y="4002088"/>
          <p14:tracePt t="96352" x="9337675" y="4019550"/>
          <p14:tracePt t="96363" x="9396413" y="4037013"/>
          <p14:tracePt t="96368" x="9456738" y="4052888"/>
          <p14:tracePt t="96376" x="9515475" y="4079875"/>
          <p14:tracePt t="96384" x="9523413" y="4087813"/>
          <p14:tracePt t="96392" x="9550400" y="4095750"/>
          <p14:tracePt t="96400" x="9575800" y="4121150"/>
          <p14:tracePt t="96408" x="9617075" y="4156075"/>
          <p14:tracePt t="96416" x="9667875" y="4197350"/>
          <p14:tracePt t="96424" x="9720263" y="4240213"/>
          <p14:tracePt t="96431" x="9771063" y="4283075"/>
          <p14:tracePt t="96440" x="9821863" y="4333875"/>
          <p14:tracePt t="96447" x="9890125" y="4402138"/>
          <p14:tracePt t="96456" x="9974263" y="4478338"/>
          <p14:tracePt t="96464" x="10034588" y="4554538"/>
          <p14:tracePt t="96472" x="10101263" y="4622800"/>
          <p14:tracePt t="96480" x="10169525" y="4699000"/>
          <p14:tracePt t="96488" x="10245725" y="4784725"/>
          <p14:tracePt t="96497" x="10306050" y="4860925"/>
          <p14:tracePt t="96504" x="10382250" y="4946650"/>
          <p14:tracePt t="96513" x="10442575" y="5030788"/>
          <p14:tracePt t="96520" x="10493375" y="5116513"/>
          <p14:tracePt t="96530" x="10544175" y="5175250"/>
          <p14:tracePt t="96536" x="10577513" y="5251450"/>
          <p14:tracePt t="96546" x="10612438" y="5327650"/>
          <p14:tracePt t="96552" x="10653713" y="5405438"/>
          <p14:tracePt t="96562" x="10679113" y="5472113"/>
          <p14:tracePt t="96568" x="10704513" y="5549900"/>
          <p14:tracePt t="96576" x="10721975" y="5616575"/>
          <p14:tracePt t="96584" x="10739438" y="5684838"/>
          <p14:tracePt t="96592" x="10747375" y="5745163"/>
          <p14:tracePt t="96600" x="10756900" y="5778500"/>
          <p14:tracePt t="96608" x="10756900" y="5821363"/>
          <p14:tracePt t="96616" x="10764838" y="5846763"/>
          <p14:tracePt t="96730" x="10764838" y="5854700"/>
          <p14:tracePt t="96763" x="10772775" y="5854700"/>
          <p14:tracePt t="96771" x="10798175" y="5854700"/>
          <p14:tracePt t="96779" x="10807700" y="5854700"/>
          <p14:tracePt t="96786" x="10833100" y="5854700"/>
          <p14:tracePt t="96794" x="10858500" y="5864225"/>
          <p14:tracePt t="96809" x="10874375" y="5864225"/>
          <p14:tracePt t="96817" x="10901363" y="5864225"/>
          <p14:tracePt t="96825" x="10942638" y="5864225"/>
          <p14:tracePt t="96833" x="10985500" y="5864225"/>
          <p14:tracePt t="96841" x="11018838" y="5864225"/>
          <p14:tracePt t="96850" x="11079163" y="5872163"/>
          <p14:tracePt t="96857" x="11155363" y="5897563"/>
          <p14:tracePt t="96866" x="11241088" y="5915025"/>
          <p14:tracePt t="96873" x="11317288" y="5932488"/>
          <p14:tracePt t="96882" x="11436350" y="5957888"/>
          <p14:tracePt t="96889" x="11537950" y="5983288"/>
          <p14:tracePt t="96899" x="11639550" y="6008688"/>
          <p14:tracePt t="96904" x="11733213" y="6024563"/>
          <p14:tracePt t="96915" x="11834813" y="6049963"/>
          <p14:tracePt t="96920" x="11920538" y="6076950"/>
          <p14:tracePt t="96930" x="11988800" y="6092825"/>
          <p14:tracePt t="96937" x="12030075" y="6118225"/>
          <p14:tracePt t="96947" x="12055475" y="6127750"/>
          <p14:tracePt t="96953" x="12098338" y="6143625"/>
          <p14:tracePt t="96964" x="12123738" y="6153150"/>
          <p14:tracePt t="96969" x="12149138" y="6161088"/>
          <p14:tracePt t="96977" x="12158663" y="6178550"/>
          <p14:tracePt t="96984" x="12166600" y="6178550"/>
          <p14:tracePt t="97210" x="12166600" y="6186488"/>
          <p14:tracePt t="97226" x="12149138" y="6194425"/>
          <p14:tracePt t="97232" x="12149138" y="6203950"/>
          <p14:tracePt t="97240" x="12123738" y="6211888"/>
          <p14:tracePt t="97248" x="12065000" y="6237288"/>
          <p14:tracePt t="97256" x="11979275" y="6262688"/>
          <p14:tracePt t="97264" x="11903075" y="6288088"/>
          <p14:tracePt t="97272" x="11844338" y="6297613"/>
          <p14:tracePt t="97281" x="11791950" y="6297613"/>
          <p14:tracePt t="97288" x="11766550" y="6297613"/>
          <p14:tracePt t="97297" x="11741150" y="6297613"/>
          <p14:tracePt t="97304" x="11715750" y="6297613"/>
          <p14:tracePt t="97313" x="11690350" y="6297613"/>
          <p14:tracePt t="97320" x="11682413" y="6297613"/>
          <p14:tracePt t="97329" x="11674475" y="6297613"/>
          <p14:tracePt t="97336" x="11664950" y="6297613"/>
          <p14:tracePt t="97347" x="11657013" y="6297613"/>
          <p14:tracePt t="97352" x="11639550" y="6297613"/>
          <p14:tracePt t="97360" x="11614150" y="6297613"/>
          <p14:tracePt t="97368" x="11571288" y="6305550"/>
          <p14:tracePt t="97376" x="11512550" y="6323013"/>
          <p14:tracePt t="97384" x="11461750" y="6338888"/>
          <p14:tracePt t="97391" x="11410950" y="6356350"/>
          <p14:tracePt t="97400" x="11360150" y="6373813"/>
          <p14:tracePt t="97408" x="11325225" y="6391275"/>
          <p14:tracePt t="97415" x="11299825" y="6399213"/>
          <p14:tracePt t="97423" x="11274425" y="6407150"/>
          <p14:tracePt t="97431" x="11256963" y="6424613"/>
          <p14:tracePt t="97448" x="11241088" y="6432550"/>
          <p14:tracePt t="97464" x="11231563" y="6432550"/>
          <p14:tracePt t="97488" x="11215688" y="6442075"/>
          <p14:tracePt t="97497" x="11206163" y="6450013"/>
          <p14:tracePt t="97504" x="11198225" y="6450013"/>
          <p14:tracePt t="97514" x="11180763" y="6467475"/>
          <p14:tracePt t="97520" x="11172825" y="6492875"/>
          <p14:tracePt t="97530" x="11155363" y="6500813"/>
          <p14:tracePt t="97536" x="11137900" y="6510338"/>
          <p14:tracePt t="97546" x="11129963" y="6518275"/>
          <p14:tracePt t="97552" x="11112500" y="6535738"/>
          <p14:tracePt t="97568" x="11104563" y="6535738"/>
          <p14:tracePt t="97577" x="11087100" y="6535738"/>
          <p14:tracePt t="97584" x="11087100" y="6543675"/>
          <p14:tracePt t="97642" x="11079163" y="6543675"/>
          <p14:tracePt t="97658" x="11061700" y="6543675"/>
          <p14:tracePt t="97674" x="11053763" y="6543675"/>
          <p14:tracePt t="97683" x="11036300" y="6543675"/>
          <p14:tracePt t="97699" x="11018838" y="6543675"/>
          <p14:tracePt t="97706" x="10993438" y="6543675"/>
          <p14:tracePt t="97716" x="10960100" y="6543675"/>
          <p14:tracePt t="97722" x="10942638" y="6543675"/>
          <p14:tracePt t="97732" x="10917238" y="6543675"/>
          <p14:tracePt t="97738" x="10883900" y="6543675"/>
          <p14:tracePt t="97750" x="10833100" y="6543675"/>
          <p14:tracePt t="97754" x="10790238" y="6543675"/>
          <p14:tracePt t="97767" x="10756900" y="6543675"/>
          <p14:tracePt t="97769" x="10721975" y="6543675"/>
          <p14:tracePt t="97782" x="10696575" y="6543675"/>
          <p14:tracePt t="97785" x="10671175" y="6543675"/>
          <p14:tracePt t="97794" x="10637838" y="6543675"/>
          <p14:tracePt t="97802" x="10620375" y="6543675"/>
          <p14:tracePt t="97810" x="10602913" y="6543675"/>
          <p14:tracePt t="97818" x="10594975" y="6543675"/>
          <p14:tracePt t="97825" x="10585450" y="6543675"/>
          <p14:tracePt t="97833" x="10577513" y="6543675"/>
          <p14:tracePt t="97841" x="10569575" y="6543675"/>
          <p14:tracePt t="97849" x="10560050" y="6535738"/>
          <p14:tracePt t="97866" x="10552113" y="6535738"/>
          <p14:tracePt t="97873" x="10534650" y="6535738"/>
          <p14:tracePt t="97883" x="10518775" y="6526213"/>
          <p14:tracePt t="97889" x="10501313" y="6526213"/>
          <p14:tracePt t="97898" x="10475913" y="6518275"/>
          <p14:tracePt t="97905" x="10467975" y="6518275"/>
          <p14:tracePt t="97914" x="10442575" y="6510338"/>
          <p14:tracePt t="97921" x="10425113" y="6500813"/>
          <p14:tracePt t="97931" x="10415588" y="6500813"/>
          <p14:tracePt t="97948" x="10407650" y="6500813"/>
          <p14:tracePt t="97953" x="10399713" y="6500813"/>
          <p14:tracePt t="97977" x="10390188" y="6500813"/>
          <p14:tracePt t="97985" x="10382250" y="6500813"/>
          <p14:tracePt t="97993" x="10374313" y="6500813"/>
          <p14:tracePt t="98001" x="10364788" y="6500813"/>
          <p14:tracePt t="98009" x="10356850" y="6500813"/>
          <p14:tracePt t="98025" x="10348913" y="6500813"/>
          <p14:tracePt t="98033" x="10339388" y="6500813"/>
          <p14:tracePt t="98041" x="10331450" y="6510338"/>
          <p14:tracePt t="98057" x="10313988" y="6518275"/>
          <p14:tracePt t="98066" x="10298113" y="6526213"/>
          <p14:tracePt t="98073" x="10280650" y="6535738"/>
          <p14:tracePt t="98082" x="10271125" y="6543675"/>
          <p14:tracePt t="98089" x="10255250" y="6543675"/>
          <p14:tracePt t="98098" x="10245725" y="6543675"/>
          <p14:tracePt t="98105" x="10237788" y="6543675"/>
          <p14:tracePt t="98119" x="10220325" y="6543675"/>
          <p14:tracePt t="98133" x="10204450" y="6543675"/>
          <p14:tracePt t="98136" x="10194925" y="6543675"/>
          <p14:tracePt t="98147" x="10179050" y="6535738"/>
          <p14:tracePt t="98153" x="10161588" y="6526213"/>
          <p14:tracePt t="98163" x="10144125" y="6510338"/>
          <p14:tracePt t="98169" x="10118725" y="6492875"/>
          <p14:tracePt t="98178" x="10110788" y="6475413"/>
          <p14:tracePt t="98185" x="10093325" y="6457950"/>
          <p14:tracePt t="98192" x="10059988" y="6442075"/>
          <p14:tracePt t="98200" x="10034588" y="6416675"/>
          <p14:tracePt t="98208" x="9991725" y="6399213"/>
          <p14:tracePt t="98216" x="9956800" y="6381750"/>
          <p14:tracePt t="98224" x="9915525" y="6373813"/>
          <p14:tracePt t="98232" x="9872663" y="6365875"/>
          <p14:tracePt t="98240" x="9804400" y="6356350"/>
          <p14:tracePt t="98249" x="9728200" y="6348413"/>
          <p14:tracePt t="98256" x="9659938" y="6348413"/>
          <p14:tracePt t="98265" x="9583738" y="6348413"/>
          <p14:tracePt t="98272" x="9515475" y="6348413"/>
          <p14:tracePt t="98281" x="9447213" y="6365875"/>
          <p14:tracePt t="98288" x="9396413" y="6381750"/>
          <p14:tracePt t="98298" x="9345613" y="6391275"/>
          <p14:tracePt t="98304" x="9312275" y="6407150"/>
          <p14:tracePt t="98314" x="9294813" y="6424613"/>
          <p14:tracePt t="98362" x="9286875" y="6424613"/>
          <p14:tracePt t="98456" x="9277350" y="6424613"/>
          <p14:tracePt t="98487" x="9286875" y="6424613"/>
          <p14:tracePt t="98503" x="9302750" y="6416675"/>
          <p14:tracePt t="98512" x="9302750" y="6407150"/>
          <p14:tracePt t="98520" x="9320213" y="6391275"/>
          <p14:tracePt t="98530" x="9337675" y="6381750"/>
          <p14:tracePt t="98536" x="9353550" y="6373813"/>
          <p14:tracePt t="98545" x="9380538" y="6365875"/>
          <p14:tracePt t="98552" x="9405938" y="6348413"/>
          <p14:tracePt t="98563" x="9421813" y="6330950"/>
          <p14:tracePt t="98568" x="9464675" y="6313488"/>
          <p14:tracePt t="98576" x="9490075" y="6313488"/>
          <p14:tracePt t="98584" x="9507538" y="6305550"/>
          <p14:tracePt t="98592" x="9532938" y="6305550"/>
          <p14:tracePt t="98600" x="9558338" y="6297613"/>
          <p14:tracePt t="98608" x="9583738" y="6297613"/>
          <p14:tracePt t="98616" x="9634538" y="6297613"/>
          <p14:tracePt t="98625" x="9667875" y="6297613"/>
          <p14:tracePt t="98632" x="9710738" y="6297613"/>
          <p14:tracePt t="98640" x="9761538" y="6297613"/>
          <p14:tracePt t="98648" x="9804400" y="6297613"/>
          <p14:tracePt t="98656" x="9855200" y="6297613"/>
          <p14:tracePt t="98664" x="9864725" y="6297613"/>
          <p14:tracePt t="98672" x="9872663" y="6305550"/>
          <p14:tracePt t="98680" x="9890125" y="6305550"/>
          <p14:tracePt t="98730" x="9880600" y="6323013"/>
          <p14:tracePt t="98736" x="9880600" y="6330950"/>
          <p14:tracePt t="98746" x="9872663" y="6330950"/>
          <p14:tracePt t="98752" x="9864725" y="6338888"/>
          <p14:tracePt t="98763" x="9847263" y="6348413"/>
          <p14:tracePt t="98769" x="9821863" y="6348413"/>
          <p14:tracePt t="98779" x="9796463" y="6348413"/>
          <p14:tracePt t="98785" x="9761538" y="6348413"/>
          <p14:tracePt t="98792" x="9736138" y="6330950"/>
          <p14:tracePt t="98800" x="9710738" y="6323013"/>
          <p14:tracePt t="98809" x="9677400" y="6305550"/>
          <p14:tracePt t="98816" x="9667875" y="6297613"/>
          <p14:tracePt t="98890" x="9659938" y="6297613"/>
          <p14:tracePt t="98906" x="9652000" y="6297613"/>
          <p14:tracePt t="98921" x="9642475" y="6297613"/>
          <p14:tracePt t="98937" x="9634538" y="6297613"/>
          <p14:tracePt t="99002" x="9626600" y="6297613"/>
          <p14:tracePt t="99017" x="9617075" y="6297613"/>
          <p14:tracePt t="99141" x="9617075" y="6288088"/>
          <p14:tracePt t="99155" x="9667875" y="6229350"/>
          <p14:tracePt t="99165" x="9694863" y="6221413"/>
          <p14:tracePt t="99169" x="9720263" y="6203950"/>
          <p14:tracePt t="99179" x="9745663" y="6186488"/>
          <p14:tracePt t="99186" x="9796463" y="6153150"/>
          <p14:tracePt t="99193" x="9864725" y="6110288"/>
          <p14:tracePt t="99200" x="9940925" y="6084888"/>
          <p14:tracePt t="99209" x="10009188" y="6059488"/>
          <p14:tracePt t="99217" x="10101263" y="6034088"/>
          <p14:tracePt t="99225" x="10186988" y="6008688"/>
          <p14:tracePt t="99233" x="10280650" y="5973763"/>
          <p14:tracePt t="99241" x="10356850" y="5957888"/>
          <p14:tracePt t="99250" x="10450513" y="5940425"/>
          <p14:tracePt t="99257" x="10544175" y="5932488"/>
          <p14:tracePt t="99266" x="10620375" y="5922963"/>
          <p14:tracePt t="99273" x="10688638" y="5922963"/>
          <p14:tracePt t="99284" x="10756900" y="5922963"/>
          <p14:tracePt t="99289" x="10841038" y="5922963"/>
          <p14:tracePt t="99298" x="10917238" y="5922963"/>
          <p14:tracePt t="99309" x="10993438" y="5922963"/>
          <p14:tracePt t="99317" x="11079163" y="5922963"/>
          <p14:tracePt t="99325" x="11163300" y="5922963"/>
          <p14:tracePt t="99332" x="11266488" y="5932488"/>
          <p14:tracePt t="99340" x="11385550" y="5940425"/>
          <p14:tracePt t="99348" x="11495088" y="5965825"/>
          <p14:tracePt t="99356" x="11631613" y="5991225"/>
          <p14:tracePt t="99366" x="11758613" y="6008688"/>
          <p14:tracePt t="99372" x="11860213" y="6024563"/>
          <p14:tracePt t="99382" x="11961813" y="6024563"/>
          <p14:tracePt t="99388" x="12055475" y="6034088"/>
          <p14:tracePt t="99398" x="12133263" y="6042025"/>
          <p14:tracePt t="99653" x="12014200" y="6356350"/>
          <p14:tracePt t="99662" x="11911013" y="6373813"/>
          <p14:tracePt t="99668" x="11809413" y="6391275"/>
          <p14:tracePt t="99679" x="11690350" y="6407150"/>
          <p14:tracePt t="99684" x="11555413" y="6416675"/>
          <p14:tracePt t="99693" x="11410950" y="6416675"/>
          <p14:tracePt t="99700" x="11223625" y="6407150"/>
          <p14:tracePt t="99709" x="11071225" y="6399213"/>
          <p14:tracePt t="99716" x="10952163" y="6391275"/>
          <p14:tracePt t="99725" x="10823575" y="6381750"/>
          <p14:tracePt t="99732" x="10704513" y="6381750"/>
          <p14:tracePt t="99741" x="10602913" y="6365875"/>
          <p14:tracePt t="99748" x="10509250" y="6356350"/>
          <p14:tracePt t="99756" x="10442575" y="6348413"/>
          <p14:tracePt t="99766" x="10382250" y="6348413"/>
          <p14:tracePt t="99772" x="10323513" y="6348413"/>
          <p14:tracePt t="99782" x="10271125" y="6348413"/>
          <p14:tracePt t="99789" x="10229850" y="6348413"/>
          <p14:tracePt t="99797" x="10186988" y="6348413"/>
          <p14:tracePt t="99805" x="10136188" y="6348413"/>
          <p14:tracePt t="99814" x="10067925" y="6365875"/>
          <p14:tracePt t="99820" x="9999663" y="6381750"/>
          <p14:tracePt t="99831" x="9940925" y="6391275"/>
          <p14:tracePt t="99836" x="9880600" y="6407150"/>
          <p14:tracePt t="99846" x="9812338" y="6424613"/>
          <p14:tracePt t="99853" x="9736138" y="6432550"/>
          <p14:tracePt t="99863" x="9694863" y="6442075"/>
          <p14:tracePt t="99868" x="9642475" y="6457950"/>
          <p14:tracePt t="99880" x="9609138" y="6457950"/>
          <p14:tracePt t="99884" x="9566275" y="6467475"/>
          <p14:tracePt t="99898" x="9532938" y="6467475"/>
          <p14:tracePt t="99900" x="9523413" y="6475413"/>
          <p14:tracePt t="99908" x="9490075" y="6475413"/>
          <p14:tracePt t="99917" x="9464675" y="6475413"/>
          <p14:tracePt t="99924" x="9447213" y="6483350"/>
          <p14:tracePt t="99932" x="9431338" y="6483350"/>
          <p14:tracePt t="99941" x="9396413" y="6483350"/>
          <p14:tracePt t="99948" x="9337675" y="6492875"/>
          <p14:tracePt t="99957" x="9277350" y="6500813"/>
          <p14:tracePt t="99965" x="9193213" y="6510338"/>
          <p14:tracePt t="99972" x="9124950" y="6526213"/>
          <p14:tracePt t="99981" x="9064625" y="6543675"/>
          <p14:tracePt t="99988" x="9005888" y="6551613"/>
          <p14:tracePt t="99998" x="8937625" y="6569075"/>
          <p14:tracePt t="100005" x="8878888" y="6586538"/>
          <p14:tracePt t="100014" x="8818563" y="6594475"/>
          <p14:tracePt t="100020" x="8767763" y="6602413"/>
          <p14:tracePt t="100030" x="8734425" y="6602413"/>
          <p14:tracePt t="100036" x="8724900" y="6602413"/>
          <p14:tracePt t="100046" x="8716963" y="6602413"/>
          <p14:tracePt t="100510" x="8724900" y="6577013"/>
          <p14:tracePt t="100518" x="8724900" y="6551613"/>
          <p14:tracePt t="100526" x="8734425" y="6535738"/>
          <p14:tracePt t="100534" x="8742363" y="6510338"/>
          <p14:tracePt t="100542" x="8767763" y="6475413"/>
          <p14:tracePt t="100553" x="8802688" y="6424613"/>
          <p14:tracePt t="100557" x="8828088" y="6356350"/>
          <p14:tracePt t="100564" x="8861425" y="6297613"/>
          <p14:tracePt t="100572" x="8886825" y="6246813"/>
          <p14:tracePt t="100581" x="8912225" y="6194425"/>
          <p14:tracePt t="100588" x="8921750" y="6186488"/>
          <p14:tracePt t="100598" x="8929688" y="6169025"/>
          <p14:tracePt t="100604" x="8937625" y="6161088"/>
          <p14:tracePt t="100620" x="8947150" y="6143625"/>
          <p14:tracePt t="100806" x="8937625" y="6143625"/>
          <p14:tracePt t="100815" x="8929688" y="6153150"/>
          <p14:tracePt t="100823" x="8886825" y="6178550"/>
          <p14:tracePt t="100832" x="8869363" y="6194425"/>
          <p14:tracePt t="100838" x="8853488" y="6194425"/>
          <p14:tracePt t="100850" x="8785225" y="6211888"/>
          <p14:tracePt t="100853" x="8716963" y="6221413"/>
          <p14:tracePt t="100866" x="8640763" y="6229350"/>
          <p14:tracePt t="100869" x="8547100" y="6237288"/>
          <p14:tracePt t="100880" x="8445500" y="6246813"/>
          <p14:tracePt t="100885" x="8343900" y="6262688"/>
          <p14:tracePt t="100898" x="8240713" y="6272213"/>
          <p14:tracePt t="100900" x="8147050" y="6280150"/>
          <p14:tracePt t="100909" x="8070850" y="6280150"/>
          <p14:tracePt t="100918" x="8004175" y="6280150"/>
          <p14:tracePt t="100924" x="7935913" y="6280150"/>
          <p14:tracePt t="100933" x="7867650" y="6280150"/>
          <p14:tracePt t="100941" x="7832725" y="6280150"/>
          <p14:tracePt t="100949" x="7781925" y="6272213"/>
          <p14:tracePt t="100956" x="7756525" y="6272213"/>
          <p14:tracePt t="100964" x="7731125" y="6262688"/>
          <p14:tracePt t="100972" x="7705725" y="6254750"/>
          <p14:tracePt t="100982" x="7680325" y="6254750"/>
          <p14:tracePt t="100988" x="7672388" y="6254750"/>
          <p14:tracePt t="100998" x="7646988" y="6246813"/>
          <p14:tracePt t="101005" x="7621588" y="6246813"/>
          <p14:tracePt t="101014" x="7586663" y="6246813"/>
          <p14:tracePt t="101021" x="7553325" y="6246813"/>
          <p14:tracePt t="101031" x="7535863" y="6246813"/>
          <p14:tracePt t="101036" x="7510463" y="6246813"/>
          <p14:tracePt t="101046" x="7485063" y="6246813"/>
          <p14:tracePt t="101052" x="7451725" y="6246813"/>
          <p14:tracePt t="101063" x="7391400" y="6237288"/>
          <p14:tracePt t="101068" x="7348538" y="6237288"/>
          <p14:tracePt t="101076" x="7307263" y="6237288"/>
          <p14:tracePt t="101084" x="7256463" y="6237288"/>
          <p14:tracePt t="101092" x="7221538" y="6237288"/>
          <p14:tracePt t="101100" x="7188200" y="6237288"/>
          <p14:tracePt t="101108" x="7137400" y="6237288"/>
          <p14:tracePt t="101116" x="7102475" y="6246813"/>
          <p14:tracePt t="101125" x="7069138" y="6246813"/>
          <p14:tracePt t="101131" x="7026275" y="6246813"/>
          <p14:tracePt t="101142" x="7000875" y="6254750"/>
          <p14:tracePt t="101151" x="6975475" y="6262688"/>
          <p14:tracePt t="101158" x="6950075" y="6262688"/>
          <p14:tracePt t="101167" x="6915150" y="6262688"/>
          <p14:tracePt t="101173" x="6889750" y="6262688"/>
          <p14:tracePt t="101181" x="6864350" y="6262688"/>
          <p14:tracePt t="101189" x="6831013" y="6262688"/>
          <p14:tracePt t="101199" x="6797675" y="6262688"/>
          <p14:tracePt t="101205" x="6770688" y="6262688"/>
          <p14:tracePt t="101214" x="6745288" y="6262688"/>
          <p14:tracePt t="101221" x="6737350" y="6262688"/>
          <p14:tracePt t="101231" x="6711950" y="6262688"/>
          <p14:tracePt t="101237" x="6694488" y="6262688"/>
          <p14:tracePt t="101247" x="6669088" y="6262688"/>
          <p14:tracePt t="101253" x="6643688" y="6262688"/>
          <p14:tracePt t="101264" x="6626225" y="6262688"/>
          <p14:tracePt t="101269" x="6610350" y="6272213"/>
          <p14:tracePt t="101281" x="6592888" y="6272213"/>
          <p14:tracePt t="101284" x="6567488" y="6272213"/>
          <p14:tracePt t="101293" x="6542088" y="6280150"/>
          <p14:tracePt t="101301" x="6508750" y="6288088"/>
          <p14:tracePt t="101310" x="6465888" y="6305550"/>
          <p14:tracePt t="101316" x="6430963" y="6313488"/>
          <p14:tracePt t="101325" x="6405563" y="6313488"/>
          <p14:tracePt t="101333" x="6380163" y="6323013"/>
          <p14:tracePt t="101341" x="6346825" y="6323013"/>
          <p14:tracePt t="101349" x="6303963" y="6330950"/>
          <p14:tracePt t="101357" x="6278563" y="6330950"/>
          <p14:tracePt t="101365" x="6270625" y="6338888"/>
          <p14:tracePt t="101373" x="6253163" y="6338888"/>
          <p14:tracePt t="101383" x="6227763" y="6338888"/>
          <p14:tracePt t="101389" x="6210300" y="6338888"/>
          <p14:tracePt t="101398" x="6184900" y="6338888"/>
          <p14:tracePt t="101405" x="6159500" y="6338888"/>
          <p14:tracePt t="101415" x="6134100" y="6338888"/>
          <p14:tracePt t="101421" x="6100763" y="6338888"/>
          <p14:tracePt t="101431" x="6057900" y="6338888"/>
          <p14:tracePt t="101437" x="6024563" y="6338888"/>
          <p14:tracePt t="101446" x="5989638" y="6338888"/>
          <p14:tracePt t="101453" x="5938838" y="6338888"/>
          <p14:tracePt t="101465" x="5913438" y="6338888"/>
          <p14:tracePt t="101469" x="5880100" y="6338888"/>
          <p14:tracePt t="101480" x="5870575" y="6338888"/>
          <p14:tracePt t="101485" x="5862638" y="6338888"/>
          <p14:tracePt t="101496" x="5853113" y="6338888"/>
          <p14:tracePt t="101501" x="5837238" y="6338888"/>
          <p14:tracePt t="101509" x="5827713" y="6338888"/>
          <p14:tracePt t="101517" x="5819775" y="6338888"/>
          <p14:tracePt t="101525" x="5811838" y="6338888"/>
          <p14:tracePt t="101533" x="5794375" y="6338888"/>
          <p14:tracePt t="101541" x="5768975" y="6338888"/>
          <p14:tracePt t="101549" x="5751513" y="6338888"/>
          <p14:tracePt t="101557" x="5718175" y="6338888"/>
          <p14:tracePt t="101565" x="5683250" y="6330950"/>
          <p14:tracePt t="101573" x="5657850" y="6330950"/>
          <p14:tracePt t="101582" x="5632450" y="6323013"/>
          <p14:tracePt t="101589" x="5591175" y="6313488"/>
          <p14:tracePt t="101598" x="5548313" y="6313488"/>
          <p14:tracePt t="101605" x="5497513" y="6313488"/>
          <p14:tracePt t="101613" x="5437188" y="6305550"/>
          <p14:tracePt t="101620" x="5386388" y="6305550"/>
          <p14:tracePt t="101630" x="5318125" y="6297613"/>
          <p14:tracePt t="101636" x="5241925" y="6272213"/>
          <p14:tracePt t="101646" x="5183188" y="6262688"/>
          <p14:tracePt t="101652" x="5140325" y="6254750"/>
          <p14:tracePt t="101662" x="5089525" y="6237288"/>
          <p14:tracePt t="101668" x="5046663" y="6211888"/>
          <p14:tracePt t="101679" x="5038725" y="6194425"/>
          <p14:tracePt t="101684" x="5029200" y="6178550"/>
          <p14:tracePt t="101700" x="5029200" y="6161088"/>
          <p14:tracePt t="101708" x="5029200" y="6143625"/>
          <p14:tracePt t="101716" x="5046663" y="6118225"/>
          <p14:tracePt t="101723" x="5089525" y="6076950"/>
          <p14:tracePt t="101732" x="5122863" y="6049963"/>
          <p14:tracePt t="101739" x="5183188" y="6016625"/>
          <p14:tracePt t="101748" x="5276850" y="5973763"/>
          <p14:tracePt t="101756" x="5411788" y="5940425"/>
          <p14:tracePt t="101764" x="5581650" y="5915025"/>
          <p14:tracePt t="101772" x="5708650" y="5905500"/>
          <p14:tracePt t="101780" x="5811838" y="5905500"/>
          <p14:tracePt t="101788" x="5921375" y="5905500"/>
          <p14:tracePt t="101796" x="6032500" y="5922963"/>
          <p14:tracePt t="101804" x="6100763" y="5932488"/>
          <p14:tracePt t="101813" x="6116638" y="5940425"/>
          <p14:tracePt t="101820" x="6126163" y="5948363"/>
          <p14:tracePt t="101829" x="6134100" y="5948363"/>
          <p14:tracePt t="101932" x="6151563" y="5932488"/>
          <p14:tracePt t="101940" x="6159500" y="5922963"/>
          <p14:tracePt t="101948" x="6184900" y="5889625"/>
          <p14:tracePt t="101957" x="6202363" y="5889625"/>
          <p14:tracePt t="101964" x="6235700" y="5864225"/>
          <p14:tracePt t="101972" x="6286500" y="5838825"/>
          <p14:tracePt t="101982" x="6389688" y="5813425"/>
          <p14:tracePt t="101988" x="6516688" y="5788025"/>
          <p14:tracePt t="101998" x="6780213" y="5778500"/>
          <p14:tracePt t="102005" x="7102475" y="5761038"/>
          <p14:tracePt t="102014" x="7451725" y="5761038"/>
          <p14:tracePt t="102021" x="7867650" y="5761038"/>
          <p14:tracePt t="102030" x="8215313" y="5770563"/>
          <p14:tracePt t="102036" x="8504238" y="5813425"/>
          <p14:tracePt t="102046" x="8724900" y="5854700"/>
          <p14:tracePt t="102053" x="8869363" y="5897563"/>
          <p14:tracePt t="102064" x="8963025" y="5922963"/>
          <p14:tracePt t="102068" x="9005888" y="5940425"/>
          <p14:tracePt t="102079" x="9023350" y="5948363"/>
          <p14:tracePt t="102085" x="9023350" y="5965825"/>
          <p14:tracePt t="102095" x="9023350" y="5973763"/>
          <p14:tracePt t="102101" x="9023350" y="5991225"/>
          <p14:tracePt t="102108" x="9013825" y="6008688"/>
          <p14:tracePt t="102116" x="9005888" y="6008688"/>
          <p14:tracePt t="102128" x="9005888" y="6016625"/>
          <p14:tracePt t="102174" x="8997950" y="6024563"/>
          <p14:tracePt t="102190" x="8988425" y="6024563"/>
          <p14:tracePt t="102200" x="8980488" y="6024563"/>
          <p14:tracePt t="102216" x="8972550" y="6034088"/>
          <p14:tracePt t="102223" x="8963025" y="6042025"/>
          <p14:tracePt t="102232" x="8955088" y="6049963"/>
          <p14:tracePt t="102247" x="8947150" y="6059488"/>
          <p14:tracePt t="102253" x="8937625" y="6067425"/>
          <p14:tracePt t="102262" x="8921750" y="6084888"/>
          <p14:tracePt t="102268" x="8886825" y="6102350"/>
          <p14:tracePt t="102279" x="8861425" y="6127750"/>
          <p14:tracePt t="102285" x="8818563" y="6153150"/>
          <p14:tracePt t="102295" x="8802688" y="6153150"/>
          <p14:tracePt t="102300" x="8767763" y="6161088"/>
          <p14:tracePt t="102308" x="8709025" y="6178550"/>
          <p14:tracePt t="102317" x="8648700" y="6203950"/>
          <p14:tracePt t="102325" x="8564563" y="6211888"/>
          <p14:tracePt t="102332" x="8470900" y="6229350"/>
          <p14:tracePt t="102340" x="8334375" y="6246813"/>
          <p14:tracePt t="102348" x="8174038" y="6246813"/>
          <p14:tracePt t="102356" x="7935913" y="6246813"/>
          <p14:tracePt t="102364" x="7688263" y="6246813"/>
          <p14:tracePt t="102373" x="7451725" y="6246813"/>
          <p14:tracePt t="102381" x="7196138" y="6246813"/>
          <p14:tracePt t="102389" x="7008813" y="6246813"/>
          <p14:tracePt t="102400" x="6805613" y="6246813"/>
          <p14:tracePt t="102409" x="6643688" y="6246813"/>
          <p14:tracePt t="102417" x="6516688" y="6254750"/>
          <p14:tracePt t="102425" x="6405563" y="6262688"/>
          <p14:tracePt t="102432" x="6311900" y="6272213"/>
          <p14:tracePt t="102441" x="6219825" y="6272213"/>
          <p14:tracePt t="102448" x="6167438" y="6280150"/>
          <p14:tracePt t="102456" x="6116638" y="6288088"/>
          <p14:tracePt t="102464" x="6083300" y="6297613"/>
          <p14:tracePt t="102473" x="6065838" y="6297613"/>
          <p14:tracePt t="102481" x="6057900" y="6297613"/>
          <p14:tracePt t="102488" x="6049963" y="6305550"/>
          <p14:tracePt t="102497" x="6032500" y="6305550"/>
          <p14:tracePt t="102505" x="6024563" y="6323013"/>
          <p14:tracePt t="102514" x="6015038" y="6323013"/>
          <p14:tracePt t="102521" x="6007100" y="6323013"/>
          <p14:tracePt t="102529" x="5997575" y="6330950"/>
          <p14:tracePt t="102536" x="5989638" y="6330950"/>
          <p14:tracePt t="102546" x="5972175" y="6338888"/>
          <p14:tracePt t="102562" x="5956300" y="6338888"/>
          <p14:tracePt t="102580" x="5946775" y="6348413"/>
          <p14:tracePt t="102600" x="5930900" y="6348413"/>
          <p14:tracePt t="102624" x="5921375" y="6348413"/>
          <p14:tracePt t="102633" x="5913438" y="6348413"/>
          <p14:tracePt t="102641" x="5905500" y="6348413"/>
          <p14:tracePt t="102656" x="5895975" y="6348413"/>
          <p14:tracePt t="102673" x="5888038" y="6348413"/>
          <p14:tracePt t="102752" x="5895975" y="6348413"/>
          <p14:tracePt t="102762" x="5905500" y="6348413"/>
          <p14:tracePt t="102768" x="5930900" y="6348413"/>
          <p14:tracePt t="102777" x="5964238" y="6348413"/>
          <p14:tracePt t="102784" x="5989638" y="6348413"/>
          <p14:tracePt t="102792" x="6065838" y="6348413"/>
          <p14:tracePt t="102799" x="6184900" y="6348413"/>
          <p14:tracePt t="102807" x="6329363" y="6338888"/>
          <p14:tracePt t="102815" x="6524625" y="6313488"/>
          <p14:tracePt t="102823" x="6711950" y="6305550"/>
          <p14:tracePt t="102832" x="6907213" y="6280150"/>
          <p14:tracePt t="102840" x="7085013" y="6254750"/>
          <p14:tracePt t="102848" x="7229475" y="6246813"/>
          <p14:tracePt t="102856" x="7323138" y="6237288"/>
          <p14:tracePt t="102864" x="7400925" y="6237288"/>
          <p14:tracePt t="102880" x="7416800" y="6237288"/>
          <p14:tracePt t="102920" x="7400925" y="6246813"/>
          <p14:tracePt t="102929" x="7383463" y="6254750"/>
          <p14:tracePt t="102936" x="7373938" y="6262688"/>
          <p14:tracePt t="102946" x="7358063" y="6262688"/>
          <p14:tracePt t="102952" x="7323138" y="6272213"/>
          <p14:tracePt t="102962" x="7272338" y="6272213"/>
          <p14:tracePt t="102968" x="7196138" y="6280150"/>
          <p14:tracePt t="102979" x="7102475" y="6305550"/>
          <p14:tracePt t="102984" x="6992938" y="6323013"/>
          <p14:tracePt t="102993" x="6848475" y="6338888"/>
          <p14:tracePt t="103000" x="6678613" y="6348413"/>
          <p14:tracePt t="103009" x="6465888" y="6365875"/>
          <p14:tracePt t="103016" x="6245225" y="6373813"/>
          <p14:tracePt t="103024" x="6108700" y="6373813"/>
          <p14:tracePt t="103032" x="5981700" y="6373813"/>
          <p14:tracePt t="103040" x="5880100" y="6365875"/>
          <p14:tracePt t="103048" x="5786438" y="6338888"/>
          <p14:tracePt t="103056" x="5718175" y="6313488"/>
          <p14:tracePt t="103064" x="5675313" y="6280150"/>
          <p14:tracePt t="103072" x="5649913" y="6246813"/>
          <p14:tracePt t="103080" x="5616575" y="6211888"/>
          <p14:tracePt t="103088" x="5599113" y="6178550"/>
          <p14:tracePt t="103096" x="5573713" y="6153150"/>
          <p14:tracePt t="103104" x="5556250" y="6127750"/>
          <p14:tracePt t="103113" x="5522913" y="6118225"/>
          <p14:tracePt t="103120" x="5462588" y="6102350"/>
          <p14:tracePt t="103129" x="5378450" y="6092825"/>
          <p14:tracePt t="103137" x="5276850" y="6076950"/>
          <p14:tracePt t="103146" x="5140325" y="6076950"/>
          <p14:tracePt t="103152" x="4978400" y="6076950"/>
          <p14:tracePt t="103162" x="4791075" y="6076950"/>
          <p14:tracePt t="103168" x="4595813" y="6092825"/>
          <p14:tracePt t="103178" x="4400550" y="6118225"/>
          <p14:tracePt t="103184" x="4222750" y="6161088"/>
          <p14:tracePt t="103194" x="4060825" y="6186488"/>
          <p14:tracePt t="103200" x="3933825" y="6211888"/>
          <p14:tracePt t="103208" x="3840163" y="6229350"/>
          <p14:tracePt t="103216" x="3771900" y="6246813"/>
          <p14:tracePt t="103224" x="3721100" y="6254750"/>
          <p14:tracePt t="103232" x="3713163" y="6262688"/>
          <p14:tracePt t="103322" x="3713163" y="6237288"/>
          <p14:tracePt t="103331" x="3713163" y="6211888"/>
          <p14:tracePt t="103337" x="3738563" y="6153150"/>
          <p14:tracePt t="103348" x="3789363" y="6067425"/>
          <p14:tracePt t="103354" x="3883025" y="5957888"/>
          <p14:tracePt t="103367" x="4035425" y="5813425"/>
          <p14:tracePt t="103371" x="4265613" y="5659438"/>
          <p14:tracePt t="103382" x="4621213" y="5497513"/>
          <p14:tracePt t="103386" x="5064125" y="5327650"/>
          <p14:tracePt t="103395" x="5641975" y="5183188"/>
          <p14:tracePt t="103401" x="6227763" y="5056188"/>
          <p14:tracePt t="103409" x="6823075" y="4946650"/>
          <p14:tracePt t="103416" x="7426325" y="4878388"/>
          <p14:tracePt t="103425" x="8080375" y="4802188"/>
          <p14:tracePt t="103433" x="8724900" y="4749800"/>
          <p14:tracePt t="103440" x="9261475" y="4699000"/>
          <p14:tracePt t="103448" x="9753600" y="4630738"/>
          <p14:tracePt t="103457" x="10204450" y="4579938"/>
          <p14:tracePt t="103464" x="10628313" y="4529138"/>
          <p14:tracePt t="103473" x="11010900" y="4470400"/>
          <p14:tracePt t="103481" x="11307763" y="4394200"/>
          <p14:tracePt t="103488" x="11537950" y="4325938"/>
          <p14:tracePt t="103498" x="11707813" y="4265613"/>
          <p14:tracePt t="103504" x="11852275" y="4206875"/>
          <p14:tracePt t="103513" x="11961813" y="4146550"/>
          <p14:tracePt t="103521" x="12039600" y="4095750"/>
          <p14:tracePt t="103531" x="12098338" y="4037013"/>
          <p14:tracePt t="103537" x="12149138" y="3986213"/>
        </p14:tracePtLst>
      </p14:laserTraceLst>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5732585" y="1764791"/>
            <a:ext cx="5621214" cy="4591559"/>
          </a:xfrm>
        </p:spPr>
        <p:txBody>
          <a:bodyPr>
            <a:normAutofit/>
          </a:bodyPr>
          <a:lstStyle/>
          <a:p>
            <a:pPr algn="r" rtl="1">
              <a:lnSpc>
                <a:spcPct val="150000"/>
              </a:lnSpc>
            </a:pPr>
            <a:r>
              <a:rPr lang="ar-IQ" sz="2400" dirty="0"/>
              <a:t>مدل‌های تعریف شده در نمودار کلاس را در داخل پوشه </a:t>
            </a:r>
            <a:r>
              <a:rPr lang="en-US" sz="2400" dirty="0"/>
              <a:t>Models</a:t>
            </a:r>
            <a:r>
              <a:rPr lang="fa-IR" sz="2400" dirty="0"/>
              <a:t> </a:t>
            </a:r>
            <a:r>
              <a:rPr lang="en-US" sz="2400" dirty="0"/>
              <a:t> </a:t>
            </a:r>
            <a:r>
              <a:rPr lang="ar-IQ" sz="2400" dirty="0"/>
              <a:t>ایجاد می‌کنیم.</a:t>
            </a:r>
            <a:endParaRPr lang="fa-IR" sz="2400" dirty="0"/>
          </a:p>
          <a:p>
            <a:pPr algn="r" rtl="1">
              <a:lnSpc>
                <a:spcPct val="150000"/>
              </a:lnSpc>
            </a:pPr>
            <a:r>
              <a:rPr lang="ar-IQ" sz="2400" dirty="0"/>
              <a:t> برای دسته‌بندی بهتر، مدل </a:t>
            </a:r>
            <a:r>
              <a:rPr lang="en-US" sz="2400" dirty="0"/>
              <a:t>AppConfig</a:t>
            </a:r>
            <a:r>
              <a:rPr lang="fa-IR" sz="2400" dirty="0"/>
              <a:t> </a:t>
            </a:r>
            <a:r>
              <a:rPr lang="en-US" sz="2400" dirty="0"/>
              <a:t> </a:t>
            </a:r>
            <a:r>
              <a:rPr lang="ar-IQ" sz="2400" dirty="0"/>
              <a:t>در مسیر </a:t>
            </a:r>
            <a:r>
              <a:rPr lang="en-US" sz="2400" dirty="0"/>
              <a:t>Models/Config، </a:t>
            </a:r>
            <a:r>
              <a:rPr lang="ar-IQ" sz="2400" dirty="0"/>
              <a:t>مدل‌های </a:t>
            </a:r>
            <a:r>
              <a:rPr lang="en-US" sz="2400" dirty="0"/>
              <a:t>Message</a:t>
            </a:r>
            <a:r>
              <a:rPr lang="fa-IR" sz="2400" dirty="0"/>
              <a:t> </a:t>
            </a:r>
            <a:r>
              <a:rPr lang="en-US" sz="2400" dirty="0"/>
              <a:t> </a:t>
            </a:r>
            <a:r>
              <a:rPr lang="ar-IQ" sz="2400" dirty="0"/>
              <a:t>و </a:t>
            </a:r>
            <a:r>
              <a:rPr lang="en-US" sz="2400" dirty="0"/>
              <a:t>ConfigMessage</a:t>
            </a:r>
            <a:r>
              <a:rPr lang="fa-IR" sz="2400" dirty="0"/>
              <a:t> </a:t>
            </a:r>
            <a:r>
              <a:rPr lang="en-US" sz="2400" dirty="0"/>
              <a:t> </a:t>
            </a:r>
            <a:r>
              <a:rPr lang="ar-IQ" sz="2400" dirty="0"/>
              <a:t>در </a:t>
            </a:r>
            <a:r>
              <a:rPr lang="en-US" sz="2400" dirty="0"/>
              <a:t>Models/Data، </a:t>
            </a:r>
            <a:r>
              <a:rPr lang="ar-IQ" sz="2400" dirty="0"/>
              <a:t>مدل‌های مربوط به اشیاء در </a:t>
            </a:r>
            <a:r>
              <a:rPr lang="en-US" sz="2400" dirty="0"/>
              <a:t>Models/Object</a:t>
            </a:r>
            <a:r>
              <a:rPr lang="fa-IR" sz="2400" dirty="0"/>
              <a:t> </a:t>
            </a:r>
            <a:r>
              <a:rPr lang="en-US" sz="2400" dirty="0"/>
              <a:t> </a:t>
            </a:r>
            <a:r>
              <a:rPr lang="ar-IQ" sz="2400" dirty="0"/>
              <a:t>و مدل </a:t>
            </a:r>
            <a:r>
              <a:rPr lang="en-US" sz="2400" dirty="0"/>
              <a:t>Database</a:t>
            </a:r>
            <a:r>
              <a:rPr lang="fa-IR" sz="2400" dirty="0"/>
              <a:t> </a:t>
            </a:r>
            <a:r>
              <a:rPr lang="en-US" sz="2400" dirty="0"/>
              <a:t> </a:t>
            </a:r>
            <a:r>
              <a:rPr lang="ar-IQ" sz="2400" dirty="0"/>
              <a:t>در ریشه پوشه </a:t>
            </a:r>
            <a:r>
              <a:rPr lang="en-US" sz="2400" dirty="0"/>
              <a:t>Models</a:t>
            </a:r>
            <a:r>
              <a:rPr lang="fa-IR" sz="2400" dirty="0"/>
              <a:t> </a:t>
            </a:r>
            <a:r>
              <a:rPr lang="en-US" sz="2400" dirty="0"/>
              <a:t> </a:t>
            </a:r>
            <a:r>
              <a:rPr lang="ar-IQ" sz="2400" dirty="0"/>
              <a:t>تعریف شده است. </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48</a:t>
            </a:fld>
            <a:endParaRPr lang="en-US" dirty="0"/>
          </a:p>
        </p:txBody>
      </p:sp>
      <p:graphicFrame>
        <p:nvGraphicFramePr>
          <p:cNvPr id="5" name="Content Placeholder 4">
            <a:extLst>
              <a:ext uri="{FF2B5EF4-FFF2-40B4-BE49-F238E27FC236}">
                <a16:creationId xmlns:a16="http://schemas.microsoft.com/office/drawing/2014/main" id="{8DCC4571-BEE1-4A06-831D-3F12091B74E0}"/>
              </a:ext>
            </a:extLst>
          </p:cNvPr>
          <p:cNvGraphicFramePr>
            <a:graphicFrameLocks/>
          </p:cNvGraphicFramePr>
          <p:nvPr/>
        </p:nvGraphicFramePr>
        <p:xfrm>
          <a:off x="752856"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8552F1A8-F245-4D2E-9509-02902BC9330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1189894" y="2037353"/>
            <a:ext cx="3866097" cy="3956266"/>
          </a:xfrm>
          <a:prstGeom prst="rect">
            <a:avLst/>
          </a:prstGeom>
          <a:noFill/>
          <a:ln>
            <a:noFill/>
          </a:ln>
        </p:spPr>
      </p:pic>
    </p:spTree>
    <p:extLst>
      <p:ext uri="{BB962C8B-B14F-4D97-AF65-F5344CB8AC3E}">
        <p14:creationId xmlns:p14="http://schemas.microsoft.com/office/powerpoint/2010/main" val="1575010359"/>
      </p:ext>
    </p:extLst>
  </p:cSld>
  <p:clrMapOvr>
    <a:masterClrMapping/>
  </p:clrMapOvr>
  <mc:AlternateContent xmlns:mc="http://schemas.openxmlformats.org/markup-compatibility/2006" xmlns:p14="http://schemas.microsoft.com/office/powerpoint/2010/main">
    <mc:Choice Requires="p14">
      <p:transition spd="slow" p14:dur="2000" advTm="49288"/>
    </mc:Choice>
    <mc:Fallback xmlns="">
      <p:transition spd="slow" advTm="49288"/>
    </mc:Fallback>
  </mc:AlternateContent>
  <p:extLst>
    <p:ext uri="{3A86A75C-4F4B-4683-9AE1-C65F6400EC91}">
      <p14:laserTraceLst xmlns:p14="http://schemas.microsoft.com/office/powerpoint/2010/main">
        <p14:tracePtLst>
          <p14:tracePt t="240" x="11477625" y="3568700"/>
          <p14:tracePt t="249" x="11087100" y="3586163"/>
          <p14:tracePt t="256" x="10671175" y="3586163"/>
          <p14:tracePt t="268" x="10255250" y="3578225"/>
          <p14:tracePt t="270" x="9890125" y="3509963"/>
          <p14:tracePt t="281" x="9566275" y="3408363"/>
          <p14:tracePt t="286" x="9286875" y="3297238"/>
          <p14:tracePt t="296" x="9023350" y="3186113"/>
          <p14:tracePt t="303" x="8818563" y="3059113"/>
          <p14:tracePt t="311" x="8666163" y="2940050"/>
          <p14:tracePt t="318" x="8564563" y="2846388"/>
          <p14:tracePt t="327" x="8488363" y="2770188"/>
          <p14:tracePt t="334" x="8445500" y="2701925"/>
          <p14:tracePt t="342" x="8420100" y="2633663"/>
          <p14:tracePt t="351" x="8402638" y="2574925"/>
          <p14:tracePt t="358" x="8394700" y="2506663"/>
          <p14:tracePt t="366" x="8394700" y="2447925"/>
          <p14:tracePt t="375" x="8410575" y="2397125"/>
          <p14:tracePt t="382" x="8435975" y="2344738"/>
          <p14:tracePt t="390" x="8470900" y="2303463"/>
          <p14:tracePt t="398" x="8513763" y="2243138"/>
          <p14:tracePt t="407" x="8564563" y="2192338"/>
          <p14:tracePt t="414" x="8615363" y="2149475"/>
          <p14:tracePt t="422" x="8674100" y="2116138"/>
          <p14:tracePt t="431" x="8724900" y="2098675"/>
          <p14:tracePt t="439" x="8734425" y="2090738"/>
          <p14:tracePt t="454" x="8742363" y="2090738"/>
          <p14:tracePt t="463" x="8724900" y="2124075"/>
          <p14:tracePt t="471" x="8683625" y="2159000"/>
          <p14:tracePt t="480" x="8666163" y="2174875"/>
          <p14:tracePt t="486" x="8605838" y="2217738"/>
          <p14:tracePt t="495" x="8513763" y="2293938"/>
          <p14:tracePt t="502" x="8369300" y="2405063"/>
          <p14:tracePt t="513" x="8174038" y="2549525"/>
          <p14:tracePt t="518" x="7943850" y="2727325"/>
          <p14:tracePt t="526" x="7748588" y="2881313"/>
          <p14:tracePt t="534" x="7535863" y="3033713"/>
          <p14:tracePt t="543" x="7373938" y="3160713"/>
          <p14:tracePt t="551" x="7204075" y="3289300"/>
          <p14:tracePt t="558" x="7127875" y="3365500"/>
          <p14:tracePt t="566" x="7085013" y="3424238"/>
          <p14:tracePt t="575" x="7059613" y="3502025"/>
          <p14:tracePt t="582" x="7059613" y="3552825"/>
          <p14:tracePt t="596" x="7069138" y="3603625"/>
          <p14:tracePt t="603" x="7094538" y="3662363"/>
          <p14:tracePt t="612" x="7137400" y="3738563"/>
          <p14:tracePt t="618" x="7178675" y="3798888"/>
          <p14:tracePt t="628" x="7239000" y="3867150"/>
          <p14:tracePt t="634" x="7281863" y="3908425"/>
          <p14:tracePt t="642" x="7323138" y="3960813"/>
          <p14:tracePt t="651" x="7366000" y="4011613"/>
          <p14:tracePt t="659" x="7408863" y="4062413"/>
          <p14:tracePt t="666" x="7442200" y="4105275"/>
          <p14:tracePt t="674" x="7477125" y="4146550"/>
          <p14:tracePt t="682" x="7502525" y="4171950"/>
          <p14:tracePt t="690" x="7518400" y="4189413"/>
          <p14:tracePt t="698" x="7527925" y="4214813"/>
          <p14:tracePt t="707" x="7545388" y="4214813"/>
          <p14:tracePt t="714" x="7545388" y="4224338"/>
          <p14:tracePt t="900" x="7545388" y="4232275"/>
          <p14:tracePt t="964" x="7553325" y="4232275"/>
          <p14:tracePt t="973" x="7553325" y="4224338"/>
          <p14:tracePt t="981" x="7561263" y="4224338"/>
          <p14:tracePt t="1154" x="7570788" y="4224338"/>
          <p14:tracePt t="1163" x="7578725" y="4224338"/>
          <p14:tracePt t="1170" x="7578725" y="4214813"/>
          <p14:tracePt t="1186" x="7586663" y="4214813"/>
          <p14:tracePt t="1195" x="7596188" y="4214813"/>
          <p14:tracePt t="1202" x="7612063" y="4214813"/>
          <p14:tracePt t="1213" x="7621588" y="4214813"/>
          <p14:tracePt t="1219" x="7629525" y="4206875"/>
          <p14:tracePt t="1234" x="7646988" y="4197350"/>
          <p14:tracePt t="1250" x="7662863" y="4197350"/>
          <p14:tracePt t="1258" x="7672388" y="4197350"/>
          <p14:tracePt t="1266" x="7688263" y="4197350"/>
          <p14:tracePt t="1282" x="7705725" y="4197350"/>
          <p14:tracePt t="1290" x="7723188" y="4197350"/>
          <p14:tracePt t="1298" x="7731125" y="4181475"/>
          <p14:tracePt t="1306" x="7740650" y="4181475"/>
          <p14:tracePt t="1314" x="7773988" y="4164013"/>
          <p14:tracePt t="1323" x="7791450" y="4156075"/>
          <p14:tracePt t="1330" x="7824788" y="4130675"/>
          <p14:tracePt t="1338" x="7842250" y="4113213"/>
          <p14:tracePt t="1348" x="7875588" y="4087813"/>
          <p14:tracePt t="1354" x="7926388" y="4037013"/>
          <p14:tracePt t="1364" x="8004175" y="3968750"/>
          <p14:tracePt t="1371" x="8088313" y="3900488"/>
          <p14:tracePt t="1380" x="8189913" y="3816350"/>
          <p14:tracePt t="1386" x="8291513" y="3705225"/>
          <p14:tracePt t="1396" x="8402638" y="3611563"/>
          <p14:tracePt t="1403" x="8488363" y="3535363"/>
          <p14:tracePt t="1413" x="8589963" y="3433763"/>
          <p14:tracePt t="1418" x="8699500" y="3322638"/>
          <p14:tracePt t="1429" x="8793163" y="3221038"/>
          <p14:tracePt t="1435" x="8861425" y="3119438"/>
          <p14:tracePt t="1442" x="8912225" y="3041650"/>
          <p14:tracePt t="1451" x="8963025" y="2957513"/>
          <p14:tracePt t="1458" x="8997950" y="2871788"/>
          <p14:tracePt t="1466" x="9013825" y="2787650"/>
          <p14:tracePt t="1474" x="9031288" y="2701925"/>
          <p14:tracePt t="1483" x="9056688" y="2592388"/>
          <p14:tracePt t="1490" x="9074150" y="2489200"/>
          <p14:tracePt t="1498" x="9091613" y="2413000"/>
          <p14:tracePt t="1506" x="9107488" y="2336800"/>
          <p14:tracePt t="1514" x="9117013" y="2286000"/>
          <p14:tracePt t="1523" x="9132888" y="2235200"/>
          <p14:tracePt t="1531" x="9142413" y="2184400"/>
          <p14:tracePt t="1538" x="9150350" y="2159000"/>
          <p14:tracePt t="1548" x="9158288" y="2124075"/>
          <p14:tracePt t="1554" x="9175750" y="2082800"/>
          <p14:tracePt t="1563" x="9193213" y="2039938"/>
          <p14:tracePt t="1570" x="9209088" y="2005013"/>
          <p14:tracePt t="1579" x="9236075" y="1963738"/>
          <p14:tracePt t="1586" x="9269413" y="1911350"/>
          <p14:tracePt t="1596" x="9302750" y="1860550"/>
          <p14:tracePt t="1602" x="9337675" y="1819275"/>
          <p14:tracePt t="1613" x="9371013" y="1784350"/>
          <p14:tracePt t="1618" x="9413875" y="1741488"/>
          <p14:tracePt t="1629" x="9413875" y="1733550"/>
          <p14:tracePt t="1634" x="9413875" y="1725613"/>
          <p14:tracePt t="1796" x="9431338" y="1725613"/>
          <p14:tracePt t="1804" x="9439275" y="1725613"/>
          <p14:tracePt t="1814" x="9456738" y="1741488"/>
          <p14:tracePt t="1818" x="9472613" y="1776413"/>
          <p14:tracePt t="1829" x="9515475" y="1793875"/>
          <p14:tracePt t="1834" x="9550400" y="1819275"/>
          <p14:tracePt t="1843" x="9558338" y="1819275"/>
          <p14:tracePt t="1851" x="9591675" y="1844675"/>
          <p14:tracePt t="1858" x="9617075" y="1852613"/>
          <p14:tracePt t="1879" x="9720263" y="1885950"/>
          <p14:tracePt t="1882" x="9771063" y="1903413"/>
          <p14:tracePt t="1890" x="9812338" y="1920875"/>
          <p14:tracePt t="1898" x="9829800" y="1928813"/>
          <p14:tracePt t="1907" x="9847263" y="1928813"/>
          <p14:tracePt t="1914" x="9872663" y="1928813"/>
          <p14:tracePt t="1922" x="9915525" y="1946275"/>
          <p14:tracePt t="1930" x="9948863" y="1963738"/>
          <p14:tracePt t="1939" x="9991725" y="1979613"/>
          <p14:tracePt t="1948" x="10034588" y="1989138"/>
          <p14:tracePt t="1954" x="10093325" y="2005013"/>
          <p14:tracePt t="1964" x="10153650" y="2022475"/>
          <p14:tracePt t="1970" x="10204450" y="2039938"/>
          <p14:tracePt t="1980" x="10255250" y="2055813"/>
          <p14:tracePt t="1986" x="10288588" y="2065338"/>
          <p14:tracePt t="1995" x="10339388" y="2082800"/>
          <p14:tracePt t="2002" x="10382250" y="2098675"/>
          <p14:tracePt t="2012" x="10425113" y="2108200"/>
          <p14:tracePt t="2018" x="10450513" y="2116138"/>
          <p14:tracePt t="2028" x="10467975" y="2124075"/>
          <p14:tracePt t="2034" x="10475913" y="2124075"/>
          <p14:tracePt t="2043" x="10483850" y="2124075"/>
          <p14:tracePt t="2051" x="10501313" y="2133600"/>
          <p14:tracePt t="2058" x="10509250" y="2133600"/>
          <p14:tracePt t="2066" x="10526713" y="2141538"/>
          <p14:tracePt t="2075" x="10552113" y="2166938"/>
          <p14:tracePt t="2082" x="10560050" y="2166938"/>
          <p14:tracePt t="2090" x="10577513" y="2174875"/>
          <p14:tracePt t="2098" x="10585450" y="2192338"/>
          <p14:tracePt t="2107" x="10602913" y="2192338"/>
          <p14:tracePt t="2114" x="10620375" y="2192338"/>
          <p14:tracePt t="2122" x="10628313" y="2200275"/>
          <p14:tracePt t="2131" x="10637838" y="2200275"/>
          <p14:tracePt t="2147" x="10637838" y="2209800"/>
          <p14:tracePt t="2356" x="10645775" y="2209800"/>
          <p14:tracePt t="2388" x="10645775" y="2200275"/>
          <p14:tracePt t="2397" x="10653713" y="2184400"/>
          <p14:tracePt t="2405" x="10653713" y="2174875"/>
          <p14:tracePt t="2414" x="10653713" y="2159000"/>
          <p14:tracePt t="2428" x="10653713" y="2141538"/>
          <p14:tracePt t="2451" x="10653713" y="2133600"/>
          <p14:tracePt t="2459" x="10653713" y="2124075"/>
          <p14:tracePt t="2475" x="10645775" y="2116138"/>
          <p14:tracePt t="2491" x="10637838" y="2116138"/>
          <p14:tracePt t="2507" x="10620375" y="2124075"/>
          <p14:tracePt t="2514" x="10620375" y="2141538"/>
          <p14:tracePt t="2523" x="10612438" y="2174875"/>
          <p14:tracePt t="2532" x="10612438" y="2200275"/>
          <p14:tracePt t="2539" x="10612438" y="2227263"/>
          <p14:tracePt t="2548" x="10620375" y="2243138"/>
          <p14:tracePt t="2555" x="10637838" y="2278063"/>
          <p14:tracePt t="2565" x="10663238" y="2319338"/>
          <p14:tracePt t="2571" x="10704513" y="2371725"/>
          <p14:tracePt t="2582" x="10739438" y="2413000"/>
          <p14:tracePt t="2587" x="10772775" y="2455863"/>
          <p14:tracePt t="2598" x="10823575" y="2489200"/>
          <p14:tracePt t="2603" x="10874375" y="2516188"/>
          <p14:tracePt t="2613" x="10917238" y="2524125"/>
          <p14:tracePt t="2619" x="10942638" y="2541588"/>
          <p14:tracePt t="2629" x="10985500" y="2557463"/>
          <p14:tracePt t="2635" x="11010900" y="2566988"/>
          <p14:tracePt t="2643" x="11036300" y="2566988"/>
          <p14:tracePt t="2651" x="11061700" y="2574925"/>
          <p14:tracePt t="2659" x="11087100" y="2592388"/>
          <p14:tracePt t="2667" x="11112500" y="2600325"/>
          <p14:tracePt t="2675" x="11129963" y="2600325"/>
          <p14:tracePt t="2683" x="11155363" y="2617788"/>
          <p14:tracePt t="2691" x="11172825" y="2625725"/>
          <p14:tracePt t="2698" x="11180763" y="2625725"/>
          <p14:tracePt t="2707" x="11198225" y="2633663"/>
          <p14:tracePt t="2714" x="11206163" y="2633663"/>
          <p14:tracePt t="2722" x="11231563" y="2651125"/>
          <p14:tracePt t="2731" x="11241088" y="2660650"/>
          <p14:tracePt t="2748" x="11256963" y="2660650"/>
          <p14:tracePt t="3339" x="11249025" y="2660650"/>
          <p14:tracePt t="3347" x="11231563" y="2651125"/>
          <p14:tracePt t="3354" x="11206163" y="2633663"/>
          <p14:tracePt t="3363" x="11163300" y="2608263"/>
          <p14:tracePt t="3371" x="11122025" y="2582863"/>
          <p14:tracePt t="3380" x="11079163" y="2557463"/>
          <p14:tracePt t="3386" x="11044238" y="2524125"/>
          <p14:tracePt t="3396" x="11018838" y="2506663"/>
          <p14:tracePt t="3403" x="11002963" y="2489200"/>
          <p14:tracePt t="3412" x="10985500" y="2481263"/>
          <p14:tracePt t="3419" x="10977563" y="2473325"/>
          <p14:tracePt t="3429" x="10968038" y="2473325"/>
          <p14:tracePt t="3434" x="10960100" y="2473325"/>
          <p14:tracePt t="3508" x="10952163" y="2473325"/>
          <p14:tracePt t="3516" x="10942638" y="2455863"/>
          <p14:tracePt t="3525" x="10934700" y="2455863"/>
          <p14:tracePt t="3540" x="10926763" y="2455863"/>
          <p14:tracePt t="3549" x="10917238" y="2455863"/>
          <p14:tracePt t="3556" x="10909300" y="2455863"/>
          <p14:tracePt t="3565" x="10891838" y="2455863"/>
          <p14:tracePt t="3582" x="10874375" y="2455863"/>
          <p14:tracePt t="3588" x="10858500" y="2455863"/>
          <p14:tracePt t="3598" x="10823575" y="2447925"/>
          <p14:tracePt t="3604" x="10807700" y="2438400"/>
          <p14:tracePt t="3616" x="10782300" y="2430463"/>
          <p14:tracePt t="3619" x="10747375" y="2430463"/>
          <p14:tracePt t="3630" x="10704513" y="2422525"/>
          <p14:tracePt t="3635" x="10645775" y="2405063"/>
          <p14:tracePt t="3646" x="10585450" y="2387600"/>
          <p14:tracePt t="3655" x="10534650" y="2379663"/>
          <p14:tracePt t="3665" x="10483850" y="2362200"/>
          <p14:tracePt t="3671" x="10425113" y="2354263"/>
          <p14:tracePt t="3682" x="10382250" y="2354263"/>
          <p14:tracePt t="3687" x="10331450" y="2344738"/>
          <p14:tracePt t="3696" x="10271125" y="2336800"/>
          <p14:tracePt t="3703" x="10229850" y="2328863"/>
          <p14:tracePt t="3715" x="10169525" y="2311400"/>
          <p14:tracePt t="3719" x="10118725" y="2303463"/>
          <p14:tracePt t="3730" x="10067925" y="2286000"/>
          <p14:tracePt t="3735" x="10034588" y="2278063"/>
          <p14:tracePt t="3746" x="9983788" y="2268538"/>
          <p14:tracePt t="3751" x="9956800" y="2260600"/>
          <p14:tracePt t="3759" x="9931400" y="2260600"/>
          <p14:tracePt t="3767" x="9906000" y="2252663"/>
          <p14:tracePt t="3775" x="9890125" y="2252663"/>
          <p14:tracePt t="3783" x="9880600" y="2252663"/>
          <p14:tracePt t="3792" x="9864725" y="2252663"/>
          <p14:tracePt t="3807" x="9855200" y="2252663"/>
          <p14:tracePt t="3815" x="9829800" y="2252663"/>
          <p14:tracePt t="3823" x="9821863" y="2252663"/>
          <p14:tracePt t="3831" x="9812338" y="2252663"/>
          <p14:tracePt t="3839" x="9804400" y="2252663"/>
          <p14:tracePt t="3849" x="9796463" y="2252663"/>
          <p14:tracePt t="3855" x="9786938" y="2252663"/>
          <p14:tracePt t="3871" x="9779000" y="2252663"/>
          <p14:tracePt t="3897" x="9771063" y="2252663"/>
          <p14:tracePt t="3903" x="9771063" y="2260600"/>
          <p14:tracePt t="3914" x="9753600" y="2260600"/>
          <p14:tracePt t="3931" x="9745663" y="2260600"/>
          <p14:tracePt t="3936" x="9728200" y="2260600"/>
          <p14:tracePt t="3947" x="9720263" y="2260600"/>
          <p14:tracePt t="3951" x="9710738" y="2260600"/>
          <p14:tracePt t="3959" x="9694863" y="2260600"/>
          <p14:tracePt t="3967" x="9685338" y="2260600"/>
          <p14:tracePt t="3975" x="9677400" y="2260600"/>
          <p14:tracePt t="3983" x="9667875" y="2260600"/>
          <p14:tracePt t="3991" x="9659938" y="2260600"/>
          <p14:tracePt t="3999" x="9652000" y="2260600"/>
          <p14:tracePt t="4007" x="9642475" y="2260600"/>
          <p14:tracePt t="4015" x="9626600" y="2260600"/>
          <p14:tracePt t="4023" x="9591675" y="2260600"/>
          <p14:tracePt t="4031" x="9575800" y="2278063"/>
          <p14:tracePt t="4039" x="9550400" y="2278063"/>
          <p14:tracePt t="4049" x="9523413" y="2293938"/>
          <p14:tracePt t="4055" x="9472613" y="2303463"/>
          <p14:tracePt t="4065" x="9413875" y="2311400"/>
          <p14:tracePt t="4072" x="9353550" y="2328863"/>
          <p14:tracePt t="4081" x="9294813" y="2344738"/>
          <p14:tracePt t="4087" x="9218613" y="2379663"/>
          <p14:tracePt t="4096" x="9132888" y="2405063"/>
          <p14:tracePt t="4103" x="9039225" y="2422525"/>
          <p14:tracePt t="4114" x="8929688" y="2438400"/>
          <p14:tracePt t="4119" x="8810625" y="2473325"/>
          <p14:tracePt t="4130" x="8716963" y="2498725"/>
          <p14:tracePt t="4135" x="8623300" y="2524125"/>
          <p14:tracePt t="4148" x="8547100" y="2549525"/>
          <p14:tracePt t="4151" x="8453438" y="2574925"/>
          <p14:tracePt t="4159" x="8369300" y="2600325"/>
          <p14:tracePt t="4167" x="8308975" y="2608263"/>
          <p14:tracePt t="4176" x="8266113" y="2617788"/>
          <p14:tracePt t="4183" x="8215313" y="2625725"/>
          <p14:tracePt t="4192" x="8189913" y="2625725"/>
          <p14:tracePt t="4199" x="8164513" y="2625725"/>
          <p14:tracePt t="4207" x="8156575" y="2625725"/>
          <p14:tracePt t="4215" x="8139113" y="2625725"/>
          <p14:tracePt t="4223" x="8131175" y="2625725"/>
          <p14:tracePt t="4239" x="8121650" y="2625725"/>
          <p14:tracePt t="4248" x="8113713" y="2625725"/>
          <p14:tracePt t="4255" x="8105775" y="2625725"/>
          <p14:tracePt t="4265" x="8088313" y="2625725"/>
          <p14:tracePt t="4273" x="8070850" y="2625725"/>
          <p14:tracePt t="4284" x="8062913" y="2625725"/>
          <p14:tracePt t="4289" x="8045450" y="2625725"/>
          <p14:tracePt t="4296" x="8029575" y="2625725"/>
          <p14:tracePt t="4302" x="8004175" y="2625725"/>
          <p14:tracePt t="4313" x="7986713" y="2625725"/>
          <p14:tracePt t="4319" x="7951788" y="2625725"/>
          <p14:tracePt t="4329" x="7943850" y="2625725"/>
          <p14:tracePt t="4334" x="7926388" y="2608263"/>
          <p14:tracePt t="4343" x="7900988" y="2608263"/>
          <p14:tracePt t="4350" x="7885113" y="2608263"/>
          <p14:tracePt t="4358" x="7867650" y="2608263"/>
          <p14:tracePt t="4366" x="7859713" y="2592388"/>
          <p14:tracePt t="4374" x="7842250" y="2592388"/>
          <p14:tracePt t="4382" x="7824788" y="2592388"/>
          <p14:tracePt t="4390" x="7799388" y="2574925"/>
          <p14:tracePt t="4398" x="7781925" y="2574925"/>
          <p14:tracePt t="4406" x="7756525" y="2566988"/>
          <p14:tracePt t="4414" x="7723188" y="2566988"/>
          <p14:tracePt t="4422" x="7705725" y="2557463"/>
          <p14:tracePt t="4431" x="7688263" y="2549525"/>
          <p14:tracePt t="4438" x="7654925" y="2549525"/>
          <p14:tracePt t="4446" x="7637463" y="2541588"/>
          <p14:tracePt t="4455" x="7612063" y="2541588"/>
          <p14:tracePt t="4463" x="7570788" y="2532063"/>
          <p14:tracePt t="4470" x="7527925" y="2524125"/>
          <p14:tracePt t="4480" x="7493000" y="2516188"/>
          <p14:tracePt t="4486" x="7459663" y="2506663"/>
          <p14:tracePt t="4496" x="7451725" y="2498725"/>
          <p14:tracePt t="4503" x="7426325" y="2489200"/>
          <p14:tracePt t="4511" x="7416800" y="2481263"/>
          <p14:tracePt t="4518" x="7408863" y="2481263"/>
          <p14:tracePt t="4529" x="7391400" y="2481263"/>
          <p14:tracePt t="4535" x="7391400" y="2473325"/>
          <p14:tracePt t="4545" x="7383463" y="2463800"/>
          <p14:tracePt t="4551" x="7373938" y="2463800"/>
          <p14:tracePt t="4558" x="7366000" y="2463800"/>
          <p14:tracePt t="4697" x="7366000" y="2455863"/>
          <p14:tracePt t="4705" x="7373938" y="2455863"/>
          <p14:tracePt t="4713" x="7373938" y="2447925"/>
          <p14:tracePt t="4719" x="7383463" y="2447925"/>
          <p14:tracePt t="4730" x="7383463" y="2438400"/>
          <p14:tracePt t="4746" x="7391400" y="2430463"/>
          <p14:tracePt t="4767" x="7400925" y="2422525"/>
          <p14:tracePt t="4775" x="7408863" y="2422525"/>
          <p14:tracePt t="4783" x="7416800" y="2413000"/>
          <p14:tracePt t="4791" x="7442200" y="2405063"/>
          <p14:tracePt t="4799" x="7459663" y="2387600"/>
          <p14:tracePt t="4807" x="7477125" y="2371725"/>
          <p14:tracePt t="4814" x="7502525" y="2344738"/>
          <p14:tracePt t="4823" x="7527925" y="2344738"/>
          <p14:tracePt t="4833" x="7561263" y="2328863"/>
          <p14:tracePt t="4839" x="7596188" y="2328863"/>
          <p14:tracePt t="4847" x="7637463" y="2311400"/>
          <p14:tracePt t="4855" x="7662863" y="2311400"/>
          <p14:tracePt t="4865" x="7697788" y="2303463"/>
          <p14:tracePt t="4881" x="7731125" y="2303463"/>
          <p14:tracePt t="4887" x="7766050" y="2303463"/>
          <p14:tracePt t="4896" x="7781925" y="2311400"/>
          <p14:tracePt t="4903" x="7824788" y="2328863"/>
          <p14:tracePt t="4914" x="7842250" y="2344738"/>
          <p14:tracePt t="4919" x="7867650" y="2362200"/>
          <p14:tracePt t="4930" x="7910513" y="2387600"/>
          <p14:tracePt t="4935" x="7943850" y="2422525"/>
          <p14:tracePt t="4943" x="7969250" y="2447925"/>
          <p14:tracePt t="4952" x="8004175" y="2473325"/>
          <p14:tracePt t="4958" x="8020050" y="2481263"/>
          <p14:tracePt t="4966" x="8029575" y="2481263"/>
          <p14:tracePt t="4975" x="8037513" y="2489200"/>
          <p14:tracePt t="5032" x="8029575" y="2489200"/>
          <p14:tracePt t="5048" x="8012113" y="2489200"/>
          <p14:tracePt t="5056" x="7977188" y="2489200"/>
          <p14:tracePt t="5064" x="7951788" y="2481263"/>
          <p14:tracePt t="5071" x="7910513" y="2473325"/>
          <p14:tracePt t="5080" x="7859713" y="2473325"/>
          <p14:tracePt t="5086" x="7766050" y="2447925"/>
          <p14:tracePt t="5096" x="7637463" y="2438400"/>
          <p14:tracePt t="5102" x="7502525" y="2430463"/>
          <p14:tracePt t="5112" x="7315200" y="2430463"/>
          <p14:tracePt t="5119" x="7188200" y="2430463"/>
          <p14:tracePt t="5128" x="7069138" y="2430463"/>
          <p14:tracePt t="5135" x="6924675" y="2430463"/>
          <p14:tracePt t="5142" x="6813550" y="2430463"/>
          <p14:tracePt t="5150" x="6711950" y="2430463"/>
          <p14:tracePt t="5159" x="6610350" y="2430463"/>
          <p14:tracePt t="5167" x="6534150" y="2438400"/>
          <p14:tracePt t="5174" x="6473825" y="2447925"/>
          <p14:tracePt t="5182" x="6440488" y="2447925"/>
          <p14:tracePt t="5191" x="6397625" y="2455863"/>
          <p14:tracePt t="5198" x="6389688" y="2463800"/>
          <p14:tracePt t="5206" x="6380163" y="2463800"/>
          <p14:tracePt t="5214" x="6372225" y="2463800"/>
          <p14:tracePt t="5222" x="6354763" y="2463800"/>
          <p14:tracePt t="5230" x="6354763" y="2473325"/>
          <p14:tracePt t="5240" x="6346825" y="2473325"/>
          <p14:tracePt t="5320" x="6364288" y="2473325"/>
          <p14:tracePt t="5329" x="6380163" y="2473325"/>
          <p14:tracePt t="5337" x="6405563" y="2473325"/>
          <p14:tracePt t="5346" x="6456363" y="2481263"/>
          <p14:tracePt t="5352" x="6516688" y="2489200"/>
          <p14:tracePt t="5361" x="6618288" y="2489200"/>
          <p14:tracePt t="5368" x="6729413" y="2489200"/>
          <p14:tracePt t="5375" x="6856413" y="2498725"/>
          <p14:tracePt t="5383" x="7008813" y="2498725"/>
          <p14:tracePt t="5391" x="7170738" y="2498725"/>
          <p14:tracePt t="5399" x="7400925" y="2498725"/>
          <p14:tracePt t="5407" x="7654925" y="2498725"/>
          <p14:tracePt t="5414" x="7885113" y="2498725"/>
          <p14:tracePt t="5423" x="8147050" y="2516188"/>
          <p14:tracePt t="5431" x="8428038" y="2532063"/>
          <p14:tracePt t="5439" x="8709025" y="2532063"/>
          <p14:tracePt t="5447" x="9013825" y="2541588"/>
          <p14:tracePt t="5454" x="9269413" y="2557463"/>
          <p14:tracePt t="5462" x="9413875" y="2566988"/>
          <p14:tracePt t="5470" x="9532938" y="2574925"/>
          <p14:tracePt t="5479" x="9626600" y="2574925"/>
          <p14:tracePt t="5486" x="9720263" y="2582863"/>
          <p14:tracePt t="5496" x="9804400" y="2592388"/>
          <p14:tracePt t="5502" x="9872663" y="2600325"/>
          <p14:tracePt t="5511" x="9931400" y="2617788"/>
          <p14:tracePt t="5518" x="9991725" y="2625725"/>
          <p14:tracePt t="5529" x="10034588" y="2643188"/>
          <p14:tracePt t="5535" x="10085388" y="2668588"/>
          <p14:tracePt t="5545" x="10136188" y="2686050"/>
          <p14:tracePt t="5551" x="10169525" y="2693988"/>
          <p14:tracePt t="5559" x="10212388" y="2701925"/>
          <p14:tracePt t="5567" x="10245725" y="2711450"/>
          <p14:tracePt t="5574" x="10288588" y="2719388"/>
          <p14:tracePt t="5582" x="10323513" y="2727325"/>
          <p14:tracePt t="5591" x="10356850" y="2727325"/>
          <p14:tracePt t="5598" x="10382250" y="2727325"/>
          <p14:tracePt t="5606" x="10407650" y="2736850"/>
          <p14:tracePt t="5614" x="10425113" y="2736850"/>
          <p14:tracePt t="5623" x="10450513" y="2736850"/>
          <p14:tracePt t="5630" x="10467975" y="2736850"/>
          <p14:tracePt t="5638" x="10483850" y="2736850"/>
          <p14:tracePt t="5647" x="10509250" y="2736850"/>
          <p14:tracePt t="5655" x="10518775" y="2736850"/>
          <p14:tracePt t="5663" x="10526713" y="2736850"/>
          <p14:tracePt t="5670" x="10544175" y="2736850"/>
          <p14:tracePt t="5680" x="10552113" y="2736850"/>
          <p14:tracePt t="5686" x="10560050" y="2736850"/>
          <p14:tracePt t="5768" x="10560050" y="2744788"/>
          <p14:tracePt t="5824" x="10552113" y="2752725"/>
          <p14:tracePt t="5830" x="10552113" y="2762250"/>
          <p14:tracePt t="5838" x="10544175" y="2770188"/>
          <p14:tracePt t="5846" x="10526713" y="2770188"/>
          <p14:tracePt t="5855" x="10509250" y="2778125"/>
          <p14:tracePt t="5863" x="10483850" y="2787650"/>
          <p14:tracePt t="5870" x="10442575" y="2805113"/>
          <p14:tracePt t="5880" x="10407650" y="2820988"/>
          <p14:tracePt t="5897" x="10306050" y="2846388"/>
          <p14:tracePt t="5902" x="10271125" y="2855913"/>
          <p14:tracePt t="5912" x="10237788" y="2863850"/>
          <p14:tracePt t="5919" x="10212388" y="2871788"/>
          <p14:tracePt t="5928" x="10186988" y="2881313"/>
          <p14:tracePt t="5935" x="10169525" y="2881313"/>
          <p14:tracePt t="5942" x="10153650" y="2881313"/>
          <p14:tracePt t="5950" x="10136188" y="2881313"/>
          <p14:tracePt t="5958" x="10126663" y="2881313"/>
          <p14:tracePt t="5967" x="10101263" y="2881313"/>
          <p14:tracePt t="5974" x="10075863" y="2871788"/>
          <p14:tracePt t="5982" x="10067925" y="2871788"/>
          <p14:tracePt t="5990" x="10034588" y="2863850"/>
          <p14:tracePt t="5998" x="10017125" y="2863850"/>
          <p14:tracePt t="6007" x="9983788" y="2855913"/>
          <p14:tracePt t="6014" x="9966325" y="2855913"/>
          <p14:tracePt t="6022" x="9931400" y="2855913"/>
          <p14:tracePt t="6039" x="9923463" y="2855913"/>
          <p14:tracePt t="6047" x="9915525" y="2855913"/>
          <p14:tracePt t="6055" x="9906000" y="2855913"/>
          <p14:tracePt t="6063" x="9898063" y="2855913"/>
          <p14:tracePt t="6071" x="9880600" y="2855913"/>
          <p14:tracePt t="6080" x="9855200" y="2855913"/>
          <p14:tracePt t="6087" x="9829800" y="2855913"/>
          <p14:tracePt t="6096" x="9779000" y="2855913"/>
          <p14:tracePt t="6102" x="9685338" y="2889250"/>
          <p14:tracePt t="6112" x="9540875" y="2906713"/>
          <p14:tracePt t="6118" x="9337675" y="2949575"/>
          <p14:tracePt t="6129" x="9074150" y="2982913"/>
          <p14:tracePt t="6135" x="8759825" y="3051175"/>
          <p14:tracePt t="6146" x="8420100" y="3109913"/>
          <p14:tracePt t="6151" x="8062913" y="3152775"/>
          <p14:tracePt t="6159" x="7654925" y="3221038"/>
          <p14:tracePt t="6166" x="7239000" y="3271838"/>
          <p14:tracePt t="6175" x="6856413" y="3314700"/>
          <p14:tracePt t="6182" x="6473825" y="3365500"/>
          <p14:tracePt t="6190" x="6057900" y="3398838"/>
          <p14:tracePt t="6198" x="5616575" y="3424238"/>
          <p14:tracePt t="6207" x="5165725" y="3475038"/>
          <p14:tracePt t="6215" x="4765675" y="3527425"/>
          <p14:tracePt t="6223" x="4435475" y="3552825"/>
          <p14:tracePt t="6230" x="4129088" y="3586163"/>
          <p14:tracePt t="6238" x="3883025" y="3629025"/>
          <p14:tracePt t="6246" x="3662363" y="3662363"/>
          <p14:tracePt t="6254" x="3457575" y="3687763"/>
          <p14:tracePt t="6263" x="3305175" y="3713163"/>
          <p14:tracePt t="6271" x="3219450" y="3722688"/>
          <p14:tracePt t="6281" x="3117850" y="3722688"/>
          <p14:tracePt t="6286" x="3033713" y="3730625"/>
          <p14:tracePt t="6295" x="2955925" y="3730625"/>
          <p14:tracePt t="6302" x="2897188" y="3730625"/>
          <p14:tracePt t="6312" x="2854325" y="3730625"/>
          <p14:tracePt t="6318" x="2803525" y="3730625"/>
          <p14:tracePt t="6327" x="2770188" y="3722688"/>
          <p14:tracePt t="6334" x="2760663" y="3722688"/>
          <p14:tracePt t="6344" x="2719388" y="3705225"/>
          <p14:tracePt t="6351" x="2701925" y="3705225"/>
          <p14:tracePt t="6358" x="2693988" y="3705225"/>
          <p14:tracePt t="6366" x="2684463" y="3705225"/>
          <p14:tracePt t="6375" x="2668588" y="3697288"/>
          <p14:tracePt t="6390" x="2651125" y="3679825"/>
          <p14:tracePt t="6398" x="2616200" y="3646488"/>
          <p14:tracePt t="6407" x="2590800" y="3629025"/>
          <p14:tracePt t="6415" x="2549525" y="3594100"/>
          <p14:tracePt t="6423" x="2489200" y="3560763"/>
          <p14:tracePt t="6431" x="2430463" y="3527425"/>
          <p14:tracePt t="6439" x="2370138" y="3484563"/>
          <p14:tracePt t="6448" x="2319338" y="3441700"/>
          <p14:tracePt t="6455" x="2260600" y="3373438"/>
          <p14:tracePt t="6464" x="2192338" y="3314700"/>
          <p14:tracePt t="6471" x="2141538" y="3238500"/>
          <p14:tracePt t="6480" x="2081213" y="3170238"/>
          <p14:tracePt t="6487" x="2030413" y="3094038"/>
          <p14:tracePt t="6496" x="1987550" y="3016250"/>
          <p14:tracePt t="6503" x="1979613" y="2974975"/>
          <p14:tracePt t="6513" x="1954213" y="2897188"/>
          <p14:tracePt t="6519" x="1946275" y="2838450"/>
          <p14:tracePt t="6528" x="1946275" y="2787650"/>
          <p14:tracePt t="6534" x="1946275" y="2727325"/>
          <p14:tracePt t="6544" x="1946275" y="2676525"/>
          <p14:tracePt t="6550" x="1954213" y="2617788"/>
          <p14:tracePt t="6558" x="1962150" y="2574925"/>
          <p14:tracePt t="6566" x="1971675" y="2532063"/>
          <p14:tracePt t="6574" x="1971675" y="2524125"/>
          <p14:tracePt t="6582" x="1971675" y="2516188"/>
          <p14:tracePt t="6590" x="1971675" y="2498725"/>
          <p14:tracePt t="6598" x="1971675" y="2489200"/>
          <p14:tracePt t="6663" x="1971675" y="2481263"/>
          <p14:tracePt t="6680" x="1971675" y="2463800"/>
          <p14:tracePt t="6698" x="1971675" y="2447925"/>
          <p14:tracePt t="6704" x="1971675" y="2430463"/>
          <p14:tracePt t="6713" x="1979613" y="2422525"/>
          <p14:tracePt t="6719" x="1997075" y="2397125"/>
          <p14:tracePt t="6730" x="2005013" y="2379663"/>
          <p14:tracePt t="6739" x="2005013" y="2371725"/>
          <p14:tracePt t="6746" x="2022475" y="2354263"/>
          <p14:tracePt t="6755" x="2030413" y="2344738"/>
          <p14:tracePt t="6763" x="2038350" y="2336800"/>
          <p14:tracePt t="6771" x="2047875" y="2328863"/>
          <p14:tracePt t="6844" x="2047875" y="2319338"/>
          <p14:tracePt t="6862" x="2030413" y="2311400"/>
          <p14:tracePt t="6869" x="2012950" y="2293938"/>
          <p14:tracePt t="6876" x="1997075" y="2293938"/>
          <p14:tracePt t="6885" x="1962150" y="2278063"/>
          <p14:tracePt t="6898" x="1911350" y="2278063"/>
          <p14:tracePt t="6900" x="1852613" y="2268538"/>
          <p14:tracePt t="6907" x="1801813" y="2268538"/>
          <p14:tracePt t="6914" x="1749425" y="2268538"/>
          <p14:tracePt t="6922" x="1708150" y="2260600"/>
          <p14:tracePt t="6930" x="1682750" y="2252663"/>
          <p14:tracePt t="6938" x="1665288" y="2243138"/>
          <p14:tracePt t="6954" x="1647825" y="2243138"/>
          <p14:tracePt t="7003" x="1647825" y="2235200"/>
          <p14:tracePt t="7012" x="1647825" y="2227263"/>
          <p14:tracePt t="7019" x="1665288" y="2217738"/>
          <p14:tracePt t="7028" x="1698625" y="2217738"/>
          <p14:tracePt t="7035" x="1724025" y="2217738"/>
          <p14:tracePt t="7046" x="1784350" y="2217738"/>
          <p14:tracePt t="7051" x="1885950" y="2217738"/>
          <p14:tracePt t="7059" x="2030413" y="2217738"/>
          <p14:tracePt t="7067" x="2192338" y="2217738"/>
          <p14:tracePt t="7075" x="2379663" y="2217738"/>
          <p14:tracePt t="7082" x="2540000" y="2209800"/>
          <p14:tracePt t="7090" x="2659063" y="2209800"/>
          <p14:tracePt t="7098" x="2778125" y="2209800"/>
          <p14:tracePt t="7106" x="2879725" y="2209800"/>
          <p14:tracePt t="7114" x="2947988" y="2209800"/>
          <p14:tracePt t="7122" x="2955925" y="2209800"/>
          <p14:tracePt t="7130" x="2965450" y="2209800"/>
          <p14:tracePt t="7243" x="2973388" y="2209800"/>
          <p14:tracePt t="7287" x="2955925" y="2209800"/>
          <p14:tracePt t="7312" x="2897188" y="2209800"/>
          <p14:tracePt t="7318" x="2879725" y="2217738"/>
          <p14:tracePt t="7325" x="2854325" y="2217738"/>
          <p14:tracePt t="7330" x="2828925" y="2217738"/>
          <p14:tracePt t="7338" x="2795588" y="2227263"/>
          <p14:tracePt t="7346" x="2752725" y="2243138"/>
          <p14:tracePt t="7354" x="2701925" y="2252663"/>
          <p14:tracePt t="7362" x="2651125" y="2268538"/>
          <p14:tracePt t="7371" x="2616200" y="2286000"/>
          <p14:tracePt t="7380" x="2565400" y="2293938"/>
          <p14:tracePt t="7386" x="2532063" y="2293938"/>
          <p14:tracePt t="7396" x="2481263" y="2303463"/>
          <p14:tracePt t="7402" x="2420938" y="2311400"/>
          <p14:tracePt t="7412" x="2362200" y="2319338"/>
          <p14:tracePt t="7419" x="2301875" y="2328863"/>
          <p14:tracePt t="7429" x="2235200" y="2336800"/>
          <p14:tracePt t="7434" x="2182813" y="2336800"/>
          <p14:tracePt t="7445" x="2116138" y="2336800"/>
          <p14:tracePt t="7451" x="2065338" y="2336800"/>
          <p14:tracePt t="7459" x="2022475" y="2336800"/>
          <p14:tracePt t="7467" x="1979613" y="2328863"/>
          <p14:tracePt t="7475" x="1946275" y="2311400"/>
          <p14:tracePt t="7482" x="1928813" y="2293938"/>
          <p14:tracePt t="7499" x="1928813" y="2286000"/>
          <p14:tracePt t="7506" x="1928813" y="2268538"/>
          <p14:tracePt t="7514" x="1936750" y="2252663"/>
          <p14:tracePt t="7523" x="1946275" y="2235200"/>
          <p14:tracePt t="7530" x="1962150" y="2217738"/>
          <p14:tracePt t="7538" x="1979613" y="2174875"/>
          <p14:tracePt t="7546" x="1997075" y="2159000"/>
          <p14:tracePt t="7555" x="2012950" y="2141538"/>
          <p14:tracePt t="7564" x="2022475" y="2124075"/>
          <p14:tracePt t="7570" x="2047875" y="2116138"/>
          <p14:tracePt t="7580" x="2047875" y="2108200"/>
          <p14:tracePt t="7612" x="2065338" y="2124075"/>
          <p14:tracePt t="7618" x="2065338" y="2133600"/>
          <p14:tracePt t="7628" x="2073275" y="2149475"/>
          <p14:tracePt t="7634" x="2090738" y="2184400"/>
          <p14:tracePt t="7644" x="2090738" y="2209800"/>
          <p14:tracePt t="7650" x="2106613" y="2243138"/>
          <p14:tracePt t="7658" x="2141538" y="2286000"/>
          <p14:tracePt t="7666" x="2182813" y="2354263"/>
          <p14:tracePt t="7674" x="2243138" y="2413000"/>
          <p14:tracePt t="7682" x="2276475" y="2473325"/>
          <p14:tracePt t="7690" x="2327275" y="2541588"/>
          <p14:tracePt t="7698" x="2362200" y="2574925"/>
          <p14:tracePt t="7707" x="2395538" y="2608263"/>
          <p14:tracePt t="7714" x="2420938" y="2633663"/>
          <p14:tracePt t="7722" x="2430463" y="2633663"/>
          <p14:tracePt t="7730" x="2446338" y="2651125"/>
          <p14:tracePt t="7739" x="2455863" y="2651125"/>
          <p14:tracePt t="7746" x="2463800" y="2668588"/>
          <p14:tracePt t="7754" x="2489200" y="2676525"/>
          <p14:tracePt t="7764" x="2524125" y="2701925"/>
          <p14:tracePt t="7770" x="2557463" y="2719388"/>
          <p14:tracePt t="7780" x="2590800" y="2727325"/>
          <p14:tracePt t="7786" x="2625725" y="2752725"/>
          <p14:tracePt t="7795" x="2668588" y="2778125"/>
          <p14:tracePt t="7802" x="2684463" y="2795588"/>
          <p14:tracePt t="7812" x="2709863" y="2838450"/>
          <p14:tracePt t="7818" x="2735263" y="2871788"/>
          <p14:tracePt t="7828" x="2770188" y="2949575"/>
          <p14:tracePt t="7834" x="2811463" y="3041650"/>
          <p14:tracePt t="7844" x="2854325" y="3144838"/>
          <p14:tracePt t="7850" x="2897188" y="3263900"/>
          <p14:tracePt t="7858" x="2930525" y="3398838"/>
          <p14:tracePt t="7866" x="2965450" y="3578225"/>
          <p14:tracePt t="7874" x="2998788" y="3738563"/>
          <p14:tracePt t="7895" x="3059113" y="4113213"/>
          <p14:tracePt t="7898" x="3084513" y="4308475"/>
          <p14:tracePt t="7906" x="3092450" y="4452938"/>
          <p14:tracePt t="7914" x="3100388" y="4579938"/>
          <p14:tracePt t="7923" x="3100388" y="4708525"/>
          <p14:tracePt t="7930" x="3100388" y="4818063"/>
          <p14:tracePt t="7938" x="3100388" y="4937125"/>
          <p14:tracePt t="7946" x="3100388" y="5064125"/>
          <p14:tracePt t="7955" x="3109913" y="5200650"/>
          <p14:tracePt t="7963" x="3117850" y="5327650"/>
          <p14:tracePt t="7970" x="3143250" y="5456238"/>
          <p14:tracePt t="7980" x="3160713" y="5583238"/>
          <p14:tracePt t="7986" x="3178175" y="5702300"/>
          <p14:tracePt t="7996" x="3203575" y="5803900"/>
          <p14:tracePt t="8002" x="3228975" y="5889625"/>
          <p14:tracePt t="8012" x="3244850" y="5932488"/>
          <p14:tracePt t="8018" x="3244850" y="5940425"/>
          <p14:tracePt t="8028" x="3262313" y="5948363"/>
          <p14:tracePt t="8035" x="3262313" y="5957888"/>
          <p14:tracePt t="8045" x="3270250" y="5957888"/>
          <p14:tracePt t="8051" x="3297238" y="5948363"/>
          <p14:tracePt t="8061" x="3313113" y="5932488"/>
          <p14:tracePt t="8066" x="3338513" y="5905500"/>
          <p14:tracePt t="8075" x="3355975" y="5872163"/>
          <p14:tracePt t="8083" x="3363913" y="5803900"/>
          <p14:tracePt t="8091" x="3373438" y="5684838"/>
          <p14:tracePt t="8098" x="3373438" y="5497513"/>
          <p14:tracePt t="8106" x="3373438" y="5175250"/>
          <p14:tracePt t="8115" x="3363913" y="4749800"/>
          <p14:tracePt t="8122" x="3297238" y="4351338"/>
          <p14:tracePt t="8130" x="3236913" y="3925888"/>
          <p14:tracePt t="8139" x="3135313" y="3509963"/>
          <p14:tracePt t="8147" x="3041650" y="3144838"/>
          <p14:tracePt t="8155" x="2947988" y="2820988"/>
          <p14:tracePt t="8163" x="2863850" y="2541588"/>
          <p14:tracePt t="8171" x="2795588" y="2311400"/>
          <p14:tracePt t="8180" x="2744788" y="2149475"/>
          <p14:tracePt t="8186" x="2727325" y="2039938"/>
          <p14:tracePt t="8196" x="2709863" y="1954213"/>
          <p14:tracePt t="8203" x="2693988" y="1885950"/>
          <p14:tracePt t="8212" x="2659063" y="1819275"/>
          <p14:tracePt t="8219" x="2641600" y="1784350"/>
          <p14:tracePt t="8228" x="2625725" y="1758950"/>
          <p14:tracePt t="8235" x="2616200" y="1725613"/>
          <p14:tracePt t="8251" x="2616200" y="1700213"/>
          <p14:tracePt t="8267" x="2616200" y="1682750"/>
          <p14:tracePt t="8276" x="2600325" y="1665288"/>
          <p14:tracePt t="8286" x="2590800" y="1657350"/>
          <p14:tracePt t="8295" x="2590800" y="1639888"/>
          <p14:tracePt t="8303" x="2582863" y="1631950"/>
          <p14:tracePt t="8306" x="2557463" y="1614488"/>
          <p14:tracePt t="8314" x="2540000" y="1606550"/>
          <p14:tracePt t="8323" x="2532063" y="1597025"/>
          <p14:tracePt t="8330" x="2524125" y="1589088"/>
          <p14:tracePt t="8338" x="2514600" y="1581150"/>
          <p14:tracePt t="8404" x="2506663" y="1581150"/>
          <p14:tracePt t="8414" x="2489200" y="1589088"/>
          <p14:tracePt t="8421" x="2471738" y="1614488"/>
          <p14:tracePt t="8430" x="2455863" y="1631950"/>
          <p14:tracePt t="8435" x="2438400" y="1674813"/>
          <p14:tracePt t="8445" x="2413000" y="1733550"/>
          <p14:tracePt t="8451" x="2395538" y="1801813"/>
          <p14:tracePt t="8459" x="2387600" y="1870075"/>
          <p14:tracePt t="8467" x="2379663" y="1954213"/>
          <p14:tracePt t="8476" x="2379663" y="2022475"/>
          <p14:tracePt t="8483" x="2379663" y="2090738"/>
          <p14:tracePt t="8491" x="2379663" y="2141538"/>
          <p14:tracePt t="8499" x="2370138" y="2159000"/>
          <p14:tracePt t="8539" x="2362200" y="2159000"/>
          <p14:tracePt t="8572" x="2352675" y="2159000"/>
          <p14:tracePt t="8580" x="2344738" y="2159000"/>
          <p14:tracePt t="8588" x="2336800" y="2149475"/>
          <p14:tracePt t="8598" x="2336800" y="2141538"/>
          <p14:tracePt t="8636" x="2352675" y="2124075"/>
          <p14:tracePt t="8646" x="2362200" y="2124075"/>
          <p14:tracePt t="8652" x="2387600" y="2116138"/>
          <p14:tracePt t="8664" x="2413000" y="2116138"/>
          <p14:tracePt t="8668" x="2430463" y="2116138"/>
          <p14:tracePt t="8675" x="2455863" y="2116138"/>
          <p14:tracePt t="8683" x="2481263" y="2116138"/>
          <p14:tracePt t="8691" x="2524125" y="2116138"/>
          <p14:tracePt t="8699" x="2582863" y="2116138"/>
          <p14:tracePt t="8706" x="2651125" y="2116138"/>
          <p14:tracePt t="8714" x="2701925" y="2108200"/>
          <p14:tracePt t="8722" x="2760663" y="2098675"/>
          <p14:tracePt t="8730" x="2820988" y="2090738"/>
          <p14:tracePt t="8738" x="2863850" y="2090738"/>
          <p14:tracePt t="8746" x="2871788" y="2090738"/>
          <p14:tracePt t="8763" x="2879725" y="2090738"/>
          <p14:tracePt t="8770" x="2889250" y="2090738"/>
          <p14:tracePt t="8778" x="2897188" y="2090738"/>
          <p14:tracePt t="8803" x="2905125" y="2090738"/>
          <p14:tracePt t="8811" x="2914650" y="2090738"/>
          <p14:tracePt t="8818" x="2922588" y="2090738"/>
          <p14:tracePt t="8827" x="2955925" y="2090738"/>
          <p14:tracePt t="8834" x="2998788" y="2108200"/>
          <p14:tracePt t="8845" x="3016250" y="2116138"/>
          <p14:tracePt t="8851" x="3049588" y="2124075"/>
          <p14:tracePt t="8861" x="3059113" y="2124075"/>
          <p14:tracePt t="8866" x="3084513" y="2124075"/>
          <p14:tracePt t="8875" x="3100388" y="2124075"/>
          <p14:tracePt t="8895" x="3135313" y="2124075"/>
          <p14:tracePt t="8922" x="3143250" y="2124075"/>
          <p14:tracePt t="8938" x="3152775" y="2124075"/>
          <p14:tracePt t="8946" x="3168650" y="2116138"/>
          <p14:tracePt t="8954" x="3194050" y="2108200"/>
          <p14:tracePt t="8962" x="3203575" y="2098675"/>
          <p14:tracePt t="8971" x="3219450" y="2090738"/>
          <p14:tracePt t="8980" x="3244850" y="2090738"/>
          <p14:tracePt t="8986" x="3279775" y="2082800"/>
          <p14:tracePt t="8996" x="3348038" y="2073275"/>
          <p14:tracePt t="9002" x="3449638" y="2073275"/>
          <p14:tracePt t="9012" x="3568700" y="2065338"/>
          <p14:tracePt t="9019" x="3713163" y="2055813"/>
          <p14:tracePt t="9028" x="3916363" y="2055813"/>
          <p14:tracePt t="9034" x="4171950" y="2055813"/>
          <p14:tracePt t="9045" x="4494213" y="2055813"/>
          <p14:tracePt t="9051" x="4868863" y="2055813"/>
          <p14:tracePt t="9058" x="5259388" y="2039938"/>
          <p14:tracePt t="9067" x="5675313" y="2022475"/>
          <p14:tracePt t="9074" x="6159500" y="2022475"/>
          <p14:tracePt t="9082" x="6694488" y="2005013"/>
          <p14:tracePt t="9091" x="7239000" y="2005013"/>
          <p14:tracePt t="9099" x="7773988" y="2014538"/>
          <p14:tracePt t="9106" x="8258175" y="2030413"/>
          <p14:tracePt t="9114" x="8699500" y="2022475"/>
          <p14:tracePt t="9123" x="9158288" y="2005013"/>
          <p14:tracePt t="9130" x="9532938" y="1989138"/>
          <p14:tracePt t="9138" x="9906000" y="1989138"/>
          <p14:tracePt t="9146" x="10271125" y="1989138"/>
          <p14:tracePt t="9155" x="10526713" y="1989138"/>
          <p14:tracePt t="9162" x="10729913" y="1989138"/>
          <p14:tracePt t="9170" x="10909300" y="2005013"/>
          <p14:tracePt t="9181" x="11036300" y="2022475"/>
          <p14:tracePt t="9186" x="11155363" y="2039938"/>
          <p14:tracePt t="9196" x="11249025" y="2065338"/>
          <p14:tracePt t="9202" x="11325225" y="2090738"/>
          <p14:tracePt t="9212" x="11393488" y="2133600"/>
          <p14:tracePt t="9219" x="11444288" y="2174875"/>
          <p14:tracePt t="9228" x="11503025" y="2235200"/>
          <p14:tracePt t="9235" x="11571288" y="2293938"/>
          <p14:tracePt t="9246" x="11622088" y="2344738"/>
          <p14:tracePt t="9251" x="11674475" y="2413000"/>
          <p14:tracePt t="9261" x="11733213" y="2473325"/>
          <p14:tracePt t="9267" x="11776075" y="2549525"/>
          <p14:tracePt t="9275" x="11818938" y="2633663"/>
          <p14:tracePt t="9284" x="11869738" y="2727325"/>
          <p14:tracePt t="9290" x="11903075" y="2820988"/>
          <p14:tracePt t="9298" x="11945938" y="2922588"/>
          <p14:tracePt t="9306" x="11971338" y="3033713"/>
          <p14:tracePt t="9314" x="12004675" y="3144838"/>
          <p14:tracePt t="9323" x="12014200" y="3246438"/>
          <p14:tracePt t="9330" x="12022138" y="3330575"/>
          <p14:tracePt t="9338" x="12022138" y="3416300"/>
          <p14:tracePt t="9346" x="12014200" y="3492500"/>
          <p14:tracePt t="9354" x="11996738" y="3568700"/>
          <p14:tracePt t="9362" x="11979275" y="3629025"/>
          <p14:tracePt t="9370" x="11936413" y="3687763"/>
          <p14:tracePt t="9379" x="11903075" y="3738563"/>
          <p14:tracePt t="9386" x="11877675" y="3781425"/>
          <p14:tracePt t="9397" x="11834813" y="3824288"/>
          <p14:tracePt t="9402" x="11791950" y="3867150"/>
          <p14:tracePt t="9412" x="11741150" y="3900488"/>
          <p14:tracePt t="9418" x="11674475" y="3935413"/>
          <p14:tracePt t="9429" x="11606213" y="3976688"/>
          <p14:tracePt t="9435" x="11520488" y="4011613"/>
          <p14:tracePt t="9444" x="11426825" y="4062413"/>
          <p14:tracePt t="9451" x="11325225" y="4113213"/>
          <p14:tracePt t="9461" x="11172825" y="4164013"/>
          <p14:tracePt t="9467" x="11010900" y="4197350"/>
          <p14:tracePt t="9474" x="10891838" y="4240213"/>
          <p14:tracePt t="9482" x="10790238" y="4275138"/>
          <p14:tracePt t="9491" x="10671175" y="4308475"/>
          <p14:tracePt t="9499" x="10569575" y="4316413"/>
          <p14:tracePt t="9506" x="10475913" y="4333875"/>
          <p14:tracePt t="9514" x="10390188" y="4341813"/>
          <p14:tracePt t="9523" x="10298113" y="4341813"/>
          <p14:tracePt t="9530" x="10220325" y="4341813"/>
          <p14:tracePt t="9538" x="10161588" y="4341813"/>
          <p14:tracePt t="9546" x="10101263" y="4325938"/>
          <p14:tracePt t="9554" x="10059988" y="4316413"/>
          <p14:tracePt t="9562" x="10034588" y="4308475"/>
          <p14:tracePt t="9571" x="10025063" y="4308475"/>
          <p14:tracePt t="9579" x="10017125" y="4308475"/>
          <p14:tracePt t="9586" x="10009188" y="4291013"/>
          <p14:tracePt t="9595" x="9999663" y="4291013"/>
          <p14:tracePt t="9602" x="9991725" y="4291013"/>
          <p14:tracePt t="9612" x="9983788" y="4275138"/>
          <p14:tracePt t="9628" x="9983788" y="4265613"/>
          <p14:tracePt t="9635" x="9974263" y="4240213"/>
          <p14:tracePt t="9644" x="9966325" y="4214813"/>
          <p14:tracePt t="9651" x="9966325" y="4197350"/>
          <p14:tracePt t="9658" x="9956800" y="4164013"/>
          <p14:tracePt t="9666" x="9948863" y="4138613"/>
          <p14:tracePt t="9676" x="9931400" y="4095750"/>
          <p14:tracePt t="9683" x="9915525" y="4070350"/>
          <p14:tracePt t="9690" x="9898063" y="4052888"/>
          <p14:tracePt t="9698" x="9880600" y="4019550"/>
          <p14:tracePt t="9707" x="9880600" y="3986213"/>
          <p14:tracePt t="9714" x="9880600" y="3960813"/>
          <p14:tracePt t="9722" x="9880600" y="3935413"/>
          <p14:tracePt t="9730" x="9880600" y="3917950"/>
          <p14:tracePt t="9739" x="9898063" y="3900488"/>
          <p14:tracePt t="9746" x="9915525" y="3900488"/>
          <p14:tracePt t="9754" x="9940925" y="3900488"/>
          <p14:tracePt t="9762" x="9956800" y="3900488"/>
          <p14:tracePt t="9771" x="9966325" y="3900488"/>
          <p14:tracePt t="9779" x="9983788" y="3908425"/>
          <p14:tracePt t="9786" x="9991725" y="3908425"/>
          <p14:tracePt t="9806" x="9999663" y="3908425"/>
          <p14:tracePt t="9814" x="10009188" y="3917950"/>
          <p14:tracePt t="9822" x="10025063" y="3917950"/>
          <p14:tracePt t="9830" x="10042525" y="3917950"/>
          <p14:tracePt t="9838" x="10085388" y="3900488"/>
          <p14:tracePt t="9846" x="10101263" y="3892550"/>
          <p14:tracePt t="9854" x="10136188" y="3883025"/>
          <p14:tracePt t="9862" x="10161588" y="3883025"/>
          <p14:tracePt t="9871" x="10179050" y="3875088"/>
          <p14:tracePt t="9879" x="10179050" y="3867150"/>
          <p14:tracePt t="9903" x="10186988" y="3867150"/>
          <p14:tracePt t="9918" x="10179050" y="3857625"/>
          <p14:tracePt t="9935" x="10161588" y="3857625"/>
          <p14:tracePt t="9945" x="10144125" y="3841750"/>
          <p14:tracePt t="9961" x="10126663" y="3824288"/>
          <p14:tracePt t="9967" x="10110788" y="3816350"/>
          <p14:tracePt t="9974" x="10085388" y="3798888"/>
          <p14:tracePt t="9991" x="10075863" y="3790950"/>
          <p14:tracePt t="9998" x="10075863" y="3781425"/>
          <p14:tracePt t="10015" x="10059988" y="3781425"/>
          <p14:tracePt t="10023" x="10059988" y="3773488"/>
          <p14:tracePt t="10030" x="10050463" y="3748088"/>
          <p14:tracePt t="10039" x="10050463" y="3738563"/>
          <p14:tracePt t="10046" x="10050463" y="3713163"/>
          <p14:tracePt t="10055" x="10050463" y="3705225"/>
          <p14:tracePt t="10063" x="10050463" y="3697288"/>
          <p14:tracePt t="10071" x="10050463" y="3687763"/>
          <p14:tracePt t="10087" x="10050463" y="3671888"/>
          <p14:tracePt t="10103" x="10059988" y="3662363"/>
          <p14:tracePt t="10119" x="10067925" y="3654425"/>
          <p14:tracePt t="10128" x="10085388" y="3654425"/>
          <p14:tracePt t="10135" x="10093325" y="3646488"/>
          <p14:tracePt t="10144" x="10101263" y="3646488"/>
          <p14:tracePt t="10162" x="10118725" y="3629025"/>
          <p14:tracePt t="10178" x="10126663" y="3619500"/>
          <p14:tracePt t="10191" x="10144125" y="3603625"/>
          <p14:tracePt t="10199" x="10169525" y="3586163"/>
          <p14:tracePt t="10207" x="10194925" y="3568700"/>
          <p14:tracePt t="10215" x="10220325" y="3560763"/>
          <p14:tracePt t="10223" x="10237788" y="3543300"/>
          <p14:tracePt t="10230" x="10255250" y="3543300"/>
          <p14:tracePt t="10238" x="10263188" y="3527425"/>
          <p14:tracePt t="10247" x="10298113" y="3517900"/>
          <p14:tracePt t="10255" x="10298113" y="3509963"/>
          <p14:tracePt t="10320" x="10298113" y="3502025"/>
          <p14:tracePt t="10330" x="10271125" y="3492500"/>
          <p14:tracePt t="10336" x="10245725" y="3484563"/>
          <p14:tracePt t="10344" x="10212388" y="3475038"/>
          <p14:tracePt t="10351" x="10153650" y="3467100"/>
          <p14:tracePt t="10362" x="10067925" y="3459163"/>
          <p14:tracePt t="10367" x="9956800" y="3449638"/>
          <p14:tracePt t="10376" x="9847263" y="3449638"/>
          <p14:tracePt t="10383" x="9677400" y="3449638"/>
          <p14:tracePt t="10392" x="9413875" y="3441700"/>
          <p14:tracePt t="10399" x="9091613" y="3424238"/>
          <p14:tracePt t="10407" x="8716963" y="3408363"/>
          <p14:tracePt t="10415" x="8385175" y="3390900"/>
          <p14:tracePt t="10423" x="8113713" y="3390900"/>
          <p14:tracePt t="10431" x="7832725" y="3382963"/>
          <p14:tracePt t="10439" x="7637463" y="3365500"/>
          <p14:tracePt t="10449" x="7510463" y="3355975"/>
          <p14:tracePt t="10456" x="7442200" y="3348038"/>
          <p14:tracePt t="10464" x="7442200" y="3340100"/>
          <p14:tracePt t="10488" x="7442200" y="3330575"/>
          <p14:tracePt t="10497" x="7459663" y="3330575"/>
          <p14:tracePt t="10503" x="7477125" y="3322638"/>
          <p14:tracePt t="10513" x="7502525" y="3322638"/>
          <p14:tracePt t="10520" x="7535863" y="3322638"/>
          <p14:tracePt t="10529" x="7586663" y="3322638"/>
          <p14:tracePt t="10536" x="7654925" y="3340100"/>
          <p14:tracePt t="10547" x="7748588" y="3355975"/>
          <p14:tracePt t="10551" x="7859713" y="3373438"/>
          <p14:tracePt t="10564" x="7977188" y="3398838"/>
          <p14:tracePt t="10567" x="8096250" y="3408363"/>
          <p14:tracePt t="10579" x="8199438" y="3416300"/>
          <p14:tracePt t="10583" x="8266113" y="3424238"/>
          <p14:tracePt t="10591" x="8275638" y="3424238"/>
          <p14:tracePt t="10631" x="8266113" y="3424238"/>
          <p14:tracePt t="10639" x="8240713" y="3424238"/>
          <p14:tracePt t="10648" x="8215313" y="3424238"/>
          <p14:tracePt t="10656" x="8199438" y="3424238"/>
          <p14:tracePt t="10664" x="8174038" y="3424238"/>
          <p14:tracePt t="10671" x="8147050" y="3424238"/>
          <p14:tracePt t="10681" x="8121650" y="3408363"/>
          <p14:tracePt t="10688" x="8088313" y="3390900"/>
          <p14:tracePt t="10697" x="8037513" y="3355975"/>
          <p14:tracePt t="10703" x="8012113" y="3322638"/>
          <p14:tracePt t="10714" x="7986713" y="3305175"/>
          <p14:tracePt t="10719" x="7977188" y="3263900"/>
          <p14:tracePt t="10729" x="7969250" y="3254375"/>
          <p14:tracePt t="10734" x="7961313" y="3221038"/>
          <p14:tracePt t="10744" x="7961313" y="3203575"/>
          <p14:tracePt t="10750" x="7961313" y="3170238"/>
          <p14:tracePt t="10761" x="7951788" y="3127375"/>
          <p14:tracePt t="10767" x="7943850" y="3101975"/>
          <p14:tracePt t="10778" x="7943850" y="3084513"/>
          <p14:tracePt t="10783" x="7935913" y="3059113"/>
          <p14:tracePt t="10791" x="7935913" y="3033713"/>
          <p14:tracePt t="10798" x="7935913" y="3000375"/>
          <p14:tracePt t="10807" x="7935913" y="2990850"/>
          <p14:tracePt t="10815" x="7943850" y="2957513"/>
          <p14:tracePt t="10822" x="7969250" y="2940050"/>
          <p14:tracePt t="10830" x="8012113" y="2897188"/>
          <p14:tracePt t="10839" x="8037513" y="2881313"/>
          <p14:tracePt t="10846" x="8054975" y="2855913"/>
          <p14:tracePt t="10855" x="8088313" y="2838450"/>
          <p14:tracePt t="10864" x="8139113" y="2820988"/>
          <p14:tracePt t="10871" x="8215313" y="2805113"/>
          <p14:tracePt t="10879" x="8318500" y="2787650"/>
          <p14:tracePt t="10886" x="8420100" y="2787650"/>
          <p14:tracePt t="10896" x="8521700" y="2795588"/>
          <p14:tracePt t="10902" x="8640763" y="2805113"/>
          <p14:tracePt t="10912" x="8742363" y="2820988"/>
          <p14:tracePt t="10918" x="8843963" y="2838450"/>
          <p14:tracePt t="10927" x="8921750" y="2863850"/>
          <p14:tracePt t="10934" x="9005888" y="2914650"/>
          <p14:tracePt t="10943" x="9091613" y="2965450"/>
          <p14:tracePt t="10950" x="9175750" y="3025775"/>
          <p14:tracePt t="10961" x="9251950" y="3076575"/>
          <p14:tracePt t="10966" x="9312275" y="3135313"/>
          <p14:tracePt t="10977" x="9363075" y="3170238"/>
          <p14:tracePt t="10982" x="9405938" y="3203575"/>
          <p14:tracePt t="10990" x="9413875" y="3203575"/>
          <p14:tracePt t="10998" x="9413875" y="3221038"/>
          <p14:tracePt t="11006" x="9421813" y="3221038"/>
          <p14:tracePt t="11014" x="9421813" y="3228975"/>
          <p14:tracePt t="11022" x="9431338" y="3246438"/>
          <p14:tracePt t="11030" x="9431338" y="3271838"/>
          <p14:tracePt t="11038" x="9439275" y="3289300"/>
          <p14:tracePt t="11046" x="9447213" y="3305175"/>
          <p14:tracePt t="11055" x="9447213" y="3314700"/>
          <p14:tracePt t="11063" x="9447213" y="3330575"/>
          <p14:tracePt t="11071" x="9464675" y="3348038"/>
          <p14:tracePt t="11086" x="9464675" y="3355975"/>
          <p14:tracePt t="11102" x="9464675" y="3365500"/>
          <p14:tracePt t="11135" x="9464675" y="3373438"/>
          <p14:tracePt t="11144" x="9464675" y="3382963"/>
          <p14:tracePt t="11151" x="9439275" y="3398838"/>
          <p14:tracePt t="11162" x="9405938" y="3424238"/>
          <p14:tracePt t="11167" x="9371013" y="3449638"/>
          <p14:tracePt t="11177" x="9302750" y="3484563"/>
          <p14:tracePt t="11183" x="9218613" y="3517900"/>
          <p14:tracePt t="11191" x="9117013" y="3578225"/>
          <p14:tracePt t="11199" x="8980488" y="3646488"/>
          <p14:tracePt t="11207" x="8861425" y="3697288"/>
          <p14:tracePt t="11215" x="8709025" y="3763963"/>
          <p14:tracePt t="11223" x="8564563" y="3824288"/>
          <p14:tracePt t="11231" x="8435975" y="3875088"/>
          <p14:tracePt t="11239" x="8308975" y="3925888"/>
          <p14:tracePt t="11248" x="8189913" y="3968750"/>
          <p14:tracePt t="11255" x="8080375" y="3994150"/>
          <p14:tracePt t="11264" x="7969250" y="4019550"/>
          <p14:tracePt t="11271" x="7893050" y="4044950"/>
          <p14:tracePt t="11281" x="7842250" y="4052888"/>
          <p14:tracePt t="11287" x="7799388" y="4070350"/>
          <p14:tracePt t="11296" x="7791450" y="4070350"/>
          <p14:tracePt t="11344" x="7781925" y="4070350"/>
          <p14:tracePt t="11360" x="7773988" y="4070350"/>
          <p14:tracePt t="11367" x="7766050" y="4070350"/>
          <p14:tracePt t="11376" x="7756525" y="4070350"/>
          <p14:tracePt t="11383" x="7731125" y="4070350"/>
          <p14:tracePt t="11391" x="7697788" y="4070350"/>
          <p14:tracePt t="11399" x="7680325" y="4070350"/>
          <p14:tracePt t="11407" x="7646988" y="4070350"/>
          <p14:tracePt t="11415" x="7604125" y="4070350"/>
          <p14:tracePt t="11423" x="7561263" y="4062413"/>
          <p14:tracePt t="11431" x="7510463" y="4052888"/>
          <p14:tracePt t="11439" x="7467600" y="4044950"/>
          <p14:tracePt t="11448" x="7416800" y="4037013"/>
          <p14:tracePt t="11455" x="7366000" y="4027488"/>
          <p14:tracePt t="11465" x="7323138" y="4019550"/>
          <p14:tracePt t="11471" x="7272338" y="4002088"/>
          <p14:tracePt t="11480" x="7221538" y="3986213"/>
          <p14:tracePt t="11488" x="7188200" y="3976688"/>
          <p14:tracePt t="11497" x="7137400" y="3968750"/>
          <p14:tracePt t="11503" x="7077075" y="3951288"/>
          <p14:tracePt t="11513" x="7043738" y="3943350"/>
          <p14:tracePt t="11519" x="7000875" y="3925888"/>
          <p14:tracePt t="11529" x="6992938" y="3917950"/>
          <p14:tracePt t="11535" x="6983413" y="3908425"/>
          <p14:tracePt t="11584" x="7000875" y="3892550"/>
          <p14:tracePt t="11593" x="7008813" y="3883025"/>
          <p14:tracePt t="11600" x="7018338" y="3875088"/>
          <p14:tracePt t="11608" x="7043738" y="3857625"/>
          <p14:tracePt t="11623" x="7069138" y="3832225"/>
          <p14:tracePt t="11631" x="7085013" y="3824288"/>
          <p14:tracePt t="11639" x="7102475" y="3806825"/>
          <p14:tracePt t="11647" x="7137400" y="3773488"/>
          <p14:tracePt t="11655" x="7188200" y="3730625"/>
          <p14:tracePt t="11664" x="7256463" y="3679825"/>
          <p14:tracePt t="11671" x="7323138" y="3619500"/>
          <p14:tracePt t="11681" x="7408863" y="3568700"/>
          <p14:tracePt t="11687" x="7493000" y="3509963"/>
          <p14:tracePt t="11697" x="7586663" y="3449638"/>
          <p14:tracePt t="11703" x="7688263" y="3390900"/>
          <p14:tracePt t="11713" x="7807325" y="3348038"/>
          <p14:tracePt t="11719" x="7910513" y="3314700"/>
          <p14:tracePt t="11729" x="8004175" y="3289300"/>
          <p14:tracePt t="11735" x="8080375" y="3271838"/>
          <p14:tracePt t="11744" x="8147050" y="3254375"/>
          <p14:tracePt t="11751" x="8189913" y="3246438"/>
          <p14:tracePt t="11761" x="8224838" y="3238500"/>
          <p14:tracePt t="11767" x="8250238" y="3238500"/>
          <p14:tracePt t="11777" x="8266113" y="3238500"/>
          <p14:tracePt t="11783" x="8291513" y="3238500"/>
          <p14:tracePt t="11791" x="8318500" y="3246438"/>
          <p14:tracePt t="11799" x="8343900" y="3246438"/>
          <p14:tracePt t="11807" x="8351838" y="3254375"/>
          <p14:tracePt t="11815" x="8377238" y="3271838"/>
          <p14:tracePt t="11823" x="8402638" y="3289300"/>
          <p14:tracePt t="11831" x="8410575" y="3297238"/>
          <p14:tracePt t="11839" x="8435975" y="3305175"/>
          <p14:tracePt t="11847" x="8453438" y="3305175"/>
          <p14:tracePt t="11855" x="8462963" y="3314700"/>
          <p14:tracePt t="11864" x="8488363" y="3330575"/>
          <p14:tracePt t="11871" x="8496300" y="3340100"/>
          <p14:tracePt t="11880" x="8504238" y="3348038"/>
          <p14:tracePt t="11936" x="8513763" y="3355975"/>
          <p14:tracePt t="11952" x="8521700" y="3373438"/>
          <p14:tracePt t="11960" x="8529638" y="3373438"/>
          <p14:tracePt t="11967" x="8529638" y="3382963"/>
          <p14:tracePt t="11982" x="8539163" y="3398838"/>
          <p14:tracePt t="11990" x="8547100" y="3416300"/>
          <p14:tracePt t="11998" x="8555038" y="3416300"/>
          <p14:tracePt t="12006" x="8555038" y="3424238"/>
          <p14:tracePt t="12014" x="8555038" y="3441700"/>
          <p14:tracePt t="12022" x="8564563" y="3441700"/>
          <p14:tracePt t="12030" x="8564563" y="3449638"/>
          <p14:tracePt t="12046" x="8564563" y="3467100"/>
          <p14:tracePt t="12063" x="8564563" y="3475038"/>
          <p14:tracePt t="12078" x="8572500" y="3484563"/>
          <p14:tracePt t="12087" x="8605838" y="3492500"/>
          <p14:tracePt t="12094" x="8623300" y="3492500"/>
          <p14:tracePt t="12102" x="8632825" y="3502025"/>
          <p14:tracePt t="12302" x="8623300" y="3502025"/>
          <p14:tracePt t="12311" x="8589963" y="3475038"/>
          <p14:tracePt t="12319" x="8564563" y="3467100"/>
          <p14:tracePt t="12327" x="8529638" y="3449638"/>
          <p14:tracePt t="12334" x="8470900" y="3416300"/>
          <p14:tracePt t="12343" x="8410575" y="3390900"/>
          <p14:tracePt t="12350" x="8351838" y="3365500"/>
          <p14:tracePt t="12361" x="8291513" y="3348038"/>
          <p14:tracePt t="12367" x="8232775" y="3340100"/>
          <p14:tracePt t="12376" x="8164513" y="3330575"/>
          <p14:tracePt t="12382" x="8070850" y="3322638"/>
          <p14:tracePt t="12390" x="7977188" y="3305175"/>
          <p14:tracePt t="12399" x="7875588" y="3305175"/>
          <p14:tracePt t="12406" x="7791450" y="3305175"/>
          <p14:tracePt t="12414" x="7697788" y="3305175"/>
          <p14:tracePt t="12423" x="7637463" y="3305175"/>
          <p14:tracePt t="12430" x="7596188" y="3305175"/>
          <p14:tracePt t="12438" x="7586663" y="3305175"/>
          <p14:tracePt t="12529" x="7586663" y="3322638"/>
          <p14:tracePt t="12536" x="7586663" y="3330575"/>
          <p14:tracePt t="12545" x="7570788" y="3340100"/>
          <p14:tracePt t="12550" x="7561263" y="3355975"/>
          <p14:tracePt t="12561" x="7545388" y="3373438"/>
          <p14:tracePt t="12567" x="7510463" y="3398838"/>
          <p14:tracePt t="12574" x="7467600" y="3433763"/>
          <p14:tracePt t="12582" x="7416800" y="3475038"/>
          <p14:tracePt t="12591" x="7366000" y="3509963"/>
          <p14:tracePt t="12599" x="7307263" y="3543300"/>
          <p14:tracePt t="12606" x="7246938" y="3578225"/>
          <p14:tracePt t="12614" x="7170738" y="3603625"/>
          <p14:tracePt t="12623" x="7102475" y="3636963"/>
          <p14:tracePt t="12631" x="7043738" y="3654425"/>
          <p14:tracePt t="12639" x="6983413" y="3671888"/>
          <p14:tracePt t="12647" x="6932613" y="3679825"/>
          <p14:tracePt t="12655" x="6899275" y="3687763"/>
          <p14:tracePt t="12662" x="6873875" y="3697288"/>
          <p14:tracePt t="12670" x="6838950" y="3705225"/>
          <p14:tracePt t="12680" x="6831013" y="3705225"/>
          <p14:tracePt t="12686" x="6823075" y="3705225"/>
          <p14:tracePt t="12696" x="6813550" y="3705225"/>
          <p14:tracePt t="12751" x="6805613" y="3705225"/>
          <p14:tracePt t="12759" x="6797675" y="3705225"/>
          <p14:tracePt t="12767" x="6788150" y="3705225"/>
          <p14:tracePt t="12776" x="6780213" y="3705225"/>
          <p14:tracePt t="12798" x="6754813" y="3705225"/>
          <p14:tracePt t="12807" x="6745288" y="3705225"/>
          <p14:tracePt t="12815" x="6729413" y="3705225"/>
          <p14:tracePt t="12823" x="6719888" y="3697288"/>
          <p14:tracePt t="12831" x="6704013" y="3687763"/>
          <p14:tracePt t="12839" x="6678613" y="3679825"/>
          <p14:tracePt t="12847" x="6653213" y="3671888"/>
          <p14:tracePt t="12855" x="6610350" y="3654425"/>
          <p14:tracePt t="12865" x="6524625" y="3619500"/>
          <p14:tracePt t="12871" x="6430963" y="3578225"/>
          <p14:tracePt t="12883" x="6296025" y="3535363"/>
          <p14:tracePt t="12894" x="6159500" y="3492500"/>
          <p14:tracePt t="12899" x="5964238" y="3416300"/>
          <p14:tracePt t="12907" x="5751513" y="3340100"/>
          <p14:tracePt t="12915" x="5513388" y="3254375"/>
          <p14:tracePt t="12923" x="5302250" y="3186113"/>
          <p14:tracePt t="12931" x="5122863" y="3135313"/>
          <p14:tracePt t="12939" x="4894263" y="3084513"/>
          <p14:tracePt t="12947" x="4664075" y="3016250"/>
          <p14:tracePt t="12955" x="4486275" y="2982913"/>
          <p14:tracePt t="12964" x="4332288" y="2957513"/>
          <p14:tracePt t="12971" x="4137025" y="2932113"/>
          <p14:tracePt t="12980" x="4010025" y="2922588"/>
          <p14:tracePt t="12987" x="3900488" y="2906713"/>
          <p14:tracePt t="12997" x="3806825" y="2889250"/>
          <p14:tracePt t="13003" x="3721100" y="2871788"/>
          <p14:tracePt t="13012" x="3652838" y="2846388"/>
          <p14:tracePt t="13019" x="3602038" y="2830513"/>
          <p14:tracePt t="13029" x="3551238" y="2805113"/>
          <p14:tracePt t="13035" x="3517900" y="2787650"/>
          <p14:tracePt t="13045" x="3467100" y="2762250"/>
          <p14:tracePt t="13050" x="3424238" y="2736850"/>
          <p14:tracePt t="13059" x="3381375" y="2719388"/>
          <p14:tracePt t="13066" x="3355975" y="2711450"/>
          <p14:tracePt t="13074" x="3322638" y="2686050"/>
          <p14:tracePt t="13082" x="3279775" y="2660650"/>
          <p14:tracePt t="13090" x="3236913" y="2633663"/>
          <p14:tracePt t="13098" x="3203575" y="2625725"/>
          <p14:tracePt t="13106" x="3160713" y="2600325"/>
          <p14:tracePt t="13114" x="3135313" y="2582863"/>
          <p14:tracePt t="13123" x="3100388" y="2566988"/>
          <p14:tracePt t="13131" x="3067050" y="2557463"/>
          <p14:tracePt t="13139" x="3024188" y="2532063"/>
          <p14:tracePt t="13146" x="2998788" y="2516188"/>
          <p14:tracePt t="13154" x="2990850" y="2516188"/>
          <p14:tracePt t="13162" x="2965450" y="2506663"/>
          <p14:tracePt t="13171" x="2947988" y="2498725"/>
          <p14:tracePt t="13178" x="2914650" y="2473325"/>
          <p14:tracePt t="13186" x="2889250" y="2473325"/>
          <p14:tracePt t="13195" x="2871788" y="2463800"/>
          <p14:tracePt t="13202" x="2854325" y="2447925"/>
          <p14:tracePt t="13211" x="2846388" y="2438400"/>
          <p14:tracePt t="13218" x="2820988" y="2430463"/>
          <p14:tracePt t="13228" x="2811463" y="2422525"/>
          <p14:tracePt t="13234" x="2795588" y="2405063"/>
          <p14:tracePt t="13245" x="2786063" y="2405063"/>
          <p14:tracePt t="13252" x="2760663" y="2387600"/>
          <p14:tracePt t="13259" x="2744788" y="2387600"/>
          <p14:tracePt t="13267" x="2727325" y="2379663"/>
          <p14:tracePt t="13277" x="2719388" y="2371725"/>
          <p14:tracePt t="13282" x="2709863" y="2371725"/>
          <p14:tracePt t="13347" x="2701925" y="2371725"/>
          <p14:tracePt t="13363" x="2701925" y="2387600"/>
          <p14:tracePt t="13372" x="2701925" y="2413000"/>
          <p14:tracePt t="13380" x="2701925" y="2422525"/>
          <p14:tracePt t="13388" x="2701925" y="2455863"/>
          <p14:tracePt t="13398" x="2701925" y="2473325"/>
          <p14:tracePt t="13404" x="2709863" y="2498725"/>
          <p14:tracePt t="13414" x="2709863" y="2532063"/>
          <p14:tracePt t="13419" x="2719388" y="2557463"/>
          <p14:tracePt t="13430" x="2727325" y="2582863"/>
          <p14:tracePt t="13435" x="2735263" y="2592388"/>
          <p14:tracePt t="13445" x="2744788" y="2608263"/>
          <p14:tracePt t="13451" x="2744788" y="2625725"/>
          <p14:tracePt t="13462" x="2752725" y="2625725"/>
          <p14:tracePt t="13479" x="2752725" y="2633663"/>
          <p14:tracePt t="13491" x="2760663" y="2633663"/>
          <p14:tracePt t="13499" x="2770188" y="2651125"/>
          <p14:tracePt t="13508" x="2778125" y="2651125"/>
          <p14:tracePt t="13523" x="2778125" y="2660650"/>
          <p14:tracePt t="13531" x="2786063" y="2660650"/>
          <p14:tracePt t="13539" x="2786063" y="2668588"/>
          <p14:tracePt t="13556" x="2803525" y="2676525"/>
          <p14:tracePt t="13604" x="2811463" y="2676525"/>
          <p14:tracePt t="13614" x="2820988" y="2676525"/>
          <p14:tracePt t="13620" x="2828925" y="2676525"/>
          <p14:tracePt t="13668" x="2838450" y="2676525"/>
          <p14:tracePt t="13677" x="2854325" y="2668588"/>
          <p14:tracePt t="13684" x="2854325" y="2660650"/>
          <p14:tracePt t="13694" x="2871788" y="2651125"/>
          <p14:tracePt t="13701" x="2889250" y="2643188"/>
          <p14:tracePt t="13708" x="2905125" y="2625725"/>
          <p14:tracePt t="13717" x="2940050" y="2600325"/>
          <p14:tracePt t="13724" x="3016250" y="2566988"/>
          <p14:tracePt t="13730" x="3135313" y="2524125"/>
          <p14:tracePt t="13739" x="3322638" y="2463800"/>
          <p14:tracePt t="13747" x="3551238" y="2422525"/>
          <p14:tracePt t="13755" x="3789363" y="2397125"/>
          <p14:tracePt t="13763" x="4078288" y="2354263"/>
          <p14:tracePt t="13771" x="4410075" y="2319338"/>
          <p14:tracePt t="13779" x="4740275" y="2293938"/>
          <p14:tracePt t="13787" x="5064125" y="2278063"/>
          <p14:tracePt t="13796" x="5462588" y="2260600"/>
          <p14:tracePt t="13803" x="5853113" y="2268538"/>
          <p14:tracePt t="13812" x="6253163" y="2286000"/>
          <p14:tracePt t="13819" x="6678613" y="2354263"/>
          <p14:tracePt t="13829" x="7085013" y="2430463"/>
          <p14:tracePt t="13834" x="7477125" y="2532063"/>
          <p14:tracePt t="13845" x="7885113" y="2608263"/>
          <p14:tracePt t="13850" x="8240713" y="2676525"/>
          <p14:tracePt t="13861" x="8605838" y="2752725"/>
          <p14:tracePt t="13867" x="8947150" y="2830513"/>
          <p14:tracePt t="13876" x="9244013" y="2906713"/>
          <p14:tracePt t="13895" x="9839325" y="3051175"/>
          <p14:tracePt t="13899" x="10110788" y="3127375"/>
          <p14:tracePt t="13906" x="10339388" y="3178175"/>
          <p14:tracePt t="13914" x="10518775" y="3211513"/>
          <p14:tracePt t="13922" x="10645775" y="3238500"/>
          <p14:tracePt t="13931" x="10782300" y="3263900"/>
          <p14:tracePt t="13938" x="10874375" y="3305175"/>
          <p14:tracePt t="13946" x="10960100" y="3330575"/>
          <p14:tracePt t="13955" x="10968038" y="3340100"/>
          <p14:tracePt t="13962" x="10977563" y="3340100"/>
          <p14:tracePt t="14002" x="10985500" y="3340100"/>
          <p14:tracePt t="14036" x="10985500" y="3348038"/>
          <p14:tracePt t="14046" x="10977563" y="3365500"/>
          <p14:tracePt t="14050" x="10960100" y="3398838"/>
          <p14:tracePt t="14060" x="10942638" y="3424238"/>
          <p14:tracePt t="14066" x="10917238" y="3475038"/>
          <p14:tracePt t="14077" x="10891838" y="3517900"/>
          <p14:tracePt t="14083" x="10848975" y="3568700"/>
          <p14:tracePt t="14093" x="10782300" y="3619500"/>
          <p14:tracePt t="14099" x="10721975" y="3671888"/>
          <p14:tracePt t="14106" x="10653713" y="3722688"/>
          <p14:tracePt t="14114" x="10585450" y="3756025"/>
          <p14:tracePt t="14122" x="10501313" y="3798888"/>
          <p14:tracePt t="14130" x="10415588" y="3824288"/>
          <p14:tracePt t="14138" x="10313988" y="3841750"/>
          <p14:tracePt t="14146" x="10179050" y="3849688"/>
          <p14:tracePt t="14154" x="10085388" y="3849688"/>
          <p14:tracePt t="14163" x="9974263" y="3849688"/>
          <p14:tracePt t="14170" x="9812338" y="3841750"/>
          <p14:tracePt t="14178" x="9634538" y="3816350"/>
          <p14:tracePt t="14186" x="9482138" y="3781425"/>
          <p14:tracePt t="14194" x="9380538" y="3748088"/>
          <p14:tracePt t="14202" x="9269413" y="3705225"/>
          <p14:tracePt t="14212" x="9175750" y="3671888"/>
          <p14:tracePt t="14220" x="9117013" y="3646488"/>
          <p14:tracePt t="14230" x="9064625" y="3619500"/>
          <p14:tracePt t="14236" x="9031288" y="3594100"/>
          <p14:tracePt t="14246" x="9005888" y="3578225"/>
          <p14:tracePt t="14251" x="8988425" y="3552825"/>
          <p14:tracePt t="14262" x="8972550" y="3535363"/>
          <p14:tracePt t="14267" x="8972550" y="3527425"/>
          <p14:tracePt t="14279" x="8955088" y="3509963"/>
          <p14:tracePt t="14283" x="8937625" y="3492500"/>
          <p14:tracePt t="14292" x="8904288" y="3467100"/>
          <p14:tracePt t="14299" x="8878888" y="3459163"/>
          <p14:tracePt t="14308" x="8836025" y="3433763"/>
          <p14:tracePt t="14318" x="8785225" y="3408363"/>
          <p14:tracePt t="14328" x="8724900" y="3390900"/>
          <p14:tracePt t="14334" x="8648700" y="3373438"/>
          <p14:tracePt t="14338" x="8555038" y="3365500"/>
          <p14:tracePt t="14349" x="8462963" y="3365500"/>
          <p14:tracePt t="14355" x="8351838" y="3373438"/>
          <p14:tracePt t="14363" x="8232775" y="3398838"/>
          <p14:tracePt t="14371" x="8121650" y="3433763"/>
          <p14:tracePt t="14381" x="8004175" y="3459163"/>
          <p14:tracePt t="14387" x="7875588" y="3492500"/>
          <p14:tracePt t="14396" x="7731125" y="3535363"/>
          <p14:tracePt t="14403" x="7596188" y="3578225"/>
          <p14:tracePt t="14413" x="7477125" y="3603625"/>
          <p14:tracePt t="14419" x="7366000" y="3636963"/>
          <p14:tracePt t="14429" x="7272338" y="3654425"/>
          <p14:tracePt t="14435" x="7178675" y="3671888"/>
          <p14:tracePt t="14445" x="7085013" y="3679825"/>
          <p14:tracePt t="14451" x="6967538" y="3679825"/>
          <p14:tracePt t="14460" x="6848475" y="3671888"/>
          <p14:tracePt t="14467" x="6704013" y="3636963"/>
          <p14:tracePt t="14477" x="6524625" y="3603625"/>
          <p14:tracePt t="14482" x="6296025" y="3535363"/>
          <p14:tracePt t="14494" x="6032500" y="3449638"/>
          <p14:tracePt t="14499" x="5819775" y="3365500"/>
          <p14:tracePt t="14507" x="5565775" y="3279775"/>
          <p14:tracePt t="14515" x="5335588" y="3211513"/>
          <p14:tracePt t="14523" x="5080000" y="3144838"/>
          <p14:tracePt t="14531" x="4851400" y="3076575"/>
          <p14:tracePt t="14539" x="4621213" y="3025775"/>
          <p14:tracePt t="14547" x="4443413" y="2982913"/>
          <p14:tracePt t="14555" x="4306888" y="2957513"/>
          <p14:tracePt t="14564" x="4205288" y="2922588"/>
          <p14:tracePt t="14571" x="4095750" y="2897188"/>
          <p14:tracePt t="14579" x="3992563" y="2863850"/>
          <p14:tracePt t="14587" x="3908425" y="2830513"/>
          <p14:tracePt t="14596" x="3840163" y="2795588"/>
          <p14:tracePt t="14603" x="3781425" y="2770188"/>
          <p14:tracePt t="14612" x="3721100" y="2744788"/>
          <p14:tracePt t="14619" x="3652838" y="2701925"/>
          <p14:tracePt t="14629" x="3594100" y="2668588"/>
          <p14:tracePt t="14635" x="3533775" y="2643188"/>
          <p14:tracePt t="14645" x="3492500" y="2617788"/>
          <p14:tracePt t="14651" x="3441700" y="2592388"/>
          <p14:tracePt t="14661" x="3381375" y="2566988"/>
          <p14:tracePt t="14667" x="3338513" y="2532063"/>
          <p14:tracePt t="14678" x="3305175" y="2506663"/>
          <p14:tracePt t="14683" x="3262313" y="2481263"/>
          <p14:tracePt t="14694" x="3236913" y="2473325"/>
          <p14:tracePt t="14699" x="3203575" y="2455863"/>
          <p14:tracePt t="14707" x="3194050" y="2447925"/>
          <p14:tracePt t="14715" x="3186113" y="2430463"/>
          <p14:tracePt t="14723" x="3160713" y="2422525"/>
          <p14:tracePt t="14739" x="3143250" y="2413000"/>
          <p14:tracePt t="14746" x="3135313" y="2413000"/>
          <p14:tracePt t="14763" x="3117850" y="2413000"/>
          <p14:tracePt t="14787" x="3109913" y="2413000"/>
          <p14:tracePt t="14795" x="3100388" y="2413000"/>
          <p14:tracePt t="14803" x="3092450" y="2413000"/>
          <p14:tracePt t="14812" x="3059113" y="2413000"/>
          <p14:tracePt t="14819" x="3033713" y="2413000"/>
          <p14:tracePt t="14828" x="2990850" y="2405063"/>
          <p14:tracePt t="14835" x="2973388" y="2405063"/>
          <p14:tracePt t="14845" x="2947988" y="2405063"/>
          <p14:tracePt t="14851" x="2922588" y="2405063"/>
          <p14:tracePt t="14860" x="2897188" y="2405063"/>
          <p14:tracePt t="14867" x="2879725" y="2405063"/>
          <p14:tracePt t="14883" x="2871788" y="2405063"/>
          <p14:tracePt t="14899" x="2863850" y="2405063"/>
          <p14:tracePt t="14915" x="2854325" y="2405063"/>
          <p14:tracePt t="14923" x="2828925" y="2405063"/>
          <p14:tracePt t="14944" x="2811463" y="2405063"/>
          <p14:tracePt t="14955" x="2803525" y="2405063"/>
          <p14:tracePt t="14979" x="2786063" y="2413000"/>
          <p14:tracePt t="15013" x="2778125" y="2413000"/>
          <p14:tracePt t="15044" x="2770188" y="2422525"/>
          <p14:tracePt t="15052" x="2760663" y="2422525"/>
          <p14:tracePt t="15076" x="2752725" y="2430463"/>
          <p14:tracePt t="15082" x="2744788" y="2438400"/>
          <p14:tracePt t="15098" x="2735263" y="2438400"/>
          <p14:tracePt t="15123" x="2727325" y="2438400"/>
          <p14:tracePt t="15131" x="2719388" y="2438400"/>
          <p14:tracePt t="15139" x="2709863" y="2438400"/>
          <p14:tracePt t="15147" x="2701925" y="2438400"/>
          <p14:tracePt t="15163" x="2684463" y="2447925"/>
          <p14:tracePt t="15179" x="2668588" y="2447925"/>
          <p14:tracePt t="15187" x="2651125" y="2447925"/>
          <p14:tracePt t="15196" x="2633663" y="2447925"/>
          <p14:tracePt t="15203" x="2600325" y="2447925"/>
          <p14:tracePt t="15211" x="2582863" y="2447925"/>
          <p14:tracePt t="15218" x="2574925" y="2447925"/>
          <p14:tracePt t="15228" x="2549525" y="2447925"/>
          <p14:tracePt t="15234" x="2524125" y="2447925"/>
          <p14:tracePt t="15244" x="2514600" y="2447925"/>
          <p14:tracePt t="15250" x="2489200" y="2447925"/>
          <p14:tracePt t="15260" x="2471738" y="2447925"/>
          <p14:tracePt t="15266" x="2446338" y="2447925"/>
          <p14:tracePt t="15277" x="2420938" y="2447925"/>
          <p14:tracePt t="15282" x="2413000" y="2447925"/>
          <p14:tracePt t="15330" x="2405063" y="2438400"/>
          <p14:tracePt t="15346" x="2405063" y="2430463"/>
          <p14:tracePt t="15354" x="2413000" y="2422525"/>
          <p14:tracePt t="15363" x="2438400" y="2397125"/>
          <p14:tracePt t="15371" x="2471738" y="2397125"/>
          <p14:tracePt t="15378" x="2489200" y="2387600"/>
          <p14:tracePt t="15387" x="2524125" y="2379663"/>
          <p14:tracePt t="15395" x="2574925" y="2379663"/>
          <p14:tracePt t="15403" x="2608263" y="2379663"/>
          <p14:tracePt t="15412" x="2651125" y="2405063"/>
          <p14:tracePt t="15419" x="2676525" y="2413000"/>
          <p14:tracePt t="15429" x="2684463" y="2422525"/>
          <p14:tracePt t="15435" x="2693988" y="2430463"/>
          <p14:tracePt t="15444" x="2693988" y="2447925"/>
          <p14:tracePt t="15461" x="2693988" y="2455863"/>
          <p14:tracePt t="15467" x="2701925" y="2473325"/>
          <p14:tracePt t="15491" x="2701925" y="2481263"/>
          <p14:tracePt t="15499" x="2701925" y="2489200"/>
          <p14:tracePt t="15540" x="2701925" y="2498725"/>
          <p14:tracePt t="15572" x="2693988" y="2506663"/>
          <p14:tracePt t="15636" x="2684463" y="2506663"/>
          <p14:tracePt t="15844" x="2684463" y="2516188"/>
          <p14:tracePt t="15893" x="2684463" y="2524125"/>
          <p14:tracePt t="15899" x="2684463" y="2541588"/>
          <p14:tracePt t="15906" x="2693988" y="2549525"/>
          <p14:tracePt t="15923" x="2701925" y="2557463"/>
          <p14:tracePt t="15930" x="2735263" y="2582863"/>
          <p14:tracePt t="15938" x="2752725" y="2600325"/>
          <p14:tracePt t="15947" x="2786063" y="2633663"/>
          <p14:tracePt t="15961" x="2803525" y="2651125"/>
          <p14:tracePt t="15966" x="2828925" y="2676525"/>
          <p14:tracePt t="15977" x="2889250" y="2719388"/>
          <p14:tracePt t="15982" x="2955925" y="2778125"/>
          <p14:tracePt t="15992" x="3049588" y="2830513"/>
          <p14:tracePt t="15998" x="3194050" y="2906713"/>
          <p14:tracePt t="16007" x="3373438" y="3000375"/>
          <p14:tracePt t="16015" x="3594100" y="3109913"/>
          <p14:tracePt t="16023" x="3857625" y="3211513"/>
          <p14:tracePt t="16030" x="4154488" y="3297238"/>
          <p14:tracePt t="16038" x="4451350" y="3373438"/>
          <p14:tracePt t="16047" x="4740275" y="3416300"/>
          <p14:tracePt t="16054" x="5054600" y="3459163"/>
          <p14:tracePt t="16062" x="5386388" y="3492500"/>
          <p14:tracePt t="16071" x="5786438" y="3527425"/>
          <p14:tracePt t="16078" x="6202363" y="3552825"/>
          <p14:tracePt t="16087" x="6643688" y="3568700"/>
          <p14:tracePt t="16095" x="7153275" y="3586163"/>
          <p14:tracePt t="16103" x="7662863" y="3603625"/>
          <p14:tracePt t="16111" x="8121650" y="3619500"/>
          <p14:tracePt t="16119" x="8615363" y="3654425"/>
          <p14:tracePt t="16128" x="9074150" y="3687763"/>
          <p14:tracePt t="16134" x="9523413" y="3722688"/>
          <p14:tracePt t="16144" x="9923463" y="3790950"/>
          <p14:tracePt t="16151" x="10306050" y="3832225"/>
          <p14:tracePt t="16160" x="10688638" y="3900488"/>
          <p14:tracePt t="16166" x="11096625" y="3976688"/>
          <p14:tracePt t="16176" x="11520488" y="4044950"/>
          <p14:tracePt t="16182" x="11903075" y="4105275"/>
          <p14:tracePt t="16547" x="11920538" y="5727700"/>
          <p14:tracePt t="16552" x="11657013" y="5641975"/>
          <p14:tracePt t="16561" x="11325225" y="5507038"/>
          <p14:tracePt t="16567" x="10960100" y="5370513"/>
          <p14:tracePt t="16578" x="10585450" y="5226050"/>
          <p14:tracePt t="16583" x="10204450" y="5048250"/>
          <p14:tracePt t="16594" x="9864725" y="4868863"/>
          <p14:tracePt t="16599" x="9550400" y="4716463"/>
          <p14:tracePt t="16608" x="9244013" y="4572000"/>
          <p14:tracePt t="16615" x="8869363" y="4445000"/>
          <p14:tracePt t="16624" x="8513763" y="4300538"/>
          <p14:tracePt t="16631" x="8164513" y="4156075"/>
          <p14:tracePt t="16639" x="7859713" y="4027488"/>
          <p14:tracePt t="16647" x="7570788" y="3908425"/>
          <p14:tracePt t="16655" x="7281863" y="3790950"/>
          <p14:tracePt t="16664" x="7043738" y="3697288"/>
          <p14:tracePt t="16671" x="6848475" y="3603625"/>
          <p14:tracePt t="16681" x="6626225" y="3492500"/>
          <p14:tracePt t="16687" x="6440488" y="3424238"/>
          <p14:tracePt t="16696" x="6296025" y="3373438"/>
          <p14:tracePt t="16703" x="6091238" y="3279775"/>
          <p14:tracePt t="16712" x="5930900" y="3221038"/>
          <p14:tracePt t="16718" x="5718175" y="3152775"/>
          <p14:tracePt t="16728" x="5530850" y="3101975"/>
          <p14:tracePt t="16735" x="5378450" y="3067050"/>
          <p14:tracePt t="16744" x="5216525" y="3033713"/>
          <p14:tracePt t="16752" x="5080000" y="3008313"/>
          <p14:tracePt t="16762" x="4945063" y="2957513"/>
          <p14:tracePt t="16768" x="4800600" y="2914650"/>
          <p14:tracePt t="16780" x="4699000" y="2889250"/>
          <p14:tracePt t="16784" x="4605338" y="2863850"/>
          <p14:tracePt t="16796" x="4519613" y="2838450"/>
          <p14:tracePt t="16800" x="4435475" y="2805113"/>
          <p14:tracePt t="16812" x="4332288" y="2762250"/>
          <p14:tracePt t="16816" x="4230688" y="2711450"/>
          <p14:tracePt t="16823" x="4095750" y="2660650"/>
          <p14:tracePt t="16831" x="3959225" y="2592388"/>
          <p14:tracePt t="16840" x="3806825" y="2506663"/>
          <p14:tracePt t="16847" x="3695700" y="2447925"/>
          <p14:tracePt t="16855" x="3602038" y="2397125"/>
          <p14:tracePt t="16863" x="3543300" y="2371725"/>
          <p14:tracePt t="16872" x="3500438" y="2344738"/>
          <p14:tracePt t="16882" x="3457575" y="2319338"/>
          <p14:tracePt t="16898" x="3441700" y="2311400"/>
          <p14:tracePt t="16903" x="3432175" y="2311400"/>
          <p14:tracePt t="16919" x="3414713" y="2311400"/>
          <p14:tracePt t="16930" x="3398838" y="2311400"/>
          <p14:tracePt t="16935" x="3355975" y="2319338"/>
          <p14:tracePt t="16945" x="3330575" y="2328863"/>
          <p14:tracePt t="16951" x="3297238" y="2344738"/>
          <p14:tracePt t="16961" x="3244850" y="2354263"/>
          <p14:tracePt t="16967" x="3203575" y="2371725"/>
          <p14:tracePt t="16977" x="3168650" y="2387600"/>
          <p14:tracePt t="16983" x="3143250" y="2405063"/>
          <p14:tracePt t="16993" x="3127375" y="2413000"/>
          <p14:tracePt t="16999" x="3109913" y="2422525"/>
          <p14:tracePt t="17008" x="3092450" y="2430463"/>
          <p14:tracePt t="17015" x="3067050" y="2463800"/>
          <p14:tracePt t="17024" x="3041650" y="2473325"/>
          <p14:tracePt t="17031" x="3024188" y="2489200"/>
          <p14:tracePt t="17039" x="3008313" y="2498725"/>
          <p14:tracePt t="17047" x="2998788" y="2506663"/>
          <p14:tracePt t="17055" x="2990850" y="2516188"/>
          <p14:tracePt t="17063" x="2965450" y="2524125"/>
          <p14:tracePt t="17071" x="2965450" y="2532063"/>
          <p14:tracePt t="17079" x="2955925" y="2532063"/>
          <p14:tracePt t="17087" x="2930525" y="2549525"/>
          <p14:tracePt t="17097" x="2930525" y="2557463"/>
          <p14:tracePt t="17103" x="2922588" y="2566988"/>
          <p14:tracePt t="17112" x="2905125" y="2592388"/>
          <p14:tracePt t="17119" x="2889250" y="2600325"/>
          <p14:tracePt t="17130" x="2871788" y="2633663"/>
          <p14:tracePt t="17135" x="2854325" y="2651125"/>
          <p14:tracePt t="17145" x="2846388" y="2668588"/>
          <p14:tracePt t="17151" x="2828925" y="2693988"/>
          <p14:tracePt t="17161" x="2820988" y="2711450"/>
          <p14:tracePt t="17167" x="2811463" y="2727325"/>
          <p14:tracePt t="17178" x="2795588" y="2744788"/>
          <p14:tracePt t="17183" x="2795588" y="2752725"/>
          <p14:tracePt t="17194" x="2786063" y="2770188"/>
          <p14:tracePt t="17199" x="2770188" y="2787650"/>
          <p14:tracePt t="17223" x="2770188" y="2795588"/>
          <p14:tracePt t="17231" x="2770188" y="2805113"/>
          <p14:tracePt t="17239" x="2770188" y="2813050"/>
          <p14:tracePt t="17247" x="2770188" y="2820988"/>
          <p14:tracePt t="17256" x="2770188" y="2830513"/>
          <p14:tracePt t="17263" x="2770188" y="2846388"/>
          <p14:tracePt t="17271" x="2770188" y="2871788"/>
          <p14:tracePt t="17279" x="2770188" y="2881313"/>
          <p14:tracePt t="17304" x="2786063" y="2889250"/>
          <p14:tracePt t="17322" x="2811463" y="2871788"/>
          <p14:tracePt t="17331" x="2889250" y="2820988"/>
          <p14:tracePt t="17334" x="3033713" y="2719388"/>
          <p14:tracePt t="17344" x="3338513" y="2582863"/>
          <p14:tracePt t="17350" x="3695700" y="2422525"/>
          <p14:tracePt t="17360" x="4027488" y="2278063"/>
          <p14:tracePt t="17366" x="4306888" y="2055813"/>
          <p14:tracePt t="17375" x="4511675" y="1963738"/>
          <p14:tracePt t="17576" x="4545013" y="1989138"/>
          <p14:tracePt t="17584" x="4545013" y="2047875"/>
          <p14:tracePt t="17592" x="4511675" y="2133600"/>
          <p14:tracePt t="17599" x="4443413" y="2217738"/>
          <p14:tracePt t="17607" x="4367213" y="2328863"/>
          <p14:tracePt t="17614" x="4248150" y="2455863"/>
          <p14:tracePt t="17622" x="4095750" y="2592388"/>
          <p14:tracePt t="17630" x="3908425" y="2727325"/>
          <p14:tracePt t="17639" x="3746500" y="2838450"/>
          <p14:tracePt t="17646" x="3568700" y="2949575"/>
          <p14:tracePt t="17654" x="3373438" y="3033713"/>
          <p14:tracePt t="17662" x="3178175" y="3109913"/>
          <p14:tracePt t="17670" x="2990850" y="3178175"/>
          <p14:tracePt t="17678" x="2846388" y="3221038"/>
          <p14:tracePt t="17687" x="2735263" y="3246438"/>
          <p14:tracePt t="17694" x="2625725" y="3271838"/>
          <p14:tracePt t="17702" x="2549525" y="3279775"/>
          <p14:tracePt t="17712" x="2489200" y="3289300"/>
          <p14:tracePt t="17718" x="2438400" y="3297238"/>
          <p14:tracePt t="17727" x="2405063" y="3305175"/>
          <p14:tracePt t="17735" x="2352675" y="3314700"/>
          <p14:tracePt t="17745" x="2319338" y="3330575"/>
          <p14:tracePt t="17750" x="2286000" y="3340100"/>
          <p14:tracePt t="17760" x="2243138" y="3348038"/>
          <p14:tracePt t="17767" x="2208213" y="3348038"/>
          <p14:tracePt t="17775" x="2182813" y="3355975"/>
          <p14:tracePt t="17782" x="2166938" y="3355975"/>
          <p14:tracePt t="17793" x="2149475" y="3355975"/>
          <p14:tracePt t="17799" x="2141538" y="3355975"/>
          <p14:tracePt t="17815" x="2116138" y="3355975"/>
          <p14:tracePt t="17822" x="2090738" y="3355975"/>
          <p14:tracePt t="17830" x="2065338" y="3355975"/>
          <p14:tracePt t="17839" x="2030413" y="3355975"/>
          <p14:tracePt t="17847" x="1997075" y="3355975"/>
          <p14:tracePt t="17854" x="1971675" y="3355975"/>
          <p14:tracePt t="17862" x="1946275" y="3355975"/>
          <p14:tracePt t="17871" x="1928813" y="3355975"/>
          <p14:tracePt t="17878" x="1911350" y="3348038"/>
          <p14:tracePt t="17895" x="1903413" y="3348038"/>
          <p14:tracePt t="17903" x="1893888" y="3340100"/>
          <p14:tracePt t="17960" x="1903413" y="3322638"/>
          <p14:tracePt t="17968" x="1911350" y="3305175"/>
          <p14:tracePt t="17977" x="1928813" y="3305175"/>
          <p14:tracePt t="17982" x="1936750" y="3289300"/>
          <p14:tracePt t="17992" x="1954213" y="3279775"/>
          <p14:tracePt t="17999" x="1971675" y="3271838"/>
          <p14:tracePt t="18006" x="1979613" y="3263900"/>
          <p14:tracePt t="18014" x="2005013" y="3246438"/>
          <p14:tracePt t="18023" x="2030413" y="3228975"/>
          <p14:tracePt t="18031" x="2055813" y="3203575"/>
          <p14:tracePt t="18038" x="2073275" y="3195638"/>
          <p14:tracePt t="18046" x="2090738" y="3186113"/>
          <p14:tracePt t="18054" x="2116138" y="3170238"/>
          <p14:tracePt t="18062" x="2132013" y="3170238"/>
          <p14:tracePt t="18070" x="2157413" y="3152775"/>
          <p14:tracePt t="18078" x="2174875" y="3144838"/>
          <p14:tracePt t="18086" x="2192338" y="3144838"/>
          <p14:tracePt t="18094" x="2217738" y="3135313"/>
          <p14:tracePt t="18102" x="2243138" y="3119438"/>
          <p14:tracePt t="18111" x="2268538" y="3119438"/>
          <p14:tracePt t="18118" x="2293938" y="3109913"/>
          <p14:tracePt t="18128" x="2311400" y="3101975"/>
          <p14:tracePt t="18135" x="2327275" y="3094038"/>
          <p14:tracePt t="18144" x="2370138" y="3094038"/>
          <p14:tracePt t="18150" x="2379663" y="3094038"/>
          <p14:tracePt t="18160" x="2395538" y="3094038"/>
          <p14:tracePt t="18166" x="2420938" y="3094038"/>
          <p14:tracePt t="18176" x="2446338" y="3094038"/>
          <p14:tracePt t="18183" x="2471738" y="3094038"/>
          <p14:tracePt t="18199" x="2481263" y="3094038"/>
          <p14:tracePt t="18248" x="2489200" y="3094038"/>
          <p14:tracePt t="18264" x="2497138" y="3094038"/>
          <p14:tracePt t="18272" x="2506663" y="3084513"/>
          <p14:tracePt t="18280" x="2524125" y="3067050"/>
          <p14:tracePt t="18287" x="2524125" y="3051175"/>
          <p14:tracePt t="18295" x="2532063" y="3041650"/>
          <p14:tracePt t="18303" x="2540000" y="3016250"/>
          <p14:tracePt t="18314" x="2549525" y="3000375"/>
          <p14:tracePt t="18320" x="2565400" y="2974975"/>
          <p14:tracePt t="18328" x="2574925" y="2965450"/>
          <p14:tracePt t="18334" x="2582863" y="2949575"/>
          <p14:tracePt t="18344" x="2590800" y="2932113"/>
          <p14:tracePt t="18350" x="2590800" y="2922588"/>
          <p14:tracePt t="18361" x="2590800" y="2914650"/>
          <p14:tracePt t="18366" x="2590800" y="2906713"/>
          <p14:tracePt t="18383" x="2600325" y="2897188"/>
          <p14:tracePt t="18606" x="2600325" y="2906713"/>
          <p14:tracePt t="18614" x="2600325" y="2922588"/>
          <p14:tracePt t="18622" x="2600325" y="2932113"/>
          <p14:tracePt t="18631" x="2608263" y="2957513"/>
          <p14:tracePt t="18639" x="2616200" y="2982913"/>
          <p14:tracePt t="18647" x="2633663" y="2990850"/>
          <p14:tracePt t="18655" x="2651125" y="3016250"/>
          <p14:tracePt t="18662" x="2676525" y="3051175"/>
          <p14:tracePt t="18671" x="2693988" y="3067050"/>
          <p14:tracePt t="18679" x="2727325" y="3101975"/>
          <p14:tracePt t="18687" x="2760663" y="3127375"/>
          <p14:tracePt t="18695" x="2770188" y="3160713"/>
          <p14:tracePt t="18703" x="2786063" y="3178175"/>
          <p14:tracePt t="18712" x="2786063" y="3186113"/>
          <p14:tracePt t="18719" x="2786063" y="3203575"/>
          <p14:tracePt t="18728" x="2786063" y="3238500"/>
          <p14:tracePt t="18735" x="2786063" y="3254375"/>
          <p14:tracePt t="18745" x="2795588" y="3305175"/>
          <p14:tracePt t="18751" x="2795588" y="3382963"/>
          <p14:tracePt t="18762" x="2795588" y="3484563"/>
          <p14:tracePt t="18767" x="2795588" y="3603625"/>
          <p14:tracePt t="18776" x="2811463" y="3798888"/>
          <p14:tracePt t="18783" x="2854325" y="4019550"/>
          <p14:tracePt t="18794" x="2879725" y="4240213"/>
          <p14:tracePt t="18799" x="2914650" y="4445000"/>
          <p14:tracePt t="18809" x="2982913" y="4673600"/>
          <p14:tracePt t="18815" x="3067050" y="4911725"/>
          <p14:tracePt t="18824" x="3135313" y="5124450"/>
          <p14:tracePt t="18831" x="3203575" y="5268913"/>
          <p14:tracePt t="18839" x="3270250" y="5421313"/>
          <p14:tracePt t="18847" x="3322638" y="5514975"/>
          <p14:tracePt t="18855" x="3363913" y="5591175"/>
          <p14:tracePt t="18863" x="3373438" y="5600700"/>
          <p14:tracePt t="18880" x="3414713" y="5634038"/>
          <p14:tracePt t="18887" x="3432175" y="5641975"/>
          <p14:tracePt t="18903" x="3441700" y="5651500"/>
          <p14:tracePt t="18919" x="3449638" y="5659438"/>
          <p14:tracePt t="18928" x="3482975" y="5694363"/>
          <p14:tracePt t="18935" x="3508375" y="5719763"/>
          <p14:tracePt t="18944" x="3533775" y="5745163"/>
          <p14:tracePt t="18951" x="3559175" y="5770563"/>
          <p14:tracePt t="18960" x="3594100" y="5788025"/>
          <p14:tracePt t="18967" x="3627438" y="5813425"/>
          <p14:tracePt t="18977" x="3644900" y="5813425"/>
          <p14:tracePt t="18983" x="3662363" y="5829300"/>
          <p14:tracePt t="18999" x="3678238" y="5838825"/>
          <p14:tracePt t="19010" x="3695700" y="5838825"/>
          <p14:tracePt t="19015" x="3703638" y="5838825"/>
          <p14:tracePt t="19024" x="3738563" y="5854700"/>
          <p14:tracePt t="19035" x="3756025" y="5854700"/>
          <p14:tracePt t="19045" x="3781425" y="5864225"/>
          <p14:tracePt t="19051" x="3797300" y="5864225"/>
          <p14:tracePt t="19061" x="3814763" y="5872163"/>
          <p14:tracePt t="19067" x="3822700" y="5872163"/>
          <p14:tracePt t="19164" x="3806825" y="5872163"/>
          <p14:tracePt t="19172" x="3756025" y="5872163"/>
          <p14:tracePt t="19180" x="3652838" y="5864225"/>
          <p14:tracePt t="19188" x="3533775" y="5838825"/>
          <p14:tracePt t="19196" x="3414713" y="5770563"/>
          <p14:tracePt t="19204" x="3330575" y="5727700"/>
          <p14:tracePt t="19213" x="3262313" y="5684838"/>
          <p14:tracePt t="19219" x="3228975" y="5651500"/>
          <p14:tracePt t="19228" x="3203575" y="5616575"/>
          <p14:tracePt t="19235" x="3178175" y="5583238"/>
          <p14:tracePt t="19245" x="3168650" y="5549900"/>
          <p14:tracePt t="19251" x="3152775" y="5524500"/>
          <p14:tracePt t="19262" x="3135313" y="5472113"/>
          <p14:tracePt t="19266" x="3117850" y="5421313"/>
          <p14:tracePt t="19276" x="3100388" y="5362575"/>
          <p14:tracePt t="19283" x="3084513" y="5302250"/>
          <p14:tracePt t="19294" x="3074988" y="5251450"/>
          <p14:tracePt t="19299" x="3059113" y="5175250"/>
          <p14:tracePt t="19311" x="3033713" y="5116513"/>
          <p14:tracePt t="19317" x="3016250" y="5048250"/>
          <p14:tracePt t="19329" x="2998788" y="4987925"/>
          <p14:tracePt t="19333" x="2982913" y="4937125"/>
          <p14:tracePt t="19338" x="2973388" y="4878388"/>
          <p14:tracePt t="19346" x="2973388" y="4835525"/>
          <p14:tracePt t="19354" x="2973388" y="4784725"/>
          <p14:tracePt t="19362" x="2965450" y="4749800"/>
          <p14:tracePt t="19370" x="2965450" y="4716463"/>
          <p14:tracePt t="19378" x="2965450" y="4683125"/>
          <p14:tracePt t="19386" x="2965450" y="4648200"/>
          <p14:tracePt t="19394" x="2965450" y="4605338"/>
          <p14:tracePt t="19402" x="2965450" y="4572000"/>
          <p14:tracePt t="19410" x="2965450" y="4538663"/>
          <p14:tracePt t="19419" x="2965450" y="4495800"/>
          <p14:tracePt t="19427" x="2965450" y="4445000"/>
          <p14:tracePt t="19435" x="2965450" y="4419600"/>
          <p14:tracePt t="19443" x="2965450" y="4410075"/>
          <p14:tracePt t="19450" x="2965450" y="4394200"/>
          <p14:tracePt t="19460" x="2965450" y="4384675"/>
          <p14:tracePt t="19467" x="2965450" y="4368800"/>
          <p14:tracePt t="19482" x="2965450" y="4359275"/>
          <p14:tracePt t="19492" x="2955925" y="4333875"/>
          <p14:tracePt t="19498" x="2955925" y="4325938"/>
          <p14:tracePt t="19506" x="2955925" y="4316413"/>
          <p14:tracePt t="19514" x="2947988" y="4316413"/>
          <p14:tracePt t="19522" x="2947988" y="4308475"/>
          <p14:tracePt t="19546" x="2947988" y="4300538"/>
          <p14:tracePt t="19578" x="2940050" y="4300538"/>
          <p14:tracePt t="19644" x="2940050" y="4291013"/>
          <p14:tracePt t="19652" x="2973388" y="4265613"/>
          <p14:tracePt t="19661" x="2998788" y="4257675"/>
          <p14:tracePt t="19666" x="3016250" y="4249738"/>
          <p14:tracePt t="19676" x="3067050" y="4249738"/>
          <p14:tracePt t="19682" x="3160713" y="4249738"/>
          <p14:tracePt t="19693" x="3270250" y="4249738"/>
          <p14:tracePt t="19699" x="3373438" y="4257675"/>
          <p14:tracePt t="19707" x="3475038" y="4265613"/>
          <p14:tracePt t="19714" x="3568700" y="4275138"/>
          <p14:tracePt t="19722" x="3636963" y="4283075"/>
          <p14:tracePt t="19731" x="3670300" y="4291013"/>
          <p14:tracePt t="19770" x="3678238" y="4300538"/>
          <p14:tracePt t="19795" x="3662363" y="4316413"/>
          <p14:tracePt t="19804" x="3636963" y="4316413"/>
          <p14:tracePt t="19813" x="3602038" y="4316413"/>
          <p14:tracePt t="19820" x="3576638" y="4316413"/>
          <p14:tracePt t="19830" x="3533775" y="4316413"/>
          <p14:tracePt t="19835" x="3482975" y="4316413"/>
          <p14:tracePt t="19845" x="3432175" y="4308475"/>
          <p14:tracePt t="19851" x="3363913" y="4300538"/>
          <p14:tracePt t="19861" x="3270250" y="4300538"/>
          <p14:tracePt t="19867" x="3168650" y="4291013"/>
          <p14:tracePt t="19879" x="3074988" y="4291013"/>
          <p14:tracePt t="19883" x="2998788" y="4291013"/>
          <p14:tracePt t="19895" x="2940050" y="4291013"/>
          <p14:tracePt t="19899" x="2889250" y="4291013"/>
          <p14:tracePt t="19910" x="2838450" y="4291013"/>
          <p14:tracePt t="19915" x="2803525" y="4291013"/>
          <p14:tracePt t="19924" x="2795588" y="4291013"/>
          <p14:tracePt t="19931" x="2778125" y="4291013"/>
          <p14:tracePt t="19939" x="2770188" y="4291013"/>
          <p14:tracePt t="19955" x="2760663" y="4291013"/>
          <p14:tracePt t="19963" x="2752725" y="4291013"/>
          <p14:tracePt t="19971" x="2744788" y="4291013"/>
          <p14:tracePt t="19979" x="2735263" y="4291013"/>
          <p14:tracePt t="19987" x="2727325" y="4300538"/>
          <p14:tracePt t="19996" x="2709863" y="4300538"/>
          <p14:tracePt t="20003" x="2693988" y="4300538"/>
          <p14:tracePt t="20012" x="2684463" y="4300538"/>
          <p14:tracePt t="20019" x="2676525" y="4300538"/>
          <p14:tracePt t="20028" x="2659063" y="4308475"/>
          <p14:tracePt t="20035" x="2651125" y="4308475"/>
          <p14:tracePt t="20045" x="2625725" y="4316413"/>
          <p14:tracePt t="20051" x="2608263" y="4325938"/>
          <p14:tracePt t="20061" x="2582863" y="4325938"/>
          <p14:tracePt t="20067" x="2565400" y="4333875"/>
          <p14:tracePt t="20077" x="2557463" y="4341813"/>
          <p14:tracePt t="20084" x="2540000" y="4341813"/>
          <p14:tracePt t="20094" x="2532063" y="4351338"/>
          <p14:tracePt t="20099" x="2524125" y="4359275"/>
          <p14:tracePt t="20111" x="2506663" y="4359275"/>
          <p14:tracePt t="20115" x="2497138" y="4368800"/>
          <p14:tracePt t="20124" x="2497138" y="4376738"/>
          <p14:tracePt t="20131" x="2497138" y="4384675"/>
          <p14:tracePt t="20140" x="2506663" y="4410075"/>
          <p14:tracePt t="20147" x="2514600" y="4427538"/>
          <p14:tracePt t="20155" x="2532063" y="4445000"/>
          <p14:tracePt t="20163" x="2557463" y="4478338"/>
          <p14:tracePt t="20171" x="2565400" y="4478338"/>
          <p14:tracePt t="20179" x="2590800" y="4503738"/>
          <p14:tracePt t="20187" x="2625725" y="4513263"/>
          <p14:tracePt t="20197" x="2641600" y="4521200"/>
          <p14:tracePt t="20204" x="2659063" y="4529138"/>
          <p14:tracePt t="20213" x="2684463" y="4546600"/>
          <p14:tracePt t="20219" x="2693988" y="4546600"/>
          <p14:tracePt t="20229" x="2709863" y="4564063"/>
          <p14:tracePt t="20235" x="2719388" y="4572000"/>
          <p14:tracePt t="20244" x="2735263" y="4589463"/>
          <p14:tracePt t="20251" x="2778125" y="4605338"/>
          <p14:tracePt t="20262" x="2803525" y="4630738"/>
          <p14:tracePt t="20267" x="2846388" y="4648200"/>
          <p14:tracePt t="20277" x="2879725" y="4665663"/>
          <p14:tracePt t="20283" x="2905125" y="4673600"/>
          <p14:tracePt t="20295" x="2922588" y="4683125"/>
          <p14:tracePt t="20299" x="2940050" y="4691063"/>
          <p14:tracePt t="20317" x="2955925" y="4691063"/>
          <p14:tracePt t="20346" x="2973388" y="4691063"/>
          <p14:tracePt t="20354" x="2982913" y="4691063"/>
          <p14:tracePt t="20362" x="2990850" y="4691063"/>
          <p14:tracePt t="20370" x="3008313" y="4683125"/>
          <p14:tracePt t="20378" x="3024188" y="4673600"/>
          <p14:tracePt t="20394" x="3033713" y="4665663"/>
          <p14:tracePt t="20402" x="3041650" y="4665663"/>
          <p14:tracePt t="20410" x="3049588" y="4665663"/>
          <p14:tracePt t="20443" x="3049588" y="4657725"/>
          <p14:tracePt t="20451" x="3041650" y="4630738"/>
          <p14:tracePt t="20467" x="3016250" y="4614863"/>
          <p14:tracePt t="20477" x="2990850" y="4597400"/>
          <p14:tracePt t="20483" x="2955925" y="4572000"/>
          <p14:tracePt t="20494" x="2914650" y="4546600"/>
          <p14:tracePt t="20499" x="2854325" y="4513263"/>
          <p14:tracePt t="20511" x="2795588" y="4478338"/>
          <p14:tracePt t="20515" x="2752725" y="4460875"/>
          <p14:tracePt t="20526" x="2709863" y="4445000"/>
          <p14:tracePt t="20531" x="2684463" y="4427538"/>
          <p14:tracePt t="20539" x="2676525" y="4419600"/>
          <p14:tracePt t="20547" x="2659063" y="4410075"/>
          <p14:tracePt t="20555" x="2641600" y="4410075"/>
          <p14:tracePt t="20563" x="2616200" y="4402138"/>
          <p14:tracePt t="20570" x="2608263" y="4394200"/>
          <p14:tracePt t="20578" x="2582863" y="4394200"/>
          <p14:tracePt t="20586" x="2565400" y="4394200"/>
          <p14:tracePt t="20594" x="2540000" y="4384675"/>
          <p14:tracePt t="20602" x="2514600" y="4376738"/>
          <p14:tracePt t="20610" x="2506663" y="4376738"/>
          <p14:tracePt t="20618" x="2481263" y="4376738"/>
          <p14:tracePt t="20626" x="2463800" y="4376738"/>
          <p14:tracePt t="20634" x="2455863" y="4376738"/>
          <p14:tracePt t="20643" x="2438400" y="4376738"/>
          <p14:tracePt t="20682" x="2430463" y="4376738"/>
          <p14:tracePt t="20699" x="2430463" y="4384675"/>
          <p14:tracePt t="20708" x="2430463" y="4394200"/>
          <p14:tracePt t="20715" x="2430463" y="4402138"/>
          <p14:tracePt t="20722" x="2438400" y="4419600"/>
          <p14:tracePt t="20746" x="2455863" y="4427538"/>
          <p14:tracePt t="20754" x="2497138" y="4445000"/>
          <p14:tracePt t="20763" x="2506663" y="4445000"/>
          <p14:tracePt t="20770" x="2524125" y="4445000"/>
          <p14:tracePt t="20778" x="2540000" y="4445000"/>
          <p14:tracePt t="20787" x="2574925" y="4445000"/>
          <p14:tracePt t="20794" x="2600325" y="4452938"/>
          <p14:tracePt t="20802" x="2625725" y="4452938"/>
          <p14:tracePt t="20810" x="2633663" y="4460875"/>
          <p14:tracePt t="20900" x="2633663" y="4427538"/>
          <p14:tracePt t="20910" x="2625725" y="4394200"/>
          <p14:tracePt t="20917" x="2625725" y="4376738"/>
          <p14:tracePt t="20932" x="2625725" y="4368800"/>
          <p14:tracePt t="20972" x="2625725" y="4359275"/>
          <p14:tracePt t="21084" x="2616200" y="4368800"/>
          <p14:tracePt t="21093" x="2608263" y="4368800"/>
          <p14:tracePt t="21100" x="2600325" y="4376738"/>
          <p14:tracePt t="21116" x="2600325" y="4394200"/>
          <p14:tracePt t="21132" x="2600325" y="4402138"/>
          <p14:tracePt t="21141" x="2600325" y="4419600"/>
          <p14:tracePt t="21148" x="2600325" y="4427538"/>
          <p14:tracePt t="21155" x="2600325" y="4445000"/>
          <p14:tracePt t="21163" x="2600325" y="4452938"/>
          <p14:tracePt t="21171" x="2600325" y="4460875"/>
          <p14:tracePt t="21187" x="2600325" y="4470400"/>
          <p14:tracePt t="21195" x="2600325" y="4478338"/>
          <p14:tracePt t="21212" x="2600325" y="4486275"/>
          <p14:tracePt t="21219" x="2590800" y="4495800"/>
          <p14:tracePt t="21228" x="2590800" y="4513263"/>
          <p14:tracePt t="21235" x="2590800" y="4521200"/>
          <p14:tracePt t="21245" x="2590800" y="4538663"/>
          <p14:tracePt t="21251" x="2590800" y="4554538"/>
          <p14:tracePt t="21261" x="2590800" y="4579938"/>
          <p14:tracePt t="21267" x="2590800" y="4605338"/>
          <p14:tracePt t="21278" x="2590800" y="4630738"/>
          <p14:tracePt t="21283" x="2590800" y="4648200"/>
          <p14:tracePt t="21292" x="2590800" y="4673600"/>
          <p14:tracePt t="21298" x="2600325" y="4716463"/>
          <p14:tracePt t="21310" x="2600325" y="4759325"/>
          <p14:tracePt t="21314" x="2608263" y="4810125"/>
          <p14:tracePt t="21328" x="2608263" y="4868863"/>
          <p14:tracePt t="21331" x="2608263" y="4919663"/>
          <p14:tracePt t="21338" x="2608263" y="4972050"/>
          <p14:tracePt t="21346" x="2608263" y="5038725"/>
          <p14:tracePt t="21354" x="2616200" y="5099050"/>
          <p14:tracePt t="21362" x="2616200" y="5141913"/>
          <p14:tracePt t="21370" x="2616200" y="5175250"/>
          <p14:tracePt t="21378" x="2625725" y="5226050"/>
          <p14:tracePt t="21387" x="2625725" y="5260975"/>
          <p14:tracePt t="21394" x="2625725" y="5302250"/>
          <p14:tracePt t="21402" x="2633663" y="5353050"/>
          <p14:tracePt t="21410" x="2633663" y="5405438"/>
          <p14:tracePt t="21418" x="2633663" y="5456238"/>
          <p14:tracePt t="21427" x="2641600" y="5507038"/>
          <p14:tracePt t="21434" x="2651125" y="5549900"/>
          <p14:tracePt t="21443" x="2659063" y="5600700"/>
          <p14:tracePt t="21450" x="2668588" y="5651500"/>
          <p14:tracePt t="21460" x="2676525" y="5694363"/>
          <p14:tracePt t="21466" x="2684463" y="5735638"/>
          <p14:tracePt t="21476" x="2693988" y="5770563"/>
          <p14:tracePt t="21482" x="2693988" y="5795963"/>
          <p14:tracePt t="21493" x="2693988" y="5813425"/>
          <p14:tracePt t="21498" x="2693988" y="5821363"/>
          <p14:tracePt t="21509" x="2701925" y="5846763"/>
          <p14:tracePt t="21530" x="2701925" y="5854700"/>
          <p14:tracePt t="21548" x="2701925" y="5864225"/>
          <p14:tracePt t="21595" x="2709863" y="5864225"/>
          <p14:tracePt t="21746" x="2709863" y="5854700"/>
          <p14:tracePt t="21754" x="2701925" y="5821363"/>
          <p14:tracePt t="21763" x="2693988" y="5778500"/>
          <p14:tracePt t="21771" x="2684463" y="5719763"/>
          <p14:tracePt t="21779" x="2668588" y="5626100"/>
          <p14:tracePt t="21787" x="2659063" y="5524500"/>
          <p14:tracePt t="21795" x="2659063" y="5430838"/>
          <p14:tracePt t="21803" x="2659063" y="5327650"/>
          <p14:tracePt t="21812" x="2668588" y="5226050"/>
          <p14:tracePt t="21819" x="2676525" y="5124450"/>
          <p14:tracePt t="21828" x="2684463" y="5013325"/>
          <p14:tracePt t="21835" x="2701925" y="4919663"/>
          <p14:tracePt t="21844" x="2709863" y="4843463"/>
          <p14:tracePt t="21851" x="2727325" y="4775200"/>
          <p14:tracePt t="21861" x="2735263" y="4716463"/>
          <p14:tracePt t="21867" x="2752725" y="4657725"/>
          <p14:tracePt t="21877" x="2760663" y="4605338"/>
          <p14:tracePt t="21895" x="2778125" y="4538663"/>
          <p14:tracePt t="21899" x="2778125" y="4529138"/>
          <p14:tracePt t="21915" x="2778125" y="4521200"/>
          <p14:tracePt t="21926" x="2778125" y="4513263"/>
          <p14:tracePt t="21930" x="2778125" y="4503738"/>
          <p14:tracePt t="21947" x="2770188" y="4486275"/>
          <p14:tracePt t="22028" x="2770188" y="4478338"/>
          <p14:tracePt t="22052" x="2770188" y="4460875"/>
          <p14:tracePt t="22060" x="2778125" y="4452938"/>
          <p14:tracePt t="22068" x="2786063" y="4445000"/>
          <p14:tracePt t="22078" x="2795588" y="4445000"/>
          <p14:tracePt t="22084" x="2803525" y="4445000"/>
          <p14:tracePt t="22097" x="2803525" y="4435475"/>
          <p14:tracePt t="22099" x="2811463" y="4435475"/>
          <p14:tracePt t="22111" x="2820988" y="4427538"/>
          <p14:tracePt t="22115" x="2828925" y="4427538"/>
          <p14:tracePt t="22128" x="2828925" y="4419600"/>
          <p14:tracePt t="22151" x="2838450" y="4410075"/>
          <p14:tracePt t="22456" x="2828925" y="4410075"/>
          <p14:tracePt t="22464" x="2811463" y="4410075"/>
          <p14:tracePt t="22480" x="2786063" y="4410075"/>
          <p14:tracePt t="22488" x="2770188" y="4410075"/>
          <p14:tracePt t="22496" x="2752725" y="4410075"/>
          <p14:tracePt t="22504" x="2727325" y="4410075"/>
          <p14:tracePt t="22513" x="2709863" y="4394200"/>
          <p14:tracePt t="22519" x="2684463" y="4394200"/>
          <p14:tracePt t="22528" x="2668588" y="4384675"/>
          <p14:tracePt t="22536" x="2651125" y="4384675"/>
          <p14:tracePt t="22544" x="2633663" y="4384675"/>
          <p14:tracePt t="22551" x="2616200" y="4384675"/>
          <p14:tracePt t="22561" x="2600325" y="4384675"/>
          <p14:tracePt t="22577" x="2590800" y="4384675"/>
          <p14:tracePt t="22583" x="2574925" y="4384675"/>
          <p14:tracePt t="22593" x="2549525" y="4376738"/>
          <p14:tracePt t="22599" x="2540000" y="4376738"/>
          <p14:tracePt t="22610" x="2514600" y="4359275"/>
          <p14:tracePt t="22615" x="2506663" y="4359275"/>
          <p14:tracePt t="22627" x="2497138" y="4351338"/>
          <p14:tracePt t="22631" x="2481263" y="4341813"/>
          <p14:tracePt t="22640" x="2481263" y="4333875"/>
          <p14:tracePt t="22647" x="2471738" y="4325938"/>
          <p14:tracePt t="22655" x="2471738" y="4308475"/>
          <p14:tracePt t="22663" x="2471738" y="4300538"/>
          <p14:tracePt t="22671" x="2471738" y="4291013"/>
          <p14:tracePt t="22679" x="2471738" y="4275138"/>
          <p14:tracePt t="22687" x="2481263" y="4249738"/>
          <p14:tracePt t="22695" x="2514600" y="4214813"/>
          <p14:tracePt t="22703" x="2524125" y="4197350"/>
          <p14:tracePt t="22713" x="2549525" y="4164013"/>
          <p14:tracePt t="22720" x="2600325" y="4130675"/>
          <p14:tracePt t="22728" x="2651125" y="4105275"/>
          <p14:tracePt t="22734" x="2701925" y="4079875"/>
          <p14:tracePt t="22744" x="2719388" y="4079875"/>
          <p14:tracePt t="22759" x="2727325" y="4079875"/>
          <p14:tracePt t="22766" x="2727325" y="4087813"/>
          <p14:tracePt t="22775" x="2727325" y="4105275"/>
          <p14:tracePt t="22782" x="2735263" y="4138613"/>
          <p14:tracePt t="22792" x="2744788" y="4189413"/>
          <p14:tracePt t="22798" x="2760663" y="4249738"/>
          <p14:tracePt t="22808" x="2770188" y="4300538"/>
          <p14:tracePt t="22815" x="2778125" y="4351338"/>
          <p14:tracePt t="22822" x="2786063" y="4384675"/>
          <p14:tracePt t="22830" x="2786063" y="4410075"/>
          <p14:tracePt t="22839" x="2786063" y="4427538"/>
          <p14:tracePt t="22847" x="2778125" y="4435475"/>
          <p14:tracePt t="22854" x="2778125" y="4445000"/>
          <p14:tracePt t="22968" x="2786063" y="4460875"/>
          <p14:tracePt t="22976" x="2811463" y="4513263"/>
          <p14:tracePt t="22984" x="2846388" y="4564063"/>
          <p14:tracePt t="22995" x="2897188" y="4622800"/>
          <p14:tracePt t="22999" x="2930525" y="4699000"/>
          <p14:tracePt t="23009" x="2973388" y="4767263"/>
          <p14:tracePt t="23014" x="3033713" y="4843463"/>
          <p14:tracePt t="23025" x="3074988" y="4911725"/>
          <p14:tracePt t="23031" x="3127375" y="5005388"/>
          <p14:tracePt t="23038" x="3186113" y="5132388"/>
          <p14:tracePt t="23046" x="3236913" y="5226050"/>
          <p14:tracePt t="23054" x="3279775" y="5302250"/>
          <p14:tracePt t="23062" x="3322638" y="5370513"/>
          <p14:tracePt t="23070" x="3373438" y="5446713"/>
          <p14:tracePt t="23078" x="3414713" y="5507038"/>
          <p14:tracePt t="23086" x="3449638" y="5549900"/>
          <p14:tracePt t="23094" x="3482975" y="5591175"/>
          <p14:tracePt t="23103" x="3508375" y="5616575"/>
          <p14:tracePt t="23110" x="3517900" y="5626100"/>
          <p14:tracePt t="23118" x="3517900" y="5634038"/>
          <p14:tracePt t="23126" x="3517900" y="5641975"/>
          <p14:tracePt t="23280" x="3551238" y="5659438"/>
          <p14:tracePt t="23287" x="3559175" y="5668963"/>
          <p14:tracePt t="23296" x="3576638" y="5668963"/>
          <p14:tracePt t="23305" x="3602038" y="5668963"/>
          <p14:tracePt t="23314" x="3619500" y="5676900"/>
          <p14:tracePt t="23320" x="3644900" y="5684838"/>
          <p14:tracePt t="23330" x="3652838" y="5694363"/>
          <p14:tracePt t="23336" x="3662363" y="5694363"/>
          <p14:tracePt t="23346" x="3670300" y="5694363"/>
          <p14:tracePt t="23350" x="3678238" y="5694363"/>
          <p14:tracePt t="23505" x="3670300" y="5694363"/>
          <p14:tracePt t="23514" x="3662363" y="5694363"/>
          <p14:tracePt t="23520" x="3644900" y="5676900"/>
          <p14:tracePt t="23530" x="3627438" y="5668963"/>
          <p14:tracePt t="23536" x="3602038" y="5651500"/>
          <p14:tracePt t="23545" x="3568700" y="5634038"/>
          <p14:tracePt t="23552" x="3525838" y="5600700"/>
          <p14:tracePt t="23561" x="3482975" y="5557838"/>
          <p14:tracePt t="23567" x="3449638" y="5524500"/>
          <p14:tracePt t="23577" x="3406775" y="5489575"/>
          <p14:tracePt t="23583" x="3381375" y="5472113"/>
          <p14:tracePt t="23593" x="3363913" y="5456238"/>
          <p14:tracePt t="23599" x="3355975" y="5438775"/>
          <p14:tracePt t="23609" x="3355975" y="5430838"/>
          <p14:tracePt t="23615" x="3338513" y="5405438"/>
          <p14:tracePt t="23626" x="3338513" y="5395913"/>
          <p14:tracePt t="23631" x="3338513" y="5362575"/>
          <p14:tracePt t="23641" x="3330575" y="5345113"/>
          <p14:tracePt t="23647" x="3330575" y="5311775"/>
          <p14:tracePt t="23655" x="3313113" y="5268913"/>
          <p14:tracePt t="23663" x="3297238" y="5218113"/>
          <p14:tracePt t="23671" x="3279775" y="5149850"/>
          <p14:tracePt t="23679" x="3270250" y="5091113"/>
          <p14:tracePt t="23687" x="3254375" y="5030788"/>
          <p14:tracePt t="23695" x="3244850" y="4987925"/>
          <p14:tracePt t="23703" x="3228975" y="4946650"/>
          <p14:tracePt t="23712" x="3211513" y="4894263"/>
          <p14:tracePt t="23719" x="3194050" y="4860925"/>
          <p14:tracePt t="23728" x="3186113" y="4827588"/>
          <p14:tracePt t="23735" x="3168650" y="4792663"/>
          <p14:tracePt t="23744" x="3152775" y="4767263"/>
          <p14:tracePt t="23751" x="3143250" y="4741863"/>
          <p14:tracePt t="23760" x="3117850" y="4724400"/>
          <p14:tracePt t="23767" x="3117850" y="4716463"/>
          <p14:tracePt t="23776" x="3109913" y="4708525"/>
          <p14:tracePt t="23783" x="3100388" y="4699000"/>
          <p14:tracePt t="23793" x="3084513" y="4683125"/>
          <p14:tracePt t="23799" x="3084513" y="4673600"/>
          <p14:tracePt t="23810" x="3074988" y="4665663"/>
          <p14:tracePt t="23815" x="3074988" y="4657725"/>
          <p14:tracePt t="23826" x="3067050" y="4657725"/>
          <p14:tracePt t="23830" x="3059113" y="4640263"/>
          <p14:tracePt t="23838" x="3041650" y="4630738"/>
          <p14:tracePt t="23846" x="3041650" y="4622800"/>
          <p14:tracePt t="23854" x="3024188" y="4605338"/>
          <p14:tracePt t="23862" x="3016250" y="4597400"/>
          <p14:tracePt t="23876" x="2998788" y="4579938"/>
          <p14:tracePt t="23878" x="2982913" y="4564063"/>
          <p14:tracePt t="23886" x="2965450" y="4554538"/>
          <p14:tracePt t="23894" x="2955925" y="4554538"/>
          <p14:tracePt t="23902" x="2940050" y="4546600"/>
          <p14:tracePt t="23910" x="2922588" y="4538663"/>
          <p14:tracePt t="23919" x="2879725" y="4529138"/>
          <p14:tracePt t="23926" x="2846388" y="4521200"/>
          <p14:tracePt t="23934" x="2820988" y="4513263"/>
          <p14:tracePt t="23943" x="2795588" y="4503738"/>
          <p14:tracePt t="23950" x="2760663" y="4495800"/>
          <p14:tracePt t="23960" x="2735263" y="4495800"/>
          <p14:tracePt t="23966" x="2701925" y="4495800"/>
          <p14:tracePt t="23976" x="2659063" y="4486275"/>
          <p14:tracePt t="23983" x="2600325" y="4478338"/>
          <p14:tracePt t="23992" x="2540000" y="4460875"/>
          <p14:tracePt t="23998" x="2489200" y="4452938"/>
          <p14:tracePt t="24008" x="2455863" y="4445000"/>
          <p14:tracePt t="24015" x="2446338" y="4427538"/>
          <p14:tracePt t="24025" x="2430463" y="4410075"/>
          <p14:tracePt t="24031" x="2420938" y="4410075"/>
          <p14:tracePt t="24046" x="2420938" y="4402138"/>
          <p14:tracePt t="24055" x="2413000" y="4394200"/>
          <p14:tracePt t="24063" x="2413000" y="4384675"/>
          <p14:tracePt t="24128" x="2413000" y="4376738"/>
          <p14:tracePt t="24136" x="2420938" y="4368800"/>
          <p14:tracePt t="24146" x="2430463" y="4359275"/>
          <p14:tracePt t="24152" x="2446338" y="4351338"/>
          <p14:tracePt t="24162" x="2463800" y="4341813"/>
          <p14:tracePt t="24168" x="2497138" y="4325938"/>
          <p14:tracePt t="24177" x="2549525" y="4316413"/>
          <p14:tracePt t="24182" x="2616200" y="4316413"/>
          <p14:tracePt t="24192" x="2676525" y="4316413"/>
          <p14:tracePt t="24199" x="2735263" y="4316413"/>
          <p14:tracePt t="24209" x="2770188" y="4316413"/>
          <p14:tracePt t="24215" x="2778125" y="4316413"/>
          <p14:tracePt t="24304" x="2795588" y="4341813"/>
          <p14:tracePt t="24312" x="2803525" y="4359275"/>
          <p14:tracePt t="24320" x="2820988" y="4384675"/>
          <p14:tracePt t="24330" x="2828925" y="4410075"/>
          <p14:tracePt t="24337" x="2838450" y="4435475"/>
          <p14:tracePt t="24346" x="2854325" y="4478338"/>
          <p14:tracePt t="24351" x="2863850" y="4503738"/>
          <p14:tracePt t="24360" x="2871788" y="4529138"/>
          <p14:tracePt t="24366" x="2889250" y="4554538"/>
          <p14:tracePt t="24377" x="2905125" y="4597400"/>
          <p14:tracePt t="24382" x="2914650" y="4622800"/>
          <p14:tracePt t="24392" x="2930525" y="4640263"/>
          <p14:tracePt t="24398" x="2955925" y="4683125"/>
          <p14:tracePt t="24407" x="2990850" y="4708525"/>
          <p14:tracePt t="24415" x="3016250" y="4749800"/>
          <p14:tracePt t="24424" x="3059113" y="4784725"/>
          <p14:tracePt t="24439" x="3074988" y="4792663"/>
          <p14:tracePt t="24656" x="3067050" y="4792663"/>
          <p14:tracePt t="24664" x="3033713" y="4784725"/>
          <p14:tracePt t="24672" x="3008313" y="4775200"/>
          <p14:tracePt t="24678" x="2965450" y="4759325"/>
          <p14:tracePt t="24686" x="2922588" y="4759325"/>
          <p14:tracePt t="24694" x="2897188" y="4749800"/>
          <p14:tracePt t="24702" x="2871788" y="4733925"/>
          <p14:tracePt t="24710" x="2863850" y="4733925"/>
          <p14:tracePt t="24719" x="2846388" y="4724400"/>
          <p14:tracePt t="24726" x="2838450" y="4724400"/>
          <p14:tracePt t="24734" x="2828925" y="4724400"/>
          <p14:tracePt t="24742" x="2820988" y="4724400"/>
          <p14:tracePt t="24817" x="2811463" y="4716463"/>
          <p14:tracePt t="24848" x="2820988" y="4708525"/>
          <p14:tracePt t="24895" x="2828925" y="4708525"/>
          <p14:tracePt t="24902" x="2863850" y="4724400"/>
          <p14:tracePt t="24910" x="2871788" y="4749800"/>
          <p14:tracePt t="24918" x="2889250" y="4775200"/>
          <p14:tracePt t="24927" x="2922588" y="4810125"/>
          <p14:tracePt t="24934" x="2955925" y="4860925"/>
          <p14:tracePt t="24943" x="3008313" y="4937125"/>
          <p14:tracePt t="24950" x="3059113" y="5005388"/>
          <p14:tracePt t="24960" x="3100388" y="5081588"/>
          <p14:tracePt t="24966" x="3135313" y="5149850"/>
          <p14:tracePt t="24976" x="3186113" y="5235575"/>
          <p14:tracePt t="24982" x="3219450" y="5311775"/>
          <p14:tracePt t="24991" x="3254375" y="5362575"/>
          <p14:tracePt t="25009" x="3270250" y="5380038"/>
          <p14:tracePt t="25025" x="3279775" y="5387975"/>
          <p14:tracePt t="25087" x="3279775" y="5395913"/>
          <p14:tracePt t="25168" x="3279775" y="5405438"/>
          <p14:tracePt t="25216" x="3270250" y="5405438"/>
          <p14:tracePt t="25224" x="3254375" y="5405438"/>
          <p14:tracePt t="25236" x="3219450" y="5387975"/>
          <p14:tracePt t="25244" x="3211513" y="5387975"/>
          <p14:tracePt t="25251" x="3178175" y="5380038"/>
          <p14:tracePt t="25260" x="3152775" y="5380038"/>
          <p14:tracePt t="25267" x="3135313" y="5370513"/>
          <p14:tracePt t="25277" x="3109913" y="5362575"/>
          <p14:tracePt t="25283" x="3100388" y="5362575"/>
          <p14:tracePt t="25293" x="3092450" y="5362575"/>
          <p14:tracePt t="25299" x="3074988" y="5362575"/>
          <p14:tracePt t="25310" x="3067050" y="5362575"/>
          <p14:tracePt t="25315" x="3049588" y="5362575"/>
          <p14:tracePt t="25326" x="3041650" y="5362575"/>
          <p14:tracePt t="25331" x="3024188" y="5362575"/>
          <p14:tracePt t="25347" x="3008313" y="5362575"/>
          <p14:tracePt t="25364" x="2998788" y="5362575"/>
          <p14:tracePt t="25370" x="2982913" y="5362575"/>
          <p14:tracePt t="25387" x="2965450" y="5370513"/>
          <p14:tracePt t="25394" x="2947988" y="5370513"/>
          <p14:tracePt t="25403" x="2930525" y="5370513"/>
          <p14:tracePt t="25410" x="2914650" y="5370513"/>
          <p14:tracePt t="25418" x="2905125" y="5370513"/>
          <p14:tracePt t="25426" x="2897188" y="5370513"/>
          <p14:tracePt t="25443" x="2889250" y="5370513"/>
          <p14:tracePt t="25494" x="2897188" y="5370513"/>
          <p14:tracePt t="25500" x="2922588" y="5370513"/>
          <p14:tracePt t="25511" x="2947988" y="5370513"/>
          <p14:tracePt t="25516" x="2973388" y="5370513"/>
          <p14:tracePt t="25529" x="3016250" y="5387975"/>
          <p14:tracePt t="25532" x="3041650" y="5395913"/>
          <p14:tracePt t="25543" x="3092450" y="5405438"/>
          <p14:tracePt t="25548" x="3168650" y="5421313"/>
          <p14:tracePt t="25556" x="3262313" y="5438775"/>
          <p14:tracePt t="25565" x="3373438" y="5446713"/>
          <p14:tracePt t="25571" x="3482975" y="5446713"/>
          <p14:tracePt t="25579" x="3602038" y="5446713"/>
          <p14:tracePt t="25587" x="3687763" y="5446713"/>
          <p14:tracePt t="25595" x="3746500" y="5446713"/>
          <p14:tracePt t="25603" x="3781425" y="5446713"/>
          <p14:tracePt t="25611" x="3789363" y="5446713"/>
          <p14:tracePt t="26402" x="3781425" y="5446713"/>
          <p14:tracePt t="26917" x="3789363" y="5446713"/>
          <p14:tracePt t="26925" x="3806825" y="5438775"/>
          <p14:tracePt t="26979" x="3814763" y="5438775"/>
          <p14:tracePt t="26988" x="3822700" y="5438775"/>
          <p14:tracePt t="27196" x="3814763" y="5438775"/>
          <p14:tracePt t="27204" x="3789363" y="5438775"/>
          <p14:tracePt t="27212" x="3746500" y="5456238"/>
          <p14:tracePt t="27220" x="3713163" y="5464175"/>
          <p14:tracePt t="27230" x="3687763" y="5464175"/>
          <p14:tracePt t="27235" x="3662363" y="5472113"/>
          <p14:tracePt t="27244" x="3627438" y="5481638"/>
          <p14:tracePt t="27251" x="3594100" y="5489575"/>
          <p14:tracePt t="27261" x="3568700" y="5497513"/>
          <p14:tracePt t="27267" x="3543300" y="5497513"/>
          <p14:tracePt t="27278" x="3517900" y="5497513"/>
          <p14:tracePt t="27282" x="3492500" y="5497513"/>
          <p14:tracePt t="27292" x="3475038" y="5497513"/>
          <p14:tracePt t="27299" x="3467100" y="5497513"/>
          <p14:tracePt t="27308" x="3457575" y="5497513"/>
          <p14:tracePt t="27347" x="3441700" y="5497513"/>
          <p14:tracePt t="27355" x="3432175" y="5497513"/>
          <p14:tracePt t="27363" x="3414713" y="5497513"/>
          <p14:tracePt t="27375" x="3406775" y="5497513"/>
          <p14:tracePt t="27381" x="3398838" y="5497513"/>
          <p14:tracePt t="27393" x="3389313" y="5497513"/>
          <p14:tracePt t="27398" x="3381375" y="5507038"/>
          <p14:tracePt t="27410" x="3373438" y="5507038"/>
          <p14:tracePt t="27419" x="3363913" y="5507038"/>
          <p14:tracePt t="27426" x="3355975" y="5507038"/>
          <p14:tracePt t="27434" x="3348038" y="5507038"/>
          <p14:tracePt t="27443" x="3338513" y="5507038"/>
          <p14:tracePt t="27459" x="3322638" y="5507038"/>
          <p14:tracePt t="27466" x="3313113" y="5507038"/>
          <p14:tracePt t="27483" x="3297238" y="5507038"/>
          <p14:tracePt t="27498" x="3287713" y="5507038"/>
          <p14:tracePt t="27508" x="3279775" y="5514975"/>
          <p14:tracePt t="27515" x="3270250" y="5514975"/>
          <p14:tracePt t="27525" x="3254375" y="5514975"/>
          <p14:tracePt t="27530" x="3244850" y="5514975"/>
          <p14:tracePt t="27540" x="3219450" y="5514975"/>
          <p14:tracePt t="27547" x="3194050" y="5514975"/>
          <p14:tracePt t="27555" x="3168650" y="5514975"/>
          <p14:tracePt t="27562" x="3152775" y="5514975"/>
          <p14:tracePt t="27570" x="3117850" y="5514975"/>
          <p14:tracePt t="27579" x="3074988" y="5514975"/>
          <p14:tracePt t="27586" x="3041650" y="5514975"/>
          <p14:tracePt t="27594" x="2998788" y="5507038"/>
          <p14:tracePt t="27603" x="2965450" y="5507038"/>
          <p14:tracePt t="27610" x="2930525" y="5507038"/>
          <p14:tracePt t="27618" x="2897188" y="5497513"/>
          <p14:tracePt t="27626" x="2846388" y="5497513"/>
          <p14:tracePt t="27635" x="2803525" y="5481638"/>
          <p14:tracePt t="27642" x="2770188" y="5472113"/>
          <p14:tracePt t="27650" x="2744788" y="5464175"/>
          <p14:tracePt t="27659" x="2719388" y="5456238"/>
          <p14:tracePt t="27666" x="2709863" y="5456238"/>
          <p14:tracePt t="27675" x="2701925" y="5456238"/>
          <p14:tracePt t="27764" x="2701925" y="5438775"/>
          <p14:tracePt t="27780" x="2709863" y="5430838"/>
          <p14:tracePt t="27788" x="2727325" y="5421313"/>
          <p14:tracePt t="27797" x="2744788" y="5413375"/>
          <p14:tracePt t="27804" x="2778125" y="5387975"/>
          <p14:tracePt t="27812" x="2795588" y="5370513"/>
          <p14:tracePt t="27819" x="2811463" y="5345113"/>
          <p14:tracePt t="27828" x="2854325" y="5327650"/>
          <p14:tracePt t="27835" x="2897188" y="5319713"/>
          <p14:tracePt t="27844" x="2930525" y="5311775"/>
          <p14:tracePt t="27851" x="2955925" y="5311775"/>
          <p14:tracePt t="27860" x="2990850" y="5311775"/>
          <p14:tracePt t="27867" x="3024188" y="5311775"/>
          <p14:tracePt t="27876" x="3049588" y="5311775"/>
          <p14:tracePt t="27883" x="3074988" y="5311775"/>
          <p14:tracePt t="27894" x="3100388" y="5327650"/>
          <p14:tracePt t="27899" x="3152775" y="5345113"/>
          <p14:tracePt t="27908" x="3194050" y="5353050"/>
          <p14:tracePt t="27915" x="3244850" y="5362575"/>
          <p14:tracePt t="27924" x="3313113" y="5370513"/>
          <p14:tracePt t="27931" x="3363913" y="5380038"/>
          <p14:tracePt t="27942" x="3406775" y="5380038"/>
          <p14:tracePt t="27947" x="3432175" y="5380038"/>
          <p14:tracePt t="27955" x="3457575" y="5380038"/>
          <p14:tracePt t="27963" x="3475038" y="5380038"/>
          <p14:tracePt t="27971" x="3482975" y="5387975"/>
          <p14:tracePt t="28044" x="3482975" y="5395913"/>
          <p14:tracePt t="28061" x="3475038" y="5395913"/>
          <p14:tracePt t="28068" x="3475038" y="5405438"/>
          <p14:tracePt t="28100" x="3467100" y="5405438"/>
          <p14:tracePt t="28109" x="3457575" y="5405438"/>
          <p14:tracePt t="28116" x="3449638" y="5405438"/>
          <p14:tracePt t="28127" x="3441700" y="5405438"/>
          <p14:tracePt t="28131" x="3424238" y="5405438"/>
          <p14:tracePt t="28141" x="3398838" y="5413375"/>
          <p14:tracePt t="28146" x="3381375" y="5413375"/>
          <p14:tracePt t="28154" x="3355975" y="5413375"/>
          <p14:tracePt t="28162" x="3338513" y="5413375"/>
          <p14:tracePt t="28170" x="3322638" y="5413375"/>
          <p14:tracePt t="28178" x="3297238" y="5413375"/>
          <p14:tracePt t="28186" x="3270250" y="5413375"/>
          <p14:tracePt t="28194" x="3262313" y="5413375"/>
          <p14:tracePt t="28202" x="3254375" y="5413375"/>
          <p14:tracePt t="28211" x="3236913" y="5413375"/>
          <p14:tracePt t="28218" x="3228975" y="5413375"/>
          <p14:tracePt t="28226" x="3211513" y="5413375"/>
          <p14:tracePt t="28235" x="3194050" y="5405438"/>
          <p14:tracePt t="28242" x="3168650" y="5380038"/>
          <p14:tracePt t="28250" x="3135313" y="5370513"/>
          <p14:tracePt t="28258" x="3109913" y="5353050"/>
          <p14:tracePt t="28267" x="3074988" y="5337175"/>
          <p14:tracePt t="28276" x="3049588" y="5319713"/>
          <p14:tracePt t="28282" x="3008313" y="5302250"/>
          <p14:tracePt t="28292" x="2973388" y="5286375"/>
          <p14:tracePt t="28298" x="2914650" y="5268913"/>
          <p14:tracePt t="28308" x="2854325" y="5243513"/>
          <p14:tracePt t="28314" x="2778125" y="5226050"/>
          <p14:tracePt t="28326" x="2701925" y="5218113"/>
          <p14:tracePt t="28334" x="2641600" y="5218113"/>
          <p14:tracePt t="28342" x="2582863" y="5218113"/>
          <p14:tracePt t="28351" x="2524125" y="5218113"/>
          <p14:tracePt t="28358" x="2481263" y="5226050"/>
          <p14:tracePt t="28368" x="2438400" y="5243513"/>
          <p14:tracePt t="28376" x="2430463" y="5251450"/>
          <p14:tracePt t="28382" x="2405063" y="5276850"/>
          <p14:tracePt t="28393" x="2387600" y="5286375"/>
          <p14:tracePt t="28399" x="2370138" y="5302250"/>
          <p14:tracePt t="28408" x="2352675" y="5319713"/>
          <p14:tracePt t="28414" x="2352675" y="5327650"/>
          <p14:tracePt t="28424" x="2352675" y="5345113"/>
          <p14:tracePt t="28430" x="2344738" y="5353050"/>
          <p14:tracePt t="28441" x="2336800" y="5362575"/>
          <p14:tracePt t="28446" x="2336800" y="5370513"/>
          <p14:tracePt t="28511" x="2362200" y="5362575"/>
          <p14:tracePt t="28520" x="2370138" y="5362575"/>
          <p14:tracePt t="28528" x="2405063" y="5345113"/>
          <p14:tracePt t="28535" x="2446338" y="5327650"/>
          <p14:tracePt t="28545" x="2481263" y="5319713"/>
          <p14:tracePt t="28552" x="2506663" y="5319713"/>
          <p14:tracePt t="28561" x="2549525" y="5302250"/>
          <p14:tracePt t="28567" x="2600325" y="5276850"/>
          <p14:tracePt t="28577" x="2676525" y="5243513"/>
          <p14:tracePt t="28584" x="2752725" y="5200650"/>
          <p14:tracePt t="28593" x="2846388" y="5167313"/>
          <p14:tracePt t="28598" x="2955925" y="5132388"/>
          <p14:tracePt t="28608" x="3067050" y="5116513"/>
          <p14:tracePt t="28615" x="3152775" y="5099050"/>
          <p14:tracePt t="28625" x="3236913" y="5091113"/>
          <p14:tracePt t="28631" x="3305175" y="5081588"/>
          <p14:tracePt t="28641" x="3373438" y="5081588"/>
          <p14:tracePt t="28647" x="3432175" y="5081588"/>
          <p14:tracePt t="28656" x="3467100" y="5081588"/>
          <p14:tracePt t="28663" x="3500438" y="5081588"/>
          <p14:tracePt t="28671" x="3525838" y="5091113"/>
          <p14:tracePt t="28679" x="3543300" y="5091113"/>
          <p14:tracePt t="28687" x="3559175" y="5106988"/>
          <p14:tracePt t="28695" x="3576638" y="5116513"/>
          <p14:tracePt t="28703" x="3594100" y="5116513"/>
          <p14:tracePt t="28710" x="3602038" y="5124450"/>
          <p14:tracePt t="28719" x="3619500" y="5132388"/>
          <p14:tracePt t="28727" x="3636963" y="5141913"/>
          <p14:tracePt t="28735" x="3644900" y="5149850"/>
          <p14:tracePt t="28744" x="3662363" y="5149850"/>
          <p14:tracePt t="28751" x="3662363" y="5167313"/>
          <p14:tracePt t="28760" x="3670300" y="5175250"/>
          <p14:tracePt t="28767" x="3670300" y="5183188"/>
          <p14:tracePt t="28776" x="3678238" y="5183188"/>
          <p14:tracePt t="28856" x="3678238" y="5192713"/>
          <p14:tracePt t="28864" x="3652838" y="5192713"/>
          <p14:tracePt t="28873" x="3644900" y="5192713"/>
          <p14:tracePt t="28878" x="3611563" y="5175250"/>
          <p14:tracePt t="28886" x="3586163" y="5167313"/>
          <p14:tracePt t="28894" x="3551238" y="5157788"/>
          <p14:tracePt t="28902" x="3492500" y="5141913"/>
          <p14:tracePt t="28910" x="3424238" y="5124450"/>
          <p14:tracePt t="28919" x="3373438" y="5116513"/>
          <p14:tracePt t="28926" x="3322638" y="5106988"/>
          <p14:tracePt t="28934" x="3254375" y="5106988"/>
          <p14:tracePt t="28942" x="3168650" y="5106988"/>
          <p14:tracePt t="28950" x="3100388" y="5106988"/>
          <p14:tracePt t="28959" x="3033713" y="5106988"/>
          <p14:tracePt t="28967" x="2955925" y="5124450"/>
          <p14:tracePt t="28975" x="2879725" y="5141913"/>
          <p14:tracePt t="28982" x="2811463" y="5175250"/>
          <p14:tracePt t="28992" x="2735263" y="5208588"/>
          <p14:tracePt t="28999" x="2684463" y="5235575"/>
          <p14:tracePt t="29008" x="2633663" y="5268913"/>
          <p14:tracePt t="29014" x="2582863" y="5311775"/>
          <p14:tracePt t="29024" x="2540000" y="5345113"/>
          <p14:tracePt t="29031" x="2514600" y="5370513"/>
          <p14:tracePt t="29041" x="2497138" y="5380038"/>
          <p14:tracePt t="29046" x="2497138" y="5387975"/>
          <p14:tracePt t="29185" x="2524125" y="5387975"/>
          <p14:tracePt t="29193" x="2540000" y="5387975"/>
          <p14:tracePt t="29198" x="2565400" y="5387975"/>
          <p14:tracePt t="29208" x="2582863" y="5387975"/>
          <p14:tracePt t="29214" x="2608263" y="5387975"/>
          <p14:tracePt t="29224" x="2633663" y="5387975"/>
          <p14:tracePt t="29230" x="2676525" y="5387975"/>
          <p14:tracePt t="29240" x="2752725" y="5387975"/>
          <p14:tracePt t="29246" x="2838450" y="5387975"/>
          <p14:tracePt t="29254" x="2922588" y="5387975"/>
          <p14:tracePt t="29262" x="3016250" y="5387975"/>
          <p14:tracePt t="29270" x="3117850" y="5387975"/>
          <p14:tracePt t="29278" x="3211513" y="5387975"/>
          <p14:tracePt t="29286" x="3287713" y="5387975"/>
          <p14:tracePt t="29294" x="3355975" y="5387975"/>
          <p14:tracePt t="29302" x="3414713" y="5387975"/>
          <p14:tracePt t="29310" x="3457575" y="5387975"/>
          <p14:tracePt t="29318" x="3508375" y="5387975"/>
          <p14:tracePt t="29326" x="3533775" y="5387975"/>
          <p14:tracePt t="29334" x="3559175" y="5387975"/>
          <p14:tracePt t="29342" x="3576638" y="5387975"/>
          <p14:tracePt t="29350" x="3602038" y="5387975"/>
          <p14:tracePt t="29358" x="3619500" y="5387975"/>
          <p14:tracePt t="29366" x="3636963" y="5387975"/>
          <p14:tracePt t="29375" x="3652838" y="5387975"/>
          <p14:tracePt t="29382" x="3662363" y="5387975"/>
          <p14:tracePt t="29393" x="3670300" y="5395913"/>
          <p14:tracePt t="29398" x="3678238" y="5405438"/>
          <p14:tracePt t="29408" x="3687763" y="5405438"/>
          <p14:tracePt t="29414" x="3703638" y="5405438"/>
          <p14:tracePt t="29430" x="3713163" y="5405438"/>
          <p14:tracePt t="29446" x="3713163" y="5413375"/>
          <p14:tracePt t="29462" x="3721100" y="5413375"/>
          <p14:tracePt t="29478" x="3729038" y="5421313"/>
          <p14:tracePt t="29734" x="3721100" y="5421313"/>
          <p14:tracePt t="29742" x="3713163" y="5421313"/>
          <p14:tracePt t="29750" x="3687763" y="5421313"/>
          <p14:tracePt t="29758" x="3670300" y="5413375"/>
          <p14:tracePt t="29766" x="3662363" y="5405438"/>
          <p14:tracePt t="29775" x="3644900" y="5395913"/>
          <p14:tracePt t="29782" x="3619500" y="5387975"/>
          <p14:tracePt t="29792" x="3594100" y="5387975"/>
          <p14:tracePt t="29798" x="3551238" y="5370513"/>
          <p14:tracePt t="29807" x="3492500" y="5353050"/>
          <p14:tracePt t="29815" x="3406775" y="5345113"/>
          <p14:tracePt t="29824" x="3330575" y="5345113"/>
          <p14:tracePt t="29830" x="3236913" y="5345113"/>
          <p14:tracePt t="29839" x="3135313" y="5345113"/>
          <p14:tracePt t="29847" x="3049588" y="5345113"/>
          <p14:tracePt t="29857" x="2947988" y="5345113"/>
          <p14:tracePt t="29862" x="2828925" y="5345113"/>
          <p14:tracePt t="29875" x="2735263" y="5345113"/>
          <p14:tracePt t="29879" x="2641600" y="5345113"/>
          <p14:tracePt t="29886" x="2574925" y="5353050"/>
          <p14:tracePt t="29894" x="2524125" y="5362575"/>
          <p14:tracePt t="29902" x="2514600" y="5362575"/>
          <p14:tracePt t="30048" x="2524125" y="5362575"/>
          <p14:tracePt t="30057" x="2532063" y="5362575"/>
          <p14:tracePt t="30062" x="2565400" y="5362575"/>
          <p14:tracePt t="30070" x="2590800" y="5362575"/>
          <p14:tracePt t="30078" x="2641600" y="5370513"/>
          <p14:tracePt t="30086" x="2719388" y="5387975"/>
          <p14:tracePt t="30094" x="2811463" y="5405438"/>
          <p14:tracePt t="30102" x="2955925" y="5413375"/>
          <p14:tracePt t="30111" x="3168650" y="5421313"/>
          <p14:tracePt t="30118" x="3424238" y="5438775"/>
          <p14:tracePt t="30126" x="3670300" y="5464175"/>
          <p14:tracePt t="30134" x="3908425" y="5507038"/>
          <p14:tracePt t="30142" x="4111625" y="5532438"/>
          <p14:tracePt t="30150" x="4265613" y="5549900"/>
          <p14:tracePt t="30159" x="4384675" y="5591175"/>
          <p14:tracePt t="30166" x="4451350" y="5616575"/>
          <p14:tracePt t="30175" x="4503738" y="5641975"/>
          <p14:tracePt t="30183" x="4537075" y="5676900"/>
          <p14:tracePt t="30198" x="4537075" y="5684838"/>
          <p14:tracePt t="30208" x="4537075" y="5710238"/>
          <p14:tracePt t="30214" x="4519613" y="5727700"/>
          <p14:tracePt t="30230" x="4511675" y="5745163"/>
          <p14:tracePt t="30241" x="4494213" y="5753100"/>
          <p14:tracePt t="30246" x="4494213" y="5761038"/>
          <p14:tracePt t="30257" x="4476750" y="5770563"/>
          <p14:tracePt t="30262" x="4451350" y="5788025"/>
          <p14:tracePt t="30271" x="4418013" y="5788025"/>
          <p14:tracePt t="30278" x="4384675" y="5788025"/>
          <p14:tracePt t="30286" x="4341813" y="5788025"/>
          <p14:tracePt t="30294" x="4291013" y="5788025"/>
          <p14:tracePt t="30302" x="4205288" y="5788025"/>
          <p14:tracePt t="30310" x="4121150" y="5788025"/>
          <p14:tracePt t="30318" x="3992563" y="5778500"/>
          <p14:tracePt t="30326" x="3840163" y="5761038"/>
          <p14:tracePt t="30334" x="3678238" y="5727700"/>
          <p14:tracePt t="30342" x="3543300" y="5694363"/>
          <p14:tracePt t="30350" x="3441700" y="5668963"/>
          <p14:tracePt t="30359" x="3355975" y="5634038"/>
          <p14:tracePt t="30366" x="3279775" y="5600700"/>
          <p14:tracePt t="30374" x="3194050" y="5557838"/>
          <p14:tracePt t="30382" x="3127375" y="5507038"/>
          <p14:tracePt t="30393" x="3074988" y="5456238"/>
          <p14:tracePt t="30398" x="3041650" y="5413375"/>
          <p14:tracePt t="30409" x="3033713" y="5387975"/>
          <p14:tracePt t="30414" x="3016250" y="5370513"/>
          <p14:tracePt t="30425" x="3016250" y="5353050"/>
          <p14:tracePt t="30430" x="3016250" y="5337175"/>
          <p14:tracePt t="30441" x="3008313" y="5327650"/>
          <p14:tracePt t="30447" x="2998788" y="5319713"/>
          <p14:tracePt t="30457" x="2990850" y="5302250"/>
          <p14:tracePt t="30462" x="2982913" y="5294313"/>
          <p14:tracePt t="30471" x="2982913" y="5286375"/>
          <p14:tracePt t="30478" x="2973388" y="5276850"/>
          <p14:tracePt t="30494" x="2965450" y="5268913"/>
          <p14:tracePt t="30502" x="2955925" y="5260975"/>
          <p14:tracePt t="30519" x="2947988" y="5251450"/>
          <p14:tracePt t="30535" x="2940050" y="5235575"/>
          <p14:tracePt t="30542" x="2930525" y="5226050"/>
          <p14:tracePt t="30550" x="2914650" y="5208588"/>
          <p14:tracePt t="30832" x="2914650" y="5200650"/>
          <p14:tracePt t="30840" x="2914650" y="5192713"/>
          <p14:tracePt t="30952" x="2922588" y="5192713"/>
          <p14:tracePt t="30966" x="2940050" y="5192713"/>
          <p14:tracePt t="30982" x="2947988" y="5192713"/>
          <p14:tracePt t="30991" x="2973388" y="5192713"/>
          <p14:tracePt t="30998" x="2990850" y="5192713"/>
          <p14:tracePt t="31008" x="3016250" y="5192713"/>
          <p14:tracePt t="31015" x="3041650" y="5192713"/>
          <p14:tracePt t="31024" x="3074988" y="5192713"/>
          <p14:tracePt t="31031" x="3117850" y="5192713"/>
          <p14:tracePt t="31040" x="3152775" y="5192713"/>
          <p14:tracePt t="31047" x="3178175" y="5192713"/>
          <p14:tracePt t="31059" x="3194050" y="5192713"/>
          <p14:tracePt t="31063" x="3203575" y="5192713"/>
          <p14:tracePt t="31073" x="3211513" y="5192713"/>
          <p14:tracePt t="31120" x="3228975" y="5192713"/>
          <p14:tracePt t="31128" x="3228975" y="5200650"/>
          <p14:tracePt t="31136" x="3236913" y="5208588"/>
          <p14:tracePt t="31232" x="3236913" y="5218113"/>
          <p14:tracePt t="31247" x="3228975" y="5226050"/>
          <p14:tracePt t="31256" x="3219450" y="5235575"/>
          <p14:tracePt t="31262" x="3211513" y="5243513"/>
          <p14:tracePt t="31279" x="3203575" y="5243513"/>
          <p14:tracePt t="31294" x="3186113" y="5243513"/>
          <p14:tracePt t="31310" x="3152775" y="5243513"/>
          <p14:tracePt t="31326" x="3143250" y="5243513"/>
          <p14:tracePt t="31335" x="3127375" y="5243513"/>
          <p14:tracePt t="31343" x="3117850" y="5243513"/>
          <p14:tracePt t="31351" x="3109913" y="5235575"/>
          <p14:tracePt t="31363" x="3092450" y="5226050"/>
          <p14:tracePt t="31375" x="3092450" y="5218113"/>
          <p14:tracePt t="31379" x="3084513" y="5218113"/>
          <p14:tracePt t="31395" x="3067050" y="5208588"/>
          <p14:tracePt t="31402" x="3067050" y="5200650"/>
          <p14:tracePt t="31411" x="3059113" y="5200650"/>
          <p14:tracePt t="31426" x="3059113" y="5192713"/>
          <p14:tracePt t="31434" x="3041650" y="5175250"/>
          <p14:tracePt t="31442" x="3033713" y="5157788"/>
          <p14:tracePt t="31450" x="3033713" y="5149850"/>
          <p14:tracePt t="31466" x="3033713" y="5132388"/>
          <p14:tracePt t="31474" x="3024188" y="5116513"/>
          <p14:tracePt t="31491" x="3024188" y="5106988"/>
          <p14:tracePt t="31498" x="3024188" y="5091113"/>
          <p14:tracePt t="31508" x="3024188" y="5081588"/>
          <p14:tracePt t="31514" x="3024188" y="5073650"/>
          <p14:tracePt t="31524" x="3024188" y="5064125"/>
          <p14:tracePt t="31530" x="3024188" y="5056188"/>
          <p14:tracePt t="31539" x="3024188" y="5048250"/>
          <p14:tracePt t="31556" x="3024188" y="5038725"/>
          <p14:tracePt t="31562" x="3024188" y="5022850"/>
          <p14:tracePt t="31571" x="3024188" y="5013325"/>
          <p14:tracePt t="31578" x="3024188" y="5005388"/>
          <p14:tracePt t="31587" x="3041650" y="4987925"/>
          <p14:tracePt t="31595" x="3049588" y="4979988"/>
          <p14:tracePt t="31603" x="3049588" y="4954588"/>
          <p14:tracePt t="31611" x="3067050" y="4937125"/>
          <p14:tracePt t="31619" x="3084513" y="4894263"/>
          <p14:tracePt t="31627" x="3092450" y="4868863"/>
          <p14:tracePt t="31635" x="3100388" y="4852988"/>
          <p14:tracePt t="31642" x="3109913" y="4827588"/>
          <p14:tracePt t="31651" x="3127375" y="4792663"/>
          <p14:tracePt t="31659" x="3152775" y="4759325"/>
          <p14:tracePt t="31667" x="3178175" y="4716463"/>
          <p14:tracePt t="31676" x="3194050" y="4665663"/>
          <p14:tracePt t="31683" x="3211513" y="4622800"/>
          <p14:tracePt t="31693" x="3228975" y="4579938"/>
          <p14:tracePt t="31699" x="3244850" y="4538663"/>
          <p14:tracePt t="31709" x="3254375" y="4503738"/>
          <p14:tracePt t="31715" x="3254375" y="4478338"/>
          <p14:tracePt t="31725" x="3254375" y="4452938"/>
          <p14:tracePt t="31731" x="3254375" y="4435475"/>
          <p14:tracePt t="31741" x="3254375" y="4419600"/>
          <p14:tracePt t="31747" x="3254375" y="4394200"/>
          <p14:tracePt t="31758" x="3254375" y="4368800"/>
          <p14:tracePt t="31763" x="3236913" y="4341813"/>
          <p14:tracePt t="31773" x="3228975" y="4333875"/>
          <p14:tracePt t="31779" x="3203575" y="4333875"/>
          <p14:tracePt t="31787" x="3178175" y="4316413"/>
          <p14:tracePt t="31803" x="3168650" y="4316413"/>
          <p14:tracePt t="31819" x="3152775" y="4316413"/>
          <p14:tracePt t="31827" x="3152775" y="4325938"/>
          <p14:tracePt t="31835" x="3143250" y="4325938"/>
          <p14:tracePt t="31843" x="3143250" y="4333875"/>
          <p14:tracePt t="31851" x="3117850" y="4368800"/>
          <p14:tracePt t="31859" x="3100388" y="4384675"/>
          <p14:tracePt t="31867" x="3074988" y="4402138"/>
          <p14:tracePt t="31892" x="2982913" y="4495800"/>
          <p14:tracePt t="31899" x="2955925" y="4521200"/>
          <p14:tracePt t="31909" x="2922588" y="4554538"/>
          <p14:tracePt t="31915" x="2897188" y="4572000"/>
          <p14:tracePt t="31925" x="2863850" y="4597400"/>
          <p14:tracePt t="31931" x="2854325" y="4622800"/>
          <p14:tracePt t="31941" x="2854325" y="4630738"/>
          <p14:tracePt t="31947" x="2846388" y="4657725"/>
          <p14:tracePt t="31958" x="2838450" y="4673600"/>
          <p14:tracePt t="31963" x="2838450" y="4699000"/>
          <p14:tracePt t="31974" x="2838450" y="4724400"/>
          <p14:tracePt t="31979" x="2838450" y="4749800"/>
          <p14:tracePt t="31987" x="2838450" y="4759325"/>
          <p14:tracePt t="31995" x="2846388" y="4784725"/>
          <p14:tracePt t="32003" x="2871788" y="4827588"/>
          <p14:tracePt t="32011" x="2889250" y="4860925"/>
          <p14:tracePt t="32019" x="2905125" y="4894263"/>
          <p14:tracePt t="32035" x="2914650" y="4911725"/>
          <p14:tracePt t="32042" x="2930525" y="4937125"/>
          <p14:tracePt t="32051" x="2955925" y="4962525"/>
          <p14:tracePt t="32059" x="2990850" y="4987925"/>
          <p14:tracePt t="32067" x="3008313" y="5013325"/>
          <p14:tracePt t="32076" x="3024188" y="5030788"/>
          <p14:tracePt t="32083" x="3033713" y="5038725"/>
          <p14:tracePt t="32092" x="3041650" y="5038725"/>
          <p14:tracePt t="32099" x="3049588" y="5056188"/>
          <p14:tracePt t="32108" x="3059113" y="5056188"/>
          <p14:tracePt t="32115" x="3059113" y="5064125"/>
          <p14:tracePt t="32125" x="3059113" y="5073650"/>
          <p14:tracePt t="32131" x="3067050" y="5081588"/>
          <p14:tracePt t="32163" x="3074988" y="5081588"/>
          <p14:tracePt t="32172" x="3084513" y="5081588"/>
          <p14:tracePt t="32179" x="3092450" y="5073650"/>
          <p14:tracePt t="32203" x="3109913" y="5064125"/>
          <p14:tracePt t="32211" x="3117850" y="5048250"/>
          <p14:tracePt t="32227" x="3127375" y="5030788"/>
          <p14:tracePt t="32235" x="3127375" y="5013325"/>
          <p14:tracePt t="32243" x="3135313" y="4972050"/>
          <p14:tracePt t="32251" x="3143250" y="4937125"/>
          <p14:tracePt t="32259" x="3152775" y="4886325"/>
          <p14:tracePt t="32267" x="3160713" y="4843463"/>
          <p14:tracePt t="32277" x="3160713" y="4810125"/>
          <p14:tracePt t="32283" x="3160713" y="4775200"/>
          <p14:tracePt t="32293" x="3160713" y="4733925"/>
          <p14:tracePt t="32299" x="3143250" y="4699000"/>
          <p14:tracePt t="32308" x="3117850" y="4657725"/>
          <p14:tracePt t="32315" x="3092450" y="4614863"/>
          <p14:tracePt t="32325" x="3059113" y="4589463"/>
          <p14:tracePt t="32331" x="3008313" y="4554538"/>
          <p14:tracePt t="32342" x="2965450" y="4529138"/>
          <p14:tracePt t="32347" x="2914650" y="4503738"/>
          <p14:tracePt t="32358" x="2879725" y="4478338"/>
          <p14:tracePt t="32363" x="2838450" y="4470400"/>
          <p14:tracePt t="32374" x="2811463" y="4460875"/>
          <p14:tracePt t="32380" x="2786063" y="4460875"/>
          <p14:tracePt t="32388" x="2760663" y="4460875"/>
          <p14:tracePt t="32409" x="2744788" y="4460875"/>
          <p14:tracePt t="32412" x="2735263" y="4470400"/>
          <p14:tracePt t="32420" x="2727325" y="4478338"/>
          <p14:tracePt t="32428" x="2719388" y="4495800"/>
          <p14:tracePt t="32434" x="2701925" y="4529138"/>
          <p14:tracePt t="32442" x="2693988" y="4554538"/>
          <p14:tracePt t="32450" x="2676525" y="4597400"/>
          <p14:tracePt t="32458" x="2651125" y="4640263"/>
          <p14:tracePt t="32466" x="2641600" y="4673600"/>
          <p14:tracePt t="32474" x="2633663" y="4699000"/>
          <p14:tracePt t="32482" x="2633663" y="4716463"/>
          <p14:tracePt t="32490" x="2633663" y="4733925"/>
          <p14:tracePt t="32498" x="2633663" y="4759325"/>
          <p14:tracePt t="32507" x="2651125" y="4802188"/>
          <p14:tracePt t="32514" x="2668588" y="4827588"/>
          <p14:tracePt t="32524" x="2676525" y="4860925"/>
          <p14:tracePt t="32530" x="2693988" y="4886325"/>
          <p14:tracePt t="32540" x="2709863" y="4903788"/>
          <p14:tracePt t="32546" x="2752725" y="4937125"/>
          <p14:tracePt t="32556" x="2786063" y="4962525"/>
          <p14:tracePt t="32562" x="2811463" y="4979988"/>
          <p14:tracePt t="32573" x="2846388" y="4987925"/>
          <p14:tracePt t="32578" x="2889250" y="4997450"/>
          <p14:tracePt t="32586" x="2914650" y="5005388"/>
          <p14:tracePt t="32603" x="2940050" y="5005388"/>
          <p14:tracePt t="32610" x="2947988" y="4997450"/>
          <p14:tracePt t="32618" x="2955925" y="4979988"/>
          <p14:tracePt t="32626" x="2973388" y="4962525"/>
          <p14:tracePt t="32634" x="2982913" y="4946650"/>
          <p14:tracePt t="32642" x="2998788" y="4929188"/>
          <p14:tracePt t="32650" x="3008313" y="4886325"/>
          <p14:tracePt t="32658" x="3008313" y="4878388"/>
          <p14:tracePt t="32666" x="3016250" y="4860925"/>
          <p14:tracePt t="32674" x="3016250" y="4852988"/>
          <p14:tracePt t="32682" x="3016250" y="4843463"/>
          <p14:tracePt t="32691" x="3016250" y="4827588"/>
          <p14:tracePt t="32699" x="2973388" y="4802188"/>
          <p14:tracePt t="32708" x="2947988" y="4792663"/>
          <p14:tracePt t="32714" x="2930525" y="4784725"/>
          <p14:tracePt t="32725" x="2897188" y="4775200"/>
          <p14:tracePt t="32731" x="2871788" y="4775200"/>
          <p14:tracePt t="32739" x="2846388" y="4775200"/>
          <p14:tracePt t="32747" x="2828925" y="4775200"/>
          <p14:tracePt t="32757" x="2811463" y="4775200"/>
          <p14:tracePt t="32771" x="2803525" y="4775200"/>
          <p14:tracePt t="32779" x="2803525" y="4784725"/>
          <p14:tracePt t="32787" x="2803525" y="4792663"/>
          <p14:tracePt t="32795" x="2795588" y="4810125"/>
          <p14:tracePt t="32803" x="2795588" y="4843463"/>
          <p14:tracePt t="32811" x="2795588" y="4868863"/>
          <p14:tracePt t="32819" x="2811463" y="4903788"/>
          <p14:tracePt t="32826" x="2828925" y="4929188"/>
          <p14:tracePt t="32834" x="2838450" y="4946650"/>
          <p14:tracePt t="32843" x="2846388" y="4972050"/>
          <p14:tracePt t="32851" x="2854325" y="4997450"/>
          <p14:tracePt t="32858" x="2879725" y="5030788"/>
          <p14:tracePt t="32867" x="2905125" y="5056188"/>
          <p14:tracePt t="32874" x="2914650" y="5091113"/>
          <p14:tracePt t="32882" x="2930525" y="5116513"/>
          <p14:tracePt t="32892" x="2940050" y="5141913"/>
          <p14:tracePt t="32898" x="2947988" y="5175250"/>
          <p14:tracePt t="32908" x="2947988" y="5200650"/>
          <p14:tracePt t="32915" x="2955925" y="5226050"/>
          <p14:tracePt t="32924" x="2955925" y="5251450"/>
          <p14:tracePt t="32930" x="2965450" y="5276850"/>
          <p14:tracePt t="32940" x="2965450" y="5302250"/>
          <p14:tracePt t="32947" x="2965450" y="5327650"/>
          <p14:tracePt t="32957" x="2973388" y="5362575"/>
          <p14:tracePt t="32962" x="2973388" y="5370513"/>
          <p14:tracePt t="32974" x="2982913" y="5370513"/>
          <p14:tracePt t="32979" x="2982913" y="5380038"/>
          <p14:tracePt t="32987" x="2982913" y="5387975"/>
          <p14:tracePt t="32994" x="2982913" y="5395913"/>
          <p14:tracePt t="33027" x="2990850" y="5405438"/>
          <p14:tracePt t="33059" x="2990850" y="5413375"/>
          <p14:tracePt t="33075" x="2990850" y="5421313"/>
          <p14:tracePt t="33141" x="2990850" y="5430838"/>
          <p14:tracePt t="33220" x="2990850" y="5438775"/>
          <p14:tracePt t="33268" x="2998788" y="5446713"/>
          <p14:tracePt t="33618" x="2990850" y="5430838"/>
          <p14:tracePt t="33626" x="2990850" y="5421313"/>
          <p14:tracePt t="33634" x="2955925" y="5387975"/>
          <p14:tracePt t="33642" x="2930525" y="5362575"/>
          <p14:tracePt t="33650" x="2889250" y="5327650"/>
          <p14:tracePt t="33658" x="2863850" y="5311775"/>
          <p14:tracePt t="33667" x="2838450" y="5302250"/>
          <p14:tracePt t="33674" x="2803525" y="5286375"/>
          <p14:tracePt t="33683" x="2770188" y="5286375"/>
          <p14:tracePt t="33690" x="2760663" y="5286375"/>
          <p14:tracePt t="33698" x="2727325" y="5286375"/>
          <p14:tracePt t="33707" x="2709863" y="5286375"/>
          <p14:tracePt t="33715" x="2701925" y="5286375"/>
          <p14:tracePt t="33724" x="2684463" y="5294313"/>
          <p14:tracePt t="33731" x="2676525" y="5294313"/>
          <p14:tracePt t="33740" x="2668588" y="5319713"/>
          <p14:tracePt t="33746" x="2659063" y="5337175"/>
          <p14:tracePt t="33756" x="2641600" y="5362575"/>
          <p14:tracePt t="33772" x="2641600" y="5387975"/>
          <p14:tracePt t="33778" x="2641600" y="5405438"/>
          <p14:tracePt t="33787" x="2659063" y="5438775"/>
          <p14:tracePt t="33795" x="2684463" y="5464175"/>
          <p14:tracePt t="33802" x="2709863" y="5489575"/>
          <p14:tracePt t="33810" x="2735263" y="5489575"/>
          <p14:tracePt t="33819" x="2760663" y="5507038"/>
          <p14:tracePt t="33826" x="2803525" y="5532438"/>
          <p14:tracePt t="33834" x="2838450" y="5549900"/>
          <p14:tracePt t="33842" x="2871788" y="5549900"/>
          <p14:tracePt t="33850" x="2914650" y="5549900"/>
          <p14:tracePt t="33858" x="2947988" y="5549900"/>
          <p14:tracePt t="33867" x="2982913" y="5549900"/>
          <p14:tracePt t="33874" x="3024188" y="5524500"/>
          <p14:tracePt t="33890" x="3067050" y="5472113"/>
          <p14:tracePt t="33892" x="3109913" y="5405438"/>
          <p14:tracePt t="33899" x="3143250" y="5353050"/>
          <p14:tracePt t="33909" x="3178175" y="5302250"/>
          <p14:tracePt t="33914" x="3203575" y="5251450"/>
          <p14:tracePt t="33924" x="3219450" y="5208588"/>
          <p14:tracePt t="33930" x="3236913" y="5175250"/>
          <p14:tracePt t="33940" x="3244850" y="5149850"/>
          <p14:tracePt t="33947" x="3244850" y="5141913"/>
          <p14:tracePt t="33956" x="3236913" y="5124450"/>
          <p14:tracePt t="33962" x="3219450" y="5106988"/>
          <p14:tracePt t="33973" x="3194050" y="5099050"/>
          <p14:tracePt t="33979" x="3168650" y="5099050"/>
          <p14:tracePt t="33987" x="3127375" y="5081588"/>
          <p14:tracePt t="34002" x="3117850" y="5081588"/>
          <p14:tracePt t="34034" x="3109913" y="5081588"/>
          <p14:tracePt t="34077" x="3092450" y="5073650"/>
          <p14:tracePt t="34084" x="3084513" y="5073650"/>
          <p14:tracePt t="34092" x="3074988" y="5073650"/>
          <p14:tracePt t="34100" x="3067050" y="5064125"/>
          <p14:tracePt t="34252" x="3067050" y="5073650"/>
          <p14:tracePt t="34260" x="3059113" y="5073650"/>
          <p14:tracePt t="34268" x="3059113" y="5081588"/>
          <p14:tracePt t="34278" x="3049588" y="5081588"/>
          <p14:tracePt t="34284" x="3041650" y="5091113"/>
          <p14:tracePt t="34293" x="3024188" y="5099050"/>
          <p14:tracePt t="34299" x="3016250" y="5099050"/>
          <p14:tracePt t="34308" x="3008313" y="5099050"/>
          <p14:tracePt t="34315" x="2998788" y="5106988"/>
          <p14:tracePt t="34325" x="2982913" y="5106988"/>
          <p14:tracePt t="34341" x="2965450" y="5106988"/>
          <p14:tracePt t="34347" x="2955925" y="5106988"/>
          <p14:tracePt t="34374" x="2955925" y="5116513"/>
          <p14:tracePt t="34404" x="2947988" y="5116513"/>
          <p14:tracePt t="34426" x="2940050" y="5116513"/>
          <p14:tracePt t="34430" x="2930525" y="5116513"/>
          <p14:tracePt t="34436" x="2914650" y="5116513"/>
          <p14:tracePt t="34442" x="2905125" y="5106988"/>
          <p14:tracePt t="34451" x="2889250" y="5106988"/>
          <p14:tracePt t="34458" x="2871788" y="5099050"/>
          <p14:tracePt t="34479" x="2863850" y="5099050"/>
          <p14:tracePt t="34487" x="2838450" y="5091113"/>
          <p14:tracePt t="34495" x="2820988" y="5091113"/>
          <p14:tracePt t="34503" x="2811463" y="5081588"/>
          <p14:tracePt t="34511" x="2803525" y="5081588"/>
          <p14:tracePt t="34551" x="2803525" y="5073650"/>
          <p14:tracePt t="34567" x="2803525" y="5064125"/>
          <p14:tracePt t="34575" x="2811463" y="5056188"/>
          <p14:tracePt t="34583" x="2846388" y="5048250"/>
          <p14:tracePt t="34592" x="2879725" y="5030788"/>
          <p14:tracePt t="34599" x="2897188" y="5022850"/>
          <p14:tracePt t="34609" x="2930525" y="5022850"/>
          <p14:tracePt t="34615" x="2965450" y="5022850"/>
          <p14:tracePt t="34625" x="2990850" y="5022850"/>
          <p14:tracePt t="34631" x="3016250" y="5022850"/>
          <p14:tracePt t="34640" x="3041650" y="5030788"/>
          <p14:tracePt t="34646" x="3059113" y="5038725"/>
          <p14:tracePt t="34656" x="3074988" y="5064125"/>
          <p14:tracePt t="34673" x="3092450" y="5091113"/>
          <p14:tracePt t="34678" x="3092450" y="5099050"/>
          <p14:tracePt t="34686" x="3092450" y="5116513"/>
          <p14:tracePt t="34694" x="3092450" y="5132388"/>
          <p14:tracePt t="34703" x="3074988" y="5149850"/>
          <p14:tracePt t="34710" x="3067050" y="5167313"/>
          <p14:tracePt t="34718" x="3041650" y="5175250"/>
          <p14:tracePt t="34726" x="3024188" y="5183188"/>
          <p14:tracePt t="34734" x="3008313" y="5183188"/>
          <p14:tracePt t="34742" x="2998788" y="5192713"/>
          <p14:tracePt t="34750" x="2965450" y="5200650"/>
          <p14:tracePt t="34758" x="2940050" y="5208588"/>
          <p14:tracePt t="34766" x="2914650" y="5208588"/>
          <p14:tracePt t="34774" x="2889250" y="5208588"/>
          <p14:tracePt t="34783" x="2863850" y="5208588"/>
          <p14:tracePt t="34790" x="2828925" y="5183188"/>
          <p14:tracePt t="34798" x="2811463" y="5175250"/>
          <p14:tracePt t="34807" x="2786063" y="5157788"/>
          <p14:tracePt t="34814" x="2778125" y="5149850"/>
          <p14:tracePt t="34824" x="2770188" y="5132388"/>
          <p14:tracePt t="34830" x="2760663" y="5132388"/>
          <p14:tracePt t="34840" x="2760663" y="5106988"/>
          <p14:tracePt t="34847" x="2760663" y="5091113"/>
          <p14:tracePt t="34857" x="2760663" y="5081588"/>
          <p14:tracePt t="34862" x="2770188" y="5038725"/>
          <p14:tracePt t="34873" x="2770188" y="5030788"/>
          <p14:tracePt t="34891" x="2778125" y="5005388"/>
          <p14:tracePt t="34894" x="2778125" y="4987925"/>
          <p14:tracePt t="34903" x="2778125" y="4979988"/>
          <p14:tracePt t="34910" x="2786063" y="4954588"/>
          <p14:tracePt t="34918" x="2795588" y="4946650"/>
          <p14:tracePt t="34935" x="2795588" y="4937125"/>
          <p14:tracePt t="34942" x="2795588" y="4929188"/>
          <p14:tracePt t="34950" x="2811463" y="4919663"/>
          <p14:tracePt t="34966" x="2820988" y="4919663"/>
          <p14:tracePt t="34999" x="2846388" y="4903788"/>
          <p14:tracePt t="35015" x="2854325" y="4903788"/>
          <p14:tracePt t="35024" x="2871788" y="4903788"/>
          <p14:tracePt t="35031" x="2897188" y="4903788"/>
          <p14:tracePt t="35042" x="2922588" y="4911725"/>
          <p14:tracePt t="35047" x="2940050" y="4911725"/>
          <p14:tracePt t="35059" x="2973388" y="4929188"/>
          <p14:tracePt t="35063" x="2990850" y="4929188"/>
          <p14:tracePt t="35075" x="2998788" y="4946650"/>
          <p14:tracePt t="35080" x="3016250" y="4954588"/>
          <p14:tracePt t="35090" x="3016250" y="4962525"/>
          <p14:tracePt t="35095" x="3016250" y="4972050"/>
          <p14:tracePt t="35105" x="3016250" y="4979988"/>
          <p14:tracePt t="35113" x="3016250" y="4987925"/>
          <p14:tracePt t="35128" x="3008313" y="5005388"/>
          <p14:tracePt t="35135" x="2998788" y="5005388"/>
          <p14:tracePt t="35143" x="2982913" y="5013325"/>
          <p14:tracePt t="35150" x="2965450" y="5013325"/>
          <p14:tracePt t="35158" x="2947988" y="5013325"/>
          <p14:tracePt t="35167" x="2930525" y="5013325"/>
          <p14:tracePt t="35174" x="2922588" y="5005388"/>
          <p14:tracePt t="35182" x="2905125" y="4987925"/>
          <p14:tracePt t="35191" x="2897188" y="4972050"/>
          <p14:tracePt t="35198" x="2897188" y="4962525"/>
          <p14:tracePt t="35208" x="2879725" y="4946650"/>
          <p14:tracePt t="35214" x="2879725" y="4929188"/>
          <p14:tracePt t="35224" x="2879725" y="4903788"/>
          <p14:tracePt t="35231" x="2879725" y="4886325"/>
          <p14:tracePt t="35240" x="2879725" y="4852988"/>
          <p14:tracePt t="35246" x="2897188" y="4818063"/>
          <p14:tracePt t="35256" x="2914650" y="4784725"/>
          <p14:tracePt t="35263" x="2930525" y="4759325"/>
          <p14:tracePt t="35273" x="2955925" y="4724400"/>
          <p14:tracePt t="35279" x="2965450" y="4716463"/>
          <p14:tracePt t="35289" x="2982913" y="4708525"/>
          <p14:tracePt t="35296" x="2990850" y="4699000"/>
          <p14:tracePt t="35302" x="2998788" y="4691063"/>
          <p14:tracePt t="35310" x="3024188" y="4691063"/>
          <p14:tracePt t="35319" x="3041650" y="4691063"/>
          <p14:tracePt t="35327" x="3049588" y="4691063"/>
          <p14:tracePt t="35335" x="3059113" y="4691063"/>
          <p14:tracePt t="35342" x="3067050" y="4691063"/>
          <p14:tracePt t="35399" x="3059113" y="4691063"/>
          <p14:tracePt t="35408" x="3041650" y="4673600"/>
          <p14:tracePt t="35418" x="3024188" y="4657725"/>
          <p14:tracePt t="35429" x="2998788" y="4640263"/>
          <p14:tracePt t="35434" x="2973388" y="4630738"/>
          <p14:tracePt t="35443" x="2965450" y="4614863"/>
          <p14:tracePt t="35448" x="2965450" y="4605338"/>
          <p14:tracePt t="35455" x="2955925" y="4597400"/>
          <p14:tracePt t="35470" x="2955925" y="4589463"/>
          <p14:tracePt t="35478" x="2955925" y="4572000"/>
          <p14:tracePt t="35495" x="2965450" y="4554538"/>
          <p14:tracePt t="35503" x="2973388" y="4554538"/>
          <p14:tracePt t="35510" x="2982913" y="4546600"/>
          <p14:tracePt t="35518" x="2990850" y="4546600"/>
          <p14:tracePt t="35526" x="3008313" y="4546600"/>
          <p14:tracePt t="35534" x="3033713" y="4546600"/>
          <p14:tracePt t="35542" x="3041650" y="4554538"/>
          <p14:tracePt t="35551" x="3059113" y="4579938"/>
          <p14:tracePt t="35558" x="3074988" y="4605338"/>
          <p14:tracePt t="35566" x="3092450" y="4648200"/>
          <p14:tracePt t="35574" x="3092450" y="4657725"/>
          <p14:tracePt t="35583" x="3092450" y="4691063"/>
          <p14:tracePt t="35590" x="3092450" y="4724400"/>
          <p14:tracePt t="35599" x="3092450" y="4759325"/>
          <p14:tracePt t="35607" x="3084513" y="4775200"/>
          <p14:tracePt t="35614" x="3084513" y="4784725"/>
          <p14:tracePt t="35624" x="3074988" y="4792663"/>
          <p14:tracePt t="35631" x="3067050" y="4792663"/>
          <p14:tracePt t="35640" x="3059113" y="4792663"/>
          <p14:tracePt t="35646" x="3041650" y="4792663"/>
          <p14:tracePt t="35656" x="3008313" y="4792663"/>
          <p14:tracePt t="35662" x="2982913" y="4759325"/>
          <p14:tracePt t="35673" x="2947988" y="4716463"/>
          <p14:tracePt t="35679" x="2914650" y="4673600"/>
          <p14:tracePt t="35686" x="2889250" y="4648200"/>
          <p14:tracePt t="35694" x="2846388" y="4614863"/>
          <p14:tracePt t="35703" x="2820988" y="4597400"/>
          <p14:tracePt t="35711" x="2803525" y="4579938"/>
          <p14:tracePt t="35718" x="2795588" y="4572000"/>
          <p14:tracePt t="35726" x="2786063" y="4564063"/>
          <p14:tracePt t="35734" x="2778125" y="4554538"/>
          <p14:tracePt t="35742" x="2770188" y="4554538"/>
          <p14:tracePt t="35758" x="2760663" y="4564063"/>
          <p14:tracePt t="35766" x="2744788" y="4579938"/>
          <p14:tracePt t="35774" x="2719388" y="4605338"/>
          <p14:tracePt t="35782" x="2693988" y="4657725"/>
          <p14:tracePt t="35792" x="2668588" y="4716463"/>
          <p14:tracePt t="35799" x="2641600" y="4784725"/>
          <p14:tracePt t="35807" x="2616200" y="4860925"/>
          <p14:tracePt t="35814" x="2590800" y="4946650"/>
          <p14:tracePt t="35824" x="2574925" y="5013325"/>
          <p14:tracePt t="35830" x="2565400" y="5099050"/>
          <p14:tracePt t="35840" x="2557463" y="5167313"/>
          <p14:tracePt t="35846" x="2557463" y="5218113"/>
          <p14:tracePt t="35855" x="2565400" y="5260975"/>
          <p14:tracePt t="35863" x="2582863" y="5286375"/>
          <p14:tracePt t="35875" x="2600325" y="5319713"/>
          <p14:tracePt t="35878" x="2616200" y="5327650"/>
          <p14:tracePt t="35889" x="2616200" y="5337175"/>
          <p14:tracePt t="35895" x="2625725" y="5337175"/>
          <p14:tracePt t="35902" x="2641600" y="5345113"/>
          <p14:tracePt t="35918" x="2659063" y="5353050"/>
          <p14:tracePt t="35935" x="2668588" y="5362575"/>
          <p14:tracePt t="35942" x="2676525" y="5370513"/>
          <p14:tracePt t="35950" x="2684463" y="5387975"/>
          <p14:tracePt t="35958" x="2693988" y="5395913"/>
          <p14:tracePt t="35967" x="2701925" y="5395913"/>
          <p14:tracePt t="35974" x="2701925" y="5413375"/>
          <p14:tracePt t="35982" x="2701925" y="5421313"/>
          <p14:tracePt t="35991" x="2709863" y="5430838"/>
          <p14:tracePt t="35999" x="2719388" y="5446713"/>
          <p14:tracePt t="36007" x="2719388" y="5456238"/>
          <p14:tracePt t="36014" x="2727325" y="5472113"/>
          <p14:tracePt t="36025" x="2735263" y="5489575"/>
          <p14:tracePt t="36040" x="2735263" y="5497513"/>
          <p14:tracePt t="36047" x="2735263" y="5507038"/>
          <p14:tracePt t="36055" x="2735263" y="5514975"/>
          <p14:tracePt t="36119" x="2735263" y="5524500"/>
          <p14:tracePt t="36128" x="2744788" y="5532438"/>
          <p14:tracePt t="36136" x="2752725" y="5540375"/>
          <p14:tracePt t="36143" x="2760663" y="5549900"/>
          <p14:tracePt t="36151" x="2770188" y="5557838"/>
          <p14:tracePt t="36168" x="2786063" y="5575300"/>
          <p14:tracePt t="36177" x="2795588" y="5583238"/>
          <p14:tracePt t="36183" x="2795588" y="5591175"/>
          <p14:tracePt t="36193" x="2795588" y="5600700"/>
          <p14:tracePt t="36281" x="2795588" y="5591175"/>
          <p14:tracePt t="36289" x="2795588" y="5583238"/>
          <p14:tracePt t="36296" x="2795588" y="5557838"/>
          <p14:tracePt t="36307" x="2795588" y="5540375"/>
          <p14:tracePt t="36313" x="2795588" y="5524500"/>
          <p14:tracePt t="36320" x="2795588" y="5489575"/>
          <p14:tracePt t="36327" x="2795588" y="5446713"/>
          <p14:tracePt t="36335" x="2786063" y="5387975"/>
          <p14:tracePt t="36343" x="2778125" y="5337175"/>
          <p14:tracePt t="36351" x="2770188" y="5286375"/>
          <p14:tracePt t="36359" x="2752725" y="5251450"/>
          <p14:tracePt t="36367" x="2744788" y="5208588"/>
          <p14:tracePt t="36377" x="2735263" y="5175250"/>
          <p14:tracePt t="36383" x="2727325" y="5149850"/>
          <p14:tracePt t="36392" x="2727325" y="5124450"/>
          <p14:tracePt t="36399" x="2727325" y="5116513"/>
          <p14:tracePt t="36409" x="2727325" y="5099050"/>
          <p14:tracePt t="36417" x="2727325" y="5091113"/>
          <p14:tracePt t="36431" x="2727325" y="5064125"/>
          <p14:tracePt t="36440" x="2727325" y="5048250"/>
          <p14:tracePt t="36446" x="2727325" y="5030788"/>
          <p14:tracePt t="36456" x="2727325" y="5005388"/>
          <p14:tracePt t="36462" x="2727325" y="4979988"/>
          <p14:tracePt t="36471" x="2727325" y="4954588"/>
          <p14:tracePt t="36479" x="2727325" y="4929188"/>
          <p14:tracePt t="36489" x="2727325" y="4911725"/>
          <p14:tracePt t="36495" x="2727325" y="4894263"/>
          <p14:tracePt t="36502" x="2727325" y="4886325"/>
          <p14:tracePt t="36510" x="2727325" y="4878388"/>
          <p14:tracePt t="36518" x="2727325" y="4868863"/>
          <p14:tracePt t="36526" x="2727325" y="4860925"/>
          <p14:tracePt t="36535" x="2727325" y="4843463"/>
          <p14:tracePt t="36550" x="2727325" y="4835525"/>
          <p14:tracePt t="36567" x="2727325" y="4827588"/>
          <p14:tracePt t="36582" x="2727325" y="4810125"/>
          <p14:tracePt t="36599" x="2727325" y="4802188"/>
          <p14:tracePt t="36615" x="2727325" y="4792663"/>
          <p14:tracePt t="36640" x="2727325" y="4784725"/>
          <p14:tracePt t="36647" x="2727325" y="4775200"/>
          <p14:tracePt t="36673" x="2727325" y="4767263"/>
          <p14:tracePt t="36679" x="2727325" y="4759325"/>
          <p14:tracePt t="36690" x="2727325" y="4749800"/>
          <p14:tracePt t="36695" x="2727325" y="4741863"/>
          <p14:tracePt t="36711" x="2727325" y="4733925"/>
          <p14:tracePt t="36719" x="2727325" y="4724400"/>
          <p14:tracePt t="36727" x="2727325" y="4716463"/>
          <p14:tracePt t="36775" x="2735263" y="4716463"/>
          <p14:tracePt t="36791" x="2744788" y="4716463"/>
          <p14:tracePt t="36799" x="2752725" y="4716463"/>
          <p14:tracePt t="36807" x="2778125" y="4733925"/>
          <p14:tracePt t="36814" x="2820988" y="4767263"/>
          <p14:tracePt t="36823" x="2838450" y="4784725"/>
          <p14:tracePt t="36830" x="2871788" y="4818063"/>
          <p14:tracePt t="36839" x="2930525" y="4868863"/>
          <p14:tracePt t="36846" x="3024188" y="4911725"/>
          <p14:tracePt t="36855" x="3135313" y="4954588"/>
          <p14:tracePt t="36862" x="3279775" y="4987925"/>
          <p14:tracePt t="36872" x="3449638" y="5005388"/>
          <p14:tracePt t="36891" x="3797300" y="5091113"/>
          <p14:tracePt t="36894" x="3908425" y="5116513"/>
          <p14:tracePt t="36902" x="4002088" y="5149850"/>
          <p14:tracePt t="36910" x="4070350" y="5183188"/>
          <p14:tracePt t="36919" x="4121150" y="5200650"/>
          <p14:tracePt t="36926" x="4162425" y="5226050"/>
          <p14:tracePt t="36934" x="4187825" y="5243513"/>
          <p14:tracePt t="36943" x="4205288" y="5268913"/>
          <p14:tracePt t="36950" x="4214813" y="5294313"/>
          <p14:tracePt t="36958" x="4222750" y="5311775"/>
          <p14:tracePt t="36967" x="4222750" y="5337175"/>
          <p14:tracePt t="36974" x="4222750" y="5362575"/>
          <p14:tracePt t="36982" x="4222750" y="5380038"/>
          <p14:tracePt t="36990" x="4222750" y="5413375"/>
          <p14:tracePt t="36999" x="4222750" y="5446713"/>
          <p14:tracePt t="37007" x="4222750" y="5497513"/>
          <p14:tracePt t="37014" x="4222750" y="5557838"/>
          <p14:tracePt t="37024" x="4214813" y="5626100"/>
          <p14:tracePt t="37031" x="4205288" y="5694363"/>
          <p14:tracePt t="37040" x="4197350" y="5770563"/>
          <p14:tracePt t="37046" x="4187825" y="5838825"/>
          <p14:tracePt t="37056" x="4179888" y="5922963"/>
          <p14:tracePt t="37063" x="4171950" y="5983288"/>
          <p14:tracePt t="37073" x="4154488" y="6042025"/>
          <p14:tracePt t="37079" x="4137025" y="6092825"/>
          <p14:tracePt t="37089" x="4129088" y="6118225"/>
          <p14:tracePt t="37094" x="4129088" y="6143625"/>
          <p14:tracePt t="37105" x="4121150" y="6153150"/>
          <p14:tracePt t="37110" x="4111625" y="6161088"/>
          <p14:tracePt t="37127" x="4103688" y="6169025"/>
          <p14:tracePt t="37135" x="4095750" y="6169025"/>
          <p14:tracePt t="37142" x="4078288" y="6169025"/>
          <p14:tracePt t="37150" x="4060825" y="6178550"/>
          <p14:tracePt t="37158" x="4027488" y="6178550"/>
          <p14:tracePt t="37167" x="4002088" y="6178550"/>
          <p14:tracePt t="37174" x="3984625" y="6178550"/>
          <p14:tracePt t="37182" x="3951288" y="6178550"/>
          <p14:tracePt t="37190" x="3908425" y="6178550"/>
          <p14:tracePt t="37199" x="3865563" y="6178550"/>
          <p14:tracePt t="37207" x="3814763" y="6178550"/>
          <p14:tracePt t="37215" x="3771900" y="6178550"/>
          <p14:tracePt t="37223" x="3746500" y="6169025"/>
          <p14:tracePt t="37230" x="3695700" y="6169025"/>
          <p14:tracePt t="37240" x="3662363" y="6161088"/>
          <p14:tracePt t="37247" x="3627438" y="6153150"/>
          <p14:tracePt t="37256" x="3619500" y="6153150"/>
          <p14:tracePt t="37262" x="3594100" y="6153150"/>
          <p14:tracePt t="37273" x="3586163" y="6143625"/>
          <p14:tracePt t="37279" x="3576638" y="6143625"/>
          <p14:tracePt t="37288" x="3576638" y="6135688"/>
          <p14:tracePt t="37319" x="3576638" y="6127750"/>
          <p14:tracePt t="37335" x="3576638" y="6118225"/>
          <p14:tracePt t="37343" x="3576638" y="6102350"/>
          <p14:tracePt t="37351" x="3568700" y="6092825"/>
          <p14:tracePt t="37359" x="3559175" y="6076950"/>
          <p14:tracePt t="37367" x="3543300" y="6049963"/>
          <p14:tracePt t="37374" x="3533775" y="6034088"/>
          <p14:tracePt t="37383" x="3525838" y="6008688"/>
          <p14:tracePt t="37391" x="3517900" y="6008688"/>
          <p14:tracePt t="37399" x="3517900" y="5991225"/>
          <p14:tracePt t="37409" x="3508375" y="5973763"/>
          <p14:tracePt t="37414" x="3500438" y="5957888"/>
          <p14:tracePt t="37424" x="3500438" y="5948363"/>
          <p14:tracePt t="37431" x="3500438" y="5932488"/>
          <p14:tracePt t="37440" x="3482975" y="5915025"/>
          <p14:tracePt t="37446" x="3475038" y="5905500"/>
          <p14:tracePt t="37456" x="3475038" y="5897563"/>
          <p14:tracePt t="37462" x="3467100" y="5897563"/>
          <p14:tracePt t="37473" x="3467100" y="5880100"/>
          <p14:tracePt t="37479" x="3467100" y="5872163"/>
          <p14:tracePt t="37488" x="3467100" y="5864225"/>
          <p14:tracePt t="37510" x="3467100" y="5854700"/>
          <p14:tracePt t="37519" x="3475038" y="5854700"/>
          <p14:tracePt t="37527" x="3482975" y="5846763"/>
          <p14:tracePt t="37534" x="3492500" y="5838825"/>
          <p14:tracePt t="37546" x="3517900" y="5838825"/>
          <p14:tracePt t="37557" x="3551238" y="5829300"/>
          <p14:tracePt t="37563" x="3576638" y="5829300"/>
          <p14:tracePt t="37574" x="3602038" y="5821363"/>
          <p14:tracePt t="37579" x="3619500" y="5813425"/>
          <p14:tracePt t="37589" x="3636963" y="5813425"/>
          <p14:tracePt t="37595" x="3662363" y="5803900"/>
          <p14:tracePt t="37605" x="3703638" y="5795963"/>
          <p14:tracePt t="37611" x="3738563" y="5778500"/>
          <p14:tracePt t="37619" x="3771900" y="5770563"/>
          <p14:tracePt t="37627" x="3806825" y="5761038"/>
          <p14:tracePt t="37635" x="3814763" y="5761038"/>
          <p14:tracePt t="37747" x="3806825" y="5761038"/>
          <p14:tracePt t="37763" x="3771900" y="5761038"/>
          <p14:tracePt t="37773" x="3756025" y="5761038"/>
          <p14:tracePt t="37779" x="3721100" y="5753100"/>
          <p14:tracePt t="37789" x="3670300" y="5745163"/>
          <p14:tracePt t="37795" x="3619500" y="5745163"/>
          <p14:tracePt t="37806" x="3525838" y="5745163"/>
          <p14:tracePt t="37811" x="3424238" y="5745163"/>
          <p14:tracePt t="37819" x="3313113" y="5745163"/>
          <p14:tracePt t="37827" x="3186113" y="5745163"/>
          <p14:tracePt t="37835" x="3067050" y="5753100"/>
          <p14:tracePt t="37843" x="2940050" y="5761038"/>
          <p14:tracePt t="37851" x="2828925" y="5770563"/>
          <p14:tracePt t="37858" x="2735263" y="5788025"/>
          <p14:tracePt t="37867" x="2641600" y="5788025"/>
          <p14:tracePt t="37891" x="2471738" y="5803900"/>
          <p14:tracePt t="37898" x="2438400" y="5803900"/>
          <p14:tracePt t="37906" x="2413000" y="5803900"/>
          <p14:tracePt t="37914" x="2405063" y="5821363"/>
          <p14:tracePt t="37923" x="2387600" y="5821363"/>
          <p14:tracePt t="37930" x="2352675" y="5821363"/>
          <p14:tracePt t="37939" x="2319338" y="5821363"/>
          <p14:tracePt t="37946" x="2286000" y="5821363"/>
          <p14:tracePt t="37956" x="2243138" y="5821363"/>
          <p14:tracePt t="37962" x="2208213" y="5821363"/>
          <p14:tracePt t="37972" x="2200275" y="5821363"/>
          <p14:tracePt t="37978" x="2182813" y="5803900"/>
          <p14:tracePt t="37987" x="2174875" y="5803900"/>
          <p14:tracePt t="37994" x="2174875" y="5795963"/>
          <p14:tracePt t="38019" x="2174875" y="5788025"/>
          <p14:tracePt t="38026" x="2174875" y="5761038"/>
          <p14:tracePt t="38034" x="2174875" y="5745163"/>
          <p14:tracePt t="38042" x="2182813" y="5735638"/>
          <p14:tracePt t="38051" x="2208213" y="5710238"/>
          <p14:tracePt t="38058" x="2251075" y="5668963"/>
          <p14:tracePt t="38066" x="2268538" y="5659438"/>
          <p14:tracePt t="38075" x="2301875" y="5634038"/>
          <p14:tracePt t="38083" x="2362200" y="5608638"/>
          <p14:tracePt t="38090" x="2438400" y="5583238"/>
          <p14:tracePt t="38098" x="2532063" y="5557838"/>
          <p14:tracePt t="38107" x="2641600" y="5532438"/>
          <p14:tracePt t="38115" x="2770188" y="5507038"/>
          <p14:tracePt t="38124" x="2914650" y="5497513"/>
          <p14:tracePt t="38130" x="3067050" y="5489575"/>
          <p14:tracePt t="38140" x="3168650" y="5489575"/>
          <p14:tracePt t="38146" x="3262313" y="5489575"/>
          <p14:tracePt t="38156" x="3348038" y="5489575"/>
          <p14:tracePt t="38162" x="3406775" y="5489575"/>
          <p14:tracePt t="38172" x="3475038" y="5497513"/>
          <p14:tracePt t="38179" x="3517900" y="5507038"/>
          <p14:tracePt t="38189" x="3576638" y="5524500"/>
          <p14:tracePt t="38194" x="3636963" y="5540375"/>
          <p14:tracePt t="38203" x="3687763" y="5565775"/>
          <p14:tracePt t="38211" x="3763963" y="5591175"/>
          <p14:tracePt t="38219" x="3832225" y="5608638"/>
          <p14:tracePt t="38226" x="3900488" y="5634038"/>
          <p14:tracePt t="38234" x="3976688" y="5659438"/>
          <p14:tracePt t="38242" x="4035425" y="5676900"/>
          <p14:tracePt t="38250" x="4095750" y="5702300"/>
          <p14:tracePt t="38258" x="4146550" y="5719763"/>
          <p14:tracePt t="38267" x="4197350" y="5735638"/>
          <p14:tracePt t="38274" x="4240213" y="5753100"/>
          <p14:tracePt t="38282" x="4256088" y="5753100"/>
          <p14:tracePt t="38290" x="4265613" y="5761038"/>
          <p14:tracePt t="38299" x="4281488" y="5761038"/>
          <p14:tracePt t="38307" x="4291013" y="5761038"/>
          <p14:tracePt t="38364" x="4291013" y="5778500"/>
          <p14:tracePt t="38380" x="4291013" y="5788025"/>
          <p14:tracePt t="38388" x="4281488" y="5795963"/>
          <p14:tracePt t="38394" x="4265613" y="5813425"/>
          <p14:tracePt t="38403" x="4240213" y="5813425"/>
          <p14:tracePt t="38410" x="4197350" y="5829300"/>
          <p14:tracePt t="38418" x="4137025" y="5846763"/>
          <p14:tracePt t="38426" x="4044950" y="5864225"/>
          <p14:tracePt t="38434" x="3951288" y="5880100"/>
          <p14:tracePt t="38443" x="3840163" y="5897563"/>
          <p14:tracePt t="38452" x="3729038" y="5897563"/>
          <p14:tracePt t="38462" x="3594100" y="5897563"/>
          <p14:tracePt t="38468" x="3467100" y="5897563"/>
          <p14:tracePt t="38476" x="3355975" y="5889625"/>
          <p14:tracePt t="38483" x="3254375" y="5872163"/>
          <p14:tracePt t="38491" x="3160713" y="5854700"/>
          <p14:tracePt t="38499" x="3084513" y="5846763"/>
          <p14:tracePt t="38508" x="3008313" y="5838825"/>
          <p14:tracePt t="38515" x="2947988" y="5829300"/>
          <p14:tracePt t="38525" x="2905125" y="5821363"/>
          <p14:tracePt t="38531" x="2897188" y="5813425"/>
          <p14:tracePt t="38540" x="2879725" y="5803900"/>
          <p14:tracePt t="38547" x="2863850" y="5803900"/>
          <p14:tracePt t="38557" x="2854325" y="5795963"/>
          <p14:tracePt t="38563" x="2846388" y="5795963"/>
          <p14:tracePt t="38700" x="2838450" y="5795963"/>
          <p14:tracePt t="38709" x="2838450" y="5788025"/>
          <p14:tracePt t="38732" x="2828925" y="5778500"/>
          <p14:tracePt t="38764" x="2828925" y="5770563"/>
          <p14:tracePt t="38780" x="2828925" y="5761038"/>
          <p14:tracePt t="38789" x="2828925" y="5753100"/>
          <p14:tracePt t="38796" x="2838450" y="5745163"/>
          <p14:tracePt t="38805" x="2863850" y="5745163"/>
          <p14:tracePt t="38811" x="2879725" y="5735638"/>
          <p14:tracePt t="38820" x="2914650" y="5735638"/>
          <p14:tracePt t="38827" x="2973388" y="5735638"/>
          <p14:tracePt t="38835" x="3049588" y="5727700"/>
          <p14:tracePt t="38843" x="3135313" y="5727700"/>
          <p14:tracePt t="38851" x="3211513" y="5727700"/>
          <p14:tracePt t="38859" x="3287713" y="5727700"/>
          <p14:tracePt t="38867" x="3355975" y="5727700"/>
          <p14:tracePt t="38891" x="3543300" y="5727700"/>
          <p14:tracePt t="38899" x="3576638" y="5727700"/>
          <p14:tracePt t="38908" x="3619500" y="5745163"/>
          <p14:tracePt t="38915" x="3652838" y="5745163"/>
          <p14:tracePt t="38924" x="3695700" y="5761038"/>
          <p14:tracePt t="38930" x="3738563" y="5770563"/>
          <p14:tracePt t="38941" x="3789363" y="5778500"/>
          <p14:tracePt t="38946" x="3857625" y="5795963"/>
          <p14:tracePt t="38957" x="3916363" y="5803900"/>
          <p14:tracePt t="38963" x="3976688" y="5803900"/>
          <p14:tracePt t="38972" x="4017963" y="5803900"/>
          <p14:tracePt t="38978" x="4052888" y="5803900"/>
          <p14:tracePt t="38989" x="4095750" y="5813425"/>
          <p14:tracePt t="38994" x="4121150" y="5813425"/>
          <p14:tracePt t="39002" x="4154488" y="5813425"/>
          <p14:tracePt t="39010" x="4179888" y="5813425"/>
          <p14:tracePt t="39018" x="4197350" y="5821363"/>
          <p14:tracePt t="39026" x="4214813" y="5829300"/>
          <p14:tracePt t="39035" x="4222750" y="5829300"/>
          <p14:tracePt t="39042" x="4230688" y="5829300"/>
          <p14:tracePt t="39098" x="4230688" y="5838825"/>
          <p14:tracePt t="39123" x="4205288" y="5838825"/>
          <p14:tracePt t="39132" x="4179888" y="5838825"/>
          <p14:tracePt t="39140" x="4137025" y="5829300"/>
          <p14:tracePt t="39148" x="4070350" y="5821363"/>
          <p14:tracePt t="39157" x="3992563" y="5813425"/>
          <p14:tracePt t="39164" x="3890963" y="5803900"/>
          <p14:tracePt t="39175" x="3781425" y="5803900"/>
          <p14:tracePt t="39179" x="3644900" y="5795963"/>
          <p14:tracePt t="39191" x="3475038" y="5795963"/>
          <p14:tracePt t="39195" x="3287713" y="5778500"/>
          <p14:tracePt t="39207" x="3092450" y="5770563"/>
          <p14:tracePt t="39211" x="2879725" y="5753100"/>
          <p14:tracePt t="39220" x="2668588" y="5745163"/>
          <p14:tracePt t="39229" x="2506663" y="5745163"/>
          <p14:tracePt t="39236" x="2362200" y="5735638"/>
          <p14:tracePt t="39243" x="2243138" y="5735638"/>
          <p14:tracePt t="39252" x="2141538" y="5735638"/>
          <p14:tracePt t="39259" x="2065338" y="5727700"/>
          <p14:tracePt t="39267" x="2022475" y="5727700"/>
          <p14:tracePt t="39276" x="2005013" y="5710238"/>
          <p14:tracePt t="39293" x="1997075" y="5702300"/>
          <p14:tracePt t="39324" x="1997075" y="5684838"/>
          <p14:tracePt t="39331" x="1997075" y="5676900"/>
          <p14:tracePt t="39340" x="1997075" y="5668963"/>
          <p14:tracePt t="39347" x="2005013" y="5651500"/>
          <p14:tracePt t="39357" x="2022475" y="5616575"/>
          <p14:tracePt t="39363" x="2022475" y="5591175"/>
          <p14:tracePt t="39373" x="2038350" y="5565775"/>
          <p14:tracePt t="39379" x="2047875" y="5549900"/>
          <p14:tracePt t="39390" x="2065338" y="5507038"/>
          <p14:tracePt t="39396" x="2090738" y="5446713"/>
          <p14:tracePt t="39405" x="2106613" y="5370513"/>
          <p14:tracePt t="39411" x="2132013" y="5276850"/>
          <p14:tracePt t="39420" x="2157413" y="5167313"/>
          <p14:tracePt t="39429" x="2192338" y="5056188"/>
          <p14:tracePt t="39441" x="2208213" y="4946650"/>
          <p14:tracePt t="39444" x="2225675" y="4818063"/>
          <p14:tracePt t="39450" x="2235200" y="4691063"/>
          <p14:tracePt t="39458" x="2251075" y="4546600"/>
          <p14:tracePt t="39467" x="2260600" y="4376738"/>
          <p14:tracePt t="39474" x="2286000" y="4206875"/>
          <p14:tracePt t="39482" x="2319338" y="4044950"/>
          <p14:tracePt t="39490" x="2344738" y="3943350"/>
          <p14:tracePt t="39499" x="2362200" y="3867150"/>
          <p14:tracePt t="39508" x="2379663" y="3806825"/>
          <p14:tracePt t="39514" x="2395538" y="3756025"/>
          <p14:tracePt t="39524" x="2413000" y="3713163"/>
          <p14:tracePt t="39531" x="2430463" y="3679825"/>
          <p14:tracePt t="39539" x="2430463" y="3654425"/>
          <p14:tracePt t="39546" x="2438400" y="3629025"/>
          <p14:tracePt t="39557" x="2455863" y="3611563"/>
          <p14:tracePt t="39562" x="2463800" y="3586163"/>
          <p14:tracePt t="39572" x="2481263" y="3568700"/>
          <p14:tracePt t="39579" x="2497138" y="3543300"/>
          <p14:tracePt t="39589" x="2532063" y="3517900"/>
          <p14:tracePt t="39594" x="2549525" y="3484563"/>
          <p14:tracePt t="39606" x="2574925" y="3467100"/>
          <p14:tracePt t="39611" x="2590800" y="3459163"/>
          <p14:tracePt t="39619" x="2616200" y="3441700"/>
          <p14:tracePt t="39626" x="2633663" y="3433763"/>
          <p14:tracePt t="39634" x="2641600" y="3433763"/>
          <p14:tracePt t="39643" x="2651125" y="3433763"/>
          <p14:tracePt t="39651" x="2659063" y="3433763"/>
          <p14:tracePt t="39659" x="2668588" y="3433763"/>
          <p14:tracePt t="39667" x="2693988" y="3433763"/>
          <p14:tracePt t="39674" x="2735263" y="3441700"/>
          <p14:tracePt t="39683" x="2778125" y="3484563"/>
          <p14:tracePt t="39690" x="2803525" y="3517900"/>
          <p14:tracePt t="39699" x="2846388" y="3568700"/>
          <p14:tracePt t="39708" x="2914650" y="3629025"/>
          <p14:tracePt t="39715" x="2998788" y="3697288"/>
          <p14:tracePt t="39724" x="3074988" y="3756025"/>
          <p14:tracePt t="39730" x="3168650" y="3824288"/>
          <p14:tracePt t="39740" x="3254375" y="3875088"/>
          <p14:tracePt t="39747" x="3338513" y="3943350"/>
          <p14:tracePt t="39756" x="3424238" y="4002088"/>
          <p14:tracePt t="39763" x="3482975" y="4044950"/>
          <p14:tracePt t="39772" x="3533775" y="4079875"/>
          <p14:tracePt t="39779" x="3576638" y="4113213"/>
          <p14:tracePt t="39789" x="3602038" y="4130675"/>
          <p14:tracePt t="39794" x="3611563" y="4146550"/>
          <p14:tracePt t="39806" x="3619500" y="4156075"/>
          <p14:tracePt t="39811" x="3627438" y="4164013"/>
          <p14:tracePt t="39819" x="3627438" y="4171950"/>
          <p14:tracePt t="39835" x="3636963" y="4181475"/>
          <p14:tracePt t="39843" x="3636963" y="4189413"/>
          <p14:tracePt t="39883" x="3627438" y="4206875"/>
          <p14:tracePt t="39899" x="3611563" y="4224338"/>
          <p14:tracePt t="39907" x="3594100" y="4240213"/>
          <p14:tracePt t="39915" x="3586163" y="4249738"/>
          <p14:tracePt t="39925" x="3568700" y="4275138"/>
          <p14:tracePt t="39931" x="3525838" y="4291013"/>
          <p14:tracePt t="39942" x="3500438" y="4316413"/>
          <p14:tracePt t="39947" x="3475038" y="4325938"/>
          <p14:tracePt t="39956" x="3449638" y="4341813"/>
          <p14:tracePt t="39963" x="3441700" y="4351338"/>
          <p14:tracePt t="39972" x="3414713" y="4359275"/>
          <p14:tracePt t="39979" x="3406775" y="4359275"/>
          <p14:tracePt t="39995" x="3398838" y="4359275"/>
          <p14:tracePt t="40005" x="3389313" y="4359275"/>
          <p14:tracePt t="40019" x="3373438" y="4351338"/>
          <p14:tracePt t="40027" x="3355975" y="4351338"/>
          <p14:tracePt t="40035" x="3355975" y="4341813"/>
          <p14:tracePt t="40043" x="3330575" y="4325938"/>
          <p14:tracePt t="40050" x="3322638" y="4316413"/>
          <p14:tracePt t="40058" x="3297238" y="4308475"/>
          <p14:tracePt t="40066" x="3287713" y="4300538"/>
          <p14:tracePt t="40074" x="3279775" y="4300538"/>
          <p14:tracePt t="40082" x="3279775" y="4291013"/>
          <p14:tracePt t="40090" x="3262313" y="4275138"/>
          <p14:tracePt t="40098" x="3236913" y="4257675"/>
          <p14:tracePt t="40107" x="3228975" y="4249738"/>
          <p14:tracePt t="40114" x="3219450" y="4240213"/>
          <p14:tracePt t="40124" x="3211513" y="4232275"/>
          <p14:tracePt t="40130" x="3194050" y="4214813"/>
          <p14:tracePt t="40141" x="3178175" y="4197350"/>
          <p14:tracePt t="40147" x="3152775" y="4164013"/>
          <p14:tracePt t="40156" x="3135313" y="4146550"/>
          <p14:tracePt t="40162" x="3127375" y="4138613"/>
          <p14:tracePt t="40172" x="3109913" y="4121150"/>
          <p14:tracePt t="40179" x="3100388" y="4113213"/>
          <p14:tracePt t="40189" x="3100388" y="4105275"/>
          <p14:tracePt t="40195" x="3092450" y="4079875"/>
          <p14:tracePt t="40204" x="3084513" y="4052888"/>
          <p14:tracePt t="40210" x="3067050" y="4027488"/>
          <p14:tracePt t="40218" x="3067050" y="4019550"/>
          <p14:tracePt t="40226" x="3041650" y="3976688"/>
          <p14:tracePt t="40234" x="3033713" y="3943350"/>
          <p14:tracePt t="40242" x="3016250" y="3900488"/>
          <p14:tracePt t="40250" x="3016250" y="3883025"/>
          <p14:tracePt t="40258" x="2998788" y="3849688"/>
          <p14:tracePt t="40266" x="2982913" y="3816350"/>
          <p14:tracePt t="40274" x="2973388" y="3773488"/>
          <p14:tracePt t="40282" x="2955925" y="3722688"/>
          <p14:tracePt t="40290" x="2947988" y="3687763"/>
          <p14:tracePt t="40298" x="2940050" y="3654425"/>
          <p14:tracePt t="40308" x="2930525" y="3619500"/>
          <p14:tracePt t="40314" x="2914650" y="3586163"/>
          <p14:tracePt t="40324" x="2905125" y="3560763"/>
          <p14:tracePt t="40330" x="2889250" y="3517900"/>
          <p14:tracePt t="40340" x="2879725" y="3492500"/>
          <p14:tracePt t="40346" x="2871788" y="3475038"/>
          <p14:tracePt t="40356" x="2871788" y="3467100"/>
          <p14:tracePt t="40362" x="2863850" y="3441700"/>
          <p14:tracePt t="40373" x="2854325" y="3424238"/>
          <p14:tracePt t="40379" x="2838450" y="3408363"/>
          <p14:tracePt t="40389" x="2828925" y="3398838"/>
          <p14:tracePt t="40394" x="2820988" y="3382963"/>
          <p14:tracePt t="40405" x="2803525" y="3373438"/>
          <p14:tracePt t="40411" x="2795588" y="3355975"/>
          <p14:tracePt t="40419" x="2760663" y="3330575"/>
          <p14:tracePt t="40427" x="2735263" y="3322638"/>
          <p14:tracePt t="40435" x="2701925" y="3314700"/>
          <p14:tracePt t="40442" x="2684463" y="3305175"/>
          <p14:tracePt t="40450" x="2668588" y="3297238"/>
          <p14:tracePt t="40475" x="2625725" y="3289300"/>
          <p14:tracePt t="40482" x="2565400" y="3289300"/>
          <p14:tracePt t="40490" x="2514600" y="3279775"/>
          <p14:tracePt t="40499" x="2446338" y="3279775"/>
          <p14:tracePt t="40507" x="2379663" y="3271838"/>
          <p14:tracePt t="40515" x="2319338" y="3254375"/>
          <p14:tracePt t="40524" x="2268538" y="3238500"/>
          <p14:tracePt t="40531" x="2235200" y="3221038"/>
          <p14:tracePt t="40541" x="2225675" y="3203575"/>
          <p14:tracePt t="40557" x="2225675" y="3195638"/>
          <p14:tracePt t="40563" x="2225675" y="3186113"/>
          <p14:tracePt t="40573" x="2225675" y="3170238"/>
          <p14:tracePt t="40578" x="2235200" y="3160713"/>
          <p14:tracePt t="40590" x="2260600" y="3144838"/>
          <p14:tracePt t="40595" x="2276475" y="3127375"/>
          <p14:tracePt t="40606" x="2311400" y="3119438"/>
          <p14:tracePt t="40611" x="2344738" y="3119438"/>
          <p14:tracePt t="40619" x="2370138" y="3119438"/>
          <p14:tracePt t="40626" x="2413000" y="3119438"/>
          <p14:tracePt t="40640" x="2481263" y="3119438"/>
          <p14:tracePt t="40647" x="2549525" y="3119438"/>
          <p14:tracePt t="40657" x="2651125" y="3119438"/>
          <p14:tracePt t="40663" x="2752725" y="3144838"/>
          <p14:tracePt t="40673" x="2846388" y="3160713"/>
          <p14:tracePt t="40678" x="2905125" y="3178175"/>
          <p14:tracePt t="40689" x="2955925" y="3195638"/>
          <p14:tracePt t="40695" x="2982913" y="3211513"/>
          <p14:tracePt t="40705" x="2990850" y="3221038"/>
          <p14:tracePt t="40711" x="2990850" y="3246438"/>
          <p14:tracePt t="40719" x="2990850" y="3279775"/>
          <p14:tracePt t="40726" x="2998788" y="3314700"/>
          <p14:tracePt t="40735" x="2998788" y="3330575"/>
          <p14:tracePt t="40743" x="3008313" y="3348038"/>
          <p14:tracePt t="40751" x="3016250" y="3373438"/>
          <p14:tracePt t="40759" x="3024188" y="3416300"/>
          <p14:tracePt t="40767" x="3049588" y="3467100"/>
          <p14:tracePt t="40774" x="3084513" y="3517900"/>
          <p14:tracePt t="40783" x="3135313" y="3578225"/>
          <p14:tracePt t="40790" x="3186113" y="3646488"/>
          <p14:tracePt t="40798" x="3236913" y="3713163"/>
          <p14:tracePt t="40807" x="3297238" y="3798888"/>
          <p14:tracePt t="40815" x="3330575" y="3849688"/>
          <p14:tracePt t="40824" x="3355975" y="3900488"/>
          <p14:tracePt t="40830" x="3363913" y="3917950"/>
          <p14:tracePt t="40846" x="3363913" y="3925888"/>
          <p14:tracePt t="40856" x="3363913" y="3935413"/>
          <p14:tracePt t="40863" x="3363913" y="3943350"/>
          <p14:tracePt t="40872" x="3363913" y="3951288"/>
          <p14:tracePt t="40879" x="3363913" y="3960813"/>
          <p14:tracePt t="40890" x="3363913" y="3968750"/>
          <p14:tracePt t="40894" x="3363913" y="3986213"/>
          <p14:tracePt t="40906" x="3373438" y="3994150"/>
          <p14:tracePt t="40911" x="3373438" y="4002088"/>
          <p14:tracePt t="40922" x="3373438" y="4011613"/>
          <p14:tracePt t="40943" x="3373438" y="4019550"/>
          <p14:tracePt t="40975" x="3373438" y="4027488"/>
          <p14:tracePt t="40983" x="3373438" y="4037013"/>
          <p14:tracePt t="40999" x="3373438" y="4044950"/>
          <p14:tracePt t="41008" x="3363913" y="4052888"/>
          <p14:tracePt t="41015" x="3363913" y="4062413"/>
          <p14:tracePt t="41024" x="3355975" y="4062413"/>
          <p14:tracePt t="41031" x="3348038" y="4070350"/>
          <p14:tracePt t="41041" x="3338513" y="4070350"/>
          <p14:tracePt t="41047" x="3305175" y="4070350"/>
          <p14:tracePt t="41057" x="3287713" y="4070350"/>
          <p14:tracePt t="41063" x="3270250" y="4070350"/>
          <p14:tracePt t="41074" x="3254375" y="4070350"/>
          <p14:tracePt t="41079" x="3228975" y="4070350"/>
          <p14:tracePt t="41091" x="3194050" y="4052888"/>
          <p14:tracePt t="41095" x="3160713" y="4027488"/>
          <p14:tracePt t="41107" x="3143250" y="4027488"/>
          <p14:tracePt t="41111" x="3109913" y="4019550"/>
          <p14:tracePt t="41121" x="3092450" y="4011613"/>
          <p14:tracePt t="41127" x="3092450" y="4002088"/>
          <p14:tracePt t="41136" x="3084513" y="4002088"/>
          <p14:tracePt t="41182" x="3084513" y="3994150"/>
          <p14:tracePt t="41206" x="3084513" y="3986213"/>
          <p14:tracePt t="41214" x="3074988" y="3960813"/>
          <p14:tracePt t="41222" x="3074988" y="3943350"/>
          <p14:tracePt t="41230" x="3074988" y="3935413"/>
          <p14:tracePt t="41239" x="3074988" y="3925888"/>
          <p14:tracePt t="41246" x="3074988" y="3908425"/>
          <p14:tracePt t="41262" x="3074988" y="3900488"/>
          <p14:tracePt t="41279" x="3074988" y="3883025"/>
          <p14:tracePt t="41294" x="3074988" y="3875088"/>
          <p14:tracePt t="41306" x="3074988" y="3867150"/>
          <p14:tracePt t="41326" x="3084513" y="3857625"/>
          <p14:tracePt t="41359" x="3100388" y="3849688"/>
          <p14:tracePt t="41367" x="3109913" y="3849688"/>
          <p14:tracePt t="41375" x="3127375" y="3849688"/>
          <p14:tracePt t="41383" x="3152775" y="3849688"/>
          <p14:tracePt t="41390" x="3178175" y="3849688"/>
          <p14:tracePt t="41399" x="3203575" y="3849688"/>
          <p14:tracePt t="41407" x="3219450" y="3849688"/>
          <p14:tracePt t="41415" x="3244850" y="3849688"/>
          <p14:tracePt t="41424" x="3262313" y="3857625"/>
          <p14:tracePt t="41431" x="3279775" y="3857625"/>
          <p14:tracePt t="41443" x="3287713" y="3875088"/>
          <p14:tracePt t="41457" x="3297238" y="3892550"/>
          <p14:tracePt t="41463" x="3297238" y="3900488"/>
          <p14:tracePt t="41473" x="3297238" y="3908425"/>
          <p14:tracePt t="41479" x="3297238" y="3917950"/>
          <p14:tracePt t="41489" x="3297238" y="3935413"/>
          <p14:tracePt t="41495" x="3287713" y="3935413"/>
          <p14:tracePt t="41505" x="3279775" y="3951288"/>
          <p14:tracePt t="41511" x="3262313" y="3951288"/>
          <p14:tracePt t="41519" x="3236913" y="3960813"/>
          <p14:tracePt t="41527" x="3211513" y="3960813"/>
          <p14:tracePt t="41535" x="3194050" y="3960813"/>
          <p14:tracePt t="41543" x="3168650" y="3960813"/>
          <p14:tracePt t="41551" x="3135313" y="3960813"/>
          <p14:tracePt t="41558" x="3109913" y="3951288"/>
          <p14:tracePt t="41567" x="3074988" y="3917950"/>
          <p14:tracePt t="41574" x="3059113" y="3900488"/>
          <p14:tracePt t="41582" x="3033713" y="3867150"/>
          <p14:tracePt t="41590" x="3016250" y="3841750"/>
          <p14:tracePt t="41599" x="3008313" y="3798888"/>
          <p14:tracePt t="41606" x="2998788" y="3756025"/>
          <p14:tracePt t="41614" x="2998788" y="3705225"/>
          <p14:tracePt t="41624" x="2998788" y="3636963"/>
          <p14:tracePt t="41631" x="2998788" y="3560763"/>
          <p14:tracePt t="41639" x="2998788" y="3484563"/>
          <p14:tracePt t="41646" x="2998788" y="3398838"/>
          <p14:tracePt t="41656" x="3016250" y="3322638"/>
          <p14:tracePt t="41663" x="3033713" y="3263900"/>
          <p14:tracePt t="41672" x="3041650" y="3211513"/>
          <p14:tracePt t="41678" x="3049588" y="3203575"/>
          <p14:tracePt t="41689" x="3059113" y="3195638"/>
          <p14:tracePt t="41711" x="3059113" y="3186113"/>
          <p14:tracePt t="41735" x="3074988" y="3186113"/>
          <p14:tracePt t="41742" x="3074988" y="3178175"/>
          <p14:tracePt t="41750" x="3084513" y="3178175"/>
          <p14:tracePt t="41759" x="3092450" y="3170238"/>
          <p14:tracePt t="41767" x="3100388" y="3170238"/>
          <p14:tracePt t="41774" x="3109913" y="3160713"/>
          <p14:tracePt t="41782" x="3135313" y="3160713"/>
          <p14:tracePt t="41790" x="3160713" y="3160713"/>
          <p14:tracePt t="41798" x="3178175" y="3160713"/>
          <p14:tracePt t="41806" x="3194050" y="3160713"/>
          <p14:tracePt t="41814" x="3203575" y="3160713"/>
          <p14:tracePt t="41822" x="3219450" y="3160713"/>
          <p14:tracePt t="41830" x="3244850" y="3160713"/>
          <p14:tracePt t="41847" x="3254375" y="3160713"/>
          <p14:tracePt t="41903" x="3262313" y="3160713"/>
          <p14:tracePt t="41985" x="3262313" y="3170238"/>
          <p14:tracePt t="42000" x="3262313" y="3178175"/>
          <p14:tracePt t="42016" x="3254375" y="3186113"/>
          <p14:tracePt t="42032" x="3254375" y="3195638"/>
          <p14:tracePt t="42041" x="3244850" y="3211513"/>
          <p14:tracePt t="42047" x="3236913" y="3246438"/>
          <p14:tracePt t="42058" x="3228975" y="3271838"/>
          <p14:tracePt t="42063" x="3219450" y="3289300"/>
          <p14:tracePt t="42073" x="3219450" y="3322638"/>
          <p14:tracePt t="42079" x="3211513" y="3373438"/>
          <p14:tracePt t="42089" x="3203575" y="3424238"/>
          <p14:tracePt t="42095" x="3194050" y="3502025"/>
          <p14:tracePt t="42106" x="3194050" y="3568700"/>
          <p14:tracePt t="42111" x="3194050" y="3636963"/>
          <p14:tracePt t="42120" x="3203575" y="3705225"/>
          <p14:tracePt t="42127" x="3219450" y="3781425"/>
          <p14:tracePt t="42136" x="3254375" y="3867150"/>
          <p14:tracePt t="42143" x="3305175" y="3951288"/>
          <p14:tracePt t="42153" x="3363913" y="4037013"/>
          <p14:tracePt t="42160" x="3424238" y="4113213"/>
          <p14:tracePt t="42167" x="3482975" y="4206875"/>
          <p14:tracePt t="42175" x="3559175" y="4300538"/>
          <p14:tracePt t="42183" x="3644900" y="4427538"/>
          <p14:tracePt t="42191" x="3713163" y="4495800"/>
          <p14:tracePt t="42199" x="3756025" y="4572000"/>
          <p14:tracePt t="42209" x="3797300" y="4640263"/>
          <p14:tracePt t="42215" x="3848100" y="4716463"/>
          <p14:tracePt t="42224" x="3883025" y="4802188"/>
          <p14:tracePt t="42230" x="3900488" y="4868863"/>
          <p14:tracePt t="42241" x="3916363" y="4937125"/>
          <p14:tracePt t="42246" x="3925888" y="4987925"/>
          <p14:tracePt t="42256" x="3925888" y="5030788"/>
          <p14:tracePt t="42262" x="3925888" y="5081588"/>
          <p14:tracePt t="42272" x="3908425" y="5124450"/>
          <p14:tracePt t="42278" x="3883025" y="5157788"/>
          <p14:tracePt t="42287" x="3840163" y="5200650"/>
          <p14:tracePt t="42294" x="3789363" y="5235575"/>
          <p14:tracePt t="42304" x="3738563" y="5260975"/>
          <p14:tracePt t="42311" x="3678238" y="5276850"/>
          <p14:tracePt t="42319" x="3611563" y="5286375"/>
          <p14:tracePt t="42326" x="3525838" y="5286375"/>
          <p14:tracePt t="42334" x="3475038" y="5286375"/>
          <p14:tracePt t="42343" x="3389313" y="5286375"/>
          <p14:tracePt t="42350" x="3313113" y="5268913"/>
          <p14:tracePt t="42358" x="3228975" y="5235575"/>
          <p14:tracePt t="42367" x="3178175" y="5200650"/>
          <p14:tracePt t="42374" x="3135313" y="5149850"/>
          <p14:tracePt t="42382" x="3100388" y="5106988"/>
          <p14:tracePt t="42390" x="3084513" y="5056188"/>
          <p14:tracePt t="42398" x="3067050" y="4997450"/>
          <p14:tracePt t="42406" x="3059113" y="4946650"/>
          <p14:tracePt t="42415" x="3059113" y="4894263"/>
          <p14:tracePt t="42422" x="3059113" y="4843463"/>
          <p14:tracePt t="42432" x="3059113" y="4802188"/>
          <p14:tracePt t="42440" x="3074988" y="4741863"/>
          <p14:tracePt t="42448" x="3084513" y="4691063"/>
          <p14:tracePt t="42458" x="3092450" y="4630738"/>
          <p14:tracePt t="42464" x="3109913" y="4579938"/>
          <p14:tracePt t="42474" x="3127375" y="4538663"/>
          <p14:tracePt t="42480" x="3135313" y="4486275"/>
          <p14:tracePt t="42492" x="3143250" y="4452938"/>
          <p14:tracePt t="42495" x="3143250" y="4410075"/>
          <p14:tracePt t="42506" x="3160713" y="4376738"/>
          <p14:tracePt t="42511" x="3168650" y="4333875"/>
          <p14:tracePt t="42523" x="3186113" y="4308475"/>
          <p14:tracePt t="42527" x="3203575" y="4275138"/>
          <p14:tracePt t="42536" x="3211513" y="4240213"/>
          <p14:tracePt t="42543" x="3219450" y="4206875"/>
          <p14:tracePt t="42551" x="3236913" y="4164013"/>
          <p14:tracePt t="42559" x="3254375" y="4130675"/>
          <p14:tracePt t="42567" x="3262313" y="4087813"/>
          <p14:tracePt t="42577" x="3270250" y="4044950"/>
          <p14:tracePt t="42583" x="3287713" y="4002088"/>
          <p14:tracePt t="42593" x="3305175" y="3976688"/>
          <p14:tracePt t="42599" x="3313113" y="3951288"/>
          <p14:tracePt t="42608" x="3313113" y="3943350"/>
          <p14:tracePt t="42615" x="3313113" y="3925888"/>
          <p14:tracePt t="42625" x="3313113" y="3917950"/>
          <p14:tracePt t="42631" x="3313113" y="3908425"/>
          <p14:tracePt t="42639" x="3313113" y="3900488"/>
          <p14:tracePt t="42647" x="3313113" y="3892550"/>
          <p14:tracePt t="42656" x="3313113" y="3883025"/>
          <p14:tracePt t="42673" x="3313113" y="3875088"/>
          <p14:tracePt t="42679" x="3313113" y="3857625"/>
          <p14:tracePt t="42688" x="3313113" y="3849688"/>
          <p14:tracePt t="42695" x="3313113" y="3841750"/>
          <p14:tracePt t="42711" x="3313113" y="3832225"/>
          <p14:tracePt t="42723" x="3305175" y="3832225"/>
          <p14:tracePt t="42727" x="3305175" y="3824288"/>
          <p14:tracePt t="42735" x="3297238" y="3816350"/>
          <p14:tracePt t="42743" x="3297238" y="3806825"/>
          <p14:tracePt t="42759" x="3297238" y="3790950"/>
          <p14:tracePt t="42767" x="3297238" y="3773488"/>
          <p14:tracePt t="42775" x="3287713" y="3756025"/>
          <p14:tracePt t="42783" x="3287713" y="3730625"/>
          <p14:tracePt t="42790" x="3287713" y="3679825"/>
          <p14:tracePt t="42799" x="3287713" y="3619500"/>
          <p14:tracePt t="42807" x="3287713" y="3552825"/>
          <p14:tracePt t="42815" x="3287713" y="3484563"/>
          <p14:tracePt t="42823" x="3297238" y="3416300"/>
          <p14:tracePt t="42831" x="3297238" y="3355975"/>
          <p14:tracePt t="42841" x="3305175" y="3314700"/>
          <p14:tracePt t="42847" x="3305175" y="3279775"/>
          <p14:tracePt t="42856" x="3305175" y="3238500"/>
          <p14:tracePt t="42863" x="3305175" y="3228975"/>
          <p14:tracePt t="42872" x="3313113" y="3221038"/>
          <p14:tracePt t="42879" x="3313113" y="3203575"/>
          <p14:tracePt t="42889" x="3313113" y="3186113"/>
          <p14:tracePt t="42905" x="3313113" y="3170238"/>
          <p14:tracePt t="42911" x="3322638" y="3170238"/>
          <p14:tracePt t="43040" x="3330575" y="3160713"/>
          <p14:tracePt t="43048" x="3338513" y="3160713"/>
          <p14:tracePt t="43057" x="3355975" y="3160713"/>
          <p14:tracePt t="43064" x="3373438" y="3160713"/>
          <p14:tracePt t="43074" x="3398838" y="3178175"/>
          <p14:tracePt t="43080" x="3414713" y="3195638"/>
          <p14:tracePt t="43090" x="3424238" y="3203575"/>
          <p14:tracePt t="43096" x="3432175" y="3211513"/>
          <p14:tracePt t="43108" x="3441700" y="3221038"/>
          <p14:tracePt t="43112" x="3441700" y="3228975"/>
          <p14:tracePt t="43124" x="3441700" y="3238500"/>
          <p14:tracePt t="43127" x="3441700" y="3246438"/>
          <p14:tracePt t="43135" x="3441700" y="3263900"/>
          <p14:tracePt t="43151" x="3441700" y="3271838"/>
          <p14:tracePt t="43159" x="3441700" y="3279775"/>
          <p14:tracePt t="43199" x="3432175" y="3279775"/>
          <p14:tracePt t="43208" x="3424238" y="3279775"/>
          <p14:tracePt t="43215" x="3414713" y="3279775"/>
          <p14:tracePt t="43225" x="3389313" y="3271838"/>
          <p14:tracePt t="43231" x="3381375" y="3271838"/>
          <p14:tracePt t="43242" x="3355975" y="3246438"/>
          <p14:tracePt t="43247" x="3322638" y="3221038"/>
          <p14:tracePt t="43257" x="3287713" y="3211513"/>
          <p14:tracePt t="43263" x="3244850" y="3186113"/>
          <p14:tracePt t="43273" x="3211513" y="3178175"/>
          <p14:tracePt t="43279" x="3168650" y="3170238"/>
          <p14:tracePt t="43290" x="3143250" y="3160713"/>
          <p14:tracePt t="43296" x="3117850" y="3160713"/>
          <p14:tracePt t="43307" x="3100388" y="3160713"/>
          <p14:tracePt t="43311" x="3092450" y="3160713"/>
          <p14:tracePt t="43321" x="3067050" y="3160713"/>
          <p14:tracePt t="43326" x="3049588" y="3160713"/>
          <p14:tracePt t="43334" x="3033713" y="3170238"/>
          <p14:tracePt t="43342" x="3016250" y="3178175"/>
          <p14:tracePt t="43350" x="3008313" y="3178175"/>
          <p14:tracePt t="43358" x="2990850" y="3178175"/>
          <p14:tracePt t="43366" x="2982913" y="3186113"/>
          <p14:tracePt t="43374" x="2965450" y="3186113"/>
          <p14:tracePt t="43382" x="2955925" y="3186113"/>
          <p14:tracePt t="43390" x="2930525" y="3195638"/>
          <p14:tracePt t="43398" x="2914650" y="3195638"/>
          <p14:tracePt t="43406" x="2905125" y="3203575"/>
          <p14:tracePt t="43415" x="2897188" y="3211513"/>
          <p14:tracePt t="43424" x="2879725" y="3221038"/>
          <p14:tracePt t="43430" x="2879725" y="3228975"/>
          <p14:tracePt t="43441" x="2863850" y="3228975"/>
          <p14:tracePt t="43446" x="2846388" y="3254375"/>
          <p14:tracePt t="43463" x="2828925" y="3263900"/>
          <p14:tracePt t="43472" x="2820988" y="3279775"/>
          <p14:tracePt t="43478" x="2803525" y="3297238"/>
          <p14:tracePt t="43488" x="2795588" y="3305175"/>
          <p14:tracePt t="43494" x="2795588" y="3314700"/>
          <p14:tracePt t="43505" x="2795588" y="3322638"/>
          <p14:tracePt t="43510" x="2786063" y="3322638"/>
          <p14:tracePt t="43521" x="2786063" y="3330575"/>
          <p14:tracePt t="43535" x="2786063" y="3340100"/>
          <p14:tracePt t="43551" x="2786063" y="3348038"/>
          <p14:tracePt t="43558" x="2786063" y="3355975"/>
          <p14:tracePt t="43566" x="2786063" y="3365500"/>
          <p14:tracePt t="43583" x="2786063" y="3373438"/>
          <p14:tracePt t="43590" x="2786063" y="3382963"/>
          <p14:tracePt t="43598" x="2795588" y="3390900"/>
          <p14:tracePt t="43606" x="2795588" y="3398838"/>
          <p14:tracePt t="43615" x="2795588" y="3408363"/>
          <p14:tracePt t="43623" x="2803525" y="3416300"/>
          <p14:tracePt t="43631" x="2820988" y="3441700"/>
          <p14:tracePt t="43640" x="2820988" y="3449638"/>
          <p14:tracePt t="43647" x="2838450" y="3459163"/>
          <p14:tracePt t="43656" x="2854325" y="3467100"/>
          <p14:tracePt t="43663" x="2863850" y="3475038"/>
          <p14:tracePt t="43673" x="2871788" y="3484563"/>
          <p14:tracePt t="43679" x="2889250" y="3502025"/>
          <p14:tracePt t="43688" x="2889250" y="3517900"/>
          <p14:tracePt t="43695" x="2897188" y="3517900"/>
          <p14:tracePt t="43715" x="2897188" y="3527425"/>
          <p14:tracePt t="43731" x="2905125" y="3535363"/>
          <p14:tracePt t="43747" x="2914650" y="3535363"/>
          <p14:tracePt t="43763" x="2914650" y="3560763"/>
          <p14:tracePt t="43772" x="2922588" y="3568700"/>
          <p14:tracePt t="43778" x="2930525" y="3586163"/>
          <p14:tracePt t="43789" x="2930525" y="3594100"/>
          <p14:tracePt t="43795" x="2930525" y="3603625"/>
          <p14:tracePt t="43805" x="2930525" y="3611563"/>
          <p14:tracePt t="43811" x="2930525" y="3619500"/>
          <p14:tracePt t="43821" x="2930525" y="3629025"/>
          <p14:tracePt t="43826" x="2930525" y="3646488"/>
          <p14:tracePt t="43838" x="2947988" y="3679825"/>
          <p14:tracePt t="43843" x="2955925" y="3687763"/>
          <p14:tracePt t="43851" x="2965450" y="3697288"/>
          <p14:tracePt t="43859" x="2973388" y="3713163"/>
          <p14:tracePt t="43867" x="2990850" y="3738563"/>
          <p14:tracePt t="43875" x="2990850" y="3748088"/>
          <p14:tracePt t="43883" x="3008313" y="3773488"/>
          <p14:tracePt t="43892" x="3008313" y="3781425"/>
          <p14:tracePt t="43899" x="3008313" y="3798888"/>
          <p14:tracePt t="43906" x="3016250" y="3806825"/>
          <p14:tracePt t="43915" x="3016250" y="3824288"/>
          <p14:tracePt t="43930" x="3024188" y="3832225"/>
          <p14:tracePt t="43940" x="3024188" y="3841750"/>
          <p14:tracePt t="43956" x="3024188" y="3849688"/>
          <p14:tracePt t="44326" x="3033713" y="3857625"/>
          <p14:tracePt t="44348" x="3041650" y="3857625"/>
          <p14:tracePt t="44356" x="3049588" y="3857625"/>
          <p14:tracePt t="44364" x="3059113" y="3857625"/>
          <p14:tracePt t="44375" x="3074988" y="3857625"/>
          <p14:tracePt t="44380" x="3084513" y="3857625"/>
          <p14:tracePt t="44393" x="3092450" y="3857625"/>
          <p14:tracePt t="44395" x="3109913" y="3857625"/>
          <p14:tracePt t="44405" x="3135313" y="3857625"/>
          <p14:tracePt t="44410" x="3152775" y="3857625"/>
          <p14:tracePt t="44420" x="3168650" y="3867150"/>
          <p14:tracePt t="44426" x="3186113" y="3867150"/>
          <p14:tracePt t="44434" x="3194050" y="3867150"/>
          <p14:tracePt t="44442" x="3211513" y="3867150"/>
          <p14:tracePt t="44458" x="3219450" y="3875088"/>
          <p14:tracePt t="44483" x="3219450" y="3883025"/>
          <p14:tracePt t="44506" x="3219450" y="3892550"/>
          <p14:tracePt t="44514" x="3219450" y="3900488"/>
          <p14:tracePt t="44522" x="3219450" y="3908425"/>
          <p14:tracePt t="44530" x="3219450" y="3917950"/>
          <p14:tracePt t="44546" x="3219450" y="3925888"/>
          <p14:tracePt t="44612" x="3219450" y="3943350"/>
          <p14:tracePt t="44637" x="3186113" y="3943350"/>
          <p14:tracePt t="44644" x="3160713" y="3943350"/>
          <p14:tracePt t="44653" x="3135313" y="3943350"/>
          <p14:tracePt t="44660" x="3127375" y="3943350"/>
          <p14:tracePt t="44668" x="3109913" y="3943350"/>
          <p14:tracePt t="44677" x="3092450" y="3951288"/>
          <p14:tracePt t="44693" x="3084513" y="3960813"/>
          <p14:tracePt t="44740" x="3084513" y="3968750"/>
          <p14:tracePt t="44747" x="3084513" y="3976688"/>
          <p14:tracePt t="44756" x="3092450" y="3994150"/>
          <p14:tracePt t="44762" x="3100388" y="4011613"/>
          <p14:tracePt t="44772" x="3117850" y="4027488"/>
          <p14:tracePt t="44778" x="3135313" y="4052888"/>
          <p14:tracePt t="44788" x="3178175" y="4095750"/>
          <p14:tracePt t="44795" x="3219450" y="4138613"/>
          <p14:tracePt t="44804" x="3244850" y="4156075"/>
          <p14:tracePt t="44811" x="3270250" y="4189413"/>
          <p14:tracePt t="44821" x="3322638" y="4224338"/>
          <p14:tracePt t="44826" x="3373438" y="4257675"/>
          <p14:tracePt t="44835" x="3441700" y="4308475"/>
          <p14:tracePt t="44842" x="3482975" y="4359275"/>
          <p14:tracePt t="44850" x="3517900" y="4410075"/>
          <p14:tracePt t="44858" x="3551238" y="4452938"/>
          <p14:tracePt t="44866" x="3576638" y="4486275"/>
          <p14:tracePt t="44874" x="3611563" y="4529138"/>
          <p14:tracePt t="44883" x="3627438" y="4554538"/>
          <p14:tracePt t="44904" x="3662363" y="4614863"/>
          <p14:tracePt t="44906" x="3695700" y="4640263"/>
          <p14:tracePt t="44915" x="3721100" y="4673600"/>
          <p14:tracePt t="44922" x="3756025" y="4699000"/>
          <p14:tracePt t="44930" x="3781425" y="4708525"/>
          <p14:tracePt t="44940" x="3806825" y="4733925"/>
          <p14:tracePt t="44946" x="3832225" y="4749800"/>
          <p14:tracePt t="44957" x="3832225" y="4759325"/>
          <p14:tracePt t="44979" x="3840163" y="4759325"/>
          <p14:tracePt t="44994" x="3840163" y="4767263"/>
          <p14:tracePt t="45010" x="3822700" y="4775200"/>
          <p14:tracePt t="45020" x="3814763" y="4775200"/>
          <p14:tracePt t="45027" x="3781425" y="4775200"/>
          <p14:tracePt t="45035" x="3738563" y="4775200"/>
          <p14:tracePt t="45043" x="3721100" y="4775200"/>
          <p14:tracePt t="45051" x="3687763" y="4775200"/>
          <p14:tracePt t="45058" x="3636963" y="4759325"/>
          <p14:tracePt t="45066" x="3576638" y="4741863"/>
          <p14:tracePt t="45075" x="3508375" y="4724400"/>
          <p14:tracePt t="45083" x="3457575" y="4708525"/>
          <p14:tracePt t="45090" x="3406775" y="4673600"/>
          <p14:tracePt t="45098" x="3373438" y="4648200"/>
          <p14:tracePt t="45106" x="3338513" y="4622800"/>
          <p14:tracePt t="45114" x="3322638" y="4597400"/>
          <p14:tracePt t="45122" x="3297238" y="4564063"/>
          <p14:tracePt t="45130" x="3279775" y="4538663"/>
          <p14:tracePt t="45139" x="3270250" y="4513263"/>
          <p14:tracePt t="45146" x="3254375" y="4478338"/>
          <p14:tracePt t="45156" x="3244850" y="4452938"/>
          <p14:tracePt t="45162" x="3236913" y="4427538"/>
          <p14:tracePt t="45172" x="3236913" y="4402138"/>
          <p14:tracePt t="45178" x="3228975" y="4376738"/>
          <p14:tracePt t="45188" x="3219450" y="4341813"/>
          <p14:tracePt t="45194" x="3211513" y="4300538"/>
          <p14:tracePt t="45204" x="3211513" y="4291013"/>
          <p14:tracePt t="45210" x="3211513" y="4275138"/>
          <p14:tracePt t="45221" x="3211513" y="4257675"/>
          <p14:tracePt t="45226" x="3211513" y="4232275"/>
          <p14:tracePt t="45234" x="3211513" y="4206875"/>
          <p14:tracePt t="45242" x="3228975" y="4164013"/>
          <p14:tracePt t="45250" x="3236913" y="4138613"/>
          <p14:tracePt t="45258" x="3244850" y="4113213"/>
          <p14:tracePt t="45266" x="3262313" y="4095750"/>
          <p14:tracePt t="45274" x="3262313" y="4062413"/>
          <p14:tracePt t="45282" x="3270250" y="4062413"/>
          <p14:tracePt t="45290" x="3279775" y="4044950"/>
          <p14:tracePt t="45298" x="3297238" y="4027488"/>
          <p14:tracePt t="45306" x="3313113" y="4002088"/>
          <p14:tracePt t="45314" x="3322638" y="3994150"/>
          <p14:tracePt t="45323" x="3330575" y="3976688"/>
          <p14:tracePt t="45330" x="3348038" y="3960813"/>
          <p14:tracePt t="45339" x="3355975" y="3943350"/>
          <p14:tracePt t="45346" x="3373438" y="3935413"/>
          <p14:tracePt t="45355" x="3389313" y="3892550"/>
          <p14:tracePt t="45362" x="3424238" y="3857625"/>
          <p14:tracePt t="45372" x="3457575" y="3816350"/>
          <p14:tracePt t="45378" x="3482975" y="3781425"/>
          <p14:tracePt t="45389" x="3533775" y="3738563"/>
          <p14:tracePt t="45394" x="3586163" y="3687763"/>
          <p14:tracePt t="45404" x="3636963" y="3636963"/>
          <p14:tracePt t="45410" x="3687763" y="3586163"/>
          <p14:tracePt t="45421" x="3721100" y="3517900"/>
          <p14:tracePt t="45426" x="3756025" y="3467100"/>
          <p14:tracePt t="45434" x="3781425" y="3441700"/>
          <p14:tracePt t="45442" x="3806825" y="3408363"/>
          <p14:tracePt t="45450" x="3814763" y="3382963"/>
          <p14:tracePt t="45458" x="3822700" y="3373438"/>
          <p14:tracePt t="45554" x="3832225" y="3382963"/>
          <p14:tracePt t="45562" x="3840163" y="3390900"/>
          <p14:tracePt t="45571" x="3865563" y="3408363"/>
          <p14:tracePt t="45578" x="3883025" y="3424238"/>
          <p14:tracePt t="45589" x="3900488" y="3459163"/>
          <p14:tracePt t="45594" x="3916363" y="3484563"/>
          <p14:tracePt t="45604" x="3941763" y="3543300"/>
          <p14:tracePt t="45610" x="3976688" y="3611563"/>
          <p14:tracePt t="45621" x="4010025" y="3646488"/>
          <p14:tracePt t="45626" x="4044950" y="3687763"/>
          <p14:tracePt t="45635" x="4070350" y="3722688"/>
          <p14:tracePt t="45642" x="4078288" y="3748088"/>
          <p14:tracePt t="45651" x="4086225" y="3756025"/>
          <p14:tracePt t="45659" x="4103688" y="3756025"/>
          <p14:tracePt t="45674" x="4121150" y="3756025"/>
          <p14:tracePt t="45683" x="4129088" y="3756025"/>
          <p14:tracePt t="45796" x="4111625" y="3756025"/>
          <p14:tracePt t="45805" x="4086225" y="3756025"/>
          <p14:tracePt t="45810" x="4044950" y="3756025"/>
          <p14:tracePt t="45819" x="4010025" y="3738563"/>
          <p14:tracePt t="45826" x="3951288" y="3730625"/>
          <p14:tracePt t="45836" x="3883025" y="3713163"/>
          <p14:tracePt t="45842" x="3797300" y="3705225"/>
          <p14:tracePt t="45851" x="3721100" y="3687763"/>
          <p14:tracePt t="45859" x="3636963" y="3662363"/>
          <p14:tracePt t="45866" x="3533775" y="3654425"/>
          <p14:tracePt t="45874" x="3441700" y="3646488"/>
          <p14:tracePt t="45883" x="3363913" y="3636963"/>
          <p14:tracePt t="45905" x="3211513" y="3611563"/>
          <p14:tracePt t="45907" x="3143250" y="3603625"/>
          <p14:tracePt t="45914" x="3092450" y="3594100"/>
          <p14:tracePt t="45922" x="3084513" y="3586163"/>
          <p14:tracePt t="45931" x="3074988" y="3586163"/>
          <p14:tracePt t="45938" x="3059113" y="3586163"/>
          <p14:tracePt t="45946" x="3033713" y="3578225"/>
          <p14:tracePt t="46036" x="3041650" y="3578225"/>
          <p14:tracePt t="46054" x="3059113" y="3578225"/>
          <p14:tracePt t="46061" x="3084513" y="3578225"/>
          <p14:tracePt t="46068" x="3117850" y="3578225"/>
          <p14:tracePt t="46076" x="3178175" y="3594100"/>
          <p14:tracePt t="46085" x="3236913" y="3603625"/>
          <p14:tracePt t="46094" x="3297238" y="3611563"/>
          <p14:tracePt t="46100" x="3363913" y="3629025"/>
          <p14:tracePt t="46109" x="3441700" y="3646488"/>
          <p14:tracePt t="46115" x="3517900" y="3654425"/>
          <p14:tracePt t="46125" x="3602038" y="3671888"/>
          <p14:tracePt t="46131" x="3662363" y="3687763"/>
          <p14:tracePt t="46140" x="3721100" y="3705225"/>
          <p14:tracePt t="46147" x="3781425" y="3713163"/>
          <p14:tracePt t="46156" x="3848100" y="3722688"/>
          <p14:tracePt t="46163" x="3890963" y="3722688"/>
          <p14:tracePt t="46173" x="3925888" y="3722688"/>
          <p14:tracePt t="46178" x="3941763" y="3722688"/>
          <p14:tracePt t="46309" x="3941763" y="3730625"/>
          <p14:tracePt t="46324" x="3933825" y="3738563"/>
          <p14:tracePt t="46332" x="3908425" y="3763963"/>
          <p14:tracePt t="46342" x="3873500" y="3798888"/>
          <p14:tracePt t="46349" x="3848100" y="3824288"/>
          <p14:tracePt t="46357" x="3822700" y="3849688"/>
          <p14:tracePt t="46363" x="3814763" y="3867150"/>
          <p14:tracePt t="46372" x="3806825" y="3892550"/>
          <p14:tracePt t="46379" x="3789363" y="3925888"/>
          <p14:tracePt t="46388" x="3763963" y="3960813"/>
          <p14:tracePt t="46394" x="3746500" y="4011613"/>
          <p14:tracePt t="46404" x="3738563" y="4062413"/>
          <p14:tracePt t="46410" x="3721100" y="4095750"/>
          <p14:tracePt t="46421" x="3703638" y="4138613"/>
          <p14:tracePt t="46427" x="3695700" y="4164013"/>
          <p14:tracePt t="46438" x="3687763" y="4189413"/>
          <p14:tracePt t="46444" x="3678238" y="4206875"/>
          <p14:tracePt t="46450" x="3662363" y="4224338"/>
          <p14:tracePt t="46458" x="3662363" y="4240213"/>
          <p14:tracePt t="46467" x="3644900" y="4257675"/>
          <p14:tracePt t="46475" x="3636963" y="4283075"/>
          <p14:tracePt t="46482" x="3619500" y="4300538"/>
          <p14:tracePt t="46490" x="3602038" y="4316413"/>
          <p14:tracePt t="46499" x="3586163" y="4341813"/>
          <p14:tracePt t="46506" x="3543300" y="4359275"/>
          <p14:tracePt t="46514" x="3482975" y="4376738"/>
          <p14:tracePt t="46522" x="3414713" y="4394200"/>
          <p14:tracePt t="46530" x="3355975" y="4402138"/>
          <p14:tracePt t="46538" x="3279775" y="4410075"/>
          <p14:tracePt t="46546" x="3228975" y="4419600"/>
          <p14:tracePt t="46556" x="3152775" y="4427538"/>
          <p14:tracePt t="46562" x="3074988" y="4427538"/>
          <p14:tracePt t="46572" x="3008313" y="4427538"/>
          <p14:tracePt t="46578" x="2914650" y="4427538"/>
          <p14:tracePt t="46588" x="2828925" y="4427538"/>
          <p14:tracePt t="46594" x="2735263" y="4427538"/>
          <p14:tracePt t="46603" x="2651125" y="4427538"/>
          <p14:tracePt t="46610" x="2565400" y="4427538"/>
          <p14:tracePt t="46620" x="2489200" y="4410075"/>
          <p14:tracePt t="46626" x="2413000" y="4394200"/>
          <p14:tracePt t="46638" x="2344738" y="4384675"/>
          <p14:tracePt t="46642" x="2286000" y="4368800"/>
          <p14:tracePt t="46651" x="2235200" y="4359275"/>
          <p14:tracePt t="46658" x="2208213" y="4351338"/>
          <p14:tracePt t="46666" x="2200275" y="4351338"/>
          <p14:tracePt t="46675" x="2192338" y="4333875"/>
          <p14:tracePt t="46776" x="2192338" y="4325938"/>
          <p14:tracePt t="46784" x="2200275" y="4325938"/>
          <p14:tracePt t="46792" x="2225675" y="4325938"/>
          <p14:tracePt t="46800" x="2243138" y="4325938"/>
          <p14:tracePt t="46808" x="2268538" y="4325938"/>
          <p14:tracePt t="46815" x="2293938" y="4325938"/>
          <p14:tracePt t="46823" x="2327275" y="4316413"/>
          <p14:tracePt t="46831" x="2370138" y="4316413"/>
          <p14:tracePt t="46840" x="2430463" y="4316413"/>
          <p14:tracePt t="46848" x="2506663" y="4316413"/>
          <p14:tracePt t="46856" x="2608263" y="4308475"/>
          <p14:tracePt t="46863" x="2719388" y="4300538"/>
          <p14:tracePt t="46873" x="2838450" y="4291013"/>
          <p14:tracePt t="46889" x="3041650" y="4275138"/>
          <p14:tracePt t="46895" x="3143250" y="4275138"/>
          <p14:tracePt t="46905" x="3228975" y="4265613"/>
          <p14:tracePt t="46911" x="3313113" y="4265613"/>
          <p14:tracePt t="46921" x="3373438" y="4257675"/>
          <p14:tracePt t="46926" x="3381375" y="4257675"/>
          <p14:tracePt t="46937" x="3406775" y="4257675"/>
          <p14:tracePt t="46943" x="3432175" y="4257675"/>
          <p14:tracePt t="46967" x="3441700" y="4257675"/>
          <p14:tracePt t="46975" x="3449638" y="4257675"/>
          <p14:tracePt t="47080" x="3449638" y="4249738"/>
          <p14:tracePt t="47089" x="3449638" y="4240213"/>
          <p14:tracePt t="47096" x="3441700" y="4232275"/>
          <p14:tracePt t="47106" x="3424238" y="4206875"/>
          <p14:tracePt t="47110" x="3398838" y="4206875"/>
          <p14:tracePt t="47121" x="3373438" y="4181475"/>
          <p14:tracePt t="47127" x="3322638" y="4146550"/>
          <p14:tracePt t="47136" x="3262313" y="4105275"/>
          <p14:tracePt t="47143" x="3203575" y="4052888"/>
          <p14:tracePt t="47151" x="3143250" y="3994150"/>
          <p14:tracePt t="47158" x="3092450" y="3935413"/>
          <p14:tracePt t="47166" x="3059113" y="3857625"/>
          <p14:tracePt t="47175" x="3033713" y="3790950"/>
          <p14:tracePt t="47183" x="3016250" y="3705225"/>
          <p14:tracePt t="47190" x="2998788" y="3619500"/>
          <p14:tracePt t="47198" x="2990850" y="3527425"/>
          <p14:tracePt t="47206" x="2973388" y="3424238"/>
          <p14:tracePt t="47214" x="2973388" y="3330575"/>
          <p14:tracePt t="47222" x="2973388" y="3228975"/>
          <p14:tracePt t="47231" x="2990850" y="3152775"/>
          <p14:tracePt t="47238" x="3008313" y="3067050"/>
          <p14:tracePt t="47246" x="3016250" y="3000375"/>
          <p14:tracePt t="47255" x="3024188" y="2932113"/>
          <p14:tracePt t="47263" x="3024188" y="2871788"/>
          <p14:tracePt t="47272" x="3033713" y="2838450"/>
          <p14:tracePt t="47279" x="3033713" y="2820988"/>
          <p14:tracePt t="47295" x="3033713" y="2813050"/>
          <p14:tracePt t="47304" x="3033713" y="2805113"/>
          <p14:tracePt t="47328" x="3033713" y="2795588"/>
          <p14:tracePt t="47337" x="3033713" y="2787650"/>
          <p14:tracePt t="47342" x="3033713" y="2770188"/>
          <p14:tracePt t="47351" x="3033713" y="2752725"/>
          <p14:tracePt t="47358" x="3033713" y="2736850"/>
          <p14:tracePt t="47366" x="3041650" y="2727325"/>
          <p14:tracePt t="47374" x="3041650" y="2719388"/>
          <p14:tracePt t="47390" x="3041650" y="2711450"/>
          <p14:tracePt t="47414" x="3041650" y="2701925"/>
          <p14:tracePt t="47512" x="3041650" y="2693988"/>
          <p14:tracePt t="47528" x="3041650" y="2686050"/>
          <p14:tracePt t="47538" x="3041650" y="2676525"/>
          <p14:tracePt t="47544" x="3008313" y="2651125"/>
          <p14:tracePt t="47554" x="2990850" y="2643188"/>
          <p14:tracePt t="47558" x="2955925" y="2633663"/>
          <p14:tracePt t="47567" x="2905125" y="2625725"/>
          <p14:tracePt t="47574" x="2863850" y="2608263"/>
          <p14:tracePt t="47582" x="2811463" y="2592388"/>
          <p14:tracePt t="47591" x="2760663" y="2574925"/>
          <p14:tracePt t="47599" x="2709863" y="2557463"/>
          <p14:tracePt t="47606" x="2676525" y="2549525"/>
          <p14:tracePt t="47614" x="2659063" y="2549525"/>
          <p14:tracePt t="47622" x="2659063" y="2541588"/>
          <p14:tracePt t="47655" x="2651125" y="2541588"/>
          <p14:tracePt t="47671" x="2651125" y="2524125"/>
          <p14:tracePt t="47687" x="2651125" y="2506663"/>
          <p14:tracePt t="47704" x="2651125" y="2498725"/>
          <p14:tracePt t="47720" x="2651125" y="2489200"/>
          <p14:tracePt t="47751" x="2659063" y="2498725"/>
          <p14:tracePt t="47758" x="2668588" y="2498725"/>
          <p14:tracePt t="47766" x="2701925" y="2532063"/>
          <p14:tracePt t="47775" x="2719388" y="2549525"/>
          <p14:tracePt t="47782" x="2760663" y="2600325"/>
          <p14:tracePt t="47790" x="2811463" y="2668588"/>
          <p14:tracePt t="47799" x="2879725" y="2711450"/>
          <p14:tracePt t="47806" x="2947988" y="2770188"/>
          <p14:tracePt t="47814" x="3033713" y="2820988"/>
          <p14:tracePt t="47822" x="3100388" y="2863850"/>
          <p14:tracePt t="47831" x="3160713" y="2906713"/>
          <p14:tracePt t="47838" x="3168650" y="2906713"/>
          <p14:tracePt t="48016" x="3160713" y="2906713"/>
          <p14:tracePt t="48024" x="3143250" y="2906713"/>
          <p14:tracePt t="48032" x="3109913" y="2906713"/>
          <p14:tracePt t="48040" x="3059113" y="2906713"/>
          <p14:tracePt t="48046" x="2990850" y="2897188"/>
          <p14:tracePt t="48054" x="2897188" y="2881313"/>
          <p14:tracePt t="48062" x="2795588" y="2871788"/>
          <p14:tracePt t="48072" x="2693988" y="2863850"/>
          <p14:tracePt t="48078" x="2582863" y="2855913"/>
          <p14:tracePt t="48088" x="2481263" y="2846388"/>
          <p14:tracePt t="48094" x="2395538" y="2846388"/>
          <p14:tracePt t="48104" x="2319338" y="2846388"/>
          <p14:tracePt t="48110" x="2260600" y="2846388"/>
          <p14:tracePt t="48119" x="2225675" y="2846388"/>
          <p14:tracePt t="48127" x="2200275" y="2838450"/>
          <p14:tracePt t="48137" x="2182813" y="2830513"/>
          <p14:tracePt t="48142" x="2174875" y="2820988"/>
          <p14:tracePt t="48150" x="2166938" y="2805113"/>
          <p14:tracePt t="48158" x="2157413" y="2778125"/>
          <p14:tracePt t="48166" x="2157413" y="2744788"/>
          <p14:tracePt t="48175" x="2157413" y="2686050"/>
          <p14:tracePt t="48183" x="2166938" y="2617788"/>
          <p14:tracePt t="48190" x="2174875" y="2549525"/>
          <p14:tracePt t="48198" x="2182813" y="2481263"/>
          <p14:tracePt t="48207" x="2192338" y="2422525"/>
          <p14:tracePt t="48215" x="2192338" y="2362200"/>
          <p14:tracePt t="48222" x="2192338" y="2328863"/>
          <p14:tracePt t="48230" x="2192338" y="2303463"/>
          <p14:tracePt t="48238" x="2192338" y="2293938"/>
          <p14:tracePt t="48279" x="2192338" y="2303463"/>
          <p14:tracePt t="48287" x="2192338" y="2319338"/>
          <p14:tracePt t="48295" x="2192338" y="2354263"/>
          <p14:tracePt t="48305" x="2208213" y="2413000"/>
          <p14:tracePt t="48311" x="2235200" y="2473325"/>
          <p14:tracePt t="48320" x="2286000" y="2549525"/>
          <p14:tracePt t="48327" x="2344738" y="2617788"/>
          <p14:tracePt t="48337" x="2438400" y="2719388"/>
          <p14:tracePt t="48343" x="2524125" y="2795588"/>
          <p14:tracePt t="48351" x="2608263" y="2855913"/>
          <p14:tracePt t="48359" x="2709863" y="2897188"/>
          <p14:tracePt t="48367" x="2820988" y="2932113"/>
          <p14:tracePt t="48375" x="2947988" y="2940050"/>
          <p14:tracePt t="48383" x="3059113" y="2940050"/>
          <p14:tracePt t="48391" x="3178175" y="2940050"/>
          <p14:tracePt t="48399" x="3262313" y="2922588"/>
          <p14:tracePt t="48407" x="3381375" y="2889250"/>
          <p14:tracePt t="48415" x="3482975" y="2863850"/>
          <p14:tracePt t="48423" x="3602038" y="2838450"/>
          <p14:tracePt t="48431" x="3746500" y="2805113"/>
          <p14:tracePt t="48443" x="3925888" y="2770188"/>
          <p14:tracePt t="48449" x="4162425" y="2736850"/>
          <p14:tracePt t="48456" x="4400550" y="2727325"/>
          <p14:tracePt t="48462" x="4732338" y="2711450"/>
          <p14:tracePt t="48472" x="5080000" y="2693988"/>
          <p14:tracePt t="48478" x="5378450" y="2693988"/>
          <p14:tracePt t="48488" x="5667375" y="2719388"/>
          <p14:tracePt t="48495" x="5997575" y="2762250"/>
          <p14:tracePt t="48504" x="6380163" y="2830513"/>
          <p14:tracePt t="48510" x="6856413" y="2897188"/>
          <p14:tracePt t="48519" x="7297738" y="2957513"/>
          <p14:tracePt t="48526" x="7773988" y="3041650"/>
          <p14:tracePt t="48536" x="8232775" y="3144838"/>
          <p14:tracePt t="48543" x="8632825" y="3211513"/>
          <p14:tracePt t="48553" x="8972550" y="3254375"/>
          <p14:tracePt t="48559" x="9261475" y="3297238"/>
          <p14:tracePt t="48567" x="9498013" y="3330575"/>
          <p14:tracePt t="48574" x="9694863" y="3340100"/>
          <p14:tracePt t="48582" x="9864725" y="3348038"/>
          <p14:tracePt t="48591" x="9974263" y="3348038"/>
          <p14:tracePt t="48599" x="10085388" y="3348038"/>
          <p14:tracePt t="48607" x="10179050" y="3348038"/>
          <p14:tracePt t="48615" x="10255250" y="3348038"/>
          <p14:tracePt t="48622" x="10306050" y="3340100"/>
          <p14:tracePt t="48631" x="10348913" y="3330575"/>
          <p14:tracePt t="48640" x="10399713" y="3314700"/>
          <p14:tracePt t="48647" x="10442575" y="3314700"/>
          <p14:tracePt t="48656" x="10475913" y="3297238"/>
          <p14:tracePt t="48663" x="10518775" y="3279775"/>
          <p14:tracePt t="48672" x="10552113" y="3263900"/>
          <p14:tracePt t="48679" x="10585450" y="3254375"/>
          <p14:tracePt t="48688" x="10637838" y="3246438"/>
          <p14:tracePt t="48695" x="10696575" y="3238500"/>
          <p14:tracePt t="48704" x="10764838" y="3238500"/>
          <p14:tracePt t="48711" x="10841038" y="3238500"/>
          <p14:tracePt t="48720" x="10934700" y="3246438"/>
          <p14:tracePt t="48727" x="11028363" y="3279775"/>
          <p14:tracePt t="48736" x="11122025" y="3305175"/>
          <p14:tracePt t="48742" x="11215688" y="3340100"/>
          <p14:tracePt t="48750" x="11317288" y="3373438"/>
          <p14:tracePt t="48758" x="11418888" y="3408363"/>
          <p14:tracePt t="48766" x="11530013" y="3441700"/>
          <p14:tracePt t="48774" x="11639550" y="3467100"/>
          <p14:tracePt t="48782" x="11784013" y="3502025"/>
          <p14:tracePt t="48790" x="11920538" y="3517900"/>
          <p14:tracePt t="48798" x="12022138" y="3527425"/>
          <p14:tracePt t="48806" x="12123738" y="3535363"/>
        </p14:tracePtLst>
      </p14:laserTraceLst>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a:bodyPr>
          <a:lstStyle/>
          <a:p>
            <a:pPr algn="r" rtl="1">
              <a:lnSpc>
                <a:spcPct val="200000"/>
              </a:lnSpc>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سطوح انتزاعی نمودار جریان داده یک به یک پیمایش شد و به انتها رسید.</a:t>
            </a:r>
          </a:p>
          <a:p>
            <a:pPr algn="r" rtl="1">
              <a:lnSpc>
                <a:spcPct val="200000"/>
              </a:lnSpc>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 حال به نمودار فعالیت مراجعه می‌کنیم</a:t>
            </a:r>
          </a:p>
          <a:p>
            <a:pPr algn="r" rtl="1">
              <a:lnSpc>
                <a:spcPct val="200000"/>
              </a:lnSpc>
            </a:pPr>
            <a:r>
              <a:rPr lang="fa-IR" sz="2400" dirty="0">
                <a:effectLst/>
                <a:latin typeface="Times New Roman" panose="02020603050405020304" pitchFamily="18" charset="0"/>
                <a:ea typeface="Times New Roman" panose="02020603050405020304" pitchFamily="18" charset="0"/>
                <a:cs typeface="B Nazanin" panose="00000400000000000000" pitchFamily="2" charset="-78"/>
              </a:rPr>
              <a:t>با تعریف کلاس‌های کمکی و توابع مناسب مسیر‌های مختلف نشان داده شده در این نمودار را ساخته و به یکدیگر وصل می‌کنیم.</a:t>
            </a:r>
            <a:endParaRPr lang="en-US" sz="2400" dirty="0">
              <a:effectLst/>
              <a:latin typeface="Times New Roman" panose="02020603050405020304" pitchFamily="18" charset="0"/>
              <a:ea typeface="Times New Roman" panose="02020603050405020304" pitchFamily="18" charset="0"/>
              <a:cs typeface="B Nazanin" panose="00000400000000000000" pitchFamily="2" charset="-78"/>
            </a:endParaRP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49</a:t>
            </a:fld>
            <a:endParaRPr lang="en-US" dirty="0"/>
          </a:p>
        </p:txBody>
      </p:sp>
      <p:graphicFrame>
        <p:nvGraphicFramePr>
          <p:cNvPr id="5" name="Content Placeholder 4">
            <a:extLst>
              <a:ext uri="{FF2B5EF4-FFF2-40B4-BE49-F238E27FC236}">
                <a16:creationId xmlns:a16="http://schemas.microsoft.com/office/drawing/2014/main" id="{8DCC4571-BEE1-4A06-831D-3F12091B74E0}"/>
              </a:ext>
            </a:extLst>
          </p:cNvPr>
          <p:cNvGraphicFramePr>
            <a:graphicFrameLocks/>
          </p:cNvGraphicFramePr>
          <p:nvPr>
            <p:extLst>
              <p:ext uri="{D42A27DB-BD31-4B8C-83A1-F6EECF244321}">
                <p14:modId xmlns:p14="http://schemas.microsoft.com/office/powerpoint/2010/main" val="1693927145"/>
              </p:ext>
            </p:extLst>
          </p:nvPr>
        </p:nvGraphicFramePr>
        <p:xfrm>
          <a:off x="752856"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0172769"/>
      </p:ext>
    </p:extLst>
  </p:cSld>
  <p:clrMapOvr>
    <a:masterClrMapping/>
  </p:clrMapOvr>
  <mc:AlternateContent xmlns:mc="http://schemas.openxmlformats.org/markup-compatibility/2006" xmlns:p14="http://schemas.microsoft.com/office/powerpoint/2010/main">
    <mc:Choice Requires="p14">
      <p:transition spd="slow" p14:dur="2000" advTm="25085"/>
    </mc:Choice>
    <mc:Fallback xmlns="">
      <p:transition spd="slow" advTm="25085"/>
    </mc:Fallback>
  </mc:AlternateContent>
  <p:extLst>
    <p:ext uri="{3A86A75C-4F4B-4683-9AE1-C65F6400EC91}">
      <p14:laserTraceLst xmlns:p14="http://schemas.microsoft.com/office/powerpoint/2010/main">
        <p14:tracePtLst>
          <p14:tracePt t="2651" x="11690350" y="2455863"/>
          <p14:tracePt t="2659" x="11393488" y="2379663"/>
          <p14:tracePt t="2667" x="11137900" y="2311400"/>
          <p14:tracePt t="2675" x="10909300" y="2252663"/>
          <p14:tracePt t="2683" x="10663238" y="2200275"/>
          <p14:tracePt t="2692" x="10425113" y="2174875"/>
          <p14:tracePt t="2700" x="10204450" y="2149475"/>
          <p14:tracePt t="2708" x="9983788" y="2124075"/>
          <p14:tracePt t="2716" x="9812338" y="2108200"/>
          <p14:tracePt t="2723" x="9702800" y="2098675"/>
          <p14:tracePt t="2731" x="9609138" y="2098675"/>
          <p14:tracePt t="2740" x="9532938" y="2098675"/>
          <p14:tracePt t="2747" x="9482138" y="2098675"/>
          <p14:tracePt t="2757" x="9456738" y="2108200"/>
          <p14:tracePt t="2763" x="9431338" y="2116138"/>
          <p14:tracePt t="2773" x="9405938" y="2116138"/>
          <p14:tracePt t="2779" x="9371013" y="2116138"/>
          <p14:tracePt t="2789" x="9337675" y="2116138"/>
          <p14:tracePt t="2795" x="9312275" y="2116138"/>
          <p14:tracePt t="2805" x="9277350" y="2116138"/>
          <p14:tracePt t="2811" x="9218613" y="2116138"/>
          <p14:tracePt t="2822" x="9150350" y="2116138"/>
          <p14:tracePt t="2827" x="9074150" y="2116138"/>
          <p14:tracePt t="2836" x="8988425" y="2116138"/>
          <p14:tracePt t="2843" x="8904288" y="2124075"/>
          <p14:tracePt t="2851" x="8810625" y="2124075"/>
          <p14:tracePt t="2859" x="8716963" y="2124075"/>
          <p14:tracePt t="2867" x="8640763" y="2124075"/>
          <p14:tracePt t="2875" x="8564563" y="2124075"/>
          <p14:tracePt t="2883" x="8478838" y="2124075"/>
          <p14:tracePt t="2892" x="8428038" y="2124075"/>
          <p14:tracePt t="2908" x="8308975" y="2124075"/>
          <p14:tracePt t="2916" x="8266113" y="2124075"/>
          <p14:tracePt t="2923" x="8232775" y="2133600"/>
          <p14:tracePt t="2932" x="8189913" y="2133600"/>
          <p14:tracePt t="2940" x="8147050" y="2141538"/>
          <p14:tracePt t="2948" x="8088313" y="2141538"/>
          <p14:tracePt t="2956" x="8029575" y="2149475"/>
          <p14:tracePt t="2964" x="7961313" y="2166938"/>
          <p14:tracePt t="2973" x="7893050" y="2184400"/>
          <p14:tracePt t="2980" x="7807325" y="2209800"/>
          <p14:tracePt t="2990" x="7723188" y="2227263"/>
          <p14:tracePt t="2996" x="7646988" y="2252663"/>
          <p14:tracePt t="3006" x="7545388" y="2268538"/>
          <p14:tracePt t="3012" x="7426325" y="2286000"/>
          <p14:tracePt t="3022" x="7297738" y="2311400"/>
          <p14:tracePt t="3028" x="7188200" y="2319338"/>
          <p14:tracePt t="3036" x="7077075" y="2328863"/>
          <p14:tracePt t="3044" x="6975475" y="2328863"/>
          <p14:tracePt t="3052" x="6889750" y="2336800"/>
          <p14:tracePt t="3060" x="6823075" y="2354263"/>
          <p14:tracePt t="3068" x="6754813" y="2362200"/>
          <p14:tracePt t="3076" x="6686550" y="2371725"/>
          <p14:tracePt t="3084" x="6610350" y="2379663"/>
          <p14:tracePt t="3092" x="6542088" y="2379663"/>
          <p14:tracePt t="3102" x="6456363" y="2379663"/>
          <p14:tracePt t="3108" x="6364288" y="2379663"/>
          <p14:tracePt t="3116" x="6286500" y="2387600"/>
          <p14:tracePt t="3124" x="6194425" y="2397125"/>
          <p14:tracePt t="3132" x="6091238" y="2397125"/>
          <p14:tracePt t="3140" x="6015038" y="2405063"/>
          <p14:tracePt t="3147" x="5930900" y="2405063"/>
          <p14:tracePt t="3156" x="5862638" y="2405063"/>
          <p14:tracePt t="3163" x="5794375" y="2413000"/>
          <p14:tracePt t="3173" x="5751513" y="2413000"/>
          <p14:tracePt t="3179" x="5718175" y="2413000"/>
          <p14:tracePt t="3190" x="5700713" y="2413000"/>
          <p14:tracePt t="3236" x="5692775" y="2422525"/>
          <p14:tracePt t="3251" x="5718175" y="2422525"/>
          <p14:tracePt t="3267" x="5743575" y="2422525"/>
          <p14:tracePt t="3275" x="5811838" y="2422525"/>
          <p14:tracePt t="3283" x="5930900" y="2422525"/>
          <p14:tracePt t="3291" x="6100763" y="2447925"/>
          <p14:tracePt t="3299" x="6346825" y="2473325"/>
          <p14:tracePt t="3307" x="6626225" y="2489200"/>
          <p14:tracePt t="3315" x="6915150" y="2516188"/>
          <p14:tracePt t="3325" x="7170738" y="2532063"/>
          <p14:tracePt t="3333" x="7408863" y="2541588"/>
          <p14:tracePt t="3341" x="7612063" y="2541588"/>
          <p14:tracePt t="3349" x="7781925" y="2541588"/>
          <p14:tracePt t="3360" x="7885113" y="2541588"/>
          <p14:tracePt t="3364" x="7969250" y="2541588"/>
          <p14:tracePt t="3374" x="8045450" y="2541588"/>
          <p14:tracePt t="3380" x="8121650" y="2549525"/>
          <p14:tracePt t="3390" x="8164513" y="2549525"/>
          <p14:tracePt t="3396" x="8232775" y="2557463"/>
          <p14:tracePt t="3406" x="8283575" y="2566988"/>
          <p14:tracePt t="3412" x="8343900" y="2566988"/>
          <p14:tracePt t="3423" x="8394700" y="2566988"/>
          <p14:tracePt t="3428" x="8428038" y="2566988"/>
          <p14:tracePt t="3439" x="8470900" y="2566988"/>
          <p14:tracePt t="3444" x="8478838" y="2566988"/>
          <p14:tracePt t="3542" x="8488363" y="2574925"/>
          <p14:tracePt t="3886" x="8478838" y="2574925"/>
          <p14:tracePt t="3893" x="8453438" y="2574925"/>
          <p14:tracePt t="3900" x="8420100" y="2574925"/>
          <p14:tracePt t="3908" x="8369300" y="2574925"/>
          <p14:tracePt t="3916" x="8283575" y="2574925"/>
          <p14:tracePt t="3925" x="8189913" y="2574925"/>
          <p14:tracePt t="3933" x="8070850" y="2574925"/>
          <p14:tracePt t="3941" x="7961313" y="2574925"/>
          <p14:tracePt t="3949" x="7850188" y="2574925"/>
          <p14:tracePt t="3957" x="7740650" y="2574925"/>
          <p14:tracePt t="3965" x="7621588" y="2574925"/>
          <p14:tracePt t="3974" x="7493000" y="2566988"/>
          <p14:tracePt t="3981" x="7366000" y="2549525"/>
          <p14:tracePt t="3991" x="7256463" y="2524125"/>
          <p14:tracePt t="3997" x="7153275" y="2516188"/>
          <p14:tracePt t="4006" x="7051675" y="2506663"/>
          <p14:tracePt t="4012" x="6950075" y="2506663"/>
          <p14:tracePt t="4023" x="6831013" y="2506663"/>
          <p14:tracePt t="4029" x="6711950" y="2506663"/>
          <p14:tracePt t="4040" x="6584950" y="2532063"/>
          <p14:tracePt t="4045" x="6456363" y="2549525"/>
          <p14:tracePt t="4053" x="6303963" y="2574925"/>
          <p14:tracePt t="4060" x="6134100" y="2617788"/>
          <p14:tracePt t="4069" x="5981700" y="2651125"/>
          <p14:tracePt t="4077" x="5776913" y="2686050"/>
          <p14:tracePt t="4085" x="5556250" y="2727325"/>
          <p14:tracePt t="4092" x="5360988" y="2752725"/>
          <p14:tracePt t="4101" x="5097463" y="2778125"/>
          <p14:tracePt t="4112" x="4859338" y="2795588"/>
          <p14:tracePt t="4120" x="4646613" y="2805113"/>
          <p14:tracePt t="4125" x="4460875" y="2805113"/>
          <p14:tracePt t="4132" x="4316413" y="2805113"/>
          <p14:tracePt t="4140" x="4205288" y="2805113"/>
          <p14:tracePt t="4148" x="4095750" y="2805113"/>
          <p14:tracePt t="4156" x="3984625" y="2805113"/>
          <p14:tracePt t="4164" x="3890963" y="2805113"/>
          <p14:tracePt t="4173" x="3814763" y="2795588"/>
          <p14:tracePt t="4180" x="3721100" y="2787650"/>
          <p14:tracePt t="4190" x="3636963" y="2770188"/>
          <p14:tracePt t="4196" x="3568700" y="2752725"/>
          <p14:tracePt t="4206" x="3508375" y="2736850"/>
          <p14:tracePt t="4211" x="3467100" y="2719388"/>
          <p14:tracePt t="4223" x="3441700" y="2701925"/>
          <p14:tracePt t="4291" x="3432175" y="2693988"/>
          <p14:tracePt t="4315" x="3467100" y="2668588"/>
          <p14:tracePt t="4323" x="3500438" y="2651125"/>
          <p14:tracePt t="4331" x="3525838" y="2651125"/>
          <p14:tracePt t="4340" x="3611563" y="2643188"/>
          <p14:tracePt t="4347" x="3713163" y="2617788"/>
          <p14:tracePt t="4357" x="3865563" y="2608263"/>
          <p14:tracePt t="4363" x="4078288" y="2600325"/>
          <p14:tracePt t="4373" x="4359275" y="2600325"/>
          <p14:tracePt t="4379" x="4638675" y="2582863"/>
          <p14:tracePt t="4390" x="4919663" y="2566988"/>
          <p14:tracePt t="4396" x="5208588" y="2541588"/>
          <p14:tracePt t="4405" x="5462588" y="2524125"/>
          <p14:tracePt t="4412" x="5700713" y="2524125"/>
          <p14:tracePt t="4421" x="5930900" y="2524125"/>
          <p14:tracePt t="4428" x="6184900" y="2524125"/>
          <p14:tracePt t="4438" x="6465888" y="2532063"/>
          <p14:tracePt t="4444" x="6797675" y="2549525"/>
          <p14:tracePt t="4452" x="7119938" y="2574925"/>
          <p14:tracePt t="4460" x="7502525" y="2625725"/>
          <p14:tracePt t="4468" x="7875588" y="2660650"/>
          <p14:tracePt t="4476" x="8250238" y="2686050"/>
          <p14:tracePt t="4484" x="8632825" y="2719388"/>
          <p14:tracePt t="4492" x="9005888" y="2752725"/>
          <p14:tracePt t="4500" x="9405938" y="2813050"/>
          <p14:tracePt t="4508" x="9812338" y="2881313"/>
          <p14:tracePt t="4516" x="10169525" y="2922588"/>
          <p14:tracePt t="4524" x="10544175" y="2957513"/>
          <p14:tracePt t="4532" x="10848975" y="2974975"/>
          <p14:tracePt t="4540" x="11129963" y="2982913"/>
          <p14:tracePt t="4548" x="11350625" y="3008313"/>
          <p14:tracePt t="4557" x="11545888" y="3033713"/>
          <p14:tracePt t="4564" x="11758613" y="3051175"/>
          <p14:tracePt t="4574" x="11953875" y="3059113"/>
          <p14:tracePt t="4580" x="12141200" y="3076575"/>
          <p14:tracePt t="6305" x="11979275" y="2974975"/>
          <p14:tracePt t="6311" x="11869738" y="2914650"/>
          <p14:tracePt t="6323" x="11784013" y="2855913"/>
          <p14:tracePt t="6328" x="11707813" y="2805113"/>
          <p14:tracePt t="6339" x="11647488" y="2736850"/>
          <p14:tracePt t="6344" x="11580813" y="2676525"/>
          <p14:tracePt t="6352" x="11520488" y="2600325"/>
          <p14:tracePt t="6360" x="11477625" y="2541588"/>
          <p14:tracePt t="6368" x="11436350" y="2489200"/>
          <p14:tracePt t="6376" x="11401425" y="2438400"/>
          <p14:tracePt t="6384" x="11376025" y="2397125"/>
          <p14:tracePt t="6392" x="11368088" y="2362200"/>
          <p14:tracePt t="6400" x="11360150" y="2344738"/>
          <p14:tracePt t="6408" x="11350625" y="2344738"/>
          <p14:tracePt t="6464" x="11350625" y="2362200"/>
          <p14:tracePt t="6472" x="11350625" y="2397125"/>
          <p14:tracePt t="6480" x="11342688" y="2438400"/>
          <p14:tracePt t="6489" x="11342688" y="2455863"/>
          <p14:tracePt t="6496" x="11342688" y="2498725"/>
          <p14:tracePt t="6507" x="11342688" y="2541588"/>
          <p14:tracePt t="6512" x="11333163" y="2625725"/>
          <p14:tracePt t="6522" x="11325225" y="2693988"/>
          <p14:tracePt t="6529" x="11317288" y="2770188"/>
          <p14:tracePt t="6539" x="11317288" y="2838450"/>
          <p14:tracePt t="6544" x="11317288" y="2897188"/>
          <p14:tracePt t="6556" x="11333163" y="2974975"/>
          <p14:tracePt t="6560" x="11350625" y="3033713"/>
          <p14:tracePt t="6569" x="11368088" y="3067050"/>
          <p14:tracePt t="6576" x="11368088" y="3094038"/>
          <p14:tracePt t="6584" x="11376025" y="3119438"/>
          <p14:tracePt t="6593" x="11393488" y="3152775"/>
          <p14:tracePt t="6600" x="11393488" y="3160713"/>
          <p14:tracePt t="6608" x="11393488" y="3170238"/>
          <p14:tracePt t="6617" x="11393488" y="3186113"/>
          <p14:tracePt t="6624" x="11393488" y="3203575"/>
          <p14:tracePt t="6632" x="11393488" y="3211513"/>
          <p14:tracePt t="6641" x="11393488" y="3221038"/>
          <p14:tracePt t="6649" x="11393488" y="3238500"/>
          <p14:tracePt t="6657" x="11393488" y="3254375"/>
          <p14:tracePt t="6665" x="11401425" y="3279775"/>
          <p14:tracePt t="6673" x="11410950" y="3289300"/>
          <p14:tracePt t="6680" x="11410950" y="3297238"/>
          <p14:tracePt t="6690" x="11418888" y="3305175"/>
          <p14:tracePt t="6721" x="11418888" y="3314700"/>
          <p14:tracePt t="6783" x="11418888" y="3322638"/>
          <p14:tracePt t="6791" x="11418888" y="3330575"/>
          <p14:tracePt t="6799" x="11426825" y="3330575"/>
          <p14:tracePt t="6815" x="11426825" y="3340100"/>
          <p14:tracePt t="6831" x="11444288" y="3348038"/>
          <p14:tracePt t="6840" x="11444288" y="3355975"/>
          <p14:tracePt t="6856" x="11452225" y="3373438"/>
          <p14:tracePt t="6863" x="11461750" y="3382963"/>
          <p14:tracePt t="6873" x="11469688" y="3390900"/>
          <p14:tracePt t="6879" x="11469688" y="3398838"/>
          <p14:tracePt t="6895" x="11469688" y="3408363"/>
          <p14:tracePt t="6922" x="11487150" y="3424238"/>
          <p14:tracePt t="6943" x="11495088" y="3433763"/>
          <p14:tracePt t="6960" x="11495088" y="3449638"/>
          <p14:tracePt t="6976" x="11503025" y="3459163"/>
          <p14:tracePt t="6984" x="11512550" y="3475038"/>
          <p14:tracePt t="6992" x="11512550" y="3484563"/>
          <p14:tracePt t="7000" x="11520488" y="3502025"/>
          <p14:tracePt t="7008" x="11530013" y="3517900"/>
          <p14:tracePt t="7016" x="11530013" y="3527425"/>
          <p14:tracePt t="7024" x="11530013" y="3543300"/>
          <p14:tracePt t="7032" x="11545888" y="3568700"/>
          <p14:tracePt t="7048" x="11555413" y="3578225"/>
          <p14:tracePt t="7056" x="11563350" y="3611563"/>
          <p14:tracePt t="7073" x="11571288" y="3619500"/>
          <p14:tracePt t="7080" x="11580813" y="3646488"/>
          <p14:tracePt t="7090" x="11588750" y="3654425"/>
          <p14:tracePt t="7096" x="11596688" y="3662363"/>
          <p14:tracePt t="7105" x="11614150" y="3671888"/>
          <p14:tracePt t="7124" x="11622088" y="3671888"/>
          <p14:tracePt t="7129" x="11647488" y="3687763"/>
          <p14:tracePt t="7139" x="11664950" y="3697288"/>
          <p14:tracePt t="7144" x="11674475" y="3697288"/>
          <p14:tracePt t="7154" x="11674475" y="3705225"/>
          <p14:tracePt t="7160" x="11682413" y="3705225"/>
          <p14:tracePt t="7455" x="11674475" y="3705225"/>
          <p14:tracePt t="7463" x="11664950" y="3705225"/>
          <p14:tracePt t="7472" x="11647488" y="3705225"/>
          <p14:tracePt t="7488" x="11631613" y="3705225"/>
          <p14:tracePt t="7496" x="11622088" y="3697288"/>
          <p14:tracePt t="7505" x="11606213" y="3697288"/>
          <p14:tracePt t="7522" x="11596688" y="3687763"/>
          <p14:tracePt t="7539" x="11588750" y="3687763"/>
          <p14:tracePt t="7544" x="11580813" y="3687763"/>
          <p14:tracePt t="7778" x="11580813" y="3679825"/>
          <p14:tracePt t="7786" x="11571288" y="3671888"/>
          <p14:tracePt t="7802" x="11563350" y="3662363"/>
          <p14:tracePt t="7808" x="11563350" y="3654425"/>
          <p14:tracePt t="7824" x="11563350" y="3636963"/>
          <p14:tracePt t="7832" x="11563350" y="3594100"/>
          <p14:tracePt t="7840" x="11580813" y="3560763"/>
          <p14:tracePt t="7848" x="11606213" y="3527425"/>
          <p14:tracePt t="7856" x="11631613" y="3502025"/>
          <p14:tracePt t="7864" x="11664950" y="3467100"/>
          <p14:tracePt t="7872" x="11674475" y="3467100"/>
          <p14:tracePt t="7880" x="11682413" y="3467100"/>
          <p14:tracePt t="7888" x="11682413" y="3459163"/>
          <p14:tracePt t="7907" x="11690350" y="3449638"/>
          <p14:tracePt t="7953" x="11699875" y="3459163"/>
          <p14:tracePt t="7961" x="11707813" y="3467100"/>
          <p14:tracePt t="7969" x="11707813" y="3475038"/>
          <p14:tracePt t="7976" x="11707813" y="3484563"/>
          <p14:tracePt t="7984" x="11707813" y="3509963"/>
          <p14:tracePt t="7992" x="11707813" y="3527425"/>
          <p14:tracePt t="7999" x="11707813" y="3543300"/>
          <p14:tracePt t="8007" x="11707813" y="3552825"/>
          <p14:tracePt t="8015" x="11707813" y="3568700"/>
          <p14:tracePt t="8023" x="11690350" y="3586163"/>
          <p14:tracePt t="8031" x="11674475" y="3603625"/>
          <p14:tracePt t="8040" x="11664950" y="3611563"/>
          <p14:tracePt t="8065" x="11647488" y="3611563"/>
          <p14:tracePt t="8080" x="11639550" y="3611563"/>
          <p14:tracePt t="8096" x="11622088" y="3611563"/>
          <p14:tracePt t="8105" x="11606213" y="3619500"/>
          <p14:tracePt t="8112" x="11580813" y="3619500"/>
          <p14:tracePt t="8122" x="11555413" y="3619500"/>
          <p14:tracePt t="8137" x="11520488" y="3611563"/>
          <p14:tracePt t="8144" x="11503025" y="3603625"/>
          <p14:tracePt t="8154" x="11495088" y="3594100"/>
          <p14:tracePt t="8160" x="11477625" y="3586163"/>
          <p14:tracePt t="8170" x="11469688" y="3578225"/>
          <p14:tracePt t="8176" x="11461750" y="3568700"/>
          <p14:tracePt t="8184" x="11444288" y="3552825"/>
          <p14:tracePt t="8192" x="11436350" y="3543300"/>
          <p14:tracePt t="8200" x="11418888" y="3527425"/>
          <p14:tracePt t="8212" x="11401425" y="3509963"/>
          <p14:tracePt t="8222" x="11393488" y="3492500"/>
          <p14:tracePt t="8228" x="11393488" y="3475038"/>
          <p14:tracePt t="8239" x="11368088" y="3441700"/>
          <p14:tracePt t="8244" x="11350625" y="3416300"/>
          <p14:tracePt t="8254" x="11333163" y="3408363"/>
          <p14:tracePt t="8260" x="11317288" y="3382963"/>
          <p14:tracePt t="8271" x="11291888" y="3355975"/>
          <p14:tracePt t="8276" x="11266488" y="3340100"/>
          <p14:tracePt t="8284" x="11249025" y="3330575"/>
          <p14:tracePt t="8292" x="11215688" y="3314700"/>
          <p14:tracePt t="8308" x="11188700" y="3305175"/>
          <p14:tracePt t="8316" x="11180763" y="3305175"/>
          <p14:tracePt t="8324" x="11163300" y="3305175"/>
          <p14:tracePt t="8332" x="11137900" y="3297238"/>
          <p14:tracePt t="8340" x="11104563" y="3297238"/>
          <p14:tracePt t="8348" x="11079163" y="3297238"/>
          <p14:tracePt t="8356" x="11053763" y="3297238"/>
          <p14:tracePt t="8364" x="11002963" y="3297238"/>
          <p14:tracePt t="8372" x="10952163" y="3297238"/>
          <p14:tracePt t="8380" x="10866438" y="3314700"/>
          <p14:tracePt t="8389" x="10772775" y="3330575"/>
          <p14:tracePt t="8396" x="10679113" y="3348038"/>
          <p14:tracePt t="8405" x="10569575" y="3373438"/>
          <p14:tracePt t="8412" x="10458450" y="3390900"/>
          <p14:tracePt t="8422" x="10331450" y="3398838"/>
          <p14:tracePt t="8428" x="10220325" y="3416300"/>
          <p14:tracePt t="8438" x="10101263" y="3424238"/>
          <p14:tracePt t="8444" x="10009188" y="3433763"/>
          <p14:tracePt t="8454" x="9931400" y="3441700"/>
          <p14:tracePt t="8460" x="9839325" y="3449638"/>
          <p14:tracePt t="8468" x="9753600" y="3467100"/>
          <p14:tracePt t="8476" x="9652000" y="3475038"/>
          <p14:tracePt t="8484" x="9558338" y="3484563"/>
          <p14:tracePt t="8492" x="9456738" y="3492500"/>
          <p14:tracePt t="8501" x="9363075" y="3502025"/>
          <p14:tracePt t="8508" x="9269413" y="3517900"/>
          <p14:tracePt t="8516" x="9175750" y="3527425"/>
          <p14:tracePt t="8524" x="9091613" y="3535363"/>
          <p14:tracePt t="8532" x="9013825" y="3552825"/>
          <p14:tracePt t="8540" x="8972550" y="3560763"/>
          <p14:tracePt t="8548" x="8963025" y="3560763"/>
          <p14:tracePt t="8556" x="8955088" y="3560763"/>
          <p14:tracePt t="8678" x="8947150" y="3568700"/>
          <p14:tracePt t="8702" x="8963025" y="3568700"/>
          <p14:tracePt t="8710" x="8980488" y="3568700"/>
          <p14:tracePt t="8718" x="9005888" y="3568700"/>
          <p14:tracePt t="8725" x="9023350" y="3568700"/>
          <p14:tracePt t="8734" x="9039225" y="3568700"/>
          <p14:tracePt t="8806" x="9056688" y="3568700"/>
          <p14:tracePt t="8823" x="9074150" y="3568700"/>
          <p14:tracePt t="8830" x="9117013" y="3568700"/>
          <p14:tracePt t="8840" x="9201150" y="3560763"/>
          <p14:tracePt t="8847" x="9337675" y="3552825"/>
          <p14:tracePt t="8856" x="9523413" y="3552825"/>
          <p14:tracePt t="8861" x="9685338" y="3552825"/>
          <p14:tracePt t="8871" x="9855200" y="3552825"/>
          <p14:tracePt t="8876" x="9966325" y="3535363"/>
          <p14:tracePt t="8885" x="10067925" y="3527425"/>
          <p14:tracePt t="8909" x="10390188" y="3517900"/>
          <p14:tracePt t="8917" x="10552113" y="3517900"/>
          <p14:tracePt t="8924" x="10714038" y="3517900"/>
          <p14:tracePt t="8933" x="10901363" y="3517900"/>
          <p14:tracePt t="8941" x="11104563" y="3517900"/>
          <p14:tracePt t="8948" x="11299825" y="3517900"/>
          <p14:tracePt t="8956" x="11469688" y="3535363"/>
          <p14:tracePt t="8965" x="11622088" y="3552825"/>
          <p14:tracePt t="8974" x="11733213" y="3568700"/>
          <p14:tracePt t="8980" x="11844338" y="3594100"/>
          <p14:tracePt t="8990" x="11971338" y="3603625"/>
          <p14:tracePt t="8997" x="12123738" y="3603625"/>
          <p14:tracePt t="10222" x="11928475" y="3254375"/>
          <p14:tracePt t="10228" x="11766550" y="3221038"/>
          <p14:tracePt t="10237" x="11606213" y="3170238"/>
          <p14:tracePt t="10244" x="11461750" y="3127375"/>
          <p14:tracePt t="10253" x="11360150" y="3094038"/>
          <p14:tracePt t="10260" x="11266488" y="3041650"/>
          <p14:tracePt t="10268" x="11198225" y="3000375"/>
          <p14:tracePt t="10276" x="11163300" y="2957513"/>
          <p14:tracePt t="10284" x="11129963" y="2914650"/>
          <p14:tracePt t="10292" x="11112500" y="2889250"/>
          <p14:tracePt t="10300" x="11104563" y="2863850"/>
          <p14:tracePt t="10308" x="11104563" y="2855913"/>
          <p14:tracePt t="10316" x="11104563" y="2830513"/>
          <p14:tracePt t="10324" x="11104563" y="2820988"/>
          <p14:tracePt t="10332" x="11104563" y="2813050"/>
          <p14:tracePt t="10405" x="11104563" y="2820988"/>
          <p14:tracePt t="10413" x="11104563" y="2846388"/>
          <p14:tracePt t="10422" x="11104563" y="2863850"/>
          <p14:tracePt t="10428" x="11104563" y="2897188"/>
          <p14:tracePt t="10439" x="11112500" y="2949575"/>
          <p14:tracePt t="10445" x="11112500" y="3016250"/>
          <p14:tracePt t="10455" x="11122025" y="3101975"/>
          <p14:tracePt t="10461" x="11122025" y="3186113"/>
          <p14:tracePt t="10471" x="11122025" y="3271838"/>
          <p14:tracePt t="10476" x="11122025" y="3355975"/>
          <p14:tracePt t="10485" x="11122025" y="3424238"/>
          <p14:tracePt t="10493" x="11122025" y="3484563"/>
          <p14:tracePt t="10501" x="11104563" y="3543300"/>
          <p14:tracePt t="10509" x="11087100" y="3578225"/>
          <p14:tracePt t="10520" x="11071225" y="3619500"/>
          <p14:tracePt t="10523" x="11053763" y="3646488"/>
          <p14:tracePt t="10532" x="11018838" y="3679825"/>
          <p14:tracePt t="10540" x="10968038" y="3713163"/>
          <p14:tracePt t="10548" x="10917238" y="3756025"/>
          <p14:tracePt t="10555" x="10841038" y="3790950"/>
          <p14:tracePt t="10564" x="10739438" y="3832225"/>
          <p14:tracePt t="10572" x="10628313" y="3849688"/>
          <p14:tracePt t="10580" x="10475913" y="3883025"/>
          <p14:tracePt t="10588" x="10288588" y="3892550"/>
          <p14:tracePt t="10596" x="10075863" y="3900488"/>
          <p14:tracePt t="10606" x="9890125" y="3900488"/>
          <p14:tracePt t="10613" x="9694863" y="3900488"/>
          <p14:tracePt t="10623" x="9498013" y="3875088"/>
          <p14:tracePt t="10628" x="9312275" y="3867150"/>
          <p14:tracePt t="10637" x="9183688" y="3857625"/>
          <p14:tracePt t="10644" x="9091613" y="3832225"/>
          <p14:tracePt t="10653" x="9082088" y="3832225"/>
          <p14:tracePt t="10684" x="9091613" y="3832225"/>
          <p14:tracePt t="10692" x="9117013" y="3832225"/>
          <p14:tracePt t="10700" x="9132888" y="3832225"/>
          <p14:tracePt t="10708" x="9158288" y="3832225"/>
          <p14:tracePt t="10716" x="9209088" y="3849688"/>
          <p14:tracePt t="10724" x="9269413" y="3867150"/>
          <p14:tracePt t="10732" x="9353550" y="3892550"/>
          <p14:tracePt t="10740" x="9464675" y="3925888"/>
          <p14:tracePt t="10748" x="9626600" y="3935413"/>
          <p14:tracePt t="10756" x="9839325" y="3943350"/>
          <p14:tracePt t="10764" x="10126663" y="3976688"/>
          <p14:tracePt t="10772" x="10433050" y="3994150"/>
          <p14:tracePt t="10780" x="10679113" y="3994150"/>
          <p14:tracePt t="10788" x="10960100" y="3994150"/>
          <p14:tracePt t="10796" x="11198225" y="3986213"/>
          <p14:tracePt t="10805" x="11385550" y="3976688"/>
          <p14:tracePt t="10812" x="11555413" y="3960813"/>
          <p14:tracePt t="10822" x="11690350" y="3943350"/>
          <p14:tracePt t="10828" x="11791950" y="3917950"/>
          <p14:tracePt t="10838" x="11885613" y="3883025"/>
          <p14:tracePt t="10844" x="11953875" y="3857625"/>
          <p14:tracePt t="10855" x="12014200" y="3832225"/>
          <p14:tracePt t="10860" x="12055475" y="3816350"/>
          <p14:tracePt t="10871" x="12065000" y="3806825"/>
          <p14:tracePt t="10876" x="12090400" y="3790950"/>
          <p14:tracePt t="10884" x="12106275" y="3790950"/>
          <p14:tracePt t="10904" x="12133263" y="3763963"/>
          <p14:tracePt t="10908" x="12141200" y="3763963"/>
          <p14:tracePt t="10916" x="12158663" y="3756025"/>
          <p14:tracePt t="10924" x="12174538" y="3748088"/>
          <p14:tracePt t="10932" x="12184063" y="3748088"/>
          <p14:tracePt t="14258" x="11809413" y="3271838"/>
          <p14:tracePt t="14265" x="11606213" y="3221038"/>
          <p14:tracePt t="14275" x="11469688" y="3203575"/>
          <p14:tracePt t="14282" x="11376025" y="3170238"/>
          <p14:tracePt t="14290" x="11274425" y="3135313"/>
          <p14:tracePt t="14296" x="11180763" y="3084513"/>
          <p14:tracePt t="14306" x="11104563" y="3033713"/>
          <p14:tracePt t="14312" x="11061700" y="3000375"/>
          <p14:tracePt t="14322" x="11018838" y="2957513"/>
          <p14:tracePt t="14328" x="11010900" y="2932113"/>
          <p14:tracePt t="14338" x="11010900" y="2914650"/>
          <p14:tracePt t="14345" x="11010900" y="2906713"/>
          <p14:tracePt t="14356" x="11002963" y="2897188"/>
          <p14:tracePt t="14364" x="11002963" y="2889250"/>
          <p14:tracePt t="14388" x="10985500" y="2897188"/>
          <p14:tracePt t="14404" x="10960100" y="2932113"/>
          <p14:tracePt t="14411" x="10952163" y="2957513"/>
          <p14:tracePt t="14421" x="10926763" y="3016250"/>
          <p14:tracePt t="14427" x="10891838" y="3094038"/>
          <p14:tracePt t="14438" x="10874375" y="3195638"/>
          <p14:tracePt t="14443" x="10848975" y="3297238"/>
          <p14:tracePt t="14454" x="10833100" y="3408363"/>
          <p14:tracePt t="14460" x="10798175" y="3517900"/>
          <p14:tracePt t="14470" x="10790238" y="3619500"/>
          <p14:tracePt t="14476" x="10782300" y="3705225"/>
          <p14:tracePt t="14486" x="10782300" y="3798888"/>
          <p14:tracePt t="14492" x="10782300" y="3875088"/>
          <p14:tracePt t="14500" x="10790238" y="3925888"/>
          <p14:tracePt t="14508" x="10815638" y="3986213"/>
          <p14:tracePt t="14516" x="10833100" y="4027488"/>
          <p14:tracePt t="14524" x="10841038" y="4037013"/>
          <p14:tracePt t="14532" x="10841038" y="4044950"/>
          <p14:tracePt t="14540" x="10841038" y="4062413"/>
          <p14:tracePt t="14548" x="10841038" y="4079875"/>
          <p14:tracePt t="14564" x="10841038" y="4105275"/>
          <p14:tracePt t="14572" x="10833100" y="4130675"/>
          <p14:tracePt t="14580" x="10807700" y="4164013"/>
          <p14:tracePt t="14588" x="10807700" y="4181475"/>
          <p14:tracePt t="14596" x="10790238" y="4197350"/>
          <p14:tracePt t="14604" x="10756900" y="4240213"/>
          <p14:tracePt t="14612" x="10739438" y="4249738"/>
          <p14:tracePt t="14621" x="10714038" y="4283075"/>
          <p14:tracePt t="14628" x="10696575" y="4291013"/>
          <p14:tracePt t="14638" x="10663238" y="4308475"/>
          <p14:tracePt t="14644" x="10653713" y="4325938"/>
          <p14:tracePt t="14655" x="10637838" y="4333875"/>
          <p14:tracePt t="14660" x="10612438" y="4341813"/>
          <p14:tracePt t="14671" x="10602913" y="4341813"/>
          <p14:tracePt t="14687" x="10594975" y="4341813"/>
          <p14:tracePt t="14692" x="10577513" y="4341813"/>
          <p14:tracePt t="14700" x="10569575" y="4341813"/>
          <p14:tracePt t="14717" x="10560050" y="4341813"/>
          <p14:tracePt t="14724" x="10560050" y="4351338"/>
          <p14:tracePt t="14732" x="10552113" y="4359275"/>
          <p14:tracePt t="14740" x="10534650" y="4359275"/>
          <p14:tracePt t="14748" x="10526713" y="4359275"/>
          <p14:tracePt t="14756" x="10518775" y="4351338"/>
          <p14:tracePt t="14764" x="10509250" y="4351338"/>
          <p14:tracePt t="14788" x="10501313" y="4333875"/>
          <p14:tracePt t="14796" x="10534650" y="4300538"/>
          <p14:tracePt t="14804" x="10552113" y="4291013"/>
          <p14:tracePt t="14812" x="10569575" y="4283075"/>
          <p14:tracePt t="14821" x="10594975" y="4265613"/>
          <p14:tracePt t="14828" x="10637838" y="4249738"/>
          <p14:tracePt t="14838" x="10663238" y="4240213"/>
          <p14:tracePt t="14844" x="10688638" y="4224338"/>
          <p14:tracePt t="14854" x="10721975" y="4214813"/>
          <p14:tracePt t="14860" x="10756900" y="4197350"/>
          <p14:tracePt t="14871" x="10807700" y="4181475"/>
          <p14:tracePt t="14876" x="10848975" y="4164013"/>
          <p14:tracePt t="14887" x="10891838" y="4138613"/>
          <p14:tracePt t="14906" x="10985500" y="4095750"/>
          <p14:tracePt t="14908" x="11053763" y="4079875"/>
          <p14:tracePt t="14916" x="11122025" y="4070350"/>
          <p14:tracePt t="14924" x="11198225" y="4052888"/>
          <p14:tracePt t="14932" x="11274425" y="4044950"/>
          <p14:tracePt t="14940" x="11368088" y="4027488"/>
          <p14:tracePt t="14948" x="11469688" y="4011613"/>
          <p14:tracePt t="14956" x="11606213" y="3960813"/>
          <p14:tracePt t="14964" x="11791950" y="3908425"/>
          <p14:tracePt t="14972" x="11979275" y="3892550"/>
          <p14:tracePt t="14980" x="12106275" y="3892550"/>
          <p14:tracePt t="15061" x="12174538" y="3892550"/>
          <p14:tracePt t="15188" x="12055475" y="4138613"/>
          <p14:tracePt t="15196" x="11885613" y="4171950"/>
          <p14:tracePt t="15204" x="11580813" y="4214813"/>
          <p14:tracePt t="15212" x="11172825" y="4265613"/>
          <p14:tracePt t="15221" x="10772775" y="4300538"/>
          <p14:tracePt t="15228" x="10399713" y="4325938"/>
          <p14:tracePt t="15237" x="10042525" y="4376738"/>
          <p14:tracePt t="15244" x="9736138" y="4394200"/>
          <p14:tracePt t="15254" x="9413875" y="4402138"/>
          <p14:tracePt t="15260" x="9201150" y="4402138"/>
          <p14:tracePt t="15270" x="9074150" y="4394200"/>
          <p14:tracePt t="15276" x="8972550" y="4384675"/>
          <p14:tracePt t="15287" x="8878888" y="4351338"/>
          <p14:tracePt t="15292" x="8810625" y="4333875"/>
          <p14:tracePt t="15300" x="8759825" y="4316413"/>
          <p14:tracePt t="15308" x="8724900" y="4316413"/>
          <p14:tracePt t="15316" x="8699500" y="4308475"/>
          <p14:tracePt t="15324" x="8666163" y="4291013"/>
          <p14:tracePt t="15332" x="8640763" y="4275138"/>
          <p14:tracePt t="15340" x="8605838" y="4275138"/>
          <p14:tracePt t="15348" x="8572500" y="4265613"/>
          <p14:tracePt t="15356" x="8529638" y="4257675"/>
          <p14:tracePt t="15364" x="8496300" y="4249738"/>
          <p14:tracePt t="15372" x="8453438" y="4240213"/>
          <p14:tracePt t="15380" x="8410575" y="4240213"/>
          <p14:tracePt t="15388" x="8369300" y="4240213"/>
          <p14:tracePt t="15396" x="8318500" y="4240213"/>
          <p14:tracePt t="15404" x="8275638" y="4240213"/>
          <p14:tracePt t="15412" x="8224838" y="4257675"/>
          <p14:tracePt t="15422" x="8174038" y="4265613"/>
          <p14:tracePt t="15428" x="8113713" y="4283075"/>
          <p14:tracePt t="15438" x="8054975" y="4308475"/>
          <p14:tracePt t="15444" x="7986713" y="4325938"/>
          <p14:tracePt t="15454" x="7910513" y="4359275"/>
          <p14:tracePt t="15460" x="7850188" y="4376738"/>
          <p14:tracePt t="15470" x="7799388" y="4402138"/>
          <p14:tracePt t="15476" x="7773988" y="4419600"/>
          <p14:tracePt t="15486" x="7766050" y="4419600"/>
          <p14:tracePt t="15492" x="7756525" y="4419600"/>
          <p14:tracePt t="15507" x="7748588" y="4419600"/>
          <p14:tracePt t="15515" x="7740650" y="4419600"/>
          <p14:tracePt t="15605" x="7731125" y="4419600"/>
          <p14:tracePt t="15613" x="7723188" y="4419600"/>
          <p14:tracePt t="15629" x="7705725" y="4419600"/>
          <p14:tracePt t="15639" x="7688263" y="4419600"/>
          <p14:tracePt t="15645" x="7680325" y="4419600"/>
          <p14:tracePt t="15655" x="7662863" y="4410075"/>
          <p14:tracePt t="15662" x="7637463" y="4410075"/>
          <p14:tracePt t="15673" x="7621588" y="4410075"/>
          <p14:tracePt t="15702" x="7612063" y="4402138"/>
          <p14:tracePt t="15717" x="7621588" y="4402138"/>
          <p14:tracePt t="15726" x="7629525" y="4402138"/>
          <p14:tracePt t="15734" x="7646988" y="4402138"/>
          <p14:tracePt t="15741" x="7662863" y="4402138"/>
          <p14:tracePt t="15749" x="7680325" y="4402138"/>
          <p14:tracePt t="15757" x="7715250" y="4402138"/>
          <p14:tracePt t="15765" x="7766050" y="4402138"/>
          <p14:tracePt t="15773" x="7850188" y="4394200"/>
          <p14:tracePt t="15781" x="7926388" y="4384675"/>
          <p14:tracePt t="15790" x="8029575" y="4376738"/>
          <p14:tracePt t="15797" x="8147050" y="4368800"/>
          <p14:tracePt t="15807" x="8232775" y="4359275"/>
          <p14:tracePt t="15813" x="8326438" y="4351338"/>
          <p14:tracePt t="15823" x="8420100" y="4351338"/>
          <p14:tracePt t="15829" x="8504238" y="4341813"/>
          <p14:tracePt t="15839" x="8580438" y="4333875"/>
          <p14:tracePt t="15844" x="8623300" y="4333875"/>
          <p14:tracePt t="15855" x="8632825" y="4333875"/>
          <p14:tracePt t="15892" x="8623300" y="4333875"/>
          <p14:tracePt t="15908" x="8589963" y="4341813"/>
          <p14:tracePt t="15917" x="8547100" y="4368800"/>
          <p14:tracePt t="15924" x="8521700" y="4368800"/>
          <p14:tracePt t="15933" x="8453438" y="4376738"/>
          <p14:tracePt t="15940" x="8359775" y="4402138"/>
          <p14:tracePt t="15948" x="8215313" y="4419600"/>
          <p14:tracePt t="15956" x="8070850" y="4427538"/>
          <p14:tracePt t="15964" x="7935913" y="4427538"/>
          <p14:tracePt t="15972" x="7766050" y="4427538"/>
          <p14:tracePt t="15980" x="7570788" y="4402138"/>
          <p14:tracePt t="15987" x="7416800" y="4376738"/>
          <p14:tracePt t="15996" x="7332663" y="4359275"/>
          <p14:tracePt t="16005" x="7281863" y="4341813"/>
          <p14:tracePt t="16012" x="7281863" y="4333875"/>
          <p14:tracePt t="16021" x="7281863" y="4325938"/>
          <p14:tracePt t="16028" x="7281863" y="4300538"/>
          <p14:tracePt t="16038" x="7307263" y="4283075"/>
          <p14:tracePt t="16044" x="7323138" y="4265613"/>
          <p14:tracePt t="16054" x="7340600" y="4249738"/>
          <p14:tracePt t="16060" x="7400925" y="4214813"/>
          <p14:tracePt t="16070" x="7485063" y="4206875"/>
          <p14:tracePt t="16076" x="7586663" y="4197350"/>
          <p14:tracePt t="16086" x="7654925" y="4197350"/>
          <p14:tracePt t="16117" x="7654925" y="4206875"/>
          <p14:tracePt t="16124" x="7637463" y="4224338"/>
          <p14:tracePt t="16132" x="7596188" y="4232275"/>
          <p14:tracePt t="16140" x="7570788" y="4240213"/>
          <p14:tracePt t="16148" x="7510463" y="4240213"/>
          <p14:tracePt t="16156" x="7434263" y="4249738"/>
          <p14:tracePt t="16165" x="7340600" y="4257675"/>
          <p14:tracePt t="16172" x="7239000" y="4257675"/>
          <p14:tracePt t="16180" x="7119938" y="4257675"/>
          <p14:tracePt t="16188" x="6992938" y="4257675"/>
          <p14:tracePt t="16196" x="6881813" y="4232275"/>
          <p14:tracePt t="16204" x="6780213" y="4214813"/>
          <p14:tracePt t="16212" x="6686550" y="4189413"/>
          <p14:tracePt t="16220" x="6678613" y="4189413"/>
          <p14:tracePt t="16228" x="6661150" y="4181475"/>
          <p14:tracePt t="16260" x="6653213" y="4181475"/>
          <p14:tracePt t="16277" x="6643688" y="4181475"/>
          <p14:tracePt t="16287" x="6635750" y="4181475"/>
          <p14:tracePt t="16293" x="6610350" y="4181475"/>
          <p14:tracePt t="16301" x="6592888" y="4181475"/>
          <p14:tracePt t="16308" x="6567488" y="4181475"/>
          <p14:tracePt t="16317" x="6559550" y="4181475"/>
          <p14:tracePt t="16325" x="6542088" y="4181475"/>
          <p14:tracePt t="16332" x="6516688" y="4181475"/>
          <p14:tracePt t="16340" x="6499225" y="4181475"/>
          <p14:tracePt t="16349" x="6499225" y="4189413"/>
          <p14:tracePt t="16356" x="6491288" y="4189413"/>
          <p14:tracePt t="16389" x="6473825" y="4189413"/>
          <p14:tracePt t="16397" x="6448425" y="4189413"/>
          <p14:tracePt t="16405" x="6423025" y="4197350"/>
          <p14:tracePt t="16412" x="6397625" y="4197350"/>
          <p14:tracePt t="16422" x="6372225" y="4206875"/>
          <p14:tracePt t="16429" x="6346825" y="4214813"/>
          <p14:tracePt t="16438" x="6311900" y="4224338"/>
          <p14:tracePt t="16444" x="6270625" y="4240213"/>
          <p14:tracePt t="16454" x="6261100" y="4249738"/>
          <p14:tracePt t="16461" x="6245225" y="4257675"/>
          <p14:tracePt t="16470" x="6227763" y="4257675"/>
          <p14:tracePt t="16477" x="6210300" y="4257675"/>
          <p14:tracePt t="16611" x="6219825" y="4275138"/>
          <p14:tracePt t="16627" x="6245225" y="4283075"/>
          <p14:tracePt t="16644" x="6261100" y="4283075"/>
          <p14:tracePt t="16653" x="6296025" y="4300538"/>
          <p14:tracePt t="16660" x="6329363" y="4308475"/>
          <p14:tracePt t="16669" x="6354763" y="4308475"/>
          <p14:tracePt t="16676" x="6372225" y="4308475"/>
          <p14:tracePt t="16686" x="6397625" y="4308475"/>
          <p14:tracePt t="16692" x="6415088" y="4308475"/>
          <p14:tracePt t="16700" x="6430963" y="4300538"/>
          <p14:tracePt t="16852" x="6440488" y="4291013"/>
          <p14:tracePt t="16861" x="6473825" y="4275138"/>
          <p14:tracePt t="16870" x="6499225" y="4257675"/>
          <p14:tracePt t="16877" x="6584950" y="4232275"/>
          <p14:tracePt t="16887" x="6711950" y="4197350"/>
          <p14:tracePt t="16892" x="6899275" y="4156075"/>
          <p14:tracePt t="16903" x="7137400" y="4121150"/>
          <p14:tracePt t="16908" x="7426325" y="4079875"/>
          <p14:tracePt t="16916" x="7766050" y="4037013"/>
          <p14:tracePt t="16924" x="8139113" y="4002088"/>
          <p14:tracePt t="16933" x="8462963" y="3994150"/>
          <p14:tracePt t="16940" x="8836025" y="3994150"/>
          <p14:tracePt t="16948" x="9226550" y="3976688"/>
          <p14:tracePt t="16956" x="9550400" y="3976688"/>
          <p14:tracePt t="16964" x="9872663" y="3976688"/>
          <p14:tracePt t="16972" x="10179050" y="3960813"/>
          <p14:tracePt t="16980" x="10450513" y="3960813"/>
          <p14:tracePt t="16988" x="10729913" y="3960813"/>
          <p14:tracePt t="16996" x="10985500" y="3960813"/>
          <p14:tracePt t="17004" x="11241088" y="3960813"/>
          <p14:tracePt t="17012" x="11401425" y="3960813"/>
          <p14:tracePt t="17020" x="11614150" y="3943350"/>
          <p14:tracePt t="17028" x="11801475" y="3943350"/>
          <p14:tracePt t="17037" x="11971338" y="3935413"/>
          <p14:tracePt t="17044" x="12098338" y="3917950"/>
          <p14:tracePt t="17664" x="11512550" y="3713163"/>
          <p14:tracePt t="17672" x="11028363" y="3730625"/>
          <p14:tracePt t="17680" x="10560050" y="3748088"/>
          <p14:tracePt t="17687" x="10101263" y="3748088"/>
          <p14:tracePt t="17695" x="9667875" y="3748088"/>
          <p14:tracePt t="17704" x="9277350" y="3748088"/>
          <p14:tracePt t="17711" x="8904288" y="3748088"/>
          <p14:tracePt t="17720" x="8555038" y="3763963"/>
          <p14:tracePt t="17728" x="8250238" y="3806825"/>
          <p14:tracePt t="17737" x="7926388" y="3867150"/>
          <p14:tracePt t="17744" x="7637463" y="3925888"/>
          <p14:tracePt t="17754" x="7348538" y="3960813"/>
          <p14:tracePt t="17760" x="7059613" y="4019550"/>
          <p14:tracePt t="17771" x="6694488" y="4095750"/>
          <p14:tracePt t="17776" x="6329363" y="4171950"/>
          <p14:tracePt t="17786" x="5964238" y="4265613"/>
          <p14:tracePt t="17792" x="5573713" y="4368800"/>
          <p14:tracePt t="17802" x="5097463" y="4470400"/>
          <p14:tracePt t="17808" x="4646613" y="4572000"/>
          <p14:tracePt t="17816" x="4187825" y="4657725"/>
          <p14:tracePt t="17824" x="3789363" y="4733925"/>
          <p14:tracePt t="17832" x="3355975" y="4802188"/>
          <p14:tracePt t="17840" x="2955925" y="4852988"/>
          <p14:tracePt t="17848" x="2557463" y="4878388"/>
          <p14:tracePt t="17856" x="2208213" y="4894263"/>
          <p14:tracePt t="17864" x="1885950" y="4894263"/>
          <p14:tracePt t="17872" x="1589088" y="4894263"/>
          <p14:tracePt t="17880" x="1325563" y="4878388"/>
          <p14:tracePt t="17888" x="1163638" y="4843463"/>
          <p14:tracePt t="17905" x="874713" y="4775200"/>
          <p14:tracePt t="17912" x="781050" y="4749800"/>
          <p14:tracePt t="17921" x="722313" y="4733925"/>
          <p14:tracePt t="17928" x="661988" y="4708525"/>
          <p14:tracePt t="17938" x="646113" y="4699000"/>
          <p14:tracePt t="17944" x="611188" y="4691063"/>
          <p14:tracePt t="17955" x="603250" y="4691063"/>
          <p14:tracePt t="17960" x="560388" y="4673600"/>
          <p14:tracePt t="18008" x="560388" y="4657725"/>
          <p14:tracePt t="18019" x="577850" y="4640263"/>
          <p14:tracePt t="18024" x="628650" y="4614863"/>
          <p14:tracePt t="18035" x="773113" y="4572000"/>
          <p14:tracePt t="18041" x="1112838" y="4513263"/>
          <p14:tracePt t="18049" x="1673225" y="4452938"/>
          <p14:tracePt t="18057" x="2370138" y="4384675"/>
          <p14:tracePt t="18065" x="3160713" y="4308475"/>
          <p14:tracePt t="18072" x="4017963" y="4214813"/>
          <p14:tracePt t="18081" x="4868863" y="4138613"/>
          <p14:tracePt t="18088" x="5700713" y="4044950"/>
          <p14:tracePt t="18097" x="6542088" y="3951288"/>
          <p14:tracePt t="18106" x="7373938" y="3875088"/>
          <p14:tracePt t="18112" x="8156575" y="3798888"/>
          <p14:tracePt t="18122" x="8947150" y="3722688"/>
          <p14:tracePt t="18129" x="9659938" y="3687763"/>
          <p14:tracePt t="18138" x="10263188" y="3629025"/>
          <p14:tracePt t="18144" x="10848975" y="3578225"/>
          <p14:tracePt t="18155" x="11333163" y="3543300"/>
          <p14:tracePt t="18162" x="11776075" y="352742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a:bodyPr>
          <a:lstStyle/>
          <a:p>
            <a:pPr algn="r" rtl="1">
              <a:lnSpc>
                <a:spcPct val="150000"/>
              </a:lnSpc>
            </a:pPr>
            <a:r>
              <a:rPr lang="ar-IQ" sz="2400" dirty="0"/>
              <a:t>در طول تاریخ تعاریف متعددی برای اینترنت اشیاء صورت پذیرفته است</a:t>
            </a:r>
            <a:endParaRPr lang="en-US" sz="2400" dirty="0"/>
          </a:p>
          <a:p>
            <a:pPr algn="r" rtl="1">
              <a:lnSpc>
                <a:spcPct val="150000"/>
              </a:lnSpc>
            </a:pPr>
            <a:r>
              <a:rPr lang="ar-IQ" sz="2400" dirty="0"/>
              <a:t>یکی از تعریف‌های به‌روز و جامع تعریفی است که در دانشنامه ویکی‌پدیا ذکر شده است:</a:t>
            </a:r>
          </a:p>
          <a:p>
            <a:pPr algn="r" rtl="1">
              <a:lnSpc>
                <a:spcPct val="150000"/>
              </a:lnSpc>
            </a:pPr>
            <a:r>
              <a:rPr lang="ar-IQ" sz="2400" dirty="0"/>
              <a:t>«</a:t>
            </a:r>
            <a:r>
              <a:rPr lang="ar-IQ" sz="2400" b="1" dirty="0"/>
              <a:t>اشیای فیزیکی </a:t>
            </a:r>
            <a:r>
              <a:rPr lang="ar-IQ" sz="2400" dirty="0"/>
              <a:t>(گروهی از آنها) که شامل </a:t>
            </a:r>
            <a:r>
              <a:rPr lang="ar-IQ" sz="2400" b="1" dirty="0"/>
              <a:t>حسگر</a:t>
            </a:r>
            <a:r>
              <a:rPr lang="ar-IQ" sz="2400" dirty="0"/>
              <a:t>های تعبیه شده، </a:t>
            </a:r>
            <a:r>
              <a:rPr lang="ar-IQ" sz="2400" b="1" dirty="0"/>
              <a:t>قابلیت پردازش</a:t>
            </a:r>
            <a:r>
              <a:rPr lang="ar-IQ" sz="2400" dirty="0"/>
              <a:t>، </a:t>
            </a:r>
            <a:r>
              <a:rPr lang="ar-IQ" sz="2400" b="1" dirty="0"/>
              <a:t>نرم‌افزار</a:t>
            </a:r>
            <a:r>
              <a:rPr lang="ar-IQ" sz="2400" dirty="0"/>
              <a:t> و دیگر فناوری‌هایی هستند که آنها را قادر می‌سازد تا از طریق </a:t>
            </a:r>
            <a:r>
              <a:rPr lang="ar-IQ" sz="2400" b="1" dirty="0"/>
              <a:t>اینترنت</a:t>
            </a:r>
            <a:r>
              <a:rPr lang="ar-IQ" sz="2400" dirty="0"/>
              <a:t> یا </a:t>
            </a:r>
            <a:r>
              <a:rPr lang="ar-IQ" sz="2400" b="1" dirty="0"/>
              <a:t>شبکه‌های ارتباطی </a:t>
            </a:r>
            <a:r>
              <a:rPr lang="ar-IQ" sz="2400" dirty="0"/>
              <a:t>دیگر به </a:t>
            </a:r>
            <a:r>
              <a:rPr lang="ar-IQ" sz="2400" b="1" dirty="0"/>
              <a:t>دستگاه‌ها</a:t>
            </a:r>
            <a:r>
              <a:rPr lang="ar-IQ" sz="2400" dirty="0"/>
              <a:t> و </a:t>
            </a:r>
            <a:r>
              <a:rPr lang="ar-IQ" sz="2400" b="1" dirty="0"/>
              <a:t>سامانه‌های</a:t>
            </a:r>
            <a:r>
              <a:rPr lang="ar-IQ" sz="2400" dirty="0"/>
              <a:t> دیگر وصل شوند و به </a:t>
            </a:r>
            <a:r>
              <a:rPr lang="ar-IQ" sz="2400" b="1" dirty="0"/>
              <a:t>تبادل داده </a:t>
            </a:r>
            <a:r>
              <a:rPr lang="ar-IQ" sz="2400" dirty="0"/>
              <a:t>بپردازند.» [5]</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5</a:t>
            </a:fld>
            <a:endParaRPr lang="en-US" dirty="0"/>
          </a:p>
        </p:txBody>
      </p:sp>
      <p:graphicFrame>
        <p:nvGraphicFramePr>
          <p:cNvPr id="47" name="Content Placeholder 4">
            <a:extLst>
              <a:ext uri="{FF2B5EF4-FFF2-40B4-BE49-F238E27FC236}">
                <a16:creationId xmlns:a16="http://schemas.microsoft.com/office/drawing/2014/main" id="{923BDA85-3B63-4C0C-8032-7B17BD10E011}"/>
              </a:ext>
            </a:extLst>
          </p:cNvPr>
          <p:cNvGraphicFramePr>
            <a:graphicFrameLocks/>
          </p:cNvGraphicFramePr>
          <p:nvPr>
            <p:extLst>
              <p:ext uri="{D42A27DB-BD31-4B8C-83A1-F6EECF244321}">
                <p14:modId xmlns:p14="http://schemas.microsoft.com/office/powerpoint/2010/main" val="1437036290"/>
              </p:ext>
            </p:extLst>
          </p:nvPr>
        </p:nvGraphicFramePr>
        <p:xfrm>
          <a:off x="838200" y="612646"/>
          <a:ext cx="10686288" cy="1042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2247442"/>
      </p:ext>
    </p:extLst>
  </p:cSld>
  <p:clrMapOvr>
    <a:masterClrMapping/>
  </p:clrMapOvr>
  <mc:AlternateContent xmlns:mc="http://schemas.openxmlformats.org/markup-compatibility/2006" xmlns:p14="http://schemas.microsoft.com/office/powerpoint/2010/main">
    <mc:Choice Requires="p14">
      <p:transition spd="slow" p14:dur="2000" advTm="120283"/>
    </mc:Choice>
    <mc:Fallback xmlns="">
      <p:transition spd="slow" advTm="120283"/>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a:bodyPr>
          <a:lstStyle/>
          <a:p>
            <a:pPr algn="r" rtl="1">
              <a:lnSpc>
                <a:spcPct val="110000"/>
              </a:lnSpc>
            </a:pPr>
            <a:r>
              <a:rPr lang="ar-IQ" sz="2200" dirty="0"/>
              <a:t>ابتدا از نقطه شروع پایین صفحه آغاز می‌کنیم.</a:t>
            </a:r>
            <a:endParaRPr lang="fa-IR" sz="2200" dirty="0"/>
          </a:p>
          <a:p>
            <a:pPr algn="r" rtl="1">
              <a:lnSpc>
                <a:spcPct val="110000"/>
              </a:lnSpc>
            </a:pPr>
            <a:r>
              <a:rPr lang="ar-IQ" sz="2200" dirty="0"/>
              <a:t> این مسیر قرمز رنگ نشان دهنده پیام از سمت لایه حسگر (دستگاه/هاب) است.</a:t>
            </a:r>
            <a:endParaRPr lang="fa-IR" sz="2200" dirty="0"/>
          </a:p>
          <a:p>
            <a:pPr algn="r" rtl="1">
              <a:lnSpc>
                <a:spcPct val="110000"/>
              </a:lnSpc>
            </a:pPr>
            <a:r>
              <a:rPr lang="ar-IQ" sz="2200" dirty="0"/>
              <a:t> در اولین قدم با یک بررسی شرطی برای تشخیص منبع پیام مواجه هستیم که بعد از تشخیص نوع فرستنده (دستگاه/هاب) پیام را مطابق آن به توابع تبدیل </a:t>
            </a:r>
            <a:r>
              <a:rPr lang="en-US" sz="2200" dirty="0"/>
              <a:t>D2I</a:t>
            </a:r>
            <a:r>
              <a:rPr lang="fa-IR" sz="2200" dirty="0"/>
              <a:t> </a:t>
            </a:r>
            <a:r>
              <a:rPr lang="en-US" sz="2200" dirty="0"/>
              <a:t> </a:t>
            </a:r>
            <a:r>
              <a:rPr lang="ar-IQ" sz="2200" dirty="0"/>
              <a:t>و یا </a:t>
            </a:r>
            <a:r>
              <a:rPr lang="en-US" sz="2200" dirty="0"/>
              <a:t>H2I</a:t>
            </a:r>
            <a:r>
              <a:rPr lang="fa-IR" sz="2200" dirty="0"/>
              <a:t> </a:t>
            </a:r>
            <a:r>
              <a:rPr lang="en-US" sz="2200" dirty="0"/>
              <a:t> </a:t>
            </a:r>
            <a:r>
              <a:rPr lang="ar-IQ" sz="2200" dirty="0"/>
              <a:t>می‌فرستد.</a:t>
            </a:r>
            <a:endParaRPr lang="fa-IR" sz="2200" dirty="0"/>
          </a:p>
          <a:p>
            <a:pPr algn="r" rtl="1">
              <a:lnSpc>
                <a:spcPct val="110000"/>
              </a:lnSpc>
            </a:pPr>
            <a:r>
              <a:rPr lang="ar-IQ" sz="2200" dirty="0"/>
              <a:t> برای پیاده‌سازی این فرآیند، ابتدا یک پوشه جدید به نام </a:t>
            </a:r>
            <a:r>
              <a:rPr lang="en-US" sz="2200" dirty="0"/>
              <a:t>IS</a:t>
            </a:r>
            <a:r>
              <a:rPr lang="fa-IR" sz="2200" dirty="0"/>
              <a:t> </a:t>
            </a:r>
            <a:r>
              <a:rPr lang="en-US" sz="2200" dirty="0"/>
              <a:t> </a:t>
            </a:r>
            <a:r>
              <a:rPr lang="ar-IQ" sz="2200" dirty="0"/>
              <a:t>در کتابخانه ایجاد می‌کنیم.</a:t>
            </a:r>
            <a:endParaRPr lang="fa-IR" sz="2200" dirty="0"/>
          </a:p>
          <a:p>
            <a:pPr algn="r" rtl="1">
              <a:lnSpc>
                <a:spcPct val="110000"/>
              </a:lnSpc>
            </a:pPr>
            <a:r>
              <a:rPr lang="ar-IQ" sz="2200" dirty="0"/>
              <a:t> سپس دو کلاس مجزا به نام‌های </a:t>
            </a:r>
            <a:r>
              <a:rPr lang="en-US" sz="2200" dirty="0"/>
              <a:t>DeviceIS</a:t>
            </a:r>
            <a:r>
              <a:rPr lang="fa-IR" sz="2200" dirty="0"/>
              <a:t> </a:t>
            </a:r>
            <a:r>
              <a:rPr lang="en-US" sz="2200" dirty="0"/>
              <a:t> </a:t>
            </a:r>
            <a:r>
              <a:rPr lang="ar-IQ" sz="2200" dirty="0"/>
              <a:t>و </a:t>
            </a:r>
            <a:r>
              <a:rPr lang="en-US" sz="2200" dirty="0"/>
              <a:t>HubIS</a:t>
            </a:r>
            <a:r>
              <a:rPr lang="fa-IR" sz="2200" dirty="0"/>
              <a:t> </a:t>
            </a:r>
            <a:r>
              <a:rPr lang="en-US" sz="2200" dirty="0"/>
              <a:t> </a:t>
            </a:r>
            <a:r>
              <a:rPr lang="ar-IQ" sz="2200" dirty="0"/>
              <a:t>داخل این پوشه می‌سازیم تا به ما در تشخیص انواع پیام‌ها کمک کند. یک کلاس به نام </a:t>
            </a:r>
            <a:r>
              <a:rPr lang="en-US" sz="2200" dirty="0"/>
              <a:t>IS</a:t>
            </a:r>
            <a:r>
              <a:rPr lang="fa-IR" sz="2200" dirty="0"/>
              <a:t> </a:t>
            </a:r>
            <a:r>
              <a:rPr lang="en-US" sz="2200" dirty="0"/>
              <a:t> </a:t>
            </a:r>
            <a:r>
              <a:rPr lang="ar-IQ" sz="2200" dirty="0"/>
              <a:t>نیز در این پوشه ایجاد می‌کنیم تا به عنوان کلاس تجمیع‌کننده، سرویس‌های کلاس </a:t>
            </a:r>
            <a:r>
              <a:rPr lang="en-US" sz="2200" dirty="0"/>
              <a:t>DeviceIS</a:t>
            </a:r>
            <a:r>
              <a:rPr lang="fa-IR" sz="2200" dirty="0"/>
              <a:t> </a:t>
            </a:r>
            <a:r>
              <a:rPr lang="en-US" sz="2200" dirty="0"/>
              <a:t> </a:t>
            </a:r>
            <a:r>
              <a:rPr lang="ar-IQ" sz="2200" dirty="0"/>
              <a:t>و </a:t>
            </a:r>
            <a:r>
              <a:rPr lang="en-US" sz="2200" dirty="0"/>
              <a:t>HubIS</a:t>
            </a:r>
            <a:r>
              <a:rPr lang="fa-IR" sz="2200" dirty="0"/>
              <a:t> </a:t>
            </a:r>
            <a:r>
              <a:rPr lang="en-US" sz="2200" dirty="0"/>
              <a:t> </a:t>
            </a:r>
            <a:r>
              <a:rPr lang="ar-IQ" sz="2200" dirty="0"/>
              <a:t>را یکجا ارائه کند. مهمترین تابع </a:t>
            </a:r>
            <a:r>
              <a:rPr lang="en-US" sz="2200" dirty="0"/>
              <a:t>IS</a:t>
            </a:r>
            <a:r>
              <a:rPr lang="fa-IR" sz="2200" dirty="0"/>
              <a:t> </a:t>
            </a:r>
            <a:r>
              <a:rPr lang="en-US" sz="2200" dirty="0"/>
              <a:t> </a:t>
            </a:r>
            <a:r>
              <a:rPr lang="ar-IQ" sz="2200" dirty="0"/>
              <a:t>تابع </a:t>
            </a:r>
            <a:r>
              <a:rPr lang="en-US" sz="2200" dirty="0"/>
              <a:t>ProcessByType&lt;T&gt;</a:t>
            </a:r>
            <a:r>
              <a:rPr lang="fa-IR" sz="2200" dirty="0"/>
              <a:t> </a:t>
            </a:r>
            <a:r>
              <a:rPr lang="en-US" sz="2200" dirty="0"/>
              <a:t> </a:t>
            </a:r>
            <a:r>
              <a:rPr lang="ar-IQ" sz="2200" dirty="0"/>
              <a:t>است که با توجه به نوع داده </a:t>
            </a:r>
            <a:r>
              <a:rPr lang="en-US" sz="2200" dirty="0"/>
              <a:t>T (Device/Hub/Server)</a:t>
            </a:r>
            <a:r>
              <a:rPr lang="fa-IR" sz="2200" dirty="0"/>
              <a:t> </a:t>
            </a:r>
            <a:r>
              <a:rPr lang="en-US" sz="2200" dirty="0"/>
              <a:t> </a:t>
            </a:r>
            <a:r>
              <a:rPr lang="ar-IQ" sz="2200" dirty="0"/>
              <a:t>تصمیم می‌گیرد متن پیام را به یکی از سرویس‌های </a:t>
            </a:r>
            <a:r>
              <a:rPr lang="en-US" sz="2200" dirty="0"/>
              <a:t>DeviceIS،   HubIS</a:t>
            </a:r>
            <a:r>
              <a:rPr lang="fa-IR" sz="2200" dirty="0"/>
              <a:t> </a:t>
            </a:r>
            <a:r>
              <a:rPr lang="en-US" sz="2200" dirty="0"/>
              <a:t> </a:t>
            </a:r>
            <a:r>
              <a:rPr lang="ar-IQ" sz="2200" dirty="0"/>
              <a:t>و ... بفرستد. این تابع بعدها در رابط استفاده می‌شود.</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50</a:t>
            </a:fld>
            <a:endParaRPr lang="en-US" dirty="0"/>
          </a:p>
        </p:txBody>
      </p:sp>
      <p:graphicFrame>
        <p:nvGraphicFramePr>
          <p:cNvPr id="5" name="Content Placeholder 4">
            <a:extLst>
              <a:ext uri="{FF2B5EF4-FFF2-40B4-BE49-F238E27FC236}">
                <a16:creationId xmlns:a16="http://schemas.microsoft.com/office/drawing/2014/main" id="{8DCC4571-BEE1-4A06-831D-3F12091B74E0}"/>
              </a:ext>
            </a:extLst>
          </p:cNvPr>
          <p:cNvGraphicFramePr>
            <a:graphicFrameLocks/>
          </p:cNvGraphicFramePr>
          <p:nvPr/>
        </p:nvGraphicFramePr>
        <p:xfrm>
          <a:off x="752856"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4803546"/>
      </p:ext>
    </p:extLst>
  </p:cSld>
  <p:clrMapOvr>
    <a:masterClrMapping/>
  </p:clrMapOvr>
  <mc:AlternateContent xmlns:mc="http://schemas.openxmlformats.org/markup-compatibility/2006" xmlns:p14="http://schemas.microsoft.com/office/powerpoint/2010/main">
    <mc:Choice Requires="p14">
      <p:transition spd="slow" p14:dur="2000" advTm="90280"/>
    </mc:Choice>
    <mc:Fallback xmlns="">
      <p:transition spd="slow" advTm="90280"/>
    </mc:Fallback>
  </mc:AlternateContent>
  <p:extLst>
    <p:ext uri="{3A86A75C-4F4B-4683-9AE1-C65F6400EC91}">
      <p14:laserTraceLst xmlns:p14="http://schemas.microsoft.com/office/powerpoint/2010/main">
        <p14:tracePtLst>
          <p14:tracePt t="1471" x="12080875" y="2660650"/>
          <p14:tracePt t="1477" x="12047538" y="2617788"/>
          <p14:tracePt t="1483" x="12004675" y="2566988"/>
          <p14:tracePt t="1491" x="11979275" y="2524125"/>
          <p14:tracePt t="1499" x="11953875" y="2489200"/>
          <p14:tracePt t="1508" x="11920538" y="2455863"/>
          <p14:tracePt t="1516" x="11911013" y="2438400"/>
          <p14:tracePt t="1524" x="11885613" y="2430463"/>
          <p14:tracePt t="1531" x="11877675" y="2422525"/>
          <p14:tracePt t="1539" x="11844338" y="2405063"/>
          <p14:tracePt t="1548" x="11818938" y="2405063"/>
          <p14:tracePt t="1555" x="11784013" y="2405063"/>
          <p14:tracePt t="1563" x="11758613" y="2405063"/>
          <p14:tracePt t="1572" x="11715750" y="2405063"/>
          <p14:tracePt t="1580" x="11631613" y="2405063"/>
          <p14:tracePt t="1587" x="11512550" y="2405063"/>
          <p14:tracePt t="1595" x="11360150" y="2405063"/>
          <p14:tracePt t="1604" x="11137900" y="2422525"/>
          <p14:tracePt t="1612" x="10901363" y="2447925"/>
          <p14:tracePt t="1620" x="10637838" y="2481263"/>
          <p14:tracePt t="1627" x="10348913" y="2506663"/>
          <p14:tracePt t="1637" x="10042525" y="2524125"/>
          <p14:tracePt t="1643" x="9736138" y="2532063"/>
          <p14:tracePt t="1653" x="9413875" y="2566988"/>
          <p14:tracePt t="1660" x="9082088" y="2582863"/>
          <p14:tracePt t="1669" x="8750300" y="2608263"/>
          <p14:tracePt t="1675" x="8445500" y="2625725"/>
          <p14:tracePt t="1683" x="8189913" y="2643188"/>
          <p14:tracePt t="1692" x="8020050" y="2651125"/>
          <p14:tracePt t="1700" x="7885113" y="2651125"/>
          <p14:tracePt t="1708" x="7766050" y="2651125"/>
          <p14:tracePt t="1715" x="7680325" y="2651125"/>
          <p14:tracePt t="1723" x="7612063" y="2651125"/>
          <p14:tracePt t="1732" x="7578725" y="2651125"/>
          <p14:tracePt t="1739" x="7545388" y="2651125"/>
          <p14:tracePt t="1795" x="7561263" y="2633663"/>
          <p14:tracePt t="1804" x="7578725" y="2633663"/>
          <p14:tracePt t="1812" x="7621588" y="2633663"/>
          <p14:tracePt t="1820" x="7697788" y="2633663"/>
          <p14:tracePt t="1827" x="7773988" y="2651125"/>
          <p14:tracePt t="1837" x="7918450" y="2686050"/>
          <p14:tracePt t="1843" x="8121650" y="2719388"/>
          <p14:tracePt t="1852" x="8351838" y="2778125"/>
          <p14:tracePt t="1859" x="8597900" y="2830513"/>
          <p14:tracePt t="1869" x="8869363" y="2871788"/>
          <p14:tracePt t="1876" x="9175750" y="2922588"/>
          <p14:tracePt t="1886" x="9490075" y="2965450"/>
          <p14:tracePt t="1903" x="10042525" y="3033713"/>
          <p14:tracePt t="1907" x="10306050" y="3059113"/>
          <p14:tracePt t="1915" x="10544175" y="3076575"/>
          <p14:tracePt t="1923" x="10739438" y="3101975"/>
          <p14:tracePt t="1931" x="10952163" y="3109913"/>
          <p14:tracePt t="1940" x="11188700" y="3127375"/>
          <p14:tracePt t="1947" x="11350625" y="3127375"/>
          <p14:tracePt t="1955" x="11477625" y="3127375"/>
          <p14:tracePt t="1963" x="11596688" y="3127375"/>
          <p14:tracePt t="1971" x="11690350" y="3127375"/>
          <p14:tracePt t="1979" x="11758613" y="3127375"/>
          <p14:tracePt t="1987" x="11818938" y="3119438"/>
          <p14:tracePt t="1996" x="11834813" y="3101975"/>
          <p14:tracePt t="2005" x="11852275" y="3101975"/>
          <p14:tracePt t="2011" x="11877675" y="3101975"/>
          <p14:tracePt t="2021" x="11903075" y="3101975"/>
          <p14:tracePt t="2028" x="11945938" y="3094038"/>
          <p14:tracePt t="2037" x="12039600" y="3059113"/>
          <p14:tracePt t="2044" x="12141200" y="3033713"/>
          <p14:tracePt t="3774" x="11996738" y="2982913"/>
          <p14:tracePt t="3783" x="11784013" y="2932113"/>
          <p14:tracePt t="3790" x="11563350" y="2897188"/>
          <p14:tracePt t="3796" x="11291888" y="2838450"/>
          <p14:tracePt t="3805" x="11087100" y="2787650"/>
          <p14:tracePt t="3811" x="10901363" y="2736850"/>
          <p14:tracePt t="3821" x="10721975" y="2686050"/>
          <p14:tracePt t="3827" x="10585450" y="2651125"/>
          <p14:tracePt t="3838" x="10493375" y="2625725"/>
          <p14:tracePt t="3843" x="10407650" y="2582863"/>
          <p14:tracePt t="3853" x="10356850" y="2557463"/>
          <p14:tracePt t="3864" x="10313988" y="2532063"/>
          <p14:tracePt t="3871" x="10288588" y="2516188"/>
          <p14:tracePt t="3888" x="10263188" y="2481263"/>
          <p14:tracePt t="3895" x="10255250" y="2455863"/>
          <p14:tracePt t="3904" x="10255250" y="2422525"/>
          <p14:tracePt t="3911" x="10255250" y="2371725"/>
          <p14:tracePt t="3921" x="10280650" y="2319338"/>
          <p14:tracePt t="3927" x="10313988" y="2268538"/>
          <p14:tracePt t="3937" x="10348913" y="2209800"/>
          <p14:tracePt t="3944" x="10382250" y="2166938"/>
          <p14:tracePt t="3952" x="10415588" y="2124075"/>
          <p14:tracePt t="3959" x="10450513" y="2098675"/>
          <p14:tracePt t="3970" x="10475913" y="2065338"/>
          <p14:tracePt t="3976" x="10483850" y="2065338"/>
          <p14:tracePt t="4129" x="10501313" y="2065338"/>
          <p14:tracePt t="4143" x="10526713" y="2065338"/>
          <p14:tracePt t="4152" x="10552113" y="2047875"/>
          <p14:tracePt t="4160" x="10585450" y="2022475"/>
          <p14:tracePt t="4169" x="10620375" y="1989138"/>
          <p14:tracePt t="4175" x="10645775" y="1954213"/>
          <p14:tracePt t="4186" x="10679113" y="1920875"/>
          <p14:tracePt t="4192" x="10688638" y="1911350"/>
          <p14:tracePt t="4232" x="10688638" y="1928813"/>
          <p14:tracePt t="4240" x="10688638" y="1954213"/>
          <p14:tracePt t="4248" x="10688638" y="2005013"/>
          <p14:tracePt t="4256" x="10688638" y="2073275"/>
          <p14:tracePt t="4264" x="10696575" y="2149475"/>
          <p14:tracePt t="4272" x="10721975" y="2243138"/>
          <p14:tracePt t="4280" x="10756900" y="2328863"/>
          <p14:tracePt t="4290" x="10798175" y="2413000"/>
          <p14:tracePt t="4296" x="10833100" y="2498725"/>
          <p14:tracePt t="4306" x="10866438" y="2574925"/>
          <p14:tracePt t="4312" x="10909300" y="2651125"/>
          <p14:tracePt t="4321" x="10934700" y="2711450"/>
          <p14:tracePt t="4328" x="10952163" y="2752725"/>
          <p14:tracePt t="4344" x="10960100" y="2770188"/>
          <p14:tracePt t="4353" x="10960100" y="2778125"/>
          <p14:tracePt t="4439" x="10934700" y="2778125"/>
          <p14:tracePt t="4447" x="10917238" y="2778125"/>
          <p14:tracePt t="4455" x="10901363" y="2778125"/>
          <p14:tracePt t="4463" x="10848975" y="2778125"/>
          <p14:tracePt t="4471" x="10782300" y="2770188"/>
          <p14:tracePt t="4480" x="10679113" y="2752725"/>
          <p14:tracePt t="4487" x="10534650" y="2752725"/>
          <p14:tracePt t="4496" x="10356850" y="2752725"/>
          <p14:tracePt t="4504" x="10118725" y="2752725"/>
          <p14:tracePt t="4511" x="9923463" y="2770188"/>
          <p14:tracePt t="4521" x="9685338" y="2787650"/>
          <p14:tracePt t="4528" x="9447213" y="2813050"/>
          <p14:tracePt t="4538" x="9183688" y="2830513"/>
          <p14:tracePt t="4543" x="8878888" y="2855913"/>
          <p14:tracePt t="4553" x="8572500" y="2889250"/>
          <p14:tracePt t="4560" x="8240713" y="2897188"/>
          <p14:tracePt t="4570" x="7893050" y="2914650"/>
          <p14:tracePt t="4576" x="7612063" y="2932113"/>
          <p14:tracePt t="4585" x="7340600" y="2932113"/>
          <p14:tracePt t="4591" x="7077075" y="2940050"/>
          <p14:tracePt t="4600" x="6856413" y="2965450"/>
          <p14:tracePt t="4608" x="6661150" y="2990850"/>
          <p14:tracePt t="4615" x="6448425" y="3008313"/>
          <p14:tracePt t="4624" x="6210300" y="3016250"/>
          <p14:tracePt t="4631" x="6015038" y="3041650"/>
          <p14:tracePt t="4639" x="5794375" y="3067050"/>
          <p14:tracePt t="4647" x="5556250" y="3094038"/>
          <p14:tracePt t="4655" x="5360988" y="3119438"/>
          <p14:tracePt t="4663" x="5183188" y="3152775"/>
          <p14:tracePt t="4671" x="5054600" y="3178175"/>
          <p14:tracePt t="4679" x="4935538" y="3186113"/>
          <p14:tracePt t="4688" x="4833938" y="3195638"/>
          <p14:tracePt t="4696" x="4732338" y="3203575"/>
          <p14:tracePt t="4705" x="4630738" y="3203575"/>
          <p14:tracePt t="4712" x="4545013" y="3203575"/>
          <p14:tracePt t="4720" x="4451350" y="3203575"/>
          <p14:tracePt t="4727" x="4359275" y="3203575"/>
          <p14:tracePt t="4737" x="4273550" y="3203575"/>
          <p14:tracePt t="4744" x="4187825" y="3211513"/>
          <p14:tracePt t="4754" x="4121150" y="3211513"/>
          <p14:tracePt t="4759" x="4070350" y="3211513"/>
          <p14:tracePt t="4770" x="4017963" y="3211513"/>
          <p14:tracePt t="4776" x="4010025" y="3211513"/>
          <p14:tracePt t="4786" x="3984625" y="3211513"/>
          <p14:tracePt t="4791" x="3976688" y="3211513"/>
          <p14:tracePt t="4803" x="3951288" y="3211513"/>
          <p14:tracePt t="4808" x="3925888" y="3211513"/>
          <p14:tracePt t="4816" x="3890963" y="3211513"/>
          <p14:tracePt t="4824" x="3822700" y="3211513"/>
          <p14:tracePt t="4832" x="3721100" y="3211513"/>
          <p14:tracePt t="4840" x="3636963" y="3211513"/>
          <p14:tracePt t="4848" x="3525838" y="3211513"/>
          <p14:tracePt t="4855" x="3381375" y="3211513"/>
          <p14:tracePt t="4865" x="3244850" y="3211513"/>
          <p14:tracePt t="4871" x="3033713" y="3211513"/>
          <p14:tracePt t="4889" x="2719388" y="3195638"/>
          <p14:tracePt t="4896" x="2608263" y="3195638"/>
          <p14:tracePt t="4904" x="2532063" y="3186113"/>
          <p14:tracePt t="4912" x="2463800" y="3186113"/>
          <p14:tracePt t="4921" x="2387600" y="3186113"/>
          <p14:tracePt t="4929" x="2336800" y="3186113"/>
          <p14:tracePt t="4937" x="2286000" y="3186113"/>
          <p14:tracePt t="4944" x="2243138" y="3195638"/>
          <p14:tracePt t="4954" x="2200275" y="3203575"/>
          <p14:tracePt t="4960" x="2166938" y="3211513"/>
          <p14:tracePt t="4969" x="2116138" y="3228975"/>
          <p14:tracePt t="4976" x="2090738" y="3246438"/>
          <p14:tracePt t="4987" x="2065338" y="3254375"/>
          <p14:tracePt t="4992" x="2030413" y="3254375"/>
          <p14:tracePt t="5000" x="2022475" y="3263900"/>
          <p14:tracePt t="5008" x="2012950" y="3271838"/>
          <p14:tracePt t="5016" x="1997075" y="3271838"/>
          <p14:tracePt t="5032" x="1987550" y="3271838"/>
          <p14:tracePt t="5052" x="1979613" y="3271838"/>
          <p14:tracePt t="5057" x="1971675" y="3271838"/>
          <p14:tracePt t="5368" x="1987550" y="3271838"/>
          <p14:tracePt t="5376" x="2022475" y="3254375"/>
          <p14:tracePt t="5386" x="2055813" y="3238500"/>
          <p14:tracePt t="5391" x="2098675" y="3221038"/>
          <p14:tracePt t="5402" x="2174875" y="3195638"/>
          <p14:tracePt t="5407" x="2276475" y="3152775"/>
          <p14:tracePt t="5415" x="2395538" y="3101975"/>
          <p14:tracePt t="5423" x="2625725" y="3051175"/>
          <p14:tracePt t="5431" x="2879725" y="2982913"/>
          <p14:tracePt t="5439" x="3178175" y="2889250"/>
          <p14:tracePt t="5447" x="3543300" y="2813050"/>
          <p14:tracePt t="5455" x="3976688" y="2711450"/>
          <p14:tracePt t="5463" x="4410075" y="2633663"/>
          <p14:tracePt t="5471" x="4818063" y="2516188"/>
          <p14:tracePt t="5479" x="5233988" y="2413000"/>
          <p14:tracePt t="5487" x="5657850" y="2319338"/>
          <p14:tracePt t="5496" x="6091238" y="2235200"/>
          <p14:tracePt t="5503" x="6499225" y="2149475"/>
          <p14:tracePt t="5512" x="6950075" y="2082800"/>
          <p14:tracePt t="5519" x="7416800" y="2030413"/>
          <p14:tracePt t="5527" x="7893050" y="1971675"/>
          <p14:tracePt t="5536" x="8359775" y="1903413"/>
          <p14:tracePt t="5543" x="8828088" y="1852613"/>
          <p14:tracePt t="5553" x="9294813" y="1801813"/>
          <p14:tracePt t="5559" x="9720263" y="1751013"/>
          <p14:tracePt t="5569" x="10144125" y="1733550"/>
          <p14:tracePt t="5576" x="10577513" y="1733550"/>
          <p14:tracePt t="5586" x="10968038" y="1733550"/>
          <p14:tracePt t="5591" x="11266488" y="1733550"/>
          <p14:tracePt t="5602" x="11520488" y="1733550"/>
          <p14:tracePt t="5608" x="11733213" y="1733550"/>
          <p14:tracePt t="5615" x="11920538" y="1741488"/>
          <p14:tracePt t="5623" x="12072938" y="1758950"/>
          <p14:tracePt t="5923" x="12106275" y="2889250"/>
          <p14:tracePt t="5928" x="12065000" y="2863850"/>
          <p14:tracePt t="5938" x="12014200" y="2830513"/>
          <p14:tracePt t="5943" x="11953875" y="2787650"/>
          <p14:tracePt t="5953" x="11895138" y="2736850"/>
          <p14:tracePt t="5960" x="11826875" y="2676525"/>
          <p14:tracePt t="5969" x="11741150" y="2608263"/>
          <p14:tracePt t="5975" x="11647488" y="2557463"/>
          <p14:tracePt t="5986" x="11512550" y="2498725"/>
          <p14:tracePt t="5991" x="11299825" y="2422525"/>
          <p14:tracePt t="6002" x="11053763" y="2379663"/>
          <p14:tracePt t="6008" x="10782300" y="2336800"/>
          <p14:tracePt t="6016" x="10526713" y="2328863"/>
          <p14:tracePt t="6024" x="10220325" y="2311400"/>
          <p14:tracePt t="6035" x="9915525" y="2319338"/>
          <p14:tracePt t="6039" x="9583738" y="2344738"/>
          <p14:tracePt t="6048" x="9277350" y="2379663"/>
          <p14:tracePt t="6055" x="8947150" y="2422525"/>
          <p14:tracePt t="6063" x="8605838" y="2463800"/>
          <p14:tracePt t="6071" x="8250238" y="2532063"/>
          <p14:tracePt t="6080" x="7951788" y="2600325"/>
          <p14:tracePt t="6087" x="7680325" y="2660650"/>
          <p14:tracePt t="6095" x="7459663" y="2701925"/>
          <p14:tracePt t="6103" x="7281863" y="2736850"/>
          <p14:tracePt t="6112" x="7145338" y="2770188"/>
          <p14:tracePt t="6121" x="7043738" y="2795588"/>
          <p14:tracePt t="6129" x="6950075" y="2813050"/>
          <p14:tracePt t="6140" x="6889750" y="2830513"/>
          <p14:tracePt t="6145" x="6838950" y="2855913"/>
          <p14:tracePt t="6155" x="6788150" y="2871788"/>
          <p14:tracePt t="6161" x="6737350" y="2889250"/>
          <p14:tracePt t="6173" x="6686550" y="2914650"/>
          <p14:tracePt t="6179" x="6626225" y="2940050"/>
          <p14:tracePt t="6188" x="6567488" y="2957513"/>
          <p14:tracePt t="6192" x="6516688" y="2982913"/>
          <p14:tracePt t="6203" x="6456363" y="3008313"/>
          <p14:tracePt t="6208" x="6397625" y="3033713"/>
          <p14:tracePt t="6216" x="6311900" y="3051175"/>
          <p14:tracePt t="6223" x="6219825" y="3084513"/>
          <p14:tracePt t="6231" x="6134100" y="3109913"/>
          <p14:tracePt t="6240" x="6040438" y="3127375"/>
          <p14:tracePt t="6248" x="5938838" y="3144838"/>
          <p14:tracePt t="6255" x="5811838" y="3152775"/>
          <p14:tracePt t="6263" x="5675313" y="3152775"/>
          <p14:tracePt t="6271" x="5530850" y="3152775"/>
          <p14:tracePt t="6280" x="5368925" y="3152775"/>
          <p14:tracePt t="6287" x="5233988" y="3152775"/>
          <p14:tracePt t="6295" x="5064125" y="3152775"/>
          <p14:tracePt t="6304" x="4935538" y="3144838"/>
          <p14:tracePt t="6312" x="4833938" y="3135313"/>
          <p14:tracePt t="6320" x="4732338" y="3127375"/>
          <p14:tracePt t="6327" x="4664075" y="3119438"/>
          <p14:tracePt t="6338" x="4613275" y="3109913"/>
          <p14:tracePt t="6344" x="4605338" y="3109913"/>
          <p14:tracePt t="6353" x="4595813" y="3109913"/>
          <p14:tracePt t="6376" x="4587875" y="3109913"/>
          <p14:tracePt t="6392" x="4579938" y="3101975"/>
          <p14:tracePt t="6408" x="4587875" y="3084513"/>
          <p14:tracePt t="6416" x="4595813" y="3084513"/>
          <p14:tracePt t="6423" x="4630738" y="3059113"/>
          <p14:tracePt t="6431" x="4646613" y="3033713"/>
          <p14:tracePt t="6440" x="4706938" y="3000375"/>
          <p14:tracePt t="6448" x="4791075" y="2965450"/>
          <p14:tracePt t="6456" x="4919663" y="2932113"/>
          <p14:tracePt t="6464" x="5097463" y="2897188"/>
          <p14:tracePt t="6471" x="5302250" y="2863850"/>
          <p14:tracePt t="6480" x="5522913" y="2820988"/>
          <p14:tracePt t="6487" x="5743575" y="2795588"/>
          <p14:tracePt t="6495" x="5981700" y="2770188"/>
          <p14:tracePt t="6503" x="6245225" y="2752725"/>
          <p14:tracePt t="6511" x="6483350" y="2744788"/>
          <p14:tracePt t="6519" x="6711950" y="2744788"/>
          <p14:tracePt t="6527" x="6950075" y="2711450"/>
          <p14:tracePt t="6536" x="7119938" y="2701925"/>
          <p14:tracePt t="6543" x="7246938" y="2701925"/>
          <p14:tracePt t="6553" x="7366000" y="2701925"/>
          <p14:tracePt t="6559" x="7467600" y="2701925"/>
          <p14:tracePt t="6569" x="7578725" y="2701925"/>
          <p14:tracePt t="6576" x="7697788" y="2701925"/>
          <p14:tracePt t="6586" x="7832725" y="2701925"/>
          <p14:tracePt t="6591" x="7994650" y="2701925"/>
          <p14:tracePt t="6603" x="8156575" y="2701925"/>
          <p14:tracePt t="6608" x="8318500" y="2701925"/>
          <p14:tracePt t="6615" x="8488363" y="2701925"/>
          <p14:tracePt t="6623" x="8623300" y="2701925"/>
          <p14:tracePt t="6632" x="8750300" y="2701925"/>
          <p14:tracePt t="6640" x="8853488" y="2711450"/>
          <p14:tracePt t="6647" x="8937625" y="2711450"/>
          <p14:tracePt t="6655" x="9023350" y="2711450"/>
          <p14:tracePt t="6663" x="9099550" y="2711450"/>
          <p14:tracePt t="6672" x="9158288" y="2711450"/>
          <p14:tracePt t="6679" x="9226550" y="2711450"/>
          <p14:tracePt t="6687" x="9294813" y="2711450"/>
          <p14:tracePt t="6695" x="9363075" y="2711450"/>
          <p14:tracePt t="6703" x="9413875" y="2711450"/>
          <p14:tracePt t="6712" x="9472613" y="2711450"/>
          <p14:tracePt t="6721" x="9523413" y="2711450"/>
          <p14:tracePt t="6727" x="9558338" y="2711450"/>
          <p14:tracePt t="6736" x="9566275" y="2711450"/>
          <p14:tracePt t="6776" x="9540875" y="2693988"/>
          <p14:tracePt t="6785" x="9515475" y="2686050"/>
          <p14:tracePt t="6791" x="9431338" y="2686050"/>
          <p14:tracePt t="6801" x="9312275" y="2686050"/>
          <p14:tracePt t="6807" x="9117013" y="2686050"/>
          <p14:tracePt t="6815" x="8810625" y="2719388"/>
          <p14:tracePt t="6823" x="8453438" y="2762250"/>
          <p14:tracePt t="6831" x="8045450" y="2846388"/>
          <p14:tracePt t="6839" x="7621588" y="2889250"/>
          <p14:tracePt t="6847" x="7188200" y="2990850"/>
          <p14:tracePt t="6855" x="6797675" y="3109913"/>
          <p14:tracePt t="6863" x="6448425" y="3221038"/>
          <p14:tracePt t="6871" x="6142038" y="3340100"/>
          <p14:tracePt t="6880" x="5880100" y="3475038"/>
          <p14:tracePt t="6887" x="5675313" y="3578225"/>
          <p14:tracePt t="6896" x="5513388" y="3679825"/>
          <p14:tracePt t="6903" x="5429250" y="3738563"/>
          <p14:tracePt t="6911" x="5378450" y="3781425"/>
          <p14:tracePt t="6921" x="5335588" y="3824288"/>
          <p14:tracePt t="6927" x="5310188" y="3849688"/>
          <p14:tracePt t="6940" x="5284788" y="3883025"/>
          <p14:tracePt t="6947" x="5267325" y="3900488"/>
          <p14:tracePt t="6955" x="5259388" y="3908425"/>
          <p14:tracePt t="6964" x="5249863" y="3917950"/>
          <p14:tracePt t="6971" x="5241925" y="3917950"/>
          <p14:tracePt t="6979" x="5241925" y="3925888"/>
          <p14:tracePt t="7069" x="5233988" y="3925888"/>
          <p14:tracePt t="7077" x="5233988" y="3908425"/>
          <p14:tracePt t="7088" x="5259388" y="3857625"/>
          <p14:tracePt t="7091" x="5292725" y="3756025"/>
          <p14:tracePt t="7101" x="5343525" y="3636963"/>
          <p14:tracePt t="7107" x="5403850" y="3484563"/>
          <p14:tracePt t="7117" x="5462588" y="3355975"/>
          <p14:tracePt t="7123" x="5548313" y="3221038"/>
          <p14:tracePt t="7131" x="5632450" y="3101975"/>
          <p14:tracePt t="7140" x="5726113" y="2965450"/>
          <p14:tracePt t="7147" x="5811838" y="2846388"/>
          <p14:tracePt t="7155" x="5905500" y="2736850"/>
          <p14:tracePt t="7164" x="5989638" y="2651125"/>
          <p14:tracePt t="7171" x="6116638" y="2566988"/>
          <p14:tracePt t="7179" x="6235700" y="2481263"/>
          <p14:tracePt t="7187" x="6346825" y="2422525"/>
          <p14:tracePt t="7196" x="6483350" y="2354263"/>
          <p14:tracePt t="7203" x="6618288" y="2311400"/>
          <p14:tracePt t="7211" x="6805613" y="2260600"/>
          <p14:tracePt t="7220" x="6992938" y="2209800"/>
          <p14:tracePt t="7227" x="7213600" y="2159000"/>
          <p14:tracePt t="7237" x="7442200" y="2116138"/>
          <p14:tracePt t="7243" x="7680325" y="2090738"/>
          <p14:tracePt t="7253" x="7918450" y="2065338"/>
          <p14:tracePt t="7259" x="8139113" y="2055813"/>
          <p14:tracePt t="7269" x="8343900" y="2055813"/>
          <p14:tracePt t="7276" x="8597900" y="2055813"/>
          <p14:tracePt t="7286" x="8810625" y="2055813"/>
          <p14:tracePt t="7291" x="8972550" y="2055813"/>
          <p14:tracePt t="7302" x="9107488" y="2055813"/>
          <p14:tracePt t="7308" x="9277350" y="2055813"/>
          <p14:tracePt t="7317" x="9431338" y="2082800"/>
          <p14:tracePt t="7323" x="9550400" y="2098675"/>
          <p14:tracePt t="7331" x="9694863" y="2116138"/>
          <p14:tracePt t="7339" x="9872663" y="2149475"/>
          <p14:tracePt t="7348" x="10042525" y="2174875"/>
          <p14:tracePt t="7355" x="10237788" y="2200275"/>
          <p14:tracePt t="7363" x="10433050" y="2227263"/>
          <p14:tracePt t="7371" x="10585450" y="2235200"/>
          <p14:tracePt t="7379" x="10704513" y="2235200"/>
          <p14:tracePt t="7387" x="10815638" y="2235200"/>
          <p14:tracePt t="7396" x="10917238" y="2235200"/>
          <p14:tracePt t="7404" x="10985500" y="2235200"/>
          <p14:tracePt t="7412" x="11044238" y="2235200"/>
          <p14:tracePt t="7420" x="11087100" y="2235200"/>
          <p14:tracePt t="7427" x="11129963" y="2235200"/>
          <p14:tracePt t="7443" x="11147425" y="2235200"/>
          <p14:tracePt t="7453" x="11155363" y="2235200"/>
          <p14:tracePt t="7470" x="11163300" y="2235200"/>
          <p14:tracePt t="7475" x="11180763" y="2235200"/>
          <p14:tracePt t="7485" x="11206163" y="2243138"/>
          <p14:tracePt t="7502" x="11223625" y="2252663"/>
          <p14:tracePt t="7508" x="11231563" y="2252663"/>
          <p14:tracePt t="7523" x="11241088" y="2260600"/>
          <p14:tracePt t="7531" x="11249025" y="2260600"/>
          <p14:tracePt t="7540" x="11256963" y="2260600"/>
          <p14:tracePt t="7548" x="11266488" y="2268538"/>
          <p14:tracePt t="7555" x="11274425" y="2268538"/>
          <p14:tracePt t="7595" x="11282363" y="2278063"/>
          <p14:tracePt t="7603" x="11299825" y="2278063"/>
          <p14:tracePt t="7611" x="11325225" y="2286000"/>
          <p14:tracePt t="7620" x="11342688" y="2293938"/>
          <p14:tracePt t="7627" x="11350625" y="2293938"/>
          <p14:tracePt t="7643" x="11360150" y="2293938"/>
          <p14:tracePt t="7749" x="11385550" y="2293938"/>
          <p14:tracePt t="7757" x="11418888" y="2278063"/>
          <p14:tracePt t="7765" x="11444288" y="2260600"/>
          <p14:tracePt t="7775" x="11469688" y="2217738"/>
          <p14:tracePt t="7781" x="11520488" y="2149475"/>
          <p14:tracePt t="7791" x="11555413" y="2073275"/>
          <p14:tracePt t="7796" x="11571288" y="1979613"/>
          <p14:tracePt t="7805" x="11580813" y="1903413"/>
          <p14:tracePt t="7811" x="11580813" y="1835150"/>
          <p14:tracePt t="7820" x="11555413" y="1758950"/>
          <p14:tracePt t="7828" x="11512550" y="1708150"/>
          <p14:tracePt t="7837" x="11436350" y="1665288"/>
          <p14:tracePt t="7843" x="11333163" y="1614488"/>
          <p14:tracePt t="7853" x="11155363" y="1589088"/>
          <p14:tracePt t="7860" x="10848975" y="1581150"/>
          <p14:tracePt t="7869" x="10433050" y="1606550"/>
          <p14:tracePt t="7875" x="9915525" y="1690688"/>
          <p14:tracePt t="7887" x="9363075" y="1852613"/>
          <p14:tracePt t="7902" x="8308975" y="2293938"/>
          <p14:tracePt t="7908" x="7791450" y="2541588"/>
          <p14:tracePt t="7918" x="7391400" y="2762250"/>
          <p14:tracePt t="7924" x="7085013" y="2965450"/>
          <p14:tracePt t="7932" x="6873875" y="3160713"/>
          <p14:tracePt t="7939" x="6754813" y="3289300"/>
          <p14:tracePt t="7948" x="6704013" y="3390900"/>
          <p14:tracePt t="7956" x="6678613" y="3484563"/>
          <p14:tracePt t="7963" x="6669088" y="3578225"/>
          <p14:tracePt t="7971" x="6669088" y="3654425"/>
          <p14:tracePt t="7980" x="6678613" y="3713163"/>
          <p14:tracePt t="7987" x="6694488" y="3763963"/>
          <p14:tracePt t="7995" x="6704013" y="3798888"/>
          <p14:tracePt t="8003" x="6704013" y="3832225"/>
          <p14:tracePt t="8012" x="6704013" y="3867150"/>
          <p14:tracePt t="8020" x="6694488" y="3900488"/>
          <p14:tracePt t="8029" x="6678613" y="3917950"/>
          <p14:tracePt t="8038" x="6653213" y="3935413"/>
          <p14:tracePt t="8043" x="6618288" y="3943350"/>
          <p14:tracePt t="8055" x="6584950" y="3951288"/>
          <p14:tracePt t="8061" x="6534150" y="3951288"/>
          <p14:tracePt t="8071" x="6491288" y="3951288"/>
          <p14:tracePt t="8076" x="6456363" y="3951288"/>
          <p14:tracePt t="8086" x="6440488" y="3943350"/>
          <p14:tracePt t="8092" x="6423025" y="3917950"/>
          <p14:tracePt t="8103" x="6415088" y="3892550"/>
          <p14:tracePt t="8108" x="6405563" y="3875088"/>
          <p14:tracePt t="8120" x="6397625" y="3832225"/>
          <p14:tracePt t="8124" x="6380163" y="3748088"/>
          <p14:tracePt t="8133" x="6372225" y="3646488"/>
          <p14:tracePt t="8139" x="6364288" y="3527425"/>
          <p14:tracePt t="8148" x="6354763" y="3365500"/>
          <p14:tracePt t="8156" x="6354763" y="3195638"/>
          <p14:tracePt t="8164" x="6423025" y="2990850"/>
          <p14:tracePt t="8172" x="6508750" y="2813050"/>
          <p14:tracePt t="8180" x="6610350" y="2651125"/>
          <p14:tracePt t="8188" x="6737350" y="2489200"/>
          <p14:tracePt t="8196" x="6864350" y="2354263"/>
          <p14:tracePt t="8205" x="7000875" y="2235200"/>
          <p14:tracePt t="8212" x="7119938" y="2149475"/>
          <p14:tracePt t="8221" x="7213600" y="2090738"/>
          <p14:tracePt t="8228" x="7272338" y="2047875"/>
          <p14:tracePt t="8237" x="7289800" y="2039938"/>
          <p14:tracePt t="8317" x="7272338" y="2039938"/>
          <p14:tracePt t="8325" x="7256463" y="2039938"/>
          <p14:tracePt t="8334" x="7221538" y="2047875"/>
          <p14:tracePt t="8340" x="7178675" y="2047875"/>
          <p14:tracePt t="8347" x="7153275" y="2047875"/>
          <p14:tracePt t="8355" x="7119938" y="2047875"/>
          <p14:tracePt t="8364" x="7102475" y="2047875"/>
          <p14:tracePt t="8371" x="7077075" y="2047875"/>
          <p14:tracePt t="8379" x="7026275" y="2047875"/>
          <p14:tracePt t="8387" x="6975475" y="2030413"/>
          <p14:tracePt t="8395" x="6932613" y="2014538"/>
          <p14:tracePt t="8403" x="6924675" y="2014538"/>
          <p14:tracePt t="8412" x="6915150" y="1997075"/>
          <p14:tracePt t="8419" x="6907213" y="1997075"/>
          <p14:tracePt t="8428" x="6907213" y="1979613"/>
          <p14:tracePt t="8436" x="6907213" y="1954213"/>
          <p14:tracePt t="8444" x="6907213" y="1928813"/>
          <p14:tracePt t="8452" x="6907213" y="1885950"/>
          <p14:tracePt t="8459" x="6907213" y="1819275"/>
          <p14:tracePt t="8469" x="6958013" y="1725613"/>
          <p14:tracePt t="8475" x="7018338" y="1597025"/>
          <p14:tracePt t="8485" x="7112000" y="1401763"/>
          <p14:tracePt t="8491" x="7239000" y="1130300"/>
          <p14:tracePt t="8502" x="7400925" y="841375"/>
          <p14:tracePt t="8508" x="7586663" y="501650"/>
          <p14:tracePt t="8518" x="7807325" y="136525"/>
          <p14:tracePt t="8923" x="11444288" y="595313"/>
          <p14:tracePt t="8931" x="11715750" y="985838"/>
          <p14:tracePt t="8939" x="12030075" y="1427163"/>
          <p14:tracePt t="10794" x="11936413" y="2965450"/>
          <p14:tracePt t="10801" x="11725275" y="2940050"/>
          <p14:tracePt t="10808" x="11520488" y="2889250"/>
          <p14:tracePt t="10818" x="11291888" y="2855913"/>
          <p14:tracePt t="10823" x="11096625" y="2830513"/>
          <p14:tracePt t="10831" x="10977563" y="2820988"/>
          <p14:tracePt t="10839" x="10848975" y="2820988"/>
          <p14:tracePt t="10847" x="10739438" y="2820988"/>
          <p14:tracePt t="10855" x="10653713" y="2813050"/>
          <p14:tracePt t="10863" x="10602913" y="2813050"/>
          <p14:tracePt t="10871" x="10560050" y="2805113"/>
          <p14:tracePt t="10887" x="10534650" y="2805113"/>
          <p14:tracePt t="10896" x="10501313" y="2805113"/>
          <p14:tracePt t="10903" x="10483850" y="2805113"/>
          <p14:tracePt t="10911" x="10458450" y="2805113"/>
          <p14:tracePt t="10919" x="10425113" y="2805113"/>
          <p14:tracePt t="10927" x="10407650" y="2813050"/>
          <p14:tracePt t="10935" x="10382250" y="2820988"/>
          <p14:tracePt t="10944" x="10339388" y="2838450"/>
          <p14:tracePt t="10953" x="10306050" y="2855913"/>
          <p14:tracePt t="10959" x="10237788" y="2881313"/>
          <p14:tracePt t="10969" x="10186988" y="2914650"/>
          <p14:tracePt t="10976" x="10136188" y="2949575"/>
          <p14:tracePt t="10985" x="10085388" y="2982913"/>
          <p14:tracePt t="10991" x="10034588" y="3016250"/>
          <p14:tracePt t="11000" x="9983788" y="3051175"/>
          <p14:tracePt t="11007" x="9931400" y="3084513"/>
          <p14:tracePt t="11019" x="9880600" y="3119438"/>
          <p14:tracePt t="11024" x="9847263" y="3144838"/>
          <p14:tracePt t="11032" x="9812338" y="3170238"/>
          <p14:tracePt t="11039" x="9786938" y="3195638"/>
          <p14:tracePt t="11047" x="9753600" y="3211513"/>
          <p14:tracePt t="11056" x="9736138" y="3228975"/>
          <p14:tracePt t="11064" x="9728200" y="3228975"/>
          <p14:tracePt t="11071" x="9728200" y="3238500"/>
          <p14:tracePt t="11145" x="9728200" y="3246438"/>
          <p14:tracePt t="11161" x="9745663" y="3263900"/>
          <p14:tracePt t="11170" x="9771063" y="3263900"/>
          <p14:tracePt t="11177" x="9804400" y="3279775"/>
          <p14:tracePt t="11188" x="9855200" y="3297238"/>
          <p14:tracePt t="11192" x="9923463" y="3322638"/>
          <p14:tracePt t="11202" x="10017125" y="3340100"/>
          <p14:tracePt t="11207" x="10153650" y="3382963"/>
          <p14:tracePt t="11219" x="10306050" y="3416300"/>
          <p14:tracePt t="11224" x="10483850" y="3441700"/>
          <p14:tracePt t="11234" x="10612438" y="3459163"/>
          <p14:tracePt t="11239" x="10739438" y="3484563"/>
          <p14:tracePt t="11247" x="10858500" y="3502025"/>
          <p14:tracePt t="11256" x="11010900" y="3552825"/>
          <p14:tracePt t="11264" x="11180763" y="3629025"/>
          <p14:tracePt t="11271" x="11418888" y="3738563"/>
          <p14:tracePt t="11279" x="11622088" y="3849688"/>
          <p14:tracePt t="11288" x="11869738" y="3976688"/>
          <p14:tracePt t="11295" x="12098338" y="4138613"/>
          <p14:tracePt t="15503" x="11911013" y="4283075"/>
          <p14:tracePt t="15509" x="11784013" y="4181475"/>
          <p14:tracePt t="15519" x="11690350" y="4079875"/>
          <p14:tracePt t="15523" x="11639550" y="4011613"/>
          <p14:tracePt t="15534" x="11606213" y="3976688"/>
          <p14:tracePt t="15540" x="11571288" y="3925888"/>
          <p14:tracePt t="15550" x="11555413" y="3908425"/>
          <p14:tracePt t="15556" x="11545888" y="3892550"/>
          <p14:tracePt t="15564" x="11530013" y="3875088"/>
          <p14:tracePt t="15572" x="11495088" y="3849688"/>
          <p14:tracePt t="15580" x="11436350" y="3806825"/>
          <p14:tracePt t="15588" x="11368088" y="3756025"/>
          <p14:tracePt t="15595" x="11266488" y="3705225"/>
          <p14:tracePt t="15603" x="11155363" y="3636963"/>
          <p14:tracePt t="15612" x="11018838" y="3560763"/>
          <p14:tracePt t="15619" x="10883900" y="3484563"/>
          <p14:tracePt t="15628" x="10747375" y="3390900"/>
          <p14:tracePt t="15637" x="10560050" y="3289300"/>
          <p14:tracePt t="15644" x="10415588" y="3221038"/>
          <p14:tracePt t="15652" x="10313988" y="3160713"/>
          <p14:tracePt t="15660" x="10220325" y="3101975"/>
          <p14:tracePt t="15668" x="10136188" y="3051175"/>
          <p14:tracePt t="15676" x="10067925" y="2990850"/>
          <p14:tracePt t="15685" x="9999663" y="2940050"/>
          <p14:tracePt t="15691" x="9931400" y="2881313"/>
          <p14:tracePt t="15702" x="9872663" y="2846388"/>
          <p14:tracePt t="15708" x="9847263" y="2830513"/>
          <p14:tracePt t="15718" x="9804400" y="2805113"/>
          <p14:tracePt t="15724" x="9771063" y="2778125"/>
          <p14:tracePt t="15734" x="9728200" y="2752725"/>
          <p14:tracePt t="15740" x="9685338" y="2736850"/>
          <p14:tracePt t="15749" x="9652000" y="2736850"/>
          <p14:tracePt t="15755" x="9609138" y="2736850"/>
          <p14:tracePt t="15763" x="9550400" y="2736850"/>
          <p14:tracePt t="15772" x="9482138" y="2736850"/>
          <p14:tracePt t="15780" x="9388475" y="2744788"/>
          <p14:tracePt t="15788" x="9286875" y="2762250"/>
          <p14:tracePt t="15796" x="9158288" y="2787650"/>
          <p14:tracePt t="15804" x="9039225" y="2820988"/>
          <p14:tracePt t="15811" x="8937625" y="2846388"/>
          <p14:tracePt t="15819" x="8843963" y="2863850"/>
          <p14:tracePt t="15827" x="8734425" y="2871788"/>
          <p14:tracePt t="15836" x="8589963" y="2889250"/>
          <p14:tracePt t="15844" x="8435975" y="2906713"/>
          <p14:tracePt t="15853" x="8291513" y="2914650"/>
          <p14:tracePt t="15860" x="8096250" y="2932113"/>
          <p14:tracePt t="15868" x="7885113" y="2940050"/>
          <p14:tracePt t="15876" x="7697788" y="2940050"/>
          <p14:tracePt t="15885" x="7493000" y="2940050"/>
          <p14:tracePt t="15902" x="7119938" y="2940050"/>
          <p14:tracePt t="15908" x="6950075" y="2957513"/>
          <p14:tracePt t="15917" x="6805613" y="2965450"/>
          <p14:tracePt t="15923" x="6661150" y="2974975"/>
          <p14:tracePt t="15933" x="6516688" y="2982913"/>
          <p14:tracePt t="15940" x="6372225" y="2982913"/>
          <p14:tracePt t="15951" x="6261100" y="2990850"/>
          <p14:tracePt t="15955" x="6116638" y="3008313"/>
          <p14:tracePt t="15964" x="5946775" y="3016250"/>
          <p14:tracePt t="15972" x="5802313" y="3025775"/>
          <p14:tracePt t="15979" x="5667375" y="3025775"/>
          <p14:tracePt t="15987" x="5538788" y="3025775"/>
          <p14:tracePt t="15996" x="5437188" y="3025775"/>
          <p14:tracePt t="16004" x="5353050" y="3025775"/>
          <p14:tracePt t="16011" x="5267325" y="3025775"/>
          <p14:tracePt t="16019" x="5199063" y="3025775"/>
          <p14:tracePt t="16029" x="5165725" y="3025775"/>
          <p14:tracePt t="16037" x="5148263" y="3025775"/>
          <p14:tracePt t="16076" x="5148263" y="3016250"/>
          <p14:tracePt t="16091" x="5148263" y="3008313"/>
          <p14:tracePt t="16100" x="5157788" y="3008313"/>
          <p14:tracePt t="16108" x="5173663" y="2990850"/>
          <p14:tracePt t="16118" x="5216525" y="2949575"/>
          <p14:tracePt t="16123" x="5233988" y="2932113"/>
          <p14:tracePt t="16135" x="5284788" y="2897188"/>
          <p14:tracePt t="16139" x="5368925" y="2863850"/>
          <p14:tracePt t="16151" x="5462588" y="2820988"/>
          <p14:tracePt t="16156" x="5591175" y="2795588"/>
          <p14:tracePt t="16164" x="5794375" y="2752725"/>
          <p14:tracePt t="16171" x="6057900" y="2711450"/>
          <p14:tracePt t="16180" x="6346825" y="2686050"/>
          <p14:tracePt t="16187" x="6694488" y="2668588"/>
          <p14:tracePt t="16196" x="7153275" y="2668588"/>
          <p14:tracePt t="16203" x="7621588" y="2633663"/>
          <p14:tracePt t="16211" x="8181975" y="2600325"/>
          <p14:tracePt t="16223" x="8683625" y="2582863"/>
          <p14:tracePt t="16232" x="9150350" y="2549525"/>
          <p14:tracePt t="16239" x="9617075" y="2516188"/>
          <p14:tracePt t="16247" x="10042525" y="2473325"/>
          <p14:tracePt t="16255" x="10415588" y="2438400"/>
          <p14:tracePt t="16263" x="10772775" y="2387600"/>
          <p14:tracePt t="16271" x="11087100" y="2328863"/>
          <p14:tracePt t="16279" x="11360150" y="2278063"/>
          <p14:tracePt t="16287" x="11631613" y="2235200"/>
          <p14:tracePt t="16296" x="11877675" y="2192338"/>
          <p14:tracePt t="16303" x="12072938" y="2166938"/>
          <p14:tracePt t="16810" x="11741150" y="2744788"/>
          <p14:tracePt t="16819" x="11461750" y="2830513"/>
          <p14:tracePt t="16823" x="11231563" y="2881313"/>
          <p14:tracePt t="16834" x="11079163" y="2906713"/>
          <p14:tracePt t="16840" x="10977563" y="2914650"/>
          <p14:tracePt t="16850" x="10874375" y="2922588"/>
          <p14:tracePt t="16856" x="10798175" y="2932113"/>
          <p14:tracePt t="16864" x="10739438" y="2932113"/>
          <p14:tracePt t="16871" x="10729913" y="2932113"/>
          <p14:tracePt t="16945" x="10721975" y="2940050"/>
          <p14:tracePt t="16954" x="10704513" y="2957513"/>
          <p14:tracePt t="16961" x="10663238" y="3008313"/>
          <p14:tracePt t="16971" x="10628313" y="3094038"/>
          <p14:tracePt t="16977" x="10569575" y="3186113"/>
          <p14:tracePt t="16987" x="10493375" y="3279775"/>
          <p14:tracePt t="16992" x="10415588" y="3365500"/>
          <p14:tracePt t="17001" x="10339388" y="3441700"/>
          <p14:tracePt t="17008" x="10263188" y="3502025"/>
          <p14:tracePt t="17017" x="10194925" y="3543300"/>
          <p14:tracePt t="17025" x="10126663" y="3578225"/>
          <p14:tracePt t="17035" x="10067925" y="3603625"/>
          <p14:tracePt t="17039" x="10009188" y="3619500"/>
          <p14:tracePt t="17050" x="9940925" y="3629025"/>
          <p14:tracePt t="17055" x="9872663" y="3636963"/>
          <p14:tracePt t="17064" x="9804400" y="3646488"/>
          <p14:tracePt t="17071" x="9728200" y="3646488"/>
          <p14:tracePt t="17079" x="9652000" y="3646488"/>
          <p14:tracePt t="17088" x="9583738" y="3646488"/>
          <p14:tracePt t="17096" x="9515475" y="3636963"/>
          <p14:tracePt t="17103" x="9439275" y="3629025"/>
          <p14:tracePt t="17112" x="9371013" y="3619500"/>
          <p14:tracePt t="17119" x="9286875" y="3611563"/>
          <p14:tracePt t="17127" x="9209088" y="3611563"/>
          <p14:tracePt t="17135" x="9099550" y="3611563"/>
          <p14:tracePt t="17143" x="8980488" y="3611563"/>
          <p14:tracePt t="17151" x="8843963" y="3611563"/>
          <p14:tracePt t="17159" x="8674100" y="3619500"/>
          <p14:tracePt t="17168" x="8462963" y="3629025"/>
          <p14:tracePt t="17176" x="8258175" y="3629025"/>
          <p14:tracePt t="17185" x="8088313" y="3636963"/>
          <p14:tracePt t="17191" x="7969250" y="3646488"/>
          <p14:tracePt t="17200" x="7867650" y="3662363"/>
          <p14:tracePt t="17207" x="7781925" y="3671888"/>
          <p14:tracePt t="17218" x="7697788" y="3679825"/>
          <p14:tracePt t="17223" x="7637463" y="3697288"/>
          <p14:tracePt t="17234" x="7596188" y="3705225"/>
          <p14:tracePt t="17240" x="7553325" y="3705225"/>
          <p14:tracePt t="17250" x="7518400" y="3713163"/>
          <p14:tracePt t="17256" x="7510463" y="3713163"/>
          <p14:tracePt t="17263" x="7510463" y="3722688"/>
          <p14:tracePt t="17327" x="7502525" y="3722688"/>
          <p14:tracePt t="17343" x="7527925" y="3687763"/>
          <p14:tracePt t="17351" x="7553325" y="3662363"/>
          <p14:tracePt t="17359" x="7596188" y="3619500"/>
          <p14:tracePt t="17367" x="7654925" y="3543300"/>
          <p14:tracePt t="17376" x="7740650" y="3467100"/>
          <p14:tracePt t="17384" x="7850188" y="3408363"/>
          <p14:tracePt t="17391" x="8020050" y="3340100"/>
          <p14:tracePt t="17401" x="8275638" y="3279775"/>
          <p14:tracePt t="17408" x="8580438" y="3254375"/>
          <p14:tracePt t="17418" x="8912225" y="3221038"/>
          <p14:tracePt t="17423" x="9236075" y="3211513"/>
          <p14:tracePt t="17434" x="9609138" y="3211513"/>
          <p14:tracePt t="17440" x="10042525" y="3211513"/>
          <p14:tracePt t="17450" x="10467975" y="3246438"/>
          <p14:tracePt t="17455" x="10823575" y="3297238"/>
          <p14:tracePt t="17466" x="11129963" y="3322638"/>
          <p14:tracePt t="17472" x="11368088" y="3340100"/>
          <p14:tracePt t="17480" x="11495088" y="3348038"/>
          <p14:tracePt t="17487" x="11580813" y="3355975"/>
          <p14:tracePt t="17495" x="11639550" y="3355975"/>
          <p14:tracePt t="17504" x="11647488" y="3355975"/>
          <p14:tracePt t="17511" x="11657013" y="3355975"/>
          <p14:tracePt t="17568" x="11664950" y="3355975"/>
          <p14:tracePt t="17576" x="11664950" y="3340100"/>
          <p14:tracePt t="17585" x="11664950" y="3322638"/>
          <p14:tracePt t="17592" x="11657013" y="3305175"/>
          <p14:tracePt t="17602" x="11647488" y="3305175"/>
          <p14:tracePt t="17608" x="11647488" y="3289300"/>
          <p14:tracePt t="17618" x="11639550" y="3289300"/>
          <p14:tracePt t="17650" x="11639550" y="3279775"/>
          <p14:tracePt t="17667" x="11622088" y="3279775"/>
          <p14:tracePt t="17680" x="11588750" y="3271838"/>
          <p14:tracePt t="17689" x="11555413" y="3271838"/>
          <p14:tracePt t="17697" x="11537950" y="3271838"/>
          <p14:tracePt t="17704" x="11495088" y="3271838"/>
          <p14:tracePt t="17712" x="11444288" y="3263900"/>
          <p14:tracePt t="17720" x="11436350" y="3263900"/>
          <p14:tracePt t="17729" x="11426825" y="3254375"/>
          <p14:tracePt t="17745" x="11426825" y="3228975"/>
          <p14:tracePt t="17753" x="11426825" y="3211513"/>
          <p14:tracePt t="17760" x="11452225" y="3170238"/>
          <p14:tracePt t="17770" x="11495088" y="3109913"/>
          <p14:tracePt t="17776" x="11545888" y="3067050"/>
          <p14:tracePt t="17785" x="11596688" y="3025775"/>
          <p14:tracePt t="17792" x="11647488" y="2990850"/>
          <p14:tracePt t="17802" x="11707813" y="2965450"/>
          <p14:tracePt t="17808" x="11758613" y="2932113"/>
          <p14:tracePt t="17818" x="11809413" y="2914650"/>
          <p14:tracePt t="17824" x="11869738" y="2897188"/>
          <p14:tracePt t="17835" x="11877675" y="2889250"/>
          <p14:tracePt t="17920" x="11885613" y="2897188"/>
          <p14:tracePt t="17937" x="11895138" y="2897188"/>
          <p14:tracePt t="17944" x="11895138" y="2906713"/>
          <p14:tracePt t="17953" x="11920538" y="2922588"/>
          <p14:tracePt t="17961" x="11928475" y="2940050"/>
          <p14:tracePt t="17985" x="11928475" y="2949575"/>
          <p14:tracePt t="18035" x="11936413" y="2965450"/>
          <p14:tracePt t="18045" x="11936413" y="2974975"/>
          <p14:tracePt t="18055" x="11988800" y="2990850"/>
          <p14:tracePt t="18063" x="12004675" y="2990850"/>
          <p14:tracePt t="18072" x="12022138" y="3000375"/>
          <p14:tracePt t="18080" x="12039600" y="3008313"/>
          <p14:tracePt t="18184" x="12022138" y="3008313"/>
          <p14:tracePt t="18193" x="11996738" y="3008313"/>
          <p14:tracePt t="18201" x="11971338" y="3008313"/>
          <p14:tracePt t="18208" x="11945938" y="3008313"/>
          <p14:tracePt t="18218" x="11911013" y="3008313"/>
          <p14:tracePt t="18225" x="11885613" y="3008313"/>
          <p14:tracePt t="18233" x="11826875" y="3016250"/>
          <p14:tracePt t="18240" x="11733213" y="3025775"/>
          <p14:tracePt t="18251" x="11622088" y="3033713"/>
          <p14:tracePt t="18257" x="11461750" y="3059113"/>
          <p14:tracePt t="18268" x="11282363" y="3076575"/>
          <p14:tracePt t="18272" x="11112500" y="3094038"/>
          <p14:tracePt t="18281" x="10952163" y="3101975"/>
          <p14:tracePt t="18290" x="10823575" y="3109913"/>
          <p14:tracePt t="18296" x="10679113" y="3119438"/>
          <p14:tracePt t="18303" x="10544175" y="3119438"/>
          <p14:tracePt t="18312" x="10433050" y="3135313"/>
          <p14:tracePt t="18320" x="10306050" y="3144838"/>
          <p14:tracePt t="18327" x="10161588" y="3152775"/>
          <p14:tracePt t="18335" x="10017125" y="3160713"/>
          <p14:tracePt t="18343" x="9872663" y="3170238"/>
          <p14:tracePt t="18352" x="9745663" y="3178175"/>
          <p14:tracePt t="18359" x="9591675" y="3195638"/>
          <p14:tracePt t="18367" x="9439275" y="3203575"/>
          <p14:tracePt t="18375" x="9294813" y="3221038"/>
          <p14:tracePt t="18384" x="9117013" y="3246438"/>
          <p14:tracePt t="18391" x="8921750" y="3271838"/>
          <p14:tracePt t="18401" x="8658225" y="3297238"/>
          <p14:tracePt t="18407" x="8462963" y="3322638"/>
          <p14:tracePt t="18416" x="8240713" y="3348038"/>
          <p14:tracePt t="18423" x="8045450" y="3373438"/>
          <p14:tracePt t="18434" x="7867650" y="3408363"/>
          <p14:tracePt t="18440" x="7740650" y="3416300"/>
          <p14:tracePt t="18449" x="7629525" y="3441700"/>
          <p14:tracePt t="18455" x="7527925" y="3449638"/>
          <p14:tracePt t="18467" x="7426325" y="3467100"/>
          <p14:tracePt t="18471" x="7323138" y="3484563"/>
          <p14:tracePt t="18480" x="7221538" y="3492500"/>
          <p14:tracePt t="18487" x="7094538" y="3502025"/>
          <p14:tracePt t="18495" x="6967538" y="3517900"/>
          <p14:tracePt t="18504" x="6823075" y="3535363"/>
          <p14:tracePt t="18512" x="6669088" y="3560763"/>
          <p14:tracePt t="18519" x="6542088" y="3578225"/>
          <p14:tracePt t="18527" x="6415088" y="3594100"/>
          <p14:tracePt t="18535" x="6270625" y="3603625"/>
          <p14:tracePt t="18543" x="6116638" y="3619500"/>
          <p14:tracePt t="18551" x="5997575" y="3629025"/>
          <p14:tracePt t="18560" x="5880100" y="3636963"/>
          <p14:tracePt t="18568" x="5768975" y="3654425"/>
          <p14:tracePt t="18575" x="5624513" y="3679825"/>
          <p14:tracePt t="18584" x="5497513" y="3697288"/>
          <p14:tracePt t="18592" x="5360988" y="3713163"/>
          <p14:tracePt t="18601" x="5249863" y="3722688"/>
          <p14:tracePt t="18607" x="5140325" y="3738563"/>
          <p14:tracePt t="18617" x="5021263" y="3748088"/>
          <p14:tracePt t="18624" x="4935538" y="3748088"/>
          <p14:tracePt t="18634" x="4859338" y="3748088"/>
          <p14:tracePt t="18640" x="4800600" y="3748088"/>
          <p14:tracePt t="18650" x="4749800" y="3748088"/>
          <p14:tracePt t="18667" x="4740275" y="3748088"/>
          <p14:tracePt t="18671" x="4732338" y="3748088"/>
          <p14:tracePt t="18680" x="4724400" y="3748088"/>
          <p14:tracePt t="18687" x="4706938" y="3738563"/>
          <p14:tracePt t="18703" x="4689475" y="3730625"/>
          <p14:tracePt t="18712" x="4681538" y="3722688"/>
          <p14:tracePt t="18719" x="4673600" y="3722688"/>
          <p14:tracePt t="18728" x="4664075" y="3722688"/>
          <p14:tracePt t="18735" x="4664075" y="3713163"/>
          <p14:tracePt t="18768" x="4664075" y="3679825"/>
          <p14:tracePt t="18776" x="4673600" y="3646488"/>
          <p14:tracePt t="18785" x="4706938" y="3578225"/>
          <p14:tracePt t="18792" x="4749800" y="3509963"/>
          <p14:tracePt t="18801" x="4791075" y="3433763"/>
          <p14:tracePt t="18807" x="4818063" y="3398838"/>
          <p14:tracePt t="18818" x="4851400" y="3348038"/>
          <p14:tracePt t="18823" x="4884738" y="3305175"/>
          <p14:tracePt t="18833" x="4927600" y="3271838"/>
          <p14:tracePt t="18840" x="4970463" y="3246438"/>
          <p14:tracePt t="18850" x="5029200" y="3221038"/>
          <p14:tracePt t="18856" x="5097463" y="3195638"/>
          <p14:tracePt t="18863" x="5173663" y="3170238"/>
          <p14:tracePt t="18871" x="5276850" y="3144838"/>
          <p14:tracePt t="18884" x="5368925" y="3127375"/>
          <p14:tracePt t="18888" x="5487988" y="3119438"/>
          <p14:tracePt t="18895" x="5624513" y="3119438"/>
          <p14:tracePt t="18904" x="5786438" y="3119438"/>
          <p14:tracePt t="18912" x="6024563" y="3119438"/>
          <p14:tracePt t="18919" x="6227763" y="3119438"/>
          <p14:tracePt t="18928" x="6483350" y="3119438"/>
          <p14:tracePt t="18935" x="6762750" y="3109913"/>
          <p14:tracePt t="18943" x="7043738" y="3109913"/>
          <p14:tracePt t="18951" x="7323138" y="3109913"/>
          <p14:tracePt t="18960" x="7596188" y="3109913"/>
          <p14:tracePt t="18967" x="7850188" y="3109913"/>
          <p14:tracePt t="18975" x="8080375" y="3109913"/>
          <p14:tracePt t="18984" x="8266113" y="3109913"/>
          <p14:tracePt t="18992" x="8394700" y="3094038"/>
          <p14:tracePt t="19001" x="8521700" y="3084513"/>
          <p14:tracePt t="19008" x="8615363" y="3084513"/>
          <p14:tracePt t="19018" x="8709025" y="3084513"/>
          <p14:tracePt t="19024" x="8802688" y="3076575"/>
          <p14:tracePt t="19035" x="8878888" y="3067050"/>
          <p14:tracePt t="19040" x="8947150" y="3067050"/>
          <p14:tracePt t="19050" x="9039225" y="3067050"/>
          <p14:tracePt t="19056" x="9132888" y="3067050"/>
          <p14:tracePt t="19065" x="9226550" y="3067050"/>
          <p14:tracePt t="19071" x="9328150" y="3067050"/>
          <p14:tracePt t="19080" x="9456738" y="3067050"/>
          <p14:tracePt t="19087" x="9566275" y="3076575"/>
          <p14:tracePt t="19095" x="9694863" y="3101975"/>
          <p14:tracePt t="19103" x="9821863" y="3109913"/>
          <p14:tracePt t="19111" x="9948863" y="3119438"/>
          <p14:tracePt t="19119" x="10075863" y="3135313"/>
          <p14:tracePt t="19127" x="10194925" y="3144838"/>
          <p14:tracePt t="19135" x="10339388" y="3160713"/>
          <p14:tracePt t="19143" x="10526713" y="3170238"/>
          <p14:tracePt t="19151" x="10704513" y="3195638"/>
          <p14:tracePt t="19159" x="10848975" y="3203575"/>
          <p14:tracePt t="19167" x="10960100" y="3203575"/>
          <p14:tracePt t="19175" x="11053763" y="3203575"/>
          <p14:tracePt t="19185" x="11129963" y="3203575"/>
          <p14:tracePt t="19191" x="11198225" y="3203575"/>
          <p14:tracePt t="19200" x="11266488" y="3203575"/>
          <p14:tracePt t="19208" x="11317288" y="3203575"/>
          <p14:tracePt t="19217" x="11368088" y="3203575"/>
          <p14:tracePt t="19223" x="11426825" y="3203575"/>
          <p14:tracePt t="19233" x="11461750" y="3203575"/>
          <p14:tracePt t="19239" x="11495088" y="3203575"/>
          <p14:tracePt t="19249" x="11503025" y="3203575"/>
          <p14:tracePt t="19316" x="11503025" y="3211513"/>
          <p14:tracePt t="19334" x="11520488" y="3221038"/>
          <p14:tracePt t="19341" x="11545888" y="3228975"/>
          <p14:tracePt t="19351" x="11563350" y="3238500"/>
          <p14:tracePt t="19366" x="11596688" y="3246438"/>
          <p14:tracePt t="19372" x="11606213" y="3246438"/>
          <p14:tracePt t="19380" x="11631613" y="3254375"/>
          <p14:tracePt t="19388" x="11631613" y="3263900"/>
          <p14:tracePt t="19491" x="11639550" y="3263900"/>
          <p14:tracePt t="19523" x="11631613" y="3263900"/>
          <p14:tracePt t="19532" x="11606213" y="3263900"/>
          <p14:tracePt t="19540" x="11571288" y="3263900"/>
          <p14:tracePt t="19549" x="11545888" y="3238500"/>
          <p14:tracePt t="19555" x="11512550" y="3238500"/>
          <p14:tracePt t="19564" x="11495088" y="3203575"/>
          <p14:tracePt t="19571" x="11487150" y="3178175"/>
          <p14:tracePt t="19579" x="11469688" y="3152775"/>
          <p14:tracePt t="19587" x="11461750" y="3101975"/>
          <p14:tracePt t="19595" x="11444288" y="3067050"/>
          <p14:tracePt t="19603" x="11436350" y="3033713"/>
          <p14:tracePt t="19611" x="11410950" y="3016250"/>
          <p14:tracePt t="19619" x="11376025" y="3000375"/>
          <p14:tracePt t="19627" x="11325225" y="2990850"/>
          <p14:tracePt t="19635" x="11266488" y="2982913"/>
          <p14:tracePt t="19644" x="11198225" y="2982913"/>
          <p14:tracePt t="19651" x="11122025" y="2990850"/>
          <p14:tracePt t="19659" x="11002963" y="3033713"/>
          <p14:tracePt t="19667" x="10874375" y="3084513"/>
          <p14:tracePt t="19676" x="10721975" y="3152775"/>
          <p14:tracePt t="19685" x="10577513" y="3221038"/>
          <p14:tracePt t="19693" x="10433050" y="3314700"/>
          <p14:tracePt t="19703" x="10339388" y="3373438"/>
          <p14:tracePt t="19709" x="10245725" y="3433763"/>
          <p14:tracePt t="19719" x="10161588" y="3484563"/>
          <p14:tracePt t="19725" x="10085388" y="3535363"/>
          <p14:tracePt t="19737" x="10034588" y="3568700"/>
          <p14:tracePt t="19751" x="10025063" y="3578225"/>
          <p14:tracePt t="19779" x="10025063" y="3586163"/>
          <p14:tracePt t="19795" x="10025063" y="3594100"/>
          <p14:tracePt t="19804" x="10050463" y="3636963"/>
          <p14:tracePt t="19819" x="10075863" y="3662363"/>
          <p14:tracePt t="19828" x="10075863" y="3671888"/>
          <p14:tracePt t="19925" x="10075863" y="3679825"/>
          <p14:tracePt t="19934" x="10067925" y="3687763"/>
          <p14:tracePt t="19939" x="10050463" y="3687763"/>
          <p14:tracePt t="19950" x="10017125" y="3687763"/>
          <p14:tracePt t="19955" x="9983788" y="3687763"/>
          <p14:tracePt t="19967" x="9956800" y="3687763"/>
          <p14:tracePt t="19971" x="9923463" y="3671888"/>
          <p14:tracePt t="19979" x="9855200" y="3646488"/>
          <p14:tracePt t="19987" x="9804400" y="3619500"/>
          <p14:tracePt t="19995" x="9761538" y="3594100"/>
          <p14:tracePt t="20003" x="9736138" y="3578225"/>
          <p14:tracePt t="20011" x="9702800" y="3543300"/>
          <p14:tracePt t="20019" x="9702800" y="3535363"/>
          <p14:tracePt t="20036" x="9702800" y="3527425"/>
          <p14:tracePt t="20051" x="9702800" y="3517900"/>
          <p14:tracePt t="20075" x="9702800" y="3509963"/>
          <p14:tracePt t="20084" x="9694863" y="3502025"/>
          <p14:tracePt t="20091" x="9685338" y="3502025"/>
          <p14:tracePt t="20100" x="9659938" y="3492500"/>
          <p14:tracePt t="20108" x="9634538" y="3492500"/>
          <p14:tracePt t="20117" x="9575800" y="3492500"/>
          <p14:tracePt t="20123" x="9498013" y="3502025"/>
          <p14:tracePt t="20133" x="9405938" y="3527425"/>
          <p14:tracePt t="20140" x="9277350" y="3543300"/>
          <p14:tracePt t="20150" x="9124950" y="3568700"/>
          <p14:tracePt t="20155" x="8972550" y="3594100"/>
          <p14:tracePt t="20167" x="8843963" y="3611563"/>
          <p14:tracePt t="20172" x="8724900" y="3629025"/>
          <p14:tracePt t="20181" x="8615363" y="3646488"/>
          <p14:tracePt t="20188" x="8521700" y="3662363"/>
          <p14:tracePt t="20195" x="8462963" y="3679825"/>
          <p14:tracePt t="20203" x="8394700" y="3697288"/>
          <p14:tracePt t="20212" x="8385175" y="3705225"/>
          <p14:tracePt t="20219" x="8359775" y="3705225"/>
          <p14:tracePt t="20227" x="8343900" y="3713163"/>
          <p14:tracePt t="20244" x="8326438" y="3722688"/>
          <p14:tracePt t="20251" x="8318500" y="3730625"/>
          <p14:tracePt t="20259" x="8291513" y="3738563"/>
          <p14:tracePt t="20269" x="8283575" y="3748088"/>
          <p14:tracePt t="20276" x="8266113" y="3756025"/>
          <p14:tracePt t="20285" x="8266113" y="3763963"/>
          <p14:tracePt t="20291" x="8258175" y="3763963"/>
          <p14:tracePt t="20323" x="8250238" y="3773488"/>
          <p14:tracePt t="20340" x="8240713" y="3773488"/>
          <p14:tracePt t="20364" x="8232775" y="3773488"/>
          <p14:tracePt t="20372" x="8215313" y="3773488"/>
          <p14:tracePt t="20379" x="8199438" y="3773488"/>
          <p14:tracePt t="20387" x="8174038" y="3773488"/>
          <p14:tracePt t="20395" x="8147050" y="3773488"/>
          <p14:tracePt t="20404" x="8121650" y="3773488"/>
          <p14:tracePt t="20411" x="8088313" y="3773488"/>
          <p14:tracePt t="20419" x="8054975" y="3773488"/>
          <p14:tracePt t="20427" x="8020050" y="3773488"/>
          <p14:tracePt t="20435" x="7977188" y="3763963"/>
          <p14:tracePt t="20443" x="7943850" y="3756025"/>
          <p14:tracePt t="20451" x="7910513" y="3748088"/>
          <p14:tracePt t="20459" x="7885113" y="3738563"/>
          <p14:tracePt t="20467" x="7867650" y="3738563"/>
          <p14:tracePt t="20476" x="7832725" y="3738563"/>
          <p14:tracePt t="20483" x="7824788" y="3738563"/>
          <p14:tracePt t="20491" x="7816850" y="3738563"/>
          <p14:tracePt t="20501" x="7816850" y="3730625"/>
          <p14:tracePt t="20507" x="7807325" y="3730625"/>
          <p14:tracePt t="20523" x="7799388" y="3730625"/>
          <p14:tracePt t="20533" x="7791450" y="3730625"/>
          <p14:tracePt t="20550" x="7781925" y="3730625"/>
          <p14:tracePt t="20555" x="7766050" y="3730625"/>
          <p14:tracePt t="20563" x="7756525" y="3730625"/>
          <p14:tracePt t="20572" x="7748588" y="3730625"/>
          <p14:tracePt t="20583" x="7723188" y="3730625"/>
          <p14:tracePt t="20587" x="7715250" y="3730625"/>
          <p14:tracePt t="20596" x="7688263" y="3730625"/>
          <p14:tracePt t="20603" x="7672388" y="3730625"/>
          <p14:tracePt t="20611" x="7662863" y="3730625"/>
          <p14:tracePt t="20620" x="7646988" y="3730625"/>
          <p14:tracePt t="20627" x="7621588" y="3730625"/>
          <p14:tracePt t="20635" x="7604125" y="3730625"/>
          <p14:tracePt t="20644" x="7596188" y="3730625"/>
          <p14:tracePt t="20651" x="7586663" y="3730625"/>
          <p14:tracePt t="20668" x="7578725" y="3730625"/>
          <p14:tracePt t="20676" x="7561263" y="3730625"/>
          <p14:tracePt t="20684" x="7553325" y="3730625"/>
          <p14:tracePt t="20707" x="7545388" y="3730625"/>
          <p14:tracePt t="20723" x="7527925" y="3722688"/>
          <p14:tracePt t="20733" x="7518400" y="3713163"/>
          <p14:tracePt t="20740" x="7510463" y="3713163"/>
          <p14:tracePt t="20755" x="7502525" y="3705225"/>
          <p14:tracePt t="20766" x="7502525" y="3697288"/>
          <p14:tracePt t="20772" x="7493000" y="3697288"/>
          <p14:tracePt t="20821" x="7485063" y="3687763"/>
          <p14:tracePt t="20870" x="7477125" y="3671888"/>
          <p14:tracePt t="20888" x="7467600" y="3662363"/>
          <p14:tracePt t="20893" x="7459663" y="3654425"/>
          <p14:tracePt t="20901" x="7459663" y="3646488"/>
          <p14:tracePt t="20908" x="7459663" y="3636963"/>
          <p14:tracePt t="20917" x="7451725" y="3636963"/>
          <p14:tracePt t="20923" x="7451725" y="3629025"/>
          <p14:tracePt t="20997" x="7434263" y="3629025"/>
          <p14:tracePt t="21013" x="7426325" y="3629025"/>
          <p14:tracePt t="21021" x="7416800" y="3629025"/>
          <p14:tracePt t="21059" x="7408863" y="3629025"/>
          <p14:tracePt t="21084" x="7391400" y="3629025"/>
          <p14:tracePt t="21091" x="7366000" y="3629025"/>
          <p14:tracePt t="21100" x="7358063" y="3619500"/>
          <p14:tracePt t="21108" x="7340600" y="3619500"/>
          <p14:tracePt t="21123" x="7323138" y="3619500"/>
          <p14:tracePt t="21134" x="7315200" y="3619500"/>
          <p14:tracePt t="21150" x="7307263" y="3619500"/>
          <p14:tracePt t="21155" x="7297738" y="3619500"/>
          <p14:tracePt t="21172" x="7289800" y="3619500"/>
          <p14:tracePt t="21180" x="7281863" y="3619500"/>
          <p14:tracePt t="21188" x="7272338" y="3619500"/>
          <p14:tracePt t="21196" x="7264400" y="3619500"/>
          <p14:tracePt t="21212" x="7246938" y="3619500"/>
          <p14:tracePt t="21220" x="7229475" y="3619500"/>
          <p14:tracePt t="21228" x="7221538" y="3619500"/>
          <p14:tracePt t="21236" x="7213600" y="3619500"/>
          <p14:tracePt t="21244" x="7204075" y="3619500"/>
          <p14:tracePt t="21251" x="7196138" y="3619500"/>
          <p14:tracePt t="21260" x="7178675" y="3629025"/>
          <p14:tracePt t="21268" x="7170738" y="3629025"/>
          <p14:tracePt t="21301" x="7153275" y="3629025"/>
          <p14:tracePt t="21308" x="7127875" y="3629025"/>
          <p14:tracePt t="21324" x="7112000" y="3629025"/>
          <p14:tracePt t="21333" x="7102475" y="3629025"/>
          <p14:tracePt t="21340" x="7094538" y="3629025"/>
          <p14:tracePt t="21446" x="7085013" y="3629025"/>
          <p14:tracePt t="21461" x="7077075" y="3629025"/>
          <p14:tracePt t="21470" x="7059613" y="3636963"/>
          <p14:tracePt t="21477" x="7051675" y="3636963"/>
          <p14:tracePt t="21487" x="7043738" y="3636963"/>
          <p14:tracePt t="21494" x="7034213" y="3636963"/>
          <p14:tracePt t="21501" x="7018338" y="3636963"/>
          <p14:tracePt t="21524" x="7008813" y="3636963"/>
          <p14:tracePt t="21556" x="7000875" y="3646488"/>
          <p14:tracePt t="21588" x="6992938" y="3646488"/>
          <p14:tracePt t="21603" x="6983413" y="3646488"/>
          <p14:tracePt t="21619" x="6975475" y="3646488"/>
          <p14:tracePt t="21627" x="6967538" y="3646488"/>
          <p14:tracePt t="21651" x="6958013" y="3646488"/>
          <p14:tracePt t="21675" x="6950075" y="3646488"/>
          <p14:tracePt t="21716" x="6942138" y="3646488"/>
          <p14:tracePt t="21749" x="6932613" y="3636963"/>
          <p14:tracePt t="21766" x="6924675" y="3636963"/>
          <p14:tracePt t="21789" x="6915150" y="3629025"/>
          <p14:tracePt t="21797" x="6907213" y="3629025"/>
          <p14:tracePt t="21813" x="6899275" y="3629025"/>
          <p14:tracePt t="21820" x="6889750" y="3629025"/>
          <p14:tracePt t="21836" x="6881813" y="3619500"/>
          <p14:tracePt t="21860" x="6864350" y="3619500"/>
          <p14:tracePt t="21868" x="6856413" y="3619500"/>
          <p14:tracePt t="21892" x="6848475" y="3619500"/>
          <p14:tracePt t="21901" x="6838950" y="3611563"/>
          <p14:tracePt t="21908" x="6831013" y="3603625"/>
          <p14:tracePt t="21918" x="6813550" y="3603625"/>
          <p14:tracePt t="21924" x="6797675" y="3594100"/>
          <p14:tracePt t="21934" x="6797675" y="3586163"/>
          <p14:tracePt t="21940" x="6788150" y="3586163"/>
          <p14:tracePt t="21951" x="6780213" y="3578225"/>
          <p14:tracePt t="21956" x="6770688" y="3578225"/>
          <p14:tracePt t="21966" x="6770688" y="3560763"/>
          <p14:tracePt t="21972" x="6762750" y="3552825"/>
          <p14:tracePt t="21980" x="6762750" y="3543300"/>
          <p14:tracePt t="21996" x="6762750" y="3535363"/>
          <p14:tracePt t="22004" x="6754813" y="3517900"/>
          <p14:tracePt t="22020" x="6754813" y="3502025"/>
          <p14:tracePt t="22037" x="6762750" y="3492500"/>
          <p14:tracePt t="22067" x="6770688" y="3475038"/>
          <p14:tracePt t="22075" x="6780213" y="3467100"/>
          <p14:tracePt t="22083" x="6788150" y="3467100"/>
          <p14:tracePt t="22100" x="6797675" y="3459163"/>
          <p14:tracePt t="22107" x="6805613" y="3459163"/>
          <p14:tracePt t="22117" x="6813550" y="3449638"/>
          <p14:tracePt t="22124" x="6823075" y="3441700"/>
          <p14:tracePt t="22133" x="6838950" y="3433763"/>
          <p14:tracePt t="22139" x="6873875" y="3433763"/>
          <p14:tracePt t="22150" x="6899275" y="3424238"/>
          <p14:tracePt t="22155" x="6907213" y="3424238"/>
          <p14:tracePt t="22166" x="6924675" y="3424238"/>
          <p14:tracePt t="22172" x="6942138" y="3416300"/>
          <p14:tracePt t="22183" x="6958013" y="3408363"/>
          <p14:tracePt t="22195" x="6967538" y="3398838"/>
          <p14:tracePt t="22309" x="6975475" y="3398838"/>
          <p14:tracePt t="22318" x="6983413" y="3398838"/>
          <p14:tracePt t="22325" x="6992938" y="3398838"/>
          <p14:tracePt t="22335" x="7000875" y="3398838"/>
          <p14:tracePt t="22341" x="7008813" y="3398838"/>
          <p14:tracePt t="22354" x="7018338" y="3416300"/>
          <p14:tracePt t="22357" x="7034213" y="3424238"/>
          <p14:tracePt t="22371" x="7051675" y="3441700"/>
          <p14:tracePt t="22385" x="7059613" y="3449638"/>
          <p14:tracePt t="22392" x="7069138" y="3467100"/>
          <p14:tracePt t="22401" x="7077075" y="3467100"/>
          <p14:tracePt t="22408" x="7077075" y="3475038"/>
          <p14:tracePt t="22424" x="7077075" y="3484563"/>
          <p14:tracePt t="22440" x="7077075" y="3492500"/>
          <p14:tracePt t="22456" x="7077075" y="3509963"/>
          <p14:tracePt t="22472" x="7077075" y="3517900"/>
          <p14:tracePt t="22488" x="7069138" y="3517900"/>
          <p14:tracePt t="22504" x="7059613" y="3527425"/>
          <p14:tracePt t="22512" x="7051675" y="3527425"/>
          <p14:tracePt t="22520" x="7043738" y="3535363"/>
          <p14:tracePt t="22528" x="7034213" y="3535363"/>
          <p14:tracePt t="22536" x="7026275" y="3535363"/>
          <p14:tracePt t="22544" x="7018338" y="3535363"/>
          <p14:tracePt t="22552" x="6992938" y="3535363"/>
          <p14:tracePt t="22560" x="6967538" y="3535363"/>
          <p14:tracePt t="22569" x="6958013" y="3535363"/>
          <p14:tracePt t="22576" x="6932613" y="3527425"/>
          <p14:tracePt t="22585" x="6924675" y="3517900"/>
          <p14:tracePt t="22592" x="6907213" y="3517900"/>
          <p14:tracePt t="22603" x="6881813" y="3502025"/>
          <p14:tracePt t="22608" x="6856413" y="3492500"/>
          <p14:tracePt t="22619" x="6848475" y="3475038"/>
          <p14:tracePt t="22624" x="6838950" y="3475038"/>
          <p14:tracePt t="22634" x="6838950" y="3459163"/>
          <p14:tracePt t="22640" x="6831013" y="3459163"/>
          <p14:tracePt t="22650" x="6831013" y="3449638"/>
          <p14:tracePt t="22657" x="6831013" y="3441700"/>
          <p14:tracePt t="22679" x="6831013" y="3433763"/>
          <p14:tracePt t="22695" x="6831013" y="3424238"/>
          <p14:tracePt t="22703" x="6838950" y="3416300"/>
          <p14:tracePt t="22711" x="6864350" y="3416300"/>
          <p14:tracePt t="22719" x="6899275" y="3416300"/>
          <p14:tracePt t="22727" x="6924675" y="3416300"/>
          <p14:tracePt t="22735" x="6958013" y="3416300"/>
          <p14:tracePt t="22743" x="6983413" y="3424238"/>
          <p14:tracePt t="22751" x="7018338" y="3441700"/>
          <p14:tracePt t="22760" x="7034213" y="3449638"/>
          <p14:tracePt t="22767" x="7034213" y="3459163"/>
          <p14:tracePt t="22807" x="7034213" y="3467100"/>
          <p14:tracePt t="22816" x="7026275" y="3475038"/>
          <p14:tracePt t="22824" x="7018338" y="3484563"/>
          <p14:tracePt t="22833" x="7008813" y="3484563"/>
          <p14:tracePt t="22840" x="7008813" y="3492500"/>
          <p14:tracePt t="22849" x="7000875" y="3492500"/>
          <p14:tracePt t="22866" x="6983413" y="3502025"/>
          <p14:tracePt t="22871" x="6975475" y="3502025"/>
          <p14:tracePt t="22899" x="6958013" y="3502025"/>
          <p14:tracePt t="22936" x="6958013" y="3492500"/>
          <p14:tracePt t="22969" x="6950075" y="3484563"/>
          <p14:tracePt t="22985" x="6932613" y="3484563"/>
          <p14:tracePt t="23002" x="6924675" y="3484563"/>
          <p14:tracePt t="23008" x="6907213" y="3475038"/>
          <p14:tracePt t="23018" x="6881813" y="3475038"/>
          <p14:tracePt t="23026" x="6873875" y="3467100"/>
          <p14:tracePt t="23035" x="6838950" y="3467100"/>
          <p14:tracePt t="23039" x="6805613" y="3459163"/>
          <p14:tracePt t="23053" x="6780213" y="3449638"/>
          <p14:tracePt t="23058" x="6754813" y="3449638"/>
          <p14:tracePt t="23067" x="6704013" y="3449638"/>
          <p14:tracePt t="23072" x="6661150" y="3449638"/>
          <p14:tracePt t="23083" x="6600825" y="3449638"/>
          <p14:tracePt t="23088" x="6559550" y="3449638"/>
          <p14:tracePt t="23097" x="6516688" y="3467100"/>
          <p14:tracePt t="23104" x="6465888" y="3484563"/>
          <p14:tracePt t="23112" x="6430963" y="3502025"/>
          <p14:tracePt t="23120" x="6380163" y="3535363"/>
          <p14:tracePt t="23129" x="6311900" y="3586163"/>
          <p14:tracePt t="23136" x="6253163" y="3629025"/>
          <p14:tracePt t="23144" x="6184900" y="3662363"/>
          <p14:tracePt t="23153" x="6108700" y="3687763"/>
          <p14:tracePt t="23160" x="6040438" y="3705225"/>
          <p14:tracePt t="23169" x="5981700" y="3722688"/>
          <p14:tracePt t="23177" x="5930900" y="3730625"/>
          <p14:tracePt t="23185" x="5888038" y="3738563"/>
          <p14:tracePt t="23192" x="5862638" y="3748088"/>
          <p14:tracePt t="23202" x="5819775" y="3748088"/>
          <p14:tracePt t="23208" x="5811838" y="3748088"/>
          <p14:tracePt t="23218" x="5802313" y="3748088"/>
          <p14:tracePt t="23224" x="5786438" y="3748088"/>
          <p14:tracePt t="23234" x="5768975" y="3730625"/>
          <p14:tracePt t="23240" x="5761038" y="3713163"/>
          <p14:tracePt t="23249" x="5735638" y="3697288"/>
          <p14:tracePt t="23256" x="5718175" y="3679825"/>
          <p14:tracePt t="23267" x="5683250" y="3662363"/>
          <p14:tracePt t="23272" x="5667375" y="3646488"/>
          <p14:tracePt t="23284" x="5641975" y="3636963"/>
          <p14:tracePt t="23288" x="5616575" y="3636963"/>
          <p14:tracePt t="23296" x="5591175" y="3636963"/>
          <p14:tracePt t="23304" x="5548313" y="3636963"/>
          <p14:tracePt t="23312" x="5487988" y="3636963"/>
          <p14:tracePt t="23320" x="5421313" y="3646488"/>
          <p14:tracePt t="23328" x="5343525" y="3662363"/>
          <p14:tracePt t="23336" x="5259388" y="3687763"/>
          <p14:tracePt t="23344" x="5165725" y="3713163"/>
          <p14:tracePt t="23352" x="5080000" y="3756025"/>
          <p14:tracePt t="23360" x="4978400" y="3790950"/>
          <p14:tracePt t="23369" x="4894263" y="3816350"/>
          <p14:tracePt t="23376" x="4800600" y="3857625"/>
          <p14:tracePt t="23385" x="4732338" y="3892550"/>
          <p14:tracePt t="23392" x="4673600" y="3917950"/>
          <p14:tracePt t="23402" x="4621213" y="3935413"/>
          <p14:tracePt t="23408" x="4613275" y="3943350"/>
          <p14:tracePt t="23418" x="4605338" y="3943350"/>
          <p14:tracePt t="23424" x="4595813" y="3943350"/>
          <p14:tracePt t="23513" x="4613275" y="3943350"/>
          <p14:tracePt t="23521" x="4621213" y="3943350"/>
          <p14:tracePt t="23529" x="4646613" y="3960813"/>
          <p14:tracePt t="23538" x="4673600" y="3960813"/>
          <p14:tracePt t="23545" x="4689475" y="3960813"/>
          <p14:tracePt t="23554" x="4714875" y="3976688"/>
          <p14:tracePt t="23560" x="4757738" y="4002088"/>
          <p14:tracePt t="23569" x="4826000" y="4027488"/>
          <p14:tracePt t="23576" x="4894263" y="4052888"/>
          <p14:tracePt t="23585" x="4978400" y="4079875"/>
          <p14:tracePt t="23592" x="5072063" y="4113213"/>
          <p14:tracePt t="23601" x="5173663" y="4138613"/>
          <p14:tracePt t="23608" x="5267325" y="4171950"/>
          <p14:tracePt t="23617" x="5386388" y="4214813"/>
          <p14:tracePt t="23624" x="5480050" y="4249738"/>
          <p14:tracePt t="23633" x="5573713" y="4291013"/>
          <p14:tracePt t="23640" x="5675313" y="4325938"/>
          <p14:tracePt t="23650" x="5761038" y="4351338"/>
          <p14:tracePt t="23656" x="5845175" y="4384675"/>
          <p14:tracePt t="23666" x="5921375" y="4410075"/>
          <p14:tracePt t="23672" x="5981700" y="4427538"/>
          <p14:tracePt t="23682" x="6065838" y="4445000"/>
          <p14:tracePt t="23688" x="6134100" y="4460875"/>
          <p14:tracePt t="23697" x="6210300" y="4486275"/>
          <p14:tracePt t="23704" x="6278563" y="4513263"/>
          <p14:tracePt t="23712" x="6346825" y="4546600"/>
          <p14:tracePt t="23720" x="6423025" y="4564063"/>
          <p14:tracePt t="23728" x="6491288" y="4589463"/>
          <p14:tracePt t="23736" x="6567488" y="4614863"/>
          <p14:tracePt t="23744" x="6626225" y="4630738"/>
          <p14:tracePt t="23751" x="6686550" y="4648200"/>
          <p14:tracePt t="23759" x="6745288" y="4673600"/>
          <p14:tracePt t="23767" x="6813550" y="4708525"/>
          <p14:tracePt t="23775" x="6864350" y="4741863"/>
          <p14:tracePt t="23783" x="6907213" y="4767263"/>
          <p14:tracePt t="23791" x="6950075" y="4792663"/>
          <p14:tracePt t="23800" x="6975475" y="4810125"/>
          <p14:tracePt t="23816" x="7000875" y="4818063"/>
          <p14:tracePt t="23823" x="7018338" y="4827588"/>
          <p14:tracePt t="23833" x="7043738" y="4835525"/>
          <p14:tracePt t="23840" x="7085013" y="4843463"/>
          <p14:tracePt t="23848" x="7102475" y="4843463"/>
          <p14:tracePt t="23856" x="7112000" y="4852988"/>
          <p14:tracePt t="23864" x="7137400" y="4852988"/>
          <p14:tracePt t="23871" x="7188200" y="4860925"/>
          <p14:tracePt t="23883" x="7239000" y="4868863"/>
          <p14:tracePt t="23888" x="7307263" y="4878388"/>
          <p14:tracePt t="23896" x="7391400" y="4878388"/>
          <p14:tracePt t="23903" x="7477125" y="4886325"/>
          <p14:tracePt t="23911" x="7553325" y="4886325"/>
          <p14:tracePt t="23920" x="7646988" y="4886325"/>
          <p14:tracePt t="23927" x="7748588" y="4886325"/>
          <p14:tracePt t="23935" x="7867650" y="4886325"/>
          <p14:tracePt t="23943" x="7994650" y="4878388"/>
          <p14:tracePt t="23951" x="8139113" y="4868863"/>
          <p14:tracePt t="23959" x="8334375" y="4827588"/>
          <p14:tracePt t="23967" x="8564563" y="4775200"/>
          <p14:tracePt t="23976" x="8836025" y="4708525"/>
          <p14:tracePt t="23983" x="9107488" y="4665663"/>
          <p14:tracePt t="23992" x="9421813" y="4614863"/>
          <p14:tracePt t="24000" x="9736138" y="4554538"/>
          <p14:tracePt t="24007" x="10025063" y="4495800"/>
          <p14:tracePt t="24017" x="10364788" y="4435475"/>
          <p14:tracePt t="24023" x="10663238" y="4376738"/>
          <p14:tracePt t="24033" x="10934700" y="4308475"/>
          <p14:tracePt t="24041" x="11163300" y="4249738"/>
          <p14:tracePt t="24050" x="11342688" y="4206875"/>
          <p14:tracePt t="24056" x="11512550" y="4156075"/>
          <p14:tracePt t="24065" x="11614150" y="4130675"/>
          <p14:tracePt t="24072" x="11690350" y="4105275"/>
          <p14:tracePt t="24081" x="11750675" y="4087813"/>
          <p14:tracePt t="24087" x="11766550" y="4079875"/>
          <p14:tracePt t="24097" x="11776075" y="4070350"/>
          <p14:tracePt t="24103" x="11791950" y="4062413"/>
          <p14:tracePt t="24111" x="11801475" y="4052888"/>
          <p14:tracePt t="24120" x="11809413" y="4027488"/>
          <p14:tracePt t="24127" x="11826875" y="4002088"/>
          <p14:tracePt t="24135" x="11844338" y="3951288"/>
          <p14:tracePt t="24144" x="11869738" y="3900488"/>
          <p14:tracePt t="24151" x="11877675" y="3892550"/>
          <p14:tracePt t="24159" x="11877675" y="3883025"/>
          <p14:tracePt t="24393" x="11895138" y="3900488"/>
          <p14:tracePt t="24402" x="11903075" y="3900488"/>
          <p14:tracePt t="24409" x="11936413" y="3917950"/>
          <p14:tracePt t="24425" x="11945938" y="3925888"/>
          <p14:tracePt t="24488" x="11928475" y="3925888"/>
          <p14:tracePt t="24495" x="11911013" y="3951288"/>
          <p14:tracePt t="24503" x="11895138" y="3994150"/>
          <p14:tracePt t="24512" x="11885613" y="4011613"/>
          <p14:tracePt t="24519" x="11877675" y="4037013"/>
          <p14:tracePt t="24527" x="11860213" y="4052888"/>
          <p14:tracePt t="24536" x="11844338" y="4062413"/>
          <p14:tracePt t="24543" x="11826875" y="4079875"/>
          <p14:tracePt t="24551" x="11791950" y="4087813"/>
          <p14:tracePt t="24560" x="11784013" y="4095750"/>
          <p14:tracePt t="24567" x="11776075" y="4095750"/>
          <p14:tracePt t="24575" x="11766550" y="4105275"/>
          <p14:tracePt t="24583" x="11750675" y="4113213"/>
          <p14:tracePt t="24616" x="11741150" y="4113213"/>
          <p14:tracePt t="24665" x="11725275" y="4113213"/>
          <p14:tracePt t="24673" x="11690350" y="4113213"/>
          <p14:tracePt t="24685" x="11657013" y="4130675"/>
          <p14:tracePt t="24690" x="11639550" y="4138613"/>
          <p14:tracePt t="24698" x="11606213" y="4156075"/>
          <p14:tracePt t="24706" x="11571288" y="4171950"/>
          <p14:tracePt t="24712" x="11537950" y="4197350"/>
          <p14:tracePt t="24720" x="11537950" y="4206875"/>
          <p14:tracePt t="24840" x="11530013" y="4206875"/>
          <p14:tracePt t="25161" x="11555413" y="4189413"/>
          <p14:tracePt t="25167" x="11555413" y="4181475"/>
          <p14:tracePt t="25175" x="11596688" y="4164013"/>
          <p14:tracePt t="25183" x="11647488" y="4138613"/>
          <p14:tracePt t="25191" x="11715750" y="4105275"/>
          <p14:tracePt t="25200" x="11809413" y="4070350"/>
          <p14:tracePt t="25208" x="11895138" y="4044950"/>
          <p14:tracePt t="25217" x="11979275" y="4019550"/>
          <p14:tracePt t="25223" x="12047538" y="3994150"/>
          <p14:tracePt t="25233" x="12115800" y="3968750"/>
          <p14:tracePt t="26467" x="12166600" y="3246438"/>
          <p14:tracePt t="26475" x="12158663" y="3221038"/>
          <p14:tracePt t="26483" x="12158663" y="3195638"/>
          <p14:tracePt t="26491" x="12158663" y="3170238"/>
          <p14:tracePt t="26499" x="12158663" y="3135313"/>
          <p14:tracePt t="26508" x="12158663" y="3084513"/>
          <p14:tracePt t="26516" x="12166600" y="3076575"/>
          <p14:tracePt t="26523" x="12174538" y="3067050"/>
          <p14:tracePt t="26533" x="12174538" y="3059113"/>
          <p14:tracePt t="26564" x="12166600" y="3059113"/>
          <p14:tracePt t="26572" x="12149138" y="3084513"/>
          <p14:tracePt t="26582" x="12133263" y="3119438"/>
          <p14:tracePt t="26587" x="12123738" y="3127375"/>
          <p14:tracePt t="26599" x="12106275" y="3152775"/>
          <p14:tracePt t="26604" x="12098338" y="3186113"/>
          <p14:tracePt t="26612" x="12098338" y="3203575"/>
          <p14:tracePt t="26620" x="12090400" y="3228975"/>
          <p14:tracePt t="26628" x="12090400" y="3246438"/>
          <p14:tracePt t="26636" x="12090400" y="3271838"/>
          <p14:tracePt t="26651" x="12090400" y="3289300"/>
          <p14:tracePt t="26659" x="12090400" y="3314700"/>
          <p14:tracePt t="26667" x="12090400" y="3340100"/>
          <p14:tracePt t="26676" x="12098338" y="3348038"/>
          <p14:tracePt t="26683" x="12098338" y="3365500"/>
          <p14:tracePt t="26692" x="12098338" y="3390900"/>
          <p14:tracePt t="26700" x="12098338" y="3408363"/>
          <p14:tracePt t="26708" x="12098338" y="3424238"/>
          <p14:tracePt t="26716" x="12090400" y="3459163"/>
          <p14:tracePt t="26724" x="12055475" y="3509963"/>
          <p14:tracePt t="26733" x="12014200" y="3560763"/>
          <p14:tracePt t="26740" x="11971338" y="3611563"/>
          <p14:tracePt t="26750" x="11920538" y="3662363"/>
          <p14:tracePt t="26756" x="11869738" y="3713163"/>
          <p14:tracePt t="26766" x="11818938" y="3773488"/>
          <p14:tracePt t="26772" x="11758613" y="3816350"/>
          <p14:tracePt t="26782" x="11750675" y="3824288"/>
          <p14:tracePt t="26788" x="11715750" y="3841750"/>
          <p14:tracePt t="26798" x="11699875" y="3841750"/>
          <p14:tracePt t="26803" x="11674475" y="3857625"/>
          <p14:tracePt t="26812" x="11657013" y="3867150"/>
          <p14:tracePt t="26820" x="11647488" y="3883025"/>
          <p14:tracePt t="26827" x="11631613" y="3892550"/>
          <p14:tracePt t="26835" x="11614150" y="3908425"/>
          <p14:tracePt t="26844" x="11606213" y="3917950"/>
          <p14:tracePt t="26852" x="11596688" y="3917950"/>
          <p14:tracePt t="26860" x="11588750" y="3925888"/>
          <p14:tracePt t="26867" x="11580813" y="3925888"/>
          <p14:tracePt t="26900" x="11580813" y="3935413"/>
          <p14:tracePt t="26934" x="11571288" y="3935413"/>
          <p14:tracePt t="26973" x="11580813" y="3935413"/>
          <p14:tracePt t="26982" x="11606213" y="3900488"/>
          <p14:tracePt t="26988" x="11639550" y="3875088"/>
          <p14:tracePt t="26997" x="11664950" y="3841750"/>
          <p14:tracePt t="27003" x="11725275" y="3806825"/>
          <p14:tracePt t="27011" x="11766550" y="3773488"/>
          <p14:tracePt t="27019" x="11776075" y="3763963"/>
          <p14:tracePt t="27205" x="11758613" y="3773488"/>
          <p14:tracePt t="27215" x="11733213" y="3790950"/>
          <p14:tracePt t="27222" x="11699875" y="3816350"/>
          <p14:tracePt t="27229" x="11674475" y="3841750"/>
          <p14:tracePt t="27235" x="11657013" y="3849688"/>
          <p14:tracePt t="27244" x="11647488" y="3867150"/>
          <p14:tracePt t="27252" x="11639550" y="3867150"/>
          <p14:tracePt t="27259" x="11622088" y="3883025"/>
          <p14:tracePt t="27267" x="11606213" y="3883025"/>
          <p14:tracePt t="27276" x="11580813" y="3883025"/>
          <p14:tracePt t="27283" x="11530013" y="3900488"/>
          <p14:tracePt t="27291" x="11452225" y="3917950"/>
          <p14:tracePt t="27299" x="11333163" y="3943350"/>
          <p14:tracePt t="27308" x="11172825" y="3960813"/>
          <p14:tracePt t="27316" x="10960100" y="3976688"/>
          <p14:tracePt t="27323" x="10704513" y="3976688"/>
          <p14:tracePt t="27333" x="10518775" y="3986213"/>
          <p14:tracePt t="27339" x="10364788" y="3994150"/>
          <p14:tracePt t="27349" x="10245725" y="3994150"/>
          <p14:tracePt t="27355" x="10118725" y="3994150"/>
          <p14:tracePt t="27365" x="9983788" y="3994150"/>
          <p14:tracePt t="27371" x="9847263" y="3994150"/>
          <p14:tracePt t="27382" x="9677400" y="4011613"/>
          <p14:tracePt t="27388" x="9482138" y="4019550"/>
          <p14:tracePt t="27398" x="9294813" y="4027488"/>
          <p14:tracePt t="27404" x="9150350" y="4044950"/>
          <p14:tracePt t="27413" x="8997950" y="4052888"/>
          <p14:tracePt t="27419" x="8853488" y="4062413"/>
          <p14:tracePt t="27427" x="8724900" y="4079875"/>
          <p14:tracePt t="27435" x="8597900" y="4095750"/>
          <p14:tracePt t="27444" x="8478838" y="4105275"/>
          <p14:tracePt t="27451" x="8351838" y="4121150"/>
          <p14:tracePt t="27459" x="8250238" y="4130675"/>
          <p14:tracePt t="27467" x="8156575" y="4146550"/>
          <p14:tracePt t="27476" x="8070850" y="4156075"/>
          <p14:tracePt t="27483" x="7986713" y="4164013"/>
          <p14:tracePt t="27491" x="7900988" y="4164013"/>
          <p14:tracePt t="27499" x="7824788" y="4171950"/>
          <p14:tracePt t="27508" x="7756525" y="4181475"/>
          <p14:tracePt t="27516" x="7688263" y="4181475"/>
          <p14:tracePt t="27523" x="7612063" y="4189413"/>
          <p14:tracePt t="27532" x="7545388" y="4206875"/>
          <p14:tracePt t="27539" x="7502525" y="4206875"/>
          <p14:tracePt t="27549" x="7459663" y="4206875"/>
          <p14:tracePt t="27555" x="7416800" y="4206875"/>
          <p14:tracePt t="27565" x="7366000" y="4214813"/>
          <p14:tracePt t="27572" x="7323138" y="4214813"/>
          <p14:tracePt t="27580" x="7281863" y="4214813"/>
          <p14:tracePt t="27587" x="7221538" y="4224338"/>
          <p14:tracePt t="27598" x="7162800" y="4232275"/>
          <p14:tracePt t="27604" x="7077075" y="4240213"/>
          <p14:tracePt t="27613" x="7000875" y="4249738"/>
          <p14:tracePt t="27619" x="6907213" y="4275138"/>
          <p14:tracePt t="27627" x="6831013" y="4283075"/>
          <p14:tracePt t="27635" x="6745288" y="4300538"/>
          <p14:tracePt t="27643" x="6678613" y="4308475"/>
          <p14:tracePt t="27651" x="6610350" y="4316413"/>
          <p14:tracePt t="27660" x="6542088" y="4316413"/>
          <p14:tracePt t="27667" x="6473825" y="4316413"/>
          <p14:tracePt t="27675" x="6415088" y="4316413"/>
          <p14:tracePt t="27683" x="6346825" y="4316413"/>
          <p14:tracePt t="27691" x="6303963" y="4316413"/>
          <p14:tracePt t="27699" x="6253163" y="4316413"/>
          <p14:tracePt t="27708" x="6210300" y="4316413"/>
          <p14:tracePt t="27716" x="6202363" y="4316413"/>
          <p14:tracePt t="27724" x="6167438" y="4300538"/>
          <p14:tracePt t="27732" x="6142038" y="4291013"/>
          <p14:tracePt t="27739" x="6100763" y="4275138"/>
          <p14:tracePt t="27749" x="6083300" y="4275138"/>
          <p14:tracePt t="27755" x="6065838" y="4257675"/>
          <p14:tracePt t="27765" x="6040438" y="4257675"/>
          <p14:tracePt t="27772" x="6032500" y="4257675"/>
          <p14:tracePt t="27780" x="6015038" y="4257675"/>
          <p14:tracePt t="27787" x="6007100" y="4257675"/>
          <p14:tracePt t="27798" x="5989638" y="4249738"/>
          <p14:tracePt t="27804" x="5981700" y="4240213"/>
          <p14:tracePt t="27812" x="5972175" y="4240213"/>
          <p14:tracePt t="27819" x="5964238" y="4240213"/>
          <p14:tracePt t="27828" x="5956300" y="4240213"/>
          <p14:tracePt t="27835" x="5938838" y="4232275"/>
          <p14:tracePt t="27851" x="5930900" y="4224338"/>
          <p14:tracePt t="27859" x="5921375" y="4224338"/>
          <p14:tracePt t="27868" x="5913438" y="4224338"/>
          <p14:tracePt t="27884" x="5905500" y="4214813"/>
          <p14:tracePt t="27908" x="5905500" y="4206875"/>
          <p14:tracePt t="27924" x="5905500" y="4197350"/>
          <p14:tracePt t="27932" x="5905500" y="4189413"/>
          <p14:tracePt t="27940" x="5905500" y="4181475"/>
          <p14:tracePt t="27949" x="5913438" y="4171950"/>
          <p14:tracePt t="27956" x="5930900" y="4146550"/>
          <p14:tracePt t="27966" x="5956300" y="4138613"/>
          <p14:tracePt t="27972" x="5972175" y="4121150"/>
          <p14:tracePt t="27981" x="5997575" y="4121150"/>
          <p14:tracePt t="27988" x="6024563" y="4105275"/>
          <p14:tracePt t="27999" x="6057900" y="4087813"/>
          <p14:tracePt t="28004" x="6108700" y="4070350"/>
          <p14:tracePt t="28012" x="6159500" y="4052888"/>
          <p14:tracePt t="28020" x="6219825" y="4037013"/>
          <p14:tracePt t="28028" x="6286500" y="4019550"/>
          <p14:tracePt t="28036" x="6354763" y="4011613"/>
          <p14:tracePt t="28044" x="6415088" y="4002088"/>
          <p14:tracePt t="28052" x="6483350" y="3994150"/>
          <p14:tracePt t="28060" x="6559550" y="3986213"/>
          <p14:tracePt t="28071" x="6635750" y="3986213"/>
          <p14:tracePt t="28078" x="6711950" y="3986213"/>
          <p14:tracePt t="28085" x="6813550" y="3986213"/>
          <p14:tracePt t="28091" x="6942138" y="3994150"/>
          <p14:tracePt t="28099" x="7112000" y="4011613"/>
          <p14:tracePt t="28107" x="7332663" y="4019550"/>
          <p14:tracePt t="28117" x="7612063" y="4037013"/>
          <p14:tracePt t="28123" x="7867650" y="4044950"/>
          <p14:tracePt t="28132" x="8174038" y="4062413"/>
          <p14:tracePt t="28139" x="8453438" y="4079875"/>
          <p14:tracePt t="28148" x="8734425" y="4079875"/>
          <p14:tracePt t="28156" x="9031288" y="4079875"/>
          <p14:tracePt t="28165" x="9353550" y="4070350"/>
          <p14:tracePt t="28171" x="9685338" y="4052888"/>
          <p14:tracePt t="28180" x="9991725" y="4044950"/>
          <p14:tracePt t="28187" x="10271125" y="4027488"/>
          <p14:tracePt t="28197" x="10526713" y="4011613"/>
          <p14:tracePt t="28204" x="10721975" y="3986213"/>
          <p14:tracePt t="28214" x="10874375" y="3968750"/>
          <p14:tracePt t="28220" x="11028363" y="3960813"/>
          <p14:tracePt t="28227" x="11137900" y="3951288"/>
          <p14:tracePt t="28235" x="11241088" y="3935413"/>
          <p14:tracePt t="28243" x="11307763" y="3935413"/>
          <p14:tracePt t="28251" x="11385550" y="3935413"/>
          <p14:tracePt t="28260" x="11444288" y="3925888"/>
          <p14:tracePt t="28267" x="11503025" y="3925888"/>
          <p14:tracePt t="28275" x="11537950" y="3925888"/>
          <p14:tracePt t="28283" x="11545888" y="3925888"/>
          <p14:tracePt t="28340" x="11537950" y="3925888"/>
          <p14:tracePt t="28349" x="11520488" y="3935413"/>
          <p14:tracePt t="28356" x="11495088" y="3943350"/>
          <p14:tracePt t="28366" x="11487150" y="3943350"/>
          <p14:tracePt t="28372" x="11461750" y="3943350"/>
          <p14:tracePt t="28382" x="11426825" y="3943350"/>
          <p14:tracePt t="28389" x="11376025" y="3943350"/>
          <p14:tracePt t="28399" x="11282363" y="3951288"/>
          <p14:tracePt t="28403" x="11155363" y="3960813"/>
          <p14:tracePt t="28414" x="10993438" y="3976688"/>
          <p14:tracePt t="28420" x="10782300" y="4002088"/>
          <p14:tracePt t="28427" x="10585450" y="4027488"/>
          <p14:tracePt t="28435" x="10348913" y="4044950"/>
          <p14:tracePt t="28444" x="10067925" y="4062413"/>
          <p14:tracePt t="28451" x="9745663" y="4062413"/>
          <p14:tracePt t="28459" x="9439275" y="4062413"/>
          <p14:tracePt t="28467" x="9158288" y="4070350"/>
          <p14:tracePt t="28475" x="8886825" y="4070350"/>
          <p14:tracePt t="28483" x="8632825" y="4070350"/>
          <p14:tracePt t="28492" x="8377238" y="4070350"/>
          <p14:tracePt t="28499" x="8139113" y="4087813"/>
          <p14:tracePt t="28507" x="7926388" y="4095750"/>
          <p14:tracePt t="28515" x="7791450" y="4121150"/>
          <p14:tracePt t="28524" x="7621588" y="4138613"/>
          <p14:tracePt t="28533" x="7442200" y="4181475"/>
          <p14:tracePt t="28539" x="7221538" y="4206875"/>
          <p14:tracePt t="28552" x="6983413" y="4232275"/>
          <p14:tracePt t="28559" x="6711950" y="4275138"/>
          <p14:tracePt t="28567" x="6465888" y="4316413"/>
          <p14:tracePt t="28576" x="6253163" y="4341813"/>
          <p14:tracePt t="28583" x="6032500" y="4368800"/>
          <p14:tracePt t="28591" x="5905500" y="4384675"/>
          <p14:tracePt t="28600" x="5786438" y="4394200"/>
          <p14:tracePt t="28607" x="5692775" y="4402138"/>
          <p14:tracePt t="28617" x="5616575" y="4402138"/>
          <p14:tracePt t="28624" x="5556250" y="4402138"/>
          <p14:tracePt t="28633" x="5513388" y="4402138"/>
          <p14:tracePt t="28639" x="5462588" y="4394200"/>
          <p14:tracePt t="28650" x="5429250" y="4394200"/>
          <p14:tracePt t="28655" x="5394325" y="4394200"/>
          <p14:tracePt t="28665" x="5360988" y="4394200"/>
          <p14:tracePt t="28671" x="5327650" y="4394200"/>
          <p14:tracePt t="28682" x="5302250" y="4394200"/>
          <p14:tracePt t="28688" x="5276850" y="4394200"/>
          <p14:tracePt t="28698" x="5249863" y="4384675"/>
          <p14:tracePt t="28704" x="5224463" y="4384675"/>
          <p14:tracePt t="28714" x="5208588" y="4384675"/>
          <p14:tracePt t="28720" x="5199063" y="4384675"/>
          <p14:tracePt t="28727" x="5191125" y="4384675"/>
          <p14:tracePt t="28744" x="5183188" y="4384675"/>
          <p14:tracePt t="28751" x="5173663" y="4384675"/>
          <p14:tracePt t="28776" x="5165725" y="4384675"/>
          <p14:tracePt t="28783" x="5157788" y="4384675"/>
          <p14:tracePt t="28808" x="5148263" y="4384675"/>
          <p14:tracePt t="28823" x="5148263" y="4376738"/>
          <p14:tracePt t="28857" x="5148263" y="4368800"/>
          <p14:tracePt t="28866" x="5157788" y="4359275"/>
          <p14:tracePt t="28874" x="5173663" y="4341813"/>
          <p14:tracePt t="28885" x="5199063" y="4333875"/>
          <p14:tracePt t="28888" x="5224463" y="4316413"/>
          <p14:tracePt t="28898" x="5241925" y="4308475"/>
          <p14:tracePt t="28904" x="5284788" y="4300538"/>
          <p14:tracePt t="28914" x="5343525" y="4283075"/>
          <p14:tracePt t="28920" x="5437188" y="4257675"/>
          <p14:tracePt t="28928" x="5530850" y="4240213"/>
          <p14:tracePt t="28936" x="5632450" y="4232275"/>
          <p14:tracePt t="28944" x="5726113" y="4214813"/>
          <p14:tracePt t="28952" x="5819775" y="4206875"/>
          <p14:tracePt t="28960" x="5905500" y="4189413"/>
          <p14:tracePt t="28968" x="5997575" y="4181475"/>
          <p14:tracePt t="28976" x="6091238" y="4171950"/>
          <p14:tracePt t="28983" x="6184900" y="4164013"/>
          <p14:tracePt t="28992" x="6245225" y="4156075"/>
          <p14:tracePt t="29000" x="6311900" y="4146550"/>
          <p14:tracePt t="29008" x="6354763" y="4138613"/>
          <p14:tracePt t="29017" x="6372225" y="4130675"/>
          <p14:tracePt t="29024" x="6397625" y="4130675"/>
          <p14:tracePt t="29040" x="6405563" y="4130675"/>
          <p14:tracePt t="29049" x="6405563" y="4121150"/>
          <p14:tracePt t="29129" x="6423025" y="4121150"/>
          <p14:tracePt t="29161" x="6430963" y="4113213"/>
          <p14:tracePt t="29264" x="6423025" y="4113213"/>
          <p14:tracePt t="29272" x="6415088" y="4113213"/>
          <p14:tracePt t="29281" x="6397625" y="4113213"/>
          <p14:tracePt t="29287" x="6364288" y="4113213"/>
          <p14:tracePt t="29298" x="6346825" y="4113213"/>
          <p14:tracePt t="29320" x="6303963" y="4105275"/>
          <p14:tracePt t="29328" x="6245225" y="4095750"/>
          <p14:tracePt t="29336" x="6210300" y="4087813"/>
          <p14:tracePt t="29344" x="6176963" y="4087813"/>
          <p14:tracePt t="29352" x="6142038" y="4070350"/>
          <p14:tracePt t="29360" x="6116638" y="4062413"/>
          <p14:tracePt t="29368" x="6108700" y="4052888"/>
          <p14:tracePt t="29376" x="6091238" y="4044950"/>
          <p14:tracePt t="29393" x="6091238" y="4037013"/>
          <p14:tracePt t="29399" x="6091238" y="4027488"/>
          <p14:tracePt t="29416" x="6091238" y="4019550"/>
          <p14:tracePt t="29424" x="6091238" y="3994150"/>
          <p14:tracePt t="29432" x="6091238" y="3976688"/>
          <p14:tracePt t="29440" x="6091238" y="3968750"/>
          <p14:tracePt t="29449" x="6091238" y="3960813"/>
          <p14:tracePt t="29456" x="6108700" y="3943350"/>
          <p14:tracePt t="29466" x="6126163" y="3935413"/>
          <p14:tracePt t="29472" x="6134100" y="3925888"/>
          <p14:tracePt t="29481" x="6142038" y="3917950"/>
          <p14:tracePt t="29488" x="6167438" y="3917950"/>
          <p14:tracePt t="29499" x="6176963" y="3917950"/>
          <p14:tracePt t="29504" x="6202363" y="3917950"/>
          <p14:tracePt t="29515" x="6210300" y="3917950"/>
          <p14:tracePt t="29520" x="6227763" y="3917950"/>
          <p14:tracePt t="29528" x="6245225" y="3917950"/>
          <p14:tracePt t="29536" x="6245225" y="3925888"/>
          <p14:tracePt t="29544" x="6245225" y="3943350"/>
          <p14:tracePt t="29560" x="6253163" y="3951288"/>
          <p14:tracePt t="29568" x="6261100" y="3968750"/>
          <p14:tracePt t="29576" x="6261100" y="3976688"/>
          <p14:tracePt t="29584" x="6261100" y="3986213"/>
          <p14:tracePt t="29592" x="6261100" y="3994150"/>
          <p14:tracePt t="29608" x="6253163" y="4011613"/>
          <p14:tracePt t="29617" x="6245225" y="4019550"/>
          <p14:tracePt t="29624" x="6227763" y="4019550"/>
          <p14:tracePt t="29633" x="6219825" y="4027488"/>
          <p14:tracePt t="29640" x="6210300" y="4027488"/>
          <p14:tracePt t="29650" x="6202363" y="4027488"/>
          <p14:tracePt t="29656" x="6184900" y="4027488"/>
          <p14:tracePt t="29666" x="6167438" y="4027488"/>
          <p14:tracePt t="29682" x="6151563" y="4027488"/>
          <p14:tracePt t="29688" x="6134100" y="4027488"/>
          <p14:tracePt t="29704" x="6126163" y="4027488"/>
          <p14:tracePt t="29720" x="6126163" y="4019550"/>
          <p14:tracePt t="29785" x="6116638" y="4011613"/>
          <p14:tracePt t="29825" x="6126163" y="4011613"/>
          <p14:tracePt t="29834" x="6134100" y="4011613"/>
          <p14:tracePt t="29841" x="6142038" y="4011613"/>
          <p14:tracePt t="29851" x="6151563" y="4011613"/>
          <p14:tracePt t="29866" x="6167438" y="4011613"/>
          <p14:tracePt t="29872" x="6176963" y="4019550"/>
          <p14:tracePt t="29885" x="6184900" y="4019550"/>
          <p14:tracePt t="29898" x="6184900" y="4037013"/>
          <p14:tracePt t="29916" x="6184900" y="4044950"/>
          <p14:tracePt t="29945" x="6184900" y="4052888"/>
          <p14:tracePt t="29952" x="6184900" y="4062413"/>
          <p14:tracePt t="29960" x="6176963" y="4070350"/>
          <p14:tracePt t="29976" x="6167438" y="4070350"/>
          <p14:tracePt t="29992" x="6159500" y="4079875"/>
          <p14:tracePt t="30008" x="6142038" y="4079875"/>
          <p14:tracePt t="30024" x="6134100" y="4079875"/>
          <p14:tracePt t="30033" x="6126163" y="4079875"/>
          <p14:tracePt t="30056" x="6116638" y="4087813"/>
          <p14:tracePt t="30137" x="6108700" y="4087813"/>
          <p14:tracePt t="30169" x="6100763" y="4079875"/>
          <p14:tracePt t="30185" x="6100763" y="4070350"/>
          <p14:tracePt t="30201" x="6100763" y="4052888"/>
          <p14:tracePt t="30218" x="6100763" y="4044950"/>
          <p14:tracePt t="30225" x="6100763" y="4037013"/>
          <p14:tracePt t="30233" x="6100763" y="4019550"/>
          <p14:tracePt t="30240" x="6100763" y="4011613"/>
          <p14:tracePt t="30250" x="6100763" y="3994150"/>
          <p14:tracePt t="30256" x="6108700" y="3968750"/>
          <p14:tracePt t="30266" x="6116638" y="3960813"/>
          <p14:tracePt t="30271" x="6116638" y="3951288"/>
          <p14:tracePt t="30281" x="6126163" y="3935413"/>
          <p14:tracePt t="30287" x="6126163" y="3917950"/>
          <p14:tracePt t="30297" x="6126163" y="3900488"/>
          <p14:tracePt t="30303" x="6126163" y="3892550"/>
          <p14:tracePt t="30311" x="6126163" y="3883025"/>
          <p14:tracePt t="30319" x="6126163" y="3857625"/>
          <p14:tracePt t="30327" x="6126163" y="3849688"/>
          <p14:tracePt t="30336" x="6126163" y="3841750"/>
          <p14:tracePt t="30343" x="6126163" y="3824288"/>
          <p14:tracePt t="30431" x="6126163" y="3832225"/>
          <p14:tracePt t="30439" x="6126163" y="3857625"/>
          <p14:tracePt t="30448" x="6126163" y="3875088"/>
          <p14:tracePt t="30455" x="6126163" y="3900488"/>
          <p14:tracePt t="30466" x="6126163" y="3935413"/>
          <p14:tracePt t="30471" x="6126163" y="3986213"/>
          <p14:tracePt t="30482" x="6126163" y="4027488"/>
          <p14:tracePt t="30487" x="6116638" y="4079875"/>
          <p14:tracePt t="30498" x="6116638" y="4121150"/>
          <p14:tracePt t="30504" x="6116638" y="4130675"/>
          <p14:tracePt t="30514" x="6108700" y="4138613"/>
          <p14:tracePt t="30584" x="6091238" y="4130675"/>
          <p14:tracePt t="30592" x="6075363" y="4095750"/>
          <p14:tracePt t="30599" x="6040438" y="4079875"/>
          <p14:tracePt t="30608" x="6040438" y="4070350"/>
          <p14:tracePt t="30616" x="6024563" y="4052888"/>
          <p14:tracePt t="30624" x="5989638" y="4037013"/>
          <p14:tracePt t="30633" x="5989638" y="4027488"/>
          <p14:tracePt t="30649" x="5981700" y="4019550"/>
          <p14:tracePt t="30688" x="5989638" y="4011613"/>
          <p14:tracePt t="30698" x="6015038" y="4002088"/>
          <p14:tracePt t="30704" x="6049963" y="4002088"/>
          <p14:tracePt t="30715" x="6075363" y="4002088"/>
          <p14:tracePt t="30720" x="6108700" y="4002088"/>
          <p14:tracePt t="30731" x="6159500" y="4011613"/>
          <p14:tracePt t="30736" x="6210300" y="4011613"/>
          <p14:tracePt t="30744" x="6253163" y="4019550"/>
          <p14:tracePt t="30751" x="6296025" y="4027488"/>
          <p14:tracePt t="30760" x="6303963" y="4027488"/>
          <p14:tracePt t="30776" x="6311900" y="4037013"/>
          <p14:tracePt t="30874" x="6321425" y="4037013"/>
          <p14:tracePt t="30892" x="6321425" y="4019550"/>
          <p14:tracePt t="30899" x="6321425" y="4002088"/>
          <p14:tracePt t="30904" x="6321425" y="3986213"/>
          <p14:tracePt t="30915" x="6321425" y="3976688"/>
          <p14:tracePt t="30920" x="6321425" y="3960813"/>
          <p14:tracePt t="30931" x="6321425" y="3943350"/>
          <p14:tracePt t="30936" x="6321425" y="3925888"/>
          <p14:tracePt t="30952" x="6321425" y="3917950"/>
          <p14:tracePt t="30983" x="6329363" y="3917950"/>
          <p14:tracePt t="31000" x="6338888" y="3917950"/>
          <p14:tracePt t="31008" x="6380163" y="3935413"/>
          <p14:tracePt t="31017" x="6423025" y="3968750"/>
          <p14:tracePt t="31025" x="6448425" y="3994150"/>
          <p14:tracePt t="31034" x="6499225" y="4027488"/>
          <p14:tracePt t="31040" x="6567488" y="4079875"/>
          <p14:tracePt t="31051" x="6635750" y="4138613"/>
          <p14:tracePt t="31055" x="6719888" y="4181475"/>
          <p14:tracePt t="31070" x="6889750" y="4240213"/>
          <p14:tracePt t="31071" x="7119938" y="4308475"/>
          <p14:tracePt t="31081" x="7459663" y="4368800"/>
          <p14:tracePt t="31088" x="7859713" y="4402138"/>
          <p14:tracePt t="31098" x="8301038" y="4419600"/>
          <p14:tracePt t="31104" x="8777288" y="4419600"/>
          <p14:tracePt t="31114" x="9312275" y="4384675"/>
          <p14:tracePt t="31120" x="9804400" y="4359275"/>
          <p14:tracePt t="31128" x="10220325" y="4325938"/>
          <p14:tracePt t="31136" x="10577513" y="4275138"/>
          <p14:tracePt t="31143" x="10891838" y="4232275"/>
          <p14:tracePt t="31151" x="11180763" y="4206875"/>
          <p14:tracePt t="31160" x="11393488" y="4189413"/>
          <p14:tracePt t="31167" x="11563350" y="4181475"/>
          <p14:tracePt t="31175" x="11674475" y="4181475"/>
          <p14:tracePt t="31183" x="11766550" y="4181475"/>
          <p14:tracePt t="31191" x="11834813" y="4189413"/>
          <p14:tracePt t="31199" x="11895138" y="4206875"/>
          <p14:tracePt t="31208" x="11945938" y="4224338"/>
          <p14:tracePt t="31215" x="11979275" y="4232275"/>
          <p14:tracePt t="31224" x="12014200" y="4240213"/>
          <p14:tracePt t="31232" x="12055475" y="4249738"/>
          <p14:tracePt t="31239" x="12090400" y="4257675"/>
          <p14:tracePt t="31249" x="12115800" y="4265613"/>
          <p14:tracePt t="31255" x="12149138" y="4275138"/>
          <p14:tracePt t="31399" x="12141200" y="4283075"/>
          <p14:tracePt t="31407" x="12080875" y="4283075"/>
          <p14:tracePt t="31415" x="12004675" y="4283075"/>
          <p14:tracePt t="31423" x="11911013" y="4283075"/>
          <p14:tracePt t="31432" x="11776075" y="4291013"/>
          <p14:tracePt t="31440" x="11614150" y="4325938"/>
          <p14:tracePt t="31449" x="11401425" y="4351338"/>
          <p14:tracePt t="31455" x="11180763" y="4376738"/>
          <p14:tracePt t="31465" x="10909300" y="4419600"/>
          <p14:tracePt t="31471" x="10602913" y="4460875"/>
          <p14:tracePt t="31481" x="10356850" y="4503738"/>
          <p14:tracePt t="31487" x="10126663" y="4546600"/>
          <p14:tracePt t="31496" x="9923463" y="4597400"/>
          <p14:tracePt t="31504" x="9728200" y="4622800"/>
          <p14:tracePt t="31514" x="9591675" y="4648200"/>
          <p14:tracePt t="31519" x="9490075" y="4673600"/>
          <p14:tracePt t="31528" x="9421813" y="4683125"/>
          <p14:tracePt t="31536" x="9413875" y="4683125"/>
          <p14:tracePt t="31617" x="9447213" y="4699000"/>
          <p14:tracePt t="31630" x="9464675" y="4699000"/>
          <p14:tracePt t="31638" x="9498013" y="4708525"/>
          <p14:tracePt t="31645" x="9540875" y="4716463"/>
          <p14:tracePt t="31653" x="9591675" y="4733925"/>
          <p14:tracePt t="31660" x="9652000" y="4749800"/>
          <p14:tracePt t="31668" x="9685338" y="4759325"/>
          <p14:tracePt t="31676" x="9694863" y="4759325"/>
          <p14:tracePt t="31685" x="9702800" y="4759325"/>
          <p14:tracePt t="31757" x="9694863" y="4759325"/>
          <p14:tracePt t="31767" x="9685338" y="4759325"/>
          <p14:tracePt t="31773" x="9667875" y="4749800"/>
          <p14:tracePt t="31789" x="9652000" y="4733925"/>
          <p14:tracePt t="31801" x="9642475" y="4724400"/>
          <p14:tracePt t="31805" x="9626600" y="4708525"/>
          <p14:tracePt t="31817" x="9626600" y="4691063"/>
          <p14:tracePt t="31821" x="9626600" y="4673600"/>
          <p14:tracePt t="31834" x="9626600" y="4657725"/>
          <p14:tracePt t="31838" x="9626600" y="4622800"/>
          <p14:tracePt t="31846" x="9626600" y="4589463"/>
          <p14:tracePt t="31854" x="9626600" y="4538663"/>
          <p14:tracePt t="31861" x="9642475" y="4486275"/>
          <p14:tracePt t="31869" x="9667875" y="4435475"/>
          <p14:tracePt t="31877" x="9694863" y="4402138"/>
          <p14:tracePt t="31897" x="9745663" y="4291013"/>
          <p14:tracePt t="31900" x="9771063" y="4214813"/>
          <p14:tracePt t="31908" x="9796463" y="4146550"/>
          <p14:tracePt t="31916" x="9839325" y="4070350"/>
          <p14:tracePt t="31924" x="9872663" y="4011613"/>
          <p14:tracePt t="31934" x="9906000" y="3960813"/>
          <p14:tracePt t="31940" x="9923463" y="3935413"/>
          <p14:tracePt t="31949" x="9940925" y="3900488"/>
          <p14:tracePt t="31956" x="9948863" y="3892550"/>
          <p14:tracePt t="31965" x="9948863" y="3883025"/>
          <p14:tracePt t="31972" x="9948863" y="3875088"/>
          <p14:tracePt t="32013" x="9956800" y="3883025"/>
          <p14:tracePt t="32020" x="9956800" y="3892550"/>
          <p14:tracePt t="32031" x="9966325" y="3908425"/>
          <p14:tracePt t="32036" x="9974263" y="3935413"/>
          <p14:tracePt t="32046" x="9983788" y="3968750"/>
          <p14:tracePt t="32054" x="9999663" y="4027488"/>
          <p14:tracePt t="32060" x="10017125" y="4087813"/>
          <p14:tracePt t="32071" x="10034588" y="4138613"/>
          <p14:tracePt t="32082" x="10059988" y="4197350"/>
          <p14:tracePt t="32090" x="10085388" y="4257675"/>
          <p14:tracePt t="32092" x="10101263" y="4333875"/>
          <p14:tracePt t="32100" x="10126663" y="4402138"/>
          <p14:tracePt t="32107" x="10144125" y="4470400"/>
          <p14:tracePt t="32115" x="10161588" y="4529138"/>
          <p14:tracePt t="32125" x="10179050" y="4589463"/>
          <p14:tracePt t="32131" x="10186988" y="4622800"/>
          <p14:tracePt t="32139" x="10186988" y="4665663"/>
          <p14:tracePt t="32149" x="10194925" y="4691063"/>
          <p14:tracePt t="32155" x="10204450" y="4691063"/>
          <p14:tracePt t="32165" x="10204450" y="4708525"/>
          <p14:tracePt t="32269" x="10204450" y="4716463"/>
          <p14:tracePt t="32285" x="10186988" y="4716463"/>
          <p14:tracePt t="32293" x="10169525" y="4708525"/>
          <p14:tracePt t="32301" x="10126663" y="4708525"/>
          <p14:tracePt t="32309" x="10059988" y="4699000"/>
          <p14:tracePt t="32318" x="9966325" y="4699000"/>
          <p14:tracePt t="32324" x="9847263" y="4699000"/>
          <p14:tracePt t="32332" x="9702800" y="4699000"/>
          <p14:tracePt t="32340" x="9472613" y="4699000"/>
          <p14:tracePt t="32348" x="9244013" y="4699000"/>
          <p14:tracePt t="32355" x="9013825" y="4699000"/>
          <p14:tracePt t="32364" x="8750300" y="4699000"/>
          <p14:tracePt t="32372" x="8529638" y="4724400"/>
          <p14:tracePt t="32381" x="8377238" y="4759325"/>
          <p14:tracePt t="32387" x="8232775" y="4767263"/>
          <p14:tracePt t="32397" x="8113713" y="4784725"/>
          <p14:tracePt t="32404" x="8037513" y="4792663"/>
          <p14:tracePt t="32414" x="7977188" y="4802188"/>
          <p14:tracePt t="32420" x="7926388" y="4802188"/>
          <p14:tracePt t="32444" x="7918450" y="4810125"/>
          <p14:tracePt t="32459" x="7910513" y="4810125"/>
          <p14:tracePt t="32467" x="7900988" y="4818063"/>
          <p14:tracePt t="32475" x="7893050" y="4818063"/>
          <p14:tracePt t="32507" x="7885113" y="4818063"/>
          <p14:tracePt t="32540" x="7875588" y="4818063"/>
          <p14:tracePt t="32548" x="7867650" y="4818063"/>
          <p14:tracePt t="32555" x="7850188" y="4818063"/>
          <p14:tracePt t="32564" x="7842250" y="4818063"/>
          <p14:tracePt t="32572" x="7816850" y="4818063"/>
          <p14:tracePt t="32581" x="7791450" y="4818063"/>
          <p14:tracePt t="32587" x="7781925" y="4818063"/>
          <p14:tracePt t="32597" x="7756525" y="4818063"/>
          <p14:tracePt t="32603" x="7723188" y="4818063"/>
          <p14:tracePt t="32614" x="7688263" y="4810125"/>
          <p14:tracePt t="32619" x="7662863" y="4802188"/>
          <p14:tracePt t="32629" x="7646988" y="4792663"/>
          <p14:tracePt t="32636" x="7629525" y="4792663"/>
          <p14:tracePt t="32644" x="7612063" y="4784725"/>
          <p14:tracePt t="32651" x="7604125" y="4775200"/>
          <p14:tracePt t="32660" x="7596188" y="4767263"/>
          <p14:tracePt t="32668" x="7596188" y="4759325"/>
          <p14:tracePt t="32684" x="7586663" y="4759325"/>
          <p14:tracePt t="32692" x="7586663" y="4749800"/>
          <p14:tracePt t="32699" x="7586663" y="4741863"/>
          <p14:tracePt t="32715" x="7586663" y="4724400"/>
          <p14:tracePt t="32724" x="7586663" y="4716463"/>
          <p14:tracePt t="32732" x="7586663" y="4708525"/>
          <p14:tracePt t="32740" x="7586663" y="4699000"/>
          <p14:tracePt t="32749" x="7586663" y="4683125"/>
          <p14:tracePt t="32756" x="7586663" y="4665663"/>
          <p14:tracePt t="32765" x="7578725" y="4657725"/>
          <p14:tracePt t="32772" x="7570788" y="4640263"/>
          <p14:tracePt t="32781" x="7570788" y="4630738"/>
          <p14:tracePt t="32787" x="7561263" y="4605338"/>
          <p14:tracePt t="32797" x="7561263" y="4589463"/>
          <p14:tracePt t="32804" x="7545388" y="4572000"/>
          <p14:tracePt t="32815" x="7545388" y="4564063"/>
          <p14:tracePt t="32820" x="7545388" y="4554538"/>
          <p14:tracePt t="32831" x="7545388" y="4546600"/>
          <p14:tracePt t="32843" x="7545388" y="4538663"/>
          <p14:tracePt t="32851" x="7545388" y="4529138"/>
          <p14:tracePt t="32860" x="7545388" y="4521200"/>
          <p14:tracePt t="32884" x="7535863" y="4513263"/>
          <p14:tracePt t="32916" x="7527925" y="4503738"/>
          <p14:tracePt t="32924" x="7527925" y="4495800"/>
          <p14:tracePt t="33022" x="7527925" y="4486275"/>
          <p14:tracePt t="33037" x="7545388" y="4470400"/>
          <p14:tracePt t="33046" x="7570788" y="4460875"/>
          <p14:tracePt t="33051" x="7586663" y="4460875"/>
          <p14:tracePt t="33059" x="7646988" y="4460875"/>
          <p14:tracePt t="33068" x="7688263" y="4460875"/>
          <p14:tracePt t="33076" x="7731125" y="4460875"/>
          <p14:tracePt t="33083" x="7773988" y="4460875"/>
          <p14:tracePt t="33099" x="7781925" y="4460875"/>
          <p14:tracePt t="33108" x="7791450" y="4460875"/>
          <p14:tracePt t="33115" x="7799388" y="4460875"/>
          <p14:tracePt t="33123" x="7799388" y="4470400"/>
          <p14:tracePt t="33131" x="7807325" y="4478338"/>
          <p14:tracePt t="33139" x="7807325" y="4486275"/>
          <p14:tracePt t="33147" x="7807325" y="4495800"/>
          <p14:tracePt t="33155" x="7807325" y="4503738"/>
          <p14:tracePt t="33165" x="7807325" y="4513263"/>
          <p14:tracePt t="33171" x="7799388" y="4513263"/>
          <p14:tracePt t="33181" x="7781925" y="4529138"/>
          <p14:tracePt t="33188" x="7773988" y="4538663"/>
          <p14:tracePt t="33197" x="7740650" y="4554538"/>
          <p14:tracePt t="33203" x="7705725" y="4564063"/>
          <p14:tracePt t="33214" x="7688263" y="4564063"/>
          <p14:tracePt t="33220" x="7646988" y="4564063"/>
          <p14:tracePt t="33227" x="7561263" y="4572000"/>
          <p14:tracePt t="33236" x="7485063" y="4579938"/>
          <p14:tracePt t="33245" x="7408863" y="4579938"/>
          <p14:tracePt t="33252" x="7315200" y="4579938"/>
          <p14:tracePt t="33259" x="7213600" y="4579938"/>
          <p14:tracePt t="33267" x="7112000" y="4579938"/>
          <p14:tracePt t="33276" x="7026275" y="4579938"/>
          <p14:tracePt t="33284" x="6924675" y="4579938"/>
          <p14:tracePt t="33291" x="6838950" y="4579938"/>
          <p14:tracePt t="33299" x="6762750" y="4579938"/>
          <p14:tracePt t="33308" x="6694488" y="4579938"/>
          <p14:tracePt t="33315" x="6643688" y="4579938"/>
          <p14:tracePt t="33324" x="6635750" y="4579938"/>
          <p14:tracePt t="33332" x="6626225" y="4579938"/>
          <p14:tracePt t="33355" x="6618288" y="4579938"/>
          <p14:tracePt t="33365" x="6610350" y="4579938"/>
          <p14:tracePt t="33371" x="6600825" y="4579938"/>
          <p14:tracePt t="33381" x="6592888" y="4579938"/>
          <p14:tracePt t="33388" x="6575425" y="4579938"/>
          <p14:tracePt t="33397" x="6567488" y="4589463"/>
          <p14:tracePt t="33404" x="6559550" y="4589463"/>
          <p14:tracePt t="33414" x="6542088" y="4589463"/>
          <p14:tracePt t="33431" x="6534150" y="4589463"/>
          <p14:tracePt t="33563" x="6524625" y="4589463"/>
          <p14:tracePt t="33595" x="6516688" y="4597400"/>
          <p14:tracePt t="33604" x="6508750" y="4597400"/>
          <p14:tracePt t="33619" x="6499225" y="4605338"/>
          <p14:tracePt t="33628" x="6491288" y="4605338"/>
          <p14:tracePt t="33644" x="6483350" y="4605338"/>
          <p14:tracePt t="33652" x="6473825" y="4605338"/>
          <p14:tracePt t="33659" x="6465888" y="4614863"/>
          <p14:tracePt t="33667" x="6448425" y="4614863"/>
          <p14:tracePt t="33676" x="6440488" y="4614863"/>
          <p14:tracePt t="33683" x="6415088" y="4614863"/>
          <p14:tracePt t="33692" x="6397625" y="4622800"/>
          <p14:tracePt t="33699" x="6354763" y="4630738"/>
          <p14:tracePt t="33708" x="6338888" y="4630738"/>
          <p14:tracePt t="33715" x="6303963" y="4630738"/>
          <p14:tracePt t="33724" x="6270625" y="4630738"/>
          <p14:tracePt t="33732" x="6227763" y="4630738"/>
          <p14:tracePt t="33739" x="6176963" y="4630738"/>
          <p14:tracePt t="33749" x="6116638" y="4630738"/>
          <p14:tracePt t="33756" x="6065838" y="4630738"/>
          <p14:tracePt t="33765" x="5981700" y="4630738"/>
          <p14:tracePt t="33771" x="5913438" y="4630738"/>
          <p14:tracePt t="33781" x="5845175" y="4630738"/>
          <p14:tracePt t="33788" x="5768975" y="4630738"/>
          <p14:tracePt t="33797" x="5692775" y="4630738"/>
          <p14:tracePt t="33804" x="5624513" y="4630738"/>
          <p14:tracePt t="33813" x="5538788" y="4630738"/>
          <p14:tracePt t="33820" x="5487988" y="4630738"/>
          <p14:tracePt t="33831" x="5437188" y="4630738"/>
          <p14:tracePt t="33836" x="5386388" y="4622800"/>
          <p14:tracePt t="33844" x="5353050" y="4605338"/>
          <p14:tracePt t="33852" x="5310188" y="4589463"/>
          <p14:tracePt t="33860" x="5284788" y="4564063"/>
          <p14:tracePt t="33868" x="5276850" y="4564063"/>
          <p14:tracePt t="33882" x="5276850" y="4554538"/>
          <p14:tracePt t="33884" x="5276850" y="4546600"/>
          <p14:tracePt t="33892" x="5276850" y="4538663"/>
          <p14:tracePt t="33900" x="5292725" y="4513263"/>
          <p14:tracePt t="33908" x="5327650" y="4478338"/>
          <p14:tracePt t="33915" x="5343525" y="4460875"/>
          <p14:tracePt t="33924" x="5386388" y="4435475"/>
          <p14:tracePt t="33933" x="5472113" y="4410075"/>
          <p14:tracePt t="33940" x="5591175" y="4368800"/>
          <p14:tracePt t="33949" x="5751513" y="4325938"/>
          <p14:tracePt t="33956" x="5913438" y="4275138"/>
          <p14:tracePt t="33965" x="6065838" y="4257675"/>
          <p14:tracePt t="33972" x="6176963" y="4232275"/>
          <p14:tracePt t="33982" x="6253163" y="4224338"/>
          <p14:tracePt t="33987" x="6296025" y="4214813"/>
          <p14:tracePt t="33998" x="6346825" y="4214813"/>
          <p14:tracePt t="34004" x="6346825" y="4224338"/>
          <p14:tracePt t="34014" x="6364288" y="4232275"/>
          <p14:tracePt t="34020" x="6372225" y="4265613"/>
          <p14:tracePt t="34031" x="6380163" y="4291013"/>
          <p14:tracePt t="34036" x="6389688" y="4325938"/>
          <p14:tracePt t="34044" x="6405563" y="4359275"/>
          <p14:tracePt t="34052" x="6415088" y="4376738"/>
          <p14:tracePt t="34060" x="6430963" y="4402138"/>
          <p14:tracePt t="34068" x="6456363" y="4435475"/>
          <p14:tracePt t="34076" x="6499225" y="4470400"/>
          <p14:tracePt t="34084" x="6534150" y="4513263"/>
          <p14:tracePt t="34094" x="6567488" y="4538663"/>
          <p14:tracePt t="34101" x="6600825" y="4564063"/>
          <p14:tracePt t="34107" x="6618288" y="4564063"/>
          <p14:tracePt t="34115" x="6643688" y="4579938"/>
          <p14:tracePt t="34123" x="6661150" y="4579938"/>
          <p14:tracePt t="34131" x="6678613" y="4579938"/>
          <p14:tracePt t="34140" x="6694488" y="4579938"/>
          <p14:tracePt t="34148" x="6711950" y="4579938"/>
          <p14:tracePt t="34155" x="6745288" y="4579938"/>
          <p14:tracePt t="34164" x="6788150" y="4579938"/>
          <p14:tracePt t="34172" x="6856413" y="4579938"/>
          <p14:tracePt t="34180" x="6967538" y="4579938"/>
          <p14:tracePt t="34187" x="7127875" y="4564063"/>
          <p14:tracePt t="34197" x="7315200" y="4554538"/>
          <p14:tracePt t="34203" x="7586663" y="4513263"/>
          <p14:tracePt t="34214" x="7918450" y="4478338"/>
          <p14:tracePt t="34220" x="8266113" y="4452938"/>
          <p14:tracePt t="34230" x="8691563" y="4402138"/>
          <p14:tracePt t="34235" x="9091613" y="4368800"/>
          <p14:tracePt t="34244" x="9507538" y="4341813"/>
          <p14:tracePt t="34252" x="9890125" y="4308475"/>
          <p14:tracePt t="34259" x="10255250" y="4291013"/>
          <p14:tracePt t="34267" x="10569575" y="4265613"/>
          <p14:tracePt t="34276" x="10874375" y="4249738"/>
          <p14:tracePt t="34283" x="11129963" y="4232275"/>
          <p14:tracePt t="34291" x="11342688" y="4232275"/>
          <p14:tracePt t="34300" x="11503025" y="4232275"/>
          <p14:tracePt t="34307" x="11614150" y="4232275"/>
          <p14:tracePt t="34315" x="11725275" y="4232275"/>
          <p14:tracePt t="34324" x="11834813" y="4232275"/>
          <p14:tracePt t="34331" x="11979275" y="4232275"/>
          <p14:tracePt t="34340" x="12123738" y="4249738"/>
          <p14:tracePt t="34890" x="12166600" y="4589463"/>
          <p14:tracePt t="34898" x="12166600" y="4579938"/>
          <p14:tracePt t="34904" x="12166600" y="4554538"/>
          <p14:tracePt t="34914" x="12166600" y="4521200"/>
          <p14:tracePt t="34919" x="12174538" y="4495800"/>
          <p14:tracePt t="35084" x="12030075" y="4589463"/>
          <p14:tracePt t="35089" x="11852275" y="4691063"/>
          <p14:tracePt t="35098" x="11639550" y="4767263"/>
          <p14:tracePt t="35106" x="11495088" y="4810125"/>
          <p14:tracePt t="35116" x="11368088" y="4835525"/>
          <p14:tracePt t="35119" x="11180763" y="4843463"/>
          <p14:tracePt t="35131" x="10891838" y="4886325"/>
          <p14:tracePt t="35136" x="10509250" y="4954588"/>
          <p14:tracePt t="35143" x="10017125" y="4987925"/>
          <p14:tracePt t="35151" x="9532938" y="5022850"/>
          <p14:tracePt t="35160" x="8972550" y="5056188"/>
          <p14:tracePt t="35168" x="8394700" y="5056188"/>
          <p14:tracePt t="35175" x="7850188" y="5056188"/>
          <p14:tracePt t="35183" x="7289800" y="5048250"/>
          <p14:tracePt t="35192" x="6881813" y="5048250"/>
          <p14:tracePt t="35199" x="6465888" y="5030788"/>
          <p14:tracePt t="35207" x="6142038" y="5030788"/>
          <p14:tracePt t="35215" x="5880100" y="5013325"/>
          <p14:tracePt t="35223" x="5708650" y="5005388"/>
          <p14:tracePt t="35231" x="5581650" y="4987925"/>
          <p14:tracePt t="35239" x="5497513" y="4979988"/>
          <p14:tracePt t="35248" x="5454650" y="4972050"/>
          <p14:tracePt t="35256" x="5446713" y="4972050"/>
          <p14:tracePt t="35265" x="5437188" y="4972050"/>
          <p14:tracePt t="35271" x="5429250" y="4972050"/>
          <p14:tracePt t="35345" x="5429250" y="4962525"/>
          <p14:tracePt t="35362" x="5421313" y="4954588"/>
          <p14:tracePt t="35375" x="5411788" y="4954588"/>
          <p14:tracePt t="35391" x="5411788" y="4946650"/>
          <p14:tracePt t="35408" x="5411788" y="4937125"/>
          <p14:tracePt t="35415" x="5411788" y="4919663"/>
          <p14:tracePt t="35423" x="5446713" y="4894263"/>
          <p14:tracePt t="35432" x="5472113" y="4878388"/>
          <p14:tracePt t="35440" x="5513388" y="4852988"/>
          <p14:tracePt t="35447" x="5573713" y="4818063"/>
          <p14:tracePt t="35455" x="5657850" y="4784725"/>
          <p14:tracePt t="35464" x="5776913" y="4759325"/>
          <p14:tracePt t="35472" x="5888038" y="4724400"/>
          <p14:tracePt t="35481" x="6015038" y="4699000"/>
          <p14:tracePt t="35487" x="6176963" y="4665663"/>
          <p14:tracePt t="35497" x="6338888" y="4614863"/>
          <p14:tracePt t="35503" x="6448425" y="4597400"/>
          <p14:tracePt t="35513" x="6567488" y="4579938"/>
          <p14:tracePt t="35519" x="6661150" y="4564063"/>
          <p14:tracePt t="35530" x="6737350" y="4554538"/>
          <p14:tracePt t="35536" x="6823075" y="4554538"/>
          <p14:tracePt t="35543" x="6889750" y="4554538"/>
          <p14:tracePt t="35551" x="6967538" y="4554538"/>
          <p14:tracePt t="35560" x="7051675" y="4554538"/>
          <p14:tracePt t="35568" x="7145338" y="4554538"/>
          <p14:tracePt t="35575" x="7239000" y="4554538"/>
          <p14:tracePt t="35583" x="7323138" y="4554538"/>
          <p14:tracePt t="35592" x="7408863" y="4554538"/>
          <p14:tracePt t="35599" x="7477125" y="4554538"/>
          <p14:tracePt t="35607" x="7527925" y="4554538"/>
          <p14:tracePt t="35615" x="7570788" y="4546600"/>
          <p14:tracePt t="35624" x="7578725" y="4546600"/>
          <p14:tracePt t="35631" x="7586663" y="4538663"/>
          <p14:tracePt t="35640" x="7596188" y="4538663"/>
          <p14:tracePt t="35648" x="7604125" y="4538663"/>
          <p14:tracePt t="35665" x="7612063" y="4538663"/>
          <p14:tracePt t="35671" x="7612063" y="4529138"/>
          <p14:tracePt t="35681" x="7629525" y="4529138"/>
          <p14:tracePt t="35687" x="7654925" y="4529138"/>
          <p14:tracePt t="35697" x="7688263" y="4529138"/>
          <p14:tracePt t="35703" x="7705725" y="4529138"/>
          <p14:tracePt t="35714" x="7723188" y="4529138"/>
          <p14:tracePt t="35719" x="7731125" y="4529138"/>
          <p14:tracePt t="35730" x="7740650" y="4529138"/>
          <p14:tracePt t="35746" x="7748588" y="4529138"/>
          <p14:tracePt t="35751" x="7766050" y="4529138"/>
          <p14:tracePt t="35759" x="7781925" y="4529138"/>
          <p14:tracePt t="35776" x="7807325" y="4529138"/>
          <p14:tracePt t="35783" x="7824788" y="4529138"/>
          <p14:tracePt t="35791" x="7842250" y="4521200"/>
          <p14:tracePt t="35799" x="7867650" y="4521200"/>
          <p14:tracePt t="35808" x="7875588" y="4521200"/>
          <p14:tracePt t="35815" x="7893050" y="4513263"/>
          <p14:tracePt t="35823" x="7918450" y="4513263"/>
          <p14:tracePt t="35831" x="7926388" y="4513263"/>
          <p14:tracePt t="35840" x="7935913" y="4513263"/>
          <p14:tracePt t="35847" x="7943850" y="4513263"/>
          <p14:tracePt t="35946" x="7935913" y="4513263"/>
          <p14:tracePt t="35953" x="7910513" y="4521200"/>
          <p14:tracePt t="35963" x="7875588" y="4521200"/>
          <p14:tracePt t="35969" x="7850188" y="4521200"/>
          <p14:tracePt t="35977" x="7799388" y="4521200"/>
          <p14:tracePt t="35984" x="7740650" y="4521200"/>
          <p14:tracePt t="35992" x="7662863" y="4521200"/>
          <p14:tracePt t="36000" x="7570788" y="4521200"/>
          <p14:tracePt t="36008" x="7485063" y="4521200"/>
          <p14:tracePt t="36016" x="7391400" y="4521200"/>
          <p14:tracePt t="36024" x="7315200" y="4521200"/>
          <p14:tracePt t="36033" x="7246938" y="4521200"/>
          <p14:tracePt t="36040" x="7188200" y="4521200"/>
          <p14:tracePt t="36049" x="7145338" y="4521200"/>
          <p14:tracePt t="36056" x="7119938" y="4503738"/>
          <p14:tracePt t="36065" x="7119938" y="4495800"/>
          <p14:tracePt t="36082" x="7119938" y="4478338"/>
          <p14:tracePt t="36088" x="7112000" y="4470400"/>
          <p14:tracePt t="36098" x="7112000" y="4452938"/>
          <p14:tracePt t="36104" x="7112000" y="4435475"/>
          <p14:tracePt t="36121" x="7127875" y="4410075"/>
          <p14:tracePt t="36134" x="7145338" y="4384675"/>
          <p14:tracePt t="36136" x="7188200" y="4368800"/>
          <p14:tracePt t="36147" x="7221538" y="4368800"/>
          <p14:tracePt t="36152" x="7239000" y="4368800"/>
          <p14:tracePt t="36161" x="7281863" y="4368800"/>
          <p14:tracePt t="36168" x="7340600" y="4368800"/>
          <p14:tracePt t="36176" x="7442200" y="4368800"/>
          <p14:tracePt t="36184" x="7545388" y="4368800"/>
          <p14:tracePt t="36192" x="7646988" y="4376738"/>
          <p14:tracePt t="36200" x="7740650" y="4384675"/>
          <p14:tracePt t="36208" x="7850188" y="4394200"/>
          <p14:tracePt t="36215" x="7943850" y="4410075"/>
          <p14:tracePt t="36224" x="8012113" y="4427538"/>
          <p14:tracePt t="36232" x="8062913" y="4445000"/>
          <p14:tracePt t="36239" x="8105775" y="4460875"/>
          <p14:tracePt t="36248" x="8113713" y="4470400"/>
          <p14:tracePt t="36256" x="8121650" y="4470400"/>
          <p14:tracePt t="36264" x="8131175" y="4470400"/>
          <p14:tracePt t="36271" x="8139113" y="4486275"/>
          <p14:tracePt t="36282" x="8139113" y="4503738"/>
          <p14:tracePt t="36287" x="8139113" y="4513263"/>
          <p14:tracePt t="36304" x="8147050" y="4529138"/>
          <p14:tracePt t="36312" x="8147050" y="4538663"/>
          <p14:tracePt t="36319" x="8147050" y="4546600"/>
          <p14:tracePt t="36351" x="8147050" y="4554538"/>
          <p14:tracePt t="36360" x="8147050" y="4564063"/>
          <p14:tracePt t="36417" x="8139113" y="4572000"/>
          <p14:tracePt t="36449" x="8131175" y="4572000"/>
          <p14:tracePt t="36457" x="8121650" y="4572000"/>
          <p14:tracePt t="36465" x="8121650" y="4579938"/>
          <p14:tracePt t="36483" x="8113713" y="4579938"/>
          <p14:tracePt t="36489" x="8096250" y="4579938"/>
          <p14:tracePt t="36515" x="8088313" y="4579938"/>
          <p14:tracePt t="36529" x="8070850" y="4579938"/>
          <p14:tracePt t="36536" x="8062913" y="4579938"/>
          <p14:tracePt t="36548" x="8045450" y="4572000"/>
          <p14:tracePt t="36552" x="8037513" y="4572000"/>
          <p14:tracePt t="36561" x="8029575" y="4572000"/>
          <p14:tracePt t="36568" x="8020050" y="4572000"/>
          <p14:tracePt t="36576" x="7994650" y="4564063"/>
          <p14:tracePt t="36584" x="7969250" y="4554538"/>
          <p14:tracePt t="36593" x="7951788" y="4554538"/>
          <p14:tracePt t="36600" x="7918450" y="4546600"/>
          <p14:tracePt t="36608" x="7893050" y="4546600"/>
          <p14:tracePt t="36616" x="7850188" y="4546600"/>
          <p14:tracePt t="36624" x="7816850" y="4546600"/>
          <p14:tracePt t="36632" x="7773988" y="4546600"/>
          <p14:tracePt t="36640" x="7748588" y="4546600"/>
          <p14:tracePt t="36650" x="7705725" y="4546600"/>
          <p14:tracePt t="36656" x="7672388" y="4546600"/>
          <p14:tracePt t="36665" x="7646988" y="4546600"/>
          <p14:tracePt t="36672" x="7629525" y="4546600"/>
          <p14:tracePt t="36682" x="7612063" y="4546600"/>
          <p14:tracePt t="36698" x="7604125" y="4546600"/>
          <p14:tracePt t="36704" x="7596188" y="4546600"/>
          <p14:tracePt t="36715" x="7586663" y="4546600"/>
          <p14:tracePt t="36720" x="7570788" y="4538663"/>
          <p14:tracePt t="36731" x="7561263" y="4538663"/>
          <p14:tracePt t="36736" x="7535863" y="4538663"/>
          <p14:tracePt t="36747" x="7502525" y="4521200"/>
          <p14:tracePt t="36752" x="7477125" y="4521200"/>
          <p14:tracePt t="36759" x="7451725" y="4521200"/>
          <p14:tracePt t="36767" x="7426325" y="4513263"/>
          <p14:tracePt t="36775" x="7383463" y="4503738"/>
          <p14:tracePt t="36783" x="7366000" y="4503738"/>
          <p14:tracePt t="36791" x="7340600" y="4486275"/>
          <p14:tracePt t="36799" x="7323138" y="4478338"/>
          <p14:tracePt t="36807" x="7315200" y="4470400"/>
          <p14:tracePt t="36815" x="7315200" y="4460875"/>
          <p14:tracePt t="36831" x="7315200" y="4452938"/>
          <p14:tracePt t="36839" x="7323138" y="4427538"/>
          <p14:tracePt t="36847" x="7340600" y="4410075"/>
          <p14:tracePt t="36855" x="7383463" y="4376738"/>
          <p14:tracePt t="36865" x="7442200" y="4341813"/>
          <p14:tracePt t="36873" x="7527925" y="4291013"/>
          <p14:tracePt t="36885" x="7621588" y="4257675"/>
          <p14:tracePt t="36891" x="7723188" y="4214813"/>
          <p14:tracePt t="36899" x="7832725" y="4171950"/>
          <p14:tracePt t="36905" x="7935913" y="4138613"/>
          <p14:tracePt t="36915" x="8029575" y="4113213"/>
          <p14:tracePt t="36919" x="8121650" y="4087813"/>
          <p14:tracePt t="36929" x="8199438" y="4070350"/>
          <p14:tracePt t="36935" x="8266113" y="4062413"/>
          <p14:tracePt t="36945" x="8318500" y="4052888"/>
          <p14:tracePt t="36952" x="8351838" y="4052888"/>
          <p14:tracePt t="36960" x="8359775" y="4052888"/>
          <p14:tracePt t="36967" x="8377238" y="4052888"/>
          <p14:tracePt t="36975" x="8385175" y="4062413"/>
          <p14:tracePt t="36984" x="8402638" y="4070350"/>
          <p14:tracePt t="36992" x="8410575" y="4095750"/>
          <p14:tracePt t="36999" x="8428038" y="4130675"/>
          <p14:tracePt t="37007" x="8445500" y="4164013"/>
          <p14:tracePt t="37015" x="8462963" y="4206875"/>
          <p14:tracePt t="37023" x="8470900" y="4224338"/>
          <p14:tracePt t="37031" x="8478838" y="4240213"/>
          <p14:tracePt t="37040" x="8478838" y="4265613"/>
          <p14:tracePt t="37048" x="8478838" y="4283075"/>
          <p14:tracePt t="37055" x="8478838" y="4308475"/>
          <p14:tracePt t="37064" x="8478838" y="4333875"/>
          <p14:tracePt t="37072" x="8470900" y="4359275"/>
          <p14:tracePt t="37080" x="8462963" y="4394200"/>
          <p14:tracePt t="37088" x="8435975" y="4427538"/>
          <p14:tracePt t="37097" x="8402638" y="4452938"/>
          <p14:tracePt t="37103" x="8359775" y="4495800"/>
          <p14:tracePt t="37116" x="8301038" y="4546600"/>
          <p14:tracePt t="37119" x="8232775" y="4579938"/>
          <p14:tracePt t="37133" x="8156575" y="4605338"/>
          <p14:tracePt t="37139" x="8080375" y="4622800"/>
          <p14:tracePt t="37149" x="7986713" y="4640263"/>
          <p14:tracePt t="37153" x="7900988" y="4648200"/>
          <p14:tracePt t="37163" x="7832725" y="4657725"/>
          <p14:tracePt t="37168" x="7766050" y="4673600"/>
          <p14:tracePt t="37177" x="7705725" y="4683125"/>
          <p14:tracePt t="37184" x="7637463" y="4683125"/>
          <p14:tracePt t="37192" x="7578725" y="4683125"/>
          <p14:tracePt t="37200" x="7535863" y="4683125"/>
          <p14:tracePt t="37208" x="7485063" y="4683125"/>
          <p14:tracePt t="37216" x="7434263" y="4673600"/>
          <p14:tracePt t="37224" x="7400925" y="4665663"/>
          <p14:tracePt t="37234" x="7391400" y="4657725"/>
          <p14:tracePt t="37240" x="7373938" y="4657725"/>
          <p14:tracePt t="37250" x="7373938" y="4648200"/>
          <p14:tracePt t="37282" x="7366000" y="4648200"/>
          <p14:tracePt t="37297" x="7366000" y="4640263"/>
          <p14:tracePt t="37521" x="7358063" y="4640263"/>
          <p14:tracePt t="37535" x="7348538" y="4640263"/>
          <p14:tracePt t="37544" x="7340600" y="4640263"/>
          <p14:tracePt t="37552" x="7315200" y="4640263"/>
          <p14:tracePt t="37560" x="7307263" y="4640263"/>
          <p14:tracePt t="37567" x="7289800" y="4640263"/>
          <p14:tracePt t="37575" x="7272338" y="4640263"/>
          <p14:tracePt t="37584" x="7256463" y="4640263"/>
          <p14:tracePt t="37591" x="7221538" y="4648200"/>
          <p14:tracePt t="37599" x="7178675" y="4648200"/>
          <p14:tracePt t="37608" x="7119938" y="4648200"/>
          <p14:tracePt t="37615" x="7059613" y="4648200"/>
          <p14:tracePt t="37624" x="6983413" y="4648200"/>
          <p14:tracePt t="37631" x="6915150" y="4648200"/>
          <p14:tracePt t="37640" x="6864350" y="4648200"/>
          <p14:tracePt t="37647" x="6823075" y="4648200"/>
          <p14:tracePt t="37656" x="6813550" y="4648200"/>
          <p14:tracePt t="37664" x="6797675" y="4648200"/>
          <p14:tracePt t="37671" x="6770688" y="4648200"/>
          <p14:tracePt t="37697" x="6762750" y="4648200"/>
          <p14:tracePt t="37714" x="6754813" y="4648200"/>
          <p14:tracePt t="37719" x="6745288" y="4648200"/>
          <p14:tracePt t="37745" x="6737350" y="4648200"/>
          <p14:tracePt t="37781" x="6729413" y="4648200"/>
          <p14:tracePt t="37798" x="6729413" y="4630738"/>
          <p14:tracePt t="37813" x="6729413" y="4622800"/>
          <p14:tracePt t="37821" x="6729413" y="4614863"/>
          <p14:tracePt t="37830" x="6711950" y="4605338"/>
          <p14:tracePt t="37836" x="6711950" y="4597400"/>
          <p14:tracePt t="37847" x="6694488" y="4597400"/>
          <p14:tracePt t="37859" x="6686550" y="4597400"/>
          <p14:tracePt t="37867" x="6669088" y="4597400"/>
          <p14:tracePt t="37881" x="6643688" y="4597400"/>
          <p14:tracePt t="37883" x="6610350" y="4597400"/>
          <p14:tracePt t="37891" x="6575425" y="4605338"/>
          <p14:tracePt t="37899" x="6559550" y="4614863"/>
          <p14:tracePt t="37907" x="6524625" y="4614863"/>
          <p14:tracePt t="37915" x="6473825" y="4622800"/>
          <p14:tracePt t="37924" x="6397625" y="4630738"/>
          <p14:tracePt t="37931" x="6303963" y="4630738"/>
          <p14:tracePt t="37939" x="6219825" y="4630738"/>
          <p14:tracePt t="37947" x="6151563" y="4630738"/>
          <p14:tracePt t="37956" x="6091238" y="4630738"/>
          <p14:tracePt t="37963" x="6049963" y="4614863"/>
          <p14:tracePt t="37971" x="6049963" y="4605338"/>
          <p14:tracePt t="37980" x="6049963" y="4597400"/>
          <p14:tracePt t="37988" x="6040438" y="4589463"/>
          <p14:tracePt t="37997" x="6032500" y="4564063"/>
          <p14:tracePt t="38003" x="6024563" y="4546600"/>
          <p14:tracePt t="38013" x="6024563" y="4521200"/>
          <p14:tracePt t="38020" x="6024563" y="4503738"/>
          <p14:tracePt t="38030" x="6057900" y="4486275"/>
          <p14:tracePt t="38035" x="6091238" y="4452938"/>
          <p14:tracePt t="38046" x="6134100" y="4435475"/>
          <p14:tracePt t="38052" x="6167438" y="4427538"/>
          <p14:tracePt t="38059" x="6227763" y="4419600"/>
          <p14:tracePt t="38067" x="6296025" y="4410075"/>
          <p14:tracePt t="38075" x="6380163" y="4410075"/>
          <p14:tracePt t="38083" x="6483350" y="4410075"/>
          <p14:tracePt t="38092" x="6584950" y="4410075"/>
          <p14:tracePt t="38099" x="6686550" y="4419600"/>
          <p14:tracePt t="38108" x="6797675" y="4452938"/>
          <p14:tracePt t="38116" x="6889750" y="4486275"/>
          <p14:tracePt t="38123" x="6967538" y="4521200"/>
          <p14:tracePt t="38131" x="6975475" y="4538663"/>
          <p14:tracePt t="38139" x="6983413" y="4538663"/>
          <p14:tracePt t="38147" x="6983413" y="4546600"/>
          <p14:tracePt t="38155" x="6983413" y="4554538"/>
          <p14:tracePt t="38163" x="6983413" y="4572000"/>
          <p14:tracePt t="38171" x="6967538" y="4589463"/>
          <p14:tracePt t="38180" x="6932613" y="4605338"/>
          <p14:tracePt t="38187" x="6899275" y="4605338"/>
          <p14:tracePt t="38197" x="6873875" y="4605338"/>
          <p14:tracePt t="38204" x="6831013" y="4605338"/>
          <p14:tracePt t="38213" x="6762750" y="4614863"/>
          <p14:tracePt t="38219" x="6686550" y="4614863"/>
          <p14:tracePt t="38229" x="6600825" y="4614863"/>
          <p14:tracePt t="38236" x="6524625" y="4614863"/>
          <p14:tracePt t="38246" x="6465888" y="4614863"/>
          <p14:tracePt t="38251" x="6423025" y="4614863"/>
          <p14:tracePt t="38260" x="6364288" y="4614863"/>
          <p14:tracePt t="38268" x="6303963" y="4605338"/>
          <p14:tracePt t="38276" x="6261100" y="4597400"/>
          <p14:tracePt t="38283" x="6253163" y="4597400"/>
          <p14:tracePt t="38291" x="6235700" y="4589463"/>
          <p14:tracePt t="38308" x="6227763" y="4589463"/>
          <p14:tracePt t="38438" x="6219825" y="4579938"/>
          <p14:tracePt t="38693" x="6210300" y="4572000"/>
          <p14:tracePt t="38702" x="6194425" y="4564063"/>
          <p14:tracePt t="38709" x="6176963" y="4554538"/>
          <p14:tracePt t="38716" x="6159500" y="4538663"/>
          <p14:tracePt t="38724" x="6142038" y="4521200"/>
          <p14:tracePt t="38731" x="6142038" y="4513263"/>
          <p14:tracePt t="38748" x="6134100" y="4486275"/>
          <p14:tracePt t="38755" x="6134100" y="4470400"/>
          <p14:tracePt t="38763" x="6116638" y="4452938"/>
          <p14:tracePt t="38771" x="6116638" y="4435475"/>
          <p14:tracePt t="38780" x="6116638" y="4427538"/>
          <p14:tracePt t="38787" x="6116638" y="4419600"/>
          <p14:tracePt t="38796" x="6116638" y="4410075"/>
          <p14:tracePt t="38803" x="6126163" y="4402138"/>
          <p14:tracePt t="38812" x="6126163" y="4394200"/>
          <p14:tracePt t="38820" x="6142038" y="4384675"/>
          <p14:tracePt t="38829" x="6151563" y="4368800"/>
          <p14:tracePt t="38835" x="6167438" y="4359275"/>
          <p14:tracePt t="38846" x="6202363" y="4341813"/>
          <p14:tracePt t="38852" x="6235700" y="4308475"/>
          <p14:tracePt t="38863" x="6261100" y="4300538"/>
          <p14:tracePt t="38868" x="6321425" y="4291013"/>
          <p14:tracePt t="38875" x="6389688" y="4283075"/>
          <p14:tracePt t="38895" x="6592888" y="4275138"/>
          <p14:tracePt t="38899" x="6737350" y="4275138"/>
          <p14:tracePt t="38907" x="6915150" y="4275138"/>
          <p14:tracePt t="38915" x="7085013" y="4275138"/>
          <p14:tracePt t="38923" x="7272338" y="4275138"/>
          <p14:tracePt t="38931" x="7434263" y="4275138"/>
          <p14:tracePt t="38939" x="7621588" y="4275138"/>
          <p14:tracePt t="38947" x="7850188" y="4275138"/>
          <p14:tracePt t="38955" x="8113713" y="4308475"/>
          <p14:tracePt t="38963" x="8402638" y="4333875"/>
          <p14:tracePt t="38971" x="8734425" y="4368800"/>
          <p14:tracePt t="38981" x="9064625" y="4394200"/>
          <p14:tracePt t="38987" x="9421813" y="4445000"/>
          <p14:tracePt t="38996" x="9753600" y="4470400"/>
          <p14:tracePt t="39004" x="10059988" y="4503738"/>
          <p14:tracePt t="39013" x="10348913" y="4529138"/>
          <p14:tracePt t="39019" x="10560050" y="4538663"/>
          <p14:tracePt t="39029" x="10729913" y="4554538"/>
          <p14:tracePt t="39036" x="10841038" y="4564063"/>
          <p14:tracePt t="39046" x="10934700" y="4572000"/>
          <p14:tracePt t="39051" x="11002963" y="4572000"/>
          <p14:tracePt t="39061" x="11053763" y="4572000"/>
          <p14:tracePt t="39068" x="11096625" y="4572000"/>
          <p14:tracePt t="39075" x="11122025" y="4572000"/>
          <p14:tracePt t="39083" x="11147425" y="4572000"/>
          <p14:tracePt t="39092" x="11155363" y="4572000"/>
          <p14:tracePt t="39100" x="11180763" y="4579938"/>
          <p14:tracePt t="39107" x="11188700" y="4579938"/>
          <p14:tracePt t="39115" x="11198225" y="4579938"/>
          <p14:tracePt t="39124" x="11206163" y="4589463"/>
          <p14:tracePt t="39132" x="11215688" y="4589463"/>
          <p14:tracePt t="39205" x="11231563" y="4589463"/>
          <p14:tracePt t="39214" x="11241088" y="4589463"/>
          <p14:tracePt t="39221" x="11249025" y="4597400"/>
          <p14:tracePt t="39232" x="11256963" y="4597400"/>
          <p14:tracePt t="39366" x="11266488" y="4597400"/>
          <p14:tracePt t="39382" x="11274425" y="4597400"/>
          <p14:tracePt t="39389" x="11307763" y="4597400"/>
          <p14:tracePt t="39397" x="11333163" y="4597400"/>
          <p14:tracePt t="39404" x="11360150" y="4597400"/>
          <p14:tracePt t="39550" x="11325225" y="4597400"/>
          <p14:tracePt t="39558" x="11249025" y="4622800"/>
          <p14:tracePt t="39566" x="11129963" y="4665663"/>
          <p14:tracePt t="39573" x="10968038" y="4708525"/>
          <p14:tracePt t="39583" x="10833100" y="4749800"/>
          <p14:tracePt t="39588" x="10653713" y="4775200"/>
          <p14:tracePt t="39597" x="10544175" y="4802188"/>
          <p14:tracePt t="39604" x="10458450" y="4818063"/>
          <p14:tracePt t="39614" x="10407650" y="4827588"/>
          <p14:tracePt t="39620" x="10399713" y="4827588"/>
          <p14:tracePt t="39630" x="10364788" y="4835525"/>
          <p14:tracePt t="39636" x="10339388" y="4835525"/>
          <p14:tracePt t="39647" x="10306050" y="4852988"/>
          <p14:tracePt t="39652" x="10280650" y="4860925"/>
          <p14:tracePt t="39663" x="10263188" y="4860925"/>
          <p14:tracePt t="39685" x="10255250" y="4860925"/>
          <p14:tracePt t="39700" x="10245725" y="4860925"/>
          <p14:tracePt t="39732" x="10237788" y="4860925"/>
          <p14:tracePt t="39749" x="10237788" y="4868863"/>
          <p14:tracePt t="39756" x="10229850" y="4868863"/>
          <p14:tracePt t="39766" x="10220325" y="4868863"/>
          <p14:tracePt t="39772" x="10212388" y="4878388"/>
          <p14:tracePt t="39781" x="10204450" y="4886325"/>
          <p14:tracePt t="39788" x="10204450" y="4894263"/>
          <p14:tracePt t="39799" x="10194925" y="4903788"/>
          <p14:tracePt t="39804" x="10186988" y="4911725"/>
          <p14:tracePt t="39820" x="10179050" y="4919663"/>
          <p14:tracePt t="39846" x="10161588" y="4919663"/>
          <p14:tracePt t="39852" x="10144125" y="4919663"/>
          <p14:tracePt t="39864" x="10136188" y="4919663"/>
          <p14:tracePt t="39868" x="10126663" y="4919663"/>
          <p14:tracePt t="39884" x="10101263" y="4919663"/>
          <p14:tracePt t="39886" x="10067925" y="4919663"/>
          <p14:tracePt t="39892" x="10034588" y="4919663"/>
          <p14:tracePt t="39900" x="10009188" y="4919663"/>
          <p14:tracePt t="39909" x="9974263" y="4919663"/>
          <p14:tracePt t="39916" x="9923463" y="4919663"/>
          <p14:tracePt t="39924" x="9872663" y="4919663"/>
          <p14:tracePt t="39932" x="9804400" y="4919663"/>
          <p14:tracePt t="39940" x="9736138" y="4919663"/>
          <p14:tracePt t="39948" x="9677400" y="4919663"/>
          <p14:tracePt t="39956" x="9617075" y="4919663"/>
          <p14:tracePt t="39965" x="9575800" y="4919663"/>
          <p14:tracePt t="39972" x="9515475" y="4919663"/>
          <p14:tracePt t="39982" x="9456738" y="4911725"/>
          <p14:tracePt t="39988" x="9396413" y="4911725"/>
          <p14:tracePt t="39998" x="9328150" y="4911725"/>
          <p14:tracePt t="40004" x="9251950" y="4911725"/>
          <p14:tracePt t="40014" x="9183688" y="4911725"/>
          <p14:tracePt t="40020" x="9117013" y="4911725"/>
          <p14:tracePt t="40030" x="9031288" y="4911725"/>
          <p14:tracePt t="40035" x="8963025" y="4911725"/>
          <p14:tracePt t="40044" x="8921750" y="4911725"/>
          <p14:tracePt t="40051" x="8886825" y="4911725"/>
          <p14:tracePt t="40059" x="8878888" y="4911725"/>
          <p14:tracePt t="40067" x="8853488" y="4911725"/>
          <p14:tracePt t="40075" x="8836025" y="4911725"/>
          <p14:tracePt t="40083" x="8828088" y="4911725"/>
          <p14:tracePt t="40092" x="8818563" y="4919663"/>
          <p14:tracePt t="40132" x="8802688" y="4929188"/>
          <p14:tracePt t="40140" x="8793163" y="4929188"/>
          <p14:tracePt t="40147" x="8793163" y="4937125"/>
          <p14:tracePt t="40155" x="8777288" y="4937125"/>
          <p14:tracePt t="40164" x="8767763" y="4946650"/>
          <p14:tracePt t="40187" x="8759825" y="4946650"/>
          <p14:tracePt t="40196" x="8750300" y="4946650"/>
          <p14:tracePt t="40220" x="8742363" y="4946650"/>
          <p14:tracePt t="40229" x="8742363" y="4954588"/>
          <p14:tracePt t="40236" x="8734425" y="4954588"/>
          <p14:tracePt t="40246" x="8716963" y="4954588"/>
          <p14:tracePt t="40251" x="8709025" y="4954588"/>
          <p14:tracePt t="40262" x="8699500" y="4962525"/>
          <p14:tracePt t="40267" x="8674100" y="4962525"/>
          <p14:tracePt t="40276" x="8658225" y="4962525"/>
          <p14:tracePt t="40284" x="8632825" y="4962525"/>
          <p14:tracePt t="40291" x="8615363" y="4962525"/>
          <p14:tracePt t="40299" x="8597900" y="4962525"/>
          <p14:tracePt t="40308" x="8564563" y="4962525"/>
          <p14:tracePt t="40315" x="8529638" y="4946650"/>
          <p14:tracePt t="40323" x="8478838" y="4903788"/>
          <p14:tracePt t="40331" x="8428038" y="4852988"/>
          <p14:tracePt t="40340" x="8377238" y="4802188"/>
          <p14:tracePt t="40347" x="8334375" y="4741863"/>
          <p14:tracePt t="40355" x="8301038" y="4683125"/>
          <p14:tracePt t="40364" x="8275638" y="4630738"/>
          <p14:tracePt t="40372" x="8266113" y="4589463"/>
          <p14:tracePt t="40381" x="8258175" y="4546600"/>
          <p14:tracePt t="40388" x="8258175" y="4538663"/>
          <p14:tracePt t="40397" x="8275638" y="4521200"/>
          <p14:tracePt t="40403" x="8318500" y="4486275"/>
          <p14:tracePt t="40414" x="8334375" y="4478338"/>
          <p14:tracePt t="40421" x="8377238" y="4470400"/>
          <p14:tracePt t="40431" x="8462963" y="4470400"/>
          <p14:tracePt t="40437" x="8564563" y="4470400"/>
          <p14:tracePt t="40450" x="8666163" y="4478338"/>
          <p14:tracePt t="40452" x="8767763" y="4503738"/>
          <p14:tracePt t="40464" x="8869363" y="4538663"/>
          <p14:tracePt t="40468" x="8963025" y="4572000"/>
          <p14:tracePt t="40479" x="9013825" y="4597400"/>
          <p14:tracePt t="40484" x="9023350" y="4605338"/>
          <p14:tracePt t="40500" x="9023350" y="4614863"/>
          <p14:tracePt t="40524" x="9023350" y="4622800"/>
          <p14:tracePt t="40532" x="9005888" y="4630738"/>
          <p14:tracePt t="40540" x="8988425" y="4648200"/>
          <p14:tracePt t="40549" x="8980488" y="4648200"/>
          <p14:tracePt t="40556" x="8963025" y="4648200"/>
          <p14:tracePt t="40565" x="8929688" y="4648200"/>
          <p14:tracePt t="40572" x="8912225" y="4648200"/>
          <p14:tracePt t="40581" x="8894763" y="4648200"/>
          <p14:tracePt t="40588" x="8886825" y="4640263"/>
          <p14:tracePt t="40598" x="8869363" y="4630738"/>
          <p14:tracePt t="40725" x="8861425" y="4630738"/>
          <p14:tracePt t="40741" x="8853488" y="4630738"/>
          <p14:tracePt t="40749" x="8828088" y="4630738"/>
          <p14:tracePt t="40757" x="8802688" y="4640263"/>
          <p14:tracePt t="40767" x="8777288" y="4648200"/>
          <p14:tracePt t="40772" x="8759825" y="4665663"/>
          <p14:tracePt t="40782" x="8750300" y="4665663"/>
          <p14:tracePt t="40788" x="8734425" y="4673600"/>
          <p14:tracePt t="40797" x="8716963" y="4683125"/>
          <p14:tracePt t="40804" x="8709025" y="4683125"/>
          <p14:tracePt t="40814" x="8699500" y="4683125"/>
          <p14:tracePt t="40821" x="8691563" y="4691063"/>
          <p14:tracePt t="40873" x="8683625" y="4691063"/>
          <p14:tracePt t="40899" x="8666163" y="4699000"/>
          <p14:tracePt t="40906" x="8658225" y="4699000"/>
          <p14:tracePt t="40914" x="8640763" y="4716463"/>
          <p14:tracePt t="40922" x="8640763" y="4724400"/>
          <p14:tracePt t="40937" x="8632825" y="4724400"/>
          <p14:tracePt t="40949" x="8632825" y="4733925"/>
          <p14:tracePt t="40969" x="8623300" y="4733925"/>
          <p14:tracePt t="40981" x="8623300" y="4741863"/>
          <p14:tracePt t="41001" x="8615363" y="4759325"/>
          <p14:tracePt t="41010" x="8615363" y="4767263"/>
          <p14:tracePt t="41017" x="8615363" y="4775200"/>
          <p14:tracePt t="41033" x="8615363" y="4784725"/>
          <p14:tracePt t="41040" x="8615363" y="4792663"/>
          <p14:tracePt t="41247" x="8597900" y="4792663"/>
          <p14:tracePt t="41255" x="8580438" y="4792663"/>
          <p14:tracePt t="41263" x="8564563" y="4792663"/>
          <p14:tracePt t="41271" x="8547100" y="4792663"/>
          <p14:tracePt t="41280" x="8539163" y="4792663"/>
          <p14:tracePt t="41287" x="8529638" y="4792663"/>
          <p14:tracePt t="41297" x="8504238" y="4792663"/>
          <p14:tracePt t="41303" x="8478838" y="4792663"/>
          <p14:tracePt t="41314" x="8462963" y="4784725"/>
          <p14:tracePt t="41319" x="8445500" y="4767263"/>
          <p14:tracePt t="41329" x="8428038" y="4741863"/>
          <p14:tracePt t="41335" x="8402638" y="4724400"/>
          <p14:tracePt t="41345" x="8394700" y="4716463"/>
          <p14:tracePt t="41351" x="8377238" y="4708525"/>
          <p14:tracePt t="41362" x="8369300" y="4699000"/>
          <p14:tracePt t="41367" x="8359775" y="4691063"/>
          <p14:tracePt t="41375" x="8343900" y="4683125"/>
          <p14:tracePt t="41383" x="8343900" y="4673600"/>
          <p14:tracePt t="41399" x="8343900" y="4665663"/>
          <p14:tracePt t="41407" x="8343900" y="4657725"/>
          <p14:tracePt t="41416" x="8343900" y="4648200"/>
          <p14:tracePt t="41431" x="8351838" y="4630738"/>
          <p14:tracePt t="41440" x="8359775" y="4630738"/>
          <p14:tracePt t="41447" x="8394700" y="4605338"/>
          <p14:tracePt t="41455" x="8420100" y="4605338"/>
          <p14:tracePt t="41463" x="8445500" y="4597400"/>
          <p14:tracePt t="41472" x="8488363" y="4597400"/>
          <p14:tracePt t="41480" x="8521700" y="4597400"/>
          <p14:tracePt t="41487" x="8572500" y="4605338"/>
          <p14:tracePt t="41497" x="8605838" y="4622800"/>
          <p14:tracePt t="41504" x="8648700" y="4640263"/>
          <p14:tracePt t="41529" x="8648700" y="4648200"/>
          <p14:tracePt t="41535" x="8658225" y="4665663"/>
          <p14:tracePt t="41545" x="8658225" y="4673600"/>
          <p14:tracePt t="41552" x="8658225" y="4691063"/>
          <p14:tracePt t="41563" x="8658225" y="4699000"/>
          <p14:tracePt t="41567" x="8658225" y="4716463"/>
          <p14:tracePt t="41584" x="8658225" y="4724400"/>
          <p14:tracePt t="41592" x="8648700" y="4724400"/>
          <p14:tracePt t="41607" x="8648700" y="4733925"/>
          <p14:tracePt t="41624" x="8640763" y="4733925"/>
          <p14:tracePt t="41770" x="8632825" y="4733925"/>
          <p14:tracePt t="41777" x="8632825" y="4741863"/>
          <p14:tracePt t="41800" x="8632825" y="4749800"/>
          <p14:tracePt t="41930" x="8632825" y="4759325"/>
          <p14:tracePt t="41946" x="8623300" y="4759325"/>
          <p14:tracePt t="41951" x="8623300" y="4767263"/>
          <p14:tracePt t="41960" x="8615363" y="4767263"/>
          <p14:tracePt t="42345" x="8615363" y="4775200"/>
          <p14:tracePt t="42825" x="8615363" y="4784725"/>
          <p14:tracePt t="42833" x="8615363" y="4792663"/>
          <p14:tracePt t="42849" x="8605838" y="4802188"/>
          <p14:tracePt t="42857" x="8597900" y="4810125"/>
          <p14:tracePt t="42872" x="8597900" y="4818063"/>
          <p14:tracePt t="42897" x="8597900" y="4827588"/>
          <p14:tracePt t="42943" x="8589963" y="4843463"/>
          <p14:tracePt t="42959" x="8589963" y="4852988"/>
          <p14:tracePt t="42967" x="8589963" y="4868863"/>
          <p14:tracePt t="42975" x="8589963" y="4886325"/>
          <p14:tracePt t="42991" x="8580438" y="4903788"/>
          <p14:tracePt t="43007" x="8580438" y="4911725"/>
          <p14:tracePt t="43031" x="8572500" y="4911725"/>
          <p14:tracePt t="43095" x="8572500" y="4919663"/>
          <p14:tracePt t="43103" x="8564563" y="4929188"/>
          <p14:tracePt t="43112" x="8555038" y="4929188"/>
          <p14:tracePt t="43128" x="8547100" y="4929188"/>
          <p14:tracePt t="43135" x="8539163" y="4929188"/>
          <p14:tracePt t="43144" x="8513763" y="4929188"/>
          <p14:tracePt t="43152" x="8496300" y="4929188"/>
          <p14:tracePt t="43162" x="8488363" y="4929188"/>
          <p14:tracePt t="43167" x="8478838" y="4929188"/>
          <p14:tracePt t="43179" x="8462963" y="4929188"/>
          <p14:tracePt t="43184" x="8453438" y="4929188"/>
          <p14:tracePt t="43191" x="8445500" y="4929188"/>
          <p14:tracePt t="43199" x="8445500" y="4919663"/>
          <p14:tracePt t="43208" x="8435975" y="4911725"/>
          <p14:tracePt t="43215" x="8435975" y="4894263"/>
          <p14:tracePt t="43224" x="8428038" y="4878388"/>
          <p14:tracePt t="43231" x="8428038" y="4860925"/>
          <p14:tracePt t="43241" x="8420100" y="4835525"/>
          <p14:tracePt t="43247" x="8420100" y="4810125"/>
          <p14:tracePt t="43255" x="8420100" y="4792663"/>
          <p14:tracePt t="43263" x="8420100" y="4767263"/>
          <p14:tracePt t="43271" x="8420100" y="4759325"/>
          <p14:tracePt t="43280" x="8420100" y="4749800"/>
          <p14:tracePt t="43287" x="8420100" y="4733925"/>
          <p14:tracePt t="43296" x="8420100" y="4716463"/>
          <p14:tracePt t="43312" x="8420100" y="4708525"/>
          <p14:tracePt t="43329" x="8428038" y="4699000"/>
          <p14:tracePt t="43513" x="8435975" y="4699000"/>
          <p14:tracePt t="43531" x="8435975" y="4708525"/>
          <p14:tracePt t="43535" x="8435975" y="4724400"/>
          <p14:tracePt t="43544" x="8435975" y="4733925"/>
          <p14:tracePt t="43576" x="8435975" y="4749800"/>
          <p14:tracePt t="43592" x="8435975" y="4759325"/>
          <p14:tracePt t="43616" x="8435975" y="4767263"/>
          <p14:tracePt t="43632" x="8435975" y="4775200"/>
          <p14:tracePt t="43641" x="8435975" y="4784725"/>
          <p14:tracePt t="43649" x="8435975" y="4792663"/>
          <p14:tracePt t="43657" x="8435975" y="4802188"/>
          <p14:tracePt t="43666" x="8435975" y="4810125"/>
          <p14:tracePt t="43680" x="8435975" y="4818063"/>
          <p14:tracePt t="43696" x="8435975" y="4835525"/>
          <p14:tracePt t="43703" x="8435975" y="4843463"/>
          <p14:tracePt t="43712" x="8435975" y="4852988"/>
          <p14:tracePt t="43719" x="8435975" y="4860925"/>
          <p14:tracePt t="43729" x="8435975" y="4868863"/>
          <p14:tracePt t="43735" x="8435975" y="4878388"/>
          <p14:tracePt t="43744" x="8435975" y="4886325"/>
          <p14:tracePt t="43767" x="8428038" y="4903788"/>
          <p14:tracePt t="43815" x="8428038" y="4911725"/>
          <p14:tracePt t="44517" x="8428038" y="4919663"/>
          <p14:tracePt t="44533" x="8402638" y="4937125"/>
          <p14:tracePt t="44541" x="8385175" y="4937125"/>
          <p14:tracePt t="44548" x="8359775" y="4937125"/>
          <p14:tracePt t="44555" x="8343900" y="4937125"/>
          <p14:tracePt t="44563" x="8334375" y="4937125"/>
          <p14:tracePt t="44572" x="8326438" y="4937125"/>
          <p14:tracePt t="44628" x="8318500" y="4937125"/>
          <p14:tracePt t="44646" x="8318500" y="4929188"/>
          <p14:tracePt t="44653" x="8318500" y="4911725"/>
          <p14:tracePt t="44664" x="8326438" y="4903788"/>
          <p14:tracePt t="44669" x="8343900" y="4886325"/>
          <p14:tracePt t="44681" x="8369300" y="4868863"/>
          <p14:tracePt t="44685" x="8377238" y="4868863"/>
          <p14:tracePt t="44697" x="8402638" y="4852988"/>
          <p14:tracePt t="44701" x="8420100" y="4852988"/>
          <p14:tracePt t="44709" x="8453438" y="4827588"/>
          <p14:tracePt t="44718" x="8496300" y="4810125"/>
          <p14:tracePt t="44725" x="8513763" y="4810125"/>
          <p14:tracePt t="44733" x="8547100" y="4810125"/>
          <p14:tracePt t="44740" x="8555038" y="4810125"/>
          <p14:tracePt t="44747" x="8564563" y="4810125"/>
          <p14:tracePt t="44756" x="8572500" y="4802188"/>
          <p14:tracePt t="44771" x="8589963" y="4802188"/>
          <p14:tracePt t="44787" x="8597900" y="4802188"/>
          <p14:tracePt t="44803" x="8597900" y="4818063"/>
          <p14:tracePt t="44812" x="8597900" y="4827588"/>
          <p14:tracePt t="44819" x="8597900" y="4852988"/>
          <p14:tracePt t="44829" x="8597900" y="4868863"/>
          <p14:tracePt t="44835" x="8597900" y="4878388"/>
          <p14:tracePt t="44845" x="8597900" y="4886325"/>
          <p14:tracePt t="44851" x="8597900" y="4894263"/>
          <p14:tracePt t="44861" x="8597900" y="4903788"/>
          <p14:tracePt t="44896" x="8597900" y="4911725"/>
          <p14:tracePt t="44907" x="8589963" y="4919663"/>
          <p14:tracePt t="44915" x="8580438" y="4919663"/>
          <p14:tracePt t="44923" x="8572500" y="4919663"/>
          <p14:tracePt t="44931" x="8564563" y="4919663"/>
          <p14:tracePt t="44939" x="8539163" y="4903788"/>
          <p14:tracePt t="44947" x="8529638" y="4894263"/>
          <p14:tracePt t="44955" x="8521700" y="4886325"/>
          <p14:tracePt t="44963" x="8496300" y="4852988"/>
          <p14:tracePt t="44971" x="8478838" y="4827588"/>
          <p14:tracePt t="44979" x="8470900" y="4818063"/>
          <p14:tracePt t="44987" x="8435975" y="4792663"/>
          <p14:tracePt t="44995" x="8410575" y="4775200"/>
          <p14:tracePt t="45004" x="8385175" y="4741863"/>
          <p14:tracePt t="45012" x="8369300" y="4733925"/>
          <p14:tracePt t="45019" x="8343900" y="4699000"/>
          <p14:tracePt t="45028" x="8326438" y="4691063"/>
          <p14:tracePt t="45035" x="8301038" y="4673600"/>
          <p14:tracePt t="45045" x="8275638" y="4657725"/>
          <p14:tracePt t="45051" x="8275638" y="4648200"/>
          <p14:tracePt t="45061" x="8258175" y="4648200"/>
          <p14:tracePt t="45067" x="8232775" y="4630738"/>
          <p14:tracePt t="45077" x="8207375" y="4614863"/>
          <p14:tracePt t="45083" x="8181975" y="4605338"/>
          <p14:tracePt t="45091" x="8156575" y="4597400"/>
          <p14:tracePt t="45099" x="8131175" y="4579938"/>
          <p14:tracePt t="45107" x="8105775" y="4579938"/>
          <p14:tracePt t="45115" x="8096250" y="4564063"/>
          <p14:tracePt t="45123" x="8088313" y="4564063"/>
          <p14:tracePt t="45131" x="8054975" y="4554538"/>
          <p14:tracePt t="45163" x="8045450" y="4546600"/>
          <p14:tracePt t="45171" x="8020050" y="4538663"/>
          <p14:tracePt t="45187" x="7986713" y="4538663"/>
          <p14:tracePt t="45195" x="7977188" y="4538663"/>
          <p14:tracePt t="45203" x="7961313" y="4538663"/>
          <p14:tracePt t="45213" x="7951788" y="4538663"/>
          <p14:tracePt t="45220" x="7926388" y="4538663"/>
          <p14:tracePt t="45229" x="7918450" y="4538663"/>
          <p14:tracePt t="45235" x="7910513" y="4538663"/>
          <p14:tracePt t="45245" x="7900988" y="4538663"/>
          <p14:tracePt t="45251" x="7893050" y="4538663"/>
          <p14:tracePt t="45260" x="7885113" y="4538663"/>
          <p14:tracePt t="45267" x="7875588" y="4538663"/>
          <p14:tracePt t="45278" x="7859713" y="4538663"/>
          <p14:tracePt t="45284" x="7842250" y="4538663"/>
          <p14:tracePt t="45294" x="7824788" y="4538663"/>
          <p14:tracePt t="45300" x="7799388" y="4538663"/>
          <p14:tracePt t="45307" x="7791450" y="4538663"/>
          <p14:tracePt t="45315" x="7756525" y="4529138"/>
          <p14:tracePt t="45331" x="7740650" y="4529138"/>
          <p14:tracePt t="45339" x="7731125" y="4529138"/>
          <p14:tracePt t="45347" x="7715250" y="4521200"/>
          <p14:tracePt t="45363" x="7705725" y="4521200"/>
          <p14:tracePt t="45380" x="7697788" y="4521200"/>
          <p14:tracePt t="45387" x="7688263" y="4521200"/>
          <p14:tracePt t="45396" x="7688263" y="4513263"/>
          <p14:tracePt t="45403" x="7680325" y="4513263"/>
          <p14:tracePt t="45429" x="7672388" y="4513263"/>
          <p14:tracePt t="45435" x="7662863" y="4513263"/>
          <p14:tracePt t="45446" x="7654925" y="4513263"/>
          <p14:tracePt t="45451" x="7646988" y="4513263"/>
          <p14:tracePt t="45467" x="7637463" y="4513263"/>
          <p14:tracePt t="45479" x="7629525" y="4513263"/>
          <p14:tracePt t="45491" x="7621588" y="4513263"/>
          <p14:tracePt t="45507" x="7612063" y="4513263"/>
          <p14:tracePt t="45539" x="7596188" y="4513263"/>
          <p14:tracePt t="45547" x="7586663" y="4513263"/>
          <p14:tracePt t="45555" x="7578725" y="4513263"/>
          <p14:tracePt t="45563" x="7570788" y="4513263"/>
          <p14:tracePt t="45571" x="7561263" y="4513263"/>
          <p14:tracePt t="45579" x="7553325" y="4513263"/>
          <p14:tracePt t="45587" x="7545388" y="4513263"/>
          <p14:tracePt t="45603" x="7527925" y="4513263"/>
          <p14:tracePt t="45619" x="7518400" y="4513263"/>
          <p14:tracePt t="45629" x="7510463" y="4513263"/>
          <p14:tracePt t="45651" x="7502525" y="4503738"/>
          <p14:tracePt t="45661" x="7493000" y="4495800"/>
          <p14:tracePt t="45667" x="7485063" y="4486275"/>
          <p14:tracePt t="45679" x="7477125" y="4470400"/>
          <p14:tracePt t="45683" x="7477125" y="4460875"/>
          <p14:tracePt t="45691" x="7477125" y="4445000"/>
          <p14:tracePt t="45699" x="7477125" y="4435475"/>
          <p14:tracePt t="45707" x="7467600" y="4419600"/>
          <p14:tracePt t="45715" x="7467600" y="4410075"/>
          <p14:tracePt t="45723" x="7467600" y="4394200"/>
          <p14:tracePt t="45731" x="7477125" y="4384675"/>
          <p14:tracePt t="45739" x="7502525" y="4376738"/>
          <p14:tracePt t="45747" x="7527925" y="4359275"/>
          <p14:tracePt t="45755" x="7553325" y="4351338"/>
          <p14:tracePt t="45764" x="7570788" y="4351338"/>
          <p14:tracePt t="45771" x="7596188" y="4351338"/>
          <p14:tracePt t="45780" x="7629525" y="4351338"/>
          <p14:tracePt t="45787" x="7654925" y="4351338"/>
          <p14:tracePt t="45796" x="7680325" y="4351338"/>
          <p14:tracePt t="45803" x="7697788" y="4351338"/>
          <p14:tracePt t="45812" x="7705725" y="4368800"/>
          <p14:tracePt t="45819" x="7715250" y="4376738"/>
          <p14:tracePt t="45828" x="7731125" y="4384675"/>
          <p14:tracePt t="45835" x="7748588" y="4402138"/>
          <p14:tracePt t="45845" x="7766050" y="4419600"/>
          <p14:tracePt t="45851" x="7773988" y="4435475"/>
          <p14:tracePt t="45860" x="7781925" y="4445000"/>
          <p14:tracePt t="45867" x="7781925" y="4452938"/>
          <p14:tracePt t="45878" x="7781925" y="4460875"/>
          <p14:tracePt t="45896" x="7781925" y="4478338"/>
          <p14:tracePt t="45923" x="7781925" y="4486275"/>
          <p14:tracePt t="45931" x="7773988" y="4503738"/>
          <p14:tracePt t="45940" x="7766050" y="4503738"/>
          <p14:tracePt t="45947" x="7756525" y="4521200"/>
          <p14:tracePt t="45955" x="7748588" y="4521200"/>
          <p14:tracePt t="45963" x="7715250" y="4521200"/>
          <p14:tracePt t="45972" x="7688263" y="4529138"/>
          <p14:tracePt t="45980" x="7654925" y="4529138"/>
          <p14:tracePt t="45987" x="7621588" y="4538663"/>
          <p14:tracePt t="45995" x="7596188" y="4538663"/>
          <p14:tracePt t="46003" x="7561263" y="4538663"/>
          <p14:tracePt t="46012" x="7545388" y="4538663"/>
          <p14:tracePt t="46019" x="7510463" y="4538663"/>
          <p14:tracePt t="46029" x="7451725" y="4538663"/>
          <p14:tracePt t="46035" x="7400925" y="4538663"/>
          <p14:tracePt t="46045" x="7323138" y="4529138"/>
          <p14:tracePt t="46051" x="7281863" y="4521200"/>
          <p14:tracePt t="46062" x="7229475" y="4513263"/>
          <p14:tracePt t="46067" x="7196138" y="4513263"/>
          <p14:tracePt t="46078" x="7188200" y="4513263"/>
          <p14:tracePt t="46083" x="7145338" y="4495800"/>
          <p14:tracePt t="46091" x="7137400" y="4495800"/>
          <p14:tracePt t="46099" x="7127875" y="4470400"/>
          <p14:tracePt t="46107" x="7119938" y="4470400"/>
          <p14:tracePt t="46115" x="7112000" y="4452938"/>
          <p14:tracePt t="46123" x="7085013" y="4452938"/>
          <p14:tracePt t="46132" x="7069138" y="4435475"/>
          <p14:tracePt t="46139" x="7059613" y="4435475"/>
          <p14:tracePt t="46147" x="7026275" y="4419600"/>
          <p14:tracePt t="46155" x="7018338" y="4419600"/>
          <p14:tracePt t="46163" x="7000875" y="4419600"/>
          <p14:tracePt t="46171" x="6967538" y="4410075"/>
          <p14:tracePt t="46179" x="6924675" y="4410075"/>
          <p14:tracePt t="46187" x="6873875" y="4402138"/>
          <p14:tracePt t="46196" x="6831013" y="4402138"/>
          <p14:tracePt t="46203" x="6780213" y="4394200"/>
          <p14:tracePt t="46213" x="6729413" y="4384675"/>
          <p14:tracePt t="46219" x="6694488" y="4376738"/>
          <p14:tracePt t="46229" x="6661150" y="4376738"/>
          <p14:tracePt t="46235" x="6635750" y="4376738"/>
          <p14:tracePt t="46245" x="6618288" y="4376738"/>
          <p14:tracePt t="46251" x="6610350" y="4376738"/>
          <p14:tracePt t="46261" x="6600825" y="4376738"/>
          <p14:tracePt t="46278" x="6592888" y="4376738"/>
          <p14:tracePt t="46283" x="6575425" y="4376738"/>
          <p14:tracePt t="46291" x="6567488" y="4384675"/>
          <p14:tracePt t="46299" x="6559550" y="4394200"/>
          <p14:tracePt t="46307" x="6559550" y="4402138"/>
          <p14:tracePt t="46315" x="6542088" y="4419600"/>
          <p14:tracePt t="46323" x="6534150" y="4419600"/>
          <p14:tracePt t="46331" x="6524625" y="4435475"/>
          <p14:tracePt t="46339" x="6508750" y="4452938"/>
          <p14:tracePt t="46347" x="6499225" y="4460875"/>
          <p14:tracePt t="46355" x="6483350" y="4470400"/>
          <p14:tracePt t="46363" x="6465888" y="4478338"/>
          <p14:tracePt t="46371" x="6456363" y="4486275"/>
          <p14:tracePt t="46379" x="6448425" y="4495800"/>
          <p14:tracePt t="46387" x="6440488" y="4503738"/>
          <p14:tracePt t="46397" x="6430963" y="4503738"/>
          <p14:tracePt t="46413" x="6423025" y="4503738"/>
          <p14:tracePt t="46435" x="6415088" y="4503738"/>
          <p14:tracePt t="46445" x="6405563" y="4503738"/>
          <p14:tracePt t="46451" x="6397625" y="4503738"/>
          <p14:tracePt t="46462" x="6389688" y="4486275"/>
          <p14:tracePt t="46467" x="6389688" y="4470400"/>
          <p14:tracePt t="46479" x="6389688" y="4435475"/>
          <p14:tracePt t="46483" x="6397625" y="4410075"/>
          <p14:tracePt t="46491" x="6397625" y="4384675"/>
          <p14:tracePt t="46499" x="6415088" y="4359275"/>
          <p14:tracePt t="46507" x="6448425" y="4341813"/>
          <p14:tracePt t="46515" x="6491288" y="4308475"/>
          <p14:tracePt t="46523" x="6508750" y="4291013"/>
          <p14:tracePt t="46531" x="6534150" y="4291013"/>
          <p14:tracePt t="46539" x="6550025" y="4283075"/>
          <p14:tracePt t="46547" x="6592888" y="4283075"/>
          <p14:tracePt t="46555" x="6643688" y="4283075"/>
          <p14:tracePt t="46563" x="6686550" y="4283075"/>
          <p14:tracePt t="46571" x="6704013" y="4283075"/>
          <p14:tracePt t="46579" x="6719888" y="4308475"/>
          <p14:tracePt t="46587" x="6737350" y="4333875"/>
          <p14:tracePt t="46595" x="6745288" y="4341813"/>
          <p14:tracePt t="46603" x="6754813" y="4368800"/>
          <p14:tracePt t="46668" x="6729413" y="4368800"/>
          <p14:tracePt t="46677" x="6711950" y="4368800"/>
          <p14:tracePt t="46684" x="6678613" y="4351338"/>
          <p14:tracePt t="46694" x="6661150" y="4341813"/>
          <p14:tracePt t="46701" x="6635750" y="4325938"/>
          <p14:tracePt t="46708" x="6626225" y="4316413"/>
          <p14:tracePt t="46716" x="6610350" y="4308475"/>
          <p14:tracePt t="46724" x="6600825" y="4300538"/>
          <p14:tracePt t="46756" x="6600825" y="4291013"/>
          <p14:tracePt t="46806" x="6600825" y="4283075"/>
          <p14:tracePt t="46814" x="6626225" y="4275138"/>
          <p14:tracePt t="46821" x="6653213" y="4275138"/>
          <p14:tracePt t="46831" x="6669088" y="4275138"/>
          <p14:tracePt t="46837" x="6704013" y="4275138"/>
          <p14:tracePt t="46847" x="6762750" y="4275138"/>
          <p14:tracePt t="46853" x="6831013" y="4275138"/>
          <p14:tracePt t="46862" x="6907213" y="4275138"/>
          <p14:tracePt t="46867" x="6983413" y="4283075"/>
          <p14:tracePt t="46877" x="7069138" y="4291013"/>
          <p14:tracePt t="46897" x="7239000" y="4291013"/>
          <p14:tracePt t="46899" x="7315200" y="4291013"/>
          <p14:tracePt t="46907" x="7400925" y="4291013"/>
          <p14:tracePt t="46919" x="7467600" y="4291013"/>
          <p14:tracePt t="46928" x="7545388" y="4300538"/>
          <p14:tracePt t="46935" x="7621588" y="4308475"/>
          <p14:tracePt t="46945" x="7697788" y="4325938"/>
          <p14:tracePt t="46951" x="7773988" y="4341813"/>
          <p14:tracePt t="46961" x="7859713" y="4359275"/>
          <p14:tracePt t="46967" x="7943850" y="4394200"/>
          <p14:tracePt t="46977" x="8004175" y="4419600"/>
          <p14:tracePt t="46983" x="8080375" y="4445000"/>
          <p14:tracePt t="46991" x="8096250" y="4452938"/>
          <p14:tracePt t="46999" x="8131175" y="4460875"/>
          <p14:tracePt t="47007" x="8147050" y="4478338"/>
          <p14:tracePt t="47015" x="8164513" y="4486275"/>
          <p14:tracePt t="47023" x="8189913" y="4503738"/>
          <p14:tracePt t="47031" x="8199438" y="4513263"/>
          <p14:tracePt t="47039" x="8207375" y="4513263"/>
          <p14:tracePt t="47055" x="8215313" y="4513263"/>
          <p14:tracePt t="47063" x="8224838" y="4521200"/>
          <p14:tracePt t="47071" x="8232775" y="4529138"/>
          <p14:tracePt t="47079" x="8240713" y="4538663"/>
          <p14:tracePt t="47087" x="8240713" y="4546600"/>
          <p14:tracePt t="47095" x="8250238" y="4554538"/>
          <p14:tracePt t="47103" x="8266113" y="4572000"/>
          <p14:tracePt t="47113" x="8275638" y="4597400"/>
          <p14:tracePt t="47119" x="8291513" y="4614863"/>
          <p14:tracePt t="47129" x="8291513" y="4622800"/>
          <p14:tracePt t="47135" x="8291513" y="4630738"/>
          <p14:tracePt t="47145" x="8301038" y="4648200"/>
          <p14:tracePt t="47152" x="8308975" y="4665663"/>
          <p14:tracePt t="47162" x="8318500" y="4683125"/>
          <p14:tracePt t="47167" x="8326438" y="4699000"/>
          <p14:tracePt t="47177" x="8326438" y="4708525"/>
          <p14:tracePt t="47183" x="8334375" y="4716463"/>
          <p14:tracePt t="47194" x="8334375" y="4724400"/>
          <p14:tracePt t="47288" x="8326438" y="4716463"/>
          <p14:tracePt t="47296" x="8301038" y="4691063"/>
          <p14:tracePt t="47304" x="8266113" y="4657725"/>
          <p14:tracePt t="47314" x="8224838" y="4605338"/>
          <p14:tracePt t="47320" x="8164513" y="4564063"/>
          <p14:tracePt t="47330" x="8096250" y="4513263"/>
          <p14:tracePt t="47337" x="8037513" y="4452938"/>
          <p14:tracePt t="47347" x="7986713" y="4410075"/>
          <p14:tracePt t="47352" x="7935913" y="4376738"/>
          <p14:tracePt t="47362" x="7885113" y="4351338"/>
          <p14:tracePt t="47368" x="7842250" y="4333875"/>
          <p14:tracePt t="47384" x="7832725" y="4333875"/>
          <p14:tracePt t="47400" x="7816850" y="4333875"/>
          <p14:tracePt t="47409" x="7816850" y="4341813"/>
          <p14:tracePt t="47416" x="7807325" y="4341813"/>
          <p14:tracePt t="47425" x="7799388" y="4351338"/>
          <p14:tracePt t="47433" x="7791450" y="4368800"/>
          <p14:tracePt t="47440" x="7781925" y="4368800"/>
          <p14:tracePt t="47449" x="7773988" y="4376738"/>
          <p14:tracePt t="47456" x="7756525" y="4394200"/>
          <p14:tracePt t="47464" x="7740650" y="4394200"/>
          <p14:tracePt t="47472" x="7715250" y="4410075"/>
          <p14:tracePt t="47482" x="7680325" y="4419600"/>
          <p14:tracePt t="47488" x="7646988" y="4427538"/>
          <p14:tracePt t="47497" x="7621588" y="4435475"/>
          <p14:tracePt t="47504" x="7586663" y="4452938"/>
          <p14:tracePt t="47515" x="7570788" y="4452938"/>
          <p14:tracePt t="47520" x="7535863" y="4452938"/>
          <p14:tracePt t="47530" x="7485063" y="4452938"/>
          <p14:tracePt t="47536" x="7451725" y="4452938"/>
          <p14:tracePt t="47545" x="7416800" y="4452938"/>
          <p14:tracePt t="47551" x="7391400" y="4452938"/>
          <p14:tracePt t="47562" x="7366000" y="4452938"/>
          <p14:tracePt t="47567" x="7340600" y="4445000"/>
          <p14:tracePt t="47576" x="7323138" y="4427538"/>
          <p14:tracePt t="47591" x="7307263" y="4419600"/>
          <p14:tracePt t="47607" x="7289800" y="4410075"/>
          <p14:tracePt t="47615" x="7289800" y="4402138"/>
          <p14:tracePt t="47688" x="7297738" y="4394200"/>
          <p14:tracePt t="47696" x="7323138" y="4394200"/>
          <p14:tracePt t="47703" x="7358063" y="4394200"/>
          <p14:tracePt t="47712" x="7400925" y="4394200"/>
          <p14:tracePt t="47719" x="7451725" y="4402138"/>
          <p14:tracePt t="47728" x="7493000" y="4410075"/>
          <p14:tracePt t="47736" x="7545388" y="4419600"/>
          <p14:tracePt t="47745" x="7553325" y="4419600"/>
          <p14:tracePt t="47751" x="7561263" y="4419600"/>
          <p14:tracePt t="47800" x="7570788" y="4427538"/>
          <p14:tracePt t="47825" x="7553325" y="4445000"/>
          <p14:tracePt t="47832" x="7535863" y="4460875"/>
          <p14:tracePt t="47841" x="7518400" y="4486275"/>
          <p14:tracePt t="47848" x="7493000" y="4495800"/>
          <p14:tracePt t="47856" x="7451725" y="4503738"/>
          <p14:tracePt t="47866" x="7383463" y="4521200"/>
          <p14:tracePt t="47872" x="7281863" y="4546600"/>
          <p14:tracePt t="47881" x="7145338" y="4579938"/>
          <p14:tracePt t="47898" x="6856413" y="4597400"/>
          <p14:tracePt t="47903" x="6694488" y="4597400"/>
          <p14:tracePt t="47913" x="6499225" y="4597400"/>
          <p14:tracePt t="47920" x="6329363" y="4572000"/>
          <p14:tracePt t="47929" x="6194425" y="4538663"/>
          <p14:tracePt t="47935" x="6075363" y="4513263"/>
          <p14:tracePt t="47945" x="5972175" y="4486275"/>
          <p14:tracePt t="47952" x="5964238" y="4486275"/>
          <p14:tracePt t="47962" x="5938838" y="4470400"/>
          <p14:tracePt t="47994" x="5930900" y="4460875"/>
          <p14:tracePt t="48025" x="5938838" y="4460875"/>
          <p14:tracePt t="48041" x="5964238" y="4452938"/>
          <p14:tracePt t="48048" x="5997575" y="4445000"/>
          <p14:tracePt t="48056" x="6015038" y="4445000"/>
          <p14:tracePt t="48064" x="6049963" y="4445000"/>
          <p14:tracePt t="48072" x="6116638" y="4435475"/>
          <p14:tracePt t="48081" x="6210300" y="4419600"/>
          <p14:tracePt t="48088" x="6311900" y="4394200"/>
          <p14:tracePt t="48099" x="6440488" y="4376738"/>
          <p14:tracePt t="48104" x="6559550" y="4341813"/>
          <p14:tracePt t="48113" x="6669088" y="4316413"/>
          <p14:tracePt t="48119" x="6788150" y="4283075"/>
          <p14:tracePt t="48129" x="6873875" y="4265613"/>
          <p14:tracePt t="48136" x="6924675" y="4257675"/>
          <p14:tracePt t="48145" x="6932613" y="4257675"/>
          <p14:tracePt t="48151" x="6950075" y="4257675"/>
          <p14:tracePt t="48161" x="6975475" y="4257675"/>
          <p14:tracePt t="48168" x="6992938" y="4257675"/>
          <p14:tracePt t="48179" x="7008813" y="4257675"/>
          <p14:tracePt t="48183" x="7043738" y="4265613"/>
          <p14:tracePt t="48194" x="7085013" y="4283075"/>
          <p14:tracePt t="48199" x="7112000" y="4291013"/>
          <p14:tracePt t="48208" x="7137400" y="4300538"/>
          <p14:tracePt t="48215" x="7162800" y="4316413"/>
          <p14:tracePt t="48223" x="7188200" y="4325938"/>
          <p14:tracePt t="48297" x="7196138" y="4325938"/>
          <p14:tracePt t="48305" x="7204075" y="4325938"/>
          <p14:tracePt t="48321" x="7213600" y="4325938"/>
          <p14:tracePt t="48331" x="7221538" y="4325938"/>
          <p14:tracePt t="48337" x="7229475" y="4325938"/>
          <p14:tracePt t="48347" x="7239000" y="4325938"/>
          <p14:tracePt t="48352" x="7246938" y="4316413"/>
          <p14:tracePt t="48362" x="7256463" y="4316413"/>
          <p14:tracePt t="48368" x="7272338" y="4300538"/>
          <p14:tracePt t="48379" x="7297738" y="4300538"/>
          <p14:tracePt t="48383" x="7315200" y="4300538"/>
          <p14:tracePt t="48394" x="7348538" y="4300538"/>
          <p14:tracePt t="48400" x="7383463" y="4300538"/>
          <p14:tracePt t="48407" x="7400925" y="4300538"/>
          <p14:tracePt t="48415" x="7426325" y="4300538"/>
          <p14:tracePt t="48423" x="7442200" y="4316413"/>
          <p14:tracePt t="48431" x="7451725" y="4316413"/>
          <p14:tracePt t="48439" x="7467600" y="4341813"/>
          <p14:tracePt t="48448" x="7477125" y="4359275"/>
          <p14:tracePt t="48455" x="7485063" y="4359275"/>
          <p14:tracePt t="48463" x="7485063" y="4368800"/>
          <p14:tracePt t="48487" x="7485063" y="4376738"/>
          <p14:tracePt t="48495" x="7485063" y="4384675"/>
          <p14:tracePt t="48503" x="7485063" y="4394200"/>
          <p14:tracePt t="48511" x="7467600" y="4402138"/>
          <p14:tracePt t="48520" x="7451725" y="4410075"/>
          <p14:tracePt t="48529" x="7442200" y="4410075"/>
          <p14:tracePt t="48535" x="7426325" y="4410075"/>
          <p14:tracePt t="48545" x="7391400" y="4402138"/>
          <p14:tracePt t="48551" x="7366000" y="4394200"/>
          <p14:tracePt t="48561" x="7348538" y="4359275"/>
          <p14:tracePt t="48567" x="7340600" y="4351338"/>
          <p14:tracePt t="48576" x="7340600" y="4341813"/>
          <p14:tracePt t="48584" x="7340600" y="4316413"/>
          <p14:tracePt t="48595" x="7340600" y="4291013"/>
          <p14:tracePt t="48599" x="7340600" y="4249738"/>
          <p14:tracePt t="48607" x="7366000" y="4224338"/>
          <p14:tracePt t="48616" x="7391400" y="4189413"/>
          <p14:tracePt t="48624" x="7434263" y="4164013"/>
          <p14:tracePt t="48632" x="7467600" y="4146550"/>
          <p14:tracePt t="48639" x="7527925" y="4121150"/>
          <p14:tracePt t="48647" x="7604125" y="4105275"/>
          <p14:tracePt t="48655" x="7705725" y="4095750"/>
          <p14:tracePt t="48663" x="7799388" y="4095750"/>
          <p14:tracePt t="48671" x="7867650" y="4105275"/>
          <p14:tracePt t="48679" x="7926388" y="4121150"/>
          <p14:tracePt t="48687" x="7961313" y="4130675"/>
          <p14:tracePt t="48695" x="7977188" y="4164013"/>
          <p14:tracePt t="48703" x="7994650" y="4197350"/>
          <p14:tracePt t="48712" x="8004175" y="4240213"/>
          <p14:tracePt t="48720" x="7994650" y="4275138"/>
          <p14:tracePt t="48729" x="7969250" y="4316413"/>
          <p14:tracePt t="48735" x="7926388" y="4351338"/>
          <p14:tracePt t="48744" x="7875588" y="4384675"/>
          <p14:tracePt t="48752" x="7799388" y="4410075"/>
          <p14:tracePt t="48761" x="7697788" y="4427538"/>
          <p14:tracePt t="48767" x="7604125" y="4435475"/>
          <p14:tracePt t="48776" x="7502525" y="4435475"/>
          <p14:tracePt t="48783" x="7426325" y="4435475"/>
          <p14:tracePt t="48793" x="7340600" y="4435475"/>
          <p14:tracePt t="48800" x="7289800" y="4435475"/>
          <p14:tracePt t="48807" x="7229475" y="4435475"/>
          <p14:tracePt t="48815" x="7188200" y="4427538"/>
          <p14:tracePt t="48824" x="7153275" y="4419600"/>
          <p14:tracePt t="48832" x="7127875" y="4419600"/>
          <p14:tracePt t="48839" x="7112000" y="4410075"/>
          <p14:tracePt t="48847" x="7094538" y="4410075"/>
          <p14:tracePt t="48856" x="7069138" y="4410075"/>
          <p14:tracePt t="48864" x="7034213" y="4419600"/>
          <p14:tracePt t="48871" x="7000875" y="4445000"/>
          <p14:tracePt t="48880" x="6958013" y="4470400"/>
          <p14:tracePt t="48888" x="6907213" y="4495800"/>
          <p14:tracePt t="48895" x="6856413" y="4521200"/>
          <p14:tracePt t="48903" x="6805613" y="4538663"/>
          <p14:tracePt t="48912" x="6770688" y="4546600"/>
          <p14:tracePt t="48919" x="6745288" y="4546600"/>
          <p14:tracePt t="48929" x="6719888" y="4546600"/>
          <p14:tracePt t="48936" x="6694488" y="4546600"/>
          <p14:tracePt t="48945" x="6669088" y="4546600"/>
          <p14:tracePt t="48952" x="6635750" y="4546600"/>
          <p14:tracePt t="48961" x="6592888" y="4546600"/>
          <p14:tracePt t="48967" x="6567488" y="4538663"/>
          <p14:tracePt t="48977" x="6542088" y="4529138"/>
          <p14:tracePt t="48984" x="6524625" y="4521200"/>
          <p14:tracePt t="48993" x="6499225" y="4521200"/>
          <p14:tracePt t="48999" x="6465888" y="4513263"/>
          <p14:tracePt t="49011" x="6423025" y="4503738"/>
          <p14:tracePt t="49015" x="6389688" y="4495800"/>
          <p14:tracePt t="49024" x="6380163" y="4495800"/>
          <p14:tracePt t="49031" x="6354763" y="4486275"/>
          <p14:tracePt t="49081" x="6346825" y="4486275"/>
          <p14:tracePt t="49098" x="6372225" y="4460875"/>
          <p14:tracePt t="49105" x="6415088" y="4452938"/>
          <p14:tracePt t="49114" x="6440488" y="4452938"/>
          <p14:tracePt t="49122" x="6491288" y="4452938"/>
          <p14:tracePt t="49131" x="6575425" y="4452938"/>
          <p14:tracePt t="49136" x="6678613" y="4452938"/>
          <p14:tracePt t="49145" x="6838950" y="4445000"/>
          <p14:tracePt t="49152" x="7008813" y="4427538"/>
          <p14:tracePt t="49162" x="7170738" y="4427538"/>
          <p14:tracePt t="49168" x="7373938" y="4427538"/>
          <p14:tracePt t="49181" x="7561263" y="4427538"/>
          <p14:tracePt t="49186" x="7688263" y="4427538"/>
          <p14:tracePt t="49191" x="7799388" y="4427538"/>
          <p14:tracePt t="49199" x="7875588" y="4427538"/>
          <p14:tracePt t="49210" x="7926388" y="4435475"/>
          <p14:tracePt t="49215" x="7935913" y="4445000"/>
          <p14:tracePt t="49271" x="7943850" y="4445000"/>
          <p14:tracePt t="49288" x="7951788" y="4445000"/>
          <p14:tracePt t="49321" x="7961313" y="4435475"/>
          <p14:tracePt t="49347" x="7969250" y="4419600"/>
          <p14:tracePt t="49354" x="7977188" y="4410075"/>
          <p14:tracePt t="49363" x="7986713" y="4402138"/>
          <p14:tracePt t="49368" x="7994650" y="4394200"/>
          <p14:tracePt t="49383" x="8004175" y="4384675"/>
          <p14:tracePt t="49400" x="8020050" y="4376738"/>
          <p14:tracePt t="49409" x="8037513" y="4376738"/>
          <p14:tracePt t="49416" x="8070850" y="4376738"/>
          <p14:tracePt t="49424" x="8096250" y="4376738"/>
          <p14:tracePt t="49432" x="8139113" y="4376738"/>
          <p14:tracePt t="49439" x="8215313" y="4376738"/>
          <p14:tracePt t="49447" x="8301038" y="4376738"/>
          <p14:tracePt t="49456" x="8394700" y="4410075"/>
          <p14:tracePt t="49464" x="8478838" y="4435475"/>
          <p14:tracePt t="49472" x="8589963" y="4470400"/>
          <p14:tracePt t="49479" x="8683625" y="4521200"/>
          <p14:tracePt t="49488" x="8750300" y="4554538"/>
          <p14:tracePt t="49497" x="8828088" y="4597400"/>
          <p14:tracePt t="49504" x="8886825" y="4648200"/>
          <p14:tracePt t="49513" x="8904288" y="4657725"/>
          <p14:tracePt t="49519" x="8912225" y="4683125"/>
          <p14:tracePt t="49529" x="8921750" y="4708525"/>
          <p14:tracePt t="49536" x="8937625" y="4724400"/>
          <p14:tracePt t="49545" x="8947150" y="4733925"/>
          <p14:tracePt t="49551" x="8947150" y="4741863"/>
          <p14:tracePt t="49562" x="8955088" y="4749800"/>
          <p14:tracePt t="49568" x="8955088" y="4759325"/>
          <p14:tracePt t="49578" x="8963025" y="4767263"/>
          <p14:tracePt t="49658" x="8963025" y="4784725"/>
          <p14:tracePt t="49665" x="8955088" y="4792663"/>
          <p14:tracePt t="49674" x="8955088" y="4802188"/>
          <p14:tracePt t="49681" x="8921750" y="4818063"/>
          <p14:tracePt t="49689" x="8904288" y="4835525"/>
          <p14:tracePt t="49699" x="8886825" y="4843463"/>
          <p14:tracePt t="49705" x="8861425" y="4852988"/>
          <p14:tracePt t="49714" x="8836025" y="4852988"/>
          <p14:tracePt t="49720" x="8785225" y="4860925"/>
          <p14:tracePt t="49729" x="8750300" y="4868863"/>
          <p14:tracePt t="49735" x="8709025" y="4886325"/>
          <p14:tracePt t="49745" x="8674100" y="4894263"/>
          <p14:tracePt t="49751" x="8632825" y="4903788"/>
          <p14:tracePt t="49761" x="8597900" y="4903788"/>
          <p14:tracePt t="49767" x="8572500" y="4903788"/>
          <p14:tracePt t="49777" x="8529638" y="4903788"/>
          <p14:tracePt t="49783" x="8488363" y="4903788"/>
          <p14:tracePt t="49793" x="8453438" y="4903788"/>
          <p14:tracePt t="49799" x="8435975" y="4903788"/>
          <p14:tracePt t="49810" x="8428038" y="4894263"/>
          <p14:tracePt t="49816" x="8420100" y="4894263"/>
          <p14:tracePt t="49823" x="8420100" y="4886325"/>
          <p14:tracePt t="49831" x="8410575" y="4886325"/>
          <p14:tracePt t="49848" x="8410575" y="4868863"/>
          <p14:tracePt t="49855" x="8402638" y="4868863"/>
          <p14:tracePt t="49863" x="8394700" y="4860925"/>
          <p14:tracePt t="49896" x="8394700" y="4852988"/>
          <p14:tracePt t="49911" x="8394700" y="4843463"/>
          <p14:tracePt t="49920" x="8394700" y="4835525"/>
          <p14:tracePt t="49928" x="8394700" y="4827588"/>
          <p14:tracePt t="49936" x="8394700" y="4818063"/>
          <p14:tracePt t="49945" x="8394700" y="4810125"/>
          <p14:tracePt t="49951" x="8402638" y="4792663"/>
          <p14:tracePt t="49967" x="8410575" y="4775200"/>
          <p14:tracePt t="49977" x="8420100" y="4767263"/>
          <p14:tracePt t="49983" x="8435975" y="4749800"/>
          <p14:tracePt t="49994" x="8453438" y="4733925"/>
          <p14:tracePt t="49999" x="8470900" y="4724400"/>
          <p14:tracePt t="50013" x="8488363" y="4716463"/>
          <p14:tracePt t="50019" x="8496300" y="4716463"/>
          <p14:tracePt t="50029" x="8529638" y="4716463"/>
          <p14:tracePt t="50036" x="8539163" y="4716463"/>
          <p14:tracePt t="50045" x="8555038" y="4716463"/>
          <p14:tracePt t="50051" x="8572500" y="4741863"/>
          <p14:tracePt t="50062" x="8605838" y="4784725"/>
          <p14:tracePt t="50068" x="8623300" y="4810125"/>
          <p14:tracePt t="50078" x="8640763" y="4827588"/>
          <p14:tracePt t="50084" x="8648700" y="4843463"/>
          <p14:tracePt t="50095" x="8674100" y="4886325"/>
          <p14:tracePt t="50100" x="8709025" y="4929188"/>
          <p14:tracePt t="50111" x="8742363" y="4962525"/>
          <p14:tracePt t="50116" x="8759825" y="5005388"/>
          <p14:tracePt t="50123" x="8767763" y="5030788"/>
          <p14:tracePt t="50131" x="8767763" y="5038725"/>
          <p14:tracePt t="50140" x="8767763" y="5056188"/>
          <p14:tracePt t="50156" x="8767763" y="5073650"/>
          <p14:tracePt t="50164" x="8750300" y="5081588"/>
          <p14:tracePt t="50172" x="8734425" y="5091113"/>
          <p14:tracePt t="50182" x="8716963" y="5091113"/>
          <p14:tracePt t="50188" x="8683625" y="5091113"/>
          <p14:tracePt t="50195" x="8648700" y="5091113"/>
          <p14:tracePt t="50203" x="8597900" y="5073650"/>
          <p14:tracePt t="50211" x="8547100" y="5048250"/>
          <p14:tracePt t="50219" x="8496300" y="5013325"/>
          <p14:tracePt t="50228" x="8453438" y="4972050"/>
          <p14:tracePt t="50236" x="8420100" y="4937125"/>
          <p14:tracePt t="50244" x="8402638" y="4919663"/>
          <p14:tracePt t="50251" x="8394700" y="4903788"/>
          <p14:tracePt t="50262" x="8394700" y="4894263"/>
          <p14:tracePt t="50267" x="8394700" y="4886325"/>
          <p14:tracePt t="50277" x="8394700" y="4868863"/>
          <p14:tracePt t="50283" x="8410575" y="4852988"/>
          <p14:tracePt t="50294" x="8420100" y="4835525"/>
          <p14:tracePt t="50300" x="8435975" y="4835525"/>
          <p14:tracePt t="50309" x="8453438" y="4818063"/>
          <p14:tracePt t="50315" x="8496300" y="4810125"/>
          <p14:tracePt t="50326" x="8513763" y="4802188"/>
          <p14:tracePt t="50332" x="8529638" y="4802188"/>
          <p14:tracePt t="50340" x="8572500" y="4802188"/>
          <p14:tracePt t="50347" x="8632825" y="4802188"/>
          <p14:tracePt t="50355" x="8709025" y="4802188"/>
          <p14:tracePt t="50364" x="8777288" y="4802188"/>
          <p14:tracePt t="50371" x="8861425" y="4802188"/>
          <p14:tracePt t="50379" x="8937625" y="4818063"/>
          <p14:tracePt t="50387" x="9013825" y="4818063"/>
          <p14:tracePt t="50395" x="9099550" y="4818063"/>
          <p14:tracePt t="50403" x="9142413" y="4818063"/>
          <p14:tracePt t="50411" x="9167813" y="4818063"/>
          <p14:tracePt t="50419" x="9175750" y="4818063"/>
          <p14:tracePt t="50589" x="9175750" y="4810125"/>
          <p14:tracePt t="50603" x="9150350" y="4792663"/>
          <p14:tracePt t="50611" x="9117013" y="4784725"/>
          <p14:tracePt t="50620" x="9056688" y="4767263"/>
          <p14:tracePt t="50627" x="8980488" y="4741863"/>
          <p14:tracePt t="50635" x="8912225" y="4716463"/>
          <p14:tracePt t="50645" x="8861425" y="4716463"/>
          <p14:tracePt t="50651" x="8818563" y="4708525"/>
          <p14:tracePt t="50661" x="8767763" y="4699000"/>
          <p14:tracePt t="50667" x="8734425" y="4699000"/>
          <p14:tracePt t="50676" x="8709025" y="4699000"/>
          <p14:tracePt t="50683" x="8674100" y="4699000"/>
          <p14:tracePt t="50693" x="8640763" y="4699000"/>
          <p14:tracePt t="50700" x="8632825" y="4699000"/>
          <p14:tracePt t="50710" x="8605838" y="4699000"/>
          <p14:tracePt t="50716" x="8580438" y="4699000"/>
          <p14:tracePt t="50723" x="8547100" y="4708525"/>
          <p14:tracePt t="50731" x="8529638" y="4716463"/>
          <p14:tracePt t="50740" x="8504238" y="4733925"/>
          <p14:tracePt t="50748" x="8496300" y="4733925"/>
          <p14:tracePt t="50755" x="8488363" y="4741863"/>
          <p14:tracePt t="50763" x="8462963" y="4775200"/>
          <p14:tracePt t="50772" x="8445500" y="4775200"/>
          <p14:tracePt t="50779" x="8428038" y="4810125"/>
          <p14:tracePt t="50787" x="8394700" y="4827588"/>
          <p14:tracePt t="50795" x="8385175" y="4843463"/>
          <p14:tracePt t="50803" x="8369300" y="4860925"/>
          <p14:tracePt t="50811" x="8343900" y="4878388"/>
          <p14:tracePt t="50828" x="8343900" y="4886325"/>
          <p14:tracePt t="50835" x="8334375" y="4894263"/>
          <p14:tracePt t="50844" x="8334375" y="4903788"/>
          <p14:tracePt t="50851" x="8334375" y="4911725"/>
          <p14:tracePt t="50867" x="8326438" y="4929188"/>
          <p14:tracePt t="50895" x="8326438" y="4937125"/>
          <p14:tracePt t="50956" x="8326438" y="4946650"/>
          <p14:tracePt t="51260" x="8334375" y="4962525"/>
          <p14:tracePt t="51268" x="8343900" y="4962525"/>
          <p14:tracePt t="51278" x="8369300" y="4962525"/>
          <p14:tracePt t="51284" x="8394700" y="4962525"/>
          <p14:tracePt t="51296" x="8428038" y="4962525"/>
          <p14:tracePt t="51300" x="8435975" y="4962525"/>
          <p14:tracePt t="51316" x="8445500" y="4962525"/>
          <p14:tracePt t="51348" x="8445500" y="4946650"/>
          <p14:tracePt t="51356" x="8435975" y="4919663"/>
          <p14:tracePt t="51364" x="8402638" y="4911725"/>
          <p14:tracePt t="51372" x="8385175" y="4903788"/>
          <p14:tracePt t="51380" x="8351838" y="4903788"/>
          <p14:tracePt t="51388" x="8326438" y="4903788"/>
          <p14:tracePt t="51396" x="8291513" y="4894263"/>
          <p14:tracePt t="51404" x="8250238" y="4894263"/>
          <p14:tracePt t="51412" x="8207375" y="4894263"/>
          <p14:tracePt t="51420" x="8181975" y="4894263"/>
          <p14:tracePt t="51436" x="8181975" y="4911725"/>
          <p14:tracePt t="51452" x="8181975" y="4919663"/>
          <p14:tracePt t="51462" x="8189913" y="4946650"/>
          <p14:tracePt t="51468" x="8224838" y="4954588"/>
          <p14:tracePt t="51477" x="8250238" y="4954588"/>
          <p14:tracePt t="51484" x="8266113" y="4954588"/>
          <p14:tracePt t="51496" x="8301038" y="4962525"/>
          <p14:tracePt t="51500" x="8334375" y="4972050"/>
          <p14:tracePt t="51512" x="8369300" y="4972050"/>
          <p14:tracePt t="51516" x="8402638" y="4972050"/>
          <p14:tracePt t="51527" x="8428038" y="4972050"/>
          <p14:tracePt t="51532" x="8470900" y="4972050"/>
          <p14:tracePt t="51540" x="8496300" y="4962525"/>
          <p14:tracePt t="51548" x="8529638" y="4946650"/>
          <p14:tracePt t="51556" x="8580438" y="4929188"/>
          <p14:tracePt t="51564" x="8632825" y="4911725"/>
          <p14:tracePt t="51572" x="8691563" y="4886325"/>
          <p14:tracePt t="51581" x="8785225" y="4860925"/>
          <p14:tracePt t="51588" x="8894763" y="4835525"/>
          <p14:tracePt t="51598" x="9031288" y="4810125"/>
          <p14:tracePt t="51604" x="9132888" y="4792663"/>
          <p14:tracePt t="51613" x="9244013" y="4775200"/>
          <p14:tracePt t="51620" x="9337675" y="4767263"/>
          <p14:tracePt t="51629" x="9431338" y="4767263"/>
          <p14:tracePt t="51637" x="9498013" y="4767263"/>
          <p14:tracePt t="51645" x="9566275" y="4767263"/>
          <p14:tracePt t="51652" x="9642475" y="4784725"/>
          <p14:tracePt t="51662" x="9720263" y="4810125"/>
          <p14:tracePt t="51668" x="9796463" y="4852988"/>
          <p14:tracePt t="51678" x="9880600" y="4903788"/>
          <p14:tracePt t="51684" x="9974263" y="4954588"/>
          <p14:tracePt t="51695" x="10075863" y="5022850"/>
          <p14:tracePt t="51700" x="10169525" y="5091113"/>
          <p14:tracePt t="51712" x="10263188" y="5149850"/>
          <p14:tracePt t="51716" x="10348913" y="5200650"/>
          <p14:tracePt t="51725" x="10433050" y="5260975"/>
          <p14:tracePt t="51732" x="10493375" y="5302250"/>
          <p14:tracePt t="51740" x="10509250" y="5311775"/>
          <p14:tracePt t="51748" x="10518775" y="5319713"/>
          <p14:tracePt t="51805" x="10509250" y="5319713"/>
          <p14:tracePt t="51813" x="10501313" y="5319713"/>
          <p14:tracePt t="51821" x="10483850" y="5319713"/>
          <p14:tracePt t="51831" x="10433050" y="5319713"/>
          <p14:tracePt t="51837" x="10339388" y="5294313"/>
          <p14:tracePt t="51847" x="10229850" y="5276850"/>
          <p14:tracePt t="51852" x="10067925" y="5251450"/>
          <p14:tracePt t="51862" x="9880600" y="5243513"/>
          <p14:tracePt t="51868" x="9642475" y="5243513"/>
          <p14:tracePt t="51878" x="9388475" y="5243513"/>
          <p14:tracePt t="51894" x="8937625" y="5218113"/>
          <p14:tracePt t="51899" x="8767763" y="5192713"/>
          <p14:tracePt t="51910" x="8615363" y="5175250"/>
          <p14:tracePt t="51915" x="8521700" y="5132388"/>
          <p14:tracePt t="51923" x="8462963" y="5106988"/>
          <p14:tracePt t="51931" x="8420100" y="5073650"/>
          <p14:tracePt t="51939" x="8394700" y="5048250"/>
          <p14:tracePt t="51947" x="8394700" y="5022850"/>
          <p14:tracePt t="51955" x="8385175" y="4997450"/>
          <p14:tracePt t="51963" x="8385175" y="4972050"/>
          <p14:tracePt t="51971" x="8385175" y="4962525"/>
          <p14:tracePt t="51979" x="8385175" y="4954588"/>
          <p14:tracePt t="51995" x="8385175" y="4946650"/>
          <p14:tracePt t="52003" x="8377238" y="4946650"/>
          <p14:tracePt t="52011" x="8343900" y="4946650"/>
          <p14:tracePt t="52019" x="8326438" y="4946650"/>
          <p14:tracePt t="52027" x="8308975" y="4946650"/>
          <p14:tracePt t="52035" x="8301038" y="4954588"/>
          <p14:tracePt t="52044" x="8266113" y="4962525"/>
          <p14:tracePt t="52061" x="8240713" y="4972050"/>
          <p14:tracePt t="52078" x="8224838" y="4972050"/>
          <p14:tracePt t="52083" x="8215313" y="4972050"/>
          <p14:tracePt t="52123" x="8207375" y="4972050"/>
          <p14:tracePt t="52172" x="8207375" y="4962525"/>
          <p14:tracePt t="52261" x="8189913" y="4962525"/>
          <p14:tracePt t="52269" x="8174038" y="4962525"/>
          <p14:tracePt t="52278" x="8139113" y="4954588"/>
          <p14:tracePt t="52285" x="8080375" y="4937125"/>
          <p14:tracePt t="52298" x="7986713" y="4911725"/>
          <p14:tracePt t="52302" x="7893050" y="4886325"/>
          <p14:tracePt t="52313" x="7799388" y="4852988"/>
          <p14:tracePt t="52316" x="7715250" y="4818063"/>
          <p14:tracePt t="52324" x="7612063" y="4775200"/>
          <p14:tracePt t="52332" x="7535863" y="4733925"/>
          <p14:tracePt t="52340" x="7467600" y="4673600"/>
          <p14:tracePt t="52348" x="7426325" y="4622800"/>
          <p14:tracePt t="52356" x="7400925" y="4572000"/>
          <p14:tracePt t="52364" x="7400925" y="4529138"/>
          <p14:tracePt t="52372" x="7408863" y="4486275"/>
          <p14:tracePt t="52379" x="7426325" y="4452938"/>
          <p14:tracePt t="52388" x="7477125" y="4410075"/>
          <p14:tracePt t="52396" x="7553325" y="4368800"/>
          <p14:tracePt t="52404" x="7646988" y="4333875"/>
          <p14:tracePt t="52413" x="7731125" y="4308475"/>
          <p14:tracePt t="52420" x="7807325" y="4291013"/>
          <p14:tracePt t="52430" x="7875588" y="4291013"/>
          <p14:tracePt t="52436" x="7885113" y="4291013"/>
          <p14:tracePt t="52452" x="7885113" y="4308475"/>
          <p14:tracePt t="52462" x="7885113" y="4333875"/>
          <p14:tracePt t="52468" x="7867650" y="4351338"/>
          <p14:tracePt t="52478" x="7842250" y="4394200"/>
          <p14:tracePt t="52484" x="7816850" y="4402138"/>
          <p14:tracePt t="52493" x="7773988" y="4410075"/>
          <p14:tracePt t="52500" x="7697788" y="4419600"/>
          <p14:tracePt t="52510" x="7604125" y="4445000"/>
          <p14:tracePt t="52516" x="7510463" y="4460875"/>
          <p14:tracePt t="52524" x="7426325" y="4470400"/>
          <p14:tracePt t="52532" x="7340600" y="4470400"/>
          <p14:tracePt t="52540" x="7246938" y="4470400"/>
          <p14:tracePt t="52548" x="7153275" y="4452938"/>
          <p14:tracePt t="52556" x="7077075" y="4427538"/>
          <p14:tracePt t="52564" x="7008813" y="4419600"/>
          <p14:tracePt t="52572" x="6950075" y="4410075"/>
          <p14:tracePt t="52580" x="6899275" y="4410075"/>
          <p14:tracePt t="52588" x="6873875" y="4410075"/>
          <p14:tracePt t="52595" x="6864350" y="4410075"/>
          <p14:tracePt t="52620" x="6856413" y="4410075"/>
          <p14:tracePt t="52628" x="6831013" y="4419600"/>
          <p14:tracePt t="52636" x="6813550" y="4435475"/>
          <p14:tracePt t="52646" x="6780213" y="4460875"/>
          <p14:tracePt t="52652" x="6762750" y="4460875"/>
          <p14:tracePt t="52662" x="6729413" y="4478338"/>
          <p14:tracePt t="52668" x="6686550" y="4486275"/>
          <p14:tracePt t="52678" x="6626225" y="4503738"/>
          <p14:tracePt t="52684" x="6559550" y="4513263"/>
          <p14:tracePt t="52695" x="6483350" y="4521200"/>
          <p14:tracePt t="52700" x="6415088" y="4529138"/>
          <p14:tracePt t="52711" x="6338888" y="4529138"/>
          <p14:tracePt t="52716" x="6278563" y="4529138"/>
          <p14:tracePt t="52726" x="6227763" y="4529138"/>
          <p14:tracePt t="52732" x="6176963" y="4529138"/>
          <p14:tracePt t="52741" x="6134100" y="4529138"/>
          <p14:tracePt t="52748" x="6100763" y="4529138"/>
          <p14:tracePt t="52756" x="6057900" y="4529138"/>
          <p14:tracePt t="52813" x="6057900" y="4521200"/>
          <p14:tracePt t="52821" x="6065838" y="4521200"/>
          <p14:tracePt t="52830" x="6100763" y="4521200"/>
          <p14:tracePt t="52837" x="6126163" y="4521200"/>
          <p14:tracePt t="52848" x="6167438" y="4521200"/>
          <p14:tracePt t="52853" x="6261100" y="4538663"/>
          <p14:tracePt t="52862" x="6354763" y="4564063"/>
          <p14:tracePt t="52868" x="6483350" y="4579938"/>
          <p14:tracePt t="52878" x="6635750" y="4597400"/>
          <p14:tracePt t="52896" x="6975475" y="4630738"/>
          <p14:tracePt t="52900" x="7170738" y="4648200"/>
          <p14:tracePt t="52911" x="7289800" y="4648200"/>
          <p14:tracePt t="52916" x="7408863" y="4648200"/>
          <p14:tracePt t="52926" x="7510463" y="4648200"/>
          <p14:tracePt t="52932" x="7596188" y="4648200"/>
          <p14:tracePt t="52940" x="7662863" y="4648200"/>
          <p14:tracePt t="52948" x="7731125" y="4648200"/>
          <p14:tracePt t="52956" x="7816850" y="4648200"/>
          <p14:tracePt t="52964" x="7885113" y="4657725"/>
          <p14:tracePt t="52972" x="7951788" y="4665663"/>
          <p14:tracePt t="52980" x="8012113" y="4665663"/>
          <p14:tracePt t="52988" x="8062913" y="4665663"/>
          <p14:tracePt t="52996" x="8113713" y="4665663"/>
          <p14:tracePt t="53003" x="8156575" y="4665663"/>
          <p14:tracePt t="53011" x="8215313" y="4665663"/>
          <p14:tracePt t="53019" x="8275638" y="4665663"/>
          <p14:tracePt t="53027" x="8343900" y="4665663"/>
          <p14:tracePt t="53035" x="8394700" y="4665663"/>
          <p14:tracePt t="53044" x="8470900" y="4673600"/>
          <p14:tracePt t="53055" x="8513763" y="4683125"/>
          <p14:tracePt t="53063" x="8564563" y="4691063"/>
          <p14:tracePt t="53072" x="8589963" y="4699000"/>
          <p14:tracePt t="53079" x="8597900" y="4708525"/>
          <p14:tracePt t="53087" x="8605838" y="4716463"/>
          <p14:tracePt t="53095" x="8615363" y="4724400"/>
          <p14:tracePt t="53104" x="8615363" y="4733925"/>
          <p14:tracePt t="53111" x="8615363" y="4741863"/>
          <p14:tracePt t="53119" x="8605838" y="4749800"/>
          <p14:tracePt t="53128" x="8589963" y="4767263"/>
          <p14:tracePt t="53136" x="8572500" y="4802188"/>
          <p14:tracePt t="53144" x="8564563" y="4818063"/>
          <p14:tracePt t="53151" x="8539163" y="4835525"/>
          <p14:tracePt t="53161" x="8513763" y="4835525"/>
          <p14:tracePt t="53167" x="8470900" y="4835525"/>
          <p14:tracePt t="53177" x="8377238" y="4835525"/>
          <p14:tracePt t="53184" x="8250238" y="4835525"/>
          <p14:tracePt t="53194" x="8139113" y="4835525"/>
          <p14:tracePt t="53199" x="8004175" y="4835525"/>
          <p14:tracePt t="53209" x="7832725" y="4835525"/>
          <p14:tracePt t="53215" x="7680325" y="4802188"/>
          <p14:tracePt t="53226" x="7553325" y="4759325"/>
          <p14:tracePt t="53232" x="7485063" y="4724400"/>
          <p14:tracePt t="53240" x="7434263" y="4683125"/>
          <p14:tracePt t="53247" x="7391400" y="4648200"/>
          <p14:tracePt t="53255" x="7391400" y="4640263"/>
          <p14:tracePt t="53264" x="7391400" y="4630738"/>
          <p14:tracePt t="53272" x="7408863" y="4597400"/>
          <p14:tracePt t="53279" x="7416800" y="4597400"/>
          <p14:tracePt t="53288" x="7442200" y="4579938"/>
          <p14:tracePt t="53295" x="7459663" y="4564063"/>
          <p14:tracePt t="53303" x="7477125" y="4554538"/>
          <p14:tracePt t="53311" x="7510463" y="4546600"/>
          <p14:tracePt t="53320" x="7570788" y="4546600"/>
          <p14:tracePt t="53328" x="7646988" y="4546600"/>
          <p14:tracePt t="53335" x="7748588" y="4546600"/>
          <p14:tracePt t="53344" x="7850188" y="4546600"/>
          <p14:tracePt t="53351" x="7961313" y="4554538"/>
          <p14:tracePt t="53360" x="8080375" y="4564063"/>
          <p14:tracePt t="53367" x="8189913" y="4589463"/>
          <p14:tracePt t="53377" x="8283575" y="4605338"/>
          <p14:tracePt t="53383" x="8369300" y="4630738"/>
          <p14:tracePt t="53393" x="8435975" y="4673600"/>
          <p14:tracePt t="53399" x="8488363" y="4708525"/>
          <p14:tracePt t="53410" x="8539163" y="4741863"/>
          <p14:tracePt t="53415" x="8547100" y="4749800"/>
          <p14:tracePt t="53425" x="8547100" y="4775200"/>
          <p14:tracePt t="53432" x="8547100" y="4784725"/>
          <p14:tracePt t="53440" x="8529638" y="4818063"/>
          <p14:tracePt t="53447" x="8513763" y="4835525"/>
          <p14:tracePt t="53455" x="8488363" y="4852988"/>
          <p14:tracePt t="53464" x="8445500" y="4868863"/>
          <p14:tracePt t="53472" x="8377238" y="4903788"/>
          <p14:tracePt t="53479" x="8275638" y="4919663"/>
          <p14:tracePt t="53487" x="8156575" y="4946650"/>
          <p14:tracePt t="53495" x="8012113" y="4979988"/>
          <p14:tracePt t="53504" x="7766050" y="5005388"/>
          <p14:tracePt t="53511" x="7485063" y="5022850"/>
          <p14:tracePt t="53520" x="7188200" y="5022850"/>
          <p14:tracePt t="53528" x="6864350" y="5022850"/>
          <p14:tracePt t="53535" x="6559550" y="4997450"/>
          <p14:tracePt t="53545" x="6286500" y="4937125"/>
          <p14:tracePt t="53551" x="6075363" y="4878388"/>
          <p14:tracePt t="53561" x="5880100" y="4784725"/>
          <p14:tracePt t="53568" x="5751513" y="4716463"/>
          <p14:tracePt t="53577" x="5667375" y="4665663"/>
          <p14:tracePt t="53583" x="5624513" y="4622800"/>
          <p14:tracePt t="53593" x="5599113" y="4589463"/>
          <p14:tracePt t="53599" x="5591175" y="4564063"/>
          <p14:tracePt t="53611" x="5591175" y="4538663"/>
          <p14:tracePt t="53615" x="5591175" y="4513263"/>
          <p14:tracePt t="53626" x="5599113" y="4503738"/>
          <p14:tracePt t="53632" x="5599113" y="4495800"/>
          <p14:tracePt t="53714" x="5607050" y="4495800"/>
          <p14:tracePt t="53729" x="5624513" y="4486275"/>
          <p14:tracePt t="53737" x="5632450" y="4478338"/>
          <p14:tracePt t="53747" x="5667375" y="4445000"/>
          <p14:tracePt t="53754" x="5692775" y="4435475"/>
          <p14:tracePt t="53764" x="5726113" y="4419600"/>
          <p14:tracePt t="53769" x="5786438" y="4394200"/>
          <p14:tracePt t="53778" x="5870575" y="4351338"/>
          <p14:tracePt t="53785" x="5964238" y="4316413"/>
          <p14:tracePt t="53795" x="6057900" y="4283075"/>
          <p14:tracePt t="53801" x="6159500" y="4249738"/>
          <p14:tracePt t="53813" x="6278563" y="4224338"/>
          <p14:tracePt t="53819" x="6405563" y="4206875"/>
          <p14:tracePt t="53827" x="6550025" y="4189413"/>
          <p14:tracePt t="53832" x="6719888" y="4197350"/>
          <p14:tracePt t="53841" x="6889750" y="4206875"/>
          <p14:tracePt t="53850" x="7059613" y="4232275"/>
          <p14:tracePt t="53856" x="7239000" y="4265613"/>
          <p14:tracePt t="53864" x="7400925" y="4300538"/>
          <p14:tracePt t="53873" x="7535863" y="4341813"/>
          <p14:tracePt t="53882" x="7680325" y="4384675"/>
          <p14:tracePt t="53896" x="7935913" y="4503738"/>
          <p14:tracePt t="53904" x="8020050" y="4538663"/>
          <p14:tracePt t="53914" x="8113713" y="4579938"/>
          <p14:tracePt t="53920" x="8181975" y="4605338"/>
          <p14:tracePt t="53929" x="8266113" y="4640263"/>
          <p14:tracePt t="53935" x="8318500" y="4657725"/>
          <p14:tracePt t="53945" x="8351838" y="4673600"/>
          <p14:tracePt t="53951" x="8385175" y="4691063"/>
          <p14:tracePt t="53968" x="8402638" y="4691063"/>
          <p14:tracePt t="53983" x="8410575" y="4699000"/>
          <p14:tracePt t="54032" x="8420100" y="4699000"/>
          <p14:tracePt t="54065" x="8428038" y="4691063"/>
          <p14:tracePt t="54073" x="8435975" y="4683125"/>
          <p14:tracePt t="54095" x="8445500" y="4673600"/>
          <p14:tracePt t="54127" x="8445500" y="4657725"/>
          <p14:tracePt t="54135" x="8445500" y="4640263"/>
          <p14:tracePt t="54143" x="8435975" y="4614863"/>
          <p14:tracePt t="54151" x="8420100" y="4589463"/>
          <p14:tracePt t="54161" x="8377238" y="4554538"/>
          <p14:tracePt t="54167" x="8334375" y="4529138"/>
          <p14:tracePt t="54176" x="8275638" y="4503738"/>
          <p14:tracePt t="54183" x="8207375" y="4486275"/>
          <p14:tracePt t="54193" x="8121650" y="4460875"/>
          <p14:tracePt t="54199" x="8037513" y="4435475"/>
          <p14:tracePt t="54210" x="7961313" y="4419600"/>
          <p14:tracePt t="54216" x="7875588" y="4402138"/>
          <p14:tracePt t="54226" x="7799388" y="4394200"/>
          <p14:tracePt t="54232" x="7723188" y="4394200"/>
          <p14:tracePt t="54240" x="7646988" y="4384675"/>
          <p14:tracePt t="54248" x="7596188" y="4384675"/>
          <p14:tracePt t="54255" x="7561263" y="4384675"/>
          <p14:tracePt t="54263" x="7545388" y="4384675"/>
          <p14:tracePt t="54272" x="7535863" y="4384675"/>
          <p14:tracePt t="54279" x="7527925" y="4384675"/>
          <p14:tracePt t="54304" x="7518400" y="4384675"/>
          <p14:tracePt t="54311" x="7502525" y="4394200"/>
          <p14:tracePt t="54319" x="7493000" y="4402138"/>
          <p14:tracePt t="54328" x="7467600" y="4419600"/>
          <p14:tracePt t="54336" x="7426325" y="4452938"/>
          <p14:tracePt t="54345" x="7366000" y="4495800"/>
          <p14:tracePt t="54351" x="7307263" y="4554538"/>
          <p14:tracePt t="54360" x="7221538" y="4605338"/>
          <p14:tracePt t="54368" x="7094538" y="4673600"/>
          <p14:tracePt t="54377" x="6950075" y="4724400"/>
          <p14:tracePt t="54384" x="6823075" y="4784725"/>
          <p14:tracePt t="54393" x="6704013" y="4818063"/>
          <p14:tracePt t="54400" x="6600825" y="4835525"/>
          <p14:tracePt t="54410" x="6508750" y="4852988"/>
          <p14:tracePt t="54416" x="6430963" y="4860925"/>
          <p14:tracePt t="54426" x="6338888" y="4868863"/>
          <p14:tracePt t="54431" x="6261100" y="4868863"/>
          <p14:tracePt t="54440" x="6194425" y="4868863"/>
          <p14:tracePt t="54448" x="6108700" y="4843463"/>
          <p14:tracePt t="54455" x="6040438" y="4827588"/>
          <p14:tracePt t="54463" x="5946775" y="4792663"/>
          <p14:tracePt t="54472" x="5870575" y="4767263"/>
          <p14:tracePt t="54480" x="5794375" y="4741863"/>
          <p14:tracePt t="54487" x="5708650" y="4708525"/>
          <p14:tracePt t="54495" x="5616575" y="4691063"/>
          <p14:tracePt t="54503" x="5548313" y="4683125"/>
          <p14:tracePt t="54511" x="5480050" y="4683125"/>
          <p14:tracePt t="54520" x="5421313" y="4683125"/>
          <p14:tracePt t="54527" x="5386388" y="4683125"/>
          <p14:tracePt t="54535" x="5335588" y="4683125"/>
          <p14:tracePt t="54543" x="5310188" y="4699000"/>
          <p14:tracePt t="54552" x="5284788" y="4708525"/>
          <p14:tracePt t="54560" x="5267325" y="4724400"/>
          <p14:tracePt t="54567" x="5249863" y="4741863"/>
          <p14:tracePt t="54577" x="5241925" y="4759325"/>
          <p14:tracePt t="54584" x="5233988" y="4775200"/>
          <p14:tracePt t="54593" x="5224463" y="4792663"/>
          <p14:tracePt t="54599" x="5224463" y="4802188"/>
          <p14:tracePt t="54616" x="5224463" y="4810125"/>
          <p14:tracePt t="54626" x="5241925" y="4818063"/>
          <p14:tracePt t="54631" x="5267325" y="4818063"/>
          <p14:tracePt t="54640" x="5302250" y="4818063"/>
          <p14:tracePt t="54648" x="5368925" y="4818063"/>
          <p14:tracePt t="54655" x="5462588" y="4818063"/>
          <p14:tracePt t="54663" x="5573713" y="4810125"/>
          <p14:tracePt t="54672" x="5726113" y="4767263"/>
          <p14:tracePt t="54680" x="5997575" y="4691063"/>
          <p14:tracePt t="54687" x="6321425" y="4630738"/>
          <p14:tracePt t="54696" x="6635750" y="4572000"/>
          <p14:tracePt t="54704" x="6992938" y="4529138"/>
          <p14:tracePt t="54711" x="7348538" y="4478338"/>
          <p14:tracePt t="54719" x="7654925" y="4435475"/>
          <p14:tracePt t="54728" x="7969250" y="4410075"/>
          <p14:tracePt t="54735" x="8250238" y="4394200"/>
          <p14:tracePt t="54744" x="8504238" y="4394200"/>
          <p14:tracePt t="54751" x="8742363" y="4410075"/>
          <p14:tracePt t="54760" x="8955088" y="4427538"/>
          <p14:tracePt t="54767" x="9175750" y="4452938"/>
          <p14:tracePt t="54777" x="9380538" y="4486275"/>
          <p14:tracePt t="54784" x="9626600" y="4529138"/>
          <p14:tracePt t="54793" x="9898063" y="4597400"/>
          <p14:tracePt t="54800" x="10194925" y="4673600"/>
          <p14:tracePt t="54809" x="10442575" y="4733925"/>
          <p14:tracePt t="54815" x="10663238" y="4759325"/>
          <p14:tracePt t="54826" x="10883900" y="4784725"/>
          <p14:tracePt t="54831" x="11061700" y="4818063"/>
          <p14:tracePt t="54840" x="11188700" y="4835525"/>
          <p14:tracePt t="54848" x="11282363" y="4852988"/>
          <p14:tracePt t="54856" x="11291888" y="4860925"/>
          <p14:tracePt t="54863" x="11299825" y="4868863"/>
          <p14:tracePt t="54896" x="11307763" y="4868863"/>
          <p14:tracePt t="54903" x="11299825" y="4878388"/>
          <p14:tracePt t="54912" x="11266488" y="4894263"/>
          <p14:tracePt t="54919" x="11241088" y="4894263"/>
          <p14:tracePt t="54928" x="11188700" y="4894263"/>
          <p14:tracePt t="54936" x="11096625" y="4894263"/>
          <p14:tracePt t="54944" x="10977563" y="4894263"/>
          <p14:tracePt t="54952" x="10815638" y="4894263"/>
          <p14:tracePt t="54960" x="10602913" y="4894263"/>
          <p14:tracePt t="54967" x="10339388" y="4852988"/>
          <p14:tracePt t="54977" x="10059988" y="4784725"/>
          <p14:tracePt t="54984" x="9829800" y="4708525"/>
          <p14:tracePt t="54993" x="9626600" y="4657725"/>
          <p14:tracePt t="54999" x="9439275" y="4597400"/>
          <p14:tracePt t="55011" x="9320213" y="4554538"/>
          <p14:tracePt t="55016" x="9209088" y="4513263"/>
          <p14:tracePt t="55026" x="9117013" y="4452938"/>
          <p14:tracePt t="55032" x="9031288" y="4394200"/>
          <p14:tracePt t="55042" x="8963025" y="4351338"/>
          <p14:tracePt t="55047" x="8878888" y="4291013"/>
          <p14:tracePt t="55055" x="8802688" y="4249738"/>
          <p14:tracePt t="55064" x="8742363" y="4206875"/>
          <p14:tracePt t="55072" x="8683625" y="4181475"/>
          <p14:tracePt t="55080" x="8640763" y="4156075"/>
          <p14:tracePt t="55087" x="8589963" y="4138613"/>
          <p14:tracePt t="55096" x="8547100" y="4113213"/>
          <p14:tracePt t="55103" x="8504238" y="4095750"/>
          <p14:tracePt t="55111" x="8453438" y="4070350"/>
          <p14:tracePt t="55120" x="8402638" y="4052888"/>
          <p14:tracePt t="55129" x="8334375" y="4037013"/>
          <p14:tracePt t="55135" x="8275638" y="4027488"/>
          <p14:tracePt t="55145" x="8189913" y="4019550"/>
          <p14:tracePt t="55151" x="8121650" y="4011613"/>
          <p14:tracePt t="55161" x="8054975" y="4002088"/>
          <p14:tracePt t="55167" x="7986713" y="3986213"/>
          <p14:tracePt t="55176" x="7935913" y="3968750"/>
          <p14:tracePt t="55183" x="7900988" y="3960813"/>
          <p14:tracePt t="55192" x="7859713" y="3960813"/>
          <p14:tracePt t="55199" x="7832725" y="3951288"/>
          <p14:tracePt t="55209" x="7816850" y="3943350"/>
          <p14:tracePt t="55215" x="7807325" y="3943350"/>
          <p14:tracePt t="55227" x="7799388" y="3943350"/>
          <p14:tracePt t="55271" x="7773988" y="3960813"/>
          <p14:tracePt t="55280" x="7773988" y="3986213"/>
          <p14:tracePt t="55287" x="7766050" y="3994150"/>
          <p14:tracePt t="55295" x="7756525" y="4011613"/>
          <p14:tracePt t="55304" x="7723188" y="4052888"/>
          <p14:tracePt t="55311" x="7705725" y="4070350"/>
          <p14:tracePt t="55320" x="7705725" y="4095750"/>
          <p14:tracePt t="55328" x="7697788" y="4121150"/>
          <p14:tracePt t="55336" x="7688263" y="4146550"/>
          <p14:tracePt t="55345" x="7680325" y="4164013"/>
          <p14:tracePt t="55351" x="7680325" y="4197350"/>
          <p14:tracePt t="55361" x="7680325" y="4224338"/>
          <p14:tracePt t="55367" x="7680325" y="4232275"/>
          <p14:tracePt t="55377" x="7688263" y="4240213"/>
          <p14:tracePt t="55384" x="7688263" y="4249738"/>
          <p14:tracePt t="55393" x="7688263" y="4257675"/>
          <p14:tracePt t="55400" x="7688263" y="4265613"/>
          <p14:tracePt t="55408" x="7697788" y="4275138"/>
          <p14:tracePt t="55416" x="7697788" y="4283075"/>
          <p14:tracePt t="55431" x="7697788" y="4300538"/>
          <p14:tracePt t="55441" x="7688263" y="4316413"/>
          <p14:tracePt t="55448" x="7680325" y="4333875"/>
          <p14:tracePt t="55456" x="7646988" y="4351338"/>
          <p14:tracePt t="55464" x="7604125" y="4368800"/>
          <p14:tracePt t="55471" x="7578725" y="4376738"/>
          <p14:tracePt t="55480" x="7545388" y="4384675"/>
          <p14:tracePt t="55488" x="7485063" y="4402138"/>
          <p14:tracePt t="55496" x="7400925" y="4410075"/>
          <p14:tracePt t="55504" x="7323138" y="4419600"/>
          <p14:tracePt t="55511" x="7221538" y="4419600"/>
          <p14:tracePt t="55520" x="7119938" y="4419600"/>
          <p14:tracePt t="55527" x="7034213" y="4410075"/>
          <p14:tracePt t="55536" x="6967538" y="4376738"/>
          <p14:tracePt t="55545" x="6915150" y="4341813"/>
          <p14:tracePt t="55552" x="6889750" y="4308475"/>
          <p14:tracePt t="55561" x="6881813" y="4283075"/>
          <p14:tracePt t="55567" x="6873875" y="4249738"/>
          <p14:tracePt t="55577" x="6873875" y="4206875"/>
          <p14:tracePt t="55584" x="6881813" y="4171950"/>
          <p14:tracePt t="55593" x="6907213" y="4130675"/>
          <p14:tracePt t="55600" x="6958013" y="4095750"/>
          <p14:tracePt t="55611" x="7026275" y="4070350"/>
          <p14:tracePt t="55616" x="7102475" y="4052888"/>
          <p14:tracePt t="55627" x="7170738" y="4044950"/>
          <p14:tracePt t="55632" x="7272338" y="4044950"/>
          <p14:tracePt t="55643" x="7383463" y="4070350"/>
          <p14:tracePt t="55648" x="7451725" y="4113213"/>
          <p14:tracePt t="55656" x="7502525" y="4156075"/>
          <p14:tracePt t="55664" x="7545388" y="4197350"/>
          <p14:tracePt t="55672" x="7570788" y="4232275"/>
          <p14:tracePt t="55680" x="7596188" y="4275138"/>
          <p14:tracePt t="55688" x="7596188" y="4283075"/>
          <p14:tracePt t="55696" x="7596188" y="4291013"/>
          <p14:tracePt t="55712" x="7604125" y="4300538"/>
          <p14:tracePt t="55727" x="7604125" y="4316413"/>
          <p14:tracePt t="55736" x="7621588" y="4316413"/>
          <p14:tracePt t="55745" x="7629525" y="4316413"/>
          <p14:tracePt t="55752" x="7637463" y="4316413"/>
          <p14:tracePt t="55768" x="7646988" y="4316413"/>
          <p14:tracePt t="55777" x="7654925" y="4316413"/>
          <p14:tracePt t="55784" x="7672388" y="4316413"/>
          <p14:tracePt t="55800" x="7697788" y="4325938"/>
          <p14:tracePt t="55809" x="7715250" y="4325938"/>
          <p14:tracePt t="55816" x="7756525" y="4341813"/>
          <p14:tracePt t="55826" x="7791450" y="4376738"/>
          <p14:tracePt t="55832" x="7824788" y="4394200"/>
          <p14:tracePt t="55842" x="7842250" y="4410075"/>
          <p14:tracePt t="55847" x="7867650" y="4427538"/>
          <p14:tracePt t="55856" x="7893050" y="4452938"/>
          <p14:tracePt t="55864" x="7910513" y="4460875"/>
          <p14:tracePt t="55872" x="7935913" y="4486275"/>
          <p14:tracePt t="55880" x="7943850" y="4486275"/>
          <p14:tracePt t="55888" x="7961313" y="4495800"/>
          <p14:tracePt t="55896" x="7986713" y="4513263"/>
          <p14:tracePt t="55905" x="8004175" y="4529138"/>
          <p14:tracePt t="55911" x="8020050" y="4529138"/>
          <p14:tracePt t="55920" x="8045450" y="4529138"/>
          <p14:tracePt t="55936" x="8054975" y="4529138"/>
          <p14:tracePt t="55944" x="8062913" y="4529138"/>
          <p14:tracePt t="55951" x="8070850" y="4529138"/>
          <p14:tracePt t="55960" x="8080375" y="4529138"/>
          <p14:tracePt t="55968" x="8096250" y="4529138"/>
          <p14:tracePt t="55978" x="8121650" y="4529138"/>
          <p14:tracePt t="55984" x="8147050" y="4529138"/>
          <p14:tracePt t="55994" x="8164513" y="4529138"/>
          <p14:tracePt t="56000" x="8174038" y="4529138"/>
          <p14:tracePt t="56009" x="8181975" y="4529138"/>
          <p14:tracePt t="56016" x="8207375" y="4546600"/>
          <p14:tracePt t="56026" x="8215313" y="4546600"/>
          <p14:tracePt t="56032" x="8224838" y="4554538"/>
          <p14:tracePt t="56042" x="8232775" y="4564063"/>
          <p14:tracePt t="56056" x="8240713" y="4572000"/>
          <p14:tracePt t="56080" x="8240713" y="4579938"/>
          <p14:tracePt t="56112" x="8240713" y="4589463"/>
          <p14:tracePt t="56164" x="8240713" y="4597400"/>
          <p14:tracePt t="56228" x="8250238" y="4572000"/>
          <p14:tracePt t="56235" x="8283575" y="4546600"/>
          <p14:tracePt t="56243" x="8318500" y="4521200"/>
          <p14:tracePt t="56251" x="8334375" y="4521200"/>
          <p14:tracePt t="56260" x="8385175" y="4513263"/>
          <p14:tracePt t="56267" x="8470900" y="4513263"/>
          <p14:tracePt t="56277" x="8572500" y="4513263"/>
          <p14:tracePt t="56283" x="8648700" y="4529138"/>
          <p14:tracePt t="56293" x="8734425" y="4554538"/>
          <p14:tracePt t="56299" x="8793163" y="4597400"/>
          <p14:tracePt t="56310" x="8861425" y="4648200"/>
          <p14:tracePt t="56315" x="8912225" y="4691063"/>
          <p14:tracePt t="56326" x="8937625" y="4716463"/>
          <p14:tracePt t="56332" x="8947150" y="4733925"/>
          <p14:tracePt t="56469" x="8937625" y="4749800"/>
          <p14:tracePt t="56478" x="8929688" y="4749800"/>
          <p14:tracePt t="56501" x="8921750" y="4767263"/>
          <p14:tracePt t="56511" x="8912225" y="4767263"/>
          <p14:tracePt t="56518" x="8894763" y="4775200"/>
          <p14:tracePt t="56530" x="8894763" y="4784725"/>
          <p14:tracePt t="56534" x="8878888" y="4792663"/>
          <p14:tracePt t="56545" x="8869363" y="4802188"/>
          <p14:tracePt t="56550" x="8861425" y="4810125"/>
          <p14:tracePt t="56557" x="8836025" y="4827588"/>
          <p14:tracePt t="56564" x="8818563" y="4827588"/>
          <p14:tracePt t="56572" x="8785225" y="4852988"/>
          <p14:tracePt t="56580" x="8767763" y="4852988"/>
          <p14:tracePt t="56588" x="8734425" y="4860925"/>
          <p14:tracePt t="56596" x="8709025" y="4860925"/>
          <p14:tracePt t="56604" x="8674100" y="4860925"/>
          <p14:tracePt t="56612" x="8623300" y="4868863"/>
          <p14:tracePt t="56620" x="8589963" y="4868863"/>
          <p14:tracePt t="56629" x="8529638" y="4878388"/>
          <p14:tracePt t="56636" x="8488363" y="4878388"/>
          <p14:tracePt t="56646" x="8435975" y="4878388"/>
          <p14:tracePt t="56652" x="8402638" y="4878388"/>
          <p14:tracePt t="56661" x="8377238" y="4878388"/>
          <p14:tracePt t="56668" x="8369300" y="4878388"/>
          <p14:tracePt t="56678" x="8351838" y="4878388"/>
          <p14:tracePt t="56694" x="8343900" y="4878388"/>
          <p14:tracePt t="56711" x="8334375" y="4868863"/>
          <p14:tracePt t="56728" x="8343900" y="4860925"/>
          <p14:tracePt t="56732" x="8351838" y="4843463"/>
          <p14:tracePt t="56744" x="8369300" y="4827588"/>
          <p14:tracePt t="56748" x="8377238" y="4818063"/>
          <p14:tracePt t="56757" x="8402638" y="4810125"/>
          <p14:tracePt t="56765" x="8420100" y="4810125"/>
          <p14:tracePt t="56772" x="8462963" y="4810125"/>
          <p14:tracePt t="56780" x="8513763" y="4810125"/>
          <p14:tracePt t="56789" x="8572500" y="4818063"/>
          <p14:tracePt t="56796" x="8632825" y="4852988"/>
          <p14:tracePt t="56804" x="8691563" y="4894263"/>
          <p14:tracePt t="56812" x="8750300" y="4937125"/>
          <p14:tracePt t="56820" x="8767763" y="4979988"/>
          <p14:tracePt t="56830" x="8793163" y="5013325"/>
          <p14:tracePt t="56836" x="8802688" y="5030788"/>
          <p14:tracePt t="56853" x="8802688" y="5048250"/>
          <p14:tracePt t="56900" x="8802688" y="5056188"/>
          <p14:tracePt t="56910" x="8810625" y="5056188"/>
          <p14:tracePt t="56916" x="8818563" y="5056188"/>
          <p14:tracePt t="56925" x="8836025" y="5056188"/>
          <p14:tracePt t="56933" x="8869363" y="5056188"/>
          <p14:tracePt t="56944" x="8904288" y="5056188"/>
          <p14:tracePt t="56948" x="8947150" y="5056188"/>
          <p14:tracePt t="56956" x="8963025" y="5056188"/>
          <p14:tracePt t="56964" x="9005888" y="5064125"/>
          <p14:tracePt t="56973" x="9082088" y="5081588"/>
          <p14:tracePt t="56981" x="9201150" y="5099050"/>
          <p14:tracePt t="56988" x="9345613" y="5132388"/>
          <p14:tracePt t="56998" x="9532938" y="5175250"/>
          <p14:tracePt t="57004" x="9736138" y="5218113"/>
          <p14:tracePt t="57012" x="9974263" y="5243513"/>
          <p14:tracePt t="57020" x="10237788" y="5268913"/>
          <p14:tracePt t="57030" x="10526713" y="5302250"/>
          <p14:tracePt t="57036" x="10739438" y="5311775"/>
          <p14:tracePt t="57045" x="10977563" y="5327650"/>
          <p14:tracePt t="57052" x="11188700" y="5319713"/>
          <p14:tracePt t="57061" x="11360150" y="5294313"/>
          <p14:tracePt t="57068" x="11495088" y="5276850"/>
          <p14:tracePt t="57077" x="11580813" y="5260975"/>
          <p14:tracePt t="57084" x="11674475" y="5235575"/>
          <p14:tracePt t="57094" x="11733213" y="5208588"/>
          <p14:tracePt t="57100" x="11776075" y="5192713"/>
          <p14:tracePt t="57109" x="11801475" y="5175250"/>
          <p14:tracePt t="57116" x="11826875" y="5167313"/>
          <p14:tracePt t="57127" x="11844338" y="5167313"/>
          <p14:tracePt t="57143" x="11860213" y="5157788"/>
          <p14:tracePt t="57156" x="11869738" y="5149850"/>
          <p14:tracePt t="57164" x="11877675" y="5149850"/>
          <p14:tracePt t="57180" x="11895138" y="5149850"/>
          <p14:tracePt t="57188" x="11903075" y="5149850"/>
          <p14:tracePt t="57196" x="11911013" y="5149850"/>
          <p14:tracePt t="57205" x="11920538" y="5149850"/>
          <p14:tracePt t="57268" x="11928475" y="5149850"/>
          <p14:tracePt t="57284" x="11928475" y="5157788"/>
          <p14:tracePt t="57293" x="11920538" y="5167313"/>
          <p14:tracePt t="57300" x="11877675" y="5200650"/>
          <p14:tracePt t="57310" x="11791950" y="5226050"/>
          <p14:tracePt t="57316" x="11647488" y="5251450"/>
          <p14:tracePt t="57326" x="11401425" y="5294313"/>
          <p14:tracePt t="57331" x="11112500" y="5327650"/>
          <p14:tracePt t="57340" x="10807700" y="5353050"/>
          <p14:tracePt t="57347" x="10475913" y="5370513"/>
          <p14:tracePt t="57355" x="10194925" y="5395913"/>
          <p14:tracePt t="57363" x="9915525" y="5413375"/>
          <p14:tracePt t="57371" x="9652000" y="5421313"/>
          <p14:tracePt t="57379" x="9439275" y="5438775"/>
          <p14:tracePt t="57387" x="9226550" y="5438775"/>
          <p14:tracePt t="57396" x="9039225" y="5438775"/>
          <p14:tracePt t="57403" x="8878888" y="5438775"/>
          <p14:tracePt t="57412" x="8716963" y="5405438"/>
          <p14:tracePt t="57420" x="8589963" y="5345113"/>
          <p14:tracePt t="57427" x="8504238" y="5294313"/>
          <p14:tracePt t="57435" x="8445500" y="5251450"/>
          <p14:tracePt t="57443" x="8394700" y="5183188"/>
          <p14:tracePt t="57452" x="8334375" y="5124450"/>
          <p14:tracePt t="57460" x="8301038" y="5048250"/>
          <p14:tracePt t="57467" x="8266113" y="4954588"/>
          <p14:tracePt t="57477" x="8232775" y="4878388"/>
          <p14:tracePt t="57484" x="8224838" y="4784725"/>
          <p14:tracePt t="57493" x="8215313" y="4716463"/>
          <p14:tracePt t="57499" x="8215313" y="4657725"/>
          <p14:tracePt t="57511" x="8215313" y="4622800"/>
          <p14:tracePt t="57515" x="8215313" y="4614863"/>
          <p14:tracePt t="57572" x="8207375" y="4622800"/>
          <p14:tracePt t="57580" x="8199438" y="4622800"/>
          <p14:tracePt t="57589" x="8199438" y="4630738"/>
          <p14:tracePt t="57596" x="8199438" y="4648200"/>
          <p14:tracePt t="57605" x="8181975" y="4683125"/>
          <p14:tracePt t="57613" x="8181975" y="4716463"/>
          <p14:tracePt t="57621" x="8181975" y="4749800"/>
          <p14:tracePt t="57629" x="8181975" y="4767263"/>
          <p14:tracePt t="57637" x="8199438" y="4802188"/>
          <p14:tracePt t="57645" x="8232775" y="4852988"/>
          <p14:tracePt t="57653" x="8266113" y="4903788"/>
          <p14:tracePt t="57662" x="8308975" y="4937125"/>
          <p14:tracePt t="57668" x="8343900" y="4979988"/>
          <p14:tracePt t="57678" x="8377238" y="5013325"/>
          <p14:tracePt t="57684" x="8410575" y="5048250"/>
          <p14:tracePt t="57694" x="8420100" y="5056188"/>
          <p14:tracePt t="57700" x="8435975" y="5064125"/>
          <p14:tracePt t="57709" x="8435975" y="5073650"/>
          <p14:tracePt t="57732" x="8445500" y="5081588"/>
          <p14:tracePt t="57748" x="8462963" y="5081588"/>
          <p14:tracePt t="57764" x="8496300" y="5099050"/>
          <p14:tracePt t="57772" x="8513763" y="5099050"/>
          <p14:tracePt t="57780" x="8564563" y="5106988"/>
          <p14:tracePt t="57788" x="8632825" y="5116513"/>
          <p14:tracePt t="57796" x="8724900" y="5124450"/>
          <p14:tracePt t="57804" x="8836025" y="5132388"/>
          <p14:tracePt t="57811" x="8955088" y="5132388"/>
          <p14:tracePt t="57820" x="9056688" y="5132388"/>
          <p14:tracePt t="57828" x="9158288" y="5132388"/>
          <p14:tracePt t="57836" x="9251950" y="5132388"/>
          <p14:tracePt t="57844" x="9371013" y="5141913"/>
          <p14:tracePt t="57852" x="9472613" y="5141913"/>
          <p14:tracePt t="57861" x="9575800" y="5157788"/>
          <p14:tracePt t="57868" x="9677400" y="5167313"/>
          <p14:tracePt t="57878" x="9779000" y="5183188"/>
          <p14:tracePt t="57884" x="9872663" y="5208588"/>
          <p14:tracePt t="57893" x="9940925" y="5226050"/>
          <p14:tracePt t="57899" x="9991725" y="5243513"/>
          <p14:tracePt t="57909" x="10025063" y="5243513"/>
          <p14:tracePt t="57915" x="10042525" y="5251450"/>
          <p14:tracePt t="57941" x="10042525" y="5260975"/>
          <p14:tracePt t="57988" x="10042525" y="5268913"/>
          <p14:tracePt t="57997" x="10034588" y="5286375"/>
          <p14:tracePt t="58005" x="10017125" y="5294313"/>
          <p14:tracePt t="58015" x="10009188" y="5294313"/>
          <p14:tracePt t="58021" x="9983788" y="5311775"/>
          <p14:tracePt t="58030" x="9956800" y="5311775"/>
          <p14:tracePt t="58036" x="9890125" y="5311775"/>
          <p14:tracePt t="58046" x="9804400" y="5337175"/>
          <p14:tracePt t="58052" x="9694863" y="5353050"/>
          <p14:tracePt t="58061" x="9550400" y="5362575"/>
          <p14:tracePt t="58068" x="9380538" y="5370513"/>
          <p14:tracePt t="58077" x="9193213" y="5387975"/>
          <p14:tracePt t="58084" x="8980488" y="5395913"/>
          <p14:tracePt t="58094" x="8742363" y="5395913"/>
          <p14:tracePt t="58100" x="8488363" y="5413375"/>
          <p14:tracePt t="58109" x="8224838" y="5438775"/>
          <p14:tracePt t="58116" x="7943850" y="5456238"/>
          <p14:tracePt t="58127" x="7680325" y="5464175"/>
          <p14:tracePt t="58132" x="7442200" y="5481638"/>
          <p14:tracePt t="58142" x="7213600" y="5489575"/>
          <p14:tracePt t="58148" x="6992938" y="5507038"/>
          <p14:tracePt t="58158" x="6780213" y="5514975"/>
          <p14:tracePt t="58164" x="6592888" y="5514975"/>
          <p14:tracePt t="58172" x="6456363" y="5514975"/>
          <p14:tracePt t="58180" x="6311900" y="5514975"/>
          <p14:tracePt t="58188" x="6202363" y="5514975"/>
          <p14:tracePt t="58197" x="6134100" y="5514975"/>
          <p14:tracePt t="58210" x="6075363" y="5514975"/>
          <p14:tracePt t="58214" x="6032500" y="5514975"/>
          <p14:tracePt t="58219" x="6024563" y="5514975"/>
          <p14:tracePt t="58541" x="6007100" y="5514975"/>
          <p14:tracePt t="58549" x="5997575" y="5514975"/>
          <p14:tracePt t="58559" x="5972175" y="5497513"/>
          <p14:tracePt t="58565" x="5930900" y="5481638"/>
          <p14:tracePt t="58574" x="5862638" y="5430838"/>
          <p14:tracePt t="58580" x="5794375" y="5387975"/>
          <p14:tracePt t="58587" x="5708650" y="5345113"/>
          <p14:tracePt t="58595" x="5657850" y="5311775"/>
          <p14:tracePt t="58605" x="5649913" y="5294313"/>
          <p14:tracePt t="58619" x="5649913" y="5286375"/>
          <p14:tracePt t="58627" x="5649913" y="5268913"/>
          <p14:tracePt t="58636" x="5675313" y="5251450"/>
          <p14:tracePt t="58643" x="5700713" y="5226050"/>
          <p14:tracePt t="58652" x="5751513" y="5192713"/>
          <p14:tracePt t="58661" x="5827713" y="5167313"/>
          <p14:tracePt t="58667" x="5964238" y="5124450"/>
          <p14:tracePt t="58677" x="6142038" y="5099050"/>
          <p14:tracePt t="58683" x="6380163" y="5064125"/>
          <p14:tracePt t="58692" x="6669088" y="5048250"/>
          <p14:tracePt t="58699" x="6924675" y="5030788"/>
          <p14:tracePt t="58709" x="7178675" y="5030788"/>
          <p14:tracePt t="58715" x="7408863" y="5030788"/>
          <p14:tracePt t="58724" x="7570788" y="5030788"/>
          <p14:tracePt t="58731" x="7672388" y="5038725"/>
          <p14:tracePt t="58742" x="7773988" y="5048250"/>
          <p14:tracePt t="58748" x="7791450" y="5048250"/>
          <p14:tracePt t="58755" x="7807325" y="5048250"/>
          <p14:tracePt t="58763" x="7816850" y="5056188"/>
          <p14:tracePt t="58772" x="7824788" y="5056188"/>
          <p14:tracePt t="58795" x="7842250" y="5056188"/>
          <p14:tracePt t="58804" x="7842250" y="5030788"/>
          <p14:tracePt t="58811" x="7850188" y="5005388"/>
          <p14:tracePt t="58820" x="7867650" y="4972050"/>
          <p14:tracePt t="58827" x="7893050" y="4937125"/>
          <p14:tracePt t="58835" x="7926388" y="4886325"/>
          <p14:tracePt t="58843" x="7961313" y="4843463"/>
          <p14:tracePt t="58852" x="7994650" y="4802188"/>
          <p14:tracePt t="58860" x="8037513" y="4759325"/>
          <p14:tracePt t="58867" x="8080375" y="4724400"/>
          <p14:tracePt t="58877" x="8113713" y="4691063"/>
          <p14:tracePt t="58884" x="8139113" y="4683125"/>
          <p14:tracePt t="58893" x="8156575" y="4665663"/>
          <p14:tracePt t="58900" x="8189913" y="4657725"/>
          <p14:tracePt t="58909" x="8215313" y="4640263"/>
          <p14:tracePt t="58916" x="8240713" y="4622800"/>
          <p14:tracePt t="58926" x="8283575" y="4614863"/>
          <p14:tracePt t="58932" x="8343900" y="4597400"/>
          <p14:tracePt t="58943" x="8394700" y="4572000"/>
          <p14:tracePt t="58947" x="8435975" y="4554538"/>
          <p14:tracePt t="58958" x="8453438" y="4538663"/>
          <p14:tracePt t="58963" x="8470900" y="4538663"/>
          <p14:tracePt t="59013" x="8462963" y="4538663"/>
          <p14:tracePt t="59021" x="8445500" y="4538663"/>
          <p14:tracePt t="59029" x="8445500" y="4546600"/>
          <p14:tracePt t="59037" x="8428038" y="4554538"/>
          <p14:tracePt t="59046" x="8410575" y="4572000"/>
          <p14:tracePt t="59053" x="8402638" y="4589463"/>
          <p14:tracePt t="59064" x="8385175" y="4614863"/>
          <p14:tracePt t="59068" x="8359775" y="4648200"/>
          <p14:tracePt t="59077" x="8318500" y="4691063"/>
          <p14:tracePt t="59084" x="8258175" y="4741863"/>
          <p14:tracePt t="59093" x="8189913" y="4810125"/>
          <p14:tracePt t="59099" x="8105775" y="4860925"/>
          <p14:tracePt t="59110" x="8012113" y="4919663"/>
          <p14:tracePt t="59115" x="7910513" y="4972050"/>
          <p14:tracePt t="59125" x="7799388" y="4997450"/>
          <p14:tracePt t="59132" x="7672388" y="5013325"/>
          <p14:tracePt t="59142" x="7561263" y="5022850"/>
          <p14:tracePt t="59148" x="7442200" y="5038725"/>
          <p14:tracePt t="59155" x="7332663" y="5048250"/>
          <p14:tracePt t="59163" x="7221538" y="5048250"/>
          <p14:tracePt t="59172" x="7102475" y="5056188"/>
          <p14:tracePt t="59180" x="7000875" y="5064125"/>
          <p14:tracePt t="59187" x="6899275" y="5073650"/>
          <p14:tracePt t="59195" x="6797675" y="5081588"/>
          <p14:tracePt t="59204" x="6719888" y="5099050"/>
          <p14:tracePt t="59217" x="6661150" y="5116513"/>
          <p14:tracePt t="59225" x="6600825" y="5132388"/>
          <p14:tracePt t="59232" x="6550025" y="5141913"/>
          <p14:tracePt t="59241" x="6499225" y="5157788"/>
          <p14:tracePt t="59247" x="6473825" y="5175250"/>
          <p14:tracePt t="59264" x="6456363" y="5175250"/>
          <p14:tracePt t="59272" x="6456363" y="5183188"/>
          <p14:tracePt t="59279" x="6440488" y="5183188"/>
          <p14:tracePt t="59287" x="6423025" y="5192713"/>
          <p14:tracePt t="59296" x="6397625" y="5208588"/>
          <p14:tracePt t="59304" x="6380163" y="5218113"/>
          <p14:tracePt t="59311" x="6354763" y="5235575"/>
          <p14:tracePt t="59320" x="6311900" y="5251450"/>
          <p14:tracePt t="59328" x="6286500" y="5260975"/>
          <p14:tracePt t="59335" x="6253163" y="5260975"/>
          <p14:tracePt t="59344" x="6227763" y="5260975"/>
          <p14:tracePt t="59352" x="6202363" y="5268913"/>
          <p14:tracePt t="59360" x="6176963" y="5268913"/>
          <p14:tracePt t="59367" x="6151563" y="5276850"/>
          <p14:tracePt t="59377" x="6134100" y="5276850"/>
          <p14:tracePt t="59384" x="6116638" y="5276850"/>
          <p14:tracePt t="59393" x="6108700" y="5276850"/>
          <p14:tracePt t="59399" x="6091238" y="5276850"/>
          <p14:tracePt t="59410" x="6075363" y="5276850"/>
          <p14:tracePt t="59416" x="6057900" y="5276850"/>
          <p14:tracePt t="59425" x="6049963" y="5276850"/>
          <p14:tracePt t="59431" x="6040438" y="5276850"/>
          <p14:tracePt t="59442" x="6032500" y="5276850"/>
          <p14:tracePt t="59448" x="6024563" y="5276850"/>
          <p14:tracePt t="59458" x="6007100" y="5276850"/>
          <p14:tracePt t="59463" x="5997575" y="5276850"/>
          <p14:tracePt t="59471" x="5997575" y="5286375"/>
          <p14:tracePt t="59479" x="5972175" y="5294313"/>
          <p14:tracePt t="59487" x="5964238" y="5294313"/>
          <p14:tracePt t="59495" x="5946775" y="5294313"/>
          <p14:tracePt t="59503" x="5921375" y="5294313"/>
          <p14:tracePt t="59511" x="5895975" y="5294313"/>
          <p14:tracePt t="59519" x="5870575" y="5302250"/>
          <p14:tracePt t="59527" x="5853113" y="5311775"/>
          <p14:tracePt t="59536" x="5819775" y="5311775"/>
          <p14:tracePt t="59543" x="5786438" y="5319713"/>
          <p14:tracePt t="59551" x="5768975" y="5319713"/>
          <p14:tracePt t="59559" x="5743575" y="5319713"/>
          <p14:tracePt t="59567" x="5692775" y="5319713"/>
          <p14:tracePt t="59576" x="5632450" y="5327650"/>
          <p14:tracePt t="59583" x="5565775" y="5327650"/>
          <p14:tracePt t="59593" x="5505450" y="5327650"/>
          <p14:tracePt t="59599" x="5446713" y="5327650"/>
          <p14:tracePt t="59609" x="5378450" y="5327650"/>
          <p14:tracePt t="59616" x="5302250" y="5327650"/>
          <p14:tracePt t="59626" x="5224463" y="5327650"/>
          <p14:tracePt t="59631" x="5165725" y="5327650"/>
          <p14:tracePt t="59641" x="5114925" y="5327650"/>
          <p14:tracePt t="59648" x="5089525" y="5327650"/>
          <p14:tracePt t="59658" x="5080000" y="5327650"/>
          <p14:tracePt t="59664" x="5064125" y="5327650"/>
          <p14:tracePt t="59672" x="5046663" y="5337175"/>
          <p14:tracePt t="59680" x="5038725" y="5337175"/>
          <p14:tracePt t="59687" x="5021263" y="5337175"/>
          <p14:tracePt t="59696" x="4987925" y="5345113"/>
          <p14:tracePt t="59704" x="4962525" y="5345113"/>
          <p14:tracePt t="59711" x="4927600" y="5353050"/>
          <p14:tracePt t="59719" x="4876800" y="5353050"/>
          <p14:tracePt t="59727" x="4826000" y="5353050"/>
          <p14:tracePt t="59736" x="4757738" y="5353050"/>
          <p14:tracePt t="59743" x="4689475" y="5353050"/>
          <p14:tracePt t="59751" x="4630738" y="5353050"/>
          <p14:tracePt t="59759" x="4579938" y="5353050"/>
          <p14:tracePt t="59768" x="4529138" y="5353050"/>
          <p14:tracePt t="59776" x="4486275" y="5353050"/>
          <p14:tracePt t="59784" x="4451350" y="5353050"/>
          <p14:tracePt t="59793" x="4425950" y="5353050"/>
          <p14:tracePt t="59799" x="4400550" y="5353050"/>
          <p14:tracePt t="59809" x="4375150" y="5353050"/>
          <p14:tracePt t="59815" x="4359275" y="5353050"/>
          <p14:tracePt t="59825" x="4341813" y="5353050"/>
          <p14:tracePt t="59832" x="4316413" y="5353050"/>
          <p14:tracePt t="59842" x="4306888" y="5353050"/>
          <p14:tracePt t="59848" x="4291013" y="5353050"/>
          <p14:tracePt t="59856" x="4281488" y="5353050"/>
          <p14:tracePt t="59864" x="4256088" y="5353050"/>
          <p14:tracePt t="59872" x="4248150" y="5353050"/>
          <p14:tracePt t="59880" x="4240213" y="5353050"/>
          <p14:tracePt t="59887" x="4222750" y="5353050"/>
          <p14:tracePt t="59895" x="4205288" y="5353050"/>
          <p14:tracePt t="59910" x="4187825" y="5345113"/>
          <p14:tracePt t="59919" x="4162425" y="5337175"/>
          <p14:tracePt t="59927" x="4129088" y="5337175"/>
          <p14:tracePt t="59936" x="4111625" y="5327650"/>
          <p14:tracePt t="59943" x="4103688" y="5327650"/>
          <p14:tracePt t="59951" x="4078288" y="5327650"/>
          <p14:tracePt t="59959" x="4060825" y="5319713"/>
          <p14:tracePt t="59968" x="4044950" y="5319713"/>
          <p14:tracePt t="59976" x="4010025" y="5311775"/>
          <p14:tracePt t="59984" x="3992563" y="5302250"/>
          <p14:tracePt t="59993" x="3967163" y="5302250"/>
          <p14:tracePt t="60000" x="3959225" y="5294313"/>
          <p14:tracePt t="60009" x="3951288" y="5286375"/>
          <p14:tracePt t="60015" x="3941763" y="5286375"/>
          <p14:tracePt t="60097" x="3941763" y="5276850"/>
          <p14:tracePt t="60111" x="3951288" y="5276850"/>
          <p14:tracePt t="60119" x="3959225" y="5276850"/>
          <p14:tracePt t="60128" x="3967163" y="5276850"/>
          <p14:tracePt t="60136" x="3976688" y="5276850"/>
          <p14:tracePt t="60143" x="3992563" y="5276850"/>
          <p14:tracePt t="60151" x="4010025" y="5276850"/>
          <p14:tracePt t="60159" x="4027488" y="5286375"/>
          <p14:tracePt t="60168" x="4060825" y="5286375"/>
          <p14:tracePt t="60176" x="4070350" y="5286375"/>
          <p14:tracePt t="60184" x="4086225" y="5294313"/>
          <p14:tracePt t="60209" x="4095750" y="5294313"/>
          <p14:tracePt t="60215" x="4103688" y="5294313"/>
          <p14:tracePt t="60233" x="4111625" y="5294313"/>
          <p14:tracePt t="60241" x="4129088" y="5294313"/>
          <p14:tracePt t="60247" x="4162425" y="5302250"/>
          <p14:tracePt t="60259" x="4179888" y="5302250"/>
          <p14:tracePt t="60263" x="4205288" y="5302250"/>
          <p14:tracePt t="60272" x="4214813" y="5302250"/>
          <p14:tracePt t="60279" x="4222750" y="5302250"/>
          <p14:tracePt t="60288" x="4240213" y="5302250"/>
          <p14:tracePt t="60303" x="4248150" y="5302250"/>
          <p14:tracePt t="60320" x="4273550" y="5302250"/>
          <p14:tracePt t="60327" x="4281488" y="5302250"/>
          <p14:tracePt t="60336" x="4291013" y="5302250"/>
          <p14:tracePt t="60343" x="4298950" y="5302250"/>
          <p14:tracePt t="60351" x="4306888" y="5302250"/>
          <p14:tracePt t="60360" x="4332288" y="5302250"/>
          <p14:tracePt t="60368" x="4341813" y="5302250"/>
          <p14:tracePt t="60376" x="4349750" y="5302250"/>
          <p14:tracePt t="60383" x="4359275" y="5311775"/>
          <p14:tracePt t="60393" x="4367213" y="5311775"/>
          <p14:tracePt t="60400" x="4375150" y="5311775"/>
          <p14:tracePt t="60409" x="4400550" y="5327650"/>
          <p14:tracePt t="60415" x="4410075" y="5327650"/>
          <p14:tracePt t="60425" x="4418013" y="5327650"/>
          <p14:tracePt t="60432" x="4435475" y="5327650"/>
          <p14:tracePt t="60442" x="4443413" y="5327650"/>
          <p14:tracePt t="60448" x="4468813" y="5327650"/>
          <p14:tracePt t="60458" x="4503738" y="5337175"/>
          <p14:tracePt t="60463" x="4519613" y="5337175"/>
          <p14:tracePt t="60472" x="4545013" y="5337175"/>
          <p14:tracePt t="60480" x="4579938" y="5337175"/>
          <p14:tracePt t="60488" x="4621213" y="5337175"/>
          <p14:tracePt t="60496" x="4681538" y="5337175"/>
          <p14:tracePt t="60504" x="4724400" y="5337175"/>
          <p14:tracePt t="60512" x="4757738" y="5337175"/>
          <p14:tracePt t="60520" x="4791075" y="5337175"/>
          <p14:tracePt t="60527" x="4818063" y="5337175"/>
          <p14:tracePt t="60536" x="4826000" y="5337175"/>
          <p14:tracePt t="60544" x="4833938" y="5337175"/>
          <p14:tracePt t="60551" x="4843463" y="5337175"/>
          <p14:tracePt t="60607" x="4859338" y="5337175"/>
          <p14:tracePt t="60656" x="4868863" y="5345113"/>
          <p14:tracePt t="60786" x="4876800" y="5345113"/>
          <p14:tracePt t="60793" x="4884738" y="5345113"/>
          <p14:tracePt t="60800" x="4894263" y="5345113"/>
          <p14:tracePt t="60815" x="4902200" y="5345113"/>
          <p14:tracePt t="60832" x="4919663" y="5345113"/>
          <p14:tracePt t="60847" x="4935538" y="5345113"/>
          <p14:tracePt t="60857" x="4945063" y="5345113"/>
          <p14:tracePt t="60864" x="4962525" y="5345113"/>
          <p14:tracePt t="60879" x="4970463" y="5345113"/>
          <p14:tracePt t="60888" x="4978400" y="5345113"/>
          <p14:tracePt t="60895" x="4987925" y="5345113"/>
          <p14:tracePt t="60928" x="4970463" y="5353050"/>
          <p14:tracePt t="60936" x="4962525" y="5353050"/>
          <p14:tracePt t="60944" x="4935538" y="5370513"/>
          <p14:tracePt t="60961" x="4927600" y="5380038"/>
          <p14:tracePt t="60977" x="4927600" y="5387975"/>
          <p14:tracePt t="61057" x="4927600" y="5370513"/>
          <p14:tracePt t="61065" x="4927600" y="5362575"/>
          <p14:tracePt t="61073" x="4927600" y="5345113"/>
          <p14:tracePt t="61079" x="4927600" y="5327650"/>
          <p14:tracePt t="61087" x="4935538" y="5294313"/>
          <p14:tracePt t="61095" x="4945063" y="5268913"/>
          <p14:tracePt t="61103" x="4953000" y="5243513"/>
          <p14:tracePt t="61112" x="4953000" y="5226050"/>
          <p14:tracePt t="61119" x="4962525" y="5200650"/>
          <p14:tracePt t="61127" x="4962525" y="5175250"/>
          <p14:tracePt t="61136" x="4962525" y="5141913"/>
          <p14:tracePt t="61143" x="4978400" y="5099050"/>
          <p14:tracePt t="61151" x="4987925" y="5073650"/>
          <p14:tracePt t="61159" x="4987925" y="5064125"/>
          <p14:tracePt t="61168" x="4995863" y="5056188"/>
          <p14:tracePt t="61210" x="4995863" y="5081588"/>
          <p14:tracePt t="61216" x="4995863" y="5099050"/>
          <p14:tracePt t="61225" x="4995863" y="5132388"/>
          <p14:tracePt t="61233" x="5013325" y="5192713"/>
          <p14:tracePt t="61244" x="5029200" y="5251450"/>
          <p14:tracePt t="61248" x="5038725" y="5319713"/>
          <p14:tracePt t="61259" x="5054600" y="5387975"/>
          <p14:tracePt t="61264" x="5080000" y="5472113"/>
          <p14:tracePt t="61272" x="5089525" y="5532438"/>
          <p14:tracePt t="61279" x="5097463" y="5591175"/>
          <p14:tracePt t="61287" x="5097463" y="5634038"/>
          <p14:tracePt t="61295" x="5097463" y="5668963"/>
          <p14:tracePt t="61303" x="5097463" y="5676900"/>
          <p14:tracePt t="61360" x="5097463" y="5651500"/>
          <p14:tracePt t="61369" x="5097463" y="5634038"/>
          <p14:tracePt t="61376" x="5097463" y="5591175"/>
          <p14:tracePt t="61384" x="5089525" y="5557838"/>
          <p14:tracePt t="61393" x="5080000" y="5532438"/>
          <p14:tracePt t="61399" x="5064125" y="5497513"/>
          <p14:tracePt t="61409" x="5046663" y="5456238"/>
          <p14:tracePt t="61416" x="5029200" y="5413375"/>
          <p14:tracePt t="61425" x="5003800" y="5387975"/>
          <p14:tracePt t="61432" x="4987925" y="5370513"/>
          <p14:tracePt t="61441" x="4962525" y="5353050"/>
          <p14:tracePt t="61447" x="4945063" y="5345113"/>
          <p14:tracePt t="61457" x="4927600" y="5345113"/>
          <p14:tracePt t="61464" x="4910138" y="5337175"/>
          <p14:tracePt t="61474" x="4902200" y="5337175"/>
          <p14:tracePt t="61487" x="4894263" y="5337175"/>
          <p14:tracePt t="61536" x="4894263" y="5327650"/>
          <p14:tracePt t="61544" x="4894263" y="5319713"/>
          <p14:tracePt t="61552" x="4919663" y="5302250"/>
          <p14:tracePt t="61563" x="4927600" y="5286375"/>
          <p14:tracePt t="61568" x="4953000" y="5276850"/>
          <p14:tracePt t="61577" x="4995863" y="5260975"/>
          <p14:tracePt t="61584" x="5029200" y="5243513"/>
          <p14:tracePt t="61594" x="5054600" y="5235575"/>
          <p14:tracePt t="61600" x="5097463" y="5226050"/>
          <p14:tracePt t="61609" x="5157788" y="5208588"/>
          <p14:tracePt t="61616" x="5216525" y="5192713"/>
          <p14:tracePt t="61626" x="5292725" y="5183188"/>
          <p14:tracePt t="61632" x="5378450" y="5183188"/>
          <p14:tracePt t="61641" x="5446713" y="5183188"/>
          <p14:tracePt t="61647" x="5487988" y="5183188"/>
          <p14:tracePt t="61657" x="5497513" y="5183188"/>
          <p14:tracePt t="61703" x="5487988" y="5183188"/>
          <p14:tracePt t="61711" x="5480050" y="5192713"/>
          <p14:tracePt t="61719" x="5472113" y="5200650"/>
          <p14:tracePt t="61736" x="5454650" y="5218113"/>
          <p14:tracePt t="61743" x="5437188" y="5243513"/>
          <p14:tracePt t="61751" x="5403850" y="5268913"/>
          <p14:tracePt t="61759" x="5368925" y="5302250"/>
          <p14:tracePt t="61768" x="5327650" y="5337175"/>
          <p14:tracePt t="61777" x="5292725" y="5353050"/>
          <p14:tracePt t="61783" x="5267325" y="5370513"/>
          <p14:tracePt t="61794" x="5224463" y="5387975"/>
          <p14:tracePt t="61799" x="5199063" y="5395913"/>
          <p14:tracePt t="61809" x="5191125" y="5395913"/>
          <p14:tracePt t="61816" x="5173663" y="5395913"/>
          <p14:tracePt t="61825" x="5165725" y="5395913"/>
          <p14:tracePt t="61841" x="5165725" y="5380038"/>
          <p14:tracePt t="61848" x="5165725" y="5345113"/>
          <p14:tracePt t="61857" x="5165725" y="5327650"/>
          <p14:tracePt t="61863" x="5165725" y="5302250"/>
          <p14:tracePt t="61875" x="5165725" y="5268913"/>
          <p14:tracePt t="61880" x="5165725" y="5243513"/>
          <p14:tracePt t="61892" x="5165725" y="5218113"/>
          <p14:tracePt t="61895" x="5165725" y="5200650"/>
          <p14:tracePt t="61904" x="5148263" y="5183188"/>
          <p14:tracePt t="61919" x="5140325" y="5175250"/>
          <p14:tracePt t="61935" x="5132388" y="5175250"/>
          <p14:tracePt t="61952" x="5122863" y="5175250"/>
          <p14:tracePt t="61959" x="5106988" y="5183188"/>
          <p14:tracePt t="61967" x="5097463" y="5192713"/>
          <p14:tracePt t="61976" x="5089525" y="5200650"/>
          <p14:tracePt t="61984" x="5080000" y="5208588"/>
          <p14:tracePt t="62065" x="5089525" y="5208588"/>
          <p14:tracePt t="62073" x="5097463" y="5208588"/>
          <p14:tracePt t="62090" x="5106988" y="5200650"/>
          <p14:tracePt t="62113" x="5114925" y="5200650"/>
          <p14:tracePt t="62121" x="5122863" y="5200650"/>
          <p14:tracePt t="62128" x="5122863" y="5175250"/>
          <p14:tracePt t="62136" x="5132388" y="5167313"/>
          <p14:tracePt t="62143" x="5140325" y="5132388"/>
          <p14:tracePt t="62152" x="5148263" y="5106988"/>
          <p14:tracePt t="62160" x="5148263" y="5073650"/>
          <p14:tracePt t="62168" x="5157788" y="5038725"/>
          <p14:tracePt t="62176" x="5157788" y="5013325"/>
          <p14:tracePt t="62184" x="5173663" y="4987925"/>
          <p14:tracePt t="62193" x="5183188" y="4979988"/>
          <p14:tracePt t="62200" x="5183188" y="4972050"/>
          <p14:tracePt t="62264" x="5183188" y="4979988"/>
          <p14:tracePt t="62273" x="5183188" y="4997450"/>
          <p14:tracePt t="62280" x="5183188" y="5022850"/>
          <p14:tracePt t="62293" x="5183188" y="5056188"/>
          <p14:tracePt t="62300" x="5183188" y="5073650"/>
          <p14:tracePt t="62309" x="5183188" y="5091113"/>
          <p14:tracePt t="62316" x="5183188" y="5106988"/>
          <p14:tracePt t="62326" x="5183188" y="5116513"/>
          <p14:tracePt t="62332" x="5183188" y="5124450"/>
          <p14:tracePt t="62342" x="5183188" y="5132388"/>
          <p14:tracePt t="62348" x="5183188" y="5141913"/>
          <p14:tracePt t="62518" x="5183188" y="5132388"/>
          <p14:tracePt t="62533" x="5183188" y="5116513"/>
          <p14:tracePt t="62545" x="5173663" y="5099050"/>
          <p14:tracePt t="62549" x="5165725" y="5073650"/>
          <p14:tracePt t="62558" x="5165725" y="5064125"/>
          <p14:tracePt t="62564" x="5157788" y="5048250"/>
          <p14:tracePt t="62571" x="5148263" y="5022850"/>
          <p14:tracePt t="62579" x="5140325" y="5005388"/>
          <p14:tracePt t="62589" x="5140325" y="4987925"/>
          <p14:tracePt t="62596" x="5140325" y="4979988"/>
          <p14:tracePt t="62611" x="5140325" y="4972050"/>
          <p14:tracePt t="62643" x="5132388" y="4972050"/>
          <p14:tracePt t="62651" x="5132388" y="4987925"/>
          <p14:tracePt t="62660" x="5122863" y="5030788"/>
          <p14:tracePt t="62668" x="5114925" y="5073650"/>
          <p14:tracePt t="62676" x="5114925" y="5132388"/>
          <p14:tracePt t="62684" x="5114925" y="5192713"/>
          <p14:tracePt t="62693" x="5106988" y="5260975"/>
          <p14:tracePt t="62699" x="5106988" y="5327650"/>
          <p14:tracePt t="62709" x="5106988" y="5370513"/>
          <p14:tracePt t="62715" x="5106988" y="5421313"/>
          <p14:tracePt t="62726" x="5097463" y="5456238"/>
          <p14:tracePt t="62731" x="5097463" y="5464175"/>
          <p14:tracePt t="62771" x="5089525" y="5464175"/>
          <p14:tracePt t="62779" x="5072063" y="5446713"/>
          <p14:tracePt t="62787" x="5064125" y="5421313"/>
          <p14:tracePt t="62795" x="5046663" y="5395913"/>
          <p14:tracePt t="62803" x="5038725" y="5380038"/>
          <p14:tracePt t="62811" x="5029200" y="5353050"/>
          <p14:tracePt t="62819" x="5003800" y="5319713"/>
          <p14:tracePt t="62827" x="4970463" y="5276850"/>
          <p14:tracePt t="62835" x="4962525" y="5260975"/>
          <p14:tracePt t="62843" x="4953000" y="5260975"/>
          <p14:tracePt t="62885" x="4953000" y="5251450"/>
          <p14:tracePt t="62892" x="4970463" y="5251450"/>
          <p14:tracePt t="62900" x="5003800" y="5260975"/>
          <p14:tracePt t="62908" x="5038725" y="5268913"/>
          <p14:tracePt t="62916" x="5054600" y="5268913"/>
          <p14:tracePt t="62925" x="5080000" y="5276850"/>
          <p14:tracePt t="62931" x="5114925" y="5276850"/>
          <p14:tracePt t="62940" x="5165725" y="5276850"/>
          <p14:tracePt t="62947" x="5199063" y="5276850"/>
          <p14:tracePt t="62957" x="5249863" y="5294313"/>
          <p14:tracePt t="62963" x="5302250" y="5302250"/>
          <p14:tracePt t="62974" x="5327650" y="5302250"/>
          <p14:tracePt t="62988" x="5335588" y="5302250"/>
          <p14:tracePt t="63045" x="5343525" y="5302250"/>
          <p14:tracePt t="63069" x="5343525" y="5286375"/>
          <p14:tracePt t="63078" x="5353050" y="5276850"/>
          <p14:tracePt t="63085" x="5353050" y="5268913"/>
          <p14:tracePt t="63430" x="5343525" y="5243513"/>
          <p14:tracePt t="63438" x="5343525" y="5226050"/>
          <p14:tracePt t="63444" x="5343525" y="5200650"/>
          <p14:tracePt t="63451" x="5343525" y="5167313"/>
          <p14:tracePt t="63459" x="5335588" y="5149850"/>
          <p14:tracePt t="63467" x="5318125" y="5116513"/>
          <p14:tracePt t="63475" x="5318125" y="5091113"/>
          <p14:tracePt t="63484" x="5310188" y="5073650"/>
          <p14:tracePt t="63492" x="5310188" y="5056188"/>
          <p14:tracePt t="63499" x="5302250" y="5048250"/>
          <p14:tracePt t="63510" x="5302250" y="5038725"/>
          <p14:tracePt t="63526" x="5292725" y="5030788"/>
          <p14:tracePt t="63597" x="5292725" y="5048250"/>
          <p14:tracePt t="63605" x="5284788" y="5073650"/>
          <p14:tracePt t="63613" x="5276850" y="5099050"/>
          <p14:tracePt t="63621" x="5276850" y="5116513"/>
          <p14:tracePt t="63629" x="5267325" y="5149850"/>
          <p14:tracePt t="63644" x="5259388" y="5167313"/>
          <p14:tracePt t="63652" x="5249863" y="5183188"/>
          <p14:tracePt t="63684" x="5249863" y="5192713"/>
          <p14:tracePt t="63716" x="5224463" y="5192713"/>
          <p14:tracePt t="63726" x="5216525" y="5192713"/>
          <p14:tracePt t="63732" x="5199063" y="5192713"/>
          <p14:tracePt t="63742" x="5183188" y="5192713"/>
          <p14:tracePt t="63748" x="5148263" y="5192713"/>
          <p14:tracePt t="63759" x="5114925" y="5183188"/>
          <p14:tracePt t="63780" x="5106988" y="5183188"/>
          <p14:tracePt t="63795" x="5106988" y="5175250"/>
          <p14:tracePt t="63811" x="5122863" y="5167313"/>
          <p14:tracePt t="63819" x="5148263" y="5157788"/>
          <p14:tracePt t="63827" x="5165725" y="5157788"/>
          <p14:tracePt t="63835" x="5199063" y="5157788"/>
          <p14:tracePt t="63843" x="5267325" y="5157788"/>
          <p14:tracePt t="63851" x="5318125" y="5157788"/>
          <p14:tracePt t="63859" x="5378450" y="5157788"/>
          <p14:tracePt t="63868" x="5411788" y="5157788"/>
          <p14:tracePt t="63875" x="5446713" y="5157788"/>
          <p14:tracePt t="63884" x="5487988" y="5157788"/>
          <p14:tracePt t="63957" x="5487988" y="5167313"/>
          <p14:tracePt t="63965" x="5480050" y="5167313"/>
          <p14:tracePt t="63981" x="5472113" y="5175250"/>
          <p14:tracePt t="64013" x="5462588" y="5175250"/>
          <p14:tracePt t="64134" x="5462588" y="5183188"/>
          <p14:tracePt t="64142" x="5472113" y="5192713"/>
          <p14:tracePt t="64149" x="5480050" y="5208588"/>
          <p14:tracePt t="64161" x="5487988" y="5218113"/>
          <p14:tracePt t="64165" x="5487988" y="5235575"/>
          <p14:tracePt t="64178" x="5497513" y="5251450"/>
          <p14:tracePt t="64188" x="5505450" y="5260975"/>
          <p14:tracePt t="64813" x="5472113" y="5251450"/>
          <p14:tracePt t="64821" x="5446713" y="5235575"/>
          <p14:tracePt t="64827" x="5411788" y="5200650"/>
          <p14:tracePt t="64835" x="5368925" y="5183188"/>
          <p14:tracePt t="64843" x="5343525" y="5167313"/>
          <p14:tracePt t="64851" x="5292725" y="5157788"/>
          <p14:tracePt t="64859" x="5249863" y="5149850"/>
          <p14:tracePt t="64867" x="5183188" y="5141913"/>
          <p14:tracePt t="64875" x="5097463" y="5132388"/>
          <p14:tracePt t="64893" x="4970463" y="5124450"/>
          <p14:tracePt t="64899" x="4927600" y="5124450"/>
          <p14:tracePt t="64908" x="4894263" y="5124450"/>
          <p14:tracePt t="64915" x="4876800" y="5124450"/>
          <p14:tracePt t="64996" x="4868863" y="5124450"/>
          <p14:tracePt t="65003" x="4859338" y="5124450"/>
          <p14:tracePt t="65012" x="4826000" y="5124450"/>
          <p14:tracePt t="65020" x="4800600" y="5141913"/>
          <p14:tracePt t="65028" x="4775200" y="5141913"/>
          <p14:tracePt t="65036" x="4740275" y="5141913"/>
          <p14:tracePt t="65044" x="4699000" y="5141913"/>
          <p14:tracePt t="65053" x="4646613" y="5149850"/>
          <p14:tracePt t="65060" x="4605338" y="5149850"/>
          <p14:tracePt t="65068" x="4537075" y="5149850"/>
          <p14:tracePt t="65076" x="4443413" y="5157788"/>
          <p14:tracePt t="65084" x="4349750" y="5175250"/>
          <p14:tracePt t="65093" x="4248150" y="5192713"/>
          <p14:tracePt t="65100" x="4137025" y="5200650"/>
          <p14:tracePt t="65109" x="4017963" y="5208588"/>
          <p14:tracePt t="65116" x="3916363" y="5218113"/>
          <p14:tracePt t="65126" x="3822700" y="5235575"/>
          <p14:tracePt t="65133" x="3721100" y="5243513"/>
          <p14:tracePt t="65141" x="3652838" y="5251450"/>
          <p14:tracePt t="65148" x="3602038" y="5251450"/>
          <p14:tracePt t="65159" x="3543300" y="5260975"/>
          <p14:tracePt t="65164" x="3492500" y="5268913"/>
          <p14:tracePt t="65175" x="3441700" y="5276850"/>
          <p14:tracePt t="65181" x="3406775" y="5276850"/>
          <p14:tracePt t="65192" x="3373438" y="5286375"/>
          <p14:tracePt t="65196" x="3348038" y="5294313"/>
          <p14:tracePt t="65204" x="3322638" y="5294313"/>
          <p14:tracePt t="65212" x="3297238" y="5302250"/>
          <p14:tracePt t="65220" x="3287713" y="5302250"/>
          <p14:tracePt t="65236" x="3270250" y="5302250"/>
          <p14:tracePt t="65245" x="3254375" y="5302250"/>
          <p14:tracePt t="65253" x="3228975" y="5302250"/>
          <p14:tracePt t="65259" x="3203575" y="5302250"/>
          <p14:tracePt t="65269" x="3178175" y="5302250"/>
          <p14:tracePt t="65278" x="3152775" y="5302250"/>
          <p14:tracePt t="65285" x="3109913" y="5302250"/>
          <p14:tracePt t="65295" x="3067050" y="5294313"/>
          <p14:tracePt t="65300" x="3024188" y="5294313"/>
          <p14:tracePt t="65309" x="2965450" y="5286375"/>
          <p14:tracePt t="65316" x="2905125" y="5286375"/>
          <p14:tracePt t="65326" x="2838450" y="5286375"/>
          <p14:tracePt t="65332" x="2760663" y="5276850"/>
          <p14:tracePt t="65342" x="2701925" y="5268913"/>
          <p14:tracePt t="65348" x="2641600" y="5260975"/>
          <p14:tracePt t="65360" x="2600325" y="5260975"/>
          <p14:tracePt t="65364" x="2540000" y="5251450"/>
          <p14:tracePt t="65376" x="2532063" y="5243513"/>
          <p14:tracePt t="65380" x="2506663" y="5243513"/>
          <p14:tracePt t="65389" x="2481263" y="5243513"/>
          <p14:tracePt t="65400" x="2455863" y="5243513"/>
          <p14:tracePt t="65409" x="2430463" y="5243513"/>
          <p14:tracePt t="65416" x="2405063" y="5243513"/>
          <p14:tracePt t="65426" x="2370138" y="5243513"/>
          <p14:tracePt t="65432" x="2362200" y="5243513"/>
          <p14:tracePt t="65441" x="2327275" y="5243513"/>
          <p14:tracePt t="65447" x="2311400" y="5243513"/>
          <p14:tracePt t="65458" x="2286000" y="5243513"/>
          <p14:tracePt t="65464" x="2268538" y="5243513"/>
          <p14:tracePt t="65474" x="2243138" y="5243513"/>
          <p14:tracePt t="65479" x="2208213" y="5243513"/>
          <p14:tracePt t="65491" x="2157413" y="5235575"/>
          <p14:tracePt t="65496" x="2124075" y="5226050"/>
          <p14:tracePt t="65504" x="2073275" y="5218113"/>
          <p14:tracePt t="65511" x="2038350" y="5218113"/>
          <p14:tracePt t="65519" x="1987550" y="5218113"/>
          <p14:tracePt t="65528" x="1946275" y="5218113"/>
          <p14:tracePt t="65535" x="1893888" y="5218113"/>
          <p14:tracePt t="65544" x="1860550" y="5218113"/>
          <p14:tracePt t="65552" x="1827213" y="5218113"/>
          <p14:tracePt t="65559" x="1792288" y="5218113"/>
          <p14:tracePt t="65568" x="1758950" y="5218113"/>
          <p14:tracePt t="65575" x="1708150" y="5208588"/>
          <p14:tracePt t="65583" x="1665288" y="5208588"/>
          <p14:tracePt t="65592" x="1614488" y="5200650"/>
          <p14:tracePt t="65599" x="1589088" y="5192713"/>
          <p14:tracePt t="65609" x="1563688" y="5183188"/>
          <p14:tracePt t="65626" x="1546225" y="5183188"/>
          <p14:tracePt t="65642" x="1538288" y="5183188"/>
          <p14:tracePt t="65648" x="1520825" y="5183188"/>
          <p14:tracePt t="65664" x="1503363" y="5183188"/>
          <p14:tracePt t="65674" x="1495425" y="5183188"/>
          <p14:tracePt t="65680" x="1470025" y="5183188"/>
          <p14:tracePt t="65690" x="1435100" y="5192713"/>
          <p14:tracePt t="65695" x="1427163" y="5200650"/>
          <p14:tracePt t="65704" x="1419225" y="5200650"/>
          <p14:tracePt t="65712" x="1393825" y="5208588"/>
          <p14:tracePt t="65720" x="1384300" y="5208588"/>
          <p14:tracePt t="65728" x="1368425" y="5208588"/>
          <p14:tracePt t="65736" x="1358900" y="5208588"/>
          <p14:tracePt t="65744" x="1343025" y="5208588"/>
          <p14:tracePt t="65760" x="1333500" y="5208588"/>
          <p14:tracePt t="65768" x="1325563" y="5208588"/>
          <p14:tracePt t="65792" x="1317625" y="5208588"/>
          <p14:tracePt t="65800" x="1308100" y="5208588"/>
          <p14:tracePt t="65865" x="1308100" y="5218113"/>
          <p14:tracePt t="65946" x="1317625" y="5226050"/>
          <p14:tracePt t="65953" x="1333500" y="5226050"/>
          <p14:tracePt t="65962" x="1343025" y="5226050"/>
          <p14:tracePt t="65967" x="1376363" y="5226050"/>
          <p14:tracePt t="65976" x="1393825" y="5226050"/>
          <p14:tracePt t="65983" x="1419225" y="5226050"/>
          <p14:tracePt t="65991" x="1462088" y="5226050"/>
          <p14:tracePt t="65999" x="1546225" y="5218113"/>
          <p14:tracePt t="66009" x="1647825" y="5200650"/>
          <p14:tracePt t="66015" x="1827213" y="5175250"/>
          <p14:tracePt t="66025" x="2116138" y="5116513"/>
          <p14:tracePt t="66031" x="2497138" y="5056188"/>
          <p14:tracePt t="66041" x="2905125" y="4972050"/>
          <p14:tracePt t="66048" x="3381375" y="4886325"/>
          <p14:tracePt t="66057" x="3797300" y="4767263"/>
          <p14:tracePt t="66063" x="4222750" y="4691063"/>
          <p14:tracePt t="66074" x="4673600" y="4622800"/>
          <p14:tracePt t="66080" x="5054600" y="4554538"/>
          <p14:tracePt t="66090" x="5437188" y="4513263"/>
          <p14:tracePt t="66096" x="5794375" y="4460875"/>
          <p14:tracePt t="66103" x="6116638" y="4452938"/>
          <p14:tracePt t="66111" x="6397625" y="4435475"/>
          <p14:tracePt t="66120" x="6626225" y="4435475"/>
          <p14:tracePt t="66127" x="6873875" y="4470400"/>
          <p14:tracePt t="66135" x="7077075" y="4503738"/>
          <p14:tracePt t="66144" x="7264400" y="4554538"/>
          <p14:tracePt t="66152" x="7366000" y="4589463"/>
          <p14:tracePt t="66159" x="7467600" y="4630738"/>
          <p14:tracePt t="66167" x="7561263" y="4673600"/>
          <p14:tracePt t="66177" x="7672388" y="4733925"/>
          <p14:tracePt t="66183" x="7807325" y="4818063"/>
          <p14:tracePt t="66191" x="7943850" y="4911725"/>
          <p14:tracePt t="66200" x="8105775" y="4987925"/>
          <p14:tracePt t="66208" x="8283575" y="5091113"/>
          <p14:tracePt t="66215" x="8513763" y="5235575"/>
          <p14:tracePt t="66225" x="8734425" y="5362575"/>
          <p14:tracePt t="66231" x="8997950" y="5464175"/>
          <p14:tracePt t="66241" x="9236075" y="5549900"/>
          <p14:tracePt t="66248" x="9482138" y="5616575"/>
          <p14:tracePt t="66257" x="9710738" y="5659438"/>
          <p14:tracePt t="66264" x="9906000" y="5694363"/>
          <p14:tracePt t="66274" x="10059988" y="5710238"/>
          <p14:tracePt t="66280" x="10169525" y="5719763"/>
          <p14:tracePt t="66287" x="10263188" y="5719763"/>
          <p14:tracePt t="66295" x="10364788" y="5719763"/>
          <p14:tracePt t="66304" x="10475913" y="5719763"/>
          <p14:tracePt t="66312" x="10585450" y="5719763"/>
          <p14:tracePt t="66319" x="10714038" y="5684838"/>
          <p14:tracePt t="66327" x="10833100" y="5659438"/>
          <p14:tracePt t="66336" x="10960100" y="5626100"/>
          <p14:tracePt t="66343" x="11112500" y="5616575"/>
          <p14:tracePt t="66351" x="11215688" y="5600700"/>
          <p14:tracePt t="66359" x="11291888" y="5565775"/>
          <p14:tracePt t="66368" x="11376025" y="5549900"/>
          <p14:tracePt t="66375" x="11444288" y="5524500"/>
          <p14:tracePt t="66384" x="11530013" y="5489575"/>
          <p14:tracePt t="66393" x="11614150" y="5464175"/>
          <p14:tracePt t="66399" x="11699875" y="5446713"/>
          <p14:tracePt t="66552" x="11707813" y="5446713"/>
          <p14:tracePt t="66560" x="11733213" y="5464175"/>
          <p14:tracePt t="66568" x="11741150" y="5481638"/>
          <p14:tracePt t="66577" x="11758613" y="5489575"/>
          <p14:tracePt t="66601" x="11776075" y="5497513"/>
          <p14:tracePt t="66610" x="11784013" y="5497513"/>
          <p14:tracePt t="66616" x="11784013" y="5507038"/>
          <p14:tracePt t="66627" x="11801475" y="5507038"/>
          <p14:tracePt t="66632" x="11826875" y="5524500"/>
          <p14:tracePt t="66642" x="11834813" y="5532438"/>
          <p14:tracePt t="66648" x="11852275" y="5540375"/>
          <p14:tracePt t="66659" x="11860213" y="5565775"/>
          <p14:tracePt t="66664" x="11860213" y="5583238"/>
          <p14:tracePt t="66680" x="11852275" y="5600700"/>
          <p14:tracePt t="66691" x="11818938" y="5616575"/>
          <p14:tracePt t="66696" x="11791950" y="5634038"/>
          <p14:tracePt t="66728" x="11801475" y="5651500"/>
          <p14:tracePt t="66744" x="11834813" y="5668963"/>
          <p14:tracePt t="66753" x="11860213" y="5668963"/>
          <p14:tracePt t="66760" x="11877675" y="5684838"/>
          <p14:tracePt t="66768" x="11895138" y="5694363"/>
          <p14:tracePt t="66776" x="11911013" y="5694363"/>
          <p14:tracePt t="66784" x="11920538" y="5694363"/>
          <p14:tracePt t="67001" x="11911013" y="5694363"/>
          <p14:tracePt t="67017" x="11877675" y="5694363"/>
          <p14:tracePt t="67026" x="11860213" y="5694363"/>
          <p14:tracePt t="67033" x="11818938" y="5694363"/>
          <p14:tracePt t="67045" x="11758613" y="5694363"/>
          <p14:tracePt t="67049" x="11682413" y="5694363"/>
          <p14:tracePt t="67058" x="11588750" y="5694363"/>
          <p14:tracePt t="67063" x="11487150" y="5694363"/>
          <p14:tracePt t="67074" x="11393488" y="5694363"/>
          <p14:tracePt t="67079" x="11291888" y="5694363"/>
          <p14:tracePt t="67087" x="11198225" y="5694363"/>
          <p14:tracePt t="67095" x="11129963" y="5694363"/>
          <p14:tracePt t="67103" x="11096625" y="5694363"/>
          <p14:tracePt t="67192" x="11087100" y="5694363"/>
          <p14:tracePt t="67208" x="11079163" y="5694363"/>
          <p14:tracePt t="67227" x="11071225" y="5694363"/>
          <p14:tracePt t="67257" x="11061700" y="5702300"/>
          <p14:tracePt t="67271" x="11053763" y="5719763"/>
          <p14:tracePt t="67283" x="11028363" y="5735638"/>
          <p14:tracePt t="67289" x="11002963" y="5735638"/>
          <p14:tracePt t="67295" x="10968038" y="5745163"/>
          <p14:tracePt t="67309" x="10934700" y="5745163"/>
          <p14:tracePt t="67312" x="10909300" y="5745163"/>
          <p14:tracePt t="67321" x="10858500" y="5745163"/>
          <p14:tracePt t="67328" x="10790238" y="5745163"/>
          <p14:tracePt t="67336" x="10696575" y="5745163"/>
          <p14:tracePt t="67344" x="10534650" y="5694363"/>
          <p14:tracePt t="67353" x="10288588" y="5668963"/>
          <p14:tracePt t="67360" x="9847263" y="5600700"/>
          <p14:tracePt t="67368" x="9328150" y="5532438"/>
          <p14:tracePt t="67378" x="8724900" y="5481638"/>
          <p14:tracePt t="67384" x="8070850" y="5430838"/>
          <p14:tracePt t="67393" x="7383463" y="5387975"/>
          <p14:tracePt t="67400" x="6762750" y="5387975"/>
          <p14:tracePt t="67410" x="6075363" y="5387975"/>
          <p14:tracePt t="67416" x="5378450" y="5421313"/>
          <p14:tracePt t="67426" x="4638675" y="5456238"/>
          <p14:tracePt t="67432" x="3941763" y="5532438"/>
          <p14:tracePt t="67443" x="3270250" y="5600700"/>
          <p14:tracePt t="67448" x="2641600" y="5651500"/>
          <p14:tracePt t="67458" x="2065338" y="5694363"/>
          <p14:tracePt t="67464" x="1639888" y="5719763"/>
          <p14:tracePt t="67475" x="1343025" y="5735638"/>
          <p14:tracePt t="67480" x="1062038" y="5753100"/>
          <p14:tracePt t="67491" x="849313" y="5753100"/>
          <p14:tracePt t="67496" x="722313" y="5753100"/>
          <p14:tracePt t="67505" x="636588" y="5745163"/>
          <p14:tracePt t="67512" x="560388" y="5735638"/>
          <p14:tracePt t="67528" x="527050" y="5727700"/>
          <p14:tracePt t="67536" x="501650" y="5727700"/>
          <p14:tracePt t="67544" x="484188" y="5727700"/>
          <p14:tracePt t="67552" x="466725" y="5727700"/>
          <p14:tracePt t="67560" x="450850" y="5727700"/>
          <p14:tracePt t="67568" x="415925" y="5727700"/>
          <p14:tracePt t="67576" x="400050" y="5727700"/>
          <p14:tracePt t="67584" x="365125" y="5719763"/>
          <p14:tracePt t="67593" x="357188" y="5719763"/>
          <p14:tracePt t="67609" x="357188" y="5710238"/>
          <p14:tracePt t="67632" x="373063" y="5684838"/>
          <p14:tracePt t="67642" x="400050" y="5676900"/>
          <p14:tracePt t="67648" x="450850" y="5668963"/>
          <p14:tracePt t="67657" x="534988" y="5668963"/>
          <p14:tracePt t="67664" x="696913" y="5668963"/>
          <p14:tracePt t="67675" x="942975" y="5668963"/>
          <p14:tracePt t="67680" x="1317625" y="5668963"/>
          <p14:tracePt t="67692" x="1776413" y="5668963"/>
          <p14:tracePt t="67696" x="2286000" y="5676900"/>
          <p14:tracePt t="67707" x="2820988" y="5710238"/>
          <p14:tracePt t="67712" x="3373438" y="5727700"/>
          <p14:tracePt t="67720" x="3908425" y="5778500"/>
          <p14:tracePt t="67728" x="4392613" y="5795963"/>
          <p14:tracePt t="67737" x="4945063" y="5813425"/>
          <p14:tracePt t="67744" x="5454650" y="5829300"/>
          <p14:tracePt t="67752" x="5964238" y="5829300"/>
          <p14:tracePt t="67761" x="6405563" y="5813425"/>
          <p14:tracePt t="67768" x="6864350" y="5795963"/>
          <p14:tracePt t="67777" x="7315200" y="5745163"/>
          <p14:tracePt t="67784" x="7688263" y="5694363"/>
          <p14:tracePt t="67794" x="8004175" y="5651500"/>
          <p14:tracePt t="67801" x="8275638" y="5608638"/>
          <p14:tracePt t="67810" x="8547100" y="5549900"/>
          <p14:tracePt t="67816" x="8810625" y="5507038"/>
          <p14:tracePt t="67826" x="9056688" y="5456238"/>
          <p14:tracePt t="67833" x="9269413" y="5405438"/>
          <p14:tracePt t="67842" x="9507538" y="5362575"/>
          <p14:tracePt t="67848" x="9694863" y="5327650"/>
          <p14:tracePt t="67858" x="9839325" y="5302250"/>
          <p14:tracePt t="67864" x="9991725" y="5286375"/>
          <p14:tracePt t="67875" x="10144125" y="5268913"/>
          <p14:tracePt t="67880" x="10255250" y="5268913"/>
          <p14:tracePt t="67891" x="10331450" y="5268913"/>
          <p14:tracePt t="67896" x="10390188" y="5268913"/>
          <p14:tracePt t="67907" x="10399713" y="5276850"/>
          <p14:tracePt t="67912" x="10425113" y="5276850"/>
          <p14:tracePt t="67928" x="10433050" y="5286375"/>
          <p14:tracePt t="67936" x="10433050" y="5294313"/>
          <p14:tracePt t="67944" x="10433050" y="5311775"/>
          <p14:tracePt t="67952" x="10433050" y="5327650"/>
          <p14:tracePt t="67960" x="10433050" y="5337175"/>
          <p14:tracePt t="67968" x="10433050" y="5353050"/>
          <p14:tracePt t="67976" x="10433050" y="5370513"/>
          <p14:tracePt t="67984" x="10433050" y="5380038"/>
          <p14:tracePt t="67993" x="10415588" y="5413375"/>
          <p14:tracePt t="68000" x="10407650" y="5421313"/>
          <p14:tracePt t="68010" x="10390188" y="5430838"/>
          <p14:tracePt t="68016" x="10364788" y="5438775"/>
          <p14:tracePt t="68028" x="10339388" y="5446713"/>
          <p14:tracePt t="68032" x="10313988" y="5446713"/>
          <p14:tracePt t="68042" x="10271125" y="5446713"/>
          <p14:tracePt t="68048" x="10194925" y="5456238"/>
          <p14:tracePt t="68058" x="10093325" y="5456238"/>
          <p14:tracePt t="68064" x="9966325" y="5456238"/>
          <p14:tracePt t="68074" x="9812338" y="5472113"/>
          <p14:tracePt t="68080" x="9617075" y="5481638"/>
          <p14:tracePt t="68092" x="9413875" y="5481638"/>
          <p14:tracePt t="68096" x="9226550" y="5481638"/>
          <p14:tracePt t="68108" x="9039225" y="5481638"/>
          <p14:tracePt t="68112" x="8853488" y="5481638"/>
          <p14:tracePt t="68120" x="8709025" y="5481638"/>
          <p14:tracePt t="68128" x="8572500" y="5481638"/>
          <p14:tracePt t="68136" x="8462963" y="5481638"/>
          <p14:tracePt t="68144" x="8377238" y="5481638"/>
          <p14:tracePt t="68152" x="8326438" y="5481638"/>
          <p14:tracePt t="68159" x="8283575" y="5481638"/>
          <p14:tracePt t="68167" x="8283575" y="5472113"/>
          <p14:tracePt t="68175" x="8275638" y="5472113"/>
          <p14:tracePt t="68192" x="8266113" y="5472113"/>
          <p14:tracePt t="68199" x="8250238" y="5481638"/>
          <p14:tracePt t="68208" x="8240713" y="5481638"/>
          <p14:tracePt t="68215" x="8224838" y="5497513"/>
          <p14:tracePt t="68224" x="8189913" y="5507038"/>
          <p14:tracePt t="68231" x="8164513" y="5524500"/>
          <p14:tracePt t="68240" x="8139113" y="5540375"/>
          <p14:tracePt t="68248" x="8121650" y="5549900"/>
          <p14:tracePt t="68256" x="8105775" y="5557838"/>
          <p14:tracePt t="68265" x="8096250" y="5557838"/>
          <p14:tracePt t="68272" x="8088313" y="5565775"/>
          <p14:tracePt t="68280" x="8088313" y="5575300"/>
          <p14:tracePt t="68369" x="8105775" y="5575300"/>
          <p14:tracePt t="68385" x="8121650" y="5575300"/>
          <p14:tracePt t="68394" x="8131175" y="5575300"/>
          <p14:tracePt t="68401" x="8139113" y="5575300"/>
          <p14:tracePt t="68410" x="8156575" y="5565775"/>
          <p14:tracePt t="68417" x="8189913" y="5557838"/>
          <p14:tracePt t="68427" x="8224838" y="5549900"/>
          <p14:tracePt t="68433" x="8240713" y="5540375"/>
          <p14:tracePt t="68443" x="8266113" y="5524500"/>
          <p14:tracePt t="68449" x="8283575" y="5507038"/>
          <p14:tracePt t="68464" x="8318500" y="5489575"/>
          <p14:tracePt t="68468" x="8351838" y="5481638"/>
          <p14:tracePt t="68475" x="8377238" y="5464175"/>
          <p14:tracePt t="68484" x="8410575" y="5446713"/>
          <p14:tracePt t="68491" x="8453438" y="5438775"/>
          <p14:tracePt t="68500" x="8488363" y="5430838"/>
          <p14:tracePt t="68508" x="8547100" y="5413375"/>
          <p14:tracePt t="68515" x="8597900" y="5395913"/>
          <p14:tracePt t="68525" x="8632825" y="5387975"/>
          <p14:tracePt t="68532" x="8648700" y="5380038"/>
          <p14:tracePt t="68556" x="8658225" y="5380038"/>
          <p14:tracePt t="68574" x="8666163" y="5380038"/>
          <p14:tracePt t="68579" x="8674100" y="5380038"/>
          <p14:tracePt t="68591" x="8674100" y="5387975"/>
          <p14:tracePt t="68596" x="8691563" y="5405438"/>
          <p14:tracePt t="68606" x="8691563" y="5413375"/>
          <p14:tracePt t="68611" x="8709025" y="5430838"/>
          <p14:tracePt t="68619" x="8716963" y="5456238"/>
          <p14:tracePt t="68627" x="8716963" y="5472113"/>
          <p14:tracePt t="68636" x="8734425" y="5497513"/>
          <p14:tracePt t="68643" x="8750300" y="5532438"/>
          <p14:tracePt t="68651" x="8750300" y="5549900"/>
          <p14:tracePt t="68660" x="8750300" y="5565775"/>
          <p14:tracePt t="68667" x="8759825" y="5591175"/>
          <p14:tracePt t="68675" x="8759825" y="5616575"/>
          <p14:tracePt t="68684" x="8767763" y="5641975"/>
          <p14:tracePt t="68691" x="8767763" y="5651500"/>
          <p14:tracePt t="68700" x="8767763" y="5668963"/>
          <p14:tracePt t="68716" x="8767763" y="5676900"/>
          <p14:tracePt t="68821" x="8767763" y="5651500"/>
          <p14:tracePt t="68829" x="8767763" y="5616575"/>
          <p14:tracePt t="68837" x="8785225" y="5591175"/>
          <p14:tracePt t="68845" x="8785225" y="5557838"/>
          <p14:tracePt t="68853" x="8802688" y="5514975"/>
          <p14:tracePt t="68862" x="8802688" y="5497513"/>
          <p14:tracePt t="68869" x="8818563" y="5464175"/>
          <p14:tracePt t="68878" x="8843963" y="5413375"/>
          <p14:tracePt t="68893" x="8937625" y="5286375"/>
          <p14:tracePt t="68900" x="8980488" y="5235575"/>
          <p14:tracePt t="68909" x="9023350" y="5192713"/>
          <p14:tracePt t="68916" x="9056688" y="5157788"/>
          <p14:tracePt t="68925" x="9099550" y="5141913"/>
          <p14:tracePt t="68932" x="9124950" y="5124450"/>
          <p14:tracePt t="68941" x="9158288" y="5106988"/>
          <p14:tracePt t="68948" x="9183688" y="5106988"/>
          <p14:tracePt t="68957" x="9218613" y="5099050"/>
          <p14:tracePt t="68964" x="9251950" y="5099050"/>
          <p14:tracePt t="68974" x="9261475" y="5099050"/>
          <p14:tracePt t="68981" x="9277350" y="5099050"/>
          <p14:tracePt t="68990" x="9294813" y="5099050"/>
          <p14:tracePt t="68996" x="9312275" y="5099050"/>
          <p14:tracePt t="69008" x="9320213" y="5106988"/>
          <p14:tracePt t="69020" x="9345613" y="5124450"/>
          <p14:tracePt t="69028" x="9371013" y="5157788"/>
          <p14:tracePt t="69036" x="9380538" y="5175250"/>
          <p14:tracePt t="69044" x="9405938" y="5200650"/>
          <p14:tracePt t="69052" x="9431338" y="5243513"/>
          <p14:tracePt t="69060" x="9447213" y="5268913"/>
          <p14:tracePt t="69068" x="9456738" y="5286375"/>
          <p14:tracePt t="69075" x="9464675" y="5311775"/>
          <p14:tracePt t="69084" x="9472613" y="5337175"/>
          <p14:tracePt t="69093" x="9490075" y="5362575"/>
          <p14:tracePt t="69100" x="9498013" y="5387975"/>
          <p14:tracePt t="69108" x="9498013" y="5395913"/>
          <p14:tracePt t="69116" x="9498013" y="5421313"/>
          <p14:tracePt t="69125" x="9498013" y="5446713"/>
          <p14:tracePt t="69132" x="9498013" y="5464175"/>
          <p14:tracePt t="69141" x="9498013" y="5507038"/>
          <p14:tracePt t="69148" x="9482138" y="5540375"/>
          <p14:tracePt t="69158" x="9472613" y="5557838"/>
          <p14:tracePt t="69164" x="9464675" y="5591175"/>
          <p14:tracePt t="69173" x="9447213" y="5626100"/>
          <p14:tracePt t="69180" x="9439275" y="5668963"/>
          <p14:tracePt t="69190" x="9421813" y="5710238"/>
          <p14:tracePt t="69196" x="9405938" y="5753100"/>
          <p14:tracePt t="69207" x="9396413" y="5761038"/>
          <p14:tracePt t="69283" x="9396413" y="5745163"/>
          <p14:tracePt t="69291" x="9405938" y="5727700"/>
          <p14:tracePt t="69300" x="9405938" y="5694363"/>
          <p14:tracePt t="69307" x="9421813" y="5651500"/>
          <p14:tracePt t="69316" x="9431338" y="5626100"/>
          <p14:tracePt t="69324" x="9447213" y="5591175"/>
          <p14:tracePt t="69331" x="9482138" y="5532438"/>
          <p14:tracePt t="69341" x="9523413" y="5464175"/>
          <p14:tracePt t="69347" x="9583738" y="5387975"/>
          <p14:tracePt t="69357" x="9642475" y="5311775"/>
          <p14:tracePt t="69365" x="9710738" y="5243513"/>
          <p14:tracePt t="69377" x="9786938" y="5183188"/>
          <p14:tracePt t="69383" x="9847263" y="5132388"/>
          <p14:tracePt t="69393" x="9923463" y="5081588"/>
          <p14:tracePt t="69399" x="9991725" y="5038725"/>
          <p14:tracePt t="69409" x="10059988" y="5005388"/>
          <p14:tracePt t="69413" x="10110788" y="4979988"/>
          <p14:tracePt t="69420" x="10153650" y="4962525"/>
          <p14:tracePt t="69428" x="10194925" y="4946650"/>
          <p14:tracePt t="69436" x="10229850" y="4937125"/>
          <p14:tracePt t="69444" x="10280650" y="4937125"/>
          <p14:tracePt t="69452" x="10323513" y="4937125"/>
          <p14:tracePt t="69460" x="10364788" y="4937125"/>
          <p14:tracePt t="69468" x="10425113" y="4946650"/>
          <p14:tracePt t="69476" x="10475913" y="4962525"/>
          <p14:tracePt t="69484" x="10526713" y="4987925"/>
          <p14:tracePt t="69492" x="10577513" y="5030788"/>
          <p14:tracePt t="69500" x="10628313" y="5081588"/>
          <p14:tracePt t="69509" x="10671175" y="5116513"/>
          <p14:tracePt t="69515" x="10721975" y="5167313"/>
          <p14:tracePt t="69525" x="10764838" y="5218113"/>
          <p14:tracePt t="69532" x="10807700" y="5268913"/>
          <p14:tracePt t="69541" x="10833100" y="5327650"/>
          <p14:tracePt t="69548" x="10841038" y="5380038"/>
          <p14:tracePt t="69557" x="10858500" y="5438775"/>
          <p14:tracePt t="69563" x="10866438" y="5489575"/>
          <p14:tracePt t="69575" x="10866438" y="5549900"/>
          <p14:tracePt t="69580" x="10866438" y="5608638"/>
          <p14:tracePt t="69591" x="10866438" y="5668963"/>
          <p14:tracePt t="69596" x="10841038" y="5727700"/>
          <p14:tracePt t="69604" x="10807700" y="5788025"/>
          <p14:tracePt t="69611" x="10764838" y="5854700"/>
          <p14:tracePt t="69620" x="10714038" y="5915025"/>
          <p14:tracePt t="69628" x="10637838" y="5957888"/>
          <p14:tracePt t="69636" x="10560050" y="6008688"/>
          <p14:tracePt t="69644" x="10458450" y="6042025"/>
          <p14:tracePt t="69652" x="10356850" y="6076950"/>
          <p14:tracePt t="69660" x="10245725" y="6092825"/>
          <p14:tracePt t="69668" x="10126663" y="6110288"/>
          <p14:tracePt t="69675" x="9991725" y="6118225"/>
          <p14:tracePt t="69683" x="9847263" y="6118225"/>
          <p14:tracePt t="69693" x="9694863" y="6110288"/>
          <p14:tracePt t="69699" x="9498013" y="6084888"/>
          <p14:tracePt t="69709" x="9345613" y="6049963"/>
          <p14:tracePt t="69716" x="9158288" y="6016625"/>
          <p14:tracePt t="69725" x="8963025" y="5973763"/>
          <p14:tracePt t="69732" x="8767763" y="5948363"/>
          <p14:tracePt t="69741" x="8615363" y="5932488"/>
          <p14:tracePt t="69748" x="8478838" y="5905500"/>
          <p14:tracePt t="69758" x="8359775" y="5897563"/>
          <p14:tracePt t="69764" x="8232775" y="5889625"/>
          <p14:tracePt t="69773" x="8113713" y="5889625"/>
          <p14:tracePt t="69780" x="7969250" y="5889625"/>
          <p14:tracePt t="69790" x="7859713" y="5889625"/>
          <p14:tracePt t="69796" x="7748588" y="5889625"/>
          <p14:tracePt t="69804" x="7646988" y="5889625"/>
          <p14:tracePt t="69811" x="7545388" y="5889625"/>
          <p14:tracePt t="69820" x="7459663" y="5889625"/>
          <p14:tracePt t="69828" x="7391400" y="5889625"/>
          <p14:tracePt t="69836" x="7315200" y="5889625"/>
          <p14:tracePt t="69843" x="7264400" y="5889625"/>
          <p14:tracePt t="69852" x="7221538" y="5889625"/>
          <p14:tracePt t="69860" x="7178675" y="5889625"/>
          <p14:tracePt t="69868" x="7153275" y="5897563"/>
          <p14:tracePt t="69875" x="7127875" y="5905500"/>
          <p14:tracePt t="69884" x="7102475" y="5915025"/>
          <p14:tracePt t="69891" x="7077075" y="5922963"/>
          <p14:tracePt t="69900" x="7043738" y="5932488"/>
          <p14:tracePt t="69909" x="7000875" y="5940425"/>
          <p14:tracePt t="69916" x="6950075" y="5940425"/>
          <p14:tracePt t="69925" x="6889750" y="5948363"/>
          <p14:tracePt t="69931" x="6823075" y="5948363"/>
          <p14:tracePt t="69941" x="6745288" y="5948363"/>
          <p14:tracePt t="69947" x="6678613" y="5948363"/>
          <p14:tracePt t="69957" x="6618288" y="5957888"/>
          <p14:tracePt t="69964" x="6559550" y="5965825"/>
          <p14:tracePt t="69973" x="6499225" y="5973763"/>
          <p14:tracePt t="69980" x="6465888" y="5973763"/>
          <p14:tracePt t="69990" x="6440488" y="5973763"/>
          <p14:tracePt t="69995" x="6405563" y="5983288"/>
          <p14:tracePt t="70007" x="6380163" y="5991225"/>
          <p14:tracePt t="70012" x="6354763" y="5999163"/>
          <p14:tracePt t="70020" x="6311900" y="6008688"/>
          <p14:tracePt t="70028" x="6286500" y="6008688"/>
          <p14:tracePt t="70036" x="6261100" y="6016625"/>
          <p14:tracePt t="70044" x="6253163" y="6024563"/>
          <p14:tracePt t="70052" x="6235700" y="6034088"/>
          <p14:tracePt t="70197" x="6235700" y="6016625"/>
          <p14:tracePt t="70206" x="6235700" y="6008688"/>
          <p14:tracePt t="70211" x="6235700" y="5991225"/>
          <p14:tracePt t="70219" x="6235700" y="5983288"/>
          <p14:tracePt t="70235" x="6235700" y="5965825"/>
          <p14:tracePt t="70244" x="6227763" y="5957888"/>
          <p14:tracePt t="70251" x="6219825" y="5948363"/>
          <p14:tracePt t="70261" x="6184900" y="5932488"/>
          <p14:tracePt t="70268" x="6167438" y="5915025"/>
          <p14:tracePt t="70275" x="6134100" y="5897563"/>
          <p14:tracePt t="70284" x="6108700" y="5897563"/>
          <p14:tracePt t="70291" x="6075363" y="5880100"/>
          <p14:tracePt t="70299" x="6065838" y="5880100"/>
          <p14:tracePt t="70308" x="6057900" y="5872163"/>
          <p14:tracePt t="70315" x="6040438" y="5864225"/>
          <p14:tracePt t="70324" x="6032500" y="5846763"/>
          <p14:tracePt t="70331" x="6032500" y="5838825"/>
          <p14:tracePt t="70347" x="6032500" y="5821363"/>
          <p14:tracePt t="70357" x="6057900" y="5813425"/>
          <p14:tracePt t="70363" x="6083300" y="5803900"/>
          <p14:tracePt t="70373" x="6116638" y="5803900"/>
          <p14:tracePt t="70379" x="6151563" y="5795963"/>
          <p14:tracePt t="70389" x="6184900" y="5788025"/>
          <p14:tracePt t="70396" x="6210300" y="5788025"/>
          <p14:tracePt t="70403" x="6219825" y="5788025"/>
          <p14:tracePt t="70444" x="6219825" y="5795963"/>
          <p14:tracePt t="70452" x="6202363" y="5795963"/>
          <p14:tracePt t="70459" x="6184900" y="5795963"/>
          <p14:tracePt t="70467" x="6159500" y="5795963"/>
          <p14:tracePt t="70475" x="6126163" y="5795963"/>
          <p14:tracePt t="70484" x="6100763" y="5795963"/>
          <p14:tracePt t="70491" x="6075363" y="5795963"/>
          <p14:tracePt t="70500" x="6040438" y="5795963"/>
          <p14:tracePt t="70507" x="6007100" y="5795963"/>
          <p14:tracePt t="70516" x="5956300" y="5788025"/>
          <p14:tracePt t="70525" x="5921375" y="5788025"/>
          <p14:tracePt t="70532" x="5870575" y="5778500"/>
          <p14:tracePt t="70541" x="5827713" y="5770563"/>
          <p14:tracePt t="70547" x="5819775" y="5770563"/>
          <p14:tracePt t="70557" x="5794375" y="5761038"/>
          <p14:tracePt t="70563" x="5786438" y="5753100"/>
          <p14:tracePt t="70573" x="5776913" y="5753100"/>
          <p14:tracePt t="70612" x="5786438" y="5753100"/>
          <p14:tracePt t="70620" x="5802313" y="5753100"/>
          <p14:tracePt t="70628" x="5819775" y="5753100"/>
          <p14:tracePt t="70636" x="5827713" y="5753100"/>
          <p14:tracePt t="70644" x="5853113" y="5753100"/>
          <p14:tracePt t="70652" x="5870575" y="5753100"/>
          <p14:tracePt t="70660" x="5888038" y="5735638"/>
          <p14:tracePt t="70668" x="5913438" y="5727700"/>
          <p14:tracePt t="70675" x="5930900" y="5710238"/>
          <p14:tracePt t="70684" x="5956300" y="5702300"/>
          <p14:tracePt t="70692" x="5981700" y="5694363"/>
          <p14:tracePt t="70700" x="6032500" y="5684838"/>
          <p14:tracePt t="70710" x="6075363" y="5676900"/>
          <p14:tracePt t="70716" x="6151563" y="5668963"/>
          <p14:tracePt t="70725" x="6219825" y="5668963"/>
          <p14:tracePt t="70861" x="6227763" y="5659438"/>
          <p14:tracePt t="70877" x="6245225" y="5659438"/>
          <p14:tracePt t="70885" x="6270625" y="5659438"/>
          <p14:tracePt t="70894" x="6278563" y="5694363"/>
          <p14:tracePt t="70901" x="6286500" y="5694363"/>
          <p14:tracePt t="70911" x="6286500" y="5702300"/>
          <p14:tracePt t="70941" x="6286500" y="5719763"/>
          <p14:tracePt t="70948" x="6278563" y="5745163"/>
          <p14:tracePt t="70957" x="6261100" y="5803900"/>
          <p14:tracePt t="70964" x="6253163" y="5854700"/>
          <p14:tracePt t="70973" x="6253163" y="5864225"/>
          <p14:tracePt t="71004" x="6261100" y="5864225"/>
          <p14:tracePt t="71012" x="6270625" y="5864225"/>
          <p14:tracePt t="71020" x="6286500" y="5864225"/>
          <p14:tracePt t="71028" x="6303963" y="5864225"/>
          <p14:tracePt t="71229" x="6296025" y="5864225"/>
          <p14:tracePt t="71235" x="6253163" y="5872163"/>
          <p14:tracePt t="71243" x="6184900" y="5889625"/>
          <p14:tracePt t="71251" x="6116638" y="5897563"/>
          <p14:tracePt t="71260" x="6032500" y="5897563"/>
          <p14:tracePt t="71267" x="5981700" y="5897563"/>
          <p14:tracePt t="71275" x="5930900" y="5897563"/>
          <p14:tracePt t="71283" x="5895975" y="5897563"/>
          <p14:tracePt t="71291" x="5870575" y="5889625"/>
          <p14:tracePt t="71299" x="5845175" y="5880100"/>
          <p14:tracePt t="71308" x="5827713" y="5880100"/>
          <p14:tracePt t="71315" x="5794375" y="5880100"/>
          <p14:tracePt t="71323" x="5768975" y="5880100"/>
          <p14:tracePt t="71332" x="5743575" y="5880100"/>
          <p14:tracePt t="71340" x="5700713" y="5880100"/>
          <p14:tracePt t="71347" x="5675313" y="5880100"/>
          <p14:tracePt t="71357" x="5657850" y="5880100"/>
          <p14:tracePt t="71364" x="5649913" y="5880100"/>
          <p14:tracePt t="71372" x="5641975" y="5880100"/>
          <p14:tracePt t="71379" x="5632450" y="5880100"/>
          <p14:tracePt t="71389" x="5616575" y="5889625"/>
          <p14:tracePt t="71395" x="5607050" y="5889625"/>
          <p14:tracePt t="71404" x="5581650" y="5889625"/>
          <p14:tracePt t="71411" x="5565775" y="5897563"/>
          <p14:tracePt t="71419" x="5538788" y="5897563"/>
          <p14:tracePt t="71427" x="5513388" y="5915025"/>
          <p14:tracePt t="71435" x="5480050" y="5915025"/>
          <p14:tracePt t="71443" x="5446713" y="5932488"/>
          <p14:tracePt t="71451" x="5386388" y="5940425"/>
          <p14:tracePt t="71459" x="5302250" y="5948363"/>
          <p14:tracePt t="71467" x="5216525" y="5948363"/>
          <p14:tracePt t="71475" x="5132388" y="5948363"/>
          <p14:tracePt t="71483" x="5054600" y="5948363"/>
          <p14:tracePt t="71491" x="4978400" y="5940425"/>
          <p14:tracePt t="71500" x="4919663" y="5922963"/>
          <p14:tracePt t="71507" x="4868863" y="5905500"/>
          <p14:tracePt t="71516" x="4851400" y="5905500"/>
          <p14:tracePt t="71525" x="4833938" y="5897563"/>
          <p14:tracePt t="71531" x="4826000" y="5889625"/>
          <p14:tracePt t="71541" x="4808538" y="5880100"/>
          <p14:tracePt t="71575" x="4791075" y="5872163"/>
          <p14:tracePt t="71583" x="4783138" y="5864225"/>
          <p14:tracePt t="71599" x="4775200" y="5864225"/>
          <p14:tracePt t="71608" x="4765675" y="5864225"/>
          <p14:tracePt t="71616" x="4757738" y="5864225"/>
          <p14:tracePt t="71625" x="4749800" y="5864225"/>
          <p14:tracePt t="71680" x="4749800" y="5854700"/>
          <p14:tracePt t="71690" x="4765675" y="5846763"/>
          <p14:tracePt t="71695" x="4791075" y="5838825"/>
          <p14:tracePt t="71705" x="4800600" y="5838825"/>
          <p14:tracePt t="71711" x="4818063" y="5829300"/>
          <p14:tracePt t="71720" x="4851400" y="5821363"/>
          <p14:tracePt t="71727" x="4868863" y="5813425"/>
          <p14:tracePt t="71735" x="4902200" y="5803900"/>
          <p14:tracePt t="71744" x="4927600" y="5795963"/>
          <p14:tracePt t="71751" x="4953000" y="5788025"/>
          <p14:tracePt t="71759" x="4978400" y="5778500"/>
          <p14:tracePt t="71768" x="5021263" y="5761038"/>
          <p14:tracePt t="71775" x="5080000" y="5753100"/>
          <p14:tracePt t="71783" x="5140325" y="5745163"/>
          <p14:tracePt t="71791" x="5224463" y="5735638"/>
          <p14:tracePt t="71800" x="5302250" y="5727700"/>
          <p14:tracePt t="71807" x="5378450" y="5727700"/>
          <p14:tracePt t="71815" x="5446713" y="5727700"/>
          <p14:tracePt t="71823" x="5505450" y="5727700"/>
          <p14:tracePt t="71832" x="5556250" y="5727700"/>
          <p14:tracePt t="71840" x="5599113" y="5727700"/>
          <p14:tracePt t="71847" x="5624513" y="5727700"/>
          <p14:tracePt t="71857" x="5649913" y="5727700"/>
          <p14:tracePt t="71864" x="5657850" y="5727700"/>
          <p14:tracePt t="71889" x="5657850" y="5735638"/>
          <p14:tracePt t="71905" x="5649913" y="5745163"/>
          <p14:tracePt t="71912" x="5641975" y="5753100"/>
          <p14:tracePt t="71921" x="5607050" y="5753100"/>
          <p14:tracePt t="71927" x="5573713" y="5753100"/>
          <p14:tracePt t="71936" x="5548313" y="5753100"/>
          <p14:tracePt t="71943" x="5513388" y="5753100"/>
          <p14:tracePt t="71951" x="5472113" y="5753100"/>
          <p14:tracePt t="71959" x="5421313" y="5753100"/>
          <p14:tracePt t="71967" x="5378450" y="5745163"/>
          <p14:tracePt t="71975" x="5335588" y="5727700"/>
          <p14:tracePt t="71983" x="5310188" y="5710238"/>
          <p14:tracePt t="71991" x="5292725" y="5702300"/>
          <p14:tracePt t="72000" x="5292725" y="5684838"/>
          <p14:tracePt t="72016" x="5292725" y="5676900"/>
          <p14:tracePt t="72025" x="5292725" y="5668963"/>
          <p14:tracePt t="72031" x="5292725" y="5659438"/>
          <p14:tracePt t="72040" x="5292725" y="5651500"/>
          <p14:tracePt t="72063" x="5302250" y="5641975"/>
          <p14:tracePt t="72104" x="5302250" y="5651500"/>
          <p14:tracePt t="72123" x="5292725" y="5668963"/>
          <p14:tracePt t="72129" x="5259388" y="5676900"/>
          <p14:tracePt t="72137" x="5241925" y="5676900"/>
          <p14:tracePt t="72145" x="5208588" y="5684838"/>
          <p14:tracePt t="72153" x="5165725" y="5694363"/>
          <p14:tracePt t="72162" x="5114925" y="5702300"/>
          <p14:tracePt t="72168" x="5046663" y="5702300"/>
          <p14:tracePt t="72176" x="4995863" y="5710238"/>
          <p14:tracePt t="72184" x="4962525" y="5719763"/>
          <p14:tracePt t="72191" x="4902200" y="5719763"/>
          <p14:tracePt t="72200" x="4859338" y="5727700"/>
          <p14:tracePt t="72209" x="4808538" y="5727700"/>
          <p14:tracePt t="72215" x="4775200" y="5735638"/>
          <p14:tracePt t="72225" x="4740275" y="5735638"/>
          <p14:tracePt t="72232" x="4689475" y="5745163"/>
          <p14:tracePt t="72241" x="4656138" y="5745163"/>
          <p14:tracePt t="72247" x="4605338" y="5761038"/>
          <p14:tracePt t="72259" x="4554538" y="5770563"/>
          <p14:tracePt t="72265" x="4519613" y="5778500"/>
          <p14:tracePt t="72273" x="4486275" y="5788025"/>
          <p14:tracePt t="72280" x="4443413" y="5795963"/>
          <p14:tracePt t="72289" x="4418013" y="5803900"/>
          <p14:tracePt t="72295" x="4392613" y="5803900"/>
          <p14:tracePt t="72306" x="4384675" y="5803900"/>
          <p14:tracePt t="72312" x="4375150" y="5803900"/>
          <p14:tracePt t="72321" x="4367213" y="5813425"/>
          <p14:tracePt t="72335" x="4359275" y="5813425"/>
          <p14:tracePt t="72351" x="4349750" y="5813425"/>
          <p14:tracePt t="72368" x="4341813" y="5813425"/>
          <p14:tracePt t="72375" x="4332288" y="5813425"/>
          <p14:tracePt t="72383" x="4306888" y="5821363"/>
          <p14:tracePt t="72391" x="4291013" y="5838825"/>
          <p14:tracePt t="72400" x="4273550" y="5838825"/>
          <p14:tracePt t="72407" x="4256088" y="5846763"/>
          <p14:tracePt t="72415" x="4230688" y="5846763"/>
          <p14:tracePt t="72424" x="4205288" y="5846763"/>
          <p14:tracePt t="72431" x="4197350" y="5846763"/>
          <p14:tracePt t="72440" x="4179888" y="5846763"/>
          <p14:tracePt t="72448" x="4162425" y="5846763"/>
          <p14:tracePt t="72456" x="4146550" y="5846763"/>
          <p14:tracePt t="72463" x="4129088" y="5846763"/>
          <p14:tracePt t="72473" x="4121150" y="5846763"/>
          <p14:tracePt t="72479" x="4111625" y="5846763"/>
          <p14:tracePt t="72489" x="4095750" y="5846763"/>
          <p14:tracePt t="72495" x="4070350" y="5846763"/>
          <p14:tracePt t="72505" x="4044950" y="5846763"/>
          <p14:tracePt t="72511" x="4017963" y="5846763"/>
          <p14:tracePt t="72519" x="4002088" y="5846763"/>
          <p14:tracePt t="72527" x="3992563" y="5846763"/>
          <p14:tracePt t="72536" x="3984625" y="5846763"/>
          <p14:tracePt t="72543" x="3976688" y="5846763"/>
          <p14:tracePt t="72690" x="3967163" y="5846763"/>
          <p14:tracePt t="72697" x="3959225" y="5846763"/>
          <p14:tracePt t="72713" x="3951288" y="5846763"/>
          <p14:tracePt t="72722" x="3925888" y="5846763"/>
          <p14:tracePt t="72736" x="3916363" y="5838825"/>
          <p14:tracePt t="72744" x="3890963" y="5829300"/>
          <p14:tracePt t="72752" x="3865563" y="5821363"/>
          <p14:tracePt t="72760" x="3848100" y="5803900"/>
          <p14:tracePt t="72768" x="3814763" y="5788025"/>
          <p14:tracePt t="72778" x="3797300" y="5770563"/>
          <p14:tracePt t="72784" x="3771900" y="5761038"/>
          <p14:tracePt t="72794" x="3738563" y="5745163"/>
          <p14:tracePt t="72800" x="3713163" y="5727700"/>
          <p14:tracePt t="72809" x="3670300" y="5702300"/>
          <p14:tracePt t="72816" x="3627438" y="5684838"/>
          <p14:tracePt t="72826" x="3568700" y="5668963"/>
          <p14:tracePt t="72832" x="3508375" y="5651500"/>
          <p14:tracePt t="72841" x="3449638" y="5641975"/>
          <p14:tracePt t="72848" x="3373438" y="5641975"/>
          <p14:tracePt t="72858" x="3297238" y="5641975"/>
          <p14:tracePt t="72864" x="3203575" y="5641975"/>
          <p14:tracePt t="72874" x="3127375" y="5641975"/>
          <p14:tracePt t="72892" x="2922588" y="5659438"/>
          <p14:tracePt t="72896" x="2838450" y="5668963"/>
          <p14:tracePt t="72908" x="2770188" y="5676900"/>
          <p14:tracePt t="72912" x="2709863" y="5684838"/>
          <p14:tracePt t="72924" x="2676525" y="5684838"/>
          <p14:tracePt t="72928" x="2668588" y="5684838"/>
          <p14:tracePt t="72960" x="2659063" y="5684838"/>
          <p14:tracePt t="72968" x="2651125" y="5684838"/>
          <p14:tracePt t="72984" x="2633663" y="5676900"/>
          <p14:tracePt t="72992" x="2625725" y="5668963"/>
          <p14:tracePt t="73000" x="2590800" y="5659438"/>
          <p14:tracePt t="73010" x="2565400" y="5659438"/>
          <p14:tracePt t="73016" x="2540000" y="5651500"/>
          <p14:tracePt t="73025" x="2497138" y="5651500"/>
          <p14:tracePt t="73032" x="2455863" y="5651500"/>
          <p14:tracePt t="73043" x="2413000" y="5651500"/>
          <p14:tracePt t="73048" x="2344738" y="5651500"/>
          <p14:tracePt t="73058" x="2293938" y="5651500"/>
          <p14:tracePt t="73064" x="2251075" y="5651500"/>
          <p14:tracePt t="73074" x="2192338" y="5668963"/>
          <p14:tracePt t="73080" x="2141538" y="5702300"/>
          <p14:tracePt t="73090" x="2073275" y="5727700"/>
          <p14:tracePt t="73096" x="2012950" y="5753100"/>
          <p14:tracePt t="73107" x="1954213" y="5778500"/>
          <p14:tracePt t="73112" x="1885950" y="5795963"/>
          <p14:tracePt t="73121" x="1835150" y="5803900"/>
          <p14:tracePt t="73128" x="1792288" y="5813425"/>
          <p14:tracePt t="73137" x="1749425" y="5821363"/>
          <p14:tracePt t="73145" x="1724025" y="5821363"/>
          <p14:tracePt t="73152" x="1698625" y="5821363"/>
          <p14:tracePt t="73160" x="1690688" y="5813425"/>
          <p14:tracePt t="73170" x="1673225" y="5795963"/>
          <p14:tracePt t="73177" x="1647825" y="5778500"/>
          <p14:tracePt t="73184" x="1614488" y="5761038"/>
          <p14:tracePt t="73194" x="1571625" y="5735638"/>
          <p14:tracePt t="73200" x="1546225" y="5710238"/>
          <p14:tracePt t="73210" x="1528763" y="5702300"/>
          <p14:tracePt t="73216" x="1503363" y="5694363"/>
          <p14:tracePt t="73225" x="1477963" y="5684838"/>
          <p14:tracePt t="73232" x="1452563" y="5684838"/>
          <p14:tracePt t="73241" x="1427163" y="5684838"/>
          <p14:tracePt t="73248" x="1419225" y="5684838"/>
          <p14:tracePt t="73257" x="1409700" y="5684838"/>
          <p14:tracePt t="73264" x="1384300" y="5684838"/>
          <p14:tracePt t="73273" x="1384300" y="5694363"/>
          <p14:tracePt t="73279" x="1376363" y="5694363"/>
          <p14:tracePt t="73290" x="1368425" y="5710238"/>
          <p14:tracePt t="73295" x="1368425" y="5727700"/>
          <p14:tracePt t="73305" x="1350963" y="5761038"/>
          <p14:tracePt t="73311" x="1350963" y="5778500"/>
          <p14:tracePt t="73321" x="1350963" y="5803900"/>
          <p14:tracePt t="73327" x="1350963" y="5821363"/>
          <p14:tracePt t="73336" x="1368425" y="5854700"/>
          <p14:tracePt t="73343" x="1384300" y="5880100"/>
          <p14:tracePt t="73351" x="1393825" y="5880100"/>
          <p14:tracePt t="73360" x="1409700" y="5897563"/>
          <p14:tracePt t="73368" x="1419225" y="5915025"/>
          <p14:tracePt t="73375" x="1427163" y="5915025"/>
          <p14:tracePt t="73383" x="1444625" y="5922963"/>
          <p14:tracePt t="73399" x="1462088" y="5932488"/>
          <p14:tracePt t="73408" x="1487488" y="5932488"/>
          <p14:tracePt t="73416" x="1512888" y="5932488"/>
          <p14:tracePt t="73424" x="1546225" y="5940425"/>
          <p14:tracePt t="73431" x="1571625" y="5940425"/>
          <p14:tracePt t="73440" x="1597025" y="5940425"/>
          <p14:tracePt t="73448" x="1639888" y="5940425"/>
          <p14:tracePt t="73457" x="1698625" y="5940425"/>
          <p14:tracePt t="73463" x="1792288" y="5940425"/>
          <p14:tracePt t="73473" x="1893888" y="5940425"/>
          <p14:tracePt t="73480" x="1997075" y="5948363"/>
          <p14:tracePt t="73489" x="2098675" y="5957888"/>
          <p14:tracePt t="73495" x="2208213" y="5965825"/>
          <p14:tracePt t="73506" x="2336800" y="5991225"/>
          <p14:tracePt t="73512" x="2532063" y="5999163"/>
          <p14:tracePt t="73522" x="2701925" y="6024563"/>
          <p14:tracePt t="73528" x="2922588" y="6049963"/>
          <p14:tracePt t="73535" x="3074988" y="6076950"/>
          <p14:tracePt t="73543" x="3186113" y="6092825"/>
          <p14:tracePt t="73551" x="3330575" y="6110288"/>
          <p14:tracePt t="73559" x="3482975" y="6135688"/>
          <p14:tracePt t="73567" x="3652838" y="6143625"/>
          <p14:tracePt t="73575" x="3822700" y="6153150"/>
          <p14:tracePt t="73583" x="3992563" y="6169025"/>
          <p14:tracePt t="73591" x="4111625" y="6178550"/>
          <p14:tracePt t="73599" x="4214813" y="6178550"/>
          <p14:tracePt t="73607" x="4316413" y="6186488"/>
          <p14:tracePt t="73616" x="4410075" y="6186488"/>
          <p14:tracePt t="73623" x="4486275" y="6186488"/>
          <p14:tracePt t="73631" x="4554538" y="6186488"/>
          <p14:tracePt t="73640" x="4613275" y="6186488"/>
          <p14:tracePt t="73647" x="4673600" y="6186488"/>
          <p14:tracePt t="73656" x="4706938" y="6186488"/>
          <p14:tracePt t="73664" x="4714875" y="6178550"/>
          <p14:tracePt t="73673" x="4732338" y="6178550"/>
          <p14:tracePt t="73705" x="4740275" y="6178550"/>
          <p14:tracePt t="73727" x="4749800" y="6169025"/>
          <p14:tracePt t="73735" x="4757738" y="6169025"/>
          <p14:tracePt t="73743" x="4757738" y="6161088"/>
          <p14:tracePt t="73791" x="4765675" y="6161088"/>
          <p14:tracePt t="73940" x="4775200" y="6161088"/>
          <p14:tracePt t="73953" x="4783138" y="6153150"/>
          <p14:tracePt t="73962" x="4791075" y="6153150"/>
          <p14:tracePt t="73969" x="4808538" y="6143625"/>
          <p14:tracePt t="73977" x="4818063" y="6143625"/>
          <p14:tracePt t="73985" x="4833938" y="6143625"/>
          <p14:tracePt t="73992" x="4859338" y="6143625"/>
          <p14:tracePt t="74000" x="4894263" y="6153150"/>
          <p14:tracePt t="74008" x="4910138" y="6153150"/>
          <p14:tracePt t="74177" x="4894263" y="6153150"/>
          <p14:tracePt t="74185" x="4868863" y="6153150"/>
          <p14:tracePt t="74193" x="4826000" y="6153150"/>
          <p14:tracePt t="74201" x="4783138" y="6153150"/>
          <p14:tracePt t="74210" x="4714875" y="6153150"/>
          <p14:tracePt t="74217" x="4646613" y="6153150"/>
          <p14:tracePt t="74227" x="4587875" y="6153150"/>
          <p14:tracePt t="74232" x="4529138" y="6135688"/>
          <p14:tracePt t="74241" x="4468813" y="6118225"/>
          <p14:tracePt t="74248" x="4418013" y="6092825"/>
          <p14:tracePt t="74257" x="4375150" y="6076950"/>
          <p14:tracePt t="74264" x="4341813" y="6059488"/>
          <p14:tracePt t="74273" x="4298950" y="6034088"/>
          <p14:tracePt t="74279" x="4256088" y="5999163"/>
          <p14:tracePt t="74291" x="4230688" y="5973763"/>
          <p14:tracePt t="74296" x="4197350" y="5948363"/>
          <p14:tracePt t="74306" x="4154488" y="5915025"/>
          <p14:tracePt t="74311" x="4129088" y="5889625"/>
          <p14:tracePt t="74321" x="4121150" y="5880100"/>
          <p14:tracePt t="74328" x="4103688" y="5864225"/>
          <p14:tracePt t="74335" x="4078288" y="5829300"/>
          <p14:tracePt t="74343" x="4070350" y="5829300"/>
          <p14:tracePt t="74351" x="4052888" y="5821363"/>
          <p14:tracePt t="74360" x="4044950" y="5813425"/>
          <p14:tracePt t="74368" x="4044950" y="5803900"/>
          <p14:tracePt t="74384" x="4035425" y="5803900"/>
          <p14:tracePt t="74391" x="4027488" y="5795963"/>
          <p14:tracePt t="74400" x="4017963" y="5788025"/>
          <p14:tracePt t="74407" x="4010025" y="5788025"/>
          <p14:tracePt t="74415" x="4002088" y="5778500"/>
          <p14:tracePt t="74423" x="3992563" y="5778500"/>
          <p14:tracePt t="74440" x="3976688" y="5761038"/>
          <p14:tracePt t="74458" x="3967163" y="5753100"/>
          <p14:tracePt t="74473" x="3967163" y="5735638"/>
          <p14:tracePt t="74480" x="3959225" y="5735638"/>
          <p14:tracePt t="74489" x="3941763" y="5727700"/>
          <p14:tracePt t="74495" x="3925888" y="5710238"/>
          <p14:tracePt t="74506" x="3916363" y="5710238"/>
          <p14:tracePt t="74512" x="3908425" y="5702300"/>
          <p14:tracePt t="74522" x="3890963" y="5702300"/>
          <p14:tracePt t="74528" x="3865563" y="5684838"/>
          <p14:tracePt t="74535" x="3848100" y="5684838"/>
          <p14:tracePt t="74543" x="3822700" y="5684838"/>
          <p14:tracePt t="74552" x="3797300" y="5684838"/>
          <p14:tracePt t="74560" x="3781425" y="5684838"/>
          <p14:tracePt t="74567" x="3771900" y="5684838"/>
          <p14:tracePt t="74575" x="3756025" y="5684838"/>
          <p14:tracePt t="74583" x="3721100" y="5684838"/>
          <p14:tracePt t="74591" x="3670300" y="5684838"/>
          <p14:tracePt t="74599" x="3602038" y="5702300"/>
          <p14:tracePt t="74607" x="3500438" y="5710238"/>
          <p14:tracePt t="74616" x="3389313" y="5727700"/>
          <p14:tracePt t="74627" x="3262313" y="5735638"/>
          <p14:tracePt t="74635" x="3109913" y="5745163"/>
          <p14:tracePt t="74643" x="2955925" y="5753100"/>
          <p14:tracePt t="74651" x="2795588" y="5753100"/>
          <p14:tracePt t="74659" x="2676525" y="5753100"/>
          <p14:tracePt t="74667" x="2565400" y="5745163"/>
          <p14:tracePt t="74675" x="2463800" y="5727700"/>
          <p14:tracePt t="74683" x="2395538" y="5719763"/>
          <p14:tracePt t="74691" x="2362200" y="5702300"/>
          <p14:tracePt t="74700" x="2319338" y="5684838"/>
          <p14:tracePt t="74707" x="2319338" y="5676900"/>
          <p14:tracePt t="74757" x="2327275" y="5659438"/>
          <p14:tracePt t="74764" x="2362200" y="5651500"/>
          <p14:tracePt t="74772" x="2395538" y="5641975"/>
          <p14:tracePt t="74779" x="2413000" y="5641975"/>
          <p14:tracePt t="74789" x="2471738" y="5634038"/>
          <p14:tracePt t="74796" x="2582863" y="5626100"/>
          <p14:tracePt t="74806" x="2709863" y="5608638"/>
          <p14:tracePt t="74812" x="2871788" y="5600700"/>
          <p14:tracePt t="74823" x="3008313" y="5600700"/>
          <p14:tracePt t="74828" x="3135313" y="5600700"/>
          <p14:tracePt t="74837" x="3219450" y="5600700"/>
          <p14:tracePt t="74844" x="3279775" y="5600700"/>
          <p14:tracePt t="74884" x="3279775" y="5608638"/>
          <p14:tracePt t="74892" x="3279775" y="5616575"/>
          <p14:tracePt t="74900" x="3279775" y="5626100"/>
          <p14:tracePt t="74908" x="3279775" y="5634038"/>
          <p14:tracePt t="74925" x="3262313" y="5651500"/>
          <p14:tracePt t="74932" x="3254375" y="5659438"/>
          <p14:tracePt t="74942" x="3228975" y="5676900"/>
          <p14:tracePt t="74948" x="3203575" y="5684838"/>
          <p14:tracePt t="74957" x="3168650" y="5694363"/>
          <p14:tracePt t="74964" x="3152775" y="5694363"/>
          <p14:tracePt t="74974" x="3127375" y="5702300"/>
          <p14:tracePt t="74980" x="3100388" y="5710238"/>
          <p14:tracePt t="74989" x="3074988" y="5710238"/>
          <p14:tracePt t="74996" x="3059113" y="5710238"/>
          <p14:tracePt t="75007" x="3049588" y="5710238"/>
          <p14:tracePt t="75012" x="3033713" y="5719763"/>
          <p14:tracePt t="75024" x="3016250" y="5719763"/>
          <p14:tracePt t="75028" x="2998788" y="5719763"/>
          <p14:tracePt t="75037" x="2998788" y="5710238"/>
          <p14:tracePt t="75044" x="2982913" y="5702300"/>
          <p14:tracePt t="75053" x="2973388" y="5684838"/>
          <p14:tracePt t="75060" x="2955925" y="5668963"/>
          <p14:tracePt t="75068" x="2955925" y="5659438"/>
          <p14:tracePt t="75076" x="2940050" y="5641975"/>
          <p14:tracePt t="75084" x="2940050" y="5616575"/>
          <p14:tracePt t="75092" x="2940050" y="5600700"/>
          <p14:tracePt t="75100" x="2940050" y="5583238"/>
          <p14:tracePt t="75108" x="2940050" y="5565775"/>
          <p14:tracePt t="75116" x="2940050" y="5549900"/>
          <p14:tracePt t="75124" x="2940050" y="5540375"/>
          <p14:tracePt t="75132" x="2947988" y="5514975"/>
          <p14:tracePt t="75141" x="2955925" y="5507038"/>
          <p14:tracePt t="75148" x="2982913" y="5489575"/>
          <p14:tracePt t="75157" x="3024188" y="5472113"/>
          <p14:tracePt t="75164" x="3059113" y="5472113"/>
          <p14:tracePt t="75173" x="3084513" y="5472113"/>
          <p14:tracePt t="75180" x="3127375" y="5472113"/>
          <p14:tracePt t="75189" x="3186113" y="5472113"/>
          <p14:tracePt t="75196" x="3244850" y="5481638"/>
          <p14:tracePt t="75207" x="3305175" y="5507038"/>
          <p14:tracePt t="75212" x="3355975" y="5532438"/>
          <p14:tracePt t="75223" x="3398838" y="5557838"/>
          <p14:tracePt t="75229" x="3414713" y="5583238"/>
          <p14:tracePt t="75236" x="3432175" y="5608638"/>
          <p14:tracePt t="75245" x="3432175" y="5626100"/>
          <p14:tracePt t="75252" x="3432175" y="5634038"/>
          <p14:tracePt t="75260" x="3432175" y="5641975"/>
          <p14:tracePt t="75269" x="3432175" y="5651500"/>
          <p14:tracePt t="75276" x="3424238" y="5668963"/>
          <p14:tracePt t="75291" x="3406775" y="5668963"/>
          <p14:tracePt t="75299" x="3373438" y="5676900"/>
          <p14:tracePt t="75300" x="3348038" y="5684838"/>
          <p14:tracePt t="75307" x="3313113" y="5684838"/>
          <p14:tracePt t="75316" x="3287713" y="5684838"/>
          <p14:tracePt t="75323" x="3236913" y="5684838"/>
          <p14:tracePt t="75331" x="3168650" y="5684838"/>
          <p14:tracePt t="75340" x="3100388" y="5684838"/>
          <p14:tracePt t="75348" x="3008313" y="5684838"/>
          <p14:tracePt t="75356" x="2905125" y="5684838"/>
          <p14:tracePt t="75364" x="2803525" y="5684838"/>
          <p14:tracePt t="75373" x="2693988" y="5684838"/>
          <p14:tracePt t="75380" x="2590800" y="5694363"/>
          <p14:tracePt t="75390" x="2497138" y="5702300"/>
          <p14:tracePt t="75395" x="2430463" y="5710238"/>
          <p14:tracePt t="75406" x="2362200" y="5710238"/>
          <p14:tracePt t="75412" x="2301875" y="5710238"/>
          <p14:tracePt t="75421" x="2293938" y="5710238"/>
          <p14:tracePt t="75427" x="2260600" y="5710238"/>
          <p14:tracePt t="75436" x="2235200" y="5710238"/>
          <p14:tracePt t="75443" x="2225675" y="5710238"/>
          <p14:tracePt t="75451" x="2217738" y="5710238"/>
          <p14:tracePt t="75475" x="2208213" y="5710238"/>
          <p14:tracePt t="75492" x="2200275" y="5710238"/>
          <p14:tracePt t="75508" x="2192338" y="5710238"/>
          <p14:tracePt t="75516" x="2182813" y="5710238"/>
          <p14:tracePt t="75526" x="2174875" y="5710238"/>
          <p14:tracePt t="75533" x="2166938" y="5710238"/>
          <p14:tracePt t="75542" x="2157413" y="5710238"/>
          <p14:tracePt t="75549" x="2149475" y="5710238"/>
          <p14:tracePt t="75589" x="2141538" y="5710238"/>
          <p14:tracePt t="75596" x="2124075" y="5710238"/>
          <p14:tracePt t="75607" x="2116138" y="5710238"/>
          <p14:tracePt t="75612" x="2106613" y="5719763"/>
          <p14:tracePt t="75625" x="2098675" y="5719763"/>
          <p14:tracePt t="75653" x="2090738" y="5719763"/>
          <p14:tracePt t="75684" x="2081213" y="5719763"/>
          <p14:tracePt t="75692" x="2073275" y="5719763"/>
          <p14:tracePt t="75700" x="2065338" y="5719763"/>
          <p14:tracePt t="75709" x="2055813" y="5719763"/>
          <p14:tracePt t="75716" x="2038350" y="5719763"/>
          <p14:tracePt t="75724" x="2012950" y="5719763"/>
          <p14:tracePt t="75731" x="1997075" y="5719763"/>
          <p14:tracePt t="75739" x="1987550" y="5719763"/>
          <p14:tracePt t="75747" x="1971675" y="5719763"/>
          <p14:tracePt t="75756" x="1946275" y="5719763"/>
          <p14:tracePt t="75763" x="1911350" y="5727700"/>
          <p14:tracePt t="75773" x="1893888" y="5727700"/>
          <p14:tracePt t="75779" x="1868488" y="5727700"/>
          <p14:tracePt t="75789" x="1843088" y="5727700"/>
          <p14:tracePt t="75796" x="1817688" y="5719763"/>
          <p14:tracePt t="75806" x="1792288" y="5719763"/>
          <p14:tracePt t="75811" x="1776413" y="5710238"/>
          <p14:tracePt t="75822" x="1766888" y="5702300"/>
          <p14:tracePt t="75828" x="1741488" y="5694363"/>
          <p14:tracePt t="75838" x="1741488" y="5676900"/>
          <p14:tracePt t="75844" x="1724025" y="5668963"/>
          <p14:tracePt t="75852" x="1724025" y="5659438"/>
          <p14:tracePt t="75867" x="1724025" y="5651500"/>
          <p14:tracePt t="75875" x="1724025" y="5634038"/>
          <p14:tracePt t="75883" x="1741488" y="5626100"/>
          <p14:tracePt t="75905" x="1792288" y="5591175"/>
          <p14:tracePt t="75908" x="1835150" y="5583238"/>
          <p14:tracePt t="75915" x="1920875" y="5575300"/>
          <p14:tracePt t="75925" x="1997075" y="5575300"/>
          <p14:tracePt t="75931" x="2073275" y="5575300"/>
          <p14:tracePt t="75940" x="2149475" y="5600700"/>
          <p14:tracePt t="75948" x="2200275" y="5626100"/>
          <p14:tracePt t="75957" x="2200275" y="5634038"/>
          <p14:tracePt t="75963" x="2208213" y="5651500"/>
          <p14:tracePt t="75973" x="2208213" y="5659438"/>
          <p14:tracePt t="75989" x="2208213" y="5676900"/>
          <p14:tracePt t="76005" x="2208213" y="5684838"/>
          <p14:tracePt t="76011" x="2200275" y="5684838"/>
          <p14:tracePt t="76021" x="2192338" y="5694363"/>
          <p14:tracePt t="76027" x="2182813" y="5694363"/>
          <p14:tracePt t="76037" x="2174875" y="5694363"/>
          <p14:tracePt t="76043" x="2174875" y="5702300"/>
          <p14:tracePt t="76052" x="2166938" y="5702300"/>
          <p14:tracePt t="76067" x="2149475" y="5702300"/>
          <p14:tracePt t="76084" x="2132013" y="5702300"/>
          <p14:tracePt t="76100" x="2124075" y="5702300"/>
          <p14:tracePt t="76357" x="2116138" y="5684838"/>
          <p14:tracePt t="76365" x="2090738" y="5659438"/>
          <p14:tracePt t="76375" x="2055813" y="5651500"/>
          <p14:tracePt t="76382" x="2047875" y="5634038"/>
          <p14:tracePt t="76390" x="2022475" y="5616575"/>
          <p14:tracePt t="76396" x="1979613" y="5608638"/>
          <p14:tracePt t="76407" x="1954213" y="5591175"/>
          <p14:tracePt t="76412" x="1928813" y="5591175"/>
          <p14:tracePt t="76424" x="1878013" y="5565775"/>
          <p14:tracePt t="76428" x="1817688" y="5557838"/>
          <p14:tracePt t="76440" x="1741488" y="5549900"/>
          <p14:tracePt t="76444" x="1657350" y="5532438"/>
          <p14:tracePt t="76452" x="1563688" y="5524500"/>
          <p14:tracePt t="76460" x="1477963" y="5514975"/>
          <p14:tracePt t="76469" x="1419225" y="5507038"/>
          <p14:tracePt t="76476" x="1368425" y="5507038"/>
          <p14:tracePt t="76485" x="1325563" y="5507038"/>
          <p14:tracePt t="76492" x="1290638" y="5507038"/>
          <p14:tracePt t="76500" x="1282700" y="5514975"/>
          <p14:tracePt t="76565" x="1282700" y="5524500"/>
          <p14:tracePt t="76581" x="1282700" y="5532438"/>
          <p14:tracePt t="76591" x="1300163" y="5532438"/>
          <p14:tracePt t="76597" x="1333500" y="5532438"/>
          <p14:tracePt t="76608" x="1350963" y="5532438"/>
          <p14:tracePt t="76612" x="1368425" y="5532438"/>
          <p14:tracePt t="76625" x="1419225" y="5532438"/>
          <p14:tracePt t="76628" x="1495425" y="5524500"/>
          <p14:tracePt t="76640" x="1589088" y="5507038"/>
          <p14:tracePt t="76644" x="1716088" y="5489575"/>
          <p14:tracePt t="76653" x="1893888" y="5456238"/>
          <p14:tracePt t="76660" x="2149475" y="5395913"/>
          <p14:tracePt t="76670" x="2420938" y="5327650"/>
          <p14:tracePt t="76678" x="2701925" y="5251450"/>
          <p14:tracePt t="76684" x="2973388" y="5183188"/>
          <p14:tracePt t="76692" x="3203575" y="5124450"/>
          <p14:tracePt t="76700" x="3432175" y="5056188"/>
          <p14:tracePt t="76708" x="3703638" y="5005388"/>
          <p14:tracePt t="76716" x="3933825" y="4946650"/>
          <p14:tracePt t="76726" x="4162425" y="4894263"/>
          <p14:tracePt t="76732" x="4425950" y="4868863"/>
          <p14:tracePt t="76741" x="4638675" y="4843463"/>
          <p14:tracePt t="76748" x="4859338" y="4818063"/>
          <p14:tracePt t="76758" x="5029200" y="4802188"/>
          <p14:tracePt t="76764" x="5216525" y="4802188"/>
          <p14:tracePt t="76775" x="5403850" y="4792663"/>
          <p14:tracePt t="76779" x="5591175" y="4792663"/>
          <p14:tracePt t="76790" x="5802313" y="4792663"/>
          <p14:tracePt t="76795" x="6032500" y="4802188"/>
          <p14:tracePt t="76806" x="6303963" y="4843463"/>
          <p14:tracePt t="76812" x="6626225" y="4929188"/>
          <p14:tracePt t="76822" x="6942138" y="5005388"/>
          <p14:tracePt t="76827" x="7340600" y="5124450"/>
          <p14:tracePt t="76835" x="7766050" y="5218113"/>
          <p14:tracePt t="76843" x="8131175" y="5302250"/>
          <p14:tracePt t="76851" x="8521700" y="5380038"/>
          <p14:tracePt t="76859" x="8904288" y="5464175"/>
          <p14:tracePt t="76867" x="9286875" y="5507038"/>
          <p14:tracePt t="76875" x="9659938" y="5557838"/>
          <p14:tracePt t="76884" x="9948863" y="5583238"/>
          <p14:tracePt t="76906" x="10534650" y="5616575"/>
          <p14:tracePt t="76907" x="10790238" y="5626100"/>
          <p14:tracePt t="76916" x="11018838" y="5626100"/>
          <p14:tracePt t="76923" x="11188700" y="5626100"/>
          <p14:tracePt t="76931" x="11307763" y="5626100"/>
          <p14:tracePt t="76939" x="11426825" y="5616575"/>
          <p14:tracePt t="76948" x="11530013" y="5600700"/>
          <p14:tracePt t="76957" x="11606213" y="5583238"/>
          <p14:tracePt t="76963" x="11682413" y="5565775"/>
          <p14:tracePt t="76973" x="11725275" y="5549900"/>
          <p14:tracePt t="76979" x="11741150" y="5540375"/>
          <p14:tracePt t="76996" x="11750675" y="5532438"/>
          <p14:tracePt t="77061" x="11733213" y="5514975"/>
          <p14:tracePt t="77069" x="11699875" y="5489575"/>
          <p14:tracePt t="77078" x="11674475" y="5472113"/>
          <p14:tracePt t="77084" x="11588750" y="5456238"/>
          <p14:tracePt t="77091" x="11444288" y="5438775"/>
          <p14:tracePt t="77099" x="11180763" y="5395913"/>
          <p14:tracePt t="77107" x="10798175" y="5327650"/>
          <p14:tracePt t="77115" x="10339388" y="5243513"/>
          <p14:tracePt t="77123" x="9779000" y="5157788"/>
          <p14:tracePt t="77132" x="9244013" y="5091113"/>
          <p14:tracePt t="77139" x="8699500" y="5038725"/>
          <p14:tracePt t="77147" x="8105775" y="5005388"/>
          <p14:tracePt t="77156" x="7477125" y="4962525"/>
          <p14:tracePt t="77164" x="6881813" y="4946650"/>
          <p14:tracePt t="77172" x="6227763" y="4911725"/>
          <p14:tracePt t="77179" x="5700713" y="4894263"/>
          <p14:tracePt t="77189" x="5216525" y="4894263"/>
          <p14:tracePt t="77196" x="4826000" y="4894263"/>
          <p14:tracePt t="77204" x="4562475" y="4911725"/>
          <p14:tracePt t="77211" x="4359275" y="4954588"/>
          <p14:tracePt t="77222" x="4222750" y="4979988"/>
          <p14:tracePt t="77227" x="4129088" y="5030788"/>
          <p14:tracePt t="77238" x="4060825" y="5073650"/>
          <p14:tracePt t="77244" x="3992563" y="5124450"/>
          <p14:tracePt t="77252" x="3951288" y="5175250"/>
          <p14:tracePt t="77259" x="3925888" y="5208588"/>
          <p14:tracePt t="77267" x="3900488" y="5276850"/>
          <p14:tracePt t="77276" x="3890963" y="5319713"/>
          <p14:tracePt t="77285" x="3883025" y="5380038"/>
          <p14:tracePt t="77291" x="3883025" y="5413375"/>
          <p14:tracePt t="77300" x="3883025" y="5456238"/>
          <p14:tracePt t="77307" x="3890963" y="5481638"/>
          <p14:tracePt t="77316" x="3916363" y="5507038"/>
          <p14:tracePt t="77323" x="3925888" y="5524500"/>
          <p14:tracePt t="77332" x="3933825" y="5524500"/>
          <p14:tracePt t="77339" x="3951288" y="5524500"/>
          <p14:tracePt t="77347" x="3976688" y="5524500"/>
          <p14:tracePt t="77356" x="4010025" y="5524500"/>
          <p14:tracePt t="77364" x="4070350" y="5507038"/>
          <p14:tracePt t="77373" x="4154488" y="5472113"/>
          <p14:tracePt t="77379" x="4298950" y="5421313"/>
          <p14:tracePt t="77389" x="4529138" y="5353050"/>
          <p14:tracePt t="77395" x="4783138" y="5268913"/>
          <p14:tracePt t="77405" x="5122863" y="5192713"/>
          <p14:tracePt t="77412" x="5538788" y="5091113"/>
          <p14:tracePt t="77421" x="6032500" y="5005388"/>
          <p14:tracePt t="77428" x="6524625" y="4919663"/>
          <p14:tracePt t="77436" x="7000875" y="4835525"/>
          <p14:tracePt t="77443" x="7477125" y="4784725"/>
          <p14:tracePt t="77452" x="7943850" y="4733925"/>
          <p14:tracePt t="77460" x="8359775" y="4724400"/>
          <p14:tracePt t="77467" x="8683625" y="4708525"/>
          <p14:tracePt t="77475" x="8988425" y="4708525"/>
          <p14:tracePt t="77484" x="9244013" y="4708525"/>
          <p14:tracePt t="77492" x="9439275" y="4724400"/>
          <p14:tracePt t="77500" x="9558338" y="4733925"/>
          <p14:tracePt t="77507" x="9659938" y="4741863"/>
          <p14:tracePt t="77516" x="9753600" y="4759325"/>
          <p14:tracePt t="77525" x="9839325" y="4784725"/>
          <p14:tracePt t="77532" x="9898063" y="4792663"/>
          <p14:tracePt t="77541" x="9940925" y="4802188"/>
          <p14:tracePt t="77548" x="9983788" y="4810125"/>
          <p14:tracePt t="77557" x="10017125" y="4810125"/>
          <p14:tracePt t="77563" x="10042525" y="4810125"/>
          <p14:tracePt t="77573" x="10050463" y="4810125"/>
          <p14:tracePt t="77580" x="10059988" y="4810125"/>
          <p14:tracePt t="77646" x="10067925" y="4810125"/>
          <p14:tracePt t="77653" x="10085388" y="4810125"/>
          <p14:tracePt t="77661" x="10101263" y="4827588"/>
          <p14:tracePt t="77677" x="10126663" y="4852988"/>
          <p14:tracePt t="77685" x="10153650" y="4868863"/>
          <p14:tracePt t="77694" x="10179050" y="4878388"/>
          <p14:tracePt t="77701" x="10194925" y="4903788"/>
          <p14:tracePt t="77710" x="10237788" y="4937125"/>
          <p14:tracePt t="77723" x="10271125" y="4972050"/>
          <p14:tracePt t="77728" x="10298113" y="4997450"/>
          <p14:tracePt t="77739" x="10331450" y="5022850"/>
          <p14:tracePt t="77744" x="10356850" y="5048250"/>
          <p14:tracePt t="77753" x="10399713" y="5073650"/>
          <p14:tracePt t="77760" x="10442575" y="5106988"/>
          <p14:tracePt t="77768" x="10475913" y="5124450"/>
          <p14:tracePt t="77776" x="10509250" y="5149850"/>
          <p14:tracePt t="77784" x="10509250" y="5157788"/>
          <p14:tracePt t="77849" x="10526713" y="5149850"/>
          <p14:tracePt t="77858" x="10544175" y="5141913"/>
          <p14:tracePt t="77865" x="10552113" y="5124450"/>
          <p14:tracePt t="77875" x="10577513" y="5091113"/>
          <p14:tracePt t="77892" x="10620375" y="4997450"/>
          <p14:tracePt t="77896" x="10679113" y="4894263"/>
          <p14:tracePt t="77906" x="10756900" y="4802188"/>
          <p14:tracePt t="77911" x="10833100" y="4699000"/>
          <p14:tracePt t="77920" x="10960100" y="4597400"/>
          <p14:tracePt t="77927" x="11137900" y="4478338"/>
          <p14:tracePt t="77935" x="11342688" y="4359275"/>
          <p14:tracePt t="77943" x="11588750" y="4240213"/>
          <p14:tracePt t="77951" x="11852275" y="4130675"/>
          <p14:tracePt t="77959" x="12090400" y="4027488"/>
          <p14:tracePt t="80893" x="11741150" y="4419600"/>
          <p14:tracePt t="80900" x="11477625" y="4665663"/>
          <p14:tracePt t="80907" x="11291888" y="4886325"/>
          <p14:tracePt t="80915" x="11129963" y="5056188"/>
          <p14:tracePt t="80923" x="11018838" y="5200650"/>
          <p14:tracePt t="80931" x="10942638" y="5319713"/>
          <p14:tracePt t="80939" x="10909300" y="5395913"/>
          <p14:tracePt t="80947" x="10874375" y="5472113"/>
          <p14:tracePt t="80955" x="10858500" y="5540375"/>
          <p14:tracePt t="80964" x="10841038" y="5591175"/>
          <p14:tracePt t="80972" x="10833100" y="5641975"/>
          <p14:tracePt t="80979" x="10823575" y="5684838"/>
          <p14:tracePt t="80989" x="10823575" y="5735638"/>
          <p14:tracePt t="80995" x="10815638" y="5788025"/>
          <p14:tracePt t="81005" x="10807700" y="5864225"/>
          <p14:tracePt t="81011" x="10790238" y="5905500"/>
          <p14:tracePt t="81020" x="10782300" y="5957888"/>
          <p14:tracePt t="81028" x="10764838" y="5991225"/>
          <p14:tracePt t="81038" x="10756900" y="6024563"/>
          <p14:tracePt t="81043" x="10747375" y="6042025"/>
          <p14:tracePt t="81055" x="10739438" y="6067425"/>
          <p14:tracePt t="81060" x="10729913" y="6076950"/>
          <p14:tracePt t="81068" x="10714038" y="6092825"/>
          <p14:tracePt t="81076" x="10704513" y="6102350"/>
          <p14:tracePt t="81083" x="10696575" y="6110288"/>
          <p14:tracePt t="81091" x="10688638" y="6110288"/>
          <p14:tracePt t="81099" x="10671175" y="6118225"/>
          <p14:tracePt t="81107" x="10663238" y="6127750"/>
          <p14:tracePt t="81139" x="10653713" y="6127750"/>
          <p14:tracePt t="81252" x="10645775" y="6127750"/>
          <p14:tracePt t="81260" x="10637838" y="6127750"/>
          <p14:tracePt t="81271" x="10637838" y="6135688"/>
          <p14:tracePt t="81316" x="10628313" y="6135688"/>
          <p14:tracePt t="81324" x="10612438" y="6127750"/>
          <p14:tracePt t="81348" x="10602913" y="6127750"/>
          <p14:tracePt t="81355" x="10594975" y="6127750"/>
          <p14:tracePt t="81364" x="10569575" y="6110288"/>
          <p14:tracePt t="81372" x="10552113" y="6110288"/>
          <p14:tracePt t="81379" x="10526713" y="6110288"/>
          <p14:tracePt t="81389" x="10501313" y="6110288"/>
          <p14:tracePt t="81396" x="10467975" y="6110288"/>
          <p14:tracePt t="81405" x="10407650" y="6110288"/>
          <p14:tracePt t="81411" x="10339388" y="6110288"/>
          <p14:tracePt t="81422" x="10263188" y="6110288"/>
          <p14:tracePt t="81428" x="10179050" y="6110288"/>
          <p14:tracePt t="81438" x="10101263" y="6118225"/>
          <p14:tracePt t="81444" x="10025063" y="6127750"/>
          <p14:tracePt t="81454" x="9974263" y="6127750"/>
          <p14:tracePt t="81460" x="9923463" y="6127750"/>
          <p14:tracePt t="81468" x="9898063" y="6127750"/>
          <p14:tracePt t="81476" x="9890125" y="6127750"/>
          <p14:tracePt t="81484" x="9880600" y="6127750"/>
          <p14:tracePt t="81621" x="9864725" y="6135688"/>
          <p14:tracePt t="81629" x="9855200" y="6135688"/>
          <p14:tracePt t="81639" x="9821863" y="6143625"/>
          <p14:tracePt t="81646" x="9779000" y="6143625"/>
          <p14:tracePt t="81657" x="9745663" y="6143625"/>
          <p14:tracePt t="81661" x="9677400" y="6143625"/>
          <p14:tracePt t="81673" x="9609138" y="6143625"/>
          <p14:tracePt t="81677" x="9532938" y="6143625"/>
          <p14:tracePt t="81685" x="9464675" y="6143625"/>
          <p14:tracePt t="81692" x="9371013" y="6135688"/>
          <p14:tracePt t="81700" x="9294813" y="6118225"/>
          <p14:tracePt t="81707" x="9201150" y="6092825"/>
          <p14:tracePt t="81715" x="9107488" y="6067425"/>
          <p14:tracePt t="81723" x="9023350" y="6042025"/>
          <p14:tracePt t="81732" x="8929688" y="6024563"/>
          <p14:tracePt t="81739" x="8853488" y="6016625"/>
          <p14:tracePt t="81748" x="8759825" y="6008688"/>
          <p14:tracePt t="81756" x="8683625" y="5999163"/>
          <p14:tracePt t="81764" x="8615363" y="5999163"/>
          <p14:tracePt t="81772" x="8555038" y="5999163"/>
          <p14:tracePt t="81780" x="8488363" y="5999163"/>
          <p14:tracePt t="81789" x="8394700" y="6016625"/>
          <p14:tracePt t="81796" x="8301038" y="6042025"/>
          <p14:tracePt t="81806" x="8207375" y="6067425"/>
          <p14:tracePt t="81811" x="8121650" y="6084888"/>
          <p14:tracePt t="81821" x="8037513" y="6102350"/>
          <p14:tracePt t="81828" x="7935913" y="6118225"/>
          <p14:tracePt t="81838" x="7824788" y="6135688"/>
          <p14:tracePt t="81843" x="7715250" y="6143625"/>
          <p14:tracePt t="81854" x="7596188" y="6153150"/>
          <p14:tracePt t="81860" x="7451725" y="6143625"/>
          <p14:tracePt t="81867" x="7272338" y="6118225"/>
          <p14:tracePt t="81875" x="7069138" y="6067425"/>
          <p14:tracePt t="81889" x="6881813" y="6016625"/>
          <p14:tracePt t="81891" x="6686550" y="5940425"/>
          <p14:tracePt t="81899" x="6499225" y="5864225"/>
          <p14:tracePt t="81908" x="6329363" y="5803900"/>
          <p14:tracePt t="81916" x="6159500" y="5745163"/>
          <p14:tracePt t="81924" x="6040438" y="5694363"/>
          <p14:tracePt t="81931" x="5956300" y="5668963"/>
          <p14:tracePt t="81940" x="5853113" y="5626100"/>
          <p14:tracePt t="81947" x="5743575" y="5600700"/>
          <p14:tracePt t="81955" x="5607050" y="5549900"/>
          <p14:tracePt t="81964" x="5462588" y="5489575"/>
          <p14:tracePt t="81973" x="5318125" y="5446713"/>
          <p14:tracePt t="81979" x="5183188" y="5405438"/>
          <p14:tracePt t="81989" x="4995863" y="5353050"/>
          <p14:tracePt t="81995" x="4859338" y="5311775"/>
          <p14:tracePt t="82004" x="4724400" y="5276850"/>
          <p14:tracePt t="82012" x="4587875" y="5243513"/>
          <p14:tracePt t="82021" x="4468813" y="5226050"/>
          <p14:tracePt t="82027" x="4392613" y="5218113"/>
          <p14:tracePt t="82038" x="4298950" y="5208588"/>
          <p14:tracePt t="82044" x="4222750" y="5208588"/>
          <p14:tracePt t="82055" x="4137025" y="5208588"/>
          <p14:tracePt t="82059" x="4070350" y="5208588"/>
          <p14:tracePt t="82068" x="4027488" y="5208588"/>
          <p14:tracePt t="82076" x="3992563" y="5208588"/>
          <p14:tracePt t="82083" x="3976688" y="5208588"/>
          <p14:tracePt t="82099" x="3959225" y="5208588"/>
          <p14:tracePt t="82115" x="3951288" y="5208588"/>
          <p14:tracePt t="82131" x="3941763" y="5208588"/>
          <p14:tracePt t="82155" x="3933825" y="5208588"/>
          <p14:tracePt t="82165" x="3925888" y="5200650"/>
          <p14:tracePt t="82174" x="3916363" y="5200650"/>
          <p14:tracePt t="82180" x="3900488" y="5200650"/>
          <p14:tracePt t="82211" x="3890963" y="5192713"/>
          <p14:tracePt t="82227" x="3890963" y="5183188"/>
          <p14:tracePt t="82236" x="3916363" y="5183188"/>
          <p14:tracePt t="82243" x="3951288" y="5183188"/>
          <p14:tracePt t="82253" x="3976688" y="5183188"/>
          <p14:tracePt t="82259" x="4060825" y="5192713"/>
          <p14:tracePt t="82267" x="4222750" y="5192713"/>
          <p14:tracePt t="82275" x="4519613" y="5192713"/>
          <p14:tracePt t="82284" x="4910138" y="5208588"/>
          <p14:tracePt t="82291" x="5360988" y="5260975"/>
          <p14:tracePt t="82299" x="5811838" y="5327650"/>
          <p14:tracePt t="82309" x="6184900" y="5362575"/>
          <p14:tracePt t="82315" x="6567488" y="5438775"/>
          <p14:tracePt t="82323" x="6932613" y="5532438"/>
          <p14:tracePt t="82331" x="7239000" y="5641975"/>
          <p14:tracePt t="82344" x="7451725" y="5702300"/>
          <p14:tracePt t="82354" x="7621588" y="5761038"/>
          <p14:tracePt t="82360" x="7816850" y="5854700"/>
          <p14:tracePt t="82367" x="7943850" y="5922963"/>
          <p14:tracePt t="82375" x="8037513" y="5973763"/>
          <p14:tracePt t="82384" x="8121650" y="6008688"/>
          <p14:tracePt t="82391" x="8207375" y="6034088"/>
          <p14:tracePt t="82399" x="8275638" y="6049963"/>
          <p14:tracePt t="82407" x="8343900" y="6059488"/>
          <p14:tracePt t="82415" x="8435975" y="6059488"/>
          <p14:tracePt t="82424" x="8547100" y="6059488"/>
          <p14:tracePt t="82431" x="8666163" y="6059488"/>
          <p14:tracePt t="82439" x="8828088" y="6059488"/>
          <p14:tracePt t="82448" x="8997950" y="6049963"/>
          <p14:tracePt t="82455" x="9183688" y="6034088"/>
          <p14:tracePt t="82463" x="9328150" y="6034088"/>
          <p14:tracePt t="82473" x="9464675" y="6034088"/>
          <p14:tracePt t="82479" x="9583738" y="6034088"/>
          <p14:tracePt t="82488" x="9659938" y="6034088"/>
          <p14:tracePt t="82495" x="9720263" y="6034088"/>
          <p14:tracePt t="82505" x="9753600" y="6034088"/>
          <p14:tracePt t="82512" x="9779000" y="6042025"/>
          <p14:tracePt t="82521" x="9804400" y="6049963"/>
          <p14:tracePt t="82527" x="9829800" y="6049963"/>
          <p14:tracePt t="82536" x="9855200" y="6059488"/>
          <p14:tracePt t="82544" x="9855200" y="6067425"/>
          <p14:tracePt t="82555" x="9864725" y="6067425"/>
          <p14:tracePt t="82568" x="9872663" y="6076950"/>
          <p14:tracePt t="82576" x="9880600" y="6076950"/>
          <p14:tracePt t="82584" x="9890125" y="6076950"/>
          <p14:tracePt t="82592" x="9906000" y="6084888"/>
          <p14:tracePt t="82599" x="9923463" y="6084888"/>
          <p14:tracePt t="82607" x="9940925" y="6084888"/>
          <p14:tracePt t="82616" x="9940925" y="6092825"/>
          <p14:tracePt t="82632" x="9948863" y="6092825"/>
          <p14:tracePt t="82721" x="9915525" y="6084888"/>
          <p14:tracePt t="82729" x="9890125" y="6084888"/>
          <p14:tracePt t="82739" x="9855200" y="6067425"/>
          <p14:tracePt t="82743" x="9829800" y="6059488"/>
          <p14:tracePt t="82753" x="9796463" y="6049963"/>
          <p14:tracePt t="82759" x="9753600" y="6042025"/>
          <p14:tracePt t="82776" x="9736138" y="6042025"/>
          <p14:tracePt t="82784" x="9702800" y="6034088"/>
          <p14:tracePt t="82791" x="9652000" y="6034088"/>
          <p14:tracePt t="82799" x="9617075" y="6034088"/>
          <p14:tracePt t="82807" x="9566275" y="6024563"/>
          <p14:tracePt t="82815" x="9523413" y="6024563"/>
          <p14:tracePt t="82823" x="9464675" y="6024563"/>
          <p14:tracePt t="82832" x="9421813" y="6024563"/>
          <p14:tracePt t="82839" x="9388475" y="6024563"/>
          <p14:tracePt t="82847" x="9363075" y="6024563"/>
          <p14:tracePt t="82855" x="9353550" y="6024563"/>
          <p14:tracePt t="82872" x="9345613" y="6024563"/>
          <p14:tracePt t="83016" x="9337675" y="6024563"/>
          <p14:tracePt t="83033" x="9328150" y="6024563"/>
          <p14:tracePt t="83041" x="9312275" y="6024563"/>
          <p14:tracePt t="83047" x="9302750" y="6024563"/>
          <p14:tracePt t="83055" x="9286875" y="6024563"/>
          <p14:tracePt t="83064" x="9269413" y="6034088"/>
          <p14:tracePt t="83071" x="9251950" y="6034088"/>
          <p14:tracePt t="83080" x="9236075" y="6042025"/>
          <p14:tracePt t="83089" x="9193213" y="6067425"/>
          <p14:tracePt t="83095" x="9158288" y="6084888"/>
          <p14:tracePt t="83106" x="9117013" y="6092825"/>
          <p14:tracePt t="83112" x="9099550" y="6092825"/>
          <p14:tracePt t="83121" x="9064625" y="6092825"/>
          <p14:tracePt t="83128" x="9039225" y="6092825"/>
          <p14:tracePt t="83137" x="9013825" y="6092825"/>
          <p14:tracePt t="83143" x="8988425" y="6102350"/>
          <p14:tracePt t="83153" x="8980488" y="6102350"/>
          <p14:tracePt t="83160" x="8972550" y="6102350"/>
          <p14:tracePt t="83192" x="8955088" y="6102350"/>
          <p14:tracePt t="83208" x="8947150" y="6102350"/>
          <p14:tracePt t="83217" x="8937625" y="6102350"/>
          <p14:tracePt t="83240" x="8921750" y="6102350"/>
          <p14:tracePt t="83305" x="8912225" y="6102350"/>
          <p14:tracePt t="83321" x="8894763" y="6102350"/>
          <p14:tracePt t="83327" x="8878888" y="6102350"/>
          <p14:tracePt t="83338" x="8869363" y="6102350"/>
          <p14:tracePt t="83343" x="8853488" y="6102350"/>
          <p14:tracePt t="83353" x="8836025" y="6102350"/>
          <p14:tracePt t="83359" x="8836025" y="6092825"/>
          <p14:tracePt t="83367" x="8828088" y="6092825"/>
          <p14:tracePt t="83431" x="8818563" y="6092825"/>
          <p14:tracePt t="83447" x="8810625" y="6092825"/>
          <p14:tracePt t="83497" x="8802688" y="6092825"/>
          <p14:tracePt t="83547" x="8802688" y="6084888"/>
          <p14:tracePt t="83609" x="8793163" y="6084888"/>
          <p14:tracePt t="83673" x="8802688" y="6084888"/>
          <p14:tracePt t="83681" x="8810625" y="6084888"/>
          <p14:tracePt t="83690" x="8818563" y="6084888"/>
          <p14:tracePt t="83707" x="8836025" y="6084888"/>
          <p14:tracePt t="83713" x="8843963" y="6084888"/>
          <p14:tracePt t="83802" x="8853488" y="6084888"/>
          <p14:tracePt t="83817" x="8853488" y="6067425"/>
          <p14:tracePt t="83825" x="8843963" y="6034088"/>
          <p14:tracePt t="83833" x="8818563" y="6008688"/>
          <p14:tracePt t="83842" x="8810625" y="5999163"/>
          <p14:tracePt t="83848" x="8767763" y="5991225"/>
          <p14:tracePt t="83857" x="8742363" y="5973763"/>
          <p14:tracePt t="83864" x="8716963" y="5973763"/>
          <p14:tracePt t="83874" x="8683625" y="5973763"/>
          <p14:tracePt t="83890" x="8529638" y="5999163"/>
          <p14:tracePt t="83896" x="8428038" y="6042025"/>
          <p14:tracePt t="83906" x="8308975" y="6076950"/>
          <p14:tracePt t="83913" x="8207375" y="6127750"/>
          <p14:tracePt t="83922" x="8113713" y="6178550"/>
          <p14:tracePt t="83928" x="8029575" y="6221413"/>
          <p14:tracePt t="83940" x="7951788" y="6254750"/>
          <p14:tracePt t="83944" x="7918450" y="6288088"/>
          <p14:tracePt t="83955" x="7910513" y="6297613"/>
          <p14:tracePt t="84017" x="7918450" y="6288088"/>
          <p14:tracePt t="84025" x="7918450" y="6262688"/>
          <p14:tracePt t="84033" x="7935913" y="6237288"/>
          <p14:tracePt t="84042" x="7935913" y="6221413"/>
          <p14:tracePt t="84049" x="7935913" y="6186488"/>
          <p14:tracePt t="84058" x="7910513" y="6169025"/>
          <p14:tracePt t="84064" x="7893050" y="6161088"/>
          <p14:tracePt t="84074" x="7842250" y="6153150"/>
          <p14:tracePt t="84080" x="7781925" y="6143625"/>
          <p14:tracePt t="84089" x="7705725" y="6143625"/>
          <p14:tracePt t="84096" x="7604125" y="6143625"/>
          <p14:tracePt t="84107" x="7467600" y="6143625"/>
          <p14:tracePt t="84112" x="7297738" y="6143625"/>
          <p14:tracePt t="84122" x="7153275" y="6143625"/>
          <p14:tracePt t="84128" x="6975475" y="6178550"/>
          <p14:tracePt t="84138" x="6823075" y="6203950"/>
          <p14:tracePt t="84144" x="6686550" y="6229350"/>
          <p14:tracePt t="84154" x="6575425" y="6254750"/>
          <p14:tracePt t="84160" x="6491288" y="6262688"/>
          <p14:tracePt t="84170" x="6448425" y="6272213"/>
          <p14:tracePt t="84176" x="6440488" y="6272213"/>
          <p14:tracePt t="84216" x="6440488" y="6254750"/>
          <p14:tracePt t="84224" x="6465888" y="6211888"/>
          <p14:tracePt t="84232" x="6516688" y="6135688"/>
          <p14:tracePt t="84240" x="6618288" y="6034088"/>
          <p14:tracePt t="84248" x="6770688" y="5915025"/>
          <p14:tracePt t="84257" x="6958013" y="5761038"/>
          <p14:tracePt t="84264" x="7204075" y="5616575"/>
          <p14:tracePt t="84273" x="7527925" y="5421313"/>
          <p14:tracePt t="84280" x="7885113" y="5260975"/>
          <p14:tracePt t="84290" x="8275638" y="5116513"/>
          <p14:tracePt t="84296" x="8674100" y="4979988"/>
          <p14:tracePt t="84307" x="9064625" y="4852988"/>
          <p14:tracePt t="84315" x="9456738" y="4767263"/>
          <p14:tracePt t="84325" x="9812338" y="4708525"/>
          <p14:tracePt t="84330" x="10144125" y="4673600"/>
          <p14:tracePt t="84338" x="10382250" y="4648200"/>
          <p14:tracePt t="84344" x="10620375" y="4640263"/>
          <p14:tracePt t="84355" x="10815638" y="4622800"/>
          <p14:tracePt t="84360" x="11010900" y="4640263"/>
          <p14:tracePt t="84370" x="11163300" y="4665663"/>
          <p14:tracePt t="84376" x="11282363" y="4673600"/>
          <p14:tracePt t="84384" x="11385550" y="4673600"/>
          <p14:tracePt t="84392" x="11487150" y="4683125"/>
          <p14:tracePt t="84400" x="11588750" y="4683125"/>
          <p14:tracePt t="84407" x="11699875" y="4683125"/>
          <p14:tracePt t="84415" x="11834813" y="4648200"/>
          <p14:tracePt t="84423" x="12004675" y="4589463"/>
          <p14:tracePt t="84431" x="12174538" y="4503738"/>
          <p14:tracePt t="85346" x="11733213" y="4868863"/>
          <p14:tracePt t="85352" x="11256963" y="5141913"/>
          <p14:tracePt t="85359" x="10790238" y="5380038"/>
          <p14:tracePt t="85370" x="10323513" y="5575300"/>
          <p14:tracePt t="85376" x="9923463" y="5735638"/>
          <p14:tracePt t="85386" x="9591675" y="5864225"/>
          <p14:tracePt t="85391" x="9337675" y="5948363"/>
          <p14:tracePt t="85399" x="9117013" y="6049963"/>
          <p14:tracePt t="85408" x="8963025" y="6118225"/>
          <p14:tracePt t="85420" x="8861425" y="6161088"/>
          <p14:tracePt t="85427" x="8777288" y="6211888"/>
          <p14:tracePt t="85436" x="8716963" y="6246813"/>
          <p14:tracePt t="85443" x="8666163" y="6272213"/>
          <p14:tracePt t="85453" x="8615363" y="6297613"/>
          <p14:tracePt t="85459" x="8605838" y="6305550"/>
          <p14:tracePt t="85470" x="8589963" y="6323013"/>
          <p14:tracePt t="85475" x="8572500" y="6330950"/>
          <p14:tracePt t="85483" x="8572500" y="6338888"/>
          <p14:tracePt t="85515" x="8564563" y="6338888"/>
          <p14:tracePt t="85523" x="8564563" y="6348413"/>
          <p14:tracePt t="85547" x="8555038" y="6356350"/>
          <p14:tracePt t="85555" x="8555038" y="6365875"/>
          <p14:tracePt t="85563" x="8555038" y="6373813"/>
          <p14:tracePt t="85571" x="8547100" y="6381750"/>
          <p14:tracePt t="85580" x="8539163" y="6399213"/>
          <p14:tracePt t="85587" x="8539163" y="6407150"/>
          <p14:tracePt t="85595" x="8529638" y="6416675"/>
          <p14:tracePt t="85605" x="8529638" y="6432550"/>
          <p14:tracePt t="85611" x="8513763" y="6450013"/>
          <p14:tracePt t="85621" x="8513763" y="6457950"/>
          <p14:tracePt t="85628" x="8504238" y="6467475"/>
          <p14:tracePt t="85653" x="8504238" y="6475413"/>
          <p14:tracePt t="85741" x="8504238" y="6483350"/>
          <p14:tracePt t="85798" x="8513763" y="6483350"/>
          <p14:tracePt t="85806" x="8513763" y="6475413"/>
          <p14:tracePt t="85853" x="8521700" y="6475413"/>
          <p14:tracePt t="85870" x="8521700" y="6467475"/>
          <p14:tracePt t="85877" x="8521700" y="6457950"/>
          <p14:tracePt t="85889" x="8521700" y="6450013"/>
          <p14:tracePt t="85894" x="8521700" y="6432550"/>
          <p14:tracePt t="85900" x="8529638" y="6407150"/>
          <p14:tracePt t="85908" x="8529638" y="6391275"/>
          <p14:tracePt t="85916" x="8529638" y="6373813"/>
          <p14:tracePt t="85924" x="8529638" y="6365875"/>
          <p14:tracePt t="85933" x="8529638" y="6338888"/>
          <p14:tracePt t="85940" x="8513763" y="6323013"/>
          <p14:tracePt t="85948" x="8504238" y="6323013"/>
          <p14:tracePt t="85956" x="8488363" y="6280150"/>
          <p14:tracePt t="85964" x="8445500" y="6237288"/>
          <p14:tracePt t="85974" x="8428038" y="6221413"/>
          <p14:tracePt t="85980" x="8410575" y="6194425"/>
          <p14:tracePt t="85989" x="8394700" y="6178550"/>
          <p14:tracePt t="85996" x="8394700" y="6169025"/>
          <p14:tracePt t="86007" x="8394700" y="6161088"/>
          <p14:tracePt t="86012" x="8394700" y="6153150"/>
          <p14:tracePt t="86023" x="8394700" y="6135688"/>
          <p14:tracePt t="86028" x="8394700" y="6118225"/>
          <p14:tracePt t="86038" x="8394700" y="6102350"/>
          <p14:tracePt t="86045" x="8402638" y="6092825"/>
          <p14:tracePt t="86053" x="8420100" y="6067425"/>
          <p14:tracePt t="86072" x="8428038" y="6059488"/>
          <p14:tracePt t="86125" x="8435975" y="6049963"/>
          <p14:tracePt t="86133" x="8445500" y="6049963"/>
          <p14:tracePt t="86157" x="8453438" y="6042025"/>
          <p14:tracePt t="86165" x="8462963" y="6034088"/>
          <p14:tracePt t="86189" x="8470900" y="6024563"/>
          <p14:tracePt t="86725" x="8462963" y="6008688"/>
          <p14:tracePt t="86733" x="8453438" y="6008688"/>
          <p14:tracePt t="86740" x="8445500" y="5991225"/>
          <p14:tracePt t="86747" x="8445500" y="5983288"/>
          <p14:tracePt t="86755" x="8445500" y="5973763"/>
          <p14:tracePt t="86764" x="8445500" y="5957888"/>
          <p14:tracePt t="86771" x="8462963" y="5922963"/>
          <p14:tracePt t="86779" x="8488363" y="5905500"/>
          <p14:tracePt t="86787" x="8521700" y="5880100"/>
          <p14:tracePt t="86795" x="8539163" y="5872163"/>
          <p14:tracePt t="86805" x="8572500" y="5872163"/>
          <p14:tracePt t="86811" x="8623300" y="5864225"/>
          <p14:tracePt t="86820" x="8691563" y="5864225"/>
          <p14:tracePt t="86827" x="8734425" y="5864225"/>
          <p14:tracePt t="86837" x="8785225" y="5864225"/>
          <p14:tracePt t="86843" x="8818563" y="5864225"/>
          <p14:tracePt t="86852" x="8836025" y="5889625"/>
          <p14:tracePt t="86860" x="8836025" y="5897563"/>
          <p14:tracePt t="86870" x="8853488" y="5932488"/>
          <p14:tracePt t="86887" x="8853488" y="5940425"/>
          <p14:tracePt t="86891" x="8853488" y="5957888"/>
          <p14:tracePt t="86915" x="8843963" y="5957888"/>
          <p14:tracePt t="86932" x="8836025" y="5957888"/>
          <p14:tracePt t="86947" x="8836025" y="5948363"/>
          <p14:tracePt t="86955" x="8828088" y="5932488"/>
          <p14:tracePt t="86964" x="8828088" y="5915025"/>
          <p14:tracePt t="86972" x="8828088" y="5905500"/>
          <p14:tracePt t="86980" x="8828088" y="5897563"/>
          <p14:tracePt t="86988" x="8828088" y="5889625"/>
          <p14:tracePt t="87037" x="8861425" y="5889625"/>
          <p14:tracePt t="87044" x="8878888" y="5915025"/>
          <p14:tracePt t="87053" x="8894763" y="5940425"/>
          <p14:tracePt t="87060" x="8929688" y="5973763"/>
          <p14:tracePt t="87071" x="8955088" y="5999163"/>
          <p14:tracePt t="87076" x="8972550" y="6034088"/>
          <p14:tracePt t="87088" x="8980488" y="6034088"/>
          <p14:tracePt t="87092" x="8980488" y="6042025"/>
          <p14:tracePt t="87124" x="8980488" y="6034088"/>
          <p14:tracePt t="87132" x="8980488" y="6024563"/>
          <p14:tracePt t="87140" x="8963025" y="6008688"/>
          <p14:tracePt t="87148" x="8921750" y="5965825"/>
          <p14:tracePt t="87156" x="8904288" y="5940425"/>
          <p14:tracePt t="87164" x="8853488" y="5897563"/>
          <p14:tracePt t="87174" x="8810625" y="5864225"/>
          <p14:tracePt t="87180" x="8767763" y="5838825"/>
          <p14:tracePt t="87189" x="8709025" y="5813425"/>
          <p14:tracePt t="87196" x="8648700" y="5795963"/>
          <p14:tracePt t="87206" x="8589963" y="5788025"/>
          <p14:tracePt t="87212" x="8529638" y="5778500"/>
          <p14:tracePt t="87222" x="8488363" y="5778500"/>
          <p14:tracePt t="87228" x="8453438" y="5778500"/>
          <p14:tracePt t="87237" x="8420100" y="5778500"/>
          <p14:tracePt t="87243" x="8394700" y="5803900"/>
          <p14:tracePt t="87253" x="8351838" y="5838825"/>
          <p14:tracePt t="87260" x="8308975" y="5880100"/>
          <p14:tracePt t="87270" x="8275638" y="5932488"/>
          <p14:tracePt t="87275" x="8240713" y="5983288"/>
          <p14:tracePt t="87286" x="8215313" y="6034088"/>
          <p14:tracePt t="87292" x="8181975" y="6092825"/>
          <p14:tracePt t="87299" x="8147050" y="6135688"/>
          <p14:tracePt t="87307" x="8121650" y="6161088"/>
          <p14:tracePt t="87316" x="8105775" y="6178550"/>
          <p14:tracePt t="87323" x="8096250" y="6178550"/>
          <p14:tracePt t="87332" x="8080375" y="6178550"/>
          <p14:tracePt t="87339" x="8062913" y="6178550"/>
          <p14:tracePt t="87347" x="8029575" y="6169025"/>
          <p14:tracePt t="87355" x="8012113" y="6153150"/>
          <p14:tracePt t="87363" x="7994650" y="6127750"/>
          <p14:tracePt t="87371" x="7969250" y="6110288"/>
          <p14:tracePt t="87380" x="7935913" y="6067425"/>
          <p14:tracePt t="87388" x="7910513" y="6034088"/>
          <p14:tracePt t="87396" x="7875588" y="6008688"/>
          <p14:tracePt t="87404" x="7832725" y="5965825"/>
          <p14:tracePt t="87411" x="7781925" y="5940425"/>
          <p14:tracePt t="87421" x="7748588" y="5922963"/>
          <p14:tracePt t="87427" x="7723188" y="5915025"/>
          <p14:tracePt t="87437" x="7697788" y="5905500"/>
          <p14:tracePt t="87444" x="7688263" y="5905500"/>
          <p14:tracePt t="87459" x="7680325" y="5905500"/>
          <p14:tracePt t="87470" x="7680325" y="5915025"/>
          <p14:tracePt t="87476" x="7680325" y="5922963"/>
          <p14:tracePt t="87486" x="7688263" y="5948363"/>
          <p14:tracePt t="87491" x="7697788" y="5957888"/>
          <p14:tracePt t="87500" x="7731125" y="5957888"/>
          <p14:tracePt t="87507" x="7756525" y="5957888"/>
          <p14:tracePt t="87515" x="7799388" y="5957888"/>
          <p14:tracePt t="87524" x="7850188" y="5957888"/>
          <p14:tracePt t="87532" x="7926388" y="5957888"/>
          <p14:tracePt t="87540" x="8012113" y="5932488"/>
          <p14:tracePt t="87548" x="8156575" y="5872163"/>
          <p14:tracePt t="87555" x="8308975" y="5788025"/>
          <p14:tracePt t="87564" x="8488363" y="5684838"/>
          <p14:tracePt t="87571" x="8699500" y="5540375"/>
          <p14:tracePt t="87580" x="8912225" y="5387975"/>
          <p14:tracePt t="87589" x="9150350" y="5192713"/>
          <p14:tracePt t="87595" x="9405938" y="4997450"/>
          <p14:tracePt t="87605" x="9642475" y="4784725"/>
          <p14:tracePt t="87611" x="9890125" y="4579938"/>
          <p14:tracePt t="87621" x="10101263" y="4402138"/>
          <p14:tracePt t="87627" x="10280650" y="4232275"/>
          <p14:tracePt t="87637" x="10425113" y="4037013"/>
          <p14:tracePt t="87643" x="10560050" y="3849688"/>
          <p14:tracePt t="87654" x="10645775" y="3671888"/>
          <p14:tracePt t="87659" x="10721975" y="3502025"/>
          <p14:tracePt t="87669" x="10782300" y="3355975"/>
          <p14:tracePt t="87675" x="10833100" y="3211513"/>
          <p14:tracePt t="87686" x="10874375" y="3067050"/>
          <p14:tracePt t="87692" x="10917238" y="2949575"/>
          <p14:tracePt t="87700" x="10952163" y="2846388"/>
          <p14:tracePt t="87708" x="10968038" y="2752725"/>
          <p14:tracePt t="87715" x="10977563" y="2693988"/>
          <p14:tracePt t="87723" x="10977563" y="2651125"/>
          <p14:tracePt t="87731" x="10977563" y="2600325"/>
          <p14:tracePt t="87739" x="10968038" y="2566988"/>
          <p14:tracePt t="87747" x="10960100" y="2524125"/>
          <p14:tracePt t="87755" x="10952163" y="2489200"/>
          <p14:tracePt t="87763" x="10942638" y="2430463"/>
          <p14:tracePt t="87771" x="10942638" y="2362200"/>
          <p14:tracePt t="87779" x="10942638" y="2268538"/>
          <p14:tracePt t="87787" x="10942638" y="2184400"/>
          <p14:tracePt t="87795" x="10952163" y="2065338"/>
          <p14:tracePt t="87803" x="10977563" y="1938338"/>
          <p14:tracePt t="87811" x="11002963" y="1827213"/>
          <p14:tracePt t="87821" x="11028363" y="1708150"/>
          <p14:tracePt t="87827" x="11071225" y="1606550"/>
          <p14:tracePt t="87838" x="11104563" y="1487488"/>
          <p14:tracePt t="87843" x="11163300" y="1360488"/>
          <p14:tracePt t="87853" x="11206163" y="1257300"/>
          <p14:tracePt t="87859" x="11266488" y="1147763"/>
          <p14:tracePt t="87870" x="11325225" y="1054100"/>
          <p14:tracePt t="87875" x="11376025" y="985838"/>
          <p14:tracePt t="87885" x="11436350" y="917575"/>
          <p14:tracePt t="87891" x="11487150" y="858838"/>
          <p14:tracePt t="87902" x="11537950" y="815975"/>
          <p14:tracePt t="87908" x="11588750" y="765175"/>
          <p14:tracePt t="87915" x="11639550" y="730250"/>
          <p14:tracePt t="87923" x="11690350" y="704850"/>
          <p14:tracePt t="87932" x="11750675" y="688975"/>
          <p14:tracePt t="87939" x="11834813" y="671513"/>
          <p14:tracePt t="87947" x="11911013" y="663575"/>
          <p14:tracePt t="87955" x="11996738" y="654050"/>
          <p14:tracePt t="87963" x="12080875" y="654050"/>
          <p14:tracePt t="87971" x="12158663" y="646113"/>
          <p14:tracePt t="89218" x="11860213" y="4835525"/>
          <p14:tracePt t="89224" x="11555413" y="5116513"/>
          <p14:tracePt t="89232" x="11231563" y="5353050"/>
          <p14:tracePt t="89240" x="10952163" y="5540375"/>
          <p14:tracePt t="89248" x="10721975" y="5684838"/>
          <p14:tracePt t="89256" x="10526713" y="5778500"/>
          <p14:tracePt t="89264" x="10407650" y="5821363"/>
          <p14:tracePt t="89272" x="10313988" y="5838825"/>
          <p14:tracePt t="89280" x="10245725" y="5846763"/>
          <p14:tracePt t="89289" x="10194925" y="5854700"/>
          <p14:tracePt t="89296" x="10161588" y="5864225"/>
          <p14:tracePt t="89306" x="10118725" y="5864225"/>
          <p14:tracePt t="89313" x="10093325" y="5864225"/>
          <p14:tracePt t="89324" x="10059988" y="5880100"/>
          <p14:tracePt t="89328" x="10034588" y="5897563"/>
          <p14:tracePt t="89338" x="9983788" y="5922963"/>
          <p14:tracePt t="89344" x="9923463" y="5948363"/>
          <p14:tracePt t="89353" x="9839325" y="5973763"/>
          <p14:tracePt t="89360" x="9761538" y="5991225"/>
          <p14:tracePt t="89369" x="9659938" y="5999163"/>
          <p14:tracePt t="89376" x="9532938" y="6016625"/>
          <p14:tracePt t="89387" x="9363075" y="6034088"/>
          <p14:tracePt t="89392" x="9193213" y="6042025"/>
          <p14:tracePt t="89403" x="8980488" y="6042025"/>
          <p14:tracePt t="89408" x="8818563" y="6042025"/>
          <p14:tracePt t="89416" x="8615363" y="6042025"/>
          <p14:tracePt t="89424" x="8428038" y="6042025"/>
          <p14:tracePt t="89432" x="8240713" y="6042025"/>
          <p14:tracePt t="89440" x="8070850" y="6042025"/>
          <p14:tracePt t="89448" x="7893050" y="6008688"/>
          <p14:tracePt t="89456" x="7731125" y="5973763"/>
          <p14:tracePt t="89464" x="7604125" y="5948363"/>
          <p14:tracePt t="89472" x="7442200" y="5915025"/>
          <p14:tracePt t="89480" x="7332663" y="5889625"/>
          <p14:tracePt t="89489" x="7213600" y="5864225"/>
          <p14:tracePt t="89496" x="7127875" y="5838825"/>
          <p14:tracePt t="89505" x="7051675" y="5813425"/>
          <p14:tracePt t="89512" x="7000875" y="5795963"/>
          <p14:tracePt t="89521" x="6967538" y="5778500"/>
          <p14:tracePt t="89553" x="6975475" y="5778500"/>
          <p14:tracePt t="89560" x="7008813" y="5761038"/>
          <p14:tracePt t="89570" x="7043738" y="5753100"/>
          <p14:tracePt t="89576" x="7153275" y="5727700"/>
          <p14:tracePt t="89587" x="7358063" y="5668963"/>
          <p14:tracePt t="89592" x="7688263" y="5540375"/>
          <p14:tracePt t="89600" x="8131175" y="5387975"/>
          <p14:tracePt t="89610" x="8683625" y="5192713"/>
          <p14:tracePt t="89615" x="9277350" y="4997450"/>
          <p14:tracePt t="89624" x="9906000" y="4792663"/>
          <p14:tracePt t="89632" x="10501313" y="4614863"/>
          <p14:tracePt t="89640" x="11129963" y="4368800"/>
          <p14:tracePt t="89648" x="11682413" y="4156075"/>
          <p14:tracePt t="89655" x="12149138" y="3951288"/>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a:bodyPr>
          <a:lstStyle/>
          <a:p>
            <a:pPr marL="0" marR="0" indent="0" algn="just">
              <a:spcBef>
                <a:spcPts val="0"/>
              </a:spcBef>
              <a:spcAft>
                <a:spcPts val="200"/>
              </a:spcAft>
              <a:buNone/>
            </a:pPr>
            <a:r>
              <a:rPr lang="en-US" sz="1800" dirty="0">
                <a:effectLst/>
                <a:latin typeface="Consolas" panose="020B0609020204030204" pitchFamily="49" charset="0"/>
                <a:ea typeface="Times New Roman" panose="02020603050405020304" pitchFamily="18" charset="0"/>
                <a:cs typeface="B Nazanin" panose="00000400000000000000" pitchFamily="2" charset="-78"/>
              </a:rPr>
              <a:t>ProcessByType&lt;T&gt;(payload){</a:t>
            </a:r>
          </a:p>
          <a:p>
            <a:pPr marL="0" marR="0" indent="0" algn="just">
              <a:spcBef>
                <a:spcPts val="0"/>
              </a:spcBef>
              <a:spcAft>
                <a:spcPts val="200"/>
              </a:spcAft>
              <a:buNone/>
            </a:pPr>
            <a:r>
              <a:rPr lang="en-US" sz="1800" dirty="0">
                <a:effectLst/>
                <a:latin typeface="Consolas" panose="020B0609020204030204" pitchFamily="49" charset="0"/>
                <a:ea typeface="Times New Roman" panose="02020603050405020304" pitchFamily="18" charset="0"/>
                <a:cs typeface="B Nazanin" panose="00000400000000000000" pitchFamily="2" charset="-78"/>
              </a:rPr>
              <a:t>if (t is Device)</a:t>
            </a:r>
          </a:p>
          <a:p>
            <a:pPr marL="0" marR="0" indent="0" algn="just">
              <a:spcBef>
                <a:spcPts val="0"/>
              </a:spcBef>
              <a:spcAft>
                <a:spcPts val="200"/>
              </a:spcAft>
              <a:buNone/>
            </a:pPr>
            <a:r>
              <a:rPr lang="fa-IR" sz="1800" dirty="0">
                <a:effectLst/>
                <a:latin typeface="Consolas" panose="020B0609020204030204" pitchFamily="49" charset="0"/>
                <a:ea typeface="Times New Roman" panose="02020603050405020304" pitchFamily="18" charset="0"/>
                <a:cs typeface="B Nazanin" panose="00000400000000000000" pitchFamily="2" charset="-78"/>
              </a:rPr>
              <a:t>	</a:t>
            </a:r>
            <a:r>
              <a:rPr lang="en-US" sz="1800" dirty="0">
                <a:effectLst/>
                <a:latin typeface="Consolas" panose="020B0609020204030204" pitchFamily="49" charset="0"/>
                <a:ea typeface="Times New Roman" panose="02020603050405020304" pitchFamily="18" charset="0"/>
                <a:cs typeface="B Nazanin" panose="00000400000000000000" pitchFamily="2" charset="-78"/>
              </a:rPr>
              <a:t>DeviceIS.ProcessDeviceMessage(payload);</a:t>
            </a:r>
          </a:p>
          <a:p>
            <a:pPr marL="0" marR="0" indent="0" algn="just">
              <a:spcBef>
                <a:spcPts val="0"/>
              </a:spcBef>
              <a:spcAft>
                <a:spcPts val="200"/>
              </a:spcAft>
              <a:buNone/>
            </a:pPr>
            <a:r>
              <a:rPr lang="en-US" sz="1800" dirty="0">
                <a:effectLst/>
                <a:latin typeface="Consolas" panose="020B0609020204030204" pitchFamily="49" charset="0"/>
                <a:ea typeface="Times New Roman" panose="02020603050405020304" pitchFamily="18" charset="0"/>
                <a:cs typeface="B Nazanin" panose="00000400000000000000" pitchFamily="2" charset="-78"/>
              </a:rPr>
              <a:t>else if (t is Hub)</a:t>
            </a:r>
          </a:p>
          <a:p>
            <a:pPr marL="0" marR="0" indent="0" algn="just">
              <a:spcBef>
                <a:spcPts val="0"/>
              </a:spcBef>
              <a:spcAft>
                <a:spcPts val="200"/>
              </a:spcAft>
              <a:buNone/>
            </a:pPr>
            <a:r>
              <a:rPr lang="fa-IR" sz="1800" dirty="0">
                <a:effectLst/>
                <a:latin typeface="Consolas" panose="020B0609020204030204" pitchFamily="49" charset="0"/>
                <a:ea typeface="Times New Roman" panose="02020603050405020304" pitchFamily="18" charset="0"/>
                <a:cs typeface="B Nazanin" panose="00000400000000000000" pitchFamily="2" charset="-78"/>
              </a:rPr>
              <a:t>	</a:t>
            </a:r>
            <a:r>
              <a:rPr lang="en-US" sz="1800" dirty="0" err="1">
                <a:effectLst/>
                <a:latin typeface="Consolas" panose="020B0609020204030204" pitchFamily="49" charset="0"/>
                <a:ea typeface="Times New Roman" panose="02020603050405020304" pitchFamily="18" charset="0"/>
                <a:cs typeface="B Nazanin" panose="00000400000000000000" pitchFamily="2" charset="-78"/>
              </a:rPr>
              <a:t>HubIS.ProcessDeviceMessage</a:t>
            </a:r>
            <a:r>
              <a:rPr lang="en-US" sz="1800" dirty="0">
                <a:effectLst/>
                <a:latin typeface="Consolas" panose="020B0609020204030204" pitchFamily="49" charset="0"/>
                <a:ea typeface="Times New Roman" panose="02020603050405020304" pitchFamily="18" charset="0"/>
                <a:cs typeface="B Nazanin" panose="00000400000000000000" pitchFamily="2" charset="-78"/>
              </a:rPr>
              <a:t>(payload);</a:t>
            </a:r>
          </a:p>
          <a:p>
            <a:pPr marL="0" marR="0" indent="0" algn="just">
              <a:spcBef>
                <a:spcPts val="0"/>
              </a:spcBef>
              <a:spcAft>
                <a:spcPts val="200"/>
              </a:spcAft>
              <a:buNone/>
            </a:pPr>
            <a:r>
              <a:rPr lang="en-US" sz="1800" dirty="0">
                <a:effectLst/>
                <a:latin typeface="Consolas" panose="020B0609020204030204" pitchFamily="49" charset="0"/>
                <a:ea typeface="Times New Roman" panose="02020603050405020304" pitchFamily="18" charset="0"/>
                <a:cs typeface="B Nazanin" panose="00000400000000000000" pitchFamily="2" charset="-78"/>
              </a:rPr>
              <a:t>else</a:t>
            </a:r>
          </a:p>
          <a:p>
            <a:pPr marL="0" marR="0" indent="0" algn="just">
              <a:spcBef>
                <a:spcPts val="0"/>
              </a:spcBef>
              <a:spcAft>
                <a:spcPts val="200"/>
              </a:spcAft>
              <a:buNone/>
            </a:pPr>
            <a:r>
              <a:rPr lang="fa-IR" sz="1800" dirty="0">
                <a:effectLst/>
                <a:latin typeface="Consolas" panose="020B0609020204030204" pitchFamily="49" charset="0"/>
                <a:ea typeface="Times New Roman" panose="02020603050405020304" pitchFamily="18" charset="0"/>
                <a:cs typeface="B Nazanin" panose="00000400000000000000" pitchFamily="2" charset="-78"/>
              </a:rPr>
              <a:t>	</a:t>
            </a:r>
            <a:r>
              <a:rPr lang="en-US" sz="1800" dirty="0" err="1">
                <a:effectLst/>
                <a:latin typeface="Consolas" panose="020B0609020204030204" pitchFamily="49" charset="0"/>
                <a:ea typeface="Times New Roman" panose="02020603050405020304" pitchFamily="18" charset="0"/>
                <a:cs typeface="B Nazanin" panose="00000400000000000000" pitchFamily="2" charset="-78"/>
              </a:rPr>
              <a:t>LS.Log</a:t>
            </a:r>
            <a:r>
              <a:rPr lang="en-US" sz="1800" dirty="0">
                <a:effectLst/>
                <a:latin typeface="Consolas" panose="020B0609020204030204" pitchFamily="49" charset="0"/>
                <a:ea typeface="Times New Roman" panose="02020603050405020304" pitchFamily="18" charset="0"/>
                <a:cs typeface="B Nazanin" panose="00000400000000000000" pitchFamily="2" charset="-78"/>
              </a:rPr>
              <a:t>(“Unknown Message”);</a:t>
            </a:r>
          </a:p>
          <a:p>
            <a:pPr marL="0" marR="0" indent="0" algn="just">
              <a:spcBef>
                <a:spcPts val="0"/>
              </a:spcBef>
              <a:spcAft>
                <a:spcPts val="200"/>
              </a:spcAft>
              <a:buNone/>
            </a:pPr>
            <a:r>
              <a:rPr lang="en-US" sz="1800" dirty="0">
                <a:effectLst/>
                <a:latin typeface="Consolas" panose="020B0609020204030204" pitchFamily="49" charset="0"/>
                <a:ea typeface="Times New Roman" panose="02020603050405020304" pitchFamily="18" charset="0"/>
                <a:cs typeface="B Nazanin" panose="00000400000000000000" pitchFamily="2" charset="-78"/>
              </a:rPr>
              <a:t>}</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51</a:t>
            </a:fld>
            <a:endParaRPr lang="en-US"/>
          </a:p>
        </p:txBody>
      </p:sp>
      <p:graphicFrame>
        <p:nvGraphicFramePr>
          <p:cNvPr id="5" name="Content Placeholder 4">
            <a:extLst>
              <a:ext uri="{FF2B5EF4-FFF2-40B4-BE49-F238E27FC236}">
                <a16:creationId xmlns:a16="http://schemas.microsoft.com/office/drawing/2014/main" id="{8DCC4571-BEE1-4A06-831D-3F12091B74E0}"/>
              </a:ext>
            </a:extLst>
          </p:cNvPr>
          <p:cNvGraphicFramePr>
            <a:graphicFrameLocks/>
          </p:cNvGraphicFramePr>
          <p:nvPr/>
        </p:nvGraphicFramePr>
        <p:xfrm>
          <a:off x="752856"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1738330"/>
      </p:ext>
    </p:extLst>
  </p:cSld>
  <p:clrMapOvr>
    <a:masterClrMapping/>
  </p:clrMapOvr>
  <mc:AlternateContent xmlns:mc="http://schemas.openxmlformats.org/markup-compatibility/2006" xmlns:p14="http://schemas.microsoft.com/office/powerpoint/2010/main">
    <mc:Choice Requires="p14">
      <p:transition spd="slow" p14:dur="2000" advTm="35515"/>
    </mc:Choice>
    <mc:Fallback xmlns="">
      <p:transition spd="slow" advTm="35515"/>
    </mc:Fallback>
  </mc:AlternateContent>
  <p:extLst>
    <p:ext uri="{3A86A75C-4F4B-4683-9AE1-C65F6400EC91}">
      <p14:laserTraceLst xmlns:p14="http://schemas.microsoft.com/office/powerpoint/2010/main">
        <p14:tracePtLst>
          <p14:tracePt t="1662" x="11452225" y="3517900"/>
          <p14:tracePt t="1670" x="10739438" y="3578225"/>
          <p14:tracePt t="1678" x="9880600" y="3636963"/>
          <p14:tracePt t="1686" x="8894763" y="3654425"/>
          <p14:tracePt t="1694" x="7842250" y="3654425"/>
          <p14:tracePt t="1702" x="6719888" y="3646488"/>
          <p14:tracePt t="1710" x="5616575" y="3586163"/>
          <p14:tracePt t="1718" x="4562475" y="3527425"/>
          <p14:tracePt t="1727" x="3517900" y="3424238"/>
          <p14:tracePt t="1734" x="2574925" y="3330575"/>
          <p14:tracePt t="1743" x="1690688" y="3238500"/>
          <p14:tracePt t="1750" x="925513" y="3101975"/>
          <p14:tracePt t="1759" x="288925" y="2974975"/>
          <p14:tracePt t="1943" x="25400" y="3094038"/>
          <p14:tracePt t="1950" x="33338" y="3135313"/>
          <p14:tracePt t="1959" x="33338" y="3178175"/>
          <p14:tracePt t="1966" x="25400" y="3203575"/>
          <p14:tracePt t="2129" x="127000" y="2813050"/>
          <p14:tracePt t="2136" x="220663" y="2795588"/>
          <p14:tracePt t="2144" x="306388" y="2787650"/>
          <p14:tracePt t="2151" x="400050" y="2778125"/>
          <p14:tracePt t="2161" x="476250" y="2778125"/>
          <p14:tracePt t="2167" x="534988" y="2778125"/>
          <p14:tracePt t="2177" x="595313" y="2778125"/>
          <p14:tracePt t="2183" x="603250" y="2778125"/>
          <p14:tracePt t="2199" x="611188" y="2787650"/>
          <p14:tracePt t="2272" x="620713" y="2787650"/>
          <p14:tracePt t="2280" x="628650" y="2787650"/>
          <p14:tracePt t="2288" x="654050" y="2795588"/>
          <p14:tracePt t="2464" x="661988" y="2805113"/>
          <p14:tracePt t="2480" x="688975" y="2778125"/>
          <p14:tracePt t="2487" x="704850" y="2752725"/>
          <p14:tracePt t="2497" x="739775" y="2686050"/>
          <p14:tracePt t="2504" x="781050" y="2617788"/>
          <p14:tracePt t="2515" x="815975" y="2532063"/>
          <p14:tracePt t="2518" x="849313" y="2463800"/>
          <p14:tracePt t="2528" x="884238" y="2387600"/>
          <p14:tracePt t="2535" x="935038" y="2319338"/>
          <p14:tracePt t="2544" x="968375" y="2268538"/>
          <p14:tracePt t="2550" x="993775" y="2217738"/>
          <p14:tracePt t="2560" x="1019175" y="2174875"/>
          <p14:tracePt t="2567" x="1019175" y="2166938"/>
          <p14:tracePt t="2578" x="1028700" y="2149475"/>
          <p14:tracePt t="2582" x="1036638" y="2149475"/>
          <p14:tracePt t="2592" x="1036638" y="2141538"/>
          <p14:tracePt t="2623" x="1044575" y="2133600"/>
          <p14:tracePt t="2671" x="1044575" y="2124075"/>
          <p14:tracePt t="2734" x="1054100" y="2124075"/>
          <p14:tracePt t="2743" x="1062038" y="2124075"/>
          <p14:tracePt t="2750" x="1079500" y="2133600"/>
          <p14:tracePt t="2759" x="1112838" y="2159000"/>
          <p14:tracePt t="2766" x="1130300" y="2184400"/>
          <p14:tracePt t="2777" x="1155700" y="2209800"/>
          <p14:tracePt t="2782" x="1189038" y="2252663"/>
          <p14:tracePt t="2793" x="1231900" y="2293938"/>
          <p14:tracePt t="2798" x="1265238" y="2328863"/>
          <p14:tracePt t="2806" x="1308100" y="2362200"/>
          <p14:tracePt t="2814" x="1350963" y="2397125"/>
          <p14:tracePt t="2822" x="1376363" y="2430463"/>
          <p14:tracePt t="2830" x="1409700" y="2463800"/>
          <p14:tracePt t="2838" x="1419225" y="2473325"/>
          <p14:tracePt t="2846" x="1435100" y="2498725"/>
          <p14:tracePt t="2854" x="1444625" y="2516188"/>
          <p14:tracePt t="2862" x="1444625" y="2532063"/>
          <p14:tracePt t="2870" x="1452563" y="2549525"/>
          <p14:tracePt t="2878" x="1477963" y="2582863"/>
          <p14:tracePt t="2886" x="1477963" y="2600325"/>
          <p14:tracePt t="2894" x="1477963" y="2625725"/>
          <p14:tracePt t="2902" x="1477963" y="2651125"/>
          <p14:tracePt t="2910" x="1477963" y="2676525"/>
          <p14:tracePt t="2918" x="1477963" y="2711450"/>
          <p14:tracePt t="2928" x="1477963" y="2744788"/>
          <p14:tracePt t="2934" x="1477963" y="2778125"/>
          <p14:tracePt t="2944" x="1477963" y="2795588"/>
          <p14:tracePt t="2950" x="1477963" y="2805113"/>
          <p14:tracePt t="2960" x="1477963" y="2820988"/>
          <p14:tracePt t="3168" x="1477963" y="2830513"/>
          <p14:tracePt t="3182" x="1462088" y="2830513"/>
          <p14:tracePt t="3190" x="1427163" y="2820988"/>
          <p14:tracePt t="3198" x="1401763" y="2787650"/>
          <p14:tracePt t="3206" x="1368425" y="2744788"/>
          <p14:tracePt t="3214" x="1333500" y="2693988"/>
          <p14:tracePt t="3222" x="1290638" y="2625725"/>
          <p14:tracePt t="3230" x="1249363" y="2557463"/>
          <p14:tracePt t="3238" x="1214438" y="2506663"/>
          <p14:tracePt t="3246" x="1181100" y="2455863"/>
          <p14:tracePt t="3254" x="1147763" y="2397125"/>
          <p14:tracePt t="3262" x="1112838" y="2344738"/>
          <p14:tracePt t="3270" x="1079500" y="2293938"/>
          <p14:tracePt t="3278" x="1044575" y="2252663"/>
          <p14:tracePt t="3286" x="1011238" y="2217738"/>
          <p14:tracePt t="3294" x="985838" y="2192338"/>
          <p14:tracePt t="3302" x="968375" y="2184400"/>
          <p14:tracePt t="3311" x="960438" y="2174875"/>
          <p14:tracePt t="3318" x="950913" y="2166938"/>
          <p14:tracePt t="3327" x="950913" y="2159000"/>
          <p14:tracePt t="3344" x="950913" y="2149475"/>
          <p14:tracePt t="3350" x="942975" y="2133600"/>
          <p14:tracePt t="3359" x="935038" y="2124075"/>
          <p14:tracePt t="3366" x="935038" y="2116138"/>
          <p14:tracePt t="3376" x="925513" y="2098675"/>
          <p14:tracePt t="3382" x="917575" y="2082800"/>
          <p14:tracePt t="3390" x="909638" y="2073275"/>
          <p14:tracePt t="3398" x="900113" y="2055813"/>
          <p14:tracePt t="3406" x="900113" y="2047875"/>
          <p14:tracePt t="3504" x="900113" y="2082800"/>
          <p14:tracePt t="3511" x="909638" y="2090738"/>
          <p14:tracePt t="3520" x="925513" y="2108200"/>
          <p14:tracePt t="3530" x="935038" y="2133600"/>
          <p14:tracePt t="3536" x="942975" y="2149475"/>
          <p14:tracePt t="3545" x="968375" y="2184400"/>
          <p14:tracePt t="3551" x="993775" y="2217738"/>
          <p14:tracePt t="3562" x="1028700" y="2243138"/>
          <p14:tracePt t="3567" x="1044575" y="2278063"/>
          <p14:tracePt t="3579" x="1069975" y="2303463"/>
          <p14:tracePt t="3582" x="1087438" y="2328863"/>
          <p14:tracePt t="3594" x="1087438" y="2336800"/>
          <p14:tracePt t="3599" x="1104900" y="2344738"/>
          <p14:tracePt t="3680" x="1112838" y="2344738"/>
          <p14:tracePt t="3688" x="1120775" y="2336800"/>
          <p14:tracePt t="3697" x="1138238" y="2319338"/>
          <p14:tracePt t="3703" x="1155700" y="2303463"/>
          <p14:tracePt t="3713" x="1163638" y="2293938"/>
          <p14:tracePt t="3719" x="1189038" y="2278063"/>
          <p14:tracePt t="3728" x="1206500" y="2268538"/>
          <p14:tracePt t="3735" x="1223963" y="2252663"/>
          <p14:tracePt t="3750" x="1231900" y="2252663"/>
          <p14:tracePt t="3810" x="1239838" y="2252663"/>
          <p14:tracePt t="3818" x="1239838" y="2260600"/>
          <p14:tracePt t="3827" x="1249363" y="2278063"/>
          <p14:tracePt t="3834" x="1257300" y="2278063"/>
          <p14:tracePt t="3844" x="1265238" y="2278063"/>
          <p14:tracePt t="3850" x="1282700" y="2286000"/>
          <p14:tracePt t="3859" x="1317625" y="2286000"/>
          <p14:tracePt t="3866" x="1333500" y="2286000"/>
          <p14:tracePt t="3877" x="1368425" y="2286000"/>
          <p14:tracePt t="3882" x="1427163" y="2278063"/>
          <p14:tracePt t="3893" x="1503363" y="2252663"/>
          <p14:tracePt t="3898" x="1631950" y="2200275"/>
          <p14:tracePt t="3907" x="1784350" y="2166938"/>
          <p14:tracePt t="3914" x="1962150" y="2133600"/>
          <p14:tracePt t="3927" x="2208213" y="2090738"/>
          <p14:tracePt t="3930" x="2455863" y="2047875"/>
          <p14:tracePt t="3938" x="2727325" y="1997075"/>
          <p14:tracePt t="3946" x="2973388" y="1938338"/>
          <p14:tracePt t="3954" x="3203575" y="1885950"/>
          <p14:tracePt t="3962" x="3381375" y="1852613"/>
          <p14:tracePt t="3970" x="3533775" y="1827213"/>
          <p14:tracePt t="3978" x="3644900" y="1819275"/>
          <p14:tracePt t="3986" x="3721100" y="1809750"/>
          <p14:tracePt t="3996" x="3763963" y="1809750"/>
          <p14:tracePt t="4003" x="3797300" y="1809750"/>
          <p14:tracePt t="4014" x="3822700" y="1809750"/>
          <p14:tracePt t="4020" x="3832225" y="1809750"/>
          <p14:tracePt t="4030" x="3840163" y="1809750"/>
          <p14:tracePt t="4035" x="3873500" y="1809750"/>
          <p14:tracePt t="4045" x="3890963" y="1835150"/>
          <p14:tracePt t="4051" x="3916363" y="1835150"/>
          <p14:tracePt t="4060" x="3933825" y="1835150"/>
          <p14:tracePt t="4067" x="3976688" y="1844675"/>
          <p14:tracePt t="4077" x="4035425" y="1852613"/>
          <p14:tracePt t="4083" x="4095750" y="1860550"/>
          <p14:tracePt t="4095" x="4162425" y="1870075"/>
          <p14:tracePt t="4099" x="4248150" y="1878013"/>
          <p14:tracePt t="4107" x="4332288" y="1878013"/>
          <p14:tracePt t="4115" x="4418013" y="1878013"/>
          <p14:tracePt t="4123" x="4494213" y="1878013"/>
          <p14:tracePt t="4130" x="4554538" y="1878013"/>
          <p14:tracePt t="4139" x="4595813" y="1878013"/>
          <p14:tracePt t="4146" x="4646613" y="1878013"/>
          <p14:tracePt t="4155" x="4681538" y="1870075"/>
          <p14:tracePt t="4162" x="4689475" y="1870075"/>
          <p14:tracePt t="4171" x="4699000" y="1860550"/>
          <p14:tracePt t="4276" x="4699000" y="1885950"/>
          <p14:tracePt t="4284" x="4689475" y="1895475"/>
          <p14:tracePt t="4294" x="4681538" y="1903413"/>
          <p14:tracePt t="4300" x="4673600" y="1903413"/>
          <p14:tracePt t="4312" x="4664075" y="1911350"/>
          <p14:tracePt t="4316" x="4646613" y="1920875"/>
          <p14:tracePt t="4325" x="4630738" y="1920875"/>
          <p14:tracePt t="4333" x="4613275" y="1928813"/>
          <p14:tracePt t="4340" x="4595813" y="1938338"/>
          <p14:tracePt t="4348" x="4579938" y="1938338"/>
          <p14:tracePt t="4355" x="4554538" y="1946275"/>
          <p14:tracePt t="4363" x="4529138" y="1946275"/>
          <p14:tracePt t="4370" x="4503738" y="1954213"/>
          <p14:tracePt t="4380" x="4476750" y="1963738"/>
          <p14:tracePt t="4387" x="4443413" y="1979613"/>
          <p14:tracePt t="4394" x="4425950" y="1979613"/>
          <p14:tracePt t="4403" x="4400550" y="1989138"/>
          <p14:tracePt t="4412" x="4392613" y="2005013"/>
          <p14:tracePt t="4418" x="4375150" y="2014538"/>
          <p14:tracePt t="4427" x="4349750" y="2014538"/>
          <p14:tracePt t="4434" x="4332288" y="2014538"/>
          <p14:tracePt t="4444" x="4316413" y="2022475"/>
          <p14:tracePt t="4450" x="4291013" y="2039938"/>
          <p14:tracePt t="4460" x="4273550" y="2039938"/>
          <p14:tracePt t="4467" x="4248150" y="2047875"/>
          <p14:tracePt t="4482" x="4222750" y="2047875"/>
          <p14:tracePt t="4494" x="4214813" y="2047875"/>
          <p14:tracePt t="4498" x="4187825" y="2047875"/>
          <p14:tracePt t="4507" x="4162425" y="2047875"/>
          <p14:tracePt t="4514" x="4137025" y="2047875"/>
          <p14:tracePt t="4523" x="4121150" y="2055813"/>
          <p14:tracePt t="4530" x="4086225" y="2065338"/>
          <p14:tracePt t="4538" x="4052888" y="2073275"/>
          <p14:tracePt t="4546" x="4035425" y="2090738"/>
          <p14:tracePt t="4555" x="4010025" y="2108200"/>
          <p14:tracePt t="4563" x="4002088" y="2108200"/>
          <p14:tracePt t="4570" x="3976688" y="2108200"/>
          <p14:tracePt t="4578" x="3959225" y="2124075"/>
          <p14:tracePt t="4587" x="3941763" y="2133600"/>
          <p14:tracePt t="4595" x="3925888" y="2141538"/>
          <p14:tracePt t="4602" x="3900488" y="2141538"/>
          <p14:tracePt t="4611" x="3873500" y="2149475"/>
          <p14:tracePt t="4619" x="3832225" y="2159000"/>
          <p14:tracePt t="4628" x="3781425" y="2159000"/>
          <p14:tracePt t="4634" x="3721100" y="2166938"/>
          <p14:tracePt t="4644" x="3636963" y="2184400"/>
          <p14:tracePt t="4650" x="3543300" y="2192338"/>
          <p14:tracePt t="4660" x="3441700" y="2200275"/>
          <p14:tracePt t="4667" x="3330575" y="2209800"/>
          <p14:tracePt t="4676" x="3228975" y="2217738"/>
          <p14:tracePt t="4682" x="3109913" y="2217738"/>
          <p14:tracePt t="4693" x="2982913" y="2217738"/>
          <p14:tracePt t="4699" x="2854325" y="2217738"/>
          <p14:tracePt t="4707" x="2744788" y="2217738"/>
          <p14:tracePt t="4714" x="2625725" y="2217738"/>
          <p14:tracePt t="4723" x="2497138" y="2217738"/>
          <p14:tracePt t="4730" x="2379663" y="2217738"/>
          <p14:tracePt t="4738" x="2251075" y="2209800"/>
          <p14:tracePt t="4746" x="2141538" y="2200275"/>
          <p14:tracePt t="4755" x="2038350" y="2192338"/>
          <p14:tracePt t="4762" x="1946275" y="2184400"/>
          <p14:tracePt t="4770" x="1860550" y="2174875"/>
          <p14:tracePt t="4780" x="1784350" y="2166938"/>
          <p14:tracePt t="4786" x="1716088" y="2166938"/>
          <p14:tracePt t="4796" x="1647825" y="2166938"/>
          <p14:tracePt t="4803" x="1579563" y="2166938"/>
          <p14:tracePt t="4812" x="1512888" y="2166938"/>
          <p14:tracePt t="4819" x="1452563" y="2166938"/>
          <p14:tracePt t="4828" x="1393825" y="2166938"/>
          <p14:tracePt t="4834" x="1358900" y="2166938"/>
          <p14:tracePt t="4843" x="1325563" y="2166938"/>
          <p14:tracePt t="4850" x="1300163" y="2174875"/>
          <p14:tracePt t="4859" x="1282700" y="2174875"/>
          <p14:tracePt t="4865" x="1274763" y="2174875"/>
          <p14:tracePt t="4930" x="1265238" y="2174875"/>
          <p14:tracePt t="4946" x="1257300" y="2166938"/>
          <p14:tracePt t="5074" x="1265238" y="2159000"/>
          <p14:tracePt t="5082" x="1274763" y="2159000"/>
          <p14:tracePt t="5091" x="1290638" y="2159000"/>
          <p14:tracePt t="5098" x="1308100" y="2159000"/>
          <p14:tracePt t="5106" x="1325563" y="2159000"/>
          <p14:tracePt t="5114" x="1333500" y="2159000"/>
          <p14:tracePt t="5122" x="1350963" y="2159000"/>
          <p14:tracePt t="5130" x="1358900" y="2159000"/>
          <p14:tracePt t="5138" x="1376363" y="2159000"/>
          <p14:tracePt t="5146" x="1384300" y="2159000"/>
          <p14:tracePt t="5154" x="1401763" y="2159000"/>
          <p14:tracePt t="5162" x="1427163" y="2159000"/>
          <p14:tracePt t="5170" x="1462088" y="2159000"/>
          <p14:tracePt t="5178" x="1495425" y="2159000"/>
          <p14:tracePt t="5186" x="1528763" y="2159000"/>
          <p14:tracePt t="5194" x="1554163" y="2159000"/>
          <p14:tracePt t="5202" x="1579563" y="2159000"/>
          <p14:tracePt t="5210" x="1622425" y="2159000"/>
          <p14:tracePt t="5218" x="1665288" y="2159000"/>
          <p14:tracePt t="5228" x="1708150" y="2159000"/>
          <p14:tracePt t="5234" x="1758950" y="2166938"/>
          <p14:tracePt t="5243" x="1809750" y="2166938"/>
          <p14:tracePt t="5250" x="1843088" y="2166938"/>
          <p14:tracePt t="5260" x="1878013" y="2174875"/>
          <p14:tracePt t="5266" x="1928813" y="2184400"/>
          <p14:tracePt t="5276" x="1971675" y="2192338"/>
          <p14:tracePt t="5282" x="2022475" y="2192338"/>
          <p14:tracePt t="5292" x="2065338" y="2192338"/>
          <p14:tracePt t="5298" x="2098675" y="2192338"/>
          <p14:tracePt t="5306" x="2132013" y="2192338"/>
          <p14:tracePt t="5314" x="2157413" y="2192338"/>
          <p14:tracePt t="5322" x="2174875" y="2192338"/>
          <p14:tracePt t="5330" x="2182813" y="2192338"/>
          <p14:tracePt t="5338" x="2192338" y="2192338"/>
          <p14:tracePt t="5346" x="2200275" y="2192338"/>
          <p14:tracePt t="5362" x="2208213" y="2192338"/>
          <p14:tracePt t="5378" x="2225675" y="2192338"/>
          <p14:tracePt t="5386" x="2235200" y="2192338"/>
          <p14:tracePt t="5403" x="2251075" y="2192338"/>
          <p14:tracePt t="5411" x="2276475" y="2192338"/>
          <p14:tracePt t="5419" x="2293938" y="2192338"/>
          <p14:tracePt t="5428" x="2327275" y="2192338"/>
          <p14:tracePt t="5434" x="2362200" y="2192338"/>
          <p14:tracePt t="5444" x="2379663" y="2192338"/>
          <p14:tracePt t="5450" x="2413000" y="2192338"/>
          <p14:tracePt t="5460" x="2430463" y="2192338"/>
          <p14:tracePt t="5467" x="2446338" y="2192338"/>
          <p14:tracePt t="5478" x="2463800" y="2192338"/>
          <p14:tracePt t="5482" x="2489200" y="2192338"/>
          <p14:tracePt t="5493" x="2514600" y="2192338"/>
          <p14:tracePt t="5499" x="2540000" y="2192338"/>
          <p14:tracePt t="5510" x="2557463" y="2192338"/>
          <p14:tracePt t="5514" x="2574925" y="2192338"/>
          <p14:tracePt t="5522" x="2582863" y="2192338"/>
          <p14:tracePt t="5531" x="2590800" y="2192338"/>
          <p14:tracePt t="5546" x="2600325" y="2192338"/>
          <p14:tracePt t="5571" x="2608263" y="2192338"/>
          <p14:tracePt t="5587" x="2616200" y="2192338"/>
          <p14:tracePt t="5611" x="2625725" y="2184400"/>
          <p14:tracePt t="5619" x="2641600" y="2184400"/>
          <p14:tracePt t="5634" x="2651125" y="2184400"/>
          <p14:tracePt t="5651" x="2668588" y="2174875"/>
          <p14:tracePt t="5699" x="2676525" y="2174875"/>
          <p14:tracePt t="5715" x="2693988" y="2174875"/>
          <p14:tracePt t="5723" x="2709863" y="2174875"/>
          <p14:tracePt t="5730" x="2727325" y="2174875"/>
          <p14:tracePt t="5739" x="2760663" y="2174875"/>
          <p14:tracePt t="5747" x="2786063" y="2174875"/>
          <p14:tracePt t="5755" x="2811463" y="2174875"/>
          <p14:tracePt t="5762" x="2828925" y="2174875"/>
          <p14:tracePt t="5771" x="2846388" y="2174875"/>
          <p14:tracePt t="5779" x="2879725" y="2174875"/>
          <p14:tracePt t="5787" x="2914650" y="2174875"/>
          <p14:tracePt t="5796" x="2965450" y="2184400"/>
          <p14:tracePt t="5803" x="3024188" y="2192338"/>
          <p14:tracePt t="5811" x="3084513" y="2200275"/>
          <p14:tracePt t="5819" x="3152775" y="2200275"/>
          <p14:tracePt t="5828" x="3219450" y="2209800"/>
          <p14:tracePt t="5835" x="3279775" y="2209800"/>
          <p14:tracePt t="5844" x="3330575" y="2217738"/>
          <p14:tracePt t="5851" x="3381375" y="2217738"/>
          <p14:tracePt t="5860" x="3389313" y="2217738"/>
          <p14:tracePt t="5867" x="3406775" y="2217738"/>
          <p14:tracePt t="5878" x="3424238" y="2217738"/>
          <p14:tracePt t="5883" x="3441700" y="2217738"/>
          <p14:tracePt t="5894" x="3449638" y="2217738"/>
          <p14:tracePt t="5899" x="3467100" y="2217738"/>
          <p14:tracePt t="5907" x="3492500" y="2217738"/>
          <p14:tracePt t="5914" x="3500438" y="2217738"/>
          <p14:tracePt t="5927" x="3508375" y="2217738"/>
          <p14:tracePt t="5937" x="3525838" y="2217738"/>
          <p14:tracePt t="5945" x="3543300" y="2217738"/>
          <p14:tracePt t="5953" x="3551238" y="2217738"/>
          <p14:tracePt t="5961" x="3559175" y="2217738"/>
          <p14:tracePt t="5978" x="3568700" y="2217738"/>
          <p14:tracePt t="6002" x="3586163" y="2217738"/>
          <p14:tracePt t="6018" x="3594100" y="2217738"/>
          <p14:tracePt t="6082" x="3586163" y="2217738"/>
          <p14:tracePt t="6091" x="3559175" y="2217738"/>
          <p14:tracePt t="6099" x="3551238" y="2217738"/>
          <p14:tracePt t="6108" x="3517900" y="2200275"/>
          <p14:tracePt t="6115" x="3492500" y="2200275"/>
          <p14:tracePt t="6123" x="3457575" y="2192338"/>
          <p14:tracePt t="6139" x="3441700" y="2192338"/>
          <p14:tracePt t="6146" x="3414713" y="2184400"/>
          <p14:tracePt t="6155" x="3406775" y="2184400"/>
          <p14:tracePt t="6162" x="3406775" y="2174875"/>
          <p14:tracePt t="6179" x="3389313" y="2174875"/>
          <p14:tracePt t="6195" x="3373438" y="2174875"/>
          <p14:tracePt t="6203" x="3363913" y="2174875"/>
          <p14:tracePt t="6211" x="3355975" y="2174875"/>
          <p14:tracePt t="6219" x="3348038" y="2174875"/>
          <p14:tracePt t="6228" x="3338513" y="2166938"/>
          <p14:tracePt t="6234" x="3330575" y="2166938"/>
          <p14:tracePt t="6245" x="3322638" y="2166938"/>
          <p14:tracePt t="6261" x="3313113" y="2149475"/>
          <p14:tracePt t="6267" x="3305175" y="2149475"/>
          <p14:tracePt t="6277" x="3297238" y="2149475"/>
          <p14:tracePt t="6282" x="3287713" y="2141538"/>
          <p14:tracePt t="6294" x="3279775" y="2133600"/>
          <p14:tracePt t="6299" x="3270250" y="2124075"/>
          <p14:tracePt t="6323" x="3262313" y="2116138"/>
          <p14:tracePt t="6355" x="3254375" y="2116138"/>
          <p14:tracePt t="6371" x="3244850" y="2116138"/>
          <p14:tracePt t="6387" x="3236913" y="2116138"/>
          <p14:tracePt t="6403" x="3219450" y="2116138"/>
          <p14:tracePt t="6411" x="3211513" y="2116138"/>
          <p14:tracePt t="6419" x="3194050" y="2116138"/>
          <p14:tracePt t="6428" x="3178175" y="2108200"/>
          <p14:tracePt t="6435" x="3152775" y="2098675"/>
          <p14:tracePt t="6445" x="3143250" y="2098675"/>
          <p14:tracePt t="6450" x="3127375" y="2090738"/>
          <p14:tracePt t="6460" x="3127375" y="2082800"/>
          <p14:tracePt t="6467" x="3109913" y="2082800"/>
          <p14:tracePt t="6478" x="3109913" y="2073275"/>
          <p14:tracePt t="6482" x="3100388" y="2055813"/>
          <p14:tracePt t="6494" x="3092450" y="2039938"/>
          <p14:tracePt t="6499" x="3092450" y="2030413"/>
          <p14:tracePt t="6523" x="3092450" y="2014538"/>
          <p14:tracePt t="6547" x="3092450" y="2005013"/>
          <p14:tracePt t="6596" x="3100388" y="2005013"/>
          <p14:tracePt t="6612" x="3109913" y="1997075"/>
          <p14:tracePt t="6619" x="3117850" y="1989138"/>
          <p14:tracePt t="6626" x="3143250" y="1989138"/>
          <p14:tracePt t="6634" x="3178175" y="1989138"/>
          <p14:tracePt t="6643" x="3194050" y="1989138"/>
          <p14:tracePt t="6650" x="3219450" y="1989138"/>
          <p14:tracePt t="6660" x="3254375" y="1989138"/>
          <p14:tracePt t="6666" x="3279775" y="1989138"/>
          <p14:tracePt t="6675" x="3305175" y="1989138"/>
          <p14:tracePt t="6682" x="3322638" y="1979613"/>
          <p14:tracePt t="6692" x="3363913" y="1979613"/>
          <p14:tracePt t="6698" x="3406775" y="1979613"/>
          <p14:tracePt t="6709" x="3457575" y="1971675"/>
          <p14:tracePt t="6714" x="3517900" y="1963738"/>
          <p14:tracePt t="6722" x="3586163" y="1954213"/>
          <p14:tracePt t="6730" x="3652838" y="1946275"/>
          <p14:tracePt t="6738" x="3713163" y="1946275"/>
          <p14:tracePt t="6746" x="3771900" y="1946275"/>
          <p14:tracePt t="6754" x="3814763" y="1946275"/>
          <p14:tracePt t="6762" x="3848100" y="1946275"/>
          <p14:tracePt t="6770" x="3857625" y="1946275"/>
          <p14:tracePt t="6778" x="3873500" y="1946275"/>
          <p14:tracePt t="6786" x="3883025" y="1946275"/>
          <p14:tracePt t="6794" x="3890963" y="1946275"/>
          <p14:tracePt t="6802" x="3908425" y="1946275"/>
          <p14:tracePt t="6811" x="3925888" y="1946275"/>
          <p14:tracePt t="6834" x="3933825" y="1946275"/>
          <p14:tracePt t="6844" x="3941763" y="1946275"/>
          <p14:tracePt t="6850" x="3951288" y="1946275"/>
          <p14:tracePt t="6860" x="3951288" y="1954213"/>
          <p14:tracePt t="6866" x="3959225" y="1971675"/>
          <p14:tracePt t="6875" x="3967163" y="1989138"/>
          <p14:tracePt t="6895" x="3967163" y="2005013"/>
          <p14:tracePt t="6902" x="3967163" y="2022475"/>
          <p14:tracePt t="6911" x="3967163" y="2030413"/>
          <p14:tracePt t="6928" x="3967163" y="2039938"/>
          <p14:tracePt t="6934" x="3967163" y="2047875"/>
          <p14:tracePt t="6950" x="3967163" y="2055813"/>
          <p14:tracePt t="6960" x="3967163" y="2065338"/>
          <p14:tracePt t="6978" x="3951288" y="2073275"/>
          <p14:tracePt t="6983" x="3925888" y="2073275"/>
          <p14:tracePt t="6993" x="3900488" y="2082800"/>
          <p14:tracePt t="7000" x="3857625" y="2090738"/>
          <p14:tracePt t="7014" x="3713163" y="2098675"/>
          <p14:tracePt t="7021" x="3644900" y="2108200"/>
          <p14:tracePt t="7029" x="3576638" y="2116138"/>
          <p14:tracePt t="7037" x="3517900" y="2116138"/>
          <p14:tracePt t="7045" x="3467100" y="2116138"/>
          <p14:tracePt t="7053" x="3414713" y="2116138"/>
          <p14:tracePt t="7061" x="3373438" y="2124075"/>
          <p14:tracePt t="7070" x="3355975" y="2124075"/>
          <p14:tracePt t="7078" x="3338513" y="2124075"/>
          <p14:tracePt t="7086" x="3330575" y="2124075"/>
          <p14:tracePt t="7102" x="3322638" y="2124075"/>
          <p14:tracePt t="7110" x="3305175" y="2124075"/>
          <p14:tracePt t="7118" x="3287713" y="2124075"/>
          <p14:tracePt t="7134" x="3279775" y="2124075"/>
          <p14:tracePt t="7143" x="3262313" y="2124075"/>
          <p14:tracePt t="7159" x="3244850" y="2124075"/>
          <p14:tracePt t="7175" x="3236913" y="2124075"/>
          <p14:tracePt t="7198" x="3228975" y="2124075"/>
          <p14:tracePt t="7209" x="3228975" y="2116138"/>
          <p14:tracePt t="7239" x="3228975" y="2108200"/>
          <p14:tracePt t="7255" x="3228975" y="2090738"/>
          <p14:tracePt t="7263" x="3219450" y="2073275"/>
          <p14:tracePt t="7279" x="3219450" y="2055813"/>
          <p14:tracePt t="7287" x="3219450" y="2039938"/>
          <p14:tracePt t="7303" x="3219450" y="2030413"/>
          <p14:tracePt t="7312" x="3219450" y="2014538"/>
          <p14:tracePt t="7319" x="3228975" y="2005013"/>
          <p14:tracePt t="7329" x="3236913" y="1989138"/>
          <p14:tracePt t="7335" x="3244850" y="1989138"/>
          <p14:tracePt t="7345" x="3262313" y="1979613"/>
          <p14:tracePt t="7360" x="3279775" y="1979613"/>
          <p14:tracePt t="7368" x="3313113" y="1971675"/>
          <p14:tracePt t="7377" x="3338513" y="1963738"/>
          <p14:tracePt t="7383" x="3363913" y="1963738"/>
          <p14:tracePt t="7395" x="3389313" y="1963738"/>
          <p14:tracePt t="7399" x="3414713" y="1954213"/>
          <p14:tracePt t="7411" x="3449638" y="1946275"/>
          <p14:tracePt t="7415" x="3500438" y="1938338"/>
          <p14:tracePt t="7424" x="3543300" y="1928813"/>
          <p14:tracePt t="7432" x="3594100" y="1928813"/>
          <p14:tracePt t="7438" x="3627438" y="1928813"/>
          <p14:tracePt t="7446" x="3678238" y="1920875"/>
          <p14:tracePt t="7454" x="3721100" y="1903413"/>
          <p14:tracePt t="7462" x="3763963" y="1895475"/>
          <p14:tracePt t="7470" x="3789363" y="1885950"/>
          <p14:tracePt t="7478" x="3822700" y="1885950"/>
          <p14:tracePt t="7486" x="3848100" y="1885950"/>
          <p14:tracePt t="7494" x="3873500" y="1885950"/>
          <p14:tracePt t="7503" x="3890963" y="1885950"/>
          <p14:tracePt t="7511" x="3900488" y="1885950"/>
          <p14:tracePt t="7519" x="3908425" y="1885950"/>
          <p14:tracePt t="7527" x="3916363" y="1903413"/>
          <p14:tracePt t="7534" x="3933825" y="1911350"/>
          <p14:tracePt t="7543" x="3933825" y="1928813"/>
          <p14:tracePt t="7551" x="3941763" y="1946275"/>
          <p14:tracePt t="7560" x="3941763" y="1954213"/>
          <p14:tracePt t="7566" x="3951288" y="1971675"/>
          <p14:tracePt t="7576" x="3951288" y="1997075"/>
          <p14:tracePt t="7583" x="3951288" y="2014538"/>
          <p14:tracePt t="7592" x="3951288" y="2047875"/>
          <p14:tracePt t="7599" x="3933825" y="2073275"/>
          <p14:tracePt t="7610" x="3925888" y="2116138"/>
          <p14:tracePt t="7615" x="3890963" y="2159000"/>
          <p14:tracePt t="7623" x="3857625" y="2184400"/>
          <p14:tracePt t="7630" x="3822700" y="2217738"/>
          <p14:tracePt t="7639" x="3806825" y="2227263"/>
          <p14:tracePt t="7646" x="3771900" y="2235200"/>
          <p14:tracePt t="7654" x="3738563" y="2243138"/>
          <p14:tracePt t="7662" x="3687763" y="2252663"/>
          <p14:tracePt t="7670" x="3644900" y="2260600"/>
          <p14:tracePt t="7678" x="3586163" y="2260600"/>
          <p14:tracePt t="7687" x="3525838" y="2260600"/>
          <p14:tracePt t="7694" x="3457575" y="2243138"/>
          <p14:tracePt t="7702" x="3406775" y="2235200"/>
          <p14:tracePt t="7711" x="3348038" y="2209800"/>
          <p14:tracePt t="7718" x="3287713" y="2192338"/>
          <p14:tracePt t="7728" x="3228975" y="2159000"/>
          <p14:tracePt t="7734" x="3186113" y="2141538"/>
          <p14:tracePt t="7743" x="3143250" y="2108200"/>
          <p14:tracePt t="7760" x="3127375" y="2090738"/>
          <p14:tracePt t="7766" x="3127375" y="2082800"/>
          <p14:tracePt t="7782" x="3127375" y="2065338"/>
          <p14:tracePt t="7792" x="3127375" y="2055813"/>
          <p14:tracePt t="7798" x="3127375" y="2047875"/>
          <p14:tracePt t="7807" x="3143250" y="2030413"/>
          <p14:tracePt t="7814" x="3152775" y="2030413"/>
          <p14:tracePt t="7825" x="3160713" y="2030413"/>
          <p14:tracePt t="7830" x="3168650" y="2030413"/>
          <p14:tracePt t="7838" x="3194050" y="2030413"/>
          <p14:tracePt t="7846" x="3228975" y="2030413"/>
          <p14:tracePt t="7854" x="3254375" y="2030413"/>
          <p14:tracePt t="7862" x="3270250" y="2030413"/>
          <p14:tracePt t="7870" x="3297238" y="2030413"/>
          <p14:tracePt t="7878" x="3322638" y="2030413"/>
          <p14:tracePt t="7886" x="3355975" y="2030413"/>
          <p14:tracePt t="7902" x="3363913" y="2039938"/>
          <p14:tracePt t="7910" x="3381375" y="2039938"/>
          <p14:tracePt t="7918" x="3381375" y="2047875"/>
          <p14:tracePt t="7926" x="3389313" y="2047875"/>
          <p14:tracePt t="8095" x="3381375" y="2030413"/>
          <p14:tracePt t="8117" x="3381375" y="2022475"/>
          <p14:tracePt t="8126" x="3381375" y="2014538"/>
          <p14:tracePt t="8133" x="3389313" y="1997075"/>
          <p14:tracePt t="8142" x="3389313" y="1989138"/>
          <p14:tracePt t="8149" x="3406775" y="1971675"/>
          <p14:tracePt t="8160" x="3441700" y="1954213"/>
          <p14:tracePt t="8166" x="3475038" y="1954213"/>
          <p14:tracePt t="8175" x="3500438" y="1954213"/>
          <p14:tracePt t="8182" x="3525838" y="1954213"/>
          <p14:tracePt t="8191" x="3551238" y="1954213"/>
          <p14:tracePt t="8198" x="3576638" y="1954213"/>
          <p14:tracePt t="8208" x="3602038" y="1954213"/>
          <p14:tracePt t="8214" x="3611563" y="1963738"/>
          <p14:tracePt t="8222" x="3619500" y="1971675"/>
          <p14:tracePt t="8230" x="3619500" y="1989138"/>
          <p14:tracePt t="8238" x="3619500" y="2005013"/>
          <p14:tracePt t="8246" x="3619500" y="2022475"/>
          <p14:tracePt t="8254" x="3619500" y="2030413"/>
          <p14:tracePt t="8262" x="3619500" y="2047875"/>
          <p14:tracePt t="8270" x="3619500" y="2065338"/>
          <p14:tracePt t="8278" x="3611563" y="2082800"/>
          <p14:tracePt t="8286" x="3586163" y="2090738"/>
          <p14:tracePt t="8294" x="3551238" y="2090738"/>
          <p14:tracePt t="8302" x="3517900" y="2090738"/>
          <p14:tracePt t="8310" x="3482975" y="2090738"/>
          <p14:tracePt t="8318" x="3457575" y="2090738"/>
          <p14:tracePt t="8326" x="3441700" y="2090738"/>
          <p14:tracePt t="8334" x="3424238" y="2073275"/>
          <p14:tracePt t="8343" x="3398838" y="2065338"/>
          <p14:tracePt t="8350" x="3381375" y="2047875"/>
          <p14:tracePt t="8360" x="3381375" y="2039938"/>
          <p14:tracePt t="8366" x="3373438" y="2022475"/>
          <p14:tracePt t="8391" x="3373438" y="2014538"/>
          <p14:tracePt t="8440" x="3355975" y="2022475"/>
          <p14:tracePt t="8448" x="3348038" y="2047875"/>
          <p14:tracePt t="8456" x="3338513" y="2055813"/>
          <p14:tracePt t="8466" x="3305175" y="2065338"/>
          <p14:tracePt t="8471" x="3262313" y="2082800"/>
          <p14:tracePt t="8480" x="3211513" y="2098675"/>
          <p14:tracePt t="8487" x="3127375" y="2116138"/>
          <p14:tracePt t="8496" x="3049588" y="2124075"/>
          <p14:tracePt t="8502" x="2982913" y="2133600"/>
          <p14:tracePt t="8511" x="2889250" y="2141538"/>
          <p14:tracePt t="8519" x="2811463" y="2141538"/>
          <p14:tracePt t="8528" x="2719388" y="2159000"/>
          <p14:tracePt t="8534" x="2616200" y="2166938"/>
          <p14:tracePt t="8545" x="2524125" y="2166938"/>
          <p14:tracePt t="8550" x="2438400" y="2166938"/>
          <p14:tracePt t="8559" x="2344738" y="2166938"/>
          <p14:tracePt t="8567" x="2243138" y="2166938"/>
          <p14:tracePt t="8575" x="2166938" y="2166938"/>
          <p14:tracePt t="8582" x="2081213" y="2166938"/>
          <p14:tracePt t="8594" x="2012950" y="2166938"/>
          <p14:tracePt t="8599" x="1962150" y="2166938"/>
          <p14:tracePt t="8610" x="1903413" y="2166938"/>
          <p14:tracePt t="8615" x="1843088" y="2166938"/>
          <p14:tracePt t="8625" x="1784350" y="2174875"/>
          <p14:tracePt t="8630" x="1741488" y="2184400"/>
          <p14:tracePt t="8638" x="1698625" y="2200275"/>
          <p14:tracePt t="8646" x="1647825" y="2227263"/>
          <p14:tracePt t="8655" x="1589088" y="2243138"/>
          <p14:tracePt t="8664" x="1528763" y="2260600"/>
          <p14:tracePt t="8670" x="1477963" y="2293938"/>
          <p14:tracePt t="8678" x="1427163" y="2319338"/>
          <p14:tracePt t="8687" x="1393825" y="2336800"/>
          <p14:tracePt t="8694" x="1343025" y="2344738"/>
          <p14:tracePt t="8703" x="1317625" y="2344738"/>
          <p14:tracePt t="8711" x="1290638" y="2354263"/>
          <p14:tracePt t="8718" x="1282700" y="2354263"/>
          <p14:tracePt t="8729" x="1257300" y="2354263"/>
          <p14:tracePt t="8734" x="1239838" y="2354263"/>
          <p14:tracePt t="8744" x="1223963" y="2354263"/>
          <p14:tracePt t="8751" x="1198563" y="2354263"/>
          <p14:tracePt t="8760" x="1181100" y="2354263"/>
          <p14:tracePt t="8766" x="1155700" y="2362200"/>
          <p14:tracePt t="8776" x="1130300" y="2379663"/>
          <p14:tracePt t="8783" x="1104900" y="2379663"/>
          <p14:tracePt t="8793" x="1079500" y="2379663"/>
          <p14:tracePt t="8798" x="1054100" y="2379663"/>
          <p14:tracePt t="8809" x="1036638" y="2387600"/>
          <p14:tracePt t="8815" x="1019175" y="2387600"/>
          <p14:tracePt t="8904" x="1011238" y="2387600"/>
          <p14:tracePt t="8912" x="1003300" y="2387600"/>
          <p14:tracePt t="9032" x="1019175" y="2387600"/>
          <p14:tracePt t="9040" x="1036638" y="2387600"/>
          <p14:tracePt t="9049" x="1062038" y="2387600"/>
          <p14:tracePt t="9056" x="1079500" y="2387600"/>
          <p14:tracePt t="9064" x="1095375" y="2387600"/>
          <p14:tracePt t="9072" x="1130300" y="2397125"/>
          <p14:tracePt t="9079" x="1173163" y="2405063"/>
          <p14:tracePt t="9088" x="1206500" y="2413000"/>
          <p14:tracePt t="9097" x="1257300" y="2422525"/>
          <p14:tracePt t="9102" x="1290638" y="2422525"/>
          <p14:tracePt t="9112" x="1317625" y="2422525"/>
          <p14:tracePt t="9118" x="1343025" y="2422525"/>
          <p14:tracePt t="9127" x="1350963" y="2422525"/>
          <p14:tracePt t="9134" x="1368425" y="2422525"/>
          <p14:tracePt t="9150" x="1376363" y="2430463"/>
          <p14:tracePt t="9160" x="1384300" y="2430463"/>
          <p14:tracePt t="9166" x="1409700" y="2430463"/>
          <p14:tracePt t="9176" x="1435100" y="2430463"/>
          <p14:tracePt t="9182" x="1462088" y="2430463"/>
          <p14:tracePt t="9192" x="1477963" y="2430463"/>
          <p14:tracePt t="9198" x="1512888" y="2430463"/>
          <p14:tracePt t="9208" x="1554163" y="2430463"/>
          <p14:tracePt t="9213" x="1606550" y="2430463"/>
          <p14:tracePt t="9221" x="1665288" y="2430463"/>
          <p14:tracePt t="9229" x="1724025" y="2430463"/>
          <p14:tracePt t="9237" x="1776413" y="2422525"/>
          <p14:tracePt t="9245" x="1843088" y="2422525"/>
          <p14:tracePt t="9254" x="1903413" y="2422525"/>
          <p14:tracePt t="9262" x="1971675" y="2422525"/>
          <p14:tracePt t="9270" x="2055813" y="2422525"/>
          <p14:tracePt t="9278" x="2132013" y="2422525"/>
          <p14:tracePt t="9286" x="2217738" y="2422525"/>
          <p14:tracePt t="9294" x="2319338" y="2422525"/>
          <p14:tracePt t="9302" x="2413000" y="2422525"/>
          <p14:tracePt t="9310" x="2489200" y="2422525"/>
          <p14:tracePt t="9318" x="2557463" y="2422525"/>
          <p14:tracePt t="9326" x="2608263" y="2422525"/>
          <p14:tracePt t="9334" x="2641600" y="2413000"/>
          <p14:tracePt t="9342" x="2651125" y="2413000"/>
          <p14:tracePt t="9350" x="2659063" y="2413000"/>
          <p14:tracePt t="9448" x="2659063" y="2422525"/>
          <p14:tracePt t="9456" x="2651125" y="2455863"/>
          <p14:tracePt t="9464" x="2641600" y="2473325"/>
          <p14:tracePt t="9471" x="2625725" y="2516188"/>
          <p14:tracePt t="9481" x="2600325" y="2566988"/>
          <p14:tracePt t="9488" x="2582863" y="2625725"/>
          <p14:tracePt t="9497" x="2557463" y="2701925"/>
          <p14:tracePt t="9503" x="2540000" y="2778125"/>
          <p14:tracePt t="9512" x="2524125" y="2855913"/>
          <p14:tracePt t="9518" x="2514600" y="2922588"/>
          <p14:tracePt t="9527" x="2506663" y="2990850"/>
          <p14:tracePt t="9535" x="2506663" y="3051175"/>
          <p14:tracePt t="9543" x="2506663" y="3101975"/>
          <p14:tracePt t="9550" x="2506663" y="3127375"/>
          <p14:tracePt t="9559" x="2514600" y="3152775"/>
          <p14:tracePt t="9566" x="2514600" y="3170238"/>
          <p14:tracePt t="9576" x="2514600" y="3178175"/>
          <p14:tracePt t="9583" x="2514600" y="3186113"/>
          <p14:tracePt t="9592" x="2514600" y="3195638"/>
          <p14:tracePt t="9598" x="2514600" y="3203575"/>
          <p14:tracePt t="9609" x="2514600" y="3211513"/>
          <p14:tracePt t="9615" x="2514600" y="3221038"/>
          <p14:tracePt t="9626" x="2506663" y="3228975"/>
          <p14:tracePt t="9671" x="2506663" y="3238500"/>
          <p14:tracePt t="9704" x="2497138" y="3246438"/>
          <p14:tracePt t="9736" x="2481263" y="3254375"/>
          <p14:tracePt t="9745" x="2463800" y="3263900"/>
          <p14:tracePt t="9751" x="2438400" y="3263900"/>
          <p14:tracePt t="9761" x="2420938" y="3263900"/>
          <p14:tracePt t="9768" x="2387600" y="3263900"/>
          <p14:tracePt t="9777" x="2327275" y="3279775"/>
          <p14:tracePt t="9784" x="2260600" y="3314700"/>
          <p14:tracePt t="9796" x="2149475" y="3348038"/>
          <p14:tracePt t="9799" x="2038350" y="3390900"/>
          <p14:tracePt t="9810" x="1885950" y="3441700"/>
          <p14:tracePt t="9815" x="1733550" y="3527425"/>
          <p14:tracePt t="9826" x="1606550" y="3578225"/>
          <p14:tracePt t="9831" x="1495425" y="3636963"/>
          <p14:tracePt t="9839" x="1401763" y="3687763"/>
          <p14:tracePt t="9846" x="1343025" y="3730625"/>
          <p14:tracePt t="9855" x="1290638" y="3763963"/>
          <p14:tracePt t="9862" x="1249363" y="3790950"/>
          <p14:tracePt t="9871" x="1223963" y="3806825"/>
          <p14:tracePt t="9880" x="1206500" y="3816350"/>
          <p14:tracePt t="9887" x="1206500" y="3824288"/>
          <p14:tracePt t="9902" x="1198563" y="3832225"/>
          <p14:tracePt t="9910" x="1189038" y="3832225"/>
          <p14:tracePt t="9927" x="1173163" y="3849688"/>
          <p14:tracePt t="9943" x="1155700" y="3857625"/>
          <p14:tracePt t="9950" x="1138238" y="3857625"/>
          <p14:tracePt t="9960" x="1120775" y="3857625"/>
          <p14:tracePt t="9966" x="1112838" y="3857625"/>
          <p14:tracePt t="9976" x="1104900" y="3857625"/>
          <p14:tracePt t="9982" x="1079500" y="3849688"/>
          <p14:tracePt t="9994" x="1069975" y="3824288"/>
          <p14:tracePt t="10002" x="1044575" y="3790950"/>
          <p14:tracePt t="10010" x="1028700" y="3748088"/>
          <p14:tracePt t="10019" x="1011238" y="3730625"/>
          <p14:tracePt t="10026" x="993775" y="3697288"/>
          <p14:tracePt t="10034" x="976313" y="3646488"/>
          <p14:tracePt t="10042" x="960438" y="3586163"/>
          <p14:tracePt t="10050" x="950913" y="3517900"/>
          <p14:tracePt t="10059" x="950913" y="3441700"/>
          <p14:tracePt t="10066" x="942975" y="3365500"/>
          <p14:tracePt t="10075" x="935038" y="3289300"/>
          <p14:tracePt t="10082" x="935038" y="3211513"/>
          <p14:tracePt t="10091" x="935038" y="3119438"/>
          <p14:tracePt t="10098" x="935038" y="3041650"/>
          <p14:tracePt t="10108" x="935038" y="2957513"/>
          <p14:tracePt t="10114" x="942975" y="2881313"/>
          <p14:tracePt t="10125" x="942975" y="2820988"/>
          <p14:tracePt t="10130" x="942975" y="2778125"/>
          <p14:tracePt t="10138" x="942975" y="2727325"/>
          <p14:tracePt t="10146" x="950913" y="2693988"/>
          <p14:tracePt t="10154" x="950913" y="2668588"/>
          <p14:tracePt t="10162" x="950913" y="2660650"/>
          <p14:tracePt t="10170" x="950913" y="2651125"/>
          <p14:tracePt t="10178" x="960438" y="2643188"/>
          <p14:tracePt t="10186" x="960438" y="2625725"/>
          <p14:tracePt t="10194" x="960438" y="2608263"/>
          <p14:tracePt t="10202" x="960438" y="2592388"/>
          <p14:tracePt t="10210" x="960438" y="2566988"/>
          <p14:tracePt t="10218" x="960438" y="2557463"/>
          <p14:tracePt t="10226" x="960438" y="2532063"/>
          <p14:tracePt t="10234" x="960438" y="2506663"/>
          <p14:tracePt t="10242" x="960438" y="2481263"/>
          <p14:tracePt t="10250" x="960438" y="2463800"/>
          <p14:tracePt t="10259" x="960438" y="2438400"/>
          <p14:tracePt t="10266" x="968375" y="2413000"/>
          <p14:tracePt t="10275" x="968375" y="2387600"/>
          <p14:tracePt t="10281" x="968375" y="2379663"/>
          <p14:tracePt t="10291" x="976313" y="2354263"/>
          <p14:tracePt t="10297" x="976313" y="2336800"/>
          <p14:tracePt t="10307" x="976313" y="2328863"/>
          <p14:tracePt t="10313" x="985838" y="2311400"/>
          <p14:tracePt t="10322" x="985838" y="2303463"/>
          <p14:tracePt t="10330" x="985838" y="2293938"/>
          <p14:tracePt t="10338" x="985838" y="2286000"/>
          <p14:tracePt t="10346" x="985838" y="2278063"/>
          <p14:tracePt t="10354" x="985838" y="2268538"/>
          <p14:tracePt t="10428" x="985838" y="2286000"/>
          <p14:tracePt t="10436" x="985838" y="2319338"/>
          <p14:tracePt t="10444" x="985838" y="2336800"/>
          <p14:tracePt t="10452" x="985838" y="2354263"/>
          <p14:tracePt t="10463" x="985838" y="2387600"/>
          <p14:tracePt t="10468" x="985838" y="2438400"/>
          <p14:tracePt t="10478" x="985838" y="2498725"/>
          <p14:tracePt t="10484" x="993775" y="2549525"/>
          <p14:tracePt t="10495" x="1003300" y="2625725"/>
          <p14:tracePt t="10499" x="1036638" y="2693988"/>
          <p14:tracePt t="10512" x="1054100" y="2778125"/>
          <p14:tracePt t="10515" x="1069975" y="2846388"/>
          <p14:tracePt t="10523" x="1087438" y="2897188"/>
          <p14:tracePt t="10530" x="1095375" y="2940050"/>
          <p14:tracePt t="10539" x="1104900" y="2982913"/>
          <p14:tracePt t="10546" x="1104900" y="3016250"/>
          <p14:tracePt t="10555" x="1104900" y="3025775"/>
          <p14:tracePt t="10563" x="1112838" y="3059113"/>
          <p14:tracePt t="10571" x="1120775" y="3076575"/>
          <p14:tracePt t="10578" x="1120775" y="3084513"/>
          <p14:tracePt t="10587" x="1120775" y="3109913"/>
          <p14:tracePt t="10603" x="1120775" y="3127375"/>
          <p14:tracePt t="10611" x="1120775" y="3135313"/>
          <p14:tracePt t="10619" x="1120775" y="3144838"/>
          <p14:tracePt t="10780" x="1120775" y="3152775"/>
          <p14:tracePt t="10796" x="1130300" y="3152775"/>
          <p14:tracePt t="10803" x="1147763" y="3152775"/>
          <p14:tracePt t="10812" x="1181100" y="3152775"/>
          <p14:tracePt t="10819" x="1198563" y="3152775"/>
          <p14:tracePt t="10828" x="1231900" y="3170238"/>
          <p14:tracePt t="10834" x="1290638" y="3186113"/>
          <p14:tracePt t="10844" x="1368425" y="3203575"/>
          <p14:tracePt t="10850" x="1409700" y="3221038"/>
          <p14:tracePt t="10861" x="1462088" y="3238500"/>
          <p14:tracePt t="10866" x="1495425" y="3254375"/>
          <p14:tracePt t="10883" x="1503363" y="3271838"/>
          <p14:tracePt t="10908" x="1503363" y="3289300"/>
          <p14:tracePt t="10924" x="1495425" y="3305175"/>
          <p14:tracePt t="10930" x="1487488" y="3314700"/>
          <p14:tracePt t="10938" x="1477963" y="3340100"/>
          <p14:tracePt t="10946" x="1452563" y="3355975"/>
          <p14:tracePt t="10954" x="1427163" y="3398838"/>
          <p14:tracePt t="10962" x="1409700" y="3416300"/>
          <p14:tracePt t="10970" x="1384300" y="3449638"/>
          <p14:tracePt t="10978" x="1343025" y="3484563"/>
          <p14:tracePt t="10986" x="1300163" y="3517900"/>
          <p14:tracePt t="10994" x="1265238" y="3543300"/>
          <p14:tracePt t="11002" x="1231900" y="3568700"/>
          <p14:tracePt t="11010" x="1206500" y="3586163"/>
          <p14:tracePt t="11018" x="1189038" y="3594100"/>
          <p14:tracePt t="11028" x="1173163" y="3603625"/>
          <p14:tracePt t="11033" x="1163638" y="3611563"/>
          <p14:tracePt t="11043" x="1155700" y="3611563"/>
          <p14:tracePt t="11050" x="1147763" y="3611563"/>
          <p14:tracePt t="11066" x="1138238" y="3611563"/>
          <p14:tracePt t="11075" x="1130300" y="3611563"/>
          <p14:tracePt t="11082" x="1120775" y="3603625"/>
          <p14:tracePt t="11092" x="1104900" y="3594100"/>
          <p14:tracePt t="11098" x="1104900" y="3578225"/>
          <p14:tracePt t="11108" x="1079500" y="3552825"/>
          <p14:tracePt t="11114" x="1069975" y="3527425"/>
          <p14:tracePt t="11125" x="1062038" y="3484563"/>
          <p14:tracePt t="11130" x="1044575" y="3459163"/>
          <p14:tracePt t="11139" x="1028700" y="3424238"/>
          <p14:tracePt t="11146" x="1011238" y="3373438"/>
          <p14:tracePt t="11154" x="993775" y="3322638"/>
          <p14:tracePt t="11162" x="976313" y="3254375"/>
          <p14:tracePt t="11170" x="968375" y="3186113"/>
          <p14:tracePt t="11178" x="960438" y="3101975"/>
          <p14:tracePt t="11186" x="950913" y="3033713"/>
          <p14:tracePt t="11194" x="942975" y="2949575"/>
          <p14:tracePt t="11202" x="935038" y="2881313"/>
          <p14:tracePt t="11210" x="925513" y="2820988"/>
          <p14:tracePt t="11218" x="925513" y="2770188"/>
          <p14:tracePt t="11226" x="925513" y="2719388"/>
          <p14:tracePt t="11234" x="917575" y="2660650"/>
          <p14:tracePt t="11243" x="909638" y="2625725"/>
          <p14:tracePt t="11250" x="900113" y="2592388"/>
          <p14:tracePt t="11259" x="900113" y="2566988"/>
          <p14:tracePt t="11266" x="900113" y="2532063"/>
          <p14:tracePt t="11276" x="900113" y="2506663"/>
          <p14:tracePt t="11282" x="892175" y="2473325"/>
          <p14:tracePt t="11292" x="892175" y="2447925"/>
          <p14:tracePt t="11298" x="892175" y="2422525"/>
          <p14:tracePt t="11308" x="892175" y="2397125"/>
          <p14:tracePt t="11314" x="892175" y="2371725"/>
          <p14:tracePt t="11324" x="892175" y="2354263"/>
          <p14:tracePt t="11330" x="892175" y="2328863"/>
          <p14:tracePt t="11338" x="892175" y="2319338"/>
          <p14:tracePt t="11346" x="892175" y="2303463"/>
          <p14:tracePt t="11354" x="892175" y="2286000"/>
          <p14:tracePt t="11361" x="892175" y="2278063"/>
          <p14:tracePt t="11369" x="900113" y="2268538"/>
          <p14:tracePt t="11377" x="900113" y="2260600"/>
          <p14:tracePt t="11393" x="900113" y="2252663"/>
          <p14:tracePt t="11604" x="900113" y="2260600"/>
          <p14:tracePt t="11610" x="909638" y="2268538"/>
          <p14:tracePt t="11618" x="917575" y="2278063"/>
          <p14:tracePt t="11626" x="935038" y="2278063"/>
          <p14:tracePt t="11634" x="968375" y="2286000"/>
          <p14:tracePt t="11643" x="993775" y="2286000"/>
          <p14:tracePt t="11650" x="1019175" y="2286000"/>
          <p14:tracePt t="11659" x="1069975" y="2286000"/>
          <p14:tracePt t="11666" x="1138238" y="2286000"/>
          <p14:tracePt t="11676" x="1223963" y="2278063"/>
          <p14:tracePt t="11682" x="1300163" y="2268538"/>
          <p14:tracePt t="11692" x="1393825" y="2252663"/>
          <p14:tracePt t="11698" x="1487488" y="2227263"/>
          <p14:tracePt t="11707" x="1571625" y="2217738"/>
          <p14:tracePt t="11714" x="1665288" y="2209800"/>
          <p14:tracePt t="11724" x="1724025" y="2200275"/>
          <p14:tracePt t="11730" x="1776413" y="2192338"/>
          <p14:tracePt t="11741" x="1784350" y="2192338"/>
          <p14:tracePt t="11746" x="1792288" y="2192338"/>
          <p14:tracePt t="11786" x="1784350" y="2192338"/>
          <p14:tracePt t="11794" x="1776413" y="2192338"/>
          <p14:tracePt t="11803" x="1758950" y="2200275"/>
          <p14:tracePt t="11810" x="1741488" y="2217738"/>
          <p14:tracePt t="11819" x="1708150" y="2252663"/>
          <p14:tracePt t="11828" x="1682750" y="2252663"/>
          <p14:tracePt t="11835" x="1631950" y="2286000"/>
          <p14:tracePt t="11844" x="1554163" y="2336800"/>
          <p14:tracePt t="11851" x="1477963" y="2387600"/>
          <p14:tracePt t="11860" x="1401763" y="2447925"/>
          <p14:tracePt t="11867" x="1350963" y="2489200"/>
          <p14:tracePt t="11876" x="1308100" y="2541588"/>
          <p14:tracePt t="11883" x="1282700" y="2582863"/>
          <p14:tracePt t="11892" x="1265238" y="2617788"/>
          <p14:tracePt t="11899" x="1257300" y="2643188"/>
          <p14:tracePt t="11908" x="1257300" y="2668588"/>
          <p14:tracePt t="11928" x="1257300" y="2711450"/>
          <p14:tracePt t="11931" x="1274763" y="2744788"/>
          <p14:tracePt t="11941" x="1282700" y="2770188"/>
          <p14:tracePt t="11947" x="1300163" y="2787650"/>
          <p14:tracePt t="11955" x="1308100" y="2805113"/>
          <p14:tracePt t="11962" x="1317625" y="2813050"/>
          <p14:tracePt t="11971" x="1317625" y="2820988"/>
          <p14:tracePt t="11979" x="1317625" y="2830513"/>
          <p14:tracePt t="11995" x="1317625" y="2838450"/>
          <p14:tracePt t="12019" x="1317625" y="2846388"/>
          <p14:tracePt t="12029" x="1300163" y="2846388"/>
          <p14:tracePt t="12037" x="1282700" y="2846388"/>
          <p14:tracePt t="12043" x="1257300" y="2838450"/>
          <p14:tracePt t="12052" x="1239838" y="2820988"/>
          <p14:tracePt t="12062" x="1214438" y="2805113"/>
          <p14:tracePt t="12068" x="1173163" y="2778125"/>
          <p14:tracePt t="12078" x="1130300" y="2744788"/>
          <p14:tracePt t="12083" x="1087438" y="2711450"/>
          <p14:tracePt t="12093" x="1044575" y="2660650"/>
          <p14:tracePt t="12099" x="1003300" y="2608263"/>
          <p14:tracePt t="12109" x="968375" y="2557463"/>
          <p14:tracePt t="12115" x="935038" y="2506663"/>
          <p14:tracePt t="12126" x="925513" y="2498725"/>
          <p14:tracePt t="12131" x="917575" y="2463800"/>
          <p14:tracePt t="12141" x="909638" y="2447925"/>
          <p14:tracePt t="12147" x="900113" y="2430463"/>
          <p14:tracePt t="12155" x="900113" y="2405063"/>
          <p14:tracePt t="12162" x="892175" y="2379663"/>
          <p14:tracePt t="12171" x="892175" y="2371725"/>
          <p14:tracePt t="12178" x="874713" y="2344738"/>
          <p14:tracePt t="12187" x="874713" y="2336800"/>
          <p14:tracePt t="12195" x="866775" y="2328863"/>
          <p14:tracePt t="12203" x="858838" y="2319338"/>
          <p14:tracePt t="12235" x="849313" y="2311400"/>
          <p14:tracePt t="12300" x="858838" y="2311400"/>
          <p14:tracePt t="12308" x="874713" y="2319338"/>
          <p14:tracePt t="12316" x="892175" y="2328863"/>
          <p14:tracePt t="12325" x="917575" y="2336800"/>
          <p14:tracePt t="12332" x="950913" y="2336800"/>
          <p14:tracePt t="12343" x="976313" y="2344738"/>
          <p14:tracePt t="12347" x="1011238" y="2354263"/>
          <p14:tracePt t="12356" x="1044575" y="2354263"/>
          <p14:tracePt t="12362" x="1087438" y="2354263"/>
          <p14:tracePt t="12370" x="1147763" y="2362200"/>
          <p14:tracePt t="12378" x="1214438" y="2371725"/>
          <p14:tracePt t="12386" x="1282700" y="2371725"/>
          <p14:tracePt t="12394" x="1358900" y="2379663"/>
          <p14:tracePt t="12403" x="1435100" y="2387600"/>
          <p14:tracePt t="12410" x="1512888" y="2387600"/>
          <p14:tracePt t="12418" x="1579563" y="2387600"/>
          <p14:tracePt t="12426" x="1631950" y="2387600"/>
          <p14:tracePt t="12434" x="1673225" y="2387600"/>
          <p14:tracePt t="12442" x="1708150" y="2387600"/>
          <p14:tracePt t="12449" x="1724025" y="2387600"/>
          <p14:tracePt t="12587" x="1733550" y="2397125"/>
          <p14:tracePt t="12637" x="1733550" y="2405063"/>
          <p14:tracePt t="12642" x="1716088" y="2413000"/>
          <p14:tracePt t="12650" x="1698625" y="2430463"/>
          <p14:tracePt t="12659" x="1682750" y="2473325"/>
          <p14:tracePt t="12666" x="1665288" y="2489200"/>
          <p14:tracePt t="12675" x="1622425" y="2532063"/>
          <p14:tracePt t="12682" x="1589088" y="2574925"/>
          <p14:tracePt t="12692" x="1563688" y="2600325"/>
          <p14:tracePt t="12698" x="1520825" y="2633663"/>
          <p14:tracePt t="12708" x="1477963" y="2676525"/>
          <p14:tracePt t="12714" x="1435100" y="2736850"/>
          <p14:tracePt t="12725" x="1376363" y="2787650"/>
          <p14:tracePt t="12730" x="1325563" y="2830513"/>
          <p14:tracePt t="12738" x="1274763" y="2871788"/>
          <p14:tracePt t="12746" x="1214438" y="2914650"/>
          <p14:tracePt t="12754" x="1163638" y="2949575"/>
          <p14:tracePt t="12762" x="1112838" y="2974975"/>
          <p14:tracePt t="12770" x="1069975" y="3000375"/>
          <p14:tracePt t="12778" x="1036638" y="3016250"/>
          <p14:tracePt t="12786" x="1028700" y="3016250"/>
          <p14:tracePt t="12802" x="1019175" y="3016250"/>
          <p14:tracePt t="12860" x="1011238" y="3016250"/>
          <p14:tracePt t="12876" x="1019175" y="3025775"/>
          <p14:tracePt t="12884" x="1044575" y="3033713"/>
          <p14:tracePt t="12894" x="1069975" y="3033713"/>
          <p14:tracePt t="12900" x="1104900" y="3051175"/>
          <p14:tracePt t="12910" x="1147763" y="3059113"/>
          <p14:tracePt t="12926" x="1274763" y="3094038"/>
          <p14:tracePt t="12930" x="1333500" y="3109913"/>
          <p14:tracePt t="12939" x="1368425" y="3119438"/>
          <p14:tracePt t="12947" x="1376363" y="3127375"/>
          <p14:tracePt t="12995" x="1376363" y="3144838"/>
          <p14:tracePt t="13004" x="1368425" y="3160713"/>
          <p14:tracePt t="13012" x="1325563" y="3178175"/>
          <p14:tracePt t="13020" x="1257300" y="3203575"/>
          <p14:tracePt t="13029" x="1173163" y="3254375"/>
          <p14:tracePt t="13038" x="1069975" y="3297238"/>
          <p14:tracePt t="13047" x="942975" y="3365500"/>
          <p14:tracePt t="13051" x="823913" y="3416300"/>
          <p14:tracePt t="13060" x="688975" y="3484563"/>
          <p14:tracePt t="13070" x="603250" y="3527425"/>
          <p14:tracePt t="13078" x="534988" y="3568700"/>
          <p14:tracePt t="13086" x="527050" y="3578225"/>
          <p14:tracePt t="13094" x="527050" y="3586163"/>
          <p14:tracePt t="13102" x="517525" y="3586163"/>
          <p14:tracePt t="13143" x="527050" y="3586163"/>
          <p14:tracePt t="13151" x="534988" y="3594100"/>
          <p14:tracePt t="13159" x="544513" y="3594100"/>
          <p14:tracePt t="13175" x="552450" y="3603625"/>
          <p14:tracePt t="13182" x="560388" y="3611563"/>
          <p14:tracePt t="13192" x="577850" y="3619500"/>
          <p14:tracePt t="13198" x="603250" y="3636963"/>
          <p14:tracePt t="13208" x="636588" y="3636963"/>
          <p14:tracePt t="13215" x="661988" y="3654425"/>
          <p14:tracePt t="13225" x="679450" y="3654425"/>
          <p14:tracePt t="13231" x="704850" y="3654425"/>
          <p14:tracePt t="13241" x="730250" y="3654425"/>
          <p14:tracePt t="13246" x="755650" y="3654425"/>
          <p14:tracePt t="13255" x="765175" y="3654425"/>
          <p14:tracePt t="13263" x="790575" y="3646488"/>
          <p14:tracePt t="13270" x="831850" y="3646488"/>
          <p14:tracePt t="13278" x="841375" y="3629025"/>
          <p14:tracePt t="13287" x="858838" y="3619500"/>
          <p14:tracePt t="13294" x="874713" y="3611563"/>
          <p14:tracePt t="13302" x="874713" y="3603625"/>
          <p14:tracePt t="13310" x="892175" y="3594100"/>
          <p14:tracePt t="13326" x="900113" y="3578225"/>
          <p14:tracePt t="13334" x="909638" y="3578225"/>
          <p14:tracePt t="13344" x="917575" y="3543300"/>
          <p14:tracePt t="13351" x="925513" y="3517900"/>
          <p14:tracePt t="13360" x="935038" y="3484563"/>
          <p14:tracePt t="13366" x="950913" y="3416300"/>
          <p14:tracePt t="13376" x="960438" y="3322638"/>
          <p14:tracePt t="13383" x="968375" y="3228975"/>
          <p14:tracePt t="13392" x="976313" y="3127375"/>
          <p14:tracePt t="13398" x="985838" y="2990850"/>
          <p14:tracePt t="13410" x="985838" y="2846388"/>
          <p14:tracePt t="13415" x="976313" y="2719388"/>
          <p14:tracePt t="13425" x="950913" y="2592388"/>
          <p14:tracePt t="13431" x="925513" y="2455863"/>
          <p14:tracePt t="13439" x="884238" y="2311400"/>
          <p14:tracePt t="13446" x="849313" y="2209800"/>
          <p14:tracePt t="13455" x="831850" y="2133600"/>
          <p14:tracePt t="13462" x="815975" y="2055813"/>
          <p14:tracePt t="13471" x="806450" y="2014538"/>
          <p14:tracePt t="13478" x="806450" y="2005013"/>
          <p14:tracePt t="13557" x="806450" y="2039938"/>
          <p14:tracePt t="13566" x="806450" y="2055813"/>
          <p14:tracePt t="13575" x="806450" y="2090738"/>
          <p14:tracePt t="13582" x="806450" y="2149475"/>
          <p14:tracePt t="13591" x="806450" y="2209800"/>
          <p14:tracePt t="13598" x="815975" y="2286000"/>
          <p14:tracePt t="13607" x="831850" y="2397125"/>
          <p14:tracePt t="13614" x="858838" y="2506663"/>
          <p14:tracePt t="13625" x="874713" y="2617788"/>
          <p14:tracePt t="13630" x="892175" y="2736850"/>
          <p14:tracePt t="13639" x="900113" y="2846388"/>
          <p14:tracePt t="13646" x="909638" y="2940050"/>
          <p14:tracePt t="13654" x="917575" y="3008313"/>
          <p14:tracePt t="13662" x="917575" y="3041650"/>
          <p14:tracePt t="13670" x="917575" y="3051175"/>
          <p14:tracePt t="13727" x="925513" y="3051175"/>
          <p14:tracePt t="13744" x="942975" y="3041650"/>
          <p14:tracePt t="13751" x="960438" y="3016250"/>
          <p14:tracePt t="13760" x="968375" y="2974975"/>
          <p14:tracePt t="13767" x="976313" y="2957513"/>
          <p14:tracePt t="13777" x="993775" y="2940050"/>
          <p14:tracePt t="13784" x="1003300" y="2914650"/>
          <p14:tracePt t="13793" x="1019175" y="2889250"/>
          <p14:tracePt t="13799" x="1028700" y="2863850"/>
          <p14:tracePt t="13808" x="1044575" y="2838450"/>
          <p14:tracePt t="13814" x="1069975" y="2813050"/>
          <p14:tracePt t="13825" x="1079500" y="2778125"/>
          <p14:tracePt t="13831" x="1095375" y="2762250"/>
          <p14:tracePt t="13841" x="1095375" y="2752725"/>
          <p14:tracePt t="13847" x="1095375" y="2744788"/>
          <p14:tracePt t="13855" x="1095375" y="2736850"/>
          <p14:tracePt t="13862" x="1104900" y="2711450"/>
          <p14:tracePt t="13871" x="1104900" y="2701925"/>
          <p14:tracePt t="13887" x="1104900" y="2693988"/>
          <p14:tracePt t="13894" x="1104900" y="2676525"/>
          <p14:tracePt t="13902" x="1104900" y="2668588"/>
          <p14:tracePt t="13910" x="1104900" y="2660650"/>
          <p14:tracePt t="13927" x="1062038" y="2625725"/>
          <p14:tracePt t="13935" x="1028700" y="2608263"/>
          <p14:tracePt t="13943" x="1019175" y="2600325"/>
          <p14:tracePt t="13960" x="1011238" y="2592388"/>
          <p14:tracePt t="13966" x="1003300" y="2592388"/>
          <p14:tracePt t="13976" x="993775" y="2592388"/>
          <p14:tracePt t="13983" x="993775" y="2582863"/>
          <p14:tracePt t="13992" x="985838" y="2574925"/>
          <p14:tracePt t="13998" x="976313" y="2566988"/>
          <p14:tracePt t="14008" x="960438" y="2557463"/>
          <p14:tracePt t="14015" x="942975" y="2541588"/>
          <p14:tracePt t="14025" x="935038" y="2532063"/>
          <p14:tracePt t="14031" x="925513" y="2516188"/>
          <p14:tracePt t="14047" x="900113" y="2489200"/>
          <p14:tracePt t="14144" x="900113" y="2481263"/>
          <p14:tracePt t="14151" x="900113" y="2473325"/>
          <p14:tracePt t="14160" x="942975" y="2455863"/>
          <p14:tracePt t="14168" x="960438" y="2455863"/>
          <p14:tracePt t="14178" x="976313" y="2447925"/>
          <p14:tracePt t="14183" x="1011238" y="2438400"/>
          <p14:tracePt t="14193" x="1069975" y="2430463"/>
          <p14:tracePt t="14200" x="1130300" y="2422525"/>
          <p14:tracePt t="14211" x="1198563" y="2413000"/>
          <p14:tracePt t="14215" x="1249363" y="2405063"/>
          <p14:tracePt t="14226" x="1290638" y="2405063"/>
          <p14:tracePt t="14231" x="1317625" y="2397125"/>
          <p14:tracePt t="14241" x="1350963" y="2397125"/>
          <p14:tracePt t="14247" x="1368425" y="2397125"/>
          <p14:tracePt t="14263" x="1376363" y="2397125"/>
          <p14:tracePt t="14271" x="1393825" y="2397125"/>
          <p14:tracePt t="14279" x="1401763" y="2397125"/>
          <p14:tracePt t="14287" x="1409700" y="2387600"/>
          <p14:tracePt t="14294" x="1427163" y="2387600"/>
          <p14:tracePt t="14303" x="1435100" y="2387600"/>
          <p14:tracePt t="14310" x="1452563" y="2387600"/>
          <p14:tracePt t="14319" x="1470025" y="2387600"/>
          <p14:tracePt t="14327" x="1487488" y="2387600"/>
          <p14:tracePt t="14335" x="1503363" y="2379663"/>
          <p14:tracePt t="14345" x="1520825" y="2379663"/>
          <p14:tracePt t="14351" x="1528763" y="2379663"/>
          <p14:tracePt t="14361" x="1538288" y="2379663"/>
          <p14:tracePt t="14383" x="1546225" y="2371725"/>
          <p14:tracePt t="14399" x="1546225" y="2362200"/>
          <p14:tracePt t="14415" x="1563688" y="2362200"/>
          <p14:tracePt t="14431" x="1571625" y="2362200"/>
          <p14:tracePt t="14442" x="1597025" y="2362200"/>
          <p14:tracePt t="14447" x="1614488" y="2362200"/>
          <p14:tracePt t="14456" x="1622425" y="2362200"/>
          <p14:tracePt t="14463" x="1631950" y="2362200"/>
          <p14:tracePt t="14471" x="1639888" y="2362200"/>
          <p14:tracePt t="14487" x="1657350" y="2362200"/>
          <p14:tracePt t="14494" x="1673225" y="2362200"/>
          <p14:tracePt t="14503" x="1690688" y="2362200"/>
          <p14:tracePt t="14519" x="1708150" y="2371725"/>
          <p14:tracePt t="14527" x="1716088" y="2371725"/>
          <p14:tracePt t="14535" x="1733550" y="2379663"/>
          <p14:tracePt t="14544" x="1741488" y="2379663"/>
          <p14:tracePt t="14551" x="1758950" y="2387600"/>
          <p14:tracePt t="14562" x="1766888" y="2387600"/>
          <p14:tracePt t="14576" x="1792288" y="2387600"/>
          <p14:tracePt t="14582" x="1801813" y="2387600"/>
          <p14:tracePt t="14591" x="1809750" y="2387600"/>
          <p14:tracePt t="14598" x="1835150" y="2387600"/>
          <p14:tracePt t="14607" x="1860550" y="2387600"/>
          <p14:tracePt t="14613" x="1893888" y="2387600"/>
          <p14:tracePt t="14623" x="1928813" y="2387600"/>
          <p14:tracePt t="14630" x="1954213" y="2387600"/>
          <p14:tracePt t="14637" x="1979613" y="2397125"/>
          <p14:tracePt t="14645" x="2005013" y="2397125"/>
          <p14:tracePt t="14655" x="2022475" y="2405063"/>
          <p14:tracePt t="14662" x="2038350" y="2413000"/>
          <p14:tracePt t="14670" x="2065338" y="2422525"/>
          <p14:tracePt t="14678" x="2081213" y="2422525"/>
          <p14:tracePt t="14686" x="2106613" y="2422525"/>
          <p14:tracePt t="14694" x="2124075" y="2422525"/>
          <p14:tracePt t="14703" x="2141538" y="2422525"/>
          <p14:tracePt t="14710" x="2157413" y="2430463"/>
          <p14:tracePt t="14718" x="2182813" y="2430463"/>
          <p14:tracePt t="14725" x="2208213" y="2438400"/>
          <p14:tracePt t="14734" x="2243138" y="2438400"/>
          <p14:tracePt t="14742" x="2286000" y="2447925"/>
          <p14:tracePt t="14750" x="2319338" y="2447925"/>
          <p14:tracePt t="14759" x="2352675" y="2447925"/>
          <p14:tracePt t="14766" x="2379663" y="2447925"/>
          <p14:tracePt t="14775" x="2413000" y="2447925"/>
          <p14:tracePt t="14782" x="2455863" y="2447925"/>
          <p14:tracePt t="14792" x="2506663" y="2447925"/>
          <p14:tracePt t="14798" x="2549525" y="2447925"/>
          <p14:tracePt t="14807" x="2582863" y="2447925"/>
          <p14:tracePt t="14814" x="2625725" y="2447925"/>
          <p14:tracePt t="14824" x="2651125" y="2447925"/>
          <p14:tracePt t="14830" x="2676525" y="2447925"/>
          <p14:tracePt t="14841" x="2709863" y="2447925"/>
          <p14:tracePt t="14846" x="2735263" y="2455863"/>
          <p14:tracePt t="14854" x="2760663" y="2463800"/>
          <p14:tracePt t="14862" x="2770188" y="2473325"/>
          <p14:tracePt t="14870" x="2795588" y="2481263"/>
          <p14:tracePt t="14886" x="2803525" y="2481263"/>
          <p14:tracePt t="14894" x="2828925" y="2489200"/>
          <p14:tracePt t="14902" x="2838450" y="2489200"/>
          <p14:tracePt t="14910" x="2871788" y="2498725"/>
          <p14:tracePt t="14919" x="2889250" y="2498725"/>
          <p14:tracePt t="14926" x="2914650" y="2498725"/>
          <p14:tracePt t="14934" x="2940050" y="2498725"/>
          <p14:tracePt t="14942" x="2965450" y="2498725"/>
          <p14:tracePt t="14950" x="2990850" y="2498725"/>
          <p14:tracePt t="14959" x="2998788" y="2498725"/>
          <p14:tracePt t="14975" x="3041650" y="2498725"/>
          <p14:tracePt t="14982" x="3067050" y="2498725"/>
          <p14:tracePt t="14991" x="3084513" y="2498725"/>
          <p14:tracePt t="14998" x="3092450" y="2498725"/>
          <p14:tracePt t="15007" x="3100388" y="2498725"/>
          <p14:tracePt t="15014" x="3109913" y="2498725"/>
          <p14:tracePt t="15024" x="3117850" y="2498725"/>
          <p14:tracePt t="15030" x="3127375" y="2498725"/>
          <p14:tracePt t="15043" x="3143250" y="2498725"/>
          <p14:tracePt t="15045" x="3160713" y="2498725"/>
          <p14:tracePt t="15055" x="3186113" y="2506663"/>
          <p14:tracePt t="15062" x="3203575" y="2516188"/>
          <p14:tracePt t="15070" x="3219450" y="2516188"/>
          <p14:tracePt t="15078" x="3236913" y="2524125"/>
          <p14:tracePt t="15086" x="3244850" y="2524125"/>
          <p14:tracePt t="15094" x="3254375" y="2524125"/>
          <p14:tracePt t="15102" x="3270250" y="2532063"/>
          <p14:tracePt t="15118" x="3279775" y="2532063"/>
          <p14:tracePt t="15126" x="3279775" y="2541588"/>
          <p14:tracePt t="15150" x="3287713" y="2541588"/>
          <p14:tracePt t="15159" x="3297238" y="2541588"/>
          <p14:tracePt t="15182" x="3305175" y="2541588"/>
          <p14:tracePt t="15384" x="3297238" y="2524125"/>
          <p14:tracePt t="15393" x="3279775" y="2498725"/>
          <p14:tracePt t="15400" x="3244850" y="2463800"/>
          <p14:tracePt t="15410" x="3186113" y="2422525"/>
          <p14:tracePt t="15416" x="3117850" y="2397125"/>
          <p14:tracePt t="15428" x="3041650" y="2362200"/>
          <p14:tracePt t="15430" x="2947988" y="2344738"/>
          <p14:tracePt t="15441" x="2846388" y="2336800"/>
          <p14:tracePt t="15446" x="2744788" y="2336800"/>
          <p14:tracePt t="15454" x="2641600" y="2336800"/>
          <p14:tracePt t="15462" x="2540000" y="2354263"/>
          <p14:tracePt t="15471" x="2430463" y="2387600"/>
          <p14:tracePt t="15478" x="2311400" y="2413000"/>
          <p14:tracePt t="15486" x="2208213" y="2438400"/>
          <p14:tracePt t="15494" x="2116138" y="2481263"/>
          <p14:tracePt t="15502" x="2022475" y="2506663"/>
          <p14:tracePt t="15510" x="1928813" y="2549525"/>
          <p14:tracePt t="15518" x="1835150" y="2582863"/>
          <p14:tracePt t="15526" x="1741488" y="2617788"/>
          <p14:tracePt t="15534" x="1639888" y="2651125"/>
          <p14:tracePt t="15541" x="1546225" y="2676525"/>
          <p14:tracePt t="15550" x="1470025" y="2701925"/>
          <p14:tracePt t="15559" x="1409700" y="2719388"/>
          <p14:tracePt t="15566" x="1376363" y="2736850"/>
          <p14:tracePt t="15575" x="1368425" y="2736850"/>
          <p14:tracePt t="15582" x="1358900" y="2744788"/>
          <p14:tracePt t="15677" x="1358900" y="2736850"/>
          <p14:tracePt t="15685" x="1358900" y="2727325"/>
          <p14:tracePt t="15693" x="1376363" y="2701925"/>
          <p14:tracePt t="15701" x="1401763" y="2686050"/>
          <p14:tracePt t="15710" x="1419225" y="2668588"/>
          <p14:tracePt t="15718" x="1470025" y="2643188"/>
          <p14:tracePt t="15726" x="1538288" y="2608263"/>
          <p14:tracePt t="15734" x="1622425" y="2566988"/>
          <p14:tracePt t="15742" x="1716088" y="2549525"/>
          <p14:tracePt t="15749" x="1817688" y="2532063"/>
          <p14:tracePt t="15760" x="1928813" y="2524125"/>
          <p14:tracePt t="15765" x="2047875" y="2516188"/>
          <p14:tracePt t="15775" x="2157413" y="2516188"/>
          <p14:tracePt t="15781" x="2268538" y="2516188"/>
          <p14:tracePt t="15792" x="2370138" y="2516188"/>
          <p14:tracePt t="15797" x="2471738" y="2516188"/>
          <p14:tracePt t="15808" x="2540000" y="2524125"/>
          <p14:tracePt t="15813" x="2600325" y="2541588"/>
          <p14:tracePt t="15825" x="2651125" y="2574925"/>
          <p14:tracePt t="15830" x="2701925" y="2600325"/>
          <p14:tracePt t="15840" x="2752725" y="2625725"/>
          <p14:tracePt t="15847" x="2795588" y="2651125"/>
          <p14:tracePt t="15856" x="2846388" y="2676525"/>
          <p14:tracePt t="15863" x="2897188" y="2693988"/>
          <p14:tracePt t="15870" x="2897188" y="2701925"/>
          <p14:tracePt t="15878" x="2914650" y="2701925"/>
          <p14:tracePt t="15886" x="2930525" y="2711450"/>
          <p14:tracePt t="15894" x="2940050" y="2711450"/>
          <p14:tracePt t="15925" x="2947988" y="2711450"/>
          <p14:tracePt t="15934" x="2955925" y="2711450"/>
          <p14:tracePt t="15958" x="2973388" y="2711450"/>
          <p14:tracePt t="15966" x="2990850" y="2711450"/>
          <p14:tracePt t="15975" x="3008313" y="2711450"/>
          <p14:tracePt t="15982" x="3033713" y="2711450"/>
          <p14:tracePt t="15991" x="3041650" y="2711450"/>
          <p14:tracePt t="15998" x="3074988" y="2711450"/>
          <p14:tracePt t="16008" x="3092450" y="2711450"/>
          <p14:tracePt t="16014" x="3100388" y="2711450"/>
          <p14:tracePt t="16023" x="3109913" y="2711450"/>
          <p14:tracePt t="16030" x="3135313" y="2711450"/>
          <p14:tracePt t="16045" x="3160713" y="2711450"/>
          <p14:tracePt t="16047" x="3178175" y="2711450"/>
          <p14:tracePt t="16060" x="3186113" y="2711450"/>
          <p14:tracePt t="16063" x="3211513" y="2693988"/>
          <p14:tracePt t="16072" x="3244850" y="2668588"/>
          <p14:tracePt t="16081" x="3262313" y="2668588"/>
          <p14:tracePt t="16089" x="3287713" y="2651125"/>
          <p14:tracePt t="16096" x="3338513" y="2633663"/>
          <p14:tracePt t="16103" x="3398838" y="2608263"/>
          <p14:tracePt t="16110" x="3492500" y="2592388"/>
          <p14:tracePt t="16118" x="3602038" y="2574925"/>
          <p14:tracePt t="16126" x="3729038" y="2549525"/>
          <p14:tracePt t="16135" x="3890963" y="2516188"/>
          <p14:tracePt t="16146" x="4044950" y="2498725"/>
          <p14:tracePt t="16157" x="4171950" y="2473325"/>
          <p14:tracePt t="16162" x="4281488" y="2463800"/>
          <p14:tracePt t="16170" x="4400550" y="2455863"/>
          <p14:tracePt t="16178" x="4503738" y="2455863"/>
          <p14:tracePt t="16186" x="4587875" y="2455863"/>
          <p14:tracePt t="16194" x="4681538" y="2455863"/>
          <p14:tracePt t="16202" x="4757738" y="2455863"/>
          <p14:tracePt t="16210" x="4826000" y="2455863"/>
          <p14:tracePt t="16218" x="4894263" y="2455863"/>
          <p14:tracePt t="16226" x="4978400" y="2473325"/>
          <p14:tracePt t="16234" x="5072063" y="2506663"/>
          <p14:tracePt t="16242" x="5148263" y="2524125"/>
          <p14:tracePt t="16250" x="5241925" y="2549525"/>
          <p14:tracePt t="16259" x="5335588" y="2582863"/>
          <p14:tracePt t="16266" x="5421313" y="2625725"/>
          <p14:tracePt t="16276" x="5505450" y="2651125"/>
          <p14:tracePt t="16282" x="5581650" y="2668588"/>
          <p14:tracePt t="16292" x="5641975" y="2676525"/>
          <p14:tracePt t="16298" x="5700713" y="2693988"/>
          <p14:tracePt t="16308" x="5751513" y="2701925"/>
          <p14:tracePt t="16314" x="5786438" y="2711450"/>
          <p14:tracePt t="16324" x="5827713" y="2719388"/>
          <p14:tracePt t="16330" x="5837238" y="2719388"/>
          <p14:tracePt t="16340" x="5862638" y="2727325"/>
          <p14:tracePt t="16347" x="5880100" y="2727325"/>
          <p14:tracePt t="16354" x="5888038" y="2727325"/>
          <p14:tracePt t="16362" x="5895975" y="2727325"/>
          <p14:tracePt t="16371" x="5905500" y="2736850"/>
          <p14:tracePt t="16378" x="5913438" y="2736850"/>
          <p14:tracePt t="16386" x="5913438" y="2744788"/>
          <p14:tracePt t="16394" x="5921375" y="2744788"/>
          <p14:tracePt t="16402" x="5930900" y="2744788"/>
          <p14:tracePt t="16588" x="5938838" y="2736850"/>
          <p14:tracePt t="16596" x="5938838" y="2727325"/>
          <p14:tracePt t="16603" x="5938838" y="2701925"/>
          <p14:tracePt t="16610" x="5938838" y="2693988"/>
          <p14:tracePt t="16618" x="5930900" y="2676525"/>
          <p14:tracePt t="16625" x="5921375" y="2660650"/>
          <p14:tracePt t="16634" x="5895975" y="2633663"/>
          <p14:tracePt t="16641" x="5880100" y="2625725"/>
          <p14:tracePt t="16650" x="5880100" y="2617788"/>
          <p14:tracePt t="16658" x="5870575" y="2617788"/>
          <p14:tracePt t="16666" x="5862638" y="2608263"/>
          <p14:tracePt t="16675" x="5853113" y="2608263"/>
          <p14:tracePt t="16682" x="5845175" y="2608263"/>
          <p14:tracePt t="16691" x="5837238" y="2608263"/>
          <p14:tracePt t="16698" x="5819775" y="2608263"/>
          <p14:tracePt t="16708" x="5802313" y="2608263"/>
          <p14:tracePt t="16714" x="5776913" y="2608263"/>
          <p14:tracePt t="16724" x="5743575" y="2608263"/>
          <p14:tracePt t="16730" x="5718175" y="2608263"/>
          <p14:tracePt t="16740" x="5675313" y="2608263"/>
          <p14:tracePt t="16746" x="5607050" y="2592388"/>
          <p14:tracePt t="16753" x="5513388" y="2582863"/>
          <p14:tracePt t="16761" x="5403850" y="2582863"/>
          <p14:tracePt t="16769" x="5292725" y="2582863"/>
          <p14:tracePt t="16777" x="5165725" y="2582863"/>
          <p14:tracePt t="16785" x="5064125" y="2592388"/>
          <p14:tracePt t="16793" x="4962525" y="2592388"/>
          <p14:tracePt t="16802" x="4859338" y="2600325"/>
          <p14:tracePt t="16810" x="4783138" y="2608263"/>
          <p14:tracePt t="16818" x="4724400" y="2608263"/>
          <p14:tracePt t="16826" x="4673600" y="2608263"/>
          <p14:tracePt t="16834" x="4613275" y="2608263"/>
          <p14:tracePt t="16842" x="4545013" y="2608263"/>
          <p14:tracePt t="16850" x="4476750" y="2608263"/>
          <p14:tracePt t="16858" x="4392613" y="2608263"/>
          <p14:tracePt t="16866" x="4316413" y="2617788"/>
          <p14:tracePt t="16874" x="4205288" y="2625725"/>
          <p14:tracePt t="16882" x="4070350" y="2625725"/>
          <p14:tracePt t="16891" x="3900488" y="2625725"/>
          <p14:tracePt t="16898" x="3781425" y="2633663"/>
          <p14:tracePt t="16908" x="3652838" y="2643188"/>
          <p14:tracePt t="16925" x="3467100" y="2643188"/>
          <p14:tracePt t="16930" x="3381375" y="2643188"/>
          <p14:tracePt t="16941" x="3338513" y="2643188"/>
          <p14:tracePt t="16946" x="3297238" y="2643188"/>
          <p14:tracePt t="16954" x="3287713" y="2643188"/>
          <p14:tracePt t="16962" x="3279775" y="2643188"/>
          <p14:tracePt t="16970" x="3270250" y="2643188"/>
          <p14:tracePt t="16978" x="3262313" y="2633663"/>
          <p14:tracePt t="16986" x="3254375" y="2625725"/>
          <p14:tracePt t="16994" x="3236913" y="2625725"/>
          <p14:tracePt t="17002" x="3228975" y="2625725"/>
          <p14:tracePt t="17010" x="3211513" y="2617788"/>
          <p14:tracePt t="17018" x="3186113" y="2608263"/>
          <p14:tracePt t="17026" x="3168650" y="2600325"/>
          <p14:tracePt t="17034" x="3143250" y="2600325"/>
          <p14:tracePt t="17042" x="3127375" y="2600325"/>
          <p14:tracePt t="17050" x="3100388" y="2600325"/>
          <p14:tracePt t="17058" x="3074988" y="2600325"/>
          <p14:tracePt t="17066" x="3049588" y="2600325"/>
          <p14:tracePt t="17074" x="3024188" y="2600325"/>
          <p14:tracePt t="17082" x="2998788" y="2600325"/>
          <p14:tracePt t="17091" x="2965450" y="2600325"/>
          <p14:tracePt t="17098" x="2930525" y="2600325"/>
          <p14:tracePt t="17108" x="2897188" y="2600325"/>
          <p14:tracePt t="17114" x="2863850" y="2608263"/>
          <p14:tracePt t="17123" x="2820988" y="2617788"/>
          <p14:tracePt t="17130" x="2770188" y="2625725"/>
          <p14:tracePt t="17140" x="2709863" y="2633663"/>
          <p14:tracePt t="17146" x="2651125" y="2651125"/>
          <p14:tracePt t="17156" x="2590800" y="2660650"/>
          <p14:tracePt t="17162" x="2532063" y="2668588"/>
          <p14:tracePt t="17170" x="2481263" y="2686050"/>
          <p14:tracePt t="17178" x="2438400" y="2701925"/>
          <p14:tracePt t="17187" x="2387600" y="2711450"/>
          <p14:tracePt t="17194" x="2327275" y="2719388"/>
          <p14:tracePt t="17202" x="2286000" y="2719388"/>
          <p14:tracePt t="17210" x="2251075" y="2719388"/>
          <p14:tracePt t="17218" x="2235200" y="2719388"/>
          <p14:tracePt t="17234" x="2225675" y="2719388"/>
          <p14:tracePt t="17242" x="2200275" y="2719388"/>
          <p14:tracePt t="17259" x="2192338" y="2719388"/>
          <p14:tracePt t="17275" x="2174875" y="2719388"/>
          <p14:tracePt t="17282" x="2166938" y="2719388"/>
          <p14:tracePt t="17291" x="2157413" y="2719388"/>
          <p14:tracePt t="17298" x="2141538" y="2711450"/>
          <p14:tracePt t="17308" x="2132013" y="2711450"/>
          <p14:tracePt t="17314" x="2106613" y="2711450"/>
          <p14:tracePt t="17330" x="2098675" y="2711450"/>
          <p14:tracePt t="17346" x="2090738" y="2711450"/>
          <p14:tracePt t="17355" x="2090738" y="2701925"/>
          <p14:tracePt t="17508" x="2090738" y="2686050"/>
          <p14:tracePt t="17515" x="2098675" y="2676525"/>
          <p14:tracePt t="17525" x="2106613" y="2660650"/>
          <p14:tracePt t="17532" x="2124075" y="2651125"/>
          <p14:tracePt t="17543" x="2141538" y="2633663"/>
          <p14:tracePt t="17547" x="2157413" y="2625725"/>
          <p14:tracePt t="17556" x="2174875" y="2608263"/>
          <p14:tracePt t="17562" x="2200275" y="2600325"/>
          <p14:tracePt t="17571" x="2225675" y="2574925"/>
          <p14:tracePt t="17579" x="2251075" y="2566988"/>
          <p14:tracePt t="17587" x="2286000" y="2549525"/>
          <p14:tracePt t="17595" x="2311400" y="2541588"/>
          <p14:tracePt t="17602" x="2319338" y="2541588"/>
          <p14:tracePt t="17610" x="2327275" y="2541588"/>
          <p14:tracePt t="17619" x="2336800" y="2541588"/>
          <p14:tracePt t="17626" x="2352675" y="2541588"/>
          <p14:tracePt t="17634" x="2362200" y="2549525"/>
          <p14:tracePt t="17642" x="2379663" y="2566988"/>
          <p14:tracePt t="17651" x="2387600" y="2592388"/>
          <p14:tracePt t="17659" x="2430463" y="2633663"/>
          <p14:tracePt t="17666" x="2455863" y="2660650"/>
          <p14:tracePt t="17676" x="2463800" y="2693988"/>
          <p14:tracePt t="17683" x="2489200" y="2727325"/>
          <p14:tracePt t="17692" x="2506663" y="2744788"/>
          <p14:tracePt t="17698" x="2514600" y="2762250"/>
          <p14:tracePt t="17709" x="2524125" y="2770188"/>
          <p14:tracePt t="17795" x="2532063" y="2770188"/>
          <p14:tracePt t="17826" x="2540000" y="2770188"/>
          <p14:tracePt t="17842" x="2549525" y="2770188"/>
          <p14:tracePt t="17858" x="2565400" y="2770188"/>
          <p14:tracePt t="17874" x="2590800" y="2770188"/>
          <p14:tracePt t="17881" x="2608263" y="2770188"/>
          <p14:tracePt t="17891" x="2641600" y="2770188"/>
          <p14:tracePt t="17898" x="2668588" y="2770188"/>
          <p14:tracePt t="17907" x="2693988" y="2770188"/>
          <p14:tracePt t="17926" x="2735263" y="2744788"/>
          <p14:tracePt t="17930" x="2770188" y="2736850"/>
          <p14:tracePt t="17939" x="2803525" y="2711450"/>
          <p14:tracePt t="17946" x="2820988" y="2693988"/>
          <p14:tracePt t="17956" x="2854325" y="2668588"/>
          <p14:tracePt t="17962" x="2889250" y="2633663"/>
          <p14:tracePt t="17971" x="2897188" y="2625725"/>
          <p14:tracePt t="17978" x="2922588" y="2600325"/>
          <p14:tracePt t="17986" x="2955925" y="2574925"/>
          <p14:tracePt t="17994" x="2965450" y="2557463"/>
          <p14:tracePt t="18002" x="2990850" y="2532063"/>
          <p14:tracePt t="18010" x="3008313" y="2516188"/>
          <p14:tracePt t="18018" x="3016250" y="2516188"/>
          <p14:tracePt t="18026" x="3024188" y="2506663"/>
          <p14:tracePt t="18034" x="3033713" y="2506663"/>
          <p14:tracePt t="18042" x="3041650" y="2498725"/>
          <p14:tracePt t="18050" x="3049588" y="2489200"/>
          <p14:tracePt t="18066" x="3059113" y="2489200"/>
          <p14:tracePt t="18082" x="3074988" y="2489200"/>
          <p14:tracePt t="18091" x="3084513" y="2489200"/>
          <p14:tracePt t="18098" x="3109913" y="2489200"/>
          <p14:tracePt t="18107" x="3135313" y="2489200"/>
          <p14:tracePt t="18114" x="3143250" y="2489200"/>
          <p14:tracePt t="18123" x="3168650" y="2498725"/>
          <p14:tracePt t="18130" x="3178175" y="2498725"/>
          <p14:tracePt t="18140" x="3194050" y="2498725"/>
          <p14:tracePt t="18146" x="3219450" y="2506663"/>
          <p14:tracePt t="18157" x="3236913" y="2506663"/>
          <p14:tracePt t="18162" x="3254375" y="2506663"/>
          <p14:tracePt t="18170" x="3262313" y="2506663"/>
          <p14:tracePt t="18178" x="3297238" y="2524125"/>
          <p14:tracePt t="18186" x="3330575" y="2541588"/>
          <p14:tracePt t="18194" x="3348038" y="2541588"/>
          <p14:tracePt t="18202" x="3373438" y="2549525"/>
          <p14:tracePt t="18210" x="3398838" y="2557463"/>
          <p14:tracePt t="18226" x="3414713" y="2566988"/>
          <p14:tracePt t="18234" x="3441700" y="2582863"/>
          <p14:tracePt t="18242" x="3482975" y="2592388"/>
          <p14:tracePt t="18250" x="3508375" y="2600325"/>
          <p14:tracePt t="18259" x="3533775" y="2608263"/>
          <p14:tracePt t="18266" x="3576638" y="2625725"/>
          <p14:tracePt t="18275" x="3602038" y="2643188"/>
          <p14:tracePt t="18282" x="3636963" y="2660650"/>
          <p14:tracePt t="18292" x="3678238" y="2660650"/>
          <p14:tracePt t="18298" x="3703638" y="2668588"/>
          <p14:tracePt t="18307" x="3729038" y="2676525"/>
          <p14:tracePt t="18314" x="3738563" y="2676525"/>
          <p14:tracePt t="18436" x="3729038" y="2668588"/>
          <p14:tracePt t="18444" x="3703638" y="2660650"/>
          <p14:tracePt t="18452" x="3670300" y="2633663"/>
          <p14:tracePt t="18462" x="3636963" y="2617788"/>
          <p14:tracePt t="18468" x="3602038" y="2617788"/>
          <p14:tracePt t="18479" x="3576638" y="2608263"/>
          <p14:tracePt t="18484" x="3551238" y="2608263"/>
          <p14:tracePt t="18494" x="3543300" y="2592388"/>
          <p14:tracePt t="18499" x="3533775" y="2592388"/>
          <p14:tracePt t="18509" x="3525838" y="2592388"/>
          <p14:tracePt t="18561" x="3525838" y="2582863"/>
          <p14:tracePt t="18633" x="3525838" y="2574925"/>
          <p14:tracePt t="18649" x="3533775" y="2574925"/>
          <p14:tracePt t="18657" x="3551238" y="2574925"/>
          <p14:tracePt t="18665" x="3586163" y="2574925"/>
          <p14:tracePt t="18674" x="3611563" y="2574925"/>
          <p14:tracePt t="18682" x="3636963" y="2574925"/>
          <p14:tracePt t="18690" x="3670300" y="2582863"/>
          <p14:tracePt t="18698" x="3729038" y="2608263"/>
          <p14:tracePt t="18707" x="3797300" y="2643188"/>
          <p14:tracePt t="18714" x="3848100" y="2668588"/>
          <p14:tracePt t="18724" x="3873500" y="2686050"/>
          <p14:tracePt t="18730" x="3908425" y="2693988"/>
          <p14:tracePt t="18739" x="3933825" y="2701925"/>
          <p14:tracePt t="18746" x="3959225" y="2701925"/>
          <p14:tracePt t="18756" x="3984625" y="2701925"/>
          <p14:tracePt t="18761" x="4017963" y="2676525"/>
          <p14:tracePt t="18769" x="4060825" y="2651125"/>
          <p14:tracePt t="18777" x="4086225" y="2633663"/>
          <p14:tracePt t="18785" x="4111625" y="2600325"/>
          <p14:tracePt t="18793" x="4137025" y="2574925"/>
          <p14:tracePt t="18801" x="4146550" y="2557463"/>
          <p14:tracePt t="18809" x="4154488" y="2541588"/>
          <p14:tracePt t="18817" x="4162425" y="2541588"/>
          <p14:tracePt t="18825" x="4171950" y="2532063"/>
          <p14:tracePt t="18833" x="4179888" y="2532063"/>
          <p14:tracePt t="18841" x="4205288" y="2524125"/>
          <p14:tracePt t="18858" x="4222750" y="2524125"/>
          <p14:tracePt t="18865" x="4248150" y="2532063"/>
          <p14:tracePt t="18874" x="4291013" y="2549525"/>
          <p14:tracePt t="18881" x="4306888" y="2557463"/>
          <p14:tracePt t="18891" x="4341813" y="2574925"/>
          <p14:tracePt t="18897" x="4400550" y="2600325"/>
          <p14:tracePt t="18908" x="4476750" y="2617788"/>
          <p14:tracePt t="18924" x="4613275" y="2633663"/>
          <p14:tracePt t="18930" x="4681538" y="2633663"/>
          <p14:tracePt t="18939" x="4740275" y="2633663"/>
          <p14:tracePt t="18945" x="4791075" y="2625725"/>
          <p14:tracePt t="18954" x="4826000" y="2608263"/>
          <p14:tracePt t="18961" x="4859338" y="2592388"/>
          <p14:tracePt t="18969" x="4894263" y="2566988"/>
          <p14:tracePt t="18978" x="4927600" y="2541588"/>
          <p14:tracePt t="18986" x="4935538" y="2532063"/>
          <p14:tracePt t="18994" x="4945063" y="2524125"/>
          <p14:tracePt t="19002" x="4953000" y="2516188"/>
          <p14:tracePt t="19010" x="4970463" y="2506663"/>
          <p14:tracePt t="19017" x="4987925" y="2506663"/>
          <p14:tracePt t="19026" x="5013325" y="2506663"/>
          <p14:tracePt t="19034" x="5038725" y="2506663"/>
          <p14:tracePt t="19042" x="5064125" y="2506663"/>
          <p14:tracePt t="19052" x="5097463" y="2524125"/>
          <p14:tracePt t="19061" x="5122863" y="2541588"/>
          <p14:tracePt t="19068" x="5173663" y="2566988"/>
          <p14:tracePt t="19077" x="5233988" y="2592388"/>
          <p14:tracePt t="19083" x="5310188" y="2608263"/>
          <p14:tracePt t="19091" x="5378450" y="2625725"/>
          <p14:tracePt t="19098" x="5446713" y="2633663"/>
          <p14:tracePt t="19107" x="5522913" y="2633663"/>
          <p14:tracePt t="19114" x="5607050" y="2633663"/>
          <p14:tracePt t="19124" x="5675313" y="2633663"/>
          <p14:tracePt t="19130" x="5735638" y="2633663"/>
          <p14:tracePt t="19141" x="5794375" y="2625725"/>
          <p14:tracePt t="19146" x="5837238" y="2625725"/>
          <p14:tracePt t="19157" x="5853113" y="2608263"/>
          <p14:tracePt t="19162" x="5888038" y="2592388"/>
          <p14:tracePt t="19172" x="5913438" y="2574925"/>
          <p14:tracePt t="19178" x="5930900" y="2557463"/>
          <p14:tracePt t="19186" x="5972175" y="2557463"/>
          <p14:tracePt t="19194" x="6007100" y="2549525"/>
          <p14:tracePt t="19201" x="6032500" y="2541588"/>
          <p14:tracePt t="19209" x="6065838" y="2541588"/>
          <p14:tracePt t="19224" x="6091238" y="2532063"/>
          <p14:tracePt t="19230" x="6142038" y="2532063"/>
          <p14:tracePt t="19239" x="6210300" y="2532063"/>
          <p14:tracePt t="19246" x="6270625" y="2532063"/>
          <p14:tracePt t="19255" x="6338888" y="2541588"/>
          <p14:tracePt t="19261" x="6415088" y="2549525"/>
          <p14:tracePt t="19269" x="6483350" y="2557463"/>
          <p14:tracePt t="19277" x="6542088" y="2566988"/>
          <p14:tracePt t="19285" x="6592888" y="2566988"/>
          <p14:tracePt t="19293" x="6626225" y="2566988"/>
          <p14:tracePt t="19301" x="6661150" y="2566988"/>
          <p14:tracePt t="19309" x="6686550" y="2566988"/>
          <p14:tracePt t="19317" x="6719888" y="2566988"/>
          <p14:tracePt t="19325" x="6745288" y="2566988"/>
          <p14:tracePt t="19333" x="6754813" y="2566988"/>
          <p14:tracePt t="19342" x="6770688" y="2566988"/>
          <p14:tracePt t="19350" x="6797675" y="2557463"/>
          <p14:tracePt t="19358" x="6813550" y="2549525"/>
          <p14:tracePt t="19366" x="6831013" y="2549525"/>
          <p14:tracePt t="19374" x="6856413" y="2532063"/>
          <p14:tracePt t="19382" x="6873875" y="2532063"/>
          <p14:tracePt t="19390" x="6899275" y="2524125"/>
          <p14:tracePt t="19398" x="6915150" y="2524125"/>
          <p14:tracePt t="19407" x="6932613" y="2524125"/>
          <p14:tracePt t="19424" x="6950075" y="2524125"/>
          <p14:tracePt t="19462" x="6958013" y="2524125"/>
          <p14:tracePt t="19870" x="6942138" y="2516188"/>
          <p14:tracePt t="19878" x="6932613" y="2516188"/>
          <p14:tracePt t="19886" x="6907213" y="2516188"/>
          <p14:tracePt t="19894" x="6873875" y="2516188"/>
          <p14:tracePt t="19902" x="6805613" y="2516188"/>
          <p14:tracePt t="19910" x="6711950" y="2516188"/>
          <p14:tracePt t="19924" x="6592888" y="2516188"/>
          <p14:tracePt t="19926" x="6456363" y="2516188"/>
          <p14:tracePt t="19934" x="6296025" y="2516188"/>
          <p14:tracePt t="19942" x="6126163" y="2516188"/>
          <p14:tracePt t="19950" x="5921375" y="2516188"/>
          <p14:tracePt t="19958" x="5708650" y="2516188"/>
          <p14:tracePt t="19965" x="5480050" y="2516188"/>
          <p14:tracePt t="19974" x="5224463" y="2516188"/>
          <p14:tracePt t="19982" x="4927600" y="2516188"/>
          <p14:tracePt t="19990" x="4646613" y="2498725"/>
          <p14:tracePt t="19998" x="4359275" y="2489200"/>
          <p14:tracePt t="20007" x="4129088" y="2473325"/>
          <p14:tracePt t="20013" x="3890963" y="2473325"/>
          <p14:tracePt t="20023" x="3662363" y="2463800"/>
          <p14:tracePt t="20029" x="3475038" y="2463800"/>
          <p14:tracePt t="20040" x="3287713" y="2463800"/>
          <p14:tracePt t="20046" x="3178175" y="2463800"/>
          <p14:tracePt t="20056" x="3059113" y="2463800"/>
          <p14:tracePt t="20061" x="2973388" y="2463800"/>
          <p14:tracePt t="20069" x="2889250" y="2481263"/>
          <p14:tracePt t="20077" x="2803525" y="2506663"/>
          <p14:tracePt t="20085" x="2744788" y="2532063"/>
          <p14:tracePt t="20093" x="2684463" y="2557463"/>
          <p14:tracePt t="20101" x="2633663" y="2582863"/>
          <p14:tracePt t="20109" x="2590800" y="2625725"/>
          <p14:tracePt t="20117" x="2549525" y="2668588"/>
          <p14:tracePt t="20125" x="2524125" y="2711450"/>
          <p14:tracePt t="20133" x="2489200" y="2744788"/>
          <p14:tracePt t="20142" x="2446338" y="2787650"/>
          <p14:tracePt t="20149" x="2413000" y="2830513"/>
          <p14:tracePt t="20158" x="2387600" y="2881313"/>
          <p14:tracePt t="20165" x="2362200" y="2922588"/>
          <p14:tracePt t="20174" x="2336800" y="2957513"/>
          <p14:tracePt t="20181" x="2319338" y="2990850"/>
          <p14:tracePt t="20192" x="2311400" y="3000375"/>
          <p14:tracePt t="20198" x="2301875" y="3016250"/>
          <p14:tracePt t="20207" x="2293938" y="3016250"/>
          <p14:tracePt t="20214" x="2293938" y="3025775"/>
          <p14:tracePt t="20223" x="2286000" y="3033713"/>
          <p14:tracePt t="20230" x="2286000" y="3041650"/>
          <p14:tracePt t="20255" x="2276475" y="3041650"/>
          <p14:tracePt t="20272" x="2260600" y="3059113"/>
          <p14:tracePt t="20286" x="2251075" y="3059113"/>
          <p14:tracePt t="20294" x="2243138" y="3067050"/>
          <p14:tracePt t="20303" x="2235200" y="3067050"/>
          <p14:tracePt t="20310" x="2217738" y="3076575"/>
          <p14:tracePt t="20326" x="2208213" y="3084513"/>
          <p14:tracePt t="20366" x="2192338" y="3094038"/>
          <p14:tracePt t="20383" x="2182813" y="3094038"/>
          <p14:tracePt t="20399" x="2174875" y="3094038"/>
          <p14:tracePt t="20415" x="2157413" y="3101975"/>
          <p14:tracePt t="20447" x="2149475" y="3101975"/>
          <p14:tracePt t="20462" x="2132013" y="3101975"/>
          <p14:tracePt t="20469" x="2098675" y="3101975"/>
          <p14:tracePt t="20477" x="2081213" y="3101975"/>
          <p14:tracePt t="20485" x="2073275" y="3101975"/>
          <p14:tracePt t="20494" x="2055813" y="3109913"/>
          <p14:tracePt t="20509" x="2047875" y="3109913"/>
          <p14:tracePt t="20525" x="2038350" y="3109913"/>
          <p14:tracePt t="20533" x="2030413" y="3109913"/>
          <p14:tracePt t="20557" x="2022475" y="3109913"/>
          <p14:tracePt t="20590" x="2012950" y="3109913"/>
          <p14:tracePt t="20638" x="2005013" y="3109913"/>
          <p14:tracePt t="20646" x="1997075" y="3109913"/>
          <p14:tracePt t="20655" x="1987550" y="3109913"/>
          <p14:tracePt t="20670" x="1971675" y="3109913"/>
          <p14:tracePt t="20686" x="1962150" y="3101975"/>
          <p14:tracePt t="20694" x="1954213" y="3101975"/>
          <p14:tracePt t="20703" x="1946275" y="3101975"/>
          <p14:tracePt t="20734" x="1936750" y="3101975"/>
          <p14:tracePt t="20743" x="1928813" y="3101975"/>
          <p14:tracePt t="20759" x="1920875" y="3101975"/>
          <p14:tracePt t="20767" x="1911350" y="3101975"/>
          <p14:tracePt t="20776" x="1903413" y="3101975"/>
          <p14:tracePt t="20783" x="1885950" y="3101975"/>
          <p14:tracePt t="20798" x="1868488" y="3101975"/>
          <p14:tracePt t="20815" x="1860550" y="3101975"/>
          <p14:tracePt t="20824" x="1852613" y="3101975"/>
          <p14:tracePt t="20830" x="1843088" y="3084513"/>
          <p14:tracePt t="20840" x="1835150" y="3084513"/>
          <p14:tracePt t="20846" x="1809750" y="3067050"/>
          <p14:tracePt t="20862" x="1784350" y="3033713"/>
          <p14:tracePt t="20873" x="1776413" y="3025775"/>
          <p14:tracePt t="20878" x="1766888" y="3025775"/>
          <p14:tracePt t="20886" x="1766888" y="3016250"/>
          <p14:tracePt t="20902" x="1766888" y="3000375"/>
          <p14:tracePt t="20924" x="1766888" y="2990850"/>
          <p14:tracePt t="20926" x="1766888" y="2982913"/>
          <p14:tracePt t="20934" x="1766888" y="2974975"/>
          <p14:tracePt t="20942" x="1776413" y="2957513"/>
          <p14:tracePt t="20950" x="1784350" y="2949575"/>
          <p14:tracePt t="20958" x="1784350" y="2940050"/>
          <p14:tracePt t="20965" x="1792288" y="2932113"/>
          <p14:tracePt t="20974" x="1827213" y="2922588"/>
          <p14:tracePt t="20981" x="1852613" y="2906713"/>
          <p14:tracePt t="20992" x="1868488" y="2897188"/>
          <p14:tracePt t="20997" x="1903413" y="2889250"/>
          <p14:tracePt t="21007" x="1954213" y="2871788"/>
          <p14:tracePt t="21013" x="2005013" y="2863850"/>
          <p14:tracePt t="21024" x="2047875" y="2863850"/>
          <p14:tracePt t="21030" x="2106613" y="2855913"/>
          <p14:tracePt t="21043" x="2166938" y="2846388"/>
          <p14:tracePt t="21047" x="2235200" y="2838450"/>
          <p14:tracePt t="21056" x="2301875" y="2830513"/>
          <p14:tracePt t="21062" x="2362200" y="2830513"/>
          <p14:tracePt t="21070" x="2420938" y="2830513"/>
          <p14:tracePt t="21086" x="2446338" y="2830513"/>
          <p14:tracePt t="21094" x="2455863" y="2830513"/>
          <p14:tracePt t="21101" x="2481263" y="2830513"/>
          <p14:tracePt t="21110" x="2514600" y="2830513"/>
          <p14:tracePt t="21118" x="2540000" y="2830513"/>
          <p14:tracePt t="21125" x="2557463" y="2830513"/>
          <p14:tracePt t="21133" x="2582863" y="2830513"/>
          <p14:tracePt t="21142" x="2625725" y="2830513"/>
          <p14:tracePt t="21150" x="2641600" y="2830513"/>
          <p14:tracePt t="21157" x="2668588" y="2830513"/>
          <p14:tracePt t="21166" x="2701925" y="2838450"/>
          <p14:tracePt t="21174" x="2727325" y="2838450"/>
          <p14:tracePt t="21181" x="2752725" y="2846388"/>
          <p14:tracePt t="21190" x="2778125" y="2846388"/>
          <p14:tracePt t="21198" x="2803525" y="2846388"/>
          <p14:tracePt t="21207" x="2828925" y="2846388"/>
          <p14:tracePt t="21214" x="2854325" y="2846388"/>
          <p14:tracePt t="21224" x="2879725" y="2846388"/>
          <p14:tracePt t="21230" x="2897188" y="2846388"/>
          <p14:tracePt t="21240" x="2930525" y="2855913"/>
          <p14:tracePt t="21246" x="2965450" y="2855913"/>
          <p14:tracePt t="21255" x="3024188" y="2855913"/>
          <p14:tracePt t="21262" x="3084513" y="2855913"/>
          <p14:tracePt t="21271" x="3135313" y="2855913"/>
          <p14:tracePt t="21278" x="3194050" y="2855913"/>
          <p14:tracePt t="21286" x="3254375" y="2855913"/>
          <p14:tracePt t="21294" x="3313113" y="2855913"/>
          <p14:tracePt t="21302" x="3355975" y="2846388"/>
          <p14:tracePt t="21310" x="3389313" y="2846388"/>
          <p14:tracePt t="21318" x="3406775" y="2830513"/>
          <p14:tracePt t="21326" x="3414713" y="2830513"/>
          <p14:tracePt t="21334" x="3432175" y="2830513"/>
          <p14:tracePt t="21342" x="3449638" y="2830513"/>
          <p14:tracePt t="21350" x="3475038" y="2830513"/>
          <p14:tracePt t="21358" x="3492500" y="2830513"/>
          <p14:tracePt t="21366" x="3525838" y="2838450"/>
          <p14:tracePt t="21374" x="3543300" y="2846388"/>
          <p14:tracePt t="21391" x="3559175" y="2846388"/>
          <p14:tracePt t="21398" x="3576638" y="2863850"/>
          <p14:tracePt t="21440" x="3576638" y="2871788"/>
          <p14:tracePt t="21457" x="3576638" y="2889250"/>
          <p14:tracePt t="21463" x="3543300" y="2914650"/>
          <p14:tracePt t="21472" x="3525838" y="2922588"/>
          <p14:tracePt t="21478" x="3492500" y="2932113"/>
          <p14:tracePt t="21486" x="3432175" y="2949575"/>
          <p14:tracePt t="21494" x="3338513" y="2965450"/>
          <p14:tracePt t="21502" x="3228975" y="2982913"/>
          <p14:tracePt t="21510" x="3100388" y="2990850"/>
          <p14:tracePt t="21518" x="2990850" y="3000375"/>
          <p14:tracePt t="21526" x="2889250" y="3008313"/>
          <p14:tracePt t="21533" x="2795588" y="3016250"/>
          <p14:tracePt t="21542" x="2727325" y="3016250"/>
          <p14:tracePt t="21549" x="2659063" y="3025775"/>
          <p14:tracePt t="21558" x="2616200" y="3025775"/>
          <p14:tracePt t="21565" x="2574925" y="3033713"/>
          <p14:tracePt t="21574" x="2549525" y="3033713"/>
          <p14:tracePt t="21581" x="2540000" y="3041650"/>
          <p14:tracePt t="21592" x="2514600" y="3059113"/>
          <p14:tracePt t="21597" x="2497138" y="3059113"/>
          <p14:tracePt t="21607" x="2455863" y="3067050"/>
          <p14:tracePt t="21614" x="2413000" y="3076575"/>
          <p14:tracePt t="21624" x="2352675" y="3094038"/>
          <p14:tracePt t="21629" x="2293938" y="3101975"/>
          <p14:tracePt t="21639" x="2235200" y="3119438"/>
          <p14:tracePt t="21646" x="2182813" y="3127375"/>
          <p14:tracePt t="21655" x="2141538" y="3127375"/>
          <p14:tracePt t="21662" x="2098675" y="3135313"/>
          <p14:tracePt t="21710" x="2090738" y="3144838"/>
          <p14:tracePt t="21718" x="2073275" y="3144838"/>
          <p14:tracePt t="21726" x="2065338" y="3144838"/>
          <p14:tracePt t="21734" x="2055813" y="3144838"/>
          <p14:tracePt t="21742" x="2038350" y="3144838"/>
          <p14:tracePt t="21847" x="2047875" y="3144838"/>
          <p14:tracePt t="21857" x="2073275" y="3144838"/>
          <p14:tracePt t="21863" x="2098675" y="3144838"/>
          <p14:tracePt t="21872" x="2116138" y="3144838"/>
          <p14:tracePt t="21879" x="2166938" y="3144838"/>
          <p14:tracePt t="21892" x="2200275" y="3144838"/>
          <p14:tracePt t="21896" x="2243138" y="3144838"/>
          <p14:tracePt t="21904" x="2301875" y="3144838"/>
          <p14:tracePt t="21912" x="2362200" y="3144838"/>
          <p14:tracePt t="21927" x="2497138" y="3127375"/>
          <p14:tracePt t="21935" x="2565400" y="3119438"/>
          <p14:tracePt t="21942" x="2633663" y="3094038"/>
          <p14:tracePt t="21950" x="2693988" y="3094038"/>
          <p14:tracePt t="21958" x="2752725" y="3067050"/>
          <p14:tracePt t="21966" x="2838450" y="3059113"/>
          <p14:tracePt t="21974" x="2914650" y="3051175"/>
          <p14:tracePt t="21982" x="3008313" y="3041650"/>
          <p14:tracePt t="21991" x="3084513" y="3041650"/>
          <p14:tracePt t="21998" x="3178175" y="3033713"/>
          <p14:tracePt t="22008" x="3254375" y="3033713"/>
          <p14:tracePt t="22014" x="3348038" y="3033713"/>
          <p14:tracePt t="22024" x="3457575" y="3033713"/>
          <p14:tracePt t="22030" x="3551238" y="3033713"/>
          <p14:tracePt t="22041" x="3652838" y="3033713"/>
          <p14:tracePt t="22045" x="3763963" y="3033713"/>
          <p14:tracePt t="22056" x="3873500" y="3033713"/>
          <p14:tracePt t="22062" x="3984625" y="3033713"/>
          <p14:tracePt t="22072" x="4111625" y="3033713"/>
          <p14:tracePt t="22078" x="4214813" y="3033713"/>
          <p14:tracePt t="22086" x="4324350" y="3033713"/>
          <p14:tracePt t="22094" x="4425950" y="3033713"/>
          <p14:tracePt t="22101" x="4529138" y="3033713"/>
          <p14:tracePt t="22109" x="4638675" y="3033713"/>
          <p14:tracePt t="22117" x="4757738" y="3041650"/>
          <p14:tracePt t="22125" x="4868863" y="3067050"/>
          <p14:tracePt t="22133" x="4978400" y="3084513"/>
          <p14:tracePt t="22142" x="5106988" y="3101975"/>
          <p14:tracePt t="22150" x="5267325" y="3135313"/>
          <p14:tracePt t="22158" x="5421313" y="3160713"/>
          <p14:tracePt t="22165" x="5573713" y="3178175"/>
          <p14:tracePt t="22175" x="5743575" y="3203575"/>
          <p14:tracePt t="22181" x="5895975" y="3211513"/>
          <p14:tracePt t="22191" x="6091238" y="3238500"/>
          <p14:tracePt t="22197" x="6235700" y="3246438"/>
          <p14:tracePt t="22207" x="6405563" y="3263900"/>
          <p14:tracePt t="22213" x="6542088" y="3263900"/>
          <p14:tracePt t="22224" x="6669088" y="3263900"/>
          <p14:tracePt t="22230" x="6805613" y="3263900"/>
          <p14:tracePt t="22240" x="6924675" y="3263900"/>
          <p14:tracePt t="22246" x="7026275" y="3263900"/>
          <p14:tracePt t="22257" x="7119938" y="3263900"/>
          <p14:tracePt t="22262" x="7188200" y="3263900"/>
          <p14:tracePt t="22272" x="7246938" y="3263900"/>
          <p14:tracePt t="22278" x="7281863" y="3263900"/>
          <p14:tracePt t="22286" x="7307263" y="3271838"/>
          <p14:tracePt t="22294" x="7323138" y="3271838"/>
          <p14:tracePt t="22307" x="7332663" y="3271838"/>
          <p14:tracePt t="22314" x="7358063" y="3289300"/>
          <p14:tracePt t="22324" x="7373938" y="3297238"/>
          <p14:tracePt t="22329" x="7373938" y="3305175"/>
          <p14:tracePt t="22340" x="7383463" y="3305175"/>
          <p14:tracePt t="22346" x="7391400" y="3322638"/>
          <p14:tracePt t="22362" x="7408863" y="3348038"/>
          <p14:tracePt t="22373" x="7426325" y="3365500"/>
          <p14:tracePt t="22378" x="7434263" y="3390900"/>
          <p14:tracePt t="22386" x="7451725" y="3424238"/>
          <p14:tracePt t="22402" x="7459663" y="3449638"/>
          <p14:tracePt t="22410" x="7467600" y="3467100"/>
          <p14:tracePt t="22418" x="7477125" y="3484563"/>
          <p14:tracePt t="22426" x="7485063" y="3492500"/>
          <p14:tracePt t="22434" x="7485063" y="3502025"/>
          <p14:tracePt t="22442" x="7493000" y="3502025"/>
          <p14:tracePt t="22450" x="7493000" y="3509963"/>
          <p14:tracePt t="22466" x="7493000" y="3517900"/>
          <p14:tracePt t="22474" x="7493000" y="3543300"/>
          <p14:tracePt t="22482" x="7502525" y="3560763"/>
          <p14:tracePt t="22491" x="7502525" y="3586163"/>
          <p14:tracePt t="22498" x="7502525" y="3594100"/>
          <p14:tracePt t="22507" x="7502525" y="3611563"/>
          <p14:tracePt t="22514" x="7502525" y="3636963"/>
          <p14:tracePt t="22523" x="7502525" y="3662363"/>
          <p14:tracePt t="22530" x="7502525" y="3687763"/>
          <p14:tracePt t="22540" x="7502525" y="3722688"/>
          <p14:tracePt t="22546" x="7493000" y="3763963"/>
          <p14:tracePt t="22556" x="7493000" y="3790950"/>
          <p14:tracePt t="22562" x="7477125" y="3816350"/>
          <p14:tracePt t="22572" x="7459663" y="3841750"/>
          <p14:tracePt t="22578" x="7459663" y="3867150"/>
          <p14:tracePt t="22587" x="7442200" y="3883025"/>
          <p14:tracePt t="22594" x="7434263" y="3892550"/>
          <p14:tracePt t="22602" x="7434263" y="3900488"/>
          <p14:tracePt t="22676" x="7416800" y="3900488"/>
          <p14:tracePt t="22683" x="7408863" y="3900488"/>
          <p14:tracePt t="22692" x="7383463" y="3900488"/>
          <p14:tracePt t="22700" x="7340600" y="3875088"/>
          <p14:tracePt t="22710" x="7289800" y="3849688"/>
          <p14:tracePt t="22716" x="7239000" y="3824288"/>
          <p14:tracePt t="22726" x="7178675" y="3790950"/>
          <p14:tracePt t="22732" x="7094538" y="3748088"/>
          <p14:tracePt t="22744" x="7000875" y="3687763"/>
          <p14:tracePt t="22749" x="6907213" y="3629025"/>
          <p14:tracePt t="22757" x="6813550" y="3568700"/>
          <p14:tracePt t="22762" x="6704013" y="3527425"/>
          <p14:tracePt t="22773" x="6584950" y="3475038"/>
          <p14:tracePt t="22778" x="6448425" y="3441700"/>
          <p14:tracePt t="22785" x="6270625" y="3408363"/>
          <p14:tracePt t="22794" x="6091238" y="3382963"/>
          <p14:tracePt t="22801" x="5921375" y="3365500"/>
          <p14:tracePt t="22810" x="5768975" y="3340100"/>
          <p14:tracePt t="22817" x="5581650" y="3289300"/>
          <p14:tracePt t="22826" x="5403850" y="3254375"/>
          <p14:tracePt t="22833" x="5199063" y="3221038"/>
          <p14:tracePt t="22842" x="4962525" y="3186113"/>
          <p14:tracePt t="22849" x="4706938" y="3178175"/>
          <p14:tracePt t="22858" x="4451350" y="3178175"/>
          <p14:tracePt t="22865" x="4265613" y="3178175"/>
          <p14:tracePt t="22874" x="4095750" y="3160713"/>
          <p14:tracePt t="22881" x="3984625" y="3160713"/>
          <p14:tracePt t="22890" x="3900488" y="3160713"/>
          <p14:tracePt t="22897" x="3857625" y="3160713"/>
          <p14:tracePt t="22907" x="3822700" y="3160713"/>
          <p14:tracePt t="22927" x="3771900" y="3170238"/>
          <p14:tracePt t="22930" x="3756025" y="3170238"/>
          <p14:tracePt t="22940" x="3738563" y="3170238"/>
          <p14:tracePt t="22946" x="3695700" y="3152775"/>
          <p14:tracePt t="22957" x="3627438" y="3135313"/>
          <p14:tracePt t="22962" x="3543300" y="3127375"/>
          <p14:tracePt t="22972" x="3441700" y="3119438"/>
          <p14:tracePt t="22978" x="3330575" y="3109913"/>
          <p14:tracePt t="22986" x="3236913" y="3101975"/>
          <p14:tracePt t="22994" x="3143250" y="3101975"/>
          <p14:tracePt t="23002" x="3074988" y="3101975"/>
          <p14:tracePt t="23010" x="3008313" y="3101975"/>
          <p14:tracePt t="23018" x="2930525" y="3094038"/>
          <p14:tracePt t="23026" x="2854325" y="3084513"/>
          <p14:tracePt t="23036" x="2760663" y="3084513"/>
          <p14:tracePt t="23043" x="2668588" y="3084513"/>
          <p14:tracePt t="23049" x="2590800" y="3084513"/>
          <p14:tracePt t="23058" x="2497138" y="3094038"/>
          <p14:tracePt t="23066" x="2430463" y="3109913"/>
          <p14:tracePt t="23074" x="2370138" y="3127375"/>
          <p14:tracePt t="23081" x="2319338" y="3144838"/>
          <p14:tracePt t="23090" x="2286000" y="3160713"/>
          <p14:tracePt t="23098" x="2243138" y="3178175"/>
          <p14:tracePt t="23107" x="2235200" y="3186113"/>
          <p14:tracePt t="23114" x="2225675" y="3186113"/>
          <p14:tracePt t="23139" x="2217738" y="3186113"/>
          <p14:tracePt t="23203" x="2217738" y="3195638"/>
          <p14:tracePt t="23211" x="2225675" y="3195638"/>
          <p14:tracePt t="23219" x="2251075" y="3195638"/>
          <p14:tracePt t="23227" x="2286000" y="3195638"/>
          <p14:tracePt t="23235" x="2301875" y="3195638"/>
          <p14:tracePt t="23243" x="2327275" y="3195638"/>
          <p14:tracePt t="23250" x="2336800" y="3195638"/>
          <p14:tracePt t="23258" x="2344738" y="3195638"/>
          <p14:tracePt t="23484" x="2319338" y="3186113"/>
          <p14:tracePt t="23491" x="2293938" y="3178175"/>
          <p14:tracePt t="23497" x="2243138" y="3160713"/>
          <p14:tracePt t="23507" x="2208213" y="3144838"/>
          <p14:tracePt t="23513" x="2166938" y="3127375"/>
          <p14:tracePt t="23524" x="2132013" y="3119438"/>
          <p14:tracePt t="23529" x="2124075" y="3119438"/>
          <p14:tracePt t="23555" x="2116138" y="3119438"/>
          <p14:tracePt t="23577" x="2106613" y="3119438"/>
          <p14:tracePt t="23586" x="2090738" y="3109913"/>
          <p14:tracePt t="23594" x="2081213" y="3101975"/>
          <p14:tracePt t="23602" x="2065338" y="3101975"/>
          <p14:tracePt t="23610" x="2038350" y="3101975"/>
          <p14:tracePt t="23618" x="2012950" y="3094038"/>
          <p14:tracePt t="23634" x="1997075" y="3084513"/>
          <p14:tracePt t="23642" x="1987550" y="3084513"/>
          <p14:tracePt t="23650" x="1979613" y="3084513"/>
          <p14:tracePt t="23666" x="1962150" y="3084513"/>
          <p14:tracePt t="23682" x="1954213" y="3084513"/>
          <p14:tracePt t="23715" x="1946275" y="3084513"/>
          <p14:tracePt t="23724" x="1928813" y="3084513"/>
          <p14:tracePt t="23731" x="1893888" y="3084513"/>
          <p14:tracePt t="23741" x="1868488" y="3084513"/>
          <p14:tracePt t="23747" x="1843088" y="3084513"/>
          <p14:tracePt t="23759" x="1801813" y="3084513"/>
          <p14:tracePt t="23763" x="1749425" y="3067050"/>
          <p14:tracePt t="23776" x="1682750" y="3051175"/>
          <p14:tracePt t="23779" x="1606550" y="3033713"/>
          <p14:tracePt t="23791" x="1528763" y="3000375"/>
          <p14:tracePt t="23795" x="1444625" y="2965450"/>
          <p14:tracePt t="23803" x="1358900" y="2914650"/>
          <p14:tracePt t="23813" x="1300163" y="2863850"/>
          <p14:tracePt t="23818" x="1231900" y="2795588"/>
          <p14:tracePt t="23826" x="1173163" y="2719388"/>
          <p14:tracePt t="23835" x="1120775" y="2660650"/>
          <p14:tracePt t="23842" x="1079500" y="2600325"/>
          <p14:tracePt t="23851" x="1036638" y="2532063"/>
          <p14:tracePt t="23858" x="1011238" y="2473325"/>
          <p14:tracePt t="23866" x="993775" y="2413000"/>
          <p14:tracePt t="23876" x="976313" y="2344738"/>
          <p14:tracePt t="23882" x="942975" y="2260600"/>
          <p14:tracePt t="23892" x="935038" y="2192338"/>
          <p14:tracePt t="23898" x="925513" y="2133600"/>
          <p14:tracePt t="23908" x="925513" y="2090738"/>
          <p14:tracePt t="23924" x="925513" y="1989138"/>
          <p14:tracePt t="23930" x="925513" y="1938338"/>
          <p14:tracePt t="23940" x="925513" y="1903413"/>
          <p14:tracePt t="23946" x="935038" y="1870075"/>
          <p14:tracePt t="23956" x="942975" y="1844675"/>
          <p14:tracePt t="23962" x="950913" y="1809750"/>
          <p14:tracePt t="24056" x="950913" y="1827213"/>
          <p14:tracePt t="24075" x="950913" y="1860550"/>
          <p14:tracePt t="24079" x="950913" y="1878013"/>
          <p14:tracePt t="24084" x="960438" y="1911350"/>
          <p14:tracePt t="24090" x="976313" y="1963738"/>
          <p14:tracePt t="24098" x="993775" y="2005013"/>
          <p14:tracePt t="24107" x="1011238" y="2055813"/>
          <p14:tracePt t="24114" x="1019175" y="2108200"/>
          <p14:tracePt t="24124" x="1028700" y="2166938"/>
          <p14:tracePt t="24130" x="1036638" y="2235200"/>
          <p14:tracePt t="24140" x="1044575" y="2303463"/>
          <p14:tracePt t="24146" x="1054100" y="2371725"/>
          <p14:tracePt t="24155" x="1069975" y="2455863"/>
          <p14:tracePt t="24162" x="1087438" y="2524125"/>
          <p14:tracePt t="24172" x="1095375" y="2582863"/>
          <p14:tracePt t="24178" x="1104900" y="2617788"/>
          <p14:tracePt t="24188" x="1112838" y="2660650"/>
          <p14:tracePt t="24194" x="1112838" y="2686050"/>
          <p14:tracePt t="24202" x="1112838" y="2701925"/>
          <p14:tracePt t="24210" x="1112838" y="2736850"/>
          <p14:tracePt t="24218" x="1120775" y="2770188"/>
          <p14:tracePt t="24226" x="1130300" y="2813050"/>
          <p14:tracePt t="24234" x="1130300" y="2863850"/>
          <p14:tracePt t="24242" x="1138238" y="2906713"/>
          <p14:tracePt t="24250" x="1147763" y="2957513"/>
          <p14:tracePt t="24258" x="1147763" y="3016250"/>
          <p14:tracePt t="24266" x="1155700" y="3059113"/>
          <p14:tracePt t="24274" x="1163638" y="3101975"/>
          <p14:tracePt t="24282" x="1173163" y="3135313"/>
          <p14:tracePt t="24290" x="1181100" y="3160713"/>
          <p14:tracePt t="24298" x="1181100" y="3170238"/>
          <p14:tracePt t="24324" x="1181100" y="3178175"/>
          <p14:tracePt t="24355" x="1181100" y="3195638"/>
          <p14:tracePt t="24369" x="1181100" y="3203575"/>
          <p14:tracePt t="24377" x="1181100" y="3211513"/>
          <p14:tracePt t="24386" x="1181100" y="3221038"/>
          <p14:tracePt t="24418" x="1181100" y="3228975"/>
          <p14:tracePt t="24434" x="1189038" y="3238500"/>
          <p14:tracePt t="24442" x="1189038" y="3246438"/>
          <p14:tracePt t="24450" x="1198563" y="3263900"/>
          <p14:tracePt t="24458" x="1198563" y="3271838"/>
          <p14:tracePt t="24466" x="1198563" y="3289300"/>
          <p14:tracePt t="24474" x="1198563" y="3297238"/>
          <p14:tracePt t="24482" x="1198563" y="3305175"/>
          <p14:tracePt t="24596" x="1231900" y="3297238"/>
          <p14:tracePt t="24604" x="1249363" y="3271838"/>
          <p14:tracePt t="24612" x="1265238" y="3254375"/>
          <p14:tracePt t="24620" x="1274763" y="3221038"/>
          <p14:tracePt t="24628" x="1282700" y="3195638"/>
          <p14:tracePt t="24635" x="1308100" y="3135313"/>
          <p14:tracePt t="24642" x="1343025" y="3067050"/>
          <p14:tracePt t="24651" x="1368425" y="2982913"/>
          <p14:tracePt t="24658" x="1409700" y="2889250"/>
          <p14:tracePt t="24667" x="1444625" y="2787650"/>
          <p14:tracePt t="24674" x="1477963" y="2693988"/>
          <p14:tracePt t="24682" x="1520825" y="2608263"/>
          <p14:tracePt t="24691" x="1546225" y="2549525"/>
          <p14:tracePt t="24698" x="1563688" y="2498725"/>
          <p14:tracePt t="24708" x="1579563" y="2447925"/>
          <p14:tracePt t="24723" x="1589088" y="2438400"/>
          <p14:tracePt t="24812" x="1597025" y="2473325"/>
          <p14:tracePt t="24819" x="1597025" y="2489200"/>
          <p14:tracePt t="24827" x="1606550" y="2532063"/>
          <p14:tracePt t="24834" x="1622425" y="2582863"/>
          <p14:tracePt t="24842" x="1639888" y="2643188"/>
          <p14:tracePt t="24850" x="1665288" y="2711450"/>
          <p14:tracePt t="24858" x="1690688" y="2770188"/>
          <p14:tracePt t="24866" x="1733550" y="2830513"/>
          <p14:tracePt t="24874" x="1749425" y="2871788"/>
          <p14:tracePt t="24882" x="1766888" y="2897188"/>
          <p14:tracePt t="24890" x="1776413" y="2914650"/>
          <p14:tracePt t="24946" x="1776413" y="2932113"/>
          <p14:tracePt t="24963" x="1758950" y="2949575"/>
          <p14:tracePt t="24971" x="1716088" y="2974975"/>
          <p14:tracePt t="24979" x="1690688" y="2990850"/>
          <p14:tracePt t="24988" x="1657350" y="3000375"/>
          <p14:tracePt t="24996" x="1606550" y="3033713"/>
          <p14:tracePt t="25003" x="1538288" y="3076575"/>
          <p14:tracePt t="25011" x="1477963" y="3109913"/>
          <p14:tracePt t="25019" x="1427163" y="3144838"/>
          <p14:tracePt t="25029" x="1376363" y="3178175"/>
          <p14:tracePt t="25040" x="1343025" y="3195638"/>
          <p14:tracePt t="25048" x="1317625" y="3221038"/>
          <p14:tracePt t="25050" x="1308100" y="3228975"/>
          <p14:tracePt t="25090" x="1308100" y="3238500"/>
          <p14:tracePt t="25107" x="1308100" y="3263900"/>
          <p14:tracePt t="25114" x="1308100" y="3279775"/>
          <p14:tracePt t="25123" x="1308100" y="3305175"/>
          <p14:tracePt t="25130" x="1317625" y="3322638"/>
          <p14:tracePt t="25139" x="1325563" y="3348038"/>
          <p14:tracePt t="25146" x="1333500" y="3365500"/>
          <p14:tracePt t="25155" x="1343025" y="3365500"/>
          <p14:tracePt t="25162" x="1343025" y="3373438"/>
          <p14:tracePt t="25178" x="1350963" y="3382963"/>
          <p14:tracePt t="25348" x="1358900" y="3390900"/>
          <p14:tracePt t="25357" x="1376363" y="3416300"/>
          <p14:tracePt t="25365" x="1401763" y="3416300"/>
          <p14:tracePt t="25377" x="1409700" y="3433763"/>
          <p14:tracePt t="25382" x="1444625" y="3441700"/>
          <p14:tracePt t="25390" x="1477963" y="3449638"/>
          <p14:tracePt t="25398" x="1503363" y="3467100"/>
          <p14:tracePt t="25407" x="1520825" y="3475038"/>
          <p14:tracePt t="25414" x="1554163" y="3475038"/>
          <p14:tracePt t="25423" x="1579563" y="3484563"/>
          <p14:tracePt t="25429" x="1622425" y="3492500"/>
          <p14:tracePt t="25439" x="1647825" y="3502025"/>
          <p14:tracePt t="25445" x="1665288" y="3509963"/>
          <p14:tracePt t="25455" x="1690688" y="3509963"/>
          <p14:tracePt t="25461" x="1741488" y="3517900"/>
          <p14:tracePt t="25472" x="1784350" y="3527425"/>
          <p14:tracePt t="25478" x="1852613" y="3535363"/>
          <p14:tracePt t="25488" x="1911350" y="3552825"/>
          <p14:tracePt t="25494" x="1971675" y="3560763"/>
          <p14:tracePt t="25502" x="2022475" y="3568700"/>
          <p14:tracePt t="25510" x="2065338" y="3568700"/>
          <p14:tracePt t="25518" x="2124075" y="3578225"/>
          <p14:tracePt t="25526" x="2174875" y="3586163"/>
          <p14:tracePt t="25534" x="2217738" y="3586163"/>
          <p14:tracePt t="25542" x="2260600" y="3594100"/>
          <p14:tracePt t="25550" x="2293938" y="3603625"/>
          <p14:tracePt t="25558" x="2319338" y="3611563"/>
          <p14:tracePt t="25566" x="2344738" y="3611563"/>
          <p14:tracePt t="25574" x="2352675" y="3611563"/>
          <p14:tracePt t="25590" x="2362200" y="3611563"/>
          <p14:tracePt t="25598" x="2362200" y="3619500"/>
          <p14:tracePt t="25606" x="2379663" y="3629025"/>
          <p14:tracePt t="25623" x="2387600" y="3629025"/>
          <p14:tracePt t="25630" x="2395538" y="3629025"/>
          <p14:tracePt t="25639" x="2405063" y="3629025"/>
          <p14:tracePt t="25646" x="2405063" y="3636963"/>
          <p14:tracePt t="25656" x="2413000" y="3636963"/>
          <p14:tracePt t="25662" x="2420938" y="3636963"/>
          <p14:tracePt t="25678" x="2446338" y="3636963"/>
          <p14:tracePt t="25688" x="2455863" y="3636963"/>
          <p14:tracePt t="25694" x="2481263" y="3646488"/>
          <p14:tracePt t="25702" x="2489200" y="3646488"/>
          <p14:tracePt t="25710" x="2506663" y="3654425"/>
          <p14:tracePt t="25718" x="2524125" y="3662363"/>
          <p14:tracePt t="25726" x="2540000" y="3662363"/>
          <p14:tracePt t="25734" x="2557463" y="3671888"/>
          <p14:tracePt t="25750" x="2574925" y="3679825"/>
          <p14:tracePt t="25758" x="2582863" y="3679825"/>
          <p14:tracePt t="25910" x="2590800" y="3679825"/>
          <p14:tracePt t="25918" x="2616200" y="3679825"/>
          <p14:tracePt t="25926" x="2641600" y="3679825"/>
          <p14:tracePt t="25934" x="2668588" y="3679825"/>
          <p14:tracePt t="25942" x="2719388" y="3679825"/>
          <p14:tracePt t="25950" x="2795588" y="3679825"/>
          <p14:tracePt t="25958" x="2871788" y="3679825"/>
          <p14:tracePt t="25966" x="2973388" y="3679825"/>
          <p14:tracePt t="25974" x="3100388" y="3679825"/>
          <p14:tracePt t="25982" x="3254375" y="3679825"/>
          <p14:tracePt t="25990" x="3441700" y="3679825"/>
          <p14:tracePt t="25998" x="3627438" y="3679825"/>
          <p14:tracePt t="26006" x="3797300" y="3671888"/>
          <p14:tracePt t="26014" x="3959225" y="3671888"/>
          <p14:tracePt t="26023" x="4086225" y="3662363"/>
          <p14:tracePt t="26031" x="4214813" y="3662363"/>
          <p14:tracePt t="26043" x="4332288" y="3646488"/>
          <p14:tracePt t="26045" x="4425950" y="3636963"/>
          <p14:tracePt t="26056" x="4519613" y="3636963"/>
          <p14:tracePt t="26062" x="4587875" y="3636963"/>
          <p14:tracePt t="26071" x="4656138" y="3636963"/>
          <p14:tracePt t="26078" x="4699000" y="3636963"/>
          <p14:tracePt t="26088" x="4749800" y="3629025"/>
          <p14:tracePt t="26094" x="4775200" y="3629025"/>
          <p14:tracePt t="26104" x="4783138" y="3611563"/>
          <p14:tracePt t="26110" x="4791075" y="3611563"/>
          <p14:tracePt t="26126" x="4800600" y="3611563"/>
          <p14:tracePt t="26248" x="4808538" y="3611563"/>
          <p14:tracePt t="26256" x="4818063" y="3611563"/>
          <p14:tracePt t="26344" x="4800600" y="3611563"/>
          <p14:tracePt t="26352" x="4775200" y="3611563"/>
          <p14:tracePt t="26359" x="4740275" y="3619500"/>
          <p14:tracePt t="26368" x="4689475" y="3629025"/>
          <p14:tracePt t="26377" x="4605338" y="3636963"/>
          <p14:tracePt t="26383" x="4494213" y="3654425"/>
          <p14:tracePt t="26392" x="4367213" y="3671888"/>
          <p14:tracePt t="26399" x="4240213" y="3679825"/>
          <p14:tracePt t="26408" x="4111625" y="3697288"/>
          <p14:tracePt t="26415" x="4002088" y="3697288"/>
          <p14:tracePt t="26424" x="3900488" y="3697288"/>
          <p14:tracePt t="26431" x="3814763" y="3697288"/>
          <p14:tracePt t="26441" x="3756025" y="3697288"/>
          <p14:tracePt t="26447" x="3703638" y="3705225"/>
          <p14:tracePt t="26457" x="3670300" y="3705225"/>
          <p14:tracePt t="26463" x="3644900" y="3705225"/>
          <p14:tracePt t="26474" x="3619500" y="3705225"/>
          <p14:tracePt t="26479" x="3611563" y="3705225"/>
          <p14:tracePt t="26489" x="3602038" y="3705225"/>
          <p14:tracePt t="26494" x="3586163" y="3705225"/>
          <p14:tracePt t="26510" x="3576638" y="3705225"/>
          <p14:tracePt t="26517" x="3559175" y="3705225"/>
          <p14:tracePt t="26525" x="3543300" y="3705225"/>
          <p14:tracePt t="26533" x="3533775" y="3705225"/>
          <p14:tracePt t="26541" x="3525838" y="3705225"/>
          <p14:tracePt t="26549" x="3508375" y="3705225"/>
          <p14:tracePt t="26566" x="3500438" y="3705225"/>
          <p14:tracePt t="26574" x="3482975" y="3705225"/>
          <p14:tracePt t="26582" x="3449638" y="3713163"/>
          <p14:tracePt t="26590" x="3441700" y="3713163"/>
          <p14:tracePt t="26598" x="3414713" y="3713163"/>
          <p14:tracePt t="26606" x="3398838" y="3722688"/>
          <p14:tracePt t="26614" x="3363913" y="3722688"/>
          <p14:tracePt t="26623" x="3338513" y="3722688"/>
          <p14:tracePt t="26629" x="3322638" y="3722688"/>
          <p14:tracePt t="26640" x="3279775" y="3722688"/>
          <p14:tracePt t="26645" x="3219450" y="3722688"/>
          <p14:tracePt t="26657" x="3160713" y="3722688"/>
          <p14:tracePt t="26661" x="3092450" y="3722688"/>
          <p14:tracePt t="26672" x="3033713" y="3722688"/>
          <p14:tracePt t="26677" x="2965450" y="3722688"/>
          <p14:tracePt t="26690" x="2914650" y="3722688"/>
          <p14:tracePt t="26694" x="2863850" y="3722688"/>
          <p14:tracePt t="26702" x="2828925" y="3722688"/>
          <p14:tracePt t="26710" x="2820988" y="3722688"/>
          <p14:tracePt t="26718" x="2811463" y="3730625"/>
          <p14:tracePt t="26726" x="2803525" y="3730625"/>
          <p14:tracePt t="26735" x="2795588" y="3730625"/>
          <p14:tracePt t="26741" x="2786063" y="3730625"/>
          <p14:tracePt t="26750" x="2778125" y="3730625"/>
          <p14:tracePt t="26757" x="2752725" y="3730625"/>
          <p14:tracePt t="26766" x="2744788" y="3730625"/>
          <p14:tracePt t="26774" x="2719388" y="3730625"/>
          <p14:tracePt t="26782" x="2693988" y="3738563"/>
          <p14:tracePt t="26790" x="2668588" y="3738563"/>
          <p14:tracePt t="26798" x="2659063" y="3738563"/>
          <p14:tracePt t="26806" x="2641600" y="3738563"/>
          <p14:tracePt t="26814" x="2616200" y="3738563"/>
          <p14:tracePt t="26823" x="2608263" y="3738563"/>
          <p14:tracePt t="26830" x="2590800" y="3738563"/>
          <p14:tracePt t="26839" x="2574925" y="3738563"/>
          <p14:tracePt t="26846" x="2565400" y="3738563"/>
          <p14:tracePt t="26856" x="2557463" y="3738563"/>
          <p14:tracePt t="26862" x="2524125" y="3730625"/>
          <p14:tracePt t="26872" x="2506663" y="3722688"/>
          <p14:tracePt t="26878" x="2471738" y="3713163"/>
          <p14:tracePt t="26888" x="2446338" y="3713163"/>
          <p14:tracePt t="26894" x="2420938" y="3713163"/>
          <p14:tracePt t="26902" x="2395538" y="3705225"/>
          <p14:tracePt t="26910" x="2370138" y="3705225"/>
          <p14:tracePt t="26918" x="2344738" y="3705225"/>
          <p14:tracePt t="26939" x="2311400" y="3705225"/>
          <p14:tracePt t="26942" x="2301875" y="3705225"/>
          <p14:tracePt t="27033" x="2293938" y="3705225"/>
          <p14:tracePt t="27050" x="2286000" y="3705225"/>
          <p14:tracePt t="27079" x="2276475" y="3705225"/>
          <p14:tracePt t="27095" x="2276475" y="3697288"/>
          <p14:tracePt t="27110" x="2268538" y="3697288"/>
          <p14:tracePt t="27126" x="2251075" y="3687763"/>
          <p14:tracePt t="27135" x="2243138" y="3679825"/>
          <p14:tracePt t="27142" x="2235200" y="3679825"/>
          <p14:tracePt t="27151" x="2217738" y="3679825"/>
          <p14:tracePt t="27158" x="2208213" y="3679825"/>
          <p14:tracePt t="27174" x="2192338" y="3671888"/>
          <p14:tracePt t="27191" x="2182813" y="3671888"/>
          <p14:tracePt t="27207" x="2182813" y="3662363"/>
          <p14:tracePt t="27288" x="2174875" y="3662363"/>
          <p14:tracePt t="27305" x="2166938" y="3654425"/>
          <p14:tracePt t="27320" x="2157413" y="3654425"/>
          <p14:tracePt t="27328" x="2157413" y="3646488"/>
          <p14:tracePt t="27335" x="2149475" y="3636963"/>
          <p14:tracePt t="27358" x="2141538" y="3629025"/>
          <p14:tracePt t="27366" x="2132013" y="3629025"/>
          <p14:tracePt t="27448" x="2132013" y="3619500"/>
          <p14:tracePt t="27463" x="2132013" y="3611563"/>
          <p14:tracePt t="27473" x="2141538" y="3611563"/>
          <p14:tracePt t="27479" x="2141538" y="3603625"/>
          <p14:tracePt t="27492" x="2149475" y="3594100"/>
          <p14:tracePt t="27507" x="2157413" y="3594100"/>
          <p14:tracePt t="27511" x="2174875" y="3586163"/>
          <p14:tracePt t="27527" x="2182813" y="3586163"/>
          <p14:tracePt t="27536" x="2192338" y="3586163"/>
          <p14:tracePt t="27544" x="2200275" y="3586163"/>
          <p14:tracePt t="27551" x="2217738" y="3586163"/>
          <p14:tracePt t="27558" x="2243138" y="3611563"/>
          <p14:tracePt t="27567" x="2251075" y="3611563"/>
          <p14:tracePt t="27574" x="2251075" y="3619500"/>
          <p14:tracePt t="27582" x="2260600" y="3629025"/>
          <p14:tracePt t="27592" x="2276475" y="3646488"/>
          <p14:tracePt t="27598" x="2276475" y="3654425"/>
          <p14:tracePt t="27606" x="2301875" y="3679825"/>
          <p14:tracePt t="27613" x="2311400" y="3697288"/>
          <p14:tracePt t="27622" x="2344738" y="3705225"/>
          <p14:tracePt t="27629" x="2344738" y="3713163"/>
          <p14:tracePt t="27639" x="2352675" y="3713163"/>
          <p14:tracePt t="27702" x="2362200" y="3713163"/>
          <p14:tracePt t="27710" x="2370138" y="3705225"/>
          <p14:tracePt t="27718" x="2395538" y="3697288"/>
          <p14:tracePt t="27726" x="2405063" y="3697288"/>
          <p14:tracePt t="27735" x="2438400" y="3687763"/>
          <p14:tracePt t="27743" x="2481263" y="3671888"/>
          <p14:tracePt t="27751" x="2497138" y="3671888"/>
          <p14:tracePt t="27759" x="2532063" y="3671888"/>
          <p14:tracePt t="27767" x="2590800" y="3662363"/>
          <p14:tracePt t="27774" x="2668588" y="3662363"/>
          <p14:tracePt t="27783" x="2760663" y="3662363"/>
          <p14:tracePt t="27791" x="2838450" y="3662363"/>
          <p14:tracePt t="27799" x="2914650" y="3654425"/>
          <p14:tracePt t="27808" x="3008313" y="3646488"/>
          <p14:tracePt t="27815" x="3100388" y="3636963"/>
          <p14:tracePt t="27825" x="3186113" y="3636963"/>
          <p14:tracePt t="27830" x="3270250" y="3636963"/>
          <p14:tracePt t="27840" x="3338513" y="3629025"/>
          <p14:tracePt t="27846" x="3406775" y="3619500"/>
          <p14:tracePt t="27857" x="3475038" y="3611563"/>
          <p14:tracePt t="27863" x="3551238" y="3594100"/>
          <p14:tracePt t="27873" x="3602038" y="3586163"/>
          <p14:tracePt t="27879" x="3678238" y="3578225"/>
          <p14:tracePt t="27890" x="3721100" y="3568700"/>
          <p14:tracePt t="27895" x="3781425" y="3560763"/>
          <p14:tracePt t="27905" x="3840163" y="3560763"/>
          <p14:tracePt t="27924" x="3976688" y="3552825"/>
          <p14:tracePt t="27926" x="4017963" y="3552825"/>
          <p14:tracePt t="27934" x="4078288" y="3543300"/>
          <p14:tracePt t="27942" x="4137025" y="3543300"/>
          <p14:tracePt t="27951" x="4197350" y="3535363"/>
          <p14:tracePt t="27958" x="4256088" y="3535363"/>
          <p14:tracePt t="27966" x="4306888" y="3535363"/>
          <p14:tracePt t="27974" x="4367213" y="3535363"/>
          <p14:tracePt t="27982" x="4410075" y="3535363"/>
          <p14:tracePt t="27990" x="4460875" y="3535363"/>
          <p14:tracePt t="27999" x="4494213" y="3535363"/>
          <p14:tracePt t="28007" x="4529138" y="3535363"/>
          <p14:tracePt t="28015" x="4562475" y="3535363"/>
          <p14:tracePt t="28023" x="4595813" y="3535363"/>
          <p14:tracePt t="28030" x="4638675" y="3535363"/>
          <p14:tracePt t="28042" x="4664075" y="3527425"/>
          <p14:tracePt t="28047" x="4699000" y="3517900"/>
          <p14:tracePt t="28056" x="4724400" y="3509963"/>
          <p14:tracePt t="28062" x="4732338" y="3509963"/>
          <p14:tracePt t="28072" x="4757738" y="3509963"/>
          <p14:tracePt t="28078" x="4775200" y="3509963"/>
          <p14:tracePt t="28088" x="4808538" y="3502025"/>
          <p14:tracePt t="28094" x="4833938" y="3502025"/>
          <p14:tracePt t="28105" x="4868863" y="3502025"/>
          <p14:tracePt t="28110" x="4876800" y="3484563"/>
          <p14:tracePt t="28118" x="4884738" y="3484563"/>
          <p14:tracePt t="28126" x="4894263" y="3484563"/>
          <p14:tracePt t="28134" x="4902200" y="3484563"/>
          <p14:tracePt t="28142" x="4919663" y="3475038"/>
          <p14:tracePt t="28216" x="4927600" y="3475038"/>
          <p14:tracePt t="28225" x="4945063" y="3475038"/>
          <p14:tracePt t="28232" x="4970463" y="3492500"/>
          <p14:tracePt t="28241" x="4978400" y="3502025"/>
          <p14:tracePt t="28248" x="4995863" y="3509963"/>
          <p14:tracePt t="28257" x="5013325" y="3535363"/>
          <p14:tracePt t="28264" x="5046663" y="3552825"/>
          <p14:tracePt t="28276" x="5054600" y="3568700"/>
          <p14:tracePt t="28281" x="5072063" y="3578225"/>
          <p14:tracePt t="28290" x="5089525" y="3594100"/>
          <p14:tracePt t="28294" x="5106988" y="3594100"/>
          <p14:tracePt t="28408" x="5106988" y="3603625"/>
          <p14:tracePt t="28415" x="5080000" y="3619500"/>
          <p14:tracePt t="28424" x="5046663" y="3619500"/>
          <p14:tracePt t="28432" x="4987925" y="3629025"/>
          <p14:tracePt t="28442" x="4902200" y="3646488"/>
          <p14:tracePt t="28448" x="4826000" y="3679825"/>
          <p14:tracePt t="28462" x="4740275" y="3705225"/>
          <p14:tracePt t="28468" x="4656138" y="3730625"/>
          <p14:tracePt t="28474" x="4579938" y="3748088"/>
          <p14:tracePt t="28483" x="4511675" y="3756025"/>
          <p14:tracePt t="28490" x="4460875" y="3763963"/>
          <p14:tracePt t="28498" x="4418013" y="3763963"/>
          <p14:tracePt t="28508" x="4384675" y="3763963"/>
          <p14:tracePt t="28514" x="4341813" y="3763963"/>
          <p14:tracePt t="28523" x="4298950" y="3763963"/>
          <p14:tracePt t="28531" x="4240213" y="3763963"/>
          <p14:tracePt t="28540" x="4162425" y="3763963"/>
          <p14:tracePt t="28546" x="4060825" y="3763963"/>
          <p14:tracePt t="28556" x="3951288" y="3763963"/>
          <p14:tracePt t="28563" x="3814763" y="3763963"/>
          <p14:tracePt t="28573" x="3627438" y="3763963"/>
          <p14:tracePt t="28578" x="3467100" y="3763963"/>
          <p14:tracePt t="28589" x="3279775" y="3763963"/>
          <p14:tracePt t="28594" x="3092450" y="3763963"/>
          <p14:tracePt t="28605" x="2930525" y="3763963"/>
          <p14:tracePt t="28610" x="2803525" y="3773488"/>
          <p14:tracePt t="28621" x="2693988" y="3773488"/>
          <p14:tracePt t="28627" x="2590800" y="3773488"/>
          <p14:tracePt t="28634" x="2497138" y="3773488"/>
          <p14:tracePt t="28642" x="2420938" y="3773488"/>
          <p14:tracePt t="28651" x="2336800" y="3773488"/>
          <p14:tracePt t="28658" x="2268538" y="3773488"/>
          <p14:tracePt t="28666" x="2192338" y="3773488"/>
          <p14:tracePt t="28674" x="2098675" y="3763963"/>
          <p14:tracePt t="28682" x="1997075" y="3763963"/>
          <p14:tracePt t="28690" x="1885950" y="3763963"/>
          <p14:tracePt t="28697" x="1766888" y="3763963"/>
          <p14:tracePt t="28706" x="1665288" y="3763963"/>
          <p14:tracePt t="28713" x="1563688" y="3763963"/>
          <p14:tracePt t="28722" x="1462088" y="3763963"/>
          <p14:tracePt t="28729" x="1376363" y="3773488"/>
          <p14:tracePt t="28741" x="1300163" y="3781425"/>
          <p14:tracePt t="28747" x="1231900" y="3781425"/>
          <p14:tracePt t="28755" x="1223963" y="3781425"/>
          <p14:tracePt t="28762" x="1189038" y="3781425"/>
          <p14:tracePt t="28772" x="1173163" y="3781425"/>
          <p14:tracePt t="28779" x="1147763" y="3781425"/>
          <p14:tracePt t="28789" x="1138238" y="3781425"/>
          <p14:tracePt t="28794" x="1120775" y="3781425"/>
          <p14:tracePt t="28806" x="1095375" y="3781425"/>
          <p14:tracePt t="28811" x="1069975" y="3781425"/>
          <p14:tracePt t="28818" x="1044575" y="3781425"/>
          <p14:tracePt t="28826" x="1019175" y="3781425"/>
          <p14:tracePt t="28835" x="993775" y="3773488"/>
          <p14:tracePt t="28842" x="976313" y="3763963"/>
          <p14:tracePt t="28858" x="968375" y="3756025"/>
          <p14:tracePt t="28874" x="968375" y="3748088"/>
          <p14:tracePt t="28882" x="968375" y="3730625"/>
          <p14:tracePt t="28890" x="968375" y="3713163"/>
          <p14:tracePt t="28898" x="968375" y="3697288"/>
          <p14:tracePt t="28907" x="976313" y="3671888"/>
          <p14:tracePt t="28915" x="993775" y="3646488"/>
          <p14:tracePt t="28924" x="1019175" y="3629025"/>
          <p14:tracePt t="28940" x="1069975" y="3586163"/>
          <p14:tracePt t="28947" x="1130300" y="3568700"/>
          <p14:tracePt t="28956" x="1231900" y="3560763"/>
          <p14:tracePt t="28962" x="1393825" y="3552825"/>
          <p14:tracePt t="28972" x="1563688" y="3543300"/>
          <p14:tracePt t="28979" x="1749425" y="3543300"/>
          <p14:tracePt t="28989" x="1936750" y="3543300"/>
          <p14:tracePt t="28995" x="2124075" y="3527425"/>
          <p14:tracePt t="29004" x="2286000" y="3527425"/>
          <p14:tracePt t="29010" x="2471738" y="3527425"/>
          <p14:tracePt t="29021" x="2709863" y="3535363"/>
          <p14:tracePt t="29026" x="2922588" y="3543300"/>
          <p14:tracePt t="29038" x="3067050" y="3543300"/>
          <p14:tracePt t="29044" x="3228975" y="3543300"/>
          <p14:tracePt t="29050" x="3389313" y="3543300"/>
          <p14:tracePt t="29058" x="3533775" y="3543300"/>
          <p14:tracePt t="29066" x="3662363" y="3535363"/>
          <p14:tracePt t="29074" x="3771900" y="3527425"/>
          <p14:tracePt t="29082" x="3873500" y="3509963"/>
          <p14:tracePt t="29090" x="3976688" y="3475038"/>
          <p14:tracePt t="29098" x="4070350" y="3459163"/>
          <p14:tracePt t="29106" x="4162425" y="3433763"/>
          <p14:tracePt t="29114" x="4248150" y="3408363"/>
          <p14:tracePt t="29122" x="4332288" y="3373438"/>
          <p14:tracePt t="29130" x="4410075" y="3355975"/>
          <p14:tracePt t="29139" x="4494213" y="3340100"/>
          <p14:tracePt t="29146" x="4554538" y="3330575"/>
          <p14:tracePt t="29156" x="4605338" y="3322638"/>
          <p14:tracePt t="29162" x="4681538" y="3314700"/>
          <p14:tracePt t="29172" x="4740275" y="3305175"/>
          <p14:tracePt t="29178" x="4791075" y="3305175"/>
          <p14:tracePt t="29188" x="4859338" y="3305175"/>
          <p14:tracePt t="29194" x="4935538" y="3330575"/>
          <p14:tracePt t="29204" x="5013325" y="3355975"/>
          <p14:tracePt t="29210" x="5097463" y="3382963"/>
          <p14:tracePt t="29221" x="5148263" y="3408363"/>
          <p14:tracePt t="29226" x="5199063" y="3433763"/>
          <p14:tracePt t="29234" x="5249863" y="3449638"/>
          <p14:tracePt t="29242" x="5302250" y="3475038"/>
          <p14:tracePt t="29250" x="5335588" y="3484563"/>
          <p14:tracePt t="29258" x="5360988" y="3502025"/>
          <p14:tracePt t="29266" x="5386388" y="3517900"/>
          <p14:tracePt t="29274" x="5394325" y="3527425"/>
          <p14:tracePt t="29282" x="5403850" y="3527425"/>
          <p14:tracePt t="29290" x="5403850" y="3535363"/>
          <p14:tracePt t="29356" x="5403850" y="3552825"/>
          <p14:tracePt t="29364" x="5403850" y="3560763"/>
          <p14:tracePt t="29374" x="5394325" y="3568700"/>
          <p14:tracePt t="29380" x="5368925" y="3586163"/>
          <p14:tracePt t="29392" x="5335588" y="3611563"/>
          <p14:tracePt t="29396" x="5302250" y="3636963"/>
          <p14:tracePt t="29408" x="5259388" y="3671888"/>
          <p14:tracePt t="29410" x="5208588" y="3697288"/>
          <p14:tracePt t="29422" x="5157788" y="3705225"/>
          <p14:tracePt t="29427" x="5097463" y="3722688"/>
          <p14:tracePt t="29435" x="5029200" y="3748088"/>
          <p14:tracePt t="29442" x="4945063" y="3756025"/>
          <p14:tracePt t="29451" x="4859338" y="3763963"/>
          <p14:tracePt t="29458" x="4765675" y="3763963"/>
          <p14:tracePt t="29467" x="4646613" y="3763963"/>
          <p14:tracePt t="29475" x="4529138" y="3763963"/>
          <p14:tracePt t="29484" x="4410075" y="3763963"/>
          <p14:tracePt t="29491" x="4298950" y="3763963"/>
          <p14:tracePt t="29499" x="4197350" y="3763963"/>
          <p14:tracePt t="29507" x="4095750" y="3763963"/>
          <p14:tracePt t="29515" x="4002088" y="3763963"/>
          <p14:tracePt t="29524" x="3916363" y="3763963"/>
          <p14:tracePt t="29531" x="3832225" y="3763963"/>
          <p14:tracePt t="29540" x="3763963" y="3763963"/>
          <p14:tracePt t="29547" x="3703638" y="3756025"/>
          <p14:tracePt t="29557" x="3636963" y="3748088"/>
          <p14:tracePt t="29563" x="3576638" y="3748088"/>
          <p14:tracePt t="29572" x="3517900" y="3738563"/>
          <p14:tracePt t="29579" x="3467100" y="3730625"/>
          <p14:tracePt t="29590" x="3389313" y="3722688"/>
          <p14:tracePt t="29595" x="3338513" y="3722688"/>
          <p14:tracePt t="29606" x="3287713" y="3722688"/>
          <p14:tracePt t="29611" x="3244850" y="3722688"/>
          <p14:tracePt t="29622" x="3160713" y="3722688"/>
          <p14:tracePt t="29627" x="3092450" y="3722688"/>
          <p14:tracePt t="29636" x="3016250" y="3722688"/>
          <p14:tracePt t="29643" x="2955925" y="3738563"/>
          <p14:tracePt t="29651" x="2871788" y="3756025"/>
          <p14:tracePt t="29659" x="2795588" y="3773488"/>
          <p14:tracePt t="29667" x="2701925" y="3790950"/>
          <p14:tracePt t="29675" x="2582863" y="3824288"/>
          <p14:tracePt t="29683" x="2455863" y="3841750"/>
          <p14:tracePt t="29692" x="2327275" y="3857625"/>
          <p14:tracePt t="29699" x="2174875" y="3892550"/>
          <p14:tracePt t="29708" x="2055813" y="3908425"/>
          <p14:tracePt t="29715" x="1928813" y="3935413"/>
          <p14:tracePt t="29724" x="1827213" y="3951288"/>
          <p14:tracePt t="29730" x="1716088" y="3960813"/>
          <p14:tracePt t="29740" x="1622425" y="3960813"/>
          <p14:tracePt t="29747" x="1546225" y="3960813"/>
          <p14:tracePt t="29757" x="1477963" y="3951288"/>
          <p14:tracePt t="29762" x="1427163" y="3935413"/>
          <p14:tracePt t="29772" x="1368425" y="3908425"/>
          <p14:tracePt t="29778" x="1325563" y="3883025"/>
          <p14:tracePt t="29787" x="1290638" y="3867150"/>
          <p14:tracePt t="29793" x="1282700" y="3849688"/>
          <p14:tracePt t="29804" x="1274763" y="3832225"/>
          <p14:tracePt t="29809" x="1249363" y="3816350"/>
          <p14:tracePt t="29817" x="1249363" y="3806825"/>
          <p14:tracePt t="29834" x="1249363" y="3798888"/>
          <p14:tracePt t="29842" x="1249363" y="3773488"/>
          <p14:tracePt t="29850" x="1249363" y="3763963"/>
          <p14:tracePt t="29858" x="1257300" y="3738563"/>
          <p14:tracePt t="29866" x="1290638" y="3713163"/>
          <p14:tracePt t="29874" x="1368425" y="3671888"/>
          <p14:tracePt t="29882" x="1503363" y="3611563"/>
          <p14:tracePt t="29890" x="1698625" y="3578225"/>
          <p14:tracePt t="29898" x="1997075" y="3517900"/>
          <p14:tracePt t="29906" x="2379663" y="3467100"/>
          <p14:tracePt t="29914" x="2863850" y="3416300"/>
          <p14:tracePt t="29922" x="3381375" y="3382963"/>
          <p14:tracePt t="29930" x="3883025" y="3365500"/>
          <p14:tracePt t="29938" x="4435475" y="3365500"/>
          <p14:tracePt t="29946" x="4945063" y="3348038"/>
          <p14:tracePt t="29955" x="5386388" y="3322638"/>
          <p14:tracePt t="29962" x="5743575" y="3289300"/>
          <p14:tracePt t="29971" x="6065838" y="3271838"/>
          <p14:tracePt t="29978" x="6329363" y="3246438"/>
          <p14:tracePt t="29988" x="6550025" y="3221038"/>
          <p14:tracePt t="29994" x="6719888" y="3211513"/>
          <p14:tracePt t="30004" x="6823075" y="3186113"/>
          <p14:tracePt t="30010" x="6907213" y="3170238"/>
          <p14:tracePt t="30021" x="6975475" y="3152775"/>
          <p14:tracePt t="30026" x="7034213" y="3144838"/>
          <p14:tracePt t="30037" x="7077075" y="3135313"/>
          <p14:tracePt t="30043" x="7127875" y="3127375"/>
          <p14:tracePt t="30052" x="7178675" y="3119438"/>
          <p14:tracePt t="30061" x="7221538" y="3109913"/>
          <p14:tracePt t="30068" x="7272338" y="3109913"/>
          <p14:tracePt t="30078" x="7332663" y="3109913"/>
          <p14:tracePt t="30083" x="7373938" y="3109913"/>
          <p14:tracePt t="30091" x="7416800" y="3109913"/>
          <p14:tracePt t="30099" x="7459663" y="3109913"/>
          <p14:tracePt t="30107" x="7485063" y="3109913"/>
          <p14:tracePt t="30115" x="7510463" y="3109913"/>
          <p14:tracePt t="30123" x="7518400" y="3119438"/>
          <p14:tracePt t="30131" x="7527925" y="3119438"/>
          <p14:tracePt t="30141" x="7527925" y="3127375"/>
          <p14:tracePt t="30204" x="7527925" y="3144838"/>
          <p14:tracePt t="30212" x="7518400" y="3186113"/>
          <p14:tracePt t="30221" x="7502525" y="3203575"/>
          <p14:tracePt t="30228" x="7493000" y="3221038"/>
          <p14:tracePt t="30237" x="7451725" y="3263900"/>
          <p14:tracePt t="30244" x="7434263" y="3271838"/>
          <p14:tracePt t="30251" x="7400925" y="3289300"/>
          <p14:tracePt t="30258" x="7340600" y="3322638"/>
          <p14:tracePt t="30266" x="7272338" y="3355975"/>
          <p14:tracePt t="30274" x="7229475" y="3382963"/>
          <p14:tracePt t="30283" x="7162800" y="3408363"/>
          <p14:tracePt t="30290" x="7094538" y="3433763"/>
          <p14:tracePt t="30299" x="7034213" y="3449638"/>
          <p14:tracePt t="30308" x="6975475" y="3467100"/>
          <p14:tracePt t="30314" x="6889750" y="3484563"/>
          <p14:tracePt t="30324" x="6813550" y="3509963"/>
          <p14:tracePt t="30330" x="6711950" y="3517900"/>
          <p14:tracePt t="30341" x="6584950" y="3535363"/>
          <p14:tracePt t="30346" x="6465888" y="3552825"/>
          <p14:tracePt t="30356" x="6311900" y="3578225"/>
          <p14:tracePt t="30362" x="6108700" y="3603625"/>
          <p14:tracePt t="30372" x="5921375" y="3611563"/>
          <p14:tracePt t="30379" x="5708650" y="3611563"/>
          <p14:tracePt t="30387" x="5522913" y="3611563"/>
          <p14:tracePt t="30395" x="5386388" y="3611563"/>
          <p14:tracePt t="30406" x="5173663" y="3603625"/>
          <p14:tracePt t="30410" x="4962525" y="3594100"/>
          <p14:tracePt t="30421" x="4740275" y="3586163"/>
          <p14:tracePt t="30426" x="4545013" y="3543300"/>
          <p14:tracePt t="30435" x="4341813" y="3509963"/>
          <p14:tracePt t="30442" x="4187825" y="3484563"/>
          <p14:tracePt t="30451" x="4078288" y="3459163"/>
          <p14:tracePt t="30458" x="3959225" y="3416300"/>
          <p14:tracePt t="30467" x="3865563" y="3390900"/>
          <p14:tracePt t="30474" x="3781425" y="3348038"/>
          <p14:tracePt t="30482" x="3695700" y="3305175"/>
          <p14:tracePt t="30490" x="3627438" y="3271838"/>
          <p14:tracePt t="30499" x="3551238" y="3246438"/>
          <p14:tracePt t="30507" x="3492500" y="3221038"/>
          <p14:tracePt t="30514" x="3441700" y="3203575"/>
          <p14:tracePt t="30524" x="3406775" y="3195638"/>
          <p14:tracePt t="30531" x="3398838" y="3195638"/>
          <p14:tracePt t="30668" x="3406775" y="3195638"/>
          <p14:tracePt t="30724" x="3381375" y="3195638"/>
          <p14:tracePt t="30735" x="3338513" y="3195638"/>
          <p14:tracePt t="30741" x="3322638" y="3195638"/>
          <p14:tracePt t="30747" x="3279775" y="3195638"/>
          <p14:tracePt t="30756" x="3228975" y="3178175"/>
          <p14:tracePt t="30762" x="3160713" y="3127375"/>
          <p14:tracePt t="30772" x="3074988" y="3076575"/>
          <p14:tracePt t="30778" x="2998788" y="3016250"/>
          <p14:tracePt t="30788" x="2922588" y="2957513"/>
          <p14:tracePt t="30794" x="2889250" y="2889250"/>
          <p14:tracePt t="30805" x="2863850" y="2820988"/>
          <p14:tracePt t="30810" x="2846388" y="2736850"/>
          <p14:tracePt t="30821" x="2838450" y="2660650"/>
          <p14:tracePt t="30826" x="2838450" y="2557463"/>
          <p14:tracePt t="30835" x="2838450" y="2463800"/>
          <p14:tracePt t="30842" x="2838450" y="2379663"/>
          <p14:tracePt t="30850" x="2846388" y="2286000"/>
          <p14:tracePt t="30858" x="2871788" y="2200275"/>
          <p14:tracePt t="30866" x="2889250" y="2141538"/>
          <p14:tracePt t="30873" x="2905125" y="2108200"/>
          <p14:tracePt t="30881" x="2905125" y="2090738"/>
          <p14:tracePt t="30897" x="2897188" y="2073275"/>
          <p14:tracePt t="30906" x="2879725" y="2065338"/>
          <p14:tracePt t="30913" x="2838450" y="2055813"/>
          <p14:tracePt t="30937" x="2668588" y="2055813"/>
          <p14:tracePt t="30939" x="2497138" y="2082800"/>
          <p14:tracePt t="30946" x="2251075" y="2141538"/>
          <p14:tracePt t="30956" x="1997075" y="2209800"/>
          <p14:tracePt t="30962" x="1784350" y="2303463"/>
          <p14:tracePt t="30972" x="1579563" y="2397125"/>
          <p14:tracePt t="30978" x="1427163" y="2481263"/>
          <p14:tracePt t="30986" x="1317625" y="2541588"/>
          <p14:tracePt t="30994" x="1265238" y="2582863"/>
          <p14:tracePt t="31004" x="1239838" y="2625725"/>
          <p14:tracePt t="31010" x="1239838" y="2660650"/>
          <p14:tracePt t="31020" x="1257300" y="2676525"/>
          <p14:tracePt t="31026" x="1300163" y="2701925"/>
          <p14:tracePt t="31037" x="1409700" y="2727325"/>
          <p14:tracePt t="31042" x="1554163" y="2762250"/>
          <p14:tracePt t="31050" x="1835150" y="2778125"/>
          <p14:tracePt t="31058" x="2166938" y="2795588"/>
          <p14:tracePt t="31066" x="2557463" y="2795588"/>
          <p14:tracePt t="31074" x="2922588" y="2805113"/>
          <p14:tracePt t="31082" x="3228975" y="2820988"/>
          <p14:tracePt t="31090" x="3424238" y="2846388"/>
          <p14:tracePt t="31098" x="3533775" y="2871788"/>
          <p14:tracePt t="31106" x="3533775" y="2881313"/>
          <p14:tracePt t="31130" x="3551238" y="2897188"/>
          <p14:tracePt t="31139" x="3551238" y="2922588"/>
          <p14:tracePt t="31146" x="3525838" y="2957513"/>
          <p14:tracePt t="31156" x="3482975" y="2982913"/>
          <p14:tracePt t="31162" x="3432175" y="3016250"/>
          <p14:tracePt t="31172" x="3381375" y="3051175"/>
          <p14:tracePt t="31178" x="3330575" y="3076575"/>
          <p14:tracePt t="31187" x="3322638" y="3084513"/>
          <p14:tracePt t="31194" x="3313113" y="3084513"/>
          <p14:tracePt t="31226" x="3305175" y="3084513"/>
          <p14:tracePt t="31243" x="3305175" y="3076575"/>
          <p14:tracePt t="31251" x="3322638" y="3033713"/>
          <p14:tracePt t="31258" x="3381375" y="2965450"/>
          <p14:tracePt t="31266" x="3457575" y="2881313"/>
          <p14:tracePt t="31274" x="3568700" y="2778125"/>
          <p14:tracePt t="31283" x="3771900" y="2676525"/>
          <p14:tracePt t="31290" x="3992563" y="2582863"/>
          <p14:tracePt t="31298" x="4240213" y="2506663"/>
          <p14:tracePt t="31306" x="4519613" y="2438400"/>
          <p14:tracePt t="31315" x="4868863" y="2405063"/>
          <p14:tracePt t="31323" x="5249863" y="2371725"/>
          <p14:tracePt t="31330" x="5657850" y="2371725"/>
          <p14:tracePt t="31340" x="6108700" y="2430463"/>
          <p14:tracePt t="31347" x="6584950" y="2516188"/>
          <p14:tracePt t="31356" x="7112000" y="2643188"/>
          <p14:tracePt t="31362" x="7637463" y="2795588"/>
          <p14:tracePt t="31372" x="8207375" y="2957513"/>
          <p14:tracePt t="31379" x="8742363" y="3119438"/>
          <p14:tracePt t="31388" x="9244013" y="3271838"/>
          <p14:tracePt t="31395" x="9677400" y="3390900"/>
          <p14:tracePt t="31405" x="10136188" y="3475038"/>
          <p14:tracePt t="31411" x="10518775" y="3543300"/>
          <p14:tracePt t="31421" x="10874375" y="3586163"/>
          <p14:tracePt t="31426" x="11223625" y="3603625"/>
          <p14:tracePt t="31435" x="11563350" y="3603625"/>
          <p14:tracePt t="31443" x="11895138" y="3594100"/>
          <p14:tracePt t="31450" x="12149138" y="3586163"/>
          <p14:tracePt t="32114" x="11393488" y="3756025"/>
          <p14:tracePt t="32122" x="10679113" y="3756025"/>
          <p14:tracePt t="32127" x="9940925" y="3730625"/>
          <p14:tracePt t="32140" x="9226550" y="3654425"/>
          <p14:tracePt t="32143" x="8478838" y="3527425"/>
          <p14:tracePt t="32152" x="7654925" y="3330575"/>
          <p14:tracePt t="32159" x="6899275" y="3109913"/>
          <p14:tracePt t="32167" x="6159500" y="2820988"/>
          <p14:tracePt t="32175" x="5530850" y="2566988"/>
          <p14:tracePt t="32182" x="4995863" y="2328863"/>
          <p14:tracePt t="32190" x="4519613" y="2124075"/>
          <p14:tracePt t="32199" x="4121150" y="1938338"/>
          <p14:tracePt t="32206" x="3857625" y="1801813"/>
          <p14:tracePt t="32215" x="3721100" y="1725613"/>
          <p14:tracePt t="32223" x="3652838" y="1682750"/>
          <p14:tracePt t="32230" x="3652838" y="1674813"/>
          <p14:tracePt t="32239" x="3652838" y="1665288"/>
          <p14:tracePt t="32246" x="3652838" y="1657350"/>
          <p14:tracePt t="32288" x="3644900" y="1657350"/>
          <p14:tracePt t="32295" x="3611563" y="1665288"/>
          <p14:tracePt t="32305" x="3559175" y="1716088"/>
          <p14:tracePt t="32311" x="3492500" y="1801813"/>
          <p14:tracePt t="32322" x="3398838" y="1920875"/>
          <p14:tracePt t="32326" x="3279775" y="2065338"/>
          <p14:tracePt t="32337" x="3143250" y="2217738"/>
          <p14:tracePt t="32343" x="2965450" y="2397125"/>
          <p14:tracePt t="32351" x="2770188" y="2566988"/>
          <p14:tracePt t="32359" x="2514600" y="2727325"/>
          <p14:tracePt t="32367" x="2243138" y="2897188"/>
          <p14:tracePt t="32374" x="1928813" y="3033713"/>
          <p14:tracePt t="32383" x="1589088" y="3144838"/>
          <p14:tracePt t="32390" x="1249363" y="3203575"/>
          <p14:tracePt t="32399" x="892175" y="3238500"/>
          <p14:tracePt t="32407" x="552450" y="3238500"/>
          <p14:tracePt t="32414" x="238125" y="3211513"/>
          <p14:tracePt t="32560" x="714375" y="2243138"/>
          <p14:tracePt t="32567" x="1249363" y="2311400"/>
          <p14:tracePt t="32575" x="1843088" y="2438400"/>
          <p14:tracePt t="32584" x="2370138" y="2557463"/>
          <p14:tracePt t="32592" x="2897188" y="2736850"/>
          <p14:tracePt t="32599" x="3348038" y="2922588"/>
          <p14:tracePt t="32607" x="3678238" y="3101975"/>
          <p14:tracePt t="32615" x="3890963" y="3238500"/>
          <p14:tracePt t="32624" x="4078288" y="3373438"/>
          <p14:tracePt t="32631" x="4171950" y="3475038"/>
          <p14:tracePt t="32640" x="4240213" y="3560763"/>
          <p14:tracePt t="32647" x="4281488" y="3619500"/>
          <p14:tracePt t="32656" x="4306888" y="3671888"/>
          <p14:tracePt t="32663" x="4306888" y="3687763"/>
          <p14:tracePt t="32672" x="4316413" y="3697288"/>
          <p14:tracePt t="32679" x="4316413" y="3705225"/>
          <p14:tracePt t="32705" x="4332288" y="3713163"/>
          <p14:tracePt t="32720" x="4367213" y="3722688"/>
          <p14:tracePt t="32727" x="4384675" y="3722688"/>
          <p14:tracePt t="32735" x="4418013" y="3722688"/>
          <p14:tracePt t="32743" x="4476750" y="3722688"/>
          <p14:tracePt t="32751" x="4579938" y="3730625"/>
          <p14:tracePt t="32758" x="4699000" y="3738563"/>
          <p14:tracePt t="32767" x="4902200" y="3738563"/>
          <p14:tracePt t="32775" x="5249863" y="3738563"/>
          <p14:tracePt t="32783" x="5761038" y="3756025"/>
          <p14:tracePt t="32790" x="6261100" y="3756025"/>
          <p14:tracePt t="32799" x="6711950" y="3713163"/>
          <p14:tracePt t="32807" x="7204075" y="3646488"/>
          <p14:tracePt t="32815" x="7680325" y="3560763"/>
          <p14:tracePt t="32823" x="8131175" y="3459163"/>
          <p14:tracePt t="32831" x="8589963" y="3355975"/>
          <p14:tracePt t="32840" x="8955088" y="3279775"/>
          <p14:tracePt t="32847" x="9251950" y="3186113"/>
          <p14:tracePt t="32857" x="9490075" y="3109913"/>
          <p14:tracePt t="32863" x="9667875" y="3016250"/>
          <p14:tracePt t="32874" x="9761538" y="2940050"/>
          <p14:tracePt t="32879" x="9847263" y="2871788"/>
          <p14:tracePt t="32889" x="9915525" y="2795588"/>
          <p14:tracePt t="32895" x="9983788" y="2711450"/>
          <p14:tracePt t="32905" x="10050463" y="2617788"/>
          <p14:tracePt t="32910" x="10093325" y="2557463"/>
          <p14:tracePt t="32923" x="10093325" y="2549525"/>
          <p14:tracePt t="33142" x="10085388" y="2566988"/>
          <p14:tracePt t="33151" x="10067925" y="2582863"/>
          <p14:tracePt t="33159" x="10067925" y="2608263"/>
          <p14:tracePt t="33167" x="10093325" y="2651125"/>
          <p14:tracePt t="33175" x="10118725" y="2668588"/>
          <p14:tracePt t="33183" x="10169525" y="2686050"/>
          <p14:tracePt t="33190" x="10237788" y="2711450"/>
          <p14:tracePt t="33199" x="10356850" y="2744788"/>
          <p14:tracePt t="33209" x="10518775" y="2795588"/>
          <p14:tracePt t="33215" x="10815638" y="2855913"/>
          <p14:tracePt t="33224" x="11104563" y="2897188"/>
          <p14:tracePt t="33230" x="11503025" y="2957513"/>
          <p14:tracePt t="33240" x="11834813" y="2990850"/>
          <p14:tracePt t="33247" x="12174538" y="3051175"/>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2"/>
            <a:ext cx="10515600" cy="1374062"/>
          </a:xfrm>
        </p:spPr>
        <p:txBody>
          <a:bodyPr>
            <a:normAutofit/>
          </a:bodyPr>
          <a:lstStyle/>
          <a:p>
            <a:pPr algn="r" rtl="1">
              <a:lnSpc>
                <a:spcPct val="150000"/>
              </a:lnSpc>
            </a:pPr>
            <a:r>
              <a:rPr lang="ar-IQ" sz="2200" dirty="0"/>
              <a:t>توابع اصلی دو سرویس، یک تابع پردازشی است که با دریافت متن پیام و پارامترهای امنیتی، ضمن خواندن پیکربندی، پیام را بررسی می‌کند و پس از تبدیل به یه یک پیام داخلی، آن را به ورودی ماژول </a:t>
            </a:r>
            <a:r>
              <a:rPr lang="en-US" sz="2200" dirty="0"/>
              <a:t>MP</a:t>
            </a:r>
            <a:r>
              <a:rPr lang="fa-IR" sz="2200" dirty="0"/>
              <a:t> </a:t>
            </a:r>
            <a:r>
              <a:rPr lang="en-US" sz="2200" dirty="0"/>
              <a:t> </a:t>
            </a:r>
            <a:r>
              <a:rPr lang="ar-IQ" sz="2200" dirty="0"/>
              <a:t>برای پردازش نهایی می‌فرستد.</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52</a:t>
            </a:fld>
            <a:endParaRPr lang="en-US" dirty="0"/>
          </a:p>
        </p:txBody>
      </p:sp>
      <p:graphicFrame>
        <p:nvGraphicFramePr>
          <p:cNvPr id="5" name="Content Placeholder 4">
            <a:extLst>
              <a:ext uri="{FF2B5EF4-FFF2-40B4-BE49-F238E27FC236}">
                <a16:creationId xmlns:a16="http://schemas.microsoft.com/office/drawing/2014/main" id="{8DCC4571-BEE1-4A06-831D-3F12091B74E0}"/>
              </a:ext>
            </a:extLst>
          </p:cNvPr>
          <p:cNvGraphicFramePr>
            <a:graphicFrameLocks/>
          </p:cNvGraphicFramePr>
          <p:nvPr/>
        </p:nvGraphicFramePr>
        <p:xfrm>
          <a:off x="752856"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15BA5343-204E-434E-B5FC-310BF447AB1B}"/>
              </a:ext>
            </a:extLst>
          </p:cNvPr>
          <p:cNvSpPr txBox="1"/>
          <p:nvPr/>
        </p:nvSpPr>
        <p:spPr>
          <a:xfrm>
            <a:off x="752856" y="3610756"/>
            <a:ext cx="4780085" cy="1969770"/>
          </a:xfrm>
          <a:prstGeom prst="rect">
            <a:avLst/>
          </a:prstGeom>
          <a:noFill/>
        </p:spPr>
        <p:txBody>
          <a:bodyPr wrap="square">
            <a:spAutoFit/>
          </a:bodyPr>
          <a:lstStyle/>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ProcessDeviceMessage</a:t>
            </a:r>
            <a:r>
              <a:rPr lang="en-US" sz="1600" dirty="0">
                <a:effectLst/>
                <a:latin typeface="Consolas" panose="020B0609020204030204" pitchFamily="49" charset="0"/>
                <a:ea typeface="Times New Roman" panose="02020603050405020304" pitchFamily="18" charset="0"/>
                <a:cs typeface="B Nazanin" panose="00000400000000000000" pitchFamily="2" charset="-78"/>
              </a:rPr>
              <a:t>(payload){</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server = </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GetConfig</a:t>
            </a: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device = </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GetConfig</a:t>
            </a: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LS.LogDetails</a:t>
            </a: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message = DMC.D2I(</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payload,server,device</a:t>
            </a: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terminal.ProcessAndRoute</a:t>
            </a:r>
            <a:r>
              <a:rPr lang="en-US" sz="1600" dirty="0">
                <a:effectLst/>
                <a:latin typeface="Consolas" panose="020B0609020204030204" pitchFamily="49" charset="0"/>
                <a:ea typeface="Times New Roman" panose="02020603050405020304" pitchFamily="18" charset="0"/>
                <a:cs typeface="B Nazanin" panose="00000400000000000000" pitchFamily="2" charset="-78"/>
              </a:rPr>
              <a:t>(message);</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p:txBody>
      </p:sp>
      <p:sp>
        <p:nvSpPr>
          <p:cNvPr id="8" name="TextBox 7">
            <a:extLst>
              <a:ext uri="{FF2B5EF4-FFF2-40B4-BE49-F238E27FC236}">
                <a16:creationId xmlns:a16="http://schemas.microsoft.com/office/drawing/2014/main" id="{D18DFB2C-2AB9-48C5-A718-1F2BA248BB22}"/>
              </a:ext>
            </a:extLst>
          </p:cNvPr>
          <p:cNvSpPr txBox="1"/>
          <p:nvPr/>
        </p:nvSpPr>
        <p:spPr>
          <a:xfrm>
            <a:off x="5730387" y="3468521"/>
            <a:ext cx="5295167" cy="2241639"/>
          </a:xfrm>
          <a:prstGeom prst="rect">
            <a:avLst/>
          </a:prstGeom>
          <a:noFill/>
        </p:spPr>
        <p:txBody>
          <a:bodyPr wrap="square">
            <a:spAutoFit/>
          </a:bodyPr>
          <a:lstStyle/>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ProcessHubMessage</a:t>
            </a:r>
            <a:r>
              <a:rPr lang="en-US" sz="1600" dirty="0">
                <a:effectLst/>
                <a:latin typeface="Consolas" panose="020B0609020204030204" pitchFamily="49" charset="0"/>
                <a:ea typeface="Times New Roman" panose="02020603050405020304" pitchFamily="18" charset="0"/>
                <a:cs typeface="B Nazanin" panose="00000400000000000000" pitchFamily="2" charset="-78"/>
              </a:rPr>
              <a:t>(payload){</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server = </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GetConfig</a:t>
            </a: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device = </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GetConfig</a:t>
            </a: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hub = </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GetConfig</a:t>
            </a: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LS.LogDetails</a:t>
            </a: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message = HMC.H2I(</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payload,server,device,hub</a:t>
            </a: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terminal.ProcessAndRoute</a:t>
            </a:r>
            <a:r>
              <a:rPr lang="en-US" sz="1600" dirty="0">
                <a:effectLst/>
                <a:latin typeface="Consolas" panose="020B0609020204030204" pitchFamily="49" charset="0"/>
                <a:ea typeface="Times New Roman" panose="02020603050405020304" pitchFamily="18" charset="0"/>
                <a:cs typeface="B Nazanin" panose="00000400000000000000" pitchFamily="2" charset="-78"/>
              </a:rPr>
              <a:t>(message);</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p:txBody>
      </p:sp>
    </p:spTree>
    <p:extLst>
      <p:ext uri="{BB962C8B-B14F-4D97-AF65-F5344CB8AC3E}">
        <p14:creationId xmlns:p14="http://schemas.microsoft.com/office/powerpoint/2010/main" val="1269560910"/>
      </p:ext>
    </p:extLst>
  </p:cSld>
  <p:clrMapOvr>
    <a:masterClrMapping/>
  </p:clrMapOvr>
  <mc:AlternateContent xmlns:mc="http://schemas.openxmlformats.org/markup-compatibility/2006" xmlns:p14="http://schemas.microsoft.com/office/powerpoint/2010/main">
    <mc:Choice Requires="p14">
      <p:transition spd="slow" p14:dur="2000" advTm="98644"/>
    </mc:Choice>
    <mc:Fallback xmlns="">
      <p:transition spd="slow" advTm="98644"/>
    </mc:Fallback>
  </mc:AlternateContent>
  <p:extLst>
    <p:ext uri="{3A86A75C-4F4B-4683-9AE1-C65F6400EC91}">
      <p14:laserTraceLst xmlns:p14="http://schemas.microsoft.com/office/powerpoint/2010/main">
        <p14:tracePtLst>
          <p14:tracePt t="1326" x="11776075" y="3119438"/>
          <p14:tracePt t="1332" x="11368088" y="3033713"/>
          <p14:tracePt t="1340" x="11002963" y="2940050"/>
          <p14:tracePt t="1347" x="10653713" y="2846388"/>
          <p14:tracePt t="1356" x="10356850" y="2752725"/>
          <p14:tracePt t="1368" x="10050463" y="2643188"/>
          <p14:tracePt t="1377" x="9786938" y="2532063"/>
          <p14:tracePt t="1384" x="9583738" y="2405063"/>
          <p14:tracePt t="1392" x="9447213" y="2311400"/>
          <p14:tracePt t="1400" x="9337675" y="2217738"/>
          <p14:tracePt t="1408" x="9251950" y="2149475"/>
          <p14:tracePt t="1416" x="9183688" y="2108200"/>
          <p14:tracePt t="1424" x="9117013" y="2065338"/>
          <p14:tracePt t="1432" x="9082088" y="2030413"/>
          <p14:tracePt t="1440" x="9074150" y="2022475"/>
          <p14:tracePt t="1448" x="9074150" y="1997075"/>
          <p14:tracePt t="1456" x="9074150" y="1989138"/>
          <p14:tracePt t="1465" x="9074150" y="1971675"/>
          <p14:tracePt t="1475" x="9082088" y="1946275"/>
          <p14:tracePt t="1485" x="9099550" y="1928813"/>
          <p14:tracePt t="1487" x="9132888" y="1920875"/>
          <p14:tracePt t="1497" x="9158288" y="1920875"/>
          <p14:tracePt t="1503" x="9167813" y="1920875"/>
          <p14:tracePt t="1689" x="9193213" y="1928813"/>
          <p14:tracePt t="1696" x="9269413" y="1971675"/>
          <p14:tracePt t="1703" x="9371013" y="2022475"/>
          <p14:tracePt t="1712" x="9515475" y="2098675"/>
          <p14:tracePt t="1719" x="9702800" y="2159000"/>
          <p14:tracePt t="1729" x="9906000" y="2209800"/>
          <p14:tracePt t="1735" x="10110788" y="2260600"/>
          <p14:tracePt t="1745" x="10339388" y="2319338"/>
          <p14:tracePt t="1751" x="10493375" y="2336800"/>
          <p14:tracePt t="1761" x="10577513" y="2354263"/>
          <p14:tracePt t="1775" x="10612438" y="2354263"/>
          <p14:tracePt t="1783" x="10628313" y="2362200"/>
          <p14:tracePt t="1791" x="10653713" y="2379663"/>
          <p14:tracePt t="1799" x="10663238" y="2379663"/>
          <p14:tracePt t="1808" x="10679113" y="2379663"/>
          <p14:tracePt t="1824" x="10704513" y="2387600"/>
          <p14:tracePt t="1831" x="10714038" y="2397125"/>
          <p14:tracePt t="1839" x="10721975" y="2405063"/>
          <p14:tracePt t="1847" x="10729913" y="2413000"/>
          <p14:tracePt t="1855" x="10739438" y="2413000"/>
          <p14:tracePt t="1872" x="10747375" y="2422525"/>
          <p14:tracePt t="1959" x="10747375" y="2430463"/>
          <p14:tracePt t="1975" x="10739438" y="2447925"/>
          <p14:tracePt t="1992" x="10721975" y="2455863"/>
          <p14:tracePt t="2032" x="10729913" y="2463800"/>
          <p14:tracePt t="2273" x="10721975" y="2463800"/>
          <p14:tracePt t="2279" x="10714038" y="2473325"/>
          <p14:tracePt t="2288" x="10696575" y="2473325"/>
          <p14:tracePt t="2296" x="10671175" y="2481263"/>
          <p14:tracePt t="2313" x="10653713" y="2481263"/>
          <p14:tracePt t="2320" x="10645775" y="2481263"/>
          <p14:tracePt t="2329" x="10620375" y="2481263"/>
          <p14:tracePt t="2335" x="10612438" y="2481263"/>
          <p14:tracePt t="2345" x="10602913" y="2481263"/>
          <p14:tracePt t="2351" x="10594975" y="2481263"/>
          <p14:tracePt t="2367" x="10585450" y="2481263"/>
          <p14:tracePt t="2384" x="10569575" y="2481263"/>
          <p14:tracePt t="2399" x="10560050" y="2481263"/>
          <p14:tracePt t="2407" x="10534650" y="2481263"/>
          <p14:tracePt t="2416" x="10518775" y="2481263"/>
          <p14:tracePt t="2424" x="10483850" y="2481263"/>
          <p14:tracePt t="2432" x="10458450" y="2489200"/>
          <p14:tracePt t="2440" x="10433050" y="2498725"/>
          <p14:tracePt t="2447" x="10399713" y="2506663"/>
          <p14:tracePt t="2456" x="10374313" y="2506663"/>
          <p14:tracePt t="2464" x="10348913" y="2506663"/>
          <p14:tracePt t="2473" x="10331450" y="2506663"/>
          <p14:tracePt t="2484" x="10323513" y="2506663"/>
          <p14:tracePt t="2504" x="10313988" y="2506663"/>
          <p14:tracePt t="2536" x="10306050" y="2516188"/>
          <p14:tracePt t="2794" x="10288588" y="2516188"/>
          <p14:tracePt t="2801" x="10271125" y="2516188"/>
          <p14:tracePt t="2807" x="10237788" y="2516188"/>
          <p14:tracePt t="2815" x="10179050" y="2516188"/>
          <p14:tracePt t="2823" x="10118725" y="2516188"/>
          <p14:tracePt t="2831" x="10085388" y="2516188"/>
          <p14:tracePt t="2839" x="10075863" y="2516188"/>
          <p14:tracePt t="2847" x="10067925" y="2516188"/>
          <p14:tracePt t="3096" x="10075863" y="2516188"/>
          <p14:tracePt t="3105" x="10075863" y="2506663"/>
          <p14:tracePt t="3113" x="10085388" y="2506663"/>
          <p14:tracePt t="3120" x="10110788" y="2506663"/>
          <p14:tracePt t="3130" x="10136188" y="2506663"/>
          <p14:tracePt t="3136" x="10144125" y="2506663"/>
          <p14:tracePt t="3433" x="10144125" y="2498725"/>
          <p14:tracePt t="3465" x="10126663" y="2489200"/>
          <p14:tracePt t="3473" x="10093325" y="2481263"/>
          <p14:tracePt t="3484" x="10059988" y="2473325"/>
          <p14:tracePt t="3490" x="10025063" y="2438400"/>
          <p14:tracePt t="3500" x="9983788" y="2413000"/>
          <p14:tracePt t="3504" x="9956800" y="2405063"/>
          <p14:tracePt t="3513" x="9948863" y="2405063"/>
          <p14:tracePt t="3519" x="9940925" y="2387600"/>
          <p14:tracePt t="3529" x="9931400" y="2387600"/>
          <p14:tracePt t="3536" x="9923463" y="2371725"/>
          <p14:tracePt t="3545" x="9923463" y="2354263"/>
          <p14:tracePt t="3551" x="9923463" y="2344738"/>
          <p14:tracePt t="3769" x="9940925" y="2354263"/>
          <p14:tracePt t="3778" x="9956800" y="2379663"/>
          <p14:tracePt t="3783" x="9966325" y="2397125"/>
          <p14:tracePt t="3792" x="9966325" y="2405063"/>
          <p14:tracePt t="3799" x="9956800" y="2413000"/>
          <p14:tracePt t="3808" x="9940925" y="2422525"/>
          <p14:tracePt t="3816" x="9915525" y="2422525"/>
          <p14:tracePt t="3823" x="9906000" y="2422525"/>
          <p14:tracePt t="3832" x="9872663" y="2422525"/>
          <p14:tracePt t="3840" x="9855200" y="2422525"/>
          <p14:tracePt t="3848" x="9829800" y="2422525"/>
          <p14:tracePt t="3856" x="9812338" y="2422525"/>
          <p14:tracePt t="3864" x="9779000" y="2422525"/>
          <p14:tracePt t="3872" x="9720263" y="2422525"/>
          <p14:tracePt t="3879" x="9642475" y="2422525"/>
          <p14:tracePt t="3897" x="9421813" y="2422525"/>
          <p14:tracePt t="3903" x="9337675" y="2430463"/>
          <p14:tracePt t="3912" x="9251950" y="2430463"/>
          <p14:tracePt t="3919" x="9183688" y="2430463"/>
          <p14:tracePt t="3929" x="9124950" y="2422525"/>
          <p14:tracePt t="3935" x="9091613" y="2405063"/>
          <p14:tracePt t="3945" x="9082088" y="2405063"/>
          <p14:tracePt t="3951" x="9074150" y="2397125"/>
          <p14:tracePt t="3960" x="9064625" y="2387600"/>
          <p14:tracePt t="3967" x="9056688" y="2387600"/>
          <p14:tracePt t="3978" x="9048750" y="2379663"/>
          <p14:tracePt t="3983" x="9031288" y="2379663"/>
          <p14:tracePt t="3991" x="9005888" y="2362200"/>
          <p14:tracePt t="4000" x="8980488" y="2354263"/>
          <p14:tracePt t="4008" x="8921750" y="2354263"/>
          <p14:tracePt t="4015" x="8843963" y="2354263"/>
          <p14:tracePt t="4023" x="8742363" y="2354263"/>
          <p14:tracePt t="4031" x="8632825" y="2354263"/>
          <p14:tracePt t="4040" x="8521700" y="2354263"/>
          <p14:tracePt t="4048" x="8394700" y="2371725"/>
          <p14:tracePt t="4055" x="8266113" y="2379663"/>
          <p14:tracePt t="4063" x="8147050" y="2387600"/>
          <p14:tracePt t="4072" x="8054975" y="2397125"/>
          <p14:tracePt t="4080" x="7977188" y="2405063"/>
          <p14:tracePt t="4087" x="7918450" y="2405063"/>
          <p14:tracePt t="4097" x="7885113" y="2413000"/>
          <p14:tracePt t="4103" x="7850188" y="2422525"/>
          <p14:tracePt t="4113" x="7842250" y="2422525"/>
          <p14:tracePt t="4186" x="7832725" y="2422525"/>
          <p14:tracePt t="4201" x="7799388" y="2430463"/>
          <p14:tracePt t="4210" x="7781925" y="2438400"/>
          <p14:tracePt t="4217" x="7773988" y="2438400"/>
          <p14:tracePt t="4225" x="7766050" y="2447925"/>
          <p14:tracePt t="4241" x="7766050" y="2463800"/>
          <p14:tracePt t="4248" x="7773988" y="2481263"/>
          <p14:tracePt t="4256" x="7807325" y="2489200"/>
          <p14:tracePt t="4264" x="7832725" y="2498725"/>
          <p14:tracePt t="4272" x="7859713" y="2506663"/>
          <p14:tracePt t="4281" x="7900988" y="2524125"/>
          <p14:tracePt t="4525" x="7900988" y="2532063"/>
          <p14:tracePt t="4549" x="7893050" y="2532063"/>
          <p14:tracePt t="4654" x="7875588" y="2532063"/>
          <p14:tracePt t="4669" x="7867650" y="2532063"/>
          <p14:tracePt t="4717" x="7859713" y="2532063"/>
          <p14:tracePt t="4725" x="7859713" y="2524125"/>
          <p14:tracePt t="4734" x="7859713" y="2516188"/>
          <p14:tracePt t="4741" x="7859713" y="2506663"/>
          <p14:tracePt t="4750" x="7859713" y="2498725"/>
          <p14:tracePt t="4768" x="7859713" y="2489200"/>
          <p14:tracePt t="4829" x="7859713" y="2481263"/>
          <p14:tracePt t="4837" x="7859713" y="2473325"/>
          <p14:tracePt t="4847" x="7867650" y="2463800"/>
          <p14:tracePt t="4853" x="7885113" y="2463800"/>
          <p14:tracePt t="4864" x="7893050" y="2447925"/>
          <p14:tracePt t="4868" x="7918450" y="2438400"/>
          <p14:tracePt t="4881" x="7943850" y="2430463"/>
          <p14:tracePt t="4896" x="7994650" y="2422525"/>
          <p14:tracePt t="4901" x="8029575" y="2413000"/>
          <p14:tracePt t="4909" x="8088313" y="2405063"/>
          <p14:tracePt t="4916" x="8156575" y="2397125"/>
          <p14:tracePt t="4924" x="8215313" y="2387600"/>
          <p14:tracePt t="4932" x="8283575" y="2379663"/>
          <p14:tracePt t="4940" x="8334375" y="2379663"/>
          <p14:tracePt t="4948" x="8377238" y="2379663"/>
          <p14:tracePt t="4956" x="8394700" y="2371725"/>
          <p14:tracePt t="4965" x="8420100" y="2371725"/>
          <p14:tracePt t="4972" x="8428038" y="2371725"/>
          <p14:tracePt t="4988" x="8435975" y="2371725"/>
          <p14:tracePt t="5003" x="8445500" y="2371725"/>
          <p14:tracePt t="5012" x="8453438" y="2371725"/>
          <p14:tracePt t="5029" x="8462963" y="2362200"/>
          <p14:tracePt t="5124" x="8435975" y="2354263"/>
          <p14:tracePt t="5133" x="8428038" y="2344738"/>
          <p14:tracePt t="5141" x="8410575" y="2336800"/>
          <p14:tracePt t="5148" x="8394700" y="2336800"/>
          <p14:tracePt t="5155" x="8359775" y="2328863"/>
          <p14:tracePt t="5163" x="8343900" y="2319338"/>
          <p14:tracePt t="5237" x="8369300" y="2319338"/>
          <p14:tracePt t="5245" x="8394700" y="2336800"/>
          <p14:tracePt t="5253" x="8435975" y="2344738"/>
          <p14:tracePt t="5264" x="8488363" y="2362200"/>
          <p14:tracePt t="5269" x="8488363" y="2371725"/>
          <p14:tracePt t="5282" x="8521700" y="2379663"/>
          <p14:tracePt t="5286" x="8555038" y="2379663"/>
          <p14:tracePt t="5297" x="8589963" y="2387600"/>
          <p14:tracePt t="5301" x="8623300" y="2405063"/>
          <p14:tracePt t="5311" x="8648700" y="2422525"/>
          <p14:tracePt t="5317" x="8658225" y="2422525"/>
          <p14:tracePt t="5485" x="8648700" y="2422525"/>
          <p14:tracePt t="5494" x="8640763" y="2422525"/>
          <p14:tracePt t="5501" x="8615363" y="2422525"/>
          <p14:tracePt t="5507" x="8580438" y="2422525"/>
          <p14:tracePt t="5516" x="8539163" y="2413000"/>
          <p14:tracePt t="5524" x="8488363" y="2397125"/>
          <p14:tracePt t="5531" x="8420100" y="2387600"/>
          <p14:tracePt t="5539" x="8351838" y="2379663"/>
          <p14:tracePt t="5548" x="8291513" y="2371725"/>
          <p14:tracePt t="5556" x="8258175" y="2362200"/>
          <p14:tracePt t="5563" x="8250238" y="2362200"/>
          <p14:tracePt t="5645" x="8266113" y="2354263"/>
          <p14:tracePt t="5653" x="8275638" y="2344738"/>
          <p14:tracePt t="5662" x="8291513" y="2336800"/>
          <p14:tracePt t="5670" x="8301038" y="2336800"/>
          <p14:tracePt t="5682" x="8326438" y="2336800"/>
          <p14:tracePt t="5686" x="8334375" y="2336800"/>
          <p14:tracePt t="5697" x="8351838" y="2336800"/>
          <p14:tracePt t="5701" x="8369300" y="2336800"/>
          <p14:tracePt t="5713" x="8402638" y="2336800"/>
          <p14:tracePt t="5717" x="8470900" y="2336800"/>
          <p14:tracePt t="5726" x="8572500" y="2336800"/>
          <p14:tracePt t="5733" x="8674100" y="2336800"/>
          <p14:tracePt t="5740" x="8767763" y="2336800"/>
          <p14:tracePt t="5748" x="8869363" y="2336800"/>
          <p14:tracePt t="5757" x="8947150" y="2336800"/>
          <p14:tracePt t="5764" x="9048750" y="2354263"/>
          <p14:tracePt t="5772" x="9150350" y="2362200"/>
          <p14:tracePt t="5781" x="9236075" y="2371725"/>
          <p14:tracePt t="5788" x="9312275" y="2379663"/>
          <p14:tracePt t="5799" x="9371013" y="2379663"/>
          <p14:tracePt t="5804" x="9405938" y="2379663"/>
          <p14:tracePt t="5814" x="9431338" y="2379663"/>
          <p14:tracePt t="5949" x="9439275" y="2379663"/>
          <p14:tracePt t="5957" x="9431338" y="2379663"/>
          <p14:tracePt t="5965" x="9380538" y="2379663"/>
          <p14:tracePt t="5973" x="9312275" y="2371725"/>
          <p14:tracePt t="5983" x="9244013" y="2362200"/>
          <p14:tracePt t="5988" x="9150350" y="2362200"/>
          <p14:tracePt t="5997" x="9064625" y="2362200"/>
          <p14:tracePt t="6004" x="8988425" y="2362200"/>
          <p14:tracePt t="6013" x="8921750" y="2362200"/>
          <p14:tracePt t="6020" x="8869363" y="2354263"/>
          <p14:tracePt t="6029" x="8843963" y="2354263"/>
          <p14:tracePt t="6036" x="8836025" y="2354263"/>
          <p14:tracePt t="6091" x="8836025" y="2344738"/>
          <p14:tracePt t="6107" x="8853488" y="2336800"/>
          <p14:tracePt t="6115" x="8869363" y="2336800"/>
          <p14:tracePt t="6123" x="8886825" y="2336800"/>
          <p14:tracePt t="6132" x="8912225" y="2336800"/>
          <p14:tracePt t="6139" x="8921750" y="2336800"/>
          <p14:tracePt t="6147" x="8947150" y="2336800"/>
          <p14:tracePt t="6847" x="8947150" y="2328863"/>
          <p14:tracePt t="6910" x="8937625" y="2328863"/>
          <p14:tracePt t="7277" x="8929688" y="2328863"/>
          <p14:tracePt t="7295" x="8921750" y="2328863"/>
          <p14:tracePt t="7348" x="8921750" y="2319338"/>
          <p14:tracePt t="7356" x="8929688" y="2303463"/>
          <p14:tracePt t="7364" x="8947150" y="2293938"/>
          <p14:tracePt t="7372" x="8955088" y="2286000"/>
          <p14:tracePt t="7379" x="8972550" y="2286000"/>
          <p14:tracePt t="7388" x="8997950" y="2286000"/>
          <p14:tracePt t="7396" x="9013825" y="2286000"/>
          <p14:tracePt t="7404" x="9031288" y="2286000"/>
          <p14:tracePt t="7420" x="9048750" y="2286000"/>
          <p14:tracePt t="7429" x="9056688" y="2286000"/>
          <p14:tracePt t="7436" x="9064625" y="2293938"/>
          <p14:tracePt t="7446" x="9074150" y="2293938"/>
          <p14:tracePt t="7452" x="9082088" y="2303463"/>
          <p14:tracePt t="7461" x="9091613" y="2303463"/>
          <p14:tracePt t="7478" x="9099550" y="2303463"/>
          <p14:tracePt t="7553" x="9099550" y="2311400"/>
          <p14:tracePt t="7593" x="9099550" y="2303463"/>
          <p14:tracePt t="7601" x="9082088" y="2293938"/>
          <p14:tracePt t="7612" x="9056688" y="2293938"/>
          <p14:tracePt t="7618" x="9031288" y="2286000"/>
          <p14:tracePt t="7627" x="9005888" y="2278063"/>
          <p14:tracePt t="7635" x="8972550" y="2268538"/>
          <p14:tracePt t="7642" x="8947150" y="2268538"/>
          <p14:tracePt t="7649" x="8912225" y="2268538"/>
          <p14:tracePt t="7656" x="8878888" y="2268538"/>
          <p14:tracePt t="7664" x="8843963" y="2268538"/>
          <p14:tracePt t="7672" x="8802688" y="2268538"/>
          <p14:tracePt t="7679" x="8767763" y="2278063"/>
          <p14:tracePt t="7688" x="8759825" y="2286000"/>
          <p14:tracePt t="7695" x="8742363" y="2293938"/>
          <p14:tracePt t="7704" x="8724900" y="2311400"/>
          <p14:tracePt t="7713" x="8709025" y="2311400"/>
          <p14:tracePt t="7720" x="8691563" y="2319338"/>
          <p14:tracePt t="7729" x="8674100" y="2328863"/>
          <p14:tracePt t="7736" x="8674100" y="2336800"/>
          <p14:tracePt t="7746" x="8658225" y="2344738"/>
          <p14:tracePt t="7761" x="8648700" y="2354263"/>
          <p14:tracePt t="7768" x="8640763" y="2362200"/>
          <p14:tracePt t="7784" x="8632825" y="2371725"/>
          <p14:tracePt t="8993" x="8640763" y="2371725"/>
          <p14:tracePt t="9153" x="8648700" y="2371725"/>
          <p14:tracePt t="9169" x="8658225" y="2371725"/>
          <p14:tracePt t="9178" x="8666163" y="2371725"/>
          <p14:tracePt t="9185" x="8674100" y="2371725"/>
          <p14:tracePt t="9197" x="8683625" y="2371725"/>
          <p14:tracePt t="9199" x="8691563" y="2371725"/>
          <p14:tracePt t="9216" x="8709025" y="2371725"/>
          <p14:tracePt t="9441" x="8691563" y="2362200"/>
          <p14:tracePt t="9449" x="8674100" y="2354263"/>
          <p14:tracePt t="9458" x="8648700" y="2336800"/>
          <p14:tracePt t="9467" x="8605838" y="2303463"/>
          <p14:tracePt t="9473" x="8589963" y="2278063"/>
          <p14:tracePt t="9481" x="8572500" y="2268538"/>
          <p14:tracePt t="9488" x="8572500" y="2260600"/>
          <p14:tracePt t="9496" x="8564563" y="2243138"/>
          <p14:tracePt t="9507" x="8547100" y="2227263"/>
          <p14:tracePt t="9514" x="8547100" y="2217738"/>
          <p14:tracePt t="9520" x="8539163" y="2217738"/>
          <p14:tracePt t="9529" x="8529638" y="2217738"/>
          <p14:tracePt t="9536" x="8521700" y="2217738"/>
          <p14:tracePt t="9545" x="8513763" y="2217738"/>
          <p14:tracePt t="9551" x="8504238" y="2209800"/>
          <p14:tracePt t="9562" x="8496300" y="2200275"/>
          <p14:tracePt t="9577" x="8488363" y="2192338"/>
          <p14:tracePt t="9584" x="8462963" y="2192338"/>
          <p14:tracePt t="9600" x="8435975" y="2192338"/>
          <p14:tracePt t="9611" x="8402638" y="2192338"/>
          <p14:tracePt t="9616" x="8377238" y="2184400"/>
          <p14:tracePt t="9625" x="8351838" y="2174875"/>
          <p14:tracePt t="9632" x="8318500" y="2174875"/>
          <p14:tracePt t="9640" x="8283575" y="2174875"/>
          <p14:tracePt t="9648" x="8240713" y="2174875"/>
          <p14:tracePt t="9656" x="8207375" y="2174875"/>
          <p14:tracePt t="9664" x="8164513" y="2174875"/>
          <p14:tracePt t="9672" x="8139113" y="2174875"/>
          <p14:tracePt t="9680" x="8131175" y="2174875"/>
          <p14:tracePt t="9688" x="8113713" y="2174875"/>
          <p14:tracePt t="9745" x="8121650" y="2174875"/>
          <p14:tracePt t="9763" x="8131175" y="2174875"/>
          <p14:tracePt t="9770" x="8147050" y="2174875"/>
          <p14:tracePt t="9778" x="8164513" y="2174875"/>
          <p14:tracePt t="9785" x="8189913" y="2166938"/>
          <p14:tracePt t="9795" x="8207375" y="2159000"/>
          <p14:tracePt t="9800" x="8232775" y="2159000"/>
          <p14:tracePt t="9811" x="8258175" y="2159000"/>
          <p14:tracePt t="9816" x="8301038" y="2149475"/>
          <p14:tracePt t="9825" x="8351838" y="2141538"/>
          <p14:tracePt t="9832" x="8394700" y="2124075"/>
          <p14:tracePt t="9856" x="8402638" y="2124075"/>
          <p14:tracePt t="9921" x="8428038" y="2141538"/>
          <p14:tracePt t="9930" x="8435975" y="2149475"/>
          <p14:tracePt t="9937" x="8462963" y="2174875"/>
          <p14:tracePt t="9953" x="8478838" y="2192338"/>
          <p14:tracePt t="9963" x="8496300" y="2209800"/>
          <p14:tracePt t="10001" x="8488363" y="2227263"/>
          <p14:tracePt t="10011" x="8462963" y="2235200"/>
          <p14:tracePt t="10018" x="8445500" y="2243138"/>
          <p14:tracePt t="10027" x="8420100" y="2278063"/>
          <p14:tracePt t="10033" x="8394700" y="2286000"/>
          <p14:tracePt t="10040" x="8369300" y="2293938"/>
          <p14:tracePt t="10048" x="8318500" y="2311400"/>
          <p14:tracePt t="10056" x="8250238" y="2319338"/>
          <p14:tracePt t="10064" x="8174038" y="2328863"/>
          <p14:tracePt t="10072" x="8105775" y="2336800"/>
          <p14:tracePt t="10080" x="8037513" y="2336800"/>
          <p14:tracePt t="10088" x="7994650" y="2336800"/>
          <p14:tracePt t="10096" x="7969250" y="2336800"/>
          <p14:tracePt t="10104" x="7951788" y="2336800"/>
          <p14:tracePt t="10174" x="7943850" y="2336800"/>
          <p14:tracePt t="10187" x="7926388" y="2328863"/>
          <p14:tracePt t="10228" x="7918450" y="2328863"/>
          <p14:tracePt t="10237" x="7910513" y="2328863"/>
          <p14:tracePt t="10269" x="7900988" y="2328863"/>
          <p14:tracePt t="10278" x="7893050" y="2328863"/>
          <p14:tracePt t="10286" x="7867650" y="2328863"/>
          <p14:tracePt t="10296" x="7850188" y="2328863"/>
          <p14:tracePt t="10302" x="7832725" y="2328863"/>
          <p14:tracePt t="10314" x="7807325" y="2328863"/>
          <p14:tracePt t="10317" x="7781925" y="2328863"/>
          <p14:tracePt t="10331" x="7756525" y="2328863"/>
          <p14:tracePt t="10333" x="7740650" y="2328863"/>
          <p14:tracePt t="10340" x="7723188" y="2328863"/>
          <p14:tracePt t="10347" x="7705725" y="2328863"/>
          <p14:tracePt t="10355" x="7688263" y="2328863"/>
          <p14:tracePt t="10363" x="7680325" y="2328863"/>
          <p14:tracePt t="10371" x="7662863" y="2328863"/>
          <p14:tracePt t="10387" x="7654925" y="2328863"/>
          <p14:tracePt t="10420" x="7646988" y="2328863"/>
          <p14:tracePt t="10436" x="7637463" y="2328863"/>
          <p14:tracePt t="10461" x="7629525" y="2328863"/>
          <p14:tracePt t="10477" x="7612063" y="2328863"/>
          <p14:tracePt t="10483" x="7604125" y="2328863"/>
          <p14:tracePt t="10493" x="7596188" y="2328863"/>
          <p14:tracePt t="10500" x="7586663" y="2328863"/>
          <p14:tracePt t="10514" x="7578725" y="2328863"/>
          <p14:tracePt t="10531" x="7570788" y="2336800"/>
          <p14:tracePt t="10564" x="7561263" y="2336800"/>
          <p14:tracePt t="10572" x="7545388" y="2344738"/>
          <p14:tracePt t="10580" x="7535863" y="2344738"/>
          <p14:tracePt t="10588" x="7527925" y="2344738"/>
          <p14:tracePt t="10595" x="7518400" y="2354263"/>
          <p14:tracePt t="10678" x="7518400" y="2336800"/>
          <p14:tracePt t="10685" x="7518400" y="2328863"/>
          <p14:tracePt t="10696" x="7545388" y="2293938"/>
          <p14:tracePt t="10702" x="7570788" y="2286000"/>
          <p14:tracePt t="10713" x="7604125" y="2286000"/>
          <p14:tracePt t="10717" x="7637463" y="2286000"/>
          <p14:tracePt t="10729" x="7705725" y="2286000"/>
          <p14:tracePt t="10732" x="7799388" y="2278063"/>
          <p14:tracePt t="10740" x="7875588" y="2260600"/>
          <p14:tracePt t="10748" x="7951788" y="2252663"/>
          <p14:tracePt t="10756" x="8020050" y="2252663"/>
          <p14:tracePt t="10837" x="8029575" y="2243138"/>
          <p14:tracePt t="10846" x="8045450" y="2252663"/>
          <p14:tracePt t="10855" x="8054975" y="2260600"/>
          <p14:tracePt t="10864" x="8088313" y="2293938"/>
          <p14:tracePt t="10869" x="8113713" y="2319338"/>
          <p14:tracePt t="10879" x="8121650" y="2328863"/>
          <p14:tracePt t="10897" x="8121650" y="2354263"/>
          <p14:tracePt t="10900" x="8113713" y="2362200"/>
          <p14:tracePt t="10910" x="8096250" y="2387600"/>
          <p14:tracePt t="10915" x="8080375" y="2413000"/>
          <p14:tracePt t="10927" x="8054975" y="2422525"/>
          <p14:tracePt t="10932" x="8037513" y="2438400"/>
          <p14:tracePt t="10940" x="8029575" y="2438400"/>
          <p14:tracePt t="10947" x="8012113" y="2447925"/>
          <p14:tracePt t="10964" x="8004175" y="2447925"/>
          <p14:tracePt t="10972" x="7994650" y="2447925"/>
          <p14:tracePt t="10980" x="7977188" y="2447925"/>
          <p14:tracePt t="10988" x="7961313" y="2447925"/>
          <p14:tracePt t="10995" x="7926388" y="2447925"/>
          <p14:tracePt t="11004" x="7875588" y="2455863"/>
          <p14:tracePt t="11012" x="7799388" y="2463800"/>
          <p14:tracePt t="11020" x="7688263" y="2473325"/>
          <p14:tracePt t="11029" x="7570788" y="2481263"/>
          <p14:tracePt t="11036" x="7426325" y="2489200"/>
          <p14:tracePt t="11045" x="7281863" y="2506663"/>
          <p14:tracePt t="11052" x="7137400" y="2516188"/>
          <p14:tracePt t="11062" x="7008813" y="2516188"/>
          <p14:tracePt t="11067" x="6899275" y="2516188"/>
          <p14:tracePt t="11078" x="6788150" y="2516188"/>
          <p14:tracePt t="11084" x="6694488" y="2516188"/>
          <p14:tracePt t="11094" x="6626225" y="2516188"/>
          <p14:tracePt t="11100" x="6575425" y="2516188"/>
          <p14:tracePt t="11111" x="6534150" y="2516188"/>
          <p14:tracePt t="11127" x="6524625" y="2516188"/>
          <p14:tracePt t="11132" x="6516688" y="2516188"/>
          <p14:tracePt t="11189" x="6508750" y="2516188"/>
          <p14:tracePt t="11532" x="6483350" y="2516188"/>
          <p14:tracePt t="11539" x="6456363" y="2516188"/>
          <p14:tracePt t="11547" x="6430963" y="2516188"/>
          <p14:tracePt t="11556" x="6415088" y="2516188"/>
          <p14:tracePt t="11564" x="6389688" y="2516188"/>
          <p14:tracePt t="11572" x="6372225" y="2516188"/>
          <p14:tracePt t="11580" x="6354763" y="2516188"/>
          <p14:tracePt t="11588" x="6321425" y="2506663"/>
          <p14:tracePt t="11595" x="6286500" y="2506663"/>
          <p14:tracePt t="11604" x="6235700" y="2506663"/>
          <p14:tracePt t="11612" x="6194425" y="2498725"/>
          <p14:tracePt t="11620" x="6142038" y="2489200"/>
          <p14:tracePt t="11628" x="6134100" y="2489200"/>
          <p14:tracePt t="11636" x="6126163" y="2481263"/>
          <p14:tracePt t="11646" x="6116638" y="2473325"/>
          <p14:tracePt t="11652" x="6100763" y="2473325"/>
          <p14:tracePt t="11661" x="6100763" y="2463800"/>
          <p14:tracePt t="11668" x="6100763" y="2447925"/>
          <p14:tracePt t="11678" x="6100763" y="2438400"/>
          <p14:tracePt t="11684" x="6108700" y="2405063"/>
          <p14:tracePt t="11693" x="6116638" y="2387600"/>
          <p14:tracePt t="11700" x="6142038" y="2362200"/>
          <p14:tracePt t="11711" x="6176963" y="2336800"/>
          <p14:tracePt t="11716" x="6219825" y="2311400"/>
          <p14:tracePt t="11726" x="6245225" y="2286000"/>
          <p14:tracePt t="11732" x="6286500" y="2268538"/>
          <p14:tracePt t="11902" x="6270625" y="2278063"/>
          <p14:tracePt t="11911" x="6253163" y="2293938"/>
          <p14:tracePt t="11917" x="6202363" y="2319338"/>
          <p14:tracePt t="11930" x="6151563" y="2362200"/>
          <p14:tracePt t="11933" x="6091238" y="2413000"/>
          <p14:tracePt t="11943" x="6049963" y="2438400"/>
          <p14:tracePt t="11996" x="6040438" y="2438400"/>
          <p14:tracePt t="12013" x="6032500" y="2438400"/>
          <p14:tracePt t="12020" x="6024563" y="2438400"/>
          <p14:tracePt t="12029" x="6015038" y="2438400"/>
          <p14:tracePt t="12037" x="6007100" y="2438400"/>
          <p14:tracePt t="12046" x="5997575" y="2438400"/>
          <p14:tracePt t="12052" x="5989638" y="2438400"/>
          <p14:tracePt t="12069" x="5981700" y="2438400"/>
          <p14:tracePt t="12078" x="5972175" y="2438400"/>
          <p14:tracePt t="12084" x="5964238" y="2438400"/>
          <p14:tracePt t="12095" x="5946775" y="2430463"/>
          <p14:tracePt t="12100" x="5930900" y="2430463"/>
          <p14:tracePt t="12111" x="5905500" y="2422525"/>
          <p14:tracePt t="12128" x="5870575" y="2413000"/>
          <p14:tracePt t="12133" x="5853113" y="2405063"/>
          <p14:tracePt t="12141" x="5837238" y="2405063"/>
          <p14:tracePt t="12148" x="5827713" y="2405063"/>
          <p14:tracePt t="12157" x="5819775" y="2397125"/>
          <p14:tracePt t="12164" x="5811838" y="2387600"/>
          <p14:tracePt t="12172" x="5802313" y="2387600"/>
          <p14:tracePt t="12180" x="5794375" y="2387600"/>
          <p14:tracePt t="12260" x="5786438" y="2387600"/>
          <p14:tracePt t="12348" x="5776913" y="2387600"/>
          <p14:tracePt t="12381" x="5768975" y="2387600"/>
          <p14:tracePt t="12397" x="5761038" y="2387600"/>
          <p14:tracePt t="12405" x="5751513" y="2387600"/>
          <p14:tracePt t="12414" x="5743575" y="2397125"/>
          <p14:tracePt t="12421" x="5735638" y="2397125"/>
          <p14:tracePt t="12708" x="5726113" y="2397125"/>
          <p14:tracePt t="12805" x="5718175" y="2397125"/>
          <p14:tracePt t="12814" x="5708650" y="2397125"/>
          <p14:tracePt t="12821" x="5692775" y="2397125"/>
          <p14:tracePt t="12831" x="5675313" y="2405063"/>
          <p14:tracePt t="12837" x="5657850" y="2413000"/>
          <p14:tracePt t="12848" x="5641975" y="2413000"/>
          <p14:tracePt t="12853" x="5624513" y="2422525"/>
          <p14:tracePt t="12863" x="5616575" y="2422525"/>
          <p14:tracePt t="12869" x="5607050" y="2430463"/>
          <p14:tracePt t="12879" x="5591175" y="2438400"/>
          <p14:tracePt t="12884" x="5581650" y="2438400"/>
          <p14:tracePt t="12947" x="5573713" y="2438400"/>
          <p14:tracePt t="13059" x="5573713" y="2430463"/>
          <p14:tracePt t="13077" x="5573713" y="2422525"/>
          <p14:tracePt t="13083" x="5573713" y="2397125"/>
          <p14:tracePt t="13092" x="5573713" y="2371725"/>
          <p14:tracePt t="13099" x="5573713" y="2354263"/>
          <p14:tracePt t="13116" x="5573713" y="2336800"/>
          <p14:tracePt t="13127" x="5573713" y="2328863"/>
          <p14:tracePt t="13140" x="5573713" y="2319338"/>
          <p14:tracePt t="13156" x="5573713" y="2311400"/>
          <p14:tracePt t="13164" x="5573713" y="2303463"/>
          <p14:tracePt t="13172" x="5573713" y="2293938"/>
          <p14:tracePt t="13180" x="5573713" y="2286000"/>
          <p14:tracePt t="13209" x="5573713" y="2278063"/>
          <p14:tracePt t="13232" x="5565775" y="2260600"/>
          <p14:tracePt t="13248" x="5556250" y="2260600"/>
          <p14:tracePt t="13256" x="5530850" y="2243138"/>
          <p14:tracePt t="13272" x="5513388" y="2235200"/>
          <p14:tracePt t="13280" x="5480050" y="2217738"/>
          <p14:tracePt t="13288" x="5472113" y="2217738"/>
          <p14:tracePt t="13296" x="5454650" y="2217738"/>
          <p14:tracePt t="13304" x="5437188" y="2209800"/>
          <p14:tracePt t="13312" x="5421313" y="2200275"/>
          <p14:tracePt t="13320" x="5403850" y="2200275"/>
          <p14:tracePt t="13336" x="5386388" y="2200275"/>
          <p14:tracePt t="13351" x="5378450" y="2200275"/>
          <p14:tracePt t="13368" x="5368925" y="2200275"/>
          <p14:tracePt t="13383" x="5353050" y="2200275"/>
          <p14:tracePt t="13400" x="5343525" y="2200275"/>
          <p14:tracePt t="13410" x="5335588" y="2200275"/>
          <p14:tracePt t="13432" x="5318125" y="2200275"/>
          <p14:tracePt t="13440" x="5302250" y="2200275"/>
          <p14:tracePt t="13447" x="5284788" y="2209800"/>
          <p14:tracePt t="13456" x="5267325" y="2217738"/>
          <p14:tracePt t="13464" x="5241925" y="2227263"/>
          <p14:tracePt t="13472" x="5233988" y="2235200"/>
          <p14:tracePt t="13480" x="5199063" y="2243138"/>
          <p14:tracePt t="13488" x="5183188" y="2268538"/>
          <p14:tracePt t="13495" x="5157788" y="2278063"/>
          <p14:tracePt t="13505" x="5132388" y="2278063"/>
          <p14:tracePt t="13513" x="5114925" y="2286000"/>
          <p14:tracePt t="13519" x="5089525" y="2293938"/>
          <p14:tracePt t="13529" x="5064125" y="2303463"/>
          <p14:tracePt t="13535" x="5046663" y="2303463"/>
          <p14:tracePt t="13544" x="5029200" y="2303463"/>
          <p14:tracePt t="13552" x="5021263" y="2311400"/>
          <p14:tracePt t="13560" x="5003800" y="2311400"/>
          <p14:tracePt t="13567" x="4978400" y="2311400"/>
          <p14:tracePt t="13583" x="4953000" y="2311400"/>
          <p14:tracePt t="13593" x="4945063" y="2293938"/>
          <p14:tracePt t="13599" x="4919663" y="2286000"/>
          <p14:tracePt t="13609" x="4910138" y="2268538"/>
          <p14:tracePt t="13615" x="4894263" y="2260600"/>
          <p14:tracePt t="13626" x="4859338" y="2235200"/>
          <p14:tracePt t="13631" x="4843463" y="2235200"/>
          <p14:tracePt t="13640" x="4826000" y="2227263"/>
          <p14:tracePt t="13648" x="4808538" y="2227263"/>
          <p14:tracePt t="13656" x="4775200" y="2217738"/>
          <p14:tracePt t="13663" x="4749800" y="2209800"/>
          <p14:tracePt t="13671" x="4724400" y="2200275"/>
          <p14:tracePt t="13680" x="4689475" y="2200275"/>
          <p14:tracePt t="13688" x="4638675" y="2200275"/>
          <p14:tracePt t="13696" x="4579938" y="2200275"/>
          <p14:tracePt t="13704" x="4537075" y="2200275"/>
          <p14:tracePt t="13712" x="4486275" y="2200275"/>
          <p14:tracePt t="13719" x="4425950" y="2209800"/>
          <p14:tracePt t="13727" x="4392613" y="2217738"/>
          <p14:tracePt t="13736" x="4349750" y="2227263"/>
          <p14:tracePt t="13744" x="4306888" y="2235200"/>
          <p14:tracePt t="13751" x="4273550" y="2252663"/>
          <p14:tracePt t="13761" x="4222750" y="2260600"/>
          <p14:tracePt t="13767" x="4187825" y="2268538"/>
          <p14:tracePt t="13777" x="4146550" y="2268538"/>
          <p14:tracePt t="13783" x="4111625" y="2268538"/>
          <p14:tracePt t="13793" x="4078288" y="2268538"/>
          <p14:tracePt t="13799" x="4044950" y="2268538"/>
          <p14:tracePt t="13809" x="4002088" y="2268538"/>
          <p14:tracePt t="13816" x="3951288" y="2268538"/>
          <p14:tracePt t="13826" x="3916363" y="2268538"/>
          <p14:tracePt t="13831" x="3883025" y="2268538"/>
          <p14:tracePt t="13839" x="3832225" y="2268538"/>
          <p14:tracePt t="13848" x="3797300" y="2268538"/>
          <p14:tracePt t="13856" x="3763963" y="2260600"/>
          <p14:tracePt t="13863" x="3721100" y="2252663"/>
          <p14:tracePt t="13872" x="3695700" y="2243138"/>
          <p14:tracePt t="13880" x="3670300" y="2235200"/>
          <p14:tracePt t="13888" x="3636963" y="2235200"/>
          <p14:tracePt t="13895" x="3594100" y="2235200"/>
          <p14:tracePt t="13903" x="3543300" y="2235200"/>
          <p14:tracePt t="13911" x="3492500" y="2252663"/>
          <p14:tracePt t="13919" x="3457575" y="2260600"/>
          <p14:tracePt t="13927" x="3424238" y="2268538"/>
          <p14:tracePt t="13936" x="3414713" y="2268538"/>
          <p14:tracePt t="13944" x="3406775" y="2278063"/>
          <p14:tracePt t="13951" x="3398838" y="2278063"/>
          <p14:tracePt t="14067" x="3406775" y="2268538"/>
          <p14:tracePt t="14074" x="3414713" y="2268538"/>
          <p14:tracePt t="14082" x="3424238" y="2260600"/>
          <p14:tracePt t="14089" x="3432175" y="2260600"/>
          <p14:tracePt t="14097" x="3441700" y="2260600"/>
          <p14:tracePt t="14104" x="3457575" y="2260600"/>
          <p14:tracePt t="14112" x="3475038" y="2260600"/>
          <p14:tracePt t="14120" x="3482975" y="2260600"/>
          <p14:tracePt t="14128" x="3492500" y="2260600"/>
          <p14:tracePt t="14136" x="3500438" y="2260600"/>
          <p14:tracePt t="14145" x="3508375" y="2260600"/>
          <p14:tracePt t="14152" x="3517900" y="2260600"/>
          <p14:tracePt t="14162" x="3525838" y="2260600"/>
          <p14:tracePt t="14168" x="3543300" y="2260600"/>
          <p14:tracePt t="14177" x="3559175" y="2260600"/>
          <p14:tracePt t="14184" x="3576638" y="2260600"/>
          <p14:tracePt t="14193" x="3611563" y="2260600"/>
          <p14:tracePt t="14200" x="3627438" y="2260600"/>
          <p14:tracePt t="14210" x="3662363" y="2268538"/>
          <p14:tracePt t="14216" x="3703638" y="2278063"/>
          <p14:tracePt t="14227" x="3729038" y="2286000"/>
          <p14:tracePt t="14232" x="3771900" y="2303463"/>
          <p14:tracePt t="14242" x="3781425" y="2303463"/>
          <p14:tracePt t="14249" x="3806825" y="2303463"/>
          <p14:tracePt t="14256" x="3806825" y="2311400"/>
          <p14:tracePt t="14264" x="3814763" y="2311400"/>
          <p14:tracePt t="14280" x="3832225" y="2311400"/>
          <p14:tracePt t="14288" x="3848100" y="2311400"/>
          <p14:tracePt t="14304" x="3857625" y="2311400"/>
          <p14:tracePt t="14312" x="3865563" y="2319338"/>
          <p14:tracePt t="14320" x="3873500" y="2319338"/>
          <p14:tracePt t="14336" x="3883025" y="2328863"/>
          <p14:tracePt t="14345" x="3890963" y="2328863"/>
          <p14:tracePt t="15169" x="3890963" y="2336800"/>
          <p14:tracePt t="15360" x="3865563" y="2344738"/>
          <p14:tracePt t="15368" x="3822700" y="2371725"/>
          <p14:tracePt t="15378" x="3806825" y="2371725"/>
          <p14:tracePt t="15384" x="3763963" y="2371725"/>
          <p14:tracePt t="15394" x="3721100" y="2371725"/>
          <p14:tracePt t="15401" x="3687763" y="2371725"/>
          <p14:tracePt t="15413" x="3662363" y="2371725"/>
          <p14:tracePt t="15416" x="3636963" y="2371725"/>
          <p14:tracePt t="15427" x="3602038" y="2371725"/>
          <p14:tracePt t="15432" x="3559175" y="2362200"/>
          <p14:tracePt t="15441" x="3525838" y="2354263"/>
          <p14:tracePt t="15448" x="3500438" y="2344738"/>
          <p14:tracePt t="15456" x="3482975" y="2344738"/>
          <p14:tracePt t="15463" x="3457575" y="2344738"/>
          <p14:tracePt t="15471" x="3432175" y="2344738"/>
          <p14:tracePt t="15480" x="3406775" y="2344738"/>
          <p14:tracePt t="15487" x="3355975" y="2336800"/>
          <p14:tracePt t="15495" x="3313113" y="2336800"/>
          <p14:tracePt t="15504" x="3270250" y="2336800"/>
          <p14:tracePt t="15512" x="3211513" y="2336800"/>
          <p14:tracePt t="15519" x="3152775" y="2336800"/>
          <p14:tracePt t="15527" x="3109913" y="2336800"/>
          <p14:tracePt t="15536" x="3059113" y="2336800"/>
          <p14:tracePt t="15543" x="3016250" y="2336800"/>
          <p14:tracePt t="15552" x="2982913" y="2336800"/>
          <p14:tracePt t="15560" x="2947988" y="2336800"/>
          <p14:tracePt t="15567" x="2922588" y="2336800"/>
          <p14:tracePt t="15577" x="2905125" y="2336800"/>
          <p14:tracePt t="15583" x="2897188" y="2336800"/>
          <p14:tracePt t="15593" x="2879725" y="2336800"/>
          <p14:tracePt t="15599" x="2863850" y="2336800"/>
          <p14:tracePt t="15609" x="2828925" y="2336800"/>
          <p14:tracePt t="15616" x="2803525" y="2336800"/>
          <p14:tracePt t="15625" x="2778125" y="2336800"/>
          <p14:tracePt t="15632" x="2744788" y="2336800"/>
          <p14:tracePt t="15640" x="2709863" y="2344738"/>
          <p14:tracePt t="15647" x="2693988" y="2344738"/>
          <p14:tracePt t="15656" x="2668588" y="2344738"/>
          <p14:tracePt t="15664" x="2641600" y="2354263"/>
          <p14:tracePt t="15672" x="2616200" y="2362200"/>
          <p14:tracePt t="15679" x="2582863" y="2362200"/>
          <p14:tracePt t="15688" x="2549525" y="2362200"/>
          <p14:tracePt t="15696" x="2514600" y="2362200"/>
          <p14:tracePt t="15704" x="2471738" y="2371725"/>
          <p14:tracePt t="15711" x="2446338" y="2379663"/>
          <p14:tracePt t="15720" x="2420938" y="2387600"/>
          <p14:tracePt t="15728" x="2413000" y="2387600"/>
          <p14:tracePt t="15735" x="2395538" y="2397125"/>
          <p14:tracePt t="15744" x="2379663" y="2397125"/>
          <p14:tracePt t="15760" x="2362200" y="2413000"/>
          <p14:tracePt t="15767" x="2344738" y="2413000"/>
          <p14:tracePt t="15777" x="2319338" y="2422525"/>
          <p14:tracePt t="15783" x="2301875" y="2438400"/>
          <p14:tracePt t="15793" x="2268538" y="2438400"/>
          <p14:tracePt t="15800" x="2260600" y="2438400"/>
          <p14:tracePt t="15809" x="2243138" y="2438400"/>
          <p14:tracePt t="15816" x="2217738" y="2447925"/>
          <p14:tracePt t="15826" x="2182813" y="2455863"/>
          <p14:tracePt t="15831" x="2157413" y="2463800"/>
          <p14:tracePt t="15842" x="2124075" y="2463800"/>
          <p14:tracePt t="15848" x="2090738" y="2463800"/>
          <p14:tracePt t="15855" x="2038350" y="2463800"/>
          <p14:tracePt t="15863" x="2005013" y="2463800"/>
          <p14:tracePt t="15872" x="1971675" y="2463800"/>
          <p14:tracePt t="15880" x="1946275" y="2463800"/>
          <p14:tracePt t="15894" x="1920875" y="2463800"/>
          <p14:tracePt t="15895" x="1911350" y="2463800"/>
          <p14:tracePt t="15903" x="1903413" y="2463800"/>
          <p14:tracePt t="15985" x="1893888" y="2463800"/>
          <p14:tracePt t="16010" x="1903413" y="2447925"/>
          <p14:tracePt t="16017" x="1920875" y="2438400"/>
          <p14:tracePt t="16028" x="1946275" y="2413000"/>
          <p14:tracePt t="16032" x="1979613" y="2405063"/>
          <p14:tracePt t="16040" x="2005013" y="2387600"/>
          <p14:tracePt t="16047" x="2047875" y="2362200"/>
          <p14:tracePt t="16056" x="2106613" y="2336800"/>
          <p14:tracePt t="16063" x="2192338" y="2319338"/>
          <p14:tracePt t="16071" x="2276475" y="2303463"/>
          <p14:tracePt t="16084" x="2362200" y="2293938"/>
          <p14:tracePt t="16093" x="2463800" y="2286000"/>
          <p14:tracePt t="16099" x="2565400" y="2268538"/>
          <p14:tracePt t="16109" x="2659063" y="2252663"/>
          <p14:tracePt t="16115" x="2752725" y="2243138"/>
          <p14:tracePt t="16126" x="2828925" y="2243138"/>
          <p14:tracePt t="16131" x="2897188" y="2243138"/>
          <p14:tracePt t="16142" x="2955925" y="2243138"/>
          <p14:tracePt t="16148" x="2998788" y="2243138"/>
          <p14:tracePt t="16155" x="3059113" y="2243138"/>
          <p14:tracePt t="16163" x="3109913" y="2243138"/>
          <p14:tracePt t="16171" x="3117850" y="2243138"/>
          <p14:tracePt t="16179" x="3135313" y="2252663"/>
          <p14:tracePt t="16188" x="3178175" y="2268538"/>
          <p14:tracePt t="16195" x="3228975" y="2286000"/>
          <p14:tracePt t="16203" x="3297238" y="2303463"/>
          <p14:tracePt t="16212" x="3348038" y="2319338"/>
          <p14:tracePt t="16220" x="3398838" y="2336800"/>
          <p14:tracePt t="16227" x="3424238" y="2344738"/>
          <p14:tracePt t="16235" x="3449638" y="2344738"/>
          <p14:tracePt t="16243" x="3467100" y="2354263"/>
          <p14:tracePt t="16789" x="3475038" y="2354263"/>
          <p14:tracePt t="16803" x="3482975" y="2354263"/>
          <p14:tracePt t="16811" x="3492500" y="2354263"/>
          <p14:tracePt t="16819" x="3517900" y="2336800"/>
          <p14:tracePt t="16827" x="3543300" y="2293938"/>
          <p14:tracePt t="16835" x="3594100" y="2243138"/>
          <p14:tracePt t="16844" x="3636963" y="2192338"/>
          <p14:tracePt t="16851" x="3670300" y="2141538"/>
          <p14:tracePt t="16861" x="3687763" y="2098675"/>
          <p14:tracePt t="16867" x="3703638" y="2055813"/>
          <p14:tracePt t="16878" x="3713163" y="2014538"/>
          <p14:tracePt t="16894" x="3721100" y="1938338"/>
          <p14:tracePt t="16900" x="3721100" y="1911350"/>
          <p14:tracePt t="16910" x="3721100" y="1878013"/>
          <p14:tracePt t="16915" x="3713163" y="1852613"/>
          <p14:tracePt t="16926" x="3687763" y="1809750"/>
          <p14:tracePt t="16932" x="3652838" y="1784350"/>
          <p14:tracePt t="16942" x="3594100" y="1751013"/>
          <p14:tracePt t="16948" x="3543300" y="1716088"/>
          <p14:tracePt t="16955" x="3500438" y="1690688"/>
          <p14:tracePt t="16963" x="3457575" y="1674813"/>
          <p14:tracePt t="16971" x="3381375" y="1657350"/>
          <p14:tracePt t="16980" x="3305175" y="1649413"/>
          <p14:tracePt t="16987" x="3211513" y="1649413"/>
          <p14:tracePt t="16995" x="3109913" y="1649413"/>
          <p14:tracePt t="17003" x="2982913" y="1657350"/>
          <p14:tracePt t="17011" x="2871788" y="1682750"/>
          <p14:tracePt t="17019" x="2735263" y="1716088"/>
          <p14:tracePt t="17027" x="2590800" y="1776413"/>
          <p14:tracePt t="17035" x="2420938" y="1835150"/>
          <p14:tracePt t="17043" x="2276475" y="1903413"/>
          <p14:tracePt t="17051" x="2141538" y="1979613"/>
          <p14:tracePt t="17061" x="2038350" y="2055813"/>
          <p14:tracePt t="17067" x="1954213" y="2124075"/>
          <p14:tracePt t="17077" x="1885950" y="2192338"/>
          <p14:tracePt t="17083" x="1843088" y="2243138"/>
          <p14:tracePt t="17093" x="1809750" y="2293938"/>
          <p14:tracePt t="17100" x="1784350" y="2344738"/>
          <p14:tracePt t="17109" x="1766888" y="2397125"/>
          <p14:tracePt t="17116" x="1758950" y="2438400"/>
          <p14:tracePt t="17125" x="1749425" y="2489200"/>
          <p14:tracePt t="17132" x="1741488" y="2516188"/>
          <p14:tracePt t="17143" x="1733550" y="2541588"/>
          <p14:tracePt t="17147" x="1733550" y="2549525"/>
          <p14:tracePt t="17156" x="1716088" y="2582863"/>
          <p14:tracePt t="17164" x="1708150" y="2582863"/>
          <p14:tracePt t="17172" x="1698625" y="2592388"/>
          <p14:tracePt t="17187" x="1690688" y="2600325"/>
          <p14:tracePt t="17203" x="1673225" y="2600325"/>
          <p14:tracePt t="17211" x="1665288" y="2600325"/>
          <p14:tracePt t="17220" x="1647825" y="2600325"/>
          <p14:tracePt t="17227" x="1631950" y="2592388"/>
          <p14:tracePt t="17235" x="1622425" y="2582863"/>
          <p14:tracePt t="17243" x="1597025" y="2557463"/>
          <p14:tracePt t="17252" x="1571625" y="2524125"/>
          <p14:tracePt t="17261" x="1554163" y="2506663"/>
          <p14:tracePt t="17267" x="1554163" y="2498725"/>
          <p14:tracePt t="17277" x="1554163" y="2473325"/>
          <p14:tracePt t="17283" x="1554163" y="2463800"/>
          <p14:tracePt t="17293" x="1563688" y="2438400"/>
          <p14:tracePt t="17300" x="1579563" y="2422525"/>
          <p14:tracePt t="17309" x="1597025" y="2405063"/>
          <p14:tracePt t="17315" x="1631950" y="2397125"/>
          <p14:tracePt t="17325" x="1708150" y="2362200"/>
          <p14:tracePt t="17332" x="1776413" y="2344738"/>
          <p14:tracePt t="17342" x="1868488" y="2328863"/>
          <p14:tracePt t="17347" x="1979613" y="2319338"/>
          <p14:tracePt t="17357" x="2098675" y="2311400"/>
          <p14:tracePt t="17363" x="2208213" y="2303463"/>
          <p14:tracePt t="17371" x="2319338" y="2303463"/>
          <p14:tracePt t="17380" x="2413000" y="2303463"/>
          <p14:tracePt t="17388" x="2481263" y="2303463"/>
          <p14:tracePt t="17395" x="2549525" y="2303463"/>
          <p14:tracePt t="17403" x="2616200" y="2303463"/>
          <p14:tracePt t="17411" x="2676525" y="2303463"/>
          <p14:tracePt t="17420" x="2735263" y="2311400"/>
          <p14:tracePt t="17427" x="2778125" y="2311400"/>
          <p14:tracePt t="17436" x="2786063" y="2311400"/>
          <p14:tracePt t="17443" x="2811463" y="2311400"/>
          <p14:tracePt t="17494" x="2820988" y="2311400"/>
          <p14:tracePt t="17511" x="2820988" y="2293938"/>
          <p14:tracePt t="17516" x="2820988" y="2278063"/>
          <p14:tracePt t="17524" x="2811463" y="2252663"/>
          <p14:tracePt t="17532" x="2795588" y="2235200"/>
          <p14:tracePt t="17542" x="2770188" y="2217738"/>
          <p14:tracePt t="17547" x="2735263" y="2209800"/>
          <p14:tracePt t="17558" x="2676525" y="2192338"/>
          <p14:tracePt t="17564" x="2608263" y="2184400"/>
          <p14:tracePt t="17572" x="2514600" y="2174875"/>
          <p14:tracePt t="17579" x="2405063" y="2166938"/>
          <p14:tracePt t="17588" x="2293938" y="2166938"/>
          <p14:tracePt t="17595" x="2149475" y="2174875"/>
          <p14:tracePt t="17603" x="1946275" y="2209800"/>
          <p14:tracePt t="17612" x="1749425" y="2235200"/>
          <p14:tracePt t="17620" x="1546225" y="2278063"/>
          <p14:tracePt t="17627" x="1401763" y="2293938"/>
          <p14:tracePt t="17635" x="1265238" y="2328863"/>
          <p14:tracePt t="17643" x="1181100" y="2344738"/>
          <p14:tracePt t="17652" x="1120775" y="2362200"/>
          <p14:tracePt t="17661" x="1069975" y="2371725"/>
          <p14:tracePt t="17668" x="1069975" y="2379663"/>
          <p14:tracePt t="17734" x="1062038" y="2379663"/>
          <p14:tracePt t="17749" x="1054100" y="2354263"/>
          <p14:tracePt t="17757" x="1044575" y="2328863"/>
          <p14:tracePt t="17766" x="1036638" y="2286000"/>
          <p14:tracePt t="17772" x="1019175" y="2235200"/>
          <p14:tracePt t="17780" x="985838" y="2174875"/>
          <p14:tracePt t="17788" x="968375" y="2108200"/>
          <p14:tracePt t="17796" x="950913" y="2073275"/>
          <p14:tracePt t="17804" x="942975" y="2039938"/>
          <p14:tracePt t="17812" x="942975" y="2014538"/>
          <p14:tracePt t="17820" x="942975" y="2005013"/>
          <p14:tracePt t="17828" x="942975" y="1997075"/>
          <p14:tracePt t="17836" x="942975" y="1989138"/>
          <p14:tracePt t="17844" x="942975" y="1979613"/>
          <p14:tracePt t="17852" x="950913" y="1971675"/>
          <p14:tracePt t="17861" x="976313" y="1963738"/>
          <p14:tracePt t="17868" x="985838" y="1954213"/>
          <p14:tracePt t="17878" x="993775" y="1954213"/>
          <p14:tracePt t="17895" x="1054100" y="1954213"/>
          <p14:tracePt t="17899" x="1087438" y="1954213"/>
          <p14:tracePt t="17909" x="1130300" y="1954213"/>
          <p14:tracePt t="17915" x="1163638" y="1954213"/>
          <p14:tracePt t="17924" x="1206500" y="1963738"/>
          <p14:tracePt t="17931" x="1257300" y="1963738"/>
          <p14:tracePt t="17940" x="1317625" y="1963738"/>
          <p14:tracePt t="17947" x="1368425" y="1963738"/>
          <p14:tracePt t="17955" x="1409700" y="1971675"/>
          <p14:tracePt t="17964" x="1444625" y="1979613"/>
          <p14:tracePt t="17971" x="1487488" y="1979613"/>
          <p14:tracePt t="17988" x="1503363" y="1979613"/>
          <p14:tracePt t="18003" x="1512888" y="1979613"/>
          <p14:tracePt t="18011" x="1520825" y="1979613"/>
          <p14:tracePt t="18020" x="1528763" y="1979613"/>
          <p14:tracePt t="18027" x="1538288" y="1979613"/>
          <p14:tracePt t="18035" x="1571625" y="1979613"/>
          <p14:tracePt t="18043" x="1579563" y="1979613"/>
          <p14:tracePt t="18051" x="1606550" y="1979613"/>
          <p14:tracePt t="18059" x="1622425" y="1971675"/>
          <p14:tracePt t="18067" x="1639888" y="1971675"/>
          <p14:tracePt t="18077" x="1665288" y="1971675"/>
          <p14:tracePt t="18083" x="1673225" y="1971675"/>
          <p14:tracePt t="18093" x="1690688" y="1979613"/>
          <p14:tracePt t="18100" x="1698625" y="1979613"/>
          <p14:tracePt t="18109" x="1733550" y="2014538"/>
          <p14:tracePt t="18116" x="1741488" y="2014538"/>
          <p14:tracePt t="18127" x="1758950" y="2014538"/>
          <p14:tracePt t="18132" x="1776413" y="2039938"/>
          <p14:tracePt t="18142" x="1801813" y="2047875"/>
          <p14:tracePt t="18148" x="1827213" y="2073275"/>
          <p14:tracePt t="18156" x="1843088" y="2082800"/>
          <p14:tracePt t="18164" x="1878013" y="2116138"/>
          <p14:tracePt t="18172" x="1893888" y="2124075"/>
          <p14:tracePt t="18180" x="1911350" y="2149475"/>
          <p14:tracePt t="18188" x="1928813" y="2149475"/>
          <p14:tracePt t="18196" x="1946275" y="2166938"/>
          <p14:tracePt t="18204" x="1962150" y="2174875"/>
          <p14:tracePt t="18212" x="1971675" y="2184400"/>
          <p14:tracePt t="18227" x="1979613" y="2184400"/>
          <p14:tracePt t="18236" x="1979613" y="2192338"/>
          <p14:tracePt t="18244" x="1987550" y="2200275"/>
          <p14:tracePt t="18252" x="1997075" y="2200275"/>
          <p14:tracePt t="18260" x="2012950" y="2200275"/>
          <p14:tracePt t="18268" x="2030413" y="2209800"/>
          <p14:tracePt t="18277" x="2065338" y="2217738"/>
          <p14:tracePt t="18284" x="2132013" y="2227263"/>
          <p14:tracePt t="18294" x="2217738" y="2235200"/>
          <p14:tracePt t="18300" x="2336800" y="2243138"/>
          <p14:tracePt t="18310" x="2471738" y="2252663"/>
          <p14:tracePt t="18315" x="2693988" y="2268538"/>
          <p14:tracePt t="18326" x="2947988" y="2293938"/>
          <p14:tracePt t="18332" x="3262313" y="2319338"/>
          <p14:tracePt t="18342" x="3586163" y="2336800"/>
          <p14:tracePt t="18348" x="3916363" y="2354263"/>
          <p14:tracePt t="18359" x="4265613" y="2379663"/>
          <p14:tracePt t="18364" x="4613275" y="2397125"/>
          <p14:tracePt t="18372" x="5003800" y="2397125"/>
          <p14:tracePt t="18380" x="5429250" y="2413000"/>
          <p14:tracePt t="18388" x="5862638" y="2430463"/>
          <p14:tracePt t="18396" x="6278563" y="2430463"/>
          <p14:tracePt t="18404" x="6694488" y="2430463"/>
          <p14:tracePt t="18412" x="7153275" y="2430463"/>
          <p14:tracePt t="18420" x="7570788" y="2430463"/>
          <p14:tracePt t="18428" x="7977188" y="2430463"/>
          <p14:tracePt t="18436" x="8351838" y="2430463"/>
          <p14:tracePt t="18444" x="8742363" y="2430463"/>
          <p14:tracePt t="18452" x="9117013" y="2447925"/>
          <p14:tracePt t="18460" x="9464675" y="2463800"/>
          <p14:tracePt t="18468" x="9855200" y="2473325"/>
          <p14:tracePt t="18478" x="10204450" y="2489200"/>
          <p14:tracePt t="18484" x="10509250" y="2506663"/>
          <p14:tracePt t="18493" x="10790238" y="2524125"/>
          <p14:tracePt t="18502" x="10985500" y="2532063"/>
          <p14:tracePt t="18510" x="11172825" y="2541588"/>
          <p14:tracePt t="18515" x="11299825" y="2557463"/>
          <p14:tracePt t="18526" x="11376025" y="2557463"/>
          <p14:tracePt t="18532" x="11436350" y="2557463"/>
          <p14:tracePt t="18542" x="11487150" y="2557463"/>
          <p14:tracePt t="18548" x="11530013" y="2566988"/>
          <p14:tracePt t="18558" x="11571288" y="2582863"/>
          <p14:tracePt t="18564" x="11596688" y="2600325"/>
          <p14:tracePt t="18572" x="11622088" y="2617788"/>
          <p14:tracePt t="18580" x="11647488" y="2617788"/>
          <p14:tracePt t="18588" x="11682413" y="2633663"/>
          <p14:tracePt t="18595" x="11699875" y="2643188"/>
          <p14:tracePt t="18604" x="11725275" y="2660650"/>
          <p14:tracePt t="18611" x="11741150" y="2676525"/>
          <p14:tracePt t="18619" x="11776075" y="2693988"/>
          <p14:tracePt t="18627" x="11801475" y="2719388"/>
          <p14:tracePt t="18636" x="11818938" y="2727325"/>
          <p14:tracePt t="18643" x="11834813" y="2744788"/>
          <p14:tracePt t="18651" x="11844338" y="2762250"/>
          <p14:tracePt t="18661" x="11860213" y="2770188"/>
          <p14:tracePt t="18667" x="11860213" y="2795588"/>
          <p14:tracePt t="18677" x="11869738" y="2830513"/>
          <p14:tracePt t="18684" x="11877675" y="2855913"/>
          <p14:tracePt t="18692" x="11885613" y="2881313"/>
          <p14:tracePt t="18699" x="11885613" y="2889250"/>
          <p14:tracePt t="18710" x="11885613" y="2922588"/>
          <p14:tracePt t="18715" x="11885613" y="2932113"/>
          <p14:tracePt t="18725" x="11885613" y="2949575"/>
          <p14:tracePt t="18731" x="11877675" y="2974975"/>
          <p14:tracePt t="18741" x="11852275" y="2990850"/>
          <p14:tracePt t="18748" x="11844338" y="3000375"/>
          <p14:tracePt t="18756" x="11826875" y="3008313"/>
          <p14:tracePt t="18764" x="11791950" y="3016250"/>
          <p14:tracePt t="18772" x="11741150" y="3025775"/>
          <p14:tracePt t="18780" x="11674475" y="3041650"/>
          <p14:tracePt t="18787" x="11580813" y="3051175"/>
          <p14:tracePt t="18795" x="11444288" y="3051175"/>
          <p14:tracePt t="18804" x="11266488" y="3033713"/>
          <p14:tracePt t="18811" x="11018838" y="2982913"/>
          <p14:tracePt t="18819" x="10807700" y="2914650"/>
          <p14:tracePt t="18827" x="10577513" y="2830513"/>
          <p14:tracePt t="18836" x="10374313" y="2727325"/>
          <p14:tracePt t="18843" x="10237788" y="2643188"/>
          <p14:tracePt t="18852" x="10144125" y="2592388"/>
          <p14:tracePt t="18860" x="10059988" y="2532063"/>
          <p14:tracePt t="18867" x="9974263" y="2489200"/>
          <p14:tracePt t="18877" x="9906000" y="2447925"/>
          <p14:tracePt t="18884" x="9839325" y="2422525"/>
          <p14:tracePt t="18893" x="9771063" y="2405063"/>
          <p14:tracePt t="18899" x="9667875" y="2397125"/>
          <p14:tracePt t="18909" x="9532938" y="2387600"/>
          <p14:tracePt t="18916" x="9345613" y="2387600"/>
          <p14:tracePt t="18924" x="9031288" y="2405063"/>
          <p14:tracePt t="18931" x="8674100" y="2455863"/>
          <p14:tracePt t="18942" x="8275638" y="2516188"/>
          <p14:tracePt t="18947" x="7799388" y="2600325"/>
          <p14:tracePt t="18957" x="7307263" y="2668588"/>
          <p14:tracePt t="18964" x="6831013" y="2736850"/>
          <p14:tracePt t="18971" x="6354763" y="2820988"/>
          <p14:tracePt t="18979" x="5972175" y="2906713"/>
          <p14:tracePt t="18987" x="5573713" y="2949575"/>
          <p14:tracePt t="18995" x="5259388" y="3000375"/>
          <p14:tracePt t="19003" x="4978400" y="3025775"/>
          <p14:tracePt t="19011" x="4714875" y="3051175"/>
          <p14:tracePt t="19019" x="4476750" y="3067050"/>
          <p14:tracePt t="19027" x="4281488" y="3051175"/>
          <p14:tracePt t="19035" x="4129088" y="3025775"/>
          <p14:tracePt t="19043" x="3976688" y="3008313"/>
          <p14:tracePt t="19051" x="3814763" y="2974975"/>
          <p14:tracePt t="19059" x="3678238" y="2932113"/>
          <p14:tracePt t="19068" x="3500438" y="2855913"/>
          <p14:tracePt t="19077" x="3355975" y="2795588"/>
          <p14:tracePt t="19083" x="3254375" y="2770188"/>
          <p14:tracePt t="19093" x="3152775" y="2727325"/>
          <p14:tracePt t="19099" x="3067050" y="2693988"/>
          <p14:tracePt t="19110" x="3008313" y="2660650"/>
          <p14:tracePt t="19115" x="2965450" y="2633663"/>
          <p14:tracePt t="19125" x="2955925" y="2633663"/>
          <p14:tracePt t="19131" x="2947988" y="2633663"/>
          <p14:tracePt t="19274" x="2940050" y="2625725"/>
          <p14:tracePt t="19297" x="2930525" y="2608263"/>
          <p14:tracePt t="19306" x="2930525" y="2582863"/>
          <p14:tracePt t="19314" x="2905125" y="2549525"/>
          <p14:tracePt t="19321" x="2871788" y="2516188"/>
          <p14:tracePt t="19331" x="2863850" y="2506663"/>
          <p14:tracePt t="19336" x="2828925" y="2489200"/>
          <p14:tracePt t="19344" x="2803525" y="2489200"/>
          <p14:tracePt t="19352" x="2760663" y="2473325"/>
          <p14:tracePt t="19361" x="2701925" y="2455863"/>
          <p14:tracePt t="19368" x="2641600" y="2438400"/>
          <p14:tracePt t="19377" x="2582863" y="2422525"/>
          <p14:tracePt t="19384" x="2524125" y="2413000"/>
          <p14:tracePt t="19394" x="2471738" y="2405063"/>
          <p14:tracePt t="19400" x="2430463" y="2405063"/>
          <p14:tracePt t="19409" x="2387600" y="2405063"/>
          <p14:tracePt t="19416" x="2336800" y="2405063"/>
          <p14:tracePt t="19425" x="2293938" y="2405063"/>
          <p14:tracePt t="19432" x="2243138" y="2405063"/>
          <p14:tracePt t="19442" x="2192338" y="2405063"/>
          <p14:tracePt t="19448" x="2116138" y="2405063"/>
          <p14:tracePt t="19458" x="2065338" y="2413000"/>
          <p14:tracePt t="19464" x="2005013" y="2422525"/>
          <p14:tracePt t="19471" x="1946275" y="2422525"/>
          <p14:tracePt t="19479" x="1878013" y="2430463"/>
          <p14:tracePt t="19488" x="1809750" y="2438400"/>
          <p14:tracePt t="19496" x="1733550" y="2447925"/>
          <p14:tracePt t="19505" x="1682750" y="2455863"/>
          <p14:tracePt t="19513" x="1631950" y="2455863"/>
          <p14:tracePt t="19519" x="1597025" y="2455863"/>
          <p14:tracePt t="19527" x="1571625" y="2463800"/>
          <p14:tracePt t="19536" x="1563688" y="2463800"/>
          <p14:tracePt t="19543" x="1546225" y="2463800"/>
          <p14:tracePt t="19608" x="1563688" y="2463800"/>
          <p14:tracePt t="19617" x="1571625" y="2463800"/>
          <p14:tracePt t="19627" x="1589088" y="2455863"/>
          <p14:tracePt t="19633" x="1639888" y="2438400"/>
          <p14:tracePt t="19646" x="1724025" y="2413000"/>
          <p14:tracePt t="19649" x="1885950" y="2397125"/>
          <p14:tracePt t="19661" x="2106613" y="2371725"/>
          <p14:tracePt t="19665" x="2387600" y="2336800"/>
          <p14:tracePt t="19677" x="2719388" y="2328863"/>
          <p14:tracePt t="19681" x="3135313" y="2311400"/>
          <p14:tracePt t="19690" x="3568700" y="2311400"/>
          <p14:tracePt t="19699" x="4035425" y="2319338"/>
          <p14:tracePt t="19705" x="4443413" y="2319338"/>
          <p14:tracePt t="19712" x="4843463" y="2328863"/>
          <p14:tracePt t="19720" x="5241925" y="2362200"/>
          <p14:tracePt t="19728" x="5641975" y="2397125"/>
          <p14:tracePt t="19736" x="6100763" y="2430463"/>
          <p14:tracePt t="19744" x="6575425" y="2481263"/>
          <p14:tracePt t="19752" x="7034213" y="2516188"/>
          <p14:tracePt t="19760" x="7434263" y="2541588"/>
          <p14:tracePt t="19769" x="7859713" y="2574925"/>
          <p14:tracePt t="19777" x="8207375" y="2592388"/>
          <p14:tracePt t="19784" x="8513763" y="2608263"/>
          <p14:tracePt t="19793" x="8767763" y="2617788"/>
          <p14:tracePt t="19800" x="8929688" y="2617788"/>
          <p14:tracePt t="19810" x="9048750" y="2617788"/>
          <p14:tracePt t="19816" x="9150350" y="2617788"/>
          <p14:tracePt t="19826" x="9236075" y="2617788"/>
          <p14:tracePt t="19832" x="9328150" y="2617788"/>
          <p14:tracePt t="19842" x="9396413" y="2617788"/>
          <p14:tracePt t="19848" x="9464675" y="2617788"/>
          <p14:tracePt t="19860" x="9532938" y="2608263"/>
          <p14:tracePt t="19864" x="9591675" y="2600325"/>
          <p14:tracePt t="19872" x="9659938" y="2600325"/>
          <p14:tracePt t="19880" x="9728200" y="2600325"/>
          <p14:tracePt t="19888" x="9796463" y="2600325"/>
          <p14:tracePt t="19912" x="9956800" y="2592388"/>
          <p14:tracePt t="19920" x="10009188" y="2592388"/>
          <p14:tracePt t="19928" x="10067925" y="2582863"/>
          <p14:tracePt t="19936" x="10136188" y="2582863"/>
          <p14:tracePt t="19944" x="10186988" y="2582863"/>
          <p14:tracePt t="19952" x="10271125" y="2582863"/>
          <p14:tracePt t="19960" x="10348913" y="2582863"/>
          <p14:tracePt t="19968" x="10407650" y="2582863"/>
          <p14:tracePt t="19976" x="10458450" y="2582863"/>
          <p14:tracePt t="19984" x="10509250" y="2582863"/>
          <p14:tracePt t="19993" x="10569575" y="2582863"/>
          <p14:tracePt t="20000" x="10628313" y="2592388"/>
          <p14:tracePt t="20010" x="10679113" y="2600325"/>
          <p14:tracePt t="20016" x="10739438" y="2617788"/>
          <p14:tracePt t="20025" x="10790238" y="2643188"/>
          <p14:tracePt t="20032" x="10841038" y="2660650"/>
          <p14:tracePt t="20043" x="10891838" y="2676525"/>
          <p14:tracePt t="20049" x="10942638" y="2701925"/>
          <p14:tracePt t="20058" x="10993438" y="2719388"/>
          <p14:tracePt t="20063" x="11053763" y="2736850"/>
          <p14:tracePt t="20071" x="11122025" y="2752725"/>
          <p14:tracePt t="20079" x="11163300" y="2762250"/>
          <p14:tracePt t="20087" x="11223625" y="2762250"/>
          <p14:tracePt t="20095" x="11274425" y="2762250"/>
          <p14:tracePt t="20103" x="11317288" y="2762250"/>
          <p14:tracePt t="20111" x="11360150" y="2762250"/>
          <p14:tracePt t="20119" x="11410950" y="2762250"/>
          <p14:tracePt t="20127" x="11444288" y="2762250"/>
          <p14:tracePt t="20136" x="11487150" y="2752725"/>
          <p14:tracePt t="20143" x="11520488" y="2736850"/>
          <p14:tracePt t="20151" x="11571288" y="2711450"/>
          <p14:tracePt t="20159" x="11614150" y="2693988"/>
          <p14:tracePt t="20168" x="11647488" y="2660650"/>
          <p14:tracePt t="20176" x="11682413" y="2633663"/>
          <p14:tracePt t="20183" x="11715750" y="2608263"/>
          <p14:tracePt t="20193" x="11733213" y="2574925"/>
          <p14:tracePt t="20199" x="11750675" y="2549525"/>
          <p14:tracePt t="20209" x="11758613" y="2524125"/>
          <p14:tracePt t="20215" x="11758613" y="2506663"/>
          <p14:tracePt t="20232" x="11758613" y="2498725"/>
          <p14:tracePt t="20242" x="11758613" y="2489200"/>
          <p14:tracePt t="20248" x="11750675" y="2481263"/>
          <p14:tracePt t="20257" x="11733213" y="2481263"/>
          <p14:tracePt t="20263" x="11682413" y="2481263"/>
          <p14:tracePt t="20272" x="11614150" y="2481263"/>
          <p14:tracePt t="20280" x="11520488" y="2516188"/>
          <p14:tracePt t="20287" x="11426825" y="2549525"/>
          <p14:tracePt t="20295" x="11342688" y="2608263"/>
          <p14:tracePt t="20303" x="11256963" y="2668588"/>
          <p14:tracePt t="20312" x="11198225" y="2727325"/>
          <p14:tracePt t="20319" x="11147425" y="2778125"/>
          <p14:tracePt t="20327" x="11104563" y="2830513"/>
          <p14:tracePt t="20336" x="11071225" y="2871788"/>
          <p14:tracePt t="20343" x="11071225" y="2881313"/>
          <p14:tracePt t="20351" x="11071225" y="2897188"/>
          <p14:tracePt t="20359" x="11071225" y="2914650"/>
          <p14:tracePt t="20368" x="11071225" y="2922588"/>
          <p14:tracePt t="20410" x="11071225" y="2949575"/>
          <p14:tracePt t="20416" x="11079163" y="2957513"/>
          <p14:tracePt t="20490" x="11087100" y="2957513"/>
          <p14:tracePt t="20649" x="11079163" y="2957513"/>
          <p14:tracePt t="20674" x="11071225" y="2949575"/>
          <p14:tracePt t="20681" x="11044238" y="2932113"/>
          <p14:tracePt t="20690" x="11044238" y="2922588"/>
          <p14:tracePt t="20697" x="11044238" y="2906713"/>
          <p14:tracePt t="20706" x="11028363" y="2897188"/>
          <p14:tracePt t="20713" x="11028363" y="2889250"/>
          <p14:tracePt t="20778" x="11018838" y="2889250"/>
          <p14:tracePt t="20809" x="11010900" y="2889250"/>
          <p14:tracePt t="20817" x="11002963" y="2889250"/>
          <p14:tracePt t="20827" x="10985500" y="2881313"/>
          <p14:tracePt t="20843" x="10977563" y="2881313"/>
          <p14:tracePt t="20872" x="10968038" y="2881313"/>
          <p14:tracePt t="20880" x="10960100" y="2881313"/>
          <p14:tracePt t="20888" x="10952163" y="2881313"/>
          <p14:tracePt t="20908" x="10883900" y="2881313"/>
          <p14:tracePt t="20911" x="10848975" y="2881313"/>
          <p14:tracePt t="20919" x="10790238" y="2881313"/>
          <p14:tracePt t="20927" x="10714038" y="2881313"/>
          <p14:tracePt t="20936" x="10620375" y="2881313"/>
          <p14:tracePt t="20943" x="10509250" y="2881313"/>
          <p14:tracePt t="20951" x="10390188" y="2889250"/>
          <p14:tracePt t="20959" x="10271125" y="2897188"/>
          <p14:tracePt t="20968" x="10144125" y="2906713"/>
          <p14:tracePt t="20976" x="10034588" y="2906713"/>
          <p14:tracePt t="20983" x="9906000" y="2914650"/>
          <p14:tracePt t="20994" x="9796463" y="2932113"/>
          <p14:tracePt t="20999" x="9710738" y="2940050"/>
          <p14:tracePt t="21010" x="9609138" y="2949575"/>
          <p14:tracePt t="21016" x="9523413" y="2949575"/>
          <p14:tracePt t="21026" x="9431338" y="2949575"/>
          <p14:tracePt t="21032" x="9353550" y="2957513"/>
          <p14:tracePt t="21042" x="9269413" y="2957513"/>
          <p14:tracePt t="21048" x="9209088" y="2965450"/>
          <p14:tracePt t="21058" x="9158288" y="2974975"/>
          <p14:tracePt t="21063" x="9091613" y="2974975"/>
          <p14:tracePt t="21075" x="9031288" y="2974975"/>
          <p14:tracePt t="21080" x="9023350" y="2974975"/>
          <p14:tracePt t="21088" x="8988425" y="2974975"/>
          <p14:tracePt t="21096" x="8963025" y="2974975"/>
          <p14:tracePt t="21104" x="8929688" y="2974975"/>
          <p14:tracePt t="21112" x="8904288" y="2974975"/>
          <p14:tracePt t="21120" x="8886825" y="2974975"/>
          <p14:tracePt t="21128" x="8878888" y="2974975"/>
          <p14:tracePt t="21136" x="8853488" y="2974975"/>
          <p14:tracePt t="21143" x="8843963" y="2974975"/>
          <p14:tracePt t="21151" x="8828088" y="2974975"/>
          <p14:tracePt t="21159" x="8818563" y="2974975"/>
          <p14:tracePt t="21167" x="8810625" y="2982913"/>
          <p14:tracePt t="21176" x="8793163" y="2982913"/>
          <p14:tracePt t="21192" x="8785225" y="2982913"/>
          <p14:tracePt t="21247" x="8793163" y="2965450"/>
          <p14:tracePt t="21256" x="8818563" y="2957513"/>
          <p14:tracePt t="21264" x="8861425" y="2932113"/>
          <p14:tracePt t="21272" x="8894763" y="2906713"/>
          <p14:tracePt t="21280" x="8963025" y="2871788"/>
          <p14:tracePt t="21288" x="9023350" y="2830513"/>
          <p14:tracePt t="21296" x="9082088" y="2805113"/>
          <p14:tracePt t="21304" x="9099550" y="2787650"/>
          <p14:tracePt t="21528" x="9099550" y="2805113"/>
          <p14:tracePt t="21536" x="9099550" y="2813050"/>
          <p14:tracePt t="21544" x="9117013" y="2838450"/>
          <p14:tracePt t="21551" x="9132888" y="2871788"/>
          <p14:tracePt t="21559" x="9132888" y="2881313"/>
          <p14:tracePt t="21568" x="9132888" y="2906713"/>
          <p14:tracePt t="21576" x="9132888" y="2914650"/>
          <p14:tracePt t="21584" x="9124950" y="2932113"/>
          <p14:tracePt t="21592" x="9107488" y="2957513"/>
          <p14:tracePt t="21599" x="9099550" y="2957513"/>
          <p14:tracePt t="21609" x="9074150" y="2982913"/>
          <p14:tracePt t="21616" x="9056688" y="2990850"/>
          <p14:tracePt t="21625" x="9031288" y="3016250"/>
          <p14:tracePt t="21641" x="9013825" y="3016250"/>
          <p14:tracePt t="21648" x="9013825" y="3025775"/>
          <p14:tracePt t="21658" x="9005888" y="3025775"/>
          <p14:tracePt t="21664" x="9005888" y="3033713"/>
          <p14:tracePt t="21688" x="8997950" y="3033713"/>
          <p14:tracePt t="21704" x="8988425" y="3033713"/>
          <p14:tracePt t="21720" x="8980488" y="3033713"/>
          <p14:tracePt t="21728" x="8972550" y="3033713"/>
          <p14:tracePt t="21744" x="8963025" y="3033713"/>
          <p14:tracePt t="21752" x="8955088" y="3033713"/>
          <p14:tracePt t="21768" x="8947150" y="3033713"/>
          <p14:tracePt t="21776" x="8937625" y="3033713"/>
          <p14:tracePt t="21784" x="8929688" y="3033713"/>
          <p14:tracePt t="21792" x="8912225" y="3041650"/>
          <p14:tracePt t="21799" x="8904288" y="3041650"/>
          <p14:tracePt t="21810" x="8894763" y="3041650"/>
          <p14:tracePt t="21816" x="8878888" y="3041650"/>
          <p14:tracePt t="21826" x="8853488" y="3041650"/>
          <p14:tracePt t="21832" x="8836025" y="3033713"/>
          <p14:tracePt t="21843" x="8828088" y="3033713"/>
          <p14:tracePt t="21848" x="8810625" y="3033713"/>
          <p14:tracePt t="21858" x="8777288" y="3033713"/>
          <p14:tracePt t="21864" x="8767763" y="3033713"/>
          <p14:tracePt t="21875" x="8734425" y="3025775"/>
          <p14:tracePt t="21880" x="8691563" y="3025775"/>
          <p14:tracePt t="21893" x="8674100" y="3025775"/>
          <p14:tracePt t="21896" x="8640763" y="3025775"/>
          <p14:tracePt t="21904" x="8597900" y="3016250"/>
          <p14:tracePt t="21912" x="8547100" y="3016250"/>
          <p14:tracePt t="21920" x="8496300" y="3016250"/>
          <p14:tracePt t="21928" x="8420100" y="3016250"/>
          <p14:tracePt t="21936" x="8343900" y="3025775"/>
          <p14:tracePt t="21943" x="8266113" y="3041650"/>
          <p14:tracePt t="21952" x="8181975" y="3051175"/>
          <p14:tracePt t="21960" x="8088313" y="3051175"/>
          <p14:tracePt t="21968" x="8004175" y="3059113"/>
          <p14:tracePt t="21977" x="7918450" y="3067050"/>
          <p14:tracePt t="21984" x="7850188" y="3067050"/>
          <p14:tracePt t="21993" x="7766050" y="3067050"/>
          <p14:tracePt t="22000" x="7672388" y="3067050"/>
          <p14:tracePt t="22009" x="7604125" y="3067050"/>
          <p14:tracePt t="22016" x="7561263" y="3067050"/>
          <p14:tracePt t="22026" x="7518400" y="3067050"/>
          <p14:tracePt t="22032" x="7485063" y="3076575"/>
          <p14:tracePt t="22041" x="7477125" y="3076575"/>
          <p14:tracePt t="22047" x="7467600" y="3076575"/>
          <p14:tracePt t="22059" x="7459663" y="3076575"/>
          <p14:tracePt t="22064" x="7442200" y="3076575"/>
          <p14:tracePt t="22072" x="7434263" y="3076575"/>
          <p14:tracePt t="22080" x="7416800" y="3076575"/>
          <p14:tracePt t="22088" x="7400925" y="3076575"/>
          <p14:tracePt t="22096" x="7366000" y="3084513"/>
          <p14:tracePt t="22104" x="7340600" y="3084513"/>
          <p14:tracePt t="22112" x="7315200" y="3084513"/>
          <p14:tracePt t="22120" x="7289800" y="3094038"/>
          <p14:tracePt t="22128" x="7246938" y="3101975"/>
          <p14:tracePt t="22136" x="7196138" y="3109913"/>
          <p14:tracePt t="22143" x="7145338" y="3119438"/>
          <p14:tracePt t="22152" x="7077075" y="3127375"/>
          <p14:tracePt t="22160" x="7018338" y="3127375"/>
          <p14:tracePt t="22168" x="6950075" y="3127375"/>
          <p14:tracePt t="22176" x="6899275" y="3127375"/>
          <p14:tracePt t="22184" x="6831013" y="3127375"/>
          <p14:tracePt t="22192" x="6770688" y="3119438"/>
          <p14:tracePt t="22200" x="6711950" y="3101975"/>
          <p14:tracePt t="22210" x="6661150" y="3084513"/>
          <p14:tracePt t="22216" x="6618288" y="3067050"/>
          <p14:tracePt t="22226" x="6592888" y="3051175"/>
          <p14:tracePt t="22235" x="6584950" y="3041650"/>
          <p14:tracePt t="22243" x="6584950" y="3033713"/>
          <p14:tracePt t="22251" x="6584950" y="3025775"/>
          <p14:tracePt t="22259" x="6584950" y="3016250"/>
          <p14:tracePt t="22267" x="6610350" y="2982913"/>
          <p14:tracePt t="22276" x="6653213" y="2974975"/>
          <p14:tracePt t="22283" x="6678613" y="2949575"/>
          <p14:tracePt t="22293" x="6704013" y="2940050"/>
          <p14:tracePt t="22300" x="6745288" y="2922588"/>
          <p14:tracePt t="22309" x="6797675" y="2906713"/>
          <p14:tracePt t="22315" x="6856413" y="2897188"/>
          <p14:tracePt t="22325" x="6915150" y="2889250"/>
          <p14:tracePt t="22331" x="6992938" y="2881313"/>
          <p14:tracePt t="22341" x="7069138" y="2881313"/>
          <p14:tracePt t="22347" x="7137400" y="2881313"/>
          <p14:tracePt t="22359" x="7204075" y="2881313"/>
          <p14:tracePt t="22364" x="7281863" y="2881313"/>
          <p14:tracePt t="22374" x="7348538" y="2889250"/>
          <p14:tracePt t="22380" x="7426325" y="2922588"/>
          <p14:tracePt t="22387" x="7485063" y="2940050"/>
          <p14:tracePt t="22395" x="7502525" y="2940050"/>
          <p14:tracePt t="22404" x="7527925" y="2940050"/>
          <p14:tracePt t="22494" x="7493000" y="2940050"/>
          <p14:tracePt t="22505" x="7477125" y="2932113"/>
          <p14:tracePt t="22514" x="7459663" y="2932113"/>
          <p14:tracePt t="22530" x="7400925" y="2906713"/>
          <p14:tracePt t="22535" x="7340600" y="2897188"/>
          <p14:tracePt t="22541" x="7272338" y="2897188"/>
          <p14:tracePt t="22550" x="7213600" y="2897188"/>
          <p14:tracePt t="22562" x="7145338" y="2897188"/>
          <p14:tracePt t="22565" x="7085013" y="2897188"/>
          <p14:tracePt t="22575" x="7043738" y="2897188"/>
          <p14:tracePt t="22581" x="7000875" y="2897188"/>
          <p14:tracePt t="22588" x="6958013" y="2897188"/>
          <p14:tracePt t="22596" x="6932613" y="2897188"/>
          <p14:tracePt t="22604" x="6907213" y="2897188"/>
          <p14:tracePt t="22612" x="6881813" y="2897188"/>
          <p14:tracePt t="22620" x="6856413" y="2906713"/>
          <p14:tracePt t="22628" x="6831013" y="2906713"/>
          <p14:tracePt t="22636" x="6797675" y="2914650"/>
          <p14:tracePt t="22645" x="6770688" y="2922588"/>
          <p14:tracePt t="22652" x="6754813" y="2922588"/>
          <p14:tracePt t="22662" x="6729413" y="2932113"/>
          <p14:tracePt t="22668" x="6719888" y="2932113"/>
          <p14:tracePt t="22678" x="6711950" y="2940050"/>
          <p14:tracePt t="22684" x="6694488" y="2949575"/>
          <p14:tracePt t="22700" x="6686550" y="2949575"/>
          <p14:tracePt t="22830" x="6678613" y="2949575"/>
          <p14:tracePt t="23159" x="6669088" y="2949575"/>
          <p14:tracePt t="23181" x="6661150" y="2949575"/>
          <p14:tracePt t="23197" x="6653213" y="2949575"/>
          <p14:tracePt t="23205" x="6643688" y="2949575"/>
          <p14:tracePt t="23213" x="6635750" y="2949575"/>
          <p14:tracePt t="23315" x="6626225" y="2940050"/>
          <p14:tracePt t="23380" x="6610350" y="2940050"/>
          <p14:tracePt t="23388" x="6600825" y="2940050"/>
          <p14:tracePt t="23395" x="6575425" y="2940050"/>
          <p14:tracePt t="23403" x="6550025" y="2940050"/>
          <p14:tracePt t="23412" x="6524625" y="2932113"/>
          <p14:tracePt t="23419" x="6465888" y="2932113"/>
          <p14:tracePt t="23427" x="6397625" y="2932113"/>
          <p14:tracePt t="23435" x="6321425" y="2932113"/>
          <p14:tracePt t="23443" x="6245225" y="2932113"/>
          <p14:tracePt t="23451" x="6159500" y="2932113"/>
          <p14:tracePt t="23459" x="6083300" y="2922588"/>
          <p14:tracePt t="23467" x="6024563" y="2922588"/>
          <p14:tracePt t="23476" x="5964238" y="2914650"/>
          <p14:tracePt t="23483" x="5905500" y="2906713"/>
          <p14:tracePt t="23493" x="5870575" y="2897188"/>
          <p14:tracePt t="23508" x="5862638" y="2897188"/>
          <p14:tracePt t="23525" x="5862638" y="2889250"/>
          <p14:tracePt t="23540" x="5862638" y="2881313"/>
          <p14:tracePt t="23547" x="5862638" y="2871788"/>
          <p14:tracePt t="23559" x="5870575" y="2863850"/>
          <p14:tracePt t="23564" x="5880100" y="2863850"/>
          <p14:tracePt t="23574" x="5888038" y="2846388"/>
          <p14:tracePt t="23579" x="5895975" y="2846388"/>
          <p14:tracePt t="23589" x="5913438" y="2846388"/>
          <p14:tracePt t="23595" x="5938838" y="2838450"/>
          <p14:tracePt t="23603" x="5964238" y="2830513"/>
          <p14:tracePt t="23611" x="5989638" y="2830513"/>
          <p14:tracePt t="23620" x="6032500" y="2830513"/>
          <p14:tracePt t="23628" x="6091238" y="2838450"/>
          <p14:tracePt t="23635" x="6151563" y="2855913"/>
          <p14:tracePt t="23643" x="6219825" y="2881313"/>
          <p14:tracePt t="23652" x="6270625" y="2906713"/>
          <p14:tracePt t="23659" x="6311900" y="2922588"/>
          <p14:tracePt t="23667" x="6311900" y="2932113"/>
          <p14:tracePt t="23675" x="6311900" y="2949575"/>
          <p14:tracePt t="23692" x="6311900" y="2957513"/>
          <p14:tracePt t="23699" x="6311900" y="2974975"/>
          <p14:tracePt t="23708" x="6303963" y="2990850"/>
          <p14:tracePt t="23716" x="6286500" y="3000375"/>
          <p14:tracePt t="23724" x="6261100" y="3016250"/>
          <p14:tracePt t="23732" x="6245225" y="3025775"/>
          <p14:tracePt t="23742" x="6219825" y="3041650"/>
          <p14:tracePt t="23747" x="6202363" y="3041650"/>
          <p14:tracePt t="23758" x="6176963" y="3051175"/>
          <p14:tracePt t="23763" x="6167438" y="3051175"/>
          <p14:tracePt t="23774" x="6159500" y="3059113"/>
          <p14:tracePt t="23779" x="6142038" y="3059113"/>
          <p14:tracePt t="23789" x="6134100" y="3059113"/>
          <p14:tracePt t="23796" x="6116638" y="3059113"/>
          <p14:tracePt t="23861" x="6108700" y="3059113"/>
          <p14:tracePt t="23894" x="6100763" y="3059113"/>
          <p14:tracePt t="23901" x="6091238" y="3051175"/>
          <p14:tracePt t="23910" x="6083300" y="3051175"/>
          <p14:tracePt t="23918" x="6065838" y="3033713"/>
          <p14:tracePt t="23927" x="6049963" y="3025775"/>
          <p14:tracePt t="23933" x="6040438" y="3016250"/>
          <p14:tracePt t="23942" x="6032500" y="3016250"/>
          <p14:tracePt t="23948" x="6024563" y="3016250"/>
          <p14:tracePt t="23960" x="6007100" y="3000375"/>
          <p14:tracePt t="23965" x="5964238" y="2990850"/>
          <p14:tracePt t="23976" x="5946775" y="2990850"/>
          <p14:tracePt t="23980" x="5921375" y="2982913"/>
          <p14:tracePt t="23989" x="5888038" y="2974975"/>
          <p14:tracePt t="23996" x="5845175" y="2957513"/>
          <p14:tracePt t="24005" x="5811838" y="2940050"/>
          <p14:tracePt t="24012" x="5776913" y="2932113"/>
          <p14:tracePt t="24021" x="5768975" y="2922588"/>
          <p14:tracePt t="24028" x="5743575" y="2914650"/>
          <p14:tracePt t="24036" x="5735638" y="2906713"/>
          <p14:tracePt t="24046" x="5708650" y="2906713"/>
          <p14:tracePt t="24053" x="5675313" y="2906713"/>
          <p14:tracePt t="24061" x="5649913" y="2906713"/>
          <p14:tracePt t="24068" x="5624513" y="2906713"/>
          <p14:tracePt t="24077" x="5591175" y="2897188"/>
          <p14:tracePt t="24085" x="5548313" y="2897188"/>
          <p14:tracePt t="24094" x="5497513" y="2897188"/>
          <p14:tracePt t="24100" x="5462588" y="2897188"/>
          <p14:tracePt t="24110" x="5421313" y="2897188"/>
          <p14:tracePt t="24117" x="5386388" y="2897188"/>
          <p14:tracePt t="24126" x="5360988" y="2897188"/>
          <p14:tracePt t="24132" x="5335588" y="2897188"/>
          <p14:tracePt t="24143" x="5318125" y="2889250"/>
          <p14:tracePt t="24149" x="5318125" y="2871788"/>
          <p14:tracePt t="24159" x="5318125" y="2855913"/>
          <p14:tracePt t="24164" x="5343525" y="2830513"/>
          <p14:tracePt t="24176" x="5360988" y="2778125"/>
          <p14:tracePt t="24180" x="5386388" y="2727325"/>
          <p14:tracePt t="24192" x="5403850" y="2668588"/>
          <p14:tracePt t="24525" x="5368925" y="2693988"/>
          <p14:tracePt t="24533" x="5353050" y="2719388"/>
          <p14:tracePt t="24542" x="5335588" y="2744788"/>
          <p14:tracePt t="24548" x="5335588" y="2762250"/>
          <p14:tracePt t="24560" x="5318125" y="2770188"/>
          <p14:tracePt t="24564" x="5318125" y="2787650"/>
          <p14:tracePt t="24573" x="5318125" y="2795588"/>
          <p14:tracePt t="24579" x="5318125" y="2805113"/>
          <p14:tracePt t="24604" x="5343525" y="2820988"/>
          <p14:tracePt t="24612" x="5353050" y="2830513"/>
          <p14:tracePt t="24620" x="5353050" y="2838450"/>
          <p14:tracePt t="24668" x="5368925" y="2855913"/>
          <p14:tracePt t="24677" x="5378450" y="2855913"/>
          <p14:tracePt t="24684" x="5386388" y="2863850"/>
          <p14:tracePt t="24694" x="5421313" y="2871788"/>
          <p14:tracePt t="24702" x="5446713" y="2889250"/>
          <p14:tracePt t="24711" x="5487988" y="2914650"/>
          <p14:tracePt t="24717" x="5505450" y="2922588"/>
          <p14:tracePt t="24726" x="5522913" y="2922588"/>
          <p14:tracePt t="25038" x="5522913" y="2932113"/>
          <p14:tracePt t="25046" x="5513388" y="2940050"/>
          <p14:tracePt t="25053" x="5505450" y="2949575"/>
          <p14:tracePt t="25063" x="5497513" y="2957513"/>
          <p14:tracePt t="25069" x="5472113" y="2965450"/>
          <p14:tracePt t="25078" x="5429250" y="2974975"/>
          <p14:tracePt t="25085" x="5403850" y="2974975"/>
          <p14:tracePt t="25094" x="5378450" y="2974975"/>
          <p14:tracePt t="25100" x="5343525" y="2974975"/>
          <p14:tracePt t="25109" x="5327650" y="2974975"/>
          <p14:tracePt t="25116" x="5302250" y="2974975"/>
          <p14:tracePt t="25126" x="5259388" y="2974975"/>
          <p14:tracePt t="25132" x="5224463" y="2974975"/>
          <p14:tracePt t="25142" x="5191125" y="2974975"/>
          <p14:tracePt t="25148" x="5173663" y="2965450"/>
          <p14:tracePt t="25164" x="5165725" y="2965450"/>
          <p14:tracePt t="25174" x="5157788" y="2965450"/>
          <p14:tracePt t="25229" x="5148263" y="2965450"/>
          <p14:tracePt t="25237" x="5140325" y="2965450"/>
          <p14:tracePt t="25246" x="5132388" y="2965450"/>
          <p14:tracePt t="25253" x="5114925" y="2965450"/>
          <p14:tracePt t="25262" x="5097463" y="2957513"/>
          <p14:tracePt t="25269" x="5089525" y="2957513"/>
          <p14:tracePt t="25278" x="5080000" y="2957513"/>
          <p14:tracePt t="25284" x="5072063" y="2957513"/>
          <p14:tracePt t="25329" x="5064125" y="2957513"/>
          <p14:tracePt t="25336" x="5054600" y="2957513"/>
          <p14:tracePt t="25344" x="5046663" y="2949575"/>
          <p14:tracePt t="25352" x="5038725" y="2949575"/>
          <p14:tracePt t="25360" x="5021263" y="2940050"/>
          <p14:tracePt t="25368" x="4995863" y="2932113"/>
          <p14:tracePt t="25377" x="4970463" y="2932113"/>
          <p14:tracePt t="25385" x="4953000" y="2922588"/>
          <p14:tracePt t="25395" x="4935538" y="2914650"/>
          <p14:tracePt t="25400" x="4902200" y="2906713"/>
          <p14:tracePt t="25410" x="4859338" y="2897188"/>
          <p14:tracePt t="25417" x="4826000" y="2889250"/>
          <p14:tracePt t="25425" x="4775200" y="2881313"/>
          <p14:tracePt t="25432" x="4740275" y="2871788"/>
          <p14:tracePt t="25442" x="4699000" y="2871788"/>
          <p14:tracePt t="25448" x="4656138" y="2855913"/>
          <p14:tracePt t="25457" x="4621213" y="2846388"/>
          <p14:tracePt t="25463" x="4579938" y="2838450"/>
          <p14:tracePt t="25473" x="4545013" y="2838450"/>
          <p14:tracePt t="25479" x="4519613" y="2838450"/>
          <p14:tracePt t="25487" x="4494213" y="2838450"/>
          <p14:tracePt t="25495" x="4486275" y="2838450"/>
          <p14:tracePt t="25503" x="4476750" y="2838450"/>
          <p14:tracePt t="25511" x="4468813" y="2838450"/>
          <p14:tracePt t="25520" x="4460875" y="2838450"/>
          <p14:tracePt t="25535" x="4451350" y="2838450"/>
          <p14:tracePt t="25551" x="4443413" y="2838450"/>
          <p14:tracePt t="25559" x="4425950" y="2838450"/>
          <p14:tracePt t="25567" x="4418013" y="2846388"/>
          <p14:tracePt t="25575" x="4400550" y="2846388"/>
          <p14:tracePt t="25584" x="4384675" y="2846388"/>
          <p14:tracePt t="25591" x="4359275" y="2846388"/>
          <p14:tracePt t="25600" x="4332288" y="2846388"/>
          <p14:tracePt t="25608" x="4316413" y="2855913"/>
          <p14:tracePt t="25615" x="4298950" y="2863850"/>
          <p14:tracePt t="25625" x="4273550" y="2871788"/>
          <p14:tracePt t="25632" x="4265613" y="2871788"/>
          <p14:tracePt t="25641" x="4256088" y="2871788"/>
          <p14:tracePt t="25647" x="4248150" y="2871788"/>
          <p14:tracePt t="25657" x="4240213" y="2871788"/>
          <p14:tracePt t="25664" x="4230688" y="2871788"/>
          <p14:tracePt t="25674" x="4222750" y="2881313"/>
          <p14:tracePt t="25680" x="4214813" y="2881313"/>
          <p14:tracePt t="25695" x="4197350" y="2881313"/>
          <p14:tracePt t="25711" x="4187825" y="2881313"/>
          <p14:tracePt t="26210" x="4179888" y="2863850"/>
          <p14:tracePt t="26217" x="4162425" y="2855913"/>
          <p14:tracePt t="26226" x="4137025" y="2846388"/>
          <p14:tracePt t="26233" x="4129088" y="2838450"/>
          <p14:tracePt t="26244" x="4121150" y="2838450"/>
          <p14:tracePt t="26248" x="4111625" y="2830513"/>
          <p14:tracePt t="26257" x="4095750" y="2820988"/>
          <p14:tracePt t="26263" x="4086225" y="2820988"/>
          <p14:tracePt t="26273" x="4070350" y="2813050"/>
          <p14:tracePt t="26279" x="4052888" y="2813050"/>
          <p14:tracePt t="26289" x="4044950" y="2813050"/>
          <p14:tracePt t="26296" x="4035425" y="2813050"/>
          <p14:tracePt t="26304" x="4017963" y="2805113"/>
          <p14:tracePt t="26312" x="4017963" y="2795588"/>
          <p14:tracePt t="26319" x="4002088" y="2787650"/>
          <p14:tracePt t="26327" x="3992563" y="2787650"/>
          <p14:tracePt t="26336" x="3967163" y="2770188"/>
          <p14:tracePt t="26368" x="3959225" y="2770188"/>
          <p14:tracePt t="26375" x="3959225" y="2762250"/>
          <p14:tracePt t="26384" x="3941763" y="2762250"/>
          <p14:tracePt t="26392" x="3933825" y="2762250"/>
          <p14:tracePt t="26400" x="3925888" y="2762250"/>
          <p14:tracePt t="26408" x="3916363" y="2762250"/>
          <p14:tracePt t="26426" x="3908425" y="2762250"/>
          <p14:tracePt t="26432" x="3900488" y="2762250"/>
          <p14:tracePt t="26442" x="3890963" y="2762250"/>
          <p14:tracePt t="26448" x="3883025" y="2762250"/>
          <p14:tracePt t="26458" x="3865563" y="2752725"/>
          <p14:tracePt t="26464" x="3848100" y="2752725"/>
          <p14:tracePt t="26475" x="3832225" y="2752725"/>
          <p14:tracePt t="26480" x="3822700" y="2752725"/>
          <p14:tracePt t="26492" x="3814763" y="2752725"/>
          <p14:tracePt t="26496" x="3806825" y="2752725"/>
          <p14:tracePt t="26510" x="3797300" y="2752725"/>
          <p14:tracePt t="26513" x="3781425" y="2752725"/>
          <p14:tracePt t="26527" x="3771900" y="2762250"/>
          <p14:tracePt t="26535" x="3763963" y="2762250"/>
          <p14:tracePt t="26543" x="3756025" y="2762250"/>
          <p14:tracePt t="26559" x="3746500" y="2770188"/>
          <p14:tracePt t="26567" x="3738563" y="2770188"/>
          <p14:tracePt t="26575" x="3729038" y="2778125"/>
          <p14:tracePt t="26583" x="3713163" y="2787650"/>
          <p14:tracePt t="26593" x="3703638" y="2795588"/>
          <p14:tracePt t="26600" x="3695700" y="2795588"/>
          <p14:tracePt t="26656" x="3687763" y="2795588"/>
          <p14:tracePt t="26673" x="3687763" y="2787650"/>
          <p14:tracePt t="26688" x="3687763" y="2778125"/>
          <p14:tracePt t="26696" x="3687763" y="2770188"/>
          <p14:tracePt t="26704" x="3687763" y="2762250"/>
          <p14:tracePt t="26712" x="3695700" y="2752725"/>
          <p14:tracePt t="26727" x="3703638" y="2744788"/>
          <p14:tracePt t="26735" x="3738563" y="2727325"/>
          <p14:tracePt t="26744" x="3746500" y="2727325"/>
          <p14:tracePt t="26751" x="3763963" y="2727325"/>
          <p14:tracePt t="26759" x="3789363" y="2727325"/>
          <p14:tracePt t="26768" x="3814763" y="2736850"/>
          <p14:tracePt t="26775" x="3857625" y="2752725"/>
          <p14:tracePt t="26784" x="3883025" y="2762250"/>
          <p14:tracePt t="26791" x="3908425" y="2770188"/>
          <p14:tracePt t="26800" x="3933825" y="2778125"/>
          <p14:tracePt t="26809" x="3951288" y="2787650"/>
          <p14:tracePt t="26881" x="3959225" y="2787650"/>
          <p14:tracePt t="26890" x="3976688" y="2787650"/>
          <p14:tracePt t="26899" x="3984625" y="2770188"/>
          <p14:tracePt t="26908" x="4002088" y="2762250"/>
          <p14:tracePt t="26914" x="4017963" y="2752725"/>
          <p14:tracePt t="26922" x="4044950" y="2752725"/>
          <p14:tracePt t="26929" x="4060825" y="2744788"/>
          <p14:tracePt t="26944" x="4095750" y="2744788"/>
          <p14:tracePt t="26952" x="4103688" y="2744788"/>
          <p14:tracePt t="26960" x="4111625" y="2744788"/>
          <p14:tracePt t="26968" x="4121150" y="2744788"/>
          <p14:tracePt t="26976" x="4146550" y="2744788"/>
          <p14:tracePt t="26984" x="4154488" y="2744788"/>
          <p14:tracePt t="26992" x="4171950" y="2744788"/>
          <p14:tracePt t="27000" x="4179888" y="2744788"/>
          <p14:tracePt t="27009" x="4187825" y="2752725"/>
          <p14:tracePt t="27016" x="4205288" y="2752725"/>
          <p14:tracePt t="27025" x="4214813" y="2752725"/>
          <p14:tracePt t="27032" x="4240213" y="2752725"/>
          <p14:tracePt t="27042" x="4248150" y="2752725"/>
          <p14:tracePt t="27048" x="4281488" y="2752725"/>
          <p14:tracePt t="27058" x="4316413" y="2752725"/>
          <p14:tracePt t="27064" x="4332288" y="2752725"/>
          <p14:tracePt t="27075" x="4359275" y="2744788"/>
          <p14:tracePt t="27080" x="4410075" y="2736850"/>
          <p14:tracePt t="27091" x="4468813" y="2736850"/>
          <p14:tracePt t="27096" x="4537075" y="2727325"/>
          <p14:tracePt t="27107" x="4613275" y="2719388"/>
          <p14:tracePt t="27112" x="4706938" y="2719388"/>
          <p14:tracePt t="27120" x="4791075" y="2719388"/>
          <p14:tracePt t="27128" x="4876800" y="2719388"/>
          <p14:tracePt t="27136" x="4953000" y="2719388"/>
          <p14:tracePt t="27144" x="5013325" y="2719388"/>
          <p14:tracePt t="27152" x="5054600" y="2719388"/>
          <p14:tracePt t="27160" x="5106988" y="2719388"/>
          <p14:tracePt t="27168" x="5132388" y="2719388"/>
          <p14:tracePt t="27176" x="5140325" y="2719388"/>
          <p14:tracePt t="27184" x="5148263" y="2719388"/>
          <p14:tracePt t="27193" x="5165725" y="2719388"/>
          <p14:tracePt t="27200" x="5173663" y="2719388"/>
          <p14:tracePt t="27209" x="5183188" y="2711450"/>
          <p14:tracePt t="27216" x="5191125" y="2711450"/>
          <p14:tracePt t="27232" x="5208588" y="2693988"/>
          <p14:tracePt t="27242" x="5233988" y="2686050"/>
          <p14:tracePt t="27248" x="5241925" y="2668588"/>
          <p14:tracePt t="27257" x="5259388" y="2643188"/>
          <p14:tracePt t="27264" x="5284788" y="2617788"/>
          <p14:tracePt t="27275" x="5310188" y="2582863"/>
          <p14:tracePt t="27280" x="5343525" y="2541588"/>
          <p14:tracePt t="27291" x="5353050" y="2506663"/>
          <p14:tracePt t="27296" x="5368925" y="2463800"/>
          <p14:tracePt t="27305" x="5386388" y="2447925"/>
          <p14:tracePt t="27312" x="5386388" y="2430463"/>
          <p14:tracePt t="27320" x="5386388" y="2422525"/>
          <p14:tracePt t="27368" x="5378450" y="2422525"/>
          <p14:tracePt t="27376" x="5360988" y="2438400"/>
          <p14:tracePt t="27384" x="5335588" y="2455863"/>
          <p14:tracePt t="27392" x="5302250" y="2481263"/>
          <p14:tracePt t="27400" x="5284788" y="2506663"/>
          <p14:tracePt t="27409" x="5249863" y="2541588"/>
          <p14:tracePt t="27416" x="5208588" y="2582863"/>
          <p14:tracePt t="27425" x="5183188" y="2625725"/>
          <p14:tracePt t="27432" x="5173663" y="2643188"/>
          <p14:tracePt t="27441" x="5165725" y="2668588"/>
          <p14:tracePt t="27448" x="5148263" y="2693988"/>
          <p14:tracePt t="27458" x="5140325" y="2711450"/>
          <p14:tracePt t="27464" x="5132388" y="2711450"/>
          <p14:tracePt t="27474" x="5132388" y="2719388"/>
          <p14:tracePt t="27530" x="5140325" y="2676525"/>
          <p14:tracePt t="27537" x="5173663" y="2643188"/>
          <p14:tracePt t="27543" x="5191125" y="2600325"/>
          <p14:tracePt t="27551" x="5216525" y="2582863"/>
          <p14:tracePt t="27560" x="5241925" y="2557463"/>
          <p14:tracePt t="27568" x="5259388" y="2549525"/>
          <p14:tracePt t="27575" x="5284788" y="2532063"/>
          <p14:tracePt t="27584" x="5302250" y="2524125"/>
          <p14:tracePt t="27591" x="5327650" y="2524125"/>
          <p14:tracePt t="27600" x="5360988" y="2524125"/>
          <p14:tracePt t="27608" x="5378450" y="2524125"/>
          <p14:tracePt t="27615" x="5411788" y="2524125"/>
          <p14:tracePt t="27624" x="5437188" y="2524125"/>
          <p14:tracePt t="27631" x="5454650" y="2532063"/>
          <p14:tracePt t="27642" x="5487988" y="2549525"/>
          <p14:tracePt t="27647" x="5522913" y="2557463"/>
          <p14:tracePt t="27657" x="5556250" y="2566988"/>
          <p14:tracePt t="27663" x="5565775" y="2566988"/>
          <p14:tracePt t="27674" x="5591175" y="2566988"/>
          <p14:tracePt t="27680" x="5616575" y="2566988"/>
          <p14:tracePt t="27690" x="5641975" y="2566988"/>
          <p14:tracePt t="27695" x="5675313" y="2557463"/>
          <p14:tracePt t="27704" x="5743575" y="2524125"/>
          <p14:tracePt t="27712" x="5802313" y="2498725"/>
          <p14:tracePt t="27719" x="5862638" y="2463800"/>
          <p14:tracePt t="27727" x="5921375" y="2438400"/>
          <p14:tracePt t="27736" x="5964238" y="2413000"/>
          <p14:tracePt t="27743" x="5989638" y="2405063"/>
          <p14:tracePt t="27751" x="5997575" y="2387600"/>
          <p14:tracePt t="27760" x="6007100" y="2387600"/>
          <p14:tracePt t="27775" x="6015038" y="2387600"/>
          <p14:tracePt t="27783" x="6024563" y="2387600"/>
          <p14:tracePt t="27791" x="6040438" y="2387600"/>
          <p14:tracePt t="27799" x="6075363" y="2387600"/>
          <p14:tracePt t="27808" x="6091238" y="2397125"/>
          <p14:tracePt t="27816" x="6116638" y="2413000"/>
          <p14:tracePt t="27824" x="6167438" y="2438400"/>
          <p14:tracePt t="27831" x="6227763" y="2455863"/>
          <p14:tracePt t="27841" x="6278563" y="2473325"/>
          <p14:tracePt t="27847" x="6338888" y="2489200"/>
          <p14:tracePt t="27858" x="6397625" y="2498725"/>
          <p14:tracePt t="27864" x="6448425" y="2506663"/>
          <p14:tracePt t="27874" x="6499225" y="2506663"/>
          <p14:tracePt t="27880" x="6559550" y="2506663"/>
          <p14:tracePt t="27891" x="6618288" y="2498725"/>
          <p14:tracePt t="27909" x="6754813" y="2447925"/>
          <p14:tracePt t="27911" x="6838950" y="2430463"/>
          <p14:tracePt t="27919" x="6932613" y="2397125"/>
          <p14:tracePt t="27927" x="7018338" y="2354263"/>
          <p14:tracePt t="27936" x="7085013" y="2328863"/>
          <p14:tracePt t="27943" x="7170738" y="2311400"/>
          <p14:tracePt t="27951" x="7239000" y="2303463"/>
          <p14:tracePt t="27959" x="7297738" y="2293938"/>
          <p14:tracePt t="27967" x="7366000" y="2286000"/>
          <p14:tracePt t="27975" x="7442200" y="2286000"/>
          <p14:tracePt t="27984" x="7535863" y="2286000"/>
          <p14:tracePt t="27991" x="7637463" y="2286000"/>
          <p14:tracePt t="28000" x="7748588" y="2293938"/>
          <p14:tracePt t="28008" x="7867650" y="2319338"/>
          <p14:tracePt t="28015" x="8012113" y="2344738"/>
          <p14:tracePt t="28025" x="8139113" y="2371725"/>
          <p14:tracePt t="28032" x="8318500" y="2387600"/>
          <p14:tracePt t="28041" x="8496300" y="2430463"/>
          <p14:tracePt t="28047" x="8605838" y="2447925"/>
          <p14:tracePt t="28057" x="8767763" y="2463800"/>
          <p14:tracePt t="28064" x="8963025" y="2481263"/>
          <p14:tracePt t="28074" x="9150350" y="2489200"/>
          <p14:tracePt t="28079" x="9363075" y="2489200"/>
          <p14:tracePt t="28091" x="9550400" y="2489200"/>
          <p14:tracePt t="28096" x="9753600" y="2489200"/>
          <p14:tracePt t="28107" x="9966325" y="2489200"/>
          <p14:tracePt t="28112" x="10118725" y="2473325"/>
          <p14:tracePt t="28119" x="10229850" y="2463800"/>
          <p14:tracePt t="28128" x="10323513" y="2455863"/>
          <p14:tracePt t="28136" x="10390188" y="2447925"/>
          <p14:tracePt t="28143" x="10433050" y="2438400"/>
          <p14:tracePt t="28151" x="10475913" y="2438400"/>
          <p14:tracePt t="28159" x="10501313" y="2438400"/>
          <p14:tracePt t="28208" x="10501313" y="2430463"/>
          <p14:tracePt t="28216" x="10493375" y="2422525"/>
          <p14:tracePt t="28226" x="10458450" y="2422525"/>
          <p14:tracePt t="28233" x="10399713" y="2413000"/>
          <p14:tracePt t="28242" x="10313988" y="2397125"/>
          <p14:tracePt t="28248" x="10186988" y="2405063"/>
          <p14:tracePt t="28258" x="10025063" y="2413000"/>
          <p14:tracePt t="28265" x="9702800" y="2430463"/>
          <p14:tracePt t="28276" x="9328150" y="2455863"/>
          <p14:tracePt t="28280" x="8878888" y="2506663"/>
          <p14:tracePt t="28292" x="8369300" y="2557463"/>
          <p14:tracePt t="28296" x="7740650" y="2592388"/>
          <p14:tracePt t="28308" x="7137400" y="2625725"/>
          <p14:tracePt t="28313" x="6559550" y="2686050"/>
          <p14:tracePt t="28321" x="6024563" y="2736850"/>
          <p14:tracePt t="28328" x="5556250" y="2770188"/>
          <p14:tracePt t="28336" x="5183188" y="2787650"/>
          <p14:tracePt t="28344" x="4902200" y="2813050"/>
          <p14:tracePt t="28352" x="4664075" y="2820988"/>
          <p14:tracePt t="28360" x="4468813" y="2846388"/>
          <p14:tracePt t="28376" x="4316413" y="2871788"/>
          <p14:tracePt t="28380" x="4214813" y="2889250"/>
          <p14:tracePt t="28391" x="4111625" y="2897188"/>
          <p14:tracePt t="28396" x="4027488" y="2906713"/>
          <p14:tracePt t="28408" x="3959225" y="2914650"/>
          <p14:tracePt t="28412" x="3900488" y="2922588"/>
          <p14:tracePt t="28421" x="3848100" y="2932113"/>
          <p14:tracePt t="28428" x="3814763" y="2940050"/>
          <p14:tracePt t="28437" x="3781425" y="2957513"/>
          <p14:tracePt t="28446" x="3738563" y="2965450"/>
          <p14:tracePt t="28452" x="3703638" y="2974975"/>
          <p14:tracePt t="28460" x="3670300" y="2974975"/>
          <p14:tracePt t="28469" x="3627438" y="2982913"/>
          <p14:tracePt t="28478" x="3594100" y="2990850"/>
          <p14:tracePt t="28484" x="3559175" y="3000375"/>
          <p14:tracePt t="28493" x="3508375" y="3008313"/>
          <p14:tracePt t="28501" x="3457575" y="3008313"/>
          <p14:tracePt t="28509" x="3424238" y="3016250"/>
          <p14:tracePt t="28516" x="3389313" y="3025775"/>
          <p14:tracePt t="28528" x="3373438" y="3025775"/>
          <p14:tracePt t="28541" x="3363913" y="3025775"/>
          <p14:tracePt t="28646" x="3355975" y="3025775"/>
          <p14:tracePt t="28661" x="3355975" y="3008313"/>
          <p14:tracePt t="28669" x="3381375" y="2990850"/>
          <p14:tracePt t="28678" x="3389313" y="2974975"/>
          <p14:tracePt t="28685" x="3414713" y="2949575"/>
          <p14:tracePt t="28693" x="3449638" y="2922588"/>
          <p14:tracePt t="28699" x="3482975" y="2897188"/>
          <p14:tracePt t="28708" x="3492500" y="2889250"/>
          <p14:tracePt t="28715" x="3517900" y="2871788"/>
          <p14:tracePt t="28724" x="3543300" y="2863850"/>
          <p14:tracePt t="28731" x="3559175" y="2846388"/>
          <p14:tracePt t="28741" x="3576638" y="2846388"/>
          <p14:tracePt t="28747" x="3594100" y="2838450"/>
          <p14:tracePt t="28758" x="3611563" y="2838450"/>
          <p14:tracePt t="28773" x="3619500" y="2838450"/>
          <p14:tracePt t="28780" x="3636963" y="2838450"/>
          <p14:tracePt t="28790" x="3652838" y="2838450"/>
          <p14:tracePt t="28806" x="3670300" y="2838450"/>
          <p14:tracePt t="28812" x="3703638" y="2838450"/>
          <p14:tracePt t="28820" x="3729038" y="2838450"/>
          <p14:tracePt t="28827" x="3756025" y="2838450"/>
          <p14:tracePt t="28835" x="3789363" y="2846388"/>
          <p14:tracePt t="28843" x="3832225" y="2855913"/>
          <p14:tracePt t="28851" x="3857625" y="2863850"/>
          <p14:tracePt t="28900" x="3857625" y="2871788"/>
          <p14:tracePt t="28908" x="3840163" y="2881313"/>
          <p14:tracePt t="28916" x="3814763" y="2881313"/>
          <p14:tracePt t="28925" x="3781425" y="2881313"/>
          <p14:tracePt t="28932" x="3756025" y="2881313"/>
          <p14:tracePt t="28942" x="3729038" y="2871788"/>
          <p14:tracePt t="28948" x="3687763" y="2846388"/>
          <p14:tracePt t="28959" x="3636963" y="2820988"/>
          <p14:tracePt t="28964" x="3586163" y="2770188"/>
          <p14:tracePt t="28974" x="3543300" y="2736850"/>
          <p14:tracePt t="28980" x="3517900" y="2711450"/>
          <p14:tracePt t="28992" x="3500438" y="2668588"/>
          <p14:tracePt t="28996" x="3482975" y="2643188"/>
          <p14:tracePt t="29008" x="3475038" y="2600325"/>
          <p14:tracePt t="29012" x="3475038" y="2566988"/>
          <p14:tracePt t="29020" x="3475038" y="2541588"/>
          <p14:tracePt t="29028" x="3475038" y="2506663"/>
          <p14:tracePt t="29037" x="3492500" y="2481263"/>
          <p14:tracePt t="29044" x="3508375" y="2455863"/>
          <p14:tracePt t="29052" x="3533775" y="2447925"/>
          <p14:tracePt t="29060" x="3559175" y="2438400"/>
          <p14:tracePt t="29069" x="3586163" y="2430463"/>
          <p14:tracePt t="29076" x="3611563" y="2430463"/>
          <p14:tracePt t="29085" x="3644900" y="2430463"/>
          <p14:tracePt t="29092" x="3687763" y="2447925"/>
          <p14:tracePt t="29100" x="3695700" y="2455863"/>
          <p14:tracePt t="29108" x="3721100" y="2481263"/>
          <p14:tracePt t="29116" x="3738563" y="2498725"/>
          <p14:tracePt t="29127" x="3746500" y="2516188"/>
          <p14:tracePt t="29132" x="3756025" y="2516188"/>
          <p14:tracePt t="29157" x="3763963" y="2524125"/>
          <p14:tracePt t="29254" x="3756025" y="2524125"/>
          <p14:tracePt t="29262" x="3746500" y="2541588"/>
          <p14:tracePt t="29269" x="3729038" y="2541588"/>
          <p14:tracePt t="29278" x="3729038" y="2549525"/>
          <p14:tracePt t="29285" x="3721100" y="2557463"/>
          <p14:tracePt t="29295" x="3695700" y="2582863"/>
          <p14:tracePt t="29300" x="3687763" y="2600325"/>
          <p14:tracePt t="29310" x="3670300" y="2608263"/>
          <p14:tracePt t="29316" x="3652838" y="2633663"/>
          <p14:tracePt t="29325" x="3627438" y="2633663"/>
          <p14:tracePt t="29332" x="3594100" y="2643188"/>
          <p14:tracePt t="29341" x="3551238" y="2660650"/>
          <p14:tracePt t="29348" x="3517900" y="2660650"/>
          <p14:tracePt t="29357" x="3500438" y="2660650"/>
          <p14:tracePt t="29364" x="3467100" y="2660650"/>
          <p14:tracePt t="29373" x="3432175" y="2668588"/>
          <p14:tracePt t="29380" x="3389313" y="2668588"/>
          <p14:tracePt t="29390" x="3338513" y="2668588"/>
          <p14:tracePt t="29395" x="3287713" y="2668588"/>
          <p14:tracePt t="29407" x="3236913" y="2668588"/>
          <p14:tracePt t="29412" x="3194050" y="2668588"/>
          <p14:tracePt t="29420" x="3143250" y="2668588"/>
          <p14:tracePt t="29427" x="3084513" y="2668588"/>
          <p14:tracePt t="29435" x="3024188" y="2676525"/>
          <p14:tracePt t="29443" x="2965450" y="2686050"/>
          <p14:tracePt t="29452" x="2905125" y="2686050"/>
          <p14:tracePt t="29460" x="2854325" y="2686050"/>
          <p14:tracePt t="29468" x="2786063" y="2693988"/>
          <p14:tracePt t="29475" x="2701925" y="2701925"/>
          <p14:tracePt t="29484" x="2608263" y="2711450"/>
          <p14:tracePt t="29491" x="2532063" y="2719388"/>
          <p14:tracePt t="29500" x="2455863" y="2727325"/>
          <p14:tracePt t="29508" x="2370138" y="2736850"/>
          <p14:tracePt t="29516" x="2293938" y="2744788"/>
          <p14:tracePt t="29525" x="2217738" y="2752725"/>
          <p14:tracePt t="29532" x="2149475" y="2762250"/>
          <p14:tracePt t="29543" x="2081213" y="2762250"/>
          <p14:tracePt t="29547" x="2022475" y="2770188"/>
          <p14:tracePt t="29558" x="1979613" y="2778125"/>
          <p14:tracePt t="29563" x="1928813" y="2778125"/>
          <p14:tracePt t="29573" x="1893888" y="2778125"/>
          <p14:tracePt t="29580" x="1860550" y="2778125"/>
          <p14:tracePt t="29589" x="1835150" y="2787650"/>
          <p14:tracePt t="29596" x="1801813" y="2787650"/>
          <p14:tracePt t="29604" x="1749425" y="2795588"/>
          <p14:tracePt t="29612" x="1708150" y="2795588"/>
          <p14:tracePt t="29619" x="1657350" y="2805113"/>
          <p14:tracePt t="29627" x="1597025" y="2813050"/>
          <p14:tracePt t="29635" x="1528763" y="2813050"/>
          <p14:tracePt t="29643" x="1462088" y="2813050"/>
          <p14:tracePt t="29651" x="1384300" y="2820988"/>
          <p14:tracePt t="29660" x="1300163" y="2830513"/>
          <p14:tracePt t="29667" x="1231900" y="2838450"/>
          <p14:tracePt t="29676" x="1155700" y="2838450"/>
          <p14:tracePt t="29683" x="1087438" y="2846388"/>
          <p14:tracePt t="29691" x="1028700" y="2855913"/>
          <p14:tracePt t="29699" x="993775" y="2855913"/>
          <p14:tracePt t="29707" x="985838" y="2855913"/>
          <p14:tracePt t="29715" x="976313" y="2863850"/>
          <p14:tracePt t="29724" x="968375" y="2863850"/>
          <p14:tracePt t="29860" x="960438" y="2863850"/>
          <p14:tracePt t="30110" x="968375" y="2863850"/>
          <p14:tracePt t="30117" x="976313" y="2855913"/>
          <p14:tracePt t="30127" x="985838" y="2846388"/>
          <p14:tracePt t="30132" x="1011238" y="2838450"/>
          <p14:tracePt t="30141" x="1036638" y="2838450"/>
          <p14:tracePt t="30147" x="1062038" y="2838450"/>
          <p14:tracePt t="30157" x="1095375" y="2838450"/>
          <p14:tracePt t="30164" x="1155700" y="2838450"/>
          <p14:tracePt t="30173" x="1231900" y="2830513"/>
          <p14:tracePt t="30180" x="1333500" y="2813050"/>
          <p14:tracePt t="30190" x="1452563" y="2805113"/>
          <p14:tracePt t="30196" x="1589088" y="2795588"/>
          <p14:tracePt t="30205" x="1741488" y="2770188"/>
          <p14:tracePt t="30211" x="1868488" y="2752725"/>
          <p14:tracePt t="30220" x="2065338" y="2736850"/>
          <p14:tracePt t="30228" x="2235200" y="2727325"/>
          <p14:tracePt t="30236" x="2379663" y="2719388"/>
          <p14:tracePt t="30244" x="2506663" y="2711450"/>
          <p14:tracePt t="30251" x="2625725" y="2711450"/>
          <p14:tracePt t="30260" x="2735263" y="2711450"/>
          <p14:tracePt t="30267" x="2854325" y="2711450"/>
          <p14:tracePt t="30275" x="2940050" y="2711450"/>
          <p14:tracePt t="30284" x="3024188" y="2711450"/>
          <p14:tracePt t="30291" x="3092450" y="2711450"/>
          <p14:tracePt t="30300" x="3160713" y="2711450"/>
          <p14:tracePt t="30307" x="3203575" y="2711450"/>
          <p14:tracePt t="30315" x="3244850" y="2727325"/>
          <p14:tracePt t="30324" x="3254375" y="2736850"/>
          <p14:tracePt t="30332" x="3254375" y="2744788"/>
          <p14:tracePt t="30341" x="3262313" y="2744788"/>
          <p14:tracePt t="30348" x="3262313" y="2752725"/>
          <p14:tracePt t="30357" x="3262313" y="2770188"/>
          <p14:tracePt t="30364" x="3254375" y="2778125"/>
          <p14:tracePt t="30373" x="3236913" y="2795588"/>
          <p14:tracePt t="30379" x="3194050" y="2820988"/>
          <p14:tracePt t="30391" x="3152775" y="2855913"/>
          <p14:tracePt t="30395" x="3127375" y="2881313"/>
          <p14:tracePt t="30406" x="3109913" y="2889250"/>
          <p14:tracePt t="30412" x="3074988" y="2906713"/>
          <p14:tracePt t="30423" x="3049588" y="2922588"/>
          <p14:tracePt t="30427" x="3024188" y="2940050"/>
          <p14:tracePt t="30435" x="3016250" y="2940050"/>
          <p14:tracePt t="30451" x="3008313" y="2940050"/>
          <p14:tracePt t="30467" x="3016250" y="2914650"/>
          <p14:tracePt t="30476" x="3033713" y="2889250"/>
          <p14:tracePt t="30483" x="3074988" y="2855913"/>
          <p14:tracePt t="30491" x="3084513" y="2838450"/>
          <p14:tracePt t="30500" x="3117850" y="2795588"/>
          <p14:tracePt t="30507" x="3127375" y="2795588"/>
          <p14:tracePt t="30726" x="3127375" y="2787650"/>
          <p14:tracePt t="30733" x="3143250" y="2787650"/>
          <p14:tracePt t="30742" x="3143250" y="2795588"/>
          <p14:tracePt t="30750" x="3143250" y="2830513"/>
          <p14:tracePt t="30759" x="3143250" y="2855913"/>
          <p14:tracePt t="30765" x="3127375" y="2897188"/>
          <p14:tracePt t="30778" x="3084513" y="2965450"/>
          <p14:tracePt t="30781" x="3041650" y="3033713"/>
          <p14:tracePt t="30793" x="2990850" y="3109913"/>
          <p14:tracePt t="30797" x="2914650" y="3170238"/>
          <p14:tracePt t="30808" x="2828925" y="3221038"/>
          <p14:tracePt t="30812" x="2744788" y="3279775"/>
          <p14:tracePt t="30823" x="2651125" y="3348038"/>
          <p14:tracePt t="30828" x="2574925" y="3390900"/>
          <p14:tracePt t="30836" x="2489200" y="3433763"/>
          <p14:tracePt t="30844" x="2420938" y="3475038"/>
          <p14:tracePt t="30853" x="2344738" y="3509963"/>
          <p14:tracePt t="30859" x="2268538" y="3535363"/>
          <p14:tracePt t="30867" x="2182813" y="3560763"/>
          <p14:tracePt t="30875" x="2116138" y="3603625"/>
          <p14:tracePt t="30883" x="2038350" y="3636963"/>
          <p14:tracePt t="30907" x="1920875" y="3705225"/>
          <p14:tracePt t="30909" x="1860550" y="3738563"/>
          <p14:tracePt t="30915" x="1827213" y="3773488"/>
          <p14:tracePt t="30926" x="1792288" y="3806825"/>
          <p14:tracePt t="30932" x="1766888" y="3832225"/>
          <p14:tracePt t="30941" x="1749425" y="3867150"/>
          <p14:tracePt t="30948" x="1741488" y="3892550"/>
          <p14:tracePt t="30958" x="1733550" y="3917950"/>
          <p14:tracePt t="30963" x="1733550" y="3943350"/>
          <p14:tracePt t="30973" x="1733550" y="3960813"/>
          <p14:tracePt t="30980" x="1733550" y="3968750"/>
          <p14:tracePt t="30990" x="1733550" y="3986213"/>
          <p14:tracePt t="30995" x="1733550" y="3994150"/>
          <p14:tracePt t="31012" x="1733550" y="4011613"/>
          <p14:tracePt t="31019" x="1716088" y="4027488"/>
          <p14:tracePt t="31036" x="1716088" y="4044950"/>
          <p14:tracePt t="31052" x="1708150" y="4062413"/>
          <p14:tracePt t="31060" x="1708150" y="4079875"/>
          <p14:tracePt t="31068" x="1708150" y="4087813"/>
          <p14:tracePt t="31076" x="1716088" y="4105275"/>
          <p14:tracePt t="31091" x="1716088" y="4121150"/>
          <p14:tracePt t="31100" x="1733550" y="4130675"/>
          <p14:tracePt t="31309" x="1708150" y="4138613"/>
          <p14:tracePt t="31318" x="1665288" y="4146550"/>
          <p14:tracePt t="31326" x="1597025" y="4156075"/>
          <p14:tracePt t="31331" x="1503363" y="4164013"/>
          <p14:tracePt t="31341" x="1409700" y="4164013"/>
          <p14:tracePt t="31347" x="1343025" y="4164013"/>
          <p14:tracePt t="31357" x="1300163" y="4156075"/>
          <p14:tracePt t="31363" x="1265238" y="4138613"/>
          <p14:tracePt t="31380" x="1257300" y="4130675"/>
          <p14:tracePt t="31389" x="1257300" y="4121150"/>
          <p14:tracePt t="31395" x="1249363" y="4121150"/>
          <p14:tracePt t="31407" x="1239838" y="4113213"/>
          <p14:tracePt t="31422" x="1231900" y="4105275"/>
          <p14:tracePt t="31427" x="1223963" y="4105275"/>
          <p14:tracePt t="31436" x="1214438" y="4095750"/>
          <p14:tracePt t="31443" x="1206500" y="4095750"/>
          <p14:tracePt t="31451" x="1198563" y="4095750"/>
          <p14:tracePt t="31464" x="1189038" y="4087813"/>
          <p14:tracePt t="31473" x="1181100" y="4087813"/>
          <p14:tracePt t="31480" x="1173163" y="4087813"/>
          <p14:tracePt t="31490" x="1163638" y="4087813"/>
          <p14:tracePt t="31561" x="1163638" y="4079875"/>
          <p14:tracePt t="31577" x="1173163" y="4079875"/>
          <p14:tracePt t="31585" x="1206500" y="4062413"/>
          <p14:tracePt t="31594" x="1231900" y="4062413"/>
          <p14:tracePt t="31600" x="1249363" y="4062413"/>
          <p14:tracePt t="31608" x="1282700" y="4062413"/>
          <p14:tracePt t="31615" x="1350963" y="4062413"/>
          <p14:tracePt t="31624" x="1409700" y="4062413"/>
          <p14:tracePt t="31632" x="1470025" y="4062413"/>
          <p14:tracePt t="31641" x="1520825" y="4070350"/>
          <p14:tracePt t="31647" x="1589088" y="4079875"/>
          <p14:tracePt t="31657" x="1647825" y="4087813"/>
          <p14:tracePt t="31664" x="1708150" y="4095750"/>
          <p14:tracePt t="31673" x="1749425" y="4095750"/>
          <p14:tracePt t="31679" x="1801813" y="4105275"/>
          <p14:tracePt t="31689" x="1843088" y="4105275"/>
          <p14:tracePt t="31696" x="1878013" y="4105275"/>
          <p14:tracePt t="31707" x="1903413" y="4105275"/>
          <p14:tracePt t="31711" x="1928813" y="4105275"/>
          <p14:tracePt t="31720" x="1946275" y="4105275"/>
          <p14:tracePt t="31728" x="1962150" y="4105275"/>
          <p14:tracePt t="31738" x="1987550" y="4105275"/>
          <p14:tracePt t="31744" x="2012950" y="4105275"/>
          <p14:tracePt t="31752" x="2038350" y="4105275"/>
          <p14:tracePt t="31760" x="2081213" y="4105275"/>
          <p14:tracePt t="31767" x="2116138" y="4095750"/>
          <p14:tracePt t="31775" x="2141538" y="4095750"/>
          <p14:tracePt t="31783" x="2166938" y="4095750"/>
          <p14:tracePt t="31800" x="2174875" y="4095750"/>
          <p14:tracePt t="31815" x="2182813" y="4095750"/>
          <p14:tracePt t="31832" x="2192338" y="4095750"/>
          <p14:tracePt t="31848" x="2208213" y="4095750"/>
          <p14:tracePt t="31864" x="2217738" y="4095750"/>
          <p14:tracePt t="31874" x="2235200" y="4087813"/>
          <p14:tracePt t="31891" x="2235200" y="4079875"/>
          <p14:tracePt t="31896" x="2243138" y="4079875"/>
          <p14:tracePt t="31906" x="2268538" y="4070350"/>
          <p14:tracePt t="31912" x="2268538" y="4062413"/>
          <p14:tracePt t="31923" x="2286000" y="4062413"/>
          <p14:tracePt t="31928" x="2293938" y="4052888"/>
          <p14:tracePt t="31936" x="2319338" y="4044950"/>
          <p14:tracePt t="31944" x="2336800" y="4044950"/>
          <p14:tracePt t="31951" x="2352675" y="4037013"/>
          <p14:tracePt t="31960" x="2370138" y="4027488"/>
          <p14:tracePt t="31967" x="2387600" y="4019550"/>
          <p14:tracePt t="31975" x="2395538" y="4019550"/>
          <p14:tracePt t="31983" x="2413000" y="4019550"/>
          <p14:tracePt t="31999" x="2430463" y="4019550"/>
          <p14:tracePt t="32008" x="2446338" y="4011613"/>
          <p14:tracePt t="32024" x="2455863" y="4011613"/>
          <p14:tracePt t="32032" x="2455863" y="4002088"/>
          <p14:tracePt t="32041" x="2471738" y="3994150"/>
          <p14:tracePt t="32047" x="2489200" y="3994150"/>
          <p14:tracePt t="32057" x="2497138" y="3994150"/>
          <p14:tracePt t="32064" x="2506663" y="3994150"/>
          <p14:tracePt t="32073" x="2532063" y="3976688"/>
          <p14:tracePt t="32079" x="2549525" y="3976688"/>
          <p14:tracePt t="32090" x="2574925" y="3968750"/>
          <p14:tracePt t="32095" x="2600325" y="3968750"/>
          <p14:tracePt t="32106" x="2616200" y="3968750"/>
          <p14:tracePt t="32111" x="2633663" y="3960813"/>
          <p14:tracePt t="32121" x="2659063" y="3951288"/>
          <p14:tracePt t="32128" x="2684463" y="3951288"/>
          <p14:tracePt t="32136" x="2684463" y="3935413"/>
          <p14:tracePt t="32143" x="2693988" y="3935413"/>
          <p14:tracePt t="32151" x="2693988" y="3925888"/>
          <p14:tracePt t="32168" x="2701925" y="3925888"/>
          <p14:tracePt t="32184" x="2709863" y="3917950"/>
          <p14:tracePt t="32192" x="2719388" y="3917950"/>
          <p14:tracePt t="32208" x="2735263" y="3917950"/>
          <p14:tracePt t="32224" x="2744788" y="3917950"/>
          <p14:tracePt t="32248" x="2744788" y="3925888"/>
          <p14:tracePt t="32273" x="2744788" y="3935413"/>
          <p14:tracePt t="32289" x="2744788" y="3943350"/>
          <p14:tracePt t="32296" x="2735263" y="3943350"/>
          <p14:tracePt t="32312" x="2727325" y="3951288"/>
          <p14:tracePt t="32320" x="2719388" y="3951288"/>
          <p14:tracePt t="32328" x="2709863" y="3960813"/>
          <p14:tracePt t="32335" x="2684463" y="3976688"/>
          <p14:tracePt t="32344" x="2641600" y="3986213"/>
          <p14:tracePt t="32352" x="2608263" y="4002088"/>
          <p14:tracePt t="32360" x="2574925" y="4002088"/>
          <p14:tracePt t="32368" x="2557463" y="4002088"/>
          <p14:tracePt t="32375" x="2524125" y="4011613"/>
          <p14:tracePt t="32383" x="2481263" y="4011613"/>
          <p14:tracePt t="32391" x="2430463" y="4019550"/>
          <p14:tracePt t="32400" x="2370138" y="4027488"/>
          <p14:tracePt t="32407" x="2311400" y="4037013"/>
          <p14:tracePt t="32416" x="2260600" y="4044950"/>
          <p14:tracePt t="32424" x="2200275" y="4044950"/>
          <p14:tracePt t="32431" x="2132013" y="4044950"/>
          <p14:tracePt t="32441" x="2073275" y="4044950"/>
          <p14:tracePt t="32448" x="2005013" y="4044950"/>
          <p14:tracePt t="32457" x="1971675" y="4037013"/>
          <p14:tracePt t="32463" x="1954213" y="4037013"/>
          <p14:tracePt t="32473" x="1936750" y="4027488"/>
          <p14:tracePt t="32480" x="1903413" y="4019550"/>
          <p14:tracePt t="32489" x="1868488" y="4011613"/>
          <p14:tracePt t="32495" x="1827213" y="4002088"/>
          <p14:tracePt t="32506" x="1801813" y="4002088"/>
          <p14:tracePt t="32512" x="1792288" y="4002088"/>
          <p14:tracePt t="32521" x="1766888" y="3994150"/>
          <p14:tracePt t="32528" x="1741488" y="3976688"/>
          <p14:tracePt t="32539" x="1716088" y="3976688"/>
          <p14:tracePt t="32543" x="1698625" y="3976688"/>
          <p14:tracePt t="32552" x="1665288" y="3960813"/>
          <p14:tracePt t="32559" x="1657350" y="3960813"/>
          <p14:tracePt t="32567" x="1647825" y="3951288"/>
          <p14:tracePt t="32616" x="1647825" y="3943350"/>
          <p14:tracePt t="32641" x="1657350" y="3935413"/>
          <p14:tracePt t="32649" x="1665288" y="3935413"/>
          <p14:tracePt t="32658" x="1673225" y="3935413"/>
          <p14:tracePt t="32665" x="1682750" y="3935413"/>
          <p14:tracePt t="32675" x="1690688" y="3935413"/>
          <p14:tracePt t="32680" x="1708150" y="3935413"/>
          <p14:tracePt t="32691" x="1716088" y="3935413"/>
          <p14:tracePt t="32696" x="1733550" y="3935413"/>
          <p14:tracePt t="32707" x="1758950" y="3935413"/>
          <p14:tracePt t="32713" x="1776413" y="3935413"/>
          <p14:tracePt t="32724" x="1809750" y="3935413"/>
          <p14:tracePt t="32728" x="1843088" y="3935413"/>
          <p14:tracePt t="32737" x="1893888" y="3935413"/>
          <p14:tracePt t="32744" x="1936750" y="3943350"/>
          <p14:tracePt t="32752" x="1987550" y="3951288"/>
          <p14:tracePt t="32760" x="2047875" y="3960813"/>
          <p14:tracePt t="32769" x="2106613" y="3960813"/>
          <p14:tracePt t="32776" x="2157413" y="3960813"/>
          <p14:tracePt t="32785" x="2208213" y="3960813"/>
          <p14:tracePt t="32793" x="2260600" y="3960813"/>
          <p14:tracePt t="32800" x="2311400" y="3960813"/>
          <p14:tracePt t="32808" x="2362200" y="3951288"/>
          <p14:tracePt t="32817" x="2405063" y="3943350"/>
          <p14:tracePt t="32826" x="2455863" y="3935413"/>
          <p14:tracePt t="32832" x="2506663" y="3925888"/>
          <p14:tracePt t="32842" x="2540000" y="3917950"/>
          <p14:tracePt t="32849" x="2574925" y="3917950"/>
          <p14:tracePt t="32858" x="2608263" y="3917950"/>
          <p14:tracePt t="32864" x="2641600" y="3917950"/>
          <p14:tracePt t="32874" x="2668588" y="3917950"/>
          <p14:tracePt t="32880" x="2693988" y="3917950"/>
          <p14:tracePt t="32891" x="2701925" y="3917950"/>
          <p14:tracePt t="32907" x="2735263" y="3917950"/>
          <p14:tracePt t="32912" x="2760663" y="3917950"/>
          <p14:tracePt t="32923" x="2786063" y="3917950"/>
          <p14:tracePt t="32928" x="2803525" y="3917950"/>
          <p14:tracePt t="32937" x="2828925" y="3917950"/>
          <p14:tracePt t="32944" x="2879725" y="3917950"/>
          <p14:tracePt t="32952" x="2930525" y="3917950"/>
          <p14:tracePt t="32960" x="2990850" y="3917950"/>
          <p14:tracePt t="32968" x="3049588" y="3917950"/>
          <p14:tracePt t="32976" x="3092450" y="3917950"/>
          <p14:tracePt t="32984" x="3152775" y="3917950"/>
          <p14:tracePt t="32992" x="3186113" y="3917950"/>
          <p14:tracePt t="33000" x="3219450" y="3917950"/>
          <p14:tracePt t="33008" x="3244850" y="3917950"/>
          <p14:tracePt t="33016" x="3254375" y="3917950"/>
          <p14:tracePt t="33024" x="3270250" y="3917950"/>
          <p14:tracePt t="33032" x="3305175" y="3917950"/>
          <p14:tracePt t="33041" x="3322638" y="3908425"/>
          <p14:tracePt t="33047" x="3338513" y="3908425"/>
          <p14:tracePt t="33057" x="3363913" y="3908425"/>
          <p14:tracePt t="33063" x="3381375" y="3900488"/>
          <p14:tracePt t="33073" x="3406775" y="3900488"/>
          <p14:tracePt t="33079" x="3432175" y="3900488"/>
          <p14:tracePt t="33089" x="3467100" y="3900488"/>
          <p14:tracePt t="33095" x="3492500" y="3892550"/>
          <p14:tracePt t="33106" x="3517900" y="3892550"/>
          <p14:tracePt t="33112" x="3551238" y="3892550"/>
          <p14:tracePt t="33122" x="3594100" y="3892550"/>
          <p14:tracePt t="33127" x="3619500" y="3892550"/>
          <p14:tracePt t="33136" x="3644900" y="3892550"/>
          <p14:tracePt t="33144" x="3670300" y="3892550"/>
          <p14:tracePt t="33152" x="3695700" y="3892550"/>
          <p14:tracePt t="33160" x="3713163" y="3892550"/>
          <p14:tracePt t="33168" x="3756025" y="3892550"/>
          <p14:tracePt t="33176" x="3781425" y="3892550"/>
          <p14:tracePt t="33184" x="3789363" y="3892550"/>
          <p14:tracePt t="33191" x="3806825" y="3892550"/>
          <p14:tracePt t="33199" x="3832225" y="3892550"/>
          <p14:tracePt t="33207" x="3857625" y="3892550"/>
          <p14:tracePt t="33216" x="3873500" y="3900488"/>
          <p14:tracePt t="33223" x="3890963" y="3900488"/>
          <p14:tracePt t="33232" x="3890963" y="3908425"/>
          <p14:tracePt t="33240" x="3900488" y="3908425"/>
          <p14:tracePt t="33249" x="3908425" y="3908425"/>
          <p14:tracePt t="33305" x="3908425" y="3917950"/>
          <p14:tracePt t="33323" x="3908425" y="3925888"/>
          <p14:tracePt t="33330" x="3900488" y="3935413"/>
          <p14:tracePt t="33337" x="3890963" y="3935413"/>
          <p14:tracePt t="33344" x="3883025" y="3943350"/>
          <p14:tracePt t="33352" x="3873500" y="3943350"/>
          <p14:tracePt t="33360" x="3848100" y="3943350"/>
          <p14:tracePt t="33368" x="3814763" y="3951288"/>
          <p14:tracePt t="33376" x="3797300" y="3951288"/>
          <p14:tracePt t="33384" x="3771900" y="3951288"/>
          <p14:tracePt t="33392" x="3738563" y="3951288"/>
          <p14:tracePt t="33400" x="3687763" y="3951288"/>
          <p14:tracePt t="33408" x="3636963" y="3951288"/>
          <p14:tracePt t="33416" x="3594100" y="3951288"/>
          <p14:tracePt t="33425" x="3543300" y="3951288"/>
          <p14:tracePt t="33432" x="3482975" y="3943350"/>
          <p14:tracePt t="33441" x="3432175" y="3935413"/>
          <p14:tracePt t="33448" x="3381375" y="3935413"/>
          <p14:tracePt t="33458" x="3355975" y="3925888"/>
          <p14:tracePt t="33464" x="3355975" y="3917950"/>
          <p14:tracePt t="33474" x="3348038" y="3917950"/>
          <p14:tracePt t="33496" x="3338513" y="3917950"/>
          <p14:tracePt t="33512" x="3330575" y="3917950"/>
          <p14:tracePt t="33528" x="3330575" y="3908425"/>
          <p14:tracePt t="33544" x="3322638" y="3900488"/>
          <p14:tracePt t="33576" x="3322638" y="3892550"/>
          <p14:tracePt t="33591" x="3322638" y="3875088"/>
          <p14:tracePt t="33600" x="3322638" y="3867150"/>
          <p14:tracePt t="33607" x="3330575" y="3841750"/>
          <p14:tracePt t="33625" x="3348038" y="3832225"/>
          <p14:tracePt t="33632" x="3355975" y="3816350"/>
          <p14:tracePt t="33641" x="3363913" y="3806825"/>
          <p14:tracePt t="33648" x="3389313" y="3790950"/>
          <p14:tracePt t="33658" x="3414713" y="3773488"/>
          <p14:tracePt t="33664" x="3432175" y="3763963"/>
          <p14:tracePt t="33673" x="3467100" y="3756025"/>
          <p14:tracePt t="33680" x="3508375" y="3748088"/>
          <p14:tracePt t="33690" x="3551238" y="3748088"/>
          <p14:tracePt t="33696" x="3594100" y="3748088"/>
          <p14:tracePt t="33706" x="3652838" y="3748088"/>
          <p14:tracePt t="33712" x="3721100" y="3748088"/>
          <p14:tracePt t="33723" x="3771900" y="3748088"/>
          <p14:tracePt t="33728" x="3806825" y="3748088"/>
          <p14:tracePt t="33736" x="3840163" y="3748088"/>
          <p14:tracePt t="33744" x="3865563" y="3748088"/>
          <p14:tracePt t="33752" x="3890963" y="3748088"/>
          <p14:tracePt t="33760" x="3916363" y="3748088"/>
          <p14:tracePt t="33768" x="3941763" y="3748088"/>
          <p14:tracePt t="33776" x="3959225" y="3748088"/>
          <p14:tracePt t="33784" x="3992563" y="3763963"/>
          <p14:tracePt t="33791" x="4010025" y="3773488"/>
          <p14:tracePt t="33800" x="4027488" y="3790950"/>
          <p14:tracePt t="33808" x="4044950" y="3798888"/>
          <p14:tracePt t="33816" x="4060825" y="3816350"/>
          <p14:tracePt t="33832" x="4060825" y="3832225"/>
          <p14:tracePt t="33842" x="4078288" y="3849688"/>
          <p14:tracePt t="33857" x="4078288" y="3857625"/>
          <p14:tracePt t="33864" x="4086225" y="3867150"/>
          <p14:tracePt t="33874" x="4086225" y="3875088"/>
          <p14:tracePt t="33880" x="4086225" y="3892550"/>
          <p14:tracePt t="33890" x="4086225" y="3900488"/>
          <p14:tracePt t="33907" x="4095750" y="3900488"/>
          <p14:tracePt t="33928" x="4095750" y="3908425"/>
          <p14:tracePt t="33952" x="4086225" y="3917950"/>
          <p14:tracePt t="33960" x="4078288" y="3917950"/>
          <p14:tracePt t="33968" x="4060825" y="3917950"/>
          <p14:tracePt t="33976" x="4035425" y="3917950"/>
          <p14:tracePt t="33984" x="4010025" y="3917950"/>
          <p14:tracePt t="33992" x="3984625" y="3917950"/>
          <p14:tracePt t="34000" x="3951288" y="3917950"/>
          <p14:tracePt t="34008" x="3925888" y="3917950"/>
          <p14:tracePt t="34016" x="3908425" y="3917950"/>
          <p14:tracePt t="34032" x="3900488" y="3917950"/>
          <p14:tracePt t="34057" x="3890963" y="3917950"/>
          <p14:tracePt t="34073" x="3883025" y="3908425"/>
          <p14:tracePt t="34080" x="3873500" y="3908425"/>
          <p14:tracePt t="34089" x="3865563" y="3900488"/>
          <p14:tracePt t="34096" x="3848100" y="3892550"/>
          <p14:tracePt t="34108" x="3840163" y="3892550"/>
          <p14:tracePt t="34112" x="3822700" y="3892550"/>
          <p14:tracePt t="34124" x="3789363" y="3892550"/>
          <p14:tracePt t="34128" x="3763963" y="3892550"/>
          <p14:tracePt t="34136" x="3713163" y="3892550"/>
          <p14:tracePt t="34143" x="3636963" y="3892550"/>
          <p14:tracePt t="34151" x="3517900" y="3892550"/>
          <p14:tracePt t="34159" x="3355975" y="3925888"/>
          <p14:tracePt t="34167" x="3152775" y="3960813"/>
          <p14:tracePt t="34175" x="2930525" y="4002088"/>
          <p14:tracePt t="34183" x="2709863" y="4037013"/>
          <p14:tracePt t="34191" x="2395538" y="4087813"/>
          <p14:tracePt t="34199" x="2106613" y="4130675"/>
          <p14:tracePt t="34207" x="1868488" y="4156075"/>
          <p14:tracePt t="34216" x="1639888" y="4197350"/>
          <p14:tracePt t="34223" x="1487488" y="4224338"/>
          <p14:tracePt t="34231" x="1368425" y="4249738"/>
          <p14:tracePt t="34240" x="1290638" y="4265613"/>
          <p14:tracePt t="34248" x="1231900" y="4275138"/>
          <p14:tracePt t="34257" x="1181100" y="4283075"/>
          <p14:tracePt t="34263" x="1147763" y="4291013"/>
          <p14:tracePt t="34274" x="1138238" y="4291013"/>
          <p14:tracePt t="34279" x="1120775" y="4300538"/>
          <p14:tracePt t="34290" x="1104900" y="4308475"/>
          <p14:tracePt t="34296" x="1095375" y="4316413"/>
          <p14:tracePt t="34305" x="1069975" y="4333875"/>
          <p14:tracePt t="34311" x="1054100" y="4333875"/>
          <p14:tracePt t="34321" x="1036638" y="4359275"/>
          <p14:tracePt t="34327" x="1028700" y="4359275"/>
          <p14:tracePt t="34343" x="1019175" y="4359275"/>
          <p14:tracePt t="34351" x="1011238" y="4359275"/>
          <p14:tracePt t="34375" x="1003300" y="4359275"/>
          <p14:tracePt t="34383" x="993775" y="4359275"/>
          <p14:tracePt t="34407" x="985838" y="4359275"/>
          <p14:tracePt t="34415" x="976313" y="4359275"/>
          <p14:tracePt t="34423" x="968375" y="4359275"/>
          <p14:tracePt t="34432" x="960438" y="4359275"/>
          <p14:tracePt t="34513" x="960438" y="4351338"/>
          <p14:tracePt t="34522" x="960438" y="4341813"/>
          <p14:tracePt t="34530" x="960438" y="4325938"/>
          <p14:tracePt t="34544" x="960438" y="4291013"/>
          <p14:tracePt t="34550" x="960438" y="4275138"/>
          <p14:tracePt t="34558" x="960438" y="4249738"/>
          <p14:tracePt t="34565" x="976313" y="4224338"/>
          <p14:tracePt t="34572" x="993775" y="4189413"/>
          <p14:tracePt t="34580" x="1003300" y="4156075"/>
          <p14:tracePt t="34589" x="1019175" y="4130675"/>
          <p14:tracePt t="34595" x="1036638" y="4105275"/>
          <p14:tracePt t="34606" x="1054100" y="4070350"/>
          <p14:tracePt t="34611" x="1069975" y="4044950"/>
          <p14:tracePt t="34622" x="1079500" y="4019550"/>
          <p14:tracePt t="34627" x="1104900" y="3986213"/>
          <p14:tracePt t="34638" x="1120775" y="3976688"/>
          <p14:tracePt t="34644" x="1138238" y="3943350"/>
          <p14:tracePt t="34652" x="1147763" y="3925888"/>
          <p14:tracePt t="34660" x="1155700" y="3908425"/>
          <p14:tracePt t="34668" x="1155700" y="3900488"/>
          <p14:tracePt t="34676" x="1163638" y="3892550"/>
          <p14:tracePt t="34773" x="1163638" y="3908425"/>
          <p14:tracePt t="34781" x="1163638" y="3925888"/>
          <p14:tracePt t="34791" x="1173163" y="3943350"/>
          <p14:tracePt t="34798" x="1181100" y="3968750"/>
          <p14:tracePt t="34810" x="1198563" y="4011613"/>
          <p14:tracePt t="34812" x="1214438" y="4044950"/>
          <p14:tracePt t="34824" x="1231900" y="4070350"/>
          <p14:tracePt t="34828" x="1265238" y="4105275"/>
          <p14:tracePt t="34837" x="1290638" y="4130675"/>
          <p14:tracePt t="34844" x="1317625" y="4146550"/>
          <p14:tracePt t="34853" x="1333500" y="4164013"/>
          <p14:tracePt t="34862" x="1350963" y="4171950"/>
          <p14:tracePt t="34868" x="1358900" y="4181475"/>
          <p14:tracePt t="34885" x="1368425" y="4181475"/>
          <p14:tracePt t="34909" x="1376363" y="4181475"/>
          <p14:tracePt t="34916" x="1384300" y="4181475"/>
          <p14:tracePt t="34926" x="1419225" y="4181475"/>
          <p14:tracePt t="34932" x="1444625" y="4171950"/>
          <p14:tracePt t="34942" x="1495425" y="4164013"/>
          <p14:tracePt t="34949" x="1571625" y="4156075"/>
          <p14:tracePt t="34959" x="1690688" y="4146550"/>
          <p14:tracePt t="34964" x="1809750" y="4138613"/>
          <p14:tracePt t="34973" x="1971675" y="4130675"/>
          <p14:tracePt t="34981" x="2132013" y="4130675"/>
          <p14:tracePt t="34990" x="2301875" y="4105275"/>
          <p14:tracePt t="34997" x="2481263" y="4079875"/>
          <p14:tracePt t="35008" x="2651125" y="4062413"/>
          <p14:tracePt t="35012" x="2828925" y="4037013"/>
          <p14:tracePt t="35023" x="2998788" y="4011613"/>
          <p14:tracePt t="35029" x="3135313" y="3994150"/>
          <p14:tracePt t="35040" x="3244850" y="3986213"/>
          <p14:tracePt t="35044" x="3348038" y="3968750"/>
          <p14:tracePt t="35053" x="3449638" y="3951288"/>
          <p14:tracePt t="35062" x="3543300" y="3943350"/>
          <p14:tracePt t="35068" x="3619500" y="3935413"/>
          <p14:tracePt t="35076" x="3713163" y="3917950"/>
          <p14:tracePt t="35084" x="3797300" y="3908425"/>
          <p14:tracePt t="35092" x="3857625" y="3900488"/>
          <p14:tracePt t="35100" x="3908425" y="3892550"/>
          <p14:tracePt t="35108" x="3976688" y="3892550"/>
          <p14:tracePt t="35116" x="4027488" y="3892550"/>
          <p14:tracePt t="35124" x="4060825" y="3892550"/>
          <p14:tracePt t="35132" x="4070350" y="3892550"/>
          <p14:tracePt t="35140" x="4078288" y="3892550"/>
          <p14:tracePt t="35227" x="4070350" y="3892550"/>
          <p14:tracePt t="35235" x="4060825" y="3900488"/>
          <p14:tracePt t="35243" x="4044950" y="3917950"/>
          <p14:tracePt t="35251" x="4027488" y="3925888"/>
          <p14:tracePt t="35259" x="3976688" y="3943350"/>
          <p14:tracePt t="35267" x="3883025" y="3960813"/>
          <p14:tracePt t="35275" x="3756025" y="3986213"/>
          <p14:tracePt t="35284" x="3602038" y="4002088"/>
          <p14:tracePt t="35292" x="3363913" y="4019550"/>
          <p14:tracePt t="35299" x="3109913" y="4027488"/>
          <p14:tracePt t="35307" x="2846388" y="4062413"/>
          <p14:tracePt t="35315" x="2565400" y="4070350"/>
          <p14:tracePt t="35323" x="2260600" y="4070350"/>
          <p14:tracePt t="35332" x="2005013" y="4070350"/>
          <p14:tracePt t="35341" x="1776413" y="4070350"/>
          <p14:tracePt t="35347" x="1614488" y="4070350"/>
          <p14:tracePt t="35356" x="1470025" y="4070350"/>
          <p14:tracePt t="35363" x="1358900" y="4070350"/>
          <p14:tracePt t="35372" x="1282700" y="4070350"/>
          <p14:tracePt t="35380" x="1231900" y="4070350"/>
          <p14:tracePt t="35396" x="1223963" y="4070350"/>
          <p14:tracePt t="35437" x="1206500" y="4070350"/>
          <p14:tracePt t="35444" x="1198563" y="4070350"/>
          <p14:tracePt t="35452" x="1189038" y="4070350"/>
          <p14:tracePt t="35460" x="1181100" y="4070350"/>
          <p14:tracePt t="35468" x="1173163" y="4070350"/>
          <p14:tracePt t="35476" x="1163638" y="4070350"/>
          <p14:tracePt t="35484" x="1155700" y="4070350"/>
          <p14:tracePt t="35492" x="1147763" y="4070350"/>
          <p14:tracePt t="35500" x="1138238" y="4070350"/>
          <p14:tracePt t="35508" x="1120775" y="4070350"/>
          <p14:tracePt t="35516" x="1112838" y="4070350"/>
          <p14:tracePt t="35524" x="1104900" y="4070350"/>
          <p14:tracePt t="35532" x="1095375" y="4070350"/>
          <p14:tracePt t="35544" x="1079500" y="4070350"/>
          <p14:tracePt t="35548" x="1069975" y="4062413"/>
          <p14:tracePt t="35556" x="1062038" y="4062413"/>
          <p14:tracePt t="35564" x="1054100" y="4062413"/>
          <p14:tracePt t="35677" x="1054100" y="4070350"/>
          <p14:tracePt t="35685" x="1054100" y="4079875"/>
          <p14:tracePt t="35693" x="1069975" y="4087813"/>
          <p14:tracePt t="35701" x="1069975" y="4095750"/>
          <p14:tracePt t="35710" x="1079500" y="4105275"/>
          <p14:tracePt t="35717" x="1087438" y="4105275"/>
          <p14:tracePt t="35725" x="1095375" y="4113213"/>
          <p14:tracePt t="35732" x="1120775" y="4121150"/>
          <p14:tracePt t="35739" x="1130300" y="4121150"/>
          <p14:tracePt t="35748" x="1147763" y="4138613"/>
          <p14:tracePt t="35757" x="1173163" y="4146550"/>
          <p14:tracePt t="35764" x="1198563" y="4156075"/>
          <p14:tracePt t="35772" x="1231900" y="4189413"/>
          <p14:tracePt t="35780" x="1274763" y="4206875"/>
          <p14:tracePt t="35790" x="1290638" y="4224338"/>
          <p14:tracePt t="35795" x="1325563" y="4249738"/>
          <p14:tracePt t="35806" x="1343025" y="4249738"/>
          <p14:tracePt t="35812" x="1343025" y="4257675"/>
          <p14:tracePt t="35822" x="1350963" y="4257675"/>
          <p14:tracePt t="35827" x="1358900" y="4257675"/>
          <p14:tracePt t="35852" x="1358900" y="4265613"/>
          <p14:tracePt t="35867" x="1358900" y="4275138"/>
          <p14:tracePt t="35891" x="1358900" y="4283075"/>
          <p14:tracePt t="35907" x="1350963" y="4291013"/>
          <p14:tracePt t="35915" x="1350963" y="4300538"/>
          <p14:tracePt t="35924" x="1343025" y="4308475"/>
          <p14:tracePt t="35932" x="1333500" y="4308475"/>
          <p14:tracePt t="35940" x="1317625" y="4316413"/>
          <p14:tracePt t="35948" x="1290638" y="4316413"/>
          <p14:tracePt t="35956" x="1257300" y="4316413"/>
          <p14:tracePt t="35964" x="1223963" y="4316413"/>
          <p14:tracePt t="35973" x="1189038" y="4316413"/>
          <p14:tracePt t="35980" x="1155700" y="4316413"/>
          <p14:tracePt t="35990" x="1138238" y="4316413"/>
          <p14:tracePt t="35996" x="1104900" y="4308475"/>
          <p14:tracePt t="36005" x="1062038" y="4291013"/>
          <p14:tracePt t="36012" x="1036638" y="4275138"/>
          <p14:tracePt t="36022" x="1019175" y="4265613"/>
          <p14:tracePt t="36028" x="1003300" y="4257675"/>
          <p14:tracePt t="36039" x="1003300" y="4249738"/>
          <p14:tracePt t="36052" x="1003300" y="4240213"/>
          <p14:tracePt t="36100" x="1003300" y="4224338"/>
          <p14:tracePt t="36109" x="1003300" y="4214813"/>
          <p14:tracePt t="36116" x="1019175" y="4206875"/>
          <p14:tracePt t="36125" x="1036638" y="4189413"/>
          <p14:tracePt t="36132" x="1044575" y="4181475"/>
          <p14:tracePt t="36141" x="1069975" y="4181475"/>
          <p14:tracePt t="36149" x="1087438" y="4181475"/>
          <p14:tracePt t="36158" x="1112838" y="4181475"/>
          <p14:tracePt t="36164" x="1130300" y="4164013"/>
          <p14:tracePt t="36175" x="1163638" y="4164013"/>
          <p14:tracePt t="36181" x="1198563" y="4164013"/>
          <p14:tracePt t="36191" x="1223963" y="4164013"/>
          <p14:tracePt t="36196" x="1249363" y="4164013"/>
          <p14:tracePt t="36207" x="1265238" y="4171950"/>
          <p14:tracePt t="36213" x="1290638" y="4171950"/>
          <p14:tracePt t="36224" x="1300163" y="4181475"/>
          <p14:tracePt t="36228" x="1325563" y="4189413"/>
          <p14:tracePt t="36240" x="1343025" y="4197350"/>
          <p14:tracePt t="36269" x="1350963" y="4197350"/>
          <p14:tracePt t="36284" x="1350963" y="4206875"/>
          <p14:tracePt t="36300" x="1350963" y="4224338"/>
          <p14:tracePt t="36307" x="1350963" y="4232275"/>
          <p14:tracePt t="36315" x="1333500" y="4249738"/>
          <p14:tracePt t="36323" x="1325563" y="4265613"/>
          <p14:tracePt t="36331" x="1317625" y="4275138"/>
          <p14:tracePt t="36339" x="1308100" y="4291013"/>
          <p14:tracePt t="36347" x="1290638" y="4300538"/>
          <p14:tracePt t="36357" x="1282700" y="4308475"/>
          <p14:tracePt t="36363" x="1274763" y="4308475"/>
          <p14:tracePt t="36388" x="1257300" y="4316413"/>
          <p14:tracePt t="36396" x="1239838" y="4316413"/>
          <p14:tracePt t="36405" x="1214438" y="4316413"/>
          <p14:tracePt t="36411" x="1198563" y="4316413"/>
          <p14:tracePt t="36422" x="1189038" y="4316413"/>
          <p14:tracePt t="36428" x="1173163" y="4300538"/>
          <p14:tracePt t="36525" x="1163638" y="4283075"/>
          <p14:tracePt t="36543" x="1163638" y="4275138"/>
          <p14:tracePt t="36552" x="1189038" y="4257675"/>
          <p14:tracePt t="36559" x="1214438" y="4249738"/>
          <p14:tracePt t="36572" x="1239838" y="4240213"/>
          <p14:tracePt t="36579" x="1257300" y="4240213"/>
          <p14:tracePt t="36589" x="1274763" y="4232275"/>
          <p14:tracePt t="36596" x="1308100" y="4224338"/>
          <p14:tracePt t="36605" x="1343025" y="4224338"/>
          <p14:tracePt t="36612" x="1358900" y="4224338"/>
          <p14:tracePt t="36622" x="1393825" y="4214813"/>
          <p14:tracePt t="36628" x="1427163" y="4206875"/>
          <p14:tracePt t="36639" x="1487488" y="4197350"/>
          <p14:tracePt t="36644" x="1546225" y="4189413"/>
          <p14:tracePt t="36652" x="1606550" y="4189413"/>
          <p14:tracePt t="36660" x="1657350" y="4181475"/>
          <p14:tracePt t="36667" x="1708150" y="4171950"/>
          <p14:tracePt t="36675" x="1758950" y="4171950"/>
          <p14:tracePt t="36684" x="1792288" y="4171950"/>
          <p14:tracePt t="36692" x="1817688" y="4171950"/>
          <p14:tracePt t="36699" x="1835150" y="4181475"/>
          <p14:tracePt t="36708" x="1843088" y="4181475"/>
          <p14:tracePt t="36731" x="1852613" y="4181475"/>
          <p14:tracePt t="36740" x="1860550" y="4181475"/>
          <p14:tracePt t="36747" x="1868488" y="4181475"/>
          <p14:tracePt t="36764" x="1878013" y="4181475"/>
          <p14:tracePt t="36774" x="1893888" y="4181475"/>
          <p14:tracePt t="36780" x="1903413" y="4181475"/>
          <p14:tracePt t="36790" x="1911350" y="4181475"/>
          <p14:tracePt t="36796" x="1920875" y="4181475"/>
          <p14:tracePt t="36804" x="1928813" y="4181475"/>
          <p14:tracePt t="36812" x="1936750" y="4181475"/>
          <p14:tracePt t="36844" x="1946275" y="4181475"/>
          <p14:tracePt t="36860" x="1954213" y="4181475"/>
          <p14:tracePt t="36876" x="1971675" y="4171950"/>
          <p14:tracePt t="36885" x="1987550" y="4171950"/>
          <p14:tracePt t="36892" x="2022475" y="4171950"/>
          <p14:tracePt t="36909" x="2073275" y="4171950"/>
          <p14:tracePt t="36916" x="2106613" y="4171950"/>
          <p14:tracePt t="36924" x="2149475" y="4171950"/>
          <p14:tracePt t="36932" x="2182813" y="4171950"/>
          <p14:tracePt t="36941" x="2217738" y="4171950"/>
          <p14:tracePt t="36948" x="2235200" y="4171950"/>
          <p14:tracePt t="36957" x="2260600" y="4171950"/>
          <p14:tracePt t="36964" x="2286000" y="4171950"/>
          <p14:tracePt t="36974" x="2311400" y="4171950"/>
          <p14:tracePt t="36980" x="2336800" y="4171950"/>
          <p14:tracePt t="36990" x="2362200" y="4164013"/>
          <p14:tracePt t="36996" x="2395538" y="4164013"/>
          <p14:tracePt t="37006" x="2430463" y="4164013"/>
          <p14:tracePt t="37012" x="2481263" y="4164013"/>
          <p14:tracePt t="37023" x="2524125" y="4164013"/>
          <p14:tracePt t="37028" x="2582863" y="4164013"/>
          <p14:tracePt t="37040" x="2651125" y="4156075"/>
          <p14:tracePt t="37044" x="2727325" y="4146550"/>
          <p14:tracePt t="37053" x="2795588" y="4146550"/>
          <p14:tracePt t="37060" x="2863850" y="4146550"/>
          <p14:tracePt t="37069" x="2914650" y="4138613"/>
          <p14:tracePt t="37076" x="2940050" y="4138613"/>
          <p14:tracePt t="37084" x="2965450" y="4130675"/>
          <p14:tracePt t="37092" x="2990850" y="4130675"/>
          <p14:tracePt t="37101" x="3016250" y="4130675"/>
          <p14:tracePt t="37108" x="3041650" y="4130675"/>
          <p14:tracePt t="37116" x="3067050" y="4130675"/>
          <p14:tracePt t="37124" x="3092450" y="4130675"/>
          <p14:tracePt t="37132" x="3100388" y="4130675"/>
          <p14:tracePt t="37141" x="3109913" y="4130675"/>
          <p14:tracePt t="37148" x="3117850" y="4130675"/>
          <p14:tracePt t="37158" x="3127375" y="4130675"/>
          <p14:tracePt t="37211" x="3117850" y="4130675"/>
          <p14:tracePt t="37220" x="3109913" y="4130675"/>
          <p14:tracePt t="37227" x="3092450" y="4146550"/>
          <p14:tracePt t="37236" x="3067050" y="4146550"/>
          <p14:tracePt t="37243" x="3041650" y="4146550"/>
          <p14:tracePt t="37251" x="3008313" y="4156075"/>
          <p14:tracePt t="37259" x="2982913" y="4156075"/>
          <p14:tracePt t="37267" x="2955925" y="4156075"/>
          <p14:tracePt t="37275" x="2922588" y="4156075"/>
          <p14:tracePt t="37283" x="2889250" y="4156075"/>
          <p14:tracePt t="37291" x="2854325" y="4156075"/>
          <p14:tracePt t="37299" x="2820988" y="4156075"/>
          <p14:tracePt t="37307" x="2778125" y="4156075"/>
          <p14:tracePt t="37315" x="2727325" y="4156075"/>
          <p14:tracePt t="37323" x="2684463" y="4156075"/>
          <p14:tracePt t="37331" x="2633663" y="4156075"/>
          <p14:tracePt t="37339" x="2590800" y="4146550"/>
          <p14:tracePt t="37347" x="2549525" y="4138613"/>
          <p14:tracePt t="37356" x="2514600" y="4138613"/>
          <p14:tracePt t="37363" x="2481263" y="4138613"/>
          <p14:tracePt t="37373" x="2455863" y="4138613"/>
          <p14:tracePt t="37379" x="2430463" y="4138613"/>
          <p14:tracePt t="37388" x="2405063" y="4138613"/>
          <p14:tracePt t="37395" x="2379663" y="4138613"/>
          <p14:tracePt t="37405" x="2344738" y="4138613"/>
          <p14:tracePt t="37411" x="2311400" y="4138613"/>
          <p14:tracePt t="37420" x="2286000" y="4138613"/>
          <p14:tracePt t="37427" x="2268538" y="4138613"/>
          <p14:tracePt t="37438" x="2243138" y="4138613"/>
          <p14:tracePt t="37443" x="2217738" y="4138613"/>
          <p14:tracePt t="37451" x="2192338" y="4138613"/>
          <p14:tracePt t="37459" x="2157413" y="4138613"/>
          <p14:tracePt t="37467" x="2124075" y="4138613"/>
          <p14:tracePt t="37475" x="2073275" y="4146550"/>
          <p14:tracePt t="37484" x="2030413" y="4156075"/>
          <p14:tracePt t="37491" x="1979613" y="4164013"/>
          <p14:tracePt t="37499" x="1936750" y="4171950"/>
          <p14:tracePt t="37507" x="1893888" y="4181475"/>
          <p14:tracePt t="37516" x="1860550" y="4181475"/>
          <p14:tracePt t="37523" x="1835150" y="4181475"/>
          <p14:tracePt t="37542" x="1817688" y="4181475"/>
          <p14:tracePt t="37596" x="1817688" y="4171950"/>
          <p14:tracePt t="37606" x="1817688" y="4164013"/>
          <p14:tracePt t="37616" x="1835150" y="4156075"/>
          <p14:tracePt t="37624" x="1860550" y="4138613"/>
          <p14:tracePt t="37632" x="1878013" y="4130675"/>
          <p14:tracePt t="37641" x="1903413" y="4130675"/>
          <p14:tracePt t="37648" x="1928813" y="4130675"/>
          <p14:tracePt t="37657" x="1962150" y="4130675"/>
          <p14:tracePt t="37664" x="1987550" y="4130675"/>
          <p14:tracePt t="37673" x="2030413" y="4130675"/>
          <p14:tracePt t="37680" x="2090738" y="4130675"/>
          <p14:tracePt t="37690" x="2149475" y="4146550"/>
          <p14:tracePt t="37696" x="2192338" y="4156075"/>
          <p14:tracePt t="37706" x="2243138" y="4164013"/>
          <p14:tracePt t="37712" x="2276475" y="4171950"/>
          <p14:tracePt t="37723" x="2301875" y="4171950"/>
          <p14:tracePt t="37728" x="2311400" y="4171950"/>
          <p14:tracePt t="37739" x="2319338" y="4171950"/>
          <p14:tracePt t="37760" x="2327275" y="4171950"/>
          <p14:tracePt t="37776" x="2336800" y="4171950"/>
          <p14:tracePt t="37784" x="2336800" y="4181475"/>
          <p14:tracePt t="37792" x="2344738" y="4181475"/>
          <p14:tracePt t="37800" x="2352675" y="4181475"/>
          <p14:tracePt t="37842" x="2352675" y="4189413"/>
          <p14:tracePt t="37849" x="2352675" y="4197350"/>
          <p14:tracePt t="37860" x="2344738" y="4214813"/>
          <p14:tracePt t="37865" x="2327275" y="4214813"/>
          <p14:tracePt t="37874" x="2319338" y="4232275"/>
          <p14:tracePt t="37880" x="2311400" y="4240213"/>
          <p14:tracePt t="37890" x="2286000" y="4240213"/>
          <p14:tracePt t="37907" x="2243138" y="4249738"/>
          <p14:tracePt t="37912" x="2217738" y="4240213"/>
          <p14:tracePt t="37924" x="2208213" y="4240213"/>
          <p14:tracePt t="37928" x="2200275" y="4240213"/>
          <p14:tracePt t="37939" x="2192338" y="4224338"/>
          <p14:tracePt t="37944" x="2174875" y="4206875"/>
          <p14:tracePt t="37954" x="2174875" y="4197350"/>
          <p14:tracePt t="37960" x="2157413" y="4181475"/>
          <p14:tracePt t="37968" x="2149475" y="4181475"/>
          <p14:tracePt t="37984" x="2149475" y="4171950"/>
          <p14:tracePt t="38098" x="2149475" y="4156075"/>
          <p14:tracePt t="38106" x="2157413" y="4146550"/>
          <p14:tracePt t="38113" x="2174875" y="4138613"/>
          <p14:tracePt t="38125" x="2192338" y="4130675"/>
          <p14:tracePt t="38129" x="2200275" y="4130675"/>
          <p14:tracePt t="38142" x="2225675" y="4130675"/>
          <p14:tracePt t="38147" x="2260600" y="4113213"/>
          <p14:tracePt t="38153" x="2293938" y="4113213"/>
          <p14:tracePt t="38160" x="2319338" y="4105275"/>
          <p14:tracePt t="38168" x="2344738" y="4105275"/>
          <p14:tracePt t="38176" x="2370138" y="4087813"/>
          <p14:tracePt t="38184" x="2413000" y="4070350"/>
          <p14:tracePt t="38192" x="2438400" y="4062413"/>
          <p14:tracePt t="38200" x="2489200" y="4044950"/>
          <p14:tracePt t="38208" x="2532063" y="4037013"/>
          <p14:tracePt t="38216" x="2590800" y="4027488"/>
          <p14:tracePt t="38224" x="2641600" y="4019550"/>
          <p14:tracePt t="38232" x="2684463" y="4019550"/>
          <p14:tracePt t="38242" x="2719388" y="4019550"/>
          <p14:tracePt t="38248" x="2752725" y="4019550"/>
          <p14:tracePt t="38257" x="2795588" y="4019550"/>
          <p14:tracePt t="38264" x="2828925" y="4019550"/>
          <p14:tracePt t="38273" x="2838450" y="4019550"/>
          <p14:tracePt t="38280" x="2863850" y="4019550"/>
          <p14:tracePt t="38290" x="2897188" y="4027488"/>
          <p14:tracePt t="38296" x="2914650" y="4027488"/>
          <p14:tracePt t="38306" x="2922588" y="4037013"/>
          <p14:tracePt t="38312" x="2930525" y="4037013"/>
          <p14:tracePt t="38322" x="2940050" y="4037013"/>
          <p14:tracePt t="38339" x="2955925" y="4037013"/>
          <p14:tracePt t="38385" x="2965450" y="4037013"/>
          <p14:tracePt t="38393" x="2965450" y="4044950"/>
          <p14:tracePt t="38401" x="2965450" y="4052888"/>
          <p14:tracePt t="38409" x="2965450" y="4062413"/>
          <p14:tracePt t="38425" x="2965450" y="4079875"/>
          <p14:tracePt t="38432" x="2965450" y="4087813"/>
          <p14:tracePt t="38442" x="2955925" y="4095750"/>
          <p14:tracePt t="38448" x="2955925" y="4113213"/>
          <p14:tracePt t="38456" x="2940050" y="4130675"/>
          <p14:tracePt t="38463" x="2922588" y="4138613"/>
          <p14:tracePt t="38473" x="2905125" y="4156075"/>
          <p14:tracePt t="38479" x="2889250" y="4164013"/>
          <p14:tracePt t="38489" x="2863850" y="4181475"/>
          <p14:tracePt t="38495" x="2846388" y="4189413"/>
          <p14:tracePt t="38505" x="2820988" y="4189413"/>
          <p14:tracePt t="38511" x="2778125" y="4197350"/>
          <p14:tracePt t="38521" x="2744788" y="4206875"/>
          <p14:tracePt t="38528" x="2693988" y="4214813"/>
          <p14:tracePt t="38541" x="2651125" y="4224338"/>
          <p14:tracePt t="38544" x="2590800" y="4232275"/>
          <p14:tracePt t="38551" x="2524125" y="4240213"/>
          <p14:tracePt t="38560" x="2463800" y="4240213"/>
          <p14:tracePt t="38568" x="2405063" y="4249738"/>
          <p14:tracePt t="38575" x="2344738" y="4257675"/>
          <p14:tracePt t="38584" x="2276475" y="4265613"/>
          <p14:tracePt t="38591" x="2217738" y="4275138"/>
          <p14:tracePt t="38600" x="2157413" y="4283075"/>
          <p14:tracePt t="38608" x="2116138" y="4291013"/>
          <p14:tracePt t="38616" x="2081213" y="4291013"/>
          <p14:tracePt t="38624" x="2055813" y="4300538"/>
          <p14:tracePt t="38631" x="2047875" y="4300538"/>
          <p14:tracePt t="38640" x="2038350" y="4300538"/>
          <p14:tracePt t="38672" x="2030413" y="4300538"/>
          <p14:tracePt t="38688" x="2030413" y="4291013"/>
          <p14:tracePt t="38696" x="2030413" y="4283075"/>
          <p14:tracePt t="38706" x="2012950" y="4265613"/>
          <p14:tracePt t="38712" x="2012950" y="4257675"/>
          <p14:tracePt t="38738" x="2012950" y="4249738"/>
          <p14:tracePt t="38752" x="2012950" y="4240213"/>
          <p14:tracePt t="38769" x="2022475" y="4224338"/>
          <p14:tracePt t="38776" x="2030413" y="4224338"/>
          <p14:tracePt t="38784" x="2038350" y="4214813"/>
          <p14:tracePt t="38792" x="2055813" y="4206875"/>
          <p14:tracePt t="38800" x="2073275" y="4197350"/>
          <p14:tracePt t="38808" x="2098675" y="4189413"/>
          <p14:tracePt t="38816" x="2124075" y="4189413"/>
          <p14:tracePt t="38824" x="2149475" y="4189413"/>
          <p14:tracePt t="38832" x="2182813" y="4181475"/>
          <p14:tracePt t="38841" x="2225675" y="4181475"/>
          <p14:tracePt t="38848" x="2268538" y="4181475"/>
          <p14:tracePt t="38857" x="2319338" y="4181475"/>
          <p14:tracePt t="38864" x="2362200" y="4181475"/>
          <p14:tracePt t="38874" x="2413000" y="4181475"/>
          <p14:tracePt t="38880" x="2481263" y="4181475"/>
          <p14:tracePt t="38890" x="2549525" y="4181475"/>
          <p14:tracePt t="38896" x="2608263" y="4181475"/>
          <p14:tracePt t="38907" x="2659063" y="4181475"/>
          <p14:tracePt t="38912" x="2701925" y="4181475"/>
          <p14:tracePt t="38924" x="2709863" y="4181475"/>
          <p14:tracePt t="38977" x="2719388" y="4189413"/>
          <p14:tracePt t="39041" x="2719388" y="4206875"/>
          <p14:tracePt t="39049" x="2709863" y="4206875"/>
          <p14:tracePt t="39058" x="2693988" y="4214813"/>
          <p14:tracePt t="39065" x="2684463" y="4214813"/>
          <p14:tracePt t="39075" x="2651125" y="4214813"/>
          <p14:tracePt t="39081" x="2625725" y="4214813"/>
          <p14:tracePt t="39092" x="2574925" y="4197350"/>
          <p14:tracePt t="39097" x="2506663" y="4181475"/>
          <p14:tracePt t="39106" x="2430463" y="4164013"/>
          <p14:tracePt t="39112" x="2362200" y="4146550"/>
          <p14:tracePt t="39122" x="2301875" y="4138613"/>
          <p14:tracePt t="39128" x="2293938" y="4130675"/>
          <p14:tracePt t="39138" x="2276475" y="4130675"/>
          <p14:tracePt t="39144" x="2251075" y="4121150"/>
          <p14:tracePt t="39155" x="2225675" y="4113213"/>
          <p14:tracePt t="39160" x="2208213" y="4113213"/>
          <p14:tracePt t="39176" x="2200275" y="4113213"/>
          <p14:tracePt t="39200" x="2182813" y="4105275"/>
          <p14:tracePt t="39216" x="2166938" y="4105275"/>
          <p14:tracePt t="39232" x="2157413" y="4105275"/>
          <p14:tracePt t="39240" x="2149475" y="4095750"/>
          <p14:tracePt t="39410" x="2149475" y="4087813"/>
          <p14:tracePt t="39507" x="2157413" y="4079875"/>
          <p14:tracePt t="39513" x="2166938" y="4079875"/>
          <p14:tracePt t="39521" x="2174875" y="4079875"/>
          <p14:tracePt t="39529" x="2182813" y="4079875"/>
          <p14:tracePt t="39547" x="2208213" y="4070350"/>
          <p14:tracePt t="39556" x="2235200" y="4070350"/>
          <p14:tracePt t="39559" x="2260600" y="4070350"/>
          <p14:tracePt t="39567" x="2276475" y="4070350"/>
          <p14:tracePt t="39575" x="2301875" y="4070350"/>
          <p14:tracePt t="39583" x="2327275" y="4070350"/>
          <p14:tracePt t="39591" x="2352675" y="4079875"/>
          <p14:tracePt t="39599" x="2379663" y="4087813"/>
          <p14:tracePt t="39607" x="2387600" y="4087813"/>
          <p14:tracePt t="39615" x="2395538" y="4095750"/>
          <p14:tracePt t="39623" x="2420938" y="4105275"/>
          <p14:tracePt t="39640" x="2430463" y="4113213"/>
          <p14:tracePt t="39648" x="2463800" y="4121150"/>
          <p14:tracePt t="39656" x="2489200" y="4138613"/>
          <p14:tracePt t="39664" x="2506663" y="4146550"/>
          <p14:tracePt t="39673" x="2532063" y="4156075"/>
          <p14:tracePt t="39679" x="2540000" y="4171950"/>
          <p14:tracePt t="39689" x="2557463" y="4181475"/>
          <p14:tracePt t="39695" x="2574925" y="4181475"/>
          <p14:tracePt t="39712" x="2582863" y="4181475"/>
          <p14:tracePt t="39744" x="2590800" y="4189413"/>
          <p14:tracePt t="39753" x="2600325" y="4189413"/>
          <p14:tracePt t="39760" x="2608263" y="4189413"/>
          <p14:tracePt t="39768" x="2616200" y="4189413"/>
          <p14:tracePt t="39776" x="2651125" y="4197350"/>
          <p14:tracePt t="39784" x="2676525" y="4197350"/>
          <p14:tracePt t="39792" x="2709863" y="4197350"/>
          <p14:tracePt t="39800" x="2744788" y="4206875"/>
          <p14:tracePt t="39808" x="2770188" y="4206875"/>
          <p14:tracePt t="39816" x="2795588" y="4214813"/>
          <p14:tracePt t="39824" x="2820988" y="4214813"/>
          <p14:tracePt t="39832" x="2846388" y="4224338"/>
          <p14:tracePt t="39841" x="2879725" y="4224338"/>
          <p14:tracePt t="39848" x="2914650" y="4224338"/>
          <p14:tracePt t="39857" x="2940050" y="4224338"/>
          <p14:tracePt t="39864" x="2973388" y="4232275"/>
          <p14:tracePt t="39872" x="3008313" y="4232275"/>
          <p14:tracePt t="39880" x="3059113" y="4232275"/>
          <p14:tracePt t="39889" x="3100388" y="4232275"/>
          <p14:tracePt t="39908" x="3194050" y="4232275"/>
          <p14:tracePt t="39912" x="3236913" y="4232275"/>
          <p14:tracePt t="39922" x="3287713" y="4232275"/>
          <p14:tracePt t="39928" x="3330575" y="4224338"/>
          <p14:tracePt t="39938" x="3381375" y="4206875"/>
          <p14:tracePt t="39944" x="3432175" y="4197350"/>
          <p14:tracePt t="39955" x="3467100" y="4181475"/>
          <p14:tracePt t="39960" x="3508375" y="4171950"/>
          <p14:tracePt t="39969" x="3551238" y="4164013"/>
          <p14:tracePt t="39976" x="3594100" y="4156075"/>
          <p14:tracePt t="39984" x="3619500" y="4146550"/>
          <p14:tracePt t="39992" x="3644900" y="4130675"/>
          <p14:tracePt t="40000" x="3670300" y="4121150"/>
          <p14:tracePt t="40008" x="3687763" y="4121150"/>
          <p14:tracePt t="40016" x="3695700" y="4105275"/>
          <p14:tracePt t="40023" x="3703638" y="4105275"/>
          <p14:tracePt t="40032" x="3713163" y="4087813"/>
          <p14:tracePt t="40040" x="3721100" y="4070350"/>
          <p14:tracePt t="40049" x="3721100" y="4044950"/>
          <p14:tracePt t="40056" x="3729038" y="4011613"/>
          <p14:tracePt t="40064" x="3729038" y="3986213"/>
          <p14:tracePt t="40073" x="3738563" y="3960813"/>
          <p14:tracePt t="40080" x="3746500" y="3935413"/>
          <p14:tracePt t="40090" x="3756025" y="3908425"/>
          <p14:tracePt t="40096" x="3756025" y="3867150"/>
          <p14:tracePt t="40106" x="3746500" y="3824288"/>
          <p14:tracePt t="40112" x="3721100" y="3773488"/>
          <p14:tracePt t="40121" x="3687763" y="3730625"/>
          <p14:tracePt t="40128" x="3636963" y="3687763"/>
          <p14:tracePt t="40138" x="3576638" y="3646488"/>
          <p14:tracePt t="40144" x="3500438" y="3611563"/>
          <p14:tracePt t="40155" x="3441700" y="3568700"/>
          <p14:tracePt t="40160" x="3381375" y="3535363"/>
          <p14:tracePt t="40168" x="3322638" y="3517900"/>
          <p14:tracePt t="40176" x="3262313" y="3502025"/>
          <p14:tracePt t="40185" x="3186113" y="3484563"/>
          <p14:tracePt t="40192" x="3127375" y="3475038"/>
          <p14:tracePt t="40200" x="3084513" y="3467100"/>
          <p14:tracePt t="40208" x="3033713" y="3467100"/>
          <p14:tracePt t="40216" x="2990850" y="3475038"/>
          <p14:tracePt t="40224" x="2940050" y="3492500"/>
          <p14:tracePt t="40232" x="2854325" y="3509963"/>
          <p14:tracePt t="40242" x="2778125" y="3527425"/>
          <p14:tracePt t="40247" x="2701925" y="3552825"/>
          <p14:tracePt t="40256" x="2625725" y="3586163"/>
          <p14:tracePt t="40264" x="2549525" y="3611563"/>
          <p14:tracePt t="40273" x="2481263" y="3636963"/>
          <p14:tracePt t="40279" x="2420938" y="3662363"/>
          <p14:tracePt t="40288" x="2362200" y="3687763"/>
          <p14:tracePt t="40295" x="2311400" y="3705225"/>
          <p14:tracePt t="40306" x="2260600" y="3722688"/>
          <p14:tracePt t="40311" x="2208213" y="3748088"/>
          <p14:tracePt t="40321" x="2174875" y="3763963"/>
          <p14:tracePt t="40327" x="2141538" y="3773488"/>
          <p14:tracePt t="40338" x="2124075" y="3798888"/>
          <p14:tracePt t="40344" x="2116138" y="3806825"/>
          <p14:tracePt t="40354" x="2090738" y="3824288"/>
          <p14:tracePt t="40360" x="2065338" y="3832225"/>
          <p14:tracePt t="40368" x="2022475" y="3857625"/>
          <p14:tracePt t="40376" x="1962150" y="3900488"/>
          <p14:tracePt t="40384" x="1903413" y="3935413"/>
          <p14:tracePt t="40391" x="1827213" y="3986213"/>
          <p14:tracePt t="40399" x="1733550" y="4027488"/>
          <p14:tracePt t="40407" x="1639888" y="4079875"/>
          <p14:tracePt t="40416" x="1546225" y="4121150"/>
          <p14:tracePt t="40424" x="1452563" y="4164013"/>
          <p14:tracePt t="40431" x="1368425" y="4197350"/>
          <p14:tracePt t="40439" x="1317625" y="4224338"/>
          <p14:tracePt t="40448" x="1282700" y="4249738"/>
          <p14:tracePt t="40457" x="1249363" y="4257675"/>
          <p14:tracePt t="40463" x="1239838" y="4265613"/>
          <p14:tracePt t="40474" x="1231900" y="4283075"/>
          <p14:tracePt t="40481" x="1223963" y="4291013"/>
          <p14:tracePt t="40491" x="1223963" y="4300538"/>
          <p14:tracePt t="40497" x="1214438" y="4300538"/>
          <p14:tracePt t="40513" x="1214438" y="4308475"/>
          <p14:tracePt t="40529" x="1206500" y="4308475"/>
          <p14:tracePt t="40541" x="1206500" y="4316413"/>
          <p14:tracePt t="40853" x="1189038" y="4308475"/>
          <p14:tracePt t="40871" x="1181100" y="4283075"/>
          <p14:tracePt t="40876" x="1163638" y="4265613"/>
          <p14:tracePt t="40883" x="1155700" y="4249738"/>
          <p14:tracePt t="40903" x="1147763" y="4232275"/>
          <p14:tracePt t="40907" x="1147763" y="4224338"/>
          <p14:tracePt t="40915" x="1147763" y="4206875"/>
          <p14:tracePt t="40923" x="1147763" y="4197350"/>
          <p14:tracePt t="40932" x="1147763" y="4189413"/>
          <p14:tracePt t="40939" x="1147763" y="4164013"/>
          <p14:tracePt t="40947" x="1147763" y="4156075"/>
          <p14:tracePt t="40956" x="1147763" y="4138613"/>
          <p14:tracePt t="40964" x="1147763" y="4121150"/>
          <p14:tracePt t="40972" x="1147763" y="4113213"/>
          <p14:tracePt t="40979" x="1138238" y="4105275"/>
          <p14:tracePt t="41028" x="1130300" y="4095750"/>
          <p14:tracePt t="41062" x="1120775" y="4095750"/>
          <p14:tracePt t="41077" x="1112838" y="4095750"/>
          <p14:tracePt t="41142" x="1112838" y="4105275"/>
          <p14:tracePt t="41205" x="1112838" y="4113213"/>
          <p14:tracePt t="41213" x="1104900" y="4138613"/>
          <p14:tracePt t="41223" x="1095375" y="4146550"/>
          <p14:tracePt t="41227" x="1095375" y="4156075"/>
          <p14:tracePt t="41238" x="1087438" y="4171950"/>
          <p14:tracePt t="41243" x="1079500" y="4181475"/>
          <p14:tracePt t="41254" x="1069975" y="4197350"/>
          <p14:tracePt t="41259" x="1062038" y="4224338"/>
          <p14:tracePt t="41271" x="1054100" y="4232275"/>
          <p14:tracePt t="41276" x="1054100" y="4249738"/>
          <p14:tracePt t="41283" x="1054100" y="4257675"/>
          <p14:tracePt t="41291" x="1044575" y="4283075"/>
          <p14:tracePt t="41300" x="1044575" y="4308475"/>
          <p14:tracePt t="41308" x="1036638" y="4325938"/>
          <p14:tracePt t="41316" x="1028700" y="4341813"/>
          <p14:tracePt t="41324" x="1028700" y="4359275"/>
          <p14:tracePt t="41332" x="1011238" y="4376738"/>
          <p14:tracePt t="41339" x="1011238" y="4394200"/>
          <p14:tracePt t="41348" x="1011238" y="4410075"/>
          <p14:tracePt t="41364" x="1003300" y="4419600"/>
          <p14:tracePt t="41371" x="1003300" y="4427538"/>
          <p14:tracePt t="41379" x="993775" y="4435475"/>
          <p14:tracePt t="41396" x="993775" y="4445000"/>
          <p14:tracePt t="41405" x="993775" y="4452938"/>
          <p14:tracePt t="41572" x="985838" y="4460875"/>
          <p14:tracePt t="41621" x="976313" y="4470400"/>
          <p14:tracePt t="41638" x="968375" y="4470400"/>
          <p14:tracePt t="41643" x="960438" y="4470400"/>
          <p14:tracePt t="41652" x="942975" y="4470400"/>
          <p14:tracePt t="41659" x="925513" y="4470400"/>
          <p14:tracePt t="41671" x="917575" y="4470400"/>
          <p14:tracePt t="41675" x="900113" y="4470400"/>
          <p14:tracePt t="41683" x="884238" y="4470400"/>
          <p14:tracePt t="41692" x="874713" y="4470400"/>
          <p14:tracePt t="41700" x="866775" y="4470400"/>
          <p14:tracePt t="41708" x="858838" y="4470400"/>
          <p14:tracePt t="41763" x="858838" y="4460875"/>
          <p14:tracePt t="41771" x="866775" y="4460875"/>
          <p14:tracePt t="41779" x="874713" y="4460875"/>
          <p14:tracePt t="41788" x="892175" y="4460875"/>
          <p14:tracePt t="41795" x="935038" y="4460875"/>
          <p14:tracePt t="41804" x="968375" y="4460875"/>
          <p14:tracePt t="41811" x="1011238" y="4470400"/>
          <p14:tracePt t="41821" x="1019175" y="4470400"/>
          <p14:tracePt t="41828" x="1044575" y="4470400"/>
          <p14:tracePt t="41837" x="1054100" y="4486275"/>
          <p14:tracePt t="41843" x="1062038" y="4486275"/>
          <p14:tracePt t="41853" x="1069975" y="4486275"/>
          <p14:tracePt t="41859" x="1079500" y="4486275"/>
          <p14:tracePt t="41868" x="1087438" y="4486275"/>
          <p14:tracePt t="41876" x="1104900" y="4486275"/>
          <p14:tracePt t="41889" x="1112838" y="4486275"/>
          <p14:tracePt t="41891" x="1130300" y="4495800"/>
          <p14:tracePt t="41899" x="1138238" y="4495800"/>
          <p14:tracePt t="41907" x="1147763" y="4495800"/>
          <p14:tracePt t="41939" x="1147763" y="4503738"/>
          <p14:tracePt t="42046" x="1147763" y="4513263"/>
          <p14:tracePt t="42071" x="1138238" y="4513263"/>
          <p14:tracePt t="42078" x="1130300" y="4513263"/>
          <p14:tracePt t="42093" x="1120775" y="4513263"/>
          <p14:tracePt t="42101" x="1112838" y="4513263"/>
          <p14:tracePt t="42109" x="1104900" y="4513263"/>
          <p14:tracePt t="42117" x="1095375" y="4513263"/>
          <p14:tracePt t="42125" x="1079500" y="4513263"/>
          <p14:tracePt t="42133" x="1069975" y="4513263"/>
          <p14:tracePt t="42140" x="1062038" y="4513263"/>
          <p14:tracePt t="42205" x="1069975" y="4503738"/>
          <p14:tracePt t="42213" x="1087438" y="4503738"/>
          <p14:tracePt t="42221" x="1112838" y="4503738"/>
          <p14:tracePt t="42229" x="1138238" y="4503738"/>
          <p14:tracePt t="42242" x="1163638" y="4503738"/>
          <p14:tracePt t="42243" x="1198563" y="4503738"/>
          <p14:tracePt t="42254" x="1231900" y="4503738"/>
          <p14:tracePt t="42259" x="1239838" y="4503738"/>
          <p14:tracePt t="42270" x="1257300" y="4503738"/>
          <p14:tracePt t="42276" x="1290638" y="4503738"/>
          <p14:tracePt t="42284" x="1317625" y="4495800"/>
          <p14:tracePt t="42292" x="1333500" y="4486275"/>
          <p14:tracePt t="42299" x="1350963" y="4486275"/>
          <p14:tracePt t="42307" x="1376363" y="4486275"/>
          <p14:tracePt t="42316" x="1427163" y="4478338"/>
          <p14:tracePt t="42323" x="1470025" y="4478338"/>
          <p14:tracePt t="42331" x="1528763" y="4478338"/>
          <p14:tracePt t="42339" x="1563688" y="4478338"/>
          <p14:tracePt t="42347" x="1614488" y="4478338"/>
          <p14:tracePt t="42355" x="1647825" y="4486275"/>
          <p14:tracePt t="42364" x="1682750" y="4495800"/>
          <p14:tracePt t="42371" x="1724025" y="4503738"/>
          <p14:tracePt t="42379" x="1749425" y="4513263"/>
          <p14:tracePt t="42389" x="1758950" y="4521200"/>
          <p14:tracePt t="42395" x="1766888" y="4521200"/>
          <p14:tracePt t="42405" x="1792288" y="4521200"/>
          <p14:tracePt t="42421" x="1801813" y="4521200"/>
          <p14:tracePt t="42428" x="1809750" y="4521200"/>
          <p14:tracePt t="42438" x="1817688" y="4521200"/>
          <p14:tracePt t="42517" x="1827213" y="4521200"/>
          <p14:tracePt t="42525" x="1835150" y="4521200"/>
          <p14:tracePt t="42533" x="1843088" y="4521200"/>
          <p14:tracePt t="42545" x="1860550" y="4521200"/>
          <p14:tracePt t="42549" x="1893888" y="4521200"/>
          <p14:tracePt t="42559" x="1911350" y="4529138"/>
          <p14:tracePt t="42564" x="1920875" y="4529138"/>
          <p14:tracePt t="42572" x="1946275" y="4538663"/>
          <p14:tracePt t="42579" x="1954213" y="4538663"/>
          <p14:tracePt t="42596" x="1962150" y="4538663"/>
          <p14:tracePt t="42611" x="1971675" y="4538663"/>
          <p14:tracePt t="42621" x="1979613" y="4538663"/>
          <p14:tracePt t="42628" x="1987550" y="4538663"/>
          <p14:tracePt t="42644" x="1987550" y="4529138"/>
          <p14:tracePt t="42660" x="1997075" y="4529138"/>
          <p14:tracePt t="42676" x="2005013" y="4529138"/>
          <p14:tracePt t="42684" x="2012950" y="4529138"/>
          <p14:tracePt t="42692" x="2022475" y="4513263"/>
          <p14:tracePt t="42700" x="2030413" y="4503738"/>
          <p14:tracePt t="42707" x="2047875" y="4495800"/>
          <p14:tracePt t="42715" x="2047875" y="4486275"/>
          <p14:tracePt t="42723" x="2065338" y="4486275"/>
          <p14:tracePt t="42732" x="2081213" y="4478338"/>
          <p14:tracePt t="42747" x="2098675" y="4478338"/>
          <p14:tracePt t="42756" x="2124075" y="4478338"/>
          <p14:tracePt t="42763" x="2149475" y="4470400"/>
          <p14:tracePt t="42772" x="2174875" y="4460875"/>
          <p14:tracePt t="42780" x="2200275" y="4460875"/>
          <p14:tracePt t="42789" x="2225675" y="4460875"/>
          <p14:tracePt t="42796" x="2268538" y="4452938"/>
          <p14:tracePt t="42804" x="2327275" y="4452938"/>
          <p14:tracePt t="42811" x="2379663" y="4452938"/>
          <p14:tracePt t="42821" x="2438400" y="4452938"/>
          <p14:tracePt t="42827" x="2506663" y="4452938"/>
          <p14:tracePt t="42836" x="2582863" y="4452938"/>
          <p14:tracePt t="42843" x="2668588" y="4452938"/>
          <p14:tracePt t="42853" x="2744788" y="4452938"/>
          <p14:tracePt t="42859" x="2838450" y="4470400"/>
          <p14:tracePt t="42867" x="2905125" y="4478338"/>
          <p14:tracePt t="42875" x="2973388" y="4486275"/>
          <p14:tracePt t="42889" x="3041650" y="4486275"/>
          <p14:tracePt t="42892" x="3100388" y="4486275"/>
          <p14:tracePt t="42899" x="3135313" y="4486275"/>
          <p14:tracePt t="42908" x="3168650" y="4486275"/>
          <p14:tracePt t="42916" x="3194050" y="4486275"/>
          <p14:tracePt t="42923" x="3211513" y="4470400"/>
          <p14:tracePt t="42932" x="3236913" y="4460875"/>
          <p14:tracePt t="42939" x="3254375" y="4452938"/>
          <p14:tracePt t="42948" x="3262313" y="4445000"/>
          <p14:tracePt t="42957" x="3279775" y="4435475"/>
          <p14:tracePt t="42963" x="3287713" y="4419600"/>
          <p14:tracePt t="42972" x="3287713" y="4410075"/>
          <p14:tracePt t="42979" x="3297238" y="4394200"/>
          <p14:tracePt t="42988" x="3297238" y="4376738"/>
          <p14:tracePt t="42996" x="3297238" y="4368800"/>
          <p14:tracePt t="43005" x="3297238" y="4351338"/>
          <p14:tracePt t="43012" x="3297238" y="4333875"/>
          <p14:tracePt t="43021" x="3297238" y="4325938"/>
          <p14:tracePt t="43027" x="3279775" y="4308475"/>
          <p14:tracePt t="43038" x="3236913" y="4265613"/>
          <p14:tracePt t="43044" x="3219450" y="4249738"/>
          <p14:tracePt t="43054" x="3194050" y="4240213"/>
          <p14:tracePt t="43060" x="3160713" y="4214813"/>
          <p14:tracePt t="43067" x="3100388" y="4197350"/>
          <p14:tracePt t="43075" x="3041650" y="4171950"/>
          <p14:tracePt t="43084" x="2982913" y="4156075"/>
          <p14:tracePt t="43091" x="2914650" y="4130675"/>
          <p14:tracePt t="43099" x="2854325" y="4113213"/>
          <p14:tracePt t="43108" x="2770188" y="4105275"/>
          <p14:tracePt t="43115" x="2701925" y="4095750"/>
          <p14:tracePt t="43123" x="2633663" y="4087813"/>
          <p14:tracePt t="43132" x="2549525" y="4079875"/>
          <p14:tracePt t="43139" x="2471738" y="4079875"/>
          <p14:tracePt t="43148" x="2405063" y="4079875"/>
          <p14:tracePt t="43155" x="2344738" y="4079875"/>
          <p14:tracePt t="43163" x="2301875" y="4079875"/>
          <p14:tracePt t="43171" x="2251075" y="4079875"/>
          <p14:tracePt t="43179" x="2217738" y="4079875"/>
          <p14:tracePt t="43188" x="2174875" y="4079875"/>
          <p14:tracePt t="43196" x="2149475" y="4087813"/>
          <p14:tracePt t="43205" x="2106613" y="4087813"/>
          <p14:tracePt t="43211" x="2081213" y="4105275"/>
          <p14:tracePt t="43221" x="2038350" y="4121150"/>
          <p14:tracePt t="43227" x="2005013" y="4146550"/>
          <p14:tracePt t="43237" x="1962150" y="4164013"/>
          <p14:tracePt t="43244" x="1911350" y="4189413"/>
          <p14:tracePt t="43254" x="1860550" y="4214813"/>
          <p14:tracePt t="43260" x="1809750" y="4249738"/>
          <p14:tracePt t="43268" x="1749425" y="4291013"/>
          <p14:tracePt t="43275" x="1682750" y="4325938"/>
          <p14:tracePt t="43284" x="1606550" y="4359275"/>
          <p14:tracePt t="43291" x="1546225" y="4394200"/>
          <p14:tracePt t="43299" x="1470025" y="4427538"/>
          <p14:tracePt t="43308" x="1401763" y="4460875"/>
          <p14:tracePt t="43315" x="1343025" y="4486275"/>
          <p14:tracePt t="43323" x="1290638" y="4503738"/>
          <p14:tracePt t="43332" x="1282700" y="4513263"/>
          <p14:tracePt t="43339" x="1274763" y="4513263"/>
          <p14:tracePt t="43347" x="1265238" y="4513263"/>
          <p14:tracePt t="43363" x="1265238" y="4521200"/>
          <p14:tracePt t="43396" x="1257300" y="4521200"/>
          <p14:tracePt t="43429" x="1249363" y="4521200"/>
          <p14:tracePt t="43446" x="1239838" y="4529138"/>
          <p14:tracePt t="43850" x="1257300" y="4521200"/>
          <p14:tracePt t="43855" x="1274763" y="4513263"/>
          <p14:tracePt t="43864" x="1300163" y="4513263"/>
          <p14:tracePt t="43879" x="1317625" y="4513263"/>
          <p14:tracePt t="43905" x="1384300" y="4513263"/>
          <p14:tracePt t="43911" x="1419225" y="4529138"/>
          <p14:tracePt t="43921" x="1452563" y="4546600"/>
          <p14:tracePt t="43927" x="1495425" y="4572000"/>
          <p14:tracePt t="43937" x="1546225" y="4597400"/>
          <p14:tracePt t="43943" x="1606550" y="4622800"/>
          <p14:tracePt t="43953" x="1665288" y="4657725"/>
          <p14:tracePt t="43959" x="1724025" y="4683125"/>
          <p14:tracePt t="43970" x="1801813" y="4716463"/>
          <p14:tracePt t="43976" x="1878013" y="4733925"/>
          <p14:tracePt t="43984" x="1928813" y="4741863"/>
          <p14:tracePt t="43991" x="1979613" y="4749800"/>
          <p14:tracePt t="44000" x="2022475" y="4749800"/>
          <p14:tracePt t="44008" x="2065338" y="4749800"/>
          <p14:tracePt t="44015" x="2106613" y="4749800"/>
          <p14:tracePt t="44023" x="2149475" y="4749800"/>
          <p14:tracePt t="44032" x="2174875" y="4749800"/>
          <p14:tracePt t="44040" x="2208213" y="4749800"/>
          <p14:tracePt t="44047" x="2235200" y="4749800"/>
          <p14:tracePt t="44056" x="2243138" y="4749800"/>
          <p14:tracePt t="44233" x="2260600" y="4749800"/>
          <p14:tracePt t="44241" x="2286000" y="4724400"/>
          <p14:tracePt t="44249" x="2311400" y="4699000"/>
          <p14:tracePt t="44259" x="2327275" y="4673600"/>
          <p14:tracePt t="44265" x="2362200" y="4648200"/>
          <p14:tracePt t="44276" x="2379663" y="4630738"/>
          <p14:tracePt t="44280" x="2420938" y="4614863"/>
          <p14:tracePt t="44290" x="2446338" y="4597400"/>
          <p14:tracePt t="44296" x="2471738" y="4579938"/>
          <p14:tracePt t="44305" x="2524125" y="4554538"/>
          <p14:tracePt t="44313" x="2565400" y="4538663"/>
          <p14:tracePt t="44321" x="2590800" y="4513263"/>
          <p14:tracePt t="44328" x="2616200" y="4495800"/>
          <p14:tracePt t="44337" x="2616200" y="4486275"/>
          <p14:tracePt t="44345" x="2625725" y="4486275"/>
          <p14:tracePt t="44355" x="2625725" y="4478338"/>
          <p14:tracePt t="44360" x="2633663" y="4478338"/>
          <p14:tracePt t="44392" x="2633663" y="4470400"/>
          <p14:tracePt t="44424" x="2641600" y="4460875"/>
          <p14:tracePt t="44441" x="2651125" y="4460875"/>
          <p14:tracePt t="44489" x="2659063" y="4460875"/>
          <p14:tracePt t="44497" x="2676525" y="4460875"/>
          <p14:tracePt t="44506" x="2693988" y="4460875"/>
          <p14:tracePt t="44513" x="2719388" y="4460875"/>
          <p14:tracePt t="44523" x="2735263" y="4478338"/>
          <p14:tracePt t="44529" x="2752725" y="4495800"/>
          <p14:tracePt t="44542" x="2760663" y="4503738"/>
          <p14:tracePt t="44548" x="2778125" y="4503738"/>
          <p14:tracePt t="44665" x="2770188" y="4503738"/>
          <p14:tracePt t="44682" x="2735263" y="4503738"/>
          <p14:tracePt t="44691" x="2709863" y="4503738"/>
          <p14:tracePt t="44697" x="2676525" y="4503738"/>
          <p14:tracePt t="44705" x="2608263" y="4486275"/>
          <p14:tracePt t="44712" x="2514600" y="4470400"/>
          <p14:tracePt t="44722" x="2405063" y="4460875"/>
          <p14:tracePt t="44728" x="2293938" y="4460875"/>
          <p14:tracePt t="44738" x="2149475" y="4452938"/>
          <p14:tracePt t="44744" x="2005013" y="4445000"/>
          <p14:tracePt t="44755" x="1878013" y="4427538"/>
          <p14:tracePt t="44760" x="1766888" y="4419600"/>
          <p14:tracePt t="44771" x="1657350" y="4410075"/>
          <p14:tracePt t="44776" x="1563688" y="4402138"/>
          <p14:tracePt t="44787" x="1495425" y="4394200"/>
          <p14:tracePt t="44792" x="1435100" y="4394200"/>
          <p14:tracePt t="44800" x="1401763" y="4394200"/>
          <p14:tracePt t="44808" x="1376363" y="4394200"/>
          <p14:tracePt t="44816" x="1368425" y="4394200"/>
          <p14:tracePt t="44873" x="1358900" y="4394200"/>
          <p14:tracePt t="44926" x="1358900" y="4376738"/>
          <p14:tracePt t="44930" x="1350963" y="4359275"/>
          <p14:tracePt t="44939" x="1343025" y="4351338"/>
          <p14:tracePt t="44945" x="1333500" y="4333875"/>
          <p14:tracePt t="44954" x="1325563" y="4333875"/>
          <p14:tracePt t="44960" x="1325563" y="4325938"/>
          <p14:tracePt t="44972" x="1317625" y="4325938"/>
          <p14:tracePt t="45015" x="1308100" y="4325938"/>
          <p14:tracePt t="45031" x="1300163" y="4325938"/>
          <p14:tracePt t="45039" x="1290638" y="4359275"/>
          <p14:tracePt t="45047" x="1282700" y="4394200"/>
          <p14:tracePt t="45056" x="1274763" y="4419600"/>
          <p14:tracePt t="45063" x="1257300" y="4460875"/>
          <p14:tracePt t="45071" x="1249363" y="4478338"/>
          <p14:tracePt t="45079" x="1231900" y="4513263"/>
          <p14:tracePt t="45088" x="1206500" y="4564063"/>
          <p14:tracePt t="45095" x="1181100" y="4614863"/>
          <p14:tracePt t="45105" x="1155700" y="4665663"/>
          <p14:tracePt t="45111" x="1130300" y="4699000"/>
          <p14:tracePt t="45120" x="1120775" y="4733925"/>
          <p14:tracePt t="45127" x="1112838" y="4741863"/>
          <p14:tracePt t="45137" x="1104900" y="4741863"/>
          <p14:tracePt t="45143" x="1095375" y="4749800"/>
          <p14:tracePt t="45160" x="1087438" y="4759325"/>
          <p14:tracePt t="45176" x="1079500" y="4759325"/>
          <p14:tracePt t="45192" x="1054100" y="4767263"/>
          <p14:tracePt t="45200" x="1044575" y="4767263"/>
          <p14:tracePt t="45207" x="1036638" y="4767263"/>
          <p14:tracePt t="45216" x="1003300" y="4767263"/>
          <p14:tracePt t="45223" x="985838" y="4767263"/>
          <p14:tracePt t="45232" x="960438" y="4767263"/>
          <p14:tracePt t="45240" x="925513" y="4767263"/>
          <p14:tracePt t="45247" x="892175" y="4767263"/>
          <p14:tracePt t="45255" x="858838" y="4775200"/>
          <p14:tracePt t="45264" x="806450" y="4775200"/>
          <p14:tracePt t="45271" x="781050" y="4784725"/>
          <p14:tracePt t="45280" x="773113" y="4784725"/>
          <p14:tracePt t="45288" x="755650" y="4792663"/>
          <p14:tracePt t="45296" x="747713" y="4802188"/>
          <p14:tracePt t="45352" x="739775" y="4802188"/>
          <p14:tracePt t="45473" x="739775" y="4792663"/>
          <p14:tracePt t="45481" x="747713" y="4784725"/>
          <p14:tracePt t="45490" x="755650" y="4784725"/>
          <p14:tracePt t="45497" x="755650" y="4775200"/>
          <p14:tracePt t="45507" x="773113" y="4775200"/>
          <p14:tracePt t="45512" x="790575" y="4775200"/>
          <p14:tracePt t="45522" x="815975" y="4775200"/>
          <p14:tracePt t="45528" x="831850" y="4775200"/>
          <p14:tracePt t="45537" x="858838" y="4775200"/>
          <p14:tracePt t="45545" x="866775" y="4775200"/>
          <p14:tracePt t="45553" x="874713" y="4775200"/>
          <p14:tracePt t="45560" x="884238" y="4775200"/>
          <p14:tracePt t="45576" x="892175" y="4775200"/>
          <p14:tracePt t="45587" x="900113" y="4767263"/>
          <p14:tracePt t="45591" x="909638" y="4767263"/>
          <p14:tracePt t="45607" x="925513" y="4767263"/>
          <p14:tracePt t="45615" x="935038" y="4767263"/>
          <p14:tracePt t="45623" x="960438" y="4767263"/>
          <p14:tracePt t="45631" x="985838" y="4767263"/>
          <p14:tracePt t="45640" x="1019175" y="4767263"/>
          <p14:tracePt t="45648" x="1054100" y="4775200"/>
          <p14:tracePt t="45656" x="1079500" y="4784725"/>
          <p14:tracePt t="45663" x="1095375" y="4784725"/>
          <p14:tracePt t="45672" x="1120775" y="4784725"/>
          <p14:tracePt t="45680" x="1147763" y="4792663"/>
          <p14:tracePt t="45688" x="1181100" y="4792663"/>
          <p14:tracePt t="45695" x="1214438" y="4792663"/>
          <p14:tracePt t="45706" x="1249363" y="4792663"/>
          <p14:tracePt t="45712" x="1282700" y="4792663"/>
          <p14:tracePt t="45721" x="1300163" y="4792663"/>
          <p14:tracePt t="45728" x="1325563" y="4792663"/>
          <p14:tracePt t="45738" x="1350963" y="4792663"/>
          <p14:tracePt t="45744" x="1401763" y="4792663"/>
          <p14:tracePt t="45753" x="1452563" y="4784725"/>
          <p14:tracePt t="45760" x="1503363" y="4775200"/>
          <p14:tracePt t="45770" x="1563688" y="4775200"/>
          <p14:tracePt t="45776" x="1597025" y="4767263"/>
          <p14:tracePt t="45787" x="1631950" y="4767263"/>
          <p14:tracePt t="45792" x="1682750" y="4759325"/>
          <p14:tracePt t="45800" x="1733550" y="4759325"/>
          <p14:tracePt t="45808" x="1776413" y="4759325"/>
          <p14:tracePt t="45816" x="1817688" y="4759325"/>
          <p14:tracePt t="45823" x="1868488" y="4759325"/>
          <p14:tracePt t="45831" x="1903413" y="4759325"/>
          <p14:tracePt t="45839" x="1936750" y="4759325"/>
          <p14:tracePt t="45848" x="1962150" y="4759325"/>
          <p14:tracePt t="45855" x="1997075" y="4759325"/>
          <p14:tracePt t="45863" x="2030413" y="4759325"/>
          <p14:tracePt t="45872" x="2090738" y="4759325"/>
          <p14:tracePt t="45880" x="2132013" y="4759325"/>
          <p14:tracePt t="45888" x="2182813" y="4759325"/>
          <p14:tracePt t="45906" x="2276475" y="4759325"/>
          <p14:tracePt t="45912" x="2311400" y="4759325"/>
          <p14:tracePt t="45920" x="2336800" y="4759325"/>
          <p14:tracePt t="45927" x="2362200" y="4759325"/>
          <p14:tracePt t="45937" x="2395538" y="4749800"/>
          <p14:tracePt t="45944" x="2420938" y="4741863"/>
          <p14:tracePt t="45960" x="2446338" y="4733925"/>
          <p14:tracePt t="45970" x="2455863" y="4733925"/>
          <p14:tracePt t="45975" x="2471738" y="4733925"/>
          <p14:tracePt t="45986" x="2489200" y="4724400"/>
          <p14:tracePt t="45992" x="2497138" y="4716463"/>
          <p14:tracePt t="45999" x="2506663" y="4708525"/>
          <p14:tracePt t="46007" x="2514600" y="4708525"/>
          <p14:tracePt t="46016" x="2532063" y="4699000"/>
          <p14:tracePt t="46032" x="2540000" y="4699000"/>
          <p14:tracePt t="46048" x="2549525" y="4699000"/>
          <p14:tracePt t="46064" x="2565400" y="4699000"/>
          <p14:tracePt t="46087" x="2565400" y="4691063"/>
          <p14:tracePt t="46104" x="2574925" y="4691063"/>
          <p14:tracePt t="46111" x="2582863" y="4691063"/>
          <p14:tracePt t="46127" x="2590800" y="4691063"/>
          <p14:tracePt t="46137" x="2600325" y="4691063"/>
          <p14:tracePt t="46184" x="2608263" y="4683125"/>
          <p14:tracePt t="46249" x="2616200" y="4683125"/>
          <p14:tracePt t="46282" x="2633663" y="4673600"/>
          <p14:tracePt t="46426" x="2641600" y="4673600"/>
          <p14:tracePt t="46442" x="2641600" y="4665663"/>
          <p14:tracePt t="46449" x="2641600" y="4657725"/>
          <p14:tracePt t="46458" x="2641600" y="4630738"/>
          <p14:tracePt t="46464" x="2633663" y="4630738"/>
          <p14:tracePt t="46471" x="2625725" y="4614863"/>
          <p14:tracePt t="46480" x="2616200" y="4614863"/>
          <p14:tracePt t="46487" x="2608263" y="4605338"/>
          <p14:tracePt t="46496" x="2600325" y="4597400"/>
          <p14:tracePt t="46505" x="2600325" y="4589463"/>
          <p14:tracePt t="46512" x="2590800" y="4589463"/>
          <p14:tracePt t="46521" x="2590800" y="4579938"/>
          <p14:tracePt t="46527" x="2574925" y="4579938"/>
          <p14:tracePt t="46537" x="2549525" y="4554538"/>
          <p14:tracePt t="46553" x="2532063" y="4546600"/>
          <p14:tracePt t="46560" x="2524125" y="4538663"/>
          <p14:tracePt t="46570" x="2514600" y="4538663"/>
          <p14:tracePt t="46576" x="2489200" y="4529138"/>
          <p14:tracePt t="46586" x="2446338" y="4513263"/>
          <p14:tracePt t="46592" x="2430463" y="4513263"/>
          <p14:tracePt t="46600" x="2413000" y="4503738"/>
          <p14:tracePt t="46607" x="2395538" y="4503738"/>
          <p14:tracePt t="46616" x="2370138" y="4495800"/>
          <p14:tracePt t="46632" x="2352675" y="4495800"/>
          <p14:tracePt t="46640" x="2344738" y="4495800"/>
          <p14:tracePt t="46648" x="2319338" y="4478338"/>
          <p14:tracePt t="46655" x="2311400" y="4478338"/>
          <p14:tracePt t="46664" x="2276475" y="4478338"/>
          <p14:tracePt t="46671" x="2243138" y="4478338"/>
          <p14:tracePt t="46680" x="2225675" y="4478338"/>
          <p14:tracePt t="46688" x="2192338" y="4478338"/>
          <p14:tracePt t="46696" x="2132013" y="4478338"/>
          <p14:tracePt t="46704" x="2065338" y="4486275"/>
          <p14:tracePt t="46712" x="1997075" y="4486275"/>
          <p14:tracePt t="46721" x="1928813" y="4486275"/>
          <p14:tracePt t="46727" x="1868488" y="4486275"/>
          <p14:tracePt t="46737" x="1817688" y="4495800"/>
          <p14:tracePt t="46744" x="1766888" y="4503738"/>
          <p14:tracePt t="46754" x="1708150" y="4503738"/>
          <p14:tracePt t="46760" x="1657350" y="4503738"/>
          <p14:tracePt t="46771" x="1606550" y="4503738"/>
          <p14:tracePt t="46776" x="1571625" y="4503738"/>
          <p14:tracePt t="46787" x="1528763" y="4513263"/>
          <p14:tracePt t="46792" x="1520825" y="4513263"/>
          <p14:tracePt t="46800" x="1495425" y="4521200"/>
          <p14:tracePt t="46807" x="1470025" y="4521200"/>
          <p14:tracePt t="46815" x="1435100" y="4521200"/>
          <p14:tracePt t="46824" x="1409700" y="4521200"/>
          <p14:tracePt t="46832" x="1384300" y="4529138"/>
          <p14:tracePt t="46840" x="1368425" y="4529138"/>
          <p14:tracePt t="46848" x="1343025" y="4538663"/>
          <p14:tracePt t="46855" x="1308100" y="4546600"/>
          <p14:tracePt t="46864" x="1274763" y="4554538"/>
          <p14:tracePt t="46871" x="1265238" y="4554538"/>
          <p14:tracePt t="46880" x="1231900" y="4554538"/>
          <p14:tracePt t="46892" x="1214438" y="4564063"/>
          <p14:tracePt t="46900" x="1206500" y="4564063"/>
          <p14:tracePt t="46908" x="1189038" y="4572000"/>
          <p14:tracePt t="46915" x="1181100" y="4579938"/>
          <p14:tracePt t="46923" x="1163638" y="4579938"/>
          <p14:tracePt t="46932" x="1147763" y="4579938"/>
          <p14:tracePt t="46940" x="1120775" y="4597400"/>
          <p14:tracePt t="46948" x="1104900" y="4597400"/>
          <p14:tracePt t="46955" x="1079500" y="4605338"/>
          <p14:tracePt t="46964" x="1062038" y="4605338"/>
          <p14:tracePt t="46972" x="1044575" y="4614863"/>
          <p14:tracePt t="46980" x="1036638" y="4614863"/>
          <p14:tracePt t="46988" x="1019175" y="4614863"/>
          <p14:tracePt t="46996" x="1011238" y="4622800"/>
          <p14:tracePt t="47005" x="1003300" y="4622800"/>
          <p14:tracePt t="47021" x="993775" y="4622800"/>
          <p14:tracePt t="47069" x="993775" y="4630738"/>
          <p14:tracePt t="47086" x="985838" y="4640263"/>
          <p14:tracePt t="47094" x="985838" y="4648200"/>
          <p14:tracePt t="47101" x="985838" y="4657725"/>
          <p14:tracePt t="47108" x="985838" y="4665663"/>
          <p14:tracePt t="47117" x="985838" y="4691063"/>
          <p14:tracePt t="47133" x="993775" y="4699000"/>
          <p14:tracePt t="47140" x="1003300" y="4699000"/>
          <p14:tracePt t="47148" x="1011238" y="4708525"/>
          <p14:tracePt t="47156" x="1028700" y="4716463"/>
          <p14:tracePt t="47172" x="1062038" y="4733925"/>
          <p14:tracePt t="47187" x="1079500" y="4733925"/>
          <p14:tracePt t="47195" x="1079500" y="4741863"/>
          <p14:tracePt t="47204" x="1087438" y="4741863"/>
          <p14:tracePt t="47211" x="1095375" y="4741863"/>
          <p14:tracePt t="47221" x="1104900" y="4741863"/>
          <p14:tracePt t="47227" x="1120775" y="4749800"/>
          <p14:tracePt t="47237" x="1163638" y="4759325"/>
          <p14:tracePt t="47244" x="1173163" y="4759325"/>
          <p14:tracePt t="47254" x="1198563" y="4767263"/>
          <p14:tracePt t="47259" x="1223963" y="4784725"/>
          <p14:tracePt t="47271" x="1239838" y="4792663"/>
          <p14:tracePt t="47276" x="1257300" y="4792663"/>
          <p14:tracePt t="47286" x="1290638" y="4792663"/>
          <p14:tracePt t="47291" x="1308100" y="4802188"/>
          <p14:tracePt t="47300" x="1317625" y="4810125"/>
          <p14:tracePt t="47308" x="1343025" y="4810125"/>
          <p14:tracePt t="47315" x="1358900" y="4810125"/>
          <p14:tracePt t="47323" x="1376363" y="4810125"/>
          <p14:tracePt t="47332" x="1393825" y="4810125"/>
          <p14:tracePt t="47339" x="1419225" y="4810125"/>
          <p14:tracePt t="47347" x="1435100" y="4810125"/>
          <p14:tracePt t="47356" x="1470025" y="4810125"/>
          <p14:tracePt t="47364" x="1495425" y="4810125"/>
          <p14:tracePt t="47371" x="1528763" y="4810125"/>
          <p14:tracePt t="47379" x="1546225" y="4810125"/>
          <p14:tracePt t="47387" x="1579563" y="4802188"/>
          <p14:tracePt t="47395" x="1622425" y="4792663"/>
          <p14:tracePt t="47405" x="1657350" y="4792663"/>
          <p14:tracePt t="47412" x="1682750" y="4784725"/>
          <p14:tracePt t="47421" x="1724025" y="4775200"/>
          <p14:tracePt t="47428" x="1758950" y="4759325"/>
          <p14:tracePt t="47437" x="1792288" y="4749800"/>
          <p14:tracePt t="47444" x="1827213" y="4749800"/>
          <p14:tracePt t="47454" x="1868488" y="4741863"/>
          <p14:tracePt t="47460" x="1911350" y="4733925"/>
          <p14:tracePt t="47471" x="1954213" y="4733925"/>
          <p14:tracePt t="47476" x="1987550" y="4733925"/>
          <p14:tracePt t="47486" x="2022475" y="4724400"/>
          <p14:tracePt t="47491" x="2047875" y="4716463"/>
          <p14:tracePt t="47503" x="2090738" y="4708525"/>
          <p14:tracePt t="47508" x="2116138" y="4699000"/>
          <p14:tracePt t="47516" x="2149475" y="4691063"/>
          <p14:tracePt t="47524" x="2192338" y="4683125"/>
          <p14:tracePt t="47534" x="2225675" y="4673600"/>
          <p14:tracePt t="47541" x="2276475" y="4665663"/>
          <p14:tracePt t="47547" x="2319338" y="4657725"/>
          <p14:tracePt t="47555" x="2370138" y="4657725"/>
          <p14:tracePt t="47564" x="2413000" y="4657725"/>
          <p14:tracePt t="47571" x="2455863" y="4657725"/>
          <p14:tracePt t="47579" x="2506663" y="4657725"/>
          <p14:tracePt t="47587" x="2549525" y="4657725"/>
          <p14:tracePt t="47595" x="2600325" y="4657725"/>
          <p14:tracePt t="47604" x="2651125" y="4657725"/>
          <p14:tracePt t="47612" x="2701925" y="4657725"/>
          <p14:tracePt t="47620" x="2727325" y="4657725"/>
          <p14:tracePt t="47627" x="2735263" y="4657725"/>
          <p14:tracePt t="47637" x="2752725" y="4657725"/>
          <p14:tracePt t="47643" x="2778125" y="4657725"/>
          <p14:tracePt t="47654" x="2803525" y="4657725"/>
          <p14:tracePt t="47660" x="2820988" y="4657725"/>
          <p14:tracePt t="47670" x="2846388" y="4657725"/>
          <p14:tracePt t="47685" x="2863850" y="4657725"/>
          <p14:tracePt t="47691" x="2871788" y="4657725"/>
          <p14:tracePt t="47701" x="2879725" y="4657725"/>
          <p14:tracePt t="47724" x="2889250" y="4657725"/>
          <p14:tracePt t="47740" x="2897188" y="4665663"/>
          <p14:tracePt t="47748" x="2905125" y="4665663"/>
          <p14:tracePt t="48005" x="2897188" y="4665663"/>
          <p14:tracePt t="48013" x="2879725" y="4665663"/>
          <p14:tracePt t="48022" x="2871788" y="4665663"/>
          <p14:tracePt t="48029" x="2838450" y="4665663"/>
          <p14:tracePt t="48039" x="2820988" y="4665663"/>
          <p14:tracePt t="48045" x="2795588" y="4665663"/>
          <p14:tracePt t="48055" x="2760663" y="4665663"/>
          <p14:tracePt t="48061" x="2719388" y="4665663"/>
          <p14:tracePt t="48072" x="2668588" y="4657725"/>
          <p14:tracePt t="48076" x="2608263" y="4648200"/>
          <p14:tracePt t="48088" x="2549525" y="4648200"/>
          <p14:tracePt t="48092" x="2506663" y="4648200"/>
          <p14:tracePt t="48101" x="2438400" y="4630738"/>
          <p14:tracePt t="48108" x="2370138" y="4622800"/>
          <p14:tracePt t="48116" x="2293938" y="4614863"/>
          <p14:tracePt t="48124" x="2235200" y="4605338"/>
          <p14:tracePt t="48132" x="2182813" y="4605338"/>
          <p14:tracePt t="48140" x="2116138" y="4605338"/>
          <p14:tracePt t="48148" x="2047875" y="4605338"/>
          <p14:tracePt t="48156" x="1979613" y="4605338"/>
          <p14:tracePt t="48164" x="1893888" y="4605338"/>
          <p14:tracePt t="48172" x="1817688" y="4597400"/>
          <p14:tracePt t="48180" x="1749425" y="4597400"/>
          <p14:tracePt t="48188" x="1690688" y="4597400"/>
          <p14:tracePt t="48196" x="1631950" y="4597400"/>
          <p14:tracePt t="48205" x="1589088" y="4597400"/>
          <p14:tracePt t="48212" x="1554163" y="4597400"/>
          <p14:tracePt t="48221" x="1503363" y="4597400"/>
          <p14:tracePt t="48228" x="1470025" y="4597400"/>
          <p14:tracePt t="48238" x="1435100" y="4605338"/>
          <p14:tracePt t="48244" x="1409700" y="4605338"/>
          <p14:tracePt t="48254" x="1384300" y="4605338"/>
          <p14:tracePt t="48260" x="1350963" y="4605338"/>
          <p14:tracePt t="48270" x="1282700" y="4605338"/>
          <p14:tracePt t="48275" x="1223963" y="4605338"/>
          <p14:tracePt t="48286" x="1163638" y="4605338"/>
          <p14:tracePt t="48291" x="1104900" y="4605338"/>
          <p14:tracePt t="48299" x="1054100" y="4605338"/>
          <p14:tracePt t="48307" x="993775" y="4605338"/>
          <p14:tracePt t="48315" x="935038" y="4597400"/>
          <p14:tracePt t="48323" x="874713" y="4589463"/>
          <p14:tracePt t="48332" x="815975" y="4589463"/>
          <p14:tracePt t="48340" x="765175" y="4589463"/>
          <p14:tracePt t="48348" x="688975" y="4579938"/>
          <p14:tracePt t="48356" x="636588" y="4579938"/>
          <p14:tracePt t="48363" x="569913" y="4579938"/>
          <p14:tracePt t="48371" x="509588" y="4579938"/>
          <p14:tracePt t="48379" x="476250" y="4579938"/>
          <p14:tracePt t="48387" x="441325" y="4579938"/>
          <p14:tracePt t="48396" x="415925" y="4579938"/>
          <p14:tracePt t="48404" x="407988" y="4579938"/>
          <p14:tracePt t="48411" x="400050" y="4589463"/>
          <p14:tracePt t="48510" x="400050" y="4597400"/>
          <p14:tracePt t="48525" x="415925" y="4597400"/>
          <p14:tracePt t="48533" x="425450" y="4589463"/>
          <p14:tracePt t="48542" x="450850" y="4589463"/>
          <p14:tracePt t="48551" x="484188" y="4572000"/>
          <p14:tracePt t="48557" x="501650" y="4564063"/>
          <p14:tracePt t="48565" x="534988" y="4564063"/>
          <p14:tracePt t="48575" x="577850" y="4564063"/>
          <p14:tracePt t="48580" x="636588" y="4564063"/>
          <p14:tracePt t="48588" x="688975" y="4564063"/>
          <p14:tracePt t="48596" x="739775" y="4564063"/>
          <p14:tracePt t="48604" x="831850" y="4564063"/>
          <p14:tracePt t="48611" x="917575" y="4564063"/>
          <p14:tracePt t="48620" x="1011238" y="4564063"/>
          <p14:tracePt t="48627" x="1120775" y="4564063"/>
          <p14:tracePt t="48637" x="1239838" y="4564063"/>
          <p14:tracePt t="48643" x="1350963" y="4572000"/>
          <p14:tracePt t="48653" x="1462088" y="4589463"/>
          <p14:tracePt t="48659" x="1563688" y="4605338"/>
          <p14:tracePt t="48669" x="1682750" y="4630738"/>
          <p14:tracePt t="48675" x="1784350" y="4657725"/>
          <p14:tracePt t="48685" x="1868488" y="4673600"/>
          <p14:tracePt t="48691" x="1936750" y="4691063"/>
          <p14:tracePt t="48699" x="1997075" y="4708525"/>
          <p14:tracePt t="48707" x="2055813" y="4724400"/>
          <p14:tracePt t="48715" x="2090738" y="4733925"/>
          <p14:tracePt t="48723" x="2124075" y="4733925"/>
          <p14:tracePt t="48731" x="2149475" y="4733925"/>
          <p14:tracePt t="48739" x="2166938" y="4733925"/>
          <p14:tracePt t="48755" x="2174875" y="4733925"/>
          <p14:tracePt t="48780" x="2182813" y="4733925"/>
          <p14:tracePt t="48787" x="2192338" y="4733925"/>
          <p14:tracePt t="48795" x="2192338" y="4724400"/>
          <p14:tracePt t="48812" x="2200275" y="4724400"/>
          <p14:tracePt t="48820" x="2225675" y="4724400"/>
          <p14:tracePt t="48837" x="2260600" y="4724400"/>
          <p14:tracePt t="48843" x="2276475" y="4724400"/>
          <p14:tracePt t="48853" x="2286000" y="4724400"/>
          <p14:tracePt t="48860" x="2293938" y="4724400"/>
          <p14:tracePt t="48868" x="2301875" y="4724400"/>
          <p14:tracePt t="48875" x="2311400" y="4724400"/>
          <p14:tracePt t="48887" x="2319338" y="4724400"/>
          <p14:tracePt t="48908" x="2327275" y="4724400"/>
          <p14:tracePt t="48924" x="2336800" y="4724400"/>
          <p14:tracePt t="48932" x="2344738" y="4724400"/>
          <p14:tracePt t="48940" x="2344738" y="4716463"/>
          <p14:tracePt t="48987" x="2352675" y="4716463"/>
          <p14:tracePt t="48995" x="2352675" y="4708525"/>
          <p14:tracePt t="49387" x="2336800" y="4691063"/>
          <p14:tracePt t="49395" x="2336800" y="4683125"/>
          <p14:tracePt t="49403" x="2301875" y="4673600"/>
          <p14:tracePt t="49411" x="2276475" y="4657725"/>
          <p14:tracePt t="49420" x="2251075" y="4657725"/>
          <p14:tracePt t="49427" x="2243138" y="4657725"/>
          <p14:tracePt t="49436" x="2217738" y="4657725"/>
          <p14:tracePt t="49443" x="2192338" y="4657725"/>
          <p14:tracePt t="49453" x="2182813" y="4657725"/>
          <p14:tracePt t="49459" x="2166938" y="4657725"/>
          <p14:tracePt t="49469" x="2141538" y="4657725"/>
          <p14:tracePt t="49475" x="2132013" y="4657725"/>
          <p14:tracePt t="49486" x="2116138" y="4657725"/>
          <p14:tracePt t="49491" x="2073275" y="4657725"/>
          <p14:tracePt t="49499" x="2005013" y="4665663"/>
          <p14:tracePt t="49507" x="1936750" y="4683125"/>
          <p14:tracePt t="49515" x="1835150" y="4699000"/>
          <p14:tracePt t="49523" x="1724025" y="4724400"/>
          <p14:tracePt t="49531" x="1606550" y="4733925"/>
          <p14:tracePt t="49539" x="1487488" y="4733925"/>
          <p14:tracePt t="49547" x="1343025" y="4733925"/>
          <p14:tracePt t="49555" x="1206500" y="4733925"/>
          <p14:tracePt t="49563" x="1044575" y="4733925"/>
          <p14:tracePt t="49572" x="900113" y="4733925"/>
          <p14:tracePt t="49581" x="781050" y="4733925"/>
          <p14:tracePt t="49590" x="688975" y="4733925"/>
          <p14:tracePt t="49597" x="603250" y="4733925"/>
          <p14:tracePt t="49606" x="534988" y="4733925"/>
          <p14:tracePt t="49612" x="484188" y="4733925"/>
          <p14:tracePt t="49622" x="450850" y="4733925"/>
          <p14:tracePt t="49628" x="441325" y="4733925"/>
          <p14:tracePt t="49644" x="433388" y="4733925"/>
          <p14:tracePt t="49771" x="450850" y="4733925"/>
          <p14:tracePt t="49779" x="466725" y="4733925"/>
          <p14:tracePt t="49787" x="484188" y="4733925"/>
          <p14:tracePt t="49795" x="517525" y="4733925"/>
          <p14:tracePt t="49804" x="569913" y="4741863"/>
          <p14:tracePt t="49811" x="636588" y="4759325"/>
          <p14:tracePt t="49820" x="704850" y="4767263"/>
          <p14:tracePt t="49827" x="806450" y="4767263"/>
          <p14:tracePt t="49836" x="909638" y="4767263"/>
          <p14:tracePt t="49843" x="1019175" y="4767263"/>
          <p14:tracePt t="49853" x="1130300" y="4767263"/>
          <p14:tracePt t="49859" x="1257300" y="4767263"/>
          <p14:tracePt t="49868" x="1376363" y="4767263"/>
          <p14:tracePt t="49875" x="1520825" y="4759325"/>
          <p14:tracePt t="49886" x="1631950" y="4759325"/>
          <p14:tracePt t="49905" x="1792288" y="4741863"/>
          <p14:tracePt t="49908" x="1835150" y="4733925"/>
          <p14:tracePt t="49915" x="1843088" y="4733925"/>
          <p14:tracePt t="49923" x="1852613" y="4733925"/>
          <p14:tracePt t="49937" x="1860550" y="4733925"/>
          <p14:tracePt t="49953" x="1868488" y="4733925"/>
          <p14:tracePt t="49960" x="1878013" y="4724400"/>
          <p14:tracePt t="49969" x="1893888" y="4724400"/>
          <p14:tracePt t="50000" x="1903413" y="4716463"/>
          <p14:tracePt t="50175" x="1911350" y="4708525"/>
          <p14:tracePt t="50199" x="1911350" y="4691063"/>
          <p14:tracePt t="50208" x="1911350" y="4673600"/>
          <p14:tracePt t="50216" x="1911350" y="4657725"/>
          <p14:tracePt t="50223" x="1920875" y="4630738"/>
          <p14:tracePt t="50232" x="1928813" y="4605338"/>
          <p14:tracePt t="50240" x="1936750" y="4579938"/>
          <p14:tracePt t="50248" x="1946275" y="4546600"/>
          <p14:tracePt t="50256" x="1962150" y="4513263"/>
          <p14:tracePt t="50264" x="1979613" y="4470400"/>
          <p14:tracePt t="50271" x="1997075" y="4427538"/>
          <p14:tracePt t="50279" x="2005013" y="4384675"/>
          <p14:tracePt t="50287" x="2012950" y="4341813"/>
          <p14:tracePt t="50295" x="2022475" y="4300538"/>
          <p14:tracePt t="50305" x="2022475" y="4265613"/>
          <p14:tracePt t="50311" x="2038350" y="4257675"/>
          <p14:tracePt t="50320" x="2047875" y="4232275"/>
          <p14:tracePt t="50327" x="2047875" y="4224338"/>
          <p14:tracePt t="50336" x="2047875" y="4206875"/>
          <p14:tracePt t="50345" x="2047875" y="4189413"/>
          <p14:tracePt t="50353" x="2047875" y="4171950"/>
          <p14:tracePt t="50359" x="2065338" y="4156075"/>
          <p14:tracePt t="50368" x="2065338" y="4130675"/>
          <p14:tracePt t="50376" x="2065338" y="4121150"/>
          <p14:tracePt t="50384" x="2065338" y="4105275"/>
          <p14:tracePt t="50391" x="2065338" y="4070350"/>
          <p14:tracePt t="50402" x="2065338" y="4052888"/>
          <p14:tracePt t="50407" x="2073275" y="4027488"/>
          <p14:tracePt t="50415" x="2081213" y="3994150"/>
          <p14:tracePt t="50423" x="2081213" y="3960813"/>
          <p14:tracePt t="50431" x="2090738" y="3943350"/>
          <p14:tracePt t="50447" x="2090738" y="3925888"/>
          <p14:tracePt t="50559" x="2090738" y="3917950"/>
          <p14:tracePt t="50569" x="2081213" y="3925888"/>
          <p14:tracePt t="50575" x="2081213" y="3943350"/>
          <p14:tracePt t="50583" x="2081213" y="3968750"/>
          <p14:tracePt t="50591" x="2073275" y="3994150"/>
          <p14:tracePt t="50605" x="2055813" y="4027488"/>
          <p14:tracePt t="50608" x="2038350" y="4062413"/>
          <p14:tracePt t="50615" x="2022475" y="4105275"/>
          <p14:tracePt t="50623" x="1997075" y="4121150"/>
          <p14:tracePt t="50631" x="1971675" y="4156075"/>
          <p14:tracePt t="50639" x="1928813" y="4197350"/>
          <p14:tracePt t="50647" x="1903413" y="4206875"/>
          <p14:tracePt t="50655" x="1852613" y="4214813"/>
          <p14:tracePt t="50663" x="1817688" y="4214813"/>
          <p14:tracePt t="50671" x="1766888" y="4214813"/>
          <p14:tracePt t="50679" x="1724025" y="4214813"/>
          <p14:tracePt t="50687" x="1682750" y="4214813"/>
          <p14:tracePt t="50695" x="1622425" y="4214813"/>
          <p14:tracePt t="50704" x="1563688" y="4214813"/>
          <p14:tracePt t="50712" x="1520825" y="4214813"/>
          <p14:tracePt t="50720" x="1470025" y="4214813"/>
          <p14:tracePt t="50728" x="1419225" y="4214813"/>
          <p14:tracePt t="50736" x="1376363" y="4197350"/>
          <p14:tracePt t="50744" x="1333500" y="4181475"/>
          <p14:tracePt t="50753" x="1308100" y="4164013"/>
          <p14:tracePt t="50760" x="1257300" y="4138613"/>
          <p14:tracePt t="50769" x="1214438" y="4121150"/>
          <p14:tracePt t="50775" x="1181100" y="4113213"/>
          <p14:tracePt t="50786" x="1138238" y="4095750"/>
          <p14:tracePt t="50792" x="1112838" y="4079875"/>
          <p14:tracePt t="50803" x="1104900" y="4070350"/>
          <p14:tracePt t="50808" x="1095375" y="4070350"/>
          <p14:tracePt t="50913" x="1095375" y="4079875"/>
          <p14:tracePt t="50921" x="1087438" y="4105275"/>
          <p14:tracePt t="50929" x="1079500" y="4138613"/>
          <p14:tracePt t="50940" x="1062038" y="4171950"/>
          <p14:tracePt t="50944" x="1036638" y="4224338"/>
          <p14:tracePt t="50954" x="1011238" y="4283075"/>
          <p14:tracePt t="50960" x="985838" y="4359275"/>
          <p14:tracePt t="50970" x="950913" y="4427538"/>
          <p14:tracePt t="50976" x="917575" y="4486275"/>
          <p14:tracePt t="50988" x="884238" y="4538663"/>
          <p14:tracePt t="50992" x="858838" y="4579938"/>
          <p14:tracePt t="51005" x="831850" y="4614863"/>
          <p14:tracePt t="51081" x="849313" y="4605338"/>
          <p14:tracePt t="51090" x="866775" y="4605338"/>
          <p14:tracePt t="51097" x="900113" y="4605338"/>
          <p14:tracePt t="51107" x="925513" y="4605338"/>
          <p14:tracePt t="51113" x="976313" y="4614863"/>
          <p14:tracePt t="51121" x="1036638" y="4630738"/>
          <p14:tracePt t="51127" x="1120775" y="4657725"/>
          <p14:tracePt t="51137" x="1223963" y="4673600"/>
          <p14:tracePt t="51143" x="1343025" y="4708525"/>
          <p14:tracePt t="51153" x="1435100" y="4724400"/>
          <p14:tracePt t="51159" x="1512888" y="4741863"/>
          <p14:tracePt t="51168" x="1589088" y="4767263"/>
          <p14:tracePt t="51175" x="1622425" y="4784725"/>
          <p14:tracePt t="51184" x="1631950" y="4784725"/>
          <p14:tracePt t="51201" x="1631950" y="4792663"/>
          <p14:tracePt t="51207" x="1631950" y="4802188"/>
          <p14:tracePt t="51215" x="1639888" y="4818063"/>
          <p14:tracePt t="51223" x="1647825" y="4835525"/>
          <p14:tracePt t="51231" x="1682750" y="4860925"/>
          <p14:tracePt t="51239" x="1690688" y="4878388"/>
          <p14:tracePt t="51247" x="1708150" y="4894263"/>
          <p14:tracePt t="51255" x="1733550" y="4911725"/>
          <p14:tracePt t="51271" x="1749425" y="4919663"/>
          <p14:tracePt t="51279" x="1766888" y="4929188"/>
          <p14:tracePt t="51287" x="1784350" y="4929188"/>
          <p14:tracePt t="51296" x="1809750" y="4929188"/>
          <p14:tracePt t="51303" x="1827213" y="4929188"/>
          <p14:tracePt t="51311" x="1860550" y="4929188"/>
          <p14:tracePt t="51320" x="1885950" y="4929188"/>
          <p14:tracePt t="51327" x="1946275" y="4929188"/>
          <p14:tracePt t="51336" x="2038350" y="4929188"/>
          <p14:tracePt t="51344" x="2141538" y="4911725"/>
          <p14:tracePt t="51352" x="2251075" y="4894263"/>
          <p14:tracePt t="51359" x="2370138" y="4860925"/>
          <p14:tracePt t="51369" x="2481263" y="4835525"/>
          <p14:tracePt t="51376" x="2600325" y="4810125"/>
          <p14:tracePt t="51386" x="2709863" y="4784725"/>
          <p14:tracePt t="51391" x="2828925" y="4767263"/>
          <p14:tracePt t="51402" x="2930525" y="4759325"/>
          <p14:tracePt t="51408" x="3024188" y="4749800"/>
          <p14:tracePt t="51415" x="3109913" y="4741863"/>
          <p14:tracePt t="51423" x="3194050" y="4733925"/>
          <p14:tracePt t="51434" x="3262313" y="4724400"/>
          <p14:tracePt t="51445" x="3322638" y="4724400"/>
          <p14:tracePt t="51450" x="3363913" y="4724400"/>
          <p14:tracePt t="51458" x="3398838" y="4724400"/>
          <p14:tracePt t="51464" x="3424238" y="4724400"/>
          <p14:tracePt t="51472" x="3432175" y="4724400"/>
          <p14:tracePt t="51480" x="3449638" y="4724400"/>
          <p14:tracePt t="51489" x="3467100" y="4733925"/>
          <p14:tracePt t="51496" x="3482975" y="4749800"/>
          <p14:tracePt t="51505" x="3500438" y="4767263"/>
          <p14:tracePt t="51512" x="3533775" y="4784725"/>
          <p14:tracePt t="51521" x="3543300" y="4802188"/>
          <p14:tracePt t="51527" x="3551238" y="4818063"/>
          <p14:tracePt t="51536" x="3559175" y="4827588"/>
          <p14:tracePt t="51543" x="3559175" y="4835525"/>
          <p14:tracePt t="51553" x="3568700" y="4835525"/>
          <p14:tracePt t="51559" x="3568700" y="4843463"/>
          <p14:tracePt t="51570" x="3568700" y="4860925"/>
          <p14:tracePt t="51576" x="3568700" y="4878388"/>
          <p14:tracePt t="51588" x="3568700" y="4894263"/>
          <p14:tracePt t="51592" x="3568700" y="4919663"/>
          <p14:tracePt t="51602" x="3559175" y="4946650"/>
          <p14:tracePt t="51608" x="3551238" y="4972050"/>
          <p14:tracePt t="51616" x="3551238" y="4997450"/>
          <p14:tracePt t="51624" x="3533775" y="5022850"/>
          <p14:tracePt t="51632" x="3525838" y="5048250"/>
          <p14:tracePt t="51640" x="3508375" y="5064125"/>
          <p14:tracePt t="51648" x="3508375" y="5073650"/>
          <p14:tracePt t="51656" x="3500438" y="5091113"/>
          <p14:tracePt t="51664" x="3492500" y="5099050"/>
          <p14:tracePt t="51672" x="3482975" y="5106988"/>
          <p14:tracePt t="51680" x="3475038" y="5116513"/>
          <p14:tracePt t="51688" x="3441700" y="5132388"/>
          <p14:tracePt t="51696" x="3424238" y="5141913"/>
          <p14:tracePt t="51705" x="3398838" y="5157788"/>
          <p14:tracePt t="51712" x="3381375" y="5175250"/>
          <p14:tracePt t="51721" x="3363913" y="5183188"/>
          <p14:tracePt t="51728" x="3322638" y="5208588"/>
          <p14:tracePt t="51737" x="3279775" y="5218113"/>
          <p14:tracePt t="51744" x="3228975" y="5235575"/>
          <p14:tracePt t="51754" x="3168650" y="5251450"/>
          <p14:tracePt t="51760" x="3109913" y="5268913"/>
          <p14:tracePt t="51770" x="3041650" y="5286375"/>
          <p14:tracePt t="51776" x="2965450" y="5302250"/>
          <p14:tracePt t="51787" x="2897188" y="5319713"/>
          <p14:tracePt t="51792" x="2838450" y="5327650"/>
          <p14:tracePt t="51804" x="2778125" y="5337175"/>
          <p14:tracePt t="51807" x="2727325" y="5337175"/>
          <p14:tracePt t="51815" x="2676525" y="5337175"/>
          <p14:tracePt t="51823" x="2616200" y="5337175"/>
          <p14:tracePt t="51831" x="2557463" y="5327650"/>
          <p14:tracePt t="51839" x="2489200" y="5311775"/>
          <p14:tracePt t="51847" x="2430463" y="5294313"/>
          <p14:tracePt t="51855" x="2370138" y="5268913"/>
          <p14:tracePt t="51863" x="2311400" y="5243513"/>
          <p14:tracePt t="51871" x="2260600" y="5218113"/>
          <p14:tracePt t="51879" x="2217738" y="5192713"/>
          <p14:tracePt t="51887" x="2192338" y="5175250"/>
          <p14:tracePt t="51895" x="2157413" y="5149850"/>
          <p14:tracePt t="51904" x="2124075" y="5132388"/>
          <p14:tracePt t="51911" x="2090738" y="5116513"/>
          <p14:tracePt t="51920" x="2055813" y="5106988"/>
          <p14:tracePt t="51927" x="2030413" y="5099050"/>
          <p14:tracePt t="51936" x="1979613" y="5091113"/>
          <p14:tracePt t="51943" x="1936750" y="5081588"/>
          <p14:tracePt t="51953" x="1878013" y="5064125"/>
          <p14:tracePt t="51959" x="1809750" y="5030788"/>
          <p14:tracePt t="51969" x="1741488" y="4979988"/>
          <p14:tracePt t="51988" x="1614488" y="4903788"/>
          <p14:tracePt t="51991" x="1563688" y="4868863"/>
          <p14:tracePt t="52002" x="1528763" y="4852988"/>
          <p14:tracePt t="52007" x="1487488" y="4835525"/>
          <p14:tracePt t="52016" x="1462088" y="4827588"/>
          <p14:tracePt t="52023" x="1444625" y="4818063"/>
          <p14:tracePt t="52031" x="1419225" y="4810125"/>
          <p14:tracePt t="52039" x="1393825" y="4810125"/>
          <p14:tracePt t="52055" x="1384300" y="4810125"/>
          <p14:tracePt t="52063" x="1376363" y="4810125"/>
          <p14:tracePt t="52071" x="1358900" y="4810125"/>
          <p14:tracePt t="52079" x="1343025" y="4810125"/>
          <p14:tracePt t="52087" x="1325563" y="4818063"/>
          <p14:tracePt t="52095" x="1317625" y="4818063"/>
          <p14:tracePt t="52103" x="1300163" y="4835525"/>
          <p14:tracePt t="52111" x="1282700" y="4835525"/>
          <p14:tracePt t="52120" x="1265238" y="4852988"/>
          <p14:tracePt t="52127" x="1223963" y="4878388"/>
          <p14:tracePt t="52137" x="1206500" y="4903788"/>
          <p14:tracePt t="52143" x="1173163" y="4919663"/>
          <p14:tracePt t="52153" x="1138238" y="4937125"/>
          <p14:tracePt t="52159" x="1120775" y="4954588"/>
          <p14:tracePt t="52169" x="1104900" y="4972050"/>
          <p14:tracePt t="52175" x="1095375" y="4987925"/>
          <p14:tracePt t="52186" x="1069975" y="5013325"/>
          <p14:tracePt t="52191" x="1062038" y="5022850"/>
          <p14:tracePt t="52202" x="1054100" y="5030788"/>
          <p14:tracePt t="52215" x="1044575" y="5038725"/>
          <p14:tracePt t="52223" x="1036638" y="5048250"/>
          <p14:tracePt t="52671" x="1036638" y="5038725"/>
          <p14:tracePt t="52687" x="1028700" y="5030788"/>
          <p14:tracePt t="52703" x="1011238" y="5013325"/>
          <p14:tracePt t="52720" x="1003300" y="5005388"/>
          <p14:tracePt t="52784" x="993775" y="4997450"/>
          <p14:tracePt t="52809" x="993775" y="4987925"/>
          <p14:tracePt t="52819" x="993775" y="4979988"/>
          <p14:tracePt t="52825" x="993775" y="4962525"/>
          <p14:tracePt t="52833" x="993775" y="4946650"/>
          <p14:tracePt t="52840" x="993775" y="4929188"/>
          <p14:tracePt t="52848" x="993775" y="4919663"/>
          <p14:tracePt t="52856" x="993775" y="4911725"/>
          <p14:tracePt t="52864" x="993775" y="4903788"/>
          <p14:tracePt t="52872" x="993775" y="4886325"/>
          <p14:tracePt t="52880" x="993775" y="4868863"/>
          <p14:tracePt t="52888" x="993775" y="4860925"/>
          <p14:tracePt t="52896" x="1003300" y="4835525"/>
          <p14:tracePt t="52904" x="1003300" y="4818063"/>
          <p14:tracePt t="52985" x="1003300" y="4835525"/>
          <p14:tracePt t="52993" x="1003300" y="4852988"/>
          <p14:tracePt t="53003" x="1011238" y="4886325"/>
          <p14:tracePt t="53013" x="1028700" y="4929188"/>
          <p14:tracePt t="53023" x="1044575" y="4962525"/>
          <p14:tracePt t="53028" x="1054100" y="4987925"/>
          <p14:tracePt t="53038" x="1054100" y="5013325"/>
          <p14:tracePt t="53044" x="1054100" y="5038725"/>
          <p14:tracePt t="53055" x="1054100" y="5056188"/>
          <p14:tracePt t="53060" x="1054100" y="5064125"/>
          <p14:tracePt t="53070" x="1054100" y="5073650"/>
          <p14:tracePt t="53076" x="1054100" y="5091113"/>
          <p14:tracePt t="53092" x="1054100" y="5099050"/>
          <p14:tracePt t="53173" x="1044575" y="5106988"/>
          <p14:tracePt t="53270" x="1036638" y="5106988"/>
          <p14:tracePt t="53286" x="1019175" y="5106988"/>
          <p14:tracePt t="53291" x="1003300" y="5106988"/>
          <p14:tracePt t="53302" x="968375" y="5106988"/>
          <p14:tracePt t="53307" x="968375" y="5099050"/>
          <p14:tracePt t="53318" x="935038" y="5091113"/>
          <p14:tracePt t="53324" x="917575" y="5081588"/>
          <p14:tracePt t="53332" x="892175" y="5073650"/>
          <p14:tracePt t="53339" x="874713" y="5073650"/>
          <p14:tracePt t="53347" x="849313" y="5064125"/>
          <p14:tracePt t="53411" x="841375" y="5056188"/>
          <p14:tracePt t="53459" x="849313" y="5048250"/>
          <p14:tracePt t="53468" x="858838" y="5048250"/>
          <p14:tracePt t="53475" x="866775" y="5048250"/>
          <p14:tracePt t="53485" x="892175" y="5048250"/>
          <p14:tracePt t="53491" x="909638" y="5048250"/>
          <p14:tracePt t="53501" x="935038" y="5048250"/>
          <p14:tracePt t="53507" x="942975" y="5048250"/>
          <p14:tracePt t="53515" x="968375" y="5048250"/>
          <p14:tracePt t="53523" x="985838" y="5048250"/>
          <p14:tracePt t="53531" x="1003300" y="5048250"/>
          <p14:tracePt t="53539" x="1011238" y="5048250"/>
          <p14:tracePt t="53555" x="1028700" y="5048250"/>
          <p14:tracePt t="53563" x="1054100" y="5048250"/>
          <p14:tracePt t="53573" x="1079500" y="5048250"/>
          <p14:tracePt t="53579" x="1112838" y="5048250"/>
          <p14:tracePt t="53587" x="1147763" y="5048250"/>
          <p14:tracePt t="53595" x="1163638" y="5048250"/>
          <p14:tracePt t="53603" x="1181100" y="5048250"/>
          <p14:tracePt t="53611" x="1198563" y="5038725"/>
          <p14:tracePt t="53619" x="1214438" y="5038725"/>
          <p14:tracePt t="53636" x="1223963" y="5038725"/>
          <p14:tracePt t="53739" x="1198563" y="5038725"/>
          <p14:tracePt t="53747" x="1173163" y="5038725"/>
          <p14:tracePt t="53755" x="1155700" y="5038725"/>
          <p14:tracePt t="53763" x="1130300" y="5038725"/>
          <p14:tracePt t="53772" x="1095375" y="5038725"/>
          <p14:tracePt t="53779" x="1069975" y="5038725"/>
          <p14:tracePt t="53788" x="1044575" y="5038725"/>
          <p14:tracePt t="53795" x="1019175" y="5038725"/>
          <p14:tracePt t="53804" x="1011238" y="5022850"/>
          <p14:tracePt t="53812" x="1003300" y="5022850"/>
          <p14:tracePt t="53828" x="1003300" y="5005388"/>
          <p14:tracePt t="53844" x="1003300" y="4997450"/>
          <p14:tracePt t="53854" x="1003300" y="4987925"/>
          <p14:tracePt t="53860" x="1003300" y="4979988"/>
          <p14:tracePt t="53870" x="1003300" y="4972050"/>
          <p14:tracePt t="53892" x="1019175" y="4962525"/>
          <p14:tracePt t="53905" x="1019175" y="4954588"/>
          <p14:tracePt t="53908" x="1028700" y="4954588"/>
          <p14:tracePt t="53919" x="1036638" y="4954588"/>
          <p14:tracePt t="53924" x="1044575" y="4946650"/>
          <p14:tracePt t="53997" x="1054100" y="4962525"/>
          <p14:tracePt t="54006" x="1054100" y="4987925"/>
          <p14:tracePt t="54013" x="1062038" y="4997450"/>
          <p14:tracePt t="54023" x="1069975" y="5013325"/>
          <p14:tracePt t="54029" x="1079500" y="5030788"/>
          <p14:tracePt t="54039" x="1079500" y="5048250"/>
          <p14:tracePt t="54044" x="1095375" y="5073650"/>
          <p14:tracePt t="54054" x="1104900" y="5091113"/>
          <p14:tracePt t="54060" x="1104900" y="5099050"/>
          <p14:tracePt t="54070" x="1104900" y="5106988"/>
          <p14:tracePt t="54086" x="1112838" y="5116513"/>
          <p14:tracePt t="54149" x="1120775" y="5116513"/>
          <p14:tracePt t="54165" x="1130300" y="5116513"/>
          <p14:tracePt t="54174" x="1138238" y="5116513"/>
          <p14:tracePt t="54181" x="1138238" y="5106988"/>
          <p14:tracePt t="54189" x="1155700" y="5106988"/>
          <p14:tracePt t="54205" x="1163638" y="5106988"/>
          <p14:tracePt t="54212" x="1173163" y="5106988"/>
          <p14:tracePt t="54221" x="1181100" y="5106988"/>
          <p14:tracePt t="54229" x="1189038" y="5106988"/>
          <p14:tracePt t="54244" x="1198563" y="5106988"/>
          <p14:tracePt t="54254" x="1206500" y="5106988"/>
          <p14:tracePt t="54261" x="1214438" y="5106988"/>
          <p14:tracePt t="54270" x="1223963" y="5099050"/>
          <p14:tracePt t="54276" x="1231900" y="5099050"/>
          <p14:tracePt t="54286" x="1239838" y="5099050"/>
          <p14:tracePt t="54292" x="1249363" y="5099050"/>
          <p14:tracePt t="54305" x="1257300" y="5099050"/>
          <p14:tracePt t="54321" x="1265238" y="5099050"/>
          <p14:tracePt t="54324" x="1274763" y="5099050"/>
          <p14:tracePt t="54333" x="1282700" y="5091113"/>
          <p14:tracePt t="54340" x="1290638" y="5091113"/>
          <p14:tracePt t="54348" x="1300163" y="5091113"/>
          <p14:tracePt t="54356" x="1325563" y="5091113"/>
          <p14:tracePt t="54364" x="1333500" y="5091113"/>
          <p14:tracePt t="54372" x="1358900" y="5091113"/>
          <p14:tracePt t="54381" x="1376363" y="5091113"/>
          <p14:tracePt t="54388" x="1401763" y="5091113"/>
          <p14:tracePt t="54396" x="1427163" y="5091113"/>
          <p14:tracePt t="54404" x="1462088" y="5091113"/>
          <p14:tracePt t="54412" x="1487488" y="5091113"/>
          <p14:tracePt t="54421" x="1503363" y="5091113"/>
          <p14:tracePt t="54428" x="1520825" y="5091113"/>
          <p14:tracePt t="54453" x="1528763" y="5091113"/>
          <p14:tracePt t="54469" x="1538288" y="5091113"/>
          <p14:tracePt t="54476" x="1546225" y="5091113"/>
          <p14:tracePt t="54492" x="1563688" y="5091113"/>
          <p14:tracePt t="54504" x="1589088" y="5091113"/>
          <p14:tracePt t="54508" x="1597025" y="5081588"/>
          <p14:tracePt t="54520" x="1622425" y="5073650"/>
          <p14:tracePt t="54524" x="1657350" y="5064125"/>
          <p14:tracePt t="54536" x="1673225" y="5064125"/>
          <p14:tracePt t="54548" x="1690688" y="5056188"/>
          <p14:tracePt t="54556" x="1690688" y="5048250"/>
          <p14:tracePt t="54565" x="1708150" y="5048250"/>
          <p14:tracePt t="54576" x="1716088" y="5048250"/>
          <p14:tracePt t="54595" x="1724025" y="5030788"/>
          <p14:tracePt t="54603" x="1733550" y="5030788"/>
          <p14:tracePt t="54613" x="1741488" y="5030788"/>
          <p14:tracePt t="54620" x="1749425" y="5022850"/>
          <p14:tracePt t="54628" x="1758950" y="5022850"/>
          <p14:tracePt t="54644" x="1766888" y="5013325"/>
          <p14:tracePt t="54660" x="1776413" y="5013325"/>
          <p14:tracePt t="54692" x="1784350" y="5013325"/>
          <p14:tracePt t="54787" x="1792288" y="5013325"/>
          <p14:tracePt t="54811" x="1809750" y="5022850"/>
          <p14:tracePt t="54820" x="1809750" y="5030788"/>
          <p14:tracePt t="54827" x="1809750" y="5038725"/>
          <p14:tracePt t="54836" x="1817688" y="5048250"/>
          <p14:tracePt t="54844" x="1827213" y="5056188"/>
          <p14:tracePt t="54852" x="1827213" y="5073650"/>
          <p14:tracePt t="54869" x="1827213" y="5081588"/>
          <p14:tracePt t="54886" x="1827213" y="5091113"/>
          <p14:tracePt t="54916" x="1827213" y="5099050"/>
          <p14:tracePt t="54981" x="1835150" y="5099050"/>
          <p14:tracePt t="55005" x="1843088" y="5099050"/>
          <p14:tracePt t="55013" x="1852613" y="5099050"/>
          <p14:tracePt t="55029" x="1860550" y="5091113"/>
          <p14:tracePt t="55039" x="1878013" y="5091113"/>
          <p14:tracePt t="55045" x="1911350" y="5073650"/>
          <p14:tracePt t="55056" x="1920875" y="5064125"/>
          <p14:tracePt t="55061" x="1962150" y="5048250"/>
          <p14:tracePt t="55072" x="1987550" y="5030788"/>
          <p14:tracePt t="55076" x="2012950" y="5022850"/>
          <p14:tracePt t="55086" x="2030413" y="5005388"/>
          <p14:tracePt t="55092" x="2055813" y="4997450"/>
          <p14:tracePt t="55104" x="2081213" y="4987925"/>
          <p14:tracePt t="55108" x="2098675" y="4979988"/>
          <p14:tracePt t="55120" x="2106613" y="4979988"/>
          <p14:tracePt t="55124" x="2116138" y="4972050"/>
          <p14:tracePt t="55230" x="2090738" y="4972050"/>
          <p14:tracePt t="55237" x="2055813" y="4972050"/>
          <p14:tracePt t="55245" x="2030413" y="4972050"/>
          <p14:tracePt t="55256" x="1997075" y="4972050"/>
          <p14:tracePt t="55261" x="1971675" y="4972050"/>
          <p14:tracePt t="55272" x="1936750" y="4972050"/>
          <p14:tracePt t="55277" x="1878013" y="4979988"/>
          <p14:tracePt t="55287" x="1817688" y="4997450"/>
          <p14:tracePt t="55293" x="1758950" y="5013325"/>
          <p14:tracePt t="55303" x="1682750" y="5022850"/>
          <p14:tracePt t="55308" x="1589088" y="5030788"/>
          <p14:tracePt t="55319" x="1495425" y="5038725"/>
          <p14:tracePt t="55324" x="1419225" y="5056188"/>
          <p14:tracePt t="55333" x="1333500" y="5056188"/>
          <p14:tracePt t="55340" x="1282700" y="5056188"/>
          <p14:tracePt t="55348" x="1223963" y="5056188"/>
          <p14:tracePt t="55356" x="1181100" y="5056188"/>
          <p14:tracePt t="55365" x="1130300" y="5056188"/>
          <p14:tracePt t="55372" x="1120775" y="5056188"/>
          <p14:tracePt t="55397" x="1112838" y="5056188"/>
          <p14:tracePt t="55429" x="1112838" y="5048250"/>
          <p14:tracePt t="55437" x="1120775" y="5048250"/>
          <p14:tracePt t="55445" x="1138238" y="5048250"/>
          <p14:tracePt t="55455" x="1173163" y="5048250"/>
          <p14:tracePt t="55461" x="1206500" y="5048250"/>
          <p14:tracePt t="55472" x="1231900" y="5048250"/>
          <p14:tracePt t="55477" x="1274763" y="5056188"/>
          <p14:tracePt t="55486" x="1290638" y="5056188"/>
          <p14:tracePt t="55493" x="1325563" y="5073650"/>
          <p14:tracePt t="55505" x="1358900" y="5073650"/>
          <p14:tracePt t="55508" x="1401763" y="5081588"/>
          <p14:tracePt t="55521" x="1452563" y="5091113"/>
          <p14:tracePt t="55524" x="1512888" y="5106988"/>
          <p14:tracePt t="55537" x="1563688" y="5132388"/>
          <p14:tracePt t="55541" x="1614488" y="5141913"/>
          <p14:tracePt t="55550" x="1647825" y="5149850"/>
          <p14:tracePt t="55557" x="1665288" y="5149850"/>
          <p14:tracePt t="55564" x="1698625" y="5149850"/>
          <p14:tracePt t="55572" x="1716088" y="5149850"/>
          <p14:tracePt t="55580" x="1741488" y="5149850"/>
          <p14:tracePt t="55597" x="1758950" y="5149850"/>
          <p14:tracePt t="55604" x="1792288" y="5149850"/>
          <p14:tracePt t="55612" x="1801813" y="5149850"/>
          <p14:tracePt t="55620" x="1817688" y="5149850"/>
          <p14:tracePt t="55701" x="1827213" y="5149850"/>
          <p14:tracePt t="55797" x="1835150" y="5141913"/>
          <p14:tracePt t="55813" x="1843088" y="5141913"/>
          <p14:tracePt t="55822" x="1852613" y="5141913"/>
          <p14:tracePt t="55829" x="1852613" y="5132388"/>
          <p14:tracePt t="55838" x="1860550" y="5124450"/>
          <p14:tracePt t="55844" x="1868488" y="5124450"/>
          <p14:tracePt t="55853" x="1878013" y="5116513"/>
          <p14:tracePt t="55859" x="1885950" y="5116513"/>
          <p14:tracePt t="55868" x="1911350" y="5099050"/>
          <p14:tracePt t="55875" x="1920875" y="5091113"/>
          <p14:tracePt t="55885" x="1936750" y="5081588"/>
          <p14:tracePt t="55891" x="1954213" y="5064125"/>
          <p14:tracePt t="55902" x="1971675" y="5056188"/>
          <p14:tracePt t="55908" x="2005013" y="5022850"/>
          <p14:tracePt t="55919" x="2030413" y="5013325"/>
          <p14:tracePt t="55923" x="2047875" y="4987925"/>
          <p14:tracePt t="55931" x="2065338" y="4987925"/>
          <p14:tracePt t="55939" x="2065338" y="4979988"/>
          <p14:tracePt t="55947" x="2081213" y="4979988"/>
          <p14:tracePt t="55955" x="2090738" y="4972050"/>
          <p14:tracePt t="55963" x="2090738" y="4962525"/>
          <p14:tracePt t="55971" x="2106613" y="4962525"/>
          <p14:tracePt t="55987" x="2116138" y="4962525"/>
          <p14:tracePt t="55996" x="2116138" y="4954588"/>
          <p14:tracePt t="56052" x="2124075" y="4954588"/>
          <p14:tracePt t="56105" x="2132013" y="4954588"/>
          <p14:tracePt t="56122" x="2141538" y="4954588"/>
          <p14:tracePt t="56129" x="2157413" y="4972050"/>
          <p14:tracePt t="56266" x="2166938" y="4972050"/>
          <p14:tracePt t="56570" x="2174875" y="4972050"/>
          <p14:tracePt t="56648" x="2182813" y="4972050"/>
          <p14:tracePt t="56664" x="2192338" y="4972050"/>
          <p14:tracePt t="56680" x="2217738" y="4972050"/>
          <p14:tracePt t="56688" x="2251075" y="4972050"/>
          <p14:tracePt t="56696" x="2276475" y="4962525"/>
          <p14:tracePt t="56704" x="2293938" y="4962525"/>
          <p14:tracePt t="56712" x="2319338" y="4962525"/>
          <p14:tracePt t="56720" x="2344738" y="4962525"/>
          <p14:tracePt t="56728" x="2370138" y="4962525"/>
          <p14:tracePt t="56736" x="2387600" y="4962525"/>
          <p14:tracePt t="56744" x="2413000" y="4962525"/>
          <p14:tracePt t="56753" x="2420938" y="4962525"/>
          <p14:tracePt t="56760" x="2446338" y="4962525"/>
          <p14:tracePt t="56769" x="2471738" y="4962525"/>
          <p14:tracePt t="56776" x="2481263" y="4962525"/>
          <p14:tracePt t="56786" x="2489200" y="4962525"/>
          <p14:tracePt t="56792" x="2497138" y="4962525"/>
          <p14:tracePt t="56802" x="2506663" y="4962525"/>
          <p14:tracePt t="56824" x="2514600" y="4962525"/>
          <p14:tracePt t="56840" x="2524125" y="4954588"/>
          <p14:tracePt t="56849" x="2532063" y="4954588"/>
          <p14:tracePt t="56872" x="2540000" y="4954588"/>
          <p14:tracePt t="57241" x="2532063" y="4954588"/>
          <p14:tracePt t="57250" x="2524125" y="4954588"/>
          <p14:tracePt t="57256" x="2497138" y="4954588"/>
          <p14:tracePt t="57264" x="2481263" y="4954588"/>
          <p14:tracePt t="57271" x="2446338" y="4954588"/>
          <p14:tracePt t="57279" x="2438400" y="4954588"/>
          <p14:tracePt t="57288" x="2413000" y="4954588"/>
          <p14:tracePt t="57296" x="2405063" y="4954588"/>
          <p14:tracePt t="57303" x="2387600" y="4954588"/>
          <p14:tracePt t="57312" x="2352675" y="4954588"/>
          <p14:tracePt t="57319" x="2319338" y="4954588"/>
          <p14:tracePt t="57327" x="2286000" y="4954588"/>
          <p14:tracePt t="57335" x="2260600" y="4954588"/>
          <p14:tracePt t="57344" x="2243138" y="4954588"/>
          <p14:tracePt t="57352" x="2217738" y="4954588"/>
          <p14:tracePt t="57368" x="2208213" y="4954588"/>
          <p14:tracePt t="57482" x="2200275" y="4954588"/>
          <p14:tracePt t="57673" x="2192338" y="4954588"/>
          <p14:tracePt t="57786" x="2174875" y="4954588"/>
          <p14:tracePt t="57793" x="2166938" y="4954588"/>
          <p14:tracePt t="57803" x="2157413" y="4946650"/>
          <p14:tracePt t="57810" x="2149475" y="4946650"/>
          <p14:tracePt t="57821" x="2141538" y="4946650"/>
          <p14:tracePt t="57824" x="2132013" y="4937125"/>
          <p14:tracePt t="57836" x="2124075" y="4929188"/>
          <p14:tracePt t="57840" x="2124075" y="4919663"/>
          <p14:tracePt t="57849" x="2098675" y="4911725"/>
          <p14:tracePt t="57856" x="2081213" y="4894263"/>
          <p14:tracePt t="57865" x="2073275" y="4886325"/>
          <p14:tracePt t="57873" x="2065338" y="4878388"/>
          <p14:tracePt t="57902" x="2055813" y="4868863"/>
          <p14:tracePt t="57928" x="2055813" y="4852988"/>
          <p14:tracePt t="58322" x="2055813" y="4868863"/>
          <p14:tracePt t="58329" x="2055813" y="4886325"/>
          <p14:tracePt t="58336" x="2047875" y="4894263"/>
          <p14:tracePt t="58344" x="2047875" y="4903788"/>
          <p14:tracePt t="58352" x="2047875" y="4919663"/>
          <p14:tracePt t="58369" x="2047875" y="4937125"/>
          <p14:tracePt t="58376" x="2038350" y="4937125"/>
          <p14:tracePt t="58384" x="2038350" y="4946650"/>
          <p14:tracePt t="58392" x="2038350" y="4954588"/>
          <p14:tracePt t="58401" x="2038350" y="4962525"/>
          <p14:tracePt t="58407" x="2038350" y="4972050"/>
          <p14:tracePt t="58554" x="2038350" y="4979988"/>
          <p14:tracePt t="58602" x="2047875" y="4972050"/>
          <p14:tracePt t="58611" x="2065338" y="4946650"/>
          <p14:tracePt t="58618" x="2073275" y="4946650"/>
          <p14:tracePt t="58623" x="2073275" y="4937125"/>
          <p14:tracePt t="58635" x="2090738" y="4937125"/>
          <p14:tracePt t="58640" x="2090738" y="4929188"/>
          <p14:tracePt t="58650" x="2098675" y="4919663"/>
          <p14:tracePt t="58656" x="2116138" y="4919663"/>
          <p14:tracePt t="58664" x="2132013" y="4919663"/>
          <p14:tracePt t="58671" x="2141538" y="4919663"/>
          <p14:tracePt t="58680" x="2149475" y="4911725"/>
          <p14:tracePt t="58696" x="2157413" y="4911725"/>
          <p14:tracePt t="58727" x="2166938" y="4911725"/>
          <p14:tracePt t="58736" x="2182813" y="4911725"/>
          <p14:tracePt t="58744" x="2192338" y="4911725"/>
          <p14:tracePt t="58753" x="2225675" y="4911725"/>
          <p14:tracePt t="58760" x="2243138" y="4919663"/>
          <p14:tracePt t="58769" x="2260600" y="4929188"/>
          <p14:tracePt t="58776" x="2276475" y="4929188"/>
          <p14:tracePt t="58785" x="2286000" y="4929188"/>
          <p14:tracePt t="58792" x="2301875" y="4937125"/>
          <p14:tracePt t="58801" x="2311400" y="4954588"/>
          <p14:tracePt t="58808" x="2319338" y="4954588"/>
          <p14:tracePt t="58921" x="2319338" y="4962525"/>
          <p14:tracePt t="58929" x="2311400" y="4972050"/>
          <p14:tracePt t="58938" x="2301875" y="4979988"/>
          <p14:tracePt t="58945" x="2293938" y="4979988"/>
          <p14:tracePt t="58955" x="2286000" y="4987925"/>
          <p14:tracePt t="58961" x="2268538" y="4997450"/>
          <p14:tracePt t="58972" x="2243138" y="4997450"/>
          <p14:tracePt t="58976" x="2235200" y="4997450"/>
          <p14:tracePt t="58992" x="2225675" y="4997450"/>
          <p14:tracePt t="59002" x="2217738" y="4997450"/>
          <p14:tracePt t="59019" x="2208213" y="4997450"/>
          <p14:tracePt t="59035" x="2200275" y="4997450"/>
          <p14:tracePt t="59040" x="2174875" y="4997450"/>
          <p14:tracePt t="59056" x="2166938" y="4997450"/>
          <p14:tracePt t="59064" x="2149475" y="4997450"/>
          <p14:tracePt t="59080" x="2141538" y="4997450"/>
          <p14:tracePt t="59088" x="2132013" y="4997450"/>
          <p14:tracePt t="59096" x="2124075" y="4997450"/>
          <p14:tracePt t="59104" x="2116138" y="4997450"/>
          <p14:tracePt t="59119" x="2106613" y="4997450"/>
          <p14:tracePt t="59127" x="2098675" y="4997450"/>
          <p14:tracePt t="59135" x="2090738" y="4997450"/>
          <p14:tracePt t="59151" x="2081213" y="4997450"/>
          <p14:tracePt t="59180" x="2065338" y="4997450"/>
          <p14:tracePt t="59228" x="2055813" y="4997450"/>
          <p14:tracePt t="59261" x="2038350" y="4987925"/>
          <p14:tracePt t="59270" x="2030413" y="4987925"/>
          <p14:tracePt t="59278" x="2022475" y="4979988"/>
          <p14:tracePt t="59287" x="2022475" y="4972050"/>
          <p14:tracePt t="59293" x="2012950" y="4954588"/>
          <p14:tracePt t="59303" x="2012950" y="4946650"/>
          <p14:tracePt t="59321" x="2012950" y="4929188"/>
          <p14:tracePt t="59325" x="2005013" y="4903788"/>
          <p14:tracePt t="59334" x="2005013" y="4894263"/>
          <p14:tracePt t="59340" x="2005013" y="4878388"/>
          <p14:tracePt t="59350" x="2005013" y="4868863"/>
          <p14:tracePt t="59356" x="2005013" y="4852988"/>
          <p14:tracePt t="59364" x="2005013" y="4843463"/>
          <p14:tracePt t="59372" x="2005013" y="4835525"/>
          <p14:tracePt t="59380" x="2005013" y="4827588"/>
          <p14:tracePt t="59388" x="1997075" y="4827588"/>
          <p14:tracePt t="59428" x="1997075" y="4835525"/>
          <p14:tracePt t="59435" x="1997075" y="4843463"/>
          <p14:tracePt t="59444" x="1997075" y="4868863"/>
          <p14:tracePt t="59453" x="1997075" y="4878388"/>
          <p14:tracePt t="59460" x="1997075" y="4894263"/>
          <p14:tracePt t="59469" x="1997075" y="4903788"/>
          <p14:tracePt t="59476" x="1997075" y="4919663"/>
          <p14:tracePt t="59485" x="1997075" y="4937125"/>
          <p14:tracePt t="59492" x="1997075" y="4946650"/>
          <p14:tracePt t="59502" x="1997075" y="4954588"/>
          <p14:tracePt t="59508" x="1997075" y="4962525"/>
          <p14:tracePt t="59533" x="2012950" y="4972050"/>
          <p14:tracePt t="59540" x="2022475" y="4979988"/>
          <p14:tracePt t="59556" x="2030413" y="4979988"/>
          <p14:tracePt t="59572" x="2047875" y="4979988"/>
          <p14:tracePt t="59584" x="2055813" y="4972050"/>
          <p14:tracePt t="59590" x="2081213" y="4972050"/>
          <p14:tracePt t="59597" x="2116138" y="4972050"/>
          <p14:tracePt t="59605" x="2132013" y="4972050"/>
          <p14:tracePt t="59613" x="2157413" y="4972050"/>
          <p14:tracePt t="59621" x="2166938" y="4972050"/>
          <p14:tracePt t="59629" x="2192338" y="4962525"/>
          <p14:tracePt t="59645" x="2208213" y="4962525"/>
          <p14:tracePt t="59654" x="2217738" y="4962525"/>
          <p14:tracePt t="59660" x="2243138" y="4972050"/>
          <p14:tracePt t="59676" x="2260600" y="4972050"/>
          <p14:tracePt t="59687" x="2268538" y="4972050"/>
          <p14:tracePt t="59693" x="2268538" y="4979988"/>
          <p14:tracePt t="59709" x="2286000" y="4987925"/>
          <p14:tracePt t="59718" x="2286000" y="4997450"/>
          <p14:tracePt t="59724" x="2293938" y="4997450"/>
          <p14:tracePt t="59805" x="2301875" y="4997450"/>
          <p14:tracePt t="59829" x="2311400" y="4997450"/>
          <p14:tracePt t="59835" x="2327275" y="4997450"/>
          <p14:tracePt t="59844" x="2336800" y="4997450"/>
          <p14:tracePt t="59852" x="2344738" y="4997450"/>
          <p14:tracePt t="59859" x="2370138" y="4997450"/>
          <p14:tracePt t="59876" x="2387600" y="4997450"/>
          <p14:tracePt t="59884" x="2405063" y="5005388"/>
          <p14:tracePt t="59902" x="2420938" y="5022850"/>
          <p14:tracePt t="59908" x="2430463" y="5022850"/>
          <p14:tracePt t="59932" x="2438400" y="5022850"/>
          <p14:tracePt t="59949" x="2455863" y="5022850"/>
          <p14:tracePt t="59964" x="2463800" y="5013325"/>
          <p14:tracePt t="59972" x="2481263" y="5013325"/>
          <p14:tracePt t="59980" x="2489200" y="5013325"/>
          <p14:tracePt t="59988" x="2506663" y="4997450"/>
          <p14:tracePt t="59996" x="2524125" y="4987925"/>
          <p14:tracePt t="60004" x="2549525" y="4979988"/>
          <p14:tracePt t="60012" x="2557463" y="4972050"/>
          <p14:tracePt t="60020" x="2582863" y="4954588"/>
          <p14:tracePt t="60028" x="2590800" y="4946650"/>
          <p14:tracePt t="60044" x="2600325" y="4946650"/>
          <p14:tracePt t="60053" x="2608263" y="4946650"/>
          <p14:tracePt t="60092" x="2608263" y="4937125"/>
          <p14:tracePt t="60259" x="2590800" y="4954588"/>
          <p14:tracePt t="60268" x="2582863" y="4954588"/>
          <p14:tracePt t="60276" x="2557463" y="4972050"/>
          <p14:tracePt t="60284" x="2540000" y="4972050"/>
          <p14:tracePt t="60291" x="2514600" y="4972050"/>
          <p14:tracePt t="60301" x="2489200" y="4979988"/>
          <p14:tracePt t="60308" x="2471738" y="4979988"/>
          <p14:tracePt t="60318" x="2446338" y="4962525"/>
          <p14:tracePt t="60324" x="2430463" y="4954588"/>
          <p14:tracePt t="60334" x="2395538" y="4929188"/>
          <p14:tracePt t="60340" x="2379663" y="4911725"/>
          <p14:tracePt t="60355" x="2379663" y="4894263"/>
          <p14:tracePt t="60364" x="2379663" y="4886325"/>
          <p14:tracePt t="60372" x="2379663" y="4878388"/>
          <p14:tracePt t="60380" x="2379663" y="4860925"/>
          <p14:tracePt t="60387" x="2379663" y="4843463"/>
          <p14:tracePt t="60445" x="2395538" y="4843463"/>
          <p14:tracePt t="60453" x="2405063" y="4868863"/>
          <p14:tracePt t="60461" x="2420938" y="4886325"/>
          <p14:tracePt t="60472" x="2438400" y="4911725"/>
          <p14:tracePt t="60477" x="2455863" y="4929188"/>
          <p14:tracePt t="60486" x="2463800" y="4946650"/>
          <p14:tracePt t="60492" x="2471738" y="4979988"/>
          <p14:tracePt t="60502" x="2481263" y="4997450"/>
          <p14:tracePt t="60519" x="2481263" y="5005388"/>
          <p14:tracePt t="60525" x="2489200" y="5005388"/>
          <p14:tracePt t="60556" x="2497138" y="5005388"/>
          <p14:tracePt t="60573" x="2514600" y="5005388"/>
          <p14:tracePt t="60585" x="2524125" y="5005388"/>
          <p14:tracePt t="60591" x="2532063" y="4997450"/>
          <p14:tracePt t="60602" x="2549525" y="4987925"/>
          <p14:tracePt t="60605" x="2565400" y="4987925"/>
          <p14:tracePt t="60619" x="2574925" y="4987925"/>
          <p14:tracePt t="60628" x="2582863" y="4987925"/>
          <p14:tracePt t="60635" x="2590800" y="4987925"/>
          <p14:tracePt t="60652" x="2608263" y="4987925"/>
          <p14:tracePt t="60660" x="2633663" y="4987925"/>
          <p14:tracePt t="60668" x="2668588" y="4987925"/>
          <p14:tracePt t="60675" x="2684463" y="4997450"/>
          <p14:tracePt t="60685" x="2701925" y="5005388"/>
          <p14:tracePt t="60691" x="2727325" y="5013325"/>
          <p14:tracePt t="60701" x="2735263" y="5022850"/>
          <p14:tracePt t="60708" x="2744788" y="5022850"/>
          <p14:tracePt t="60718" x="2752725" y="5022850"/>
          <p14:tracePt t="60735" x="2760663" y="5022850"/>
          <p14:tracePt t="60740" x="2770188" y="5022850"/>
          <p14:tracePt t="60756" x="2778125" y="5022850"/>
          <p14:tracePt t="60764" x="2786063" y="5022850"/>
          <p14:tracePt t="60772" x="2803525" y="5022850"/>
          <p14:tracePt t="60781" x="2811463" y="5013325"/>
          <p14:tracePt t="60788" x="2828925" y="5013325"/>
          <p14:tracePt t="60796" x="2846388" y="5005388"/>
          <p14:tracePt t="60804" x="2863850" y="4997450"/>
          <p14:tracePt t="60812" x="2879725" y="4987925"/>
          <p14:tracePt t="60820" x="2897188" y="4979988"/>
          <p14:tracePt t="60828" x="2922588" y="4972050"/>
          <p14:tracePt t="60838" x="2940050" y="4972050"/>
          <p14:tracePt t="60844" x="2965450" y="4972050"/>
          <p14:tracePt t="60853" x="2982913" y="4962525"/>
          <p14:tracePt t="60860" x="2998788" y="4962525"/>
          <p14:tracePt t="60869" x="3016250" y="4962525"/>
          <p14:tracePt t="60876" x="3024188" y="4962525"/>
          <p14:tracePt t="60903" x="3041650" y="4962525"/>
          <p14:tracePt t="60908" x="3059113" y="4962525"/>
          <p14:tracePt t="60918" x="3067050" y="4962525"/>
          <p14:tracePt t="60933" x="3084513" y="4962525"/>
          <p14:tracePt t="60939" x="3092450" y="4962525"/>
          <p14:tracePt t="60955" x="3100388" y="4962525"/>
          <p14:tracePt t="60965" x="3127375" y="4962525"/>
          <p14:tracePt t="60972" x="3135313" y="4962525"/>
          <p14:tracePt t="60980" x="3152775" y="4962525"/>
          <p14:tracePt t="60995" x="3178175" y="4972050"/>
          <p14:tracePt t="61004" x="3186113" y="4972050"/>
          <p14:tracePt t="61011" x="3194050" y="4972050"/>
          <p14:tracePt t="61019" x="3211513" y="4972050"/>
          <p14:tracePt t="61028" x="3219450" y="4972050"/>
          <p14:tracePt t="61035" x="3228975" y="4972050"/>
          <p14:tracePt t="61052" x="3236913" y="4972050"/>
          <p14:tracePt t="61059" x="3244850" y="4972050"/>
          <p14:tracePt t="61067" x="3254375" y="4972050"/>
          <p14:tracePt t="61075" x="3262313" y="4972050"/>
          <p14:tracePt t="61084" x="3287713" y="4979988"/>
          <p14:tracePt t="61092" x="3297238" y="4979988"/>
          <p14:tracePt t="61108" x="3313113" y="4987925"/>
          <p14:tracePt t="61132" x="3330575" y="4997450"/>
          <p14:tracePt t="61139" x="3330575" y="5005388"/>
          <p14:tracePt t="61197" x="3338513" y="5005388"/>
          <p14:tracePt t="61276" x="3348038" y="5005388"/>
          <p14:tracePt t="61340" x="3355975" y="5005388"/>
          <p14:tracePt t="61510" x="3348038" y="5005388"/>
          <p14:tracePt t="61517" x="3305175" y="5005388"/>
          <p14:tracePt t="61525" x="3287713" y="4987925"/>
          <p14:tracePt t="61538" x="3262313" y="4979988"/>
          <p14:tracePt t="61542" x="3244850" y="4954588"/>
          <p14:tracePt t="61553" x="3236913" y="4954588"/>
          <p14:tracePt t="61570" x="3236913" y="4946650"/>
          <p14:tracePt t="61571" x="3228975" y="4929188"/>
          <p14:tracePt t="61579" x="3228975" y="4903788"/>
          <p14:tracePt t="61589" x="3228975" y="4894263"/>
          <p14:tracePt t="61595" x="3228975" y="4878388"/>
          <p14:tracePt t="61604" x="3236913" y="4868863"/>
          <p14:tracePt t="61612" x="3236913" y="4852988"/>
          <p14:tracePt t="61628" x="3244850" y="4843463"/>
          <p14:tracePt t="61635" x="3254375" y="4843463"/>
          <p14:tracePt t="61643" x="3262313" y="4827588"/>
          <p14:tracePt t="61659" x="3279775" y="4818063"/>
          <p14:tracePt t="61668" x="3287713" y="4810125"/>
          <p14:tracePt t="61675" x="3297238" y="4802188"/>
          <p14:tracePt t="61684" x="3305175" y="4802188"/>
          <p14:tracePt t="61691" x="3313113" y="4802188"/>
          <p14:tracePt t="61701" x="3330575" y="4802188"/>
          <p14:tracePt t="61708" x="3348038" y="4802188"/>
          <p14:tracePt t="61724" x="3355975" y="4802188"/>
          <p14:tracePt t="61734" x="3363913" y="4802188"/>
          <p14:tracePt t="61756" x="3373438" y="4802188"/>
          <p14:tracePt t="61764" x="3373438" y="4810125"/>
          <p14:tracePt t="61771" x="3373438" y="4818063"/>
          <p14:tracePt t="61780" x="3373438" y="4827588"/>
          <p14:tracePt t="61788" x="3373438" y="4843463"/>
          <p14:tracePt t="61804" x="3373438" y="4860925"/>
          <p14:tracePt t="61819" x="3373438" y="4868863"/>
          <p14:tracePt t="61828" x="3355975" y="4894263"/>
          <p14:tracePt t="61836" x="3338513" y="4894263"/>
          <p14:tracePt t="61844" x="3330575" y="4911725"/>
          <p14:tracePt t="61852" x="3313113" y="4919663"/>
          <p14:tracePt t="61859" x="3305175" y="4937125"/>
          <p14:tracePt t="61869" x="3297238" y="4937125"/>
          <p14:tracePt t="61876" x="3287713" y="4946650"/>
          <p14:tracePt t="61886" x="3279775" y="4954588"/>
          <p14:tracePt t="61891" x="3279775" y="4962525"/>
          <p14:tracePt t="61965" x="3270250" y="4962525"/>
          <p14:tracePt t="62077" x="3270250" y="4946650"/>
          <p14:tracePt t="62094" x="3279775" y="4937125"/>
          <p14:tracePt t="62103" x="3287713" y="4937125"/>
          <p14:tracePt t="62110" x="3287713" y="4929188"/>
          <p14:tracePt t="62120" x="3305175" y="4929188"/>
          <p14:tracePt t="62125" x="3330575" y="4919663"/>
          <p14:tracePt t="62137" x="3355975" y="4911725"/>
          <p14:tracePt t="62141" x="3373438" y="4911725"/>
          <p14:tracePt t="62153" x="3398838" y="4911725"/>
          <p14:tracePt t="62157" x="3432175" y="4911725"/>
          <p14:tracePt t="62166" x="3482975" y="4911725"/>
          <p14:tracePt t="62172" x="3543300" y="4911725"/>
          <p14:tracePt t="62180" x="3594100" y="4911725"/>
          <p14:tracePt t="62188" x="3644900" y="4911725"/>
          <p14:tracePt t="62196" x="3703638" y="4911725"/>
          <p14:tracePt t="62204" x="3771900" y="4911725"/>
          <p14:tracePt t="62212" x="3806825" y="4911725"/>
          <p14:tracePt t="62220" x="3848100" y="4911725"/>
          <p14:tracePt t="62228" x="3883025" y="4911725"/>
          <p14:tracePt t="62236" x="3908425" y="4911725"/>
          <p14:tracePt t="62244" x="3941763" y="4903788"/>
          <p14:tracePt t="62256" x="3959225" y="4903788"/>
          <p14:tracePt t="62267" x="3976688" y="4903788"/>
          <p14:tracePt t="62272" x="3992563" y="4903788"/>
          <p14:tracePt t="62281" x="4002088" y="4903788"/>
          <p14:tracePt t="62288" x="4017963" y="4903788"/>
          <p14:tracePt t="62296" x="4052888" y="4903788"/>
          <p14:tracePt t="62304" x="4070350" y="4903788"/>
          <p14:tracePt t="62312" x="4095750" y="4903788"/>
          <p14:tracePt t="62320" x="4111625" y="4903788"/>
          <p14:tracePt t="62328" x="4121150" y="4903788"/>
          <p14:tracePt t="62335" x="4129088" y="4903788"/>
          <p14:tracePt t="62343" x="4137025" y="4903788"/>
          <p14:tracePt t="62359" x="4146550" y="4903788"/>
          <p14:tracePt t="62367" x="4154488" y="4903788"/>
          <p14:tracePt t="62375" x="4162425" y="4903788"/>
          <p14:tracePt t="62400" x="4171950" y="4903788"/>
          <p14:tracePt t="62407" x="4179888" y="4911725"/>
          <p14:tracePt t="62417" x="4179888" y="4919663"/>
          <p14:tracePt t="62424" x="4187825" y="4919663"/>
          <p14:tracePt t="62448" x="4197350" y="4929188"/>
          <p14:tracePt t="62456" x="4205288" y="4937125"/>
          <p14:tracePt t="62480" x="4214813" y="4946650"/>
          <p14:tracePt t="62496" x="4222750" y="4954588"/>
          <p14:tracePt t="62578" x="4222750" y="4962525"/>
          <p14:tracePt t="62598" x="4222750" y="4972050"/>
          <p14:tracePt t="62610" x="4187825" y="4987925"/>
          <p14:tracePt t="62617" x="4162425" y="4997450"/>
          <p14:tracePt t="62623" x="4137025" y="5005388"/>
          <p14:tracePt t="62633" x="4111625" y="5013325"/>
          <p14:tracePt t="62640" x="4086225" y="5013325"/>
          <p14:tracePt t="62650" x="4060825" y="5013325"/>
          <p14:tracePt t="62655" x="4035425" y="5013325"/>
          <p14:tracePt t="62666" x="4010025" y="5013325"/>
          <p14:tracePt t="62672" x="3984625" y="5013325"/>
          <p14:tracePt t="62679" x="3967163" y="5013325"/>
          <p14:tracePt t="62687" x="3959225" y="5005388"/>
          <p14:tracePt t="62695" x="3951288" y="4997450"/>
          <p14:tracePt t="62704" x="3941763" y="4987925"/>
          <p14:tracePt t="62711" x="3941763" y="4972050"/>
          <p14:tracePt t="62719" x="3941763" y="4954588"/>
          <p14:tracePt t="62728" x="3941763" y="4937125"/>
          <p14:tracePt t="62735" x="3941763" y="4929188"/>
          <p14:tracePt t="62744" x="3941763" y="4919663"/>
          <p14:tracePt t="62751" x="3941763" y="4903788"/>
          <p14:tracePt t="62768" x="3951288" y="4894263"/>
          <p14:tracePt t="62776" x="3967163" y="4886325"/>
          <p14:tracePt t="62791" x="3984625" y="4886325"/>
          <p14:tracePt t="62802" x="4017963" y="4886325"/>
          <p14:tracePt t="62808" x="4044950" y="4886325"/>
          <p14:tracePt t="62817" x="4086225" y="4911725"/>
          <p14:tracePt t="62824" x="4111625" y="4929188"/>
          <p14:tracePt t="62835" x="4154488" y="4962525"/>
          <p14:tracePt t="62840" x="4171950" y="4972050"/>
          <p14:tracePt t="62850" x="4179888" y="4979988"/>
          <p14:tracePt t="62855" x="4197350" y="4997450"/>
          <p14:tracePt t="62867" x="4205288" y="5005388"/>
          <p14:tracePt t="62872" x="4205288" y="5013325"/>
          <p14:tracePt t="62888" x="4222750" y="5038725"/>
          <p14:tracePt t="62928" x="4230688" y="5038725"/>
          <p14:tracePt t="62944" x="4240213" y="5038725"/>
          <p14:tracePt t="62961" x="4248150" y="5038725"/>
          <p14:tracePt t="62969" x="4256088" y="5030788"/>
          <p14:tracePt t="62976" x="4265613" y="5022850"/>
          <p14:tracePt t="62987" x="4291013" y="5005388"/>
          <p14:tracePt t="62993" x="4316413" y="5005388"/>
          <p14:tracePt t="63003" x="4349750" y="4997450"/>
          <p14:tracePt t="63009" x="4400550" y="4997450"/>
          <p14:tracePt t="63018" x="4476750" y="4987925"/>
          <p14:tracePt t="63025" x="4545013" y="4979988"/>
          <p14:tracePt t="63035" x="4621213" y="4972050"/>
          <p14:tracePt t="63041" x="4714875" y="4972050"/>
          <p14:tracePt t="63052" x="4800600" y="4972050"/>
          <p14:tracePt t="63057" x="4884738" y="4972050"/>
          <p14:tracePt t="63065" x="4987925" y="4972050"/>
          <p14:tracePt t="63072" x="5064125" y="4979988"/>
          <p14:tracePt t="63082" x="5132388" y="4987925"/>
          <p14:tracePt t="63090" x="5208588" y="4997450"/>
          <p14:tracePt t="63096" x="5249863" y="5005388"/>
          <p14:tracePt t="63105" x="5302250" y="5013325"/>
          <p14:tracePt t="63113" x="5310188" y="5013325"/>
          <p14:tracePt t="63126" x="5327650" y="5022850"/>
          <p14:tracePt t="63128" x="5335588" y="5022850"/>
          <p14:tracePt t="63144" x="5343525" y="5022850"/>
          <p14:tracePt t="63152" x="5353050" y="5022850"/>
          <p14:tracePt t="63168" x="5360988" y="5022850"/>
          <p14:tracePt t="63176" x="5378450" y="5013325"/>
          <p14:tracePt t="63185" x="5386388" y="5013325"/>
          <p14:tracePt t="63192" x="5403850" y="5013325"/>
          <p14:tracePt t="63201" x="5421313" y="5005388"/>
          <p14:tracePt t="63208" x="5429250" y="5005388"/>
          <p14:tracePt t="63218" x="5429250" y="4997450"/>
          <p14:tracePt t="63281" x="5437188" y="4997450"/>
          <p14:tracePt t="63346" x="5421313" y="5005388"/>
          <p14:tracePt t="63354" x="5403850" y="5013325"/>
          <p14:tracePt t="63361" x="5378450" y="5013325"/>
          <p14:tracePt t="63371" x="5353050" y="5013325"/>
          <p14:tracePt t="63376" x="5292725" y="5013325"/>
          <p14:tracePt t="63386" x="5191125" y="5005388"/>
          <p14:tracePt t="63392" x="5072063" y="5005388"/>
          <p14:tracePt t="63402" x="4894263" y="4997450"/>
          <p14:tracePt t="63408" x="4749800" y="4979988"/>
          <p14:tracePt t="63417" x="4605338" y="4972050"/>
          <p14:tracePt t="63423" x="4494213" y="4972050"/>
          <p14:tracePt t="63434" x="4392613" y="4972050"/>
          <p14:tracePt t="63439" x="4306888" y="4972050"/>
          <p14:tracePt t="63448" x="4240213" y="4979988"/>
          <p14:tracePt t="63455" x="4179888" y="4979988"/>
          <p14:tracePt t="63463" x="4137025" y="4987925"/>
          <p14:tracePt t="63471" x="4111625" y="4987925"/>
          <p14:tracePt t="63479" x="4086225" y="4987925"/>
          <p14:tracePt t="63487" x="4052888" y="4987925"/>
          <p14:tracePt t="63496" x="4010025" y="4997450"/>
          <p14:tracePt t="63503" x="3967163" y="4997450"/>
          <p14:tracePt t="63512" x="3908425" y="5005388"/>
          <p14:tracePt t="63519" x="3848100" y="5005388"/>
          <p14:tracePt t="63528" x="3797300" y="5013325"/>
          <p14:tracePt t="63535" x="3746500" y="5022850"/>
          <p14:tracePt t="63543" x="3695700" y="5030788"/>
          <p14:tracePt t="63551" x="3662363" y="5030788"/>
          <p14:tracePt t="63560" x="3636963" y="5030788"/>
          <p14:tracePt t="63567" x="3627438" y="5030788"/>
          <p14:tracePt t="63575" x="3619500" y="5030788"/>
          <p14:tracePt t="63649" x="3627438" y="5022850"/>
          <p14:tracePt t="63657" x="3652838" y="5022850"/>
          <p14:tracePt t="63667" x="3670300" y="5022850"/>
          <p14:tracePt t="63671" x="3713163" y="5022850"/>
          <p14:tracePt t="63680" x="3781425" y="5022850"/>
          <p14:tracePt t="63688" x="3848100" y="5022850"/>
          <p14:tracePt t="63696" x="3941763" y="5030788"/>
          <p14:tracePt t="63703" x="4052888" y="5038725"/>
          <p14:tracePt t="63712" x="4171950" y="5048250"/>
          <p14:tracePt t="63720" x="4281488" y="5048250"/>
          <p14:tracePt t="63728" x="4392613" y="5048250"/>
          <p14:tracePt t="63736" x="4494213" y="5048250"/>
          <p14:tracePt t="63744" x="4570413" y="5048250"/>
          <p14:tracePt t="63751" x="4656138" y="5048250"/>
          <p14:tracePt t="63760" x="4706938" y="5048250"/>
          <p14:tracePt t="63768" x="4757738" y="5056188"/>
          <p14:tracePt t="63776" x="4765675" y="5056188"/>
          <p14:tracePt t="63874" x="4757738" y="5048250"/>
          <p14:tracePt t="63881" x="4724400" y="5038725"/>
          <p14:tracePt t="63890" x="4699000" y="5022850"/>
          <p14:tracePt t="63903" x="4646613" y="4997450"/>
          <p14:tracePt t="63905" x="4579938" y="4979988"/>
          <p14:tracePt t="63911" x="4486275" y="4954588"/>
          <p14:tracePt t="63919" x="4392613" y="4937125"/>
          <p14:tracePt t="63928" x="4291013" y="4919663"/>
          <p14:tracePt t="63936" x="4162425" y="4894263"/>
          <p14:tracePt t="63943" x="4070350" y="4878388"/>
          <p14:tracePt t="63951" x="3967163" y="4868863"/>
          <p14:tracePt t="63960" x="3873500" y="4860925"/>
          <p14:tracePt t="63967" x="3781425" y="4860925"/>
          <p14:tracePt t="63976" x="3687763" y="4860925"/>
          <p14:tracePt t="63984" x="3594100" y="4860925"/>
          <p14:tracePt t="63991" x="3492500" y="4860925"/>
          <p14:tracePt t="64001" x="3373438" y="4868863"/>
          <p14:tracePt t="64008" x="3270250" y="4886325"/>
          <p14:tracePt t="64017" x="3152775" y="4894263"/>
          <p14:tracePt t="64023" x="3059113" y="4919663"/>
          <p14:tracePt t="64033" x="2973388" y="4937125"/>
          <p14:tracePt t="64040" x="2897188" y="4954588"/>
          <p14:tracePt t="64050" x="2854325" y="4972050"/>
          <p14:tracePt t="64056" x="2811463" y="4987925"/>
          <p14:tracePt t="64064" x="2803525" y="4997450"/>
          <p14:tracePt t="64071" x="2778125" y="5005388"/>
          <p14:tracePt t="64243" x="2770188" y="4997450"/>
          <p14:tracePt t="64251" x="2760663" y="4997450"/>
          <p14:tracePt t="64256" x="2752725" y="4979988"/>
          <p14:tracePt t="64267" x="2735263" y="4979988"/>
          <p14:tracePt t="64272" x="2727325" y="4972050"/>
          <p14:tracePt t="64280" x="2701925" y="4972050"/>
          <p14:tracePt t="64288" x="2684463" y="4962525"/>
          <p14:tracePt t="64296" x="2659063" y="4962525"/>
          <p14:tracePt t="64303" x="2616200" y="4962525"/>
          <p14:tracePt t="64312" x="2549525" y="4962525"/>
          <p14:tracePt t="64319" x="2471738" y="4972050"/>
          <p14:tracePt t="64328" x="2379663" y="4979988"/>
          <p14:tracePt t="64336" x="2286000" y="5005388"/>
          <p14:tracePt t="64344" x="2200275" y="5022850"/>
          <p14:tracePt t="64351" x="2124075" y="5030788"/>
          <p14:tracePt t="64359" x="2038350" y="5048250"/>
          <p14:tracePt t="64369" x="1979613" y="5056188"/>
          <p14:tracePt t="64375" x="1936750" y="5064125"/>
          <p14:tracePt t="64384" x="1885950" y="5064125"/>
          <p14:tracePt t="64392" x="1852613" y="5073650"/>
          <p14:tracePt t="64417" x="1843088" y="5073650"/>
          <p14:tracePt t="64433" x="1835150" y="5073650"/>
          <p14:tracePt t="64440" x="1817688" y="5073650"/>
          <p14:tracePt t="64450" x="1809750" y="5073650"/>
          <p14:tracePt t="64455" x="1801813" y="5073650"/>
          <p14:tracePt t="64466" x="1766888" y="5073650"/>
          <p14:tracePt t="64472" x="1741488" y="5073650"/>
          <p14:tracePt t="64480" x="1733550" y="5073650"/>
          <p14:tracePt t="64488" x="1708150" y="5073650"/>
          <p14:tracePt t="64495" x="1698625" y="5073650"/>
          <p14:tracePt t="64503" x="1682750" y="5056188"/>
          <p14:tracePt t="64560" x="1682750" y="5048250"/>
          <p14:tracePt t="64567" x="1690688" y="5038725"/>
          <p14:tracePt t="64575" x="1716088" y="5030788"/>
          <p14:tracePt t="64586" x="1716088" y="5022850"/>
          <p14:tracePt t="64592" x="1733550" y="5013325"/>
          <p14:tracePt t="64600" x="1741488" y="5013325"/>
          <p14:tracePt t="64608" x="1766888" y="5005388"/>
          <p14:tracePt t="64617" x="1817688" y="4997450"/>
          <p14:tracePt t="64624" x="1885950" y="4997450"/>
          <p14:tracePt t="64633" x="1971675" y="4997450"/>
          <p14:tracePt t="64640" x="2098675" y="4997450"/>
          <p14:tracePt t="64649" x="2235200" y="4997450"/>
          <p14:tracePt t="64656" x="2362200" y="4997450"/>
          <p14:tracePt t="64666" x="2481263" y="4997450"/>
          <p14:tracePt t="64671" x="2582863" y="4997450"/>
          <p14:tracePt t="64680" x="2668588" y="4997450"/>
          <p14:tracePt t="64687" x="2744788" y="5005388"/>
          <p14:tracePt t="64696" x="2795588" y="5013325"/>
          <p14:tracePt t="64703" x="2803525" y="5013325"/>
          <p14:tracePt t="64711" x="2811463" y="5013325"/>
          <p14:tracePt t="64719" x="2811463" y="5022850"/>
          <p14:tracePt t="64760" x="2811463" y="5030788"/>
          <p14:tracePt t="64768" x="2803525" y="5030788"/>
          <p14:tracePt t="64776" x="2795588" y="5038725"/>
          <p14:tracePt t="64786" x="2786063" y="5048250"/>
          <p14:tracePt t="64792" x="2770188" y="5048250"/>
          <p14:tracePt t="64803" x="2735263" y="5048250"/>
          <p14:tracePt t="64808" x="2693988" y="5048250"/>
          <p14:tracePt t="64818" x="2659063" y="5048250"/>
          <p14:tracePt t="64824" x="2616200" y="5022850"/>
          <p14:tracePt t="64833" x="2565400" y="4997450"/>
          <p14:tracePt t="64841" x="2532063" y="4972050"/>
          <p14:tracePt t="64852" x="2497138" y="4946650"/>
          <p14:tracePt t="64856" x="2489200" y="4937125"/>
          <p14:tracePt t="64867" x="2481263" y="4929188"/>
          <p14:tracePt t="64872" x="2481263" y="4911725"/>
          <p14:tracePt t="64881" x="2481263" y="4886325"/>
          <p14:tracePt t="64904" x="2481263" y="4860925"/>
          <p14:tracePt t="64911" x="2489200" y="4852988"/>
          <p14:tracePt t="64919" x="2506663" y="4835525"/>
          <p14:tracePt t="64928" x="2549525" y="4810125"/>
          <p14:tracePt t="64936" x="2565400" y="4802188"/>
          <p14:tracePt t="64943" x="2616200" y="4784725"/>
          <p14:tracePt t="64952" x="2684463" y="4775200"/>
          <p14:tracePt t="64960" x="2760663" y="4759325"/>
          <p14:tracePt t="64967" x="2854325" y="4741863"/>
          <p14:tracePt t="64976" x="2973388" y="4733925"/>
          <p14:tracePt t="64984" x="3092450" y="4724400"/>
          <p14:tracePt t="64992" x="3270250" y="4733925"/>
          <p14:tracePt t="65001" x="3406775" y="4767263"/>
          <p14:tracePt t="65008" x="3543300" y="4802188"/>
          <p14:tracePt t="65018" x="3687763" y="4843463"/>
          <p14:tracePt t="65023" x="3806825" y="4886325"/>
          <p14:tracePt t="65034" x="3900488" y="4929188"/>
          <p14:tracePt t="65040" x="3984625" y="4972050"/>
          <p14:tracePt t="65049" x="4035425" y="4987925"/>
          <p14:tracePt t="65056" x="4035425" y="4997450"/>
          <p14:tracePt t="65072" x="4044950" y="5005388"/>
          <p14:tracePt t="65120" x="4035425" y="5013325"/>
          <p14:tracePt t="65128" x="4027488" y="5022850"/>
          <p14:tracePt t="65136" x="4027488" y="5030788"/>
          <p14:tracePt t="65144" x="4010025" y="5048250"/>
          <p14:tracePt t="65160" x="3992563" y="5056188"/>
          <p14:tracePt t="65169" x="3984625" y="5064125"/>
          <p14:tracePt t="65176" x="3976688" y="5073650"/>
          <p14:tracePt t="65186" x="3967163" y="5073650"/>
          <p14:tracePt t="65192" x="3967163" y="5081588"/>
          <p14:tracePt t="65218" x="3959225" y="5081588"/>
          <p14:tracePt t="65643" x="3959225" y="5091113"/>
          <p14:tracePt t="65667" x="3967163" y="5099050"/>
          <p14:tracePt t="65675" x="3976688" y="5116513"/>
          <p14:tracePt t="65683" x="3984625" y="5124450"/>
          <p14:tracePt t="65692" x="4002088" y="5132388"/>
          <p14:tracePt t="65701" x="4002088" y="5141913"/>
          <p14:tracePt t="65707" x="4010025" y="5167313"/>
          <p14:tracePt t="65724" x="4017963" y="5175250"/>
          <p14:tracePt t="65814" x="4017963" y="5192713"/>
          <p14:tracePt t="65830" x="4002088" y="5208588"/>
          <p14:tracePt t="65843" x="3992563" y="5208588"/>
          <p14:tracePt t="65852" x="3984625" y="5218113"/>
          <p14:tracePt t="65860" x="3967163" y="5243513"/>
          <p14:tracePt t="65867" x="3933825" y="5251450"/>
          <p14:tracePt t="65875" x="3916363" y="5260975"/>
          <p14:tracePt t="65901" x="3695700" y="5294313"/>
          <p14:tracePt t="65908" x="3551238" y="5319713"/>
          <p14:tracePt t="65917" x="3330575" y="5327650"/>
          <p14:tracePt t="65924" x="3160713" y="5353050"/>
          <p14:tracePt t="65933" x="2922588" y="5362575"/>
          <p14:tracePt t="65940" x="2735263" y="5380038"/>
          <p14:tracePt t="65949" x="2582863" y="5387975"/>
          <p14:tracePt t="65956" x="2420938" y="5387975"/>
          <p14:tracePt t="65966" x="2301875" y="5387975"/>
          <p14:tracePt t="65972" x="2200275" y="5387975"/>
          <p14:tracePt t="65980" x="2106613" y="5387975"/>
          <p14:tracePt t="65987" x="2038350" y="5387975"/>
          <p14:tracePt t="65996" x="1979613" y="5387975"/>
          <p14:tracePt t="66004" x="1936750" y="5387975"/>
          <p14:tracePt t="66012" x="1893888" y="5380038"/>
          <p14:tracePt t="66020" x="1852613" y="5370513"/>
          <p14:tracePt t="66028" x="1817688" y="5370513"/>
          <p14:tracePt t="66035" x="1776413" y="5362575"/>
          <p14:tracePt t="66043" x="1724025" y="5362575"/>
          <p14:tracePt t="66051" x="1673225" y="5353050"/>
          <p14:tracePt t="66060" x="1622425" y="5345113"/>
          <p14:tracePt t="66067" x="1614488" y="5345113"/>
          <p14:tracePt t="66076" x="1606550" y="5345113"/>
          <p14:tracePt t="66084" x="1589088" y="5345113"/>
          <p14:tracePt t="66092" x="1571625" y="5345113"/>
          <p14:tracePt t="66100" x="1563688" y="5337175"/>
          <p14:tracePt t="66108" x="1554163" y="5337175"/>
          <p14:tracePt t="66117" x="1546225" y="5337175"/>
          <p14:tracePt t="66156" x="1538288" y="5337175"/>
          <p14:tracePt t="66172" x="1528763" y="5337175"/>
          <p14:tracePt t="66188" x="1512888" y="5327650"/>
          <p14:tracePt t="66196" x="1503363" y="5327650"/>
          <p14:tracePt t="66204" x="1487488" y="5327650"/>
          <p14:tracePt t="66212" x="1470025" y="5327650"/>
          <p14:tracePt t="66220" x="1452563" y="5327650"/>
          <p14:tracePt t="66228" x="1419225" y="5327650"/>
          <p14:tracePt t="66236" x="1384300" y="5327650"/>
          <p14:tracePt t="66244" x="1368425" y="5327650"/>
          <p14:tracePt t="66252" x="1358900" y="5327650"/>
          <p14:tracePt t="66260" x="1350963" y="5327650"/>
          <p14:tracePt t="66268" x="1343025" y="5327650"/>
          <p14:tracePt t="66275" x="1333500" y="5327650"/>
          <p14:tracePt t="66284" x="1325563" y="5319713"/>
          <p14:tracePt t="66333" x="1317625" y="5319713"/>
          <p14:tracePt t="66349" x="1308100" y="5319713"/>
          <p14:tracePt t="66355" x="1300163" y="5311775"/>
          <p14:tracePt t="66365" x="1290638" y="5311775"/>
          <p14:tracePt t="66542" x="1282700" y="5302250"/>
          <p14:tracePt t="66964" x="1265238" y="5302250"/>
          <p14:tracePt t="66981" x="1239838" y="5286375"/>
          <p14:tracePt t="66990" x="1231900" y="5286375"/>
          <p14:tracePt t="67094" x="1231900" y="5276850"/>
          <p14:tracePt t="67141" x="1231900" y="5260975"/>
          <p14:tracePt t="67150" x="1249363" y="5243513"/>
          <p14:tracePt t="67158" x="1274763" y="5218113"/>
          <p14:tracePt t="67167" x="1317625" y="5183188"/>
          <p14:tracePt t="67172" x="1333500" y="5167313"/>
          <p14:tracePt t="67182" x="1384300" y="5141913"/>
          <p14:tracePt t="67188" x="1477963" y="5116513"/>
          <p14:tracePt t="67195" x="1589088" y="5073650"/>
          <p14:tracePt t="67203" x="1776413" y="5038725"/>
          <p14:tracePt t="67212" x="1954213" y="5005388"/>
          <p14:tracePt t="67219" x="2157413" y="4954588"/>
          <p14:tracePt t="67228" x="2379663" y="4929188"/>
          <p14:tracePt t="67235" x="2616200" y="4903788"/>
          <p14:tracePt t="67243" x="2854325" y="4886325"/>
          <p14:tracePt t="67252" x="3067050" y="4878388"/>
          <p14:tracePt t="67259" x="3262313" y="4852988"/>
          <p14:tracePt t="67267" x="3432175" y="4843463"/>
          <p14:tracePt t="67276" x="3559175" y="4827588"/>
          <p14:tracePt t="67285" x="3670300" y="4818063"/>
          <p14:tracePt t="67291" x="3781425" y="4810125"/>
          <p14:tracePt t="67301" x="3900488" y="4792663"/>
          <p14:tracePt t="67307" x="4010025" y="4784725"/>
          <p14:tracePt t="67317" x="4111625" y="4775200"/>
          <p14:tracePt t="67323" x="4214813" y="4767263"/>
          <p14:tracePt t="67333" x="4316413" y="4759325"/>
          <p14:tracePt t="67339" x="4410075" y="4759325"/>
          <p14:tracePt t="67349" x="4476750" y="4759325"/>
          <p14:tracePt t="67356" x="4545013" y="4759325"/>
          <p14:tracePt t="67366" x="4587875" y="4759325"/>
          <p14:tracePt t="67372" x="4621213" y="4759325"/>
          <p14:tracePt t="67383" x="4646613" y="4759325"/>
          <p14:tracePt t="67388" x="4664075" y="4759325"/>
          <p14:tracePt t="67396" x="4673600" y="4759325"/>
          <p14:tracePt t="67404" x="4681538" y="4759325"/>
          <p14:tracePt t="67412" x="4706938" y="4759325"/>
          <p14:tracePt t="67419" x="4714875" y="4759325"/>
          <p14:tracePt t="67427" x="4740275" y="4759325"/>
          <p14:tracePt t="67436" x="4749800" y="4767263"/>
          <p14:tracePt t="67443" x="4775200" y="4775200"/>
          <p14:tracePt t="67451" x="4791075" y="4784725"/>
          <p14:tracePt t="67459" x="4791075" y="4792663"/>
          <p14:tracePt t="67476" x="4800600" y="4792663"/>
          <p14:tracePt t="67524" x="4800600" y="4802188"/>
          <p14:tracePt t="67541" x="4791075" y="4810125"/>
          <p14:tracePt t="67550" x="4775200" y="4818063"/>
          <p14:tracePt t="67556" x="4757738" y="4835525"/>
          <p14:tracePt t="67567" x="4740275" y="4843463"/>
          <p14:tracePt t="67571" x="4699000" y="4860925"/>
          <p14:tracePt t="67583" x="4605338" y="4911725"/>
          <p14:tracePt t="67588" x="4451350" y="4962525"/>
          <p14:tracePt t="67602" x="4248150" y="5030788"/>
          <p14:tracePt t="67603" x="3984625" y="5116513"/>
          <p14:tracePt t="67612" x="3713163" y="5183188"/>
          <p14:tracePt t="67620" x="3424238" y="5243513"/>
          <p14:tracePt t="67627" x="3168650" y="5302250"/>
          <p14:tracePt t="67635" x="2965450" y="5337175"/>
          <p14:tracePt t="67644" x="2752725" y="5362575"/>
          <p14:tracePt t="67651" x="2557463" y="5380038"/>
          <p14:tracePt t="67660" x="2446338" y="5387975"/>
          <p14:tracePt t="67667" x="2319338" y="5387975"/>
          <p14:tracePt t="67675" x="2235200" y="5387975"/>
          <p14:tracePt t="67684" x="2166938" y="5387975"/>
          <p14:tracePt t="67692" x="2116138" y="5387975"/>
          <p14:tracePt t="67700" x="2081213" y="5387975"/>
          <p14:tracePt t="67707" x="2073275" y="5387975"/>
          <p14:tracePt t="67716" x="2047875" y="5387975"/>
          <p14:tracePt t="67723" x="2022475" y="5387975"/>
          <p14:tracePt t="67733" x="2005013" y="5387975"/>
          <p14:tracePt t="67739" x="1979613" y="5387975"/>
          <p14:tracePt t="67749" x="1954213" y="5380038"/>
          <p14:tracePt t="67755" x="1920875" y="5380038"/>
          <p14:tracePt t="67765" x="1903413" y="5380038"/>
          <p14:tracePt t="67771" x="1878013" y="5380038"/>
          <p14:tracePt t="67780" x="1860550" y="5380038"/>
          <p14:tracePt t="67787" x="1817688" y="5380038"/>
          <p14:tracePt t="67796" x="1766888" y="5380038"/>
          <p14:tracePt t="67804" x="1733550" y="5387975"/>
          <p14:tracePt t="67812" x="1673225" y="5395913"/>
          <p14:tracePt t="67819" x="1639888" y="5405438"/>
          <p14:tracePt t="67827" x="1589088" y="5421313"/>
          <p14:tracePt t="67836" x="1546225" y="5430838"/>
          <p14:tracePt t="67844" x="1503363" y="5430838"/>
          <p14:tracePt t="67851" x="1477963" y="5430838"/>
          <p14:tracePt t="67908" x="1444625" y="5430838"/>
          <p14:tracePt t="67924" x="1435100" y="5430838"/>
          <p14:tracePt t="67940" x="1409700" y="5421313"/>
          <p14:tracePt t="67950" x="1393825" y="5413375"/>
          <p14:tracePt t="67956" x="1368425" y="5380038"/>
          <p14:tracePt t="67967" x="1350963" y="5362575"/>
          <p14:tracePt t="67972" x="1325563" y="5345113"/>
          <p14:tracePt t="67984" x="1308100" y="5337175"/>
          <p14:tracePt t="67988" x="1290638" y="5327650"/>
          <p14:tracePt t="67999" x="1282700" y="5319713"/>
          <p14:tracePt t="68004" x="1282700" y="5311775"/>
          <p14:tracePt t="68052" x="1274763" y="5311775"/>
          <p14:tracePt t="68067" x="1274763" y="5302250"/>
          <p14:tracePt t="68075" x="1274763" y="5294313"/>
          <p14:tracePt t="68083" x="1274763" y="5286375"/>
          <p14:tracePt t="68091" x="1282700" y="5276850"/>
          <p14:tracePt t="68100" x="1290638" y="5276850"/>
          <p14:tracePt t="68107" x="1300163" y="5268913"/>
          <p14:tracePt t="68117" x="1300163" y="5260975"/>
          <p14:tracePt t="68197" x="1300163" y="5268913"/>
          <p14:tracePt t="68214" x="1300163" y="5286375"/>
          <p14:tracePt t="68222" x="1300163" y="5294313"/>
          <p14:tracePt t="68230" x="1300163" y="5302250"/>
          <p14:tracePt t="68277" x="1300163" y="5311775"/>
          <p14:tracePt t="68294" x="1300163" y="5319713"/>
          <p14:tracePt t="68342" x="1300163" y="5327650"/>
          <p14:tracePt t="68366" x="1300163" y="5337175"/>
          <p14:tracePt t="68380" x="1300163" y="5345113"/>
          <p14:tracePt t="68388" x="1300163" y="5353050"/>
          <p14:tracePt t="68404" x="1290638" y="5353050"/>
          <p14:tracePt t="68537" x="1300163" y="5353050"/>
          <p14:tracePt t="68545" x="1300163" y="5345113"/>
          <p14:tracePt t="68552" x="1308100" y="5345113"/>
          <p14:tracePt t="68560" x="1317625" y="5345113"/>
          <p14:tracePt t="68567" x="1325563" y="5337175"/>
          <p14:tracePt t="68575" x="1333500" y="5327650"/>
          <p14:tracePt t="68584" x="1343025" y="5327650"/>
          <p14:tracePt t="68591" x="1368425" y="5327650"/>
          <p14:tracePt t="68602" x="1393825" y="5327650"/>
          <p14:tracePt t="68608" x="1435100" y="5327650"/>
          <p14:tracePt t="68616" x="1477963" y="5319713"/>
          <p14:tracePt t="68624" x="1538288" y="5311775"/>
          <p14:tracePt t="68633" x="1597025" y="5302250"/>
          <p14:tracePt t="68640" x="1647825" y="5294313"/>
          <p14:tracePt t="68648" x="1708150" y="5276850"/>
          <p14:tracePt t="68656" x="1749425" y="5268913"/>
          <p14:tracePt t="68664" x="1801813" y="5260975"/>
          <p14:tracePt t="68671" x="1809750" y="5251450"/>
          <p14:tracePt t="68683" x="1827213" y="5251450"/>
          <p14:tracePt t="68728" x="1835150" y="5251450"/>
          <p14:tracePt t="68745" x="1843088" y="5251450"/>
          <p14:tracePt t="68761" x="1860550" y="5251450"/>
          <p14:tracePt t="68777" x="1868488" y="5243513"/>
          <p14:tracePt t="68945" x="1868488" y="5251450"/>
          <p14:tracePt t="68953" x="1860550" y="5251450"/>
          <p14:tracePt t="68962" x="1852613" y="5260975"/>
          <p14:tracePt t="68970" x="1843088" y="5260975"/>
          <p14:tracePt t="68987" x="1835150" y="5268913"/>
          <p14:tracePt t="68993" x="1801813" y="5268913"/>
          <p14:tracePt t="69003" x="1784350" y="5268913"/>
          <p14:tracePt t="69009" x="1758950" y="5268913"/>
          <p14:tracePt t="69018" x="1724025" y="5268913"/>
          <p14:tracePt t="69024" x="1708150" y="5268913"/>
          <p14:tracePt t="69034" x="1682750" y="5268913"/>
          <p14:tracePt t="69040" x="1647825" y="5268913"/>
          <p14:tracePt t="69049" x="1597025" y="5268913"/>
          <p14:tracePt t="69056" x="1554163" y="5268913"/>
          <p14:tracePt t="69067" x="1538288" y="5268913"/>
          <p14:tracePt t="69072" x="1520825" y="5268913"/>
          <p14:tracePt t="69084" x="1503363" y="5268913"/>
          <p14:tracePt t="69100" x="1495425" y="5268913"/>
          <p14:tracePt t="69178" x="1487488" y="5268913"/>
          <p14:tracePt t="69218" x="1477963" y="5268913"/>
          <p14:tracePt t="69242" x="1462088" y="5268913"/>
          <p14:tracePt t="69257" x="1452563" y="5268913"/>
          <p14:tracePt t="69272" x="1444625" y="5268913"/>
          <p14:tracePt t="69290" x="1435100" y="5268913"/>
          <p14:tracePt t="69336" x="1427163" y="5260975"/>
          <p14:tracePt t="69482" x="1427163" y="5251450"/>
          <p14:tracePt t="69499" x="1427163" y="5243513"/>
          <p14:tracePt t="69505" x="1427163" y="5208588"/>
          <p14:tracePt t="69514" x="1444625" y="5167313"/>
          <p14:tracePt t="69519" x="1452563" y="5141913"/>
          <p14:tracePt t="69528" x="1470025" y="5091113"/>
          <p14:tracePt t="69535" x="1503363" y="5013325"/>
          <p14:tracePt t="69543" x="1546225" y="4946650"/>
          <p14:tracePt t="69552" x="1571625" y="4894263"/>
          <p14:tracePt t="69559" x="1589088" y="4852988"/>
          <p14:tracePt t="69641" x="1589088" y="4860925"/>
          <p14:tracePt t="69656" x="1579563" y="4878388"/>
          <p14:tracePt t="69665" x="1571625" y="4894263"/>
          <p14:tracePt t="69673" x="1571625" y="4919663"/>
          <p14:tracePt t="69682" x="1563688" y="4937125"/>
          <p14:tracePt t="69688" x="1563688" y="4972050"/>
          <p14:tracePt t="69700" x="1554163" y="5005388"/>
          <p14:tracePt t="69704" x="1546225" y="5030788"/>
          <p14:tracePt t="69713" x="1538288" y="5073650"/>
          <p14:tracePt t="69720" x="1528763" y="5081588"/>
          <p14:tracePt t="69729" x="1520825" y="5099050"/>
          <p14:tracePt t="69736" x="1520825" y="5116513"/>
          <p14:tracePt t="69744" x="1520825" y="5132388"/>
          <p14:tracePt t="69760" x="1512888" y="5157788"/>
          <p14:tracePt t="69768" x="1512888" y="5167313"/>
          <p14:tracePt t="69777" x="1512888" y="5175250"/>
          <p14:tracePt t="69792" x="1512888" y="5183188"/>
          <p14:tracePt t="69801" x="1512888" y="5192713"/>
          <p14:tracePt t="69809" x="1512888" y="5200650"/>
          <p14:tracePt t="69818" x="1512888" y="5208588"/>
          <p14:tracePt t="69824" x="1512888" y="5218113"/>
          <p14:tracePt t="69834" x="1512888" y="5226050"/>
          <p14:tracePt t="69841" x="1512888" y="5235575"/>
          <p14:tracePt t="69850" x="1503363" y="5243513"/>
          <p14:tracePt t="69872" x="1495425" y="5260975"/>
          <p14:tracePt t="70057" x="1503363" y="5260975"/>
          <p14:tracePt t="70073" x="1538288" y="5251450"/>
          <p14:tracePt t="70081" x="1563688" y="5251450"/>
          <p14:tracePt t="70090" x="1589088" y="5251450"/>
          <p14:tracePt t="70099" x="1622425" y="5243513"/>
          <p14:tracePt t="70105" x="1682750" y="5226050"/>
          <p14:tracePt t="70113" x="1749425" y="5208588"/>
          <p14:tracePt t="70119" x="1835150" y="5183188"/>
          <p14:tracePt t="70128" x="1903413" y="5157788"/>
          <p14:tracePt t="70136" x="1971675" y="5132388"/>
          <p14:tracePt t="70144" x="2038350" y="5116513"/>
          <p14:tracePt t="70152" x="2098675" y="5099050"/>
          <p14:tracePt t="70160" x="2149475" y="5091113"/>
          <p14:tracePt t="70168" x="2157413" y="5081588"/>
          <p14:tracePt t="70176" x="2174875" y="5073650"/>
          <p14:tracePt t="70183" x="2182813" y="5073650"/>
          <p14:tracePt t="70202" x="2192338" y="5073650"/>
          <p14:tracePt t="70233" x="2208213" y="5073650"/>
          <p14:tracePt t="70239" x="2217738" y="5073650"/>
          <p14:tracePt t="70249" x="2225675" y="5073650"/>
          <p14:tracePt t="70256" x="2251075" y="5073650"/>
          <p14:tracePt t="70265" x="2260600" y="5073650"/>
          <p14:tracePt t="70282" x="2276475" y="5073650"/>
          <p14:tracePt t="70288" x="2286000" y="5081588"/>
          <p14:tracePt t="70298" x="2301875" y="5099050"/>
          <p14:tracePt t="70304" x="2301875" y="5106988"/>
          <p14:tracePt t="70312" x="2301875" y="5116513"/>
          <p14:tracePt t="70320" x="2319338" y="5141913"/>
          <p14:tracePt t="70328" x="2327275" y="5149850"/>
          <p14:tracePt t="70336" x="2344738" y="5175250"/>
          <p14:tracePt t="70344" x="2344738" y="5183188"/>
          <p14:tracePt t="70352" x="2344738" y="5192713"/>
          <p14:tracePt t="70360" x="2362200" y="5200650"/>
          <p14:tracePt t="70368" x="2362200" y="5208588"/>
          <p14:tracePt t="70375" x="2370138" y="5208588"/>
          <p14:tracePt t="70392" x="2370138" y="5218113"/>
          <p14:tracePt t="70424" x="2387600" y="5226050"/>
          <p14:tracePt t="70538" x="2395538" y="5226050"/>
          <p14:tracePt t="70546" x="2405063" y="5226050"/>
          <p14:tracePt t="70929" x="2405063" y="5218113"/>
          <p14:tracePt t="70946" x="2420938" y="5218113"/>
          <p14:tracePt t="70952" x="2438400" y="5218113"/>
          <p14:tracePt t="70959" x="2455863" y="5208588"/>
          <p14:tracePt t="70967" x="2471738" y="5200650"/>
          <p14:tracePt t="70975" x="2489200" y="5200650"/>
          <p14:tracePt t="70983" x="2514600" y="5192713"/>
          <p14:tracePt t="70991" x="2514600" y="5183188"/>
          <p14:tracePt t="71016" x="2506663" y="5167313"/>
          <p14:tracePt t="71023" x="2489200" y="5141913"/>
          <p14:tracePt t="71033" x="2481263" y="5141913"/>
          <p14:tracePt t="71040" x="2446338" y="5106988"/>
          <p14:tracePt t="71049" x="2395538" y="5030788"/>
          <p14:tracePt t="71056" x="2362200" y="4972050"/>
          <p14:tracePt t="71065" x="2327275" y="4911725"/>
          <p14:tracePt t="71071" x="2276475" y="4818063"/>
          <p14:tracePt t="71082" x="2243138" y="4749800"/>
          <p14:tracePt t="71088" x="2192338" y="4683125"/>
          <p14:tracePt t="71098" x="2157413" y="4605338"/>
          <p14:tracePt t="71104" x="2132013" y="4538663"/>
          <p14:tracePt t="71112" x="2098675" y="4478338"/>
          <p14:tracePt t="71120" x="2055813" y="4402138"/>
          <p14:tracePt t="71128" x="1997075" y="4325938"/>
          <p14:tracePt t="71135" x="1946275" y="4291013"/>
          <p14:tracePt t="71144" x="1903413" y="4265613"/>
          <p14:tracePt t="71151" x="1878013" y="4249738"/>
          <p14:tracePt t="71159" x="1860550" y="4232275"/>
          <p14:tracePt t="71167" x="1827213" y="4224338"/>
          <p14:tracePt t="71176" x="1792288" y="4197350"/>
          <p14:tracePt t="71200" x="1758950" y="4189413"/>
          <p14:tracePt t="71248" x="1749425" y="4189413"/>
          <p14:tracePt t="71298" x="1758950" y="4189413"/>
          <p14:tracePt t="71305" x="1758950" y="4197350"/>
          <p14:tracePt t="71314" x="1792288" y="4224338"/>
          <p14:tracePt t="71320" x="1827213" y="4265613"/>
          <p14:tracePt t="71327" x="1852613" y="4308475"/>
          <p14:tracePt t="71336" x="1860550" y="4325938"/>
          <p14:tracePt t="71344" x="1878013" y="4341813"/>
          <p14:tracePt t="71351" x="1885950" y="4376738"/>
          <p14:tracePt t="71359" x="1903413" y="4419600"/>
          <p14:tracePt t="71367" x="1920875" y="4452938"/>
          <p14:tracePt t="71375" x="1928813" y="4503738"/>
          <p14:tracePt t="71383" x="1946275" y="4554538"/>
          <p14:tracePt t="71392" x="1962150" y="4605338"/>
          <p14:tracePt t="71399" x="1979613" y="4648200"/>
          <p14:tracePt t="71407" x="2005013" y="4699000"/>
          <p14:tracePt t="71417" x="2030413" y="4749800"/>
          <p14:tracePt t="71424" x="2038350" y="4792663"/>
          <p14:tracePt t="71433" x="2055813" y="4818063"/>
          <p14:tracePt t="71440" x="2065338" y="4827588"/>
          <p14:tracePt t="71449" x="2065338" y="4835525"/>
          <p14:tracePt t="71488" x="2065338" y="4843463"/>
          <p14:tracePt t="71508" x="2065338" y="4852988"/>
          <p14:tracePt t="71525" x="2073275" y="4860925"/>
          <p14:tracePt t="71606" x="2073275" y="4868863"/>
          <p14:tracePt t="71619" x="2073275" y="4886325"/>
          <p14:tracePt t="71628" x="2073275" y="4894263"/>
          <p14:tracePt t="71636" x="2073275" y="4911725"/>
          <p14:tracePt t="71645" x="2081213" y="4929188"/>
          <p14:tracePt t="71653" x="2081213" y="4937125"/>
          <p14:tracePt t="71661" x="2090738" y="4954588"/>
          <p14:tracePt t="71671" x="2090738" y="4962525"/>
          <p14:tracePt t="71677" x="2090738" y="4979988"/>
          <p14:tracePt t="71686" x="2090738" y="4997450"/>
          <p14:tracePt t="71692" x="2090738" y="5005388"/>
          <p14:tracePt t="71700" x="2090738" y="5013325"/>
          <p14:tracePt t="71708" x="2090738" y="5048250"/>
          <p14:tracePt t="71717" x="2090738" y="5064125"/>
          <p14:tracePt t="71724" x="2106613" y="5099050"/>
          <p14:tracePt t="71734" x="2116138" y="5106988"/>
          <p14:tracePt t="71740" x="2124075" y="5124450"/>
          <p14:tracePt t="71750" x="2132013" y="5149850"/>
          <p14:tracePt t="71756" x="2141538" y="5157788"/>
          <p14:tracePt t="71766" x="2149475" y="5175250"/>
          <p14:tracePt t="71772" x="2149475" y="5183188"/>
          <p14:tracePt t="71783" x="2157413" y="5183188"/>
          <p14:tracePt t="71788" x="2166938" y="5192713"/>
          <p14:tracePt t="71799" x="2192338" y="5200650"/>
          <p14:tracePt t="71804" x="2208213" y="5200650"/>
          <p14:tracePt t="71815" x="2235200" y="5218113"/>
          <p14:tracePt t="71820" x="2260600" y="5218113"/>
          <p14:tracePt t="71828" x="2276475" y="5226050"/>
          <p14:tracePt t="71836" x="2301875" y="5226050"/>
          <p14:tracePt t="71844" x="2336800" y="5235575"/>
          <p14:tracePt t="71852" x="2379663" y="5251450"/>
          <p14:tracePt t="71860" x="2413000" y="5260975"/>
          <p14:tracePt t="71868" x="2446338" y="5268913"/>
          <p14:tracePt t="71876" x="2481263" y="5276850"/>
          <p14:tracePt t="71884" x="2489200" y="5276850"/>
          <p14:tracePt t="71914" x="2497138" y="5276850"/>
          <p14:tracePt t="71917" x="2506663" y="5276850"/>
          <p14:tracePt t="71924" x="2514600" y="5276850"/>
          <p14:tracePt t="71940" x="2524125" y="5276850"/>
          <p14:tracePt t="71950" x="2532063" y="5276850"/>
          <p14:tracePt t="71957" x="2540000" y="5268913"/>
          <p14:tracePt t="71966" x="2557463" y="5268913"/>
          <p14:tracePt t="71972" x="2565400" y="5268913"/>
          <p14:tracePt t="71983" x="2582863" y="5260975"/>
          <p14:tracePt t="71988" x="2600325" y="5260975"/>
          <p14:tracePt t="71999" x="2625725" y="5243513"/>
          <p14:tracePt t="72004" x="2633663" y="5243513"/>
          <p14:tracePt t="72013" x="2651125" y="5243513"/>
          <p14:tracePt t="72020" x="2659063" y="5243513"/>
          <p14:tracePt t="72029" x="2684463" y="5243513"/>
          <p14:tracePt t="72036" x="2701925" y="5243513"/>
          <p14:tracePt t="72044" x="2727325" y="5243513"/>
          <p14:tracePt t="72052" x="2735263" y="5243513"/>
          <p14:tracePt t="72059" x="2744788" y="5243513"/>
          <p14:tracePt t="72067" x="2778125" y="5243513"/>
          <p14:tracePt t="72075" x="2803525" y="5235575"/>
          <p14:tracePt t="72083" x="2820988" y="5235575"/>
          <p14:tracePt t="72091" x="2854325" y="5235575"/>
          <p14:tracePt t="72099" x="2889250" y="5235575"/>
          <p14:tracePt t="72107" x="2905125" y="5235575"/>
          <p14:tracePt t="72116" x="2940050" y="5235575"/>
          <p14:tracePt t="72124" x="2982913" y="5235575"/>
          <p14:tracePt t="72132" x="3033713" y="5235575"/>
          <p14:tracePt t="72139" x="3092450" y="5243513"/>
          <p14:tracePt t="72149" x="3168650" y="5251450"/>
          <p14:tracePt t="72156" x="3254375" y="5260975"/>
          <p14:tracePt t="72165" x="3322638" y="5268913"/>
          <p14:tracePt t="72171" x="3381375" y="5276850"/>
          <p14:tracePt t="72182" x="3432175" y="5276850"/>
          <p14:tracePt t="72188" x="3500438" y="5276850"/>
          <p14:tracePt t="72198" x="3576638" y="5276850"/>
          <p14:tracePt t="72204" x="3644900" y="5251450"/>
          <p14:tracePt t="72213" x="3713163" y="5226050"/>
          <p14:tracePt t="72220" x="3797300" y="5192713"/>
          <p14:tracePt t="72227" x="3873500" y="5149850"/>
          <p14:tracePt t="72235" x="3941763" y="5106988"/>
          <p14:tracePt t="72244" x="4010025" y="5048250"/>
          <p14:tracePt t="72252" x="4052888" y="5005388"/>
          <p14:tracePt t="72259" x="4078288" y="4972050"/>
          <p14:tracePt t="72267" x="4103688" y="4929188"/>
          <p14:tracePt t="72275" x="4129088" y="4894263"/>
          <p14:tracePt t="72283" x="4129088" y="4886325"/>
          <p14:tracePt t="72389" x="4137025" y="4894263"/>
          <p14:tracePt t="72398" x="4146550" y="4919663"/>
          <p14:tracePt t="72407" x="4146550" y="4929188"/>
          <p14:tracePt t="72414" x="4146550" y="4954588"/>
          <p14:tracePt t="72419" x="4146550" y="4979988"/>
          <p14:tracePt t="72428" x="4146550" y="4997450"/>
          <p14:tracePt t="72435" x="4146550" y="5013325"/>
          <p14:tracePt t="72443" x="4146550" y="5038725"/>
          <p14:tracePt t="72452" x="4146550" y="5048250"/>
          <p14:tracePt t="72459" x="4146550" y="5064125"/>
          <p14:tracePt t="72468" x="4146550" y="5081588"/>
          <p14:tracePt t="72476" x="4146550" y="5099050"/>
          <p14:tracePt t="72491" x="4146550" y="5106988"/>
          <p14:tracePt t="72500" x="4146550" y="5116513"/>
          <p14:tracePt t="72508" x="4146550" y="5124450"/>
          <p14:tracePt t="72515" x="4146550" y="5132388"/>
          <p14:tracePt t="72523" x="4146550" y="5141913"/>
          <p14:tracePt t="72532" x="4146550" y="5149850"/>
          <p14:tracePt t="72565" x="4146550" y="5157788"/>
          <p14:tracePt t="72571" x="4146550" y="5167313"/>
          <p14:tracePt t="72597" x="4146550" y="5175250"/>
          <p14:tracePt t="72605" x="4146550" y="5183188"/>
          <p14:tracePt t="72741" x="4146550" y="5192713"/>
          <p14:tracePt t="72790" x="4137025" y="5192713"/>
          <p14:tracePt t="73014" x="4129088" y="5192713"/>
          <p14:tracePt t="73045" x="4121150" y="5192713"/>
          <p14:tracePt t="73053" x="4095750" y="5175250"/>
          <p14:tracePt t="73061" x="4060825" y="5167313"/>
          <p14:tracePt t="73068" x="4027488" y="5149850"/>
          <p14:tracePt t="73076" x="3967163" y="5141913"/>
          <p14:tracePt t="73083" x="3900488" y="5141913"/>
          <p14:tracePt t="73092" x="3806825" y="5141913"/>
          <p14:tracePt t="73099" x="3670300" y="5141913"/>
          <p14:tracePt t="73108" x="3482975" y="5141913"/>
          <p14:tracePt t="73115" x="3228975" y="5141913"/>
          <p14:tracePt t="73123" x="2930525" y="5141913"/>
          <p14:tracePt t="73132" x="2625725" y="5141913"/>
          <p14:tracePt t="73139" x="2301875" y="5141913"/>
          <p14:tracePt t="73149" x="2022475" y="5157788"/>
          <p14:tracePt t="73155" x="1741488" y="5157788"/>
          <p14:tracePt t="73166" x="1512888" y="5157788"/>
          <p14:tracePt t="73171" x="1325563" y="5157788"/>
          <p14:tracePt t="73181" x="1189038" y="5157788"/>
          <p14:tracePt t="73187" x="1069975" y="5157788"/>
          <p14:tracePt t="73199" x="993775" y="5157788"/>
          <p14:tracePt t="73204" x="935038" y="5157788"/>
          <p14:tracePt t="73214" x="900113" y="5167313"/>
          <p14:tracePt t="73219" x="892175" y="5167313"/>
          <p14:tracePt t="73227" x="884238" y="5167313"/>
          <p14:tracePt t="73236" x="884238" y="5175250"/>
          <p14:tracePt t="73243" x="874713" y="5175250"/>
          <p14:tracePt t="73251" x="866775" y="5175250"/>
          <p14:tracePt t="73260" x="858838" y="5183188"/>
          <p14:tracePt t="73267" x="841375" y="5183188"/>
          <p14:tracePt t="73275" x="823913" y="5192713"/>
          <p14:tracePt t="73283" x="806450" y="5200650"/>
          <p14:tracePt t="73292" x="790575" y="5200650"/>
          <p14:tracePt t="73299" x="781050" y="5208588"/>
          <p14:tracePt t="73308" x="773113" y="5218113"/>
          <p14:tracePt t="73941" x="781050" y="5208588"/>
          <p14:tracePt t="73949" x="790575" y="5208588"/>
          <p14:tracePt t="73956" x="798513" y="5200650"/>
          <p14:tracePt t="73965" x="806450" y="5200650"/>
          <p14:tracePt t="73972" x="815975" y="5192713"/>
          <p14:tracePt t="73981" x="831850" y="5192713"/>
          <p14:tracePt t="73988" x="858838" y="5192713"/>
          <p14:tracePt t="73998" x="917575" y="5192713"/>
          <p14:tracePt t="74003" x="985838" y="5192713"/>
          <p14:tracePt t="74014" x="1087438" y="5183188"/>
          <p14:tracePt t="74019" x="1206500" y="5175250"/>
          <p14:tracePt t="74028" x="1358900" y="5175250"/>
          <p14:tracePt t="74036" x="1546225" y="5175250"/>
          <p14:tracePt t="74044" x="1708150" y="5175250"/>
          <p14:tracePt t="74051" x="1868488" y="5175250"/>
          <p14:tracePt t="74059" x="2030413" y="5175250"/>
          <p14:tracePt t="74067" x="2192338" y="5175250"/>
          <p14:tracePt t="74076" x="2362200" y="5175250"/>
          <p14:tracePt t="74083" x="2549525" y="5175250"/>
          <p14:tracePt t="74092" x="2709863" y="5175250"/>
          <p14:tracePt t="74099" x="2846388" y="5175250"/>
          <p14:tracePt t="74107" x="2973388" y="5175250"/>
          <p14:tracePt t="74116" x="3109913" y="5175250"/>
          <p14:tracePt t="74124" x="3228975" y="5175250"/>
          <p14:tracePt t="74132" x="3330575" y="5183188"/>
          <p14:tracePt t="74139" x="3414713" y="5208588"/>
          <p14:tracePt t="74149" x="3475038" y="5208588"/>
          <p14:tracePt t="74155" x="3525838" y="5218113"/>
          <p14:tracePt t="74165" x="3568700" y="5218113"/>
          <p14:tracePt t="74172" x="3611563" y="5226050"/>
          <p14:tracePt t="74181" x="3644900" y="5226050"/>
          <p14:tracePt t="74188" x="3670300" y="5226050"/>
          <p14:tracePt t="74198" x="3687763" y="5235575"/>
          <p14:tracePt t="74203" x="3695700" y="5235575"/>
          <p14:tracePt t="74212" x="3703638" y="5235575"/>
          <p14:tracePt t="74219" x="3713163" y="5243513"/>
          <p14:tracePt t="74227" x="3729038" y="5243513"/>
          <p14:tracePt t="74235" x="3746500" y="5243513"/>
          <p14:tracePt t="74243" x="3771900" y="5243513"/>
          <p14:tracePt t="74259" x="3789363" y="5243513"/>
          <p14:tracePt t="74267" x="3806825" y="5260975"/>
          <p14:tracePt t="74275" x="3822700" y="5260975"/>
          <p14:tracePt t="74283" x="3848100" y="5260975"/>
          <p14:tracePt t="74292" x="3883025" y="5268913"/>
          <p14:tracePt t="74299" x="3890963" y="5268913"/>
          <p14:tracePt t="74307" x="3916363" y="5268913"/>
          <p14:tracePt t="74315" x="3941763" y="5276850"/>
          <p14:tracePt t="74324" x="3967163" y="5276850"/>
          <p14:tracePt t="74332" x="3992563" y="5276850"/>
          <p14:tracePt t="74339" x="4017963" y="5286375"/>
          <p14:tracePt t="74349" x="4035425" y="5286375"/>
          <p14:tracePt t="74356" x="4060825" y="5294313"/>
          <p14:tracePt t="74364" x="4086225" y="5294313"/>
          <p14:tracePt t="74371" x="4103688" y="5294313"/>
          <p14:tracePt t="74381" x="4121150" y="5294313"/>
          <p14:tracePt t="74387" x="4137025" y="5294313"/>
          <p14:tracePt t="74404" x="4154488" y="5294313"/>
          <p14:tracePt t="74419" x="4162425" y="5294313"/>
          <p14:tracePt t="74428" x="4171950" y="5294313"/>
          <p14:tracePt t="74825" x="4162425" y="5294313"/>
          <p14:tracePt t="74833" x="4137025" y="5294313"/>
          <p14:tracePt t="74841" x="4121150" y="5294313"/>
          <p14:tracePt t="74852" x="4086225" y="5302250"/>
          <p14:tracePt t="74857" x="4017963" y="5311775"/>
          <p14:tracePt t="74867" x="3933825" y="5319713"/>
          <p14:tracePt t="74873" x="3822700" y="5337175"/>
          <p14:tracePt t="74885" x="3695700" y="5345113"/>
          <p14:tracePt t="74887" x="3594100" y="5353050"/>
          <p14:tracePt t="74898" x="3467100" y="5362575"/>
          <p14:tracePt t="74914" x="3211513" y="5362575"/>
          <p14:tracePt t="74919" x="3084513" y="5362575"/>
          <p14:tracePt t="74928" x="2973388" y="5362575"/>
          <p14:tracePt t="74935" x="2871788" y="5353050"/>
          <p14:tracePt t="74943" x="2795588" y="5353050"/>
          <p14:tracePt t="74952" x="2719388" y="5345113"/>
          <p14:tracePt t="74959" x="2676525" y="5337175"/>
          <p14:tracePt t="74968" x="2625725" y="5327650"/>
          <p14:tracePt t="74976" x="2590800" y="5327650"/>
          <p14:tracePt t="74984" x="2565400" y="5327650"/>
          <p14:tracePt t="74992" x="2557463" y="5319713"/>
          <p14:tracePt t="74999" x="2540000" y="5319713"/>
          <p14:tracePt t="75008" x="2540000" y="5311775"/>
          <p14:tracePt t="75015" x="2532063" y="5311775"/>
          <p14:tracePt t="75023" x="2532063" y="5302250"/>
          <p14:tracePt t="75032" x="2514600" y="5302250"/>
          <p14:tracePt t="75040" x="2506663" y="5302250"/>
          <p14:tracePt t="75048" x="2497138" y="5302250"/>
          <p14:tracePt t="75056" x="2489200" y="5302250"/>
          <p14:tracePt t="75081" x="2481263" y="5302250"/>
          <p14:tracePt t="75097" x="2463800" y="5302250"/>
          <p14:tracePt t="75104" x="2446338" y="5302250"/>
          <p14:tracePt t="75115" x="2438400" y="5302250"/>
          <p14:tracePt t="75120" x="2413000" y="5302250"/>
          <p14:tracePt t="75128" x="2387600" y="5302250"/>
          <p14:tracePt t="75136" x="2362200" y="5302250"/>
          <p14:tracePt t="75145" x="2336800" y="5294313"/>
          <p14:tracePt t="75152" x="2319338" y="5294313"/>
          <p14:tracePt t="75161" x="2293938" y="5294313"/>
          <p14:tracePt t="75168" x="2268538" y="5294313"/>
          <p14:tracePt t="75176" x="2251075" y="5294313"/>
          <p14:tracePt t="75184" x="2235200" y="5294313"/>
          <p14:tracePt t="75192" x="2208213" y="5286375"/>
          <p14:tracePt t="75200" x="2192338" y="5286375"/>
          <p14:tracePt t="75208" x="2166938" y="5286375"/>
          <p14:tracePt t="75216" x="2149475" y="5276850"/>
          <p14:tracePt t="75224" x="2116138" y="5260975"/>
          <p14:tracePt t="75233" x="2098675" y="5251450"/>
          <p14:tracePt t="75240" x="2073275" y="5235575"/>
          <p14:tracePt t="75250" x="2055813" y="5226050"/>
          <p14:tracePt t="75256" x="2038350" y="5226050"/>
          <p14:tracePt t="75266" x="2022475" y="5218113"/>
          <p14:tracePt t="75272" x="2022475" y="5208588"/>
          <p14:tracePt t="75303" x="2022475" y="5200650"/>
          <p14:tracePt t="75335" x="2012950" y="5192713"/>
          <p14:tracePt t="75368" x="2012950" y="5175250"/>
          <p14:tracePt t="75376" x="2022475" y="5175250"/>
          <p14:tracePt t="75383" x="2030413" y="5167313"/>
          <p14:tracePt t="75391" x="2038350" y="5157788"/>
          <p14:tracePt t="75399" x="2047875" y="5149850"/>
          <p14:tracePt t="75408" x="2073275" y="5132388"/>
          <p14:tracePt t="75415" x="2116138" y="5116513"/>
          <p14:tracePt t="75424" x="2149475" y="5106988"/>
          <p14:tracePt t="75432" x="2174875" y="5099050"/>
          <p14:tracePt t="75440" x="2200275" y="5091113"/>
          <p14:tracePt t="75449" x="2235200" y="5081588"/>
          <p14:tracePt t="75455" x="2276475" y="5073650"/>
          <p14:tracePt t="75464" x="2336800" y="5064125"/>
          <p14:tracePt t="75472" x="2395538" y="5056188"/>
          <p14:tracePt t="75481" x="2455863" y="5048250"/>
          <p14:tracePt t="75487" x="2524125" y="5038725"/>
          <p14:tracePt t="75496" x="2608263" y="5030788"/>
          <p14:tracePt t="75504" x="2676525" y="5030788"/>
          <p14:tracePt t="75514" x="2752725" y="5030788"/>
          <p14:tracePt t="75520" x="2846388" y="5030788"/>
          <p14:tracePt t="75531" x="2922588" y="5048250"/>
          <p14:tracePt t="75535" x="3008313" y="5064125"/>
          <p14:tracePt t="75544" x="3092450" y="5099050"/>
          <p14:tracePt t="75552" x="3152775" y="5124450"/>
          <p14:tracePt t="75559" x="3186113" y="5141913"/>
          <p14:tracePt t="75568" x="3228975" y="5167313"/>
          <p14:tracePt t="75576" x="3236913" y="5183188"/>
          <p14:tracePt t="75584" x="3262313" y="5200650"/>
          <p14:tracePt t="75592" x="3262313" y="5218113"/>
          <p14:tracePt t="75600" x="3270250" y="5226050"/>
          <p14:tracePt t="75607" x="3279775" y="5243513"/>
          <p14:tracePt t="75616" x="3287713" y="5268913"/>
          <p14:tracePt t="75624" x="3305175" y="5294313"/>
          <p14:tracePt t="75633" x="3305175" y="5311775"/>
          <p14:tracePt t="75639" x="3313113" y="5337175"/>
          <p14:tracePt t="75649" x="3313113" y="5345113"/>
          <p14:tracePt t="75656" x="3322638" y="5370513"/>
          <p14:tracePt t="75672" x="3330575" y="5380038"/>
          <p14:tracePt t="75681" x="3330575" y="5387975"/>
          <p14:tracePt t="75902" x="3330575" y="5395913"/>
          <p14:tracePt t="75914" x="3330575" y="5387975"/>
          <p14:tracePt t="75920" x="3305175" y="5353050"/>
          <p14:tracePt t="75928" x="3287713" y="5311775"/>
          <p14:tracePt t="75936" x="3254375" y="5286375"/>
          <p14:tracePt t="75944" x="3211513" y="5218113"/>
          <p14:tracePt t="75952" x="3168650" y="5157788"/>
          <p14:tracePt t="75959" x="3117850" y="5081588"/>
          <p14:tracePt t="75968" x="3074988" y="5022850"/>
          <p14:tracePt t="75976" x="3041650" y="4972050"/>
          <p14:tracePt t="75984" x="3008313" y="4929188"/>
          <p14:tracePt t="75992" x="2955925" y="4894263"/>
          <p14:tracePt t="75999" x="2905125" y="4868863"/>
          <p14:tracePt t="76007" x="2846388" y="4852988"/>
          <p14:tracePt t="76017" x="2752725" y="4835525"/>
          <p14:tracePt t="76024" x="2651125" y="4827588"/>
          <p14:tracePt t="76031" x="2540000" y="4827588"/>
          <p14:tracePt t="76040" x="2395538" y="4843463"/>
          <p14:tracePt t="76049" x="2192338" y="4878388"/>
          <p14:tracePt t="76055" x="1997075" y="4911725"/>
          <p14:tracePt t="76065" x="1792288" y="4954588"/>
          <p14:tracePt t="76071" x="1589088" y="5005388"/>
          <p14:tracePt t="76082" x="1427163" y="5048250"/>
          <p14:tracePt t="76087" x="1282700" y="5091113"/>
          <p14:tracePt t="76097" x="1163638" y="5132388"/>
          <p14:tracePt t="76104" x="1079500" y="5157788"/>
          <p14:tracePt t="76115" x="1019175" y="5167313"/>
          <p14:tracePt t="76120" x="1011238" y="5183188"/>
          <p14:tracePt t="76128" x="1003300" y="5183188"/>
          <p14:tracePt t="76200" x="1003300" y="5192713"/>
          <p14:tracePt t="76217" x="1011238" y="5192713"/>
          <p14:tracePt t="76225" x="1019175" y="5192713"/>
          <p14:tracePt t="76233" x="1036638" y="5200650"/>
          <p14:tracePt t="76241" x="1044575" y="5200650"/>
          <p14:tracePt t="76251" x="1062038" y="5200650"/>
          <p14:tracePt t="76256" x="1095375" y="5200650"/>
          <p14:tracePt t="76268" x="1147763" y="5208588"/>
          <p14:tracePt t="76273" x="1189038" y="5218113"/>
          <p14:tracePt t="76282" x="1249363" y="5218113"/>
          <p14:tracePt t="76287" x="1325563" y="5218113"/>
          <p14:tracePt t="76298" x="1427163" y="5218113"/>
          <p14:tracePt t="76303" x="1554163" y="5218113"/>
          <p14:tracePt t="76314" x="1724025" y="5218113"/>
          <p14:tracePt t="76319" x="1954213" y="5218113"/>
          <p14:tracePt t="76327" x="2174875" y="5200650"/>
          <p14:tracePt t="76335" x="2379663" y="5200650"/>
          <p14:tracePt t="76344" x="2540000" y="5200650"/>
          <p14:tracePt t="76352" x="2701925" y="5200650"/>
          <p14:tracePt t="76359" x="2828925" y="5200650"/>
          <p14:tracePt t="76367" x="2922588" y="5200650"/>
          <p14:tracePt t="76375" x="2998788" y="5200650"/>
          <p14:tracePt t="76383" x="3059113" y="5200650"/>
          <p14:tracePt t="76391" x="3109913" y="5200650"/>
          <p14:tracePt t="76399" x="3152775" y="5200650"/>
          <p14:tracePt t="76407" x="3178175" y="5200650"/>
          <p14:tracePt t="76415" x="3203575" y="5200650"/>
          <p14:tracePt t="76423" x="3228975" y="5200650"/>
          <p14:tracePt t="76432" x="3254375" y="5200650"/>
          <p14:tracePt t="76439" x="3287713" y="5200650"/>
          <p14:tracePt t="76448" x="3330575" y="5200650"/>
          <p14:tracePt t="76455" x="3381375" y="5200650"/>
          <p14:tracePt t="76464" x="3414713" y="5200650"/>
          <p14:tracePt t="76472" x="3467100" y="5200650"/>
          <p14:tracePt t="76481" x="3525838" y="5200650"/>
          <p14:tracePt t="76488" x="3576638" y="5200650"/>
          <p14:tracePt t="76496" x="3611563" y="5200650"/>
          <p14:tracePt t="76504" x="3619500" y="5200650"/>
          <p14:tracePt t="76514" x="3636963" y="5208588"/>
          <p14:tracePt t="76520" x="3644900" y="5208588"/>
          <p14:tracePt t="76530" x="3652838" y="5208588"/>
          <p14:tracePt t="76536" x="3662363" y="5208588"/>
          <p14:tracePt t="76559" x="3670300" y="5208588"/>
          <p14:tracePt t="76568" x="3687763" y="5208588"/>
          <p14:tracePt t="76583" x="3695700" y="5208588"/>
          <p14:tracePt t="76745" x="3703638" y="5208588"/>
          <p14:tracePt t="76761" x="3713163" y="5192713"/>
          <p14:tracePt t="76767" x="3729038" y="5149850"/>
          <p14:tracePt t="76776" x="3746500" y="5116513"/>
          <p14:tracePt t="76783" x="3797300" y="5048250"/>
          <p14:tracePt t="76792" x="3857625" y="4972050"/>
          <p14:tracePt t="76799" x="3933825" y="4919663"/>
          <p14:tracePt t="76808" x="4002088" y="4852988"/>
          <p14:tracePt t="76815" x="4086225" y="4775200"/>
          <p14:tracePt t="76823" x="4171950" y="4716463"/>
          <p14:tracePt t="76832" x="4291013" y="4614863"/>
          <p14:tracePt t="76840" x="4435475" y="4513263"/>
          <p14:tracePt t="76849" x="4605338" y="4384675"/>
          <p14:tracePt t="76855" x="4791075" y="4232275"/>
          <p14:tracePt t="76866" x="4962525" y="4105275"/>
          <p14:tracePt t="76871" x="5089525" y="3986213"/>
          <p14:tracePt t="76881" x="5199063" y="3875088"/>
          <p14:tracePt t="76900" x="5327650" y="3697288"/>
          <p14:tracePt t="76903" x="5353050" y="3611563"/>
          <p14:tracePt t="76914" x="5378450" y="3543300"/>
          <p14:tracePt t="76919" x="5386388" y="3467100"/>
          <p14:tracePt t="76930" x="5386388" y="3398838"/>
          <p14:tracePt t="76936" x="5368925" y="3340100"/>
          <p14:tracePt t="76943" x="5360988" y="3263900"/>
          <p14:tracePt t="76951" x="5360988" y="3211513"/>
          <p14:tracePt t="76960" x="5360988" y="3160713"/>
          <p14:tracePt t="76968" x="5360988" y="3119438"/>
          <p14:tracePt t="76975" x="5360988" y="3059113"/>
          <p14:tracePt t="76983" x="5368925" y="3000375"/>
          <p14:tracePt t="76991" x="5368925" y="2949575"/>
          <p14:tracePt t="76999" x="5378450" y="2897188"/>
          <p14:tracePt t="77007" x="5386388" y="2838450"/>
          <p14:tracePt t="77015" x="5386388" y="2787650"/>
          <p14:tracePt t="77024" x="5386388" y="2719388"/>
          <p14:tracePt t="77032" x="5386388" y="2651125"/>
          <p14:tracePt t="77039" x="5368925" y="2582863"/>
          <p14:tracePt t="77048" x="5343525" y="2524125"/>
          <p14:tracePt t="77056" x="5343525" y="2516188"/>
          <p14:tracePt t="77258" x="5310188" y="2524125"/>
          <p14:tracePt t="77267" x="5310188" y="2532063"/>
          <p14:tracePt t="77274" x="5292725" y="2557463"/>
          <p14:tracePt t="77283" x="5276850" y="2592388"/>
          <p14:tracePt t="77289" x="5233988" y="2633663"/>
          <p14:tracePt t="77301" x="5208588" y="2676525"/>
          <p14:tracePt t="77305" x="5199063" y="2686050"/>
          <p14:tracePt t="77318" x="5199063" y="2701925"/>
          <p14:tracePt t="77322" x="5199063" y="2719388"/>
          <p14:tracePt t="77328" x="5216525" y="2744788"/>
          <p14:tracePt t="77336" x="5249863" y="2795588"/>
          <p14:tracePt t="77345" x="5310188" y="2863850"/>
          <p14:tracePt t="77352" x="5386388" y="2932113"/>
          <p14:tracePt t="77360" x="5454650" y="3000375"/>
          <p14:tracePt t="77368" x="5530850" y="3076575"/>
          <p14:tracePt t="77376" x="5649913" y="3170238"/>
          <p14:tracePt t="77384" x="5735638" y="3254375"/>
          <p14:tracePt t="77392" x="5827713" y="3355975"/>
          <p14:tracePt t="77400" x="5905500" y="3441700"/>
          <p14:tracePt t="77408" x="5989638" y="3527425"/>
          <p14:tracePt t="77416" x="6083300" y="3603625"/>
          <p14:tracePt t="77424" x="6202363" y="3697288"/>
          <p14:tracePt t="77432" x="6303963" y="3756025"/>
          <p14:tracePt t="77440" x="6372225" y="3816350"/>
          <p14:tracePt t="77449" x="6423025" y="3857625"/>
          <p14:tracePt t="77455" x="6440488" y="3867150"/>
          <p14:tracePt t="77487" x="6448425" y="3875088"/>
          <p14:tracePt t="77496" x="6456363" y="3883025"/>
          <p14:tracePt t="77503" x="6465888" y="3892550"/>
          <p14:tracePt t="77513" x="6465888" y="3917950"/>
          <p14:tracePt t="77531" x="6456363" y="3925888"/>
          <p14:tracePt t="77535" x="6456363" y="3951288"/>
          <p14:tracePt t="77544" x="6456363" y="3968750"/>
          <p14:tracePt t="77551" x="6456363" y="3976688"/>
          <p14:tracePt t="77559" x="6483350" y="3986213"/>
          <p14:tracePt t="77567" x="6508750" y="3994150"/>
          <p14:tracePt t="77575" x="6516688" y="3994150"/>
          <p14:tracePt t="77749" x="6524625" y="3986213"/>
          <p14:tracePt t="77757" x="6524625" y="3976688"/>
          <p14:tracePt t="77766" x="6516688" y="3951288"/>
          <p14:tracePt t="77773" x="6483350" y="3917950"/>
          <p14:tracePt t="77784" x="6423025" y="3875088"/>
          <p14:tracePt t="77789" x="6380163" y="3849688"/>
          <p14:tracePt t="77799" x="6329363" y="3824288"/>
          <p14:tracePt t="77805" x="6303963" y="3816350"/>
          <p14:tracePt t="77818" x="6296025" y="3806825"/>
          <p14:tracePt t="77837" x="6296025" y="3798888"/>
          <p14:tracePt t="78045" x="6311900" y="3798888"/>
          <p14:tracePt t="78053" x="6321425" y="3798888"/>
          <p14:tracePt t="78061" x="6338888" y="3806825"/>
          <p14:tracePt t="78069" x="6364288" y="3816350"/>
          <p14:tracePt t="78078" x="6372225" y="3824288"/>
          <p14:tracePt t="78085" x="6389688" y="3832225"/>
          <p14:tracePt t="78092" x="6405563" y="3832225"/>
          <p14:tracePt t="78100" x="6430963" y="3849688"/>
          <p14:tracePt t="78108" x="6440488" y="3849688"/>
          <p14:tracePt t="78116" x="6456363" y="3857625"/>
          <p14:tracePt t="78124" x="6483350" y="3857625"/>
          <p14:tracePt t="78132" x="6524625" y="3867150"/>
          <p14:tracePt t="78140" x="6559550" y="3867150"/>
          <p14:tracePt t="78149" x="6600825" y="3875088"/>
          <p14:tracePt t="78156" x="6643688" y="3883025"/>
          <p14:tracePt t="78165" x="6686550" y="3892550"/>
          <p14:tracePt t="78172" x="6711950" y="3900488"/>
          <p14:tracePt t="78182" x="6729413" y="3900488"/>
          <p14:tracePt t="78188" x="6745288" y="3900488"/>
          <p14:tracePt t="78198" x="6770688" y="3900488"/>
          <p14:tracePt t="78204" x="6780213" y="3900488"/>
          <p14:tracePt t="78215" x="6813550" y="3900488"/>
          <p14:tracePt t="78220" x="6838950" y="3900488"/>
          <p14:tracePt t="78232" x="6856413" y="3900488"/>
          <p14:tracePt t="78236" x="6889750" y="3900488"/>
          <p14:tracePt t="78246" x="6915150" y="3900488"/>
          <p14:tracePt t="78253" x="6932613" y="3900488"/>
          <p14:tracePt t="78260" x="6950075" y="3900488"/>
          <p14:tracePt t="78268" x="6958013" y="3900488"/>
          <p14:tracePt t="78276" x="6967538" y="3900488"/>
          <p14:tracePt t="78284" x="6975475" y="3900488"/>
          <p14:tracePt t="78300" x="6992938" y="3900488"/>
          <p14:tracePt t="78316" x="7000875" y="3900488"/>
          <p14:tracePt t="78324" x="7018338" y="3900488"/>
          <p14:tracePt t="78333" x="7026275" y="3900488"/>
          <p14:tracePt t="78340" x="7034213" y="3900488"/>
          <p14:tracePt t="78348" x="7043738" y="3900488"/>
          <p14:tracePt t="78356" x="7069138" y="3900488"/>
          <p14:tracePt t="78365" x="7085013" y="3900488"/>
          <p14:tracePt t="78372" x="7094538" y="3900488"/>
          <p14:tracePt t="78382" x="7102475" y="3900488"/>
          <p14:tracePt t="78388" x="7119938" y="3900488"/>
          <p14:tracePt t="78397" x="7127875" y="3900488"/>
          <p14:tracePt t="78404" x="7153275" y="3892550"/>
          <p14:tracePt t="78415" x="7170738" y="3883025"/>
          <p14:tracePt t="78420" x="7188200" y="3875088"/>
          <p14:tracePt t="78436" x="7196138" y="3867150"/>
          <p14:tracePt t="78447" x="7213600" y="3857625"/>
          <p14:tracePt t="78452" x="7221538" y="3857625"/>
          <p14:tracePt t="78460" x="7229475" y="3849688"/>
          <p14:tracePt t="78476" x="7239000" y="3849688"/>
          <p14:tracePt t="78484" x="7239000" y="3841750"/>
          <p14:tracePt t="78492" x="7256463" y="3841750"/>
          <p14:tracePt t="78508" x="7264400" y="3841750"/>
          <p14:tracePt t="78516" x="7272338" y="3841750"/>
          <p14:tracePt t="78524" x="7272338" y="3832225"/>
          <p14:tracePt t="78539" x="7289800" y="3824288"/>
          <p14:tracePt t="78571" x="7307263" y="3824288"/>
          <p14:tracePt t="78587" x="7315200" y="3824288"/>
          <p14:tracePt t="78603" x="7323138" y="3816350"/>
          <p14:tracePt t="78619" x="7340600" y="3816350"/>
          <p14:tracePt t="78630" x="7348538" y="3816350"/>
          <p14:tracePt t="78636" x="7358063" y="3806825"/>
          <p14:tracePt t="78644" x="7366000" y="3806825"/>
          <p14:tracePt t="78652" x="7373938" y="3806825"/>
          <p14:tracePt t="78659" x="7383463" y="3806825"/>
          <p14:tracePt t="78667" x="7400925" y="3806825"/>
          <p14:tracePt t="78676" x="7426325" y="3798888"/>
          <p14:tracePt t="78683" x="7442200" y="3798888"/>
          <p14:tracePt t="78691" x="7451725" y="3790950"/>
          <p14:tracePt t="78700" x="7459663" y="3790950"/>
          <p14:tracePt t="78708" x="7485063" y="3790950"/>
          <p14:tracePt t="78715" x="7502525" y="3790950"/>
          <p14:tracePt t="78723" x="7527925" y="3790950"/>
          <p14:tracePt t="78732" x="7535863" y="3790950"/>
          <p14:tracePt t="78739" x="7553325" y="3790950"/>
          <p14:tracePt t="78747" x="7586663" y="3790950"/>
          <p14:tracePt t="78755" x="7596188" y="3790950"/>
          <p14:tracePt t="78764" x="7621588" y="3790950"/>
          <p14:tracePt t="78772" x="7646988" y="3798888"/>
          <p14:tracePt t="78781" x="7672388" y="3806825"/>
          <p14:tracePt t="78787" x="7688263" y="3806825"/>
          <p14:tracePt t="78798" x="7715250" y="3806825"/>
          <p14:tracePt t="78804" x="7731125" y="3806825"/>
          <p14:tracePt t="78812" x="7748588" y="3806825"/>
          <p14:tracePt t="78819" x="7781925" y="3816350"/>
          <p14:tracePt t="78831" x="7799388" y="3816350"/>
          <p14:tracePt t="78836" x="7824788" y="3816350"/>
          <p14:tracePt t="78844" x="7867650" y="3832225"/>
          <p14:tracePt t="78852" x="7893050" y="3841750"/>
          <p14:tracePt t="78860" x="7926388" y="3849688"/>
          <p14:tracePt t="78868" x="7951788" y="3849688"/>
          <p14:tracePt t="78876" x="7986713" y="3849688"/>
          <p14:tracePt t="78883" x="8037513" y="3849688"/>
          <p14:tracePt t="78892" x="8088313" y="3849688"/>
          <p14:tracePt t="78899" x="8139113" y="3857625"/>
          <p14:tracePt t="78908" x="8215313" y="3867150"/>
          <p14:tracePt t="78915" x="8283575" y="3867150"/>
          <p14:tracePt t="78924" x="8369300" y="3883025"/>
          <p14:tracePt t="78932" x="8435975" y="3883025"/>
          <p14:tracePt t="78940" x="8504238" y="3883025"/>
          <p14:tracePt t="78948" x="8564563" y="3883025"/>
          <p14:tracePt t="78956" x="8615363" y="3883025"/>
          <p14:tracePt t="78964" x="8666163" y="3883025"/>
          <p14:tracePt t="78972" x="8691563" y="3883025"/>
          <p14:tracePt t="78982" x="8716963" y="3883025"/>
          <p14:tracePt t="78988" x="8734425" y="3883025"/>
          <p14:tracePt t="78997" x="8750300" y="3883025"/>
          <p14:tracePt t="79004" x="8759825" y="3883025"/>
          <p14:tracePt t="79020" x="8767763" y="3883025"/>
          <p14:tracePt t="79086" x="8777288" y="3883025"/>
          <p14:tracePt t="79093" x="8785225" y="3883025"/>
          <p14:tracePt t="79099" x="8785225" y="3875088"/>
          <p14:tracePt t="79148" x="8785225" y="3857625"/>
          <p14:tracePt t="79165" x="8785225" y="3849688"/>
          <p14:tracePt t="79173" x="8777288" y="3849688"/>
          <p14:tracePt t="79182" x="8767763" y="3841750"/>
          <p14:tracePt t="79189" x="8759825" y="3841750"/>
          <p14:tracePt t="79199" x="8750300" y="3841750"/>
          <p14:tracePt t="79205" x="8734425" y="3832225"/>
          <p14:tracePt t="79216" x="8724900" y="3832225"/>
          <p14:tracePt t="79220" x="8709025" y="3824288"/>
          <p14:tracePt t="79231" x="8699500" y="3824288"/>
          <p14:tracePt t="79237" x="8683625" y="3816350"/>
          <p14:tracePt t="79245" x="8674100" y="3806825"/>
          <p14:tracePt t="79252" x="8648700" y="3790950"/>
          <p14:tracePt t="79261" x="8615363" y="3773488"/>
          <p14:tracePt t="79268" x="8597900" y="3756025"/>
          <p14:tracePt t="79277" x="8580438" y="3748088"/>
          <p14:tracePt t="79286" x="8547100" y="3730625"/>
          <p14:tracePt t="79292" x="8513763" y="3722688"/>
          <p14:tracePt t="79302" x="8488363" y="3713163"/>
          <p14:tracePt t="79308" x="8470900" y="3713163"/>
          <p14:tracePt t="79318" x="8445500" y="3705225"/>
          <p14:tracePt t="79324" x="8420100" y="3705225"/>
          <p14:tracePt t="79333" x="8402638" y="3705225"/>
          <p14:tracePt t="79340" x="8377238" y="3705225"/>
          <p14:tracePt t="79349" x="8343900" y="3705225"/>
          <p14:tracePt t="79356" x="8308975" y="3713163"/>
          <p14:tracePt t="79365" x="8266113" y="3713163"/>
          <p14:tracePt t="79372" x="8215313" y="3730625"/>
          <p14:tracePt t="79382" x="8147050" y="3748088"/>
          <p14:tracePt t="79388" x="8080375" y="3773488"/>
          <p14:tracePt t="79398" x="7994650" y="3790950"/>
          <p14:tracePt t="79404" x="7893050" y="3806825"/>
          <p14:tracePt t="79415" x="7799388" y="3824288"/>
          <p14:tracePt t="79420" x="7715250" y="3832225"/>
          <p14:tracePt t="79431" x="7629525" y="3841750"/>
          <p14:tracePt t="79436" x="7553325" y="3841750"/>
          <p14:tracePt t="79444" x="7493000" y="3841750"/>
          <p14:tracePt t="79453" x="7434263" y="3841750"/>
          <p14:tracePt t="79460" x="7383463" y="3841750"/>
          <p14:tracePt t="79468" x="7323138" y="3841750"/>
          <p14:tracePt t="79476" x="7264400" y="3841750"/>
          <p14:tracePt t="79484" x="7221538" y="3841750"/>
          <p14:tracePt t="79492" x="7178675" y="3841750"/>
          <p14:tracePt t="79500" x="7137400" y="3824288"/>
          <p14:tracePt t="79508" x="7094538" y="3816350"/>
          <p14:tracePt t="79524" x="7085013" y="3816350"/>
          <p14:tracePt t="79565" x="7077075" y="3806825"/>
          <p14:tracePt t="79716" x="7077075" y="3832225"/>
          <p14:tracePt t="79724" x="7077075" y="3849688"/>
          <p14:tracePt t="79732" x="7077075" y="3875088"/>
          <p14:tracePt t="79740" x="7059613" y="3908425"/>
          <p14:tracePt t="79749" x="7043738" y="3960813"/>
          <p14:tracePt t="79756" x="7026275" y="4019550"/>
          <p14:tracePt t="79766" x="7000875" y="4095750"/>
          <p14:tracePt t="79772" x="6975475" y="4164013"/>
          <p14:tracePt t="79782" x="6958013" y="4249738"/>
          <p14:tracePt t="79788" x="6942138" y="4325938"/>
          <p14:tracePt t="79797" x="6907213" y="4410075"/>
          <p14:tracePt t="79804" x="6889750" y="4478338"/>
          <p14:tracePt t="79814" x="6881813" y="4554538"/>
          <p14:tracePt t="79820" x="6864350" y="4640263"/>
          <p14:tracePt t="79831" x="6848475" y="4708525"/>
          <p14:tracePt t="79836" x="6831013" y="4792663"/>
          <p14:tracePt t="79848" x="6813550" y="4868863"/>
          <p14:tracePt t="79852" x="6797675" y="4962525"/>
          <p14:tracePt t="79861" x="6780213" y="5048250"/>
          <p14:tracePt t="79868" x="6770688" y="5141913"/>
          <p14:tracePt t="79877" x="6745288" y="5226050"/>
          <p14:tracePt t="79884" x="6729413" y="5319713"/>
          <p14:tracePt t="79898" x="6719888" y="5413375"/>
          <p14:tracePt t="79916" x="6694488" y="5626100"/>
          <p14:tracePt t="79924" x="6686550" y="5668963"/>
          <p14:tracePt t="79934" x="6678613" y="5694363"/>
          <p14:tracePt t="79940" x="6669088" y="5727700"/>
          <p14:tracePt t="79950" x="6661150" y="5753100"/>
          <p14:tracePt t="79956" x="6661150" y="5778500"/>
          <p14:tracePt t="79972" x="6653213" y="5788025"/>
          <p14:tracePt t="80340" x="6661150" y="5778500"/>
          <p14:tracePt t="80355" x="6669088" y="5770563"/>
          <p14:tracePt t="80518" x="6669088" y="5753100"/>
          <p14:tracePt t="80525" x="6669088" y="5727700"/>
          <p14:tracePt t="80534" x="6661150" y="5684838"/>
          <p14:tracePt t="80541" x="6635750" y="5626100"/>
          <p14:tracePt t="80551" x="6600825" y="5565775"/>
          <p14:tracePt t="80557" x="6584950" y="5497513"/>
          <p14:tracePt t="80567" x="6550025" y="5430838"/>
          <p14:tracePt t="80572" x="6524625" y="5362575"/>
          <p14:tracePt t="80582" x="6499225" y="5276850"/>
          <p14:tracePt t="80588" x="6473825" y="5200650"/>
          <p14:tracePt t="80598" x="6448425" y="5106988"/>
          <p14:tracePt t="80604" x="6415088" y="5030788"/>
          <p14:tracePt t="80614" x="6380163" y="4954588"/>
          <p14:tracePt t="80620" x="6364288" y="4878388"/>
          <p14:tracePt t="80632" x="6346825" y="4818063"/>
          <p14:tracePt t="80638" x="6338888" y="4775200"/>
          <p14:tracePt t="80649" x="6329363" y="4724400"/>
          <p14:tracePt t="80651" x="6329363" y="4691063"/>
          <p14:tracePt t="80663" x="6329363" y="4657725"/>
          <p14:tracePt t="80668" x="6329363" y="4605338"/>
          <p14:tracePt t="80675" x="6329363" y="4564063"/>
          <p14:tracePt t="80683" x="6329363" y="4503738"/>
          <p14:tracePt t="80691" x="6329363" y="4445000"/>
          <p14:tracePt t="80699" x="6338888" y="4384675"/>
          <p14:tracePt t="80707" x="6346825" y="4308475"/>
          <p14:tracePt t="80715" x="6354763" y="4249738"/>
          <p14:tracePt t="80723" x="6364288" y="4189413"/>
          <p14:tracePt t="80731" x="6372225" y="4146550"/>
          <p14:tracePt t="80744" x="6380163" y="4095750"/>
          <p14:tracePt t="80751" x="6389688" y="4062413"/>
          <p14:tracePt t="80760" x="6397625" y="4037013"/>
          <p14:tracePt t="80768" x="6397625" y="4011613"/>
          <p14:tracePt t="80775" x="6397625" y="3994150"/>
          <p14:tracePt t="80783" x="6397625" y="3976688"/>
          <p14:tracePt t="80792" x="6397625" y="3943350"/>
          <p14:tracePt t="80807" x="6397625" y="3925888"/>
          <p14:tracePt t="80816" x="6397625" y="3908425"/>
          <p14:tracePt t="80824" x="6397625" y="3900488"/>
          <p14:tracePt t="80831" x="6397625" y="3892550"/>
          <p14:tracePt t="80937" x="6397625" y="3900488"/>
          <p14:tracePt t="80953" x="6397625" y="3908425"/>
          <p14:tracePt t="80962" x="6389688" y="3935413"/>
          <p14:tracePt t="80978" x="6389688" y="3960813"/>
          <p14:tracePt t="80985" x="6389688" y="3986213"/>
          <p14:tracePt t="80992" x="6389688" y="4019550"/>
          <p14:tracePt t="81000" x="6389688" y="4044950"/>
          <p14:tracePt t="81008" x="6389688" y="4079875"/>
          <p14:tracePt t="81016" x="6389688" y="4095750"/>
          <p14:tracePt t="81024" x="6389688" y="4121150"/>
          <p14:tracePt t="81032" x="6389688" y="4146550"/>
          <p14:tracePt t="81040" x="6389688" y="4181475"/>
          <p14:tracePt t="81048" x="6389688" y="4206875"/>
          <p14:tracePt t="81056" x="6389688" y="4240213"/>
          <p14:tracePt t="81064" x="6389688" y="4275138"/>
          <p14:tracePt t="81072" x="6389688" y="4300538"/>
          <p14:tracePt t="81081" x="6389688" y="4333875"/>
          <p14:tracePt t="81088" x="6389688" y="4359275"/>
          <p14:tracePt t="81098" x="6389688" y="4394200"/>
          <p14:tracePt t="81104" x="6389688" y="4419600"/>
          <p14:tracePt t="81113" x="6389688" y="4452938"/>
          <p14:tracePt t="81120" x="6389688" y="4478338"/>
          <p14:tracePt t="81130" x="6389688" y="4503738"/>
          <p14:tracePt t="81136" x="6389688" y="4529138"/>
          <p14:tracePt t="81147" x="6389688" y="4554538"/>
          <p14:tracePt t="81152" x="6389688" y="4564063"/>
          <p14:tracePt t="81160" x="6389688" y="4579938"/>
          <p14:tracePt t="81176" x="6389688" y="4589463"/>
          <p14:tracePt t="81184" x="6389688" y="4597400"/>
          <p14:tracePt t="81208" x="6389688" y="4605338"/>
          <p14:tracePt t="81224" x="6389688" y="4614863"/>
          <p14:tracePt t="81232" x="6389688" y="4622800"/>
          <p14:tracePt t="81840" x="6389688" y="4597400"/>
          <p14:tracePt t="81847" x="6389688" y="4579938"/>
          <p14:tracePt t="81855" x="6397625" y="4546600"/>
          <p14:tracePt t="81863" x="6397625" y="4529138"/>
          <p14:tracePt t="81872" x="6397625" y="4486275"/>
          <p14:tracePt t="81881" x="6397625" y="4402138"/>
          <p14:tracePt t="81897" x="6397625" y="4171950"/>
          <p14:tracePt t="81904" x="6397625" y="4052888"/>
          <p14:tracePt t="81914" x="6405563" y="3960813"/>
          <p14:tracePt t="81920" x="6423025" y="3875088"/>
          <p14:tracePt t="81929" x="6440488" y="3816350"/>
          <p14:tracePt t="81936" x="6448425" y="3781425"/>
          <p14:tracePt t="81946" x="6456363" y="3756025"/>
          <p14:tracePt t="81952" x="6465888" y="3738563"/>
          <p14:tracePt t="82000" x="6473825" y="3730625"/>
          <p14:tracePt t="82042" x="6473825" y="3763963"/>
          <p14:tracePt t="82047" x="6508750" y="3806825"/>
          <p14:tracePt t="82055" x="6508750" y="3824288"/>
          <p14:tracePt t="82064" x="6516688" y="3841750"/>
          <p14:tracePt t="82072" x="6524625" y="3883025"/>
          <p14:tracePt t="82081" x="6542088" y="3925888"/>
          <p14:tracePt t="82087" x="6567488" y="3986213"/>
          <p14:tracePt t="82097" x="6584950" y="4052888"/>
          <p14:tracePt t="82103" x="6592888" y="4095750"/>
          <p14:tracePt t="82113" x="6610350" y="4146550"/>
          <p14:tracePt t="82120" x="6618288" y="4181475"/>
          <p14:tracePt t="82129" x="6618288" y="4214813"/>
          <p14:tracePt t="82135" x="6618288" y="4240213"/>
          <p14:tracePt t="82146" x="6618288" y="4265613"/>
          <p14:tracePt t="82152" x="6618288" y="4300538"/>
          <p14:tracePt t="82160" x="6626225" y="4333875"/>
          <p14:tracePt t="82167" x="6626225" y="4368800"/>
          <p14:tracePt t="82175" x="6626225" y="4402138"/>
          <p14:tracePt t="82183" x="6626225" y="4427538"/>
          <p14:tracePt t="82191" x="6626225" y="4452938"/>
          <p14:tracePt t="82200" x="6626225" y="4460875"/>
          <p14:tracePt t="82207" x="6626225" y="4470400"/>
          <p14:tracePt t="82216" x="6626225" y="4478338"/>
          <p14:tracePt t="82231" x="6626225" y="4495800"/>
          <p14:tracePt t="82247" x="6626225" y="4503738"/>
          <p14:tracePt t="82256" x="6626225" y="4513263"/>
          <p14:tracePt t="82264" x="6635750" y="4521200"/>
          <p14:tracePt t="82271" x="6635750" y="4529138"/>
          <p14:tracePt t="83090" x="6635750" y="4538663"/>
          <p14:tracePt t="83146" x="6626225" y="4538663"/>
          <p14:tracePt t="83152" x="6618288" y="4538663"/>
          <p14:tracePt t="83161" x="6610350" y="4538663"/>
          <p14:tracePt t="83167" x="6600825" y="4538663"/>
          <p14:tracePt t="83176" x="6584950" y="4538663"/>
          <p14:tracePt t="83184" x="6567488" y="4546600"/>
          <p14:tracePt t="83193" x="6542088" y="4546600"/>
          <p14:tracePt t="83199" x="6524625" y="4546600"/>
          <p14:tracePt t="83208" x="6499225" y="4546600"/>
          <p14:tracePt t="83216" x="6473825" y="4546600"/>
          <p14:tracePt t="83223" x="6456363" y="4546600"/>
          <p14:tracePt t="83231" x="6423025" y="4546600"/>
          <p14:tracePt t="83239" x="6389688" y="4538663"/>
          <p14:tracePt t="83247" x="6372225" y="4538663"/>
          <p14:tracePt t="83255" x="6364288" y="4529138"/>
          <p14:tracePt t="83264" x="6346825" y="4529138"/>
          <p14:tracePt t="83272" x="6329363" y="4521200"/>
          <p14:tracePt t="83280" x="6321425" y="4521200"/>
          <p14:tracePt t="83297" x="6311900" y="4521200"/>
          <p14:tracePt t="83329" x="6303963" y="4513263"/>
          <p14:tracePt t="83336" x="6296025" y="4513263"/>
          <p14:tracePt t="83346" x="6286500" y="4513263"/>
          <p14:tracePt t="83352" x="6278563" y="4513263"/>
          <p14:tracePt t="83360" x="6261100" y="4503738"/>
          <p14:tracePt t="83376" x="6253163" y="4503738"/>
          <p14:tracePt t="83384" x="6245225" y="4503738"/>
          <p14:tracePt t="83416" x="6235700" y="4503738"/>
          <p14:tracePt t="83424" x="6227763" y="4503738"/>
          <p14:tracePt t="83432" x="6210300" y="4503738"/>
          <p14:tracePt t="83448" x="6202363" y="4503738"/>
          <p14:tracePt t="83455" x="6184900" y="4503738"/>
          <p14:tracePt t="83472" x="6176963" y="4503738"/>
          <p14:tracePt t="83480" x="6159500" y="4503738"/>
          <p14:tracePt t="83504" x="6142038" y="4503738"/>
          <p14:tracePt t="83519" x="6142038" y="4513263"/>
          <p14:tracePt t="83535" x="6134100" y="4513263"/>
          <p14:tracePt t="83552" x="6134100" y="4521200"/>
          <p14:tracePt t="83563" x="6126163" y="4529138"/>
          <p14:tracePt t="83568" x="6116638" y="4529138"/>
          <p14:tracePt t="83577" x="6108700" y="4529138"/>
          <p14:tracePt t="83584" x="6108700" y="4538663"/>
          <p14:tracePt t="83600" x="6100763" y="4538663"/>
          <p14:tracePt t="83608" x="6100763" y="4546600"/>
          <p14:tracePt t="83616" x="6083300" y="4564063"/>
          <p14:tracePt t="83633" x="6075363" y="4572000"/>
          <p14:tracePt t="83640" x="6065838" y="4572000"/>
          <p14:tracePt t="83654" x="6057900" y="4572000"/>
          <p14:tracePt t="83669" x="6040438" y="4572000"/>
          <p14:tracePt t="83675" x="6032500" y="4572000"/>
          <p14:tracePt t="83683" x="6032500" y="4579938"/>
          <p14:tracePt t="83692" x="6024563" y="4579938"/>
          <p14:tracePt t="83699" x="6015038" y="4579938"/>
          <p14:tracePt t="83708" x="6007100" y="4579938"/>
          <p14:tracePt t="83716" x="5997575" y="4579938"/>
          <p14:tracePt t="83724" x="5989638" y="4579938"/>
          <p14:tracePt t="83731" x="5972175" y="4579938"/>
          <p14:tracePt t="83739" x="5964238" y="4579938"/>
          <p14:tracePt t="83747" x="5946775" y="4589463"/>
          <p14:tracePt t="83756" x="5938838" y="4589463"/>
          <p14:tracePt t="83763" x="5921375" y="4589463"/>
          <p14:tracePt t="83772" x="5913438" y="4589463"/>
          <p14:tracePt t="83780" x="5905500" y="4589463"/>
          <p14:tracePt t="83787" x="5888038" y="4597400"/>
          <p14:tracePt t="83797" x="5880100" y="4597400"/>
          <p14:tracePt t="83804" x="5870575" y="4597400"/>
          <p14:tracePt t="83813" x="5862638" y="4597400"/>
          <p14:tracePt t="83819" x="5837238" y="4597400"/>
          <p14:tracePt t="83831" x="5827713" y="4597400"/>
          <p14:tracePt t="83847" x="5819775" y="4597400"/>
          <p14:tracePt t="83860" x="5811838" y="4597400"/>
          <p14:tracePt t="83908" x="5802313" y="4597400"/>
          <p14:tracePt t="83916" x="5786438" y="4597400"/>
          <p14:tracePt t="83924" x="5786438" y="4589463"/>
          <p14:tracePt t="83939" x="5768975" y="4579938"/>
          <p14:tracePt t="83955" x="5761038" y="4579938"/>
          <p14:tracePt t="83987" x="5761038" y="4572000"/>
          <p14:tracePt t="83996" x="5761038" y="4554538"/>
          <p14:tracePt t="84004" x="5761038" y="4546600"/>
          <p14:tracePt t="84013" x="5761038" y="4538663"/>
          <p14:tracePt t="84030" x="5761038" y="4529138"/>
          <p14:tracePt t="84036" x="5761038" y="4521200"/>
          <p14:tracePt t="84046" x="5768975" y="4521200"/>
          <p14:tracePt t="84051" x="5768975" y="4503738"/>
          <p14:tracePt t="84061" x="5786438" y="4503738"/>
          <p14:tracePt t="84068" x="5786438" y="4486275"/>
          <p14:tracePt t="84083" x="5794375" y="4478338"/>
          <p14:tracePt t="84091" x="5802313" y="4470400"/>
          <p14:tracePt t="84100" x="5811838" y="4470400"/>
          <p14:tracePt t="84115" x="5819775" y="4460875"/>
          <p14:tracePt t="84123" x="5827713" y="4460875"/>
          <p14:tracePt t="84131" x="5837238" y="4452938"/>
          <p14:tracePt t="84140" x="5845175" y="4452938"/>
          <p14:tracePt t="84148" x="5862638" y="4452938"/>
          <p14:tracePt t="84156" x="5888038" y="4452938"/>
          <p14:tracePt t="84164" x="5905500" y="4452938"/>
          <p14:tracePt t="84173" x="5930900" y="4452938"/>
          <p14:tracePt t="84180" x="5956300" y="4452938"/>
          <p14:tracePt t="84188" x="5981700" y="4452938"/>
          <p14:tracePt t="84197" x="5997575" y="4452938"/>
          <p14:tracePt t="84204" x="6024563" y="4452938"/>
          <p14:tracePt t="84214" x="6065838" y="4452938"/>
          <p14:tracePt t="84220" x="6116638" y="4452938"/>
          <p14:tracePt t="84229" x="6167438" y="4452938"/>
          <p14:tracePt t="84236" x="6227763" y="4452938"/>
          <p14:tracePt t="84247" x="6286500" y="4452938"/>
          <p14:tracePt t="84252" x="6346825" y="4452938"/>
          <p14:tracePt t="84263" x="6389688" y="4452938"/>
          <p14:tracePt t="84268" x="6440488" y="4445000"/>
          <p14:tracePt t="84277" x="6483350" y="4445000"/>
          <p14:tracePt t="84284" x="6516688" y="4445000"/>
          <p14:tracePt t="84292" x="6550025" y="4445000"/>
          <p14:tracePt t="84300" x="6584950" y="4445000"/>
          <p14:tracePt t="84308" x="6643688" y="4445000"/>
          <p14:tracePt t="84316" x="6694488" y="4445000"/>
          <p14:tracePt t="84324" x="6729413" y="4445000"/>
          <p14:tracePt t="84332" x="6770688" y="4445000"/>
          <p14:tracePt t="84340" x="6805613" y="4445000"/>
          <p14:tracePt t="84347" x="6856413" y="4445000"/>
          <p14:tracePt t="84355" x="6899275" y="4435475"/>
          <p14:tracePt t="84364" x="6958013" y="4435475"/>
          <p14:tracePt t="84372" x="7000875" y="4435475"/>
          <p14:tracePt t="84380" x="7034213" y="4435475"/>
          <p14:tracePt t="84388" x="7077075" y="4435475"/>
          <p14:tracePt t="84396" x="7119938" y="4427538"/>
          <p14:tracePt t="84404" x="7153275" y="4427538"/>
          <p14:tracePt t="84413" x="7188200" y="4427538"/>
          <p14:tracePt t="84419" x="7229475" y="4427538"/>
          <p14:tracePt t="84429" x="7272338" y="4427538"/>
          <p14:tracePt t="84436" x="7315200" y="4427538"/>
          <p14:tracePt t="84445" x="7358063" y="4419600"/>
          <p14:tracePt t="84452" x="7400925" y="4419600"/>
          <p14:tracePt t="84462" x="7434263" y="4419600"/>
          <p14:tracePt t="84468" x="7467600" y="4419600"/>
          <p14:tracePt t="84476" x="7502525" y="4419600"/>
          <p14:tracePt t="84483" x="7527925" y="4419600"/>
          <p14:tracePt t="84491" x="7535863" y="4419600"/>
          <p14:tracePt t="84500" x="7553325" y="4419600"/>
          <p14:tracePt t="84508" x="7570788" y="4410075"/>
          <p14:tracePt t="84515" x="7586663" y="4410075"/>
          <p14:tracePt t="84524" x="7621588" y="4410075"/>
          <p14:tracePt t="84531" x="7629525" y="4410075"/>
          <p14:tracePt t="84540" x="7646988" y="4410075"/>
          <p14:tracePt t="84547" x="7662863" y="4410075"/>
          <p14:tracePt t="84556" x="7688263" y="4410075"/>
          <p14:tracePt t="84571" x="7705725" y="4410075"/>
          <p14:tracePt t="84581" x="7715250" y="4410075"/>
          <p14:tracePt t="84588" x="7723188" y="4410075"/>
          <p14:tracePt t="84597" x="7740650" y="4419600"/>
          <p14:tracePt t="84603" x="7748588" y="4427538"/>
          <p14:tracePt t="84614" x="7756525" y="4427538"/>
          <p14:tracePt t="84619" x="7766050" y="4427538"/>
          <p14:tracePt t="84629" x="7781925" y="4427538"/>
          <p14:tracePt t="84636" x="7807325" y="4435475"/>
          <p14:tracePt t="84649" x="7816850" y="4435475"/>
          <p14:tracePt t="84651" x="7824788" y="4435475"/>
          <p14:tracePt t="84666" x="7842250" y="4452938"/>
          <p14:tracePt t="84669" x="7850188" y="4452938"/>
          <p14:tracePt t="84681" x="7867650" y="4452938"/>
          <p14:tracePt t="84685" x="7875588" y="4452938"/>
          <p14:tracePt t="84700" x="7885113" y="4452938"/>
          <p14:tracePt t="84708" x="7893050" y="4460875"/>
          <p14:tracePt t="84716" x="7900988" y="4460875"/>
          <p14:tracePt t="84740" x="7910513" y="4460875"/>
          <p14:tracePt t="84749" x="7910513" y="4470400"/>
          <p14:tracePt t="84757" x="7918450" y="4470400"/>
          <p14:tracePt t="84773" x="7918450" y="4478338"/>
          <p14:tracePt t="84821" x="7918450" y="4486275"/>
          <p14:tracePt t="84886" x="7918450" y="4495800"/>
          <p14:tracePt t="84949" x="7918450" y="4503738"/>
          <p14:tracePt t="84966" x="7910513" y="4521200"/>
          <p14:tracePt t="84982" x="7900988" y="4521200"/>
          <p14:tracePt t="84989" x="7893050" y="4538663"/>
          <p14:tracePt t="84998" x="7885113" y="4538663"/>
          <p14:tracePt t="85013" x="7875588" y="4538663"/>
          <p14:tracePt t="85020" x="7867650" y="4538663"/>
          <p14:tracePt t="85029" x="7867650" y="4546600"/>
          <p14:tracePt t="85035" x="7859713" y="4546600"/>
          <p14:tracePt t="85044" x="7850188" y="4546600"/>
          <p14:tracePt t="85051" x="7842250" y="4546600"/>
          <p14:tracePt t="85067" x="7824788" y="4554538"/>
          <p14:tracePt t="85075" x="7816850" y="4554538"/>
          <p14:tracePt t="85084" x="7807325" y="4554538"/>
          <p14:tracePt t="85092" x="7799388" y="4554538"/>
          <p14:tracePt t="85100" x="7791450" y="4554538"/>
          <p14:tracePt t="85108" x="7773988" y="4554538"/>
          <p14:tracePt t="85116" x="7748588" y="4554538"/>
          <p14:tracePt t="85123" x="7740650" y="4554538"/>
          <p14:tracePt t="85132" x="7723188" y="4554538"/>
          <p14:tracePt t="85139" x="7697788" y="4554538"/>
          <p14:tracePt t="85148" x="7688263" y="4554538"/>
          <p14:tracePt t="85156" x="7672388" y="4554538"/>
          <p14:tracePt t="85163" x="7654925" y="4554538"/>
          <p14:tracePt t="85172" x="7629525" y="4554538"/>
          <p14:tracePt t="85180" x="7621588" y="4554538"/>
          <p14:tracePt t="85187" x="7596188" y="4554538"/>
          <p14:tracePt t="85197" x="7570788" y="4554538"/>
          <p14:tracePt t="85204" x="7553325" y="4554538"/>
          <p14:tracePt t="85213" x="7535863" y="4554538"/>
          <p14:tracePt t="85220" x="7518400" y="4554538"/>
          <p14:tracePt t="85229" x="7510463" y="4554538"/>
          <p14:tracePt t="85236" x="7502525" y="4554538"/>
          <p14:tracePt t="85246" x="7493000" y="4554538"/>
          <p14:tracePt t="85252" x="7477125" y="4554538"/>
          <p14:tracePt t="85262" x="7467600" y="4554538"/>
          <p14:tracePt t="85268" x="7451725" y="4554538"/>
          <p14:tracePt t="85276" x="7426325" y="4554538"/>
          <p14:tracePt t="85284" x="7391400" y="4538663"/>
          <p14:tracePt t="85292" x="7366000" y="4529138"/>
          <p14:tracePt t="85300" x="7323138" y="4529138"/>
          <p14:tracePt t="85308" x="7297738" y="4521200"/>
          <p14:tracePt t="85316" x="7272338" y="4513263"/>
          <p14:tracePt t="85324" x="7221538" y="4503738"/>
          <p14:tracePt t="85331" x="7178675" y="4495800"/>
          <p14:tracePt t="85340" x="7119938" y="4486275"/>
          <p14:tracePt t="85348" x="7069138" y="4478338"/>
          <p14:tracePt t="85356" x="7043738" y="4470400"/>
          <p14:tracePt t="85365" x="7018338" y="4470400"/>
          <p14:tracePt t="85372" x="7008813" y="4460875"/>
          <p14:tracePt t="85381" x="7000875" y="4460875"/>
          <p14:tracePt t="85388" x="6992938" y="4460875"/>
          <p14:tracePt t="85397" x="6983413" y="4460875"/>
          <p14:tracePt t="85404" x="6975475" y="4460875"/>
          <p14:tracePt t="85420" x="6950075" y="4460875"/>
          <p14:tracePt t="85430" x="6924675" y="4470400"/>
          <p14:tracePt t="85436" x="6899275" y="4470400"/>
          <p14:tracePt t="85445" x="6864350" y="4478338"/>
          <p14:tracePt t="85452" x="6848475" y="4478338"/>
          <p14:tracePt t="85463" x="6813550" y="4478338"/>
          <p14:tracePt t="85468" x="6762750" y="4478338"/>
          <p14:tracePt t="85480" x="6729413" y="4478338"/>
          <p14:tracePt t="85484" x="6704013" y="4478338"/>
          <p14:tracePt t="85492" x="6694488" y="4478338"/>
          <p14:tracePt t="85500" x="6678613" y="4478338"/>
          <p14:tracePt t="85508" x="6653213" y="4478338"/>
          <p14:tracePt t="85524" x="6643688" y="4478338"/>
          <p14:tracePt t="85547" x="6635750" y="4478338"/>
          <p14:tracePt t="85556" x="6618288" y="4478338"/>
          <p14:tracePt t="85564" x="6610350" y="4478338"/>
          <p14:tracePt t="85572" x="6600825" y="4478338"/>
          <p14:tracePt t="85580" x="6575425" y="4478338"/>
          <p14:tracePt t="85588" x="6550025" y="4478338"/>
          <p14:tracePt t="85597" x="6524625" y="4478338"/>
          <p14:tracePt t="85604" x="6508750" y="4478338"/>
          <p14:tracePt t="85613" x="6473825" y="4478338"/>
          <p14:tracePt t="85620" x="6448425" y="4478338"/>
          <p14:tracePt t="85630" x="6423025" y="4470400"/>
          <p14:tracePt t="85636" x="6389688" y="4470400"/>
          <p14:tracePt t="85645" x="6380163" y="4470400"/>
          <p14:tracePt t="85652" x="6364288" y="4470400"/>
          <p14:tracePt t="85666" x="6338888" y="4470400"/>
          <p14:tracePt t="85667" x="6321425" y="4470400"/>
          <p14:tracePt t="85677" x="6296025" y="4470400"/>
          <p14:tracePt t="85684" x="6278563" y="4470400"/>
          <p14:tracePt t="85691" x="6245225" y="4470400"/>
          <p14:tracePt t="85699" x="6219825" y="4470400"/>
          <p14:tracePt t="85708" x="6184900" y="4460875"/>
          <p14:tracePt t="85715" x="6167438" y="4460875"/>
          <p14:tracePt t="85723" x="6142038" y="4460875"/>
          <p14:tracePt t="85731" x="6116638" y="4460875"/>
          <p14:tracePt t="85739" x="6091238" y="4460875"/>
          <p14:tracePt t="85747" x="6065838" y="4460875"/>
          <p14:tracePt t="85756" x="6040438" y="4460875"/>
          <p14:tracePt t="85764" x="6007100" y="4460875"/>
          <p14:tracePt t="85771" x="5997575" y="4460875"/>
          <p14:tracePt t="85780" x="5972175" y="4460875"/>
          <p14:tracePt t="85788" x="5956300" y="4460875"/>
          <p14:tracePt t="85797" x="5938838" y="4460875"/>
          <p14:tracePt t="85804" x="5921375" y="4470400"/>
          <p14:tracePt t="85813" x="5905500" y="4470400"/>
          <p14:tracePt t="85820" x="5888038" y="4478338"/>
          <p14:tracePt t="85830" x="5862638" y="4478338"/>
          <p14:tracePt t="85836" x="5845175" y="4478338"/>
          <p14:tracePt t="85845" x="5819775" y="4478338"/>
          <p14:tracePt t="85852" x="5802313" y="4478338"/>
          <p14:tracePt t="85868" x="5794375" y="4478338"/>
          <p14:tracePt t="85897" x="5786438" y="4478338"/>
          <p14:tracePt t="85900" x="5776913" y="4478338"/>
          <p14:tracePt t="85909" x="5768975" y="4478338"/>
          <p14:tracePt t="85981" x="5768975" y="4470400"/>
          <p14:tracePt t="85989" x="5768975" y="4460875"/>
          <p14:tracePt t="85998" x="5768975" y="4445000"/>
          <p14:tracePt t="86014" x="5776913" y="4435475"/>
          <p14:tracePt t="86022" x="5776913" y="4427538"/>
          <p14:tracePt t="86033" x="5794375" y="4419600"/>
          <p14:tracePt t="86036" x="5811838" y="4410075"/>
          <p14:tracePt t="86048" x="5819775" y="4402138"/>
          <p14:tracePt t="86052" x="5845175" y="4394200"/>
          <p14:tracePt t="86064" x="5870575" y="4376738"/>
          <p14:tracePt t="86068" x="5895975" y="4359275"/>
          <p14:tracePt t="86077" x="5913438" y="4359275"/>
          <p14:tracePt t="86084" x="5938838" y="4351338"/>
          <p14:tracePt t="86093" x="5972175" y="4341813"/>
          <p14:tracePt t="86102" x="6007100" y="4341813"/>
          <p14:tracePt t="86108" x="6057900" y="4333875"/>
          <p14:tracePt t="86115" x="6091238" y="4333875"/>
          <p14:tracePt t="86123" x="6126163" y="4333875"/>
          <p14:tracePt t="86131" x="6176963" y="4333875"/>
          <p14:tracePt t="86139" x="6210300" y="4333875"/>
          <p14:tracePt t="86147" x="6253163" y="4333875"/>
          <p14:tracePt t="86155" x="6286500" y="4333875"/>
          <p14:tracePt t="86163" x="6329363" y="4333875"/>
          <p14:tracePt t="86171" x="6364288" y="4333875"/>
          <p14:tracePt t="86179" x="6405563" y="4333875"/>
          <p14:tracePt t="86187" x="6456363" y="4341813"/>
          <p14:tracePt t="86196" x="6491288" y="4341813"/>
          <p14:tracePt t="86204" x="6542088" y="4351338"/>
          <p14:tracePt t="86213" x="6610350" y="4368800"/>
          <p14:tracePt t="86219" x="6661150" y="4376738"/>
          <p14:tracePt t="86229" x="6694488" y="4376738"/>
          <p14:tracePt t="86235" x="6754813" y="4384675"/>
          <p14:tracePt t="86245" x="6805613" y="4394200"/>
          <p14:tracePt t="86252" x="6864350" y="4410075"/>
          <p14:tracePt t="86262" x="6915150" y="4419600"/>
          <p14:tracePt t="86267" x="6967538" y="4427538"/>
          <p14:tracePt t="86278" x="7026275" y="4435475"/>
          <p14:tracePt t="86284" x="7059613" y="4435475"/>
          <p14:tracePt t="86291" x="7085013" y="4445000"/>
          <p14:tracePt t="86299" x="7119938" y="4445000"/>
          <p14:tracePt t="86308" x="7153275" y="4445000"/>
          <p14:tracePt t="86316" x="7188200" y="4445000"/>
          <p14:tracePt t="86324" x="7213600" y="4445000"/>
          <p14:tracePt t="86331" x="7246938" y="4445000"/>
          <p14:tracePt t="86340" x="7272338" y="4445000"/>
          <p14:tracePt t="86347" x="7307263" y="4445000"/>
          <p14:tracePt t="86356" x="7348538" y="4435475"/>
          <p14:tracePt t="86363" x="7373938" y="4427538"/>
          <p14:tracePt t="86372" x="7400925" y="4419600"/>
          <p14:tracePt t="86380" x="7434263" y="4419600"/>
          <p14:tracePt t="86388" x="7459663" y="4410075"/>
          <p14:tracePt t="86397" x="7485063" y="4402138"/>
          <p14:tracePt t="86404" x="7510463" y="4402138"/>
          <p14:tracePt t="86414" x="7535863" y="4402138"/>
          <p14:tracePt t="86420" x="7561263" y="4402138"/>
          <p14:tracePt t="86429" x="7586663" y="4402138"/>
          <p14:tracePt t="86435" x="7596188" y="4402138"/>
          <p14:tracePt t="86445" x="7621588" y="4402138"/>
          <p14:tracePt t="86463" x="7637463" y="4419600"/>
          <p14:tracePt t="86467" x="7680325" y="4435475"/>
          <p14:tracePt t="86479" x="7688263" y="4452938"/>
          <p14:tracePt t="86484" x="7705725" y="4460875"/>
          <p14:tracePt t="86492" x="7731125" y="4478338"/>
          <p14:tracePt t="86499" x="7748588" y="4486275"/>
          <p14:tracePt t="86507" x="7748588" y="4495800"/>
          <p14:tracePt t="86516" x="7766050" y="4513263"/>
          <p14:tracePt t="86523" x="7773988" y="4521200"/>
          <p14:tracePt t="86581" x="7773988" y="4529138"/>
          <p14:tracePt t="86598" x="7773988" y="4538663"/>
          <p14:tracePt t="86605" x="7766050" y="4546600"/>
          <p14:tracePt t="86621" x="7748588" y="4554538"/>
          <p14:tracePt t="86630" x="7731125" y="4554538"/>
          <p14:tracePt t="86636" x="7705725" y="4554538"/>
          <p14:tracePt t="86645" x="7672388" y="4554538"/>
          <p14:tracePt t="86652" x="7654925" y="4554538"/>
          <p14:tracePt t="86665" x="7629525" y="4564063"/>
          <p14:tracePt t="86668" x="7578725" y="4572000"/>
          <p14:tracePt t="86676" x="7527925" y="4579938"/>
          <p14:tracePt t="86684" x="7477125" y="4579938"/>
          <p14:tracePt t="86691" x="7426325" y="4589463"/>
          <p14:tracePt t="86699" x="7383463" y="4605338"/>
          <p14:tracePt t="86707" x="7332663" y="4614863"/>
          <p14:tracePt t="86715" x="7297738" y="4622800"/>
          <p14:tracePt t="86724" x="7272338" y="4630738"/>
          <p14:tracePt t="86732" x="7239000" y="4640263"/>
          <p14:tracePt t="86746" x="7213600" y="4640263"/>
          <p14:tracePt t="86762" x="7178675" y="4648200"/>
          <p14:tracePt t="86767" x="7145338" y="4657725"/>
          <p14:tracePt t="86779" x="7127875" y="4657725"/>
          <p14:tracePt t="86783" x="7094538" y="4657725"/>
          <p14:tracePt t="86792" x="7034213" y="4665663"/>
          <p14:tracePt t="86799" x="6967538" y="4665663"/>
          <p14:tracePt t="86808" x="6881813" y="4665663"/>
          <p14:tracePt t="86816" x="6805613" y="4665663"/>
          <p14:tracePt t="86824" x="6729413" y="4665663"/>
          <p14:tracePt t="86832" x="6661150" y="4665663"/>
          <p14:tracePt t="86840" x="6600825" y="4665663"/>
          <p14:tracePt t="86848" x="6534150" y="4665663"/>
          <p14:tracePt t="86855" x="6465888" y="4665663"/>
          <p14:tracePt t="86864" x="6389688" y="4665663"/>
          <p14:tracePt t="86872" x="6321425" y="4665663"/>
          <p14:tracePt t="86881" x="6253163" y="4665663"/>
          <p14:tracePt t="86888" x="6184900" y="4665663"/>
          <p14:tracePt t="86897" x="6116638" y="4665663"/>
          <p14:tracePt t="86904" x="6049963" y="4665663"/>
          <p14:tracePt t="86913" x="5989638" y="4665663"/>
          <p14:tracePt t="86919" x="5938838" y="4648200"/>
          <p14:tracePt t="86930" x="5888038" y="4640263"/>
          <p14:tracePt t="86936" x="5853113" y="4630738"/>
          <p14:tracePt t="86946" x="5802313" y="4622800"/>
          <p14:tracePt t="86952" x="5768975" y="4622800"/>
          <p14:tracePt t="86961" x="5735638" y="4622800"/>
          <p14:tracePt t="86968" x="5708650" y="4622800"/>
          <p14:tracePt t="86978" x="5683250" y="4622800"/>
          <p14:tracePt t="86984" x="5649913" y="4614863"/>
          <p14:tracePt t="86992" x="5624513" y="4605338"/>
          <p14:tracePt t="87000" x="5599113" y="4597400"/>
          <p14:tracePt t="87008" x="5581650" y="4597400"/>
          <p14:tracePt t="87016" x="5581650" y="4589463"/>
          <p14:tracePt t="87024" x="5573713" y="4579938"/>
          <p14:tracePt t="87056" x="5573713" y="4572000"/>
          <p14:tracePt t="87063" x="5573713" y="4564063"/>
          <p14:tracePt t="87072" x="5573713" y="4554538"/>
          <p14:tracePt t="87081" x="5573713" y="4529138"/>
          <p14:tracePt t="87088" x="5591175" y="4513263"/>
          <p14:tracePt t="87098" x="5599113" y="4486275"/>
          <p14:tracePt t="87104" x="5624513" y="4470400"/>
          <p14:tracePt t="87114" x="5649913" y="4445000"/>
          <p14:tracePt t="87120" x="5675313" y="4427538"/>
          <p14:tracePt t="87130" x="5718175" y="4410075"/>
          <p14:tracePt t="87136" x="5768975" y="4394200"/>
          <p14:tracePt t="87145" x="5827713" y="4376738"/>
          <p14:tracePt t="87152" x="5905500" y="4368800"/>
          <p14:tracePt t="87163" x="5997575" y="4359275"/>
          <p14:tracePt t="87168" x="6091238" y="4341813"/>
          <p14:tracePt t="87178" x="6176963" y="4341813"/>
          <p14:tracePt t="87184" x="6278563" y="4341813"/>
          <p14:tracePt t="87192" x="6380163" y="4341813"/>
          <p14:tracePt t="87199" x="6491288" y="4341813"/>
          <p14:tracePt t="87207" x="6592888" y="4341813"/>
          <p14:tracePt t="87215" x="6694488" y="4351338"/>
          <p14:tracePt t="87223" x="6797675" y="4359275"/>
          <p14:tracePt t="87231" x="6881813" y="4368800"/>
          <p14:tracePt t="87239" x="6975475" y="4376738"/>
          <p14:tracePt t="87247" x="7051675" y="4384675"/>
          <p14:tracePt t="87256" x="7127875" y="4394200"/>
          <p14:tracePt t="87263" x="7204075" y="4402138"/>
          <p14:tracePt t="87272" x="7281863" y="4402138"/>
          <p14:tracePt t="87279" x="7358063" y="4402138"/>
          <p14:tracePt t="87288" x="7442200" y="4402138"/>
          <p14:tracePt t="87296" x="7518400" y="4402138"/>
          <p14:tracePt t="87304" x="7586663" y="4402138"/>
          <p14:tracePt t="87312" x="7654925" y="4402138"/>
          <p14:tracePt t="87319" x="7723188" y="4402138"/>
          <p14:tracePt t="87329" x="7781925" y="4402138"/>
          <p14:tracePt t="87336" x="7842250" y="4410075"/>
          <p14:tracePt t="87345" x="7893050" y="4410075"/>
          <p14:tracePt t="87352" x="7951788" y="4410075"/>
          <p14:tracePt t="87362" x="7986713" y="4410075"/>
          <p14:tracePt t="87367" x="8029575" y="4410075"/>
          <p14:tracePt t="87378" x="8062913" y="4410075"/>
          <p14:tracePt t="87384" x="8088313" y="4402138"/>
          <p14:tracePt t="87399" x="8105775" y="4402138"/>
          <p14:tracePt t="87408" x="8105775" y="4394200"/>
          <p14:tracePt t="87415" x="8113713" y="4394200"/>
          <p14:tracePt t="87424" x="8121650" y="4384675"/>
          <p14:tracePt t="87448" x="8139113" y="4384675"/>
          <p14:tracePt t="87464" x="8147050" y="4384675"/>
          <p14:tracePt t="87482" x="8164513" y="4384675"/>
          <p14:tracePt t="87489" x="8174038" y="4384675"/>
          <p14:tracePt t="87500" x="8189913" y="4384675"/>
          <p14:tracePt t="87505" x="8199438" y="4402138"/>
          <p14:tracePt t="87515" x="8224838" y="4419600"/>
          <p14:tracePt t="87531" x="8240713" y="4435475"/>
          <p14:tracePt t="87537" x="8240713" y="4445000"/>
          <p14:tracePt t="87548" x="8240713" y="4460875"/>
          <p14:tracePt t="87552" x="8240713" y="4478338"/>
          <p14:tracePt t="87563" x="8240713" y="4503738"/>
          <p14:tracePt t="87569" x="8240713" y="4521200"/>
          <p14:tracePt t="87580" x="8232775" y="4529138"/>
          <p14:tracePt t="87585" x="8224838" y="4546600"/>
          <p14:tracePt t="87593" x="8199438" y="4564063"/>
          <p14:tracePt t="87600" x="8189913" y="4572000"/>
          <p14:tracePt t="87609" x="8174038" y="4589463"/>
          <p14:tracePt t="87616" x="8156575" y="4597400"/>
          <p14:tracePt t="87625" x="8139113" y="4605338"/>
          <p14:tracePt t="87632" x="8131175" y="4614863"/>
          <p14:tracePt t="87640" x="8105775" y="4614863"/>
          <p14:tracePt t="87648" x="8062913" y="4622800"/>
          <p14:tracePt t="87658" x="8054975" y="4622800"/>
          <p14:tracePt t="87668" x="8020050" y="4622800"/>
          <p14:tracePt t="87675" x="7986713" y="4622800"/>
          <p14:tracePt t="87683" x="7961313" y="4622800"/>
          <p14:tracePt t="87687" x="7926388" y="4622800"/>
          <p14:tracePt t="87698" x="7875588" y="4622800"/>
          <p14:tracePt t="87705" x="7824788" y="4622800"/>
          <p14:tracePt t="87716" x="7766050" y="4622800"/>
          <p14:tracePt t="87720" x="7672388" y="4622800"/>
          <p14:tracePt t="87730" x="7596188" y="4622800"/>
          <p14:tracePt t="87736" x="7527925" y="4622800"/>
          <p14:tracePt t="87746" x="7451725" y="4622800"/>
          <p14:tracePt t="87752" x="7391400" y="4622800"/>
          <p14:tracePt t="87763" x="7358063" y="4622800"/>
          <p14:tracePt t="87768" x="7323138" y="4622800"/>
          <p14:tracePt t="87780" x="7289800" y="4622800"/>
          <p14:tracePt t="87784" x="7264400" y="4622800"/>
          <p14:tracePt t="87792" x="7239000" y="4622800"/>
          <p14:tracePt t="87800" x="7213600" y="4622800"/>
          <p14:tracePt t="87809" x="7178675" y="4622800"/>
          <p14:tracePt t="87816" x="7127875" y="4622800"/>
          <p14:tracePt t="87824" x="7069138" y="4622800"/>
          <p14:tracePt t="87832" x="7000875" y="4622800"/>
          <p14:tracePt t="87840" x="6915150" y="4622800"/>
          <p14:tracePt t="87848" x="6805613" y="4622800"/>
          <p14:tracePt t="87856" x="6704013" y="4622800"/>
          <p14:tracePt t="87864" x="6600825" y="4622800"/>
          <p14:tracePt t="87872" x="6499225" y="4622800"/>
          <p14:tracePt t="87880" x="6405563" y="4630738"/>
          <p14:tracePt t="87888" x="6329363" y="4630738"/>
          <p14:tracePt t="87898" x="6245225" y="4630738"/>
          <p14:tracePt t="87904" x="6176963" y="4640263"/>
          <p14:tracePt t="87914" x="6134100" y="4640263"/>
          <p14:tracePt t="87920" x="6126163" y="4640263"/>
          <p14:tracePt t="87930" x="6116638" y="4640263"/>
          <p14:tracePt t="87936" x="6100763" y="4640263"/>
          <p14:tracePt t="87945" x="6075363" y="4640263"/>
          <p14:tracePt t="87952" x="6040438" y="4640263"/>
          <p14:tracePt t="87962" x="6015038" y="4630738"/>
          <p14:tracePt t="87968" x="5989638" y="4622800"/>
          <p14:tracePt t="87979" x="5938838" y="4614863"/>
          <p14:tracePt t="87984" x="5880100" y="4605338"/>
          <p14:tracePt t="87992" x="5819775" y="4589463"/>
          <p14:tracePt t="88000" x="5761038" y="4572000"/>
          <p14:tracePt t="88008" x="5726113" y="4564063"/>
          <p14:tracePt t="88016" x="5675313" y="4554538"/>
          <p14:tracePt t="88024" x="5641975" y="4538663"/>
          <p14:tracePt t="88032" x="5591175" y="4521200"/>
          <p14:tracePt t="88040" x="5538788" y="4503738"/>
          <p14:tracePt t="88048" x="5505450" y="4495800"/>
          <p14:tracePt t="88056" x="5472113" y="4478338"/>
          <p14:tracePt t="88066" x="5462588" y="4478338"/>
          <p14:tracePt t="88088" x="5454650" y="4470400"/>
          <p14:tracePt t="88120" x="5454650" y="4452938"/>
          <p14:tracePt t="88129" x="5454650" y="4427538"/>
          <p14:tracePt t="88136" x="5454650" y="4410075"/>
          <p14:tracePt t="88145" x="5472113" y="4402138"/>
          <p14:tracePt t="88152" x="5487988" y="4376738"/>
          <p14:tracePt t="88163" x="5522913" y="4351338"/>
          <p14:tracePt t="88168" x="5538788" y="4333875"/>
          <p14:tracePt t="88180" x="5573713" y="4325938"/>
          <p14:tracePt t="88184" x="5632450" y="4308475"/>
          <p14:tracePt t="88192" x="5708650" y="4300538"/>
          <p14:tracePt t="88200" x="5794375" y="4283075"/>
          <p14:tracePt t="88208" x="5888038" y="4275138"/>
          <p14:tracePt t="88216" x="5997575" y="4265613"/>
          <p14:tracePt t="88224" x="6100763" y="4265613"/>
          <p14:tracePt t="88232" x="6202363" y="4283075"/>
          <p14:tracePt t="88241" x="6303963" y="4300538"/>
          <p14:tracePt t="88248" x="6405563" y="4325938"/>
          <p14:tracePt t="88256" x="6516688" y="4351338"/>
          <p14:tracePt t="88266" x="6643688" y="4394200"/>
          <p14:tracePt t="88272" x="6762750" y="4435475"/>
          <p14:tracePt t="88281" x="6873875" y="4460875"/>
          <p14:tracePt t="88287" x="6950075" y="4478338"/>
          <p14:tracePt t="88297" x="7034213" y="4486275"/>
          <p14:tracePt t="88303" x="7085013" y="4486275"/>
          <p14:tracePt t="88313" x="7145338" y="4486275"/>
          <p14:tracePt t="88319" x="7213600" y="4478338"/>
          <p14:tracePt t="88330" x="7272338" y="4460875"/>
          <p14:tracePt t="88335" x="7323138" y="4435475"/>
          <p14:tracePt t="88345" x="7366000" y="4419600"/>
          <p14:tracePt t="88351" x="7416800" y="4394200"/>
          <p14:tracePt t="88361" x="7477125" y="4368800"/>
          <p14:tracePt t="88367" x="7527925" y="4341813"/>
          <p14:tracePt t="88379" x="7578725" y="4316413"/>
          <p14:tracePt t="88383" x="7629525" y="4300538"/>
          <p14:tracePt t="88392" x="7654925" y="4283075"/>
          <p14:tracePt t="88400" x="7680325" y="4265613"/>
          <p14:tracePt t="88407" x="7705725" y="4257675"/>
          <p14:tracePt t="88415" x="7740650" y="4249738"/>
          <p14:tracePt t="88423" x="7766050" y="4249738"/>
          <p14:tracePt t="88431" x="7791450" y="4249738"/>
          <p14:tracePt t="88439" x="7832725" y="4249738"/>
          <p14:tracePt t="88447" x="7867650" y="4249738"/>
          <p14:tracePt t="88455" x="7900988" y="4265613"/>
          <p14:tracePt t="88463" x="7951788" y="4283075"/>
          <p14:tracePt t="88471" x="7994650" y="4291013"/>
          <p14:tracePt t="88481" x="8054975" y="4325938"/>
          <p14:tracePt t="88487" x="8131175" y="4368800"/>
          <p14:tracePt t="88497" x="8189913" y="4402138"/>
          <p14:tracePt t="88503" x="8240713" y="4435475"/>
          <p14:tracePt t="88512" x="8266113" y="4452938"/>
          <p14:tracePt t="88519" x="8291513" y="4460875"/>
          <p14:tracePt t="88529" x="8301038" y="4470400"/>
          <p14:tracePt t="88625" x="8291513" y="4486275"/>
          <p14:tracePt t="88633" x="8266113" y="4495800"/>
          <p14:tracePt t="88641" x="8224838" y="4521200"/>
          <p14:tracePt t="88650" x="8189913" y="4538663"/>
          <p14:tracePt t="88657" x="8139113" y="4554538"/>
          <p14:tracePt t="88669" x="8070850" y="4572000"/>
          <p14:tracePt t="88679" x="7986713" y="4589463"/>
          <p14:tracePt t="88687" x="7799388" y="4605338"/>
          <p14:tracePt t="88696" x="7705725" y="4605338"/>
          <p14:tracePt t="88704" x="7586663" y="4605338"/>
          <p14:tracePt t="88713" x="7451725" y="4597400"/>
          <p14:tracePt t="88720" x="7323138" y="4589463"/>
          <p14:tracePt t="88730" x="7196138" y="4572000"/>
          <p14:tracePt t="88736" x="7085013" y="4546600"/>
          <p14:tracePt t="88745" x="6967538" y="4529138"/>
          <p14:tracePt t="88751" x="6856413" y="4503738"/>
          <p14:tracePt t="88761" x="6737350" y="4460875"/>
          <p14:tracePt t="88767" x="6575425" y="4427538"/>
          <p14:tracePt t="88778" x="6440488" y="4394200"/>
          <p14:tracePt t="88783" x="6286500" y="4359275"/>
          <p14:tracePt t="88795" x="6151563" y="4333875"/>
          <p14:tracePt t="88800" x="6032500" y="4316413"/>
          <p14:tracePt t="88807" x="5930900" y="4300538"/>
          <p14:tracePt t="88815" x="5845175" y="4300538"/>
          <p14:tracePt t="88824" x="5761038" y="4300538"/>
          <p14:tracePt t="88831" x="5708650" y="4300538"/>
          <p14:tracePt t="88839" x="5657850" y="4300538"/>
          <p14:tracePt t="88848" x="5632450" y="4308475"/>
          <p14:tracePt t="88855" x="5607050" y="4316413"/>
          <p14:tracePt t="88863" x="5591175" y="4325938"/>
          <p14:tracePt t="88872" x="5565775" y="4341813"/>
          <p14:tracePt t="88880" x="5548313" y="4359275"/>
          <p14:tracePt t="88887" x="5538788" y="4376738"/>
          <p14:tracePt t="88897" x="5530850" y="4384675"/>
          <p14:tracePt t="88904" x="5522913" y="4394200"/>
          <p14:tracePt t="88952" x="5522913" y="4402138"/>
          <p14:tracePt t="88969" x="5556250" y="4384675"/>
          <p14:tracePt t="88978" x="5591175" y="4376738"/>
          <p14:tracePt t="88983" x="5624513" y="4359275"/>
          <p14:tracePt t="88991" x="5683250" y="4333875"/>
          <p14:tracePt t="88999" x="5786438" y="4283075"/>
          <p14:tracePt t="89008" x="5921375" y="4224338"/>
          <p14:tracePt t="89015" x="6184900" y="4121150"/>
          <p14:tracePt t="89023" x="6508750" y="4011613"/>
          <p14:tracePt t="89032" x="6881813" y="3900488"/>
          <p14:tracePt t="89039" x="7272338" y="3798888"/>
          <p14:tracePt t="89047" x="7723188" y="3722688"/>
          <p14:tracePt t="89055" x="8156575" y="3619500"/>
          <p14:tracePt t="89063" x="8580438" y="3535363"/>
          <p14:tracePt t="89072" x="8988425" y="3467100"/>
          <p14:tracePt t="89079" x="9371013" y="3408363"/>
          <p14:tracePt t="89087" x="9702800" y="3365500"/>
          <p14:tracePt t="89096" x="9931400" y="3322638"/>
          <p14:tracePt t="89104" x="10126663" y="3297238"/>
          <p14:tracePt t="89113" x="10298113" y="3289300"/>
          <p14:tracePt t="89120" x="10483850" y="3271838"/>
          <p14:tracePt t="89129" x="10637838" y="3254375"/>
          <p14:tracePt t="89135" x="10747375" y="3246438"/>
          <p14:tracePt t="89145" x="10858500" y="3211513"/>
          <p14:tracePt t="89151" x="10960100" y="3195638"/>
          <p14:tracePt t="89161" x="11061700" y="3186113"/>
          <p14:tracePt t="89168" x="11172825" y="3178175"/>
          <p14:tracePt t="89178" x="11299825" y="3160713"/>
          <p14:tracePt t="89184" x="11426825" y="3144838"/>
          <p14:tracePt t="89192" x="11563350" y="3135313"/>
          <p14:tracePt t="89199" x="11690350" y="3135313"/>
          <p14:tracePt t="89208" x="11801475" y="3119438"/>
          <p14:tracePt t="89216" x="11903075" y="3109913"/>
          <p14:tracePt t="89224" x="11996738" y="3101975"/>
          <p14:tracePt t="89232" x="12090400" y="3094038"/>
          <p14:tracePt t="89240" x="12174538" y="3094038"/>
          <p14:tracePt t="90230" x="11776075" y="3603625"/>
          <p14:tracePt t="90237" x="11477625" y="3679825"/>
          <p14:tracePt t="90247" x="11147425" y="3730625"/>
          <p14:tracePt t="90253" x="10833100" y="3790950"/>
          <p14:tracePt t="90266" x="10534650" y="3875088"/>
          <p14:tracePt t="90269" x="10229850" y="3986213"/>
          <p14:tracePt t="90278" x="9940925" y="4105275"/>
          <p14:tracePt t="90284" x="9685338" y="4206875"/>
          <p14:tracePt t="90295" x="9371013" y="4325938"/>
          <p14:tracePt t="90299" x="9117013" y="4410075"/>
          <p14:tracePt t="90308" x="8861425" y="4486275"/>
          <p14:tracePt t="90316" x="8605838" y="4572000"/>
          <p14:tracePt t="90324" x="8351838" y="4640263"/>
          <p14:tracePt t="90332" x="8105775" y="4699000"/>
          <p14:tracePt t="90340" x="7893050" y="4759325"/>
          <p14:tracePt t="90347" x="7731125" y="4810125"/>
          <p14:tracePt t="90355" x="7586663" y="4852988"/>
          <p14:tracePt t="90363" x="7477125" y="4878388"/>
          <p14:tracePt t="90372" x="7358063" y="4903788"/>
          <p14:tracePt t="90379" x="7272338" y="4919663"/>
          <p14:tracePt t="90388" x="7188200" y="4937125"/>
          <p14:tracePt t="90397" x="7119938" y="4954588"/>
          <p14:tracePt t="90404" x="7069138" y="4979988"/>
          <p14:tracePt t="90413" x="7018338" y="4997450"/>
          <p14:tracePt t="90420" x="6983413" y="5013325"/>
          <p14:tracePt t="90430" x="6967538" y="5022850"/>
          <p14:tracePt t="90435" x="6958013" y="5030788"/>
          <p14:tracePt t="90445" x="6932613" y="5048250"/>
          <p14:tracePt t="90451" x="6924675" y="5056188"/>
          <p14:tracePt t="90460" x="6915150" y="5056188"/>
          <p14:tracePt t="90491" x="6915150" y="5064125"/>
          <p14:tracePt t="90524" x="6907213" y="5064125"/>
          <p14:tracePt t="90539" x="6899275" y="5064125"/>
          <p14:tracePt t="90547" x="6864350" y="5064125"/>
          <p14:tracePt t="90556" x="6831013" y="5064125"/>
          <p14:tracePt t="90563" x="6797675" y="5064125"/>
          <p14:tracePt t="90571" x="6762750" y="5073650"/>
          <p14:tracePt t="90580" x="6704013" y="5073650"/>
          <p14:tracePt t="90588" x="6635750" y="5073650"/>
          <p14:tracePt t="90597" x="6542088" y="5073650"/>
          <p14:tracePt t="90603" x="6456363" y="5073650"/>
          <p14:tracePt t="90612" x="6354763" y="5073650"/>
          <p14:tracePt t="90620" x="6261100" y="5073650"/>
          <p14:tracePt t="90629" x="6159500" y="5064125"/>
          <p14:tracePt t="90635" x="6075363" y="5056188"/>
          <p14:tracePt t="90645" x="6015038" y="5038725"/>
          <p14:tracePt t="90651" x="6007100" y="5038725"/>
          <p14:tracePt t="90717" x="5997575" y="5030788"/>
          <p14:tracePt t="90750" x="5997575" y="5013325"/>
          <p14:tracePt t="90757" x="5997575" y="4987925"/>
          <p14:tracePt t="90765" x="6024563" y="4937125"/>
          <p14:tracePt t="90773" x="6065838" y="4886325"/>
          <p14:tracePt t="90782" x="6108700" y="4843463"/>
          <p14:tracePt t="90789" x="6142038" y="4802188"/>
          <p14:tracePt t="90798" x="6159500" y="4784725"/>
          <p14:tracePt t="90804" x="6167438" y="4775200"/>
          <p14:tracePt t="90814" x="6184900" y="4767263"/>
          <p14:tracePt t="90861" x="6194425" y="4767263"/>
          <p14:tracePt t="90884" x="6210300" y="4767263"/>
          <p14:tracePt t="90892" x="6227763" y="4767263"/>
          <p14:tracePt t="90900" x="6278563" y="4775200"/>
          <p14:tracePt t="90909" x="6354763" y="4792663"/>
          <p14:tracePt t="90916" x="6456363" y="4802188"/>
          <p14:tracePt t="90925" x="6575425" y="4818063"/>
          <p14:tracePt t="90932" x="6686550" y="4827588"/>
          <p14:tracePt t="90940" x="6788150" y="4835525"/>
          <p14:tracePt t="90948" x="6889750" y="4843463"/>
          <p14:tracePt t="90956" x="6958013" y="4843463"/>
          <p14:tracePt t="90964" x="7008813" y="4843463"/>
          <p14:tracePt t="90972" x="7034213" y="4843463"/>
          <p14:tracePt t="90981" x="7059613" y="4843463"/>
          <p14:tracePt t="90988" x="7069138" y="4843463"/>
          <p14:tracePt t="91020" x="7077075" y="4843463"/>
          <p14:tracePt t="91028" x="7094538" y="4843463"/>
          <p14:tracePt t="91036" x="7102475" y="4843463"/>
          <p14:tracePt t="91045" x="7137400" y="4843463"/>
          <p14:tracePt t="91052" x="7162800" y="4843463"/>
          <p14:tracePt t="91063" x="7188200" y="4843463"/>
          <p14:tracePt t="91068" x="7213600" y="4843463"/>
          <p14:tracePt t="91079" x="7229475" y="4843463"/>
          <p14:tracePt t="91084" x="7246938" y="4843463"/>
          <p14:tracePt t="91116" x="7256463" y="4843463"/>
          <p14:tracePt t="91316" x="7264400" y="4843463"/>
          <p14:tracePt t="91331" x="7281863" y="4835525"/>
          <p14:tracePt t="91340" x="7289800" y="4818063"/>
          <p14:tracePt t="91347" x="7323138" y="4784725"/>
          <p14:tracePt t="91355" x="7332663" y="4749800"/>
          <p14:tracePt t="91364" x="7348538" y="4708525"/>
          <p14:tracePt t="91372" x="7366000" y="4648200"/>
          <p14:tracePt t="91379" x="7383463" y="4572000"/>
          <p14:tracePt t="91387" x="7416800" y="4503738"/>
          <p14:tracePt t="91395" x="7442200" y="4435475"/>
          <p14:tracePt t="91404" x="7467600" y="4368800"/>
          <p14:tracePt t="91412" x="7493000" y="4325938"/>
          <p14:tracePt t="91419" x="7493000" y="4316413"/>
          <p14:tracePt t="91429" x="7502525" y="4308475"/>
          <p14:tracePt t="91484" x="7502525" y="4300538"/>
          <p14:tracePt t="91501" x="7510463" y="4300538"/>
          <p14:tracePt t="91516" x="7510463" y="4283075"/>
          <p14:tracePt t="91531" x="7510463" y="4265613"/>
          <p14:tracePt t="91539" x="7510463" y="4257675"/>
          <p14:tracePt t="91547" x="7510463" y="4240213"/>
          <p14:tracePt t="91555" x="7510463" y="4214813"/>
          <p14:tracePt t="91563" x="7510463" y="4189413"/>
          <p14:tracePt t="91571" x="7510463" y="4181475"/>
          <p14:tracePt t="91579" x="7510463" y="4156075"/>
          <p14:tracePt t="91587" x="7510463" y="4146550"/>
          <p14:tracePt t="91596" x="7510463" y="4138613"/>
          <p14:tracePt t="91604" x="7510463" y="4130675"/>
          <p14:tracePt t="91612" x="7510463" y="4113213"/>
          <p14:tracePt t="91628" x="7510463" y="4105275"/>
          <p14:tracePt t="91661" x="7510463" y="4095750"/>
          <p14:tracePt t="91708" x="7502525" y="4095750"/>
          <p14:tracePt t="91716" x="7477125" y="4095750"/>
          <p14:tracePt t="91725" x="7459663" y="4095750"/>
          <p14:tracePt t="91732" x="7434263" y="4105275"/>
          <p14:tracePt t="91741" x="7416800" y="4113213"/>
          <p14:tracePt t="91749" x="7383463" y="4130675"/>
          <p14:tracePt t="91756" x="7366000" y="4130675"/>
          <p14:tracePt t="91767" x="7332663" y="4138613"/>
          <p14:tracePt t="91773" x="7289800" y="4156075"/>
          <p14:tracePt t="91781" x="7213600" y="4181475"/>
          <p14:tracePt t="91789" x="7119938" y="4197350"/>
          <p14:tracePt t="91798" x="7034213" y="4214813"/>
          <p14:tracePt t="91805" x="6915150" y="4240213"/>
          <p14:tracePt t="91814" x="6813550" y="4249738"/>
          <p14:tracePt t="91821" x="6711950" y="4257675"/>
          <p14:tracePt t="91830" x="6626225" y="4257675"/>
          <p14:tracePt t="91837" x="6542088" y="4257675"/>
          <p14:tracePt t="91847" x="6534150" y="4257675"/>
          <p14:tracePt t="91853" x="6508750" y="4249738"/>
          <p14:tracePt t="91862" x="6491288" y="4240213"/>
          <p14:tracePt t="91868" x="6465888" y="4240213"/>
          <p14:tracePt t="91879" x="6465888" y="4232275"/>
          <p14:tracePt t="91885" x="6456363" y="4232275"/>
          <p14:tracePt t="91897" x="6448425" y="4232275"/>
          <p14:tracePt t="91917" x="6430963" y="4214813"/>
          <p14:tracePt t="91925" x="6430963" y="4206875"/>
          <p14:tracePt t="91933" x="6430963" y="4197350"/>
          <p14:tracePt t="91942" x="6423025" y="4181475"/>
          <p14:tracePt t="91950" x="6415088" y="4164013"/>
          <p14:tracePt t="91957" x="6397625" y="4146550"/>
          <p14:tracePt t="91966" x="6389688" y="4130675"/>
          <p14:tracePt t="91972" x="6372225" y="4105275"/>
          <p14:tracePt t="91982" x="6364288" y="4095750"/>
          <p14:tracePt t="91988" x="6346825" y="4079875"/>
          <p14:tracePt t="91997" x="6338888" y="4070350"/>
          <p14:tracePt t="92004" x="6329363" y="4070350"/>
          <p14:tracePt t="92013" x="6321425" y="4062413"/>
          <p14:tracePt t="92020" x="6311900" y="4052888"/>
          <p14:tracePt t="92046" x="6303963" y="4052888"/>
          <p14:tracePt t="92052" x="6296025" y="4052888"/>
          <p14:tracePt t="92062" x="6286500" y="4070350"/>
          <p14:tracePt t="92068" x="6278563" y="4070350"/>
          <p14:tracePt t="92079" x="6270625" y="4079875"/>
          <p14:tracePt t="92084" x="6270625" y="4087813"/>
          <p14:tracePt t="92095" x="6253163" y="4113213"/>
          <p14:tracePt t="92100" x="6227763" y="4130675"/>
          <p14:tracePt t="92116" x="6219825" y="4146550"/>
          <p14:tracePt t="92125" x="6202363" y="4171950"/>
          <p14:tracePt t="92132" x="6202363" y="4181475"/>
          <p14:tracePt t="92140" x="6194425" y="4206875"/>
          <p14:tracePt t="92148" x="6194425" y="4214813"/>
          <p14:tracePt t="92156" x="6184900" y="4224338"/>
          <p14:tracePt t="92164" x="6176963" y="4240213"/>
          <p14:tracePt t="92172" x="6159500" y="4257675"/>
          <p14:tracePt t="92188" x="6151563" y="4265613"/>
          <p14:tracePt t="92198" x="6142038" y="4265613"/>
          <p14:tracePt t="92204" x="6134100" y="4275138"/>
          <p14:tracePt t="92214" x="6126163" y="4275138"/>
          <p14:tracePt t="92230" x="6108700" y="4275138"/>
          <p14:tracePt t="92236" x="6091238" y="4275138"/>
          <p14:tracePt t="92246" x="6065838" y="4275138"/>
          <p14:tracePt t="92261" x="6032500" y="4275138"/>
          <p14:tracePt t="92267" x="6007100" y="4265613"/>
          <p14:tracePt t="92278" x="5972175" y="4257675"/>
          <p14:tracePt t="92283" x="5946775" y="4257675"/>
          <p14:tracePt t="92294" x="5938838" y="4249738"/>
          <p14:tracePt t="92300" x="5921375" y="4249738"/>
          <p14:tracePt t="92310" x="5913438" y="4249738"/>
          <p14:tracePt t="92381" x="5930900" y="4249738"/>
          <p14:tracePt t="92389" x="5964238" y="4257675"/>
          <p14:tracePt t="92398" x="6007100" y="4275138"/>
          <p14:tracePt t="92405" x="6024563" y="4283075"/>
          <p14:tracePt t="92416" x="6057900" y="4291013"/>
          <p14:tracePt t="92421" x="6100763" y="4308475"/>
          <p14:tracePt t="92431" x="6134100" y="4351338"/>
          <p14:tracePt t="92436" x="6142038" y="4359275"/>
          <p14:tracePt t="92446" x="6159500" y="4368800"/>
          <p14:tracePt t="92452" x="6167438" y="4376738"/>
          <p14:tracePt t="92508" x="6167438" y="4384675"/>
          <p14:tracePt t="92525" x="6159500" y="4394200"/>
          <p14:tracePt t="92534" x="6151563" y="4394200"/>
          <p14:tracePt t="92541" x="6142038" y="4402138"/>
          <p14:tracePt t="92548" x="6134100" y="4402138"/>
          <p14:tracePt t="92556" x="6108700" y="4402138"/>
          <p14:tracePt t="92564" x="6075363" y="4402138"/>
          <p14:tracePt t="92572" x="6049963" y="4402138"/>
          <p14:tracePt t="92581" x="6015038" y="4402138"/>
          <p14:tracePt t="92588" x="5989638" y="4394200"/>
          <p14:tracePt t="92604" x="5972175" y="4384675"/>
          <p14:tracePt t="92614" x="5956300" y="4384675"/>
          <p14:tracePt t="92620" x="5956300" y="4376738"/>
          <p14:tracePt t="92651" x="5956300" y="4359275"/>
          <p14:tracePt t="92660" x="5956300" y="4333875"/>
          <p14:tracePt t="92667" x="5956300" y="4325938"/>
          <p14:tracePt t="92677" x="5956300" y="4316413"/>
          <p14:tracePt t="92683" x="5972175" y="4300538"/>
          <p14:tracePt t="92700" x="5981700" y="4291013"/>
          <p14:tracePt t="92732" x="5981700" y="4300538"/>
          <p14:tracePt t="92739" x="5981700" y="4308475"/>
          <p14:tracePt t="92747" x="5981700" y="4325938"/>
          <p14:tracePt t="92756" x="5981700" y="4351338"/>
          <p14:tracePt t="92764" x="5981700" y="4368800"/>
          <p14:tracePt t="92772" x="5981700" y="4394200"/>
          <p14:tracePt t="92779" x="5981700" y="4435475"/>
          <p14:tracePt t="92788" x="5972175" y="4478338"/>
          <p14:tracePt t="92796" x="5964238" y="4529138"/>
          <p14:tracePt t="92804" x="5956300" y="4564063"/>
          <p14:tracePt t="92814" x="5946775" y="4597400"/>
          <p14:tracePt t="92820" x="5930900" y="4622800"/>
          <p14:tracePt t="92829" x="5921375" y="4630738"/>
          <p14:tracePt t="92836" x="5913438" y="4630738"/>
          <p14:tracePt t="92845" x="5905500" y="4640263"/>
          <p14:tracePt t="92931" x="5913438" y="4640263"/>
          <p14:tracePt t="92937" x="5930900" y="4657725"/>
          <p14:tracePt t="92947" x="5964238" y="4665663"/>
          <p14:tracePt t="92953" x="5972175" y="4665663"/>
          <p14:tracePt t="92964" x="5997575" y="4673600"/>
          <p14:tracePt t="92969" x="6040438" y="4683125"/>
          <p14:tracePt t="92981" x="6049963" y="4683125"/>
          <p14:tracePt t="92986" x="6083300" y="4683125"/>
          <p14:tracePt t="92997" x="6100763" y="4683125"/>
          <p14:tracePt t="93000" x="6116638" y="4683125"/>
          <p14:tracePt t="93012" x="6159500" y="4683125"/>
          <p14:tracePt t="93016" x="6219825" y="4683125"/>
          <p14:tracePt t="93024" x="6286500" y="4683125"/>
          <p14:tracePt t="93032" x="6380163" y="4683125"/>
          <p14:tracePt t="93040" x="6491288" y="4673600"/>
          <p14:tracePt t="93048" x="6592888" y="4673600"/>
          <p14:tracePt t="93056" x="6694488" y="4673600"/>
          <p14:tracePt t="93064" x="6770688" y="4673600"/>
          <p14:tracePt t="93072" x="6823075" y="4673600"/>
          <p14:tracePt t="93080" x="6856413" y="4673600"/>
          <p14:tracePt t="93104" x="6864350" y="4673600"/>
          <p14:tracePt t="93113" x="6881813" y="4673600"/>
          <p14:tracePt t="93121" x="6899275" y="4699000"/>
          <p14:tracePt t="93131" x="6915150" y="4716463"/>
          <p14:tracePt t="93137" x="6942138" y="4724400"/>
          <p14:tracePt t="93146" x="6950075" y="4741863"/>
          <p14:tracePt t="93152" x="6983413" y="4767263"/>
          <p14:tracePt t="93163" x="7008813" y="4784725"/>
          <p14:tracePt t="93168" x="7043738" y="4802188"/>
          <p14:tracePt t="93178" x="7102475" y="4843463"/>
          <p14:tracePt t="93185" x="7196138" y="4886325"/>
          <p14:tracePt t="93196" x="7307263" y="4937125"/>
          <p14:tracePt t="93200" x="7459663" y="5005388"/>
          <p14:tracePt t="93209" x="7596188" y="5048250"/>
          <p14:tracePt t="93216" x="7766050" y="5091113"/>
          <p14:tracePt t="93225" x="7875588" y="5124450"/>
          <p14:tracePt t="93232" x="7969250" y="5141913"/>
          <p14:tracePt t="93242" x="8045450" y="5149850"/>
          <p14:tracePt t="93250" x="8121650" y="5157788"/>
          <p14:tracePt t="93256" x="8174038" y="5167313"/>
          <p14:tracePt t="93264" x="8232775" y="5167313"/>
          <p14:tracePt t="93273" x="8266113" y="5167313"/>
          <p14:tracePt t="93280" x="8291513" y="5175250"/>
          <p14:tracePt t="93288" x="8318500" y="5175250"/>
          <p14:tracePt t="93296" x="8334375" y="5175250"/>
          <p14:tracePt t="93306" x="8351838" y="5175250"/>
          <p14:tracePt t="93320" x="8369300" y="5175250"/>
          <p14:tracePt t="93329" x="8385175" y="5183188"/>
          <p14:tracePt t="93336" x="8410575" y="5183188"/>
          <p14:tracePt t="93346" x="8435975" y="5183188"/>
          <p14:tracePt t="93352" x="8504238" y="5183188"/>
          <p14:tracePt t="93362" x="8615363" y="5183188"/>
          <p14:tracePt t="93368" x="8742363" y="5183188"/>
          <p14:tracePt t="93377" x="8861425" y="5183188"/>
          <p14:tracePt t="93384" x="9039225" y="5167313"/>
          <p14:tracePt t="93396" x="9251950" y="5141913"/>
          <p14:tracePt t="93400" x="9515475" y="5116513"/>
          <p14:tracePt t="93411" x="9872663" y="5091113"/>
          <p14:tracePt t="93416" x="10220325" y="5056188"/>
          <p14:tracePt t="93425" x="10560050" y="5013325"/>
          <p14:tracePt t="93432" x="10891838" y="4962525"/>
          <p14:tracePt t="93440" x="11198225" y="4937125"/>
          <p14:tracePt t="93448" x="11461750" y="4903788"/>
          <p14:tracePt t="93457" x="11725275" y="4878388"/>
          <p14:tracePt t="93464" x="11877675" y="4860925"/>
          <p14:tracePt t="93473" x="12047538" y="4843463"/>
          <p14:tracePt t="93481" x="12166600" y="4827588"/>
          <p14:tracePt t="95552" x="11444288" y="3671888"/>
          <p14:tracePt t="95560" x="10858500" y="3798888"/>
          <p14:tracePt t="95568" x="10179050" y="3908425"/>
          <p14:tracePt t="95577" x="9498013" y="3976688"/>
          <p14:tracePt t="95583" x="8843963" y="4070350"/>
          <p14:tracePt t="95593" x="8232775" y="4181475"/>
          <p14:tracePt t="95600" x="7672388" y="4300538"/>
          <p14:tracePt t="95610" x="7188200" y="4445000"/>
          <p14:tracePt t="95615" x="6770688" y="4572000"/>
          <p14:tracePt t="95626" x="6397625" y="4699000"/>
          <p14:tracePt t="95632" x="6116638" y="4792663"/>
          <p14:tracePt t="95639" x="5956300" y="4835525"/>
          <p14:tracePt t="95647" x="5862638" y="4868863"/>
          <p14:tracePt t="95656" x="5802313" y="4886325"/>
          <p14:tracePt t="95729" x="5786438" y="4894263"/>
          <p14:tracePt t="95738" x="5776913" y="4903788"/>
          <p14:tracePt t="95747" x="5768975" y="4919663"/>
          <p14:tracePt t="95753" x="5768975" y="4937125"/>
          <p14:tracePt t="95764" x="5776913" y="4937125"/>
          <p14:tracePt t="95769" x="5786438" y="4946650"/>
          <p14:tracePt t="95779" x="5794375" y="4954588"/>
          <p14:tracePt t="95784" x="5802313" y="4962525"/>
          <p14:tracePt t="95795" x="5819775" y="4972050"/>
          <p14:tracePt t="95801" x="5837238" y="4997450"/>
          <p14:tracePt t="95811" x="5853113" y="4997450"/>
          <p14:tracePt t="95816" x="5870575" y="5005388"/>
          <p14:tracePt t="95828" x="5880100" y="5022850"/>
          <p14:tracePt t="95832" x="5905500" y="5022850"/>
          <p14:tracePt t="95840" x="5938838" y="5022850"/>
          <p14:tracePt t="95848" x="6007100" y="5030788"/>
          <p14:tracePt t="95855" x="6065838" y="5030788"/>
          <p14:tracePt t="95863" x="6134100" y="5030788"/>
          <p14:tracePt t="95871" x="6227763" y="5030788"/>
          <p14:tracePt t="95879" x="6329363" y="5030788"/>
          <p14:tracePt t="95894" x="6465888" y="5030788"/>
          <p14:tracePt t="95895" x="6610350" y="5030788"/>
          <p14:tracePt t="95910" x="6780213" y="5022850"/>
          <p14:tracePt t="95915" x="6950075" y="5005388"/>
          <p14:tracePt t="95926" x="7069138" y="5005388"/>
          <p14:tracePt t="95932" x="7213600" y="5005388"/>
          <p14:tracePt t="95940" x="7323138" y="5005388"/>
          <p14:tracePt t="95948" x="7408863" y="5005388"/>
          <p14:tracePt t="95955" x="7477125" y="5005388"/>
          <p14:tracePt t="95963" x="7527925" y="5005388"/>
          <p14:tracePt t="95972" x="7570788" y="5005388"/>
          <p14:tracePt t="95979" x="7586663" y="5005388"/>
          <p14:tracePt t="95987" x="7596188" y="5005388"/>
          <p14:tracePt t="95995" x="7612063" y="5005388"/>
          <p14:tracePt t="96004" x="7621588" y="5013325"/>
          <p14:tracePt t="96011" x="7629525" y="5013325"/>
          <p14:tracePt t="96020" x="7637463" y="5013325"/>
          <p14:tracePt t="96028" x="7646988" y="5013325"/>
          <p14:tracePt t="96036" x="7646988" y="5022850"/>
          <p14:tracePt t="96052" x="7654925" y="5022850"/>
          <p14:tracePt t="96068" x="7662863" y="5030788"/>
          <p14:tracePt t="96077" x="7672388" y="5030788"/>
          <p14:tracePt t="96093" x="7680325" y="5038725"/>
          <p14:tracePt t="96111" x="7697788" y="5048250"/>
          <p14:tracePt t="96124" x="7705725" y="5056188"/>
          <p14:tracePt t="96132" x="7705725" y="5064125"/>
          <p14:tracePt t="96148" x="7705725" y="5073650"/>
          <p14:tracePt t="96179" x="7705725" y="5081588"/>
          <p14:tracePt t="96196" x="7697788" y="5099050"/>
          <p14:tracePt t="96213" x="7688263" y="5106988"/>
          <p14:tracePt t="96220" x="7672388" y="5106988"/>
          <p14:tracePt t="96236" x="7654925" y="5116513"/>
          <p14:tracePt t="96245" x="7629525" y="5116513"/>
          <p14:tracePt t="96252" x="7604125" y="5116513"/>
          <p14:tracePt t="96263" x="7604125" y="5124450"/>
          <p14:tracePt t="96268" x="7596188" y="5124450"/>
          <p14:tracePt t="96278" x="7578725" y="5124450"/>
          <p14:tracePt t="96284" x="7553325" y="5124450"/>
          <p14:tracePt t="96296" x="7535863" y="5124450"/>
          <p14:tracePt t="96300" x="7518400" y="5124450"/>
          <p14:tracePt t="96312" x="7493000" y="5124450"/>
          <p14:tracePt t="96316" x="7477125" y="5124450"/>
          <p14:tracePt t="96325" x="7467600" y="5124450"/>
          <p14:tracePt t="96332" x="7442200" y="5124450"/>
          <p14:tracePt t="96341" x="7426325" y="5116513"/>
          <p14:tracePt t="96356" x="7408863" y="5106988"/>
          <p14:tracePt t="96364" x="7373938" y="5099050"/>
          <p14:tracePt t="96372" x="7332663" y="5091113"/>
          <p14:tracePt t="96381" x="7297738" y="5081588"/>
          <p14:tracePt t="96388" x="7256463" y="5081588"/>
          <p14:tracePt t="96398" x="7213600" y="5081588"/>
          <p14:tracePt t="96404" x="7178675" y="5081588"/>
          <p14:tracePt t="96413" x="7170738" y="5081588"/>
          <p14:tracePt t="96420" x="7162800" y="5081588"/>
          <p14:tracePt t="96430" x="7153275" y="5081588"/>
          <p14:tracePt t="96469" x="7145338" y="5073650"/>
          <p14:tracePt t="96502" x="7145338" y="5064125"/>
          <p14:tracePt t="96534" x="7127875" y="5064125"/>
          <p14:tracePt t="96541" x="7119938" y="5064125"/>
          <p14:tracePt t="96550" x="7102475" y="5064125"/>
          <p14:tracePt t="96557" x="7077075" y="5064125"/>
          <p14:tracePt t="96566" x="7059613" y="5064125"/>
          <p14:tracePt t="96573" x="7043738" y="5064125"/>
          <p14:tracePt t="96581" x="7018338" y="5064125"/>
          <p14:tracePt t="96589" x="7000875" y="5064125"/>
          <p14:tracePt t="96598" x="6967538" y="5064125"/>
          <p14:tracePt t="96605" x="6942138" y="5064125"/>
          <p14:tracePt t="96613" x="6915150" y="5064125"/>
          <p14:tracePt t="96620" x="6899275" y="5064125"/>
          <p14:tracePt t="96628" x="6873875" y="5064125"/>
          <p14:tracePt t="96636" x="6856413" y="5056188"/>
          <p14:tracePt t="96645" x="6813550" y="5038725"/>
          <p14:tracePt t="96652" x="6780213" y="5022850"/>
          <p14:tracePt t="96664" x="6754813" y="5013325"/>
          <p14:tracePt t="96670" x="6729413" y="5005388"/>
          <p14:tracePt t="96680" x="6694488" y="4987925"/>
          <p14:tracePt t="96683" x="6661150" y="4979988"/>
          <p14:tracePt t="96693" x="6618288" y="4962525"/>
          <p14:tracePt t="96699" x="6584950" y="4946650"/>
          <p14:tracePt t="96710" x="6550025" y="4929188"/>
          <p14:tracePt t="96716" x="6508750" y="4911725"/>
          <p14:tracePt t="96726" x="6448425" y="4886325"/>
          <p14:tracePt t="96732" x="6372225" y="4868863"/>
          <p14:tracePt t="96740" x="6296025" y="4860925"/>
          <p14:tracePt t="96748" x="6227763" y="4852988"/>
          <p14:tracePt t="96756" x="6142038" y="4843463"/>
          <p14:tracePt t="96764" x="6049963" y="4835525"/>
          <p14:tracePt t="96772" x="5981700" y="4835525"/>
          <p14:tracePt t="96780" x="5905500" y="4835525"/>
          <p14:tracePt t="96788" x="5827713" y="4835525"/>
          <p14:tracePt t="96795" x="5751513" y="4843463"/>
          <p14:tracePt t="96804" x="5700713" y="4852988"/>
          <p14:tracePt t="96812" x="5641975" y="4868863"/>
          <p14:tracePt t="96820" x="5591175" y="4886325"/>
          <p14:tracePt t="96829" x="5548313" y="4911725"/>
          <p14:tracePt t="96836" x="5522913" y="4929188"/>
          <p14:tracePt t="96846" x="5487988" y="4962525"/>
          <p14:tracePt t="96852" x="5454650" y="4997450"/>
          <p14:tracePt t="96863" x="5437188" y="5022850"/>
          <p14:tracePt t="96868" x="5411788" y="5056188"/>
          <p14:tracePt t="96878" x="5394325" y="5081588"/>
          <p14:tracePt t="96884" x="5386388" y="5091113"/>
          <p14:tracePt t="96893" x="5386388" y="5106988"/>
          <p14:tracePt t="96911" x="5386388" y="5116513"/>
          <p14:tracePt t="96979" x="5394325" y="5116513"/>
          <p14:tracePt t="96987" x="5411788" y="5116513"/>
          <p14:tracePt t="96995" x="5429250" y="5106988"/>
          <p14:tracePt t="97003" x="5462588" y="5106988"/>
          <p14:tracePt t="97011" x="5513388" y="5106988"/>
          <p14:tracePt t="97020" x="5581650" y="5099050"/>
          <p14:tracePt t="97027" x="5667375" y="5099050"/>
          <p14:tracePt t="97035" x="5794375" y="5091113"/>
          <p14:tracePt t="97044" x="5946775" y="5091113"/>
          <p14:tracePt t="97051" x="6116638" y="5073650"/>
          <p14:tracePt t="97061" x="6286500" y="5064125"/>
          <p14:tracePt t="97068" x="6473825" y="5064125"/>
          <p14:tracePt t="97077" x="6635750" y="5064125"/>
          <p14:tracePt t="97084" x="6823075" y="5064125"/>
          <p14:tracePt t="97093" x="6983413" y="5064125"/>
          <p14:tracePt t="97099" x="7112000" y="5064125"/>
          <p14:tracePt t="97110" x="7221538" y="5064125"/>
          <p14:tracePt t="97116" x="7297738" y="5064125"/>
          <p14:tracePt t="97127" x="7383463" y="5073650"/>
          <p14:tracePt t="97132" x="7442200" y="5081588"/>
          <p14:tracePt t="97139" x="7485063" y="5099050"/>
          <p14:tracePt t="97147" x="7535863" y="5106988"/>
          <p14:tracePt t="97156" x="7596188" y="5124450"/>
          <p14:tracePt t="97164" x="7654925" y="5141913"/>
          <p14:tracePt t="97172" x="7723188" y="5149850"/>
          <p14:tracePt t="97180" x="7791450" y="5157788"/>
          <p14:tracePt t="97188" x="7875588" y="5167313"/>
          <p14:tracePt t="97196" x="7961313" y="5167313"/>
          <p14:tracePt t="97204" x="8062913" y="5175250"/>
          <p14:tracePt t="97211" x="8164513" y="5183188"/>
          <p14:tracePt t="97219" x="8258175" y="5183188"/>
          <p14:tracePt t="97228" x="8351838" y="5183188"/>
          <p14:tracePt t="97236" x="8435975" y="5183188"/>
          <p14:tracePt t="97244" x="8529638" y="5183188"/>
          <p14:tracePt t="97252" x="8623300" y="5183188"/>
          <p14:tracePt t="97261" x="8709025" y="5183188"/>
          <p14:tracePt t="97268" x="8818563" y="5183188"/>
          <p14:tracePt t="97277" x="8904288" y="5183188"/>
          <p14:tracePt t="97284" x="9005888" y="5183188"/>
          <p14:tracePt t="97292" x="9091613" y="5183188"/>
          <p14:tracePt t="97300" x="9193213" y="5183188"/>
          <p14:tracePt t="97310" x="9286875" y="5183188"/>
          <p14:tracePt t="97315" x="9380538" y="5175250"/>
          <p14:tracePt t="97325" x="9456738" y="5167313"/>
          <p14:tracePt t="97331" x="9550400" y="5167313"/>
          <p14:tracePt t="97339" x="9634538" y="5167313"/>
          <p14:tracePt t="97347" x="9728200" y="5167313"/>
          <p14:tracePt t="97356" x="9812338" y="5175250"/>
          <p14:tracePt t="97363" x="9880600" y="5183188"/>
          <p14:tracePt t="97372" x="9940925" y="5192713"/>
          <p14:tracePt t="97380" x="9999663" y="5208588"/>
          <p14:tracePt t="97388" x="10042525" y="5226050"/>
          <p14:tracePt t="97396" x="10085388" y="5243513"/>
          <p14:tracePt t="97404" x="10110788" y="5260975"/>
          <p14:tracePt t="97411" x="10126663" y="5268913"/>
          <p14:tracePt t="97420" x="10126663" y="5276850"/>
          <p14:tracePt t="97427" x="10136188" y="5286375"/>
          <p14:tracePt t="97435" x="10144125" y="5286375"/>
          <p14:tracePt t="97445" x="10144125" y="5294313"/>
          <p14:tracePt t="97461" x="10144125" y="5311775"/>
          <p14:tracePt t="97467" x="10118725" y="5337175"/>
          <p14:tracePt t="97477" x="10075863" y="5370513"/>
          <p14:tracePt t="97484" x="10050463" y="5380038"/>
          <p14:tracePt t="97493" x="9991725" y="5395913"/>
          <p14:tracePt t="97500" x="9898063" y="5413375"/>
          <p14:tracePt t="97509" x="9786938" y="5438775"/>
          <p14:tracePt t="97515" x="9642475" y="5456238"/>
          <p14:tracePt t="97527" x="9490075" y="5472113"/>
          <p14:tracePt t="97532" x="9320213" y="5489575"/>
          <p14:tracePt t="97540" x="9150350" y="5472113"/>
          <p14:tracePt t="97548" x="8972550" y="5438775"/>
          <p14:tracePt t="97555" x="8828088" y="5387975"/>
          <p14:tracePt t="97563" x="8724900" y="5353050"/>
          <p14:tracePt t="97572" x="8632825" y="5302250"/>
          <p14:tracePt t="97579" x="8555038" y="5260975"/>
          <p14:tracePt t="97587" x="8513763" y="5226050"/>
          <p14:tracePt t="97595" x="8504238" y="5218113"/>
          <p14:tracePt t="97604" x="8488363" y="5200650"/>
          <p14:tracePt t="97611" x="8445500" y="5167313"/>
          <p14:tracePt t="97619" x="8420100" y="5149850"/>
          <p14:tracePt t="97628" x="8385175" y="5141913"/>
          <p14:tracePt t="97636" x="8318500" y="5132388"/>
          <p14:tracePt t="97644" x="8215313" y="5124450"/>
          <p14:tracePt t="97652" x="8096250" y="5124450"/>
          <p14:tracePt t="97662" x="7943850" y="5124450"/>
          <p14:tracePt t="97668" x="7748588" y="5132388"/>
          <p14:tracePt t="97678" x="7604125" y="5141913"/>
          <p14:tracePt t="97683" x="7467600" y="5167313"/>
          <p14:tracePt t="97693" x="7366000" y="5200650"/>
          <p14:tracePt t="97700" x="7281863" y="5226050"/>
          <p14:tracePt t="97710" x="7272338" y="5235575"/>
          <p14:tracePt t="97748" x="7289800" y="5235575"/>
          <p14:tracePt t="97756" x="7315200" y="5226050"/>
          <p14:tracePt t="97764" x="7332663" y="5218113"/>
          <p14:tracePt t="97772" x="7373938" y="5200650"/>
          <p14:tracePt t="97780" x="7459663" y="5175250"/>
          <p14:tracePt t="97788" x="7586663" y="5149850"/>
          <p14:tracePt t="97796" x="7773988" y="5099050"/>
          <p14:tracePt t="97804" x="8004175" y="5030788"/>
          <p14:tracePt t="97813" x="8283575" y="4946650"/>
          <p14:tracePt t="97820" x="8521700" y="4843463"/>
          <p14:tracePt t="97829" x="8802688" y="4741863"/>
          <p14:tracePt t="97836" x="9132888" y="4630738"/>
          <p14:tracePt t="97845" x="9498013" y="4521200"/>
          <p14:tracePt t="97852" x="9890125" y="4402138"/>
          <p14:tracePt t="97862" x="10280650" y="4308475"/>
          <p14:tracePt t="97868" x="10714038" y="4224338"/>
          <p14:tracePt t="97878" x="11112500" y="4164013"/>
          <p14:tracePt t="97884" x="11545888" y="4079875"/>
          <p14:tracePt t="97893" x="11885613" y="4002088"/>
        </p14:tracePtLst>
      </p14:laserTrace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2"/>
            <a:ext cx="10515600" cy="1374062"/>
          </a:xfrm>
        </p:spPr>
        <p:txBody>
          <a:bodyPr>
            <a:normAutofit fontScale="92500"/>
          </a:bodyPr>
          <a:lstStyle/>
          <a:p>
            <a:pPr algn="r" rtl="1">
              <a:lnSpc>
                <a:spcPct val="150000"/>
              </a:lnSpc>
            </a:pPr>
            <a:r>
              <a:rPr lang="ar-IQ" sz="2200" dirty="0"/>
              <a:t>تبدیل پیام به یک پیام داخلی </a:t>
            </a:r>
            <a:r>
              <a:rPr lang="en-US" sz="2200" dirty="0"/>
              <a:t>IM</a:t>
            </a:r>
            <a:r>
              <a:rPr lang="fa-IR" sz="2200" dirty="0"/>
              <a:t> </a:t>
            </a:r>
            <a:r>
              <a:rPr lang="en-US" sz="2200" dirty="0"/>
              <a:t> </a:t>
            </a:r>
            <a:r>
              <a:rPr lang="ar-IQ" sz="2200" dirty="0"/>
              <a:t>توسط دو تابع </a:t>
            </a:r>
            <a:r>
              <a:rPr lang="en-US" sz="2200" dirty="0"/>
              <a:t>D2I</a:t>
            </a:r>
            <a:r>
              <a:rPr lang="fa-IR" sz="2200" dirty="0"/>
              <a:t> </a:t>
            </a:r>
            <a:r>
              <a:rPr lang="en-US" sz="2200" dirty="0"/>
              <a:t> </a:t>
            </a:r>
            <a:r>
              <a:rPr lang="ar-IQ" sz="2200" dirty="0"/>
              <a:t>و </a:t>
            </a:r>
            <a:r>
              <a:rPr lang="en-US" sz="2200" dirty="0"/>
              <a:t>H2I</a:t>
            </a:r>
            <a:r>
              <a:rPr lang="fa-IR" sz="2200" dirty="0"/>
              <a:t> </a:t>
            </a:r>
            <a:r>
              <a:rPr lang="en-US" sz="2200" dirty="0"/>
              <a:t> </a:t>
            </a:r>
            <a:r>
              <a:rPr lang="ar-IQ" sz="2200" dirty="0"/>
              <a:t>انجام می‌گیرد. این تبدیل یک تبدیل ساده خطی است که با دریافت متن پیام و مشخصات دستگاه‌های گیرنده، فرستنده و یا واسط</a:t>
            </a:r>
            <a:r>
              <a:rPr lang="en-US" sz="2200" dirty="0"/>
              <a:t>Hub</a:t>
            </a:r>
            <a:r>
              <a:rPr lang="fa-IR" sz="2200" dirty="0"/>
              <a:t> </a:t>
            </a:r>
            <a:r>
              <a:rPr lang="en-US" sz="2200" dirty="0"/>
              <a:t> </a:t>
            </a:r>
            <a:r>
              <a:rPr lang="ar-IQ" sz="2200" dirty="0"/>
              <a:t>آن را درون یک شیء </a:t>
            </a:r>
            <a:r>
              <a:rPr lang="en-US" sz="2200" dirty="0"/>
              <a:t>Message</a:t>
            </a:r>
            <a:r>
              <a:rPr lang="fa-IR" sz="2200" dirty="0"/>
              <a:t> </a:t>
            </a:r>
            <a:r>
              <a:rPr lang="en-US" sz="2200" dirty="0"/>
              <a:t> </a:t>
            </a:r>
            <a:r>
              <a:rPr lang="ar-IQ" sz="2200" dirty="0"/>
              <a:t>می‌ریزد.</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53</a:t>
            </a:fld>
            <a:endParaRPr lang="en-US" dirty="0"/>
          </a:p>
        </p:txBody>
      </p:sp>
      <p:graphicFrame>
        <p:nvGraphicFramePr>
          <p:cNvPr id="5" name="Content Placeholder 4">
            <a:extLst>
              <a:ext uri="{FF2B5EF4-FFF2-40B4-BE49-F238E27FC236}">
                <a16:creationId xmlns:a16="http://schemas.microsoft.com/office/drawing/2014/main" id="{8DCC4571-BEE1-4A06-831D-3F12091B74E0}"/>
              </a:ext>
            </a:extLst>
          </p:cNvPr>
          <p:cNvGraphicFramePr>
            <a:graphicFrameLocks/>
          </p:cNvGraphicFramePr>
          <p:nvPr/>
        </p:nvGraphicFramePr>
        <p:xfrm>
          <a:off x="752856"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15BA5343-204E-434E-B5FC-310BF447AB1B}"/>
              </a:ext>
            </a:extLst>
          </p:cNvPr>
          <p:cNvSpPr txBox="1"/>
          <p:nvPr/>
        </p:nvSpPr>
        <p:spPr>
          <a:xfrm>
            <a:off x="838200" y="2936531"/>
            <a:ext cx="4780085" cy="2241639"/>
          </a:xfrm>
          <a:prstGeom prst="rect">
            <a:avLst/>
          </a:prstGeom>
          <a:noFill/>
        </p:spPr>
        <p:txBody>
          <a:bodyPr wrap="square">
            <a:spAutoFit/>
          </a:bodyPr>
          <a:lstStyle/>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D2I(</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payload,device,server</a:t>
            </a: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message = new Message();</a:t>
            </a:r>
          </a:p>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message.Id</a:t>
            </a:r>
            <a:r>
              <a:rPr lang="en-US" sz="1600" dirty="0">
                <a:effectLst/>
                <a:latin typeface="Consolas" panose="020B0609020204030204" pitchFamily="49" charset="0"/>
                <a:ea typeface="Times New Roman" panose="02020603050405020304" pitchFamily="18" charset="0"/>
                <a:cs typeface="B Nazanin" panose="00000400000000000000" pitchFamily="2" charset="-78"/>
              </a:rPr>
              <a:t> = Random();</a:t>
            </a:r>
          </a:p>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message.DateTime</a:t>
            </a:r>
            <a:r>
              <a:rPr lang="en-US" sz="1600" dirty="0">
                <a:effectLst/>
                <a:latin typeface="Consolas" panose="020B0609020204030204" pitchFamily="49" charset="0"/>
                <a:ea typeface="Times New Roman" panose="02020603050405020304" pitchFamily="18" charset="0"/>
                <a:cs typeface="B Nazanin" panose="00000400000000000000" pitchFamily="2" charset="-78"/>
              </a:rPr>
              <a:t> = </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Time.Now</a:t>
            </a: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message.Source</a:t>
            </a:r>
            <a:r>
              <a:rPr lang="en-US" sz="1600" dirty="0">
                <a:effectLst/>
                <a:latin typeface="Consolas" panose="020B0609020204030204" pitchFamily="49" charset="0"/>
                <a:ea typeface="Times New Roman" panose="02020603050405020304" pitchFamily="18" charset="0"/>
                <a:cs typeface="B Nazanin" panose="00000400000000000000" pitchFamily="2" charset="-78"/>
              </a:rPr>
              <a:t> = device;</a:t>
            </a:r>
          </a:p>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message.Destination</a:t>
            </a:r>
            <a:r>
              <a:rPr lang="en-US" sz="1600" dirty="0">
                <a:effectLst/>
                <a:latin typeface="Consolas" panose="020B0609020204030204" pitchFamily="49" charset="0"/>
                <a:ea typeface="Times New Roman" panose="02020603050405020304" pitchFamily="18" charset="0"/>
                <a:cs typeface="B Nazanin" panose="00000400000000000000" pitchFamily="2" charset="-78"/>
              </a:rPr>
              <a:t> = server;</a:t>
            </a:r>
          </a:p>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message.MessageType</a:t>
            </a:r>
            <a:r>
              <a:rPr lang="en-US" sz="1600" dirty="0">
                <a:effectLst/>
                <a:latin typeface="Consolas" panose="020B0609020204030204" pitchFamily="49" charset="0"/>
                <a:ea typeface="Times New Roman" panose="02020603050405020304" pitchFamily="18" charset="0"/>
                <a:cs typeface="B Nazanin" panose="00000400000000000000" pitchFamily="2" charset="-78"/>
              </a:rPr>
              <a:t> = Telemetry;</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p:txBody>
      </p:sp>
      <p:sp>
        <p:nvSpPr>
          <p:cNvPr id="8" name="TextBox 7">
            <a:extLst>
              <a:ext uri="{FF2B5EF4-FFF2-40B4-BE49-F238E27FC236}">
                <a16:creationId xmlns:a16="http://schemas.microsoft.com/office/drawing/2014/main" id="{D18DFB2C-2AB9-48C5-A718-1F2BA248BB22}"/>
              </a:ext>
            </a:extLst>
          </p:cNvPr>
          <p:cNvSpPr txBox="1"/>
          <p:nvPr/>
        </p:nvSpPr>
        <p:spPr>
          <a:xfrm>
            <a:off x="5633672" y="2886369"/>
            <a:ext cx="5295167" cy="2513509"/>
          </a:xfrm>
          <a:prstGeom prst="rect">
            <a:avLst/>
          </a:prstGeom>
          <a:noFill/>
        </p:spPr>
        <p:txBody>
          <a:bodyPr wrap="square">
            <a:spAutoFit/>
          </a:bodyPr>
          <a:lstStyle/>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H2I(</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payload,device,server,hub</a:t>
            </a: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message = new Message();</a:t>
            </a:r>
          </a:p>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message.Id</a:t>
            </a:r>
            <a:r>
              <a:rPr lang="en-US" sz="1600" dirty="0">
                <a:effectLst/>
                <a:latin typeface="Consolas" panose="020B0609020204030204" pitchFamily="49" charset="0"/>
                <a:ea typeface="Times New Roman" panose="02020603050405020304" pitchFamily="18" charset="0"/>
                <a:cs typeface="B Nazanin" panose="00000400000000000000" pitchFamily="2" charset="-78"/>
              </a:rPr>
              <a:t> = Random();</a:t>
            </a:r>
          </a:p>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message.DateTime</a:t>
            </a:r>
            <a:r>
              <a:rPr lang="en-US" sz="1600" dirty="0">
                <a:effectLst/>
                <a:latin typeface="Consolas" panose="020B0609020204030204" pitchFamily="49" charset="0"/>
                <a:ea typeface="Times New Roman" panose="02020603050405020304" pitchFamily="18" charset="0"/>
                <a:cs typeface="B Nazanin" panose="00000400000000000000" pitchFamily="2" charset="-78"/>
              </a:rPr>
              <a:t> = </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Time.Now</a:t>
            </a: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message.Source</a:t>
            </a:r>
            <a:r>
              <a:rPr lang="en-US" sz="1600" dirty="0">
                <a:effectLst/>
                <a:latin typeface="Consolas" panose="020B0609020204030204" pitchFamily="49" charset="0"/>
                <a:ea typeface="Times New Roman" panose="02020603050405020304" pitchFamily="18" charset="0"/>
                <a:cs typeface="B Nazanin" panose="00000400000000000000" pitchFamily="2" charset="-78"/>
              </a:rPr>
              <a:t> = device;</a:t>
            </a:r>
          </a:p>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message.Destination</a:t>
            </a:r>
            <a:r>
              <a:rPr lang="en-US" sz="1600" dirty="0">
                <a:effectLst/>
                <a:latin typeface="Consolas" panose="020B0609020204030204" pitchFamily="49" charset="0"/>
                <a:ea typeface="Times New Roman" panose="02020603050405020304" pitchFamily="18" charset="0"/>
                <a:cs typeface="B Nazanin" panose="00000400000000000000" pitchFamily="2" charset="-78"/>
              </a:rPr>
              <a:t> = server;</a:t>
            </a:r>
          </a:p>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message.Hub</a:t>
            </a:r>
            <a:r>
              <a:rPr lang="en-US" sz="1600" dirty="0">
                <a:effectLst/>
                <a:latin typeface="Consolas" panose="020B0609020204030204" pitchFamily="49" charset="0"/>
                <a:ea typeface="Times New Roman" panose="02020603050405020304" pitchFamily="18" charset="0"/>
                <a:cs typeface="B Nazanin" panose="00000400000000000000" pitchFamily="2" charset="-78"/>
              </a:rPr>
              <a:t> = hub;</a:t>
            </a:r>
          </a:p>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message.MessageType</a:t>
            </a:r>
            <a:r>
              <a:rPr lang="en-US" sz="1600" dirty="0">
                <a:effectLst/>
                <a:latin typeface="Consolas" panose="020B0609020204030204" pitchFamily="49" charset="0"/>
                <a:ea typeface="Times New Roman" panose="02020603050405020304" pitchFamily="18" charset="0"/>
                <a:cs typeface="B Nazanin" panose="00000400000000000000" pitchFamily="2" charset="-78"/>
              </a:rPr>
              <a:t> = Telemetry;</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p:txBody>
      </p:sp>
      <p:sp>
        <p:nvSpPr>
          <p:cNvPr id="9" name="TextBox 8">
            <a:extLst>
              <a:ext uri="{FF2B5EF4-FFF2-40B4-BE49-F238E27FC236}">
                <a16:creationId xmlns:a16="http://schemas.microsoft.com/office/drawing/2014/main" id="{54184CA4-2D4C-4BCA-95EF-392C4B467D4A}"/>
              </a:ext>
            </a:extLst>
          </p:cNvPr>
          <p:cNvSpPr txBox="1"/>
          <p:nvPr/>
        </p:nvSpPr>
        <p:spPr>
          <a:xfrm>
            <a:off x="838200" y="5424392"/>
            <a:ext cx="10792205" cy="923330"/>
          </a:xfrm>
          <a:prstGeom prst="rect">
            <a:avLst/>
          </a:prstGeom>
          <a:noFill/>
        </p:spPr>
        <p:txBody>
          <a:bodyPr wrap="square">
            <a:spAutoFit/>
          </a:bodyPr>
          <a:lstStyle/>
          <a:p>
            <a:pPr marL="0" marR="0" algn="just" rtl="1">
              <a:spcBef>
                <a:spcPts val="600"/>
              </a:spcBef>
              <a:spcAft>
                <a:spcPts val="1400"/>
              </a:spcAft>
            </a:pPr>
            <a:r>
              <a:rPr lang="fa-IR" sz="1800" dirty="0">
                <a:solidFill>
                  <a:schemeClr val="bg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rPr>
              <a:t>نکته) از آنجایی که </a:t>
            </a:r>
            <a:r>
              <a:rPr lang="en-US" sz="1800" dirty="0">
                <a:solidFill>
                  <a:schemeClr val="bg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rPr>
              <a:t>Hub</a:t>
            </a:r>
            <a:r>
              <a:rPr lang="fa-IR" sz="1800" dirty="0">
                <a:solidFill>
                  <a:schemeClr val="bg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rPr>
              <a:t> تنهای یک واسطه است، نمی‌تواند به عنوان یک موجود مستقل اطلاعات خودش را برای سرور بفرستد و تنها این امکان را دارد که از طرف یک دستگاه نماینده شود تا پیامی را به سرور برساند. بنابراین تابع </a:t>
            </a:r>
            <a:r>
              <a:rPr lang="en-US" sz="1800" dirty="0">
                <a:solidFill>
                  <a:schemeClr val="bg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rPr>
              <a:t>H2I</a:t>
            </a:r>
            <a:r>
              <a:rPr lang="fa-IR" sz="1800" dirty="0">
                <a:solidFill>
                  <a:schemeClr val="bg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rPr>
              <a:t> گیرنده را نه </a:t>
            </a:r>
            <a:r>
              <a:rPr lang="en-US" sz="1800" dirty="0">
                <a:solidFill>
                  <a:schemeClr val="bg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rPr>
              <a:t>Hub</a:t>
            </a:r>
            <a:r>
              <a:rPr lang="fa-IR" sz="1800" dirty="0">
                <a:solidFill>
                  <a:schemeClr val="bg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rPr>
              <a:t> بلکه </a:t>
            </a:r>
            <a:r>
              <a:rPr lang="en-US" sz="1800" dirty="0">
                <a:solidFill>
                  <a:schemeClr val="bg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rPr>
              <a:t>Device</a:t>
            </a:r>
            <a:r>
              <a:rPr lang="fa-IR" sz="1800" dirty="0">
                <a:solidFill>
                  <a:schemeClr val="bg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rPr>
              <a:t> در نظر می‌گیرد و </a:t>
            </a:r>
            <a:r>
              <a:rPr lang="en-US" sz="1800" dirty="0">
                <a:solidFill>
                  <a:schemeClr val="bg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rPr>
              <a:t>Hub</a:t>
            </a:r>
            <a:r>
              <a:rPr lang="fa-IR" sz="1800" dirty="0">
                <a:solidFill>
                  <a:schemeClr val="bg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rPr>
              <a:t> را در پارامتر دیگری به همین نام ذخیره می‌کند.</a:t>
            </a:r>
            <a:endParaRPr lang="en-US" sz="1800" dirty="0">
              <a:solidFill>
                <a:schemeClr val="bg1">
                  <a:lumMod val="50000"/>
                </a:schemeClr>
              </a:solidFill>
              <a:effectLst/>
              <a:latin typeface="Times New Roman" panose="02020603050405020304" pitchFamily="18" charset="0"/>
              <a:ea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2323246755"/>
      </p:ext>
    </p:extLst>
  </p:cSld>
  <p:clrMapOvr>
    <a:masterClrMapping/>
  </p:clrMapOvr>
  <mc:AlternateContent xmlns:mc="http://schemas.openxmlformats.org/markup-compatibility/2006" xmlns:p14="http://schemas.microsoft.com/office/powerpoint/2010/main">
    <mc:Choice Requires="p14">
      <p:transition spd="slow" p14:dur="2000" advTm="66516"/>
    </mc:Choice>
    <mc:Fallback xmlns="">
      <p:transition spd="slow" advTm="66516"/>
    </mc:Fallback>
  </mc:AlternateContent>
  <p:extLst>
    <p:ext uri="{3A86A75C-4F4B-4683-9AE1-C65F6400EC91}">
      <p14:laserTraceLst xmlns:p14="http://schemas.microsoft.com/office/powerpoint/2010/main">
        <p14:tracePtLst>
          <p14:tracePt t="1217" x="12055475" y="3025775"/>
          <p14:tracePt t="1224" x="11945938" y="2990850"/>
          <p14:tracePt t="1235" x="11844338" y="2932113"/>
          <p14:tracePt t="1240" x="11758613" y="2881313"/>
          <p14:tracePt t="1253" x="11647488" y="2830513"/>
          <p14:tracePt t="1258" x="11555413" y="2778125"/>
          <p14:tracePt t="1269" x="11477625" y="2736850"/>
          <p14:tracePt t="1273" x="11410950" y="2693988"/>
          <p14:tracePt t="1281" x="11350625" y="2660650"/>
          <p14:tracePt t="1288" x="11333163" y="2651125"/>
          <p14:tracePt t="1296" x="11317288" y="2633663"/>
          <p14:tracePt t="1305" x="11291888" y="2617788"/>
          <p14:tracePt t="1311" x="11274425" y="2600325"/>
          <p14:tracePt t="1319" x="11266488" y="2592388"/>
          <p14:tracePt t="1327" x="11249025" y="2574925"/>
          <p14:tracePt t="1335" x="11249025" y="2557463"/>
          <p14:tracePt t="1343" x="11231563" y="2516188"/>
          <p14:tracePt t="1353" x="11206163" y="2489200"/>
          <p14:tracePt t="1359" x="11198225" y="2473325"/>
          <p14:tracePt t="1369" x="11180763" y="2455863"/>
          <p14:tracePt t="1375" x="11163300" y="2430463"/>
          <p14:tracePt t="1384" x="11147425" y="2413000"/>
          <p14:tracePt t="1390" x="11147425" y="2379663"/>
          <p14:tracePt t="1399" x="11137900" y="2371725"/>
          <p14:tracePt t="1406" x="11129963" y="2362200"/>
          <p14:tracePt t="1416" x="11129963" y="2344738"/>
          <p14:tracePt t="1422" x="11129963" y="2319338"/>
          <p14:tracePt t="1432" x="11129963" y="2303463"/>
          <p14:tracePt t="1438" x="11129963" y="2268538"/>
          <p14:tracePt t="1448" x="11129963" y="2252663"/>
          <p14:tracePt t="1454" x="11147425" y="2235200"/>
          <p14:tracePt t="1466" x="11155363" y="2209800"/>
          <p14:tracePt t="1471" x="11155363" y="2200275"/>
          <p14:tracePt t="1665" x="11155363" y="2209800"/>
          <p14:tracePt t="1672" x="11137900" y="2243138"/>
          <p14:tracePt t="1682" x="11129963" y="2268538"/>
          <p14:tracePt t="1689" x="11122025" y="2286000"/>
          <p14:tracePt t="1696" x="11096625" y="2311400"/>
          <p14:tracePt t="1703" x="11053763" y="2336800"/>
          <p14:tracePt t="1711" x="11010900" y="2371725"/>
          <p14:tracePt t="1719" x="10968038" y="2397125"/>
          <p14:tracePt t="1727" x="10934700" y="2405063"/>
          <p14:tracePt t="1735" x="10909300" y="2413000"/>
          <p14:tracePt t="1743" x="10901363" y="2413000"/>
          <p14:tracePt t="1758" x="10891838" y="2413000"/>
          <p14:tracePt t="1766" x="10874375" y="2405063"/>
          <p14:tracePt t="1775" x="10866438" y="2405063"/>
          <p14:tracePt t="1784" x="10858500" y="2405063"/>
          <p14:tracePt t="1790" x="10848975" y="2405063"/>
          <p14:tracePt t="1799" x="10823575" y="2405063"/>
          <p14:tracePt t="1806" x="10798175" y="2405063"/>
          <p14:tracePt t="1816" x="10747375" y="2397125"/>
          <p14:tracePt t="1823" x="10688638" y="2397125"/>
          <p14:tracePt t="1832" x="10620375" y="2371725"/>
          <p14:tracePt t="1839" x="10544175" y="2354263"/>
          <p14:tracePt t="1849" x="10458450" y="2344738"/>
          <p14:tracePt t="1855" x="10399713" y="2336800"/>
          <p14:tracePt t="1865" x="10356850" y="2328863"/>
          <p14:tracePt t="1870" x="10323513" y="2328863"/>
          <p14:tracePt t="1882" x="10313988" y="2328863"/>
          <p14:tracePt t="1887" x="10306050" y="2328863"/>
          <p14:tracePt t="1902" x="10298113" y="2328863"/>
          <p14:tracePt t="1919" x="10288588" y="2328863"/>
          <p14:tracePt t="1927" x="10280650" y="2328863"/>
          <p14:tracePt t="1936" x="10271125" y="2328863"/>
          <p14:tracePt t="1942" x="10263188" y="2328863"/>
          <p14:tracePt t="1951" x="10245725" y="2328863"/>
          <p14:tracePt t="1958" x="10229850" y="2328863"/>
          <p14:tracePt t="1966" x="10212388" y="2328863"/>
          <p14:tracePt t="1975" x="10169525" y="2319338"/>
          <p14:tracePt t="1983" x="10126663" y="2303463"/>
          <p14:tracePt t="1991" x="10075863" y="2293938"/>
          <p14:tracePt t="2000" x="10025063" y="2286000"/>
          <p14:tracePt t="2007" x="9991725" y="2278063"/>
          <p14:tracePt t="2016" x="9966325" y="2278063"/>
          <p14:tracePt t="2033" x="9948863" y="2278063"/>
          <p14:tracePt t="2049" x="9931400" y="2278063"/>
          <p14:tracePt t="2055" x="9923463" y="2278063"/>
          <p14:tracePt t="2064" x="9898063" y="2278063"/>
          <p14:tracePt t="2070" x="9880600" y="2278063"/>
          <p14:tracePt t="2081" x="9872663" y="2286000"/>
          <p14:tracePt t="2087" x="9855200" y="2286000"/>
          <p14:tracePt t="2094" x="9829800" y="2293938"/>
          <p14:tracePt t="2102" x="9804400" y="2293938"/>
          <p14:tracePt t="2111" x="9779000" y="2293938"/>
          <p14:tracePt t="2119" x="9753600" y="2293938"/>
          <p14:tracePt t="2127" x="9728200" y="2293938"/>
          <p14:tracePt t="2135" x="9694863" y="2293938"/>
          <p14:tracePt t="2142" x="9667875" y="2293938"/>
          <p14:tracePt t="2150" x="9642475" y="2293938"/>
          <p14:tracePt t="2159" x="9626600" y="2293938"/>
          <p14:tracePt t="2166" x="9601200" y="2293938"/>
          <p14:tracePt t="2174" x="9591675" y="2293938"/>
          <p14:tracePt t="2183" x="9566275" y="2293938"/>
          <p14:tracePt t="2200" x="9550400" y="2293938"/>
          <p14:tracePt t="2207" x="9540875" y="2293938"/>
          <p14:tracePt t="2215" x="9532938" y="2293938"/>
          <p14:tracePt t="2233" x="9523413" y="2293938"/>
          <p14:tracePt t="2321" x="9515475" y="2293938"/>
          <p14:tracePt t="2335" x="9507538" y="2293938"/>
          <p14:tracePt t="2342" x="9498013" y="2293938"/>
          <p14:tracePt t="2359" x="9490075" y="2293938"/>
          <p14:tracePt t="2384" x="9482138" y="2303463"/>
          <p14:tracePt t="2400" x="9472613" y="2303463"/>
          <p14:tracePt t="2407" x="9464675" y="2303463"/>
          <p14:tracePt t="2417" x="9456738" y="2303463"/>
          <p14:tracePt t="2424" x="9447213" y="2319338"/>
          <p14:tracePt t="2434" x="9431338" y="2319338"/>
          <p14:tracePt t="2450" x="9421813" y="2328863"/>
          <p14:tracePt t="2456" x="9421813" y="2336800"/>
          <p14:tracePt t="2753" x="9413875" y="2336800"/>
          <p14:tracePt t="2768" x="9380538" y="2336800"/>
          <p14:tracePt t="2776" x="9371013" y="2336800"/>
          <p14:tracePt t="2785" x="9345613" y="2336800"/>
          <p14:tracePt t="2791" x="9320213" y="2336800"/>
          <p14:tracePt t="2801" x="9302750" y="2336800"/>
          <p14:tracePt t="2807" x="9286875" y="2336800"/>
          <p14:tracePt t="2816" x="9277350" y="2336800"/>
          <p14:tracePt t="2823" x="9244013" y="2336800"/>
          <p14:tracePt t="2834" x="9218613" y="2336800"/>
          <p14:tracePt t="2839" x="9193213" y="2336800"/>
          <p14:tracePt t="2849" x="9167813" y="2336800"/>
          <p14:tracePt t="2855" x="9142413" y="2336800"/>
          <p14:tracePt t="2866" x="9132888" y="2336800"/>
          <p14:tracePt t="2871" x="9107488" y="2336800"/>
          <p14:tracePt t="2885" x="9091613" y="2336800"/>
          <p14:tracePt t="2891" x="9074150" y="2328863"/>
          <p14:tracePt t="2900" x="9056688" y="2328863"/>
          <p14:tracePt t="2907" x="9039225" y="2328863"/>
          <p14:tracePt t="2916" x="9023350" y="2319338"/>
          <p14:tracePt t="2923" x="8997950" y="2319338"/>
          <p14:tracePt t="2936" x="8972550" y="2319338"/>
          <p14:tracePt t="2942" x="8937625" y="2319338"/>
          <p14:tracePt t="2949" x="8921750" y="2319338"/>
          <p14:tracePt t="2954" x="8904288" y="2311400"/>
          <p14:tracePt t="2964" x="8886825" y="2311400"/>
          <p14:tracePt t="2971" x="8869363" y="2303463"/>
          <p14:tracePt t="2982" x="8861425" y="2303463"/>
          <p14:tracePt t="2987" x="8853488" y="2303463"/>
          <p14:tracePt t="3002" x="8843963" y="2293938"/>
          <p14:tracePt t="3027" x="8836025" y="2293938"/>
          <p14:tracePt t="3043" x="8828088" y="2293938"/>
          <p14:tracePt t="3051" x="8818563" y="2293938"/>
          <p14:tracePt t="3074" x="8818563" y="2278063"/>
          <p14:tracePt t="3083" x="8828088" y="2260600"/>
          <p14:tracePt t="3091" x="8836025" y="2235200"/>
          <p14:tracePt t="3099" x="8836025" y="2209800"/>
          <p14:tracePt t="3106" x="8853488" y="2184400"/>
          <p14:tracePt t="3117" x="8861425" y="2174875"/>
          <p14:tracePt t="3123" x="8869363" y="2159000"/>
          <p14:tracePt t="3269" x="8878888" y="2159000"/>
          <p14:tracePt t="3277" x="8894763" y="2159000"/>
          <p14:tracePt t="3285" x="8894763" y="2166938"/>
          <p14:tracePt t="3332" x="8904288" y="2166938"/>
          <p14:tracePt t="3445" x="8886825" y="2166938"/>
          <p14:tracePt t="3452" x="8861425" y="2166938"/>
          <p14:tracePt t="3461" x="8836025" y="2166938"/>
          <p14:tracePt t="3470" x="8802688" y="2166938"/>
          <p14:tracePt t="3476" x="8759825" y="2166938"/>
          <p14:tracePt t="3486" x="8716963" y="2166938"/>
          <p14:tracePt t="3492" x="8658225" y="2166938"/>
          <p14:tracePt t="3502" x="8597900" y="2166938"/>
          <p14:tracePt t="3507" x="8555038" y="2166938"/>
          <p14:tracePt t="3517" x="8513763" y="2166938"/>
          <p14:tracePt t="3523" x="8478838" y="2159000"/>
          <p14:tracePt t="3532" x="8470900" y="2159000"/>
          <p14:tracePt t="3602" x="8453438" y="2159000"/>
          <p14:tracePt t="3610" x="8428038" y="2159000"/>
          <p14:tracePt t="3618" x="8410575" y="2159000"/>
          <p14:tracePt t="3627" x="8377238" y="2159000"/>
          <p14:tracePt t="3634" x="8351838" y="2159000"/>
          <p14:tracePt t="3642" x="8343900" y="2159000"/>
          <p14:tracePt t="3651" x="8326438" y="2159000"/>
          <p14:tracePt t="3658" x="8308975" y="2159000"/>
          <p14:tracePt t="3666" x="8283575" y="2159000"/>
          <p14:tracePt t="3675" x="8266113" y="2159000"/>
          <p14:tracePt t="3682" x="8250238" y="2166938"/>
          <p14:tracePt t="3691" x="8224838" y="2174875"/>
          <p14:tracePt t="3700" x="8199438" y="2174875"/>
          <p14:tracePt t="3707" x="8174038" y="2174875"/>
          <p14:tracePt t="3716" x="8147050" y="2174875"/>
          <p14:tracePt t="3722" x="8096250" y="2174875"/>
          <p14:tracePt t="3732" x="8062913" y="2174875"/>
          <p14:tracePt t="3739" x="8029575" y="2184400"/>
          <p14:tracePt t="3748" x="8004175" y="2184400"/>
          <p14:tracePt t="3755" x="7994650" y="2184400"/>
          <p14:tracePt t="3764" x="7969250" y="2184400"/>
          <p14:tracePt t="3771" x="7943850" y="2184400"/>
          <p14:tracePt t="3782" x="7926388" y="2184400"/>
          <p14:tracePt t="3786" x="7893050" y="2184400"/>
          <p14:tracePt t="3795" x="7875588" y="2184400"/>
          <p14:tracePt t="3811" x="7850188" y="2184400"/>
          <p14:tracePt t="3818" x="7824788" y="2184400"/>
          <p14:tracePt t="3826" x="7799388" y="2192338"/>
          <p14:tracePt t="3835" x="7773988" y="2192338"/>
          <p14:tracePt t="3843" x="7748588" y="2200275"/>
          <p14:tracePt t="3851" x="7723188" y="2200275"/>
          <p14:tracePt t="3858" x="7705725" y="2200275"/>
          <p14:tracePt t="3880" x="7662863" y="2200275"/>
          <p14:tracePt t="3883" x="7637463" y="2200275"/>
          <p14:tracePt t="3890" x="7612063" y="2200275"/>
          <p14:tracePt t="3900" x="7596188" y="2200275"/>
          <p14:tracePt t="3907" x="7570788" y="2200275"/>
          <p14:tracePt t="3916" x="7545388" y="2200275"/>
          <p14:tracePt t="3923" x="7527925" y="2200275"/>
          <p14:tracePt t="3940" x="7518400" y="2200275"/>
          <p14:tracePt t="3949" x="7510463" y="2200275"/>
          <p14:tracePt t="3955" x="7502525" y="2200275"/>
          <p14:tracePt t="4133" x="7493000" y="2200275"/>
          <p14:tracePt t="4151" x="7485063" y="2209800"/>
          <p14:tracePt t="4165" x="7477125" y="2209800"/>
          <p14:tracePt t="4171" x="7467600" y="2209800"/>
          <p14:tracePt t="4211" x="7459663" y="2209800"/>
          <p14:tracePt t="4421" x="7434263" y="2217738"/>
          <p14:tracePt t="4436" x="7416800" y="2217738"/>
          <p14:tracePt t="4444" x="7383463" y="2227263"/>
          <p14:tracePt t="4451" x="7348538" y="2227263"/>
          <p14:tracePt t="4459" x="7332663" y="2227263"/>
          <p14:tracePt t="4482" x="7323138" y="2227263"/>
          <p14:tracePt t="4499" x="7315200" y="2227263"/>
          <p14:tracePt t="4515" x="7297738" y="2227263"/>
          <p14:tracePt t="4523" x="7289800" y="2227263"/>
          <p14:tracePt t="4540" x="7272338" y="2227263"/>
          <p14:tracePt t="4549" x="7264400" y="2227263"/>
          <p14:tracePt t="4555" x="7256463" y="2227263"/>
          <p14:tracePt t="4566" x="7246938" y="2227263"/>
          <p14:tracePt t="4582" x="7213600" y="2227263"/>
          <p14:tracePt t="4598" x="7204075" y="2227263"/>
          <p14:tracePt t="4603" x="7196138" y="2227263"/>
          <p14:tracePt t="4627" x="7178675" y="2227263"/>
          <p14:tracePt t="4635" x="7170738" y="2227263"/>
          <p14:tracePt t="4643" x="7162800" y="2227263"/>
          <p14:tracePt t="4650" x="7153275" y="2227263"/>
          <p14:tracePt t="4658" x="7137400" y="2227263"/>
          <p14:tracePt t="4674" x="7119938" y="2227263"/>
          <p14:tracePt t="4682" x="7102475" y="2227263"/>
          <p14:tracePt t="4690" x="7094538" y="2235200"/>
          <p14:tracePt t="4699" x="7085013" y="2235200"/>
          <p14:tracePt t="4706" x="7077075" y="2235200"/>
          <p14:tracePt t="4715" x="7069138" y="2235200"/>
          <p14:tracePt t="4723" x="7051675" y="2243138"/>
          <p14:tracePt t="4732" x="7034213" y="2252663"/>
          <p14:tracePt t="4748" x="7026275" y="2252663"/>
          <p14:tracePt t="4755" x="7008813" y="2252663"/>
          <p14:tracePt t="4771" x="7000875" y="2252663"/>
          <p14:tracePt t="4781" x="6992938" y="2252663"/>
          <p14:tracePt t="4787" x="6983413" y="2252663"/>
          <p14:tracePt t="4796" x="6975475" y="2252663"/>
          <p14:tracePt t="4803" x="6967538" y="2252663"/>
          <p14:tracePt t="4811" x="6958013" y="2252663"/>
          <p14:tracePt t="4827" x="6950075" y="2252663"/>
          <p14:tracePt t="4988" x="6950075" y="2268538"/>
          <p14:tracePt t="4997" x="6942138" y="2268538"/>
          <p14:tracePt t="5003" x="6932613" y="2278063"/>
          <p14:tracePt t="5333" x="6932613" y="2268538"/>
          <p14:tracePt t="5340" x="6924675" y="2252663"/>
          <p14:tracePt t="5351" x="6915150" y="2243138"/>
          <p14:tracePt t="5405" x="6907213" y="2243138"/>
          <p14:tracePt t="5445" x="6915150" y="2243138"/>
          <p14:tracePt t="5453" x="6932613" y="2243138"/>
          <p14:tracePt t="5460" x="6950075" y="2243138"/>
          <p14:tracePt t="5468" x="6967538" y="2243138"/>
          <p14:tracePt t="5476" x="6975475" y="2243138"/>
          <p14:tracePt t="5484" x="7000875" y="2243138"/>
          <p14:tracePt t="5491" x="7026275" y="2243138"/>
          <p14:tracePt t="5500" x="7034213" y="2252663"/>
          <p14:tracePt t="5507" x="7043738" y="2252663"/>
          <p14:tracePt t="5516" x="7051675" y="2260600"/>
          <p14:tracePt t="5661" x="7043738" y="2260600"/>
          <p14:tracePt t="5668" x="7034213" y="2260600"/>
          <p14:tracePt t="5677" x="7018338" y="2260600"/>
          <p14:tracePt t="5685" x="6992938" y="2252663"/>
          <p14:tracePt t="5693" x="6983413" y="2243138"/>
          <p14:tracePt t="5704" x="6975475" y="2243138"/>
          <p14:tracePt t="5708" x="6950075" y="2227263"/>
          <p14:tracePt t="5718" x="6924675" y="2227263"/>
          <p14:tracePt t="5723" x="6889750" y="2209800"/>
          <p14:tracePt t="5732" x="6864350" y="2209800"/>
          <p14:tracePt t="5739" x="6848475" y="2200275"/>
          <p14:tracePt t="5748" x="6823075" y="2200275"/>
          <p14:tracePt t="5754" x="6788150" y="2192338"/>
          <p14:tracePt t="5764" x="6762750" y="2184400"/>
          <p14:tracePt t="5770" x="6737350" y="2184400"/>
          <p14:tracePt t="5781" x="6704013" y="2184400"/>
          <p14:tracePt t="5786" x="6669088" y="2184400"/>
          <p14:tracePt t="5794" x="6626225" y="2192338"/>
          <p14:tracePt t="5803" x="6592888" y="2192338"/>
          <p14:tracePt t="5811" x="6567488" y="2200275"/>
          <p14:tracePt t="5818" x="6542088" y="2209800"/>
          <p14:tracePt t="5826" x="6508750" y="2209800"/>
          <p14:tracePt t="5835" x="6456363" y="2209800"/>
          <p14:tracePt t="5843" x="6415088" y="2209800"/>
          <p14:tracePt t="5850" x="6364288" y="2217738"/>
          <p14:tracePt t="5859" x="6329363" y="2217738"/>
          <p14:tracePt t="5867" x="6286500" y="2217738"/>
          <p14:tracePt t="5881" x="6227763" y="2217738"/>
          <p14:tracePt t="5882" x="6184900" y="2217738"/>
          <p14:tracePt t="5891" x="6100763" y="2217738"/>
          <p14:tracePt t="5900" x="6024563" y="2217738"/>
          <p14:tracePt t="5907" x="5913438" y="2209800"/>
          <p14:tracePt t="5915" x="5776913" y="2209800"/>
          <p14:tracePt t="5923" x="5538788" y="2209800"/>
          <p14:tracePt t="5932" x="5267325" y="2209800"/>
          <p14:tracePt t="5938" x="4962525" y="2209800"/>
          <p14:tracePt t="5948" x="4638675" y="2209800"/>
          <p14:tracePt t="5955" x="4306888" y="2235200"/>
          <p14:tracePt t="5966" x="3933825" y="2268538"/>
          <p14:tracePt t="5975" x="3576638" y="2311400"/>
          <p14:tracePt t="5982" x="3168650" y="2397125"/>
          <p14:tracePt t="5990" x="2760663" y="2489200"/>
          <p14:tracePt t="5999" x="2352675" y="2574925"/>
          <p14:tracePt t="6007" x="1878013" y="2643188"/>
          <p14:tracePt t="6016" x="1452563" y="2711450"/>
          <p14:tracePt t="6023" x="1112838" y="2787650"/>
          <p14:tracePt t="6032" x="823913" y="2846388"/>
          <p14:tracePt t="6039" x="577850" y="2881313"/>
          <p14:tracePt t="6049" x="331788" y="2914650"/>
          <p14:tracePt t="6055" x="152400" y="2949575"/>
          <p14:tracePt t="6066" x="42863" y="2965450"/>
          <p14:tracePt t="6505" x="203200" y="4070350"/>
          <p14:tracePt t="6513" x="339725" y="3951288"/>
          <p14:tracePt t="6521" x="466725" y="3832225"/>
          <p14:tracePt t="6527" x="611188" y="3697288"/>
          <p14:tracePt t="6534" x="790575" y="3535363"/>
          <p14:tracePt t="6545" x="985838" y="3365500"/>
          <p14:tracePt t="6551" x="1155700" y="3221038"/>
          <p14:tracePt t="6558" x="1343025" y="3076575"/>
          <p14:tracePt t="6567" x="1528763" y="2957513"/>
          <p14:tracePt t="6574" x="1690688" y="2830513"/>
          <p14:tracePt t="6582" x="1893888" y="2736850"/>
          <p14:tracePt t="6591" x="2047875" y="2651125"/>
          <p14:tracePt t="6598" x="2174875" y="2582863"/>
          <p14:tracePt t="6606" x="2251075" y="2549525"/>
          <p14:tracePt t="6616" x="2311400" y="2524125"/>
          <p14:tracePt t="6623" x="2379663" y="2498725"/>
          <p14:tracePt t="6632" x="2497138" y="2455863"/>
          <p14:tracePt t="6639" x="2676525" y="2438400"/>
          <p14:tracePt t="6648" x="2889250" y="2422525"/>
          <p14:tracePt t="6655" x="3143250" y="2413000"/>
          <p14:tracePt t="6664" x="3398838" y="2413000"/>
          <p14:tracePt t="6671" x="3721100" y="2413000"/>
          <p14:tracePt t="6681" x="4070350" y="2413000"/>
          <p14:tracePt t="6687" x="4435475" y="2413000"/>
          <p14:tracePt t="6698" x="4808538" y="2413000"/>
          <p14:tracePt t="6703" x="5148263" y="2413000"/>
          <p14:tracePt t="6711" x="5497513" y="2413000"/>
          <p14:tracePt t="6719" x="5845175" y="2397125"/>
          <p14:tracePt t="6727" x="6176963" y="2362200"/>
          <p14:tracePt t="6735" x="6456363" y="2354263"/>
          <p14:tracePt t="6743" x="6762750" y="2354263"/>
          <p14:tracePt t="6751" x="7034213" y="2354263"/>
          <p14:tracePt t="6759" x="7340600" y="2354263"/>
          <p14:tracePt t="6767" x="7662863" y="2354263"/>
          <p14:tracePt t="6775" x="7961313" y="2354263"/>
          <p14:tracePt t="6783" x="8224838" y="2371725"/>
          <p14:tracePt t="6791" x="8470900" y="2413000"/>
          <p14:tracePt t="6800" x="8666163" y="2447925"/>
          <p14:tracePt t="6807" x="8878888" y="2498725"/>
          <p14:tracePt t="6815" x="8980488" y="2524125"/>
          <p14:tracePt t="6823" x="9056688" y="2557463"/>
          <p14:tracePt t="6833" x="9117013" y="2574925"/>
          <p14:tracePt t="6839" x="9167813" y="2592388"/>
          <p14:tracePt t="6848" x="9209088" y="2608263"/>
          <p14:tracePt t="6854" x="9218613" y="2625725"/>
          <p14:tracePt t="6864" x="9244013" y="2633663"/>
          <p14:tracePt t="6870" x="9251950" y="2651125"/>
          <p14:tracePt t="6881" x="9269413" y="2668588"/>
          <p14:tracePt t="6886" x="9277350" y="2676525"/>
          <p14:tracePt t="6903" x="9286875" y="2686050"/>
          <p14:tracePt t="7000" x="9277350" y="2686050"/>
          <p14:tracePt t="7008" x="9251950" y="2668588"/>
          <p14:tracePt t="7016" x="9236075" y="2651125"/>
          <p14:tracePt t="7024" x="9193213" y="2625725"/>
          <p14:tracePt t="7033" x="9150350" y="2592388"/>
          <p14:tracePt t="7039" x="9107488" y="2566988"/>
          <p14:tracePt t="7049" x="9023350" y="2549525"/>
          <p14:tracePt t="7055" x="8937625" y="2532063"/>
          <p14:tracePt t="7065" x="8836025" y="2524125"/>
          <p14:tracePt t="7071" x="8683625" y="2516188"/>
          <p14:tracePt t="7082" x="8521700" y="2516188"/>
          <p14:tracePt t="7088" x="8308975" y="2516188"/>
          <p14:tracePt t="7099" x="8080375" y="2516188"/>
          <p14:tracePt t="7103" x="7816850" y="2516188"/>
          <p14:tracePt t="7115" x="7586663" y="2532063"/>
          <p14:tracePt t="7119" x="7366000" y="2541588"/>
          <p14:tracePt t="7128" x="7170738" y="2566988"/>
          <p14:tracePt t="7135" x="6958013" y="2582863"/>
          <p14:tracePt t="7143" x="6745288" y="2592388"/>
          <p14:tracePt t="7152" x="6534150" y="2600325"/>
          <p14:tracePt t="7159" x="6372225" y="2600325"/>
          <p14:tracePt t="7167" x="6245225" y="2600325"/>
          <p14:tracePt t="7175" x="6142038" y="2600325"/>
          <p14:tracePt t="7183" x="6049963" y="2600325"/>
          <p14:tracePt t="7191" x="5981700" y="2600325"/>
          <p14:tracePt t="7200" x="5938838" y="2600325"/>
          <p14:tracePt t="7207" x="5930900" y="2600325"/>
          <p14:tracePt t="7217" x="5921375" y="2600325"/>
          <p14:tracePt t="7233" x="5913438" y="2600325"/>
          <p14:tracePt t="7249" x="5905500" y="2600325"/>
          <p14:tracePt t="7255" x="5888038" y="2592388"/>
          <p14:tracePt t="7265" x="5870575" y="2592388"/>
          <p14:tracePt t="7271" x="5853113" y="2592388"/>
          <p14:tracePt t="7283" x="5819775" y="2592388"/>
          <p14:tracePt t="7287" x="5761038" y="2592388"/>
          <p14:tracePt t="7298" x="5718175" y="2592388"/>
          <p14:tracePt t="7303" x="5657850" y="2582863"/>
          <p14:tracePt t="7315" x="5624513" y="2574925"/>
          <p14:tracePt t="7319" x="5599113" y="2566988"/>
          <p14:tracePt t="7327" x="5573713" y="2557463"/>
          <p14:tracePt t="7335" x="5565775" y="2557463"/>
          <p14:tracePt t="7344" x="5556250" y="2557463"/>
          <p14:tracePt t="7351" x="5538788" y="2541588"/>
          <p14:tracePt t="7359" x="5538788" y="2524125"/>
          <p14:tracePt t="7367" x="5538788" y="2506663"/>
          <p14:tracePt t="7375" x="5530850" y="2481263"/>
          <p14:tracePt t="7383" x="5530850" y="2455863"/>
          <p14:tracePt t="7391" x="5530850" y="2438400"/>
          <p14:tracePt t="7399" x="5538788" y="2422525"/>
          <p14:tracePt t="7407" x="5573713" y="2387600"/>
          <p14:tracePt t="7417" x="5591175" y="2371725"/>
          <p14:tracePt t="7423" x="5624513" y="2354263"/>
          <p14:tracePt t="7432" x="5632450" y="2344738"/>
          <p14:tracePt t="7537" x="5641975" y="2344738"/>
          <p14:tracePt t="7544" x="5683250" y="2344738"/>
          <p14:tracePt t="7550" x="5768975" y="2354263"/>
          <p14:tracePt t="7559" x="5862638" y="2379663"/>
          <p14:tracePt t="7566" x="5981700" y="2397125"/>
          <p14:tracePt t="7575" x="6057900" y="2413000"/>
          <p14:tracePt t="7583" x="6134100" y="2455863"/>
          <p14:tracePt t="7591" x="6142038" y="2463800"/>
          <p14:tracePt t="7598" x="6167438" y="2473325"/>
          <p14:tracePt t="7606" x="6176963" y="2473325"/>
          <p14:tracePt t="7615" x="6184900" y="2473325"/>
          <p14:tracePt t="7721" x="6202363" y="2473325"/>
          <p14:tracePt t="7792" x="6210300" y="2473325"/>
          <p14:tracePt t="7808" x="6194425" y="2463800"/>
          <p14:tracePt t="7818" x="6167438" y="2455863"/>
          <p14:tracePt t="7826" x="6159500" y="2447925"/>
          <p14:tracePt t="7835" x="6134100" y="2438400"/>
          <p14:tracePt t="7839" x="6083300" y="2430463"/>
          <p14:tracePt t="7849" x="6024563" y="2422525"/>
          <p14:tracePt t="7855" x="5938838" y="2413000"/>
          <p14:tracePt t="7865" x="5837238" y="2405063"/>
          <p14:tracePt t="7883" x="5616575" y="2397125"/>
          <p14:tracePt t="7887" x="5505450" y="2397125"/>
          <p14:tracePt t="7900" x="5403850" y="2397125"/>
          <p14:tracePt t="7903" x="5327650" y="2397125"/>
          <p14:tracePt t="7914" x="5259388" y="2397125"/>
          <p14:tracePt t="7918" x="5208588" y="2397125"/>
          <p14:tracePt t="7926" x="5199063" y="2397125"/>
          <p14:tracePt t="7934" x="5191125" y="2397125"/>
          <p14:tracePt t="7942" x="5183188" y="2397125"/>
          <p14:tracePt t="7990" x="5183188" y="2405063"/>
          <p14:tracePt t="7998" x="5173663" y="2405063"/>
          <p14:tracePt t="8097" x="5165725" y="2405063"/>
          <p14:tracePt t="8114" x="5157788" y="2405063"/>
          <p14:tracePt t="8129" x="5157788" y="2397125"/>
          <p14:tracePt t="8137" x="5157788" y="2387600"/>
          <p14:tracePt t="8191" x="5148263" y="2371725"/>
          <p14:tracePt t="8289" x="5148263" y="2362200"/>
          <p14:tracePt t="8295" x="5157788" y="2354263"/>
          <p14:tracePt t="8302" x="5165725" y="2344738"/>
          <p14:tracePt t="8318" x="5173663" y="2344738"/>
          <p14:tracePt t="8334" x="5183188" y="2344738"/>
          <p14:tracePt t="8648" x="5173663" y="2344738"/>
          <p14:tracePt t="8656" x="5157788" y="2344738"/>
          <p14:tracePt t="8665" x="5132388" y="2344738"/>
          <p14:tracePt t="8672" x="5097463" y="2336800"/>
          <p14:tracePt t="8685" x="5089525" y="2336800"/>
          <p14:tracePt t="8688" x="5080000" y="2328863"/>
          <p14:tracePt t="8700" x="5064125" y="2328863"/>
          <p14:tracePt t="8702" x="5054600" y="2328863"/>
          <p14:tracePt t="8718" x="5021263" y="2311400"/>
          <p14:tracePt t="8727" x="4978400" y="2293938"/>
          <p14:tracePt t="8734" x="4962525" y="2293938"/>
          <p14:tracePt t="8743" x="4927600" y="2293938"/>
          <p14:tracePt t="8750" x="4884738" y="2293938"/>
          <p14:tracePt t="8758" x="4826000" y="2293938"/>
          <p14:tracePt t="8766" x="4765675" y="2286000"/>
          <p14:tracePt t="8775" x="4699000" y="2286000"/>
          <p14:tracePt t="8783" x="4605338" y="2286000"/>
          <p14:tracePt t="8791" x="4529138" y="2286000"/>
          <p14:tracePt t="8798" x="4460875" y="2286000"/>
          <p14:tracePt t="8807" x="4400550" y="2286000"/>
          <p14:tracePt t="8814" x="4341813" y="2278063"/>
          <p14:tracePt t="8823" x="4298950" y="2260600"/>
          <p14:tracePt t="8832" x="4256088" y="2252663"/>
          <p14:tracePt t="8838" x="4214813" y="2243138"/>
          <p14:tracePt t="8848" x="4179888" y="2243138"/>
          <p14:tracePt t="8854" x="4146550" y="2243138"/>
          <p14:tracePt t="8864" x="4103688" y="2243138"/>
          <p14:tracePt t="8871" x="4078288" y="2243138"/>
          <p14:tracePt t="8881" x="4052888" y="2243138"/>
          <p14:tracePt t="8886" x="4010025" y="2243138"/>
          <p14:tracePt t="8897" x="3976688" y="2235200"/>
          <p14:tracePt t="8903" x="3951288" y="2235200"/>
          <p14:tracePt t="8911" x="3933825" y="2235200"/>
          <p14:tracePt t="8918" x="3908425" y="2227263"/>
          <p14:tracePt t="8928" x="3883025" y="2227263"/>
          <p14:tracePt t="8935" x="3857625" y="2217738"/>
          <p14:tracePt t="8942" x="3832225" y="2217738"/>
          <p14:tracePt t="8950" x="3814763" y="2217738"/>
          <p14:tracePt t="8958" x="3781425" y="2209800"/>
          <p14:tracePt t="8967" x="3771900" y="2209800"/>
          <p14:tracePt t="8975" x="3756025" y="2209800"/>
          <p14:tracePt t="8983" x="3746500" y="2209800"/>
          <p14:tracePt t="8993" x="3738563" y="2209800"/>
          <p14:tracePt t="8999" x="3729038" y="2209800"/>
          <p14:tracePt t="9006" x="3721100" y="2209800"/>
          <p14:tracePt t="9014" x="3713163" y="2209800"/>
          <p14:tracePt t="9022" x="3703638" y="2209800"/>
          <p14:tracePt t="9031" x="3695700" y="2209800"/>
          <p14:tracePt t="9050" x="3687763" y="2209800"/>
          <p14:tracePt t="9058" x="3670300" y="2209800"/>
          <p14:tracePt t="9075" x="3652838" y="2217738"/>
          <p14:tracePt t="9083" x="3619500" y="2227263"/>
          <p14:tracePt t="9091" x="3576638" y="2235200"/>
          <p14:tracePt t="9098" x="3551238" y="2243138"/>
          <p14:tracePt t="9107" x="3517900" y="2268538"/>
          <p14:tracePt t="9114" x="3492500" y="2278063"/>
          <p14:tracePt t="9123" x="3441700" y="2278063"/>
          <p14:tracePt t="9132" x="3381375" y="2278063"/>
          <p14:tracePt t="9139" x="3313113" y="2293938"/>
          <p14:tracePt t="9148" x="3262313" y="2293938"/>
          <p14:tracePt t="9154" x="3228975" y="2293938"/>
          <p14:tracePt t="9164" x="3194050" y="2293938"/>
          <p14:tracePt t="9171" x="3168650" y="2293938"/>
          <p14:tracePt t="9180" x="3160713" y="2303463"/>
          <p14:tracePt t="9427" x="3168650" y="2303463"/>
          <p14:tracePt t="9435" x="3178175" y="2303463"/>
          <p14:tracePt t="9443" x="3194050" y="2303463"/>
          <p14:tracePt t="9451" x="3211513" y="2311400"/>
          <p14:tracePt t="9459" x="3254375" y="2319338"/>
          <p14:tracePt t="9467" x="3279775" y="2328863"/>
          <p14:tracePt t="9475" x="3305175" y="2336800"/>
          <p14:tracePt t="9483" x="3313113" y="2344738"/>
          <p14:tracePt t="9491" x="3322638" y="2344738"/>
          <p14:tracePt t="9499" x="3348038" y="2344738"/>
          <p14:tracePt t="9507" x="3363913" y="2344738"/>
          <p14:tracePt t="9516" x="3398838" y="2344738"/>
          <p14:tracePt t="9523" x="3432175" y="2354263"/>
          <p14:tracePt t="9533" x="3467100" y="2354263"/>
          <p14:tracePt t="9539" x="3482975" y="2354263"/>
          <p14:tracePt t="9548" x="3508375" y="2354263"/>
          <p14:tracePt t="9555" x="3543300" y="2354263"/>
          <p14:tracePt t="9565" x="3586163" y="2362200"/>
          <p14:tracePt t="9571" x="3586163" y="2371725"/>
          <p14:tracePt t="9581" x="3594100" y="2371725"/>
          <p14:tracePt t="9604" x="3594100" y="2379663"/>
          <p14:tracePt t="9615" x="3594100" y="2387600"/>
          <p14:tracePt t="9619" x="3586163" y="2397125"/>
          <p14:tracePt t="9629" x="3559175" y="2405063"/>
          <p14:tracePt t="9635" x="3533775" y="2405063"/>
          <p14:tracePt t="9644" x="3500438" y="2405063"/>
          <p14:tracePt t="9651" x="3475038" y="2405063"/>
          <p14:tracePt t="9659" x="3449638" y="2405063"/>
          <p14:tracePt t="9667" x="3414713" y="2405063"/>
          <p14:tracePt t="9675" x="3381375" y="2397125"/>
          <p14:tracePt t="9683" x="3348038" y="2371725"/>
          <p14:tracePt t="9692" x="3322638" y="2344738"/>
          <p14:tracePt t="9701" x="3297238" y="2336800"/>
          <p14:tracePt t="9707" x="3287713" y="2328863"/>
          <p14:tracePt t="9724" x="3287713" y="2319338"/>
          <p14:tracePt t="9734" x="3305175" y="2303463"/>
          <p14:tracePt t="9741" x="3322638" y="2303463"/>
          <p14:tracePt t="9749" x="3338513" y="2293938"/>
          <p14:tracePt t="9755" x="3381375" y="2293938"/>
          <p14:tracePt t="9765" x="3441700" y="2293938"/>
          <p14:tracePt t="9771" x="3492500" y="2293938"/>
          <p14:tracePt t="9781" x="3543300" y="2293938"/>
          <p14:tracePt t="9799" x="3551238" y="2293938"/>
          <p14:tracePt t="9815" x="3551238" y="2303463"/>
          <p14:tracePt t="9819" x="3543300" y="2311400"/>
          <p14:tracePt t="9831" x="3533775" y="2311400"/>
          <p14:tracePt t="9835" x="3525838" y="2311400"/>
          <p14:tracePt t="9843" x="3500438" y="2311400"/>
          <p14:tracePt t="9851" x="3482975" y="2311400"/>
          <p14:tracePt t="9860" x="3457575" y="2311400"/>
          <p14:tracePt t="9867" x="3449638" y="2311400"/>
          <p14:tracePt t="9875" x="3441700" y="2311400"/>
          <p14:tracePt t="9898" x="3414713" y="2311400"/>
          <p14:tracePt t="9900" x="3406775" y="2311400"/>
          <p14:tracePt t="9916" x="3398838" y="2303463"/>
          <p14:tracePt t="9955" x="3389313" y="2293938"/>
          <p14:tracePt t="10053" x="3381375" y="2293938"/>
          <p14:tracePt t="10060" x="3373438" y="2293938"/>
          <p14:tracePt t="10076" x="3355975" y="2286000"/>
          <p14:tracePt t="10083" x="3322638" y="2286000"/>
          <p14:tracePt t="10090" x="3297238" y="2278063"/>
          <p14:tracePt t="10098" x="3254375" y="2268538"/>
          <p14:tracePt t="10106" x="3186113" y="2260600"/>
          <p14:tracePt t="10115" x="3109913" y="2260600"/>
          <p14:tracePt t="10122" x="3016250" y="2260600"/>
          <p14:tracePt t="10131" x="2905125" y="2260600"/>
          <p14:tracePt t="10138" x="2803525" y="2260600"/>
          <p14:tracePt t="10148" x="2709863" y="2260600"/>
          <p14:tracePt t="10155" x="2608263" y="2260600"/>
          <p14:tracePt t="10164" x="2532063" y="2260600"/>
          <p14:tracePt t="10171" x="2455863" y="2260600"/>
          <p14:tracePt t="10180" x="2387600" y="2260600"/>
          <p14:tracePt t="10186" x="2327275" y="2260600"/>
          <p14:tracePt t="10197" x="2286000" y="2260600"/>
          <p14:tracePt t="10203" x="2243138" y="2260600"/>
          <p14:tracePt t="10214" x="2208213" y="2260600"/>
          <p14:tracePt t="10218" x="2182813" y="2260600"/>
          <p14:tracePt t="10228" x="2166938" y="2260600"/>
          <p14:tracePt t="10235" x="2157413" y="2260600"/>
          <p14:tracePt t="10243" x="2141538" y="2260600"/>
          <p14:tracePt t="10251" x="2116138" y="2260600"/>
          <p14:tracePt t="10258" x="2081213" y="2260600"/>
          <p14:tracePt t="10267" x="2065338" y="2260600"/>
          <p14:tracePt t="10275" x="2012950" y="2268538"/>
          <p14:tracePt t="10283" x="1962150" y="2268538"/>
          <p14:tracePt t="10291" x="1911350" y="2268538"/>
          <p14:tracePt t="10298" x="1860550" y="2260600"/>
          <p14:tracePt t="10307" x="1817688" y="2260600"/>
          <p14:tracePt t="10315" x="1784350" y="2252663"/>
          <p14:tracePt t="10323" x="1766888" y="2252663"/>
          <p14:tracePt t="10331" x="1758950" y="2252663"/>
          <p14:tracePt t="10338" x="1749425" y="2252663"/>
          <p14:tracePt t="10348" x="1741488" y="2252663"/>
          <p14:tracePt t="10364" x="1733550" y="2252663"/>
          <p14:tracePt t="10371" x="1716088" y="2252663"/>
          <p14:tracePt t="10380" x="1708150" y="2252663"/>
          <p14:tracePt t="10387" x="1690688" y="2252663"/>
          <p14:tracePt t="10398" x="1665288" y="2252663"/>
          <p14:tracePt t="10403" x="1639888" y="2252663"/>
          <p14:tracePt t="10414" x="1614488" y="2252663"/>
          <p14:tracePt t="10418" x="1597025" y="2252663"/>
          <p14:tracePt t="10427" x="1579563" y="2252663"/>
          <p14:tracePt t="10435" x="1554163" y="2252663"/>
          <p14:tracePt t="10443" x="1538288" y="2252663"/>
          <p14:tracePt t="10451" x="1512888" y="2252663"/>
          <p14:tracePt t="10459" x="1503363" y="2252663"/>
          <p14:tracePt t="10467" x="1495425" y="2252663"/>
          <p14:tracePt t="10475" x="1477963" y="2252663"/>
          <p14:tracePt t="10483" x="1462088" y="2252663"/>
          <p14:tracePt t="10498" x="1444625" y="2260600"/>
          <p14:tracePt t="10507" x="1435100" y="2260600"/>
          <p14:tracePt t="10515" x="1419225" y="2260600"/>
          <p14:tracePt t="10531" x="1409700" y="2260600"/>
          <p14:tracePt t="10555" x="1401763" y="2268538"/>
          <p14:tracePt t="12005" x="1409700" y="2268538"/>
          <p14:tracePt t="12019" x="1477963" y="2260600"/>
          <p14:tracePt t="12025" x="1571625" y="2243138"/>
          <p14:tracePt t="12032" x="1741488" y="2235200"/>
          <p14:tracePt t="12039" x="2047875" y="2235200"/>
          <p14:tracePt t="12048" x="2455863" y="2235200"/>
          <p14:tracePt t="12055" x="2990850" y="2235200"/>
          <p14:tracePt t="12064" x="3627438" y="2217738"/>
          <p14:tracePt t="12070" x="4298950" y="2217738"/>
          <p14:tracePt t="12080" x="5013325" y="2192338"/>
          <p14:tracePt t="12086" x="5768975" y="2192338"/>
          <p14:tracePt t="12096" x="6524625" y="2192338"/>
          <p14:tracePt t="12103" x="7281863" y="2192338"/>
          <p14:tracePt t="12114" x="7943850" y="2192338"/>
          <p14:tracePt t="12119" x="8521700" y="2192338"/>
          <p14:tracePt t="12127" x="9117013" y="2192338"/>
          <p14:tracePt t="12135" x="9685338" y="2192338"/>
          <p14:tracePt t="12143" x="10237788" y="2192338"/>
          <p14:tracePt t="12151" x="10747375" y="2217738"/>
          <p14:tracePt t="12159" x="11198225" y="2252663"/>
          <p14:tracePt t="12167" x="11571288" y="2303463"/>
          <p14:tracePt t="12175" x="11903075" y="2328863"/>
          <p14:tracePt t="12457" x="11928475" y="2625725"/>
          <p14:tracePt t="12465" x="11682413" y="2660650"/>
          <p14:tracePt t="12472" x="11410950" y="2719388"/>
          <p14:tracePt t="12481" x="11147425" y="2762250"/>
          <p14:tracePt t="12487" x="10858500" y="2787650"/>
          <p14:tracePt t="12496" x="10663238" y="2813050"/>
          <p14:tracePt t="12503" x="10483850" y="2838450"/>
          <p14:tracePt t="12512" x="10339388" y="2863850"/>
          <p14:tracePt t="12518" x="10229850" y="2871788"/>
          <p14:tracePt t="12527" x="10153650" y="2881313"/>
          <p14:tracePt t="12534" x="10110788" y="2881313"/>
          <p14:tracePt t="12542" x="10067925" y="2881313"/>
          <p14:tracePt t="12551" x="10059988" y="2881313"/>
          <p14:tracePt t="12566" x="10050463" y="2881313"/>
          <p14:tracePt t="12591" x="10042525" y="2881313"/>
          <p14:tracePt t="12622" x="10042525" y="2863850"/>
          <p14:tracePt t="12639" x="10034588" y="2855913"/>
          <p14:tracePt t="12665" x="10017125" y="2846388"/>
          <p14:tracePt t="12704" x="10017125" y="2838450"/>
          <p14:tracePt t="12736" x="10025063" y="2838450"/>
          <p14:tracePt t="12745" x="10042525" y="2838450"/>
          <p14:tracePt t="12753" x="10059988" y="2838450"/>
          <p14:tracePt t="12759" x="10075863" y="2838450"/>
          <p14:tracePt t="12767" x="10085388" y="2838450"/>
          <p14:tracePt t="12775" x="10093325" y="2838450"/>
          <p14:tracePt t="12783" x="10101263" y="2830513"/>
          <p14:tracePt t="12791" x="10110788" y="2830513"/>
          <p14:tracePt t="12799" x="10126663" y="2830513"/>
          <p14:tracePt t="12807" x="10144125" y="2830513"/>
          <p14:tracePt t="12815" x="10179050" y="2830513"/>
          <p14:tracePt t="12823" x="10212388" y="2813050"/>
          <p14:tracePt t="12832" x="10229850" y="2805113"/>
          <p14:tracePt t="12839" x="10263188" y="2795588"/>
          <p14:tracePt t="12848" x="10288588" y="2787650"/>
          <p14:tracePt t="12855" x="10313988" y="2787650"/>
          <p14:tracePt t="12865" x="10339388" y="2778125"/>
          <p14:tracePt t="12882" x="10356850" y="2778125"/>
          <p14:tracePt t="12943" x="10356850" y="2770188"/>
          <p14:tracePt t="12952" x="10339388" y="2770188"/>
          <p14:tracePt t="12960" x="10331450" y="2762250"/>
          <p14:tracePt t="13012" x="10331450" y="2752725"/>
          <p14:tracePt t="13026" x="10331450" y="2744788"/>
          <p14:tracePt t="13031" x="10331450" y="2727325"/>
          <p14:tracePt t="13038" x="10331450" y="2719388"/>
          <p14:tracePt t="13047" x="10331450" y="2693988"/>
          <p14:tracePt t="13054" x="10348913" y="2676525"/>
          <p14:tracePt t="13064" x="10374313" y="2651125"/>
          <p14:tracePt t="13071" x="10415588" y="2617788"/>
          <p14:tracePt t="13080" x="10433050" y="2608263"/>
          <p14:tracePt t="13086" x="10483850" y="2592388"/>
          <p14:tracePt t="13096" x="10552113" y="2574925"/>
          <p14:tracePt t="13103" x="10645775" y="2566988"/>
          <p14:tracePt t="13113" x="10739438" y="2566988"/>
          <p14:tracePt t="13119" x="10841038" y="2557463"/>
          <p14:tracePt t="13130" x="10934700" y="2557463"/>
          <p14:tracePt t="13135" x="11002963" y="2557463"/>
          <p14:tracePt t="13143" x="11053763" y="2557463"/>
          <p14:tracePt t="13151" x="11087100" y="2574925"/>
          <p14:tracePt t="13159" x="11096625" y="2574925"/>
          <p14:tracePt t="13200" x="11096625" y="2582863"/>
          <p14:tracePt t="13265" x="11096625" y="2592388"/>
          <p14:tracePt t="13288" x="11096625" y="2600325"/>
          <p14:tracePt t="13297" x="11079163" y="2600325"/>
          <p14:tracePt t="13304" x="11061700" y="2600325"/>
          <p14:tracePt t="13312" x="11053763" y="2608263"/>
          <p14:tracePt t="13319" x="11044238" y="2608263"/>
          <p14:tracePt t="13330" x="11028363" y="2608263"/>
          <p14:tracePt t="13334" x="11002963" y="2608263"/>
          <p14:tracePt t="13342" x="10985500" y="2608263"/>
          <p14:tracePt t="13350" x="10952163" y="2608263"/>
          <p14:tracePt t="13358" x="10901363" y="2608263"/>
          <p14:tracePt t="13366" x="10841038" y="2617788"/>
          <p14:tracePt t="13374" x="10782300" y="2625725"/>
          <p14:tracePt t="13382" x="10721975" y="2633663"/>
          <p14:tracePt t="13390" x="10653713" y="2643188"/>
          <p14:tracePt t="13398" x="10585450" y="2651125"/>
          <p14:tracePt t="13406" x="10518775" y="2651125"/>
          <p14:tracePt t="13415" x="10475913" y="2651125"/>
          <p14:tracePt t="13423" x="10425113" y="2651125"/>
          <p14:tracePt t="13430" x="10382250" y="2651125"/>
          <p14:tracePt t="13439" x="10348913" y="2651125"/>
          <p14:tracePt t="13447" x="10323513" y="2651125"/>
          <p14:tracePt t="13455" x="10298113" y="2651125"/>
          <p14:tracePt t="13463" x="10288588" y="2651125"/>
          <p14:tracePt t="13471" x="10271125" y="2660650"/>
          <p14:tracePt t="13486" x="10263188" y="2660650"/>
          <p14:tracePt t="13503" x="10255250" y="2660650"/>
          <p14:tracePt t="13617" x="10245725" y="2660650"/>
          <p14:tracePt t="14297" x="10255250" y="2651125"/>
          <p14:tracePt t="14304" x="10263188" y="2651125"/>
          <p14:tracePt t="14315" x="10288588" y="2633663"/>
          <p14:tracePt t="14336" x="10298113" y="2633663"/>
          <p14:tracePt t="14450" x="10306050" y="2633663"/>
          <p14:tracePt t="14531" x="10306050" y="2625725"/>
          <p14:tracePt t="14612" x="10271125" y="2625725"/>
          <p14:tracePt t="14620" x="10255250" y="2625725"/>
          <p14:tracePt t="14630" x="10220325" y="2617788"/>
          <p14:tracePt t="14637" x="10186988" y="2617788"/>
          <p14:tracePt t="14649" x="10126663" y="2600325"/>
          <p14:tracePt t="14652" x="10042525" y="2582863"/>
          <p14:tracePt t="14660" x="9983788" y="2574925"/>
          <p14:tracePt t="14667" x="9906000" y="2566988"/>
          <p14:tracePt t="14676" x="9812338" y="2557463"/>
          <p14:tracePt t="14684" x="9710738" y="2557463"/>
          <p14:tracePt t="14691" x="9601200" y="2549525"/>
          <p14:tracePt t="14699" x="9482138" y="2541588"/>
          <p14:tracePt t="14707" x="9413875" y="2532063"/>
          <p14:tracePt t="14716" x="9405938" y="2524125"/>
          <p14:tracePt t="14722" x="9380538" y="2506663"/>
          <p14:tracePt t="14730" x="9371013" y="2498725"/>
          <p14:tracePt t="14738" x="9353550" y="2473325"/>
          <p14:tracePt t="14748" x="9353550" y="2455863"/>
          <p14:tracePt t="14755" x="9353550" y="2430463"/>
          <p14:tracePt t="14764" x="9371013" y="2397125"/>
          <p14:tracePt t="14770" x="9388475" y="2379663"/>
          <p14:tracePt t="14781" x="9413875" y="2362200"/>
          <p14:tracePt t="14787" x="9431338" y="2344738"/>
          <p14:tracePt t="14797" x="9439275" y="2328863"/>
          <p14:tracePt t="14802" x="9447213" y="2303463"/>
          <p14:tracePt t="14813" x="9464675" y="2286000"/>
          <p14:tracePt t="14819" x="9523413" y="2278063"/>
          <p14:tracePt t="14829" x="9626600" y="2286000"/>
          <p14:tracePt t="14835" x="9710738" y="2286000"/>
          <p14:tracePt t="14842" x="9779000" y="2286000"/>
          <p14:tracePt t="14899" x="9804400" y="2303463"/>
          <p14:tracePt t="14907" x="9872663" y="2344738"/>
          <p14:tracePt t="14915" x="9923463" y="2387600"/>
          <p14:tracePt t="14923" x="9948863" y="2430463"/>
          <p14:tracePt t="14931" x="9956800" y="2481263"/>
          <p14:tracePt t="14939" x="9956800" y="2524125"/>
          <p14:tracePt t="14948" x="9940925" y="2557463"/>
          <p14:tracePt t="14964" x="9931400" y="2566988"/>
          <p14:tracePt t="14981" x="9923463" y="2566988"/>
          <p14:tracePt t="14987" x="9890125" y="2574925"/>
          <p14:tracePt t="14997" x="9872663" y="2592388"/>
          <p14:tracePt t="15003" x="9839325" y="2608263"/>
          <p14:tracePt t="15018" x="9779000" y="2617788"/>
          <p14:tracePt t="15020" x="9702800" y="2625725"/>
          <p14:tracePt t="15033" x="9634538" y="2633663"/>
          <p14:tracePt t="15037" x="9558338" y="2643188"/>
          <p14:tracePt t="15046" x="9482138" y="2643188"/>
          <p14:tracePt t="15051" x="9405938" y="2643188"/>
          <p14:tracePt t="15059" x="9337675" y="2633663"/>
          <p14:tracePt t="15067" x="9269413" y="2625725"/>
          <p14:tracePt t="15075" x="9201150" y="2608263"/>
          <p14:tracePt t="15083" x="9124950" y="2592388"/>
          <p14:tracePt t="15091" x="9082088" y="2574925"/>
          <p14:tracePt t="15099" x="9031288" y="2557463"/>
          <p14:tracePt t="15107" x="9023350" y="2549525"/>
          <p14:tracePt t="15116" x="9013825" y="2549525"/>
          <p14:tracePt t="15189" x="9005888" y="2549525"/>
          <p14:tracePt t="15205" x="8988425" y="2549525"/>
          <p14:tracePt t="15214" x="8972550" y="2549525"/>
          <p14:tracePt t="15220" x="8947150" y="2549525"/>
          <p14:tracePt t="15230" x="8904288" y="2557463"/>
          <p14:tracePt t="15235" x="8869363" y="2582863"/>
          <p14:tracePt t="15245" x="8843963" y="2582863"/>
          <p14:tracePt t="15251" x="8793163" y="2592388"/>
          <p14:tracePt t="15259" x="8734425" y="2592388"/>
          <p14:tracePt t="15267" x="8666163" y="2600325"/>
          <p14:tracePt t="15275" x="8597900" y="2608263"/>
          <p14:tracePt t="15283" x="8529638" y="2608263"/>
          <p14:tracePt t="15291" x="8435975" y="2608263"/>
          <p14:tracePt t="15299" x="8351838" y="2608263"/>
          <p14:tracePt t="15307" x="8283575" y="2608263"/>
          <p14:tracePt t="15315" x="8224838" y="2600325"/>
          <p14:tracePt t="15323" x="8181975" y="2592388"/>
          <p14:tracePt t="15332" x="8156575" y="2592388"/>
          <p14:tracePt t="15339" x="8147050" y="2574925"/>
          <p14:tracePt t="15381" x="8147050" y="2566988"/>
          <p14:tracePt t="15388" x="8156575" y="2557463"/>
          <p14:tracePt t="15397" x="8174038" y="2541588"/>
          <p14:tracePt t="15403" x="8181975" y="2532063"/>
          <p14:tracePt t="15416" x="8215313" y="2506663"/>
          <p14:tracePt t="15420" x="8240713" y="2506663"/>
          <p14:tracePt t="15432" x="8301038" y="2498725"/>
          <p14:tracePt t="15436" x="8369300" y="2489200"/>
          <p14:tracePt t="15448" x="8445500" y="2489200"/>
          <p14:tracePt t="15452" x="8521700" y="2489200"/>
          <p14:tracePt t="15460" x="8589963" y="2489200"/>
          <p14:tracePt t="15468" x="8640763" y="2489200"/>
          <p14:tracePt t="15476" x="8648700" y="2489200"/>
          <p14:tracePt t="15491" x="8648700" y="2498725"/>
          <p14:tracePt t="15506" x="8632825" y="2516188"/>
          <p14:tracePt t="15514" x="8632825" y="2524125"/>
          <p14:tracePt t="15522" x="8605838" y="2541588"/>
          <p14:tracePt t="15531" x="8564563" y="2574925"/>
          <p14:tracePt t="15538" x="8521700" y="2600325"/>
          <p14:tracePt t="15548" x="8496300" y="2608263"/>
          <p14:tracePt t="15554" x="8462963" y="2608263"/>
          <p14:tracePt t="15564" x="8428038" y="2617788"/>
          <p14:tracePt t="15570" x="8394700" y="2617788"/>
          <p14:tracePt t="15580" x="8334375" y="2625725"/>
          <p14:tracePt t="15587" x="8266113" y="2625725"/>
          <p14:tracePt t="15597" x="8207375" y="2625725"/>
          <p14:tracePt t="15603" x="8147050" y="2625725"/>
          <p14:tracePt t="15612" x="8096250" y="2617788"/>
          <p14:tracePt t="15619" x="8062913" y="2608263"/>
          <p14:tracePt t="15629" x="8054975" y="2600325"/>
          <p14:tracePt t="15683" x="8062913" y="2600325"/>
          <p14:tracePt t="15700" x="8070850" y="2600325"/>
          <p14:tracePt t="15884" x="8054975" y="2600325"/>
          <p14:tracePt t="15893" x="8037513" y="2608263"/>
          <p14:tracePt t="15901" x="8004175" y="2608263"/>
          <p14:tracePt t="15907" x="7986713" y="2608263"/>
          <p14:tracePt t="15915" x="7961313" y="2608263"/>
          <p14:tracePt t="15923" x="7926388" y="2608263"/>
          <p14:tracePt t="15931" x="7893050" y="2608263"/>
          <p14:tracePt t="15939" x="7842250" y="2617788"/>
          <p14:tracePt t="15947" x="7799388" y="2617788"/>
          <p14:tracePt t="15955" x="7766050" y="2617788"/>
          <p14:tracePt t="15964" x="7723188" y="2625725"/>
          <p14:tracePt t="15971" x="7715250" y="2625725"/>
          <p14:tracePt t="15981" x="7688263" y="2633663"/>
          <p14:tracePt t="15987" x="7680325" y="2633663"/>
          <p14:tracePt t="15997" x="7672388" y="2633663"/>
          <p14:tracePt t="16021" x="7662863" y="2633663"/>
          <p14:tracePt t="16029" x="7654925" y="2633663"/>
          <p14:tracePt t="16098" x="7646988" y="2643188"/>
          <p14:tracePt t="16106" x="7637463" y="2643188"/>
          <p14:tracePt t="16498" x="7629525" y="2643188"/>
          <p14:tracePt t="16514" x="7604125" y="2633663"/>
          <p14:tracePt t="16522" x="7586663" y="2625725"/>
          <p14:tracePt t="16530" x="7586663" y="2608263"/>
          <p14:tracePt t="16538" x="7578725" y="2600325"/>
          <p14:tracePt t="16547" x="7578725" y="2592388"/>
          <p14:tracePt t="16554" x="7570788" y="2582863"/>
          <p14:tracePt t="16586" x="7578725" y="2566988"/>
          <p14:tracePt t="16595" x="7604125" y="2566988"/>
          <p14:tracePt t="16602" x="7629525" y="2566988"/>
          <p14:tracePt t="16612" x="7646988" y="2566988"/>
          <p14:tracePt t="16618" x="7672388" y="2566988"/>
          <p14:tracePt t="16628" x="7705725" y="2566988"/>
          <p14:tracePt t="16634" x="7715250" y="2566988"/>
          <p14:tracePt t="16646" x="7723188" y="2574925"/>
          <p14:tracePt t="16659" x="7731125" y="2582863"/>
          <p14:tracePt t="16674" x="7740650" y="2592388"/>
          <p14:tracePt t="16682" x="7740650" y="2608263"/>
          <p14:tracePt t="16690" x="7740650" y="2625725"/>
          <p14:tracePt t="16706" x="7740650" y="2643188"/>
          <p14:tracePt t="16714" x="7740650" y="2651125"/>
          <p14:tracePt t="16722" x="7740650" y="2676525"/>
          <p14:tracePt t="16730" x="7723188" y="2701925"/>
          <p14:tracePt t="16738" x="7705725" y="2719388"/>
          <p14:tracePt t="16746" x="7688263" y="2736850"/>
          <p14:tracePt t="16754" x="7672388" y="2752725"/>
          <p14:tracePt t="16764" x="7637463" y="2762250"/>
          <p14:tracePt t="16770" x="7612063" y="2770188"/>
          <p14:tracePt t="16781" x="7604125" y="2778125"/>
          <p14:tracePt t="16786" x="7578725" y="2787650"/>
          <p14:tracePt t="16796" x="7561263" y="2787650"/>
          <p14:tracePt t="17116" x="7561263" y="2795588"/>
          <p14:tracePt t="17132" x="7570788" y="2795588"/>
          <p14:tracePt t="17140" x="7578725" y="2795588"/>
          <p14:tracePt t="17654" x="7561263" y="2795588"/>
          <p14:tracePt t="17670" x="7535863" y="2795588"/>
          <p14:tracePt t="17679" x="7510463" y="2795588"/>
          <p14:tracePt t="17686" x="7467600" y="2795588"/>
          <p14:tracePt t="17695" x="7408863" y="2787650"/>
          <p14:tracePt t="17702" x="7340600" y="2744788"/>
          <p14:tracePt t="17712" x="7264400" y="2711450"/>
          <p14:tracePt t="17718" x="7196138" y="2676525"/>
          <p14:tracePt t="17728" x="7127875" y="2633663"/>
          <p14:tracePt t="17734" x="7069138" y="2600325"/>
          <p14:tracePt t="17745" x="7018338" y="2549525"/>
          <p14:tracePt t="17751" x="6975475" y="2516188"/>
          <p14:tracePt t="17758" x="6932613" y="2481263"/>
          <p14:tracePt t="17766" x="6907213" y="2447925"/>
          <p14:tracePt t="17775" x="6899275" y="2422525"/>
          <p14:tracePt t="17783" x="6889750" y="2397125"/>
          <p14:tracePt t="17791" x="6889750" y="2371725"/>
          <p14:tracePt t="17799" x="6889750" y="2336800"/>
          <p14:tracePt t="17807" x="6915150" y="2286000"/>
          <p14:tracePt t="17814" x="6950075" y="2235200"/>
          <p14:tracePt t="17822" x="6983413" y="2192338"/>
          <p14:tracePt t="17830" x="7026275" y="2149475"/>
          <p14:tracePt t="17839" x="7085013" y="2108200"/>
          <p14:tracePt t="17847" x="7153275" y="2073275"/>
          <p14:tracePt t="17855" x="7229475" y="2039938"/>
          <p14:tracePt t="17864" x="7332663" y="2022475"/>
          <p14:tracePt t="17871" x="7434263" y="2014538"/>
          <p14:tracePt t="17896" x="7688263" y="2022475"/>
          <p14:tracePt t="17903" x="7748588" y="2047875"/>
          <p14:tracePt t="17912" x="7773988" y="2082800"/>
          <p14:tracePt t="17919" x="7799388" y="2124075"/>
          <p14:tracePt t="17928" x="7816850" y="2166938"/>
          <p14:tracePt t="17934" x="7824788" y="2217738"/>
          <p14:tracePt t="17945" x="7816850" y="2278063"/>
          <p14:tracePt t="17950" x="7791450" y="2344738"/>
          <p14:tracePt t="17958" x="7740650" y="2430463"/>
          <p14:tracePt t="17966" x="7688263" y="2506663"/>
          <p14:tracePt t="17974" x="7621588" y="2582863"/>
          <p14:tracePt t="17982" x="7545388" y="2643188"/>
          <p14:tracePt t="17990" x="7485063" y="2693988"/>
          <p14:tracePt t="17998" x="7426325" y="2727325"/>
          <p14:tracePt t="18006" x="7373938" y="2752725"/>
          <p14:tracePt t="18014" x="7332663" y="2762250"/>
          <p14:tracePt t="18023" x="7297738" y="2778125"/>
          <p14:tracePt t="18030" x="7256463" y="2795588"/>
          <p14:tracePt t="18038" x="7213600" y="2805113"/>
          <p14:tracePt t="18047" x="7178675" y="2805113"/>
          <p14:tracePt t="18054" x="7145338" y="2805113"/>
          <p14:tracePt t="18063" x="7119938" y="2805113"/>
          <p14:tracePt t="18070" x="7085013" y="2805113"/>
          <p14:tracePt t="18080" x="7059613" y="2795588"/>
          <p14:tracePt t="18103" x="7043738" y="2795588"/>
          <p14:tracePt t="18112" x="7034213" y="2795588"/>
          <p14:tracePt t="18134" x="7026275" y="2787650"/>
          <p14:tracePt t="18521" x="7034213" y="2787650"/>
          <p14:tracePt t="18528" x="7043738" y="2795588"/>
          <p14:tracePt t="18535" x="7077075" y="2805113"/>
          <p14:tracePt t="18545" x="7094538" y="2813050"/>
          <p14:tracePt t="18551" x="7102475" y="2820988"/>
          <p14:tracePt t="18562" x="7112000" y="2820988"/>
          <p14:tracePt t="18710" x="7102475" y="2820988"/>
          <p14:tracePt t="18718" x="7094538" y="2820988"/>
          <p14:tracePt t="18726" x="7077075" y="2820988"/>
          <p14:tracePt t="18734" x="7051675" y="2813050"/>
          <p14:tracePt t="18745" x="7018338" y="2805113"/>
          <p14:tracePt t="18750" x="6958013" y="2805113"/>
          <p14:tracePt t="18758" x="6899275" y="2805113"/>
          <p14:tracePt t="18766" x="6848475" y="2795588"/>
          <p14:tracePt t="18774" x="6797675" y="2787650"/>
          <p14:tracePt t="18782" x="6745288" y="2778125"/>
          <p14:tracePt t="18790" x="6737350" y="2778125"/>
          <p14:tracePt t="18798" x="6719888" y="2770188"/>
          <p14:tracePt t="18808" x="6686550" y="2752725"/>
          <p14:tracePt t="18815" x="6669088" y="2752725"/>
          <p14:tracePt t="18824" x="6653213" y="2736850"/>
          <p14:tracePt t="18832" x="6643688" y="2736850"/>
          <p14:tracePt t="18937" x="6618288" y="2736850"/>
          <p14:tracePt t="18944" x="6600825" y="2736850"/>
          <p14:tracePt t="18950" x="6575425" y="2736850"/>
          <p14:tracePt t="18960" x="6542088" y="2736850"/>
          <p14:tracePt t="18967" x="6499225" y="2736850"/>
          <p14:tracePt t="18974" x="6448425" y="2736850"/>
          <p14:tracePt t="18982" x="6397625" y="2736850"/>
          <p14:tracePt t="18991" x="6311900" y="2736850"/>
          <p14:tracePt t="18999" x="6210300" y="2736850"/>
          <p14:tracePt t="19007" x="6126163" y="2736850"/>
          <p14:tracePt t="19015" x="6032500" y="2736850"/>
          <p14:tracePt t="19024" x="5930900" y="2727325"/>
          <p14:tracePt t="19030" x="5853113" y="2711450"/>
          <p14:tracePt t="19039" x="5768975" y="2693988"/>
          <p14:tracePt t="19046" x="5708650" y="2668588"/>
          <p14:tracePt t="19055" x="5657850" y="2643188"/>
          <p14:tracePt t="19062" x="5616575" y="2608263"/>
          <p14:tracePt t="19071" x="5591175" y="2582863"/>
          <p14:tracePt t="19080" x="5573713" y="2566988"/>
          <p14:tracePt t="19097" x="5573713" y="2557463"/>
          <p14:tracePt t="19176" x="5581650" y="2557463"/>
          <p14:tracePt t="19194" x="5591175" y="2557463"/>
          <p14:tracePt t="19202" x="5599113" y="2566988"/>
          <p14:tracePt t="19265" x="5581650" y="2566988"/>
          <p14:tracePt t="19272" x="5530850" y="2566988"/>
          <p14:tracePt t="19281" x="5472113" y="2566988"/>
          <p14:tracePt t="19288" x="5368925" y="2566988"/>
          <p14:tracePt t="19299" x="5276850" y="2557463"/>
          <p14:tracePt t="19304" x="5199063" y="2549525"/>
          <p14:tracePt t="19314" x="5132388" y="2532063"/>
          <p14:tracePt t="19319" x="5114925" y="2524125"/>
          <p14:tracePt t="19351" x="5132388" y="2498725"/>
          <p14:tracePt t="19360" x="5140325" y="2498725"/>
          <p14:tracePt t="19367" x="5157788" y="2489200"/>
          <p14:tracePt t="19374" x="5208588" y="2481263"/>
          <p14:tracePt t="19382" x="5284788" y="2473325"/>
          <p14:tracePt t="19390" x="5386388" y="2473325"/>
          <p14:tracePt t="19398" x="5480050" y="2498725"/>
          <p14:tracePt t="19406" x="5556250" y="2532063"/>
          <p14:tracePt t="19414" x="5607050" y="2557463"/>
          <p14:tracePt t="19446" x="5607050" y="2566988"/>
          <p14:tracePt t="19454" x="5599113" y="2574925"/>
          <p14:tracePt t="19463" x="5581650" y="2582863"/>
          <p14:tracePt t="19470" x="5548313" y="2592388"/>
          <p14:tracePt t="19479" x="5522913" y="2592388"/>
          <p14:tracePt t="19486" x="5487988" y="2592388"/>
          <p14:tracePt t="19495" x="5429250" y="2592388"/>
          <p14:tracePt t="19502" x="5378450" y="2592388"/>
          <p14:tracePt t="19512" x="5292725" y="2592388"/>
          <p14:tracePt t="19518" x="5216525" y="2582863"/>
          <p14:tracePt t="19528" x="5148263" y="2574925"/>
          <p14:tracePt t="19535" x="5089525" y="2566988"/>
          <p14:tracePt t="19545" x="5046663" y="2557463"/>
          <p14:tracePt t="19550" x="5013325" y="2541588"/>
          <p14:tracePt t="19562" x="5003800" y="2532063"/>
          <p14:tracePt t="19657" x="4995863" y="2532063"/>
          <p14:tracePt t="19665" x="4995863" y="2549525"/>
          <p14:tracePt t="19672" x="4995863" y="2557463"/>
          <p14:tracePt t="19689" x="4995863" y="2566988"/>
          <p14:tracePt t="19785" x="5003800" y="2566988"/>
          <p14:tracePt t="19800" x="5013325" y="2566988"/>
          <p14:tracePt t="19808" x="5038725" y="2582863"/>
          <p14:tracePt t="19816" x="5064125" y="2582863"/>
          <p14:tracePt t="19823" x="5089525" y="2582863"/>
          <p14:tracePt t="19830" x="5106988" y="2582863"/>
          <p14:tracePt t="19838" x="5132388" y="2582863"/>
          <p14:tracePt t="19846" x="5173663" y="2582863"/>
          <p14:tracePt t="19854" x="5241925" y="2582863"/>
          <p14:tracePt t="19863" x="5327650" y="2582863"/>
          <p14:tracePt t="19870" x="5421313" y="2582863"/>
          <p14:tracePt t="19879" x="5487988" y="2582863"/>
          <p14:tracePt t="19896" x="5607050" y="2608263"/>
          <p14:tracePt t="19902" x="5616575" y="2608263"/>
          <p14:tracePt t="20026" x="5616575" y="2617788"/>
          <p14:tracePt t="20050" x="5599113" y="2617788"/>
          <p14:tracePt t="20214" x="5591175" y="2617788"/>
          <p14:tracePt t="20222" x="5581650" y="2617788"/>
          <p14:tracePt t="20230" x="5565775" y="2617788"/>
          <p14:tracePt t="20238" x="5548313" y="2617788"/>
          <p14:tracePt t="20246" x="5522913" y="2617788"/>
          <p14:tracePt t="20254" x="5497513" y="2625725"/>
          <p14:tracePt t="20263" x="5462588" y="2625725"/>
          <p14:tracePt t="20270" x="5446713" y="2625725"/>
          <p14:tracePt t="20279" x="5403850" y="2625725"/>
          <p14:tracePt t="20286" x="5368925" y="2625725"/>
          <p14:tracePt t="20296" x="5335588" y="2625725"/>
          <p14:tracePt t="20302" x="5276850" y="2625725"/>
          <p14:tracePt t="20312" x="5233988" y="2625725"/>
          <p14:tracePt t="20318" x="5173663" y="2633663"/>
          <p14:tracePt t="20329" x="5122863" y="2633663"/>
          <p14:tracePt t="20334" x="5080000" y="2633663"/>
          <p14:tracePt t="20344" x="5046663" y="2633663"/>
          <p14:tracePt t="20352" x="5013325" y="2633663"/>
          <p14:tracePt t="20363" x="5003800" y="2643188"/>
          <p14:tracePt t="20366" x="4995863" y="2643188"/>
          <p14:tracePt t="20472" x="4987925" y="2651125"/>
          <p14:tracePt t="20488" x="4970463" y="2668588"/>
          <p14:tracePt t="20497" x="4945063" y="2676525"/>
          <p14:tracePt t="20504" x="4919663" y="2693988"/>
          <p14:tracePt t="20514" x="4902200" y="2701925"/>
          <p14:tracePt t="20520" x="4894263" y="2711450"/>
          <p14:tracePt t="20530" x="4859338" y="2727325"/>
          <p14:tracePt t="20536" x="4843463" y="2727325"/>
          <p14:tracePt t="20549" x="4826000" y="2727325"/>
          <p14:tracePt t="20554" x="4800600" y="2727325"/>
          <p14:tracePt t="20565" x="4791075" y="2727325"/>
          <p14:tracePt t="20571" x="4775200" y="2727325"/>
          <p14:tracePt t="20580" x="4765675" y="2727325"/>
          <p14:tracePt t="20652" x="4791075" y="2727325"/>
          <p14:tracePt t="20662" x="4808538" y="2727325"/>
          <p14:tracePt t="20669" x="4843463" y="2719388"/>
          <p14:tracePt t="20676" x="4884738" y="2711450"/>
          <p14:tracePt t="20683" x="4970463" y="2701925"/>
          <p14:tracePt t="20691" x="5046663" y="2693988"/>
          <p14:tracePt t="20699" x="5114925" y="2693988"/>
          <p14:tracePt t="20707" x="5173663" y="2693988"/>
          <p14:tracePt t="20715" x="5224463" y="2693988"/>
          <p14:tracePt t="20723" x="5259388" y="2693988"/>
          <p14:tracePt t="20739" x="5267325" y="2693988"/>
          <p14:tracePt t="21053" x="5276850" y="2693988"/>
          <p14:tracePt t="21084" x="5284788" y="2686050"/>
          <p14:tracePt t="21100" x="5292725" y="2676525"/>
          <p14:tracePt t="21107" x="5310188" y="2660650"/>
          <p14:tracePt t="21116" x="5318125" y="2651125"/>
          <p14:tracePt t="21123" x="5327650" y="2633663"/>
          <p14:tracePt t="21147" x="5343525" y="2625725"/>
          <p14:tracePt t="21163" x="5353050" y="2625725"/>
          <p14:tracePt t="21171" x="5360988" y="2625725"/>
          <p14:tracePt t="21180" x="5378450" y="2625725"/>
          <p14:tracePt t="21187" x="5394325" y="2625725"/>
          <p14:tracePt t="21196" x="5421313" y="2608263"/>
          <p14:tracePt t="21203" x="5446713" y="2608263"/>
          <p14:tracePt t="21213" x="5480050" y="2600325"/>
          <p14:tracePt t="21219" x="5513388" y="2592388"/>
          <p14:tracePt t="21229" x="5530850" y="2592388"/>
          <p14:tracePt t="21235" x="5565775" y="2574925"/>
          <p14:tracePt t="21246" x="5581650" y="2574925"/>
          <p14:tracePt t="21251" x="5607050" y="2566988"/>
          <p14:tracePt t="21263" x="5649913" y="2566988"/>
          <p14:tracePt t="21267" x="5692775" y="2566988"/>
          <p14:tracePt t="21275" x="5726113" y="2566988"/>
          <p14:tracePt t="21283" x="5786438" y="2574925"/>
          <p14:tracePt t="21291" x="5827713" y="2582863"/>
          <p14:tracePt t="21299" x="5862638" y="2600325"/>
          <p14:tracePt t="21307" x="5870575" y="2600325"/>
          <p14:tracePt t="21315" x="5880100" y="2600325"/>
          <p14:tracePt t="21323" x="5888038" y="2600325"/>
          <p14:tracePt t="21339" x="5913438" y="2625725"/>
          <p14:tracePt t="21347" x="5930900" y="2643188"/>
          <p14:tracePt t="21355" x="5938838" y="2651125"/>
          <p14:tracePt t="21364" x="5946775" y="2660650"/>
          <p14:tracePt t="21380" x="5946775" y="2668588"/>
          <p14:tracePt t="21388" x="5946775" y="2676525"/>
          <p14:tracePt t="21396" x="5946775" y="2686050"/>
          <p14:tracePt t="21419" x="5956300" y="2686050"/>
          <p14:tracePt t="21549" x="5964238" y="2686050"/>
          <p14:tracePt t="21558" x="5972175" y="2693988"/>
          <p14:tracePt t="21564" x="5981700" y="2701925"/>
          <p14:tracePt t="21570" x="5997575" y="2701925"/>
          <p14:tracePt t="21579" x="6040438" y="2719388"/>
          <p14:tracePt t="21587" x="6057900" y="2727325"/>
          <p14:tracePt t="21595" x="6075363" y="2736850"/>
          <p14:tracePt t="21602" x="6083300" y="2744788"/>
          <p14:tracePt t="21773" x="6049963" y="2744788"/>
          <p14:tracePt t="21787" x="6032500" y="2744788"/>
          <p14:tracePt t="21795" x="6007100" y="2744788"/>
          <p14:tracePt t="21802" x="5997575" y="2744788"/>
          <p14:tracePt t="21813" x="5972175" y="2727325"/>
          <p14:tracePt t="21819" x="5964238" y="2727325"/>
          <p14:tracePt t="21829" x="5956300" y="2727325"/>
          <p14:tracePt t="21834" x="5956300" y="2719388"/>
          <p14:tracePt t="21845" x="5946775" y="2719388"/>
          <p14:tracePt t="21851" x="5946775" y="2701925"/>
          <p14:tracePt t="21861" x="5981700" y="2668588"/>
          <p14:tracePt t="21867" x="6024563" y="2633663"/>
          <p14:tracePt t="21879" x="6040438" y="2625725"/>
          <p14:tracePt t="21883" x="6065838" y="2617788"/>
          <p14:tracePt t="21891" x="6091238" y="2600325"/>
          <p14:tracePt t="21899" x="6116638" y="2582863"/>
          <p14:tracePt t="21907" x="6142038" y="2566988"/>
          <p14:tracePt t="21915" x="6151563" y="2557463"/>
          <p14:tracePt t="21923" x="6167438" y="2549525"/>
          <p14:tracePt t="21931" x="6194425" y="2532063"/>
          <p14:tracePt t="21939" x="6261100" y="2524125"/>
          <p14:tracePt t="21947" x="6354763" y="2524125"/>
          <p14:tracePt t="21955" x="6448425" y="2541588"/>
          <p14:tracePt t="21964" x="6559550" y="2549525"/>
          <p14:tracePt t="21970" x="6661150" y="2557463"/>
          <p14:tracePt t="21980" x="6770688" y="2574925"/>
          <p14:tracePt t="21987" x="6924675" y="2617788"/>
          <p14:tracePt t="21996" x="7026275" y="2651125"/>
          <p14:tracePt t="22002" x="7112000" y="2686050"/>
          <p14:tracePt t="22012" x="7162800" y="2711450"/>
          <p14:tracePt t="22018" x="7162800" y="2719388"/>
          <p14:tracePt t="22029" x="7162800" y="2736850"/>
          <p14:tracePt t="22035" x="7153275" y="2770188"/>
          <p14:tracePt t="22045" x="7127875" y="2778125"/>
          <p14:tracePt t="22050" x="7102475" y="2787650"/>
          <p14:tracePt t="22062" x="7059613" y="2805113"/>
          <p14:tracePt t="22066" x="7026275" y="2820988"/>
          <p14:tracePt t="22075" x="7000875" y="2820988"/>
          <p14:tracePt t="22082" x="6983413" y="2820988"/>
          <p14:tracePt t="22090" x="6958013" y="2820988"/>
          <p14:tracePt t="22098" x="6924675" y="2830513"/>
          <p14:tracePt t="22106" x="6864350" y="2838450"/>
          <p14:tracePt t="22114" x="6780213" y="2846388"/>
          <p14:tracePt t="22122" x="6678613" y="2846388"/>
          <p14:tracePt t="22130" x="6508750" y="2846388"/>
          <p14:tracePt t="22138" x="6338888" y="2863850"/>
          <p14:tracePt t="22146" x="6142038" y="2889250"/>
          <p14:tracePt t="22154" x="5964238" y="2906713"/>
          <p14:tracePt t="22162" x="5768975" y="2922588"/>
          <p14:tracePt t="22170" x="5591175" y="2922588"/>
          <p14:tracePt t="22179" x="5421313" y="2922588"/>
          <p14:tracePt t="22186" x="5302250" y="2922588"/>
          <p14:tracePt t="22195" x="5199063" y="2922588"/>
          <p14:tracePt t="22202" x="5122863" y="2932113"/>
          <p14:tracePt t="22212" x="5064125" y="2932113"/>
          <p14:tracePt t="22218" x="5013325" y="2932113"/>
          <p14:tracePt t="22228" x="5003800" y="2932113"/>
          <p14:tracePt t="22267" x="4995863" y="2932113"/>
          <p14:tracePt t="22283" x="4987925" y="2932113"/>
          <p14:tracePt t="22291" x="4978400" y="2932113"/>
          <p14:tracePt t="22298" x="4970463" y="2932113"/>
          <p14:tracePt t="22307" x="4962525" y="2932113"/>
          <p14:tracePt t="22315" x="4935538" y="2932113"/>
          <p14:tracePt t="22323" x="4910138" y="2932113"/>
          <p14:tracePt t="22330" x="4884738" y="2932113"/>
          <p14:tracePt t="22339" x="4859338" y="2922588"/>
          <p14:tracePt t="22346" x="4818063" y="2914650"/>
          <p14:tracePt t="22355" x="4757738" y="2914650"/>
          <p14:tracePt t="22363" x="4664075" y="2914650"/>
          <p14:tracePt t="22371" x="4587875" y="2906713"/>
          <p14:tracePt t="22379" x="4511675" y="2897188"/>
          <p14:tracePt t="22387" x="4418013" y="2897188"/>
          <p14:tracePt t="22395" x="4316413" y="2897188"/>
          <p14:tracePt t="22402" x="4214813" y="2889250"/>
          <p14:tracePt t="22412" x="4111625" y="2889250"/>
          <p14:tracePt t="22418" x="4017963" y="2889250"/>
          <p14:tracePt t="22428" x="3951288" y="2889250"/>
          <p14:tracePt t="22434" x="3883025" y="2881313"/>
          <p14:tracePt t="22446" x="3814763" y="2871788"/>
          <p14:tracePt t="22451" x="3756025" y="2855913"/>
          <p14:tracePt t="22461" x="3695700" y="2846388"/>
          <p14:tracePt t="22466" x="3636963" y="2838450"/>
          <p14:tracePt t="22478" x="3576638" y="2830513"/>
          <p14:tracePt t="22483" x="3543300" y="2820988"/>
          <p14:tracePt t="22491" x="3517900" y="2813050"/>
          <p14:tracePt t="22499" x="3508375" y="2813050"/>
          <p14:tracePt t="22506" x="3500438" y="2813050"/>
          <p14:tracePt t="22515" x="3492500" y="2813050"/>
          <p14:tracePt t="22523" x="3482975" y="2813050"/>
          <p14:tracePt t="22531" x="3475038" y="2813050"/>
          <p14:tracePt t="22546" x="3467100" y="2813050"/>
          <p14:tracePt t="22555" x="3457575" y="2813050"/>
          <p14:tracePt t="22563" x="3449638" y="2813050"/>
          <p14:tracePt t="22579" x="3432175" y="2813050"/>
          <p14:tracePt t="22596" x="3424238" y="2813050"/>
          <p14:tracePt t="22603" x="3414713" y="2813050"/>
          <p14:tracePt t="22619" x="3406775" y="2813050"/>
          <p14:tracePt t="22628" x="3398838" y="2813050"/>
          <p14:tracePt t="22644" x="3389313" y="2813050"/>
          <p14:tracePt t="22651" x="3373438" y="2813050"/>
          <p14:tracePt t="22667" x="3363913" y="2813050"/>
          <p14:tracePt t="22675" x="3348038" y="2813050"/>
          <p14:tracePt t="22682" x="3330575" y="2813050"/>
          <p14:tracePt t="22693" x="3305175" y="2813050"/>
          <p14:tracePt t="22699" x="3297238" y="2813050"/>
          <p14:tracePt t="22707" x="3262313" y="2805113"/>
          <p14:tracePt t="22714" x="3236913" y="2795588"/>
          <p14:tracePt t="22723" x="3203575" y="2795588"/>
          <p14:tracePt t="22731" x="3178175" y="2795588"/>
          <p14:tracePt t="22739" x="3160713" y="2795588"/>
          <p14:tracePt t="22746" x="3135313" y="2787650"/>
          <p14:tracePt t="22754" x="3100388" y="2778125"/>
          <p14:tracePt t="22763" x="3059113" y="2770188"/>
          <p14:tracePt t="22771" x="3024188" y="2762250"/>
          <p14:tracePt t="22780" x="2990850" y="2752725"/>
          <p14:tracePt t="22787" x="2947988" y="2744788"/>
          <p14:tracePt t="22796" x="2914650" y="2744788"/>
          <p14:tracePt t="22802" x="2905125" y="2736850"/>
          <p14:tracePt t="22813" x="2879725" y="2719388"/>
          <p14:tracePt t="22818" x="2863850" y="2719388"/>
          <p14:tracePt t="22924" x="2854325" y="2719388"/>
          <p14:tracePt t="22932" x="2846388" y="2719388"/>
          <p14:tracePt t="22940" x="2828925" y="2719388"/>
          <p14:tracePt t="22948" x="2811463" y="2719388"/>
          <p14:tracePt t="22956" x="2778125" y="2727325"/>
          <p14:tracePt t="22965" x="2727325" y="2736850"/>
          <p14:tracePt t="22971" x="2684463" y="2736850"/>
          <p14:tracePt t="22981" x="2625725" y="2736850"/>
          <p14:tracePt t="22987" x="2557463" y="2744788"/>
          <p14:tracePt t="22997" x="2481263" y="2744788"/>
          <p14:tracePt t="23003" x="2379663" y="2744788"/>
          <p14:tracePt t="23012" x="2286000" y="2752725"/>
          <p14:tracePt t="23019" x="2200275" y="2752725"/>
          <p14:tracePt t="23032" x="2116138" y="2770188"/>
          <p14:tracePt t="23036" x="2022475" y="2778125"/>
          <p14:tracePt t="23045" x="1954213" y="2787650"/>
          <p14:tracePt t="23050" x="1893888" y="2795588"/>
          <p14:tracePt t="23062" x="1860550" y="2813050"/>
          <p14:tracePt t="23066" x="1817688" y="2820988"/>
          <p14:tracePt t="23075" x="1809750" y="2830513"/>
          <p14:tracePt t="23082" x="1801813" y="2838450"/>
          <p14:tracePt t="23114" x="1792288" y="2846388"/>
          <p14:tracePt t="23122" x="1792288" y="2863850"/>
          <p14:tracePt t="23130" x="1784350" y="2871788"/>
          <p14:tracePt t="23139" x="1776413" y="2889250"/>
          <p14:tracePt t="23146" x="1766888" y="2914650"/>
          <p14:tracePt t="23155" x="1766888" y="2932113"/>
          <p14:tracePt t="23162" x="1741488" y="2957513"/>
          <p14:tracePt t="23171" x="1724025" y="2982913"/>
          <p14:tracePt t="23178" x="1708150" y="3025775"/>
          <p14:tracePt t="23187" x="1682750" y="3067050"/>
          <p14:tracePt t="23195" x="1665288" y="3084513"/>
          <p14:tracePt t="23203" x="1647825" y="3109913"/>
          <p14:tracePt t="23212" x="1631950" y="3127375"/>
          <p14:tracePt t="23219" x="1622425" y="3127375"/>
          <p14:tracePt t="23228" x="1606550" y="3152775"/>
          <p14:tracePt t="23235" x="1589088" y="3170238"/>
          <p14:tracePt t="23244" x="1579563" y="3178175"/>
          <p14:tracePt t="23250" x="1571625" y="3186113"/>
          <p14:tracePt t="23261" x="1554163" y="3203575"/>
          <p14:tracePt t="23278" x="1538288" y="3221038"/>
          <p14:tracePt t="23291" x="1528763" y="3221038"/>
          <p14:tracePt t="23307" x="1528763" y="3228975"/>
          <p14:tracePt t="23315" x="1520825" y="3228975"/>
          <p14:tracePt t="23330" x="1503363" y="3238500"/>
          <p14:tracePt t="23339" x="1495425" y="3246438"/>
          <p14:tracePt t="23347" x="1487488" y="3246438"/>
          <p14:tracePt t="23355" x="1477963" y="3254375"/>
          <p14:tracePt t="23363" x="1470025" y="3254375"/>
          <p14:tracePt t="23371" x="1452563" y="3263900"/>
          <p14:tracePt t="23378" x="1444625" y="3263900"/>
          <p14:tracePt t="23387" x="1427163" y="3271838"/>
          <p14:tracePt t="23395" x="1401763" y="3279775"/>
          <p14:tracePt t="23402" x="1384300" y="3289300"/>
          <p14:tracePt t="23413" x="1368425" y="3289300"/>
          <p14:tracePt t="23418" x="1343025" y="3305175"/>
          <p14:tracePt t="23428" x="1333500" y="3305175"/>
          <p14:tracePt t="23434" x="1325563" y="3305175"/>
          <p14:tracePt t="23445" x="1308100" y="3314700"/>
          <p14:tracePt t="23450" x="1300163" y="3314700"/>
          <p14:tracePt t="23461" x="1290638" y="3314700"/>
          <p14:tracePt t="23478" x="1282700" y="3314700"/>
          <p14:tracePt t="23649" x="1290638" y="3322638"/>
          <p14:tracePt t="23665" x="1300163" y="3322638"/>
          <p14:tracePt t="23680" x="1308100" y="3340100"/>
          <p14:tracePt t="23688" x="1317625" y="3340100"/>
          <p14:tracePt t="23777" x="1317625" y="3348038"/>
          <p14:tracePt t="23833" x="1300163" y="3355975"/>
          <p14:tracePt t="23840" x="1290638" y="3355975"/>
          <p14:tracePt t="23849" x="1282700" y="3355975"/>
          <p14:tracePt t="23856" x="1265238" y="3355975"/>
          <p14:tracePt t="23865" x="1257300" y="3355975"/>
          <p14:tracePt t="23873" x="1249363" y="3355975"/>
          <p14:tracePt t="23882" x="1249363" y="3348038"/>
          <p14:tracePt t="23898" x="1231900" y="3348038"/>
          <p14:tracePt t="23904" x="1223963" y="3340100"/>
          <p14:tracePt t="23914" x="1214438" y="3340100"/>
          <p14:tracePt t="24047" x="1206500" y="3340100"/>
          <p14:tracePt t="24063" x="1206500" y="3330575"/>
          <p14:tracePt t="24072" x="1206500" y="3322638"/>
          <p14:tracePt t="24097" x="1206500" y="3314700"/>
          <p14:tracePt t="24113" x="1206500" y="3305175"/>
          <p14:tracePt t="24119" x="1206500" y="3289300"/>
          <p14:tracePt t="24129" x="1214438" y="3279775"/>
          <p14:tracePt t="24136" x="1214438" y="3271838"/>
          <p14:tracePt t="24160" x="1214438" y="3263900"/>
          <p14:tracePt t="24303" x="1214438" y="3271838"/>
          <p14:tracePt t="24311" x="1214438" y="3297238"/>
          <p14:tracePt t="24320" x="1214438" y="3305175"/>
          <p14:tracePt t="24329" x="1214438" y="3330575"/>
          <p14:tracePt t="24336" x="1214438" y="3340100"/>
          <p14:tracePt t="24346" x="1214438" y="3355975"/>
          <p14:tracePt t="24352" x="1214438" y="3365500"/>
          <p14:tracePt t="24363" x="1214438" y="3373438"/>
          <p14:tracePt t="24368" x="1214438" y="3382963"/>
          <p14:tracePt t="24380" x="1223963" y="3398838"/>
          <p14:tracePt t="24384" x="1223963" y="3408363"/>
          <p14:tracePt t="24399" x="1231900" y="3424238"/>
          <p14:tracePt t="24408" x="1239838" y="3433763"/>
          <p14:tracePt t="24415" x="1239838" y="3441700"/>
          <p14:tracePt t="24431" x="1249363" y="3459163"/>
          <p14:tracePt t="24439" x="1249363" y="3467100"/>
          <p14:tracePt t="24463" x="1257300" y="3484563"/>
          <p14:tracePt t="24480" x="1257300" y="3492500"/>
          <p14:tracePt t="24496" x="1257300" y="3509963"/>
          <p14:tracePt t="24511" x="1257300" y="3517900"/>
          <p14:tracePt t="24519" x="1257300" y="3527425"/>
          <p14:tracePt t="24528" x="1257300" y="3535363"/>
          <p14:tracePt t="24647" x="1265238" y="3535363"/>
          <p14:tracePt t="24656" x="1274763" y="3527425"/>
          <p14:tracePt t="24671" x="1282700" y="3527425"/>
          <p14:tracePt t="24680" x="1290638" y="3527425"/>
          <p14:tracePt t="24688" x="1308100" y="3527425"/>
          <p14:tracePt t="24703" x="1317625" y="3517900"/>
          <p14:tracePt t="24713" x="1325563" y="3517900"/>
          <p14:tracePt t="24720" x="1343025" y="3517900"/>
          <p14:tracePt t="24729" x="1350963" y="3517900"/>
          <p14:tracePt t="24751" x="1358900" y="3517900"/>
          <p14:tracePt t="24763" x="1376363" y="3517900"/>
          <p14:tracePt t="24768" x="1384300" y="3517900"/>
          <p14:tracePt t="24778" x="1409700" y="3517900"/>
          <p14:tracePt t="24783" x="1427163" y="3517900"/>
          <p14:tracePt t="24796" x="1435100" y="3517900"/>
          <p14:tracePt t="24800" x="1452563" y="3517900"/>
          <p14:tracePt t="24808" x="1477963" y="3517900"/>
          <p14:tracePt t="24816" x="1512888" y="3517900"/>
          <p14:tracePt t="24824" x="1546225" y="3517900"/>
          <p14:tracePt t="24831" x="1597025" y="3527425"/>
          <p14:tracePt t="24839" x="1631950" y="3535363"/>
          <p14:tracePt t="24847" x="1682750" y="3535363"/>
          <p14:tracePt t="24856" x="1716088" y="3535363"/>
          <p14:tracePt t="24865" x="1758950" y="3535363"/>
          <p14:tracePt t="24882" x="1860550" y="3535363"/>
          <p14:tracePt t="24888" x="1911350" y="3535363"/>
          <p14:tracePt t="24897" x="1954213" y="3535363"/>
          <p14:tracePt t="24903" x="2022475" y="3535363"/>
          <p14:tracePt t="24914" x="2090738" y="3535363"/>
          <p14:tracePt t="24920" x="2166938" y="3527425"/>
          <p14:tracePt t="24929" x="2235200" y="3527425"/>
          <p14:tracePt t="24935" x="2301875" y="3527425"/>
          <p14:tracePt t="24946" x="2352675" y="3527425"/>
          <p14:tracePt t="24952" x="2405063" y="3517900"/>
          <p14:tracePt t="24961" x="2438400" y="3509963"/>
          <p14:tracePt t="24967" x="2455863" y="3509963"/>
          <p14:tracePt t="24980" x="2463800" y="3509963"/>
          <p14:tracePt t="24983" x="2489200" y="3509963"/>
          <p14:tracePt t="24996" x="2497138" y="3509963"/>
          <p14:tracePt t="24999" x="2524125" y="3509963"/>
          <p14:tracePt t="25008" x="2540000" y="3509963"/>
          <p14:tracePt t="25015" x="2549525" y="3509963"/>
          <p14:tracePt t="25028" x="2582863" y="3509963"/>
          <p14:tracePt t="25034" x="2608263" y="3509963"/>
          <p14:tracePt t="25041" x="2625725" y="3517900"/>
          <p14:tracePt t="25046" x="2641600" y="3517900"/>
          <p14:tracePt t="25054" x="2659063" y="3527425"/>
          <p14:tracePt t="25063" x="2668588" y="3527425"/>
          <p14:tracePt t="25086" x="2676525" y="3527425"/>
          <p14:tracePt t="25096" x="2684463" y="3527425"/>
          <p14:tracePt t="25103" x="2693988" y="3527425"/>
          <p14:tracePt t="25111" x="2709863" y="3527425"/>
          <p14:tracePt t="25119" x="2727325" y="3527425"/>
          <p14:tracePt t="25128" x="2744788" y="3527425"/>
          <p14:tracePt t="25135" x="2752725" y="3527425"/>
          <p14:tracePt t="25144" x="2770188" y="3527425"/>
          <p14:tracePt t="25151" x="2786063" y="3527425"/>
          <p14:tracePt t="25166" x="2795588" y="3527425"/>
          <p14:tracePt t="25177" x="2803525" y="3527425"/>
          <p14:tracePt t="25215" x="2811463" y="3527425"/>
          <p14:tracePt t="25231" x="2820988" y="3527425"/>
          <p14:tracePt t="25239" x="2838450" y="3527425"/>
          <p14:tracePt t="25247" x="2846388" y="3527425"/>
          <p14:tracePt t="25254" x="2871788" y="3527425"/>
          <p14:tracePt t="25262" x="2897188" y="3527425"/>
          <p14:tracePt t="25270" x="2922588" y="3527425"/>
          <p14:tracePt t="25278" x="2940050" y="3527425"/>
          <p14:tracePt t="25286" x="2965450" y="3527425"/>
          <p14:tracePt t="25295" x="3016250" y="3527425"/>
          <p14:tracePt t="25303" x="3074988" y="3527425"/>
          <p14:tracePt t="25311" x="3143250" y="3527425"/>
          <p14:tracePt t="25319" x="3236913" y="3527425"/>
          <p14:tracePt t="25327" x="3322638" y="3535363"/>
          <p14:tracePt t="25334" x="3406775" y="3543300"/>
          <p14:tracePt t="25344" x="3467100" y="3552825"/>
          <p14:tracePt t="25351" x="3508375" y="3552825"/>
          <p14:tracePt t="25359" x="3543300" y="3552825"/>
          <p14:tracePt t="25367" x="3594100" y="3552825"/>
          <p14:tracePt t="25377" x="3644900" y="3552825"/>
          <p14:tracePt t="25383" x="3713163" y="3552825"/>
          <p14:tracePt t="25392" x="3781425" y="3552825"/>
          <p14:tracePt t="25398" x="3840163" y="3552825"/>
          <p14:tracePt t="25407" x="3916363" y="3552825"/>
          <p14:tracePt t="25415" x="3976688" y="3560763"/>
          <p14:tracePt t="25422" x="4035425" y="3560763"/>
          <p14:tracePt t="25431" x="4095750" y="3578225"/>
          <p14:tracePt t="25439" x="4129088" y="3586163"/>
          <p14:tracePt t="25447" x="4162425" y="3594100"/>
          <p14:tracePt t="25462" x="4179888" y="3594100"/>
          <p14:tracePt t="25471" x="4187825" y="3594100"/>
          <p14:tracePt t="25520" x="4187825" y="3603625"/>
          <p14:tracePt t="25529" x="4179888" y="3603625"/>
          <p14:tracePt t="25536" x="4179888" y="3611563"/>
          <p14:tracePt t="25552" x="4171950" y="3619500"/>
          <p14:tracePt t="25560" x="4171950" y="3636963"/>
          <p14:tracePt t="25575" x="4154488" y="3654425"/>
          <p14:tracePt t="25583" x="4137025" y="3662363"/>
          <p14:tracePt t="25594" x="4111625" y="3679825"/>
          <p14:tracePt t="25599" x="4070350" y="3687763"/>
          <p14:tracePt t="25606" x="4052888" y="3697288"/>
          <p14:tracePt t="25614" x="4017963" y="3705225"/>
          <p14:tracePt t="25623" x="3967163" y="3713163"/>
          <p14:tracePt t="25630" x="3916363" y="3713163"/>
          <p14:tracePt t="25639" x="3857625" y="3713163"/>
          <p14:tracePt t="25647" x="3797300" y="3713163"/>
          <p14:tracePt t="25655" x="3729038" y="3713163"/>
          <p14:tracePt t="25663" x="3662363" y="3697288"/>
          <p14:tracePt t="25670" x="3576638" y="3671888"/>
          <p14:tracePt t="25678" x="3500438" y="3619500"/>
          <p14:tracePt t="25687" x="3449638" y="3578225"/>
          <p14:tracePt t="25695" x="3406775" y="3527425"/>
          <p14:tracePt t="25702" x="3363913" y="3475038"/>
          <p14:tracePt t="25712" x="3330575" y="3424238"/>
          <p14:tracePt t="25718" x="3297238" y="3382963"/>
          <p14:tracePt t="25728" x="3270250" y="3340100"/>
          <p14:tracePt t="25734" x="3254375" y="3314700"/>
          <p14:tracePt t="25745" x="3219450" y="3289300"/>
          <p14:tracePt t="25750" x="3186113" y="3271838"/>
          <p14:tracePt t="25760" x="3135313" y="3271838"/>
          <p14:tracePt t="25767" x="3092450" y="3263900"/>
          <p14:tracePt t="25777" x="3041650" y="3263900"/>
          <p14:tracePt t="25783" x="2973388" y="3263900"/>
          <p14:tracePt t="25794" x="2897188" y="3263900"/>
          <p14:tracePt t="25799" x="2803525" y="3263900"/>
          <p14:tracePt t="25807" x="2719388" y="3263900"/>
          <p14:tracePt t="25815" x="2600325" y="3271838"/>
          <p14:tracePt t="25823" x="2489200" y="3289300"/>
          <p14:tracePt t="25830" x="2370138" y="3305175"/>
          <p14:tracePt t="25839" x="2268538" y="3322638"/>
          <p14:tracePt t="25846" x="2174875" y="3348038"/>
          <p14:tracePt t="25855" x="2098675" y="3365500"/>
          <p14:tracePt t="25862" x="2030413" y="3382963"/>
          <p14:tracePt t="25870" x="1954213" y="3390900"/>
          <p14:tracePt t="25894" x="1809750" y="3416300"/>
          <p14:tracePt t="25896" x="1741488" y="3424238"/>
          <p14:tracePt t="25903" x="1647825" y="3433763"/>
          <p14:tracePt t="25912" x="1546225" y="3441700"/>
          <p14:tracePt t="25919" x="1452563" y="3441700"/>
          <p14:tracePt t="25928" x="1368425" y="3441700"/>
          <p14:tracePt t="25935" x="1274763" y="3441700"/>
          <p14:tracePt t="25944" x="1181100" y="3441700"/>
          <p14:tracePt t="25950" x="1079500" y="3441700"/>
          <p14:tracePt t="25960" x="976313" y="3424238"/>
          <p14:tracePt t="25967" x="884238" y="3408363"/>
          <p14:tracePt t="25978" x="815975" y="3382963"/>
          <p14:tracePt t="25983" x="806450" y="3382963"/>
          <p14:tracePt t="25994" x="773113" y="3355975"/>
          <p14:tracePt t="25999" x="755650" y="3348038"/>
          <p14:tracePt t="26006" x="747713" y="3340100"/>
          <p14:tracePt t="26014" x="747713" y="3330575"/>
          <p14:tracePt t="26048" x="739775" y="3330575"/>
          <p14:tracePt t="26145" x="747713" y="3340100"/>
          <p14:tracePt t="26152" x="773113" y="3355975"/>
          <p14:tracePt t="26162" x="815975" y="3390900"/>
          <p14:tracePt t="26169" x="831850" y="3398838"/>
          <p14:tracePt t="26180" x="874713" y="3424238"/>
          <p14:tracePt t="26184" x="925513" y="3459163"/>
          <p14:tracePt t="26195" x="960438" y="3484563"/>
          <p14:tracePt t="26200" x="1003300" y="3502025"/>
          <p14:tracePt t="26208" x="1079500" y="3509963"/>
          <p14:tracePt t="26215" x="1155700" y="3517900"/>
          <p14:tracePt t="26224" x="1257300" y="3517900"/>
          <p14:tracePt t="26231" x="1368425" y="3517900"/>
          <p14:tracePt t="26239" x="1495425" y="3517900"/>
          <p14:tracePt t="26247" x="1631950" y="3517900"/>
          <p14:tracePt t="26255" x="1792288" y="3517900"/>
          <p14:tracePt t="26264" x="1954213" y="3517900"/>
          <p14:tracePt t="26271" x="2073275" y="3527425"/>
          <p14:tracePt t="26280" x="2157413" y="3527425"/>
          <p14:tracePt t="26287" x="2225675" y="3535363"/>
          <p14:tracePt t="26296" x="2286000" y="3543300"/>
          <p14:tracePt t="26303" x="2293938" y="3543300"/>
          <p14:tracePt t="26334" x="2311400" y="3543300"/>
          <p14:tracePt t="26343" x="2319338" y="3543300"/>
          <p14:tracePt t="26350" x="2344738" y="3543300"/>
          <p14:tracePt t="26360" x="2370138" y="3543300"/>
          <p14:tracePt t="26366" x="2405063" y="3543300"/>
          <p14:tracePt t="26377" x="2420938" y="3543300"/>
          <p14:tracePt t="26382" x="2438400" y="3543300"/>
          <p14:tracePt t="26393" x="2463800" y="3543300"/>
          <p14:tracePt t="26399" x="2489200" y="3543300"/>
          <p14:tracePt t="26407" x="2514600" y="3543300"/>
          <p14:tracePt t="26414" x="2540000" y="3543300"/>
          <p14:tracePt t="26422" x="2557463" y="3543300"/>
          <p14:tracePt t="26431" x="2565400" y="3543300"/>
          <p14:tracePt t="26438" x="2574925" y="3543300"/>
          <p14:tracePt t="26446" x="2582863" y="3543300"/>
          <p14:tracePt t="26462" x="2600325" y="3543300"/>
          <p14:tracePt t="26471" x="2625725" y="3543300"/>
          <p14:tracePt t="26479" x="2633663" y="3543300"/>
          <p14:tracePt t="26487" x="2659063" y="3543300"/>
          <p14:tracePt t="26495" x="2684463" y="3543300"/>
          <p14:tracePt t="26503" x="2693988" y="3543300"/>
          <p14:tracePt t="26512" x="2701925" y="3543300"/>
          <p14:tracePt t="26519" x="2727325" y="3543300"/>
          <p14:tracePt t="26528" x="2735263" y="3543300"/>
          <p14:tracePt t="26535" x="2760663" y="3543300"/>
          <p14:tracePt t="26545" x="2786063" y="3535363"/>
          <p14:tracePt t="26551" x="2803525" y="3535363"/>
          <p14:tracePt t="26560" x="2820988" y="3535363"/>
          <p14:tracePt t="26567" x="2846388" y="3535363"/>
          <p14:tracePt t="26578" x="2889250" y="3535363"/>
          <p14:tracePt t="26584" x="2922588" y="3535363"/>
          <p14:tracePt t="26593" x="2955925" y="3535363"/>
          <p14:tracePt t="26599" x="2990850" y="3535363"/>
          <p14:tracePt t="26608" x="3016250" y="3535363"/>
          <p14:tracePt t="26615" x="3049588" y="3535363"/>
          <p14:tracePt t="26623" x="3074988" y="3535363"/>
          <p14:tracePt t="26632" x="3092450" y="3535363"/>
          <p14:tracePt t="26639" x="3100388" y="3535363"/>
          <p14:tracePt t="26647" x="3117850" y="3535363"/>
          <p14:tracePt t="26655" x="3127375" y="3535363"/>
          <p14:tracePt t="26663" x="3135313" y="3543300"/>
          <p14:tracePt t="26679" x="3152775" y="3543300"/>
          <p14:tracePt t="26687" x="3160713" y="3543300"/>
          <p14:tracePt t="26696" x="3168650" y="3543300"/>
          <p14:tracePt t="26703" x="3186113" y="3543300"/>
          <p14:tracePt t="26712" x="3194050" y="3543300"/>
          <p14:tracePt t="26739" x="3203575" y="3543300"/>
          <p14:tracePt t="26845" x="3203575" y="3552825"/>
          <p14:tracePt t="26852" x="3194050" y="3552825"/>
          <p14:tracePt t="26861" x="3186113" y="3552825"/>
          <p14:tracePt t="26867" x="3178175" y="3560763"/>
          <p14:tracePt t="26878" x="3168650" y="3560763"/>
          <p14:tracePt t="26896" x="3135313" y="3560763"/>
          <p14:tracePt t="26899" x="3092450" y="3560763"/>
          <p14:tracePt t="26907" x="3067050" y="3560763"/>
          <p14:tracePt t="26915" x="3033713" y="3560763"/>
          <p14:tracePt t="26923" x="2982913" y="3568700"/>
          <p14:tracePt t="26931" x="2905125" y="3568700"/>
          <p14:tracePt t="26939" x="2803525" y="3578225"/>
          <p14:tracePt t="26947" x="2701925" y="3586163"/>
          <p14:tracePt t="26954" x="2600325" y="3603625"/>
          <p14:tracePt t="26963" x="2489200" y="3611563"/>
          <p14:tracePt t="26971" x="2379663" y="3611563"/>
          <p14:tracePt t="26979" x="2260600" y="3629025"/>
          <p14:tracePt t="26987" x="2149475" y="3636963"/>
          <p14:tracePt t="26996" x="2065338" y="3636963"/>
          <p14:tracePt t="27003" x="1979613" y="3636963"/>
          <p14:tracePt t="27012" x="1920875" y="3629025"/>
          <p14:tracePt t="27021" x="1860550" y="3619500"/>
          <p14:tracePt t="27030" x="1817688" y="3603625"/>
          <p14:tracePt t="27034" x="1784350" y="3586163"/>
          <p14:tracePt t="27045" x="1776413" y="3578225"/>
          <p14:tracePt t="27050" x="1766888" y="3578225"/>
          <p14:tracePt t="27060" x="1766888" y="3568700"/>
          <p14:tracePt t="27078" x="1776413" y="3552825"/>
          <p14:tracePt t="27082" x="1776413" y="3527425"/>
          <p14:tracePt t="27094" x="1784350" y="3502025"/>
          <p14:tracePt t="27099" x="1817688" y="3475038"/>
          <p14:tracePt t="27107" x="1835150" y="3441700"/>
          <p14:tracePt t="27114" x="1852613" y="3424238"/>
          <p14:tracePt t="27123" x="1878013" y="3398838"/>
          <p14:tracePt t="27131" x="1936750" y="3365500"/>
          <p14:tracePt t="27139" x="2012950" y="3340100"/>
          <p14:tracePt t="27147" x="2124075" y="3314700"/>
          <p14:tracePt t="27155" x="2286000" y="3289300"/>
          <p14:tracePt t="27163" x="2481263" y="3279775"/>
          <p14:tracePt t="27171" x="2693988" y="3263900"/>
          <p14:tracePt t="27179" x="2897188" y="3263900"/>
          <p14:tracePt t="27187" x="3100388" y="3279775"/>
          <p14:tracePt t="27196" x="3322638" y="3322638"/>
          <p14:tracePt t="27203" x="3543300" y="3355975"/>
          <p14:tracePt t="27212" x="3703638" y="3390900"/>
          <p14:tracePt t="27219" x="3814763" y="3424238"/>
          <p14:tracePt t="27227" x="3908425" y="3433763"/>
          <p14:tracePt t="27235" x="3976688" y="3449638"/>
          <p14:tracePt t="27244" x="4035425" y="3459163"/>
          <p14:tracePt t="27251" x="4095750" y="3467100"/>
          <p14:tracePt t="27261" x="4129088" y="3475038"/>
          <p14:tracePt t="27267" x="4179888" y="3475038"/>
          <p14:tracePt t="27278" x="4222750" y="3484563"/>
          <p14:tracePt t="27283" x="4265613" y="3492500"/>
          <p14:tracePt t="27294" x="4273550" y="3502025"/>
          <p14:tracePt t="27299" x="4291013" y="3509963"/>
          <p14:tracePt t="27307" x="4291013" y="3517900"/>
          <p14:tracePt t="27315" x="4298950" y="3527425"/>
          <p14:tracePt t="27323" x="4306888" y="3527425"/>
          <p14:tracePt t="27339" x="4306888" y="3543300"/>
          <p14:tracePt t="27347" x="4298950" y="3560763"/>
          <p14:tracePt t="27355" x="4281488" y="3578225"/>
          <p14:tracePt t="27363" x="4273550" y="3586163"/>
          <p14:tracePt t="27371" x="4248150" y="3603625"/>
          <p14:tracePt t="27379" x="4214813" y="3611563"/>
          <p14:tracePt t="27387" x="4187825" y="3619500"/>
          <p14:tracePt t="27397" x="4154488" y="3629025"/>
          <p14:tracePt t="27402" x="4086225" y="3646488"/>
          <p14:tracePt t="27412" x="4002088" y="3662363"/>
          <p14:tracePt t="27418" x="3890963" y="3671888"/>
          <p14:tracePt t="27428" x="3771900" y="3697288"/>
          <p14:tracePt t="27434" x="3644900" y="3713163"/>
          <p14:tracePt t="27444" x="3525838" y="3722688"/>
          <p14:tracePt t="27450" x="3373438" y="3722688"/>
          <p14:tracePt t="27460" x="3228975" y="3722688"/>
          <p14:tracePt t="27467" x="3117850" y="3722688"/>
          <p14:tracePt t="27476" x="2990850" y="3722688"/>
          <p14:tracePt t="27483" x="2879725" y="3713163"/>
          <p14:tracePt t="27494" x="2770188" y="3697288"/>
          <p14:tracePt t="27498" x="2676525" y="3662363"/>
          <p14:tracePt t="27510" x="2590800" y="3654425"/>
          <p14:tracePt t="27515" x="2524125" y="3646488"/>
          <p14:tracePt t="27522" x="2455863" y="3636963"/>
          <p14:tracePt t="27531" x="2387600" y="3629025"/>
          <p14:tracePt t="27539" x="2327275" y="3611563"/>
          <p14:tracePt t="27547" x="2251075" y="3594100"/>
          <p14:tracePt t="27555" x="2182813" y="3586163"/>
          <p14:tracePt t="27563" x="2116138" y="3578225"/>
          <p14:tracePt t="27571" x="2047875" y="3568700"/>
          <p14:tracePt t="27579" x="1979613" y="3560763"/>
          <p14:tracePt t="27587" x="1911350" y="3552825"/>
          <p14:tracePt t="27594" x="1827213" y="3552825"/>
          <p14:tracePt t="27603" x="1758950" y="3552825"/>
          <p14:tracePt t="27611" x="1682750" y="3543300"/>
          <p14:tracePt t="27619" x="1614488" y="3535363"/>
          <p14:tracePt t="27629" x="1528763" y="3535363"/>
          <p14:tracePt t="27635" x="1452563" y="3535363"/>
          <p14:tracePt t="27644" x="1368425" y="3543300"/>
          <p14:tracePt t="27651" x="1300163" y="3543300"/>
          <p14:tracePt t="27660" x="1257300" y="3543300"/>
          <p14:tracePt t="27666" x="1206500" y="3552825"/>
          <p14:tracePt t="27677" x="1163638" y="3560763"/>
          <p14:tracePt t="27683" x="1112838" y="3568700"/>
          <p14:tracePt t="27694" x="1087438" y="3586163"/>
          <p14:tracePt t="27699" x="1044575" y="3594100"/>
          <p14:tracePt t="27709" x="1011238" y="3611563"/>
          <p14:tracePt t="27715" x="993775" y="3629025"/>
          <p14:tracePt t="27723" x="968375" y="3629025"/>
          <p14:tracePt t="27731" x="950913" y="3636963"/>
          <p14:tracePt t="27739" x="935038" y="3636963"/>
          <p14:tracePt t="27747" x="925513" y="3646488"/>
          <p14:tracePt t="27755" x="917575" y="3646488"/>
          <p14:tracePt t="27787" x="909638" y="3646488"/>
          <p14:tracePt t="27795" x="900113" y="3646488"/>
          <p14:tracePt t="27803" x="892175" y="3654425"/>
          <p14:tracePt t="27876" x="909638" y="3654425"/>
          <p14:tracePt t="27883" x="942975" y="3654425"/>
          <p14:tracePt t="27892" x="985838" y="3654425"/>
          <p14:tracePt t="27899" x="1028700" y="3654425"/>
          <p14:tracePt t="27910" x="1120775" y="3654425"/>
          <p14:tracePt t="27915" x="1239838" y="3654425"/>
          <p14:tracePt t="27922" x="1409700" y="3654425"/>
          <p14:tracePt t="27930" x="1597025" y="3654425"/>
          <p14:tracePt t="27939" x="1792288" y="3646488"/>
          <p14:tracePt t="27947" x="2005013" y="3629025"/>
          <p14:tracePt t="27955" x="2192338" y="3629025"/>
          <p14:tracePt t="27963" x="2379663" y="3629025"/>
          <p14:tracePt t="27971" x="2524125" y="3636963"/>
          <p14:tracePt t="27979" x="2633663" y="3654425"/>
          <p14:tracePt t="27987" x="2727325" y="3671888"/>
          <p14:tracePt t="27994" x="2795588" y="3679825"/>
          <p14:tracePt t="28003" x="2803525" y="3687763"/>
          <p14:tracePt t="28019" x="2811463" y="3687763"/>
          <p14:tracePt t="28028" x="2820988" y="3687763"/>
          <p14:tracePt t="28036" x="2828925" y="3687763"/>
          <p14:tracePt t="28044" x="2838450" y="3687763"/>
          <p14:tracePt t="28050" x="2863850" y="3687763"/>
          <p14:tracePt t="28061" x="2879725" y="3687763"/>
          <p14:tracePt t="28067" x="2922588" y="3687763"/>
          <p14:tracePt t="28077" x="3008313" y="3679825"/>
          <p14:tracePt t="28083" x="3074988" y="3671888"/>
          <p14:tracePt t="28093" x="3143250" y="3671888"/>
          <p14:tracePt t="28098" x="3203575" y="3671888"/>
          <p14:tracePt t="28110" x="3244850" y="3671888"/>
          <p14:tracePt t="28115" x="3254375" y="3671888"/>
          <p14:tracePt t="28252" x="3254375" y="3679825"/>
          <p14:tracePt t="28268" x="3244850" y="3687763"/>
          <p14:tracePt t="28278" x="3236913" y="3697288"/>
          <p14:tracePt t="28285" x="3219450" y="3705225"/>
          <p14:tracePt t="28298" x="3203575" y="3705225"/>
          <p14:tracePt t="28302" x="3178175" y="3713163"/>
          <p14:tracePt t="28313" x="3117850" y="3722688"/>
          <p14:tracePt t="28315" x="3049588" y="3722688"/>
          <p14:tracePt t="28324" x="2990850" y="3730625"/>
          <p14:tracePt t="28331" x="2922588" y="3748088"/>
          <p14:tracePt t="28339" x="2846388" y="3756025"/>
          <p14:tracePt t="28347" x="2770188" y="3773488"/>
          <p14:tracePt t="28355" x="2701925" y="3781425"/>
          <p14:tracePt t="28363" x="2625725" y="3790950"/>
          <p14:tracePt t="28371" x="2540000" y="3790950"/>
          <p14:tracePt t="28379" x="2489200" y="3790950"/>
          <p14:tracePt t="28387" x="2430463" y="3790950"/>
          <p14:tracePt t="28395" x="2379663" y="3790950"/>
          <p14:tracePt t="28403" x="2336800" y="3790950"/>
          <p14:tracePt t="28412" x="2293938" y="3790950"/>
          <p14:tracePt t="28419" x="2251075" y="3790950"/>
          <p14:tracePt t="28429" x="2208213" y="3790950"/>
          <p14:tracePt t="28435" x="2149475" y="3790950"/>
          <p14:tracePt t="28445" x="2090738" y="3790950"/>
          <p14:tracePt t="28452" x="2038350" y="3790950"/>
          <p14:tracePt t="28461" x="1962150" y="3773488"/>
          <p14:tracePt t="28467" x="1893888" y="3763963"/>
          <p14:tracePt t="28476" x="1827213" y="3756025"/>
          <p14:tracePt t="28482" x="1766888" y="3756025"/>
          <p14:tracePt t="28494" x="1724025" y="3756025"/>
          <p14:tracePt t="28498" x="1698625" y="3748088"/>
          <p14:tracePt t="28506" x="1690688" y="3748088"/>
          <p14:tracePt t="28562" x="1690688" y="3738563"/>
          <p14:tracePt t="28578" x="1690688" y="3730625"/>
          <p14:tracePt t="28587" x="1690688" y="3722688"/>
          <p14:tracePt t="28594" x="1690688" y="3713163"/>
          <p14:tracePt t="28611" x="1690688" y="3705225"/>
          <p14:tracePt t="28628" x="1690688" y="3697288"/>
          <p14:tracePt t="28741" x="1698625" y="3697288"/>
          <p14:tracePt t="28812" x="1708150" y="3705225"/>
          <p14:tracePt t="28820" x="1708150" y="3722688"/>
          <p14:tracePt t="28829" x="1708150" y="3730625"/>
          <p14:tracePt t="28836" x="1708150" y="3748088"/>
          <p14:tracePt t="28847" x="1708150" y="3756025"/>
          <p14:tracePt t="28851" x="1708150" y="3763963"/>
          <p14:tracePt t="28860" x="1708150" y="3773488"/>
          <p14:tracePt t="28867" x="1708150" y="3781425"/>
          <p14:tracePt t="28893" x="1708150" y="3790950"/>
          <p14:tracePt t="28907" x="1708150" y="3798888"/>
          <p14:tracePt t="28914" x="1708150" y="3806825"/>
          <p14:tracePt t="28922" x="1708150" y="3816350"/>
          <p14:tracePt t="28931" x="1708150" y="3824288"/>
          <p14:tracePt t="28939" x="1708150" y="3841750"/>
          <p14:tracePt t="28946" x="1708150" y="3849688"/>
          <p14:tracePt t="28954" x="1708150" y="3867150"/>
          <p14:tracePt t="28963" x="1708150" y="3875088"/>
          <p14:tracePt t="28970" x="1698625" y="3900488"/>
          <p14:tracePt t="28979" x="1698625" y="3917950"/>
          <p14:tracePt t="28987" x="1690688" y="3935413"/>
          <p14:tracePt t="28995" x="1682750" y="3951288"/>
          <p14:tracePt t="29003" x="1673225" y="3976688"/>
          <p14:tracePt t="29012" x="1673225" y="3986213"/>
          <p14:tracePt t="29019" x="1665288" y="4002088"/>
          <p14:tracePt t="29028" x="1657350" y="4027488"/>
          <p14:tracePt t="29045" x="1657350" y="4044950"/>
          <p14:tracePt t="29052" x="1657350" y="4052888"/>
          <p14:tracePt t="29062" x="1647825" y="4052888"/>
          <p14:tracePt t="29068" x="1647825" y="4062413"/>
          <p14:tracePt t="29081" x="1647825" y="4070350"/>
          <p14:tracePt t="29085" x="1639888" y="4087813"/>
          <p14:tracePt t="29096" x="1639888" y="4095750"/>
          <p14:tracePt t="29111" x="1631950" y="4105275"/>
          <p14:tracePt t="29115" x="1622425" y="4130675"/>
          <p14:tracePt t="29125" x="1614488" y="4138613"/>
          <p14:tracePt t="29131" x="1614488" y="4146550"/>
          <p14:tracePt t="29139" x="1606550" y="4164013"/>
          <p14:tracePt t="29147" x="1597025" y="4181475"/>
          <p14:tracePt t="29155" x="1589088" y="4206875"/>
          <p14:tracePt t="29163" x="1579563" y="4214813"/>
          <p14:tracePt t="29171" x="1563688" y="4249738"/>
          <p14:tracePt t="29180" x="1554163" y="4257675"/>
          <p14:tracePt t="29187" x="1554163" y="4265613"/>
          <p14:tracePt t="29196" x="1546225" y="4283075"/>
          <p14:tracePt t="29203" x="1528763" y="4300538"/>
          <p14:tracePt t="29212" x="1528763" y="4316413"/>
          <p14:tracePt t="29219" x="1528763" y="4341813"/>
          <p14:tracePt t="29228" x="1528763" y="4359275"/>
          <p14:tracePt t="29235" x="1512888" y="4384675"/>
          <p14:tracePt t="29245" x="1503363" y="4410075"/>
          <p14:tracePt t="29251" x="1503363" y="4435475"/>
          <p14:tracePt t="29260" x="1495425" y="4460875"/>
          <p14:tracePt t="29277" x="1495425" y="4495800"/>
          <p14:tracePt t="29283" x="1495425" y="4503738"/>
          <p14:tracePt t="29294" x="1487488" y="4521200"/>
          <p14:tracePt t="29299" x="1487488" y="4546600"/>
          <p14:tracePt t="29310" x="1487488" y="4572000"/>
          <p14:tracePt t="29315" x="1477963" y="4589463"/>
          <p14:tracePt t="29331" x="1470025" y="4605338"/>
          <p14:tracePt t="29339" x="1462088" y="4622800"/>
          <p14:tracePt t="29347" x="1462088" y="4630738"/>
          <p14:tracePt t="29355" x="1452563" y="4630738"/>
          <p14:tracePt t="29363" x="1444625" y="4648200"/>
          <p14:tracePt t="29371" x="1435100" y="4665663"/>
          <p14:tracePt t="29379" x="1435100" y="4673600"/>
          <p14:tracePt t="29387" x="1427163" y="4691063"/>
          <p14:tracePt t="29395" x="1427163" y="4699000"/>
          <p14:tracePt t="29403" x="1427163" y="4724400"/>
          <p14:tracePt t="29411" x="1419225" y="4741863"/>
          <p14:tracePt t="29419" x="1419225" y="4759325"/>
          <p14:tracePt t="29435" x="1409700" y="4775200"/>
          <p14:tracePt t="29444" x="1409700" y="4784725"/>
          <p14:tracePt t="29461" x="1409700" y="4792663"/>
          <p14:tracePt t="29467" x="1401763" y="4792663"/>
          <p14:tracePt t="29509" x="1401763" y="4802188"/>
          <p14:tracePt t="29517" x="1401763" y="4810125"/>
          <p14:tracePt t="29525" x="1401763" y="4818063"/>
          <p14:tracePt t="29539" x="1393825" y="4827588"/>
          <p14:tracePt t="29651" x="1409700" y="4827588"/>
          <p14:tracePt t="29660" x="1419225" y="4827588"/>
          <p14:tracePt t="29667" x="1435100" y="4827588"/>
          <p14:tracePt t="29676" x="1462088" y="4827588"/>
          <p14:tracePt t="29683" x="1495425" y="4827588"/>
          <p14:tracePt t="29694" x="1512888" y="4827588"/>
          <p14:tracePt t="29699" x="1546225" y="4827588"/>
          <p14:tracePt t="29709" x="1614488" y="4827588"/>
          <p14:tracePt t="29715" x="1690688" y="4818063"/>
          <p14:tracePt t="29723" x="1784350" y="4810125"/>
          <p14:tracePt t="29731" x="1878013" y="4802188"/>
          <p14:tracePt t="29739" x="1979613" y="4802188"/>
          <p14:tracePt t="29747" x="2090738" y="4802188"/>
          <p14:tracePt t="29755" x="2200275" y="4802188"/>
          <p14:tracePt t="29763" x="2311400" y="4802188"/>
          <p14:tracePt t="29771" x="2430463" y="4802188"/>
          <p14:tracePt t="29778" x="2549525" y="4802188"/>
          <p14:tracePt t="29787" x="2651125" y="4802188"/>
          <p14:tracePt t="29795" x="2752725" y="4802188"/>
          <p14:tracePt t="29803" x="2854325" y="4802188"/>
          <p14:tracePt t="29812" x="2947988" y="4802188"/>
          <p14:tracePt t="29819" x="3024188" y="4802188"/>
          <p14:tracePt t="29828" x="3092450" y="4802188"/>
          <p14:tracePt t="29835" x="3160713" y="4802188"/>
          <p14:tracePt t="29847" x="3219450" y="4802188"/>
          <p14:tracePt t="29855" x="3279775" y="4810125"/>
          <p14:tracePt t="29863" x="3338513" y="4827588"/>
          <p14:tracePt t="29871" x="3381375" y="4835525"/>
          <p14:tracePt t="29878" x="3424238" y="4843463"/>
          <p14:tracePt t="29895" x="3492500" y="4843463"/>
          <p14:tracePt t="29903" x="3525838" y="4843463"/>
          <p14:tracePt t="29912" x="3576638" y="4852988"/>
          <p14:tracePt t="29919" x="3611563" y="4852988"/>
          <p14:tracePt t="29928" x="3652838" y="4852988"/>
          <p14:tracePt t="29935" x="3703638" y="4860925"/>
          <p14:tracePt t="29944" x="3713163" y="4860925"/>
          <p14:tracePt t="29951" x="3746500" y="4868863"/>
          <p14:tracePt t="29961" x="3771900" y="4878388"/>
          <p14:tracePt t="29967" x="3781425" y="4878388"/>
          <p14:tracePt t="29976" x="3789363" y="4878388"/>
          <p14:tracePt t="29983" x="3797300" y="4878388"/>
          <p14:tracePt t="29994" x="3806825" y="4886325"/>
          <p14:tracePt t="29999" x="3814763" y="4894263"/>
          <p14:tracePt t="30010" x="3840163" y="4903788"/>
          <p14:tracePt t="30015" x="3848100" y="4911725"/>
          <p14:tracePt t="30026" x="3857625" y="4919663"/>
          <p14:tracePt t="30032" x="3873500" y="4919663"/>
          <p14:tracePt t="30038" x="3890963" y="4929188"/>
          <p14:tracePt t="30047" x="3900488" y="4929188"/>
          <p14:tracePt t="30055" x="3900488" y="4937125"/>
          <p14:tracePt t="30233" x="3890963" y="4937125"/>
          <p14:tracePt t="30240" x="3873500" y="4937125"/>
          <p14:tracePt t="30246" x="3865563" y="4929188"/>
          <p14:tracePt t="30255" x="3857625" y="4929188"/>
          <p14:tracePt t="30262" x="3848100" y="4911725"/>
          <p14:tracePt t="30271" x="3848100" y="4886325"/>
          <p14:tracePt t="30279" x="3832225" y="4852988"/>
          <p14:tracePt t="30286" x="3822700" y="4835525"/>
          <p14:tracePt t="30294" x="3806825" y="4792663"/>
          <p14:tracePt t="30303" x="3806825" y="4759325"/>
          <p14:tracePt t="30311" x="3806825" y="4716463"/>
          <p14:tracePt t="30319" x="3797300" y="4657725"/>
          <p14:tracePt t="30327" x="3797300" y="4589463"/>
          <p14:tracePt t="30335" x="3797300" y="4495800"/>
          <p14:tracePt t="30343" x="3797300" y="4384675"/>
          <p14:tracePt t="30350" x="3822700" y="4249738"/>
          <p14:tracePt t="30361" x="3865563" y="4113213"/>
          <p14:tracePt t="30366" x="3900488" y="3951288"/>
          <p14:tracePt t="30376" x="3933825" y="3816350"/>
          <p14:tracePt t="30382" x="3967163" y="3679825"/>
          <p14:tracePt t="30393" x="3992563" y="3578225"/>
          <p14:tracePt t="30398" x="4017963" y="3484563"/>
          <p14:tracePt t="30410" x="4035425" y="3424238"/>
          <p14:tracePt t="30414" x="4035425" y="3416300"/>
          <p14:tracePt t="30512" x="4035425" y="3449638"/>
          <p14:tracePt t="30520" x="4035425" y="3475038"/>
          <p14:tracePt t="30529" x="4035425" y="3527425"/>
          <p14:tracePt t="30536" x="4035425" y="3619500"/>
          <p14:tracePt t="30546" x="4017963" y="3722688"/>
          <p14:tracePt t="30551" x="4010025" y="3849688"/>
          <p14:tracePt t="30562" x="4002088" y="4002088"/>
          <p14:tracePt t="30567" x="3992563" y="4197350"/>
          <p14:tracePt t="30576" x="3992563" y="4402138"/>
          <p14:tracePt t="30583" x="3992563" y="4589463"/>
          <p14:tracePt t="30593" x="3992563" y="4733925"/>
          <p14:tracePt t="30599" x="3976688" y="4852988"/>
          <p14:tracePt t="30611" x="3967163" y="4946650"/>
          <p14:tracePt t="30615" x="3951288" y="5013325"/>
          <p14:tracePt t="30623" x="3951288" y="5030788"/>
          <p14:tracePt t="30631" x="3941763" y="5030788"/>
          <p14:tracePt t="30646" x="3933825" y="5038725"/>
          <p14:tracePt t="30695" x="3925888" y="5030788"/>
          <p14:tracePt t="30703" x="3890963" y="5005388"/>
          <p14:tracePt t="30711" x="3857625" y="4987925"/>
          <p14:tracePt t="30718" x="3781425" y="4946650"/>
          <p14:tracePt t="30728" x="3687763" y="4919663"/>
          <p14:tracePt t="30734" x="3576638" y="4894263"/>
          <p14:tracePt t="30744" x="3441700" y="4860925"/>
          <p14:tracePt t="30751" x="3287713" y="4827588"/>
          <p14:tracePt t="30761" x="3160713" y="4810125"/>
          <p14:tracePt t="30766" x="3008313" y="4784725"/>
          <p14:tracePt t="30777" x="2871788" y="4767263"/>
          <p14:tracePt t="30782" x="2752725" y="4759325"/>
          <p14:tracePt t="30794" x="2633663" y="4741863"/>
          <p14:tracePt t="30799" x="2532063" y="4716463"/>
          <p14:tracePt t="30810" x="2463800" y="4708525"/>
          <p14:tracePt t="30815" x="2430463" y="4699000"/>
          <p14:tracePt t="30823" x="2413000" y="4691063"/>
          <p14:tracePt t="30838" x="2413000" y="4673600"/>
          <p14:tracePt t="30847" x="2413000" y="4665663"/>
          <p14:tracePt t="30854" x="2413000" y="4630738"/>
          <p14:tracePt t="30862" x="2413000" y="4597400"/>
          <p14:tracePt t="30871" x="2420938" y="4538663"/>
          <p14:tracePt t="30879" x="2430463" y="4460875"/>
          <p14:tracePt t="30895" x="2455863" y="4308475"/>
          <p14:tracePt t="30905" x="2455863" y="4249738"/>
          <p14:tracePt t="30913" x="2463800" y="4214813"/>
          <p14:tracePt t="30921" x="2481263" y="4189413"/>
          <p14:tracePt t="30931" x="2497138" y="4156075"/>
          <p14:tracePt t="30936" x="2524125" y="4105275"/>
          <p14:tracePt t="30946" x="2532063" y="4070350"/>
          <p14:tracePt t="30951" x="2549525" y="4044950"/>
          <p14:tracePt t="30961" x="2565400" y="4011613"/>
          <p14:tracePt t="30967" x="2565400" y="3994150"/>
          <p14:tracePt t="30976" x="2582863" y="3986213"/>
          <p14:tracePt t="30983" x="2582863" y="3968750"/>
          <p14:tracePt t="30994" x="2582863" y="3960813"/>
          <p14:tracePt t="31011" x="2582863" y="3951288"/>
          <p14:tracePt t="31015" x="2582863" y="3935413"/>
          <p14:tracePt t="31033" x="2582863" y="3917950"/>
          <p14:tracePt t="31038" x="2582863" y="3908425"/>
          <p14:tracePt t="31047" x="2574925" y="3883025"/>
          <p14:tracePt t="31054" x="2557463" y="3867150"/>
          <p14:tracePt t="31062" x="2540000" y="3849688"/>
          <p14:tracePt t="31071" x="2497138" y="3841750"/>
          <p14:tracePt t="31079" x="2471738" y="3824288"/>
          <p14:tracePt t="31087" x="2438400" y="3806825"/>
          <p14:tracePt t="31095" x="2387600" y="3790950"/>
          <p14:tracePt t="31102" x="2327275" y="3773488"/>
          <p14:tracePt t="31110" x="2286000" y="3756025"/>
          <p14:tracePt t="31119" x="2251075" y="3756025"/>
          <p14:tracePt t="31128" x="2200275" y="3748088"/>
          <p14:tracePt t="31134" x="2166938" y="3738563"/>
          <p14:tracePt t="31143" x="2141538" y="3730625"/>
          <p14:tracePt t="31151" x="2124075" y="3722688"/>
          <p14:tracePt t="31160" x="2116138" y="3722688"/>
          <p14:tracePt t="31208" x="2106613" y="3722688"/>
          <p14:tracePt t="31215" x="2098675" y="3722688"/>
          <p14:tracePt t="31231" x="2090738" y="3722688"/>
          <p14:tracePt t="31256" x="2073275" y="3722688"/>
          <p14:tracePt t="31263" x="2065338" y="3730625"/>
          <p14:tracePt t="31271" x="2055813" y="3738563"/>
          <p14:tracePt t="31279" x="2047875" y="3756025"/>
          <p14:tracePt t="31287" x="2030413" y="3773488"/>
          <p14:tracePt t="31297" x="2012950" y="3781425"/>
          <p14:tracePt t="31303" x="2005013" y="3798888"/>
          <p14:tracePt t="31312" x="1997075" y="3798888"/>
          <p14:tracePt t="31319" x="1997075" y="3806825"/>
          <p14:tracePt t="31328" x="1987550" y="3806825"/>
          <p14:tracePt t="31335" x="1979613" y="3806825"/>
          <p14:tracePt t="31344" x="1971675" y="3806825"/>
          <p14:tracePt t="31360" x="1954213" y="3806825"/>
          <p14:tracePt t="31367" x="1936750" y="3806825"/>
          <p14:tracePt t="31383" x="1920875" y="3798888"/>
          <p14:tracePt t="31393" x="1911350" y="3790950"/>
          <p14:tracePt t="31399" x="1903413" y="3773488"/>
          <p14:tracePt t="31410" x="1885950" y="3756025"/>
          <p14:tracePt t="31415" x="1878013" y="3748088"/>
          <p14:tracePt t="31427" x="1868488" y="3722688"/>
          <p14:tracePt t="31432" x="1868488" y="3705225"/>
          <p14:tracePt t="31447" x="1868488" y="3697288"/>
          <p14:tracePt t="31455" x="1868488" y="3687763"/>
          <p14:tracePt t="31463" x="1885950" y="3671888"/>
          <p14:tracePt t="31471" x="1903413" y="3662363"/>
          <p14:tracePt t="31479" x="1928813" y="3646488"/>
          <p14:tracePt t="31487" x="1987550" y="3629025"/>
          <p14:tracePt t="31495" x="2065338" y="3603625"/>
          <p14:tracePt t="31503" x="2157413" y="3578225"/>
          <p14:tracePt t="31512" x="2235200" y="3560763"/>
          <p14:tracePt t="31519" x="2301875" y="3552825"/>
          <p14:tracePt t="31528" x="2352675" y="3552825"/>
          <p14:tracePt t="31535" x="2413000" y="3552825"/>
          <p14:tracePt t="31544" x="2446338" y="3560763"/>
          <p14:tracePt t="31551" x="2489200" y="3586163"/>
          <p14:tracePt t="31562" x="2514600" y="3611563"/>
          <p14:tracePt t="31567" x="2540000" y="3636963"/>
          <p14:tracePt t="31577" x="2557463" y="3662363"/>
          <p14:tracePt t="31583" x="2582863" y="3679825"/>
          <p14:tracePt t="31593" x="2590800" y="3697288"/>
          <p14:tracePt t="31599" x="2608263" y="3713163"/>
          <p14:tracePt t="31610" x="2608263" y="3722688"/>
          <p14:tracePt t="31615" x="2616200" y="3730625"/>
          <p14:tracePt t="31673" x="2625725" y="3730625"/>
          <p14:tracePt t="31680" x="2633663" y="3722688"/>
          <p14:tracePt t="31688" x="2651125" y="3722688"/>
          <p14:tracePt t="31698" x="2676525" y="3713163"/>
          <p14:tracePt t="31713" x="2709863" y="3722688"/>
          <p14:tracePt t="31719" x="2735263" y="3730625"/>
          <p14:tracePt t="31728" x="2744788" y="3748088"/>
          <p14:tracePt t="31734" x="2770188" y="3763963"/>
          <p14:tracePt t="31744" x="2778125" y="3781425"/>
          <p14:tracePt t="31750" x="2795588" y="3816350"/>
          <p14:tracePt t="31759" x="2803525" y="3832225"/>
          <p14:tracePt t="31766" x="2820988" y="3849688"/>
          <p14:tracePt t="31776" x="2828925" y="3857625"/>
          <p14:tracePt t="31782" x="2828925" y="3875088"/>
          <p14:tracePt t="31929" x="2838450" y="3883025"/>
          <p14:tracePt t="32039" x="2828925" y="3867150"/>
          <p14:tracePt t="32047" x="2820988" y="3857625"/>
          <p14:tracePt t="32055" x="2803525" y="3857625"/>
          <p14:tracePt t="32063" x="2770188" y="3841750"/>
          <p14:tracePt t="32071" x="2744788" y="3832225"/>
          <p14:tracePt t="32079" x="2701925" y="3832225"/>
          <p14:tracePt t="32087" x="2668588" y="3816350"/>
          <p14:tracePt t="32095" x="2625725" y="3806825"/>
          <p14:tracePt t="32102" x="2608263" y="3790950"/>
          <p14:tracePt t="32110" x="2590800" y="3790950"/>
          <p14:tracePt t="32119" x="2582863" y="3781425"/>
          <p14:tracePt t="32127" x="2574925" y="3773488"/>
          <p14:tracePt t="32216" x="2574925" y="3756025"/>
          <p14:tracePt t="32225" x="2582863" y="3756025"/>
          <p14:tracePt t="32233" x="2590800" y="3748088"/>
          <p14:tracePt t="32241" x="2616200" y="3738563"/>
          <p14:tracePt t="32249" x="2633663" y="3738563"/>
          <p14:tracePt t="32258" x="2651125" y="3738563"/>
          <p14:tracePt t="32265" x="2684463" y="3738563"/>
          <p14:tracePt t="32272" x="2770188" y="3756025"/>
          <p14:tracePt t="32279" x="2846388" y="3763963"/>
          <p14:tracePt t="32287" x="2930525" y="3781425"/>
          <p14:tracePt t="32297" x="3033713" y="3798888"/>
          <p14:tracePt t="32303" x="3127375" y="3816350"/>
          <p14:tracePt t="32313" x="3203575" y="3832225"/>
          <p14:tracePt t="32319" x="3297238" y="3841750"/>
          <p14:tracePt t="32328" x="3363913" y="3857625"/>
          <p14:tracePt t="32335" x="3424238" y="3867150"/>
          <p14:tracePt t="32344" x="3457575" y="3867150"/>
          <p14:tracePt t="32351" x="3467100" y="3867150"/>
          <p14:tracePt t="32376" x="3475038" y="3867150"/>
          <p14:tracePt t="32425" x="3482975" y="3867150"/>
          <p14:tracePt t="32505" x="3467100" y="3867150"/>
          <p14:tracePt t="32513" x="3457575" y="3867150"/>
          <p14:tracePt t="32529" x="3449638" y="3875088"/>
          <p14:tracePt t="32537" x="3432175" y="3883025"/>
          <p14:tracePt t="32546" x="3389313" y="3908425"/>
          <p14:tracePt t="32551" x="3355975" y="3951288"/>
          <p14:tracePt t="32562" x="3313113" y="3994150"/>
          <p14:tracePt t="32567" x="3287713" y="4019550"/>
          <p14:tracePt t="32577" x="3254375" y="4052888"/>
          <p14:tracePt t="32583" x="3219450" y="4105275"/>
          <p14:tracePt t="32592" x="3186113" y="4171950"/>
          <p14:tracePt t="32600" x="3143250" y="4240213"/>
          <p14:tracePt t="32613" x="3117850" y="4300538"/>
          <p14:tracePt t="32618" x="3092450" y="4359275"/>
          <p14:tracePt t="32627" x="3084513" y="4419600"/>
          <p14:tracePt t="32631" x="3074988" y="4470400"/>
          <p14:tracePt t="32639" x="3074988" y="4513263"/>
          <p14:tracePt t="32647" x="3074988" y="4564063"/>
          <p14:tracePt t="32655" x="3074988" y="4597400"/>
          <p14:tracePt t="32663" x="3092450" y="4648200"/>
          <p14:tracePt t="32671" x="3109913" y="4683125"/>
          <p14:tracePt t="32678" x="3127375" y="4733925"/>
          <p14:tracePt t="32686" x="3143250" y="4784725"/>
          <p14:tracePt t="32694" x="3160713" y="4843463"/>
          <p14:tracePt t="32703" x="3178175" y="4894263"/>
          <p14:tracePt t="32710" x="3194050" y="4937125"/>
          <p14:tracePt t="32719" x="3211513" y="4987925"/>
          <p14:tracePt t="32728" x="3211513" y="5030788"/>
          <p14:tracePt t="32735" x="3228975" y="5073650"/>
          <p14:tracePt t="32743" x="3244850" y="5116513"/>
          <p14:tracePt t="32760" x="3254375" y="5141913"/>
          <p14:tracePt t="32767" x="3254375" y="5149850"/>
          <p14:tracePt t="32776" x="3254375" y="5157788"/>
          <p14:tracePt t="32782" x="3254375" y="5167313"/>
          <p14:tracePt t="32793" x="3262313" y="5175250"/>
          <p14:tracePt t="33018" x="3270250" y="5175250"/>
          <p14:tracePt t="33066" x="3279775" y="5175250"/>
          <p14:tracePt t="33082" x="3279775" y="5167313"/>
          <p14:tracePt t="33115" x="3305175" y="5157788"/>
          <p14:tracePt t="33123" x="3313113" y="5157788"/>
          <p14:tracePt t="33130" x="3330575" y="5157788"/>
          <p14:tracePt t="33147" x="3338513" y="5157788"/>
          <p14:tracePt t="33155" x="3348038" y="5157788"/>
          <p14:tracePt t="33293" x="3348038" y="5149850"/>
          <p14:tracePt t="33302" x="3348038" y="5132388"/>
          <p14:tracePt t="33308" x="3330575" y="5099050"/>
          <p14:tracePt t="33315" x="3330575" y="5073650"/>
          <p14:tracePt t="33324" x="3322638" y="5022850"/>
          <p14:tracePt t="33330" x="3297238" y="4954588"/>
          <p14:tracePt t="33342" x="3254375" y="4868863"/>
          <p14:tracePt t="33347" x="3211513" y="4775200"/>
          <p14:tracePt t="33354" x="3152775" y="4665663"/>
          <p14:tracePt t="33362" x="3100388" y="4564063"/>
          <p14:tracePt t="33371" x="3049588" y="4478338"/>
          <p14:tracePt t="33379" x="2998788" y="4419600"/>
          <p14:tracePt t="33387" x="2965450" y="4376738"/>
          <p14:tracePt t="33394" x="2965450" y="4359275"/>
          <p14:tracePt t="33403" x="2965450" y="4341813"/>
          <p14:tracePt t="33410" x="2947988" y="4316413"/>
          <p14:tracePt t="33419" x="2940050" y="4308475"/>
          <p14:tracePt t="33427" x="2930525" y="4300538"/>
          <p14:tracePt t="33435" x="2922588" y="4283075"/>
          <p14:tracePt t="33444" x="2914650" y="4265613"/>
          <p14:tracePt t="33450" x="2897188" y="4249738"/>
          <p14:tracePt t="33460" x="2879725" y="4232275"/>
          <p14:tracePt t="33466" x="2846388" y="4224338"/>
          <p14:tracePt t="33476" x="2811463" y="4206875"/>
          <p14:tracePt t="33482" x="2770188" y="4181475"/>
          <p14:tracePt t="33492" x="2735263" y="4156075"/>
          <p14:tracePt t="33499" x="2709863" y="4146550"/>
          <p14:tracePt t="33509" x="2701925" y="4146550"/>
          <p14:tracePt t="33515" x="2684463" y="4146550"/>
          <p14:tracePt t="33526" x="2676525" y="4146550"/>
          <p14:tracePt t="33531" x="2651125" y="4138613"/>
          <p14:tracePt t="33539" x="2625725" y="4121150"/>
          <p14:tracePt t="33547" x="2600325" y="4113213"/>
          <p14:tracePt t="33555" x="2582863" y="4113213"/>
          <p14:tracePt t="33562" x="2549525" y="4113213"/>
          <p14:tracePt t="33570" x="2514600" y="4105275"/>
          <p14:tracePt t="33578" x="2497138" y="4105275"/>
          <p14:tracePt t="33756" x="2489200" y="4105275"/>
          <p14:tracePt t="33780" x="2497138" y="4105275"/>
          <p14:tracePt t="33804" x="2497138" y="4113213"/>
          <p14:tracePt t="33836" x="2489200" y="4121150"/>
          <p14:tracePt t="33845" x="2481263" y="4121150"/>
          <p14:tracePt t="33861" x="2471738" y="4121150"/>
          <p14:tracePt t="33868" x="2463800" y="4121150"/>
          <p14:tracePt t="33878" x="2446338" y="4130675"/>
          <p14:tracePt t="33895" x="2405063" y="4146550"/>
          <p14:tracePt t="33898" x="2379663" y="4164013"/>
          <p14:tracePt t="33908" x="2352675" y="4164013"/>
          <p14:tracePt t="33914" x="2327275" y="4171950"/>
          <p14:tracePt t="33925" x="2311400" y="4171950"/>
          <p14:tracePt t="33930" x="2293938" y="4171950"/>
          <p14:tracePt t="33938" x="2286000" y="4171950"/>
          <p14:tracePt t="33946" x="2268538" y="4171950"/>
          <p14:tracePt t="33954" x="2260600" y="4171950"/>
          <p14:tracePt t="33963" x="2243138" y="4171950"/>
          <p14:tracePt t="33971" x="2217738" y="4146550"/>
          <p14:tracePt t="33978" x="2208213" y="4146550"/>
          <p14:tracePt t="33987" x="2200275" y="4130675"/>
          <p14:tracePt t="33995" x="2174875" y="4113213"/>
          <p14:tracePt t="34003" x="2132013" y="4095750"/>
          <p14:tracePt t="34011" x="2124075" y="4095750"/>
          <p14:tracePt t="34019" x="2098675" y="4087813"/>
          <p14:tracePt t="34028" x="2038350" y="4079875"/>
          <p14:tracePt t="34034" x="1979613" y="4070350"/>
          <p14:tracePt t="34044" x="1920875" y="4070350"/>
          <p14:tracePt t="34051" x="1878013" y="4070350"/>
          <p14:tracePt t="34060" x="1835150" y="4070350"/>
          <p14:tracePt t="34067" x="1776413" y="4070350"/>
          <p14:tracePt t="34076" x="1741488" y="4070350"/>
          <p14:tracePt t="34083" x="1733550" y="4070350"/>
          <p14:tracePt t="34156" x="1733550" y="4062413"/>
          <p14:tracePt t="34173" x="1733550" y="4052888"/>
          <p14:tracePt t="34182" x="1741488" y="4037013"/>
          <p14:tracePt t="34188" x="1741488" y="4019550"/>
          <p14:tracePt t="34195" x="1749425" y="4002088"/>
          <p14:tracePt t="34203" x="1766888" y="3986213"/>
          <p14:tracePt t="34210" x="1776413" y="3968750"/>
          <p14:tracePt t="34218" x="1776413" y="3943350"/>
          <p14:tracePt t="34227" x="1784350" y="3935413"/>
          <p14:tracePt t="34235" x="1801813" y="3917950"/>
          <p14:tracePt t="34244" x="1817688" y="3900488"/>
          <p14:tracePt t="34250" x="1827213" y="3883025"/>
          <p14:tracePt t="34260" x="1843088" y="3867150"/>
          <p14:tracePt t="34267" x="1860550" y="3849688"/>
          <p14:tracePt t="34275" x="1893888" y="3832225"/>
          <p14:tracePt t="34283" x="1911350" y="3832225"/>
          <p14:tracePt t="34292" x="1928813" y="3824288"/>
          <p14:tracePt t="34299" x="1946275" y="3816350"/>
          <p14:tracePt t="34309" x="1971675" y="3816350"/>
          <p14:tracePt t="34314" x="1997075" y="3806825"/>
          <p14:tracePt t="34326" x="2022475" y="3798888"/>
          <p14:tracePt t="34331" x="2047875" y="3798888"/>
          <p14:tracePt t="34339" x="2065338" y="3798888"/>
          <p14:tracePt t="34347" x="2081213" y="3798888"/>
          <p14:tracePt t="34355" x="2090738" y="3806825"/>
          <p14:tracePt t="34363" x="2098675" y="3816350"/>
          <p14:tracePt t="34371" x="2116138" y="3816350"/>
          <p14:tracePt t="34379" x="2132013" y="3841750"/>
          <p14:tracePt t="34386" x="2141538" y="3849688"/>
          <p14:tracePt t="34394" x="2166938" y="3867150"/>
          <p14:tracePt t="34403" x="2200275" y="3875088"/>
          <p14:tracePt t="34410" x="2217738" y="3883025"/>
          <p14:tracePt t="34419" x="2268538" y="3900488"/>
          <p14:tracePt t="34426" x="2352675" y="3917950"/>
          <p14:tracePt t="34435" x="2455863" y="3935413"/>
          <p14:tracePt t="34444" x="2540000" y="3951288"/>
          <p14:tracePt t="34451" x="2616200" y="3968750"/>
          <p14:tracePt t="34460" x="2668588" y="3976688"/>
          <p14:tracePt t="34466" x="2709863" y="3986213"/>
          <p14:tracePt t="34476" x="2760663" y="3994150"/>
          <p14:tracePt t="34482" x="2795588" y="4002088"/>
          <p14:tracePt t="34493" x="2811463" y="4002088"/>
          <p14:tracePt t="34498" x="2820988" y="4002088"/>
          <p14:tracePt t="34555" x="2838450" y="4011613"/>
          <p14:tracePt t="34564" x="2846388" y="4011613"/>
          <p14:tracePt t="34572" x="2863850" y="4027488"/>
          <p14:tracePt t="34580" x="2879725" y="4037013"/>
          <p14:tracePt t="34588" x="2897188" y="4044950"/>
          <p14:tracePt t="34597" x="2914650" y="4052888"/>
          <p14:tracePt t="34604" x="2940050" y="4070350"/>
          <p14:tracePt t="34612" x="2955925" y="4087813"/>
          <p14:tracePt t="34620" x="2955925" y="4095750"/>
          <p14:tracePt t="34629" x="2965450" y="4095750"/>
          <p14:tracePt t="34636" x="2973388" y="4105275"/>
          <p14:tracePt t="34645" x="2973388" y="4113213"/>
          <p14:tracePt t="34652" x="2973388" y="4121150"/>
          <p14:tracePt t="34684" x="2965450" y="4130675"/>
          <p14:tracePt t="34716" x="2955925" y="4138613"/>
          <p14:tracePt t="34732" x="2947988" y="4146550"/>
          <p14:tracePt t="34741" x="2940050" y="4156075"/>
          <p14:tracePt t="34748" x="2930525" y="4164013"/>
          <p14:tracePt t="34755" x="2914650" y="4171950"/>
          <p14:tracePt t="34763" x="2897188" y="4181475"/>
          <p14:tracePt t="34771" x="2879725" y="4181475"/>
          <p14:tracePt t="34779" x="2863850" y="4189413"/>
          <p14:tracePt t="34787" x="2838450" y="4189413"/>
          <p14:tracePt t="34795" x="2811463" y="4197350"/>
          <p14:tracePt t="34803" x="2778125" y="4197350"/>
          <p14:tracePt t="34812" x="2770188" y="4197350"/>
          <p14:tracePt t="34819" x="2744788" y="4206875"/>
          <p14:tracePt t="34828" x="2719388" y="4206875"/>
          <p14:tracePt t="34835" x="2684463" y="4206875"/>
          <p14:tracePt t="34844" x="2651125" y="4206875"/>
          <p14:tracePt t="34851" x="2625725" y="4214813"/>
          <p14:tracePt t="34861" x="2600325" y="4214813"/>
          <p14:tracePt t="34879" x="2557463" y="4214813"/>
          <p14:tracePt t="34883" x="2532063" y="4214813"/>
          <p14:tracePt t="34893" x="2506663" y="4206875"/>
          <p14:tracePt t="34899" x="2481263" y="4189413"/>
          <p14:tracePt t="34909" x="2446338" y="4171950"/>
          <p14:tracePt t="34915" x="2420938" y="4171950"/>
          <p14:tracePt t="34927" x="2387600" y="4156075"/>
          <p14:tracePt t="34931" x="2344738" y="4138613"/>
          <p14:tracePt t="34944" x="2319338" y="4121150"/>
          <p14:tracePt t="34947" x="2276475" y="4113213"/>
          <p14:tracePt t="34955" x="2251075" y="4105275"/>
          <p14:tracePt t="34963" x="2217738" y="4087813"/>
          <p14:tracePt t="34972" x="2192338" y="4079875"/>
          <p14:tracePt t="34979" x="2157413" y="4079875"/>
          <p14:tracePt t="34987" x="2106613" y="4070350"/>
          <p14:tracePt t="34994" x="2073275" y="4070350"/>
          <p14:tracePt t="35002" x="2065338" y="4070350"/>
          <p14:tracePt t="35010" x="2047875" y="4070350"/>
          <p14:tracePt t="35018" x="2030413" y="4070350"/>
          <p14:tracePt t="35034" x="2012950" y="4079875"/>
          <p14:tracePt t="35043" x="2005013" y="4079875"/>
          <p14:tracePt t="35050" x="1997075" y="4087813"/>
          <p14:tracePt t="35059" x="1979613" y="4105275"/>
          <p14:tracePt t="35066" x="1946275" y="4121150"/>
          <p14:tracePt t="35076" x="1928813" y="4121150"/>
          <p14:tracePt t="35083" x="1903413" y="4130675"/>
          <p14:tracePt t="35092" x="1885950" y="4130675"/>
          <p14:tracePt t="35098" x="1860550" y="4130675"/>
          <p14:tracePt t="35108" x="1827213" y="4138613"/>
          <p14:tracePt t="35115" x="1801813" y="4138613"/>
          <p14:tracePt t="35125" x="1776413" y="4138613"/>
          <p14:tracePt t="35131" x="1749425" y="4138613"/>
          <p14:tracePt t="35142" x="1741488" y="4138613"/>
          <p14:tracePt t="35147" x="1716088" y="4138613"/>
          <p14:tracePt t="35163" x="1690688" y="4121150"/>
          <p14:tracePt t="35171" x="1682750" y="4121150"/>
          <p14:tracePt t="35179" x="1665288" y="4113213"/>
          <p14:tracePt t="35187" x="1665288" y="4105275"/>
          <p14:tracePt t="35229" x="1665288" y="4095750"/>
          <p14:tracePt t="35237" x="1673225" y="4087813"/>
          <p14:tracePt t="35246" x="1682750" y="4070350"/>
          <p14:tracePt t="35253" x="1690688" y="4070350"/>
          <p14:tracePt t="35262" x="1698625" y="4062413"/>
          <p14:tracePt t="35267" x="1716088" y="4052888"/>
          <p14:tracePt t="35277" x="1741488" y="4037013"/>
          <p14:tracePt t="35283" x="1784350" y="4011613"/>
          <p14:tracePt t="35292" x="1809750" y="3994150"/>
          <p14:tracePt t="35299" x="1843088" y="3976688"/>
          <p14:tracePt t="35310" x="1868488" y="3968750"/>
          <p14:tracePt t="35315" x="1893888" y="3968750"/>
          <p14:tracePt t="35326" x="1920875" y="3968750"/>
          <p14:tracePt t="35331" x="1946275" y="3968750"/>
          <p14:tracePt t="35342" x="1979613" y="3968750"/>
          <p14:tracePt t="35347" x="2012950" y="3968750"/>
          <p14:tracePt t="35355" x="2055813" y="3968750"/>
          <p14:tracePt t="35363" x="2098675" y="3968750"/>
          <p14:tracePt t="35371" x="2149475" y="3976688"/>
          <p14:tracePt t="35379" x="2225675" y="3986213"/>
          <p14:tracePt t="35387" x="2286000" y="4002088"/>
          <p14:tracePt t="35395" x="2327275" y="4011613"/>
          <p14:tracePt t="35403" x="2370138" y="4027488"/>
          <p14:tracePt t="35410" x="2420938" y="4044950"/>
          <p14:tracePt t="35419" x="2455863" y="4052888"/>
          <p14:tracePt t="35427" x="2489200" y="4052888"/>
          <p14:tracePt t="35435" x="2497138" y="4052888"/>
          <p14:tracePt t="35451" x="2506663" y="4052888"/>
          <p14:tracePt t="35483" x="2514600" y="4044950"/>
          <p14:tracePt t="35491" x="2532063" y="4019550"/>
          <p14:tracePt t="35499" x="2557463" y="4002088"/>
          <p14:tracePt t="35509" x="2590800" y="3994150"/>
          <p14:tracePt t="35515" x="2625725" y="3976688"/>
          <p14:tracePt t="35527" x="2668588" y="3968750"/>
          <p14:tracePt t="35531" x="2709863" y="3960813"/>
          <p14:tracePt t="35539" x="2760663" y="3951288"/>
          <p14:tracePt t="35547" x="2770188" y="3951288"/>
          <p14:tracePt t="35555" x="2786063" y="3951288"/>
          <p14:tracePt t="35563" x="2820988" y="3960813"/>
          <p14:tracePt t="35571" x="2828925" y="3976688"/>
          <p14:tracePt t="35579" x="2838450" y="3994150"/>
          <p14:tracePt t="35587" x="2863850" y="4011613"/>
          <p14:tracePt t="35595" x="2871788" y="4044950"/>
          <p14:tracePt t="35603" x="2897188" y="4070350"/>
          <p14:tracePt t="35610" x="2914650" y="4087813"/>
          <p14:tracePt t="35619" x="2930525" y="4113213"/>
          <p14:tracePt t="35626" x="2955925" y="4138613"/>
          <p14:tracePt t="35635" x="2990850" y="4164013"/>
          <p14:tracePt t="35644" x="3016250" y="4181475"/>
          <p14:tracePt t="35651" x="3041650" y="4181475"/>
          <p14:tracePt t="35660" x="3067050" y="4189413"/>
          <p14:tracePt t="35667" x="3092450" y="4189413"/>
          <p14:tracePt t="35676" x="3109913" y="4189413"/>
          <p14:tracePt t="35683" x="3117850" y="4181475"/>
          <p14:tracePt t="35693" x="3143250" y="4164013"/>
          <p14:tracePt t="35699" x="3186113" y="4146550"/>
          <p14:tracePt t="35708" x="3203575" y="4130675"/>
          <p14:tracePt t="35715" x="3254375" y="4113213"/>
          <p14:tracePt t="35726" x="3322638" y="4095750"/>
          <p14:tracePt t="35731" x="3398838" y="4079875"/>
          <p14:tracePt t="35741" x="3482975" y="4070350"/>
          <p14:tracePt t="35747" x="3559175" y="4062413"/>
          <p14:tracePt t="35755" x="3644900" y="4062413"/>
          <p14:tracePt t="35763" x="3713163" y="4062413"/>
          <p14:tracePt t="35771" x="3763963" y="4062413"/>
          <p14:tracePt t="35778" x="3814763" y="4062413"/>
          <p14:tracePt t="35786" x="3857625" y="4062413"/>
          <p14:tracePt t="35794" x="3908425" y="4062413"/>
          <p14:tracePt t="35802" x="3933825" y="4062413"/>
          <p14:tracePt t="35811" x="3967163" y="4062413"/>
          <p14:tracePt t="35819" x="4002088" y="4062413"/>
          <p14:tracePt t="35826" x="4044950" y="4062413"/>
          <p14:tracePt t="35835" x="4095750" y="4062413"/>
          <p14:tracePt t="35842" x="4137025" y="4062413"/>
          <p14:tracePt t="35851" x="4171950" y="4062413"/>
          <p14:tracePt t="35859" x="4205288" y="4062413"/>
          <p14:tracePt t="35866" x="4230688" y="4062413"/>
          <p14:tracePt t="35876" x="4248150" y="4062413"/>
          <p14:tracePt t="35893" x="4256088" y="4062413"/>
          <p14:tracePt t="36049" x="4256088" y="4070350"/>
          <p14:tracePt t="36070" x="4248150" y="4079875"/>
          <p14:tracePt t="36078" x="4240213" y="4079875"/>
          <p14:tracePt t="36086" x="4230688" y="4079875"/>
          <p14:tracePt t="36102" x="4222750" y="4079875"/>
          <p14:tracePt t="36110" x="4197350" y="4087813"/>
          <p14:tracePt t="36118" x="4179888" y="4087813"/>
          <p14:tracePt t="36126" x="4146550" y="4087813"/>
          <p14:tracePt t="36134" x="4129088" y="4087813"/>
          <p14:tracePt t="36142" x="4111625" y="4087813"/>
          <p14:tracePt t="36150" x="4086225" y="4087813"/>
          <p14:tracePt t="36159" x="4052888" y="4087813"/>
          <p14:tracePt t="36167" x="4017963" y="4087813"/>
          <p14:tracePt t="36176" x="4002088" y="4087813"/>
          <p14:tracePt t="36183" x="3976688" y="4087813"/>
          <p14:tracePt t="36193" x="3933825" y="4087813"/>
          <p14:tracePt t="36199" x="3873500" y="4087813"/>
          <p14:tracePt t="36209" x="3806825" y="4095750"/>
          <p14:tracePt t="36215" x="3738563" y="4105275"/>
          <p14:tracePt t="36225" x="3678238" y="4113213"/>
          <p14:tracePt t="36230" x="3611563" y="4121150"/>
          <p14:tracePt t="36243" x="3551238" y="4130675"/>
          <p14:tracePt t="36247" x="3482975" y="4138613"/>
          <p14:tracePt t="36255" x="3424238" y="4138613"/>
          <p14:tracePt t="36263" x="3373438" y="4138613"/>
          <p14:tracePt t="36271" x="3322638" y="4138613"/>
          <p14:tracePt t="36279" x="3262313" y="4138613"/>
          <p14:tracePt t="36287" x="3228975" y="4138613"/>
          <p14:tracePt t="36294" x="3186113" y="4138613"/>
          <p14:tracePt t="36302" x="3135313" y="4138613"/>
          <p14:tracePt t="36311" x="3100388" y="4138613"/>
          <p14:tracePt t="36318" x="3092450" y="4138613"/>
          <p14:tracePt t="36326" x="3084513" y="4130675"/>
          <p14:tracePt t="36334" x="3059113" y="4121150"/>
          <p14:tracePt t="36343" x="3024188" y="4121150"/>
          <p14:tracePt t="36350" x="2990850" y="4105275"/>
          <p14:tracePt t="36360" x="2947988" y="4079875"/>
          <p14:tracePt t="36367" x="2905125" y="4052888"/>
          <p14:tracePt t="36376" x="2879725" y="4044950"/>
          <p14:tracePt t="36382" x="2871788" y="4037013"/>
          <p14:tracePt t="36393" x="2863850" y="4027488"/>
          <p14:tracePt t="36398" x="2863850" y="4019550"/>
          <p14:tracePt t="36415" x="2863850" y="4011613"/>
          <p14:tracePt t="36431" x="2863850" y="4002088"/>
          <p14:tracePt t="36441" x="2863850" y="3986213"/>
          <p14:tracePt t="36447" x="2871788" y="3976688"/>
          <p14:tracePt t="36455" x="2879725" y="3968750"/>
          <p14:tracePt t="36462" x="2897188" y="3943350"/>
          <p14:tracePt t="36471" x="2922588" y="3925888"/>
          <p14:tracePt t="36479" x="2940050" y="3908425"/>
          <p14:tracePt t="36487" x="2973388" y="3883025"/>
          <p14:tracePt t="36495" x="3041650" y="3841750"/>
          <p14:tracePt t="36503" x="3135313" y="3790950"/>
          <p14:tracePt t="36511" x="3270250" y="3738563"/>
          <p14:tracePt t="36519" x="3414713" y="3697288"/>
          <p14:tracePt t="36528" x="3551238" y="3662363"/>
          <p14:tracePt t="36535" x="3662363" y="3636963"/>
          <p14:tracePt t="36544" x="3781425" y="3603625"/>
          <p14:tracePt t="36551" x="3883025" y="3586163"/>
          <p14:tracePt t="36560" x="3967163" y="3578225"/>
          <p14:tracePt t="36567" x="4052888" y="3578225"/>
          <p14:tracePt t="36577" x="4121150" y="3578225"/>
          <p14:tracePt t="36583" x="4179888" y="3578225"/>
          <p14:tracePt t="36592" x="4222750" y="3586163"/>
          <p14:tracePt t="36600" x="4265613" y="3594100"/>
          <p14:tracePt t="36608" x="4306888" y="3611563"/>
          <p14:tracePt t="36616" x="4384675" y="3629025"/>
          <p14:tracePt t="36626" x="4451350" y="3654425"/>
          <p14:tracePt t="36631" x="4519613" y="3671888"/>
          <p14:tracePt t="36642" x="4605338" y="3713163"/>
          <p14:tracePt t="36647" x="4673600" y="3738563"/>
          <p14:tracePt t="36656" x="4740275" y="3773488"/>
          <p14:tracePt t="36663" x="4791075" y="3806825"/>
          <p14:tracePt t="36671" x="4851400" y="3841750"/>
          <p14:tracePt t="36679" x="4894263" y="3875088"/>
          <p14:tracePt t="36687" x="4894263" y="3883025"/>
          <p14:tracePt t="36695" x="4894263" y="3892550"/>
          <p14:tracePt t="36703" x="4894263" y="3900488"/>
          <p14:tracePt t="36711" x="4894263" y="3908425"/>
          <p14:tracePt t="36719" x="4894263" y="3917950"/>
          <p14:tracePt t="36726" x="4884738" y="3917950"/>
          <p14:tracePt t="36735" x="4876800" y="3925888"/>
          <p14:tracePt t="36744" x="4868863" y="3935413"/>
          <p14:tracePt t="36751" x="4859338" y="3943350"/>
          <p14:tracePt t="36760" x="4843463" y="3951288"/>
          <p14:tracePt t="36767" x="4826000" y="3960813"/>
          <p14:tracePt t="36776" x="4800600" y="3968750"/>
          <p14:tracePt t="36783" x="4765675" y="3976688"/>
          <p14:tracePt t="36793" x="4757738" y="3986213"/>
          <p14:tracePt t="36799" x="4714875" y="3994150"/>
          <p14:tracePt t="36809" x="4699000" y="4002088"/>
          <p14:tracePt t="36817" x="4664075" y="4002088"/>
          <p14:tracePt t="36824" x="4630738" y="4011613"/>
          <p14:tracePt t="36831" x="4579938" y="4019550"/>
          <p14:tracePt t="36842" x="4545013" y="4027488"/>
          <p14:tracePt t="36847" x="4503738" y="4037013"/>
          <p14:tracePt t="36856" x="4476750" y="4044950"/>
          <p14:tracePt t="36863" x="4468813" y="4044950"/>
          <p14:tracePt t="36871" x="4451350" y="4062413"/>
          <p14:tracePt t="36892" x="4425950" y="4062413"/>
          <p14:tracePt t="36895" x="4418013" y="4062413"/>
          <p14:tracePt t="36903" x="4410075" y="4062413"/>
          <p14:tracePt t="36911" x="4392613" y="4070350"/>
          <p14:tracePt t="36919" x="4384675" y="4070350"/>
          <p14:tracePt t="36927" x="4349750" y="4070350"/>
          <p14:tracePt t="36935" x="4341813" y="4070350"/>
          <p14:tracePt t="36943" x="4316413" y="4062413"/>
          <p14:tracePt t="36951" x="4298950" y="4062413"/>
          <p14:tracePt t="36960" x="4273550" y="4044950"/>
          <p14:tracePt t="36967" x="4248150" y="4027488"/>
          <p14:tracePt t="36976" x="4230688" y="4027488"/>
          <p14:tracePt t="36983" x="4197350" y="4027488"/>
          <p14:tracePt t="36993" x="4162425" y="4019550"/>
          <p14:tracePt t="36999" x="4137025" y="4019550"/>
          <p14:tracePt t="37008" x="4121150" y="4019550"/>
          <p14:tracePt t="37015" x="4070350" y="4019550"/>
          <p14:tracePt t="37026" x="4027488" y="4019550"/>
          <p14:tracePt t="37031" x="3984625" y="4019550"/>
          <p14:tracePt t="37048" x="3883025" y="4027488"/>
          <p14:tracePt t="37054" x="3832225" y="4037013"/>
          <p14:tracePt t="37063" x="3771900" y="4044950"/>
          <p14:tracePt t="37071" x="3713163" y="4052888"/>
          <p14:tracePt t="37079" x="3644900" y="4062413"/>
          <p14:tracePt t="37086" x="3586163" y="4079875"/>
          <p14:tracePt t="37095" x="3525838" y="4087813"/>
          <p14:tracePt t="37103" x="3467100" y="4095750"/>
          <p14:tracePt t="37111" x="3414713" y="4095750"/>
          <p14:tracePt t="37119" x="3373438" y="4095750"/>
          <p14:tracePt t="37127" x="3322638" y="4105275"/>
          <p14:tracePt t="37135" x="3279775" y="4105275"/>
          <p14:tracePt t="37143" x="3244850" y="4105275"/>
          <p14:tracePt t="37151" x="3194050" y="4105275"/>
          <p14:tracePt t="37159" x="3143250" y="4105275"/>
          <p14:tracePt t="37166" x="3100388" y="4113213"/>
          <p14:tracePt t="37176" x="3067050" y="4113213"/>
          <p14:tracePt t="37182" x="3041650" y="4113213"/>
          <p14:tracePt t="37192" x="3033713" y="4113213"/>
          <p14:tracePt t="37198" x="3024188" y="4113213"/>
          <p14:tracePt t="37215" x="3016250" y="4113213"/>
          <p14:tracePt t="37890" x="3041650" y="4113213"/>
          <p14:tracePt t="37895" x="3074988" y="4087813"/>
          <p14:tracePt t="37902" x="3084513" y="4070350"/>
          <p14:tracePt t="37910" x="3100388" y="4052888"/>
          <p14:tracePt t="37919" x="3109913" y="4037013"/>
          <p14:tracePt t="37926" x="3135313" y="4019550"/>
          <p14:tracePt t="37935" x="3152775" y="3976688"/>
          <p14:tracePt t="37942" x="3168650" y="3951288"/>
          <p14:tracePt t="37951" x="3178175" y="3935413"/>
          <p14:tracePt t="37967" x="3186113" y="3925888"/>
          <p14:tracePt t="38177" x="3203575" y="3935413"/>
          <p14:tracePt t="38184" x="3236913" y="3960813"/>
          <p14:tracePt t="38193" x="3244850" y="3976688"/>
          <p14:tracePt t="38199" x="3270250" y="4011613"/>
          <p14:tracePt t="38209" x="3322638" y="4062413"/>
          <p14:tracePt t="38215" x="3373438" y="4105275"/>
          <p14:tracePt t="38224" x="3449638" y="4146550"/>
          <p14:tracePt t="38230" x="3533775" y="4197350"/>
          <p14:tracePt t="38241" x="3611563" y="4232275"/>
          <p14:tracePt t="38246" x="3703638" y="4257675"/>
          <p14:tracePt t="38254" x="3797300" y="4283075"/>
          <p14:tracePt t="38262" x="3900488" y="4291013"/>
          <p14:tracePt t="38270" x="3992563" y="4300538"/>
          <p14:tracePt t="38278" x="4070350" y="4300538"/>
          <p14:tracePt t="38286" x="4129088" y="4300538"/>
          <p14:tracePt t="38294" x="4162425" y="4300538"/>
          <p14:tracePt t="38303" x="4171950" y="4291013"/>
          <p14:tracePt t="38408" x="4154488" y="4291013"/>
          <p14:tracePt t="38416" x="4129088" y="4300538"/>
          <p14:tracePt t="38426" x="4103688" y="4300538"/>
          <p14:tracePt t="38431" x="4086225" y="4300538"/>
          <p14:tracePt t="38441" x="4044950" y="4308475"/>
          <p14:tracePt t="38447" x="3984625" y="4316413"/>
          <p14:tracePt t="38458" x="3890963" y="4333875"/>
          <p14:tracePt t="38463" x="3781425" y="4351338"/>
          <p14:tracePt t="38471" x="3636963" y="4359275"/>
          <p14:tracePt t="38479" x="3492500" y="4368800"/>
          <p14:tracePt t="38487" x="3355975" y="4368800"/>
          <p14:tracePt t="38495" x="3186113" y="4368800"/>
          <p14:tracePt t="38503" x="3041650" y="4376738"/>
          <p14:tracePt t="38511" x="2940050" y="4376738"/>
          <p14:tracePt t="38519" x="2854325" y="4376738"/>
          <p14:tracePt t="38527" x="2786063" y="4376738"/>
          <p14:tracePt t="38535" x="2684463" y="4376738"/>
          <p14:tracePt t="38542" x="2600325" y="4376738"/>
          <p14:tracePt t="38551" x="2532063" y="4376738"/>
          <p14:tracePt t="38559" x="2463800" y="4376738"/>
          <p14:tracePt t="38566" x="2370138" y="4368800"/>
          <p14:tracePt t="38576" x="2293938" y="4359275"/>
          <p14:tracePt t="38583" x="2217738" y="4359275"/>
          <p14:tracePt t="38593" x="2132013" y="4359275"/>
          <p14:tracePt t="38599" x="2065338" y="4359275"/>
          <p14:tracePt t="38608" x="1997075" y="4351338"/>
          <p14:tracePt t="38614" x="1920875" y="4333875"/>
          <p14:tracePt t="38625" x="1843088" y="4325938"/>
          <p14:tracePt t="38631" x="1792288" y="4325938"/>
          <p14:tracePt t="38642" x="1741488" y="4308475"/>
          <p14:tracePt t="38647" x="1690688" y="4300538"/>
          <p14:tracePt t="38655" x="1647825" y="4291013"/>
          <p14:tracePt t="38663" x="1631950" y="4283075"/>
          <p14:tracePt t="38670" x="1606550" y="4283075"/>
          <p14:tracePt t="38679" x="1579563" y="4283075"/>
          <p14:tracePt t="38695" x="1563688" y="4283075"/>
          <p14:tracePt t="38703" x="1554163" y="4283075"/>
          <p14:tracePt t="38735" x="1538288" y="4275138"/>
          <p14:tracePt t="38751" x="1528763" y="4275138"/>
          <p14:tracePt t="38784" x="1520825" y="4275138"/>
          <p14:tracePt t="38793" x="1512888" y="4275138"/>
          <p14:tracePt t="38800" x="1503363" y="4275138"/>
          <p14:tracePt t="38816" x="1495425" y="4275138"/>
          <p14:tracePt t="38832" x="1487488" y="4275138"/>
          <p14:tracePt t="38846" x="1477963" y="4275138"/>
          <p14:tracePt t="38848" x="1462088" y="4275138"/>
          <p14:tracePt t="38860" x="1444625" y="4275138"/>
          <p14:tracePt t="38864" x="1427163" y="4275138"/>
          <p14:tracePt t="38873" x="1401763" y="4275138"/>
          <p14:tracePt t="38896" x="1358900" y="4275138"/>
          <p14:tracePt t="38903" x="1333500" y="4275138"/>
          <p14:tracePt t="38911" x="1317625" y="4275138"/>
          <p14:tracePt t="38920" x="1308100" y="4275138"/>
          <p14:tracePt t="38935" x="1290638" y="4265613"/>
          <p14:tracePt t="38945" x="1274763" y="4265613"/>
          <p14:tracePt t="38961" x="1265238" y="4265613"/>
          <p14:tracePt t="39061" x="1265238" y="4257675"/>
          <p14:tracePt t="39075" x="1274763" y="4257675"/>
          <p14:tracePt t="39083" x="1282700" y="4257675"/>
          <p14:tracePt t="39091" x="1300163" y="4257675"/>
          <p14:tracePt t="39098" x="1333500" y="4257675"/>
          <p14:tracePt t="39108" x="1358900" y="4257675"/>
          <p14:tracePt t="39115" x="1393825" y="4257675"/>
          <p14:tracePt t="39124" x="1409700" y="4265613"/>
          <p14:tracePt t="39131" x="1435100" y="4265613"/>
          <p14:tracePt t="39141" x="1470025" y="4275138"/>
          <p14:tracePt t="39147" x="1512888" y="4275138"/>
          <p14:tracePt t="39158" x="1579563" y="4275138"/>
          <p14:tracePt t="39163" x="1639888" y="4275138"/>
          <p14:tracePt t="39171" x="1698625" y="4283075"/>
          <p14:tracePt t="39178" x="1758950" y="4283075"/>
          <p14:tracePt t="39186" x="1827213" y="4283075"/>
          <p14:tracePt t="39195" x="1878013" y="4283075"/>
          <p14:tracePt t="39203" x="1928813" y="4283075"/>
          <p14:tracePt t="39211" x="1971675" y="4283075"/>
          <p14:tracePt t="39219" x="2012950" y="4291013"/>
          <p14:tracePt t="39227" x="2047875" y="4291013"/>
          <p14:tracePt t="39235" x="2081213" y="4291013"/>
          <p14:tracePt t="39243" x="2132013" y="4291013"/>
          <p14:tracePt t="39251" x="2166938" y="4291013"/>
          <p14:tracePt t="39259" x="2200275" y="4291013"/>
          <p14:tracePt t="39266" x="2225675" y="4300538"/>
          <p14:tracePt t="39276" x="2251075" y="4300538"/>
          <p14:tracePt t="39282" x="2286000" y="4300538"/>
          <p14:tracePt t="39292" x="2286000" y="4308475"/>
          <p14:tracePt t="39298" x="2293938" y="4308475"/>
          <p14:tracePt t="39309" x="2301875" y="4308475"/>
          <p14:tracePt t="39314" x="2327275" y="4316413"/>
          <p14:tracePt t="39323" x="2336800" y="4316413"/>
          <p14:tracePt t="39330" x="2362200" y="4316413"/>
          <p14:tracePt t="39340" x="2387600" y="4325938"/>
          <p14:tracePt t="39346" x="2405063" y="4325938"/>
          <p14:tracePt t="39355" x="2446338" y="4325938"/>
          <p14:tracePt t="39362" x="2489200" y="4333875"/>
          <p14:tracePt t="39371" x="2540000" y="4333875"/>
          <p14:tracePt t="39379" x="2574925" y="4333875"/>
          <p14:tracePt t="39386" x="2600325" y="4333875"/>
          <p14:tracePt t="39403" x="2608263" y="4333875"/>
          <p14:tracePt t="39443" x="2616200" y="4333875"/>
          <p14:tracePt t="39539" x="2625725" y="4333875"/>
          <p14:tracePt t="39821" x="2625725" y="4341813"/>
          <p14:tracePt t="40100" x="2633663" y="4341813"/>
          <p14:tracePt t="40109" x="2668588" y="4316413"/>
          <p14:tracePt t="40115" x="2752725" y="4275138"/>
          <p14:tracePt t="40125" x="2820988" y="4232275"/>
          <p14:tracePt t="40131" x="2854325" y="4206875"/>
          <p14:tracePt t="40143" x="2879725" y="4138613"/>
          <p14:tracePt t="40147" x="2897188" y="4052888"/>
          <p14:tracePt t="40159" x="2905125" y="3935413"/>
          <p14:tracePt t="40163" x="2914650" y="3816350"/>
          <p14:tracePt t="40172" x="2922588" y="3671888"/>
          <p14:tracePt t="40180" x="2955925" y="3535363"/>
          <p14:tracePt t="40187" x="2998788" y="3373438"/>
          <p14:tracePt t="40195" x="3041650" y="3228975"/>
          <p14:tracePt t="40204" x="3092450" y="3127375"/>
          <p14:tracePt t="40213" x="3127375" y="3033713"/>
          <p14:tracePt t="40219" x="3168650" y="2949575"/>
          <p14:tracePt t="40229" x="3194050" y="2897188"/>
          <p14:tracePt t="40235" x="3203575" y="2863850"/>
          <p14:tracePt t="40244" x="3211513" y="2838450"/>
          <p14:tracePt t="40252" x="3211513" y="2830513"/>
          <p14:tracePt t="40292" x="3211513" y="2820988"/>
          <p14:tracePt t="40323" x="3211513" y="2838450"/>
          <p14:tracePt t="40339" x="3203575" y="2855913"/>
          <p14:tracePt t="40347" x="3203575" y="2889250"/>
          <p14:tracePt t="40356" x="3203575" y="2922588"/>
          <p14:tracePt t="40362" x="3203575" y="2982913"/>
          <p14:tracePt t="40371" x="3203575" y="3033713"/>
          <p14:tracePt t="40378" x="3211513" y="3094038"/>
          <p14:tracePt t="40387" x="3228975" y="3160713"/>
          <p14:tracePt t="40394" x="3244850" y="3228975"/>
          <p14:tracePt t="40402" x="3262313" y="3279775"/>
          <p14:tracePt t="40410" x="3270250" y="3330575"/>
          <p14:tracePt t="40418" x="3279775" y="3365500"/>
          <p14:tracePt t="40426" x="3279775" y="3373438"/>
          <p14:tracePt t="40434" x="3279775" y="3382963"/>
          <p14:tracePt t="40442" x="3279775" y="3398838"/>
          <p14:tracePt t="40451" x="3279775" y="3408363"/>
          <p14:tracePt t="40458" x="3270250" y="3416300"/>
          <p14:tracePt t="40467" x="3262313" y="3424238"/>
          <p14:tracePt t="40475" x="3244850" y="3433763"/>
          <p14:tracePt t="40483" x="3219450" y="3433763"/>
          <p14:tracePt t="40492" x="3168650" y="3441700"/>
          <p14:tracePt t="40499" x="3109913" y="3449638"/>
          <p14:tracePt t="40508" x="3033713" y="3459163"/>
          <p14:tracePt t="40514" x="2940050" y="3467100"/>
          <p14:tracePt t="40524" x="2838450" y="3484563"/>
          <p14:tracePt t="40531" x="2709863" y="3484563"/>
          <p14:tracePt t="40541" x="2590800" y="3484563"/>
          <p14:tracePt t="40547" x="2481263" y="3484563"/>
          <p14:tracePt t="40557" x="2387600" y="3484563"/>
          <p14:tracePt t="40563" x="2293938" y="3441700"/>
          <p14:tracePt t="40571" x="2182813" y="3382963"/>
          <p14:tracePt t="40579" x="2090738" y="3322638"/>
          <p14:tracePt t="40587" x="2005013" y="3271838"/>
          <p14:tracePt t="40595" x="1946275" y="3211513"/>
          <p14:tracePt t="40603" x="1885950" y="3170238"/>
          <p14:tracePt t="40611" x="1835150" y="3127375"/>
          <p14:tracePt t="40619" x="1809750" y="3109913"/>
          <p14:tracePt t="40627" x="1776413" y="3084513"/>
          <p14:tracePt t="40635" x="1749425" y="3059113"/>
          <p14:tracePt t="40642" x="1741488" y="3059113"/>
          <p14:tracePt t="40659" x="1733550" y="3051175"/>
          <p14:tracePt t="40667" x="1724025" y="3051175"/>
          <p14:tracePt t="40675" x="1716088" y="3051175"/>
          <p14:tracePt t="40692" x="1682750" y="3051175"/>
          <p14:tracePt t="40698" x="1665288" y="3051175"/>
          <p14:tracePt t="40709" x="1647825" y="3051175"/>
          <p14:tracePt t="40715" x="1639888" y="3051175"/>
          <p14:tracePt t="40725" x="1614488" y="3051175"/>
          <p14:tracePt t="40730" x="1597025" y="3059113"/>
          <p14:tracePt t="40741" x="1571625" y="3067050"/>
          <p14:tracePt t="40747" x="1546225" y="3076575"/>
          <p14:tracePt t="40757" x="1528763" y="3076575"/>
          <p14:tracePt t="40763" x="1503363" y="3094038"/>
          <p14:tracePt t="40771" x="1487488" y="3094038"/>
          <p14:tracePt t="40779" x="1477963" y="3094038"/>
          <p14:tracePt t="40787" x="1470025" y="3101975"/>
          <p14:tracePt t="40819" x="1470025" y="3109913"/>
          <p14:tracePt t="40835" x="1470025" y="3127375"/>
          <p14:tracePt t="40843" x="1470025" y="3135313"/>
          <p14:tracePt t="40851" x="1477963" y="3152775"/>
          <p14:tracePt t="40859" x="1487488" y="3170238"/>
          <p14:tracePt t="40867" x="1512888" y="3203575"/>
          <p14:tracePt t="40877" x="1528763" y="3238500"/>
          <p14:tracePt t="40892" x="1554163" y="3271838"/>
          <p14:tracePt t="40899" x="1571625" y="3289300"/>
          <p14:tracePt t="40910" x="1606550" y="3322638"/>
          <p14:tracePt t="40915" x="1631950" y="3348038"/>
          <p14:tracePt t="40925" x="1639888" y="3382963"/>
          <p14:tracePt t="40931" x="1665288" y="3398838"/>
          <p14:tracePt t="40942" x="1682750" y="3416300"/>
          <p14:tracePt t="40947" x="1708150" y="3449638"/>
          <p14:tracePt t="40959" x="1733550" y="3467100"/>
          <p14:tracePt t="40963" x="1766888" y="3502025"/>
          <p14:tracePt t="40972" x="1792288" y="3535363"/>
          <p14:tracePt t="40979" x="1835150" y="3560763"/>
          <p14:tracePt t="40987" x="1878013" y="3594100"/>
          <p14:tracePt t="40995" x="1920875" y="3619500"/>
          <p14:tracePt t="41003" x="1946275" y="3646488"/>
          <p14:tracePt t="41011" x="1987550" y="3671888"/>
          <p14:tracePt t="41019" x="2038350" y="3705225"/>
          <p14:tracePt t="41027" x="2106613" y="3756025"/>
          <p14:tracePt t="41035" x="2192338" y="3806825"/>
          <p14:tracePt t="41044" x="2260600" y="3841750"/>
          <p14:tracePt t="41051" x="2319338" y="3875088"/>
          <p14:tracePt t="41060" x="2370138" y="3908425"/>
          <p14:tracePt t="41067" x="2413000" y="3943350"/>
          <p14:tracePt t="41079" x="2420938" y="3951288"/>
          <p14:tracePt t="41084" x="2430463" y="3960813"/>
          <p14:tracePt t="41092" x="2455863" y="3976688"/>
          <p14:tracePt t="41099" x="2455863" y="3986213"/>
          <p14:tracePt t="41108" x="2471738" y="3994150"/>
          <p14:tracePt t="41115" x="2489200" y="4002088"/>
          <p14:tracePt t="41125" x="2514600" y="4002088"/>
          <p14:tracePt t="41131" x="2524125" y="4011613"/>
          <p14:tracePt t="41141" x="2532063" y="4019550"/>
          <p14:tracePt t="41147" x="2540000" y="4019550"/>
          <p14:tracePt t="41158" x="2557463" y="4019550"/>
          <p14:tracePt t="41163" x="2565400" y="4019550"/>
          <p14:tracePt t="41171" x="2574925" y="4037013"/>
          <p14:tracePt t="41187" x="2590800" y="4037013"/>
          <p14:tracePt t="41195" x="2608263" y="4052888"/>
          <p14:tracePt t="41203" x="2633663" y="4052888"/>
          <p14:tracePt t="41210" x="2659063" y="4070350"/>
          <p14:tracePt t="41219" x="2693988" y="4087813"/>
          <p14:tracePt t="41226" x="2709863" y="4087813"/>
          <p14:tracePt t="41235" x="2727325" y="4105275"/>
          <p14:tracePt t="41242" x="2735263" y="4113213"/>
          <p14:tracePt t="41251" x="2744788" y="4121150"/>
          <p14:tracePt t="41292" x="2744788" y="4130675"/>
          <p14:tracePt t="41299" x="2735263" y="4138613"/>
          <p14:tracePt t="41308" x="2709863" y="4146550"/>
          <p14:tracePt t="41315" x="2701925" y="4146550"/>
          <p14:tracePt t="41325" x="2676525" y="4146550"/>
          <p14:tracePt t="41331" x="2633663" y="4146550"/>
          <p14:tracePt t="41341" x="2574925" y="4156075"/>
          <p14:tracePt t="41348" x="2514600" y="4164013"/>
          <p14:tracePt t="41359" x="2446338" y="4171950"/>
          <p14:tracePt t="41363" x="2362200" y="4181475"/>
          <p14:tracePt t="41374" x="2286000" y="4181475"/>
          <p14:tracePt t="41379" x="2208213" y="4189413"/>
          <p14:tracePt t="41387" x="2141538" y="4189413"/>
          <p14:tracePt t="41395" x="2073275" y="4189413"/>
          <p14:tracePt t="41403" x="2038350" y="4189413"/>
          <p14:tracePt t="41411" x="1997075" y="4189413"/>
          <p14:tracePt t="41427" x="1987550" y="4189413"/>
          <p14:tracePt t="41620" x="2012950" y="4189413"/>
          <p14:tracePt t="41637" x="2038350" y="4189413"/>
          <p14:tracePt t="41643" x="2055813" y="4197350"/>
          <p14:tracePt t="41651" x="2090738" y="4206875"/>
          <p14:tracePt t="41658" x="2132013" y="4224338"/>
          <p14:tracePt t="41667" x="2174875" y="4232275"/>
          <p14:tracePt t="41674" x="2251075" y="4249738"/>
          <p14:tracePt t="41683" x="2327275" y="4257675"/>
          <p14:tracePt t="41692" x="2420938" y="4257675"/>
          <p14:tracePt t="41698" x="2532063" y="4257675"/>
          <p14:tracePt t="41708" x="2641600" y="4265613"/>
          <p14:tracePt t="41715" x="2752725" y="4265613"/>
          <p14:tracePt t="41724" x="2846388" y="4265613"/>
          <p14:tracePt t="41731" x="2914650" y="4265613"/>
          <p14:tracePt t="41740" x="2973388" y="4265613"/>
          <p14:tracePt t="41747" x="3016250" y="4265613"/>
          <p14:tracePt t="41757" x="3059113" y="4275138"/>
          <p14:tracePt t="41763" x="3067050" y="4275138"/>
          <p14:tracePt t="41795" x="3084513" y="4275138"/>
          <p14:tracePt t="41811" x="3092450" y="4275138"/>
          <p14:tracePt t="41820" x="3109913" y="4275138"/>
          <p14:tracePt t="41827" x="3135313" y="4283075"/>
          <p14:tracePt t="41836" x="3143250" y="4291013"/>
          <p14:tracePt t="41845" x="3160713" y="4291013"/>
          <p14:tracePt t="41851" x="3178175" y="4291013"/>
          <p14:tracePt t="42021" x="3178175" y="4300538"/>
          <p14:tracePt t="42028" x="3152775" y="4300538"/>
          <p14:tracePt t="42036" x="3127375" y="4300538"/>
          <p14:tracePt t="42045" x="3100388" y="4300538"/>
          <p14:tracePt t="42053" x="3049588" y="4291013"/>
          <p14:tracePt t="42061" x="2982913" y="4291013"/>
          <p14:tracePt t="42073" x="2897188" y="4291013"/>
          <p14:tracePt t="42078" x="2795588" y="4291013"/>
          <p14:tracePt t="42082" x="2668588" y="4291013"/>
          <p14:tracePt t="42092" x="2557463" y="4291013"/>
          <p14:tracePt t="42099" x="2446338" y="4291013"/>
          <p14:tracePt t="42108" x="2336800" y="4291013"/>
          <p14:tracePt t="42119" x="2217738" y="4291013"/>
          <p14:tracePt t="42127" x="2132013" y="4291013"/>
          <p14:tracePt t="42135" x="2065338" y="4291013"/>
          <p14:tracePt t="42143" x="1997075" y="4291013"/>
          <p14:tracePt t="42151" x="1946275" y="4291013"/>
          <p14:tracePt t="42158" x="1903413" y="4291013"/>
          <p14:tracePt t="42166" x="1878013" y="4291013"/>
          <p14:tracePt t="42176" x="1852613" y="4291013"/>
          <p14:tracePt t="42183" x="1827213" y="4291013"/>
          <p14:tracePt t="42191" x="1801813" y="4291013"/>
          <p14:tracePt t="42199" x="1784350" y="4300538"/>
          <p14:tracePt t="42208" x="1758950" y="4308475"/>
          <p14:tracePt t="42214" x="1716088" y="4308475"/>
          <p14:tracePt t="42224" x="1673225" y="4316413"/>
          <p14:tracePt t="42230" x="1631950" y="4316413"/>
          <p14:tracePt t="42240" x="1606550" y="4333875"/>
          <p14:tracePt t="42247" x="1579563" y="4341813"/>
          <p14:tracePt t="42257" x="1571625" y="4341813"/>
          <p14:tracePt t="42263" x="1563688" y="4341813"/>
          <p14:tracePt t="42274" x="1554163" y="4351338"/>
          <p14:tracePt t="42279" x="1546225" y="4351338"/>
          <p14:tracePt t="42287" x="1538288" y="4359275"/>
          <p14:tracePt t="42295" x="1512888" y="4359275"/>
          <p14:tracePt t="42303" x="1495425" y="4376738"/>
          <p14:tracePt t="42311" x="1470025" y="4376738"/>
          <p14:tracePt t="42319" x="1435100" y="4394200"/>
          <p14:tracePt t="42327" x="1409700" y="4402138"/>
          <p14:tracePt t="42335" x="1384300" y="4427538"/>
          <p14:tracePt t="42342" x="1376363" y="4427538"/>
          <p14:tracePt t="42351" x="1368425" y="4435475"/>
          <p14:tracePt t="42392" x="1368425" y="4452938"/>
          <p14:tracePt t="42424" x="1368425" y="4460875"/>
          <p14:tracePt t="42457" x="1384300" y="4460875"/>
          <p14:tracePt t="42464" x="1401763" y="4470400"/>
          <p14:tracePt t="42474" x="1419225" y="4470400"/>
          <p14:tracePt t="42481" x="1444625" y="4486275"/>
          <p14:tracePt t="42489" x="1470025" y="4495800"/>
          <p14:tracePt t="42496" x="1503363" y="4503738"/>
          <p14:tracePt t="42503" x="1520825" y="4503738"/>
          <p14:tracePt t="42511" x="1538288" y="4513263"/>
          <p14:tracePt t="42519" x="1554163" y="4521200"/>
          <p14:tracePt t="42526" x="1571625" y="4521200"/>
          <p14:tracePt t="42534" x="1579563" y="4521200"/>
          <p14:tracePt t="42542" x="1597025" y="4521200"/>
          <p14:tracePt t="42550" x="1606550" y="4521200"/>
          <p14:tracePt t="42558" x="1639888" y="4529138"/>
          <p14:tracePt t="42566" x="1682750" y="4529138"/>
          <p14:tracePt t="42574" x="1698625" y="4529138"/>
          <p14:tracePt t="42582" x="1733550" y="4538663"/>
          <p14:tracePt t="42591" x="1792288" y="4546600"/>
          <p14:tracePt t="42599" x="1852613" y="4554538"/>
          <p14:tracePt t="42608" x="1893888" y="4564063"/>
          <p14:tracePt t="42615" x="1946275" y="4572000"/>
          <p14:tracePt t="42625" x="1979613" y="4572000"/>
          <p14:tracePt t="42630" x="2012950" y="4579938"/>
          <p14:tracePt t="42640" x="2038350" y="4589463"/>
          <p14:tracePt t="42647" x="2065338" y="4589463"/>
          <p14:tracePt t="42657" x="2073275" y="4589463"/>
          <p14:tracePt t="42663" x="2081213" y="4589463"/>
          <p14:tracePt t="42671" x="2090738" y="4589463"/>
          <p14:tracePt t="42678" x="2098675" y="4589463"/>
          <p14:tracePt t="42688" x="2116138" y="4589463"/>
          <p14:tracePt t="42695" x="2132013" y="4589463"/>
          <p14:tracePt t="42702" x="2157413" y="4589463"/>
          <p14:tracePt t="42710" x="2182813" y="4589463"/>
          <p14:tracePt t="42719" x="2225675" y="4589463"/>
          <p14:tracePt t="42726" x="2235200" y="4589463"/>
          <p14:tracePt t="42734" x="2243138" y="4579938"/>
          <p14:tracePt t="42743" x="2260600" y="4579938"/>
          <p14:tracePt t="42751" x="2286000" y="4564063"/>
          <p14:tracePt t="42758" x="2293938" y="4564063"/>
          <p14:tracePt t="42766" x="2301875" y="4564063"/>
          <p14:tracePt t="42783" x="2311400" y="4564063"/>
          <p14:tracePt t="42791" x="2319338" y="4554538"/>
          <p14:tracePt t="42799" x="2327275" y="4554538"/>
          <p14:tracePt t="42807" x="2336800" y="4554538"/>
          <p14:tracePt t="42815" x="2352675" y="4538663"/>
          <p14:tracePt t="42825" x="2370138" y="4529138"/>
          <p14:tracePt t="42830" x="2405063" y="4529138"/>
          <p14:tracePt t="42841" x="2455863" y="4513263"/>
          <p14:tracePt t="42847" x="2506663" y="4503738"/>
          <p14:tracePt t="42858" x="2574925" y="4495800"/>
          <p14:tracePt t="42863" x="2641600" y="4486275"/>
          <p14:tracePt t="42871" x="2709863" y="4478338"/>
          <p14:tracePt t="42892" x="2828925" y="4470400"/>
          <p14:tracePt t="42895" x="2879725" y="4460875"/>
          <p14:tracePt t="42902" x="2922588" y="4452938"/>
          <p14:tracePt t="42911" x="2947988" y="4452938"/>
          <p14:tracePt t="42919" x="2973388" y="4445000"/>
          <p14:tracePt t="42926" x="2982913" y="4445000"/>
          <p14:tracePt t="42934" x="3008313" y="4435475"/>
          <p14:tracePt t="42943" x="3016250" y="4435475"/>
          <p14:tracePt t="42951" x="3024188" y="4435475"/>
          <p14:tracePt t="42958" x="3049588" y="4435475"/>
          <p14:tracePt t="42967" x="3074988" y="4427538"/>
          <p14:tracePt t="42975" x="3100388" y="4427538"/>
          <p14:tracePt t="42983" x="3117850" y="4427538"/>
          <p14:tracePt t="42991" x="3152775" y="4427538"/>
          <p14:tracePt t="42998" x="3178175" y="4427538"/>
          <p14:tracePt t="43008" x="3211513" y="4427538"/>
          <p14:tracePt t="43015" x="3228975" y="4435475"/>
          <p14:tracePt t="43024" x="3244850" y="4445000"/>
          <p14:tracePt t="43031" x="3270250" y="4460875"/>
          <p14:tracePt t="43040" x="3287713" y="4460875"/>
          <p14:tracePt t="43047" x="3287713" y="4470400"/>
          <p14:tracePt t="43058" x="3305175" y="4486275"/>
          <p14:tracePt t="43063" x="3313113" y="4486275"/>
          <p14:tracePt t="43076" x="3322638" y="4503738"/>
          <p14:tracePt t="43078" x="3338513" y="4529138"/>
          <p14:tracePt t="43093" x="3355975" y="4546600"/>
          <p14:tracePt t="43097" x="3373438" y="4564063"/>
          <p14:tracePt t="43104" x="3389313" y="4579938"/>
          <p14:tracePt t="43113" x="3398838" y="4589463"/>
          <p14:tracePt t="43119" x="3406775" y="4597400"/>
          <p14:tracePt t="43127" x="3414713" y="4597400"/>
          <p14:tracePt t="43143" x="3414713" y="4605338"/>
          <p14:tracePt t="43385" x="3398838" y="4605338"/>
          <p14:tracePt t="43390" x="3389313" y="4597400"/>
          <p14:tracePt t="43399" x="3381375" y="4597400"/>
          <p14:tracePt t="43408" x="3348038" y="4597400"/>
          <p14:tracePt t="43414" x="3313113" y="4597400"/>
          <p14:tracePt t="43424" x="3270250" y="4597400"/>
          <p14:tracePt t="43431" x="3219450" y="4597400"/>
          <p14:tracePt t="43440" x="3117850" y="4597400"/>
          <p14:tracePt t="43447" x="3016250" y="4605338"/>
          <p14:tracePt t="43458" x="2914650" y="4605338"/>
          <p14:tracePt t="43463" x="2786063" y="4614863"/>
          <p14:tracePt t="43474" x="2676525" y="4622800"/>
          <p14:tracePt t="43479" x="2532063" y="4630738"/>
          <p14:tracePt t="43487" x="2387600" y="4640263"/>
          <p14:tracePt t="43494" x="2268538" y="4648200"/>
          <p14:tracePt t="43503" x="2174875" y="4657725"/>
          <p14:tracePt t="43511" x="2090738" y="4665663"/>
          <p14:tracePt t="43519" x="2022475" y="4691063"/>
          <p14:tracePt t="43527" x="1962150" y="4699000"/>
          <p14:tracePt t="43535" x="1928813" y="4699000"/>
          <p14:tracePt t="43543" x="1885950" y="4716463"/>
          <p14:tracePt t="43550" x="1860550" y="4741863"/>
          <p14:tracePt t="43559" x="1835150" y="4749800"/>
          <p14:tracePt t="43566" x="1801813" y="4767263"/>
          <p14:tracePt t="43575" x="1776413" y="4784725"/>
          <p14:tracePt t="43583" x="1758950" y="4792663"/>
          <p14:tracePt t="43592" x="1724025" y="4818063"/>
          <p14:tracePt t="43599" x="1698625" y="4835525"/>
          <p14:tracePt t="43608" x="1665288" y="4860925"/>
          <p14:tracePt t="43614" x="1639888" y="4886325"/>
          <p14:tracePt t="43623" x="1622425" y="4894263"/>
          <p14:tracePt t="43630" x="1597025" y="4911725"/>
          <p14:tracePt t="43646" x="1589088" y="4919663"/>
          <p14:tracePt t="43672" x="1579563" y="4919663"/>
          <p14:tracePt t="43751" x="1579563" y="4937125"/>
          <p14:tracePt t="43759" x="1579563" y="4946650"/>
          <p14:tracePt t="43768" x="1579563" y="4979988"/>
          <p14:tracePt t="43784" x="1579563" y="4987925"/>
          <p14:tracePt t="43798" x="1579563" y="4997450"/>
          <p14:tracePt t="43808" x="1589088" y="4997450"/>
          <p14:tracePt t="43814" x="1606550" y="5005388"/>
          <p14:tracePt t="43825" x="1631950" y="5005388"/>
          <p14:tracePt t="43830" x="1647825" y="5005388"/>
          <p14:tracePt t="43841" x="1657350" y="5005388"/>
          <p14:tracePt t="43857" x="1665288" y="5005388"/>
          <p14:tracePt t="43862" x="1673225" y="4987925"/>
          <p14:tracePt t="43872" x="1673225" y="4972050"/>
          <p14:tracePt t="43879" x="1673225" y="4946650"/>
          <p14:tracePt t="43891" x="1673225" y="4929188"/>
          <p14:tracePt t="43894" x="1682750" y="4903788"/>
          <p14:tracePt t="43902" x="1690688" y="4886325"/>
          <p14:tracePt t="43911" x="1708150" y="4868863"/>
          <p14:tracePt t="43919" x="1741488" y="4835525"/>
          <p14:tracePt t="43927" x="1766888" y="4810125"/>
          <p14:tracePt t="43935" x="1801813" y="4784725"/>
          <p14:tracePt t="43942" x="1817688" y="4767263"/>
          <p14:tracePt t="43950" x="1843088" y="4749800"/>
          <p14:tracePt t="43958" x="1852613" y="4741863"/>
          <p14:tracePt t="43966" x="1860550" y="4733925"/>
          <p14:tracePt t="44056" x="1885950" y="4749800"/>
          <p14:tracePt t="44064" x="1893888" y="4759325"/>
          <p14:tracePt t="44079" x="1893888" y="4767263"/>
          <p14:tracePt t="44094" x="1903413" y="4775200"/>
          <p14:tracePt t="44105" x="1928813" y="4802188"/>
          <p14:tracePt t="44110" x="1954213" y="4827588"/>
          <p14:tracePt t="44119" x="1979613" y="4843463"/>
          <p14:tracePt t="44127" x="1987550" y="4852988"/>
          <p14:tracePt t="44135" x="1987550" y="4868863"/>
          <p14:tracePt t="44143" x="1997075" y="4868863"/>
          <p14:tracePt t="44151" x="1997075" y="4878388"/>
          <p14:tracePt t="44167" x="2012950" y="4886325"/>
          <p14:tracePt t="44183" x="2022475" y="4886325"/>
          <p14:tracePt t="44198" x="2030413" y="4894263"/>
          <p14:tracePt t="44208" x="2038350" y="4903788"/>
          <p14:tracePt t="44215" x="2047875" y="4911725"/>
          <p14:tracePt t="44231" x="2065338" y="4911725"/>
          <p14:tracePt t="44313" x="2081213" y="4929188"/>
          <p14:tracePt t="44320" x="2090738" y="4937125"/>
          <p14:tracePt t="44361" x="2090738" y="4946650"/>
          <p14:tracePt t="44392" x="2098675" y="4946650"/>
          <p14:tracePt t="44409" x="2106613" y="4946650"/>
          <p14:tracePt t="44416" x="2116138" y="4946650"/>
          <p14:tracePt t="44426" x="2124075" y="4954588"/>
          <p14:tracePt t="44433" x="2132013" y="4954588"/>
          <p14:tracePt t="44443" x="2141538" y="4962525"/>
          <p14:tracePt t="44447" x="2149475" y="4962525"/>
          <p14:tracePt t="44458" x="2157413" y="4962525"/>
          <p14:tracePt t="44463" x="2166938" y="4962525"/>
          <p14:tracePt t="44616" x="2174875" y="4962525"/>
          <p14:tracePt t="44664" x="2174875" y="4929188"/>
          <p14:tracePt t="44673" x="2174875" y="4911725"/>
          <p14:tracePt t="44680" x="2174875" y="4903788"/>
          <p14:tracePt t="44688" x="2157413" y="4894263"/>
          <p14:tracePt t="44695" x="2149475" y="4878388"/>
          <p14:tracePt t="44702" x="2132013" y="4860925"/>
          <p14:tracePt t="44710" x="2124075" y="4852988"/>
          <p14:tracePt t="44718" x="2116138" y="4852988"/>
          <p14:tracePt t="44726" x="2106613" y="4843463"/>
          <p14:tracePt t="44734" x="2106613" y="4835525"/>
          <p14:tracePt t="44872" x="2116138" y="4827588"/>
          <p14:tracePt t="44880" x="2124075" y="4827588"/>
          <p14:tracePt t="44890" x="2141538" y="4827588"/>
          <p14:tracePt t="44897" x="2174875" y="4827588"/>
          <p14:tracePt t="44905" x="2235200" y="4818063"/>
          <p14:tracePt t="44913" x="2301875" y="4818063"/>
          <p14:tracePt t="44921" x="2379663" y="4802188"/>
          <p14:tracePt t="44930" x="2471738" y="4802188"/>
          <p14:tracePt t="44936" x="2557463" y="4792663"/>
          <p14:tracePt t="44944" x="2641600" y="4792663"/>
          <p14:tracePt t="44951" x="2719388" y="4792663"/>
          <p14:tracePt t="44959" x="2795588" y="4792663"/>
          <p14:tracePt t="44967" x="2863850" y="4792663"/>
          <p14:tracePt t="44975" x="2930525" y="4792663"/>
          <p14:tracePt t="44983" x="2998788" y="4792663"/>
          <p14:tracePt t="44991" x="3067050" y="4792663"/>
          <p14:tracePt t="44999" x="3135313" y="4792663"/>
          <p14:tracePt t="45008" x="3219450" y="4792663"/>
          <p14:tracePt t="45015" x="3297238" y="4792663"/>
          <p14:tracePt t="45025" x="3373438" y="4792663"/>
          <p14:tracePt t="45031" x="3467100" y="4792663"/>
          <p14:tracePt t="45040" x="3543300" y="4792663"/>
          <p14:tracePt t="45047" x="3636963" y="4792663"/>
          <p14:tracePt t="45058" x="3729038" y="4792663"/>
          <p14:tracePt t="45063" x="3789363" y="4784725"/>
          <p14:tracePt t="45076" x="3857625" y="4775200"/>
          <p14:tracePt t="45079" x="3900488" y="4759325"/>
          <p14:tracePt t="45090" x="3941763" y="4759325"/>
          <p14:tracePt t="45095" x="3941763" y="4749800"/>
          <p14:tracePt t="45103" x="3951288" y="4741863"/>
          <p14:tracePt t="45111" x="3959225" y="4741863"/>
          <p14:tracePt t="45126" x="3967163" y="4733925"/>
          <p14:tracePt t="45134" x="3976688" y="4733925"/>
          <p14:tracePt t="45245" x="3984625" y="4733925"/>
          <p14:tracePt t="45253" x="3992563" y="4733925"/>
          <p14:tracePt t="45262" x="4010025" y="4733925"/>
          <p14:tracePt t="45275" x="4035425" y="4749800"/>
          <p14:tracePt t="45284" x="4060825" y="4767263"/>
          <p14:tracePt t="45293" x="4095750" y="4775200"/>
          <p14:tracePt t="45299" x="4103688" y="4784725"/>
          <p14:tracePt t="45309" x="4111625" y="4792663"/>
          <p14:tracePt t="45314" x="4121150" y="4802188"/>
          <p14:tracePt t="45340" x="4121150" y="4810125"/>
          <p14:tracePt t="45347" x="4121150" y="4818063"/>
          <p14:tracePt t="45356" x="4121150" y="4835525"/>
          <p14:tracePt t="45363" x="4121150" y="4852988"/>
          <p14:tracePt t="45373" x="4111625" y="4878388"/>
          <p14:tracePt t="45379" x="4103688" y="4894263"/>
          <p14:tracePt t="45390" x="4086225" y="4919663"/>
          <p14:tracePt t="45394" x="4070350" y="4954588"/>
          <p14:tracePt t="45402" x="4035425" y="4972050"/>
          <p14:tracePt t="45411" x="4017963" y="4987925"/>
          <p14:tracePt t="45419" x="3992563" y="4997450"/>
          <p14:tracePt t="45426" x="3967163" y="4997450"/>
          <p14:tracePt t="45434" x="3925888" y="4997450"/>
          <p14:tracePt t="45443" x="3890963" y="4997450"/>
          <p14:tracePt t="45451" x="3865563" y="4997450"/>
          <p14:tracePt t="45459" x="3832225" y="4997450"/>
          <p14:tracePt t="45467" x="3797300" y="4979988"/>
          <p14:tracePt t="45474" x="3771900" y="4954588"/>
          <p14:tracePt t="45483" x="3738563" y="4937125"/>
          <p14:tracePt t="45492" x="3703638" y="4903788"/>
          <p14:tracePt t="45498" x="3662363" y="4860925"/>
          <p14:tracePt t="45508" x="3627438" y="4827588"/>
          <p14:tracePt t="45515" x="3586163" y="4802188"/>
          <p14:tracePt t="45524" x="3551238" y="4767263"/>
          <p14:tracePt t="45530" x="3500438" y="4733925"/>
          <p14:tracePt t="45540" x="3457575" y="4708525"/>
          <p14:tracePt t="45547" x="3424238" y="4683125"/>
          <p14:tracePt t="45579" x="3432175" y="4665663"/>
          <p14:tracePt t="45586" x="3432175" y="4657725"/>
          <p14:tracePt t="45594" x="3449638" y="4657725"/>
          <p14:tracePt t="45605" x="3482975" y="4648200"/>
          <p14:tracePt t="45611" x="3508375" y="4648200"/>
          <p14:tracePt t="45619" x="3551238" y="4648200"/>
          <p14:tracePt t="45627" x="3627438" y="4630738"/>
          <p14:tracePt t="45635" x="3729038" y="4630738"/>
          <p14:tracePt t="45643" x="3832225" y="4622800"/>
          <p14:tracePt t="45650" x="3976688" y="4605338"/>
          <p14:tracePt t="45658" x="4171950" y="4597400"/>
          <p14:tracePt t="45666" x="4375150" y="4597400"/>
          <p14:tracePt t="45674" x="4613275" y="4597400"/>
          <p14:tracePt t="45683" x="4791075" y="4597400"/>
          <p14:tracePt t="45691" x="4919663" y="4597400"/>
          <p14:tracePt t="45699" x="5021263" y="4605338"/>
          <p14:tracePt t="45708" x="5089525" y="4622800"/>
          <p14:tracePt t="45714" x="5132388" y="4640263"/>
          <p14:tracePt t="45730" x="5132388" y="4648200"/>
          <p14:tracePt t="45740" x="5132388" y="4665663"/>
          <p14:tracePt t="45756" x="5132388" y="4683125"/>
          <p14:tracePt t="45859" x="5140325" y="4691063"/>
          <p14:tracePt t="45866" x="5148263" y="4691063"/>
          <p14:tracePt t="45875" x="5157788" y="4691063"/>
          <p14:tracePt t="45883" x="5183188" y="4691063"/>
          <p14:tracePt t="45891" x="5208588" y="4691063"/>
          <p14:tracePt t="45899" x="5233988" y="4699000"/>
          <p14:tracePt t="45907" x="5249863" y="4699000"/>
          <p14:tracePt t="45915" x="5276850" y="4708525"/>
          <p14:tracePt t="45924" x="5327650" y="4716463"/>
          <p14:tracePt t="45930" x="5394325" y="4724400"/>
          <p14:tracePt t="45941" x="5497513" y="4724400"/>
          <p14:tracePt t="45947" x="5616575" y="4724400"/>
          <p14:tracePt t="45956" x="5776913" y="4724400"/>
          <p14:tracePt t="45962" x="5989638" y="4708525"/>
          <p14:tracePt t="45973" x="6261100" y="4708525"/>
          <p14:tracePt t="45978" x="6524625" y="4724400"/>
          <p14:tracePt t="45988" x="6770688" y="4759325"/>
          <p14:tracePt t="45995" x="7034213" y="4784725"/>
          <p14:tracePt t="46003" x="7373938" y="4843463"/>
          <p14:tracePt t="46011" x="7715250" y="4919663"/>
          <p14:tracePt t="46019" x="8029575" y="4997450"/>
          <p14:tracePt t="46026" x="8291513" y="5081588"/>
          <p14:tracePt t="46034" x="8521700" y="5149850"/>
          <p14:tracePt t="46043" x="8691563" y="5208588"/>
          <p14:tracePt t="46051" x="8810625" y="5251450"/>
          <p14:tracePt t="46059" x="8904288" y="5286375"/>
          <p14:tracePt t="46067" x="8980488" y="5327650"/>
          <p14:tracePt t="46077" x="9064625" y="5362575"/>
          <p14:tracePt t="46082" x="9150350" y="5395913"/>
          <p14:tracePt t="46091" x="9218613" y="5430838"/>
          <p14:tracePt t="46099" x="9294813" y="5446713"/>
          <p14:tracePt t="46108" x="9353550" y="5456238"/>
          <p14:tracePt t="46115" x="9421813" y="5472113"/>
          <p14:tracePt t="46124" x="9498013" y="5481638"/>
          <p14:tracePt t="46131" x="9566275" y="5489575"/>
          <p14:tracePt t="46140" x="9642475" y="5497513"/>
          <p14:tracePt t="46147" x="9694863" y="5507038"/>
          <p14:tracePt t="46156" x="9736138" y="5507038"/>
          <p14:tracePt t="46163" x="9761538" y="5507038"/>
          <p14:tracePt t="46173" x="9771063" y="5507038"/>
          <p14:tracePt t="46179" x="9779000" y="5507038"/>
          <p14:tracePt t="46190" x="9786938" y="5507038"/>
          <p14:tracePt t="46195" x="9804400" y="5507038"/>
          <p14:tracePt t="46202" x="9812338" y="5507038"/>
          <p14:tracePt t="46210" x="9821863" y="5507038"/>
          <p14:tracePt t="46219" x="9839325" y="5507038"/>
          <p14:tracePt t="46227" x="9855200" y="5497513"/>
          <p14:tracePt t="46243" x="9872663" y="5497513"/>
          <p14:tracePt t="46259" x="9880600" y="5497513"/>
          <p14:tracePt t="46267" x="9880600" y="5489575"/>
          <p14:tracePt t="46381" x="9855200" y="5481638"/>
          <p14:tracePt t="46388" x="9821863" y="5481638"/>
          <p14:tracePt t="46395" x="9728200" y="5481638"/>
          <p14:tracePt t="46402" x="9591675" y="5481638"/>
          <p14:tracePt t="46411" x="9363075" y="5481638"/>
          <p14:tracePt t="46419" x="9124950" y="5481638"/>
          <p14:tracePt t="46427" x="8802688" y="5481638"/>
          <p14:tracePt t="46435" x="8410575" y="5497513"/>
          <p14:tracePt t="46443" x="7969250" y="5514975"/>
          <p14:tracePt t="46450" x="7502525" y="5532438"/>
          <p14:tracePt t="46458" x="7026275" y="5532438"/>
          <p14:tracePt t="46467" x="6473825" y="5532438"/>
          <p14:tracePt t="46474" x="5853113" y="5532438"/>
          <p14:tracePt t="46483" x="5224463" y="5507038"/>
          <p14:tracePt t="46491" x="4646613" y="5456238"/>
          <p14:tracePt t="46499" x="4060825" y="5395913"/>
          <p14:tracePt t="46508" x="3441700" y="5345113"/>
          <p14:tracePt t="46515" x="2838450" y="5311775"/>
          <p14:tracePt t="46523" x="2208213" y="5276850"/>
          <p14:tracePt t="46531" x="1682750" y="5260975"/>
          <p14:tracePt t="46540" x="1214438" y="5243513"/>
          <p14:tracePt t="46547" x="815975" y="5208588"/>
          <p14:tracePt t="46557" x="534988" y="5183188"/>
          <p14:tracePt t="46563" x="357188" y="5141913"/>
          <p14:tracePt t="46574" x="263525" y="5106988"/>
          <p14:tracePt t="46579" x="195263" y="5081588"/>
          <p14:tracePt t="46589" x="177800" y="5048250"/>
          <p14:tracePt t="46594" x="161925" y="5022850"/>
          <p14:tracePt t="46603" x="161925" y="4987925"/>
          <p14:tracePt t="46611" x="187325" y="4946650"/>
          <p14:tracePt t="46618" x="230188" y="4894263"/>
          <p14:tracePt t="46626" x="280988" y="4843463"/>
          <p14:tracePt t="46635" x="347663" y="4784725"/>
          <p14:tracePt t="46643" x="433388" y="4733925"/>
          <p14:tracePt t="46651" x="527050" y="4683125"/>
          <p14:tracePt t="46659" x="646113" y="4630738"/>
          <p14:tracePt t="46667" x="773113" y="4579938"/>
          <p14:tracePt t="46674" x="874713" y="4538663"/>
          <p14:tracePt t="46683" x="1003300" y="4503738"/>
          <p14:tracePt t="46692" x="1155700" y="4445000"/>
          <p14:tracePt t="46699" x="1290638" y="4419600"/>
          <p14:tracePt t="46708" x="1427163" y="4376738"/>
          <p14:tracePt t="46715" x="1571625" y="4325938"/>
          <p14:tracePt t="46724" x="1708150" y="4300538"/>
          <p14:tracePt t="46731" x="1809750" y="4291013"/>
          <p14:tracePt t="46740" x="1911350" y="4283075"/>
          <p14:tracePt t="46746" x="2012950" y="4283075"/>
          <p14:tracePt t="46756" x="2124075" y="4308475"/>
          <p14:tracePt t="46763" x="2243138" y="4333875"/>
          <p14:tracePt t="46773" x="2379663" y="4376738"/>
          <p14:tracePt t="46778" x="2489200" y="4435475"/>
          <p14:tracePt t="46788" x="2582863" y="4503738"/>
          <p14:tracePt t="46795" x="2651125" y="4564063"/>
          <p14:tracePt t="46803" x="2709863" y="4622800"/>
          <p14:tracePt t="46811" x="2760663" y="4691063"/>
          <p14:tracePt t="46819" x="2795588" y="4724400"/>
          <p14:tracePt t="46827" x="2820988" y="4767263"/>
          <p14:tracePt t="46835" x="2820988" y="4775200"/>
          <p14:tracePt t="46906" x="2838450" y="4767263"/>
          <p14:tracePt t="46914" x="2854325" y="4741863"/>
          <p14:tracePt t="46923" x="2871788" y="4699000"/>
          <p14:tracePt t="46931" x="2889250" y="4683125"/>
          <p14:tracePt t="46940" x="2914650" y="4640263"/>
          <p14:tracePt t="46946" x="2940050" y="4605338"/>
          <p14:tracePt t="46956" x="2965450" y="4572000"/>
          <p14:tracePt t="46962" x="2990850" y="4529138"/>
          <p14:tracePt t="46974" x="3033713" y="4495800"/>
          <p14:tracePt t="46979" x="3074988" y="4452938"/>
          <p14:tracePt t="46990" x="3117850" y="4419600"/>
          <p14:tracePt t="46994" x="3143250" y="4384675"/>
          <p14:tracePt t="47011" x="3160713" y="4368800"/>
          <p14:tracePt t="47019" x="3160713" y="4351338"/>
          <p14:tracePt t="47027" x="3160713" y="4333875"/>
          <p14:tracePt t="47035" x="3160713" y="4325938"/>
          <p14:tracePt t="47043" x="3160713" y="4300538"/>
          <p14:tracePt t="47051" x="3152775" y="4300538"/>
          <p14:tracePt t="47067" x="3135313" y="4300538"/>
          <p14:tracePt t="47075" x="3084513" y="4265613"/>
          <p14:tracePt t="47082" x="3033713" y="4232275"/>
          <p14:tracePt t="47093" x="3024188" y="4224338"/>
          <p14:tracePt t="47100" x="3008313" y="4206875"/>
          <p14:tracePt t="47110" x="2965450" y="4181475"/>
          <p14:tracePt t="47116" x="2922588" y="4138613"/>
          <p14:tracePt t="47125" x="2879725" y="4095750"/>
          <p14:tracePt t="47131" x="2828925" y="4044950"/>
          <p14:tracePt t="47141" x="2778125" y="4002088"/>
          <p14:tracePt t="47148" x="2735263" y="3968750"/>
          <p14:tracePt t="47157" x="2735263" y="3960813"/>
          <p14:tracePt t="47195" x="2709863" y="3960813"/>
          <p14:tracePt t="47204" x="2701925" y="3960813"/>
          <p14:tracePt t="47211" x="2684463" y="3951288"/>
          <p14:tracePt t="47220" x="2668588" y="3951288"/>
          <p14:tracePt t="47243" x="2676525" y="3951288"/>
          <p14:tracePt t="47259" x="2676525" y="3960813"/>
          <p14:tracePt t="47267" x="2693988" y="3976688"/>
          <p14:tracePt t="47276" x="2701925" y="3976688"/>
          <p14:tracePt t="47308" x="2735263" y="3986213"/>
          <p14:tracePt t="47315" x="2735263" y="3994150"/>
          <p14:tracePt t="47325" x="2752725" y="4002088"/>
          <p14:tracePt t="47332" x="2786063" y="4011613"/>
          <p14:tracePt t="47341" x="2838450" y="4019550"/>
          <p14:tracePt t="47348" x="2897188" y="4027488"/>
          <p14:tracePt t="47357" x="2965450" y="4037013"/>
          <p14:tracePt t="47363" x="3024188" y="4044950"/>
          <p14:tracePt t="47376" x="3092450" y="4052888"/>
          <p14:tracePt t="47379" x="3152775" y="4070350"/>
          <p14:tracePt t="47392" x="3203575" y="4087813"/>
          <p14:tracePt t="47395" x="3254375" y="4105275"/>
          <p14:tracePt t="47407" x="3287713" y="4121150"/>
          <p14:tracePt t="47411" x="3297238" y="4121150"/>
          <p14:tracePt t="47501" x="3305175" y="4130675"/>
          <p14:tracePt t="47589" x="3313113" y="4130675"/>
          <p14:tracePt t="47596" x="3322638" y="4121150"/>
          <p14:tracePt t="47773" x="3348038" y="4121150"/>
          <p14:tracePt t="47781" x="3389313" y="4121150"/>
          <p14:tracePt t="47790" x="3482975" y="4121150"/>
          <p14:tracePt t="47794" x="3576638" y="4130675"/>
          <p14:tracePt t="47806" x="3636963" y="4146550"/>
          <p14:tracePt t="47811" x="3636963" y="4156075"/>
          <p14:tracePt t="47819" x="3611563" y="4181475"/>
          <p14:tracePt t="47827" x="3568700" y="4206875"/>
          <p14:tracePt t="47835" x="3551238" y="4214813"/>
          <p14:tracePt t="47843" x="3543300" y="4232275"/>
          <p14:tracePt t="47851" x="3525838" y="4240213"/>
          <p14:tracePt t="47859" x="3492500" y="4249738"/>
          <p14:tracePt t="47867" x="3475038" y="4257675"/>
          <p14:tracePt t="47875" x="3432175" y="4265613"/>
          <p14:tracePt t="47883" x="3373438" y="4265613"/>
          <p14:tracePt t="47891" x="3287713" y="4265613"/>
          <p14:tracePt t="47900" x="3186113" y="4257675"/>
          <p14:tracePt t="47907" x="3092450" y="4214813"/>
          <p14:tracePt t="47915" x="3016250" y="4181475"/>
          <p14:tracePt t="47924" x="2965450" y="4138613"/>
          <p14:tracePt t="47930" x="2922588" y="4087813"/>
          <p14:tracePt t="47940" x="2905125" y="4027488"/>
          <p14:tracePt t="47946" x="2897188" y="3943350"/>
          <p14:tracePt t="47956" x="2889250" y="3849688"/>
          <p14:tracePt t="47962" x="2889250" y="3773488"/>
          <p14:tracePt t="47972" x="2914650" y="3713163"/>
          <p14:tracePt t="47978" x="2947988" y="3662363"/>
          <p14:tracePt t="47990" x="2998788" y="3636963"/>
          <p14:tracePt t="47995" x="3008313" y="3629025"/>
          <p14:tracePt t="48006" x="3024188" y="3629025"/>
          <p14:tracePt t="48011" x="3059113" y="3646488"/>
          <p14:tracePt t="48019" x="3100388" y="3687763"/>
          <p14:tracePt t="48027" x="3143250" y="3748088"/>
          <p14:tracePt t="48035" x="3168650" y="3816350"/>
          <p14:tracePt t="48043" x="3194050" y="3900488"/>
          <p14:tracePt t="48051" x="3211513" y="4002088"/>
          <p14:tracePt t="48059" x="3219450" y="4087813"/>
          <p14:tracePt t="48067" x="3219450" y="4138613"/>
          <p14:tracePt t="48076" x="3219450" y="4189413"/>
          <p14:tracePt t="48082" x="3219450" y="4197350"/>
          <p14:tracePt t="48124" x="3228975" y="4181475"/>
          <p14:tracePt t="48131" x="3262313" y="4105275"/>
          <p14:tracePt t="48140" x="3313113" y="3960813"/>
          <p14:tracePt t="48147" x="3398838" y="3806825"/>
          <p14:tracePt t="48156" x="3508375" y="3646488"/>
          <p14:tracePt t="48163" x="3636963" y="3502025"/>
          <p14:tracePt t="48174" x="3771900" y="3348038"/>
          <p14:tracePt t="48179" x="3951288" y="3186113"/>
          <p14:tracePt t="48190" x="4137025" y="3051175"/>
          <p14:tracePt t="48195" x="4316413" y="2949575"/>
          <p14:tracePt t="48203" x="4511675" y="2855913"/>
          <p14:tracePt t="48211" x="4673600" y="2813050"/>
          <p14:tracePt t="48219" x="4876800" y="2770188"/>
          <p14:tracePt t="48227" x="5064125" y="2770188"/>
          <p14:tracePt t="48235" x="5233988" y="2778125"/>
          <p14:tracePt t="48243" x="5429250" y="2813050"/>
          <p14:tracePt t="48251" x="5641975" y="2881313"/>
          <p14:tracePt t="48258" x="5811838" y="2940050"/>
          <p14:tracePt t="48274" x="5930900" y="2990850"/>
          <p14:tracePt t="48279" x="6024563" y="3025775"/>
          <p14:tracePt t="48290" x="6100763" y="3059113"/>
          <p14:tracePt t="48295" x="6167438" y="3076575"/>
          <p14:tracePt t="48307" x="6253163" y="3101975"/>
          <p14:tracePt t="48311" x="6321425" y="3127375"/>
          <p14:tracePt t="48319" x="6397625" y="3152775"/>
          <p14:tracePt t="48327" x="6473825" y="3178175"/>
          <p14:tracePt t="48335" x="6550025" y="3195638"/>
          <p14:tracePt t="48342" x="6618288" y="3221038"/>
          <p14:tracePt t="48351" x="6686550" y="3238500"/>
          <p14:tracePt t="48359" x="6754813" y="3246438"/>
          <p14:tracePt t="48367" x="6813550" y="3263900"/>
          <p14:tracePt t="48374" x="6864350" y="3271838"/>
          <p14:tracePt t="48383" x="6899275" y="3271838"/>
          <p14:tracePt t="48392" x="6915150" y="3289300"/>
          <p14:tracePt t="48399" x="6924675" y="3297238"/>
          <p14:tracePt t="48408" x="6932613" y="3305175"/>
          <p14:tracePt t="48415" x="6942138" y="3314700"/>
          <p14:tracePt t="48424" x="6975475" y="3340100"/>
          <p14:tracePt t="48431" x="6992938" y="3348038"/>
          <p14:tracePt t="48441" x="7008813" y="3365500"/>
          <p14:tracePt t="48446" x="7018338" y="3382963"/>
          <p14:tracePt t="48457" x="7043738" y="3390900"/>
          <p14:tracePt t="48463" x="7051675" y="3408363"/>
          <p14:tracePt t="48473" x="7069138" y="3416300"/>
          <p14:tracePt t="48479" x="7085013" y="3424238"/>
          <p14:tracePt t="48491" x="7094538" y="3433763"/>
          <p14:tracePt t="48495" x="7102475" y="3441700"/>
          <p14:tracePt t="48527" x="7102475" y="3449638"/>
          <p14:tracePt t="48592" x="7102475" y="3459163"/>
          <p14:tracePt t="48600" x="7085013" y="3459163"/>
          <p14:tracePt t="48609" x="7069138" y="3467100"/>
          <p14:tracePt t="48616" x="7043738" y="3467100"/>
          <p14:tracePt t="48627" x="7018338" y="3467100"/>
          <p14:tracePt t="48631" x="6975475" y="3467100"/>
          <p14:tracePt t="48641" x="6915150" y="3475038"/>
          <p14:tracePt t="48647" x="6848475" y="3484563"/>
          <p14:tracePt t="48657" x="6754813" y="3502025"/>
          <p14:tracePt t="48663" x="6669088" y="3517900"/>
          <p14:tracePt t="48673" x="6559550" y="3543300"/>
          <p14:tracePt t="48679" x="6456363" y="3552825"/>
          <p14:tracePt t="48690" x="6354763" y="3560763"/>
          <p14:tracePt t="48695" x="6253163" y="3568700"/>
          <p14:tracePt t="48706" x="6151563" y="3568700"/>
          <p14:tracePt t="48711" x="6057900" y="3568700"/>
          <p14:tracePt t="48719" x="5989638" y="3552825"/>
          <p14:tracePt t="48727" x="5938838" y="3527425"/>
          <p14:tracePt t="48735" x="5905500" y="3502025"/>
          <p14:tracePt t="48743" x="5895975" y="3484563"/>
          <p14:tracePt t="48751" x="5888038" y="3459163"/>
          <p14:tracePt t="48759" x="5888038" y="3424238"/>
          <p14:tracePt t="48767" x="5888038" y="3390900"/>
          <p14:tracePt t="48774" x="5888038" y="3348038"/>
          <p14:tracePt t="48783" x="5905500" y="3322638"/>
          <p14:tracePt t="48791" x="5913438" y="3297238"/>
          <p14:tracePt t="48799" x="5938838" y="3263900"/>
          <p14:tracePt t="48808" x="5946775" y="3246438"/>
          <p14:tracePt t="48815" x="5964238" y="3238500"/>
          <p14:tracePt t="48824" x="5972175" y="3221038"/>
          <p14:tracePt t="48831" x="5981700" y="3221038"/>
          <p14:tracePt t="48840" x="5997575" y="3211513"/>
          <p14:tracePt t="48847" x="6024563" y="3211513"/>
          <p14:tracePt t="48856" x="6057900" y="3211513"/>
          <p14:tracePt t="48863" x="6091238" y="3228975"/>
          <p14:tracePt t="48873" x="6159500" y="3246438"/>
          <p14:tracePt t="48879" x="6235700" y="3271838"/>
          <p14:tracePt t="48891" x="6321425" y="3314700"/>
          <p14:tracePt t="48895" x="6405563" y="3373438"/>
          <p14:tracePt t="48906" x="6491288" y="3433763"/>
          <p14:tracePt t="48911" x="6550025" y="3475038"/>
          <p14:tracePt t="48919" x="6600825" y="3527425"/>
          <p14:tracePt t="48927" x="6610350" y="3535363"/>
          <p14:tracePt t="48935" x="6610350" y="3552825"/>
          <p14:tracePt t="48943" x="6610350" y="3568700"/>
          <p14:tracePt t="48959" x="6600825" y="3586163"/>
          <p14:tracePt t="48967" x="6584950" y="3586163"/>
          <p14:tracePt t="48975" x="6550025" y="3586163"/>
          <p14:tracePt t="48983" x="6516688" y="3586163"/>
          <p14:tracePt t="48992" x="6465888" y="3560763"/>
          <p14:tracePt t="48998" x="6415088" y="3527425"/>
          <p14:tracePt t="49008" x="6364288" y="3484563"/>
          <p14:tracePt t="49014" x="6321425" y="3424238"/>
          <p14:tracePt t="49023" x="6286500" y="3373438"/>
          <p14:tracePt t="49030" x="6261100" y="3330575"/>
          <p14:tracePt t="49040" x="6253163" y="3289300"/>
          <p14:tracePt t="49046" x="6245225" y="3263900"/>
          <p14:tracePt t="49055" x="6245225" y="3238500"/>
          <p14:tracePt t="49062" x="6261100" y="3228975"/>
          <p14:tracePt t="49074" x="6270625" y="3211513"/>
          <p14:tracePt t="49078" x="6278563" y="3211513"/>
          <p14:tracePt t="49120" x="6286500" y="3221038"/>
          <p14:tracePt t="49129" x="6296025" y="3238500"/>
          <p14:tracePt t="49135" x="6296025" y="3254375"/>
          <p14:tracePt t="49143" x="6296025" y="3289300"/>
          <p14:tracePt t="49159" x="6303963" y="3322638"/>
          <p14:tracePt t="49167" x="6338888" y="3355975"/>
          <p14:tracePt t="49175" x="6354763" y="3382963"/>
          <p14:tracePt t="49183" x="6380163" y="3398838"/>
          <p14:tracePt t="49192" x="6405563" y="3424238"/>
          <p14:tracePt t="49199" x="6448425" y="3459163"/>
          <p14:tracePt t="49208" x="6499225" y="3502025"/>
          <p14:tracePt t="49215" x="6559550" y="3552825"/>
          <p14:tracePt t="49224" x="6626225" y="3594100"/>
          <p14:tracePt t="49231" x="6686550" y="3646488"/>
          <p14:tracePt t="49240" x="6770688" y="3687763"/>
          <p14:tracePt t="49247" x="6848475" y="3738563"/>
          <p14:tracePt t="49257" x="6942138" y="3790950"/>
          <p14:tracePt t="49263" x="7043738" y="3849688"/>
          <p14:tracePt t="49273" x="7162800" y="3925888"/>
          <p14:tracePt t="49279" x="7289800" y="3994150"/>
          <p14:tracePt t="49290" x="7383463" y="4044950"/>
          <p14:tracePt t="49295" x="7485063" y="4087813"/>
          <p14:tracePt t="49304" x="7553325" y="4105275"/>
          <p14:tracePt t="49311" x="7621588" y="4121150"/>
          <p14:tracePt t="49321" x="7680325" y="4130675"/>
          <p14:tracePt t="49327" x="7740650" y="4130675"/>
          <p14:tracePt t="49336" x="7748588" y="4130675"/>
          <p14:tracePt t="49343" x="7756525" y="4130675"/>
          <p14:tracePt t="49351" x="7756525" y="4113213"/>
          <p14:tracePt t="49359" x="7766050" y="4095750"/>
          <p14:tracePt t="49367" x="7773988" y="4062413"/>
          <p14:tracePt t="49375" x="7773988" y="4027488"/>
          <p14:tracePt t="49383" x="7773988" y="4011613"/>
          <p14:tracePt t="49391" x="7773988" y="3994150"/>
          <p14:tracePt t="49399" x="7773988" y="3976688"/>
          <p14:tracePt t="49407" x="7773988" y="3960813"/>
          <p14:tracePt t="49415" x="7773988" y="3935413"/>
          <p14:tracePt t="49424" x="7773988" y="3908425"/>
          <p14:tracePt t="49431" x="7766050" y="3875088"/>
          <p14:tracePt t="49440" x="7756525" y="3849688"/>
          <p14:tracePt t="49447" x="7748588" y="3824288"/>
          <p14:tracePt t="49457" x="7740650" y="3816350"/>
          <p14:tracePt t="49463" x="7731125" y="3806825"/>
          <p14:tracePt t="49488" x="7723188" y="3798888"/>
          <p14:tracePt t="49561" x="7715250" y="3798888"/>
          <p14:tracePt t="49568" x="7715250" y="3806825"/>
          <p14:tracePt t="49585" x="7705725" y="3806825"/>
          <p14:tracePt t="49600" x="7697788" y="3824288"/>
          <p14:tracePt t="49616" x="7697788" y="3841750"/>
          <p14:tracePt t="49624" x="7697788" y="3857625"/>
          <p14:tracePt t="49631" x="7697788" y="3875088"/>
          <p14:tracePt t="49640" x="7697788" y="3883025"/>
          <p14:tracePt t="49648" x="7705725" y="3917950"/>
          <p14:tracePt t="49657" x="7731125" y="3951288"/>
          <p14:tracePt t="49663" x="7756525" y="3976688"/>
          <p14:tracePt t="49673" x="7766050" y="3994150"/>
          <p14:tracePt t="49680" x="7773988" y="4002088"/>
          <p14:tracePt t="49691" x="7773988" y="4019550"/>
          <p14:tracePt t="49695" x="7781925" y="4037013"/>
          <p14:tracePt t="49706" x="7781925" y="4062413"/>
          <p14:tracePt t="49711" x="7781925" y="4070350"/>
          <p14:tracePt t="49720" x="7781925" y="4087813"/>
          <p14:tracePt t="49727" x="7781925" y="4105275"/>
          <p14:tracePt t="49735" x="7766050" y="4121150"/>
          <p14:tracePt t="49743" x="7756525" y="4146550"/>
          <p14:tracePt t="49752" x="7740650" y="4171950"/>
          <p14:tracePt t="49759" x="7740650" y="4197350"/>
          <p14:tracePt t="49767" x="7731125" y="4214813"/>
          <p14:tracePt t="49776" x="7723188" y="4240213"/>
          <p14:tracePt t="49784" x="7705725" y="4265613"/>
          <p14:tracePt t="49792" x="7697788" y="4291013"/>
          <p14:tracePt t="49800" x="7680325" y="4333875"/>
          <p14:tracePt t="49810" x="7672388" y="4368800"/>
          <p14:tracePt t="49815" x="7662863" y="4402138"/>
          <p14:tracePt t="49825" x="7654925" y="4427538"/>
          <p14:tracePt t="49831" x="7654925" y="4445000"/>
          <p14:tracePt t="49841" x="7654925" y="4470400"/>
          <p14:tracePt t="49856" x="7654925" y="4486275"/>
          <p14:tracePt t="49863" x="7646988" y="4503738"/>
          <p14:tracePt t="49873" x="7646988" y="4513263"/>
          <p14:tracePt t="49879" x="7654925" y="4529138"/>
          <p14:tracePt t="49892" x="7662863" y="4546600"/>
          <p14:tracePt t="49895" x="7662863" y="4554538"/>
          <p14:tracePt t="49906" x="7672388" y="4564063"/>
          <p14:tracePt t="49911" x="7697788" y="4579938"/>
          <p14:tracePt t="49920" x="7697788" y="4605338"/>
          <p14:tracePt t="49927" x="7705725" y="4640263"/>
          <p14:tracePt t="49935" x="7705725" y="4665663"/>
          <p14:tracePt t="49943" x="7715250" y="4673600"/>
          <p14:tracePt t="49951" x="7715250" y="4699000"/>
          <p14:tracePt t="49959" x="7715250" y="4724400"/>
          <p14:tracePt t="49967" x="7715250" y="4733925"/>
          <p14:tracePt t="49975" x="7715250" y="4741863"/>
          <p14:tracePt t="49983" x="7705725" y="4749800"/>
          <p14:tracePt t="50016" x="7688263" y="4749800"/>
          <p14:tracePt t="50032" x="7672388" y="4741863"/>
          <p14:tracePt t="50040" x="7654925" y="4724400"/>
          <p14:tracePt t="50047" x="7654925" y="4691063"/>
          <p14:tracePt t="50058" x="7637463" y="4665663"/>
          <p14:tracePt t="50063" x="7621588" y="4622800"/>
          <p14:tracePt t="50073" x="7586663" y="4554538"/>
          <p14:tracePt t="50082" x="7561263" y="4486275"/>
          <p14:tracePt t="50094" x="7535863" y="4445000"/>
          <p14:tracePt t="50095" x="7502525" y="4368800"/>
          <p14:tracePt t="50102" x="7477125" y="4308475"/>
          <p14:tracePt t="50110" x="7477125" y="4300538"/>
          <p14:tracePt t="50118" x="7459663" y="4283075"/>
          <p14:tracePt t="50126" x="7442200" y="4257675"/>
          <p14:tracePt t="50134" x="7408863" y="4214813"/>
          <p14:tracePt t="50142" x="7340600" y="4156075"/>
          <p14:tracePt t="50151" x="7246938" y="4087813"/>
          <p14:tracePt t="50158" x="7153275" y="4019550"/>
          <p14:tracePt t="50166" x="7051675" y="3968750"/>
          <p14:tracePt t="50174" x="6881813" y="3925888"/>
          <p14:tracePt t="50183" x="6618288" y="3883025"/>
          <p14:tracePt t="50190" x="6278563" y="3841750"/>
          <p14:tracePt t="50199" x="5946775" y="3806825"/>
          <p14:tracePt t="50206" x="5581650" y="3798888"/>
          <p14:tracePt t="50215" x="5183188" y="3798888"/>
          <p14:tracePt t="50223" x="4808538" y="3832225"/>
          <p14:tracePt t="50231" x="4435475" y="3867150"/>
          <p14:tracePt t="50239" x="4052888" y="3892550"/>
          <p14:tracePt t="50246" x="3652838" y="3943350"/>
          <p14:tracePt t="50256" x="3305175" y="3976688"/>
          <p14:tracePt t="50263" x="2973388" y="4002088"/>
          <p14:tracePt t="50272" x="2600325" y="4019550"/>
          <p14:tracePt t="50278" x="2311400" y="4044950"/>
          <p14:tracePt t="50289" x="2005013" y="4062413"/>
          <p14:tracePt t="50295" x="1733550" y="4062413"/>
          <p14:tracePt t="50306" x="1495425" y="4062413"/>
          <p14:tracePt t="50311" x="1300163" y="4044950"/>
          <p14:tracePt t="50319" x="1104900" y="4011613"/>
          <p14:tracePt t="50326" x="925513" y="3976688"/>
          <p14:tracePt t="50335" x="798513" y="3917950"/>
          <p14:tracePt t="50343" x="696913" y="3875088"/>
          <p14:tracePt t="50351" x="611188" y="3816350"/>
          <p14:tracePt t="50359" x="544513" y="3773488"/>
          <p14:tracePt t="50366" x="517525" y="3738563"/>
          <p14:tracePt t="50382" x="517525" y="3730625"/>
          <p14:tracePt t="50391" x="517525" y="3713163"/>
          <p14:tracePt t="50398" x="527050" y="3687763"/>
          <p14:tracePt t="50407" x="544513" y="3662363"/>
          <p14:tracePt t="50415" x="569913" y="3636963"/>
          <p14:tracePt t="50424" x="611188" y="3611563"/>
          <p14:tracePt t="50431" x="679450" y="3578225"/>
          <p14:tracePt t="50440" x="755650" y="3552825"/>
          <p14:tracePt t="50447" x="884238" y="3517900"/>
          <p14:tracePt t="50456" x="1003300" y="3484563"/>
          <p14:tracePt t="50462" x="1163638" y="3433763"/>
          <p14:tracePt t="50473" x="1350963" y="3382963"/>
          <p14:tracePt t="50479" x="1512888" y="3340100"/>
          <p14:tracePt t="50489" x="1690688" y="3305175"/>
          <p14:tracePt t="50495" x="1903413" y="3289300"/>
          <p14:tracePt t="50506" x="2141538" y="3279775"/>
          <p14:tracePt t="50511" x="2446338" y="3279775"/>
          <p14:tracePt t="50519" x="2752725" y="3297238"/>
          <p14:tracePt t="50526" x="3059113" y="3330575"/>
          <p14:tracePt t="50535" x="3348038" y="3355975"/>
          <p14:tracePt t="50543" x="3627438" y="3382963"/>
          <p14:tracePt t="50550" x="3873500" y="3408363"/>
          <p14:tracePt t="50558" x="4111625" y="3441700"/>
          <p14:tracePt t="50566" x="4324350" y="3449638"/>
          <p14:tracePt t="50575" x="4554538" y="3449638"/>
          <p14:tracePt t="50583" x="4791075" y="3467100"/>
          <p14:tracePt t="50591" x="5003800" y="3467100"/>
          <p14:tracePt t="50598" x="5165725" y="3467100"/>
          <p14:tracePt t="50607" x="5327650" y="3467100"/>
          <p14:tracePt t="50615" x="5454650" y="3467100"/>
          <p14:tracePt t="50623" x="5556250" y="3467100"/>
          <p14:tracePt t="50631" x="5657850" y="3467100"/>
          <p14:tracePt t="50640" x="5743575" y="3467100"/>
          <p14:tracePt t="50647" x="5845175" y="3467100"/>
          <p14:tracePt t="50656" x="5946775" y="3467100"/>
          <p14:tracePt t="50663" x="6040438" y="3467100"/>
          <p14:tracePt t="50672" x="6142038" y="3467100"/>
          <p14:tracePt t="50678" x="6245225" y="3475038"/>
          <p14:tracePt t="50690" x="6372225" y="3492500"/>
          <p14:tracePt t="50695" x="6473825" y="3517900"/>
          <p14:tracePt t="50706" x="6575425" y="3552825"/>
          <p14:tracePt t="50711" x="6704013" y="3611563"/>
          <p14:tracePt t="50719" x="6823075" y="3662363"/>
          <p14:tracePt t="50727" x="6950075" y="3713163"/>
          <p14:tracePt t="50735" x="7119938" y="3773488"/>
          <p14:tracePt t="50743" x="7272338" y="3841750"/>
          <p14:tracePt t="50751" x="7391400" y="3900488"/>
          <p14:tracePt t="50759" x="7502525" y="3935413"/>
          <p14:tracePt t="50767" x="7578725" y="3968750"/>
          <p14:tracePt t="50775" x="7654925" y="4002088"/>
          <p14:tracePt t="50783" x="7688263" y="4011613"/>
          <p14:tracePt t="50790" x="7723188" y="4027488"/>
          <p14:tracePt t="50799" x="7723188" y="4037013"/>
          <p14:tracePt t="50807" x="7731125" y="4037013"/>
          <p14:tracePt t="50824" x="7740650" y="4044950"/>
          <p14:tracePt t="50831" x="7740650" y="4052888"/>
          <p14:tracePt t="50840" x="7740650" y="4079875"/>
          <p14:tracePt t="50847" x="7740650" y="4095750"/>
          <p14:tracePt t="50857" x="7748588" y="4138613"/>
          <p14:tracePt t="50863" x="7756525" y="4206875"/>
          <p14:tracePt t="50873" x="7756525" y="4291013"/>
          <p14:tracePt t="50890" x="7791450" y="4460875"/>
          <p14:tracePt t="50895" x="7799388" y="4546600"/>
          <p14:tracePt t="50905" x="7807325" y="4622800"/>
          <p14:tracePt t="50911" x="7816850" y="4691063"/>
          <p14:tracePt t="50919" x="7832725" y="4767263"/>
          <p14:tracePt t="50927" x="7842250" y="4810125"/>
          <p14:tracePt t="50935" x="7850188" y="4860925"/>
          <p14:tracePt t="50943" x="7859713" y="4868863"/>
          <p14:tracePt t="50951" x="7859713" y="4878388"/>
          <p14:tracePt t="51016" x="7824788" y="4886325"/>
          <p14:tracePt t="51024" x="7799388" y="4894263"/>
          <p14:tracePt t="51032" x="7740650" y="4903788"/>
          <p14:tracePt t="51042" x="7612063" y="4911725"/>
          <p14:tracePt t="51048" x="7426325" y="4937125"/>
          <p14:tracePt t="51058" x="7119938" y="4946650"/>
          <p14:tracePt t="51064" x="6770688" y="4946650"/>
          <p14:tracePt t="51083" x="5761038" y="4818063"/>
          <p14:tracePt t="51091" x="5241925" y="4733925"/>
          <p14:tracePt t="51094" x="4724400" y="4648200"/>
          <p14:tracePt t="51107" x="4197350" y="4529138"/>
          <p14:tracePt t="51111" x="3746500" y="4427538"/>
          <p14:tracePt t="51118" x="3338513" y="4341813"/>
          <p14:tracePt t="51126" x="2973388" y="4265613"/>
          <p14:tracePt t="51135" x="2719388" y="4189413"/>
          <p14:tracePt t="51142" x="2489200" y="4138613"/>
          <p14:tracePt t="51151" x="2336800" y="4105275"/>
          <p14:tracePt t="51158" x="2174875" y="4070350"/>
          <p14:tracePt t="51166" x="2073275" y="4044950"/>
          <p14:tracePt t="51174" x="1971675" y="4019550"/>
          <p14:tracePt t="51182" x="1885950" y="3976688"/>
          <p14:tracePt t="51190" x="1878013" y="3976688"/>
          <p14:tracePt t="51198" x="1860550" y="3960813"/>
          <p14:tracePt t="51207" x="1852613" y="3951288"/>
          <p14:tracePt t="51247" x="1868488" y="3943350"/>
          <p14:tracePt t="51255" x="1868488" y="3935413"/>
          <p14:tracePt t="51263" x="1893888" y="3935413"/>
          <p14:tracePt t="51272" x="1911350" y="3935413"/>
          <p14:tracePt t="51279" x="1946275" y="3917950"/>
          <p14:tracePt t="51289" x="2005013" y="3900488"/>
          <p14:tracePt t="51294" x="2116138" y="3875088"/>
          <p14:tracePt t="51307" x="2260600" y="3849688"/>
          <p14:tracePt t="51310" x="2497138" y="3824288"/>
          <p14:tracePt t="51322" x="2778125" y="3806825"/>
          <p14:tracePt t="51326" x="3168650" y="3806825"/>
          <p14:tracePt t="51335" x="3636963" y="3816350"/>
          <p14:tracePt t="51343" x="4146550" y="3867150"/>
          <p14:tracePt t="51351" x="4664075" y="3960813"/>
          <p14:tracePt t="51363" x="5157788" y="4027488"/>
          <p14:tracePt t="51372" x="5632450" y="4095750"/>
          <p14:tracePt t="51379" x="6083300" y="4171950"/>
          <p14:tracePt t="51388" x="6448425" y="4257675"/>
          <p14:tracePt t="51395" x="6754813" y="4359275"/>
          <p14:tracePt t="51406" x="7051675" y="4452938"/>
          <p14:tracePt t="51411" x="7289800" y="4554538"/>
          <p14:tracePt t="51422" x="7467600" y="4640263"/>
          <p14:tracePt t="51427" x="7621588" y="4724400"/>
          <p14:tracePt t="51434" x="7731125" y="4784725"/>
          <p14:tracePt t="51442" x="7816850" y="4827588"/>
          <p14:tracePt t="51451" x="7867650" y="4860925"/>
          <p14:tracePt t="51459" x="7918450" y="4886325"/>
          <p14:tracePt t="51466" x="7951788" y="4903788"/>
          <p14:tracePt t="51474" x="7986713" y="4919663"/>
          <p14:tracePt t="51482" x="8020050" y="4929188"/>
          <p14:tracePt t="51490" x="8045450" y="4937125"/>
          <p14:tracePt t="51498" x="8070850" y="4946650"/>
          <p14:tracePt t="51506" x="8121650" y="4962525"/>
          <p14:tracePt t="51515" x="8174038" y="4987925"/>
          <p14:tracePt t="51524" x="8232775" y="5005388"/>
          <p14:tracePt t="51531" x="8283575" y="5030788"/>
          <p14:tracePt t="51540" x="8334375" y="5056188"/>
          <p14:tracePt t="51546" x="8394700" y="5073650"/>
          <p14:tracePt t="51556" x="8453438" y="5091113"/>
          <p14:tracePt t="51562" x="8521700" y="5106988"/>
          <p14:tracePt t="51572" x="8580438" y="5116513"/>
          <p14:tracePt t="51579" x="8632825" y="5124450"/>
          <p14:tracePt t="51589" x="8666163" y="5132388"/>
          <p14:tracePt t="51595" x="8674100" y="5132388"/>
          <p14:tracePt t="51605" x="8683625" y="5132388"/>
          <p14:tracePt t="51611" x="8691563" y="5141913"/>
          <p14:tracePt t="51620" x="8699500" y="5141913"/>
          <p14:tracePt t="51642" x="8716963" y="5149850"/>
          <p14:tracePt t="51650" x="8734425" y="5149850"/>
          <p14:tracePt t="51659" x="8750300" y="5157788"/>
          <p14:tracePt t="51667" x="8777288" y="5167313"/>
          <p14:tracePt t="51674" x="8802688" y="5175250"/>
          <p14:tracePt t="51682" x="8843963" y="5183188"/>
          <p14:tracePt t="51690" x="8853488" y="5183188"/>
          <p14:tracePt t="51699" x="8869363" y="5208588"/>
          <p14:tracePt t="51706" x="8894763" y="5208588"/>
          <p14:tracePt t="51714" x="8912225" y="5208588"/>
          <p14:tracePt t="51731" x="8921750" y="5208588"/>
          <p14:tracePt t="51739" x="8937625" y="5208588"/>
          <p14:tracePt t="51746" x="8955088" y="5208588"/>
          <p14:tracePt t="51756" x="8963025" y="5208588"/>
          <p14:tracePt t="51763" x="8988425" y="5208588"/>
          <p14:tracePt t="51772" x="8997950" y="5208588"/>
          <p14:tracePt t="51779" x="9005888" y="5208588"/>
          <p14:tracePt t="51795" x="9023350" y="5208588"/>
          <p14:tracePt t="51810" x="9031288" y="5208588"/>
          <p14:tracePt t="51827" x="9048750" y="5208588"/>
          <p14:tracePt t="51835" x="9074150" y="5208588"/>
          <p14:tracePt t="51843" x="9099550" y="5208588"/>
          <p14:tracePt t="51851" x="9117013" y="5208588"/>
          <p14:tracePt t="51859" x="9132888" y="5218113"/>
          <p14:tracePt t="51867" x="9150350" y="5218113"/>
          <p14:tracePt t="51875" x="9167813" y="5218113"/>
          <p14:tracePt t="51892" x="9201150" y="5218113"/>
          <p14:tracePt t="51899" x="9226550" y="5218113"/>
          <p14:tracePt t="51907" x="9251950" y="5218113"/>
          <p14:tracePt t="51915" x="9261475" y="5218113"/>
          <p14:tracePt t="51924" x="9277350" y="5218113"/>
          <p14:tracePt t="51931" x="9286875" y="5218113"/>
          <p14:tracePt t="51941" x="9302750" y="5218113"/>
          <p14:tracePt t="52021" x="9312275" y="5218113"/>
          <p14:tracePt t="52028" x="9320213" y="5218113"/>
          <p14:tracePt t="52099" x="9302750" y="5218113"/>
          <p14:tracePt t="52115" x="9277350" y="5218113"/>
          <p14:tracePt t="52124" x="9226550" y="5218113"/>
          <p14:tracePt t="52131" x="9132888" y="5218113"/>
          <p14:tracePt t="52140" x="9023350" y="5208588"/>
          <p14:tracePt t="52147" x="8869363" y="5208588"/>
          <p14:tracePt t="52157" x="8674100" y="5200650"/>
          <p14:tracePt t="52163" x="8402638" y="5200650"/>
          <p14:tracePt t="52173" x="8096250" y="5183188"/>
          <p14:tracePt t="52179" x="7816850" y="5167313"/>
          <p14:tracePt t="52189" x="7553325" y="5157788"/>
          <p14:tracePt t="52195" x="7297738" y="5141913"/>
          <p14:tracePt t="52206" x="7034213" y="5116513"/>
          <p14:tracePt t="52211" x="6813550" y="5091113"/>
          <p14:tracePt t="52222" x="6643688" y="5073650"/>
          <p14:tracePt t="52227" x="6473825" y="5056188"/>
          <p14:tracePt t="52236" x="6321425" y="5038725"/>
          <p14:tracePt t="52243" x="6210300" y="5030788"/>
          <p14:tracePt t="52250" x="6134100" y="5022850"/>
          <p14:tracePt t="52258" x="6040438" y="5013325"/>
          <p14:tracePt t="52266" x="5956300" y="5005388"/>
          <p14:tracePt t="52274" x="5880100" y="4997450"/>
          <p14:tracePt t="52282" x="5819775" y="4997450"/>
          <p14:tracePt t="52290" x="5776913" y="4997450"/>
          <p14:tracePt t="52298" x="5743575" y="4997450"/>
          <p14:tracePt t="52306" x="5718175" y="4997450"/>
          <p14:tracePt t="52314" x="5708650" y="4997450"/>
          <p14:tracePt t="52340" x="5700713" y="4987925"/>
          <p14:tracePt t="52387" x="5700713" y="4972050"/>
          <p14:tracePt t="52395" x="5700713" y="4954588"/>
          <p14:tracePt t="52403" x="5708650" y="4919663"/>
          <p14:tracePt t="52411" x="5726113" y="4843463"/>
          <p14:tracePt t="52419" x="5743575" y="4767263"/>
          <p14:tracePt t="52427" x="5786438" y="4683125"/>
          <p14:tracePt t="52436" x="5837238" y="4546600"/>
          <p14:tracePt t="52443" x="5913438" y="4394200"/>
          <p14:tracePt t="52451" x="5981700" y="4224338"/>
          <p14:tracePt t="52459" x="6075363" y="4027488"/>
          <p14:tracePt t="52467" x="6176963" y="3867150"/>
          <p14:tracePt t="52475" x="6261100" y="3748088"/>
          <p14:tracePt t="52483" x="6329363" y="3662363"/>
          <p14:tracePt t="52492" x="6380163" y="3611563"/>
          <p14:tracePt t="52499" x="6389688" y="3594100"/>
          <p14:tracePt t="52508" x="6397625" y="3594100"/>
          <p14:tracePt t="52548" x="6397625" y="3611563"/>
          <p14:tracePt t="52556" x="6397625" y="3629025"/>
          <p14:tracePt t="52563" x="6405563" y="3662363"/>
          <p14:tracePt t="52573" x="6423025" y="3713163"/>
          <p14:tracePt t="52580" x="6448425" y="3790950"/>
          <p14:tracePt t="52589" x="6483350" y="3883025"/>
          <p14:tracePt t="52596" x="6534150" y="3986213"/>
          <p14:tracePt t="52607" x="6610350" y="4130675"/>
          <p14:tracePt t="52611" x="6719888" y="4291013"/>
          <p14:tracePt t="52620" x="6838950" y="4478338"/>
          <p14:tracePt t="52627" x="6950075" y="4640263"/>
          <p14:tracePt t="52635" x="7034213" y="4741863"/>
          <p14:tracePt t="52644" x="7137400" y="4843463"/>
          <p14:tracePt t="52653" x="7264400" y="4937125"/>
          <p14:tracePt t="52660" x="7340600" y="4979988"/>
          <p14:tracePt t="52668" x="7416800" y="5005388"/>
          <p14:tracePt t="52677" x="7485063" y="5030788"/>
          <p14:tracePt t="52683" x="7553325" y="5038725"/>
          <p14:tracePt t="52691" x="7637463" y="5048250"/>
          <p14:tracePt t="52699" x="7740650" y="5064125"/>
          <p14:tracePt t="52708" x="7842250" y="5064125"/>
          <p14:tracePt t="52715" x="7943850" y="5064125"/>
          <p14:tracePt t="52724" x="8029575" y="5064125"/>
          <p14:tracePt t="52731" x="8121650" y="5073650"/>
          <p14:tracePt t="52740" x="8224838" y="5073650"/>
          <p14:tracePt t="52747" x="8318500" y="5081588"/>
          <p14:tracePt t="52756" x="8394700" y="5091113"/>
          <p14:tracePt t="52763" x="8462963" y="5091113"/>
          <p14:tracePt t="52773" x="8529638" y="5091113"/>
          <p14:tracePt t="52779" x="8589963" y="5091113"/>
          <p14:tracePt t="52788" x="8648700" y="5091113"/>
          <p14:tracePt t="52795" x="8691563" y="5091113"/>
          <p14:tracePt t="52807" x="8742363" y="5091113"/>
          <p14:tracePt t="52811" x="8767763" y="5091113"/>
          <p14:tracePt t="52822" x="8793163" y="5091113"/>
          <p14:tracePt t="52827" x="8802688" y="5091113"/>
          <p14:tracePt t="52869" x="8810625" y="5091113"/>
          <p14:tracePt t="52884" x="8818563" y="5081588"/>
          <p14:tracePt t="52893" x="8828088" y="5081588"/>
          <p14:tracePt t="52900" x="8843963" y="5073650"/>
          <p14:tracePt t="52917" x="8869363" y="5056188"/>
          <p14:tracePt t="52926" x="8886825" y="5048250"/>
          <p14:tracePt t="52931" x="8894763" y="5038725"/>
          <p14:tracePt t="52940" x="8904288" y="5038725"/>
          <p14:tracePt t="52957" x="8912225" y="5030788"/>
          <p14:tracePt t="52963" x="8921750" y="5030788"/>
          <p14:tracePt t="53132" x="8912225" y="5030788"/>
          <p14:tracePt t="53142" x="8886825" y="5030788"/>
          <p14:tracePt t="53158" x="8869363" y="5030788"/>
          <p14:tracePt t="53165" x="8853488" y="5030788"/>
          <p14:tracePt t="53176" x="8836025" y="5030788"/>
          <p14:tracePt t="53180" x="8828088" y="5030788"/>
          <p14:tracePt t="53196" x="8810625" y="5038725"/>
          <p14:tracePt t="53212" x="8802688" y="5038725"/>
          <p14:tracePt t="53224" x="8793163" y="5038725"/>
          <p14:tracePt t="53228" x="8777288" y="5038725"/>
          <p14:tracePt t="53237" x="8759825" y="5038725"/>
          <p14:tracePt t="53244" x="8734425" y="5038725"/>
          <p14:tracePt t="53252" x="8709025" y="5038725"/>
          <p14:tracePt t="53261" x="8674100" y="5038725"/>
          <p14:tracePt t="53267" x="8632825" y="5038725"/>
          <p14:tracePt t="53275" x="8555038" y="5038725"/>
          <p14:tracePt t="53283" x="8470900" y="5038725"/>
          <p14:tracePt t="53291" x="8385175" y="5038725"/>
          <p14:tracePt t="53299" x="8301038" y="5048250"/>
          <p14:tracePt t="53307" x="8224838" y="5056188"/>
          <p14:tracePt t="53315" x="8156575" y="5064125"/>
          <p14:tracePt t="53324" x="8096250" y="5064125"/>
          <p14:tracePt t="53331" x="8062913" y="5064125"/>
          <p14:tracePt t="53341" x="8054975" y="5064125"/>
          <p14:tracePt t="53419" x="8054975" y="5056188"/>
          <p14:tracePt t="53427" x="8054975" y="5048250"/>
          <p14:tracePt t="53434" x="8054975" y="5030788"/>
          <p14:tracePt t="53442" x="8054975" y="5022850"/>
          <p14:tracePt t="53451" x="8054975" y="5013325"/>
          <p14:tracePt t="53459" x="8054975" y="4997450"/>
          <p14:tracePt t="53467" x="8054975" y="4979988"/>
          <p14:tracePt t="53474" x="8062913" y="4979988"/>
          <p14:tracePt t="53482" x="8080375" y="4962525"/>
          <p14:tracePt t="53491" x="8113713" y="4954588"/>
          <p14:tracePt t="53498" x="8147050" y="4954588"/>
          <p14:tracePt t="53506" x="8164513" y="4954588"/>
          <p14:tracePt t="53514" x="8199438" y="4954588"/>
          <p14:tracePt t="53522" x="8258175" y="4954588"/>
          <p14:tracePt t="53531" x="8326438" y="4954588"/>
          <p14:tracePt t="53539" x="8402638" y="4954588"/>
          <p14:tracePt t="53547" x="8496300" y="4954588"/>
          <p14:tracePt t="53556" x="8580438" y="4954588"/>
          <p14:tracePt t="53563" x="8709025" y="4954588"/>
          <p14:tracePt t="53572" x="8843963" y="4954588"/>
          <p14:tracePt t="53579" x="8997950" y="4972050"/>
          <p14:tracePt t="53588" x="9132888" y="4997450"/>
          <p14:tracePt t="53595" x="9236075" y="5005388"/>
          <p14:tracePt t="53605" x="9320213" y="5013325"/>
          <p14:tracePt t="53611" x="9396413" y="5022850"/>
          <p14:tracePt t="53622" x="9456738" y="5038725"/>
          <p14:tracePt t="53627" x="9507538" y="5048250"/>
          <p14:tracePt t="53635" x="9550400" y="5056188"/>
          <p14:tracePt t="53643" x="9583738" y="5064125"/>
          <p14:tracePt t="53651" x="9609138" y="5064125"/>
          <p14:tracePt t="53658" x="9634538" y="5064125"/>
          <p14:tracePt t="53699" x="9642475" y="5073650"/>
          <p14:tracePt t="53740" x="9634538" y="5081588"/>
          <p14:tracePt t="53748" x="9617075" y="5091113"/>
          <p14:tracePt t="53758" x="9591675" y="5091113"/>
          <p14:tracePt t="53764" x="9566275" y="5099050"/>
          <p14:tracePt t="53774" x="9515475" y="5106988"/>
          <p14:tracePt t="53780" x="9447213" y="5116513"/>
          <p14:tracePt t="53789" x="9363075" y="5124450"/>
          <p14:tracePt t="53795" x="9251950" y="5132388"/>
          <p14:tracePt t="53806" x="9142413" y="5141913"/>
          <p14:tracePt t="53811" x="9031288" y="5141913"/>
          <p14:tracePt t="53822" x="8904288" y="5141913"/>
          <p14:tracePt t="53827" x="8777288" y="5141913"/>
          <p14:tracePt t="53836" x="8666163" y="5116513"/>
          <p14:tracePt t="53843" x="8564563" y="5099050"/>
          <p14:tracePt t="53851" x="8478838" y="5073650"/>
          <p14:tracePt t="53859" x="8410575" y="5048250"/>
          <p14:tracePt t="53867" x="8359775" y="5030788"/>
          <p14:tracePt t="53875" x="8308975" y="5013325"/>
          <p14:tracePt t="53893" x="8181975" y="4987925"/>
          <p14:tracePt t="53899" x="8113713" y="4972050"/>
          <p14:tracePt t="53908" x="8029575" y="4962525"/>
          <p14:tracePt t="53916" x="7943850" y="4954588"/>
          <p14:tracePt t="53925" x="7850188" y="4946650"/>
          <p14:tracePt t="53931" x="7773988" y="4946650"/>
          <p14:tracePt t="53940" x="7688263" y="4937125"/>
          <p14:tracePt t="53947" x="7621588" y="4937125"/>
          <p14:tracePt t="53957" x="7578725" y="4937125"/>
          <p14:tracePt t="53963" x="7545388" y="4937125"/>
          <p14:tracePt t="54087" x="7545388" y="4929188"/>
          <p14:tracePt t="54114" x="7545388" y="4911725"/>
          <p14:tracePt t="54130" x="7545388" y="4903788"/>
          <p14:tracePt t="54139" x="7545388" y="4894263"/>
          <p14:tracePt t="54146" x="7545388" y="4878388"/>
          <p14:tracePt t="54155" x="7553325" y="4852988"/>
          <p14:tracePt t="54162" x="7561263" y="4827588"/>
          <p14:tracePt t="54173" x="7570788" y="4810125"/>
          <p14:tracePt t="54179" x="7570788" y="4802188"/>
          <p14:tracePt t="54189" x="7596188" y="4767263"/>
          <p14:tracePt t="54195" x="7596188" y="4749800"/>
          <p14:tracePt t="54205" x="7604125" y="4724400"/>
          <p14:tracePt t="54211" x="7621588" y="4691063"/>
          <p14:tracePt t="54222" x="7629525" y="4657725"/>
          <p14:tracePt t="54226" x="7629525" y="4630738"/>
          <p14:tracePt t="54235" x="7629525" y="4605338"/>
          <p14:tracePt t="54243" x="7637463" y="4572000"/>
          <p14:tracePt t="54251" x="7646988" y="4538663"/>
          <p14:tracePt t="54259" x="7654925" y="4495800"/>
          <p14:tracePt t="54267" x="7662863" y="4452938"/>
          <p14:tracePt t="54275" x="7672388" y="4402138"/>
          <p14:tracePt t="54283" x="7680325" y="4376738"/>
          <p14:tracePt t="54299" x="7680325" y="4359275"/>
          <p14:tracePt t="54306" x="7680325" y="4341813"/>
          <p14:tracePt t="54315" x="7688263" y="4341813"/>
          <p14:tracePt t="54323" x="7688263" y="4325938"/>
          <p14:tracePt t="54339" x="7688263" y="4316413"/>
          <p14:tracePt t="54347" x="7705725" y="4308475"/>
          <p14:tracePt t="54356" x="7705725" y="4300538"/>
          <p14:tracePt t="54363" x="7705725" y="4291013"/>
          <p14:tracePt t="54372" x="7715250" y="4283075"/>
          <p14:tracePt t="54379" x="7715250" y="4275138"/>
          <p14:tracePt t="54388" x="7723188" y="4275138"/>
          <p14:tracePt t="54395" x="7723188" y="4265613"/>
          <p14:tracePt t="54404" x="7723188" y="4257675"/>
          <p14:tracePt t="54422" x="7731125" y="4257675"/>
          <p14:tracePt t="54438" x="7731125" y="4249738"/>
          <p14:tracePt t="54905" x="7731125" y="4240213"/>
          <p14:tracePt t="54984" x="7723188" y="4240213"/>
          <p14:tracePt t="55048" x="7715250" y="4240213"/>
          <p14:tracePt t="55368" x="7705725" y="4232275"/>
          <p14:tracePt t="55392" x="7697788" y="4224338"/>
          <p14:tracePt t="55400" x="7688263" y="4224338"/>
          <p14:tracePt t="55414" x="7680325" y="4224338"/>
          <p14:tracePt t="55422" x="7672388" y="4224338"/>
          <p14:tracePt t="55431" x="7662863" y="4224338"/>
          <p14:tracePt t="55439" x="7637463" y="4214813"/>
          <p14:tracePt t="55447" x="7612063" y="4214813"/>
          <p14:tracePt t="55456" x="7596188" y="4206875"/>
          <p14:tracePt t="55463" x="7586663" y="4206875"/>
          <p14:tracePt t="55472" x="7561263" y="4206875"/>
          <p14:tracePt t="55479" x="7545388" y="4197350"/>
          <p14:tracePt t="55488" x="7535863" y="4197350"/>
          <p14:tracePt t="55494" x="7502525" y="4181475"/>
          <p14:tracePt t="55504" x="7485063" y="4181475"/>
          <p14:tracePt t="55510" x="7459663" y="4181475"/>
          <p14:tracePt t="55520" x="7426325" y="4171950"/>
          <p14:tracePt t="55526" x="7383463" y="4164013"/>
          <p14:tracePt t="55534" x="7332663" y="4164013"/>
          <p14:tracePt t="55542" x="7289800" y="4164013"/>
          <p14:tracePt t="55550" x="7229475" y="4164013"/>
          <p14:tracePt t="55559" x="7162800" y="4164013"/>
          <p14:tracePt t="55566" x="7085013" y="4164013"/>
          <p14:tracePt t="55575" x="7018338" y="4164013"/>
          <p14:tracePt t="55583" x="6950075" y="4164013"/>
          <p14:tracePt t="55591" x="6899275" y="4164013"/>
          <p14:tracePt t="55599" x="6856413" y="4164013"/>
          <p14:tracePt t="55607" x="6797675" y="4164013"/>
          <p14:tracePt t="55615" x="6754813" y="4164013"/>
          <p14:tracePt t="55622" x="6737350" y="4164013"/>
          <p14:tracePt t="55631" x="6704013" y="4164013"/>
          <p14:tracePt t="55647" x="6694488" y="4164013"/>
          <p14:tracePt t="55655" x="6686550" y="4164013"/>
          <p14:tracePt t="55672" x="6678613" y="4164013"/>
          <p14:tracePt t="55768" x="6669088" y="4164013"/>
          <p14:tracePt t="55784" x="6678613" y="4156075"/>
          <p14:tracePt t="55793" x="6686550" y="4156075"/>
          <p14:tracePt t="55800" x="6694488" y="4146550"/>
          <p14:tracePt t="55809" x="6719888" y="4146550"/>
          <p14:tracePt t="55815" x="6745288" y="4146550"/>
          <p14:tracePt t="55824" x="6780213" y="4146550"/>
          <p14:tracePt t="55832" x="6831013" y="4138613"/>
          <p14:tracePt t="55841" x="6889750" y="4130675"/>
          <p14:tracePt t="55847" x="6942138" y="4121150"/>
          <p14:tracePt t="55858" x="6992938" y="4113213"/>
          <p14:tracePt t="55863" x="7051675" y="4095750"/>
          <p14:tracePt t="55873" x="7127875" y="4087813"/>
          <p14:tracePt t="55891" x="7239000" y="4044950"/>
          <p14:tracePt t="55895" x="7289800" y="4011613"/>
          <p14:tracePt t="55906" x="7323138" y="3968750"/>
          <p14:tracePt t="55911" x="7383463" y="3925888"/>
          <p14:tracePt t="55922" x="7408863" y="3892550"/>
          <p14:tracePt t="55927" x="7434263" y="3875088"/>
          <p14:tracePt t="55935" x="7451725" y="3857625"/>
          <p14:tracePt t="55943" x="7451725" y="3849688"/>
          <p14:tracePt t="56008" x="7451725" y="3867150"/>
          <p14:tracePt t="56016" x="7451725" y="3875088"/>
          <p14:tracePt t="56025" x="7451725" y="3892550"/>
          <p14:tracePt t="56032" x="7451725" y="3925888"/>
          <p14:tracePt t="56042" x="7451725" y="3986213"/>
          <p14:tracePt t="56048" x="7451725" y="4037013"/>
          <p14:tracePt t="56057" x="7451725" y="4105275"/>
          <p14:tracePt t="56063" x="7442200" y="4181475"/>
          <p14:tracePt t="56073" x="7434263" y="4257675"/>
          <p14:tracePt t="56079" x="7434263" y="4316413"/>
          <p14:tracePt t="56088" x="7426325" y="4359275"/>
          <p14:tracePt t="56095" x="7426325" y="4402138"/>
          <p14:tracePt t="56109" x="7426325" y="4410075"/>
          <p14:tracePt t="56167" x="7426325" y="4419600"/>
          <p14:tracePt t="56217" x="7408863" y="4410075"/>
          <p14:tracePt t="56225" x="7400925" y="4402138"/>
          <p14:tracePt t="56232" x="7383463" y="4394200"/>
          <p14:tracePt t="56241" x="7340600" y="4384675"/>
          <p14:tracePt t="56248" x="7281863" y="4376738"/>
          <p14:tracePt t="56258" x="7204075" y="4359275"/>
          <p14:tracePt t="56264" x="7102475" y="4351338"/>
          <p14:tracePt t="56273" x="6983413" y="4341813"/>
          <p14:tracePt t="56279" x="6864350" y="4341813"/>
          <p14:tracePt t="56289" x="6754813" y="4341813"/>
          <p14:tracePt t="56295" x="6635750" y="4341813"/>
          <p14:tracePt t="56305" x="6524625" y="4333875"/>
          <p14:tracePt t="56311" x="6405563" y="4333875"/>
          <p14:tracePt t="56323" x="6278563" y="4333875"/>
          <p14:tracePt t="56327" x="6167438" y="4333875"/>
          <p14:tracePt t="56339" x="6057900" y="4333875"/>
          <p14:tracePt t="56343" x="5938838" y="4333875"/>
          <p14:tracePt t="56351" x="5837238" y="4316413"/>
          <p14:tracePt t="56359" x="5735638" y="4316413"/>
          <p14:tracePt t="56367" x="5649913" y="4316413"/>
          <p14:tracePt t="56375" x="5581650" y="4308475"/>
          <p14:tracePt t="56383" x="5530850" y="4308475"/>
          <p14:tracePt t="56391" x="5497513" y="4308475"/>
          <p14:tracePt t="56399" x="5472113" y="4300538"/>
          <p14:tracePt t="56407" x="5454650" y="4291013"/>
          <p14:tracePt t="56415" x="5429250" y="4283075"/>
          <p14:tracePt t="56424" x="5394325" y="4265613"/>
          <p14:tracePt t="56431" x="5386388" y="4257675"/>
          <p14:tracePt t="56448" x="5360988" y="4249738"/>
          <p14:tracePt t="56456" x="5335588" y="4249738"/>
          <p14:tracePt t="56463" x="5302250" y="4249738"/>
          <p14:tracePt t="56473" x="5241925" y="4232275"/>
          <p14:tracePt t="56479" x="5157788" y="4224338"/>
          <p14:tracePt t="56489" x="5080000" y="4224338"/>
          <p14:tracePt t="56495" x="4978400" y="4214813"/>
          <p14:tracePt t="56505" x="4868863" y="4206875"/>
          <p14:tracePt t="56511" x="4749800" y="4189413"/>
          <p14:tracePt t="56522" x="4638675" y="4171950"/>
          <p14:tracePt t="56527" x="4545013" y="4164013"/>
          <p14:tracePt t="56538" x="4418013" y="4138613"/>
          <p14:tracePt t="56543" x="4291013" y="4121150"/>
          <p14:tracePt t="56552" x="4162425" y="4105275"/>
          <p14:tracePt t="56559" x="4010025" y="4079875"/>
          <p14:tracePt t="56567" x="3857625" y="4062413"/>
          <p14:tracePt t="56576" x="3687763" y="4044950"/>
          <p14:tracePt t="56582" x="3533775" y="4027488"/>
          <p14:tracePt t="56590" x="3363913" y="4011613"/>
          <p14:tracePt t="56598" x="3194050" y="4002088"/>
          <p14:tracePt t="56606" x="3008313" y="3994150"/>
          <p14:tracePt t="56614" x="2811463" y="3976688"/>
          <p14:tracePt t="56622" x="2676525" y="3976688"/>
          <p14:tracePt t="56630" x="2506663" y="3976688"/>
          <p14:tracePt t="56638" x="2387600" y="3968750"/>
          <p14:tracePt t="56646" x="2286000" y="3968750"/>
          <p14:tracePt t="56655" x="2192338" y="3968750"/>
          <p14:tracePt t="56663" x="2116138" y="3968750"/>
          <p14:tracePt t="56672" x="2047875" y="3968750"/>
          <p14:tracePt t="56678" x="2005013" y="3968750"/>
          <p14:tracePt t="56689" x="1954213" y="3968750"/>
          <p14:tracePt t="56695" x="1928813" y="3968750"/>
          <p14:tracePt t="56704" x="1903413" y="3976688"/>
          <p14:tracePt t="56711" x="1893888" y="3976688"/>
          <p14:tracePt t="56721" x="1868488" y="3986213"/>
          <p14:tracePt t="56727" x="1843088" y="3994150"/>
          <p14:tracePt t="56738" x="1809750" y="4002088"/>
          <p14:tracePt t="56742" x="1784350" y="4002088"/>
          <p14:tracePt t="56752" x="1766888" y="4011613"/>
          <p14:tracePt t="56759" x="1741488" y="4019550"/>
          <p14:tracePt t="56767" x="1716088" y="4037013"/>
          <p14:tracePt t="56775" x="1690688" y="4044950"/>
          <p14:tracePt t="56783" x="1682750" y="4052888"/>
          <p14:tracePt t="56790" x="1665288" y="4079875"/>
          <p14:tracePt t="56798" x="1657350" y="4087813"/>
          <p14:tracePt t="56807" x="1639888" y="4105275"/>
          <p14:tracePt t="56815" x="1631950" y="4105275"/>
          <p14:tracePt t="56822" x="1631950" y="4113213"/>
          <p14:tracePt t="56840" x="1622425" y="4121150"/>
          <p14:tracePt t="56862" x="1622425" y="4130675"/>
          <p14:tracePt t="56873" x="1622425" y="4138613"/>
          <p14:tracePt t="56879" x="1639888" y="4146550"/>
          <p14:tracePt t="56889" x="1647825" y="4156075"/>
          <p14:tracePt t="56895" x="1673225" y="4156075"/>
          <p14:tracePt t="56904" x="1690688" y="4164013"/>
          <p14:tracePt t="56911" x="1716088" y="4171950"/>
          <p14:tracePt t="56921" x="1766888" y="4189413"/>
          <p14:tracePt t="56927" x="1801813" y="4197350"/>
          <p14:tracePt t="56937" x="1860550" y="4206875"/>
          <p14:tracePt t="56943" x="1911350" y="4224338"/>
          <p14:tracePt t="56950" x="1979613" y="4240213"/>
          <p14:tracePt t="56958" x="2065338" y="4249738"/>
          <p14:tracePt t="56967" x="2166938" y="4257675"/>
          <p14:tracePt t="56975" x="2260600" y="4265613"/>
          <p14:tracePt t="56983" x="2344738" y="4275138"/>
          <p14:tracePt t="56990" x="2438400" y="4283075"/>
          <p14:tracePt t="56999" x="2549525" y="4291013"/>
          <p14:tracePt t="57007" x="2668588" y="4300538"/>
          <p14:tracePt t="57015" x="2786063" y="4308475"/>
          <p14:tracePt t="57023" x="2897188" y="4308475"/>
          <p14:tracePt t="57031" x="2998788" y="4308475"/>
          <p14:tracePt t="57038" x="3092450" y="4308475"/>
          <p14:tracePt t="57046" x="3160713" y="4308475"/>
          <p14:tracePt t="57056" x="3211513" y="4300538"/>
          <p14:tracePt t="57063" x="3270250" y="4283075"/>
          <p14:tracePt t="57073" x="3338513" y="4265613"/>
          <p14:tracePt t="57078" x="3432175" y="4240213"/>
          <p14:tracePt t="57088" x="3525838" y="4206875"/>
          <p14:tracePt t="57094" x="3619500" y="4181475"/>
          <p14:tracePt t="57105" x="3721100" y="4156075"/>
          <p14:tracePt t="57111" x="3814763" y="4121150"/>
          <p14:tracePt t="57120" x="3908425" y="4079875"/>
          <p14:tracePt t="57126" x="4027488" y="4052888"/>
          <p14:tracePt t="57139" x="4129088" y="4027488"/>
          <p14:tracePt t="57142" x="4222750" y="3976688"/>
          <p14:tracePt t="57150" x="4316413" y="3951288"/>
          <p14:tracePt t="57158" x="4425950" y="3917950"/>
          <p14:tracePt t="57166" x="4529138" y="3900488"/>
          <p14:tracePt t="57175" x="4621213" y="3883025"/>
          <p14:tracePt t="57182" x="4714875" y="3875088"/>
          <p14:tracePt t="57191" x="4826000" y="3857625"/>
          <p14:tracePt t="57198" x="4945063" y="3849688"/>
          <p14:tracePt t="57207" x="5106988" y="3824288"/>
          <p14:tracePt t="57215" x="5276850" y="3816350"/>
          <p14:tracePt t="57222" x="5421313" y="3790950"/>
          <p14:tracePt t="57231" x="5573713" y="3781425"/>
          <p14:tracePt t="57238" x="5761038" y="3781425"/>
          <p14:tracePt t="57247" x="5880100" y="3781425"/>
          <p14:tracePt t="57256" x="6007100" y="3781425"/>
          <p14:tracePt t="57263" x="6176963" y="3790950"/>
          <p14:tracePt t="57272" x="6346825" y="3806825"/>
          <p14:tracePt t="57279" x="6499225" y="3824288"/>
          <p14:tracePt t="57288" x="6626225" y="3849688"/>
          <p14:tracePt t="57295" x="6729413" y="3867150"/>
          <p14:tracePt t="57304" x="6838950" y="3892550"/>
          <p14:tracePt t="57311" x="6942138" y="3917950"/>
          <p14:tracePt t="57321" x="7034213" y="3943350"/>
          <p14:tracePt t="57327" x="7112000" y="3968750"/>
          <p14:tracePt t="57338" x="7196138" y="4002088"/>
          <p14:tracePt t="57343" x="7281863" y="4044950"/>
          <p14:tracePt t="57350" x="7340600" y="4070350"/>
          <p14:tracePt t="57358" x="7383463" y="4095750"/>
          <p14:tracePt t="57367" x="7408863" y="4130675"/>
          <p14:tracePt t="57375" x="7442200" y="4164013"/>
          <p14:tracePt t="57382" x="7485063" y="4214813"/>
          <p14:tracePt t="57390" x="7518400" y="4257675"/>
          <p14:tracePt t="57399" x="7553325" y="4291013"/>
          <p14:tracePt t="57407" x="7596188" y="4333875"/>
          <p14:tracePt t="57415" x="7629525" y="4376738"/>
          <p14:tracePt t="57422" x="7662863" y="4410075"/>
          <p14:tracePt t="57431" x="7697788" y="4427538"/>
          <p14:tracePt t="57440" x="7723188" y="4435475"/>
          <p14:tracePt t="57446" x="7748588" y="4445000"/>
          <p14:tracePt t="57456" x="7773988" y="4452938"/>
          <p14:tracePt t="57462" x="7807325" y="4452938"/>
          <p14:tracePt t="57472" x="7832725" y="4452938"/>
          <p14:tracePt t="57479" x="7867650" y="4452938"/>
          <p14:tracePt t="57488" x="7918450" y="4435475"/>
          <p14:tracePt t="57494" x="7977188" y="4410075"/>
          <p14:tracePt t="57504" x="8054975" y="4376738"/>
          <p14:tracePt t="57515" x="8121650" y="4351338"/>
          <p14:tracePt t="57523" x="8207375" y="4316413"/>
          <p14:tracePt t="57530" x="8301038" y="4308475"/>
          <p14:tracePt t="57539" x="8385175" y="4300538"/>
          <p14:tracePt t="57547" x="8504238" y="4300538"/>
          <p14:tracePt t="57555" x="8605838" y="4325938"/>
          <p14:tracePt t="57562" x="8709025" y="4341813"/>
          <p14:tracePt t="57572" x="8802688" y="4359275"/>
          <p14:tracePt t="57578" x="8894763" y="4384675"/>
          <p14:tracePt t="57589" x="8988425" y="4427538"/>
          <p14:tracePt t="57595" x="9064625" y="4460875"/>
          <p14:tracePt t="57604" x="9132888" y="4495800"/>
          <p14:tracePt t="57611" x="9183688" y="4529138"/>
          <p14:tracePt t="57621" x="9218613" y="4554538"/>
          <p14:tracePt t="57627" x="9251950" y="4579938"/>
          <p14:tracePt t="57643" x="9251950" y="4589463"/>
          <p14:tracePt t="57659" x="9251950" y="4597400"/>
          <p14:tracePt t="57666" x="9251950" y="4614863"/>
          <p14:tracePt t="57674" x="9244013" y="4622800"/>
          <p14:tracePt t="57682" x="9236075" y="4630738"/>
          <p14:tracePt t="57690" x="9226550" y="4640263"/>
          <p14:tracePt t="57698" x="9209088" y="4657725"/>
          <p14:tracePt t="57706" x="9183688" y="4665663"/>
          <p14:tracePt t="57714" x="9158288" y="4665663"/>
          <p14:tracePt t="57722" x="9099550" y="4691063"/>
          <p14:tracePt t="57731" x="8997950" y="4716463"/>
          <p14:tracePt t="57739" x="8878888" y="4749800"/>
          <p14:tracePt t="57747" x="8716963" y="4802188"/>
          <p14:tracePt t="57757" x="8555038" y="4843463"/>
          <p14:tracePt t="57762" x="8308975" y="4886325"/>
          <p14:tracePt t="57772" x="8062913" y="4929188"/>
          <p14:tracePt t="57779" x="7799388" y="4954588"/>
          <p14:tracePt t="57789" x="7553325" y="4979988"/>
          <p14:tracePt t="57794" x="7289800" y="5005388"/>
          <p14:tracePt t="57805" x="7077075" y="5022850"/>
          <p14:tracePt t="57811" x="6848475" y="5022850"/>
          <p14:tracePt t="57821" x="6661150" y="5013325"/>
          <p14:tracePt t="57827" x="6534150" y="5013325"/>
          <p14:tracePt t="57838" x="6423025" y="5013325"/>
          <p14:tracePt t="57843" x="6321425" y="5013325"/>
          <p14:tracePt t="57853" x="6227763" y="5013325"/>
          <p14:tracePt t="57858" x="6151563" y="5005388"/>
          <p14:tracePt t="57867" x="6065838" y="5005388"/>
          <p14:tracePt t="57875" x="5989638" y="5005388"/>
          <p14:tracePt t="57888" x="5921375" y="5005388"/>
          <p14:tracePt t="57891" x="5845175" y="5005388"/>
          <p14:tracePt t="57899" x="5776913" y="5013325"/>
          <p14:tracePt t="57906" x="5718175" y="5022850"/>
          <p14:tracePt t="57915" x="5641975" y="5038725"/>
          <p14:tracePt t="57922" x="5581650" y="5056188"/>
          <p14:tracePt t="57931" x="5538788" y="5056188"/>
          <p14:tracePt t="57939" x="5497513" y="5073650"/>
          <p14:tracePt t="57946" x="5462588" y="5081588"/>
          <p14:tracePt t="57956" x="5429250" y="5091113"/>
          <p14:tracePt t="57979" x="5421313" y="5091113"/>
          <p14:tracePt t="58099" x="5429250" y="5064125"/>
          <p14:tracePt t="58106" x="5446713" y="5030788"/>
          <p14:tracePt t="58115" x="5462588" y="5005388"/>
          <p14:tracePt t="58124" x="5480050" y="4979988"/>
          <p14:tracePt t="58131" x="5497513" y="4962525"/>
          <p14:tracePt t="58140" x="5530850" y="4946650"/>
          <p14:tracePt t="58147" x="5581650" y="4919663"/>
          <p14:tracePt t="58156" x="5657850" y="4903788"/>
          <p14:tracePt t="58162" x="5743575" y="4868863"/>
          <p14:tracePt t="58172" x="5837238" y="4843463"/>
          <p14:tracePt t="58178" x="5930900" y="4827588"/>
          <p14:tracePt t="58188" x="6024563" y="4810125"/>
          <p14:tracePt t="58195" x="6100763" y="4802188"/>
          <p14:tracePt t="58204" x="6167438" y="4792663"/>
          <p14:tracePt t="58211" x="6235700" y="4792663"/>
          <p14:tracePt t="58220" x="6296025" y="4792663"/>
          <p14:tracePt t="58227" x="6338888" y="4792663"/>
          <p14:tracePt t="58237" x="6372225" y="4792663"/>
          <p14:tracePt t="58243" x="6415088" y="4792663"/>
          <p14:tracePt t="58254" x="6440488" y="4792663"/>
          <p14:tracePt t="58259" x="6473825" y="4792663"/>
          <p14:tracePt t="58267" x="6516688" y="4792663"/>
          <p14:tracePt t="58275" x="6592888" y="4810125"/>
          <p14:tracePt t="58283" x="6661150" y="4827588"/>
          <p14:tracePt t="58290" x="6729413" y="4843463"/>
          <p14:tracePt t="58298" x="6788150" y="4843463"/>
          <p14:tracePt t="58307" x="6848475" y="4843463"/>
          <p14:tracePt t="58315" x="6899275" y="4843463"/>
          <p14:tracePt t="58322" x="6958013" y="4843463"/>
          <p14:tracePt t="58331" x="7018338" y="4852988"/>
          <p14:tracePt t="58338" x="7077075" y="4860925"/>
          <p14:tracePt t="58347" x="7145338" y="4868863"/>
          <p14:tracePt t="58355" x="7204075" y="4868863"/>
          <p14:tracePt t="58362" x="7272338" y="4868863"/>
          <p14:tracePt t="58372" x="7340600" y="4886325"/>
          <p14:tracePt t="58378" x="7408863" y="4886325"/>
          <p14:tracePt t="58388" x="7477125" y="4886325"/>
          <p14:tracePt t="58395" x="7535863" y="4886325"/>
          <p14:tracePt t="58404" x="7596188" y="4886325"/>
          <p14:tracePt t="58411" x="7637463" y="4886325"/>
          <p14:tracePt t="58420" x="7646988" y="4886325"/>
          <p14:tracePt t="58426" x="7662863" y="4886325"/>
          <p14:tracePt t="58438" x="7672388" y="4878388"/>
          <p14:tracePt t="58443" x="7680325" y="4878388"/>
          <p14:tracePt t="58454" x="7688263" y="4878388"/>
          <p14:tracePt t="58459" x="7697788" y="4878388"/>
          <p14:tracePt t="58467" x="7715250" y="4878388"/>
          <p14:tracePt t="58475" x="7723188" y="4878388"/>
          <p14:tracePt t="58483" x="7748588" y="4878388"/>
          <p14:tracePt t="58490" x="7781925" y="4878388"/>
          <p14:tracePt t="58498" x="7799388" y="4878388"/>
          <p14:tracePt t="58506" x="7832725" y="4878388"/>
          <p14:tracePt t="58515" x="7859713" y="4878388"/>
          <p14:tracePt t="58523" x="7885113" y="4878388"/>
          <p14:tracePt t="58531" x="7910513" y="4878388"/>
          <p14:tracePt t="58538" x="7926388" y="4878388"/>
          <p14:tracePt t="58547" x="7943850" y="4878388"/>
          <p14:tracePt t="58555" x="7969250" y="4878388"/>
          <p14:tracePt t="58562" x="7986713" y="4878388"/>
          <p14:tracePt t="58571" x="8004175" y="4878388"/>
          <p14:tracePt t="58579" x="8012113" y="4878388"/>
          <p14:tracePt t="58655" x="8004175" y="4886325"/>
          <p14:tracePt t="58660" x="7977188" y="4886325"/>
          <p14:tracePt t="58669" x="7951788" y="4886325"/>
          <p14:tracePt t="58676" x="7918450" y="4886325"/>
          <p14:tracePt t="58685" x="7885113" y="4886325"/>
          <p14:tracePt t="58692" x="7850188" y="4886325"/>
          <p14:tracePt t="58700" x="7807325" y="4886325"/>
          <p14:tracePt t="58707" x="7748588" y="4886325"/>
          <p14:tracePt t="58715" x="7680325" y="4886325"/>
          <p14:tracePt t="58725" x="7612063" y="4886325"/>
          <p14:tracePt t="58731" x="7535863" y="4894263"/>
          <p14:tracePt t="58739" x="7451725" y="4894263"/>
          <p14:tracePt t="58747" x="7366000" y="4903788"/>
          <p14:tracePt t="58755" x="7272338" y="4903788"/>
          <p14:tracePt t="58762" x="7178675" y="4919663"/>
          <p14:tracePt t="58771" x="7077075" y="4929188"/>
          <p14:tracePt t="58778" x="6975475" y="4937125"/>
          <p14:tracePt t="58788" x="6881813" y="4937125"/>
          <p14:tracePt t="58794" x="6805613" y="4946650"/>
          <p14:tracePt t="58804" x="6729413" y="4954588"/>
          <p14:tracePt t="58810" x="6661150" y="4954588"/>
          <p14:tracePt t="58820" x="6575425" y="4954588"/>
          <p14:tracePt t="58827" x="6508750" y="4954588"/>
          <p14:tracePt t="58837" x="6440488" y="4954588"/>
          <p14:tracePt t="58843" x="6372225" y="4954588"/>
          <p14:tracePt t="58853" x="6311900" y="4954588"/>
          <p14:tracePt t="58859" x="6253163" y="4946650"/>
          <p14:tracePt t="58866" x="6202363" y="4937125"/>
          <p14:tracePt t="58886" x="6049963" y="4911725"/>
          <p14:tracePt t="58891" x="5981700" y="4903788"/>
          <p14:tracePt t="58898" x="5921375" y="4894263"/>
          <p14:tracePt t="58907" x="5862638" y="4894263"/>
          <p14:tracePt t="58914" x="5819775" y="4894263"/>
          <p14:tracePt t="58923" x="5776913" y="4886325"/>
          <p14:tracePt t="58931" x="5751513" y="4886325"/>
          <p14:tracePt t="58938" x="5743575" y="4878388"/>
          <p14:tracePt t="58946" x="5735638" y="4878388"/>
          <p14:tracePt t="58971" x="5726113" y="4878388"/>
          <p14:tracePt t="59005" x="5718175" y="4868863"/>
          <p14:tracePt t="59011" x="5708650" y="4860925"/>
          <p14:tracePt t="59036" x="5700713" y="4852988"/>
          <p14:tracePt t="59051" x="5692775" y="4843463"/>
          <p14:tracePt t="59059" x="5692775" y="4835525"/>
          <p14:tracePt t="59067" x="5683250" y="4835525"/>
          <p14:tracePt t="59083" x="5675313" y="4827588"/>
          <p14:tracePt t="59091" x="5675313" y="4810125"/>
          <p14:tracePt t="59099" x="5667375" y="4802188"/>
          <p14:tracePt t="59107" x="5667375" y="4767263"/>
          <p14:tracePt t="59115" x="5649913" y="4749800"/>
          <p14:tracePt t="59124" x="5641975" y="4724400"/>
          <p14:tracePt t="59130" x="5641975" y="4716463"/>
          <p14:tracePt t="59138" x="5624513" y="4699000"/>
          <p14:tracePt t="59147" x="5624513" y="4673600"/>
          <p14:tracePt t="59156" x="5624513" y="4665663"/>
          <p14:tracePt t="59162" x="5616575" y="4657725"/>
          <p14:tracePt t="59171" x="5616575" y="4648200"/>
          <p14:tracePt t="59179" x="5607050" y="4630738"/>
          <p14:tracePt t="59188" x="5607050" y="4622800"/>
          <p14:tracePt t="59195" x="5607050" y="4614863"/>
          <p14:tracePt t="59204" x="5607050" y="4597400"/>
          <p14:tracePt t="59211" x="5607050" y="4589463"/>
          <p14:tracePt t="59243" x="5607050" y="4579938"/>
          <p14:tracePt t="59251" x="5616575" y="4572000"/>
          <p14:tracePt t="59259" x="5624513" y="4572000"/>
          <p14:tracePt t="59268" x="5649913" y="4572000"/>
          <p14:tracePt t="59283" x="5667375" y="4564063"/>
          <p14:tracePt t="59291" x="5675313" y="4564063"/>
          <p14:tracePt t="59300" x="5718175" y="4546600"/>
          <p14:tracePt t="59307" x="5735638" y="4546600"/>
          <p14:tracePt t="59316" x="5776913" y="4538663"/>
          <p14:tracePt t="59323" x="5827713" y="4538663"/>
          <p14:tracePt t="59331" x="5862638" y="4529138"/>
          <p14:tracePt t="59339" x="5905500" y="4521200"/>
          <p14:tracePt t="59348" x="5956300" y="4521200"/>
          <p14:tracePt t="59356" x="6015038" y="4521200"/>
          <p14:tracePt t="59364" x="6057900" y="4521200"/>
          <p14:tracePt t="59373" x="6100763" y="4521200"/>
          <p14:tracePt t="59379" x="6151563" y="4521200"/>
          <p14:tracePt t="59389" x="6194425" y="4521200"/>
          <p14:tracePt t="59395" x="6245225" y="4521200"/>
          <p14:tracePt t="59405" x="6286500" y="4521200"/>
          <p14:tracePt t="59412" x="6338888" y="4521200"/>
          <p14:tracePt t="59421" x="6380163" y="4521200"/>
          <p14:tracePt t="59428" x="6423025" y="4521200"/>
          <p14:tracePt t="59439" x="6473825" y="4521200"/>
          <p14:tracePt t="59443" x="6534150" y="4529138"/>
          <p14:tracePt t="59455" x="6592888" y="4546600"/>
          <p14:tracePt t="59460" x="6661150" y="4554538"/>
          <p14:tracePt t="59467" x="6745288" y="4564063"/>
          <p14:tracePt t="59475" x="6823075" y="4579938"/>
          <p14:tracePt t="59483" x="6889750" y="4597400"/>
          <p14:tracePt t="59491" x="6950075" y="4605338"/>
          <p14:tracePt t="59500" x="7008813" y="4614863"/>
          <p14:tracePt t="59508" x="7069138" y="4614863"/>
          <p14:tracePt t="59515" x="7127875" y="4622800"/>
          <p14:tracePt t="59525" x="7188200" y="4630738"/>
          <p14:tracePt t="59531" x="7246938" y="4648200"/>
          <p14:tracePt t="59541" x="7307263" y="4665663"/>
          <p14:tracePt t="59547" x="7348538" y="4673600"/>
          <p14:tracePt t="59558" x="7408863" y="4683125"/>
          <p14:tracePt t="59564" x="7416800" y="4683125"/>
          <p14:tracePt t="59572" x="7442200" y="4683125"/>
          <p14:tracePt t="59579" x="7459663" y="4683125"/>
          <p14:tracePt t="59588" x="7485063" y="4691063"/>
          <p14:tracePt t="59595" x="7502525" y="4691063"/>
          <p14:tracePt t="59611" x="7518400" y="4691063"/>
          <p14:tracePt t="59627" x="7527925" y="4691063"/>
          <p14:tracePt t="59638" x="7545388" y="4691063"/>
          <p14:tracePt t="59643" x="7561263" y="4691063"/>
          <p14:tracePt t="59654" x="7570788" y="4691063"/>
          <p14:tracePt t="59659" x="7578725" y="4691063"/>
          <p14:tracePt t="59668" x="7586663" y="4691063"/>
          <p14:tracePt t="59675" x="7604125" y="4691063"/>
          <p14:tracePt t="59683" x="7621588" y="4708525"/>
          <p14:tracePt t="59691" x="7629525" y="4708525"/>
          <p14:tracePt t="59699" x="7646988" y="4716463"/>
          <p14:tracePt t="59707" x="7646988" y="4724400"/>
          <p14:tracePt t="59715" x="7662863" y="4741863"/>
          <p14:tracePt t="59738" x="7672388" y="4749800"/>
          <p14:tracePt t="59788" x="7672388" y="4759325"/>
          <p14:tracePt t="59805" x="7672388" y="4767263"/>
          <p14:tracePt t="59811" x="7672388" y="4775200"/>
          <p14:tracePt t="59826" x="7672388" y="4784725"/>
          <p14:tracePt t="59836" x="7662863" y="4784725"/>
          <p14:tracePt t="59842" x="7654925" y="4792663"/>
          <p14:tracePt t="59850" x="7637463" y="4802188"/>
          <p14:tracePt t="59858" x="7621588" y="4818063"/>
          <p14:tracePt t="59866" x="7586663" y="4827588"/>
          <p14:tracePt t="59887" x="7527925" y="4835525"/>
          <p14:tracePt t="59890" x="7485063" y="4843463"/>
          <p14:tracePt t="59899" x="7442200" y="4852988"/>
          <p14:tracePt t="59907" x="7391400" y="4860925"/>
          <p14:tracePt t="59915" x="7332663" y="4868863"/>
          <p14:tracePt t="59923" x="7256463" y="4868863"/>
          <p14:tracePt t="59931" x="7188200" y="4868863"/>
          <p14:tracePt t="59939" x="7094538" y="4868863"/>
          <p14:tracePt t="59947" x="6992938" y="4868863"/>
          <p14:tracePt t="59954" x="6889750" y="4852988"/>
          <p14:tracePt t="59963" x="6780213" y="4843463"/>
          <p14:tracePt t="59971" x="6653213" y="4835525"/>
          <p14:tracePt t="59978" x="6534150" y="4818063"/>
          <p14:tracePt t="59988" x="6415088" y="4802188"/>
          <p14:tracePt t="59994" x="6321425" y="4784725"/>
          <p14:tracePt t="60005" x="6245225" y="4784725"/>
          <p14:tracePt t="60011" x="6167438" y="4784725"/>
          <p14:tracePt t="60020" x="6108700" y="4784725"/>
          <p14:tracePt t="60027" x="6049963" y="4784725"/>
          <p14:tracePt t="60037" x="6015038" y="4775200"/>
          <p14:tracePt t="60042" x="5989638" y="4767263"/>
          <p14:tracePt t="60053" x="5964238" y="4767263"/>
          <p14:tracePt t="60075" x="5956300" y="4759325"/>
          <p14:tracePt t="60091" x="5956300" y="4749800"/>
          <p14:tracePt t="60107" x="5956300" y="4741863"/>
          <p14:tracePt t="60115" x="5956300" y="4724400"/>
          <p14:tracePt t="60122" x="5964238" y="4716463"/>
          <p14:tracePt t="60131" x="5972175" y="4691063"/>
          <p14:tracePt t="60140" x="5989638" y="4673600"/>
          <p14:tracePt t="60146" x="6007100" y="4648200"/>
          <p14:tracePt t="60156" x="6049963" y="4622800"/>
          <p14:tracePt t="60163" x="6091238" y="4589463"/>
          <p14:tracePt t="60171" x="6116638" y="4579938"/>
          <p14:tracePt t="60179" x="6176963" y="4554538"/>
          <p14:tracePt t="60189" x="6261100" y="4529138"/>
          <p14:tracePt t="60195" x="6346825" y="4513263"/>
          <p14:tracePt t="60205" x="6440488" y="4495800"/>
          <p14:tracePt t="60210" x="6542088" y="4478338"/>
          <p14:tracePt t="60220" x="6635750" y="4460875"/>
          <p14:tracePt t="60227" x="6704013" y="4452938"/>
          <p14:tracePt t="60237" x="6770688" y="4445000"/>
          <p14:tracePt t="60242" x="6864350" y="4419600"/>
          <p14:tracePt t="60251" x="6924675" y="4419600"/>
          <p14:tracePt t="60259" x="6975475" y="4419600"/>
          <p14:tracePt t="60267" x="7018338" y="4419600"/>
          <p14:tracePt t="60274" x="7043738" y="4419600"/>
          <p14:tracePt t="60282" x="7077075" y="4419600"/>
          <p14:tracePt t="60291" x="7119938" y="4419600"/>
          <p14:tracePt t="60299" x="7162800" y="4427538"/>
          <p14:tracePt t="60307" x="7204075" y="4445000"/>
          <p14:tracePt t="60314" x="7246938" y="4460875"/>
          <p14:tracePt t="60322" x="7307263" y="4470400"/>
          <p14:tracePt t="60331" x="7358063" y="4478338"/>
          <p14:tracePt t="60338" x="7426325" y="4495800"/>
          <p14:tracePt t="60346" x="7493000" y="4513263"/>
          <p14:tracePt t="60356" x="7570788" y="4521200"/>
          <p14:tracePt t="60363" x="7637463" y="4529138"/>
          <p14:tracePt t="60372" x="7697788" y="4538663"/>
          <p14:tracePt t="60379" x="7740650" y="4546600"/>
          <p14:tracePt t="60388" x="7781925" y="4554538"/>
          <p14:tracePt t="60395" x="7807325" y="4564063"/>
          <p14:tracePt t="60404" x="7832725" y="4564063"/>
          <p14:tracePt t="60410" x="7842250" y="4564063"/>
          <p14:tracePt t="60421" x="7850188" y="4564063"/>
          <p14:tracePt t="60427" x="7867650" y="4564063"/>
          <p14:tracePt t="60436" x="7893050" y="4564063"/>
          <p14:tracePt t="60443" x="7900988" y="4564063"/>
          <p14:tracePt t="60454" x="7910513" y="4554538"/>
          <p14:tracePt t="60459" x="7926388" y="4546600"/>
          <p14:tracePt t="60475" x="7935913" y="4546600"/>
          <p14:tracePt t="60483" x="7951788" y="4546600"/>
          <p14:tracePt t="60507" x="7969250" y="4554538"/>
          <p14:tracePt t="60515" x="7977188" y="4554538"/>
          <p14:tracePt t="60523" x="7986713" y="4564063"/>
          <p14:tracePt t="60531" x="7994650" y="4579938"/>
          <p14:tracePt t="60547" x="8012113" y="4589463"/>
          <p14:tracePt t="60556" x="8012113" y="4597400"/>
          <p14:tracePt t="60563" x="8020050" y="4597400"/>
          <p14:tracePt t="60571" x="8020050" y="4605338"/>
          <p14:tracePt t="60588" x="8020050" y="4614863"/>
          <p14:tracePt t="60595" x="8020050" y="4630738"/>
          <p14:tracePt t="60614" x="8020050" y="4648200"/>
          <p14:tracePt t="60631" x="8020050" y="4657725"/>
          <p14:tracePt t="60646" x="8012113" y="4665663"/>
          <p14:tracePt t="60663" x="8004175" y="4683125"/>
          <p14:tracePt t="60672" x="8004175" y="4691063"/>
          <p14:tracePt t="60679" x="8004175" y="4699000"/>
          <p14:tracePt t="60688" x="7994650" y="4708525"/>
          <p14:tracePt t="60695" x="7986713" y="4716463"/>
          <p14:tracePt t="60705" x="7977188" y="4724400"/>
          <p14:tracePt t="60711" x="7969250" y="4724400"/>
          <p14:tracePt t="60720" x="7951788" y="4733925"/>
          <p14:tracePt t="60727" x="7935913" y="4741863"/>
          <p14:tracePt t="60737" x="7900988" y="4759325"/>
          <p14:tracePt t="60743" x="7875588" y="4759325"/>
          <p14:tracePt t="60754" x="7859713" y="4759325"/>
          <p14:tracePt t="60759" x="7824788" y="4759325"/>
          <p14:tracePt t="60768" x="7766050" y="4759325"/>
          <p14:tracePt t="60775" x="7723188" y="4759325"/>
          <p14:tracePt t="60783" x="7672388" y="4759325"/>
          <p14:tracePt t="60791" x="7637463" y="4759325"/>
          <p14:tracePt t="60799" x="7604125" y="4759325"/>
          <p14:tracePt t="60807" x="7570788" y="4759325"/>
          <p14:tracePt t="60815" x="7535863" y="4759325"/>
          <p14:tracePt t="60823" x="7510463" y="4759325"/>
          <p14:tracePt t="60831" x="7477125" y="4759325"/>
          <p14:tracePt t="60839" x="7451725" y="4759325"/>
          <p14:tracePt t="60847" x="7408863" y="4759325"/>
          <p14:tracePt t="60855" x="7358063" y="4759325"/>
          <p14:tracePt t="60863" x="7289800" y="4759325"/>
          <p14:tracePt t="60872" x="7204075" y="4741863"/>
          <p14:tracePt t="60879" x="7119938" y="4733925"/>
          <p14:tracePt t="60890" x="7018338" y="4724400"/>
          <p14:tracePt t="60894" x="6924675" y="4724400"/>
          <p14:tracePt t="60904" x="6823075" y="4724400"/>
          <p14:tracePt t="60910" x="6719888" y="4724400"/>
          <p14:tracePt t="60920" x="6635750" y="4724400"/>
          <p14:tracePt t="60926" x="6567488" y="4724400"/>
          <p14:tracePt t="60936" x="6508750" y="4724400"/>
          <p14:tracePt t="60942" x="6456363" y="4724400"/>
          <p14:tracePt t="60950" x="6430963" y="4724400"/>
          <p14:tracePt t="60958" x="6405563" y="4724400"/>
          <p14:tracePt t="60966" x="6372225" y="4724400"/>
          <p14:tracePt t="60975" x="6329363" y="4724400"/>
          <p14:tracePt t="60983" x="6270625" y="4724400"/>
          <p14:tracePt t="60991" x="6202363" y="4724400"/>
          <p14:tracePt t="60999" x="6134100" y="4716463"/>
          <p14:tracePt t="61007" x="6057900" y="4708525"/>
          <p14:tracePt t="61015" x="5972175" y="4691063"/>
          <p14:tracePt t="61022" x="5895975" y="4683125"/>
          <p14:tracePt t="61031" x="5819775" y="4665663"/>
          <p14:tracePt t="61039" x="5761038" y="4657725"/>
          <p14:tracePt t="61047" x="5718175" y="4640263"/>
          <p14:tracePt t="61055" x="5667375" y="4622800"/>
          <p14:tracePt t="61062" x="5657850" y="4622800"/>
          <p14:tracePt t="61072" x="5649913" y="4605338"/>
          <p14:tracePt t="61088" x="5649913" y="4597400"/>
          <p14:tracePt t="61095" x="5649913" y="4589463"/>
          <p14:tracePt t="61104" x="5649913" y="4579938"/>
          <p14:tracePt t="61121" x="5649913" y="4572000"/>
          <p14:tracePt t="61127" x="5649913" y="4554538"/>
          <p14:tracePt t="61138" x="5667375" y="4538663"/>
          <p14:tracePt t="61142" x="5675313" y="4529138"/>
          <p14:tracePt t="61154" x="5692775" y="4513263"/>
          <p14:tracePt t="61159" x="5700713" y="4503738"/>
          <p14:tracePt t="61167" x="5718175" y="4486275"/>
          <p14:tracePt t="61174" x="5735638" y="4470400"/>
          <p14:tracePt t="61183" x="5751513" y="4445000"/>
          <p14:tracePt t="61191" x="5786438" y="4427538"/>
          <p14:tracePt t="61199" x="5819775" y="4402138"/>
          <p14:tracePt t="61207" x="5870575" y="4384675"/>
          <p14:tracePt t="61215" x="5921375" y="4368800"/>
          <p14:tracePt t="61223" x="5972175" y="4351338"/>
          <p14:tracePt t="61231" x="6015038" y="4341813"/>
          <p14:tracePt t="61238" x="6057900" y="4341813"/>
          <p14:tracePt t="61246" x="6091238" y="4333875"/>
          <p14:tracePt t="61255" x="6126163" y="4333875"/>
          <p14:tracePt t="61263" x="6159500" y="4333875"/>
          <p14:tracePt t="61271" x="6176963" y="4333875"/>
          <p14:tracePt t="61278" x="6202363" y="4333875"/>
          <p14:tracePt t="61289" x="6245225" y="4333875"/>
          <p14:tracePt t="61295" x="6261100" y="4333875"/>
          <p14:tracePt t="61304" x="6303963" y="4333875"/>
          <p14:tracePt t="61310" x="6364288" y="4333875"/>
          <p14:tracePt t="61321" x="6430963" y="4341813"/>
          <p14:tracePt t="61327" x="6499225" y="4351338"/>
          <p14:tracePt t="61337" x="6550025" y="4359275"/>
          <p14:tracePt t="61343" x="6610350" y="4368800"/>
          <p14:tracePt t="61353" x="6661150" y="4376738"/>
          <p14:tracePt t="61358" x="6711950" y="4384675"/>
          <p14:tracePt t="61370" x="6770688" y="4402138"/>
          <p14:tracePt t="61375" x="6838950" y="4410075"/>
          <p14:tracePt t="61383" x="6889750" y="4410075"/>
          <p14:tracePt t="61391" x="6950075" y="4419600"/>
          <p14:tracePt t="61399" x="6992938" y="4427538"/>
          <p14:tracePt t="61407" x="7043738" y="4435475"/>
          <p14:tracePt t="61415" x="7051675" y="4435475"/>
          <p14:tracePt t="61422" x="7069138" y="4435475"/>
          <p14:tracePt t="61432" x="7094538" y="4435475"/>
          <p14:tracePt t="61438" x="7119938" y="4435475"/>
          <p14:tracePt t="61447" x="7145338" y="4435475"/>
          <p14:tracePt t="61455" x="7170738" y="4435475"/>
          <p14:tracePt t="61463" x="7188200" y="4435475"/>
          <p14:tracePt t="61471" x="7213600" y="4445000"/>
          <p14:tracePt t="61479" x="7239000" y="4445000"/>
          <p14:tracePt t="61489" x="7272338" y="4452938"/>
          <p14:tracePt t="61495" x="7297738" y="4452938"/>
          <p14:tracePt t="61506" x="7323138" y="4460875"/>
          <p14:tracePt t="61521" x="7348538" y="4460875"/>
          <p14:tracePt t="61539" x="7358063" y="4460875"/>
          <p14:tracePt t="61542" x="7366000" y="4460875"/>
          <p14:tracePt t="61554" x="7383463" y="4470400"/>
          <p14:tracePt t="61559" x="7400925" y="4478338"/>
          <p14:tracePt t="61575" x="7416800" y="4478338"/>
          <p14:tracePt t="61583" x="7416800" y="4486275"/>
          <p14:tracePt t="61599" x="7426325" y="4486275"/>
          <p14:tracePt t="61615" x="7442200" y="4503738"/>
          <p14:tracePt t="61623" x="7451725" y="4503738"/>
          <p14:tracePt t="61631" x="7467600" y="4521200"/>
          <p14:tracePt t="61638" x="7477125" y="4521200"/>
          <p14:tracePt t="61647" x="7510463" y="4538663"/>
          <p14:tracePt t="61654" x="7535863" y="4564063"/>
          <p14:tracePt t="61663" x="7545388" y="4564063"/>
          <p14:tracePt t="61672" x="7561263" y="4572000"/>
          <p14:tracePt t="61679" x="7570788" y="4572000"/>
          <p14:tracePt t="61688" x="7586663" y="4579938"/>
          <p14:tracePt t="61695" x="7604125" y="4579938"/>
          <p14:tracePt t="61704" x="7612063" y="4589463"/>
          <p14:tracePt t="61711" x="7612063" y="4597400"/>
          <p14:tracePt t="61721" x="7621588" y="4597400"/>
          <p14:tracePt t="61727" x="7629525" y="4597400"/>
          <p14:tracePt t="61743" x="7637463" y="4605338"/>
          <p14:tracePt t="61759" x="7654925" y="4614863"/>
          <p14:tracePt t="61771" x="7662863" y="4622800"/>
          <p14:tracePt t="61775" x="7672388" y="4622800"/>
          <p14:tracePt t="61782" x="7697788" y="4630738"/>
          <p14:tracePt t="61791" x="7715250" y="4640263"/>
          <p14:tracePt t="61799" x="7723188" y="4648200"/>
          <p14:tracePt t="61807" x="7740650" y="4657725"/>
          <p14:tracePt t="61815" x="7740650" y="4665663"/>
          <p14:tracePt t="61823" x="7748588" y="4673600"/>
          <p14:tracePt t="61831" x="7756525" y="4673600"/>
          <p14:tracePt t="61838" x="7766050" y="4683125"/>
          <p14:tracePt t="61847" x="7773988" y="4683125"/>
          <p14:tracePt t="61863" x="7791450" y="4691063"/>
          <p14:tracePt t="61872" x="7807325" y="4691063"/>
          <p14:tracePt t="61888" x="7824788" y="4699000"/>
          <p14:tracePt t="61895" x="7832725" y="4699000"/>
          <p14:tracePt t="61920" x="7832725" y="4708525"/>
          <p14:tracePt t="61952" x="7842250" y="4708525"/>
          <p14:tracePt t="62030" x="7842250" y="4716463"/>
          <p14:tracePt t="62038" x="7842250" y="4724400"/>
          <p14:tracePt t="62046" x="7842250" y="4733925"/>
          <p14:tracePt t="62095" x="7842250" y="4741863"/>
          <p14:tracePt t="62111" x="7832725" y="4741863"/>
          <p14:tracePt t="62128" x="7832725" y="4749800"/>
          <p14:tracePt t="62147" x="7832725" y="4759325"/>
          <p14:tracePt t="62157" x="7832725" y="4767263"/>
          <p14:tracePt t="62161" x="7816850" y="4767263"/>
          <p14:tracePt t="62167" x="7807325" y="4775200"/>
          <p14:tracePt t="62175" x="7799388" y="4784725"/>
          <p14:tracePt t="62183" x="7773988" y="4792663"/>
          <p14:tracePt t="62190" x="7748588" y="4792663"/>
          <p14:tracePt t="62198" x="7731125" y="4792663"/>
          <p14:tracePt t="62207" x="7723188" y="4792663"/>
          <p14:tracePt t="62222" x="7715250" y="4792663"/>
          <p14:tracePt t="62238" x="7705725" y="4802188"/>
          <p14:tracePt t="62255" x="7697788" y="4802188"/>
          <p14:tracePt t="62271" x="7688263" y="4802188"/>
          <p14:tracePt t="62288" x="7672388" y="4802188"/>
          <p14:tracePt t="62304" x="7662863" y="4802188"/>
          <p14:tracePt t="62310" x="7637463" y="4792663"/>
          <p14:tracePt t="62321" x="7629525" y="4792663"/>
          <p14:tracePt t="62327" x="7612063" y="4792663"/>
          <p14:tracePt t="62337" x="7586663" y="4784725"/>
          <p14:tracePt t="62343" x="7561263" y="4784725"/>
          <p14:tracePt t="62353" x="7527925" y="4784725"/>
          <p14:tracePt t="62358" x="7477125" y="4775200"/>
          <p14:tracePt t="62370" x="7426325" y="4775200"/>
          <p14:tracePt t="62375" x="7348538" y="4775200"/>
          <p14:tracePt t="62383" x="7272338" y="4792663"/>
          <p14:tracePt t="62391" x="7196138" y="4802188"/>
          <p14:tracePt t="62399" x="7102475" y="4810125"/>
          <p14:tracePt t="62407" x="7008813" y="4827588"/>
          <p14:tracePt t="62414" x="6915150" y="4835525"/>
          <p14:tracePt t="62423" x="6823075" y="4843463"/>
          <p14:tracePt t="62431" x="6737350" y="4843463"/>
          <p14:tracePt t="62439" x="6653213" y="4852988"/>
          <p14:tracePt t="62447" x="6575425" y="4852988"/>
          <p14:tracePt t="62454" x="6483350" y="4852988"/>
          <p14:tracePt t="62463" x="6389688" y="4852988"/>
          <p14:tracePt t="62471" x="6286500" y="4852988"/>
          <p14:tracePt t="62479" x="6167438" y="4852988"/>
          <p14:tracePt t="62487" x="6065838" y="4852988"/>
          <p14:tracePt t="62495" x="5972175" y="4852988"/>
          <p14:tracePt t="62504" x="5888038" y="4852988"/>
          <p14:tracePt t="62511" x="5819775" y="4852988"/>
          <p14:tracePt t="62521" x="5776913" y="4852988"/>
          <p14:tracePt t="62527" x="5718175" y="4843463"/>
          <p14:tracePt t="62536" x="5657850" y="4818063"/>
          <p14:tracePt t="62542" x="5607050" y="4802188"/>
          <p14:tracePt t="62554" x="5599113" y="4792663"/>
          <p14:tracePt t="62575" x="5599113" y="4784725"/>
          <p14:tracePt t="62583" x="5599113" y="4775200"/>
          <p14:tracePt t="62590" x="5599113" y="4749800"/>
          <p14:tracePt t="62598" x="5616575" y="4733925"/>
          <p14:tracePt t="62607" x="5632450" y="4724400"/>
          <p14:tracePt t="62615" x="5649913" y="4708525"/>
          <p14:tracePt t="62623" x="5683250" y="4691063"/>
          <p14:tracePt t="62631" x="5735638" y="4683125"/>
          <p14:tracePt t="62638" x="5802313" y="4673600"/>
          <p14:tracePt t="62647" x="5895975" y="4673600"/>
          <p14:tracePt t="62655" x="6015038" y="4683125"/>
          <p14:tracePt t="62662" x="6142038" y="4691063"/>
          <p14:tracePt t="62671" x="6270625" y="4708525"/>
          <p14:tracePt t="62679" x="6423025" y="4733925"/>
          <p14:tracePt t="62688" x="6592888" y="4749800"/>
          <p14:tracePt t="62695" x="6754813" y="4784725"/>
          <p14:tracePt t="62704" x="6915150" y="4835525"/>
          <p14:tracePt t="62710" x="7034213" y="4860925"/>
          <p14:tracePt t="62721" x="7112000" y="4878388"/>
          <p14:tracePt t="62726" x="7178675" y="4886325"/>
          <p14:tracePt t="62736" x="7239000" y="4903788"/>
          <p14:tracePt t="62743" x="7289800" y="4911725"/>
          <p14:tracePt t="62754" x="7315200" y="4919663"/>
          <p14:tracePt t="62759" x="7340600" y="4919663"/>
          <p14:tracePt t="62769" x="7366000" y="4929188"/>
          <p14:tracePt t="62774" x="7391400" y="4929188"/>
          <p14:tracePt t="62783" x="7408863" y="4929188"/>
          <p14:tracePt t="62791" x="7426325" y="4929188"/>
          <p14:tracePt t="62799" x="7442200" y="4929188"/>
          <p14:tracePt t="62807" x="7459663" y="4919663"/>
          <p14:tracePt t="62823" x="7477125" y="4911725"/>
          <p14:tracePt t="62831" x="7493000" y="4903788"/>
          <p14:tracePt t="62839" x="7510463" y="4894263"/>
          <p14:tracePt t="62847" x="7518400" y="4894263"/>
          <p14:tracePt t="62857" x="7545388" y="4894263"/>
          <p14:tracePt t="62863" x="7570788" y="4894263"/>
          <p14:tracePt t="62873" x="7586663" y="4894263"/>
          <p14:tracePt t="62879" x="7621588" y="4894263"/>
          <p14:tracePt t="62888" x="7662863" y="4894263"/>
          <p14:tracePt t="62895" x="7672388" y="4894263"/>
          <p14:tracePt t="62961" x="7680325" y="4894263"/>
          <p14:tracePt t="62976" x="7680325" y="4903788"/>
          <p14:tracePt t="62985" x="7672388" y="4903788"/>
          <p14:tracePt t="62992" x="7654925" y="4911725"/>
          <p14:tracePt t="63007" x="7621588" y="4903788"/>
          <p14:tracePt t="63015" x="7604125" y="4903788"/>
          <p14:tracePt t="63023" x="7578725" y="4878388"/>
          <p14:tracePt t="63032" x="7545388" y="4843463"/>
          <p14:tracePt t="63040" x="7502525" y="4810125"/>
          <p14:tracePt t="63047" x="7485063" y="4784725"/>
          <p14:tracePt t="63057" x="7459663" y="4767263"/>
          <p14:tracePt t="63063" x="7442200" y="4749800"/>
          <p14:tracePt t="63071" x="7434263" y="4733925"/>
          <p14:tracePt t="63078" x="7426325" y="4716463"/>
          <p14:tracePt t="63087" x="7426325" y="4708525"/>
          <p14:tracePt t="63094" x="7416800" y="4699000"/>
          <p14:tracePt t="63110" x="7416800" y="4691063"/>
          <p14:tracePt t="63120" x="7416800" y="4683125"/>
          <p14:tracePt t="63138" x="7426325" y="4673600"/>
          <p14:tracePt t="63143" x="7451725" y="4673600"/>
          <p14:tracePt t="63153" x="7485063" y="4699000"/>
          <p14:tracePt t="63159" x="7502525" y="4708525"/>
          <p14:tracePt t="63170" x="7518400" y="4724400"/>
          <p14:tracePt t="63175" x="7535863" y="4741863"/>
          <p14:tracePt t="63182" x="7535863" y="4749800"/>
          <p14:tracePt t="63190" x="7535863" y="4759325"/>
          <p14:tracePt t="63199" x="7545388" y="4759325"/>
          <p14:tracePt t="63215" x="7545388" y="4767263"/>
          <p14:tracePt t="63239" x="7535863" y="4767263"/>
          <p14:tracePt t="63246" x="7510463" y="4741863"/>
          <p14:tracePt t="63255" x="7502525" y="4724400"/>
          <p14:tracePt t="63263" x="7485063" y="4708525"/>
          <p14:tracePt t="63272" x="7485063" y="4691063"/>
          <p14:tracePt t="63279" x="7477125" y="4665663"/>
          <p14:tracePt t="63289" x="7467600" y="4657725"/>
          <p14:tracePt t="63295" x="7459663" y="4640263"/>
          <p14:tracePt t="63305" x="7451725" y="4622800"/>
          <p14:tracePt t="63321" x="7442200" y="4614863"/>
          <p14:tracePt t="63327" x="7434263" y="4597400"/>
          <p14:tracePt t="63336" x="7416800" y="4589463"/>
          <p14:tracePt t="63343" x="7400925" y="4572000"/>
          <p14:tracePt t="63354" x="7383463" y="4572000"/>
          <p14:tracePt t="63359" x="7348538" y="4564063"/>
          <p14:tracePt t="63370" x="7289800" y="4554538"/>
          <p14:tracePt t="63375" x="7213600" y="4546600"/>
          <p14:tracePt t="63383" x="7112000" y="4538663"/>
          <p14:tracePt t="63391" x="6992938" y="4538663"/>
          <p14:tracePt t="63399" x="6864350" y="4513263"/>
          <p14:tracePt t="63407" x="6694488" y="4503738"/>
          <p14:tracePt t="63415" x="6559550" y="4503738"/>
          <p14:tracePt t="63423" x="6372225" y="4503738"/>
          <p14:tracePt t="63431" x="6184900" y="4503738"/>
          <p14:tracePt t="63439" x="6065838" y="4503738"/>
          <p14:tracePt t="63447" x="5921375" y="4503738"/>
          <p14:tracePt t="63454" x="5761038" y="4503738"/>
          <p14:tracePt t="63463" x="5649913" y="4503738"/>
          <p14:tracePt t="63472" x="5573713" y="4503738"/>
          <p14:tracePt t="63479" x="5505450" y="4503738"/>
          <p14:tracePt t="63487" x="5446713" y="4495800"/>
          <p14:tracePt t="63495" x="5386388" y="4478338"/>
          <p14:tracePt t="63506" x="5335588" y="4470400"/>
          <p14:tracePt t="63511" x="5310188" y="4460875"/>
          <p14:tracePt t="63521" x="5276850" y="4445000"/>
          <p14:tracePt t="63527" x="5276850" y="4435475"/>
          <p14:tracePt t="63536" x="5267325" y="4427538"/>
          <p14:tracePt t="63543" x="5267325" y="4419600"/>
          <p14:tracePt t="63554" x="5267325" y="4410075"/>
          <p14:tracePt t="63559" x="5267325" y="4384675"/>
          <p14:tracePt t="63567" x="5267325" y="4359275"/>
          <p14:tracePt t="63575" x="5276850" y="4325938"/>
          <p14:tracePt t="63584" x="5284788" y="4308475"/>
          <p14:tracePt t="63591" x="5318125" y="4275138"/>
          <p14:tracePt t="63599" x="5368925" y="4206875"/>
          <p14:tracePt t="63607" x="5446713" y="4130675"/>
          <p14:tracePt t="63615" x="5548313" y="4052888"/>
          <p14:tracePt t="63623" x="5726113" y="3935413"/>
          <p14:tracePt t="63631" x="5930900" y="3832225"/>
          <p14:tracePt t="63639" x="6194425" y="3713163"/>
          <p14:tracePt t="63647" x="6483350" y="3578225"/>
          <p14:tracePt t="63656" x="6788150" y="3449638"/>
          <p14:tracePt t="63663" x="7094538" y="3330575"/>
          <p14:tracePt t="63672" x="7358063" y="3211513"/>
          <p14:tracePt t="63683" x="7621588" y="3094038"/>
          <p14:tracePt t="63691" x="7867650" y="3000375"/>
          <p14:tracePt t="63699" x="8062913" y="2906713"/>
          <p14:tracePt t="63707" x="8224838" y="2805113"/>
          <p14:tracePt t="63715" x="8343900" y="2719388"/>
          <p14:tracePt t="63723" x="8410575" y="2660650"/>
          <p14:tracePt t="63731" x="8462963" y="2617788"/>
          <p14:tracePt t="63739" x="8504238" y="2582863"/>
          <p14:tracePt t="63747" x="8521700" y="2582863"/>
          <p14:tracePt t="63763" x="8529638" y="2582863"/>
          <p14:tracePt t="63771" x="8547100" y="2582863"/>
          <p14:tracePt t="63779" x="8572500" y="2600325"/>
          <p14:tracePt t="63788" x="8605838" y="2643188"/>
          <p14:tracePt t="63795" x="8658225" y="2693988"/>
          <p14:tracePt t="63805" x="8742363" y="2778125"/>
          <p14:tracePt t="63811" x="8843963" y="2881313"/>
          <p14:tracePt t="63821" x="8997950" y="3033713"/>
          <p14:tracePt t="63827" x="9158288" y="3211513"/>
          <p14:tracePt t="63836" x="9380538" y="3433763"/>
          <p14:tracePt t="63843" x="9601200" y="3636963"/>
          <p14:tracePt t="63854" x="9821863" y="3824288"/>
          <p14:tracePt t="63859" x="10034588" y="4019550"/>
          <p14:tracePt t="63871" x="10212388" y="4164013"/>
          <p14:tracePt t="63875" x="10382250" y="4308475"/>
          <p14:tracePt t="63884" x="10552113" y="4452938"/>
          <p14:tracePt t="63891" x="10671175" y="4546600"/>
          <p14:tracePt t="63898" x="10756900" y="4622800"/>
          <p14:tracePt t="63907" x="10841038" y="4699000"/>
          <p14:tracePt t="63915" x="10917238" y="4767263"/>
          <p14:tracePt t="63923" x="10968038" y="4818063"/>
          <p14:tracePt t="63931" x="11028363" y="4860925"/>
          <p14:tracePt t="63939" x="11071225" y="4911725"/>
          <p14:tracePt t="63947" x="11112500" y="4972050"/>
          <p14:tracePt t="63955" x="11147425" y="5005388"/>
          <p14:tracePt t="63963" x="11188700" y="5073650"/>
          <p14:tracePt t="63970" x="11241088" y="5141913"/>
          <p14:tracePt t="63978" x="11299825" y="5208588"/>
          <p14:tracePt t="63987" x="11350625" y="5260975"/>
          <p14:tracePt t="63995" x="11426825" y="5337175"/>
          <p14:tracePt t="64004" x="11477625" y="5421313"/>
          <p14:tracePt t="64010" x="11537950" y="5489575"/>
          <p14:tracePt t="64021" x="11580813" y="5557838"/>
          <p14:tracePt t="64027" x="11622088" y="5608638"/>
          <p14:tracePt t="64037" x="11657013" y="5668963"/>
          <p14:tracePt t="64043" x="11682413" y="5710238"/>
          <p14:tracePt t="64053" x="11690350" y="5719763"/>
          <p14:tracePt t="64059" x="11707813" y="5745163"/>
          <p14:tracePt t="64070" x="11725275" y="5761038"/>
          <p14:tracePt t="64085" x="11741150" y="5778500"/>
          <p14:tracePt t="64090" x="11741150" y="5788025"/>
          <p14:tracePt t="64115" x="11750675" y="5788025"/>
          <p14:tracePt t="64123" x="11750675" y="5778500"/>
          <p14:tracePt t="64131" x="11766550" y="5770563"/>
          <p14:tracePt t="64139" x="11784013" y="5727700"/>
          <p14:tracePt t="64148" x="11791950" y="5702300"/>
          <p14:tracePt t="64156" x="11809413" y="5659438"/>
          <p14:tracePt t="64162" x="11818938" y="5575300"/>
          <p14:tracePt t="64170" x="11826875" y="5472113"/>
          <p14:tracePt t="64178" x="11834813" y="5395913"/>
          <p14:tracePt t="64187" x="11844338" y="5294313"/>
          <p14:tracePt t="64194" x="11844338" y="5286375"/>
          <p14:tracePt t="64341" x="11844338" y="5294313"/>
          <p14:tracePt t="64348" x="11834813" y="5302250"/>
          <p14:tracePt t="64357" x="11826875" y="5319713"/>
          <p14:tracePt t="64364" x="11791950" y="5345113"/>
          <p14:tracePt t="64374" x="11733213" y="5370513"/>
          <p14:tracePt t="64379" x="11657013" y="5395913"/>
          <p14:tracePt t="64388" x="11580813" y="5405438"/>
          <p14:tracePt t="64395" x="11461750" y="5413375"/>
          <p14:tracePt t="64404" x="11307763" y="5413375"/>
          <p14:tracePt t="64411" x="11087100" y="5380038"/>
          <p14:tracePt t="64420" x="10815638" y="5319713"/>
          <p14:tracePt t="64427" x="10483850" y="5208588"/>
          <p14:tracePt t="64436" x="10186988" y="5106988"/>
          <p14:tracePt t="64443" x="9872663" y="4979988"/>
          <p14:tracePt t="64454" x="9507538" y="4852988"/>
          <p14:tracePt t="64459" x="9158288" y="4741863"/>
          <p14:tracePt t="64470" x="8785225" y="4630738"/>
          <p14:tracePt t="64475" x="8410575" y="4495800"/>
          <p14:tracePt t="64484" x="8029575" y="4402138"/>
          <p14:tracePt t="64491" x="7723188" y="4308475"/>
          <p14:tracePt t="64499" x="7467600" y="4206875"/>
          <p14:tracePt t="64507" x="7204075" y="4121150"/>
          <p14:tracePt t="64515" x="6992938" y="4027488"/>
          <p14:tracePt t="64523" x="6813550" y="3943350"/>
          <p14:tracePt t="64531" x="6661150" y="3857625"/>
          <p14:tracePt t="64538" x="6542088" y="3781425"/>
          <p14:tracePt t="64547" x="6465888" y="3730625"/>
          <p14:tracePt t="64555" x="6405563" y="3687763"/>
          <p14:tracePt t="64563" x="6354763" y="3636963"/>
          <p14:tracePt t="64572" x="6346825" y="3629025"/>
          <p14:tracePt t="64579" x="6346825" y="3619500"/>
          <p14:tracePt t="64588" x="6329363" y="3611563"/>
          <p14:tracePt t="64604" x="6311900" y="3603625"/>
          <p14:tracePt t="64611" x="6303963" y="3603625"/>
          <p14:tracePt t="64620" x="6286500" y="3594100"/>
          <p14:tracePt t="64627" x="6278563" y="3594100"/>
          <p14:tracePt t="64636" x="6261100" y="3586163"/>
          <p14:tracePt t="64643" x="6253163" y="3586163"/>
          <p14:tracePt t="64656" x="6253163" y="3578225"/>
          <p14:tracePt t="64658" x="6245225" y="3578225"/>
          <p14:tracePt t="64670" x="6245225" y="3568700"/>
          <p14:tracePt t="64675" x="6245225" y="3543300"/>
          <p14:tracePt t="64686" x="6245225" y="3517900"/>
          <p14:tracePt t="64691" x="6245225" y="3484563"/>
          <p14:tracePt t="64699" x="6245225" y="3433763"/>
          <p14:tracePt t="64707" x="6235700" y="3373438"/>
          <p14:tracePt t="64715" x="6235700" y="3297238"/>
          <p14:tracePt t="64723" x="6235700" y="3221038"/>
          <p14:tracePt t="64731" x="6235700" y="3135313"/>
          <p14:tracePt t="64739" x="6235700" y="3094038"/>
          <p14:tracePt t="64747" x="6245225" y="3076575"/>
          <p14:tracePt t="64755" x="6261100" y="3059113"/>
          <p14:tracePt t="64763" x="6278563" y="3051175"/>
          <p14:tracePt t="64772" x="6286500" y="3051175"/>
          <p14:tracePt t="64779" x="6321425" y="3051175"/>
          <p14:tracePt t="64789" x="6346825" y="3067050"/>
          <p14:tracePt t="64795" x="6415088" y="3119438"/>
          <p14:tracePt t="64804" x="6516688" y="3221038"/>
          <p14:tracePt t="64811" x="6669088" y="3373438"/>
          <p14:tracePt t="64821" x="6823075" y="3568700"/>
          <p14:tracePt t="64827" x="6967538" y="3756025"/>
          <p14:tracePt t="64837" x="7239000" y="4027488"/>
          <p14:tracePt t="64843" x="7527925" y="4316413"/>
          <p14:tracePt t="64854" x="7867650" y="4640263"/>
          <p14:tracePt t="64859" x="8105775" y="4843463"/>
          <p14:tracePt t="64870" x="8462963" y="5149850"/>
          <p14:tracePt t="64888" x="9431338" y="5702300"/>
          <p14:tracePt t="64891" x="9855200" y="5854700"/>
          <p14:tracePt t="64899" x="10169525" y="5932488"/>
          <p14:tracePt t="64906" x="10415588" y="5957888"/>
          <p14:tracePt t="64914" x="10585450" y="5983288"/>
          <p14:tracePt t="64923" x="10688638" y="5991225"/>
          <p14:tracePt t="64930" x="10764838" y="5999163"/>
          <p14:tracePt t="64938" x="10782300" y="5999163"/>
          <p14:tracePt t="64963" x="10782300" y="6008688"/>
          <p14:tracePt t="64971" x="10790238" y="6016625"/>
          <p14:tracePt t="64979" x="10798175" y="6024563"/>
          <p14:tracePt t="64988" x="10823575" y="6049963"/>
          <p14:tracePt t="64995" x="10866438" y="6092825"/>
          <p14:tracePt t="65004" x="10891838" y="6135688"/>
          <p14:tracePt t="65011" x="10926763" y="6143625"/>
          <p14:tracePt t="65020" x="10985500" y="6178550"/>
          <p14:tracePt t="65027" x="11044238" y="6203950"/>
          <p14:tracePt t="65037" x="11122025" y="6246813"/>
          <p14:tracePt t="65043" x="11188700" y="6280150"/>
          <p14:tracePt t="65055" x="11241088" y="6297613"/>
          <p14:tracePt t="65059" x="11274425" y="6313488"/>
          <p14:tracePt t="65070" x="11291888" y="6313488"/>
          <p14:tracePt t="65075" x="11299825" y="6313488"/>
          <p14:tracePt t="65085" x="11307763" y="6313488"/>
          <p14:tracePt t="65123" x="11317288" y="6313488"/>
          <p14:tracePt t="65131" x="11342688" y="6313488"/>
          <p14:tracePt t="65139" x="11376025" y="6313488"/>
          <p14:tracePt t="65147" x="11393488" y="6313488"/>
          <p14:tracePt t="65156" x="11426825" y="6313488"/>
          <p14:tracePt t="65162" x="11452225" y="6313488"/>
          <p14:tracePt t="65171" x="11461750" y="6313488"/>
          <p14:tracePt t="65220" x="11469688" y="6313488"/>
          <p14:tracePt t="65242" x="11477625" y="6313488"/>
          <p14:tracePt t="65450" x="11469688" y="6297613"/>
          <p14:tracePt t="65458" x="11418888" y="6246813"/>
          <p14:tracePt t="65468" x="11342688" y="6178550"/>
          <p14:tracePt t="65475" x="11223625" y="6102350"/>
          <p14:tracePt t="65483" x="11071225" y="6034088"/>
          <p14:tracePt t="65491" x="10901363" y="5973763"/>
          <p14:tracePt t="65499" x="10764838" y="5940425"/>
          <p14:tracePt t="65507" x="10653713" y="5915025"/>
          <p14:tracePt t="65515" x="10569575" y="5897563"/>
          <p14:tracePt t="65523" x="10560050" y="5897563"/>
          <p14:tracePt t="65531" x="10552113" y="5889625"/>
          <p14:tracePt t="65563" x="10552113" y="5864225"/>
          <p14:tracePt t="65570" x="10577513" y="5838825"/>
          <p14:tracePt t="65579" x="10620375" y="5761038"/>
          <p14:tracePt t="65587" x="10704513" y="5676900"/>
          <p14:tracePt t="65595" x="10823575" y="5565775"/>
          <p14:tracePt t="65604" x="10960100" y="5421313"/>
          <p14:tracePt t="65611" x="11147425" y="5218113"/>
          <p14:tracePt t="65621" x="11307763" y="5022850"/>
          <p14:tracePt t="65627" x="11469688" y="4818063"/>
          <p14:tracePt t="65637" x="11657013" y="4597400"/>
          <p14:tracePt t="65643" x="11834813" y="4402138"/>
          <p14:tracePt t="65653" x="11988800" y="4249738"/>
          <p14:tracePt t="65659" x="12133263" y="4095750"/>
        </p14:tracePtLst>
      </p14:laserTraceLst>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512307"/>
            <a:ext cx="10515600" cy="1374062"/>
          </a:xfrm>
        </p:spPr>
        <p:txBody>
          <a:bodyPr>
            <a:normAutofit fontScale="85000" lnSpcReduction="10000"/>
          </a:bodyPr>
          <a:lstStyle/>
          <a:p>
            <a:pPr marL="0" indent="0" algn="r" rtl="1">
              <a:lnSpc>
                <a:spcPct val="150000"/>
              </a:lnSpc>
              <a:buNone/>
            </a:pPr>
            <a:r>
              <a:rPr lang="ar-IQ" sz="2200" dirty="0"/>
              <a:t>مرحله بعدی ورود به ماژول پردازشی </a:t>
            </a:r>
            <a:r>
              <a:rPr lang="en-US" sz="2200" dirty="0"/>
              <a:t>MP</a:t>
            </a:r>
            <a:r>
              <a:rPr lang="fa-IR" sz="2200" dirty="0"/>
              <a:t> </a:t>
            </a:r>
            <a:r>
              <a:rPr lang="en-US" sz="2200" dirty="0"/>
              <a:t> </a:t>
            </a:r>
            <a:r>
              <a:rPr lang="ar-IQ" sz="2200" dirty="0"/>
              <a:t>است. برای تفکیک بهتر مسئولیت‌ها ورودی این ماژول که در نمودار تحت عنوان </a:t>
            </a:r>
            <a:r>
              <a:rPr lang="en-US" sz="2200" dirty="0"/>
              <a:t>IN</a:t>
            </a:r>
            <a:r>
              <a:rPr lang="fa-IR" sz="2200" dirty="0"/>
              <a:t> </a:t>
            </a:r>
            <a:r>
              <a:rPr lang="en-US" sz="2200" dirty="0"/>
              <a:t> </a:t>
            </a:r>
            <a:r>
              <a:rPr lang="ar-IQ" sz="2200" dirty="0"/>
              <a:t>نمایش داده شده است را در کتابخانه با کلاس </a:t>
            </a:r>
            <a:r>
              <a:rPr lang="en-US" sz="2200" dirty="0"/>
              <a:t>Terminal</a:t>
            </a:r>
            <a:r>
              <a:rPr lang="fa-IR" sz="2200" dirty="0"/>
              <a:t> </a:t>
            </a:r>
            <a:r>
              <a:rPr lang="en-US" sz="2200" dirty="0"/>
              <a:t> </a:t>
            </a:r>
            <a:r>
              <a:rPr lang="ar-IQ" sz="2200" dirty="0"/>
              <a:t>به عنوان بخشی از ماژول </a:t>
            </a:r>
            <a:r>
              <a:rPr lang="en-US" sz="2200" dirty="0"/>
              <a:t>MP</a:t>
            </a:r>
            <a:r>
              <a:rPr lang="fa-IR" sz="2200" dirty="0"/>
              <a:t> </a:t>
            </a:r>
            <a:r>
              <a:rPr lang="en-US" sz="2200" dirty="0"/>
              <a:t> </a:t>
            </a:r>
            <a:r>
              <a:rPr lang="ar-IQ" sz="2200" dirty="0"/>
              <a:t>تعریف می‌کنیم. </a:t>
            </a:r>
            <a:r>
              <a:rPr lang="en-US" sz="2200" dirty="0"/>
              <a:t>Terminal</a:t>
            </a:r>
            <a:r>
              <a:rPr lang="fa-IR" sz="2200" dirty="0"/>
              <a:t> </a:t>
            </a:r>
            <a:r>
              <a:rPr lang="en-US" sz="2200" dirty="0"/>
              <a:t> </a:t>
            </a:r>
            <a:r>
              <a:rPr lang="ar-IQ" sz="2200" dirty="0"/>
              <a:t>خود به عنوان یک ماژول نقش تجمیعی دارد و با دریافت </a:t>
            </a:r>
            <a:r>
              <a:rPr lang="en-US" sz="2200" dirty="0"/>
              <a:t>Message</a:t>
            </a:r>
            <a:r>
              <a:rPr lang="fa-IR" sz="2200" dirty="0"/>
              <a:t> </a:t>
            </a:r>
            <a:r>
              <a:rPr lang="en-US" sz="2200" dirty="0"/>
              <a:t> </a:t>
            </a:r>
            <a:r>
              <a:rPr lang="ar-IQ" sz="2200" dirty="0"/>
              <a:t>و ارسال آنها به توابع </a:t>
            </a:r>
            <a:r>
              <a:rPr lang="en-US" sz="2200" dirty="0"/>
              <a:t>Run</a:t>
            </a:r>
            <a:r>
              <a:rPr lang="fa-IR" sz="2200" dirty="0"/>
              <a:t> </a:t>
            </a:r>
            <a:r>
              <a:rPr lang="en-US" sz="2200" dirty="0"/>
              <a:t> </a:t>
            </a:r>
            <a:r>
              <a:rPr lang="ar-IQ" sz="2200" dirty="0"/>
              <a:t>از ماژول‌های پردازشی، آن را برای ارسال به بخش بعدی آماده می‌کند.</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54</a:t>
            </a:fld>
            <a:endParaRPr lang="en-US" dirty="0"/>
          </a:p>
        </p:txBody>
      </p:sp>
      <p:graphicFrame>
        <p:nvGraphicFramePr>
          <p:cNvPr id="5" name="Content Placeholder 4">
            <a:extLst>
              <a:ext uri="{FF2B5EF4-FFF2-40B4-BE49-F238E27FC236}">
                <a16:creationId xmlns:a16="http://schemas.microsoft.com/office/drawing/2014/main" id="{8DCC4571-BEE1-4A06-831D-3F12091B74E0}"/>
              </a:ext>
            </a:extLst>
          </p:cNvPr>
          <p:cNvGraphicFramePr>
            <a:graphicFrameLocks/>
          </p:cNvGraphicFramePr>
          <p:nvPr/>
        </p:nvGraphicFramePr>
        <p:xfrm>
          <a:off x="752856"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15BA5343-204E-434E-B5FC-310BF447AB1B}"/>
              </a:ext>
            </a:extLst>
          </p:cNvPr>
          <p:cNvSpPr txBox="1"/>
          <p:nvPr/>
        </p:nvSpPr>
        <p:spPr>
          <a:xfrm>
            <a:off x="838200" y="2936531"/>
            <a:ext cx="4780085" cy="1154162"/>
          </a:xfrm>
          <a:prstGeom prst="rect">
            <a:avLst/>
          </a:prstGeom>
          <a:noFill/>
        </p:spPr>
        <p:txBody>
          <a:bodyPr wrap="square">
            <a:spAutoFit/>
          </a:bodyPr>
          <a:lstStyle/>
          <a:p>
            <a:pPr marL="0" marR="0" algn="just">
              <a:spcBef>
                <a:spcPts val="0"/>
              </a:spcBef>
              <a:spcAft>
                <a:spcPts val="200"/>
              </a:spcAft>
            </a:pPr>
            <a:r>
              <a:rPr lang="fr-FR" sz="1600" dirty="0" err="1">
                <a:effectLst/>
                <a:latin typeface="Consolas" panose="020B0609020204030204" pitchFamily="49" charset="0"/>
                <a:ea typeface="Times New Roman" panose="02020603050405020304" pitchFamily="18" charset="0"/>
                <a:cs typeface="B Nazanin" panose="00000400000000000000" pitchFamily="2" charset="-78"/>
              </a:rPr>
              <a:t>ProcessAndRoute</a:t>
            </a:r>
            <a:r>
              <a:rPr lang="fr-FR" sz="1600" dirty="0">
                <a:effectLst/>
                <a:latin typeface="Consolas" panose="020B0609020204030204" pitchFamily="49" charset="0"/>
                <a:ea typeface="Times New Roman" panose="02020603050405020304" pitchFamily="18" charset="0"/>
                <a:cs typeface="B Nazanin" panose="00000400000000000000" pitchFamily="2" charset="-78"/>
              </a:rPr>
              <a:t>(Message </a:t>
            </a:r>
            <a:r>
              <a:rPr lang="fr-FR" sz="1600" dirty="0" err="1">
                <a:effectLst/>
                <a:latin typeface="Consolas" panose="020B0609020204030204" pitchFamily="49" charset="0"/>
                <a:ea typeface="Times New Roman" panose="02020603050405020304" pitchFamily="18" charset="0"/>
                <a:cs typeface="B Nazanin" panose="00000400000000000000" pitchFamily="2" charset="-78"/>
              </a:rPr>
              <a:t>message</a:t>
            </a:r>
            <a:r>
              <a:rPr lang="fr-FR"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fr-FR" sz="1600" dirty="0" err="1">
                <a:effectLst/>
                <a:latin typeface="Consolas" panose="020B0609020204030204" pitchFamily="49" charset="0"/>
                <a:ea typeface="Times New Roman" panose="02020603050405020304" pitchFamily="18" charset="0"/>
                <a:cs typeface="B Nazanin" panose="00000400000000000000" pitchFamily="2" charset="-78"/>
              </a:rPr>
              <a:t>TerminalRoutine</a:t>
            </a:r>
            <a:r>
              <a:rPr lang="fr-FR" sz="1600" dirty="0">
                <a:effectLst/>
                <a:latin typeface="Consolas" panose="020B0609020204030204" pitchFamily="49" charset="0"/>
                <a:ea typeface="Times New Roman" panose="02020603050405020304" pitchFamily="18" charset="0"/>
                <a:cs typeface="B Nazanin" panose="00000400000000000000" pitchFamily="2" charset="-78"/>
              </a:rPr>
              <a:t>(message);</a:t>
            </a:r>
          </a:p>
          <a:p>
            <a:pPr marL="0" marR="0" algn="just">
              <a:spcBef>
                <a:spcPts val="0"/>
              </a:spcBef>
              <a:spcAft>
                <a:spcPts val="200"/>
              </a:spcAft>
            </a:pPr>
            <a:r>
              <a:rPr lang="fr-FR" sz="1600" dirty="0" err="1">
                <a:effectLst/>
                <a:latin typeface="Consolas" panose="020B0609020204030204" pitchFamily="49" charset="0"/>
                <a:ea typeface="Times New Roman" panose="02020603050405020304" pitchFamily="18" charset="0"/>
                <a:cs typeface="B Nazanin" panose="00000400000000000000" pitchFamily="2" charset="-78"/>
              </a:rPr>
              <a:t>MessageRouter</a:t>
            </a:r>
            <a:r>
              <a:rPr lang="fr-FR" sz="1600" dirty="0">
                <a:effectLst/>
                <a:latin typeface="Consolas" panose="020B0609020204030204" pitchFamily="49" charset="0"/>
                <a:ea typeface="Times New Roman" panose="02020603050405020304" pitchFamily="18" charset="0"/>
                <a:cs typeface="B Nazanin" panose="00000400000000000000" pitchFamily="2" charset="-78"/>
              </a:rPr>
              <a:t>(message);</a:t>
            </a:r>
          </a:p>
          <a:p>
            <a:pPr marL="0" marR="0" algn="just">
              <a:spcBef>
                <a:spcPts val="0"/>
              </a:spcBef>
              <a:spcAft>
                <a:spcPts val="200"/>
              </a:spcAft>
            </a:pPr>
            <a:r>
              <a:rPr lang="fr-FR" sz="1600" dirty="0">
                <a:effectLst/>
                <a:latin typeface="Consolas" panose="020B0609020204030204" pitchFamily="49" charset="0"/>
                <a:ea typeface="Times New Roman" panose="02020603050405020304" pitchFamily="18" charset="0"/>
                <a:cs typeface="B Nazanin" panose="00000400000000000000" pitchFamily="2" charset="-78"/>
              </a:rPr>
              <a:t>}</a:t>
            </a:r>
          </a:p>
        </p:txBody>
      </p:sp>
      <p:sp>
        <p:nvSpPr>
          <p:cNvPr id="8" name="TextBox 7">
            <a:extLst>
              <a:ext uri="{FF2B5EF4-FFF2-40B4-BE49-F238E27FC236}">
                <a16:creationId xmlns:a16="http://schemas.microsoft.com/office/drawing/2014/main" id="{D18DFB2C-2AB9-48C5-A718-1F2BA248BB22}"/>
              </a:ext>
            </a:extLst>
          </p:cNvPr>
          <p:cNvSpPr txBox="1"/>
          <p:nvPr/>
        </p:nvSpPr>
        <p:spPr>
          <a:xfrm>
            <a:off x="5633672" y="2886369"/>
            <a:ext cx="5295167" cy="1697901"/>
          </a:xfrm>
          <a:prstGeom prst="rect">
            <a:avLst/>
          </a:prstGeom>
          <a:noFill/>
        </p:spPr>
        <p:txBody>
          <a:bodyPr wrap="square">
            <a:spAutoFit/>
          </a:bodyPr>
          <a:lstStyle/>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TerminalRoutine</a:t>
            </a:r>
            <a:r>
              <a:rPr lang="en-US" sz="1600" dirty="0">
                <a:effectLst/>
                <a:latin typeface="Consolas" panose="020B0609020204030204" pitchFamily="49" charset="0"/>
                <a:ea typeface="Times New Roman" panose="02020603050405020304" pitchFamily="18" charset="0"/>
                <a:cs typeface="B Nazanin" panose="00000400000000000000" pitchFamily="2" charset="-78"/>
              </a:rPr>
              <a:t>(Message message){</a:t>
            </a:r>
          </a:p>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Security.Run</a:t>
            </a:r>
            <a:r>
              <a:rPr lang="en-US" sz="1600" dirty="0">
                <a:effectLst/>
                <a:latin typeface="Consolas" panose="020B0609020204030204" pitchFamily="49" charset="0"/>
                <a:ea typeface="Times New Roman" panose="02020603050405020304" pitchFamily="18" charset="0"/>
                <a:cs typeface="B Nazanin" panose="00000400000000000000" pitchFamily="2" charset="-78"/>
              </a:rPr>
              <a:t>(message);</a:t>
            </a:r>
          </a:p>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Profiler.Run</a:t>
            </a:r>
            <a:r>
              <a:rPr lang="en-US" sz="1600" dirty="0">
                <a:effectLst/>
                <a:latin typeface="Consolas" panose="020B0609020204030204" pitchFamily="49" charset="0"/>
                <a:ea typeface="Times New Roman" panose="02020603050405020304" pitchFamily="18" charset="0"/>
                <a:cs typeface="B Nazanin" panose="00000400000000000000" pitchFamily="2" charset="-78"/>
              </a:rPr>
              <a:t>(message);</a:t>
            </a:r>
          </a:p>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Processor.Run</a:t>
            </a:r>
            <a:r>
              <a:rPr lang="en-US" sz="1600" dirty="0">
                <a:effectLst/>
                <a:latin typeface="Consolas" panose="020B0609020204030204" pitchFamily="49" charset="0"/>
                <a:ea typeface="Times New Roman" panose="02020603050405020304" pitchFamily="18" charset="0"/>
                <a:cs typeface="B Nazanin" panose="00000400000000000000" pitchFamily="2" charset="-78"/>
              </a:rPr>
              <a:t>(message);</a:t>
            </a:r>
          </a:p>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ModuleA.Run</a:t>
            </a:r>
            <a:r>
              <a:rPr lang="en-US" sz="1600" dirty="0">
                <a:effectLst/>
                <a:latin typeface="Consolas" panose="020B0609020204030204" pitchFamily="49" charset="0"/>
                <a:ea typeface="Times New Roman" panose="02020603050405020304" pitchFamily="18" charset="0"/>
                <a:cs typeface="B Nazanin" panose="00000400000000000000" pitchFamily="2" charset="-78"/>
              </a:rPr>
              <a:t>(message);</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p:txBody>
      </p:sp>
      <p:sp>
        <p:nvSpPr>
          <p:cNvPr id="10" name="TextBox 9">
            <a:extLst>
              <a:ext uri="{FF2B5EF4-FFF2-40B4-BE49-F238E27FC236}">
                <a16:creationId xmlns:a16="http://schemas.microsoft.com/office/drawing/2014/main" id="{9982D50E-D5D6-495C-8E9C-E7F1E137A46C}"/>
              </a:ext>
            </a:extLst>
          </p:cNvPr>
          <p:cNvSpPr txBox="1"/>
          <p:nvPr/>
        </p:nvSpPr>
        <p:spPr>
          <a:xfrm>
            <a:off x="752856" y="4634432"/>
            <a:ext cx="6097464" cy="1697901"/>
          </a:xfrm>
          <a:prstGeom prst="rect">
            <a:avLst/>
          </a:prstGeom>
          <a:noFill/>
        </p:spPr>
        <p:txBody>
          <a:bodyPr wrap="square">
            <a:spAutoFit/>
          </a:bodyPr>
          <a:lstStyle/>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MessageRouter</a:t>
            </a:r>
            <a:r>
              <a:rPr lang="en-US" sz="1600" dirty="0">
                <a:effectLst/>
                <a:latin typeface="Consolas" panose="020B0609020204030204" pitchFamily="49" charset="0"/>
                <a:ea typeface="Times New Roman" panose="02020603050405020304" pitchFamily="18" charset="0"/>
                <a:cs typeface="B Nazanin" panose="00000400000000000000" pitchFamily="2" charset="-78"/>
              </a:rPr>
              <a:t>(Message message){</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if (</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message.MessageType</a:t>
            </a:r>
            <a:r>
              <a:rPr lang="en-US" sz="1600" dirty="0">
                <a:effectLst/>
                <a:latin typeface="Consolas" panose="020B0609020204030204" pitchFamily="49" charset="0"/>
                <a:ea typeface="Times New Roman" panose="02020603050405020304" pitchFamily="18" charset="0"/>
                <a:cs typeface="B Nazanin" panose="00000400000000000000" pitchFamily="2" charset="-78"/>
              </a:rPr>
              <a:t> == </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MessageType.Config</a:t>
            </a: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indent="45720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return ProcessConfigMessage(message).Result;</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else</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	return _</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ms.Send</a:t>
            </a:r>
            <a:r>
              <a:rPr lang="en-US" sz="1600" dirty="0">
                <a:effectLst/>
                <a:latin typeface="Consolas" panose="020B0609020204030204" pitchFamily="49" charset="0"/>
                <a:ea typeface="Times New Roman" panose="02020603050405020304" pitchFamily="18" charset="0"/>
                <a:cs typeface="B Nazanin" panose="00000400000000000000" pitchFamily="2" charset="-78"/>
              </a:rPr>
              <a:t>(message).Result;</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p:txBody>
      </p:sp>
    </p:spTree>
    <p:extLst>
      <p:ext uri="{BB962C8B-B14F-4D97-AF65-F5344CB8AC3E}">
        <p14:creationId xmlns:p14="http://schemas.microsoft.com/office/powerpoint/2010/main" val="1279778022"/>
      </p:ext>
    </p:extLst>
  </p:cSld>
  <p:clrMapOvr>
    <a:masterClrMapping/>
  </p:clrMapOvr>
  <mc:AlternateContent xmlns:mc="http://schemas.openxmlformats.org/markup-compatibility/2006" xmlns:p14="http://schemas.microsoft.com/office/powerpoint/2010/main">
    <mc:Choice Requires="p14">
      <p:transition spd="slow" p14:dur="2000" advTm="121267"/>
    </mc:Choice>
    <mc:Fallback xmlns="">
      <p:transition spd="slow" advTm="121267"/>
    </mc:Fallback>
  </mc:AlternateContent>
  <p:extLst>
    <p:ext uri="{3A86A75C-4F4B-4683-9AE1-C65F6400EC91}">
      <p14:laserTraceLst xmlns:p14="http://schemas.microsoft.com/office/powerpoint/2010/main">
        <p14:tracePtLst>
          <p14:tracePt t="1610" x="11725275" y="2778125"/>
          <p14:tracePt t="1618" x="11530013" y="2676525"/>
          <p14:tracePt t="1625" x="11325225" y="2549525"/>
          <p14:tracePt t="1634" x="11231563" y="2481263"/>
          <p14:tracePt t="1642" x="11147425" y="2422525"/>
          <p14:tracePt t="1650" x="11079163" y="2371725"/>
          <p14:tracePt t="1658" x="11053763" y="2344738"/>
          <p14:tracePt t="1666" x="11028363" y="2303463"/>
          <p14:tracePt t="1674" x="10993438" y="2260600"/>
          <p14:tracePt t="1682" x="10968038" y="2227263"/>
          <p14:tracePt t="1690" x="10934700" y="2174875"/>
          <p14:tracePt t="1698" x="10901363" y="2116138"/>
          <p14:tracePt t="1706" x="10858500" y="2065338"/>
          <p14:tracePt t="1714" x="10807700" y="2022475"/>
          <p14:tracePt t="1722" x="10756900" y="1989138"/>
          <p14:tracePt t="1729" x="10679113" y="1954213"/>
          <p14:tracePt t="1739" x="10602913" y="1928813"/>
          <p14:tracePt t="1746" x="10509250" y="1911350"/>
          <p14:tracePt t="1755" x="10425113" y="1903413"/>
          <p14:tracePt t="1762" x="10356850" y="1895475"/>
          <p14:tracePt t="1772" x="10288588" y="1895475"/>
          <p14:tracePt t="1778" x="10245725" y="1895475"/>
          <p14:tracePt t="1789" x="10229850" y="1895475"/>
          <p14:tracePt t="1794" x="10220325" y="1895475"/>
          <p14:tracePt t="1805" x="10194925" y="1895475"/>
          <p14:tracePt t="1810" x="10161588" y="1895475"/>
          <p14:tracePt t="1821" x="10136188" y="1895475"/>
          <p14:tracePt t="1826" x="10101263" y="1895475"/>
          <p14:tracePt t="1834" x="10050463" y="1903413"/>
          <p14:tracePt t="1842" x="9983788" y="1911350"/>
          <p14:tracePt t="1850" x="9906000" y="1911350"/>
          <p14:tracePt t="1858" x="9812338" y="1911350"/>
          <p14:tracePt t="1866" x="9736138" y="1903413"/>
          <p14:tracePt t="1874" x="9667875" y="1895475"/>
          <p14:tracePt t="1881" x="9617075" y="1885950"/>
          <p14:tracePt t="1890" x="9609138" y="1885950"/>
          <p14:tracePt t="1898" x="9591675" y="1870075"/>
          <p14:tracePt t="1905" x="9566275" y="1852613"/>
          <p14:tracePt t="1913" x="9558338" y="1844675"/>
          <p14:tracePt t="1923" x="9558338" y="1835150"/>
          <p14:tracePt t="1954" x="9558338" y="1827213"/>
          <p14:tracePt t="1962" x="9558338" y="1819275"/>
          <p14:tracePt t="1971" x="9558338" y="1809750"/>
          <p14:tracePt t="2164" x="9558338" y="1827213"/>
          <p14:tracePt t="2172" x="9558338" y="1844675"/>
          <p14:tracePt t="2178" x="9550400" y="1870075"/>
          <p14:tracePt t="2187" x="9532938" y="1895475"/>
          <p14:tracePt t="2194" x="9523413" y="1928813"/>
          <p14:tracePt t="2204" x="9515475" y="1963738"/>
          <p14:tracePt t="2210" x="9498013" y="1979613"/>
          <p14:tracePt t="3176" x="9490075" y="1979613"/>
          <p14:tracePt t="3534" x="9472613" y="1989138"/>
          <p14:tracePt t="3541" x="9464675" y="1989138"/>
          <p14:tracePt t="3550" x="9447213" y="1997075"/>
          <p14:tracePt t="3558" x="9439275" y="1997075"/>
          <p14:tracePt t="3566" x="9431338" y="1997075"/>
          <p14:tracePt t="3575" x="9421813" y="1997075"/>
          <p14:tracePt t="3582" x="9413875" y="1997075"/>
          <p14:tracePt t="3589" x="9405938" y="1997075"/>
          <p14:tracePt t="3614" x="9396413" y="2005013"/>
          <p14:tracePt t="3646" x="9388475" y="2005013"/>
          <p14:tracePt t="3655" x="9380538" y="2005013"/>
          <p14:tracePt t="3662" x="9371013" y="2005013"/>
          <p14:tracePt t="3672" x="9363075" y="2005013"/>
          <p14:tracePt t="3678" x="9353550" y="2005013"/>
          <p14:tracePt t="3688" x="9345613" y="2005013"/>
          <p14:tracePt t="3710" x="9337675" y="2005013"/>
          <p14:tracePt t="3742" x="9328150" y="2005013"/>
          <p14:tracePt t="3776" x="9320213" y="2005013"/>
          <p14:tracePt t="3783" x="9312275" y="2005013"/>
          <p14:tracePt t="3800" x="9302750" y="2005013"/>
          <p14:tracePt t="3809" x="9294813" y="2005013"/>
          <p14:tracePt t="3814" x="9286875" y="2005013"/>
          <p14:tracePt t="3822" x="9277350" y="2005013"/>
          <p14:tracePt t="3829" x="9269413" y="2005013"/>
          <p14:tracePt t="3838" x="9261475" y="2005013"/>
          <p14:tracePt t="3845" x="9251950" y="2005013"/>
          <p14:tracePt t="3854" x="9244013" y="2005013"/>
          <p14:tracePt t="3861" x="9236075" y="2005013"/>
          <p14:tracePt t="3872" x="9226550" y="2005013"/>
          <p14:tracePt t="3878" x="9218613" y="2005013"/>
          <p14:tracePt t="3887" x="9209088" y="2005013"/>
          <p14:tracePt t="3910" x="9201150" y="2005013"/>
          <p14:tracePt t="3920" x="9193213" y="1997075"/>
          <p14:tracePt t="3926" x="9183688" y="1997075"/>
          <p14:tracePt t="3934" x="9175750" y="1997075"/>
          <p14:tracePt t="3950" x="9167813" y="1997075"/>
          <p14:tracePt t="3966" x="9142413" y="1989138"/>
          <p14:tracePt t="3974" x="9124950" y="1989138"/>
          <p14:tracePt t="3982" x="9107488" y="1979613"/>
          <p14:tracePt t="3989" x="9099550" y="1979613"/>
          <p14:tracePt t="4007" x="9056688" y="1963738"/>
          <p14:tracePt t="4014" x="9048750" y="1963738"/>
          <p14:tracePt t="4029" x="9039225" y="1963738"/>
          <p14:tracePt t="4077" x="9031288" y="1963738"/>
          <p14:tracePt t="4094" x="9031288" y="1954213"/>
          <p14:tracePt t="4110" x="9023350" y="1954213"/>
          <p14:tracePt t="4118" x="9013825" y="1954213"/>
          <p14:tracePt t="4126" x="9005888" y="1946275"/>
          <p14:tracePt t="4134" x="8988425" y="1946275"/>
          <p14:tracePt t="4158" x="8980488" y="1946275"/>
          <p14:tracePt t="4231" x="8972550" y="1946275"/>
          <p14:tracePt t="4257" x="8963025" y="1946275"/>
          <p14:tracePt t="4613" x="8955088" y="1946275"/>
          <p14:tracePt t="4622" x="8947150" y="1946275"/>
          <p14:tracePt t="4630" x="8929688" y="1946275"/>
          <p14:tracePt t="4638" x="8921750" y="1946275"/>
          <p14:tracePt t="4646" x="8912225" y="1946275"/>
          <p14:tracePt t="4655" x="8904288" y="1946275"/>
          <p14:tracePt t="5371" x="8886825" y="1946275"/>
          <p14:tracePt t="5389" x="8878888" y="1946275"/>
          <p14:tracePt t="5394" x="8869363" y="1946275"/>
          <p14:tracePt t="5403" x="8861425" y="1946275"/>
          <p14:tracePt t="5410" x="8853488" y="1946275"/>
          <p14:tracePt t="5426" x="8843963" y="1946275"/>
          <p14:tracePt t="5450" x="8836025" y="1946275"/>
          <p14:tracePt t="5466" x="8828088" y="1954213"/>
          <p14:tracePt t="5482" x="8818563" y="1954213"/>
          <p14:tracePt t="5490" x="8810625" y="1954213"/>
          <p14:tracePt t="5498" x="8802688" y="1954213"/>
          <p14:tracePt t="5506" x="8793163" y="1954213"/>
          <p14:tracePt t="5530" x="8777288" y="1954213"/>
          <p14:tracePt t="5546" x="8767763" y="1954213"/>
          <p14:tracePt t="5572" x="8759825" y="1954213"/>
          <p14:tracePt t="5579" x="8750300" y="1963738"/>
          <p14:tracePt t="5588" x="8742363" y="1963738"/>
          <p14:tracePt t="5594" x="8734425" y="1963738"/>
          <p14:tracePt t="5605" x="8724900" y="1963738"/>
          <p14:tracePt t="5610" x="8716963" y="1963738"/>
          <p14:tracePt t="5626" x="8709025" y="1963738"/>
          <p14:tracePt t="5804" x="8699500" y="1963738"/>
          <p14:tracePt t="5811" x="8691563" y="1963738"/>
          <p14:tracePt t="5835" x="8683625" y="1963738"/>
          <p14:tracePt t="5882" x="8666163" y="1963738"/>
          <p14:tracePt t="5899" x="8658225" y="1963738"/>
          <p14:tracePt t="5915" x="8648700" y="1963738"/>
          <p14:tracePt t="5923" x="8632825" y="1954213"/>
          <p14:tracePt t="5979" x="8615363" y="1954213"/>
          <p14:tracePt t="5996" x="8605838" y="1954213"/>
          <p14:tracePt t="6011" x="8597900" y="1954213"/>
          <p14:tracePt t="6027" x="8580438" y="1954213"/>
          <p14:tracePt t="6043" x="8572500" y="1954213"/>
          <p14:tracePt t="6067" x="8564563" y="1954213"/>
          <p14:tracePt t="6074" x="8555038" y="1954213"/>
          <p14:tracePt t="6090" x="8547100" y="1954213"/>
          <p14:tracePt t="6154" x="8529638" y="1954213"/>
          <p14:tracePt t="6163" x="8521700" y="1954213"/>
          <p14:tracePt t="6187" x="8513763" y="1954213"/>
          <p14:tracePt t="6266" x="8504238" y="1954213"/>
          <p14:tracePt t="6282" x="8496300" y="1954213"/>
          <p14:tracePt t="6364" x="8488363" y="1954213"/>
          <p14:tracePt t="6394" x="8470900" y="1954213"/>
          <p14:tracePt t="6411" x="8462963" y="1954213"/>
          <p14:tracePt t="6460" x="8453438" y="1954213"/>
          <p14:tracePt t="6483" x="8428038" y="1954213"/>
          <p14:tracePt t="6492" x="8420100" y="1954213"/>
          <p14:tracePt t="6540" x="8410575" y="1946275"/>
          <p14:tracePt t="6556" x="8394700" y="1946275"/>
          <p14:tracePt t="6576" x="8385175" y="1946275"/>
          <p14:tracePt t="6589" x="8377238" y="1938338"/>
          <p14:tracePt t="6596" x="8369300" y="1938338"/>
          <p14:tracePt t="6700" x="8359775" y="1938338"/>
          <p14:tracePt t="6748" x="8351838" y="1928813"/>
          <p14:tracePt t="6812" x="8343900" y="1928813"/>
          <p14:tracePt t="6828" x="8334375" y="1928813"/>
          <p14:tracePt t="6843" x="8326438" y="1928813"/>
          <p14:tracePt t="6868" x="8318500" y="1928813"/>
          <p14:tracePt t="6875" x="8308975" y="1928813"/>
          <p14:tracePt t="6883" x="8301038" y="1928813"/>
          <p14:tracePt t="6899" x="8291513" y="1928813"/>
          <p14:tracePt t="6908" x="8283575" y="1928813"/>
          <p14:tracePt t="6915" x="8275638" y="1928813"/>
          <p14:tracePt t="6924" x="8266113" y="1928813"/>
          <p14:tracePt t="6940" x="8258175" y="1928813"/>
          <p14:tracePt t="6947" x="8232775" y="1920875"/>
          <p14:tracePt t="6962" x="8215313" y="1911350"/>
          <p14:tracePt t="6972" x="8207375" y="1903413"/>
          <p14:tracePt t="6978" x="8199438" y="1903413"/>
          <p14:tracePt t="6988" x="8189913" y="1895475"/>
          <p14:tracePt t="6994" x="8181975" y="1885950"/>
          <p14:tracePt t="7003" x="8174038" y="1878013"/>
          <p14:tracePt t="7023" x="8174038" y="1870075"/>
          <p14:tracePt t="7026" x="8174038" y="1860550"/>
          <p14:tracePt t="7038" x="8174038" y="1852613"/>
          <p14:tracePt t="7042" x="8174038" y="1844675"/>
          <p14:tracePt t="7051" x="8174038" y="1835150"/>
          <p14:tracePt t="7058" x="8174038" y="1827213"/>
          <p14:tracePt t="7066" x="8174038" y="1809750"/>
          <p14:tracePt t="7074" x="8174038" y="1801813"/>
          <p14:tracePt t="7083" x="8181975" y="1793875"/>
          <p14:tracePt t="7090" x="8181975" y="1784350"/>
          <p14:tracePt t="7098" x="8189913" y="1776413"/>
          <p14:tracePt t="7114" x="8199438" y="1766888"/>
          <p14:tracePt t="7122" x="8207375" y="1766888"/>
          <p14:tracePt t="7130" x="8207375" y="1758950"/>
          <p14:tracePt t="7146" x="8215313" y="1741488"/>
          <p14:tracePt t="7156" x="8224838" y="1733550"/>
          <p14:tracePt t="7162" x="8232775" y="1733550"/>
          <p14:tracePt t="7172" x="8258175" y="1725613"/>
          <p14:tracePt t="7178" x="8283575" y="1725613"/>
          <p14:tracePt t="7188" x="8318500" y="1725613"/>
          <p14:tracePt t="7194" x="8343900" y="1725613"/>
          <p14:tracePt t="7203" x="8359775" y="1725613"/>
          <p14:tracePt t="7210" x="8385175" y="1725613"/>
          <p14:tracePt t="7221" x="8402638" y="1725613"/>
          <p14:tracePt t="7226" x="8420100" y="1725613"/>
          <p14:tracePt t="7237" x="8445500" y="1725613"/>
          <p14:tracePt t="7242" x="8453438" y="1733550"/>
          <p14:tracePt t="7250" x="8462963" y="1733550"/>
          <p14:tracePt t="7258" x="8470900" y="1741488"/>
          <p14:tracePt t="7266" x="8478838" y="1751013"/>
          <p14:tracePt t="7273" x="8488363" y="1758950"/>
          <p14:tracePt t="7281" x="8488363" y="1766888"/>
          <p14:tracePt t="7297" x="8488363" y="1776413"/>
          <p14:tracePt t="7305" x="8488363" y="1784350"/>
          <p14:tracePt t="7322" x="8488363" y="1793875"/>
          <p14:tracePt t="7330" x="8496300" y="1793875"/>
          <p14:tracePt t="7338" x="8496300" y="1809750"/>
          <p14:tracePt t="7354" x="8496300" y="1819275"/>
          <p14:tracePt t="7362" x="8496300" y="1827213"/>
          <p14:tracePt t="7370" x="8496300" y="1835150"/>
          <p14:tracePt t="7378" x="8496300" y="1844675"/>
          <p14:tracePt t="7387" x="8496300" y="1860550"/>
          <p14:tracePt t="7395" x="8478838" y="1860550"/>
          <p14:tracePt t="7403" x="8470900" y="1878013"/>
          <p14:tracePt t="7410" x="8462963" y="1885950"/>
          <p14:tracePt t="7420" x="8453438" y="1885950"/>
          <p14:tracePt t="7426" x="8435975" y="1885950"/>
          <p14:tracePt t="7436" x="8428038" y="1885950"/>
          <p14:tracePt t="7442" x="8420100" y="1885950"/>
          <p14:tracePt t="7450" x="8394700" y="1885950"/>
          <p14:tracePt t="7457" x="8377238" y="1885950"/>
          <p14:tracePt t="7465" x="8351838" y="1885950"/>
          <p14:tracePt t="7474" x="8343900" y="1885950"/>
          <p14:tracePt t="7482" x="8334375" y="1885950"/>
          <p14:tracePt t="7490" x="8318500" y="1885950"/>
          <p14:tracePt t="7498" x="8308975" y="1870075"/>
          <p14:tracePt t="7506" x="8301038" y="1870075"/>
          <p14:tracePt t="7514" x="8291513" y="1852613"/>
          <p14:tracePt t="7522" x="8283575" y="1852613"/>
          <p14:tracePt t="7530" x="8283575" y="1835150"/>
          <p14:tracePt t="7538" x="8275638" y="1819275"/>
          <p14:tracePt t="7546" x="8275638" y="1793875"/>
          <p14:tracePt t="7556" x="8275638" y="1784350"/>
          <p14:tracePt t="7562" x="8275638" y="1766888"/>
          <p14:tracePt t="7571" x="8275638" y="1758950"/>
          <p14:tracePt t="7578" x="8283575" y="1741488"/>
          <p14:tracePt t="7587" x="8291513" y="1733550"/>
          <p14:tracePt t="7594" x="8301038" y="1725613"/>
          <p14:tracePt t="7603" x="8343900" y="1716088"/>
          <p14:tracePt t="7610" x="8351838" y="1700213"/>
          <p14:tracePt t="7620" x="8369300" y="1700213"/>
          <p14:tracePt t="7625" x="8394700" y="1700213"/>
          <p14:tracePt t="7637" x="8410575" y="1700213"/>
          <p14:tracePt t="7642" x="8435975" y="1700213"/>
          <p14:tracePt t="7650" x="8453438" y="1700213"/>
          <p14:tracePt t="7658" x="8478838" y="1716088"/>
          <p14:tracePt t="7666" x="8496300" y="1733550"/>
          <p14:tracePt t="7674" x="8496300" y="1751013"/>
          <p14:tracePt t="7682" x="8513763" y="1766888"/>
          <p14:tracePt t="7690" x="8513763" y="1793875"/>
          <p14:tracePt t="7697" x="8513763" y="1827213"/>
          <p14:tracePt t="7705" x="8513763" y="1852613"/>
          <p14:tracePt t="7714" x="8513763" y="1870075"/>
          <p14:tracePt t="7722" x="8513763" y="1895475"/>
          <p14:tracePt t="7730" x="8496300" y="1920875"/>
          <p14:tracePt t="7737" x="8488363" y="1928813"/>
          <p14:tracePt t="7746" x="8453438" y="1938338"/>
          <p14:tracePt t="7756" x="8435975" y="1938338"/>
          <p14:tracePt t="7762" x="8410575" y="1938338"/>
          <p14:tracePt t="7772" x="8377238" y="1938338"/>
          <p14:tracePt t="7778" x="8343900" y="1938338"/>
          <p14:tracePt t="7788" x="8326438" y="1928813"/>
          <p14:tracePt t="7794" x="8308975" y="1911350"/>
          <p14:tracePt t="7803" x="8301038" y="1903413"/>
          <p14:tracePt t="7810" x="8283575" y="1903413"/>
          <p14:tracePt t="7819" x="8275638" y="1878013"/>
          <p14:tracePt t="7826" x="8275638" y="1870075"/>
          <p14:tracePt t="7837" x="8275638" y="1860550"/>
          <p14:tracePt t="7842" x="8275638" y="1852613"/>
          <p14:tracePt t="7850" x="8283575" y="1844675"/>
          <p14:tracePt t="7858" x="8283575" y="1835150"/>
          <p14:tracePt t="7866" x="8291513" y="1835150"/>
          <p14:tracePt t="7874" x="8308975" y="1827213"/>
          <p14:tracePt t="7882" x="8334375" y="1827213"/>
          <p14:tracePt t="7890" x="8359775" y="1827213"/>
          <p14:tracePt t="7898" x="8377238" y="1827213"/>
          <p14:tracePt t="7906" x="8394700" y="1827213"/>
          <p14:tracePt t="7914" x="8410575" y="1827213"/>
          <p14:tracePt t="7921" x="8428038" y="1835150"/>
          <p14:tracePt t="7930" x="8445500" y="1852613"/>
          <p14:tracePt t="7946" x="8445500" y="1860550"/>
          <p14:tracePt t="7955" x="8445500" y="1870075"/>
          <p14:tracePt t="7962" x="8445500" y="1878013"/>
          <p14:tracePt t="7978" x="8445500" y="1885950"/>
          <p14:tracePt t="8010" x="8435975" y="1885950"/>
          <p14:tracePt t="8026" x="8428038" y="1885950"/>
          <p14:tracePt t="8036" x="8420100" y="1885950"/>
          <p14:tracePt t="8042" x="8402638" y="1885950"/>
          <p14:tracePt t="8054" x="8394700" y="1885950"/>
          <p14:tracePt t="8160" x="8385175" y="1885950"/>
          <p14:tracePt t="8192" x="8385175" y="1878013"/>
          <p14:tracePt t="8487" x="8369300" y="1878013"/>
          <p14:tracePt t="8495" x="8359775" y="1878013"/>
          <p14:tracePt t="8504" x="8343900" y="1870075"/>
          <p14:tracePt t="8512" x="8334375" y="1870075"/>
          <p14:tracePt t="8523" x="8308975" y="1870075"/>
          <p14:tracePt t="8536" x="8283575" y="1870075"/>
          <p14:tracePt t="8542" x="8258175" y="1870075"/>
          <p14:tracePt t="8550" x="8224838" y="1870075"/>
          <p14:tracePt t="8557" x="8207375" y="1870075"/>
          <p14:tracePt t="8566" x="8174038" y="1870075"/>
          <p14:tracePt t="8574" x="8156575" y="1870075"/>
          <p14:tracePt t="8582" x="8139113" y="1870075"/>
          <p14:tracePt t="8592" x="8105775" y="1870075"/>
          <p14:tracePt t="8597" x="8045450" y="1870075"/>
          <p14:tracePt t="8606" x="7977188" y="1870075"/>
          <p14:tracePt t="8614" x="7918450" y="1870075"/>
          <p14:tracePt t="8622" x="7867650" y="1870075"/>
          <p14:tracePt t="8630" x="7816850" y="1870075"/>
          <p14:tracePt t="8637" x="7807325" y="1870075"/>
          <p14:tracePt t="8646" x="7799388" y="1870075"/>
          <p14:tracePt t="8654" x="7781925" y="1870075"/>
          <p14:tracePt t="8695" x="7781925" y="1852613"/>
          <p14:tracePt t="8704" x="7781925" y="1844675"/>
          <p14:tracePt t="8710" x="7781925" y="1819275"/>
          <p14:tracePt t="8723" x="7781925" y="1801813"/>
          <p14:tracePt t="8918" x="7807325" y="1793875"/>
          <p14:tracePt t="8926" x="7842250" y="1801813"/>
          <p14:tracePt t="8936" x="7885113" y="1809750"/>
          <p14:tracePt t="8942" x="7926388" y="1827213"/>
          <p14:tracePt t="8955" x="7961313" y="1844675"/>
          <p14:tracePt t="8958" x="7969250" y="1844675"/>
          <p14:tracePt t="8966" x="7969250" y="1852613"/>
          <p14:tracePt t="8974" x="7969250" y="1860550"/>
          <p14:tracePt t="9080" x="7969250" y="1870075"/>
          <p14:tracePt t="9088" x="7943850" y="1878013"/>
          <p14:tracePt t="9095" x="7926388" y="1885950"/>
          <p14:tracePt t="9106" x="7900988" y="1895475"/>
          <p14:tracePt t="9112" x="7875588" y="1903413"/>
          <p14:tracePt t="9123" x="7867650" y="1911350"/>
          <p14:tracePt t="9127" x="7859713" y="1911350"/>
          <p14:tracePt t="9256" x="7850188" y="1911350"/>
          <p14:tracePt t="9263" x="7842250" y="1911350"/>
          <p14:tracePt t="9272" x="7824788" y="1911350"/>
          <p14:tracePt t="9279" x="7791450" y="1928813"/>
          <p14:tracePt t="9290" x="7748588" y="1938338"/>
          <p14:tracePt t="9296" x="7680325" y="1946275"/>
          <p14:tracePt t="9306" x="7604125" y="1946275"/>
          <p14:tracePt t="9311" x="7535863" y="1954213"/>
          <p14:tracePt t="9320" x="7467600" y="1954213"/>
          <p14:tracePt t="9326" x="7400925" y="1954213"/>
          <p14:tracePt t="9337" x="7332663" y="1954213"/>
          <p14:tracePt t="9342" x="7272338" y="1954213"/>
          <p14:tracePt t="9351" x="7213600" y="1954213"/>
          <p14:tracePt t="9358" x="7178675" y="1954213"/>
          <p14:tracePt t="9367" x="7145338" y="1954213"/>
          <p14:tracePt t="9374" x="7137400" y="1954213"/>
          <p14:tracePt t="9390" x="7127875" y="1963738"/>
          <p14:tracePt t="9421" x="7119938" y="1963738"/>
          <p14:tracePt t="9429" x="7112000" y="1963738"/>
          <p14:tracePt t="9437" x="7094538" y="1963738"/>
          <p14:tracePt t="9445" x="7069138" y="1963738"/>
          <p14:tracePt t="9454" x="7043738" y="1963738"/>
          <p14:tracePt t="9462" x="7018338" y="1963738"/>
          <p14:tracePt t="9471" x="7000875" y="1963738"/>
          <p14:tracePt t="9478" x="6992938" y="1963738"/>
          <p14:tracePt t="9487" x="6967538" y="1963738"/>
          <p14:tracePt t="9503" x="6958013" y="1954213"/>
          <p14:tracePt t="9520" x="6950075" y="1954213"/>
          <p14:tracePt t="9526" x="6942138" y="1954213"/>
          <p14:tracePt t="9536" x="6932613" y="1954213"/>
          <p14:tracePt t="9541" x="6924675" y="1954213"/>
          <p14:tracePt t="9549" x="6915150" y="1954213"/>
          <p14:tracePt t="9557" x="6889750" y="1954213"/>
          <p14:tracePt t="9565" x="6881813" y="1954213"/>
          <p14:tracePt t="9573" x="6873875" y="1954213"/>
          <p14:tracePt t="9585" x="6856413" y="1954213"/>
          <p14:tracePt t="9590" x="6831013" y="1954213"/>
          <p14:tracePt t="9597" x="6805613" y="1954213"/>
          <p14:tracePt t="9605" x="6788150" y="1954213"/>
          <p14:tracePt t="9613" x="6780213" y="1954213"/>
          <p14:tracePt t="9621" x="6762750" y="1954213"/>
          <p14:tracePt t="9629" x="6737350" y="1946275"/>
          <p14:tracePt t="9638" x="6686550" y="1938338"/>
          <p14:tracePt t="9646" x="6643688" y="1938338"/>
          <p14:tracePt t="9654" x="6592888" y="1938338"/>
          <p14:tracePt t="9661" x="6550025" y="1928813"/>
          <p14:tracePt t="9671" x="6499225" y="1928813"/>
          <p14:tracePt t="9678" x="6465888" y="1920875"/>
          <p14:tracePt t="9688" x="6415088" y="1911350"/>
          <p14:tracePt t="9693" x="6372225" y="1903413"/>
          <p14:tracePt t="9704" x="6321425" y="1895475"/>
          <p14:tracePt t="9710" x="6286500" y="1895475"/>
          <p14:tracePt t="9719" x="6253163" y="1895475"/>
          <p14:tracePt t="9726" x="6245225" y="1895475"/>
          <p14:tracePt t="9736" x="6235700" y="1895475"/>
          <p14:tracePt t="9742" x="6219825" y="1895475"/>
          <p14:tracePt t="9750" x="6210300" y="1895475"/>
          <p14:tracePt t="9774" x="6202363" y="1895475"/>
          <p14:tracePt t="9782" x="6194425" y="1895475"/>
          <p14:tracePt t="9790" x="6184900" y="1895475"/>
          <p14:tracePt t="9798" x="6176963" y="1903413"/>
          <p14:tracePt t="9814" x="6167438" y="1911350"/>
          <p14:tracePt t="9830" x="6159500" y="1911350"/>
          <p14:tracePt t="9838" x="6159500" y="1920875"/>
          <p14:tracePt t="9846" x="6151563" y="1920875"/>
          <p14:tracePt t="9854" x="6142038" y="1920875"/>
          <p14:tracePt t="9862" x="6134100" y="1928813"/>
          <p14:tracePt t="9871" x="6126163" y="1928813"/>
          <p14:tracePt t="9878" x="6116638" y="1928813"/>
          <p14:tracePt t="9889" x="6100763" y="1928813"/>
          <p14:tracePt t="9894" x="6091238" y="1938338"/>
          <p14:tracePt t="9904" x="6075363" y="1938338"/>
          <p14:tracePt t="9910" x="6049963" y="1954213"/>
          <p14:tracePt t="9921" x="6024563" y="1954213"/>
          <p14:tracePt t="9926" x="5997575" y="1954213"/>
          <p14:tracePt t="9937" x="5981700" y="1963738"/>
          <p14:tracePt t="9942" x="5972175" y="1963738"/>
          <p14:tracePt t="9953" x="5964238" y="1963738"/>
          <p14:tracePt t="9958" x="5964238" y="1954213"/>
          <p14:tracePt t="9966" x="5956300" y="1946275"/>
          <p14:tracePt t="9974" x="5956300" y="1938338"/>
          <p14:tracePt t="9982" x="5956300" y="1920875"/>
          <p14:tracePt t="9990" x="5964238" y="1920875"/>
          <p14:tracePt t="9998" x="5972175" y="1911350"/>
          <p14:tracePt t="10021" x="5964238" y="1895475"/>
          <p14:tracePt t="10176" x="5964238" y="1920875"/>
          <p14:tracePt t="10183" x="5946775" y="1946275"/>
          <p14:tracePt t="10192" x="5921375" y="1989138"/>
          <p14:tracePt t="10199" x="5905500" y="1989138"/>
          <p14:tracePt t="10208" x="5870575" y="2014538"/>
          <p14:tracePt t="10215" x="5837238" y="2030413"/>
          <p14:tracePt t="10223" x="5811838" y="2039938"/>
          <p14:tracePt t="10230" x="5802313" y="2039938"/>
          <p14:tracePt t="10240" x="5794375" y="2039938"/>
          <p14:tracePt t="10246" x="5786438" y="2047875"/>
          <p14:tracePt t="10255" x="5776913" y="2047875"/>
          <p14:tracePt t="10262" x="5768975" y="2047875"/>
          <p14:tracePt t="10278" x="5735638" y="2047875"/>
          <p14:tracePt t="10288" x="5700713" y="2055813"/>
          <p14:tracePt t="10295" x="5683250" y="2055813"/>
          <p14:tracePt t="10304" x="5649913" y="2055813"/>
          <p14:tracePt t="10310" x="5599113" y="2055813"/>
          <p14:tracePt t="10319" x="5538788" y="2055813"/>
          <p14:tracePt t="10326" x="5480050" y="2047875"/>
          <p14:tracePt t="10337" x="5429250" y="2039938"/>
          <p14:tracePt t="10342" x="5386388" y="2030413"/>
          <p14:tracePt t="10354" x="5360988" y="2022475"/>
          <p14:tracePt t="10358" x="5327650" y="2014538"/>
          <p14:tracePt t="10367" x="5276850" y="2005013"/>
          <p14:tracePt t="10374" x="5224463" y="1997075"/>
          <p14:tracePt t="10382" x="5183188" y="1989138"/>
          <p14:tracePt t="10390" x="5148263" y="1989138"/>
          <p14:tracePt t="10398" x="5114925" y="1989138"/>
          <p14:tracePt t="10406" x="5089525" y="1989138"/>
          <p14:tracePt t="10414" x="5072063" y="1989138"/>
          <p14:tracePt t="10471" x="5064125" y="1989138"/>
          <p14:tracePt t="10477" x="5064125" y="1997075"/>
          <p14:tracePt t="10517" x="5054600" y="2014538"/>
          <p14:tracePt t="10534" x="5038725" y="2030413"/>
          <p14:tracePt t="10542" x="5003800" y="2030413"/>
          <p14:tracePt t="10550" x="4970463" y="2030413"/>
          <p14:tracePt t="10558" x="4945063" y="2030413"/>
          <p14:tracePt t="10568" x="4894263" y="2030413"/>
          <p14:tracePt t="10574" x="4843463" y="2039938"/>
          <p14:tracePt t="10582" x="4783138" y="2039938"/>
          <p14:tracePt t="10592" x="4724400" y="2047875"/>
          <p14:tracePt t="10598" x="4664075" y="2055813"/>
          <p14:tracePt t="10605" x="4605338" y="2055813"/>
          <p14:tracePt t="10614" x="4554538" y="2055813"/>
          <p14:tracePt t="10621" x="4519613" y="2055813"/>
          <p14:tracePt t="10630" x="4476750" y="2055813"/>
          <p14:tracePt t="10637" x="4468813" y="2055813"/>
          <p14:tracePt t="10645" x="4451350" y="2055813"/>
          <p14:tracePt t="10654" x="4435475" y="2055813"/>
          <p14:tracePt t="10662" x="4418013" y="2055813"/>
          <p14:tracePt t="10670" x="4410075" y="2055813"/>
          <p14:tracePt t="10678" x="4400550" y="2055813"/>
          <p14:tracePt t="10686" x="4384675" y="2065338"/>
          <p14:tracePt t="10694" x="4367213" y="2073275"/>
          <p14:tracePt t="10703" x="4359275" y="2073275"/>
          <p14:tracePt t="10710" x="4341813" y="2082800"/>
          <p14:tracePt t="10719" x="4332288" y="2082800"/>
          <p14:tracePt t="10726" x="4324350" y="2090738"/>
          <p14:tracePt t="10737" x="4316413" y="2098675"/>
          <p14:tracePt t="10752" x="4306888" y="2098675"/>
          <p14:tracePt t="10758" x="4298950" y="2108200"/>
          <p14:tracePt t="10766" x="4291013" y="2108200"/>
          <p14:tracePt t="10782" x="4265613" y="2116138"/>
          <p14:tracePt t="10790" x="4230688" y="2116138"/>
          <p14:tracePt t="10798" x="4214813" y="2116138"/>
          <p14:tracePt t="10806" x="4179888" y="2124075"/>
          <p14:tracePt t="10814" x="4121150" y="2133600"/>
          <p14:tracePt t="10822" x="4052888" y="2133600"/>
          <p14:tracePt t="10830" x="3984625" y="2141538"/>
          <p14:tracePt t="10837" x="3900488" y="2141538"/>
          <p14:tracePt t="10846" x="3822700" y="2149475"/>
          <p14:tracePt t="10854" x="3756025" y="2159000"/>
          <p14:tracePt t="10862" x="3695700" y="2159000"/>
          <p14:tracePt t="10870" x="3636963" y="2159000"/>
          <p14:tracePt t="10878" x="3594100" y="2159000"/>
          <p14:tracePt t="10887" x="3559175" y="2159000"/>
          <p14:tracePt t="10894" x="3525838" y="2159000"/>
          <p14:tracePt t="10904" x="3500438" y="2159000"/>
          <p14:tracePt t="10910" x="3482975" y="2159000"/>
          <p14:tracePt t="10920" x="3475038" y="2159000"/>
          <p14:tracePt t="10926" x="3467100" y="2159000"/>
          <p14:tracePt t="11212" x="3475038" y="2149475"/>
          <p14:tracePt t="11221" x="3500438" y="2141538"/>
          <p14:tracePt t="11229" x="3517900" y="2133600"/>
          <p14:tracePt t="11239" x="3551238" y="2124075"/>
          <p14:tracePt t="11242" x="3586163" y="2116138"/>
          <p14:tracePt t="11252" x="3619500" y="2098675"/>
          <p14:tracePt t="11258" x="3644900" y="2090738"/>
          <p14:tracePt t="11265" x="3687763" y="2073275"/>
          <p14:tracePt t="11273" x="3729038" y="2055813"/>
          <p14:tracePt t="11282" x="3789363" y="2039938"/>
          <p14:tracePt t="11290" x="3873500" y="2022475"/>
          <p14:tracePt t="11298" x="3967163" y="2005013"/>
          <p14:tracePt t="11305" x="4070350" y="1989138"/>
          <p14:tracePt t="11314" x="4179888" y="1979613"/>
          <p14:tracePt t="11321" x="4298950" y="1954213"/>
          <p14:tracePt t="11329" x="4418013" y="1946275"/>
          <p14:tracePt t="11338" x="4519613" y="1946275"/>
          <p14:tracePt t="11346" x="4613275" y="1946275"/>
          <p14:tracePt t="11353" x="4681538" y="1946275"/>
          <p14:tracePt t="11361" x="4749800" y="1946275"/>
          <p14:tracePt t="11370" x="4818063" y="1946275"/>
          <p14:tracePt t="11378" x="4894263" y="1946275"/>
          <p14:tracePt t="11386" x="4962525" y="1946275"/>
          <p14:tracePt t="11393" x="5054600" y="1946275"/>
          <p14:tracePt t="11403" x="5132388" y="1946275"/>
          <p14:tracePt t="11410" x="5224463" y="1946275"/>
          <p14:tracePt t="11419" x="5302250" y="1954213"/>
          <p14:tracePt t="11426" x="5360988" y="1963738"/>
          <p14:tracePt t="11436" x="5403850" y="1971675"/>
          <p14:tracePt t="11442" x="5429250" y="1979613"/>
          <p14:tracePt t="11524" x="5411788" y="1979613"/>
          <p14:tracePt t="11532" x="5403850" y="1979613"/>
          <p14:tracePt t="11538" x="5386388" y="1979613"/>
          <p14:tracePt t="11545" x="5353050" y="1979613"/>
          <p14:tracePt t="11554" x="5318125" y="1979613"/>
          <p14:tracePt t="11561" x="5302250" y="1979613"/>
          <p14:tracePt t="11570" x="5259388" y="1971675"/>
          <p14:tracePt t="11577" x="5191125" y="1963738"/>
          <p14:tracePt t="11586" x="5114925" y="1954213"/>
          <p14:tracePt t="11593" x="5021263" y="1946275"/>
          <p14:tracePt t="11603" x="4953000" y="1946275"/>
          <p14:tracePt t="11610" x="4876800" y="1928813"/>
          <p14:tracePt t="11619" x="4791075" y="1920875"/>
          <p14:tracePt t="11626" x="4714875" y="1911350"/>
          <p14:tracePt t="11635" x="4646613" y="1911350"/>
          <p14:tracePt t="11642" x="4587875" y="1911350"/>
          <p14:tracePt t="11653" x="4545013" y="1911350"/>
          <p14:tracePt t="11658" x="4494213" y="1911350"/>
          <p14:tracePt t="11665" x="4451350" y="1911350"/>
          <p14:tracePt t="11673" x="4418013" y="1911350"/>
          <p14:tracePt t="11682" x="4392613" y="1911350"/>
          <p14:tracePt t="11690" x="4359275" y="1911350"/>
          <p14:tracePt t="11697" x="4332288" y="1911350"/>
          <p14:tracePt t="11706" x="4291013" y="1920875"/>
          <p14:tracePt t="11714" x="4248150" y="1928813"/>
          <p14:tracePt t="11722" x="4197350" y="1928813"/>
          <p14:tracePt t="11730" x="4162425" y="1938338"/>
          <p14:tracePt t="11737" x="4137025" y="1946275"/>
          <p14:tracePt t="11746" x="4111625" y="1946275"/>
          <p14:tracePt t="11753" x="4095750" y="1946275"/>
          <p14:tracePt t="11762" x="4070350" y="1946275"/>
          <p14:tracePt t="11771" x="4052888" y="1946275"/>
          <p14:tracePt t="11778" x="4044950" y="1946275"/>
          <p14:tracePt t="11787" x="4027488" y="1946275"/>
          <p14:tracePt t="11794" x="4002088" y="1946275"/>
          <p14:tracePt t="11804" x="3967163" y="1946275"/>
          <p14:tracePt t="11810" x="3908425" y="1946275"/>
          <p14:tracePt t="11820" x="3873500" y="1946275"/>
          <p14:tracePt t="11826" x="3822700" y="1954213"/>
          <p14:tracePt t="11837" x="3771900" y="1971675"/>
          <p14:tracePt t="11842" x="3729038" y="1979613"/>
          <p14:tracePt t="11852" x="3678238" y="1989138"/>
          <p14:tracePt t="11858" x="3636963" y="1989138"/>
          <p14:tracePt t="11869" x="3594100" y="1997075"/>
          <p14:tracePt t="11874" x="3568700" y="1997075"/>
          <p14:tracePt t="11882" x="3559175" y="1997075"/>
          <p14:tracePt t="11890" x="3533775" y="2005013"/>
          <p14:tracePt t="11898" x="3517900" y="2014538"/>
          <p14:tracePt t="11906" x="3508375" y="2014538"/>
          <p14:tracePt t="11922" x="3500438" y="2014538"/>
          <p14:tracePt t="11930" x="3482975" y="2014538"/>
          <p14:tracePt t="11938" x="3467100" y="2022475"/>
          <p14:tracePt t="11946" x="3449638" y="2030413"/>
          <p14:tracePt t="11954" x="3414713" y="2030413"/>
          <p14:tracePt t="11962" x="3398838" y="2030413"/>
          <p14:tracePt t="11971" x="3381375" y="2030413"/>
          <p14:tracePt t="11978" x="3355975" y="2030413"/>
          <p14:tracePt t="11987" x="3338513" y="2030413"/>
          <p14:tracePt t="12004" x="3330575" y="2030413"/>
          <p14:tracePt t="12010" x="3313113" y="2030413"/>
          <p14:tracePt t="12021" x="3305175" y="2030413"/>
          <p14:tracePt t="12026" x="3287713" y="2030413"/>
          <p14:tracePt t="12037" x="3279775" y="2030413"/>
          <p14:tracePt t="12042" x="3244850" y="2030413"/>
          <p14:tracePt t="12053" x="3219450" y="2030413"/>
          <p14:tracePt t="12058" x="3203575" y="2030413"/>
          <p14:tracePt t="12066" x="3168650" y="2030413"/>
          <p14:tracePt t="12074" x="3143250" y="2030413"/>
          <p14:tracePt t="12082" x="3127375" y="2030413"/>
          <p14:tracePt t="12090" x="3117850" y="2039938"/>
          <p14:tracePt t="12098" x="3100388" y="2039938"/>
          <p14:tracePt t="12106" x="3092450" y="2039938"/>
          <p14:tracePt t="12114" x="3084513" y="2047875"/>
          <p14:tracePt t="12204" x="3074988" y="2047875"/>
          <p14:tracePt t="12220" x="3067050" y="2047875"/>
          <p14:tracePt t="12227" x="3059113" y="2047875"/>
          <p14:tracePt t="12237" x="3049588" y="2047875"/>
          <p14:tracePt t="12243" x="3024188" y="2047875"/>
          <p14:tracePt t="12256" x="2998788" y="2047875"/>
          <p14:tracePt t="12259" x="2973388" y="2047875"/>
          <p14:tracePt t="12271" x="2947988" y="2047875"/>
          <p14:tracePt t="12275" x="2930525" y="2047875"/>
          <p14:tracePt t="12283" x="2905125" y="2047875"/>
          <p14:tracePt t="12291" x="2889250" y="2047875"/>
          <p14:tracePt t="12299" x="2863850" y="2047875"/>
          <p14:tracePt t="12306" x="2846388" y="2047875"/>
          <p14:tracePt t="12315" x="2838450" y="2047875"/>
          <p14:tracePt t="12322" x="2828925" y="2047875"/>
          <p14:tracePt t="12331" x="2811463" y="2047875"/>
          <p14:tracePt t="12338" x="2803525" y="2055813"/>
          <p14:tracePt t="12346" x="2786063" y="2055813"/>
          <p14:tracePt t="12356" x="2760663" y="2055813"/>
          <p14:tracePt t="12363" x="2744788" y="2065338"/>
          <p14:tracePt t="12372" x="2709863" y="2073275"/>
          <p14:tracePt t="12378" x="2684463" y="2073275"/>
          <p14:tracePt t="12389" x="2668588" y="2073275"/>
          <p14:tracePt t="12395" x="2659063" y="2073275"/>
          <p14:tracePt t="12404" x="2625725" y="2073275"/>
          <p14:tracePt t="12421" x="2608263" y="2073275"/>
          <p14:tracePt t="12426" x="2600325" y="2073275"/>
          <p14:tracePt t="12438" x="2590800" y="2073275"/>
          <p14:tracePt t="12608" x="2600325" y="2073275"/>
          <p14:tracePt t="12624" x="2616200" y="2090738"/>
          <p14:tracePt t="12634" x="2625725" y="2090738"/>
          <p14:tracePt t="12641" x="2641600" y="2098675"/>
          <p14:tracePt t="12844" x="2641600" y="2108200"/>
          <p14:tracePt t="12853" x="2633663" y="2108200"/>
          <p14:tracePt t="12869" x="2625725" y="2108200"/>
          <p14:tracePt t="12873" x="2616200" y="2108200"/>
          <p14:tracePt t="12882" x="2600325" y="2108200"/>
          <p14:tracePt t="12890" x="2574925" y="2098675"/>
          <p14:tracePt t="12898" x="2549525" y="2098675"/>
          <p14:tracePt t="12906" x="2514600" y="2098675"/>
          <p14:tracePt t="12914" x="2506663" y="2082800"/>
          <p14:tracePt t="12922" x="2481263" y="2073275"/>
          <p14:tracePt t="12930" x="2463800" y="2073275"/>
          <p14:tracePt t="12946" x="2446338" y="2065338"/>
          <p14:tracePt t="12953" x="2438400" y="2065338"/>
          <p14:tracePt t="12970" x="2420938" y="2055813"/>
          <p14:tracePt t="12988" x="2413000" y="2055813"/>
          <p14:tracePt t="12993" x="2405063" y="2055813"/>
          <p14:tracePt t="13003" x="2387600" y="2047875"/>
          <p14:tracePt t="13021" x="2362200" y="2039938"/>
          <p14:tracePt t="13026" x="2319338" y="2039938"/>
          <p14:tracePt t="13036" x="2311400" y="2039938"/>
          <p14:tracePt t="13041" x="2276475" y="2014538"/>
          <p14:tracePt t="13053" x="2251075" y="2005013"/>
          <p14:tracePt t="13058" x="2235200" y="2005013"/>
          <p14:tracePt t="13069" x="2217738" y="2005013"/>
          <p14:tracePt t="13074" x="2182813" y="1997075"/>
          <p14:tracePt t="13082" x="2166938" y="1997075"/>
          <p14:tracePt t="13090" x="2132013" y="1997075"/>
          <p14:tracePt t="13098" x="2124075" y="1997075"/>
          <p14:tracePt t="13106" x="2098675" y="1997075"/>
          <p14:tracePt t="13114" x="2090738" y="1997075"/>
          <p14:tracePt t="13122" x="2073275" y="1997075"/>
          <p14:tracePt t="13130" x="2047875" y="1989138"/>
          <p14:tracePt t="13137" x="2038350" y="1989138"/>
          <p14:tracePt t="13145" x="2005013" y="1989138"/>
          <p14:tracePt t="13154" x="1979613" y="1989138"/>
          <p14:tracePt t="13162" x="1946275" y="1979613"/>
          <p14:tracePt t="13170" x="1911350" y="1979613"/>
          <p14:tracePt t="13178" x="1885950" y="1979613"/>
          <p14:tracePt t="13187" x="1852613" y="1979613"/>
          <p14:tracePt t="13194" x="1827213" y="1979613"/>
          <p14:tracePt t="13204" x="1792288" y="1979613"/>
          <p14:tracePt t="13210" x="1758950" y="1979613"/>
          <p14:tracePt t="13220" x="1724025" y="1979613"/>
          <p14:tracePt t="13226" x="1682750" y="1971675"/>
          <p14:tracePt t="13235" x="1647825" y="1963738"/>
          <p14:tracePt t="13242" x="1639888" y="1963738"/>
          <p14:tracePt t="13253" x="1614488" y="1963738"/>
          <p14:tracePt t="13258" x="1597025" y="1963738"/>
          <p14:tracePt t="13269" x="1589088" y="1963738"/>
          <p14:tracePt t="13274" x="1571625" y="1963738"/>
          <p14:tracePt t="13282" x="1563688" y="1963738"/>
          <p14:tracePt t="13290" x="1538288" y="1946275"/>
          <p14:tracePt t="13298" x="1512888" y="1946275"/>
          <p14:tracePt t="13306" x="1495425" y="1938338"/>
          <p14:tracePt t="13314" x="1462088" y="1938338"/>
          <p14:tracePt t="13322" x="1444625" y="1938338"/>
          <p14:tracePt t="13330" x="1419225" y="1938338"/>
          <p14:tracePt t="13338" x="1393825" y="1938338"/>
          <p14:tracePt t="13346" x="1358900" y="1938338"/>
          <p14:tracePt t="13354" x="1333500" y="1928813"/>
          <p14:tracePt t="13362" x="1308100" y="1928813"/>
          <p14:tracePt t="13370" x="1282700" y="1928813"/>
          <p14:tracePt t="13378" x="1257300" y="1928813"/>
          <p14:tracePt t="13386" x="1239838" y="1928813"/>
          <p14:tracePt t="13394" x="1214438" y="1928813"/>
          <p14:tracePt t="13403" x="1198563" y="1928813"/>
          <p14:tracePt t="13410" x="1181100" y="1928813"/>
          <p14:tracePt t="13420" x="1155700" y="1928813"/>
          <p14:tracePt t="13426" x="1138238" y="1928813"/>
          <p14:tracePt t="13436" x="1130300" y="1928813"/>
          <p14:tracePt t="13442" x="1120775" y="1928813"/>
          <p14:tracePt t="13452" x="1104900" y="1928813"/>
          <p14:tracePt t="13466" x="1095375" y="1928813"/>
          <p14:tracePt t="13548" x="1087438" y="1928813"/>
          <p14:tracePt t="13556" x="1079500" y="1928813"/>
          <p14:tracePt t="13563" x="1069975" y="1928813"/>
          <p14:tracePt t="14172" x="1062038" y="1928813"/>
          <p14:tracePt t="14189" x="1044575" y="1928813"/>
          <p14:tracePt t="14195" x="1036638" y="1928813"/>
          <p14:tracePt t="14268" x="1028700" y="1928813"/>
          <p14:tracePt t="14368" x="1019175" y="1928813"/>
          <p14:tracePt t="14528" x="1028700" y="1938338"/>
          <p14:tracePt t="14536" x="1036638" y="1938338"/>
          <p14:tracePt t="14543" x="1036638" y="1946275"/>
          <p14:tracePt t="14559" x="1044575" y="1946275"/>
          <p14:tracePt t="14638" x="1069975" y="1946275"/>
          <p14:tracePt t="14653" x="1079500" y="1946275"/>
          <p14:tracePt t="14679" x="1095375" y="1946275"/>
          <p14:tracePt t="14752" x="1095375" y="1954213"/>
          <p14:tracePt t="14768" x="1104900" y="1954213"/>
          <p14:tracePt t="14790" x="1120775" y="1963738"/>
          <p14:tracePt t="14797" x="1147763" y="1979613"/>
          <p14:tracePt t="14805" x="1173163" y="1979613"/>
          <p14:tracePt t="14813" x="1206500" y="1997075"/>
          <p14:tracePt t="14821" x="1231900" y="2005013"/>
          <p14:tracePt t="14829" x="1282700" y="2022475"/>
          <p14:tracePt t="14837" x="1350963" y="2030413"/>
          <p14:tracePt t="14846" x="1452563" y="2030413"/>
          <p14:tracePt t="14854" x="1579563" y="2039938"/>
          <p14:tracePt t="14862" x="1716088" y="2039938"/>
          <p14:tracePt t="14869" x="1928813" y="2047875"/>
          <p14:tracePt t="14877" x="2182813" y="2065338"/>
          <p14:tracePt t="14887" x="2489200" y="2082800"/>
          <p14:tracePt t="14894" x="2889250" y="2098675"/>
          <p14:tracePt t="14903" x="3348038" y="2124075"/>
          <p14:tracePt t="14909" x="3959225" y="2184400"/>
          <p14:tracePt t="14919" x="4605338" y="2235200"/>
          <p14:tracePt t="14926" x="5208588" y="2268538"/>
          <p14:tracePt t="14935" x="5905500" y="2328863"/>
          <p14:tracePt t="14942" x="6592888" y="2344738"/>
          <p14:tracePt t="14952" x="7239000" y="2362200"/>
          <p14:tracePt t="14958" x="7807325" y="2362200"/>
          <p14:tracePt t="14969" x="8318500" y="2362200"/>
          <p14:tracePt t="14974" x="8777288" y="2379663"/>
          <p14:tracePt t="14982" x="9175750" y="2397125"/>
          <p14:tracePt t="14990" x="9447213" y="2397125"/>
          <p14:tracePt t="15003" x="9659938" y="2397125"/>
          <p14:tracePt t="15005" x="9779000" y="2397125"/>
          <p14:tracePt t="15013" x="9880600" y="2397125"/>
          <p14:tracePt t="15022" x="9966325" y="2397125"/>
          <p14:tracePt t="15030" x="10009188" y="2397125"/>
          <p14:tracePt t="15037" x="10042525" y="2397125"/>
          <p14:tracePt t="15045" x="10085388" y="2397125"/>
          <p14:tracePt t="15053" x="10110788" y="2387600"/>
          <p14:tracePt t="15062" x="10118725" y="2387600"/>
          <p14:tracePt t="15069" x="10144125" y="2387600"/>
          <p14:tracePt t="15078" x="10179050" y="2379663"/>
          <p14:tracePt t="15087" x="10212388" y="2379663"/>
          <p14:tracePt t="15094" x="10245725" y="2379663"/>
          <p14:tracePt t="15103" x="10280650" y="2379663"/>
          <p14:tracePt t="15110" x="10313988" y="2371725"/>
          <p14:tracePt t="15119" x="10331450" y="2371725"/>
          <p14:tracePt t="15125" x="10364788" y="2371725"/>
          <p14:tracePt t="15136" x="10433050" y="2371725"/>
          <p14:tracePt t="15141" x="10509250" y="2371725"/>
          <p14:tracePt t="15151" x="10602913" y="2371725"/>
          <p14:tracePt t="15157" x="10679113" y="2379663"/>
          <p14:tracePt t="15168" x="10747375" y="2379663"/>
          <p14:tracePt t="15173" x="10815638" y="2379663"/>
          <p14:tracePt t="15181" x="10874375" y="2379663"/>
          <p14:tracePt t="15189" x="10926763" y="2387600"/>
          <p14:tracePt t="15205" x="10934700" y="2387600"/>
          <p14:tracePt t="15557" x="10909300" y="2387600"/>
          <p14:tracePt t="15566" x="10883900" y="2387600"/>
          <p14:tracePt t="15573" x="10823575" y="2387600"/>
          <p14:tracePt t="15581" x="10756900" y="2387600"/>
          <p14:tracePt t="15589" x="10671175" y="2387600"/>
          <p14:tracePt t="15597" x="10577513" y="2379663"/>
          <p14:tracePt t="15605" x="10467975" y="2379663"/>
          <p14:tracePt t="15613" x="10339388" y="2379663"/>
          <p14:tracePt t="15623" x="10220325" y="2379663"/>
          <p14:tracePt t="15629" x="10118725" y="2379663"/>
          <p14:tracePt t="15638" x="10017125" y="2379663"/>
          <p14:tracePt t="15646" x="9915525" y="2379663"/>
          <p14:tracePt t="15653" x="9812338" y="2379663"/>
          <p14:tracePt t="15662" x="9720263" y="2387600"/>
          <p14:tracePt t="15669" x="9626600" y="2405063"/>
          <p14:tracePt t="15678" x="9550400" y="2413000"/>
          <p14:tracePt t="15686" x="9490075" y="2422525"/>
          <p14:tracePt t="15694" x="9431338" y="2430463"/>
          <p14:tracePt t="15703" x="9396413" y="2430463"/>
          <p14:tracePt t="15710" x="9353550" y="2430463"/>
          <p14:tracePt t="15726" x="9337675" y="2422525"/>
          <p14:tracePt t="15735" x="9328150" y="2413000"/>
          <p14:tracePt t="15872" x="9337675" y="2413000"/>
          <p14:tracePt t="15877" x="9337675" y="2422525"/>
          <p14:tracePt t="15886" x="9345613" y="2422525"/>
          <p14:tracePt t="15893" x="9371013" y="2430463"/>
          <p14:tracePt t="15903" x="9396413" y="2447925"/>
          <p14:tracePt t="15909" x="9507538" y="2473325"/>
          <p14:tracePt t="15919" x="9642475" y="2506663"/>
          <p14:tracePt t="15925" x="9812338" y="2532063"/>
          <p14:tracePt t="15936" x="9966325" y="2541588"/>
          <p14:tracePt t="15941" x="10067925" y="2549525"/>
          <p14:tracePt t="15952" x="10144125" y="2557463"/>
          <p14:tracePt t="15958" x="10212388" y="2566988"/>
          <p14:tracePt t="15968" x="10263188" y="2582863"/>
          <p14:tracePt t="15973" x="10306050" y="2600325"/>
          <p14:tracePt t="16046" x="10298113" y="2600325"/>
          <p14:tracePt t="16061" x="10288588" y="2600325"/>
          <p14:tracePt t="16069" x="10280650" y="2600325"/>
          <p14:tracePt t="16077" x="10271125" y="2600325"/>
          <p14:tracePt t="16086" x="10255250" y="2592388"/>
          <p14:tracePt t="16093" x="10237788" y="2582863"/>
          <p14:tracePt t="16103" x="10229850" y="2582863"/>
          <p14:tracePt t="16109" x="10204450" y="2574925"/>
          <p14:tracePt t="16121" x="10179050" y="2574925"/>
          <p14:tracePt t="16125" x="10153650" y="2566988"/>
          <p14:tracePt t="16135" x="10126663" y="2557463"/>
          <p14:tracePt t="16141" x="10085388" y="2557463"/>
          <p14:tracePt t="16151" x="10034588" y="2549525"/>
          <p14:tracePt t="16158" x="9966325" y="2549525"/>
          <p14:tracePt t="16169" x="9872663" y="2549525"/>
          <p14:tracePt t="16173" x="9771063" y="2549525"/>
          <p14:tracePt t="16182" x="9659938" y="2549525"/>
          <p14:tracePt t="16189" x="9566275" y="2549525"/>
          <p14:tracePt t="16198" x="9464675" y="2549525"/>
          <p14:tracePt t="16205" x="9388475" y="2549525"/>
          <p14:tracePt t="16213" x="9294813" y="2541588"/>
          <p14:tracePt t="16221" x="9226550" y="2532063"/>
          <p14:tracePt t="16230" x="9158288" y="2532063"/>
          <p14:tracePt t="16238" x="9107488" y="2524125"/>
          <p14:tracePt t="16245" x="9064625" y="2516188"/>
          <p14:tracePt t="16253" x="9031288" y="2516188"/>
          <p14:tracePt t="16262" x="9005888" y="2516188"/>
          <p14:tracePt t="16269" x="8980488" y="2516188"/>
          <p14:tracePt t="16277" x="8955088" y="2516188"/>
          <p14:tracePt t="16286" x="8929688" y="2516188"/>
          <p14:tracePt t="16293" x="8904288" y="2516188"/>
          <p14:tracePt t="16303" x="8878888" y="2516188"/>
          <p14:tracePt t="16309" x="8861425" y="2516188"/>
          <p14:tracePt t="16319" x="8836025" y="2516188"/>
          <p14:tracePt t="16325" x="8810625" y="2516188"/>
          <p14:tracePt t="16335" x="8785225" y="2516188"/>
          <p14:tracePt t="16341" x="8759825" y="2516188"/>
          <p14:tracePt t="16352" x="8734425" y="2516188"/>
          <p14:tracePt t="16357" x="8699500" y="2516188"/>
          <p14:tracePt t="16368" x="8674100" y="2506663"/>
          <p14:tracePt t="16373" x="8658225" y="2506663"/>
          <p14:tracePt t="16381" x="8648700" y="2489200"/>
          <p14:tracePt t="16389" x="8640763" y="2489200"/>
          <p14:tracePt t="16397" x="8623300" y="2489200"/>
          <p14:tracePt t="16405" x="8605838" y="2481263"/>
          <p14:tracePt t="16413" x="8605838" y="2473325"/>
          <p14:tracePt t="16421" x="8597900" y="2473325"/>
          <p14:tracePt t="16429" x="8589963" y="2463800"/>
          <p14:tracePt t="16437" x="8580438" y="2463800"/>
          <p14:tracePt t="16477" x="8564563" y="2463800"/>
          <p14:tracePt t="16486" x="8547100" y="2455863"/>
          <p14:tracePt t="16502" x="8529638" y="2455863"/>
          <p14:tracePt t="16510" x="8504238" y="2455863"/>
          <p14:tracePt t="16519" x="8478838" y="2447925"/>
          <p14:tracePt t="16525" x="8445500" y="2430463"/>
          <p14:tracePt t="16536" x="8435975" y="2430463"/>
          <p14:tracePt t="16541" x="8420100" y="2430463"/>
          <p14:tracePt t="16552" x="8394700" y="2422525"/>
          <p14:tracePt t="16557" x="8377238" y="2422525"/>
          <p14:tracePt t="16569" x="8351838" y="2422525"/>
          <p14:tracePt t="16573" x="8326438" y="2422525"/>
          <p14:tracePt t="16581" x="8301038" y="2422525"/>
          <p14:tracePt t="16589" x="8275638" y="2422525"/>
          <p14:tracePt t="16598" x="8240713" y="2422525"/>
          <p14:tracePt t="16605" x="8224838" y="2422525"/>
          <p14:tracePt t="16613" x="8207375" y="2422525"/>
          <p14:tracePt t="16622" x="8181975" y="2422525"/>
          <p14:tracePt t="16629" x="8147050" y="2422525"/>
          <p14:tracePt t="16637" x="8113713" y="2422525"/>
          <p14:tracePt t="16645" x="8070850" y="2422525"/>
          <p14:tracePt t="16653" x="8020050" y="2422525"/>
          <p14:tracePt t="16662" x="7994650" y="2422525"/>
          <p14:tracePt t="16669" x="7961313" y="2413000"/>
          <p14:tracePt t="16677" x="7951788" y="2413000"/>
          <p14:tracePt t="16686" x="7943850" y="2413000"/>
          <p14:tracePt t="16703" x="7935913" y="2413000"/>
          <p14:tracePt t="16710" x="7926388" y="2413000"/>
          <p14:tracePt t="16719" x="7918450" y="2413000"/>
          <p14:tracePt t="16725" x="7893050" y="2405063"/>
          <p14:tracePt t="16736" x="7875588" y="2405063"/>
          <p14:tracePt t="16742" x="7859713" y="2405063"/>
          <p14:tracePt t="16752" x="7842250" y="2405063"/>
          <p14:tracePt t="16757" x="7824788" y="2405063"/>
          <p14:tracePt t="16769" x="7791450" y="2405063"/>
          <p14:tracePt t="16773" x="7756525" y="2405063"/>
          <p14:tracePt t="16781" x="7705725" y="2405063"/>
          <p14:tracePt t="16789" x="7662863" y="2405063"/>
          <p14:tracePt t="16797" x="7621588" y="2405063"/>
          <p14:tracePt t="16806" x="7570788" y="2405063"/>
          <p14:tracePt t="16813" x="7518400" y="2405063"/>
          <p14:tracePt t="16822" x="7467600" y="2413000"/>
          <p14:tracePt t="16829" x="7416800" y="2413000"/>
          <p14:tracePt t="16838" x="7383463" y="2422525"/>
          <p14:tracePt t="16845" x="7340600" y="2430463"/>
          <p14:tracePt t="16861" x="7323138" y="2430463"/>
          <p14:tracePt t="16870" x="7315200" y="2430463"/>
          <p14:tracePt t="16877" x="7297738" y="2430463"/>
          <p14:tracePt t="16893" x="7289800" y="2438400"/>
          <p14:tracePt t="16903" x="7281863" y="2438400"/>
          <p14:tracePt t="16909" x="7272338" y="2438400"/>
          <p14:tracePt t="16919" x="7256463" y="2438400"/>
          <p14:tracePt t="16925" x="7246938" y="2438400"/>
          <p14:tracePt t="16935" x="7239000" y="2447925"/>
          <p14:tracePt t="16941" x="7229475" y="2447925"/>
          <p14:tracePt t="16951" x="7213600" y="2447925"/>
          <p14:tracePt t="16957" x="7204075" y="2455863"/>
          <p14:tracePt t="16969" x="7196138" y="2463800"/>
          <p14:tracePt t="16973" x="7188200" y="2463800"/>
          <p14:tracePt t="16982" x="7162800" y="2463800"/>
          <p14:tracePt t="16989" x="7145338" y="2463800"/>
          <p14:tracePt t="16997" x="7119938" y="2473325"/>
          <p14:tracePt t="17019" x="7102475" y="2473325"/>
          <p14:tracePt t="17021" x="7077075" y="2473325"/>
          <p14:tracePt t="17037" x="7069138" y="2473325"/>
          <p14:tracePt t="17144" x="7102475" y="2473325"/>
          <p14:tracePt t="17152" x="7127875" y="2463800"/>
          <p14:tracePt t="17159" x="7170738" y="2430463"/>
          <p14:tracePt t="17169" x="7188200" y="2430463"/>
          <p14:tracePt t="17175" x="7213600" y="2422525"/>
          <p14:tracePt t="17187" x="7264400" y="2422525"/>
          <p14:tracePt t="17280" x="7272338" y="2413000"/>
          <p14:tracePt t="17295" x="7289800" y="2405063"/>
          <p14:tracePt t="17305" x="7315200" y="2397125"/>
          <p14:tracePt t="17312" x="7323138" y="2397125"/>
          <p14:tracePt t="17327" x="7340600" y="2397125"/>
          <p14:tracePt t="17336" x="7348538" y="2397125"/>
          <p14:tracePt t="17342" x="7348538" y="2405063"/>
          <p14:tracePt t="17359" x="7358063" y="2405063"/>
          <p14:tracePt t="17370" x="7366000" y="2413000"/>
          <p14:tracePt t="17457" x="7366000" y="2422525"/>
          <p14:tracePt t="17465" x="7358063" y="2422525"/>
          <p14:tracePt t="17473" x="7340600" y="2430463"/>
          <p14:tracePt t="17481" x="7307263" y="2430463"/>
          <p14:tracePt t="17489" x="7281863" y="2430463"/>
          <p14:tracePt t="17497" x="7256463" y="2430463"/>
          <p14:tracePt t="17505" x="7239000" y="2430463"/>
          <p14:tracePt t="17513" x="7229475" y="2430463"/>
          <p14:tracePt t="17521" x="7204075" y="2430463"/>
          <p14:tracePt t="17529" x="7188200" y="2438400"/>
          <p14:tracePt t="17537" x="7162800" y="2447925"/>
          <p14:tracePt t="17545" x="7127875" y="2447925"/>
          <p14:tracePt t="17553" x="7085013" y="2447925"/>
          <p14:tracePt t="17561" x="7051675" y="2447925"/>
          <p14:tracePt t="17569" x="7018338" y="2447925"/>
          <p14:tracePt t="17577" x="6983413" y="2473325"/>
          <p14:tracePt t="17586" x="6958013" y="2473325"/>
          <p14:tracePt t="17593" x="6932613" y="2473325"/>
          <p14:tracePt t="17603" x="6915150" y="2473325"/>
          <p14:tracePt t="17609" x="6881813" y="2463800"/>
          <p14:tracePt t="17619" x="6856413" y="2463800"/>
          <p14:tracePt t="17627" x="6823075" y="2455863"/>
          <p14:tracePt t="17636" x="6762750" y="2447925"/>
          <p14:tracePt t="17641" x="6704013" y="2438400"/>
          <p14:tracePt t="17652" x="6643688" y="2430463"/>
          <p14:tracePt t="17657" x="6600825" y="2430463"/>
          <p14:tracePt t="17668" x="6550025" y="2422525"/>
          <p14:tracePt t="17673" x="6516688" y="2413000"/>
          <p14:tracePt t="17683" x="6491288" y="2413000"/>
          <p14:tracePt t="17689" x="6465888" y="2413000"/>
          <p14:tracePt t="17697" x="6448425" y="2413000"/>
          <p14:tracePt t="17705" x="6440488" y="2413000"/>
          <p14:tracePt t="17714" x="6430963" y="2413000"/>
          <p14:tracePt t="17721" x="6423025" y="2413000"/>
          <p14:tracePt t="17745" x="6405563" y="2413000"/>
          <p14:tracePt t="17753" x="6397625" y="2422525"/>
          <p14:tracePt t="17769" x="6389688" y="2422525"/>
          <p14:tracePt t="17777" x="6364288" y="2422525"/>
          <p14:tracePt t="17786" x="6354763" y="2422525"/>
          <p14:tracePt t="17793" x="6338888" y="2422525"/>
          <p14:tracePt t="17802" x="6321425" y="2422525"/>
          <p14:tracePt t="17809" x="6303963" y="2422525"/>
          <p14:tracePt t="17819" x="6296025" y="2422525"/>
          <p14:tracePt t="17825" x="6270625" y="2422525"/>
          <p14:tracePt t="17835" x="6245225" y="2413000"/>
          <p14:tracePt t="17841" x="6219825" y="2405063"/>
          <p14:tracePt t="17851" x="6184900" y="2405063"/>
          <p14:tracePt t="17857" x="6167438" y="2397125"/>
          <p14:tracePt t="17867" x="6142038" y="2387600"/>
          <p14:tracePt t="17874" x="6126163" y="2379663"/>
          <p14:tracePt t="17885" x="6108700" y="2379663"/>
          <p14:tracePt t="17890" x="6100763" y="2371725"/>
          <p14:tracePt t="17897" x="6091238" y="2371725"/>
          <p14:tracePt t="17905" x="6083300" y="2362200"/>
          <p14:tracePt t="17921" x="6075363" y="2362200"/>
          <p14:tracePt t="17929" x="6065838" y="2362200"/>
          <p14:tracePt t="17946" x="6057900" y="2362200"/>
          <p14:tracePt t="17953" x="6040438" y="2362200"/>
          <p14:tracePt t="17969" x="6032500" y="2362200"/>
          <p14:tracePt t="17986" x="6015038" y="2362200"/>
          <p14:tracePt t="18002" x="6007100" y="2362200"/>
          <p14:tracePt t="18020" x="5997575" y="2362200"/>
          <p14:tracePt t="18025" x="5989638" y="2362200"/>
          <p14:tracePt t="18035" x="5981700" y="2362200"/>
          <p14:tracePt t="18041" x="5972175" y="2362200"/>
          <p14:tracePt t="18052" x="5964238" y="2362200"/>
          <p14:tracePt t="18058" x="5956300" y="2362200"/>
          <p14:tracePt t="18129" x="5956300" y="2354263"/>
          <p14:tracePt t="18137" x="5956300" y="2344738"/>
          <p14:tracePt t="18145" x="5956300" y="2336800"/>
          <p14:tracePt t="18153" x="5972175" y="2319338"/>
          <p14:tracePt t="18161" x="5997575" y="2319338"/>
          <p14:tracePt t="18169" x="6024563" y="2319338"/>
          <p14:tracePt t="18177" x="6065838" y="2311400"/>
          <p14:tracePt t="18258" x="6091238" y="2311400"/>
          <p14:tracePt t="18268" x="6100763" y="2311400"/>
          <p14:tracePt t="18274" x="6134100" y="2319338"/>
          <p14:tracePt t="18284" x="6159500" y="2336800"/>
          <p14:tracePt t="18290" x="6184900" y="2344738"/>
          <p14:tracePt t="18298" x="6194425" y="2354263"/>
          <p14:tracePt t="18322" x="6194425" y="2362200"/>
          <p14:tracePt t="18330" x="6194425" y="2371725"/>
          <p14:tracePt t="18338" x="6184900" y="2387600"/>
          <p14:tracePt t="18346" x="6167438" y="2397125"/>
          <p14:tracePt t="18354" x="6126163" y="2430463"/>
          <p14:tracePt t="18362" x="6049963" y="2455863"/>
          <p14:tracePt t="18370" x="5989638" y="2481263"/>
          <p14:tracePt t="18378" x="5981700" y="2481263"/>
          <p14:tracePt t="18402" x="5972175" y="2481263"/>
          <p14:tracePt t="18419" x="5956300" y="2481263"/>
          <p14:tracePt t="18435" x="5938838" y="2481263"/>
          <p14:tracePt t="18443" x="5930900" y="2481263"/>
          <p14:tracePt t="18452" x="5905500" y="2481263"/>
          <p14:tracePt t="18459" x="5880100" y="2473325"/>
          <p14:tracePt t="18469" x="5853113" y="2463800"/>
          <p14:tracePt t="18474" x="5819775" y="2447925"/>
          <p14:tracePt t="18485" x="5794375" y="2438400"/>
          <p14:tracePt t="18490" x="5751513" y="2438400"/>
          <p14:tracePt t="18501" x="5726113" y="2438400"/>
          <p14:tracePt t="18506" x="5700713" y="2438400"/>
          <p14:tracePt t="18514" x="5675313" y="2438400"/>
          <p14:tracePt t="18522" x="5649913" y="2438400"/>
          <p14:tracePt t="18531" x="5624513" y="2438400"/>
          <p14:tracePt t="18538" x="5591175" y="2438400"/>
          <p14:tracePt t="18546" x="5556250" y="2438400"/>
          <p14:tracePt t="18554" x="5530850" y="2447925"/>
          <p14:tracePt t="18562" x="5505450" y="2463800"/>
          <p14:tracePt t="18570" x="5472113" y="2463800"/>
          <p14:tracePt t="18578" x="5446713" y="2463800"/>
          <p14:tracePt t="18587" x="5421313" y="2463800"/>
          <p14:tracePt t="18594" x="5403850" y="2463800"/>
          <p14:tracePt t="18603" x="5394325" y="2473325"/>
          <p14:tracePt t="18610" x="5378450" y="2473325"/>
          <p14:tracePt t="18623" x="5360988" y="2473325"/>
          <p14:tracePt t="18627" x="5343525" y="2473325"/>
          <p14:tracePt t="18636" x="5327650" y="2473325"/>
          <p14:tracePt t="18642" x="5310188" y="2473325"/>
          <p14:tracePt t="18652" x="5284788" y="2473325"/>
          <p14:tracePt t="18658" x="5267325" y="2463800"/>
          <p14:tracePt t="18669" x="5241925" y="2455863"/>
          <p14:tracePt t="18674" x="5224463" y="2455863"/>
          <p14:tracePt t="18684" x="5216525" y="2455863"/>
          <p14:tracePt t="18690" x="5191125" y="2447925"/>
          <p14:tracePt t="18701" x="5183188" y="2447925"/>
          <p14:tracePt t="18706" x="5173663" y="2447925"/>
          <p14:tracePt t="18714" x="5157788" y="2447925"/>
          <p14:tracePt t="18722" x="5148263" y="2447925"/>
          <p14:tracePt t="18730" x="5140325" y="2447925"/>
          <p14:tracePt t="18738" x="5114925" y="2447925"/>
          <p14:tracePt t="18746" x="5097463" y="2447925"/>
          <p14:tracePt t="18754" x="5072063" y="2447925"/>
          <p14:tracePt t="18762" x="5046663" y="2447925"/>
          <p14:tracePt t="18770" x="5021263" y="2447925"/>
          <p14:tracePt t="18778" x="5003800" y="2447925"/>
          <p14:tracePt t="18794" x="4995863" y="2447925"/>
          <p14:tracePt t="18803" x="4987925" y="2447925"/>
          <p14:tracePt t="18819" x="4978400" y="2447925"/>
          <p14:tracePt t="18841" x="4970463" y="2447925"/>
          <p14:tracePt t="18852" x="4962525" y="2447925"/>
          <p14:tracePt t="18857" x="4953000" y="2447925"/>
          <p14:tracePt t="18868" x="4927600" y="2447925"/>
          <p14:tracePt t="18873" x="4910138" y="2447925"/>
          <p14:tracePt t="18884" x="4884738" y="2447925"/>
          <p14:tracePt t="18889" x="4859338" y="2447925"/>
          <p14:tracePt t="18897" x="4833938" y="2455863"/>
          <p14:tracePt t="18905" x="4808538" y="2455863"/>
          <p14:tracePt t="18913" x="4783138" y="2455863"/>
          <p14:tracePt t="18921" x="4740275" y="2455863"/>
          <p14:tracePt t="18929" x="4689475" y="2455863"/>
          <p14:tracePt t="18937" x="4646613" y="2463800"/>
          <p14:tracePt t="18945" x="4595813" y="2473325"/>
          <p14:tracePt t="18953" x="4545013" y="2473325"/>
          <p14:tracePt t="18963" x="4511675" y="2481263"/>
          <p14:tracePt t="18970" x="4486275" y="2481263"/>
          <p14:tracePt t="18979" x="4476750" y="2481263"/>
          <p14:tracePt t="18987" x="4468813" y="2481263"/>
          <p14:tracePt t="18993" x="4451350" y="2481263"/>
          <p14:tracePt t="19018" x="4443413" y="2481263"/>
          <p14:tracePt t="19035" x="4425950" y="2481263"/>
          <p14:tracePt t="19050" x="4418013" y="2481263"/>
          <p14:tracePt t="19058" x="4392613" y="2481263"/>
          <p14:tracePt t="19066" x="4367213" y="2481263"/>
          <p14:tracePt t="19074" x="4341813" y="2481263"/>
          <p14:tracePt t="19084" x="4306888" y="2481263"/>
          <p14:tracePt t="19090" x="4273550" y="2481263"/>
          <p14:tracePt t="19098" x="4230688" y="2481263"/>
          <p14:tracePt t="19106" x="4205288" y="2481263"/>
          <p14:tracePt t="19115" x="4171950" y="2481263"/>
          <p14:tracePt t="19122" x="4129088" y="2489200"/>
          <p14:tracePt t="19130" x="4078288" y="2489200"/>
          <p14:tracePt t="19138" x="4017963" y="2498725"/>
          <p14:tracePt t="19146" x="3976688" y="2498725"/>
          <p14:tracePt t="19154" x="3925888" y="2516188"/>
          <p14:tracePt t="19161" x="3890963" y="2516188"/>
          <p14:tracePt t="19169" x="3873500" y="2532063"/>
          <p14:tracePt t="19177" x="3857625" y="2532063"/>
          <p14:tracePt t="19185" x="3832225" y="2532063"/>
          <p14:tracePt t="19193" x="3822700" y="2532063"/>
          <p14:tracePt t="19202" x="3814763" y="2532063"/>
          <p14:tracePt t="19218" x="3806825" y="2541588"/>
          <p14:tracePt t="19235" x="3789363" y="2541588"/>
          <p14:tracePt t="19251" x="3781425" y="2541588"/>
          <p14:tracePt t="19282" x="3771900" y="2541588"/>
          <p14:tracePt t="19332" x="3756025" y="2541588"/>
          <p14:tracePt t="19348" x="3746500" y="2541588"/>
          <p14:tracePt t="19356" x="3738563" y="2541588"/>
          <p14:tracePt t="19363" x="3738563" y="2532063"/>
          <p14:tracePt t="19372" x="3746500" y="2532063"/>
          <p14:tracePt t="19380" x="3771900" y="2506663"/>
          <p14:tracePt t="19389" x="3789363" y="2498725"/>
          <p14:tracePt t="19394" x="3814763" y="2481263"/>
          <p14:tracePt t="19403" x="3857625" y="2473325"/>
          <p14:tracePt t="19410" x="3890963" y="2473325"/>
          <p14:tracePt t="19419" x="3925888" y="2455863"/>
          <p14:tracePt t="19426" x="3951288" y="2447925"/>
          <p14:tracePt t="19435" x="3984625" y="2438400"/>
          <p14:tracePt t="19442" x="4002088" y="2438400"/>
          <p14:tracePt t="19452" x="4027488" y="2430463"/>
          <p14:tracePt t="19458" x="4052888" y="2430463"/>
          <p14:tracePt t="19467" x="4103688" y="2430463"/>
          <p14:tracePt t="19474" x="4162425" y="2430463"/>
          <p14:tracePt t="19485" x="4240213" y="2430463"/>
          <p14:tracePt t="19490" x="4349750" y="2430463"/>
          <p14:tracePt t="19501" x="4468813" y="2413000"/>
          <p14:tracePt t="19506" x="4476750" y="2405063"/>
          <p14:tracePt t="19514" x="4486275" y="2405063"/>
          <p14:tracePt t="19538" x="4503738" y="2397125"/>
          <p14:tracePt t="19554" x="4554538" y="2397125"/>
          <p14:tracePt t="19562" x="4630738" y="2397125"/>
          <p14:tracePt t="19570" x="4724400" y="2413000"/>
          <p14:tracePt t="19578" x="4765675" y="2422525"/>
          <p14:tracePt t="19586" x="4775200" y="2422525"/>
          <p14:tracePt t="19594" x="4783138" y="2422525"/>
          <p14:tracePt t="19603" x="4783138" y="2430463"/>
          <p14:tracePt t="19635" x="4791075" y="2438400"/>
          <p14:tracePt t="19641" x="4800600" y="2447925"/>
          <p14:tracePt t="19652" x="4808538" y="2455863"/>
          <p14:tracePt t="19657" x="4808538" y="2463800"/>
          <p14:tracePt t="19681" x="4800600" y="2463800"/>
          <p14:tracePt t="19689" x="4783138" y="2463800"/>
          <p14:tracePt t="19697" x="4749800" y="2473325"/>
          <p14:tracePt t="19705" x="4714875" y="2481263"/>
          <p14:tracePt t="19713" x="4681538" y="2481263"/>
          <p14:tracePt t="19721" x="4630738" y="2481263"/>
          <p14:tracePt t="19729" x="4587875" y="2481263"/>
          <p14:tracePt t="19737" x="4554538" y="2481263"/>
          <p14:tracePt t="19745" x="4537075" y="2481263"/>
          <p14:tracePt t="19753" x="4529138" y="2481263"/>
          <p14:tracePt t="19761" x="4494213" y="2473325"/>
          <p14:tracePt t="19769" x="4460875" y="2473325"/>
          <p14:tracePt t="19777" x="4435475" y="2463800"/>
          <p14:tracePt t="19787" x="4392613" y="2463800"/>
          <p14:tracePt t="19794" x="4349750" y="2447925"/>
          <p14:tracePt t="19803" x="4291013" y="2438400"/>
          <p14:tracePt t="19810" x="4240213" y="2430463"/>
          <p14:tracePt t="19819" x="4179888" y="2413000"/>
          <p14:tracePt t="19826" x="4121150" y="2405063"/>
          <p14:tracePt t="19837" x="4078288" y="2397125"/>
          <p14:tracePt t="19842" x="4027488" y="2387600"/>
          <p14:tracePt t="19852" x="3976688" y="2379663"/>
          <p14:tracePt t="19858" x="3941763" y="2379663"/>
          <p14:tracePt t="19868" x="3900488" y="2371725"/>
          <p14:tracePt t="19874" x="3857625" y="2371725"/>
          <p14:tracePt t="19884" x="3822700" y="2362200"/>
          <p14:tracePt t="19889" x="3789363" y="2362200"/>
          <p14:tracePt t="19897" x="3756025" y="2362200"/>
          <p14:tracePt t="19905" x="3721100" y="2362200"/>
          <p14:tracePt t="19913" x="3687763" y="2362200"/>
          <p14:tracePt t="19921" x="3636963" y="2362200"/>
          <p14:tracePt t="19929" x="3594100" y="2362200"/>
          <p14:tracePt t="19937" x="3533775" y="2362200"/>
          <p14:tracePt t="19945" x="3475038" y="2362200"/>
          <p14:tracePt t="19953" x="3432175" y="2362200"/>
          <p14:tracePt t="19961" x="3373438" y="2362200"/>
          <p14:tracePt t="19969" x="3313113" y="2362200"/>
          <p14:tracePt t="19977" x="3244850" y="2362200"/>
          <p14:tracePt t="19985" x="3168650" y="2354263"/>
          <p14:tracePt t="19993" x="3109913" y="2354263"/>
          <p14:tracePt t="20001" x="3059113" y="2354263"/>
          <p14:tracePt t="20019" x="2940050" y="2354263"/>
          <p14:tracePt t="20025" x="2897188" y="2354263"/>
          <p14:tracePt t="20034" x="2863850" y="2354263"/>
          <p14:tracePt t="20041" x="2820988" y="2354263"/>
          <p14:tracePt t="20052" x="2770188" y="2354263"/>
          <p14:tracePt t="20058" x="2719388" y="2362200"/>
          <p14:tracePt t="20067" x="2659063" y="2362200"/>
          <p14:tracePt t="20074" x="2600325" y="2371725"/>
          <p14:tracePt t="20084" x="2540000" y="2379663"/>
          <p14:tracePt t="20089" x="2489200" y="2379663"/>
          <p14:tracePt t="20100" x="2430463" y="2379663"/>
          <p14:tracePt t="20106" x="2379663" y="2397125"/>
          <p14:tracePt t="20114" x="2319338" y="2405063"/>
          <p14:tracePt t="20122" x="2268538" y="2405063"/>
          <p14:tracePt t="20130" x="2208213" y="2405063"/>
          <p14:tracePt t="20138" x="2149475" y="2413000"/>
          <p14:tracePt t="20146" x="2090738" y="2422525"/>
          <p14:tracePt t="20153" x="2030413" y="2430463"/>
          <p14:tracePt t="20162" x="1971675" y="2438400"/>
          <p14:tracePt t="20170" x="1911350" y="2447925"/>
          <p14:tracePt t="20177" x="1843088" y="2455863"/>
          <p14:tracePt t="20185" x="1784350" y="2473325"/>
          <p14:tracePt t="20194" x="1724025" y="2481263"/>
          <p14:tracePt t="20202" x="1682750" y="2489200"/>
          <p14:tracePt t="20210" x="1639888" y="2498725"/>
          <p14:tracePt t="20218" x="1614488" y="2498725"/>
          <p14:tracePt t="20225" x="1589088" y="2498725"/>
          <p14:tracePt t="20235" x="1563688" y="2498725"/>
          <p14:tracePt t="20241" x="1546225" y="2498725"/>
          <p14:tracePt t="20251" x="1538288" y="2506663"/>
          <p14:tracePt t="20257" x="1520825" y="2506663"/>
          <p14:tracePt t="20267" x="1495425" y="2506663"/>
          <p14:tracePt t="20273" x="1470025" y="2506663"/>
          <p14:tracePt t="20284" x="1452563" y="2506663"/>
          <p14:tracePt t="20290" x="1427163" y="2506663"/>
          <p14:tracePt t="20301" x="1401763" y="2506663"/>
          <p14:tracePt t="20305" x="1393825" y="2516188"/>
          <p14:tracePt t="20313" x="1376363" y="2516188"/>
          <p14:tracePt t="20321" x="1368425" y="2516188"/>
          <p14:tracePt t="20329" x="1358900" y="2516188"/>
          <p14:tracePt t="20998" x="1368425" y="2516188"/>
          <p14:tracePt t="21005" x="1384300" y="2516188"/>
          <p14:tracePt t="21014" x="1393825" y="2516188"/>
          <p14:tracePt t="21103" x="1393825" y="2524125"/>
          <p14:tracePt t="21120" x="1376363" y="2532063"/>
          <p14:tracePt t="21127" x="1358900" y="2532063"/>
          <p14:tracePt t="21135" x="1333500" y="2541588"/>
          <p14:tracePt t="21143" x="1317625" y="2541588"/>
          <p14:tracePt t="21153" x="1308100" y="2541588"/>
          <p14:tracePt t="21158" x="1300163" y="2541588"/>
          <p14:tracePt t="21215" x="1317625" y="2532063"/>
          <p14:tracePt t="21223" x="1325563" y="2524125"/>
          <p14:tracePt t="21231" x="1350963" y="2516188"/>
          <p14:tracePt t="21238" x="1376363" y="2498725"/>
          <p14:tracePt t="21246" x="1452563" y="2489200"/>
          <p14:tracePt t="21255" x="1554163" y="2481263"/>
          <p14:tracePt t="21263" x="1708150" y="2447925"/>
          <p14:tracePt t="21271" x="1920875" y="2422525"/>
          <p14:tracePt t="21278" x="2182813" y="2413000"/>
          <p14:tracePt t="21288" x="2489200" y="2397125"/>
          <p14:tracePt t="21295" x="2786063" y="2397125"/>
          <p14:tracePt t="21302" x="3084513" y="2397125"/>
          <p14:tracePt t="21309" x="3363913" y="2397125"/>
          <p14:tracePt t="21318" x="3602038" y="2405063"/>
          <p14:tracePt t="21325" x="3771900" y="2413000"/>
          <p14:tracePt t="21335" x="3925888" y="2438400"/>
          <p14:tracePt t="21341" x="4035425" y="2455863"/>
          <p14:tracePt t="21351" x="4103688" y="2473325"/>
          <p14:tracePt t="21358" x="4154488" y="2481263"/>
          <p14:tracePt t="21367" x="4187825" y="2498725"/>
          <p14:tracePt t="21373" x="4205288" y="2498725"/>
          <p14:tracePt t="21384" x="4214813" y="2498725"/>
          <p14:tracePt t="21390" x="4240213" y="2506663"/>
          <p14:tracePt t="21399" x="4273550" y="2506663"/>
          <p14:tracePt t="21405" x="4291013" y="2506663"/>
          <p14:tracePt t="21414" x="4316413" y="2506663"/>
          <p14:tracePt t="21421" x="4367213" y="2506663"/>
          <p14:tracePt t="21429" x="4435475" y="2506663"/>
          <p14:tracePt t="21438" x="4529138" y="2498725"/>
          <p14:tracePt t="21446" x="4613275" y="2489200"/>
          <p14:tracePt t="21453" x="4681538" y="2481263"/>
          <p14:tracePt t="21462" x="4740275" y="2481263"/>
          <p14:tracePt t="21469" x="4783138" y="2481263"/>
          <p14:tracePt t="21478" x="4818063" y="2481263"/>
          <p14:tracePt t="21485" x="4833938" y="2481263"/>
          <p14:tracePt t="21502" x="4843463" y="2481263"/>
          <p14:tracePt t="21519" x="4851400" y="2481263"/>
          <p14:tracePt t="21662" x="4859338" y="2481263"/>
          <p14:tracePt t="21670" x="4843463" y="2481263"/>
          <p14:tracePt t="21678" x="4826000" y="2481263"/>
          <p14:tracePt t="21686" x="4775200" y="2481263"/>
          <p14:tracePt t="21694" x="4699000" y="2481263"/>
          <p14:tracePt t="21702" x="4570413" y="2481263"/>
          <p14:tracePt t="21710" x="4451350" y="2481263"/>
          <p14:tracePt t="21718" x="4332288" y="2463800"/>
          <p14:tracePt t="21726" x="4154488" y="2430463"/>
          <p14:tracePt t="21736" x="3933825" y="2397125"/>
          <p14:tracePt t="21741" x="3721100" y="2379663"/>
          <p14:tracePt t="21752" x="3500438" y="2371725"/>
          <p14:tracePt t="21758" x="3270250" y="2371725"/>
          <p14:tracePt t="21768" x="3074988" y="2344738"/>
          <p14:tracePt t="21774" x="2905125" y="2319338"/>
          <p14:tracePt t="21784" x="2735263" y="2311400"/>
          <p14:tracePt t="21790" x="2590800" y="2311400"/>
          <p14:tracePt t="21801" x="2455863" y="2311400"/>
          <p14:tracePt t="21806" x="2336800" y="2311400"/>
          <p14:tracePt t="21814" x="2251075" y="2311400"/>
          <p14:tracePt t="21822" x="2166938" y="2319338"/>
          <p14:tracePt t="21830" x="2090738" y="2328863"/>
          <p14:tracePt t="21838" x="2030413" y="2328863"/>
          <p14:tracePt t="21846" x="1971675" y="2336800"/>
          <p14:tracePt t="21854" x="1903413" y="2336800"/>
          <p14:tracePt t="21862" x="1843088" y="2336800"/>
          <p14:tracePt t="21869" x="1835150" y="2336800"/>
          <p14:tracePt t="21878" x="1801813" y="2336800"/>
          <p14:tracePt t="21894" x="1784350" y="2336800"/>
          <p14:tracePt t="21901" x="1776413" y="2336800"/>
          <p14:tracePt t="21918" x="1758950" y="2336800"/>
          <p14:tracePt t="21926" x="1741488" y="2336800"/>
          <p14:tracePt t="21935" x="1724025" y="2336800"/>
          <p14:tracePt t="21942" x="1698625" y="2336800"/>
          <p14:tracePt t="21952" x="1665288" y="2336800"/>
          <p14:tracePt t="21958" x="1631950" y="2336800"/>
          <p14:tracePt t="21968" x="1597025" y="2328863"/>
          <p14:tracePt t="21974" x="1546225" y="2328863"/>
          <p14:tracePt t="21986" x="1512888" y="2319338"/>
          <p14:tracePt t="21990" x="1495425" y="2319338"/>
          <p14:tracePt t="22022" x="1495425" y="2303463"/>
          <p14:tracePt t="22030" x="1520825" y="2286000"/>
          <p14:tracePt t="22038" x="1563688" y="2260600"/>
          <p14:tracePt t="22046" x="1579563" y="2252663"/>
          <p14:tracePt t="22054" x="1622425" y="2235200"/>
          <p14:tracePt t="22062" x="1698625" y="2227263"/>
          <p14:tracePt t="22070" x="1817688" y="2217738"/>
          <p14:tracePt t="22078" x="1971675" y="2217738"/>
          <p14:tracePt t="22086" x="2182813" y="2217738"/>
          <p14:tracePt t="22094" x="2362200" y="2217738"/>
          <p14:tracePt t="22102" x="2616200" y="2217738"/>
          <p14:tracePt t="22110" x="2947988" y="2217738"/>
          <p14:tracePt t="22118" x="3270250" y="2235200"/>
          <p14:tracePt t="22126" x="3644900" y="2268538"/>
          <p14:tracePt t="22136" x="4052888" y="2319338"/>
          <p14:tracePt t="22142" x="4570413" y="2387600"/>
          <p14:tracePt t="22152" x="5064125" y="2455863"/>
          <p14:tracePt t="22158" x="5599113" y="2524125"/>
          <p14:tracePt t="22167" x="6116638" y="2592388"/>
          <p14:tracePt t="22174" x="6610350" y="2643188"/>
          <p14:tracePt t="22184" x="7094538" y="2676525"/>
          <p14:tracePt t="22190" x="7570788" y="2744788"/>
          <p14:tracePt t="22201" x="7969250" y="2813050"/>
          <p14:tracePt t="22206" x="8283575" y="2855913"/>
          <p14:tracePt t="22214" x="8589963" y="2881313"/>
          <p14:tracePt t="22222" x="8878888" y="2914650"/>
          <p14:tracePt t="22230" x="9117013" y="2940050"/>
          <p14:tracePt t="22238" x="9353550" y="2949575"/>
          <p14:tracePt t="22246" x="9498013" y="2965450"/>
          <p14:tracePt t="22254" x="9626600" y="2974975"/>
          <p14:tracePt t="22262" x="9728200" y="2982913"/>
          <p14:tracePt t="22270" x="9812338" y="2990850"/>
          <p14:tracePt t="22278" x="9880600" y="2990850"/>
          <p14:tracePt t="22287" x="9931400" y="2990850"/>
          <p14:tracePt t="22294" x="9983788" y="2990850"/>
          <p14:tracePt t="22302" x="10025063" y="2990850"/>
          <p14:tracePt t="22310" x="10059988" y="2990850"/>
          <p14:tracePt t="22318" x="10093325" y="2990850"/>
          <p14:tracePt t="22326" x="10144125" y="2990850"/>
          <p14:tracePt t="22334" x="10186988" y="2990850"/>
          <p14:tracePt t="22342" x="10229850" y="2990850"/>
          <p14:tracePt t="22352" x="10263188" y="2982913"/>
          <p14:tracePt t="22358" x="10313988" y="2974975"/>
          <p14:tracePt t="22367" x="10356850" y="2974975"/>
          <p14:tracePt t="22373" x="10415588" y="2965450"/>
          <p14:tracePt t="22383" x="10475913" y="2965450"/>
          <p14:tracePt t="22389" x="10534650" y="2949575"/>
          <p14:tracePt t="22399" x="10585450" y="2940050"/>
          <p14:tracePt t="22405" x="10653713" y="2940050"/>
          <p14:tracePt t="22413" x="10714038" y="2940050"/>
          <p14:tracePt t="22421" x="10764838" y="2940050"/>
          <p14:tracePt t="22430" x="10798175" y="2940050"/>
          <p14:tracePt t="22437" x="10807700" y="2940050"/>
          <p14:tracePt t="22446" x="10815638" y="2940050"/>
          <p14:tracePt t="22454" x="10823575" y="2940050"/>
          <p14:tracePt t="22592" x="10833100" y="2940050"/>
          <p14:tracePt t="22608" x="10833100" y="2932113"/>
          <p14:tracePt t="22616" x="10833100" y="2922588"/>
          <p14:tracePt t="22623" x="10833100" y="2914650"/>
          <p14:tracePt t="22632" x="10833100" y="2906713"/>
          <p14:tracePt t="22639" x="10833100" y="2889250"/>
          <p14:tracePt t="22651" x="10815638" y="2846388"/>
          <p14:tracePt t="22659" x="10790238" y="2830513"/>
          <p14:tracePt t="22663" x="10772775" y="2813050"/>
          <p14:tracePt t="22669" x="10747375" y="2778125"/>
          <p14:tracePt t="22678" x="10721975" y="2762250"/>
          <p14:tracePt t="22685" x="10696575" y="2762250"/>
          <p14:tracePt t="22694" x="10671175" y="2744788"/>
          <p14:tracePt t="22701" x="10628313" y="2736850"/>
          <p14:tracePt t="22710" x="10620375" y="2736850"/>
          <p14:tracePt t="22718" x="10594975" y="2736850"/>
          <p14:tracePt t="22726" x="10577513" y="2736850"/>
          <p14:tracePt t="22735" x="10544175" y="2736850"/>
          <p14:tracePt t="22742" x="10501313" y="2736850"/>
          <p14:tracePt t="22751" x="10442575" y="2736850"/>
          <p14:tracePt t="22758" x="10364788" y="2752725"/>
          <p14:tracePt t="22767" x="10288588" y="2770188"/>
          <p14:tracePt t="22774" x="10194925" y="2778125"/>
          <p14:tracePt t="22783" x="10093325" y="2795588"/>
          <p14:tracePt t="22790" x="9999663" y="2813050"/>
          <p14:tracePt t="22801" x="9923463" y="2830513"/>
          <p14:tracePt t="22806" x="9864725" y="2846388"/>
          <p14:tracePt t="22813" x="9804400" y="2855913"/>
          <p14:tracePt t="22822" x="9753600" y="2863850"/>
          <p14:tracePt t="22830" x="9745663" y="2863850"/>
          <p14:tracePt t="22838" x="9728200" y="2863850"/>
          <p14:tracePt t="22846" x="9720263" y="2863850"/>
          <p14:tracePt t="22879" x="9710738" y="2871788"/>
          <p14:tracePt t="22903" x="9677400" y="2871788"/>
          <p14:tracePt t="22911" x="9642475" y="2871788"/>
          <p14:tracePt t="22919" x="9617075" y="2871788"/>
          <p14:tracePt t="22927" x="9558338" y="2871788"/>
          <p14:tracePt t="22937" x="9482138" y="2871788"/>
          <p14:tracePt t="22943" x="9388475" y="2863850"/>
          <p14:tracePt t="22953" x="9294813" y="2855913"/>
          <p14:tracePt t="22959" x="9218613" y="2846388"/>
          <p14:tracePt t="22969" x="9132888" y="2838450"/>
          <p14:tracePt t="22975" x="9082088" y="2838450"/>
          <p14:tracePt t="22986" x="9031288" y="2830513"/>
          <p14:tracePt t="22990" x="8997950" y="2830513"/>
          <p14:tracePt t="23002" x="8988425" y="2830513"/>
          <p14:tracePt t="23018" x="8972550" y="2820988"/>
          <p14:tracePt t="23022" x="8963025" y="2820988"/>
          <p14:tracePt t="23030" x="8955088" y="2820988"/>
          <p14:tracePt t="23038" x="8937625" y="2813050"/>
          <p14:tracePt t="23054" x="8929688" y="2813050"/>
          <p14:tracePt t="23062" x="8912225" y="2813050"/>
          <p14:tracePt t="23070" x="8894763" y="2813050"/>
          <p14:tracePt t="23078" x="8878888" y="2813050"/>
          <p14:tracePt t="23086" x="8861425" y="2813050"/>
          <p14:tracePt t="23095" x="8836025" y="2813050"/>
          <p14:tracePt t="23103" x="8828088" y="2813050"/>
          <p14:tracePt t="23110" x="8810625" y="2813050"/>
          <p14:tracePt t="23119" x="8802688" y="2813050"/>
          <p14:tracePt t="23136" x="8793163" y="2813050"/>
          <p14:tracePt t="23232" x="8785225" y="2805113"/>
          <p14:tracePt t="23264" x="8785225" y="2795588"/>
          <p14:tracePt t="23279" x="8785225" y="2787650"/>
          <p14:tracePt t="23297" x="8785225" y="2778125"/>
          <p14:tracePt t="23304" x="8793163" y="2762250"/>
          <p14:tracePt t="23311" x="8802688" y="2762250"/>
          <p14:tracePt t="23321" x="8810625" y="2744788"/>
          <p14:tracePt t="23326" x="8828088" y="2744788"/>
          <p14:tracePt t="23336" x="8843963" y="2719388"/>
          <p14:tracePt t="23342" x="8861425" y="2719388"/>
          <p14:tracePt t="23352" x="8886825" y="2711450"/>
          <p14:tracePt t="23358" x="8904288" y="2701925"/>
          <p14:tracePt t="23369" x="8929688" y="2686050"/>
          <p14:tracePt t="23374" x="8963025" y="2686050"/>
          <p14:tracePt t="23385" x="9023350" y="2676525"/>
          <p14:tracePt t="23390" x="9091613" y="2676525"/>
          <p14:tracePt t="23401" x="9158288" y="2676525"/>
          <p14:tracePt t="23406" x="9244013" y="2676525"/>
          <p14:tracePt t="23418" x="9328150" y="2676525"/>
          <p14:tracePt t="23422" x="9421813" y="2676525"/>
          <p14:tracePt t="23431" x="9482138" y="2676525"/>
          <p14:tracePt t="23438" x="9532938" y="2676525"/>
          <p14:tracePt t="23446" x="9591675" y="2676525"/>
          <p14:tracePt t="23454" x="9626600" y="2676525"/>
          <p14:tracePt t="23461" x="9642475" y="2676525"/>
          <p14:tracePt t="23469" x="9652000" y="2686050"/>
          <p14:tracePt t="23477" x="9659938" y="2693988"/>
          <p14:tracePt t="23514" x="9659938" y="2701925"/>
          <p14:tracePt t="23530" x="9652000" y="2719388"/>
          <p14:tracePt t="23538" x="9642475" y="2727325"/>
          <p14:tracePt t="23546" x="9634538" y="2727325"/>
          <p14:tracePt t="23554" x="9609138" y="2762250"/>
          <p14:tracePt t="23562" x="9566275" y="2795588"/>
          <p14:tracePt t="23569" x="9550400" y="2795588"/>
          <p14:tracePt t="23578" x="9498013" y="2813050"/>
          <p14:tracePt t="23586" x="9447213" y="2838450"/>
          <p14:tracePt t="23594" x="9413875" y="2855913"/>
          <p14:tracePt t="23602" x="9353550" y="2871788"/>
          <p14:tracePt t="23610" x="9302750" y="2889250"/>
          <p14:tracePt t="23618" x="9251950" y="2897188"/>
          <p14:tracePt t="23626" x="9209088" y="2897188"/>
          <p14:tracePt t="23634" x="9167813" y="2897188"/>
          <p14:tracePt t="23642" x="9124950" y="2897188"/>
          <p14:tracePt t="23651" x="9091613" y="2897188"/>
          <p14:tracePt t="23657" x="9064625" y="2897188"/>
          <p14:tracePt t="23669" x="9031288" y="2889250"/>
          <p14:tracePt t="23673" x="9005888" y="2889250"/>
          <p14:tracePt t="23683" x="8972550" y="2881313"/>
          <p14:tracePt t="23690" x="8929688" y="2881313"/>
          <p14:tracePt t="23700" x="8894763" y="2863850"/>
          <p14:tracePt t="23706" x="8861425" y="2855913"/>
          <p14:tracePt t="23717" x="8810625" y="2838450"/>
          <p14:tracePt t="23722" x="8759825" y="2830513"/>
          <p14:tracePt t="23729" x="8709025" y="2813050"/>
          <p14:tracePt t="23737" x="8640763" y="2805113"/>
          <p14:tracePt t="23745" x="8580438" y="2795588"/>
          <p14:tracePt t="23754" x="8529638" y="2795588"/>
          <p14:tracePt t="23762" x="8470900" y="2787650"/>
          <p14:tracePt t="23770" x="8420100" y="2787650"/>
          <p14:tracePt t="23778" x="8377238" y="2787650"/>
          <p14:tracePt t="23786" x="8326438" y="2778125"/>
          <p14:tracePt t="23794" x="8291513" y="2778125"/>
          <p14:tracePt t="23801" x="8258175" y="2778125"/>
          <p14:tracePt t="23809" x="8199438" y="2778125"/>
          <p14:tracePt t="23818" x="8156575" y="2778125"/>
          <p14:tracePt t="23825" x="8096250" y="2778125"/>
          <p14:tracePt t="23834" x="8054975" y="2778125"/>
          <p14:tracePt t="23842" x="8004175" y="2778125"/>
          <p14:tracePt t="23851" x="7961313" y="2778125"/>
          <p14:tracePt t="23858" x="7926388" y="2778125"/>
          <p14:tracePt t="23867" x="7893050" y="2778125"/>
          <p14:tracePt t="23874" x="7859713" y="2787650"/>
          <p14:tracePt t="23883" x="7832725" y="2787650"/>
          <p14:tracePt t="23890" x="7816850" y="2795588"/>
          <p14:tracePt t="23901" x="7799388" y="2795588"/>
          <p14:tracePt t="23906" x="7773988" y="2805113"/>
          <p14:tracePt t="23917" x="7766050" y="2805113"/>
          <p14:tracePt t="23922" x="7740650" y="2805113"/>
          <p14:tracePt t="23930" x="7715250" y="2805113"/>
          <p14:tracePt t="23938" x="7697788" y="2805113"/>
          <p14:tracePt t="23946" x="7672388" y="2805113"/>
          <p14:tracePt t="23954" x="7654925" y="2805113"/>
          <p14:tracePt t="23962" x="7637463" y="2805113"/>
          <p14:tracePt t="23970" x="7621588" y="2805113"/>
          <p14:tracePt t="23978" x="7596188" y="2813050"/>
          <p14:tracePt t="23986" x="7561263" y="2813050"/>
          <p14:tracePt t="23994" x="7527925" y="2820988"/>
          <p14:tracePt t="24018" x="7485063" y="2820988"/>
          <p14:tracePt t="24019" x="7459663" y="2820988"/>
          <p14:tracePt t="24026" x="7426325" y="2820988"/>
          <p14:tracePt t="24035" x="7400925" y="2820988"/>
          <p14:tracePt t="24042" x="7373938" y="2820988"/>
          <p14:tracePt t="24051" x="7348538" y="2830513"/>
          <p14:tracePt t="24058" x="7323138" y="2838450"/>
          <p14:tracePt t="24067" x="7315200" y="2838450"/>
          <p14:tracePt t="24074" x="7289800" y="2846388"/>
          <p14:tracePt t="24083" x="7272338" y="2846388"/>
          <p14:tracePt t="24090" x="7264400" y="2846388"/>
          <p14:tracePt t="24100" x="7256463" y="2846388"/>
          <p14:tracePt t="24106" x="7246938" y="2846388"/>
          <p14:tracePt t="24131" x="7239000" y="2846388"/>
          <p14:tracePt t="24220" x="7246938" y="2846388"/>
          <p14:tracePt t="24228" x="7272338" y="2838450"/>
          <p14:tracePt t="24237" x="7289800" y="2813050"/>
          <p14:tracePt t="24242" x="7297738" y="2795588"/>
          <p14:tracePt t="24254" x="7323138" y="2787650"/>
          <p14:tracePt t="24258" x="7358063" y="2778125"/>
          <p14:tracePt t="24269" x="7366000" y="2778125"/>
          <p14:tracePt t="24291" x="7373938" y="2770188"/>
          <p14:tracePt t="24306" x="7383463" y="2770188"/>
          <p14:tracePt t="24331" x="7391400" y="2770188"/>
          <p14:tracePt t="24338" x="7408863" y="2770188"/>
          <p14:tracePt t="24346" x="7442200" y="2770188"/>
          <p14:tracePt t="24355" x="7467600" y="2770188"/>
          <p14:tracePt t="24362" x="7485063" y="2770188"/>
          <p14:tracePt t="24370" x="7502525" y="2770188"/>
          <p14:tracePt t="24386" x="7518400" y="2770188"/>
          <p14:tracePt t="24394" x="7545388" y="2762250"/>
          <p14:tracePt t="24403" x="7570788" y="2762250"/>
          <p14:tracePt t="24410" x="7586663" y="2744788"/>
          <p14:tracePt t="24420" x="7612063" y="2744788"/>
          <p14:tracePt t="24426" x="7654925" y="2719388"/>
          <p14:tracePt t="24436" x="7680325" y="2711450"/>
          <p14:tracePt t="24443" x="7680325" y="2701925"/>
          <p14:tracePt t="24453" x="7688263" y="2693988"/>
          <p14:tracePt t="24499" x="7697788" y="2693988"/>
          <p14:tracePt t="24516" x="7705725" y="2693988"/>
          <p14:tracePt t="24530" x="7723188" y="2701925"/>
          <p14:tracePt t="24538" x="7723188" y="2711450"/>
          <p14:tracePt t="24546" x="7731125" y="2711450"/>
          <p14:tracePt t="24561" x="7740650" y="2711450"/>
          <p14:tracePt t="24569" x="7748588" y="2719388"/>
          <p14:tracePt t="24577" x="7766050" y="2727325"/>
          <p14:tracePt t="24585" x="7766050" y="2736850"/>
          <p14:tracePt t="24593" x="7773988" y="2744788"/>
          <p14:tracePt t="24610" x="7781925" y="2744788"/>
          <p14:tracePt t="24617" x="7791450" y="2744788"/>
          <p14:tracePt t="24626" x="7799388" y="2744788"/>
          <p14:tracePt t="24642" x="7807325" y="2744788"/>
          <p14:tracePt t="24650" x="7816850" y="2744788"/>
          <p14:tracePt t="24657" x="7824788" y="2744788"/>
          <p14:tracePt t="24675" x="7832725" y="2744788"/>
          <p14:tracePt t="24684" x="7842250" y="2744788"/>
          <p14:tracePt t="24690" x="7850188" y="2744788"/>
          <p14:tracePt t="24706" x="7859713" y="2744788"/>
          <p14:tracePt t="24722" x="7867650" y="2736850"/>
          <p14:tracePt t="24730" x="7875588" y="2736850"/>
          <p14:tracePt t="24738" x="7885113" y="2736850"/>
          <p14:tracePt t="24746" x="7893050" y="2736850"/>
          <p14:tracePt t="24753" x="7918450" y="2736850"/>
          <p14:tracePt t="24762" x="7926388" y="2736850"/>
          <p14:tracePt t="24770" x="7943850" y="2736850"/>
          <p14:tracePt t="24777" x="7977188" y="2736850"/>
          <p14:tracePt t="24786" x="7994650" y="2736850"/>
          <p14:tracePt t="24793" x="8004175" y="2736850"/>
          <p14:tracePt t="24817" x="8012113" y="2727325"/>
          <p14:tracePt t="24834" x="8004175" y="2719388"/>
          <p14:tracePt t="24843" x="7994650" y="2711450"/>
          <p14:tracePt t="24851" x="7977188" y="2701925"/>
          <p14:tracePt t="24858" x="7969250" y="2686050"/>
          <p14:tracePt t="24868" x="7935913" y="2676525"/>
          <p14:tracePt t="24874" x="7910513" y="2651125"/>
          <p14:tracePt t="24884" x="7885113" y="2643188"/>
          <p14:tracePt t="24890" x="7842250" y="2625725"/>
          <p14:tracePt t="24901" x="7791450" y="2608263"/>
          <p14:tracePt t="24906" x="7723188" y="2600325"/>
          <p14:tracePt t="24918" x="7654925" y="2592388"/>
          <p14:tracePt t="24922" x="7586663" y="2592388"/>
          <p14:tracePt t="24931" x="7518400" y="2592388"/>
          <p14:tracePt t="24938" x="7451725" y="2592388"/>
          <p14:tracePt t="24947" x="7383463" y="2592388"/>
          <p14:tracePt t="24954" x="7323138" y="2608263"/>
          <p14:tracePt t="24962" x="7264400" y="2633663"/>
          <p14:tracePt t="24970" x="7204075" y="2651125"/>
          <p14:tracePt t="24978" x="7137400" y="2676525"/>
          <p14:tracePt t="24986" x="7094538" y="2701925"/>
          <p14:tracePt t="24995" x="7051675" y="2736850"/>
          <p14:tracePt t="25019" x="6967538" y="2787650"/>
          <p14:tracePt t="25026" x="6950075" y="2787650"/>
          <p14:tracePt t="25036" x="6942138" y="2787650"/>
          <p14:tracePt t="25074" x="6932613" y="2787650"/>
          <p14:tracePt t="25116" x="6924675" y="2787650"/>
          <p14:tracePt t="25123" x="6907213" y="2787650"/>
          <p14:tracePt t="25133" x="6881813" y="2787650"/>
          <p14:tracePt t="25139" x="6873875" y="2787650"/>
          <p14:tracePt t="25148" x="6838950" y="2795588"/>
          <p14:tracePt t="25157" x="6813550" y="2795588"/>
          <p14:tracePt t="25164" x="6788150" y="2795588"/>
          <p14:tracePt t="25173" x="6770688" y="2795588"/>
          <p14:tracePt t="25180" x="6754813" y="2795588"/>
          <p14:tracePt t="25188" x="6737350" y="2795588"/>
          <p14:tracePt t="25196" x="6711950" y="2795588"/>
          <p14:tracePt t="25204" x="6694488" y="2795588"/>
          <p14:tracePt t="25210" x="6686550" y="2795588"/>
          <p14:tracePt t="25220" x="6669088" y="2795588"/>
          <p14:tracePt t="25226" x="6661150" y="2795588"/>
          <p14:tracePt t="25242" x="6643688" y="2787650"/>
          <p14:tracePt t="25252" x="6643688" y="2778125"/>
          <p14:tracePt t="25258" x="6635750" y="2778125"/>
          <p14:tracePt t="25267" x="6626225" y="2770188"/>
          <p14:tracePt t="25274" x="6618288" y="2770188"/>
          <p14:tracePt t="25284" x="6618288" y="2762250"/>
          <p14:tracePt t="25301" x="6610350" y="2762250"/>
          <p14:tracePt t="25306" x="6600825" y="2752725"/>
          <p14:tracePt t="25317" x="6592888" y="2752725"/>
          <p14:tracePt t="25322" x="6575425" y="2744788"/>
          <p14:tracePt t="25333" x="6575425" y="2736850"/>
          <p14:tracePt t="25338" x="6567488" y="2736850"/>
          <p14:tracePt t="25347" x="6559550" y="2727325"/>
          <p14:tracePt t="25378" x="6559550" y="2719388"/>
          <p14:tracePt t="25386" x="6567488" y="2711450"/>
          <p14:tracePt t="25394" x="6575425" y="2711450"/>
          <p14:tracePt t="25402" x="6584950" y="2701925"/>
          <p14:tracePt t="25410" x="6592888" y="2701925"/>
          <p14:tracePt t="25419" x="6600825" y="2701925"/>
          <p14:tracePt t="25426" x="6635750" y="2701925"/>
          <p14:tracePt t="25435" x="6653213" y="2701925"/>
          <p14:tracePt t="25442" x="6686550" y="2701925"/>
          <p14:tracePt t="25452" x="6711950" y="2701925"/>
          <p14:tracePt t="25458" x="6729413" y="2701925"/>
          <p14:tracePt t="25468" x="6745288" y="2701925"/>
          <p14:tracePt t="25484" x="6754813" y="2711450"/>
          <p14:tracePt t="25506" x="6762750" y="2711450"/>
          <p14:tracePt t="25517" x="6762750" y="2719388"/>
          <p14:tracePt t="25522" x="6754813" y="2727325"/>
          <p14:tracePt t="25530" x="6754813" y="2736850"/>
          <p14:tracePt t="25538" x="6745288" y="2736850"/>
          <p14:tracePt t="25546" x="6729413" y="2752725"/>
          <p14:tracePt t="25562" x="6711950" y="2752725"/>
          <p14:tracePt t="25570" x="6694488" y="2752725"/>
          <p14:tracePt t="25586" x="6686550" y="2752725"/>
          <p14:tracePt t="25594" x="6678613" y="2752725"/>
          <p14:tracePt t="25610" x="6669088" y="2752725"/>
          <p14:tracePt t="25618" x="6661150" y="2752725"/>
          <p14:tracePt t="25626" x="6661150" y="2744788"/>
          <p14:tracePt t="25634" x="6661150" y="2736850"/>
          <p14:tracePt t="25684" x="6661150" y="2727325"/>
          <p14:tracePt t="25697" x="6661150" y="2719388"/>
          <p14:tracePt t="25706" x="6678613" y="2711450"/>
          <p14:tracePt t="25834" x="6669088" y="2711450"/>
          <p14:tracePt t="25842" x="6643688" y="2693988"/>
          <p14:tracePt t="25850" x="6610350" y="2686050"/>
          <p14:tracePt t="25858" x="6567488" y="2676525"/>
          <p14:tracePt t="25868" x="6499225" y="2676525"/>
          <p14:tracePt t="25875" x="6423025" y="2676525"/>
          <p14:tracePt t="25883" x="6321425" y="2676525"/>
          <p14:tracePt t="25891" x="6219825" y="2676525"/>
          <p14:tracePt t="25899" x="6065838" y="2676525"/>
          <p14:tracePt t="25906" x="5905500" y="2676525"/>
          <p14:tracePt t="25917" x="5718175" y="2676525"/>
          <p14:tracePt t="25922" x="5522913" y="2693988"/>
          <p14:tracePt t="25931" x="5368925" y="2719388"/>
          <p14:tracePt t="25938" x="5199063" y="2736850"/>
          <p14:tracePt t="25946" x="5021263" y="2762250"/>
          <p14:tracePt t="25954" x="4910138" y="2778125"/>
          <p14:tracePt t="25962" x="4783138" y="2805113"/>
          <p14:tracePt t="25970" x="4673600" y="2820988"/>
          <p14:tracePt t="25978" x="4587875" y="2838450"/>
          <p14:tracePt t="25986" x="4494213" y="2846388"/>
          <p14:tracePt t="25994" x="4400550" y="2863850"/>
          <p14:tracePt t="26017" x="4146550" y="2897188"/>
          <p14:tracePt t="26019" x="4035425" y="2914650"/>
          <p14:tracePt t="26026" x="3908425" y="2922588"/>
          <p14:tracePt t="26035" x="3797300" y="2922588"/>
          <p14:tracePt t="26042" x="3670300" y="2922588"/>
          <p14:tracePt t="26051" x="3517900" y="2922588"/>
          <p14:tracePt t="26058" x="3373438" y="2922588"/>
          <p14:tracePt t="26068" x="3219450" y="2897188"/>
          <p14:tracePt t="26074" x="3092450" y="2881313"/>
          <p14:tracePt t="26083" x="2982913" y="2855913"/>
          <p14:tracePt t="26090" x="2871788" y="2813050"/>
          <p14:tracePt t="26099" x="2778125" y="2787650"/>
          <p14:tracePt t="26106" x="2684463" y="2744788"/>
          <p14:tracePt t="26117" x="2574925" y="2711450"/>
          <p14:tracePt t="26122" x="2497138" y="2686050"/>
          <p14:tracePt t="26130" x="2395538" y="2660650"/>
          <p14:tracePt t="26138" x="2268538" y="2651125"/>
          <p14:tracePt t="26146" x="2157413" y="2643188"/>
          <p14:tracePt t="26154" x="2038350" y="2633663"/>
          <p14:tracePt t="26162" x="1936750" y="2633663"/>
          <p14:tracePt t="26170" x="1843088" y="2633663"/>
          <p14:tracePt t="26178" x="1733550" y="2633663"/>
          <p14:tracePt t="26186" x="1657350" y="2651125"/>
          <p14:tracePt t="26194" x="1571625" y="2668588"/>
          <p14:tracePt t="26202" x="1503363" y="2701925"/>
          <p14:tracePt t="26210" x="1419225" y="2727325"/>
          <p14:tracePt t="26219" x="1350963" y="2752725"/>
          <p14:tracePt t="26226" x="1308100" y="2778125"/>
          <p14:tracePt t="26235" x="1274763" y="2795588"/>
          <p14:tracePt t="26242" x="1265238" y="2795588"/>
          <p14:tracePt t="26252" x="1249363" y="2795588"/>
          <p14:tracePt t="26274" x="1239838" y="2795588"/>
          <p14:tracePt t="26306" x="1239838" y="2787650"/>
          <p14:tracePt t="26315" x="1239838" y="2778125"/>
          <p14:tracePt t="26322" x="1249363" y="2778125"/>
          <p14:tracePt t="26333" x="1274763" y="2762250"/>
          <p14:tracePt t="26338" x="1290638" y="2752725"/>
          <p14:tracePt t="26347" x="1325563" y="2736850"/>
          <p14:tracePt t="26354" x="1343025" y="2719388"/>
          <p14:tracePt t="26362" x="1376363" y="2719388"/>
          <p14:tracePt t="26370" x="1401763" y="2711450"/>
          <p14:tracePt t="26378" x="1427163" y="2711450"/>
          <p14:tracePt t="26386" x="1462088" y="2693988"/>
          <p14:tracePt t="26394" x="1503363" y="2686050"/>
          <p14:tracePt t="26402" x="1546225" y="2668588"/>
          <p14:tracePt t="26410" x="1622425" y="2660650"/>
          <p14:tracePt t="26419" x="1741488" y="2660650"/>
          <p14:tracePt t="26426" x="1827213" y="2651125"/>
          <p14:tracePt t="26435" x="1893888" y="2643188"/>
          <p14:tracePt t="26442" x="1962150" y="2643188"/>
          <p14:tracePt t="26452" x="2073275" y="2625725"/>
          <p14:tracePt t="26458" x="2200275" y="2617788"/>
          <p14:tracePt t="26468" x="2208213" y="2617788"/>
          <p14:tracePt t="26484" x="2235200" y="2600325"/>
          <p14:tracePt t="26490" x="2276475" y="2582863"/>
          <p14:tracePt t="26500" x="2276475" y="2574925"/>
          <p14:tracePt t="26506" x="2276475" y="2566988"/>
          <p14:tracePt t="26517" x="2286000" y="2566988"/>
          <p14:tracePt t="26522" x="2293938" y="2566988"/>
          <p14:tracePt t="26533" x="2311400" y="2557463"/>
          <p14:tracePt t="26547" x="2327275" y="2557463"/>
          <p14:tracePt t="26554" x="2336800" y="2549525"/>
          <p14:tracePt t="26562" x="2362200" y="2541588"/>
          <p14:tracePt t="26570" x="2387600" y="2541588"/>
          <p14:tracePt t="26584" x="2430463" y="2541588"/>
          <p14:tracePt t="26590" x="2471738" y="2541588"/>
          <p14:tracePt t="26599" x="2497138" y="2541588"/>
          <p14:tracePt t="26607" x="2557463" y="2549525"/>
          <p14:tracePt t="26617" x="2608263" y="2557463"/>
          <p14:tracePt t="26622" x="2676525" y="2574925"/>
          <p14:tracePt t="26633" x="2752725" y="2608263"/>
          <p14:tracePt t="26638" x="2828925" y="2651125"/>
          <p14:tracePt t="26647" x="2930525" y="2676525"/>
          <p14:tracePt t="26654" x="3041650" y="2693988"/>
          <p14:tracePt t="26662" x="3168650" y="2711450"/>
          <p14:tracePt t="26674" x="3313113" y="2727325"/>
          <p14:tracePt t="26680" x="3449638" y="2727325"/>
          <p14:tracePt t="26689" x="3703638" y="2727325"/>
          <p14:tracePt t="26693" x="3959225" y="2727325"/>
          <p14:tracePt t="26701" x="4214813" y="2727325"/>
          <p14:tracePt t="26709" x="4494213" y="2727325"/>
          <p14:tracePt t="26717" x="4775200" y="2719388"/>
          <p14:tracePt t="26725" x="5064125" y="2693988"/>
          <p14:tracePt t="26734" x="5292725" y="2676525"/>
          <p14:tracePt t="26741" x="5573713" y="2660650"/>
          <p14:tracePt t="26750" x="5837238" y="2651125"/>
          <p14:tracePt t="26758" x="6091238" y="2633663"/>
          <p14:tracePt t="26768" x="6329363" y="2625725"/>
          <p14:tracePt t="26773" x="6542088" y="2608263"/>
          <p14:tracePt t="26784" x="6745288" y="2582863"/>
          <p14:tracePt t="26790" x="6942138" y="2557463"/>
          <p14:tracePt t="26799" x="7059613" y="2549525"/>
          <p14:tracePt t="26806" x="7178675" y="2541588"/>
          <p14:tracePt t="26816" x="7289800" y="2532063"/>
          <p14:tracePt t="26822" x="7383463" y="2524125"/>
          <p14:tracePt t="26830" x="7442200" y="2516188"/>
          <p14:tracePt t="26838" x="7493000" y="2506663"/>
          <p14:tracePt t="26846" x="7535863" y="2498725"/>
          <p14:tracePt t="26854" x="7561263" y="2489200"/>
          <p14:tracePt t="26862" x="7570788" y="2489200"/>
          <p14:tracePt t="26870" x="7578725" y="2481263"/>
          <p14:tracePt t="26894" x="7596188" y="2463800"/>
          <p14:tracePt t="26902" x="7621588" y="2455863"/>
          <p14:tracePt t="26910" x="7621588" y="2438400"/>
          <p14:tracePt t="26918" x="7654925" y="2422525"/>
          <p14:tracePt t="26926" x="7672388" y="2413000"/>
          <p14:tracePt t="26935" x="7680325" y="2413000"/>
          <p14:tracePt t="26942" x="7688263" y="2413000"/>
          <p14:tracePt t="26952" x="7705725" y="2397125"/>
          <p14:tracePt t="26958" x="7715250" y="2397125"/>
          <p14:tracePt t="26968" x="7723188" y="2397125"/>
          <p14:tracePt t="26984" x="7731125" y="2397125"/>
          <p14:tracePt t="26990" x="7740650" y="2397125"/>
          <p14:tracePt t="26999" x="7748588" y="2397125"/>
          <p14:tracePt t="27046" x="7748588" y="2413000"/>
          <p14:tracePt t="27054" x="7731125" y="2438400"/>
          <p14:tracePt t="27063" x="7705725" y="2473325"/>
          <p14:tracePt t="27070" x="7672388" y="2532063"/>
          <p14:tracePt t="27078" x="7612063" y="2592388"/>
          <p14:tracePt t="27086" x="7553325" y="2633663"/>
          <p14:tracePt t="27095" x="7459663" y="2693988"/>
          <p14:tracePt t="27102" x="7366000" y="2736850"/>
          <p14:tracePt t="27110" x="7256463" y="2778125"/>
          <p14:tracePt t="27120" x="7127875" y="2805113"/>
          <p14:tracePt t="27126" x="6975475" y="2830513"/>
          <p14:tracePt t="27135" x="6788150" y="2838450"/>
          <p14:tracePt t="27143" x="6635750" y="2846388"/>
          <p14:tracePt t="27153" x="6456363" y="2846388"/>
          <p14:tracePt t="27158" x="6270625" y="2846388"/>
          <p14:tracePt t="27168" x="6126163" y="2846388"/>
          <p14:tracePt t="27175" x="5989638" y="2846388"/>
          <p14:tracePt t="27185" x="5862638" y="2846388"/>
          <p14:tracePt t="27190" x="5751513" y="2846388"/>
          <p14:tracePt t="27201" x="5649913" y="2846388"/>
          <p14:tracePt t="27207" x="5556250" y="2846388"/>
          <p14:tracePt t="27217" x="5472113" y="2846388"/>
          <p14:tracePt t="27223" x="5386388" y="2838450"/>
          <p14:tracePt t="27234" x="5318125" y="2838450"/>
          <p14:tracePt t="27238" x="5241925" y="2830513"/>
          <p14:tracePt t="27247" x="5157788" y="2820988"/>
          <p14:tracePt t="27254" x="5089525" y="2805113"/>
          <p14:tracePt t="27263" x="5003800" y="2787650"/>
          <p14:tracePt t="27270" x="4935538" y="2778125"/>
          <p14:tracePt t="27278" x="4868863" y="2778125"/>
          <p14:tracePt t="27286" x="4808538" y="2778125"/>
          <p14:tracePt t="27294" x="4757738" y="2778125"/>
          <p14:tracePt t="27302" x="4681538" y="2787650"/>
          <p14:tracePt t="27310" x="4613275" y="2805113"/>
          <p14:tracePt t="27319" x="4519613" y="2830513"/>
          <p14:tracePt t="27326" x="4425950" y="2846388"/>
          <p14:tracePt t="27335" x="4349750" y="2881313"/>
          <p14:tracePt t="27342" x="4273550" y="2897188"/>
          <p14:tracePt t="27351" x="4205288" y="2914650"/>
          <p14:tracePt t="27358" x="4137025" y="2940050"/>
          <p14:tracePt t="27367" x="4060825" y="2957513"/>
          <p14:tracePt t="27374" x="3992563" y="2974975"/>
          <p14:tracePt t="27385" x="3925888" y="2990850"/>
          <p14:tracePt t="27390" x="3840163" y="3000375"/>
          <p14:tracePt t="27400" x="3763963" y="3008313"/>
          <p14:tracePt t="27407" x="3703638" y="3008313"/>
          <p14:tracePt t="27418" x="3627438" y="3008313"/>
          <p14:tracePt t="27422" x="3559175" y="3008313"/>
          <p14:tracePt t="27434" x="3492500" y="3008313"/>
          <p14:tracePt t="27439" x="3414713" y="3008313"/>
          <p14:tracePt t="27447" x="3330575" y="3008313"/>
          <p14:tracePt t="27454" x="3254375" y="3008313"/>
          <p14:tracePt t="27463" x="3152775" y="3008313"/>
          <p14:tracePt t="27470" x="3059113" y="3008313"/>
          <p14:tracePt t="27478" x="2973388" y="3016250"/>
          <p14:tracePt t="27486" x="2897188" y="3033713"/>
          <p14:tracePt t="27495" x="2820988" y="3041650"/>
          <p14:tracePt t="27502" x="2752725" y="3051175"/>
          <p14:tracePt t="27511" x="2701925" y="3059113"/>
          <p14:tracePt t="27519" x="2659063" y="3067050"/>
          <p14:tracePt t="27526" x="2616200" y="3076575"/>
          <p14:tracePt t="27536" x="2590800" y="3076575"/>
          <p14:tracePt t="27543" x="2582863" y="3076575"/>
          <p14:tracePt t="27551" x="2574925" y="3076575"/>
          <p14:tracePt t="27574" x="2565400" y="3076575"/>
          <p14:tracePt t="27606" x="2557463" y="3067050"/>
          <p14:tracePt t="27616" x="2540000" y="3051175"/>
          <p14:tracePt t="27622" x="2506663" y="3033713"/>
          <p14:tracePt t="27638" x="2497138" y="3025775"/>
          <p14:tracePt t="27647" x="2497138" y="3016250"/>
          <p14:tracePt t="27654" x="2506663" y="2982913"/>
          <p14:tracePt t="27663" x="2540000" y="2940050"/>
          <p14:tracePt t="27672" x="2549525" y="2922588"/>
          <p14:tracePt t="27687" x="2590800" y="2871788"/>
          <p14:tracePt t="27694" x="2641600" y="2855913"/>
          <p14:tracePt t="27701" x="2676525" y="2830513"/>
          <p14:tracePt t="27710" x="2719388" y="2820988"/>
          <p14:tracePt t="27718" x="2752725" y="2820988"/>
          <p14:tracePt t="27725" x="2760663" y="2805113"/>
          <p14:tracePt t="27733" x="2770188" y="2795588"/>
          <p14:tracePt t="27742" x="2786063" y="2787650"/>
          <p14:tracePt t="27751" x="2820988" y="2787650"/>
          <p14:tracePt t="27758" x="2846388" y="2787650"/>
          <p14:tracePt t="27767" x="2889250" y="2787650"/>
          <p14:tracePt t="27773" x="2922588" y="2787650"/>
          <p14:tracePt t="27784" x="2982913" y="2778125"/>
          <p14:tracePt t="27789" x="3059113" y="2778125"/>
          <p14:tracePt t="27799" x="3186113" y="2770188"/>
          <p14:tracePt t="27805" x="3297238" y="2762250"/>
          <p14:tracePt t="27815" x="3398838" y="2762250"/>
          <p14:tracePt t="27821" x="3475038" y="2762250"/>
          <p14:tracePt t="27832" x="3533775" y="2752725"/>
          <p14:tracePt t="27838" x="3568700" y="2752725"/>
          <p14:tracePt t="27846" x="3594100" y="2752725"/>
          <p14:tracePt t="27854" x="3602038" y="2752725"/>
          <p14:tracePt t="27862" x="3602038" y="2762250"/>
          <p14:tracePt t="27869" x="3602038" y="2770188"/>
          <p14:tracePt t="27886" x="3602038" y="2778125"/>
          <p14:tracePt t="27894" x="3602038" y="2787650"/>
          <p14:tracePt t="27910" x="3627438" y="2813050"/>
          <p14:tracePt t="27918" x="3636963" y="2820988"/>
          <p14:tracePt t="27926" x="3662363" y="2830513"/>
          <p14:tracePt t="27934" x="3687763" y="2830513"/>
          <p14:tracePt t="27942" x="3729038" y="2838450"/>
          <p14:tracePt t="27952" x="3746500" y="2838450"/>
          <p14:tracePt t="27958" x="3763963" y="2846388"/>
          <p14:tracePt t="27967" x="3781425" y="2855913"/>
          <p14:tracePt t="27974" x="3797300" y="2855913"/>
          <p14:tracePt t="27984" x="3814763" y="2863850"/>
          <p14:tracePt t="27990" x="3848100" y="2871788"/>
          <p14:tracePt t="28000" x="3873500" y="2881313"/>
          <p14:tracePt t="28006" x="3908425" y="2889250"/>
          <p14:tracePt t="28018" x="3959225" y="2897188"/>
          <p14:tracePt t="28022" x="4002088" y="2897188"/>
          <p14:tracePt t="28033" x="4027488" y="2897188"/>
          <p14:tracePt t="28038" x="4052888" y="2906713"/>
          <p14:tracePt t="28047" x="4070350" y="2914650"/>
          <p14:tracePt t="28054" x="4078288" y="2914650"/>
          <p14:tracePt t="28062" x="4086225" y="2914650"/>
          <p14:tracePt t="28070" x="4111625" y="2914650"/>
          <p14:tracePt t="28078" x="4121150" y="2914650"/>
          <p14:tracePt t="28086" x="4137025" y="2914650"/>
          <p14:tracePt t="28094" x="4146550" y="2914650"/>
          <p14:tracePt t="28102" x="4154488" y="2914650"/>
          <p14:tracePt t="28110" x="4171950" y="2914650"/>
          <p14:tracePt t="28118" x="4187825" y="2914650"/>
          <p14:tracePt t="28126" x="4205288" y="2906713"/>
          <p14:tracePt t="28134" x="4214813" y="2897188"/>
          <p14:tracePt t="28142" x="4240213" y="2889250"/>
          <p14:tracePt t="28151" x="4256088" y="2881313"/>
          <p14:tracePt t="28158" x="4281488" y="2881313"/>
          <p14:tracePt t="28168" x="4298950" y="2846388"/>
          <p14:tracePt t="28174" x="4324350" y="2838450"/>
          <p14:tracePt t="28184" x="4332288" y="2838450"/>
          <p14:tracePt t="28190" x="4349750" y="2820988"/>
          <p14:tracePt t="28200" x="4375150" y="2813050"/>
          <p14:tracePt t="28206" x="4384675" y="2805113"/>
          <p14:tracePt t="28216" x="4392613" y="2795588"/>
          <p14:tracePt t="29065" x="4384675" y="2795588"/>
          <p14:tracePt t="29072" x="4375150" y="2795588"/>
          <p14:tracePt t="29080" x="4359275" y="2795588"/>
          <p14:tracePt t="29088" x="4359275" y="2805113"/>
          <p14:tracePt t="29105" x="4324350" y="2805113"/>
          <p14:tracePt t="29111" x="4316413" y="2805113"/>
          <p14:tracePt t="29126" x="4306888" y="2805113"/>
          <p14:tracePt t="29142" x="4298950" y="2805113"/>
          <p14:tracePt t="29844" x="4273550" y="2813050"/>
          <p14:tracePt t="29854" x="4248150" y="2820988"/>
          <p14:tracePt t="29860" x="4171950" y="2830513"/>
          <p14:tracePt t="29869" x="4078288" y="2838450"/>
          <p14:tracePt t="29875" x="3992563" y="2846388"/>
          <p14:tracePt t="29884" x="3941763" y="2846388"/>
          <p14:tracePt t="29937" x="3933825" y="2846388"/>
          <p14:tracePt t="29961" x="3951288" y="2838450"/>
          <p14:tracePt t="29969" x="3976688" y="2838450"/>
          <p14:tracePt t="29978" x="3992563" y="2830513"/>
          <p14:tracePt t="29985" x="4002088" y="2830513"/>
          <p14:tracePt t="29994" x="4010025" y="2830513"/>
          <p14:tracePt t="30002" x="4017963" y="2830513"/>
          <p14:tracePt t="30075" x="4002088" y="2855913"/>
          <p14:tracePt t="30084" x="3976688" y="2863850"/>
          <p14:tracePt t="30090" x="3916363" y="2871788"/>
          <p14:tracePt t="30099" x="3832225" y="2881313"/>
          <p14:tracePt t="30106" x="3756025" y="2889250"/>
          <p14:tracePt t="30117" x="3662363" y="2889250"/>
          <p14:tracePt t="30121" x="3576638" y="2889250"/>
          <p14:tracePt t="30132" x="3475038" y="2889250"/>
          <p14:tracePt t="30138" x="3355975" y="2889250"/>
          <p14:tracePt t="30148" x="3244850" y="2889250"/>
          <p14:tracePt t="30154" x="3135313" y="2863850"/>
          <p14:tracePt t="30163" x="3049588" y="2838450"/>
          <p14:tracePt t="30170" x="2990850" y="2813050"/>
          <p14:tracePt t="30275" x="2982913" y="2813050"/>
          <p14:tracePt t="30291" x="2973388" y="2813050"/>
          <p14:tracePt t="30301" x="2955925" y="2813050"/>
          <p14:tracePt t="30307" x="2914650" y="2813050"/>
          <p14:tracePt t="30320" x="2820988" y="2820988"/>
          <p14:tracePt t="30323" x="2709863" y="2830513"/>
          <p14:tracePt t="30336" x="2582863" y="2855913"/>
          <p14:tracePt t="30338" x="2430463" y="2863850"/>
          <p14:tracePt t="30350" x="2243138" y="2863850"/>
          <p14:tracePt t="30355" x="2030413" y="2846388"/>
          <p14:tracePt t="30363" x="1784350" y="2820988"/>
          <p14:tracePt t="30370" x="1495425" y="2778125"/>
          <p14:tracePt t="30379" x="1214438" y="2744788"/>
          <p14:tracePt t="30388" x="968375" y="2719388"/>
          <p14:tracePt t="30394" x="815975" y="2701925"/>
          <p14:tracePt t="30404" x="704850" y="2693988"/>
          <p14:tracePt t="30410" x="603250" y="2668588"/>
          <p14:tracePt t="30420" x="544513" y="2660650"/>
          <p14:tracePt t="30426" x="492125" y="2651125"/>
          <p14:tracePt t="30580" x="501650" y="2643188"/>
          <p14:tracePt t="30588" x="527050" y="2625725"/>
          <p14:tracePt t="30595" x="544513" y="2617788"/>
          <p14:tracePt t="30605" x="577850" y="2600325"/>
          <p14:tracePt t="30612" x="646113" y="2582863"/>
          <p14:tracePt t="30621" x="765175" y="2574925"/>
          <p14:tracePt t="30627" x="884238" y="2566988"/>
          <p14:tracePt t="30635" x="1036638" y="2566988"/>
          <p14:tracePt t="30642" x="1231900" y="2549525"/>
          <p14:tracePt t="30651" x="1462088" y="2549525"/>
          <p14:tracePt t="30658" x="1741488" y="2541588"/>
          <p14:tracePt t="30671" x="2005013" y="2524125"/>
          <p14:tracePt t="30673" x="2276475" y="2524125"/>
          <p14:tracePt t="30685" x="2514600" y="2524125"/>
          <p14:tracePt t="30692" x="2719388" y="2524125"/>
          <p14:tracePt t="30701" x="2846388" y="2524125"/>
          <p14:tracePt t="30706" x="2955925" y="2524125"/>
          <p14:tracePt t="30717" x="3059113" y="2524125"/>
          <p14:tracePt t="30723" x="3152775" y="2516188"/>
          <p14:tracePt t="30734" x="3236913" y="2516188"/>
          <p14:tracePt t="30738" x="3297238" y="2516188"/>
          <p14:tracePt t="30750" x="3355975" y="2506663"/>
          <p14:tracePt t="30755" x="3414713" y="2489200"/>
          <p14:tracePt t="30763" x="3467100" y="2473325"/>
          <p14:tracePt t="30770" x="3525838" y="2447925"/>
          <p14:tracePt t="30779" x="3586163" y="2405063"/>
          <p14:tracePt t="30786" x="3652838" y="2336800"/>
          <p14:tracePt t="30795" x="3713163" y="2260600"/>
          <p14:tracePt t="30804" x="3781425" y="2192338"/>
          <p14:tracePt t="30810" x="3857625" y="2116138"/>
          <p14:tracePt t="30819" x="3941763" y="2047875"/>
          <p14:tracePt t="30827" x="4010025" y="1997075"/>
          <p14:tracePt t="30836" x="4070350" y="1938338"/>
          <p14:tracePt t="30842" x="4111625" y="1870075"/>
          <p14:tracePt t="30851" x="4154488" y="1793875"/>
          <p14:tracePt t="30859" x="4230688" y="1741488"/>
          <p14:tracePt t="30869" x="4291013" y="1690688"/>
          <p14:tracePt t="30874" x="4367213" y="1631950"/>
          <p14:tracePt t="30884" x="4435475" y="1571625"/>
          <p14:tracePt t="30891" x="4494213" y="1520825"/>
          <p14:tracePt t="30901" x="4545013" y="1487488"/>
          <p14:tracePt t="30906" x="4554538" y="1477963"/>
          <p14:tracePt t="30996" x="4562475" y="1477963"/>
          <p14:tracePt t="31002" x="4570413" y="1477963"/>
          <p14:tracePt t="31025" x="4587875" y="1470025"/>
          <p14:tracePt t="31033" x="4613275" y="1462088"/>
          <p14:tracePt t="31041" x="4638675" y="1462088"/>
          <p14:tracePt t="31050" x="4656138" y="1462088"/>
          <p14:tracePt t="31057" x="4689475" y="1462088"/>
          <p14:tracePt t="31066" x="4740275" y="1470025"/>
          <p14:tracePt t="31074" x="4808538" y="1477963"/>
          <p14:tracePt t="31083" x="4851400" y="1487488"/>
          <p14:tracePt t="31090" x="4894263" y="1495425"/>
          <p14:tracePt t="31098" x="4927600" y="1512888"/>
          <p14:tracePt t="31105" x="4978400" y="1520825"/>
          <p14:tracePt t="31116" x="5029200" y="1546225"/>
          <p14:tracePt t="31121" x="5080000" y="1581150"/>
          <p14:tracePt t="31132" x="5089525" y="1589088"/>
          <p14:tracePt t="31137" x="5106988" y="1606550"/>
          <p14:tracePt t="31146" x="5114925" y="1606550"/>
          <p14:tracePt t="31153" x="5122863" y="1606550"/>
          <p14:tracePt t="31169" x="5132388" y="1606550"/>
          <p14:tracePt t="31177" x="5140325" y="1606550"/>
          <p14:tracePt t="31185" x="5148263" y="1622425"/>
          <p14:tracePt t="31202" x="5157788" y="1631950"/>
          <p14:tracePt t="31210" x="5165725" y="1631950"/>
          <p14:tracePt t="31242" x="5183188" y="1649413"/>
          <p14:tracePt t="31249" x="5199063" y="1649413"/>
          <p14:tracePt t="31258" x="5224463" y="1649413"/>
          <p14:tracePt t="31268" x="5241925" y="1657350"/>
          <p14:tracePt t="31274" x="5259388" y="1665288"/>
          <p14:tracePt t="31285" x="5284788" y="1665288"/>
          <p14:tracePt t="31300" x="5292725" y="1665288"/>
          <p14:tracePt t="31396" x="5284788" y="1674813"/>
          <p14:tracePt t="31404" x="5276850" y="1674813"/>
          <p14:tracePt t="31411" x="5259388" y="1674813"/>
          <p14:tracePt t="31419" x="5191125" y="1690688"/>
          <p14:tracePt t="31427" x="5064125" y="1725613"/>
          <p14:tracePt t="31436" x="4851400" y="1801813"/>
          <p14:tracePt t="31444" x="4545013" y="1920875"/>
          <p14:tracePt t="31453" x="4171950" y="2055813"/>
          <p14:tracePt t="31458" x="3781425" y="2166938"/>
          <p14:tracePt t="31469" x="3381375" y="2303463"/>
          <p14:tracePt t="31475" x="3074988" y="2422525"/>
          <p14:tracePt t="31484" x="2770188" y="2557463"/>
          <p14:tracePt t="31490" x="2455863" y="2719388"/>
          <p14:tracePt t="31501" x="2182813" y="2871788"/>
          <p14:tracePt t="31507" x="1979613" y="3008313"/>
          <p14:tracePt t="31516" x="1809750" y="3135313"/>
          <p14:tracePt t="31522" x="1724025" y="3221038"/>
          <p14:tracePt t="31533" x="1657350" y="3297238"/>
          <p14:tracePt t="31539" x="1622425" y="3348038"/>
          <p14:tracePt t="31550" x="1622425" y="3355975"/>
          <p14:tracePt t="31554" x="1622425" y="3373438"/>
          <p14:tracePt t="31563" x="1631950" y="3382963"/>
          <p14:tracePt t="31570" x="1647825" y="3390900"/>
          <p14:tracePt t="31580" x="1647825" y="3398838"/>
          <p14:tracePt t="31586" x="1665288" y="3408363"/>
          <p14:tracePt t="31595" x="1665288" y="3416300"/>
          <p14:tracePt t="31603" x="1673225" y="3416300"/>
          <p14:tracePt t="31635" x="1673225" y="3433763"/>
          <p14:tracePt t="31651" x="1673225" y="3441700"/>
          <p14:tracePt t="31658" x="1673225" y="3449638"/>
          <p14:tracePt t="31668" x="1673225" y="3459163"/>
          <p14:tracePt t="31677" x="1665288" y="3459163"/>
          <p14:tracePt t="31691" x="1639888" y="3467100"/>
          <p14:tracePt t="31703" x="1622425" y="3484563"/>
          <p14:tracePt t="31705" x="1622425" y="3492500"/>
          <p14:tracePt t="31730" x="1614488" y="3492500"/>
          <p14:tracePt t="31762" x="1614488" y="3502025"/>
          <p14:tracePt t="31770" x="1622425" y="3502025"/>
          <p14:tracePt t="31932" x="1657350" y="3502025"/>
          <p14:tracePt t="31939" x="1708150" y="3475038"/>
          <p14:tracePt t="31949" x="1776413" y="3433763"/>
          <p14:tracePt t="31954" x="1860550" y="3382963"/>
          <p14:tracePt t="31961" x="1946275" y="3322638"/>
          <p14:tracePt t="31969" x="2022475" y="3271838"/>
          <p14:tracePt t="31978" x="2090738" y="3195638"/>
          <p14:tracePt t="31985" x="2149475" y="3109913"/>
          <p14:tracePt t="31994" x="2225675" y="3000375"/>
          <p14:tracePt t="32016" x="2387600" y="2762250"/>
          <p14:tracePt t="32018" x="2481263" y="2660650"/>
          <p14:tracePt t="32026" x="2565400" y="2574925"/>
          <p14:tracePt t="32033" x="2651125" y="2506663"/>
          <p14:tracePt t="32042" x="2744788" y="2463800"/>
          <p14:tracePt t="32049" x="2811463" y="2422525"/>
          <p14:tracePt t="32058" x="2863850" y="2405063"/>
          <p14:tracePt t="32066" x="2871788" y="2405063"/>
          <p14:tracePt t="32099" x="2879725" y="2413000"/>
          <p14:tracePt t="32105" x="2879725" y="2438400"/>
          <p14:tracePt t="32115" x="2897188" y="2489200"/>
          <p14:tracePt t="32121" x="2905125" y="2557463"/>
          <p14:tracePt t="32131" x="2922588" y="2643188"/>
          <p14:tracePt t="32137" x="2940050" y="2727325"/>
          <p14:tracePt t="32148" x="2965450" y="2838450"/>
          <p14:tracePt t="32154" x="3008313" y="2949575"/>
          <p14:tracePt t="32164" x="3049588" y="3076575"/>
          <p14:tracePt t="32170" x="3074988" y="3152775"/>
          <p14:tracePt t="32178" x="3100388" y="3238500"/>
          <p14:tracePt t="32185" x="3135313" y="3305175"/>
          <p14:tracePt t="32193" x="3186113" y="3382963"/>
          <p14:tracePt t="32202" x="3244850" y="3449638"/>
          <p14:tracePt t="32210" x="3322638" y="3492500"/>
          <p14:tracePt t="32218" x="3441700" y="3535363"/>
          <p14:tracePt t="32226" x="3687763" y="3586163"/>
          <p14:tracePt t="32234" x="4060825" y="3619500"/>
          <p14:tracePt t="32242" x="4570413" y="3654425"/>
          <p14:tracePt t="32249" x="5241925" y="3654425"/>
          <p14:tracePt t="32258" x="5888038" y="3646488"/>
          <p14:tracePt t="32266" x="6508750" y="3603625"/>
          <p14:tracePt t="32274" x="7069138" y="3535363"/>
          <p14:tracePt t="32283" x="7545388" y="3467100"/>
          <p14:tracePt t="32290" x="7969250" y="3408363"/>
          <p14:tracePt t="32299" x="8377238" y="3340100"/>
          <p14:tracePt t="32305" x="8666163" y="3279775"/>
          <p14:tracePt t="32316" x="8886825" y="3254375"/>
          <p14:tracePt t="32322" x="9039225" y="3228975"/>
          <p14:tracePt t="32331" x="9150350" y="3221038"/>
          <p14:tracePt t="32338" x="9226550" y="3221038"/>
          <p14:tracePt t="32349" x="9286875" y="3221038"/>
          <p14:tracePt t="32354" x="9320213" y="3221038"/>
          <p14:tracePt t="32362" x="9371013" y="3221038"/>
          <p14:tracePt t="32370" x="9413875" y="3221038"/>
          <p14:tracePt t="32378" x="9447213" y="3221038"/>
          <p14:tracePt t="32386" x="9498013" y="3221038"/>
          <p14:tracePt t="32394" x="9540875" y="3221038"/>
          <p14:tracePt t="32402" x="9575800" y="3221038"/>
          <p14:tracePt t="32410" x="9601200" y="3221038"/>
          <p14:tracePt t="32418" x="9609138" y="3221038"/>
          <p14:tracePt t="32476" x="9583738" y="3221038"/>
          <p14:tracePt t="32485" x="9523413" y="3221038"/>
          <p14:tracePt t="32491" x="9413875" y="3221038"/>
          <p14:tracePt t="32502" x="9209088" y="3228975"/>
          <p14:tracePt t="32507" x="8836025" y="3228975"/>
          <p14:tracePt t="32518" x="8420100" y="3228975"/>
          <p14:tracePt t="32524" x="7918450" y="3228975"/>
          <p14:tracePt t="32536" x="7340600" y="3228975"/>
          <p14:tracePt t="32539" x="6813550" y="3228975"/>
          <p14:tracePt t="32551" x="6245225" y="3228975"/>
          <p14:tracePt t="32555" x="5599113" y="3228975"/>
          <p14:tracePt t="32564" x="5029200" y="3228975"/>
          <p14:tracePt t="32571" x="4494213" y="3203575"/>
          <p14:tracePt t="32579" x="4052888" y="3170238"/>
          <p14:tracePt t="32586" x="3670300" y="3135313"/>
          <p14:tracePt t="32601" x="3322638" y="3101975"/>
          <p14:tracePt t="32606" x="3059113" y="3094038"/>
          <p14:tracePt t="32616" x="2871788" y="3076575"/>
          <p14:tracePt t="32622" x="2727325" y="3076575"/>
          <p14:tracePt t="32633" x="2608263" y="3076575"/>
          <p14:tracePt t="32638" x="2497138" y="3076575"/>
          <p14:tracePt t="32649" x="2413000" y="3076575"/>
          <p14:tracePt t="32654" x="2344738" y="3076575"/>
          <p14:tracePt t="32670" x="2192338" y="3101975"/>
          <p14:tracePt t="32677" x="2124075" y="3119438"/>
          <p14:tracePt t="32686" x="2055813" y="3135313"/>
          <p14:tracePt t="32693" x="2005013" y="3152775"/>
          <p14:tracePt t="32701" x="1946275" y="3160713"/>
          <p14:tracePt t="32710" x="1903413" y="3170238"/>
          <p14:tracePt t="32718" x="1860550" y="3170238"/>
          <p14:tracePt t="32726" x="1817688" y="3170238"/>
          <p14:tracePt t="32733" x="1784350" y="3170238"/>
          <p14:tracePt t="32741" x="1749425" y="3170238"/>
          <p14:tracePt t="32749" x="1741488" y="3170238"/>
          <p14:tracePt t="32758" x="1716088" y="3170238"/>
          <p14:tracePt t="32766" x="1698625" y="3170238"/>
          <p14:tracePt t="32773" x="1682750" y="3170238"/>
          <p14:tracePt t="32790" x="1665288" y="3170238"/>
          <p14:tracePt t="32799" x="1657350" y="3170238"/>
          <p14:tracePt t="32806" x="1647825" y="3170238"/>
          <p14:tracePt t="32815" x="1639888" y="3170238"/>
          <p14:tracePt t="32822" x="1631950" y="3170238"/>
          <p14:tracePt t="32832" x="1622425" y="3170238"/>
          <p14:tracePt t="32848" x="1614488" y="3170238"/>
          <p14:tracePt t="32854" x="1606550" y="3170238"/>
          <p14:tracePt t="32870" x="1589088" y="3170238"/>
          <p14:tracePt t="32878" x="1579563" y="3170238"/>
          <p14:tracePt t="32886" x="1563688" y="3170238"/>
          <p14:tracePt t="32894" x="1546225" y="3170238"/>
          <p14:tracePt t="32902" x="1538288" y="3170238"/>
          <p14:tracePt t="32910" x="1520825" y="3178175"/>
          <p14:tracePt t="32918" x="1512888" y="3186113"/>
          <p14:tracePt t="32926" x="1495425" y="3186113"/>
          <p14:tracePt t="32934" x="1452563" y="3195638"/>
          <p14:tracePt t="32942" x="1427163" y="3195638"/>
          <p14:tracePt t="32950" x="1393825" y="3211513"/>
          <p14:tracePt t="32958" x="1368425" y="3211513"/>
          <p14:tracePt t="32967" x="1343025" y="3211513"/>
          <p14:tracePt t="32974" x="1317625" y="3221038"/>
          <p14:tracePt t="32983" x="1300163" y="3221038"/>
          <p14:tracePt t="32990" x="1282700" y="3221038"/>
          <p14:tracePt t="33000" x="1257300" y="3228975"/>
          <p14:tracePt t="33006" x="1231900" y="3228975"/>
          <p14:tracePt t="33016" x="1198563" y="3228975"/>
          <p14:tracePt t="33022" x="1181100" y="3228975"/>
          <p14:tracePt t="33032" x="1147763" y="3228975"/>
          <p14:tracePt t="33038" x="1120775" y="3228975"/>
          <p14:tracePt t="33048" x="1095375" y="3228975"/>
          <p14:tracePt t="33054" x="1069975" y="3228975"/>
          <p14:tracePt t="33062" x="1054100" y="3228975"/>
          <p14:tracePt t="33070" x="1036638" y="3228975"/>
          <p14:tracePt t="33078" x="1019175" y="3228975"/>
          <p14:tracePt t="33086" x="993775" y="3228975"/>
          <p14:tracePt t="33094" x="968375" y="3228975"/>
          <p14:tracePt t="33102" x="960438" y="3228975"/>
          <p14:tracePt t="33110" x="950913" y="3228975"/>
          <p14:tracePt t="33159" x="935038" y="3228975"/>
          <p14:tracePt t="33174" x="925513" y="3221038"/>
          <p14:tracePt t="33205" x="925513" y="3211513"/>
          <p14:tracePt t="33221" x="925513" y="3203575"/>
          <p14:tracePt t="33231" x="925513" y="3195638"/>
          <p14:tracePt t="33238" x="925513" y="3186113"/>
          <p14:tracePt t="33246" x="935038" y="3178175"/>
          <p14:tracePt t="33253" x="942975" y="3170238"/>
          <p14:tracePt t="33270" x="950913" y="3160713"/>
          <p14:tracePt t="33277" x="968375" y="3152775"/>
          <p14:tracePt t="33285" x="985838" y="3144838"/>
          <p14:tracePt t="33294" x="1003300" y="3135313"/>
          <p14:tracePt t="33301" x="1044575" y="3135313"/>
          <p14:tracePt t="33310" x="1104900" y="3135313"/>
          <p14:tracePt t="33318" x="1163638" y="3135313"/>
          <p14:tracePt t="33325" x="1231900" y="3135313"/>
          <p14:tracePt t="33333" x="1325563" y="3127375"/>
          <p14:tracePt t="33342" x="1409700" y="3119438"/>
          <p14:tracePt t="33349" x="1503363" y="3109913"/>
          <p14:tracePt t="33357" x="1589088" y="3101975"/>
          <p14:tracePt t="33366" x="1657350" y="3094038"/>
          <p14:tracePt t="33373" x="1698625" y="3094038"/>
          <p14:tracePt t="33383" x="1733550" y="3084513"/>
          <p14:tracePt t="33389" x="1776413" y="3084513"/>
          <p14:tracePt t="33399" x="1817688" y="3084513"/>
          <p14:tracePt t="33406" x="1860550" y="3084513"/>
          <p14:tracePt t="33415" x="1920875" y="3084513"/>
          <p14:tracePt t="33422" x="1987550" y="3084513"/>
          <p14:tracePt t="33431" x="2073275" y="3094038"/>
          <p14:tracePt t="33438" x="2174875" y="3101975"/>
          <p14:tracePt t="33448" x="2251075" y="3119438"/>
          <p14:tracePt t="33454" x="2344738" y="3152775"/>
          <p14:tracePt t="33462" x="2430463" y="3178175"/>
          <p14:tracePt t="33470" x="2489200" y="3195638"/>
          <p14:tracePt t="33479" x="2540000" y="3211513"/>
          <p14:tracePt t="33486" x="2590800" y="3238500"/>
          <p14:tracePt t="33494" x="2641600" y="3263900"/>
          <p14:tracePt t="33501" x="2676525" y="3271838"/>
          <p14:tracePt t="33510" x="2727325" y="3297238"/>
          <p14:tracePt t="33518" x="2760663" y="3305175"/>
          <p14:tracePt t="33526" x="2795588" y="3322638"/>
          <p14:tracePt t="33534" x="2828925" y="3340100"/>
          <p14:tracePt t="33542" x="2871788" y="3365500"/>
          <p14:tracePt t="33549" x="2879725" y="3365500"/>
          <p14:tracePt t="33558" x="2889250" y="3373438"/>
          <p14:tracePt t="33565" x="2897188" y="3382963"/>
          <p14:tracePt t="33590" x="2897188" y="3390900"/>
          <p14:tracePt t="33599" x="2889250" y="3398838"/>
          <p14:tracePt t="33605" x="2879725" y="3398838"/>
          <p14:tracePt t="33616" x="2863850" y="3416300"/>
          <p14:tracePt t="33622" x="2854325" y="3416300"/>
          <p14:tracePt t="33632" x="2828925" y="3416300"/>
          <p14:tracePt t="33638" x="2795588" y="3416300"/>
          <p14:tracePt t="33649" x="2770188" y="3416300"/>
          <p14:tracePt t="33654" x="2752725" y="3416300"/>
          <p14:tracePt t="33667" x="2719388" y="3416300"/>
          <p14:tracePt t="33670" x="2659063" y="3416300"/>
          <p14:tracePt t="33677" x="2582863" y="3416300"/>
          <p14:tracePt t="33686" x="2481263" y="3424238"/>
          <p14:tracePt t="33694" x="2352675" y="3424238"/>
          <p14:tracePt t="33701" x="2235200" y="3424238"/>
          <p14:tracePt t="33709" x="2124075" y="3424238"/>
          <p14:tracePt t="33718" x="1979613" y="3424238"/>
          <p14:tracePt t="33726" x="1868488" y="3424238"/>
          <p14:tracePt t="33734" x="1741488" y="3416300"/>
          <p14:tracePt t="33741" x="1589088" y="3398838"/>
          <p14:tracePt t="33749" x="1477963" y="3373438"/>
          <p14:tracePt t="33758" x="1350963" y="3348038"/>
          <p14:tracePt t="33767" x="1231900" y="3314700"/>
          <p14:tracePt t="33774" x="1138238" y="3289300"/>
          <p14:tracePt t="33784" x="1054100" y="3263900"/>
          <p14:tracePt t="33790" x="1011238" y="3246438"/>
          <p14:tracePt t="33798" x="968375" y="3228975"/>
          <p14:tracePt t="33806" x="960438" y="3221038"/>
          <p14:tracePt t="33816" x="950913" y="3211513"/>
          <p14:tracePt t="33862" x="950913" y="3195638"/>
          <p14:tracePt t="33870" x="950913" y="3186113"/>
          <p14:tracePt t="33878" x="960438" y="3170238"/>
          <p14:tracePt t="33886" x="968375" y="3160713"/>
          <p14:tracePt t="33894" x="1003300" y="3144838"/>
          <p14:tracePt t="33902" x="1019175" y="3135313"/>
          <p14:tracePt t="33910" x="1054100" y="3127375"/>
          <p14:tracePt t="33918" x="1112838" y="3109913"/>
          <p14:tracePt t="33926" x="1198563" y="3094038"/>
          <p14:tracePt t="33933" x="1274763" y="3059113"/>
          <p14:tracePt t="33942" x="1368425" y="3033713"/>
          <p14:tracePt t="33950" x="1487488" y="3016250"/>
          <p14:tracePt t="33958" x="1597025" y="2982913"/>
          <p14:tracePt t="33967" x="1716088" y="2965450"/>
          <p14:tracePt t="33974" x="1817688" y="2957513"/>
          <p14:tracePt t="33983" x="1928813" y="2949575"/>
          <p14:tracePt t="33990" x="2022475" y="2949575"/>
          <p14:tracePt t="33999" x="2090738" y="2949575"/>
          <p14:tracePt t="34017" x="2182813" y="2949575"/>
          <p14:tracePt t="34022" x="2217738" y="2957513"/>
          <p14:tracePt t="34031" x="2276475" y="2974975"/>
          <p14:tracePt t="34038" x="2327275" y="2990850"/>
          <p14:tracePt t="34049" x="2379663" y="3016250"/>
          <p14:tracePt t="34054" x="2430463" y="3041650"/>
          <p14:tracePt t="34065" x="2463800" y="3059113"/>
          <p14:tracePt t="34070" x="2489200" y="3076575"/>
          <p14:tracePt t="34078" x="2524125" y="3101975"/>
          <p14:tracePt t="34086" x="2532063" y="3109913"/>
          <p14:tracePt t="34094" x="2532063" y="3119438"/>
          <p14:tracePt t="34102" x="2532063" y="3135313"/>
          <p14:tracePt t="34110" x="2532063" y="3152775"/>
          <p14:tracePt t="34118" x="2532063" y="3170238"/>
          <p14:tracePt t="34126" x="2514600" y="3186113"/>
          <p14:tracePt t="34133" x="2506663" y="3203575"/>
          <p14:tracePt t="34142" x="2497138" y="3211513"/>
          <p14:tracePt t="34150" x="2455863" y="3228975"/>
          <p14:tracePt t="34158" x="2430463" y="3228975"/>
          <p14:tracePt t="34166" x="2395538" y="3238500"/>
          <p14:tracePt t="34174" x="2362200" y="3246438"/>
          <p14:tracePt t="34183" x="2301875" y="3246438"/>
          <p14:tracePt t="34190" x="2243138" y="3254375"/>
          <p14:tracePt t="34199" x="2149475" y="3263900"/>
          <p14:tracePt t="34206" x="2065338" y="3263900"/>
          <p14:tracePt t="34216" x="1971675" y="3263900"/>
          <p14:tracePt t="34222" x="1903413" y="3263900"/>
          <p14:tracePt t="34232" x="1843088" y="3263900"/>
          <p14:tracePt t="34238" x="1784350" y="3263900"/>
          <p14:tracePt t="34248" x="1749425" y="3263900"/>
          <p14:tracePt t="34254" x="1724025" y="3263900"/>
          <p14:tracePt t="34262" x="1698625" y="3263900"/>
          <p14:tracePt t="34269" x="1682750" y="3254375"/>
          <p14:tracePt t="34277" x="1657350" y="3254375"/>
          <p14:tracePt t="34285" x="1639888" y="3246438"/>
          <p14:tracePt t="34293" x="1631950" y="3246438"/>
          <p14:tracePt t="34301" x="1606550" y="3246438"/>
          <p14:tracePt t="34318" x="1571625" y="3238500"/>
          <p14:tracePt t="34326" x="1554163" y="3228975"/>
          <p14:tracePt t="34334" x="1538288" y="3228975"/>
          <p14:tracePt t="34342" x="1528763" y="3228975"/>
          <p14:tracePt t="34349" x="1503363" y="3221038"/>
          <p14:tracePt t="34357" x="1495425" y="3221038"/>
          <p14:tracePt t="34366" x="1487488" y="3221038"/>
          <p14:tracePt t="34374" x="1470025" y="3211513"/>
          <p14:tracePt t="34382" x="1462088" y="3211513"/>
          <p14:tracePt t="34390" x="1452563" y="3211513"/>
          <p14:tracePt t="34398" x="1444625" y="3203575"/>
          <p14:tracePt t="34415" x="1435100" y="3203575"/>
          <p14:tracePt t="34422" x="1409700" y="3186113"/>
          <p14:tracePt t="34438" x="1401763" y="3178175"/>
          <p14:tracePt t="34464" x="1393825" y="3170238"/>
          <p14:tracePt t="34503" x="1393825" y="3160713"/>
          <p14:tracePt t="34519" x="1409700" y="3160713"/>
          <p14:tracePt t="34527" x="1435100" y="3160713"/>
          <p14:tracePt t="34535" x="1495425" y="3160713"/>
          <p14:tracePt t="34543" x="1563688" y="3160713"/>
          <p14:tracePt t="34552" x="1657350" y="3152775"/>
          <p14:tracePt t="34559" x="1749425" y="3152775"/>
          <p14:tracePt t="34568" x="1835150" y="3144838"/>
          <p14:tracePt t="34575" x="1954213" y="3119438"/>
          <p14:tracePt t="34585" x="2081213" y="3101975"/>
          <p14:tracePt t="34591" x="2192338" y="3094038"/>
          <p14:tracePt t="34601" x="2286000" y="3094038"/>
          <p14:tracePt t="34606" x="2352675" y="3094038"/>
          <p14:tracePt t="34616" x="2395538" y="3094038"/>
          <p14:tracePt t="34621" x="2420938" y="3094038"/>
          <p14:tracePt t="34631" x="2430463" y="3094038"/>
          <p14:tracePt t="34648" x="2455863" y="3094038"/>
          <p14:tracePt t="34653" x="2497138" y="3109913"/>
          <p14:tracePt t="34666" x="2524125" y="3127375"/>
          <p14:tracePt t="34670" x="2540000" y="3135313"/>
          <p14:tracePt t="34678" x="2574925" y="3160713"/>
          <p14:tracePt t="34685" x="2608263" y="3170238"/>
          <p14:tracePt t="34694" x="2641600" y="3178175"/>
          <p14:tracePt t="34701" x="2676525" y="3186113"/>
          <p14:tracePt t="34710" x="2719388" y="3203575"/>
          <p14:tracePt t="34718" x="2752725" y="3211513"/>
          <p14:tracePt t="34726" x="2770188" y="3221038"/>
          <p14:tracePt t="34734" x="2778125" y="3228975"/>
          <p14:tracePt t="34758" x="2778125" y="3238500"/>
          <p14:tracePt t="34774" x="2778125" y="3246438"/>
          <p14:tracePt t="34888" x="2786063" y="3246438"/>
          <p14:tracePt t="34895" x="2795588" y="3246438"/>
          <p14:tracePt t="34901" x="2811463" y="3228975"/>
          <p14:tracePt t="34910" x="2828925" y="3221038"/>
          <p14:tracePt t="34918" x="2846388" y="3211513"/>
          <p14:tracePt t="34926" x="2897188" y="3195638"/>
          <p14:tracePt t="34933" x="2973388" y="3186113"/>
          <p14:tracePt t="34941" x="3074988" y="3170238"/>
          <p14:tracePt t="34949" x="3186113" y="3160713"/>
          <p14:tracePt t="34958" x="3313113" y="3152775"/>
          <p14:tracePt t="34965" x="3441700" y="3135313"/>
          <p14:tracePt t="34974" x="3568700" y="3119438"/>
          <p14:tracePt t="34982" x="3721100" y="3109913"/>
          <p14:tracePt t="34990" x="3916363" y="3101975"/>
          <p14:tracePt t="34999" x="4052888" y="3101975"/>
          <p14:tracePt t="35017" x="4298950" y="3101975"/>
          <p14:tracePt t="35022" x="4418013" y="3101975"/>
          <p14:tracePt t="35031" x="4486275" y="3101975"/>
          <p14:tracePt t="35038" x="4570413" y="3109913"/>
          <p14:tracePt t="35048" x="4656138" y="3127375"/>
          <p14:tracePt t="35053" x="4714875" y="3144838"/>
          <p14:tracePt t="35065" x="4775200" y="3152775"/>
          <p14:tracePt t="35070" x="4843463" y="3160713"/>
          <p14:tracePt t="35077" x="4902200" y="3178175"/>
          <p14:tracePt t="35085" x="4962525" y="3186113"/>
          <p14:tracePt t="35093" x="5013325" y="3195638"/>
          <p14:tracePt t="35102" x="5046663" y="3203575"/>
          <p14:tracePt t="35109" x="5080000" y="3211513"/>
          <p14:tracePt t="35117" x="5106988" y="3211513"/>
          <p14:tracePt t="35126" x="5132388" y="3221038"/>
          <p14:tracePt t="35133" x="5165725" y="3228975"/>
          <p14:tracePt t="35142" x="5183188" y="3238500"/>
          <p14:tracePt t="35150" x="5199063" y="3238500"/>
          <p14:tracePt t="35165" x="5208588" y="3238500"/>
          <p14:tracePt t="35174" x="5216525" y="3238500"/>
          <p14:tracePt t="35240" x="5191125" y="3254375"/>
          <p14:tracePt t="35247" x="5173663" y="3254375"/>
          <p14:tracePt t="35255" x="5140325" y="3254375"/>
          <p14:tracePt t="35268" x="5064125" y="3263900"/>
          <p14:tracePt t="35269" x="4945063" y="3271838"/>
          <p14:tracePt t="35278" x="4808538" y="3279775"/>
          <p14:tracePt t="35286" x="4664075" y="3279775"/>
          <p14:tracePt t="35293" x="4476750" y="3279775"/>
          <p14:tracePt t="35301" x="4248150" y="3279775"/>
          <p14:tracePt t="35310" x="4010025" y="3263900"/>
          <p14:tracePt t="35317" x="3814763" y="3238500"/>
          <p14:tracePt t="35325" x="3594100" y="3211513"/>
          <p14:tracePt t="35333" x="3389313" y="3178175"/>
          <p14:tracePt t="35341" x="3262313" y="3152775"/>
          <p14:tracePt t="35349" x="3160713" y="3127375"/>
          <p14:tracePt t="35357" x="3074988" y="3109913"/>
          <p14:tracePt t="35366" x="3016250" y="3094038"/>
          <p14:tracePt t="35373" x="2982913" y="3084513"/>
          <p14:tracePt t="35383" x="2973388" y="3084513"/>
          <p14:tracePt t="35399" x="2965450" y="3084513"/>
          <p14:tracePt t="35406" x="2955925" y="3084513"/>
          <p14:tracePt t="35447" x="2947988" y="3084513"/>
          <p14:tracePt t="35479" x="2940050" y="3084513"/>
          <p14:tracePt t="35496" x="2930525" y="3094038"/>
          <p14:tracePt t="35504" x="2922588" y="3094038"/>
          <p14:tracePt t="35511" x="2914650" y="3101975"/>
          <p14:tracePt t="35521" x="2905125" y="3109913"/>
          <p14:tracePt t="35528" x="2879725" y="3127375"/>
          <p14:tracePt t="35536" x="2863850" y="3135313"/>
          <p14:tracePt t="35542" x="2846388" y="3144838"/>
          <p14:tracePt t="35550" x="2838450" y="3152775"/>
          <p14:tracePt t="35558" x="2820988" y="3160713"/>
          <p14:tracePt t="35574" x="2811463" y="3170238"/>
          <p14:tracePt t="35590" x="2803525" y="3170238"/>
          <p14:tracePt t="35657" x="2803525" y="3178175"/>
          <p14:tracePt t="35676" x="2811463" y="3195638"/>
          <p14:tracePt t="35692" x="2828925" y="3203575"/>
          <p14:tracePt t="35701" x="2846388" y="3203575"/>
          <p14:tracePt t="35705" x="2854325" y="3203575"/>
          <p14:tracePt t="35715" x="2871788" y="3203575"/>
          <p14:tracePt t="35722" x="2879725" y="3203575"/>
          <p14:tracePt t="35731" x="2897188" y="3203575"/>
          <p14:tracePt t="35738" x="2905125" y="3203575"/>
          <p14:tracePt t="35747" x="2914650" y="3203575"/>
          <p14:tracePt t="35754" x="2930525" y="3203575"/>
          <p14:tracePt t="35764" x="2965450" y="3178175"/>
          <p14:tracePt t="35770" x="2973388" y="3170238"/>
          <p14:tracePt t="35780" x="3016250" y="3144838"/>
          <p14:tracePt t="35786" x="3041650" y="3101975"/>
          <p14:tracePt t="35794" x="3084513" y="3076575"/>
          <p14:tracePt t="35801" x="3117850" y="3059113"/>
          <p14:tracePt t="35810" x="3135313" y="3051175"/>
          <p14:tracePt t="35818" x="3160713" y="3041650"/>
          <p14:tracePt t="35826" x="3194050" y="3041650"/>
          <p14:tracePt t="35834" x="3236913" y="3033713"/>
          <p14:tracePt t="35842" x="3270250" y="3025775"/>
          <p14:tracePt t="35850" x="3305175" y="3025775"/>
          <p14:tracePt t="35858" x="3313113" y="3025775"/>
          <p14:tracePt t="35865" x="3338513" y="3033713"/>
          <p14:tracePt t="35874" x="3355975" y="3041650"/>
          <p14:tracePt t="35882" x="3373438" y="3051175"/>
          <p14:tracePt t="35889" x="3406775" y="3067050"/>
          <p14:tracePt t="35899" x="3441700" y="3076575"/>
          <p14:tracePt t="35906" x="3467100" y="3084513"/>
          <p14:tracePt t="35916" x="3500438" y="3094038"/>
          <p14:tracePt t="35922" x="3551238" y="3109913"/>
          <p14:tracePt t="35931" x="3611563" y="3127375"/>
          <p14:tracePt t="35938" x="3662363" y="3144838"/>
          <p14:tracePt t="35947" x="3713163" y="3152775"/>
          <p14:tracePt t="35954" x="3789363" y="3160713"/>
          <p14:tracePt t="35964" x="3857625" y="3170238"/>
          <p14:tracePt t="35970" x="3925888" y="3170238"/>
          <p14:tracePt t="35978" x="3984625" y="3170238"/>
          <p14:tracePt t="35985" x="4035425" y="3170238"/>
          <p14:tracePt t="35994" x="4095750" y="3170238"/>
          <p14:tracePt t="36015" x="4197350" y="3178175"/>
          <p14:tracePt t="36017" x="4248150" y="3186113"/>
          <p14:tracePt t="36026" x="4281488" y="3186113"/>
          <p14:tracePt t="36034" x="4291013" y="3195638"/>
          <p14:tracePt t="36042" x="4298950" y="3195638"/>
          <p14:tracePt t="36050" x="4306888" y="3195638"/>
          <p14:tracePt t="36107" x="4316413" y="3195638"/>
          <p14:tracePt t="36140" x="4324350" y="3195638"/>
          <p14:tracePt t="36172" x="4341813" y="3203575"/>
          <p14:tracePt t="36290" x="4332288" y="3203575"/>
          <p14:tracePt t="36298" x="4306888" y="3203575"/>
          <p14:tracePt t="36306" x="4281488" y="3195638"/>
          <p14:tracePt t="36315" x="4265613" y="3195638"/>
          <p14:tracePt t="36322" x="4214813" y="3186113"/>
          <p14:tracePt t="36332" x="4146550" y="3186113"/>
          <p14:tracePt t="36338" x="4060825" y="3186113"/>
          <p14:tracePt t="36350" x="3967163" y="3186113"/>
          <p14:tracePt t="36354" x="3890963" y="3186113"/>
          <p14:tracePt t="36365" x="3789363" y="3186113"/>
          <p14:tracePt t="36370" x="3695700" y="3195638"/>
          <p14:tracePt t="36381" x="3594100" y="3195638"/>
          <p14:tracePt t="36386" x="3508375" y="3195638"/>
          <p14:tracePt t="36394" x="3424238" y="3195638"/>
          <p14:tracePt t="36402" x="3355975" y="3195638"/>
          <p14:tracePt t="36409" x="3287713" y="3195638"/>
          <p14:tracePt t="36417" x="3244850" y="3195638"/>
          <p14:tracePt t="36425" x="3194050" y="3195638"/>
          <p14:tracePt t="36433" x="3160713" y="3195638"/>
          <p14:tracePt t="36441" x="3127375" y="3186113"/>
          <p14:tracePt t="36449" x="3074988" y="3186113"/>
          <p14:tracePt t="36458" x="3033713" y="3178175"/>
          <p14:tracePt t="36466" x="2973388" y="3178175"/>
          <p14:tracePt t="36474" x="2914650" y="3178175"/>
          <p14:tracePt t="36482" x="2863850" y="3178175"/>
          <p14:tracePt t="36490" x="2803525" y="3178175"/>
          <p14:tracePt t="36499" x="2735263" y="3178175"/>
          <p14:tracePt t="36505" x="2651125" y="3170238"/>
          <p14:tracePt t="36516" x="2582863" y="3170238"/>
          <p14:tracePt t="36521" x="2497138" y="3170238"/>
          <p14:tracePt t="36532" x="2413000" y="3170238"/>
          <p14:tracePt t="36538" x="2327275" y="3170238"/>
          <p14:tracePt t="36546" x="2200275" y="3170238"/>
          <p14:tracePt t="36554" x="2081213" y="3170238"/>
          <p14:tracePt t="36564" x="1954213" y="3170238"/>
          <p14:tracePt t="36570" x="1835150" y="3170238"/>
          <p14:tracePt t="36580" x="1716088" y="3170238"/>
          <p14:tracePt t="36586" x="1606550" y="3170238"/>
          <p14:tracePt t="36593" x="1487488" y="3170238"/>
          <p14:tracePt t="36601" x="1368425" y="3170238"/>
          <p14:tracePt t="36610" x="1274763" y="3170238"/>
          <p14:tracePt t="36618" x="1181100" y="3170238"/>
          <p14:tracePt t="36626" x="1120775" y="3170238"/>
          <p14:tracePt t="36634" x="1062038" y="3170238"/>
          <p14:tracePt t="36642" x="1028700" y="3170238"/>
          <p14:tracePt t="36650" x="993775" y="3170238"/>
          <p14:tracePt t="36658" x="968375" y="3170238"/>
          <p14:tracePt t="36665" x="942975" y="3170238"/>
          <p14:tracePt t="36675" x="935038" y="3170238"/>
          <p14:tracePt t="36682" x="900113" y="3170238"/>
          <p14:tracePt t="36690" x="874713" y="3170238"/>
          <p14:tracePt t="36698" x="858838" y="3170238"/>
          <p14:tracePt t="36705" x="841375" y="3170238"/>
          <p14:tracePt t="36715" x="815975" y="3170238"/>
          <p14:tracePt t="36722" x="790575" y="3170238"/>
          <p14:tracePt t="36731" x="755650" y="3170238"/>
          <p14:tracePt t="36738" x="722313" y="3170238"/>
          <p14:tracePt t="36747" x="679450" y="3170238"/>
          <p14:tracePt t="36753" x="646113" y="3170238"/>
          <p14:tracePt t="36765" x="620713" y="3170238"/>
          <p14:tracePt t="36770" x="611188" y="3170238"/>
          <p14:tracePt t="36778" x="595313" y="3170238"/>
          <p14:tracePt t="36786" x="585788" y="3170238"/>
          <p14:tracePt t="36860" x="585788" y="3160713"/>
          <p14:tracePt t="36868" x="595313" y="3152775"/>
          <p14:tracePt t="36875" x="603250" y="3144838"/>
          <p14:tracePt t="36885" x="636588" y="3135313"/>
          <p14:tracePt t="36891" x="661988" y="3127375"/>
          <p14:tracePt t="36902" x="714375" y="3119438"/>
          <p14:tracePt t="36907" x="781050" y="3109913"/>
          <p14:tracePt t="36917" x="841375" y="3094038"/>
          <p14:tracePt t="36923" x="935038" y="3076575"/>
          <p14:tracePt t="36932" x="1003300" y="3067050"/>
          <p14:tracePt t="36938" x="1069975" y="3059113"/>
          <p14:tracePt t="36948" x="1130300" y="3059113"/>
          <p14:tracePt t="36955" x="1163638" y="3059113"/>
          <p14:tracePt t="36966" x="1173163" y="3059113"/>
          <p14:tracePt t="36970" x="1198563" y="3059113"/>
          <p14:tracePt t="36982" x="1239838" y="3067050"/>
          <p14:tracePt t="36986" x="1265238" y="3067050"/>
          <p14:tracePt t="36995" x="1290638" y="3084513"/>
          <p14:tracePt t="37020" x="1401763" y="3119438"/>
          <p14:tracePt t="37027" x="1444625" y="3127375"/>
          <p14:tracePt t="37034" x="1462088" y="3135313"/>
          <p14:tracePt t="37043" x="1487488" y="3144838"/>
          <p14:tracePt t="37052" x="1520825" y="3160713"/>
          <p14:tracePt t="37058" x="1546225" y="3160713"/>
          <p14:tracePt t="37068" x="1571625" y="3170238"/>
          <p14:tracePt t="37074" x="1589088" y="3178175"/>
          <p14:tracePt t="37084" x="1622425" y="3178175"/>
          <p14:tracePt t="37091" x="1647825" y="3186113"/>
          <p14:tracePt t="37101" x="1665288" y="3186113"/>
          <p14:tracePt t="37107" x="1682750" y="3186113"/>
          <p14:tracePt t="37116" x="1698625" y="3186113"/>
          <p14:tracePt t="37123" x="1708150" y="3186113"/>
          <p14:tracePt t="37132" x="1716088" y="3186113"/>
          <p14:tracePt t="37139" x="1733550" y="3186113"/>
          <p14:tracePt t="37148" x="1741488" y="3186113"/>
          <p14:tracePt t="37181" x="1758950" y="3186113"/>
          <p14:tracePt t="37187" x="1766888" y="3186113"/>
          <p14:tracePt t="37195" x="1776413" y="3186113"/>
          <p14:tracePt t="37202" x="1801813" y="3186113"/>
          <p14:tracePt t="37211" x="1817688" y="3186113"/>
          <p14:tracePt t="37218" x="1852613" y="3186113"/>
          <p14:tracePt t="37227" x="1878013" y="3195638"/>
          <p14:tracePt t="37234" x="1920875" y="3195638"/>
          <p14:tracePt t="37243" x="1962150" y="3211513"/>
          <p14:tracePt t="37251" x="2022475" y="3221038"/>
          <p14:tracePt t="37259" x="2081213" y="3246438"/>
          <p14:tracePt t="37268" x="2157413" y="3263900"/>
          <p14:tracePt t="37274" x="2225675" y="3289300"/>
          <p14:tracePt t="37283" x="2286000" y="3305175"/>
          <p14:tracePt t="37291" x="2336800" y="3305175"/>
          <p14:tracePt t="37301" x="2370138" y="3322638"/>
          <p14:tracePt t="37306" x="2387600" y="3330575"/>
          <p14:tracePt t="37316" x="2395538" y="3340100"/>
          <p14:tracePt t="37451" x="2395538" y="3322638"/>
          <p14:tracePt t="37459" x="2405063" y="3314700"/>
          <p14:tracePt t="37468" x="2420938" y="3305175"/>
          <p14:tracePt t="37475" x="2430463" y="3297238"/>
          <p14:tracePt t="37484" x="2463800" y="3289300"/>
          <p14:tracePt t="37490" x="2497138" y="3279775"/>
          <p14:tracePt t="37500" x="2514600" y="3271838"/>
          <p14:tracePt t="37505" x="2565400" y="3271838"/>
          <p14:tracePt t="37515" x="2633663" y="3271838"/>
          <p14:tracePt t="37521" x="2693988" y="3271838"/>
          <p14:tracePt t="37531" x="2760663" y="3271838"/>
          <p14:tracePt t="37537" x="2854325" y="3271838"/>
          <p14:tracePt t="37548" x="2940050" y="3271838"/>
          <p14:tracePt t="37553" x="3041650" y="3263900"/>
          <p14:tracePt t="37565" x="3127375" y="3254375"/>
          <p14:tracePt t="37569" x="3186113" y="3246438"/>
          <p14:tracePt t="37580" x="3228975" y="3238500"/>
          <p14:tracePt t="37586" x="3270250" y="3228975"/>
          <p14:tracePt t="37594" x="3297238" y="3228975"/>
          <p14:tracePt t="37626" x="3305175" y="3228975"/>
          <p14:tracePt t="37641" x="3313113" y="3228975"/>
          <p14:tracePt t="37658" x="3330575" y="3228975"/>
          <p14:tracePt t="37665" x="3355975" y="3228975"/>
          <p14:tracePt t="37675" x="3389313" y="3228975"/>
          <p14:tracePt t="37682" x="3414713" y="3228975"/>
          <p14:tracePt t="37690" x="3441700" y="3228975"/>
          <p14:tracePt t="37698" x="3467100" y="3228975"/>
          <p14:tracePt t="37706" x="3492500" y="3228975"/>
          <p14:tracePt t="37715" x="3533775" y="3246438"/>
          <p14:tracePt t="37722" x="3576638" y="3254375"/>
          <p14:tracePt t="37731" x="3602038" y="3254375"/>
          <p14:tracePt t="37738" x="3627438" y="3263900"/>
          <p14:tracePt t="37747" x="3662363" y="3263900"/>
          <p14:tracePt t="37754" x="3703638" y="3263900"/>
          <p14:tracePt t="37765" x="3738563" y="3263900"/>
          <p14:tracePt t="37770" x="3756025" y="3263900"/>
          <p14:tracePt t="37778" x="3771900" y="3263900"/>
          <p14:tracePt t="37786" x="3797300" y="3263900"/>
          <p14:tracePt t="37794" x="3806825" y="3263900"/>
          <p14:tracePt t="37810" x="3814763" y="3263900"/>
          <p14:tracePt t="37851" x="3822700" y="3263900"/>
          <p14:tracePt t="37875" x="3832225" y="3263900"/>
          <p14:tracePt t="37891" x="3840163" y="3271838"/>
          <p14:tracePt t="37900" x="3848100" y="3271838"/>
          <p14:tracePt t="38291" x="3840163" y="3271838"/>
          <p14:tracePt t="38299" x="3822700" y="3271838"/>
          <p14:tracePt t="38308" x="3789363" y="3271838"/>
          <p14:tracePt t="38317" x="3729038" y="3263900"/>
          <p14:tracePt t="38324" x="3662363" y="3254375"/>
          <p14:tracePt t="38333" x="3602038" y="3246438"/>
          <p14:tracePt t="38338" x="3568700" y="3238500"/>
          <p14:tracePt t="38348" x="3525838" y="3228975"/>
          <p14:tracePt t="38353" x="3525838" y="3221038"/>
          <p14:tracePt t="38364" x="3525838" y="3203575"/>
          <p14:tracePt t="38381" x="3525838" y="3186113"/>
          <p14:tracePt t="38385" x="3543300" y="3178175"/>
          <p14:tracePt t="38396" x="3568700" y="3160713"/>
          <p14:tracePt t="38402" x="3576638" y="3160713"/>
          <p14:tracePt t="38409" x="3611563" y="3160713"/>
          <p14:tracePt t="38417" x="3627438" y="3160713"/>
          <p14:tracePt t="38426" x="3644900" y="3160713"/>
          <p14:tracePt t="38434" x="3670300" y="3160713"/>
          <p14:tracePt t="38442" x="3687763" y="3160713"/>
          <p14:tracePt t="38450" x="3695700" y="3160713"/>
          <p14:tracePt t="38482" x="3678238" y="3170238"/>
          <p14:tracePt t="38490" x="3644900" y="3170238"/>
          <p14:tracePt t="38498" x="3619500" y="3170238"/>
          <p14:tracePt t="38506" x="3568700" y="3160713"/>
          <p14:tracePt t="38515" x="3492500" y="3127375"/>
          <p14:tracePt t="38522" x="3373438" y="3101975"/>
          <p14:tracePt t="38532" x="3211513" y="3067050"/>
          <p14:tracePt t="38537" x="3041650" y="3059113"/>
          <p14:tracePt t="38548" x="2889250" y="3033713"/>
          <p14:tracePt t="38553" x="2760663" y="3016250"/>
          <p14:tracePt t="38563" x="2616200" y="3008313"/>
          <p14:tracePt t="38569" x="2489200" y="3008313"/>
          <p14:tracePt t="38580" x="2370138" y="3008313"/>
          <p14:tracePt t="38585" x="2243138" y="3008313"/>
          <p14:tracePt t="38593" x="2132013" y="3008313"/>
          <p14:tracePt t="38601" x="2030413" y="3008313"/>
          <p14:tracePt t="38609" x="1936750" y="3008313"/>
          <p14:tracePt t="38617" x="1852613" y="3000375"/>
          <p14:tracePt t="38625" x="1766888" y="3000375"/>
          <p14:tracePt t="38634" x="1698625" y="2990850"/>
          <p14:tracePt t="38642" x="1657350" y="2990850"/>
          <p14:tracePt t="38650" x="1606550" y="2990850"/>
          <p14:tracePt t="38659" x="1571625" y="2990850"/>
          <p14:tracePt t="38667" x="1538288" y="2990850"/>
          <p14:tracePt t="38673" x="1528763" y="2990850"/>
          <p14:tracePt t="38682" x="1520825" y="2990850"/>
          <p14:tracePt t="38689" x="1503363" y="2990850"/>
          <p14:tracePt t="38698" x="1487488" y="2982913"/>
          <p14:tracePt t="38705" x="1477963" y="2982913"/>
          <p14:tracePt t="38715" x="1470025" y="2982913"/>
          <p14:tracePt t="38721" x="1444625" y="2982913"/>
          <p14:tracePt t="38731" x="1427163" y="2982913"/>
          <p14:tracePt t="38783" x="1435100" y="2974975"/>
          <p14:tracePt t="38790" x="1444625" y="2974975"/>
          <p14:tracePt t="38799" x="1470025" y="2974975"/>
          <p14:tracePt t="38807" x="1495425" y="2974975"/>
          <p14:tracePt t="38815" x="1528763" y="2974975"/>
          <p14:tracePt t="38823" x="1571625" y="2982913"/>
          <p14:tracePt t="38832" x="1622425" y="2990850"/>
          <p14:tracePt t="38838" x="1690688" y="3008313"/>
          <p14:tracePt t="38848" x="1792288" y="3016250"/>
          <p14:tracePt t="38854" x="1936750" y="3025775"/>
          <p14:tracePt t="38865" x="2124075" y="3041650"/>
          <p14:tracePt t="38871" x="2336800" y="3051175"/>
          <p14:tracePt t="38882" x="2549525" y="3051175"/>
          <p14:tracePt t="38886" x="2735263" y="3051175"/>
          <p14:tracePt t="38895" x="2905125" y="3059113"/>
          <p14:tracePt t="38902" x="3024188" y="3059113"/>
          <p14:tracePt t="38910" x="3135313" y="3059113"/>
          <p14:tracePt t="38917" x="3228975" y="3076575"/>
          <p14:tracePt t="38926" x="3297238" y="3084513"/>
          <p14:tracePt t="38934" x="3348038" y="3084513"/>
          <p14:tracePt t="38942" x="3355975" y="3084513"/>
          <p14:tracePt t="38950" x="3363913" y="3094038"/>
          <p14:tracePt t="38974" x="3363913" y="3101975"/>
          <p14:tracePt t="39006" x="3363913" y="3109913"/>
          <p14:tracePt t="39014" x="3373438" y="3127375"/>
          <p14:tracePt t="39038" x="3373438" y="3135313"/>
          <p14:tracePt t="39136" x="3381375" y="3135313"/>
          <p14:tracePt t="39143" x="3381375" y="3144838"/>
          <p14:tracePt t="39152" x="3389313" y="3152775"/>
          <p14:tracePt t="39168" x="3398838" y="3152775"/>
          <p14:tracePt t="39200" x="3406775" y="3152775"/>
          <p14:tracePt t="39207" x="3414713" y="3152775"/>
          <p14:tracePt t="39216" x="3424238" y="3152775"/>
          <p14:tracePt t="39223" x="3432175" y="3152775"/>
          <p14:tracePt t="39232" x="3449638" y="3144838"/>
          <p14:tracePt t="39238" x="3475038" y="3127375"/>
          <p14:tracePt t="39248" x="3508375" y="3119438"/>
          <p14:tracePt t="39254" x="3525838" y="3109913"/>
          <p14:tracePt t="39265" x="3568700" y="3109913"/>
          <p14:tracePt t="39270" x="3619500" y="3101975"/>
          <p14:tracePt t="39281" x="3678238" y="3094038"/>
          <p14:tracePt t="39286" x="3746500" y="3084513"/>
          <p14:tracePt t="39295" x="3814763" y="3076575"/>
          <p14:tracePt t="39302" x="3883025" y="3076575"/>
          <p14:tracePt t="39310" x="3941763" y="3076575"/>
          <p14:tracePt t="39318" x="4010025" y="3076575"/>
          <p14:tracePt t="39326" x="4060825" y="3076575"/>
          <p14:tracePt t="39334" x="4095750" y="3076575"/>
          <p14:tracePt t="39342" x="4129088" y="3076575"/>
          <p14:tracePt t="39350" x="4154488" y="3084513"/>
          <p14:tracePt t="39358" x="4162425" y="3084513"/>
          <p14:tracePt t="39366" x="4171950" y="3084513"/>
          <p14:tracePt t="39374" x="4197350" y="3109913"/>
          <p14:tracePt t="39383" x="4205288" y="3109913"/>
          <p14:tracePt t="39389" x="4214813" y="3127375"/>
          <p14:tracePt t="39398" x="4222750" y="3127375"/>
          <p14:tracePt t="39471" x="4222750" y="3135313"/>
          <p14:tracePt t="39480" x="4205288" y="3152775"/>
          <p14:tracePt t="39488" x="4179888" y="3152775"/>
          <p14:tracePt t="39497" x="4154488" y="3152775"/>
          <p14:tracePt t="39501" x="4111625" y="3152775"/>
          <p14:tracePt t="39509" x="4017963" y="3160713"/>
          <p14:tracePt t="39517" x="3916363" y="3170238"/>
          <p14:tracePt t="39526" x="3789363" y="3178175"/>
          <p14:tracePt t="39534" x="3670300" y="3178175"/>
          <p14:tracePt t="39542" x="3533775" y="3178175"/>
          <p14:tracePt t="39550" x="3363913" y="3178175"/>
          <p14:tracePt t="39558" x="3186113" y="3152775"/>
          <p14:tracePt t="39566" x="3033713" y="3135313"/>
          <p14:tracePt t="39574" x="2879725" y="3109913"/>
          <p14:tracePt t="39581" x="2744788" y="3076575"/>
          <p14:tracePt t="39590" x="2608263" y="3051175"/>
          <p14:tracePt t="39598" x="2497138" y="3016250"/>
          <p14:tracePt t="39606" x="2370138" y="2990850"/>
          <p14:tracePt t="39615" x="2235200" y="2965450"/>
          <p14:tracePt t="39622" x="2132013" y="2949575"/>
          <p14:tracePt t="39631" x="2030413" y="2940050"/>
          <p14:tracePt t="39637" x="1936750" y="2932113"/>
          <p14:tracePt t="39648" x="1835150" y="2932113"/>
          <p14:tracePt t="39653" x="1749425" y="2932113"/>
          <p14:tracePt t="39663" x="1647825" y="2940050"/>
          <p14:tracePt t="39670" x="1563688" y="2949575"/>
          <p14:tracePt t="39679" x="1495425" y="2965450"/>
          <p14:tracePt t="39685" x="1435100" y="2990850"/>
          <p14:tracePt t="39693" x="1384300" y="3008313"/>
          <p14:tracePt t="39701" x="1350963" y="3016250"/>
          <p14:tracePt t="39935" x="1368425" y="3025775"/>
          <p14:tracePt t="39944" x="1368425" y="3051175"/>
          <p14:tracePt t="39951" x="1368425" y="3076575"/>
          <p14:tracePt t="39957" x="1368425" y="3084513"/>
          <p14:tracePt t="39965" x="1368425" y="3101975"/>
          <p14:tracePt t="39974" x="1368425" y="3127375"/>
          <p14:tracePt t="39981" x="1368425" y="3144838"/>
          <p14:tracePt t="39990" x="1368425" y="3160713"/>
          <p14:tracePt t="40014" x="1368425" y="3221038"/>
          <p14:tracePt t="40015" x="1368425" y="3254375"/>
          <p14:tracePt t="40022" x="1368425" y="3271838"/>
          <p14:tracePt t="40038" x="1358900" y="3279775"/>
          <p14:tracePt t="40063" x="1358900" y="3289300"/>
          <p14:tracePt t="40079" x="1358900" y="3297238"/>
          <p14:tracePt t="40086" x="1358900" y="3305175"/>
          <p14:tracePt t="40102" x="1350963" y="3314700"/>
          <p14:tracePt t="40126" x="1350963" y="3322638"/>
          <p14:tracePt t="40142" x="1350963" y="3330575"/>
          <p14:tracePt t="40174" x="1350963" y="3340100"/>
          <p14:tracePt t="40190" x="1343025" y="3355975"/>
          <p14:tracePt t="40206" x="1333500" y="3365500"/>
          <p14:tracePt t="40215" x="1325563" y="3382963"/>
          <p14:tracePt t="40232" x="1317625" y="3390900"/>
          <p14:tracePt t="40238" x="1308100" y="3398838"/>
          <p14:tracePt t="40248" x="1308100" y="3408363"/>
          <p14:tracePt t="40254" x="1308100" y="3424238"/>
          <p14:tracePt t="40264" x="1300163" y="3433763"/>
          <p14:tracePt t="40271" x="1290638" y="3441700"/>
          <p14:tracePt t="40282" x="1290638" y="3449638"/>
          <p14:tracePt t="40286" x="1290638" y="3459163"/>
          <p14:tracePt t="40302" x="1282700" y="3467100"/>
          <p14:tracePt t="40318" x="1265238" y="3484563"/>
          <p14:tracePt t="40334" x="1257300" y="3492500"/>
          <p14:tracePt t="40343" x="1249363" y="3502025"/>
          <p14:tracePt t="40350" x="1223963" y="3509963"/>
          <p14:tracePt t="40358" x="1214438" y="3527425"/>
          <p14:tracePt t="40367" x="1181100" y="3527425"/>
          <p14:tracePt t="40374" x="1155700" y="3535363"/>
          <p14:tracePt t="40383" x="1120775" y="3535363"/>
          <p14:tracePt t="40390" x="1087438" y="3535363"/>
          <p14:tracePt t="40399" x="1069975" y="3535363"/>
          <p14:tracePt t="40407" x="1044575" y="3535363"/>
          <p14:tracePt t="40415" x="1019175" y="3535363"/>
          <p14:tracePt t="40422" x="993775" y="3535363"/>
          <p14:tracePt t="40439" x="985838" y="3543300"/>
          <p14:tracePt t="40481" x="968375" y="3543300"/>
          <p14:tracePt t="40486" x="960438" y="3543300"/>
          <p14:tracePt t="40503" x="950913" y="3543300"/>
          <p14:tracePt t="40511" x="942975" y="3543300"/>
          <p14:tracePt t="40518" x="935038" y="3527425"/>
          <p14:tracePt t="40550" x="935038" y="3517900"/>
          <p14:tracePt t="40559" x="935038" y="3509963"/>
          <p14:tracePt t="40567" x="935038" y="3502025"/>
          <p14:tracePt t="40575" x="925513" y="3492500"/>
          <p14:tracePt t="40591" x="925513" y="3484563"/>
          <p14:tracePt t="40607" x="925513" y="3475038"/>
          <p14:tracePt t="40617" x="925513" y="3467100"/>
          <p14:tracePt t="40623" x="935038" y="3459163"/>
          <p14:tracePt t="40633" x="960438" y="3449638"/>
          <p14:tracePt t="40639" x="968375" y="3449638"/>
          <p14:tracePt t="40649" x="993775" y="3433763"/>
          <p14:tracePt t="40655" x="1011238" y="3433763"/>
          <p14:tracePt t="40667" x="1044575" y="3433763"/>
          <p14:tracePt t="40673" x="1087438" y="3424238"/>
          <p14:tracePt t="40687" x="1147763" y="3424238"/>
          <p14:tracePt t="40697" x="1173163" y="3424238"/>
          <p14:tracePt t="40701" x="1181100" y="3424238"/>
          <p14:tracePt t="40711" x="1189038" y="3424238"/>
          <p14:tracePt t="40717" x="1206500" y="3424238"/>
          <p14:tracePt t="40726" x="1214438" y="3424238"/>
          <p14:tracePt t="40733" x="1231900" y="3424238"/>
          <p14:tracePt t="40741" x="1257300" y="3424238"/>
          <p14:tracePt t="40749" x="1274763" y="3433763"/>
          <p14:tracePt t="40757" x="1290638" y="3433763"/>
          <p14:tracePt t="40765" x="1333500" y="3441700"/>
          <p14:tracePt t="40773" x="1376363" y="3449638"/>
          <p14:tracePt t="40782" x="1427163" y="3449638"/>
          <p14:tracePt t="40790" x="1470025" y="3449638"/>
          <p14:tracePt t="40798" x="1503363" y="3449638"/>
          <p14:tracePt t="40806" x="1528763" y="3449638"/>
          <p14:tracePt t="40814" x="1538288" y="3449638"/>
          <p14:tracePt t="40822" x="1554163" y="3449638"/>
          <p14:tracePt t="40838" x="1571625" y="3449638"/>
          <p14:tracePt t="40847" x="1589088" y="3449638"/>
          <p14:tracePt t="40854" x="1606550" y="3449638"/>
          <p14:tracePt t="40864" x="1622425" y="3449638"/>
          <p14:tracePt t="40870" x="1657350" y="3449638"/>
          <p14:tracePt t="40880" x="1673225" y="3449638"/>
          <p14:tracePt t="40886" x="1708150" y="3449638"/>
          <p14:tracePt t="40894" x="1724025" y="3449638"/>
          <p14:tracePt t="40901" x="1741488" y="3449638"/>
          <p14:tracePt t="40911" x="1766888" y="3449638"/>
          <p14:tracePt t="40918" x="1792288" y="3441700"/>
          <p14:tracePt t="40926" x="1801813" y="3441700"/>
          <p14:tracePt t="40934" x="1817688" y="3441700"/>
          <p14:tracePt t="40942" x="1843088" y="3441700"/>
          <p14:tracePt t="40950" x="1860550" y="3441700"/>
          <p14:tracePt t="40958" x="1885950" y="3441700"/>
          <p14:tracePt t="40966" x="1911350" y="3441700"/>
          <p14:tracePt t="40974" x="1928813" y="3441700"/>
          <p14:tracePt t="40982" x="1954213" y="3441700"/>
          <p14:tracePt t="40990" x="1987550" y="3441700"/>
          <p14:tracePt t="40998" x="2012950" y="3433763"/>
          <p14:tracePt t="41006" x="2055813" y="3424238"/>
          <p14:tracePt t="41016" x="2090738" y="3416300"/>
          <p14:tracePt t="41022" x="2141538" y="3408363"/>
          <p14:tracePt t="41031" x="2182813" y="3398838"/>
          <p14:tracePt t="41038" x="2243138" y="3390900"/>
          <p14:tracePt t="41048" x="2293938" y="3390900"/>
          <p14:tracePt t="41054" x="2301875" y="3390900"/>
          <p14:tracePt t="41064" x="2336800" y="3382963"/>
          <p14:tracePt t="41070" x="2352675" y="3373438"/>
          <p14:tracePt t="41081" x="2370138" y="3373438"/>
          <p14:tracePt t="41086" x="2387600" y="3373438"/>
          <p14:tracePt t="41097" x="2413000" y="3365500"/>
          <p14:tracePt t="41102" x="2420938" y="3355975"/>
          <p14:tracePt t="41111" x="2438400" y="3340100"/>
          <p14:tracePt t="41118" x="2455863" y="3340100"/>
          <p14:tracePt t="41150" x="2463800" y="3340100"/>
          <p14:tracePt t="41158" x="2471738" y="3340100"/>
          <p14:tracePt t="41166" x="2481263" y="3340100"/>
          <p14:tracePt t="41182" x="2489200" y="3340100"/>
          <p14:tracePt t="41190" x="2514600" y="3340100"/>
          <p14:tracePt t="41198" x="2524125" y="3340100"/>
          <p14:tracePt t="41206" x="2557463" y="3340100"/>
          <p14:tracePt t="41215" x="2590800" y="3340100"/>
          <p14:tracePt t="41222" x="2616200" y="3340100"/>
          <p14:tracePt t="41231" x="2633663" y="3340100"/>
          <p14:tracePt t="41238" x="2668588" y="3340100"/>
          <p14:tracePt t="41248" x="2719388" y="3340100"/>
          <p14:tracePt t="41254" x="2760663" y="3340100"/>
          <p14:tracePt t="41264" x="2803525" y="3348038"/>
          <p14:tracePt t="41270" x="2846388" y="3355975"/>
          <p14:tracePt t="41281" x="2863850" y="3365500"/>
          <p14:tracePt t="41286" x="2871788" y="3373438"/>
          <p14:tracePt t="41297" x="2879725" y="3373438"/>
          <p14:tracePt t="41302" x="2897188" y="3373438"/>
          <p14:tracePt t="41311" x="2905125" y="3373438"/>
          <p14:tracePt t="41318" x="2930525" y="3373438"/>
          <p14:tracePt t="41326" x="2947988" y="3373438"/>
          <p14:tracePt t="41342" x="2965450" y="3373438"/>
          <p14:tracePt t="41350" x="2990850" y="3373438"/>
          <p14:tracePt t="41358" x="3024188" y="3373438"/>
          <p14:tracePt t="41366" x="3059113" y="3373438"/>
          <p14:tracePt t="41374" x="3135313" y="3382963"/>
          <p14:tracePt t="41382" x="3178175" y="3390900"/>
          <p14:tracePt t="41390" x="3228975" y="3398838"/>
          <p14:tracePt t="41399" x="3287713" y="3416300"/>
          <p14:tracePt t="41406" x="3322638" y="3424238"/>
          <p14:tracePt t="41416" x="3363913" y="3433763"/>
          <p14:tracePt t="41422" x="3398838" y="3449638"/>
          <p14:tracePt t="41432" x="3432175" y="3459163"/>
          <p14:tracePt t="41438" x="3492500" y="3459163"/>
          <p14:tracePt t="41449" x="3525838" y="3459163"/>
          <p14:tracePt t="41455" x="3586163" y="3467100"/>
          <p14:tracePt t="41464" x="3636963" y="3484563"/>
          <p14:tracePt t="41470" x="3662363" y="3484563"/>
          <p14:tracePt t="41482" x="3687763" y="3492500"/>
          <p14:tracePt t="41486" x="3695700" y="3492500"/>
          <p14:tracePt t="41498" x="3721100" y="3509963"/>
          <p14:tracePt t="41502" x="3738563" y="3509963"/>
          <p14:tracePt t="41518" x="3756025" y="3509963"/>
          <p14:tracePt t="41527" x="3763963" y="3509963"/>
          <p14:tracePt t="41534" x="3763963" y="3517900"/>
          <p14:tracePt t="41550" x="3771900" y="3517900"/>
          <p14:tracePt t="41566" x="3771900" y="3527425"/>
          <p14:tracePt t="41599" x="3771900" y="3535363"/>
          <p14:tracePt t="41633" x="3771900" y="3543300"/>
          <p14:tracePt t="41640" x="3763963" y="3552825"/>
          <p14:tracePt t="41649" x="3756025" y="3560763"/>
          <p14:tracePt t="41656" x="3729038" y="3586163"/>
          <p14:tracePt t="41668" x="3713163" y="3586163"/>
          <p14:tracePt t="41673" x="3687763" y="3611563"/>
          <p14:tracePt t="41683" x="3662363" y="3619500"/>
          <p14:tracePt t="41685" x="3644900" y="3629025"/>
          <p14:tracePt t="41696" x="3611563" y="3646488"/>
          <p14:tracePt t="41702" x="3568700" y="3662363"/>
          <p14:tracePt t="41710" x="3492500" y="3679825"/>
          <p14:tracePt t="41718" x="3414713" y="3687763"/>
          <p14:tracePt t="41726" x="3348038" y="3697288"/>
          <p14:tracePt t="41734" x="3262313" y="3705225"/>
          <p14:tracePt t="41742" x="3178175" y="3705225"/>
          <p14:tracePt t="41750" x="3084513" y="3705225"/>
          <p14:tracePt t="41758" x="2990850" y="3705225"/>
          <p14:tracePt t="41766" x="2905125" y="3705225"/>
          <p14:tracePt t="41774" x="2811463" y="3687763"/>
          <p14:tracePt t="41782" x="2727325" y="3679825"/>
          <p14:tracePt t="41789" x="2641600" y="3662363"/>
          <p14:tracePt t="41798" x="2549525" y="3654425"/>
          <p14:tracePt t="41805" x="2463800" y="3646488"/>
          <p14:tracePt t="41814" x="2413000" y="3636963"/>
          <p14:tracePt t="41825" x="2362200" y="3636963"/>
          <p14:tracePt t="41833" x="2327275" y="3636963"/>
          <p14:tracePt t="41841" x="2268538" y="3636963"/>
          <p14:tracePt t="41849" x="2235200" y="3636963"/>
          <p14:tracePt t="41858" x="2208213" y="3636963"/>
          <p14:tracePt t="41866" x="2182813" y="3636963"/>
          <p14:tracePt t="41874" x="2157413" y="3636963"/>
          <p14:tracePt t="41882" x="2149475" y="3636963"/>
          <p14:tracePt t="41890" x="2141538" y="3636963"/>
          <p14:tracePt t="41897" x="2124075" y="3636963"/>
          <p14:tracePt t="41905" x="2090738" y="3636963"/>
          <p14:tracePt t="41915" x="2065338" y="3636963"/>
          <p14:tracePt t="41922" x="2038350" y="3636963"/>
          <p14:tracePt t="41931" x="2005013" y="3636963"/>
          <p14:tracePt t="41937" x="1954213" y="3636963"/>
          <p14:tracePt t="41947" x="1920875" y="3636963"/>
          <p14:tracePt t="41953" x="1868488" y="3646488"/>
          <p14:tracePt t="41963" x="1843088" y="3654425"/>
          <p14:tracePt t="41969" x="1809750" y="3654425"/>
          <p14:tracePt t="41979" x="1776413" y="3654425"/>
          <p14:tracePt t="41985" x="1749425" y="3662363"/>
          <p14:tracePt t="41998" x="1716088" y="3662363"/>
          <p14:tracePt t="42001" x="1690688" y="3662363"/>
          <p14:tracePt t="42009" x="1682750" y="3662363"/>
          <p14:tracePt t="42018" x="1657350" y="3662363"/>
          <p14:tracePt t="42026" x="1647825" y="3662363"/>
          <p14:tracePt t="42034" x="1639888" y="3662363"/>
          <p14:tracePt t="42042" x="1622425" y="3662363"/>
          <p14:tracePt t="42050" x="1606550" y="3662363"/>
          <p14:tracePt t="42057" x="1589088" y="3662363"/>
          <p14:tracePt t="42066" x="1571625" y="3662363"/>
          <p14:tracePt t="42074" x="1563688" y="3662363"/>
          <p14:tracePt t="42081" x="1538288" y="3662363"/>
          <p14:tracePt t="42090" x="1503363" y="3662363"/>
          <p14:tracePt t="42097" x="1462088" y="3646488"/>
          <p14:tracePt t="42106" x="1435100" y="3636963"/>
          <p14:tracePt t="42115" x="1409700" y="3636963"/>
          <p14:tracePt t="42122" x="1376363" y="3629025"/>
          <p14:tracePt t="42131" x="1325563" y="3611563"/>
          <p14:tracePt t="42138" x="1300163" y="3603625"/>
          <p14:tracePt t="42148" x="1257300" y="3586163"/>
          <p14:tracePt t="42154" x="1223963" y="3578225"/>
          <p14:tracePt t="42163" x="1189038" y="3578225"/>
          <p14:tracePt t="42170" x="1181100" y="3578225"/>
          <p14:tracePt t="42180" x="1173163" y="3578225"/>
          <p14:tracePt t="42186" x="1163638" y="3578225"/>
          <p14:tracePt t="42196" x="1147763" y="3560763"/>
          <p14:tracePt t="42259" x="1147763" y="3552825"/>
          <p14:tracePt t="42267" x="1155700" y="3552825"/>
          <p14:tracePt t="42276" x="1163638" y="3543300"/>
          <p14:tracePt t="42285" x="1181100" y="3527425"/>
          <p14:tracePt t="42292" x="1206500" y="3517900"/>
          <p14:tracePt t="42301" x="1231900" y="3502025"/>
          <p14:tracePt t="42307" x="1257300" y="3492500"/>
          <p14:tracePt t="42317" x="1290638" y="3492500"/>
          <p14:tracePt t="42322" x="1317625" y="3484563"/>
          <p14:tracePt t="42332" x="1343025" y="3484563"/>
          <p14:tracePt t="42338" x="1376363" y="3475038"/>
          <p14:tracePt t="42348" x="1393825" y="3475038"/>
          <p14:tracePt t="42354" x="1419225" y="3475038"/>
          <p14:tracePt t="42363" x="1452563" y="3475038"/>
          <p14:tracePt t="42370" x="1487488" y="3475038"/>
          <p14:tracePt t="42381" x="1538288" y="3475038"/>
          <p14:tracePt t="42386" x="1597025" y="3502025"/>
          <p14:tracePt t="42398" x="1657350" y="3527425"/>
          <p14:tracePt t="42402" x="1733550" y="3552825"/>
          <p14:tracePt t="42410" x="1809750" y="3578225"/>
          <p14:tracePt t="42418" x="1893888" y="3603625"/>
          <p14:tracePt t="42426" x="1997075" y="3611563"/>
          <p14:tracePt t="42434" x="2106613" y="3619500"/>
          <p14:tracePt t="42442" x="2192338" y="3629025"/>
          <p14:tracePt t="42450" x="2286000" y="3629025"/>
          <p14:tracePt t="42458" x="2379663" y="3629025"/>
          <p14:tracePt t="42466" x="2471738" y="3629025"/>
          <p14:tracePt t="42474" x="2540000" y="3629025"/>
          <p14:tracePt t="42482" x="2600325" y="3629025"/>
          <p14:tracePt t="42490" x="2641600" y="3611563"/>
          <p14:tracePt t="42499" x="2684463" y="3603625"/>
          <p14:tracePt t="42506" x="2709863" y="3594100"/>
          <p14:tracePt t="42515" x="2727325" y="3586163"/>
          <p14:tracePt t="42522" x="2735263" y="3578225"/>
          <p14:tracePt t="42531" x="2752725" y="3578225"/>
          <p14:tracePt t="42538" x="2770188" y="3568700"/>
          <p14:tracePt t="42548" x="2778125" y="3568700"/>
          <p14:tracePt t="42554" x="2795588" y="3568700"/>
          <p14:tracePt t="42563" x="2820988" y="3568700"/>
          <p14:tracePt t="42570" x="2846388" y="3560763"/>
          <p14:tracePt t="42581" x="2871788" y="3560763"/>
          <p14:tracePt t="42586" x="2905125" y="3560763"/>
          <p14:tracePt t="42598" x="2930525" y="3560763"/>
          <p14:tracePt t="42602" x="2955925" y="3560763"/>
          <p14:tracePt t="42610" x="2990850" y="3560763"/>
          <p14:tracePt t="42618" x="3016250" y="3568700"/>
          <p14:tracePt t="42627" x="3033713" y="3568700"/>
          <p14:tracePt t="42634" x="3059113" y="3578225"/>
          <p14:tracePt t="42643" x="3074988" y="3578225"/>
          <p14:tracePt t="42650" x="3084513" y="3578225"/>
          <p14:tracePt t="42690" x="3092450" y="3578225"/>
          <p14:tracePt t="42722" x="3100388" y="3578225"/>
          <p14:tracePt t="42788" x="3100388" y="3586163"/>
          <p14:tracePt t="42803" x="3084513" y="3586163"/>
          <p14:tracePt t="42813" x="3067050" y="3586163"/>
          <p14:tracePt t="42820" x="3033713" y="3586163"/>
          <p14:tracePt t="42828" x="2982913" y="3586163"/>
          <p14:tracePt t="42835" x="2940050" y="3586163"/>
          <p14:tracePt t="42842" x="2889250" y="3586163"/>
          <p14:tracePt t="42850" x="2854325" y="3586163"/>
          <p14:tracePt t="42858" x="2820988" y="3586163"/>
          <p14:tracePt t="42874" x="2803525" y="3586163"/>
          <p14:tracePt t="42914" x="2803525" y="3578225"/>
          <p14:tracePt t="42930" x="2803525" y="3568700"/>
          <p14:tracePt t="42947" x="2803525" y="3552825"/>
          <p14:tracePt t="42963" x="2811463" y="3543300"/>
          <p14:tracePt t="42970" x="2820988" y="3535363"/>
          <p14:tracePt t="42979" x="2838450" y="3527425"/>
          <p14:tracePt t="42985" x="2871788" y="3527425"/>
          <p14:tracePt t="42996" x="2889250" y="3527425"/>
          <p14:tracePt t="43003" x="2914650" y="3527425"/>
          <p14:tracePt t="43014" x="2955925" y="3527425"/>
          <p14:tracePt t="43017" x="3008313" y="3517900"/>
          <p14:tracePt t="43027" x="3049588" y="3509963"/>
          <p14:tracePt t="43034" x="3100388" y="3509963"/>
          <p14:tracePt t="43042" x="3135313" y="3509963"/>
          <p14:tracePt t="43050" x="3160713" y="3509963"/>
          <p14:tracePt t="43058" x="3203575" y="3509963"/>
          <p14:tracePt t="43065" x="3236913" y="3509963"/>
          <p14:tracePt t="43074" x="3262313" y="3509963"/>
          <p14:tracePt t="43081" x="3313113" y="3527425"/>
          <p14:tracePt t="43090" x="3338513" y="3535363"/>
          <p14:tracePt t="43097" x="3348038" y="3543300"/>
          <p14:tracePt t="43106" x="3373438" y="3552825"/>
          <p14:tracePt t="43115" x="3398838" y="3552825"/>
          <p14:tracePt t="43122" x="3424238" y="3552825"/>
          <p14:tracePt t="43131" x="3441700" y="3560763"/>
          <p14:tracePt t="43138" x="3449638" y="3560763"/>
          <p14:tracePt t="43147" x="3467100" y="3560763"/>
          <p14:tracePt t="43153" x="3475038" y="3560763"/>
          <p14:tracePt t="43244" x="3467100" y="3560763"/>
          <p14:tracePt t="43251" x="3441700" y="3560763"/>
          <p14:tracePt t="43260" x="3398838" y="3560763"/>
          <p14:tracePt t="43267" x="3330575" y="3568700"/>
          <p14:tracePt t="43276" x="3236913" y="3586163"/>
          <p14:tracePt t="43284" x="3117850" y="3603625"/>
          <p14:tracePt t="43290" x="3008313" y="3629025"/>
          <p14:tracePt t="43300" x="2889250" y="3654425"/>
          <p14:tracePt t="43306" x="2786063" y="3679825"/>
          <p14:tracePt t="43316" x="2693988" y="3722688"/>
          <p14:tracePt t="43322" x="2590800" y="3756025"/>
          <p14:tracePt t="43332" x="2497138" y="3790950"/>
          <p14:tracePt t="43338" x="2413000" y="3816350"/>
          <p14:tracePt t="43347" x="2352675" y="3832225"/>
          <p14:tracePt t="43354" x="2293938" y="3841750"/>
          <p14:tracePt t="43364" x="2251075" y="3849688"/>
          <p14:tracePt t="43370" x="2208213" y="3857625"/>
          <p14:tracePt t="43379" x="2166938" y="3857625"/>
          <p14:tracePt t="43386" x="2124075" y="3857625"/>
          <p14:tracePt t="43397" x="2055813" y="3857625"/>
          <p14:tracePt t="43402" x="1979613" y="3867150"/>
          <p14:tracePt t="43410" x="1911350" y="3875088"/>
          <p14:tracePt t="43418" x="1835150" y="3875088"/>
          <p14:tracePt t="43427" x="1766888" y="3883025"/>
          <p14:tracePt t="43434" x="1708150" y="3892550"/>
          <p14:tracePt t="43442" x="1647825" y="3892550"/>
          <p14:tracePt t="43450" x="1589088" y="3892550"/>
          <p14:tracePt t="43458" x="1579563" y="3892550"/>
          <p14:tracePt t="43466" x="1546225" y="3892550"/>
          <p14:tracePt t="43474" x="1528763" y="3900488"/>
          <p14:tracePt t="43482" x="1503363" y="3900488"/>
          <p14:tracePt t="43490" x="1477963" y="3900488"/>
          <p14:tracePt t="43498" x="1470025" y="3908425"/>
          <p14:tracePt t="43515" x="1452563" y="3908425"/>
          <p14:tracePt t="43522" x="1435100" y="3908425"/>
          <p14:tracePt t="43538" x="1427163" y="3908425"/>
          <p14:tracePt t="43548" x="1409700" y="3908425"/>
          <p14:tracePt t="43570" x="1401763" y="3908425"/>
          <p14:tracePt t="43580" x="1393825" y="3908425"/>
          <p14:tracePt t="43597" x="1384300" y="3908425"/>
          <p14:tracePt t="43602" x="1376363" y="3908425"/>
          <p14:tracePt t="43613" x="1350963" y="3908425"/>
          <p14:tracePt t="43618" x="1343025" y="3908425"/>
          <p14:tracePt t="43626" x="1325563" y="3908425"/>
          <p14:tracePt t="43634" x="1290638" y="3900488"/>
          <p14:tracePt t="43645" x="1265238" y="3900488"/>
          <p14:tracePt t="43650" x="1249363" y="3892550"/>
          <p14:tracePt t="43660" x="1239838" y="3883025"/>
          <p14:tracePt t="43667" x="1231900" y="3883025"/>
          <p14:tracePt t="43673" x="1214438" y="3883025"/>
          <p14:tracePt t="43739" x="1206500" y="3883025"/>
          <p14:tracePt t="43747" x="1189038" y="3883025"/>
          <p14:tracePt t="43765" x="1181100" y="3875088"/>
          <p14:tracePt t="43772" x="1173163" y="3875088"/>
          <p14:tracePt t="43784" x="1163638" y="3875088"/>
          <p14:tracePt t="43788" x="1155700" y="3875088"/>
          <p14:tracePt t="43801" x="1147763" y="3875088"/>
          <p14:tracePt t="43804" x="1138238" y="3875088"/>
          <p14:tracePt t="43815" x="1120775" y="3875088"/>
          <p14:tracePt t="43819" x="1112838" y="3875088"/>
          <p14:tracePt t="43834" x="1087438" y="3875088"/>
          <p14:tracePt t="43842" x="1054100" y="3875088"/>
          <p14:tracePt t="43850" x="1036638" y="3875088"/>
          <p14:tracePt t="43858" x="1011238" y="3875088"/>
          <p14:tracePt t="43866" x="976313" y="3857625"/>
          <p14:tracePt t="43874" x="950913" y="3849688"/>
          <p14:tracePt t="43882" x="942975" y="3841750"/>
          <p14:tracePt t="43890" x="925513" y="3841750"/>
          <p14:tracePt t="43899" x="917575" y="3841750"/>
          <p14:tracePt t="43906" x="909638" y="3832225"/>
          <p14:tracePt t="43915" x="900113" y="3832225"/>
          <p14:tracePt t="43932" x="892175" y="3824288"/>
          <p14:tracePt t="43939" x="892175" y="3816350"/>
          <p14:tracePt t="43947" x="884238" y="3816350"/>
          <p14:tracePt t="43954" x="866775" y="3806825"/>
          <p14:tracePt t="43963" x="866775" y="3798888"/>
          <p14:tracePt t="43970" x="849313" y="3790950"/>
          <p14:tracePt t="43979" x="841375" y="3781425"/>
          <p14:tracePt t="43985" x="831850" y="3773488"/>
          <p14:tracePt t="43995" x="823913" y="3773488"/>
          <p14:tracePt t="44034" x="823913" y="3763963"/>
          <p14:tracePt t="44042" x="823913" y="3756025"/>
          <p14:tracePt t="44049" x="841375" y="3748088"/>
          <p14:tracePt t="44057" x="858838" y="3748088"/>
          <p14:tracePt t="44066" x="874713" y="3738563"/>
          <p14:tracePt t="44073" x="900113" y="3730625"/>
          <p14:tracePt t="44082" x="950913" y="3730625"/>
          <p14:tracePt t="44090" x="993775" y="3722688"/>
          <p14:tracePt t="44097" x="1044575" y="3705225"/>
          <p14:tracePt t="44106" x="1087438" y="3697288"/>
          <p14:tracePt t="44113" x="1120775" y="3687763"/>
          <p14:tracePt t="44122" x="1147763" y="3679825"/>
          <p14:tracePt t="44131" x="1173163" y="3671888"/>
          <p14:tracePt t="44138" x="1198563" y="3662363"/>
          <p14:tracePt t="44148" x="1223963" y="3662363"/>
          <p14:tracePt t="44154" x="1257300" y="3654425"/>
          <p14:tracePt t="44163" x="1274763" y="3646488"/>
          <p14:tracePt t="44170" x="1300163" y="3646488"/>
          <p14:tracePt t="44179" x="1333500" y="3636963"/>
          <p14:tracePt t="44186" x="1358900" y="3636963"/>
          <p14:tracePt t="44195" x="1401763" y="3636963"/>
          <p14:tracePt t="44202" x="1452563" y="3629025"/>
          <p14:tracePt t="44212" x="1495425" y="3619500"/>
          <p14:tracePt t="44218" x="1554163" y="3619500"/>
          <p14:tracePt t="44226" x="1614488" y="3619500"/>
          <p14:tracePt t="44234" x="1647825" y="3619500"/>
          <p14:tracePt t="44242" x="1690688" y="3619500"/>
          <p14:tracePt t="44249" x="1724025" y="3619500"/>
          <p14:tracePt t="44257" x="1776413" y="3619500"/>
          <p14:tracePt t="44266" x="1817688" y="3611563"/>
          <p14:tracePt t="44274" x="1868488" y="3611563"/>
          <p14:tracePt t="44282" x="1903413" y="3611563"/>
          <p14:tracePt t="44290" x="1954213" y="3603625"/>
          <p14:tracePt t="44298" x="1997075" y="3594100"/>
          <p14:tracePt t="44306" x="2047875" y="3586163"/>
          <p14:tracePt t="44314" x="2106613" y="3586163"/>
          <p14:tracePt t="44322" x="2157413" y="3578225"/>
          <p14:tracePt t="44330" x="2208213" y="3578225"/>
          <p14:tracePt t="44338" x="2268538" y="3578225"/>
          <p14:tracePt t="44347" x="2319338" y="3568700"/>
          <p14:tracePt t="44354" x="2379663" y="3560763"/>
          <p14:tracePt t="44364" x="2463800" y="3560763"/>
          <p14:tracePt t="44370" x="2524125" y="3552825"/>
          <p14:tracePt t="44379" x="2574925" y="3543300"/>
          <p14:tracePt t="44386" x="2616200" y="3543300"/>
          <p14:tracePt t="44396" x="2651125" y="3535363"/>
          <p14:tracePt t="44402" x="2684463" y="3535363"/>
          <p14:tracePt t="44413" x="2693988" y="3535363"/>
          <p14:tracePt t="44418" x="2719388" y="3535363"/>
          <p14:tracePt t="44426" x="2735263" y="3535363"/>
          <p14:tracePt t="44434" x="2744788" y="3535363"/>
          <p14:tracePt t="44442" x="2744788" y="3527425"/>
          <p14:tracePt t="44450" x="2770188" y="3527425"/>
          <p14:tracePt t="44458" x="2778125" y="3527425"/>
          <p14:tracePt t="44467" x="2795588" y="3527425"/>
          <p14:tracePt t="44474" x="2811463" y="3527425"/>
          <p14:tracePt t="44482" x="2820988" y="3535363"/>
          <p14:tracePt t="44490" x="2838450" y="3543300"/>
          <p14:tracePt t="44498" x="2871788" y="3552825"/>
          <p14:tracePt t="44506" x="2897188" y="3560763"/>
          <p14:tracePt t="44515" x="2914650" y="3568700"/>
          <p14:tracePt t="44522" x="2947988" y="3578225"/>
          <p14:tracePt t="44531" x="2973388" y="3586163"/>
          <p14:tracePt t="44538" x="2990850" y="3586163"/>
          <p14:tracePt t="44549" x="3016250" y="3594100"/>
          <p14:tracePt t="44554" x="3033713" y="3603625"/>
          <p14:tracePt t="44564" x="3041650" y="3603625"/>
          <p14:tracePt t="44570" x="3074988" y="3611563"/>
          <p14:tracePt t="44580" x="3092450" y="3619500"/>
          <p14:tracePt t="44586" x="3117850" y="3619500"/>
          <p14:tracePt t="44597" x="3160713" y="3629025"/>
          <p14:tracePt t="44602" x="3178175" y="3636963"/>
          <p14:tracePt t="44612" x="3186113" y="3636963"/>
          <p14:tracePt t="44618" x="3219450" y="3636963"/>
          <p14:tracePt t="44626" x="3228975" y="3636963"/>
          <p14:tracePt t="44634" x="3244850" y="3636963"/>
          <p14:tracePt t="44642" x="3244850" y="3646488"/>
          <p14:tracePt t="44650" x="3254375" y="3646488"/>
          <p14:tracePt t="44658" x="3270250" y="3662363"/>
          <p14:tracePt t="44676" x="3279775" y="3671888"/>
          <p14:tracePt t="44684" x="3287713" y="3679825"/>
          <p14:tracePt t="44689" x="3297238" y="3679825"/>
          <p14:tracePt t="44706" x="3305175" y="3679825"/>
          <p14:tracePt t="44715" x="3313113" y="3679825"/>
          <p14:tracePt t="44722" x="3322638" y="3687763"/>
          <p14:tracePt t="44738" x="3330575" y="3687763"/>
          <p14:tracePt t="44754" x="3338513" y="3697288"/>
          <p14:tracePt t="44786" x="3338513" y="3705225"/>
          <p14:tracePt t="44803" x="3348038" y="3705225"/>
          <p14:tracePt t="44812" x="3348038" y="3713163"/>
          <p14:tracePt t="44817" x="3363913" y="3730625"/>
          <p14:tracePt t="44825" x="3363913" y="3738563"/>
          <p14:tracePt t="44834" x="3373438" y="3748088"/>
          <p14:tracePt t="44842" x="3373438" y="3756025"/>
          <p14:tracePt t="44850" x="3381375" y="3763963"/>
          <p14:tracePt t="44858" x="3389313" y="3781425"/>
          <p14:tracePt t="44865" x="3389313" y="3790950"/>
          <p14:tracePt t="44874" x="3389313" y="3798888"/>
          <p14:tracePt t="44890" x="3398838" y="3806825"/>
          <p14:tracePt t="44902" x="3406775" y="3824288"/>
          <p14:tracePt t="44918" x="3406775" y="3832225"/>
          <p14:tracePt t="45000" x="3406775" y="3849688"/>
          <p14:tracePt t="45016" x="3398838" y="3857625"/>
          <p14:tracePt t="45032" x="3389313" y="3857625"/>
          <p14:tracePt t="45038" x="3373438" y="3867150"/>
          <p14:tracePt t="45046" x="3355975" y="3883025"/>
          <p14:tracePt t="45053" x="3338513" y="3883025"/>
          <p14:tracePt t="45063" x="3322638" y="3883025"/>
          <p14:tracePt t="45069" x="3297238" y="3883025"/>
          <p14:tracePt t="45079" x="3270250" y="3892550"/>
          <p14:tracePt t="45085" x="3228975" y="3900488"/>
          <p14:tracePt t="45095" x="3194050" y="3908425"/>
          <p14:tracePt t="45101" x="3143250" y="3917950"/>
          <p14:tracePt t="45113" x="3092450" y="3925888"/>
          <p14:tracePt t="45118" x="3041650" y="3935413"/>
          <p14:tracePt t="45126" x="2990850" y="3943350"/>
          <p14:tracePt t="45134" x="2930525" y="3951288"/>
          <p14:tracePt t="45142" x="2897188" y="3951288"/>
          <p14:tracePt t="45150" x="2854325" y="3960813"/>
          <p14:tracePt t="45158" x="2811463" y="3968750"/>
          <p14:tracePt t="45165" x="2770188" y="3968750"/>
          <p14:tracePt t="45173" x="2719388" y="3976688"/>
          <p14:tracePt t="45182" x="2676525" y="3976688"/>
          <p14:tracePt t="45190" x="2625725" y="3976688"/>
          <p14:tracePt t="45198" x="2582863" y="3976688"/>
          <p14:tracePt t="45206" x="2524125" y="3976688"/>
          <p14:tracePt t="45213" x="2463800" y="3976688"/>
          <p14:tracePt t="45222" x="2395538" y="3976688"/>
          <p14:tracePt t="45230" x="2327275" y="3976688"/>
          <p14:tracePt t="45238" x="2276475" y="3976688"/>
          <p14:tracePt t="45246" x="2208213" y="3976688"/>
          <p14:tracePt t="45253" x="2141538" y="3976688"/>
          <p14:tracePt t="45264" x="2073275" y="3976688"/>
          <p14:tracePt t="45270" x="2012950" y="3976688"/>
          <p14:tracePt t="45279" x="1954213" y="3976688"/>
          <p14:tracePt t="45286" x="1911350" y="3976688"/>
          <p14:tracePt t="45296" x="1868488" y="3986213"/>
          <p14:tracePt t="45302" x="1827213" y="3986213"/>
          <p14:tracePt t="45311" x="1792288" y="3986213"/>
          <p14:tracePt t="45317" x="1758950" y="3986213"/>
          <p14:tracePt t="45327" x="1741488" y="3986213"/>
          <p14:tracePt t="45334" x="1708150" y="3986213"/>
          <p14:tracePt t="45341" x="1682750" y="3994150"/>
          <p14:tracePt t="45349" x="1665288" y="3994150"/>
          <p14:tracePt t="45358" x="1631950" y="3994150"/>
          <p14:tracePt t="45366" x="1597025" y="3994150"/>
          <p14:tracePt t="45374" x="1563688" y="3994150"/>
          <p14:tracePt t="45382" x="1528763" y="3994150"/>
          <p14:tracePt t="45390" x="1503363" y="3994150"/>
          <p14:tracePt t="45398" x="1477963" y="3994150"/>
          <p14:tracePt t="45406" x="1435100" y="3986213"/>
          <p14:tracePt t="45414" x="1401763" y="3968750"/>
          <p14:tracePt t="45421" x="1376363" y="3968750"/>
          <p14:tracePt t="45431" x="1333500" y="3960813"/>
          <p14:tracePt t="45438" x="1308100" y="3943350"/>
          <p14:tracePt t="45447" x="1282700" y="3935413"/>
          <p14:tracePt t="45454" x="1257300" y="3925888"/>
          <p14:tracePt t="45463" x="1214438" y="3917950"/>
          <p14:tracePt t="45470" x="1173163" y="3892550"/>
          <p14:tracePt t="45479" x="1138238" y="3875088"/>
          <p14:tracePt t="45486" x="1130300" y="3875088"/>
          <p14:tracePt t="45497" x="1104900" y="3867150"/>
          <p14:tracePt t="45502" x="1069975" y="3867150"/>
          <p14:tracePt t="45513" x="1062038" y="3857625"/>
          <p14:tracePt t="45518" x="1054100" y="3849688"/>
          <p14:tracePt t="45526" x="1044575" y="3841750"/>
          <p14:tracePt t="45534" x="1036638" y="3841750"/>
          <p14:tracePt t="45542" x="1028700" y="3832225"/>
          <p14:tracePt t="45558" x="1019175" y="3816350"/>
          <p14:tracePt t="45574" x="1019175" y="3806825"/>
          <p14:tracePt t="45606" x="1019175" y="3790950"/>
          <p14:tracePt t="45622" x="1028700" y="3773488"/>
          <p14:tracePt t="45631" x="1044575" y="3756025"/>
          <p14:tracePt t="45639" x="1044575" y="3748088"/>
          <p14:tracePt t="45649" x="1062038" y="3738563"/>
          <p14:tracePt t="45654" x="1087438" y="3713163"/>
          <p14:tracePt t="45665" x="1104900" y="3705225"/>
          <p14:tracePt t="45672" x="1138238" y="3687763"/>
          <p14:tracePt t="45684" x="1189038" y="3662363"/>
          <p14:tracePt t="45688" x="1249363" y="3646488"/>
          <p14:tracePt t="45695" x="1325563" y="3619500"/>
          <p14:tracePt t="45701" x="1409700" y="3603625"/>
          <p14:tracePt t="45712" x="1477963" y="3586163"/>
          <p14:tracePt t="45718" x="1538288" y="3578225"/>
          <p14:tracePt t="45725" x="1597025" y="3568700"/>
          <p14:tracePt t="45733" x="1657350" y="3568700"/>
          <p14:tracePt t="45742" x="1698625" y="3568700"/>
          <p14:tracePt t="45750" x="1733550" y="3568700"/>
          <p14:tracePt t="45757" x="1784350" y="3568700"/>
          <p14:tracePt t="45765" x="1827213" y="3568700"/>
          <p14:tracePt t="45774" x="1878013" y="3568700"/>
          <p14:tracePt t="45782" x="1928813" y="3578225"/>
          <p14:tracePt t="45790" x="1979613" y="3578225"/>
          <p14:tracePt t="45798" x="2038350" y="3586163"/>
          <p14:tracePt t="45806" x="2124075" y="3594100"/>
          <p14:tracePt t="45813" x="2217738" y="3594100"/>
          <p14:tracePt t="45822" x="2319338" y="3594100"/>
          <p14:tracePt t="45831" x="2413000" y="3594100"/>
          <p14:tracePt t="45838" x="2497138" y="3594100"/>
          <p14:tracePt t="45847" x="2582863" y="3594100"/>
          <p14:tracePt t="45854" x="2659063" y="3594100"/>
          <p14:tracePt t="45863" x="2735263" y="3594100"/>
          <p14:tracePt t="45869" x="2820988" y="3594100"/>
          <p14:tracePt t="45879" x="2897188" y="3594100"/>
          <p14:tracePt t="45886" x="2973388" y="3594100"/>
          <p14:tracePt t="45896" x="3041650" y="3594100"/>
          <p14:tracePt t="45902" x="3100388" y="3594100"/>
          <p14:tracePt t="45912" x="3168650" y="3594100"/>
          <p14:tracePt t="45917" x="3228975" y="3594100"/>
          <p14:tracePt t="45929" x="3279775" y="3594100"/>
          <p14:tracePt t="45934" x="3330575" y="3594100"/>
          <p14:tracePt t="45942" x="3363913" y="3594100"/>
          <p14:tracePt t="45950" x="3389313" y="3594100"/>
          <p14:tracePt t="45958" x="3398838" y="3603625"/>
          <p14:tracePt t="45966" x="3424238" y="3603625"/>
          <p14:tracePt t="45974" x="3432175" y="3603625"/>
          <p14:tracePt t="45982" x="3441700" y="3603625"/>
          <p14:tracePt t="45998" x="3475038" y="3619500"/>
          <p14:tracePt t="46006" x="3492500" y="3629025"/>
          <p14:tracePt t="46015" x="3500438" y="3636963"/>
          <p14:tracePt t="46022" x="3508375" y="3646488"/>
          <p14:tracePt t="46032" x="3517900" y="3654425"/>
          <p14:tracePt t="46038" x="3517900" y="3662363"/>
          <p14:tracePt t="46048" x="3525838" y="3662363"/>
          <p14:tracePt t="46054" x="3525838" y="3671888"/>
          <p14:tracePt t="46064" x="3543300" y="3687763"/>
          <p14:tracePt t="46070" x="3551238" y="3697288"/>
          <p14:tracePt t="46079" x="3559175" y="3705225"/>
          <p14:tracePt t="46086" x="3568700" y="3705225"/>
          <p14:tracePt t="46118" x="3568700" y="3722688"/>
          <p14:tracePt t="46134" x="3568700" y="3730625"/>
          <p14:tracePt t="46141" x="3568700" y="3738563"/>
          <p14:tracePt t="46149" x="3568700" y="3748088"/>
          <p14:tracePt t="46157" x="3551238" y="3756025"/>
          <p14:tracePt t="46165" x="3543300" y="3763963"/>
          <p14:tracePt t="46173" x="3533775" y="3773488"/>
          <p14:tracePt t="46181" x="3517900" y="3781425"/>
          <p14:tracePt t="46190" x="3492500" y="3790950"/>
          <p14:tracePt t="46197" x="3482975" y="3798888"/>
          <p14:tracePt t="46206" x="3475038" y="3798888"/>
          <p14:tracePt t="46214" x="3449638" y="3798888"/>
          <p14:tracePt t="46221" x="3424238" y="3806825"/>
          <p14:tracePt t="46231" x="3398838" y="3816350"/>
          <p14:tracePt t="46238" x="3381375" y="3816350"/>
          <p14:tracePt t="46247" x="3363913" y="3816350"/>
          <p14:tracePt t="46254" x="3338513" y="3824288"/>
          <p14:tracePt t="46264" x="3330575" y="3824288"/>
          <p14:tracePt t="46270" x="3322638" y="3824288"/>
          <p14:tracePt t="46279" x="3297238" y="3824288"/>
          <p14:tracePt t="46286" x="3270250" y="3824288"/>
          <p14:tracePt t="46296" x="3262313" y="3824288"/>
          <p14:tracePt t="46302" x="3244850" y="3824288"/>
          <p14:tracePt t="46312" x="3228975" y="3824288"/>
          <p14:tracePt t="46318" x="3203575" y="3824288"/>
          <p14:tracePt t="46326" x="3160713" y="3816350"/>
          <p14:tracePt t="46334" x="3135313" y="3816350"/>
          <p14:tracePt t="46342" x="3100388" y="3816350"/>
          <p14:tracePt t="46350" x="3067050" y="3816350"/>
          <p14:tracePt t="46358" x="3033713" y="3816350"/>
          <p14:tracePt t="46366" x="3008313" y="3816350"/>
          <p14:tracePt t="46374" x="2973388" y="3816350"/>
          <p14:tracePt t="46382" x="2930525" y="3816350"/>
          <p14:tracePt t="46390" x="2897188" y="3816350"/>
          <p14:tracePt t="46398" x="2846388" y="3816350"/>
          <p14:tracePt t="46406" x="2803525" y="3816350"/>
          <p14:tracePt t="46414" x="2744788" y="3816350"/>
          <p14:tracePt t="46422" x="2701925" y="3816350"/>
          <p14:tracePt t="46431" x="2641600" y="3816350"/>
          <p14:tracePt t="46438" x="2590800" y="3824288"/>
          <p14:tracePt t="46447" x="2549525" y="3832225"/>
          <p14:tracePt t="46454" x="2497138" y="3841750"/>
          <p14:tracePt t="46463" x="2455863" y="3841750"/>
          <p14:tracePt t="46470" x="2405063" y="3841750"/>
          <p14:tracePt t="46479" x="2370138" y="3841750"/>
          <p14:tracePt t="46486" x="2336800" y="3841750"/>
          <p14:tracePt t="46497" x="2286000" y="3841750"/>
          <p14:tracePt t="46502" x="2260600" y="3841750"/>
          <p14:tracePt t="46513" x="2217738" y="3841750"/>
          <p14:tracePt t="46518" x="2182813" y="3841750"/>
          <p14:tracePt t="46529" x="2132013" y="3832225"/>
          <p14:tracePt t="46534" x="2090738" y="3832225"/>
          <p14:tracePt t="46542" x="2047875" y="3832225"/>
          <p14:tracePt t="46550" x="1997075" y="3832225"/>
          <p14:tracePt t="46558" x="1936750" y="3832225"/>
          <p14:tracePt t="46566" x="1885950" y="3832225"/>
          <p14:tracePt t="46574" x="1827213" y="3832225"/>
          <p14:tracePt t="46582" x="1784350" y="3832225"/>
          <p14:tracePt t="46590" x="1733550" y="3832225"/>
          <p14:tracePt t="46598" x="1690688" y="3832225"/>
          <p14:tracePt t="46606" x="1657350" y="3832225"/>
          <p14:tracePt t="46614" x="1622425" y="3832225"/>
          <p14:tracePt t="46622" x="1597025" y="3832225"/>
          <p14:tracePt t="46630" x="1563688" y="3832225"/>
          <p14:tracePt t="46638" x="1538288" y="3832225"/>
          <p14:tracePt t="46647" x="1520825" y="3832225"/>
          <p14:tracePt t="46654" x="1512888" y="3832225"/>
          <p14:tracePt t="46663" x="1495425" y="3832225"/>
          <p14:tracePt t="46670" x="1487488" y="3832225"/>
          <p14:tracePt t="46682" x="1477963" y="3832225"/>
          <p14:tracePt t="46685" x="1470025" y="3832225"/>
          <p14:tracePt t="46695" x="1452563" y="3832225"/>
          <p14:tracePt t="46701" x="1444625" y="3832225"/>
          <p14:tracePt t="46712" x="1435100" y="3832225"/>
          <p14:tracePt t="46718" x="1419225" y="3832225"/>
          <p14:tracePt t="46728" x="1409700" y="3832225"/>
          <p14:tracePt t="46734" x="1393825" y="3832225"/>
          <p14:tracePt t="46750" x="1368425" y="3832225"/>
          <p14:tracePt t="46758" x="1350963" y="3824288"/>
          <p14:tracePt t="46766" x="1333500" y="3824288"/>
          <p14:tracePt t="46782" x="1308100" y="3824288"/>
          <p14:tracePt t="46790" x="1290638" y="3824288"/>
          <p14:tracePt t="46798" x="1282700" y="3824288"/>
          <p14:tracePt t="46806" x="1265238" y="3816350"/>
          <p14:tracePt t="46813" x="1239838" y="3806825"/>
          <p14:tracePt t="46822" x="1231900" y="3798888"/>
          <p14:tracePt t="46831" x="1214438" y="3790950"/>
          <p14:tracePt t="46838" x="1206500" y="3781425"/>
          <p14:tracePt t="46854" x="1198563" y="3773488"/>
          <p14:tracePt t="46870" x="1189038" y="3763963"/>
          <p14:tracePt t="46879" x="1181100" y="3756025"/>
          <p14:tracePt t="46886" x="1173163" y="3756025"/>
          <p14:tracePt t="46902" x="1173163" y="3748088"/>
          <p14:tracePt t="46912" x="1173163" y="3738563"/>
          <p14:tracePt t="46990" x="1173163" y="3730625"/>
          <p14:tracePt t="46998" x="1173163" y="3722688"/>
          <p14:tracePt t="47013" x="1173163" y="3713163"/>
          <p14:tracePt t="47046" x="1173163" y="3705225"/>
          <p14:tracePt t="47079" x="1173163" y="3697288"/>
          <p14:tracePt t="47087" x="1173163" y="3687763"/>
          <p14:tracePt t="47098" x="1173163" y="3679825"/>
          <p14:tracePt t="47103" x="1173163" y="3671888"/>
          <p14:tracePt t="47129" x="1189038" y="3671888"/>
          <p14:tracePt t="47135" x="1214438" y="3671888"/>
          <p14:tracePt t="47149" x="1239838" y="3679825"/>
          <p14:tracePt t="47151" x="1257300" y="3687763"/>
          <p14:tracePt t="47159" x="1274763" y="3697288"/>
          <p14:tracePt t="47166" x="1290638" y="3705225"/>
          <p14:tracePt t="47174" x="1317625" y="3722688"/>
          <p14:tracePt t="47182" x="1350963" y="3730625"/>
          <p14:tracePt t="47190" x="1376363" y="3756025"/>
          <p14:tracePt t="47198" x="1393825" y="3763963"/>
          <p14:tracePt t="47213" x="1401763" y="3773488"/>
          <p14:tracePt t="47270" x="1409700" y="3781425"/>
          <p14:tracePt t="47302" x="1427163" y="3781425"/>
          <p14:tracePt t="47318" x="1444625" y="3773488"/>
          <p14:tracePt t="47327" x="1462088" y="3763963"/>
          <p14:tracePt t="47334" x="1477963" y="3763963"/>
          <p14:tracePt t="47343" x="1512888" y="3748088"/>
          <p14:tracePt t="47350" x="1538288" y="3730625"/>
          <p14:tracePt t="47359" x="1563688" y="3722688"/>
          <p14:tracePt t="47367" x="1589088" y="3722688"/>
          <p14:tracePt t="47374" x="1631950" y="3713163"/>
          <p14:tracePt t="47382" x="1682750" y="3705225"/>
          <p14:tracePt t="47390" x="1733550" y="3697288"/>
          <p14:tracePt t="47398" x="1776413" y="3697288"/>
          <p14:tracePt t="47407" x="1835150" y="3697288"/>
          <p14:tracePt t="47415" x="1885950" y="3697288"/>
          <p14:tracePt t="47422" x="1946275" y="3697288"/>
          <p14:tracePt t="47431" x="2005013" y="3697288"/>
          <p14:tracePt t="47439" x="2047875" y="3697288"/>
          <p14:tracePt t="47448" x="2098675" y="3705225"/>
          <p14:tracePt t="47455" x="2132013" y="3713163"/>
          <p14:tracePt t="47464" x="2182813" y="3713163"/>
          <p14:tracePt t="47471" x="2243138" y="3713163"/>
          <p14:tracePt t="47480" x="2311400" y="3713163"/>
          <p14:tracePt t="47486" x="2387600" y="3713163"/>
          <p14:tracePt t="47498" x="2463800" y="3713163"/>
          <p14:tracePt t="47502" x="2549525" y="3687763"/>
          <p14:tracePt t="47513" x="2625725" y="3679825"/>
          <p14:tracePt t="47518" x="2701925" y="3671888"/>
          <p14:tracePt t="47530" x="2752725" y="3662363"/>
          <p14:tracePt t="47534" x="2803525" y="3646488"/>
          <p14:tracePt t="47543" x="2811463" y="3646488"/>
          <p14:tracePt t="47550" x="2820988" y="3646488"/>
          <p14:tracePt t="47558" x="2846388" y="3646488"/>
          <p14:tracePt t="47566" x="2879725" y="3646488"/>
          <p14:tracePt t="47574" x="2914650" y="3646488"/>
          <p14:tracePt t="47582" x="2940050" y="3646488"/>
          <p14:tracePt t="47590" x="2990850" y="3646488"/>
          <p14:tracePt t="47598" x="3084513" y="3671888"/>
          <p14:tracePt t="47606" x="3186113" y="3687763"/>
          <p14:tracePt t="47615" x="3287713" y="3713163"/>
          <p14:tracePt t="47622" x="3389313" y="3738563"/>
          <p14:tracePt t="47631" x="3500438" y="3748088"/>
          <p14:tracePt t="47638" x="3594100" y="3763963"/>
          <p14:tracePt t="47647" x="3678238" y="3773488"/>
          <p14:tracePt t="47655" x="3746500" y="3781425"/>
          <p14:tracePt t="47663" x="3806825" y="3790950"/>
          <p14:tracePt t="47670" x="3848100" y="3798888"/>
          <p14:tracePt t="47680" x="3873500" y="3798888"/>
          <p14:tracePt t="47687" x="3883025" y="3798888"/>
          <p14:tracePt t="47767" x="3883025" y="3806825"/>
          <p14:tracePt t="47775" x="3883025" y="3816350"/>
          <p14:tracePt t="47784" x="3873500" y="3824288"/>
          <p14:tracePt t="47791" x="3865563" y="3832225"/>
          <p14:tracePt t="47800" x="3848100" y="3849688"/>
          <p14:tracePt t="47807" x="3822700" y="3857625"/>
          <p14:tracePt t="47815" x="3789363" y="3867150"/>
          <p14:tracePt t="47822" x="3729038" y="3883025"/>
          <p14:tracePt t="47832" x="3662363" y="3892550"/>
          <p14:tracePt t="47838" x="3586163" y="3900488"/>
          <p14:tracePt t="47849" x="3492500" y="3900488"/>
          <p14:tracePt t="47854" x="3406775" y="3900488"/>
          <p14:tracePt t="47864" x="3313113" y="3900488"/>
          <p14:tracePt t="47870" x="3211513" y="3900488"/>
          <p14:tracePt t="47880" x="3109913" y="3883025"/>
          <p14:tracePt t="47886" x="3016250" y="3867150"/>
          <p14:tracePt t="47896" x="2914650" y="3841750"/>
          <p14:tracePt t="47902" x="2820988" y="3806825"/>
          <p14:tracePt t="47913" x="2727325" y="3781425"/>
          <p14:tracePt t="47918" x="2651125" y="3748088"/>
          <p14:tracePt t="47929" x="2582863" y="3722688"/>
          <p14:tracePt t="47934" x="2497138" y="3697288"/>
          <p14:tracePt t="47942" x="2413000" y="3679825"/>
          <p14:tracePt t="47950" x="2336800" y="3671888"/>
          <p14:tracePt t="47959" x="2251075" y="3662363"/>
          <p14:tracePt t="47966" x="2166938" y="3662363"/>
          <p14:tracePt t="47974" x="2090738" y="3662363"/>
          <p14:tracePt t="47982" x="2012950" y="3662363"/>
          <p14:tracePt t="47996" x="1936750" y="3671888"/>
          <p14:tracePt t="48013" x="1801813" y="3713163"/>
          <p14:tracePt t="48018" x="1716088" y="3756025"/>
          <p14:tracePt t="48030" x="1657350" y="3781425"/>
          <p14:tracePt t="48034" x="1579563" y="3816350"/>
          <p14:tracePt t="48042" x="1512888" y="3849688"/>
          <p14:tracePt t="48050" x="1444625" y="3867150"/>
          <p14:tracePt t="48058" x="1368425" y="3892550"/>
          <p14:tracePt t="48066" x="1300163" y="3917950"/>
          <p14:tracePt t="48074" x="1231900" y="3935413"/>
          <p14:tracePt t="48082" x="1155700" y="3943350"/>
          <p14:tracePt t="48090" x="1087438" y="3951288"/>
          <p14:tracePt t="48098" x="1019175" y="3951288"/>
          <p14:tracePt t="48106" x="950913" y="3951288"/>
          <p14:tracePt t="48114" x="884238" y="3951288"/>
          <p14:tracePt t="48122" x="815975" y="3925888"/>
          <p14:tracePt t="48130" x="730250" y="3892550"/>
          <p14:tracePt t="48138" x="646113" y="3857625"/>
          <p14:tracePt t="48147" x="560388" y="3824288"/>
          <p14:tracePt t="48154" x="484188" y="3781425"/>
          <p14:tracePt t="48164" x="433388" y="3763963"/>
          <p14:tracePt t="48170" x="390525" y="3748088"/>
          <p14:tracePt t="48180" x="365125" y="3730625"/>
          <p14:tracePt t="48186" x="357188" y="3722688"/>
          <p14:tracePt t="48244" x="373063" y="3713163"/>
          <p14:tracePt t="48252" x="400050" y="3713163"/>
          <p14:tracePt t="48260" x="425450" y="3713163"/>
          <p14:tracePt t="48268" x="458788" y="3713163"/>
          <p14:tracePt t="48274" x="527050" y="3722688"/>
          <p14:tracePt t="48281" x="620713" y="3738563"/>
          <p14:tracePt t="48289" x="730250" y="3748088"/>
          <p14:tracePt t="48297" x="892175" y="3763963"/>
          <p14:tracePt t="48305" x="1104900" y="3773488"/>
          <p14:tracePt t="48314" x="1265238" y="3773488"/>
          <p14:tracePt t="48321" x="1409700" y="3773488"/>
          <p14:tracePt t="48330" x="1528763" y="3773488"/>
          <p14:tracePt t="48337" x="1631950" y="3781425"/>
          <p14:tracePt t="48347" x="1716088" y="3790950"/>
          <p14:tracePt t="48354" x="1758950" y="3790950"/>
          <p14:tracePt t="48363" x="1784350" y="3798888"/>
          <p14:tracePt t="48370" x="1792288" y="3798888"/>
          <p14:tracePt t="48401" x="1809750" y="3798888"/>
          <p14:tracePt t="48411" x="1817688" y="3798888"/>
          <p14:tracePt t="48418" x="1843088" y="3798888"/>
          <p14:tracePt t="48429" x="1860550" y="3798888"/>
          <p14:tracePt t="48434" x="1893888" y="3798888"/>
          <p14:tracePt t="48442" x="1936750" y="3798888"/>
          <p14:tracePt t="48450" x="1997075" y="3798888"/>
          <p14:tracePt t="48458" x="2081213" y="3806825"/>
          <p14:tracePt t="48466" x="2157413" y="3806825"/>
          <p14:tracePt t="48474" x="2251075" y="3816350"/>
          <p14:tracePt t="48482" x="2319338" y="3824288"/>
          <p14:tracePt t="48490" x="2395538" y="3832225"/>
          <p14:tracePt t="48498" x="2463800" y="3832225"/>
          <p14:tracePt t="48506" x="2524125" y="3832225"/>
          <p14:tracePt t="48514" x="2565400" y="3832225"/>
          <p14:tracePt t="48522" x="2625725" y="3832225"/>
          <p14:tracePt t="48531" x="2684463" y="3832225"/>
          <p14:tracePt t="48538" x="2752725" y="3824288"/>
          <p14:tracePt t="48547" x="2846388" y="3824288"/>
          <p14:tracePt t="48554" x="2947988" y="3824288"/>
          <p14:tracePt t="48564" x="3049588" y="3824288"/>
          <p14:tracePt t="48570" x="3135313" y="3824288"/>
          <p14:tracePt t="48580" x="3228975" y="3816350"/>
          <p14:tracePt t="48586" x="3330575" y="3816350"/>
          <p14:tracePt t="48596" x="3424238" y="3806825"/>
          <p14:tracePt t="48602" x="3500438" y="3806825"/>
          <p14:tracePt t="48613" x="3559175" y="3806825"/>
          <p14:tracePt t="48618" x="3594100" y="3806825"/>
          <p14:tracePt t="48725" x="3611563" y="3806825"/>
          <p14:tracePt t="48736" x="3619500" y="3806825"/>
          <p14:tracePt t="48747" x="3636963" y="3806825"/>
          <p14:tracePt t="48763" x="3644900" y="3806825"/>
          <p14:tracePt t="48770" x="3670300" y="3806825"/>
          <p14:tracePt t="48780" x="3678238" y="3816350"/>
          <p14:tracePt t="48785" x="3687763" y="3816350"/>
          <p14:tracePt t="48802" x="3695700" y="3816350"/>
          <p14:tracePt t="48812" x="3703638" y="3816350"/>
          <p14:tracePt t="48818" x="3721100" y="3824288"/>
          <p14:tracePt t="48829" x="3738563" y="3824288"/>
          <p14:tracePt t="48834" x="3746500" y="3824288"/>
          <p14:tracePt t="48858" x="3756025" y="3824288"/>
          <p14:tracePt t="48908" x="3763963" y="3824288"/>
          <p14:tracePt t="48916" x="3771900" y="3824288"/>
          <p14:tracePt t="48987" x="3771900" y="3832225"/>
          <p14:tracePt t="49034" x="3756025" y="3841750"/>
          <p14:tracePt t="49042" x="3746500" y="3841750"/>
          <p14:tracePt t="49050" x="3738563" y="3841750"/>
          <p14:tracePt t="49066" x="3729038" y="3841750"/>
          <p14:tracePt t="49075" x="3721100" y="3841750"/>
          <p14:tracePt t="49082" x="3703638" y="3841750"/>
          <p14:tracePt t="49090" x="3687763" y="3832225"/>
          <p14:tracePt t="49098" x="3678238" y="3832225"/>
          <p14:tracePt t="49106" x="3670300" y="3832225"/>
          <p14:tracePt t="49114" x="3652838" y="3824288"/>
          <p14:tracePt t="49122" x="3644900" y="3824288"/>
          <p14:tracePt t="49131" x="3636963" y="3824288"/>
          <p14:tracePt t="49138" x="3627438" y="3824288"/>
          <p14:tracePt t="49147" x="3602038" y="3816350"/>
          <p14:tracePt t="49163" x="3594100" y="3816350"/>
          <p14:tracePt t="49170" x="3576638" y="3816350"/>
          <p14:tracePt t="49244" x="3559175" y="3816350"/>
          <p14:tracePt t="49259" x="3551238" y="3816350"/>
          <p14:tracePt t="49268" x="3533775" y="3816350"/>
          <p14:tracePt t="49276" x="3517900" y="3806825"/>
          <p14:tracePt t="49284" x="3508375" y="3806825"/>
          <p14:tracePt t="49292" x="3492500" y="3806825"/>
          <p14:tracePt t="49300" x="3457575" y="3798888"/>
          <p14:tracePt t="49306" x="3432175" y="3798888"/>
          <p14:tracePt t="49314" x="3406775" y="3798888"/>
          <p14:tracePt t="49322" x="3373438" y="3798888"/>
          <p14:tracePt t="49330" x="3355975" y="3798888"/>
          <p14:tracePt t="49338" x="3313113" y="3790950"/>
          <p14:tracePt t="49347" x="3244850" y="3781425"/>
          <p14:tracePt t="49354" x="3168650" y="3773488"/>
          <p14:tracePt t="49364" x="3084513" y="3773488"/>
          <p14:tracePt t="49369" x="2998788" y="3773488"/>
          <p14:tracePt t="49378" x="2889250" y="3773488"/>
          <p14:tracePt t="49385" x="2760663" y="3773488"/>
          <p14:tracePt t="49394" x="2625725" y="3773488"/>
          <p14:tracePt t="49401" x="2463800" y="3773488"/>
          <p14:tracePt t="49411" x="2301875" y="3773488"/>
          <p14:tracePt t="49418" x="2116138" y="3773488"/>
          <p14:tracePt t="49428" x="1987550" y="3763963"/>
          <p14:tracePt t="49433" x="1860550" y="3756025"/>
          <p14:tracePt t="49442" x="1749425" y="3730625"/>
          <p14:tracePt t="49450" x="1657350" y="3705225"/>
          <p14:tracePt t="49458" x="1579563" y="3697288"/>
          <p14:tracePt t="49466" x="1503363" y="3687763"/>
          <p14:tracePt t="49474" x="1452563" y="3679825"/>
          <p14:tracePt t="49482" x="1401763" y="3671888"/>
          <p14:tracePt t="49490" x="1368425" y="3671888"/>
          <p14:tracePt t="49498" x="1350963" y="3662363"/>
          <p14:tracePt t="49513" x="1343025" y="3662363"/>
          <p14:tracePt t="49563" x="1343025" y="3654425"/>
          <p14:tracePt t="49604" x="1350963" y="3654425"/>
          <p14:tracePt t="49612" x="1376363" y="3654425"/>
          <p14:tracePt t="49619" x="1409700" y="3654425"/>
          <p14:tracePt t="49632" x="1427163" y="3654425"/>
          <p14:tracePt t="49633" x="1462088" y="3654425"/>
          <p14:tracePt t="49642" x="1528763" y="3654425"/>
          <p14:tracePt t="49650" x="1622425" y="3654425"/>
          <p14:tracePt t="49658" x="1708150" y="3654425"/>
          <p14:tracePt t="49665" x="1801813" y="3654425"/>
          <p14:tracePt t="49674" x="1878013" y="3654425"/>
          <p14:tracePt t="49682" x="1936750" y="3654425"/>
          <p14:tracePt t="49690" x="1971675" y="3654425"/>
          <p14:tracePt t="49698" x="2012950" y="3654425"/>
          <p14:tracePt t="49714" x="2038350" y="3654425"/>
          <p14:tracePt t="49722" x="2038350" y="3662363"/>
          <p14:tracePt t="49730" x="2065338" y="3671888"/>
          <p14:tracePt t="49737" x="2090738" y="3679825"/>
          <p14:tracePt t="49748" x="2106613" y="3679825"/>
          <p14:tracePt t="49754" x="2132013" y="3687763"/>
          <p14:tracePt t="49763" x="2141538" y="3687763"/>
          <p14:tracePt t="49770" x="2166938" y="3687763"/>
          <p14:tracePt t="49779" x="2208213" y="3687763"/>
          <p14:tracePt t="49785" x="2268538" y="3697288"/>
          <p14:tracePt t="49795" x="2336800" y="3697288"/>
          <p14:tracePt t="49802" x="2405063" y="3697288"/>
          <p14:tracePt t="49811" x="2463800" y="3697288"/>
          <p14:tracePt t="49818" x="2506663" y="3697288"/>
          <p14:tracePt t="49828" x="2549525" y="3697288"/>
          <p14:tracePt t="49833" x="2590800" y="3697288"/>
          <p14:tracePt t="49842" x="2616200" y="3697288"/>
          <p14:tracePt t="49850" x="2641600" y="3697288"/>
          <p14:tracePt t="49858" x="2651125" y="3697288"/>
          <p14:tracePt t="49866" x="2668588" y="3697288"/>
          <p14:tracePt t="49874" x="2676525" y="3697288"/>
          <p14:tracePt t="49882" x="2684463" y="3697288"/>
          <p14:tracePt t="49898" x="2693988" y="3697288"/>
          <p14:tracePt t="49914" x="2701925" y="3705225"/>
          <p14:tracePt t="50042" x="2693988" y="3705225"/>
          <p14:tracePt t="50050" x="2684463" y="3705225"/>
          <p14:tracePt t="50058" x="2676525" y="3705225"/>
          <p14:tracePt t="50065" x="2668588" y="3705225"/>
          <p14:tracePt t="50073" x="2651125" y="3705225"/>
          <p14:tracePt t="50082" x="2625725" y="3705225"/>
          <p14:tracePt t="50090" x="2600325" y="3705225"/>
          <p14:tracePt t="50106" x="2590800" y="3705225"/>
          <p14:tracePt t="50163" x="2608263" y="3705225"/>
          <p14:tracePt t="50171" x="2633663" y="3705225"/>
          <p14:tracePt t="50181" x="2651125" y="3705225"/>
          <p14:tracePt t="50187" x="2676525" y="3705225"/>
          <p14:tracePt t="50198" x="2693988" y="3705225"/>
          <p14:tracePt t="50202" x="2735263" y="3705225"/>
          <p14:tracePt t="50213" x="2795588" y="3697288"/>
          <p14:tracePt t="50218" x="2863850" y="3687763"/>
          <p14:tracePt t="50228" x="2947988" y="3679825"/>
          <p14:tracePt t="50234" x="3024188" y="3671888"/>
          <p14:tracePt t="50245" x="3117850" y="3671888"/>
          <p14:tracePt t="50249" x="3168650" y="3671888"/>
          <p14:tracePt t="50258" x="3236913" y="3671888"/>
          <p14:tracePt t="50266" x="3322638" y="3671888"/>
          <p14:tracePt t="50274" x="3389313" y="3687763"/>
          <p14:tracePt t="50282" x="3457575" y="3705225"/>
          <p14:tracePt t="50290" x="3517900" y="3713163"/>
          <p14:tracePt t="50298" x="3568700" y="3730625"/>
          <p14:tracePt t="50306" x="3576638" y="3738563"/>
          <p14:tracePt t="50314" x="3586163" y="3738563"/>
          <p14:tracePt t="50363" x="3594100" y="3748088"/>
          <p14:tracePt t="50411" x="3586163" y="3748088"/>
          <p14:tracePt t="50473" x="3594100" y="3748088"/>
          <p14:tracePt t="50481" x="3602038" y="3748088"/>
          <p14:tracePt t="50489" x="3611563" y="3748088"/>
          <p14:tracePt t="50498" x="3644900" y="3738563"/>
          <p14:tracePt t="50506" x="3670300" y="3730625"/>
          <p14:tracePt t="50513" x="3703638" y="3713163"/>
          <p14:tracePt t="50521" x="3771900" y="3705225"/>
          <p14:tracePt t="50530" x="3873500" y="3687763"/>
          <p14:tracePt t="50538" x="3984625" y="3679825"/>
          <p14:tracePt t="50546" x="4137025" y="3646488"/>
          <p14:tracePt t="50553" x="4332288" y="3629025"/>
          <p14:tracePt t="50563" x="4595813" y="3586163"/>
          <p14:tracePt t="50570" x="4884738" y="3552825"/>
          <p14:tracePt t="50580" x="5191125" y="3527425"/>
          <p14:tracePt t="50586" x="5497513" y="3509963"/>
          <p14:tracePt t="50595" x="5811838" y="3467100"/>
          <p14:tracePt t="50602" x="6057900" y="3424238"/>
          <p14:tracePt t="50611" x="6270625" y="3398838"/>
          <p14:tracePt t="50618" x="6448425" y="3365500"/>
          <p14:tracePt t="50628" x="6600825" y="3340100"/>
          <p14:tracePt t="50634" x="6737350" y="3305175"/>
          <p14:tracePt t="50644" x="6838950" y="3289300"/>
          <p14:tracePt t="50650" x="6924675" y="3271838"/>
          <p14:tracePt t="50659" x="6992938" y="3254375"/>
          <p14:tracePt t="50666" x="7043738" y="3246438"/>
          <p14:tracePt t="50674" x="7094538" y="3238500"/>
          <p14:tracePt t="50690" x="7094538" y="3228975"/>
          <p14:tracePt t="50697" x="7102475" y="3221038"/>
          <p14:tracePt t="50713" x="7112000" y="3221038"/>
          <p14:tracePt t="50722" x="7137400" y="3221038"/>
          <p14:tracePt t="50729" x="7145338" y="3221038"/>
          <p14:tracePt t="50738" x="7162800" y="3221038"/>
          <p14:tracePt t="50745" x="7196138" y="3221038"/>
          <p14:tracePt t="50754" x="7213600" y="3221038"/>
          <p14:tracePt t="50763" x="7221538" y="3221038"/>
          <p14:tracePt t="50770" x="7229475" y="3221038"/>
          <p14:tracePt t="50779" x="7239000" y="3221038"/>
          <p14:tracePt t="50786" x="7246938" y="3221038"/>
          <p14:tracePt t="50795" x="7256463" y="3221038"/>
          <p14:tracePt t="50802" x="7264400" y="3221038"/>
          <p14:tracePt t="50818" x="7272338" y="3221038"/>
          <p14:tracePt t="50828" x="7289800" y="3221038"/>
          <p14:tracePt t="50842" x="7297738" y="3221038"/>
          <p14:tracePt t="50850" x="7307263" y="3221038"/>
          <p14:tracePt t="50858" x="7315200" y="3211513"/>
          <p14:tracePt t="50940" x="7315200" y="3221038"/>
          <p14:tracePt t="50949" x="7289800" y="3238500"/>
          <p14:tracePt t="50955" x="7256463" y="3271838"/>
          <p14:tracePt t="50966" x="7229475" y="3297238"/>
          <p14:tracePt t="50971" x="7188200" y="3340100"/>
          <p14:tracePt t="50982" x="7170738" y="3348038"/>
          <p14:tracePt t="50986" x="7127875" y="3373438"/>
          <p14:tracePt t="50996" x="7077075" y="3416300"/>
          <p14:tracePt t="51002" x="7026275" y="3459163"/>
          <p14:tracePt t="51012" x="6983413" y="3502025"/>
          <p14:tracePt t="51028" x="6924675" y="3560763"/>
          <p14:tracePt t="51034" x="6907213" y="3586163"/>
          <p14:tracePt t="51046" x="6907213" y="3594100"/>
          <p14:tracePt t="51050" x="6899275" y="3611563"/>
          <p14:tracePt t="51059" x="6899275" y="3636963"/>
          <p14:tracePt t="51070" x="6899275" y="3671888"/>
          <p14:tracePt t="51079" x="6899275" y="3687763"/>
          <p14:tracePt t="51086" x="6899275" y="3713163"/>
          <p14:tracePt t="51096" x="6899275" y="3748088"/>
          <p14:tracePt t="51102" x="6899275" y="3781425"/>
          <p14:tracePt t="51112" x="6899275" y="3798888"/>
          <p14:tracePt t="51118" x="6899275" y="3816350"/>
          <p14:tracePt t="51128" x="6899275" y="3849688"/>
          <p14:tracePt t="51134" x="6899275" y="3883025"/>
          <p14:tracePt t="51142" x="6899275" y="3925888"/>
          <p14:tracePt t="51150" x="6899275" y="3960813"/>
          <p14:tracePt t="51159" x="6899275" y="3986213"/>
          <p14:tracePt t="51166" x="6899275" y="4011613"/>
          <p14:tracePt t="51174" x="6899275" y="4027488"/>
          <p14:tracePt t="51182" x="6899275" y="4037013"/>
          <p14:tracePt t="51190" x="6899275" y="4052888"/>
          <p14:tracePt t="51198" x="6899275" y="4070350"/>
          <p14:tracePt t="51214" x="6899275" y="4079875"/>
          <p14:tracePt t="51222" x="6899275" y="4087813"/>
          <p14:tracePt t="51230" x="6899275" y="4095750"/>
          <p14:tracePt t="51263" x="6899275" y="4105275"/>
          <p14:tracePt t="51296" x="6899275" y="4113213"/>
          <p14:tracePt t="51302" x="6881813" y="4121150"/>
          <p14:tracePt t="51312" x="6864350" y="4130675"/>
          <p14:tracePt t="51318" x="6838950" y="4138613"/>
          <p14:tracePt t="51329" x="6805613" y="4138613"/>
          <p14:tracePt t="51335" x="6719888" y="4146550"/>
          <p14:tracePt t="51346" x="6618288" y="4164013"/>
          <p14:tracePt t="51350" x="6483350" y="4171950"/>
          <p14:tracePt t="51359" x="6286500" y="4181475"/>
          <p14:tracePt t="51366" x="6032500" y="4181475"/>
          <p14:tracePt t="51374" x="5819775" y="4197350"/>
          <p14:tracePt t="51382" x="5538788" y="4206875"/>
          <p14:tracePt t="51390" x="5259388" y="4206875"/>
          <p14:tracePt t="51398" x="5046663" y="4224338"/>
          <p14:tracePt t="51406" x="4808538" y="4232275"/>
          <p14:tracePt t="51414" x="4621213" y="4249738"/>
          <p14:tracePt t="51422" x="4460875" y="4249738"/>
          <p14:tracePt t="51432" x="4291013" y="4249738"/>
          <p14:tracePt t="51438" x="4154488" y="4249738"/>
          <p14:tracePt t="51446" x="4078288" y="4249738"/>
          <p14:tracePt t="51455" x="3992563" y="4249738"/>
          <p14:tracePt t="51464" x="3908425" y="4257675"/>
          <p14:tracePt t="51471" x="3822700" y="4265613"/>
          <p14:tracePt t="51480" x="3738563" y="4265613"/>
          <p14:tracePt t="51486" x="3652838" y="4265613"/>
          <p14:tracePt t="51496" x="3586163" y="4275138"/>
          <p14:tracePt t="51502" x="3508375" y="4283075"/>
          <p14:tracePt t="51512" x="3432175" y="4291013"/>
          <p14:tracePt t="51518" x="3363913" y="4300538"/>
          <p14:tracePt t="51527" x="3287713" y="4300538"/>
          <p14:tracePt t="51533" x="3228975" y="4300538"/>
          <p14:tracePt t="51541" x="3168650" y="4300538"/>
          <p14:tracePt t="51549" x="3135313" y="4300538"/>
          <p14:tracePt t="51557" x="3109913" y="4300538"/>
          <p14:tracePt t="51565" x="3074988" y="4300538"/>
          <p14:tracePt t="51574" x="3049588" y="4300538"/>
          <p14:tracePt t="51582" x="3016250" y="4291013"/>
          <p14:tracePt t="51590" x="2973388" y="4283075"/>
          <p14:tracePt t="51597" x="2930525" y="4265613"/>
          <p14:tracePt t="51605" x="2922588" y="4257675"/>
          <p14:tracePt t="51614" x="2905125" y="4249738"/>
          <p14:tracePt t="51622" x="2889250" y="4240213"/>
          <p14:tracePt t="51629" x="2854325" y="4232275"/>
          <p14:tracePt t="51638" x="2820988" y="4214813"/>
          <p14:tracePt t="51645" x="2786063" y="4206875"/>
          <p14:tracePt t="51654" x="2744788" y="4181475"/>
          <p14:tracePt t="51663" x="2684463" y="4146550"/>
          <p14:tracePt t="51670" x="2625725" y="4121150"/>
          <p14:tracePt t="51678" x="2557463" y="4105275"/>
          <p14:tracePt t="51686" x="2489200" y="4070350"/>
          <p14:tracePt t="51695" x="2430463" y="4052888"/>
          <p14:tracePt t="51703" x="2370138" y="4037013"/>
          <p14:tracePt t="51711" x="2327275" y="4037013"/>
          <p14:tracePt t="51718" x="2276475" y="4019550"/>
          <p14:tracePt t="51728" x="2243138" y="4002088"/>
          <p14:tracePt t="51734" x="2225675" y="3994150"/>
          <p14:tracePt t="51742" x="2217738" y="3986213"/>
          <p14:tracePt t="51749" x="2208213" y="3986213"/>
          <p14:tracePt t="51758" x="2200275" y="3986213"/>
          <p14:tracePt t="51766" x="2192338" y="3986213"/>
          <p14:tracePt t="51774" x="2192338" y="3976688"/>
          <p14:tracePt t="51782" x="2182813" y="3968750"/>
          <p14:tracePt t="51790" x="2182813" y="3960813"/>
          <p14:tracePt t="51798" x="2174875" y="3925888"/>
          <p14:tracePt t="51806" x="2166938" y="3892550"/>
          <p14:tracePt t="51814" x="2166938" y="3867150"/>
          <p14:tracePt t="51822" x="2157413" y="3832225"/>
          <p14:tracePt t="51830" x="2157413" y="3798888"/>
          <p14:tracePt t="51838" x="2149475" y="3756025"/>
          <p14:tracePt t="51845" x="2149475" y="3722688"/>
          <p14:tracePt t="51854" x="2149475" y="3697288"/>
          <p14:tracePt t="51862" x="2149475" y="3671888"/>
          <p14:tracePt t="51870" x="2149475" y="3654425"/>
          <p14:tracePt t="51878" x="2149475" y="3636963"/>
          <p14:tracePt t="51886" x="2149475" y="3619500"/>
          <p14:tracePt t="51895" x="2149475" y="3603625"/>
          <p14:tracePt t="51902" x="2149475" y="3586163"/>
          <p14:tracePt t="51911" x="2157413" y="3560763"/>
          <p14:tracePt t="51918" x="2166938" y="3527425"/>
          <p14:tracePt t="51928" x="2166938" y="3502025"/>
          <p14:tracePt t="51934" x="2166938" y="3492500"/>
          <p14:tracePt t="51945" x="2166938" y="3484563"/>
          <p14:tracePt t="51950" x="2166938" y="3467100"/>
          <p14:tracePt t="51958" x="2166938" y="3459163"/>
          <p14:tracePt t="51966" x="2166938" y="3441700"/>
          <p14:tracePt t="51974" x="2166938" y="3424238"/>
          <p14:tracePt t="51982" x="2166938" y="3408363"/>
          <p14:tracePt t="51990" x="2149475" y="3390900"/>
          <p14:tracePt t="51998" x="2149475" y="3365500"/>
          <p14:tracePt t="52006" x="2149475" y="3355975"/>
          <p14:tracePt t="52014" x="2141538" y="3330575"/>
          <p14:tracePt t="52022" x="2141538" y="3314700"/>
          <p14:tracePt t="52030" x="2132013" y="3297238"/>
          <p14:tracePt t="52038" x="2132013" y="3271838"/>
          <p14:tracePt t="52046" x="2132013" y="3263900"/>
          <p14:tracePt t="52054" x="2132013" y="3238500"/>
          <p14:tracePt t="52062" x="2132013" y="3211513"/>
          <p14:tracePt t="52070" x="2132013" y="3195638"/>
          <p14:tracePt t="52078" x="2124075" y="3186113"/>
          <p14:tracePt t="52086" x="2124075" y="3178175"/>
          <p14:tracePt t="52096" x="2124075" y="3170238"/>
          <p14:tracePt t="52112" x="2124075" y="3160713"/>
          <p14:tracePt t="52118" x="2124075" y="3152775"/>
          <p14:tracePt t="52129" x="2124075" y="3144838"/>
          <p14:tracePt t="52145" x="2124075" y="3135313"/>
          <p14:tracePt t="52150" x="2124075" y="3127375"/>
          <p14:tracePt t="52158" x="2116138" y="3127375"/>
          <p14:tracePt t="52256" x="2116138" y="3119438"/>
          <p14:tracePt t="52262" x="2106613" y="3127375"/>
          <p14:tracePt t="52270" x="2081213" y="3170238"/>
          <p14:tracePt t="52280" x="2065338" y="3203575"/>
          <p14:tracePt t="52286" x="2047875" y="3238500"/>
          <p14:tracePt t="52295" x="2030413" y="3254375"/>
          <p14:tracePt t="52301" x="2005013" y="3279775"/>
          <p14:tracePt t="52312" x="1971675" y="3322638"/>
          <p14:tracePt t="52318" x="1920875" y="3365500"/>
          <p14:tracePt t="52328" x="1868488" y="3408363"/>
          <p14:tracePt t="52333" x="1817688" y="3449638"/>
          <p14:tracePt t="52344" x="1766888" y="3484563"/>
          <p14:tracePt t="52349" x="1724025" y="3509963"/>
          <p14:tracePt t="52358" x="1673225" y="3535363"/>
          <p14:tracePt t="52366" x="1614488" y="3552825"/>
          <p14:tracePt t="52374" x="1554163" y="3560763"/>
          <p14:tracePt t="52382" x="1512888" y="3568700"/>
          <p14:tracePt t="52390" x="1462088" y="3568700"/>
          <p14:tracePt t="52398" x="1427163" y="3568700"/>
          <p14:tracePt t="52405" x="1401763" y="3568700"/>
          <p14:tracePt t="52414" x="1376363" y="3568700"/>
          <p14:tracePt t="52429" x="1358900" y="3568700"/>
          <p14:tracePt t="52437" x="1343025" y="3552825"/>
          <p14:tracePt t="52454" x="1325563" y="3543300"/>
          <p14:tracePt t="52463" x="1308100" y="3535363"/>
          <p14:tracePt t="52470" x="1274763" y="3509963"/>
          <p14:tracePt t="52479" x="1257300" y="3502025"/>
          <p14:tracePt t="52485" x="1239838" y="3502025"/>
          <p14:tracePt t="52502" x="1231900" y="3502025"/>
          <p14:tracePt t="52528" x="1223963" y="3502025"/>
          <p14:tracePt t="52589" x="1239838" y="3502025"/>
          <p14:tracePt t="52597" x="1249363" y="3502025"/>
          <p14:tracePt t="52605" x="1274763" y="3502025"/>
          <p14:tracePt t="52613" x="1308100" y="3502025"/>
          <p14:tracePt t="52621" x="1325563" y="3502025"/>
          <p14:tracePt t="52629" x="1343025" y="3502025"/>
          <p14:tracePt t="52637" x="1376363" y="3502025"/>
          <p14:tracePt t="52645" x="1409700" y="3509963"/>
          <p14:tracePt t="52654" x="1452563" y="3517900"/>
          <p14:tracePt t="52662" x="1462088" y="3527425"/>
          <p14:tracePt t="52670" x="1495425" y="3527425"/>
          <p14:tracePt t="52679" x="1512888" y="3527425"/>
          <p14:tracePt t="52686" x="1538288" y="3535363"/>
          <p14:tracePt t="52696" x="1579563" y="3535363"/>
          <p14:tracePt t="52703" x="1606550" y="3535363"/>
          <p14:tracePt t="52711" x="1639888" y="3543300"/>
          <p14:tracePt t="52717" x="1698625" y="3552825"/>
          <p14:tracePt t="52727" x="1766888" y="3560763"/>
          <p14:tracePt t="52733" x="1860550" y="3568700"/>
          <p14:tracePt t="52744" x="1936750" y="3578225"/>
          <p14:tracePt t="52749" x="2030413" y="3586163"/>
          <p14:tracePt t="52757" x="2132013" y="3586163"/>
          <p14:tracePt t="52765" x="2235200" y="3586163"/>
          <p14:tracePt t="52773" x="2319338" y="3586163"/>
          <p14:tracePt t="52781" x="2413000" y="3586163"/>
          <p14:tracePt t="52789" x="2481263" y="3586163"/>
          <p14:tracePt t="52798" x="2540000" y="3586163"/>
          <p14:tracePt t="52806" x="2574925" y="3586163"/>
          <p14:tracePt t="52814" x="2600325" y="3594100"/>
          <p14:tracePt t="52822" x="2625725" y="3594100"/>
          <p14:tracePt t="52837" x="2633663" y="3594100"/>
          <p14:tracePt t="52846" x="2641600" y="3594100"/>
          <p14:tracePt t="52854" x="2651125" y="3594100"/>
          <p14:tracePt t="52862" x="2659063" y="3594100"/>
          <p14:tracePt t="52879" x="2668588" y="3594100"/>
          <p14:tracePt t="52896" x="2676525" y="3594100"/>
          <p14:tracePt t="53040" x="2684463" y="3594100"/>
          <p14:tracePt t="53053" x="2693988" y="3594100"/>
          <p14:tracePt t="53062" x="2701925" y="3586163"/>
          <p14:tracePt t="53070" x="2727325" y="3586163"/>
          <p14:tracePt t="53078" x="2752725" y="3578225"/>
          <p14:tracePt t="53086" x="2795588" y="3568700"/>
          <p14:tracePt t="53095" x="2854325" y="3552825"/>
          <p14:tracePt t="53102" x="2940050" y="3543300"/>
          <p14:tracePt t="53111" x="3041650" y="3535363"/>
          <p14:tracePt t="53118" x="3168650" y="3517900"/>
          <p14:tracePt t="53127" x="3322638" y="3492500"/>
          <p14:tracePt t="53134" x="3492500" y="3484563"/>
          <p14:tracePt t="53145" x="3662363" y="3467100"/>
          <p14:tracePt t="53150" x="3806825" y="3467100"/>
          <p14:tracePt t="53161" x="3992563" y="3459163"/>
          <p14:tracePt t="53166" x="4121150" y="3459163"/>
          <p14:tracePt t="53173" x="4222750" y="3459163"/>
          <p14:tracePt t="53181" x="4324350" y="3459163"/>
          <p14:tracePt t="53190" x="4400550" y="3459163"/>
          <p14:tracePt t="53198" x="4468813" y="3459163"/>
          <p14:tracePt t="53206" x="4529138" y="3459163"/>
          <p14:tracePt t="53214" x="4579938" y="3459163"/>
          <p14:tracePt t="53222" x="4656138" y="3449638"/>
          <p14:tracePt t="53230" x="4724400" y="3449638"/>
          <p14:tracePt t="53238" x="4783138" y="3433763"/>
          <p14:tracePt t="53246" x="4851400" y="3416300"/>
          <p14:tracePt t="53254" x="4919663" y="3390900"/>
          <p14:tracePt t="53263" x="5003800" y="3355975"/>
          <p14:tracePt t="53270" x="5089525" y="3322638"/>
          <p14:tracePt t="53279" x="5157788" y="3289300"/>
          <p14:tracePt t="53287" x="5241925" y="3263900"/>
          <p14:tracePt t="53297" x="5335588" y="3228975"/>
          <p14:tracePt t="53303" x="5411788" y="3203575"/>
          <p14:tracePt t="53315" x="5487988" y="3178175"/>
          <p14:tracePt t="53319" x="5556250" y="3160713"/>
          <p14:tracePt t="53331" x="5624513" y="3152775"/>
          <p14:tracePt t="53336" x="5683250" y="3135313"/>
          <p14:tracePt t="53347" x="5735638" y="3119438"/>
          <p14:tracePt t="53352" x="5768975" y="3109913"/>
          <p14:tracePt t="53363" x="5811838" y="3109913"/>
          <p14:tracePt t="53369" x="5837238" y="3109913"/>
          <p14:tracePt t="53375" x="5862638" y="3109913"/>
          <p14:tracePt t="53390" x="5895975" y="3109913"/>
          <p14:tracePt t="53398" x="5905500" y="3109913"/>
          <p14:tracePt t="53406" x="5930900" y="3109913"/>
          <p14:tracePt t="53414" x="5964238" y="3109913"/>
          <p14:tracePt t="53422" x="5997575" y="3109913"/>
          <p14:tracePt t="53430" x="6015038" y="3109913"/>
          <p14:tracePt t="53438" x="6040438" y="3109913"/>
          <p14:tracePt t="53447" x="6075363" y="3109913"/>
          <p14:tracePt t="53454" x="6108700" y="3109913"/>
          <p14:tracePt t="53463" x="6142038" y="3109913"/>
          <p14:tracePt t="53470" x="6184900" y="3119438"/>
          <p14:tracePt t="53480" x="6210300" y="3119438"/>
          <p14:tracePt t="53486" x="6261100" y="3135313"/>
          <p14:tracePt t="53496" x="6296025" y="3152775"/>
          <p14:tracePt t="53502" x="6303963" y="3160713"/>
          <p14:tracePt t="53512" x="6321425" y="3170238"/>
          <p14:tracePt t="53518" x="6346825" y="3186113"/>
          <p14:tracePt t="53534" x="6354763" y="3195638"/>
          <p14:tracePt t="53545" x="6364288" y="3211513"/>
          <p14:tracePt t="53550" x="6380163" y="3221038"/>
          <p14:tracePt t="53558" x="6389688" y="3238500"/>
          <p14:tracePt t="53566" x="6397625" y="3238500"/>
          <p14:tracePt t="53574" x="6397625" y="3246438"/>
          <p14:tracePt t="53582" x="6415088" y="3271838"/>
          <p14:tracePt t="53590" x="6430963" y="3289300"/>
          <p14:tracePt t="53598" x="6440488" y="3297238"/>
          <p14:tracePt t="53607" x="6448425" y="3305175"/>
          <p14:tracePt t="53614" x="6456363" y="3314700"/>
          <p14:tracePt t="53630" x="6465888" y="3322638"/>
          <p14:tracePt t="53693" x="6465888" y="3305175"/>
          <p14:tracePt t="53702" x="6483350" y="3289300"/>
          <p14:tracePt t="53710" x="6483350" y="3271838"/>
          <p14:tracePt t="53717" x="6508750" y="3246438"/>
          <p14:tracePt t="53728" x="6524625" y="3238500"/>
          <p14:tracePt t="53734" x="6559550" y="3211513"/>
          <p14:tracePt t="53744" x="6584950" y="3195638"/>
          <p14:tracePt t="53750" x="6600825" y="3178175"/>
          <p14:tracePt t="53760" x="6626225" y="3170238"/>
          <p14:tracePt t="53766" x="6678613" y="3160713"/>
          <p14:tracePt t="53774" x="6737350" y="3152775"/>
          <p14:tracePt t="53782" x="6797675" y="3144838"/>
          <p14:tracePt t="53790" x="6864350" y="3144838"/>
          <p14:tracePt t="53798" x="6942138" y="3144838"/>
          <p14:tracePt t="53805" x="7026275" y="3144838"/>
          <p14:tracePt t="53813" x="7102475" y="3144838"/>
          <p14:tracePt t="53822" x="7178675" y="3144838"/>
          <p14:tracePt t="53829" x="7264400" y="3144838"/>
          <p14:tracePt t="53838" x="7348538" y="3152775"/>
          <p14:tracePt t="53845" x="7434263" y="3160713"/>
          <p14:tracePt t="53854" x="7502525" y="3170238"/>
          <p14:tracePt t="53862" x="7570788" y="3178175"/>
          <p14:tracePt t="53870" x="7637463" y="3186113"/>
          <p14:tracePt t="53879" x="7731125" y="3203575"/>
          <p14:tracePt t="53886" x="7816850" y="3211513"/>
          <p14:tracePt t="53896" x="7885113" y="3221038"/>
          <p14:tracePt t="53901" x="7926388" y="3228975"/>
          <p14:tracePt t="53911" x="8004175" y="3246438"/>
          <p14:tracePt t="53917" x="8070850" y="3254375"/>
          <p14:tracePt t="53927" x="8131175" y="3263900"/>
          <p14:tracePt t="53934" x="8189913" y="3263900"/>
          <p14:tracePt t="53945" x="8240713" y="3263900"/>
          <p14:tracePt t="53950" x="8301038" y="3263900"/>
          <p14:tracePt t="53961" x="8359775" y="3263900"/>
          <p14:tracePt t="53966" x="8435975" y="3263900"/>
          <p14:tracePt t="53974" x="8513763" y="3263900"/>
          <p14:tracePt t="53982" x="8597900" y="3263900"/>
          <p14:tracePt t="53990" x="8674100" y="3246438"/>
          <p14:tracePt t="54011" x="8843963" y="3203575"/>
          <p14:tracePt t="54014" x="8929688" y="3178175"/>
          <p14:tracePt t="54022" x="9013825" y="3160713"/>
          <p14:tracePt t="54029" x="9082088" y="3144838"/>
          <p14:tracePt t="54038" x="9142413" y="3127375"/>
          <p14:tracePt t="54045" x="9183688" y="3119438"/>
          <p14:tracePt t="54063" x="9193213" y="3119438"/>
          <p14:tracePt t="54078" x="9201150" y="3119438"/>
          <p14:tracePt t="54086" x="9209088" y="3119438"/>
          <p14:tracePt t="54095" x="9218613" y="3119438"/>
          <p14:tracePt t="54102" x="9236075" y="3119438"/>
          <p14:tracePt t="54111" x="9251950" y="3119438"/>
          <p14:tracePt t="54118" x="9277350" y="3119438"/>
          <p14:tracePt t="54127" x="9302750" y="3119438"/>
          <p14:tracePt t="54134" x="9320213" y="3127375"/>
          <p14:tracePt t="54144" x="9353550" y="3135313"/>
          <p14:tracePt t="54150" x="9388475" y="3144838"/>
          <p14:tracePt t="54162" x="9439275" y="3144838"/>
          <p14:tracePt t="54170" x="9482138" y="3144838"/>
          <p14:tracePt t="54179" x="9532938" y="3144838"/>
          <p14:tracePt t="54186" x="9575800" y="3144838"/>
          <p14:tracePt t="54195" x="9626600" y="3144838"/>
          <p14:tracePt t="54202" x="9652000" y="3144838"/>
          <p14:tracePt t="54211" x="9667875" y="3144838"/>
          <p14:tracePt t="54218" x="9694863" y="3144838"/>
          <p14:tracePt t="54227" x="9728200" y="3144838"/>
          <p14:tracePt t="54234" x="9753600" y="3144838"/>
          <p14:tracePt t="54244" x="9779000" y="3144838"/>
          <p14:tracePt t="54249" x="9786938" y="3144838"/>
          <p14:tracePt t="54290" x="9796463" y="3144838"/>
          <p14:tracePt t="54324" x="9804400" y="3135313"/>
          <p14:tracePt t="54339" x="9821863" y="3135313"/>
          <p14:tracePt t="54428" x="9796463" y="3135313"/>
          <p14:tracePt t="54435" x="9771063" y="3135313"/>
          <p14:tracePt t="54446" x="9745663" y="3135313"/>
          <p14:tracePt t="54452" x="9685338" y="3144838"/>
          <p14:tracePt t="54464" x="9601200" y="3152775"/>
          <p14:tracePt t="54466" x="9490075" y="3160713"/>
          <p14:tracePt t="54474" x="9345613" y="3178175"/>
          <p14:tracePt t="54481" x="9193213" y="3203575"/>
          <p14:tracePt t="54489" x="9005888" y="3211513"/>
          <p14:tracePt t="54498" x="8836025" y="3228975"/>
          <p14:tracePt t="54506" x="8709025" y="3238500"/>
          <p14:tracePt t="54514" x="8597900" y="3238500"/>
          <p14:tracePt t="54522" x="8488363" y="3238500"/>
          <p14:tracePt t="54530" x="8410575" y="3238500"/>
          <p14:tracePt t="54538" x="8343900" y="3238500"/>
          <p14:tracePt t="54546" x="8266113" y="3238500"/>
          <p14:tracePt t="54554" x="8199438" y="3228975"/>
          <p14:tracePt t="54562" x="8105775" y="3221038"/>
          <p14:tracePt t="54570" x="8004175" y="3203575"/>
          <p14:tracePt t="54579" x="7875588" y="3186113"/>
          <p14:tracePt t="54585" x="7731125" y="3178175"/>
          <p14:tracePt t="54595" x="7561263" y="3170238"/>
          <p14:tracePt t="54602" x="7408863" y="3144838"/>
          <p14:tracePt t="54611" x="7264400" y="3135313"/>
          <p14:tracePt t="54618" x="7153275" y="3127375"/>
          <p14:tracePt t="54627" x="7059613" y="3127375"/>
          <p14:tracePt t="54634" x="6992938" y="3127375"/>
          <p14:tracePt t="54644" x="6983413" y="3127375"/>
          <p14:tracePt t="54649" x="6958013" y="3127375"/>
          <p14:tracePt t="54658" x="6950075" y="3127375"/>
          <p14:tracePt t="54665" x="6932613" y="3127375"/>
          <p14:tracePt t="54673" x="6924675" y="3127375"/>
          <p14:tracePt t="54681" x="6915150" y="3127375"/>
          <p14:tracePt t="54690" x="6889750" y="3127375"/>
          <p14:tracePt t="54698" x="6856413" y="3127375"/>
          <p14:tracePt t="54707" x="6805613" y="3127375"/>
          <p14:tracePt t="54713" x="6729413" y="3127375"/>
          <p14:tracePt t="54721" x="6661150" y="3127375"/>
          <p14:tracePt t="54729" x="6592888" y="3135313"/>
          <p14:tracePt t="54737" x="6534150" y="3144838"/>
          <p14:tracePt t="54745" x="6465888" y="3152775"/>
          <p14:tracePt t="54753" x="6415088" y="3152775"/>
          <p14:tracePt t="54762" x="6389688" y="3152775"/>
          <p14:tracePt t="54812" x="6372225" y="3152775"/>
          <p14:tracePt t="54817" x="6338888" y="3152775"/>
          <p14:tracePt t="54826" x="6321425" y="3152775"/>
          <p14:tracePt t="54834" x="6286500" y="3152775"/>
          <p14:tracePt t="54843" x="6253163" y="3152775"/>
          <p14:tracePt t="54849" x="6219825" y="3152775"/>
          <p14:tracePt t="54860" x="6210300" y="3152775"/>
          <p14:tracePt t="54866" x="6202363" y="3152775"/>
          <p14:tracePt t="54876" x="6194425" y="3152775"/>
          <p14:tracePt t="54994" x="6176963" y="3170238"/>
          <p14:tracePt t="55001" x="6159500" y="3195638"/>
          <p14:tracePt t="55010" x="6142038" y="3238500"/>
          <p14:tracePt t="55018" x="6134100" y="3271838"/>
          <p14:tracePt t="55028" x="6134100" y="3289300"/>
          <p14:tracePt t="55034" x="6116638" y="3322638"/>
          <p14:tracePt t="55044" x="6108700" y="3365500"/>
          <p14:tracePt t="55050" x="6091238" y="3390900"/>
          <p14:tracePt t="55060" x="6091238" y="3398838"/>
          <p14:tracePt t="55066" x="6091238" y="3408363"/>
          <p14:tracePt t="55074" x="6083300" y="3408363"/>
          <p14:tracePt t="55090" x="6083300" y="3416300"/>
          <p14:tracePt t="55172" x="6075363" y="3424238"/>
          <p14:tracePt t="55186" x="6065838" y="3433763"/>
          <p14:tracePt t="55300" x="6065838" y="3449638"/>
          <p14:tracePt t="55315" x="6057900" y="3459163"/>
          <p14:tracePt t="55323" x="6032500" y="3467100"/>
          <p14:tracePt t="55332" x="6024563" y="3467100"/>
          <p14:tracePt t="55339" x="5989638" y="3467100"/>
          <p14:tracePt t="55349" x="5964238" y="3467100"/>
          <p14:tracePt t="55354" x="5946775" y="3467100"/>
          <p14:tracePt t="55364" x="5913438" y="3467100"/>
          <p14:tracePt t="55371" x="5905500" y="3467100"/>
          <p14:tracePt t="55380" x="5888038" y="3467100"/>
          <p14:tracePt t="55387" x="5870575" y="3467100"/>
          <p14:tracePt t="55396" x="5862638" y="3467100"/>
          <p14:tracePt t="55403" x="5853113" y="3467100"/>
          <p14:tracePt t="55412" x="5845175" y="3467100"/>
          <p14:tracePt t="55445" x="5845175" y="3459163"/>
          <p14:tracePt t="55477" x="5837238" y="3459163"/>
          <p14:tracePt t="55483" x="5827713" y="3459163"/>
          <p14:tracePt t="55572" x="5845175" y="3459163"/>
          <p14:tracePt t="55580" x="5862638" y="3459163"/>
          <p14:tracePt t="55587" x="5905500" y="3459163"/>
          <p14:tracePt t="55598" x="5921375" y="3459163"/>
          <p14:tracePt t="55603" x="5946775" y="3467100"/>
          <p14:tracePt t="55613" x="5989638" y="3475038"/>
          <p14:tracePt t="55620" x="6040438" y="3484563"/>
          <p14:tracePt t="55630" x="6108700" y="3492500"/>
          <p14:tracePt t="55635" x="6176963" y="3502025"/>
          <p14:tracePt t="55646" x="6270625" y="3502025"/>
          <p14:tracePt t="55650" x="6364288" y="3502025"/>
          <p14:tracePt t="55662" x="6456363" y="3502025"/>
          <p14:tracePt t="55667" x="6575425" y="3502025"/>
          <p14:tracePt t="55678" x="6678613" y="3502025"/>
          <p14:tracePt t="55683" x="6754813" y="3502025"/>
          <p14:tracePt t="55691" x="6823075" y="3502025"/>
          <p14:tracePt t="55698" x="6881813" y="3492500"/>
          <p14:tracePt t="55711" x="6924675" y="3492500"/>
          <p14:tracePt t="55718" x="6967538" y="3492500"/>
          <p14:tracePt t="55731" x="6992938" y="3492500"/>
          <p14:tracePt t="55737" x="7000875" y="3492500"/>
          <p14:tracePt t="55746" x="7018338" y="3492500"/>
          <p14:tracePt t="55754" x="7034213" y="3492500"/>
          <p14:tracePt t="55761" x="7059613" y="3492500"/>
          <p14:tracePt t="55769" x="7094538" y="3492500"/>
          <p14:tracePt t="55778" x="7153275" y="3492500"/>
          <p14:tracePt t="55786" x="7204075" y="3492500"/>
          <p14:tracePt t="55794" x="7272338" y="3492500"/>
          <p14:tracePt t="55802" x="7323138" y="3492500"/>
          <p14:tracePt t="55811" x="7383463" y="3492500"/>
          <p14:tracePt t="55817" x="7426325" y="3492500"/>
          <p14:tracePt t="55827" x="7467600" y="3492500"/>
          <p14:tracePt t="55844" x="7477125" y="3492500"/>
          <p14:tracePt t="55849" x="7485063" y="3492500"/>
          <p14:tracePt t="55874" x="7493000" y="3492500"/>
          <p14:tracePt t="55890" x="7502525" y="3492500"/>
          <p14:tracePt t="55898" x="7518400" y="3492500"/>
          <p14:tracePt t="55905" x="7527925" y="3492500"/>
          <p14:tracePt t="55913" x="7535863" y="3492500"/>
          <p14:tracePt t="55922" x="7535863" y="3484563"/>
          <p14:tracePt t="56027" x="7518400" y="3484563"/>
          <p14:tracePt t="56035" x="7485063" y="3484563"/>
          <p14:tracePt t="56046" x="7426325" y="3492500"/>
          <p14:tracePt t="56052" x="7332663" y="3509963"/>
          <p14:tracePt t="56063" x="7229475" y="3527425"/>
          <p14:tracePt t="56066" x="7102475" y="3552825"/>
          <p14:tracePt t="56074" x="6983413" y="3568700"/>
          <p14:tracePt t="56082" x="6848475" y="3578225"/>
          <p14:tracePt t="56090" x="6711950" y="3611563"/>
          <p14:tracePt t="56098" x="6610350" y="3619500"/>
          <p14:tracePt t="56106" x="6508750" y="3629025"/>
          <p14:tracePt t="56114" x="6430963" y="3629025"/>
          <p14:tracePt t="56121" x="6380163" y="3629025"/>
          <p14:tracePt t="56130" x="6346825" y="3629025"/>
          <p14:tracePt t="56138" x="6338888" y="3629025"/>
          <p14:tracePt t="56146" x="6321425" y="3629025"/>
          <p14:tracePt t="56161" x="6296025" y="3629025"/>
          <p14:tracePt t="56170" x="6270625" y="3629025"/>
          <p14:tracePt t="56178" x="6235700" y="3629025"/>
          <p14:tracePt t="56186" x="6202363" y="3629025"/>
          <p14:tracePt t="56194" x="6176963" y="3629025"/>
          <p14:tracePt t="56202" x="6142038" y="3629025"/>
          <p14:tracePt t="56211" x="6108700" y="3619500"/>
          <p14:tracePt t="56218" x="6083300" y="3619500"/>
          <p14:tracePt t="56227" x="6065838" y="3619500"/>
          <p14:tracePt t="56340" x="6057900" y="3619500"/>
          <p14:tracePt t="56380" x="6057900" y="3629025"/>
          <p14:tracePt t="56387" x="6057900" y="3636963"/>
          <p14:tracePt t="56404" x="6057900" y="3646488"/>
          <p14:tracePt t="56419" x="6057900" y="3662363"/>
          <p14:tracePt t="56435" x="6057900" y="3671888"/>
          <p14:tracePt t="56451" x="6057900" y="3687763"/>
          <p14:tracePt t="56460" x="6057900" y="3705225"/>
          <p14:tracePt t="56466" x="6057900" y="3722688"/>
          <p14:tracePt t="56476" x="6057900" y="3730625"/>
          <p14:tracePt t="56482" x="6057900" y="3738563"/>
          <p14:tracePt t="56490" x="6057900" y="3748088"/>
          <p14:tracePt t="56498" x="6057900" y="3773488"/>
          <p14:tracePt t="56506" x="6065838" y="3790950"/>
          <p14:tracePt t="56514" x="6065838" y="3798888"/>
          <p14:tracePt t="56522" x="6065838" y="3806825"/>
          <p14:tracePt t="56530" x="6075363" y="3832225"/>
          <p14:tracePt t="56538" x="6075363" y="3849688"/>
          <p14:tracePt t="56546" x="6075363" y="3857625"/>
          <p14:tracePt t="56554" x="6075363" y="3883025"/>
          <p14:tracePt t="56562" x="6075363" y="3892550"/>
          <p14:tracePt t="56570" x="6075363" y="3925888"/>
          <p14:tracePt t="56578" x="6075363" y="3943350"/>
          <p14:tracePt t="56586" x="6083300" y="3976688"/>
          <p14:tracePt t="56596" x="6083300" y="3986213"/>
          <p14:tracePt t="56602" x="6083300" y="3994150"/>
          <p14:tracePt t="56612" x="6083300" y="4011613"/>
          <p14:tracePt t="56618" x="6083300" y="4019550"/>
          <p14:tracePt t="56628" x="6083300" y="4027488"/>
          <p14:tracePt t="56634" x="6083300" y="4044950"/>
          <p14:tracePt t="56644" x="6083300" y="4052888"/>
          <p14:tracePt t="56650" x="6083300" y="4062413"/>
          <p14:tracePt t="56661" x="6083300" y="4079875"/>
          <p14:tracePt t="56666" x="6083300" y="4087813"/>
          <p14:tracePt t="56674" x="6083300" y="4095750"/>
          <p14:tracePt t="56682" x="6083300" y="4105275"/>
          <p14:tracePt t="56698" x="6083300" y="4113213"/>
          <p14:tracePt t="56706" x="6083300" y="4130675"/>
          <p14:tracePt t="56714" x="6075363" y="4146550"/>
          <p14:tracePt t="56727" x="6075363" y="4156075"/>
          <p14:tracePt t="56732" x="6065838" y="4171950"/>
          <p14:tracePt t="56737" x="6057900" y="4189413"/>
          <p14:tracePt t="56745" x="6057900" y="4197350"/>
          <p14:tracePt t="56753" x="6049963" y="4206875"/>
          <p14:tracePt t="56762" x="6049963" y="4214813"/>
          <p14:tracePt t="56769" x="6049963" y="4224338"/>
          <p14:tracePt t="56778" x="6040438" y="4232275"/>
          <p14:tracePt t="56786" x="6040438" y="4240213"/>
          <p14:tracePt t="56802" x="6040438" y="4249738"/>
          <p14:tracePt t="56833" x="6040438" y="4257675"/>
          <p14:tracePt t="56850" x="6040438" y="4275138"/>
          <p14:tracePt t="56860" x="6032500" y="4275138"/>
          <p14:tracePt t="56866" x="6032500" y="4283075"/>
          <p14:tracePt t="56881" x="6032500" y="4291013"/>
          <p14:tracePt t="56897" x="6032500" y="4300538"/>
          <p14:tracePt t="56905" x="6032500" y="4308475"/>
          <p14:tracePt t="56913" x="6032500" y="4316413"/>
          <p14:tracePt t="56929" x="6032500" y="4325938"/>
          <p14:tracePt t="56945" x="6024563" y="4341813"/>
          <p14:tracePt t="56962" x="6015038" y="4359275"/>
          <p14:tracePt t="57026" x="6015038" y="4341813"/>
          <p14:tracePt t="57043" x="6015038" y="4316413"/>
          <p14:tracePt t="57050" x="6015038" y="4300538"/>
          <p14:tracePt t="57059" x="6015038" y="4283075"/>
          <p14:tracePt t="57066" x="6015038" y="4257675"/>
          <p14:tracePt t="57074" x="6015038" y="4224338"/>
          <p14:tracePt t="57082" x="5997575" y="4171950"/>
          <p14:tracePt t="57090" x="5997575" y="4146550"/>
          <p14:tracePt t="57098" x="5989638" y="4121150"/>
          <p14:tracePt t="57106" x="5989638" y="4095750"/>
          <p14:tracePt t="57114" x="5989638" y="4070350"/>
          <p14:tracePt t="57122" x="5989638" y="4037013"/>
          <p14:tracePt t="57130" x="5989638" y="4002088"/>
          <p14:tracePt t="57138" x="5989638" y="3968750"/>
          <p14:tracePt t="57146" x="5989638" y="3917950"/>
          <p14:tracePt t="57154" x="5997575" y="3875088"/>
          <p14:tracePt t="57162" x="6007100" y="3832225"/>
          <p14:tracePt t="57170" x="6007100" y="3798888"/>
          <p14:tracePt t="57179" x="6015038" y="3763963"/>
          <p14:tracePt t="57186" x="6015038" y="3748088"/>
          <p14:tracePt t="57195" x="6015038" y="3722688"/>
          <p14:tracePt t="57202" x="6015038" y="3705225"/>
          <p14:tracePt t="57211" x="6015038" y="3687763"/>
          <p14:tracePt t="57218" x="6024563" y="3679825"/>
          <p14:tracePt t="57228" x="6032500" y="3662363"/>
          <p14:tracePt t="57238" x="6032500" y="3654425"/>
          <p14:tracePt t="57246" x="6032500" y="3646488"/>
          <p14:tracePt t="57254" x="6032500" y="3636963"/>
          <p14:tracePt t="57270" x="6032500" y="3619500"/>
          <p14:tracePt t="57278" x="6040438" y="3619500"/>
          <p14:tracePt t="57286" x="6049963" y="3611563"/>
          <p14:tracePt t="57295" x="6049963" y="3603625"/>
          <p14:tracePt t="57302" x="6057900" y="3578225"/>
          <p14:tracePt t="57312" x="6057900" y="3568700"/>
          <p14:tracePt t="57318" x="6065838" y="3552825"/>
          <p14:tracePt t="57328" x="6075363" y="3535363"/>
          <p14:tracePt t="57345" x="6075363" y="3527425"/>
          <p14:tracePt t="57360" x="6075363" y="3517900"/>
          <p14:tracePt t="57366" x="6075363" y="3509963"/>
          <p14:tracePt t="57479" x="6075363" y="3502025"/>
          <p14:tracePt t="57512" x="6075363" y="3492500"/>
          <p14:tracePt t="57528" x="6083300" y="3492500"/>
          <p14:tracePt t="57543" x="6083300" y="3484563"/>
          <p14:tracePt t="57550" x="6083300" y="3475038"/>
          <p14:tracePt t="57566" x="6083300" y="3467100"/>
          <p14:tracePt t="57581" x="6083300" y="3449638"/>
          <p14:tracePt t="57606" x="6083300" y="3441700"/>
          <p14:tracePt t="57719" x="6083300" y="3433763"/>
          <p14:tracePt t="57738" x="6083300" y="3424238"/>
          <p14:tracePt t="57754" x="6083300" y="3408363"/>
          <p14:tracePt t="57765" x="6083300" y="3398838"/>
          <p14:tracePt t="57775" x="6083300" y="3390900"/>
          <p14:tracePt t="57782" x="6083300" y="3373438"/>
          <p14:tracePt t="57791" x="6083300" y="3365500"/>
          <p14:tracePt t="57905" x="6083300" y="3373438"/>
          <p14:tracePt t="57911" x="6083300" y="3390900"/>
          <p14:tracePt t="57917" x="6091238" y="3398838"/>
          <p14:tracePt t="57927" x="6100763" y="3408363"/>
          <p14:tracePt t="57934" x="6100763" y="3416300"/>
          <p14:tracePt t="57943" x="6100763" y="3433763"/>
          <p14:tracePt t="57949" x="6100763" y="3441700"/>
          <p14:tracePt t="57960" x="6108700" y="3459163"/>
          <p14:tracePt t="57965" x="6116638" y="3475038"/>
          <p14:tracePt t="57973" x="6116638" y="3492500"/>
          <p14:tracePt t="57981" x="6126163" y="3502025"/>
          <p14:tracePt t="57989" x="6134100" y="3517900"/>
          <p14:tracePt t="58011" x="6151563" y="3543300"/>
          <p14:tracePt t="58013" x="6151563" y="3552825"/>
          <p14:tracePt t="58022" x="6151563" y="3560763"/>
          <p14:tracePt t="58030" x="6151563" y="3586163"/>
          <p14:tracePt t="58038" x="6151563" y="3594100"/>
          <p14:tracePt t="58046" x="6151563" y="3603625"/>
          <p14:tracePt t="58054" x="6151563" y="3629025"/>
          <p14:tracePt t="58061" x="6151563" y="3636963"/>
          <p14:tracePt t="58070" x="6151563" y="3662363"/>
          <p14:tracePt t="58078" x="6151563" y="3687763"/>
          <p14:tracePt t="58086" x="6151563" y="3713163"/>
          <p14:tracePt t="58094" x="6151563" y="3738563"/>
          <p14:tracePt t="58102" x="6151563" y="3763963"/>
          <p14:tracePt t="58111" x="6142038" y="3790950"/>
          <p14:tracePt t="58118" x="6142038" y="3806825"/>
          <p14:tracePt t="58127" x="6134100" y="3824288"/>
          <p14:tracePt t="58143" x="6134100" y="3841750"/>
          <p14:tracePt t="58150" x="6134100" y="3857625"/>
          <p14:tracePt t="58166" x="6134100" y="3875088"/>
          <p14:tracePt t="58182" x="6134100" y="3883025"/>
          <p14:tracePt t="58191" x="6126163" y="3883025"/>
          <p14:tracePt t="58215" x="6126163" y="3892550"/>
          <p14:tracePt t="58231" x="6126163" y="3908425"/>
          <p14:tracePt t="58247" x="6116638" y="3925888"/>
          <p14:tracePt t="58255" x="6116638" y="3935413"/>
          <p14:tracePt t="58264" x="6116638" y="3943350"/>
          <p14:tracePt t="58271" x="6116638" y="3960813"/>
          <p14:tracePt t="58280" x="6116638" y="3976688"/>
          <p14:tracePt t="58287" x="6116638" y="3994150"/>
          <p14:tracePt t="58296" x="6116638" y="4002088"/>
          <p14:tracePt t="58303" x="6108700" y="4019550"/>
          <p14:tracePt t="58313" x="6108700" y="4027488"/>
          <p14:tracePt t="58319" x="6108700" y="4044950"/>
          <p14:tracePt t="58335" x="6108700" y="4062413"/>
          <p14:tracePt t="58344" x="6108700" y="4070350"/>
          <p14:tracePt t="58364" x="6108700" y="4079875"/>
          <p14:tracePt t="58379" x="6100763" y="4087813"/>
          <p14:tracePt t="58383" x="6100763" y="4095750"/>
          <p14:tracePt t="58407" x="6100763" y="4105275"/>
          <p14:tracePt t="58415" x="6100763" y="4113213"/>
          <p14:tracePt t="58423" x="6091238" y="4113213"/>
          <p14:tracePt t="58439" x="6091238" y="4121150"/>
          <p14:tracePt t="58447" x="6083300" y="4130675"/>
          <p14:tracePt t="58455" x="6075363" y="4138613"/>
          <p14:tracePt t="58464" x="6075363" y="4146550"/>
          <p14:tracePt t="58487" x="6075363" y="4156075"/>
          <p14:tracePt t="58519" x="6075363" y="4164013"/>
          <p14:tracePt t="58551" x="6075363" y="4171950"/>
          <p14:tracePt t="58567" x="6075363" y="4189413"/>
          <p14:tracePt t="58599" x="6075363" y="4197350"/>
          <p14:tracePt t="58632" x="6075363" y="4206875"/>
          <p14:tracePt t="58647" x="6065838" y="4214813"/>
          <p14:tracePt t="58655" x="6065838" y="4224338"/>
          <p14:tracePt t="58681" x="6065838" y="4232275"/>
          <p14:tracePt t="58688" x="6065838" y="4240213"/>
          <p14:tracePt t="58697" x="6065838" y="4249738"/>
          <p14:tracePt t="58800" x="6065838" y="4240213"/>
          <p14:tracePt t="58807" x="6065838" y="4214813"/>
          <p14:tracePt t="58816" x="6065838" y="4197350"/>
          <p14:tracePt t="58824" x="6065838" y="4164013"/>
          <p14:tracePt t="58831" x="6065838" y="4113213"/>
          <p14:tracePt t="58838" x="6065838" y="4070350"/>
          <p14:tracePt t="58846" x="6065838" y="4011613"/>
          <p14:tracePt t="58854" x="6075363" y="3960813"/>
          <p14:tracePt t="58862" x="6091238" y="3900488"/>
          <p14:tracePt t="58870" x="6108700" y="3857625"/>
          <p14:tracePt t="58880" x="6116638" y="3806825"/>
          <p14:tracePt t="58886" x="6126163" y="3773488"/>
          <p14:tracePt t="58895" x="6142038" y="3730625"/>
          <p14:tracePt t="58902" x="6151563" y="3705225"/>
          <p14:tracePt t="58911" x="6159500" y="3679825"/>
          <p14:tracePt t="58918" x="6167438" y="3654425"/>
          <p14:tracePt t="58928" x="6176963" y="3629025"/>
          <p14:tracePt t="58934" x="6176963" y="3603625"/>
          <p14:tracePt t="58944" x="6176963" y="3578225"/>
          <p14:tracePt t="58950" x="6176963" y="3568700"/>
          <p14:tracePt t="58961" x="6176963" y="3560763"/>
          <p14:tracePt t="58966" x="6176963" y="3552825"/>
          <p14:tracePt t="58978" x="6167438" y="3535363"/>
          <p14:tracePt t="59011" x="6167438" y="3509963"/>
          <p14:tracePt t="59014" x="6167438" y="3484563"/>
          <p14:tracePt t="59022" x="6167438" y="3475038"/>
          <p14:tracePt t="59029" x="6167438" y="3459163"/>
          <p14:tracePt t="59037" x="6167438" y="3441700"/>
          <p14:tracePt t="59045" x="6167438" y="3424238"/>
          <p14:tracePt t="59061" x="6167438" y="3408363"/>
          <p14:tracePt t="59069" x="6167438" y="3398838"/>
          <p14:tracePt t="59078" x="6167438" y="3382963"/>
          <p14:tracePt t="59094" x="6176963" y="3365500"/>
          <p14:tracePt t="59111" x="6184900" y="3355975"/>
          <p14:tracePt t="59368" x="6176963" y="3355975"/>
          <p14:tracePt t="59384" x="6176963" y="3365500"/>
          <p14:tracePt t="59399" x="6176963" y="3382963"/>
          <p14:tracePt t="59408" x="6176963" y="3390900"/>
          <p14:tracePt t="59415" x="6176963" y="3398838"/>
          <p14:tracePt t="59430" x="6176963" y="3408363"/>
          <p14:tracePt t="59438" x="6176963" y="3416300"/>
          <p14:tracePt t="59446" x="6176963" y="3433763"/>
          <p14:tracePt t="59454" x="6176963" y="3449638"/>
          <p14:tracePt t="59462" x="6176963" y="3459163"/>
          <p14:tracePt t="59470" x="6176963" y="3475038"/>
          <p14:tracePt t="59478" x="6184900" y="3502025"/>
          <p14:tracePt t="59486" x="6184900" y="3517900"/>
          <p14:tracePt t="59494" x="6194425" y="3517900"/>
          <p14:tracePt t="59502" x="6194425" y="3543300"/>
          <p14:tracePt t="59511" x="6202363" y="3568700"/>
          <p14:tracePt t="59518" x="6202363" y="3586163"/>
          <p14:tracePt t="59528" x="6202363" y="3619500"/>
          <p14:tracePt t="59534" x="6202363" y="3636963"/>
          <p14:tracePt t="59543" x="6202363" y="3662363"/>
          <p14:tracePt t="59550" x="6202363" y="3705225"/>
          <p14:tracePt t="59560" x="6202363" y="3763963"/>
          <p14:tracePt t="59566" x="6210300" y="3824288"/>
          <p14:tracePt t="59577" x="6210300" y="3883025"/>
          <p14:tracePt t="59582" x="6210300" y="3943350"/>
          <p14:tracePt t="59592" x="6210300" y="4011613"/>
          <p14:tracePt t="59598" x="6210300" y="4079875"/>
          <p14:tracePt t="59606" x="6210300" y="4130675"/>
          <p14:tracePt t="59614" x="6210300" y="4189413"/>
          <p14:tracePt t="59622" x="6210300" y="4224338"/>
          <p14:tracePt t="59630" x="6210300" y="4249738"/>
          <p14:tracePt t="59637" x="6210300" y="4275138"/>
          <p14:tracePt t="59646" x="6210300" y="4300538"/>
          <p14:tracePt t="59654" x="6210300" y="4308475"/>
          <p14:tracePt t="59662" x="6210300" y="4316413"/>
          <p14:tracePt t="59686" x="6210300" y="4325938"/>
          <p14:tracePt t="59758" x="6210300" y="4333875"/>
          <p14:tracePt t="59776" x="6210300" y="4341813"/>
          <p14:tracePt t="59799" x="6210300" y="4351338"/>
          <p14:tracePt t="59880" x="6210300" y="4359275"/>
          <p14:tracePt t="59888" x="6210300" y="4351338"/>
          <p14:tracePt t="59897" x="6210300" y="4341813"/>
          <p14:tracePt t="59903" x="6194425" y="4325938"/>
          <p14:tracePt t="59914" x="6194425" y="4308475"/>
          <p14:tracePt t="59920" x="6194425" y="4291013"/>
          <p14:tracePt t="59930" x="6184900" y="4275138"/>
          <p14:tracePt t="59934" x="6184900" y="4265613"/>
          <p14:tracePt t="59945" x="6184900" y="4249738"/>
          <p14:tracePt t="59951" x="6184900" y="4232275"/>
          <p14:tracePt t="59962" x="6184900" y="4206875"/>
          <p14:tracePt t="59966" x="6167438" y="4164013"/>
          <p14:tracePt t="59978" x="6167438" y="4146550"/>
          <p14:tracePt t="59982" x="6159500" y="4113213"/>
          <p14:tracePt t="59991" x="6151563" y="4095750"/>
          <p14:tracePt t="59999" x="6151563" y="4070350"/>
          <p14:tracePt t="60008" x="6142038" y="4044950"/>
          <p14:tracePt t="60026" x="6142038" y="3994150"/>
          <p14:tracePt t="60031" x="6134100" y="3968750"/>
          <p14:tracePt t="60039" x="6134100" y="3943350"/>
          <p14:tracePt t="60046" x="6134100" y="3908425"/>
          <p14:tracePt t="60055" x="6134100" y="3875088"/>
          <p14:tracePt t="60062" x="6134100" y="3832225"/>
          <p14:tracePt t="60071" x="6142038" y="3798888"/>
          <p14:tracePt t="60080" x="6151563" y="3748088"/>
          <p14:tracePt t="60086" x="6159500" y="3687763"/>
          <p14:tracePt t="60095" x="6167438" y="3611563"/>
          <p14:tracePt t="60102" x="6176963" y="3527425"/>
          <p14:tracePt t="60111" x="6176963" y="3441700"/>
          <p14:tracePt t="60118" x="6176963" y="3373438"/>
          <p14:tracePt t="60127" x="6184900" y="3305175"/>
          <p14:tracePt t="60133" x="6194425" y="3228975"/>
          <p14:tracePt t="60143" x="6210300" y="3186113"/>
          <p14:tracePt t="60149" x="6219825" y="3144838"/>
          <p14:tracePt t="60160" x="6219825" y="3119438"/>
          <p14:tracePt t="60165" x="6219825" y="3109913"/>
          <p14:tracePt t="60175" x="6219825" y="3094038"/>
          <p14:tracePt t="60182" x="6227763" y="3084513"/>
          <p14:tracePt t="60192" x="6235700" y="3067050"/>
          <p14:tracePt t="60197" x="6235700" y="3059113"/>
          <p14:tracePt t="60205" x="6235700" y="3033713"/>
          <p14:tracePt t="60214" x="6235700" y="3025775"/>
          <p14:tracePt t="60222" x="6235700" y="3016250"/>
          <p14:tracePt t="60230" x="6245225" y="3008313"/>
          <p14:tracePt t="60332" x="6253163" y="3016250"/>
          <p14:tracePt t="60340" x="6261100" y="3059113"/>
          <p14:tracePt t="60348" x="6270625" y="3094038"/>
          <p14:tracePt t="60355" x="6278563" y="3135313"/>
          <p14:tracePt t="60364" x="6286500" y="3195638"/>
          <p14:tracePt t="60370" x="6296025" y="3254375"/>
          <p14:tracePt t="60379" x="6303963" y="3322638"/>
          <p14:tracePt t="60386" x="6311900" y="3408363"/>
          <p14:tracePt t="60395" x="6321425" y="3502025"/>
          <p14:tracePt t="60402" x="6329363" y="3578225"/>
          <p14:tracePt t="60413" x="6338888" y="3646488"/>
          <p14:tracePt t="60418" x="6346825" y="3705225"/>
          <p14:tracePt t="60428" x="6354763" y="3756025"/>
          <p14:tracePt t="60434" x="6354763" y="3798888"/>
          <p14:tracePt t="60444" x="6354763" y="3832225"/>
          <p14:tracePt t="60450" x="6354763" y="3867150"/>
          <p14:tracePt t="60460" x="6354763" y="3908425"/>
          <p14:tracePt t="60466" x="6354763" y="3951288"/>
          <p14:tracePt t="60477" x="6354763" y="3986213"/>
          <p14:tracePt t="60482" x="6354763" y="4019550"/>
          <p14:tracePt t="60490" x="6354763" y="4044950"/>
          <p14:tracePt t="60498" x="6354763" y="4062413"/>
          <p14:tracePt t="60506" x="6354763" y="4079875"/>
          <p14:tracePt t="60514" x="6354763" y="4087813"/>
          <p14:tracePt t="60522" x="6354763" y="4095750"/>
          <p14:tracePt t="60538" x="6354763" y="4105275"/>
          <p14:tracePt t="60554" x="6354763" y="4113213"/>
          <p14:tracePt t="60570" x="6354763" y="4130675"/>
          <p14:tracePt t="60578" x="6354763" y="4138613"/>
          <p14:tracePt t="60586" x="6354763" y="4146550"/>
          <p14:tracePt t="60594" x="6346825" y="4164013"/>
          <p14:tracePt t="60602" x="6346825" y="4181475"/>
          <p14:tracePt t="60612" x="6346825" y="4189413"/>
          <p14:tracePt t="60618" x="6346825" y="4206875"/>
          <p14:tracePt t="60628" x="6346825" y="4214813"/>
          <p14:tracePt t="60644" x="6346825" y="4224338"/>
          <p14:tracePt t="60692" x="6346825" y="4232275"/>
          <p14:tracePt t="60715" x="6338888" y="4240213"/>
          <p14:tracePt t="60811" x="6329363" y="4232275"/>
          <p14:tracePt t="60819" x="6311900" y="4197350"/>
          <p14:tracePt t="60828" x="6303963" y="4171950"/>
          <p14:tracePt t="60837" x="6286500" y="4130675"/>
          <p14:tracePt t="60844" x="6261100" y="4070350"/>
          <p14:tracePt t="60850" x="6245225" y="4011613"/>
          <p14:tracePt t="60862" x="6227763" y="3943350"/>
          <p14:tracePt t="60867" x="6210300" y="3883025"/>
          <p14:tracePt t="60878" x="6202363" y="3832225"/>
          <p14:tracePt t="60883" x="6194425" y="3806825"/>
          <p14:tracePt t="60894" x="6176963" y="3781425"/>
          <p14:tracePt t="60898" x="6176963" y="3773488"/>
          <p14:tracePt t="60907" x="6167438" y="3763963"/>
          <p14:tracePt t="60915" x="6159500" y="3748088"/>
          <p14:tracePt t="60923" x="6142038" y="3730625"/>
          <p14:tracePt t="60930" x="6142038" y="3722688"/>
          <p14:tracePt t="60938" x="6126163" y="3713163"/>
          <p14:tracePt t="60947" x="6108700" y="3687763"/>
          <p14:tracePt t="60955" x="6083300" y="3662363"/>
          <p14:tracePt t="60964" x="6065838" y="3646488"/>
          <p14:tracePt t="60970" x="6024563" y="3603625"/>
          <p14:tracePt t="60980" x="6015038" y="3578225"/>
          <p14:tracePt t="60986" x="5989638" y="3543300"/>
          <p14:tracePt t="60995" x="5972175" y="3535363"/>
          <p14:tracePt t="61018" x="5964238" y="3527425"/>
          <p14:tracePt t="61067" x="5956300" y="3527425"/>
          <p14:tracePt t="61076" x="5946775" y="3527425"/>
          <p14:tracePt t="61084" x="5938838" y="3527425"/>
          <p14:tracePt t="61094" x="5921375" y="3517900"/>
          <p14:tracePt t="61100" x="5921375" y="3509963"/>
          <p14:tracePt t="61111" x="5913438" y="3509963"/>
          <p14:tracePt t="61146" x="5905500" y="3502025"/>
          <p14:tracePt t="61154" x="5895975" y="3502025"/>
          <p14:tracePt t="61163" x="5888038" y="3492500"/>
          <p14:tracePt t="61170" x="5880100" y="3484563"/>
          <p14:tracePt t="61180" x="5853113" y="3467100"/>
          <p14:tracePt t="61186" x="5853113" y="3459163"/>
          <p14:tracePt t="61274" x="5862638" y="3459163"/>
          <p14:tracePt t="61290" x="5888038" y="3467100"/>
          <p14:tracePt t="61298" x="5905500" y="3467100"/>
          <p14:tracePt t="61305" x="5930900" y="3475038"/>
          <p14:tracePt t="61313" x="5946775" y="3475038"/>
          <p14:tracePt t="61322" x="5972175" y="3475038"/>
          <p14:tracePt t="61329" x="6015038" y="3484563"/>
          <p14:tracePt t="61338" x="6057900" y="3492500"/>
          <p14:tracePt t="61346" x="6126163" y="3502025"/>
          <p14:tracePt t="61354" x="6210300" y="3509963"/>
          <p14:tracePt t="61361" x="6286500" y="3509963"/>
          <p14:tracePt t="61369" x="6354763" y="3502025"/>
          <p14:tracePt t="61378" x="6430963" y="3492500"/>
          <p14:tracePt t="61386" x="6483350" y="3484563"/>
          <p14:tracePt t="61393" x="6542088" y="3475038"/>
          <p14:tracePt t="61401" x="6559550" y="3475038"/>
          <p14:tracePt t="61411" x="6575425" y="3475038"/>
          <p14:tracePt t="61418" x="6600825" y="3467100"/>
          <p14:tracePt t="61427" x="6626225" y="3467100"/>
          <p14:tracePt t="61434" x="6653213" y="3459163"/>
          <p14:tracePt t="61443" x="6686550" y="3449638"/>
          <p14:tracePt t="61450" x="6729413" y="3441700"/>
          <p14:tracePt t="61460" x="6762750" y="3433763"/>
          <p14:tracePt t="61466" x="6797675" y="3433763"/>
          <p14:tracePt t="61476" x="6831013" y="3433763"/>
          <p14:tracePt t="61482" x="6856413" y="3433763"/>
          <p14:tracePt t="61490" x="6889750" y="3433763"/>
          <p14:tracePt t="61497" x="6915150" y="3433763"/>
          <p14:tracePt t="61510" x="6942138" y="3433763"/>
          <p14:tracePt t="61514" x="6950075" y="3433763"/>
          <p14:tracePt t="61521" x="6967538" y="3433763"/>
          <p14:tracePt t="61530" x="6975475" y="3433763"/>
          <p14:tracePt t="61537" x="6983413" y="3433763"/>
          <p14:tracePt t="61546" x="6992938" y="3433763"/>
          <p14:tracePt t="61561" x="7008813" y="3433763"/>
          <p14:tracePt t="61577" x="7018338" y="3433763"/>
          <p14:tracePt t="61586" x="7043738" y="3424238"/>
          <p14:tracePt t="61594" x="7069138" y="3424238"/>
          <p14:tracePt t="61601" x="7085013" y="3416300"/>
          <p14:tracePt t="61610" x="7112000" y="3416300"/>
          <p14:tracePt t="61618" x="7137400" y="3416300"/>
          <p14:tracePt t="61627" x="7145338" y="3408363"/>
          <p14:tracePt t="61633" x="7170738" y="3408363"/>
          <p14:tracePt t="61643" x="7188200" y="3408363"/>
          <p14:tracePt t="61650" x="7213600" y="3408363"/>
          <p14:tracePt t="61660" x="7221538" y="3408363"/>
          <p14:tracePt t="61677" x="7229475" y="3408363"/>
          <p14:tracePt t="61754" x="7213600" y="3408363"/>
          <p14:tracePt t="61762" x="7188200" y="3408363"/>
          <p14:tracePt t="61770" x="7153275" y="3408363"/>
          <p14:tracePt t="61778" x="7137400" y="3416300"/>
          <p14:tracePt t="61786" x="7119938" y="3424238"/>
          <p14:tracePt t="61795" x="7077075" y="3424238"/>
          <p14:tracePt t="61802" x="7018338" y="3433763"/>
          <p14:tracePt t="61811" x="6958013" y="3441700"/>
          <p14:tracePt t="61818" x="6889750" y="3441700"/>
          <p14:tracePt t="61828" x="6831013" y="3441700"/>
          <p14:tracePt t="61834" x="6788150" y="3441700"/>
          <p14:tracePt t="61843" x="6737350" y="3441700"/>
          <p14:tracePt t="61850" x="6678613" y="3441700"/>
          <p14:tracePt t="61860" x="6635750" y="3441700"/>
          <p14:tracePt t="61866" x="6618288" y="3441700"/>
          <p14:tracePt t="61877" x="6584950" y="3441700"/>
          <p14:tracePt t="61882" x="6567488" y="3441700"/>
          <p14:tracePt t="61893" x="6559550" y="3441700"/>
          <p14:tracePt t="61898" x="6550025" y="3441700"/>
          <p14:tracePt t="61914" x="6524625" y="3433763"/>
          <p14:tracePt t="61923" x="6508750" y="3433763"/>
          <p14:tracePt t="61930" x="6491288" y="3433763"/>
          <p14:tracePt t="61938" x="6465888" y="3433763"/>
          <p14:tracePt t="61954" x="6448425" y="3433763"/>
          <p14:tracePt t="61962" x="6440488" y="3433763"/>
          <p14:tracePt t="61970" x="6430963" y="3433763"/>
          <p14:tracePt t="61986" x="6423025" y="3433763"/>
          <p14:tracePt t="62011" x="6415088" y="3424238"/>
          <p14:tracePt t="62124" x="6415088" y="3408363"/>
          <p14:tracePt t="62131" x="6430963" y="3408363"/>
          <p14:tracePt t="62140" x="6448425" y="3408363"/>
          <p14:tracePt t="62147" x="6465888" y="3408363"/>
          <p14:tracePt t="62156" x="6473825" y="3408363"/>
          <p14:tracePt t="62163" x="6483350" y="3408363"/>
          <p14:tracePt t="62170" x="6491288" y="3408363"/>
          <p14:tracePt t="62178" x="6508750" y="3408363"/>
          <p14:tracePt t="62186" x="6534150" y="3408363"/>
          <p14:tracePt t="62195" x="6542088" y="3408363"/>
          <p14:tracePt t="62202" x="6559550" y="3408363"/>
          <p14:tracePt t="62211" x="6584950" y="3416300"/>
          <p14:tracePt t="62218" x="6592888" y="3416300"/>
          <p14:tracePt t="62228" x="6626225" y="3424238"/>
          <p14:tracePt t="62234" x="6643688" y="3424238"/>
          <p14:tracePt t="62246" x="6653213" y="3424238"/>
          <p14:tracePt t="62250" x="6669088" y="3424238"/>
          <p14:tracePt t="62261" x="6678613" y="3424238"/>
          <p14:tracePt t="62282" x="6686550" y="3424238"/>
          <p14:tracePt t="62298" x="6694488" y="3424238"/>
          <p14:tracePt t="62305" x="6711950" y="3424238"/>
          <p14:tracePt t="62313" x="6729413" y="3424238"/>
          <p14:tracePt t="62321" x="6737350" y="3424238"/>
          <p14:tracePt t="62452" x="6754813" y="3416300"/>
          <p14:tracePt t="62460" x="6754813" y="3408363"/>
          <p14:tracePt t="62477" x="6754813" y="3390900"/>
          <p14:tracePt t="62484" x="6754813" y="3382963"/>
          <p14:tracePt t="62495" x="6754813" y="3373438"/>
          <p14:tracePt t="62499" x="6754813" y="3365500"/>
          <p14:tracePt t="62511" x="6762750" y="3355975"/>
          <p14:tracePt t="62515" x="6762750" y="3348038"/>
          <p14:tracePt t="62523" x="6770688" y="3330575"/>
          <p14:tracePt t="62530" x="6770688" y="3322638"/>
          <p14:tracePt t="62539" x="6780213" y="3314700"/>
          <p14:tracePt t="62555" x="6788150" y="3305175"/>
          <p14:tracePt t="62571" x="6797675" y="3297238"/>
          <p14:tracePt t="62580" x="6797675" y="3289300"/>
          <p14:tracePt t="62586" x="6813550" y="3279775"/>
          <p14:tracePt t="62602" x="6823075" y="3279775"/>
          <p14:tracePt t="62612" x="6848475" y="3271838"/>
          <p14:tracePt t="62618" x="6848475" y="3263900"/>
          <p14:tracePt t="62628" x="6856413" y="3263900"/>
          <p14:tracePt t="62634" x="6873875" y="3263900"/>
          <p14:tracePt t="62644" x="6881813" y="3263900"/>
          <p14:tracePt t="62650" x="6899275" y="3254375"/>
          <p14:tracePt t="62660" x="6907213" y="3254375"/>
          <p14:tracePt t="62666" x="6915150" y="3254375"/>
          <p14:tracePt t="62677" x="6924675" y="3254375"/>
          <p14:tracePt t="62723" x="6932613" y="3263900"/>
          <p14:tracePt t="62733" x="6942138" y="3289300"/>
          <p14:tracePt t="62744" x="6950075" y="3297238"/>
          <p14:tracePt t="62748" x="6958013" y="3314700"/>
          <p14:tracePt t="62753" x="6975475" y="3340100"/>
          <p14:tracePt t="62762" x="6992938" y="3365500"/>
          <p14:tracePt t="62770" x="7008813" y="3373438"/>
          <p14:tracePt t="62777" x="7008813" y="3398838"/>
          <p14:tracePt t="62786" x="7018338" y="3398838"/>
          <p14:tracePt t="62793" x="7018338" y="3408363"/>
          <p14:tracePt t="62827" x="7026275" y="3424238"/>
          <p14:tracePt t="62834" x="7026275" y="3433763"/>
          <p14:tracePt t="62933" x="7034213" y="3433763"/>
          <p14:tracePt t="62947" x="7051675" y="3433763"/>
          <p14:tracePt t="62964" x="7059613" y="3424238"/>
          <p14:tracePt t="62971" x="7069138" y="3416300"/>
          <p14:tracePt t="62978" x="7085013" y="3398838"/>
          <p14:tracePt t="62986" x="7112000" y="3390900"/>
          <p14:tracePt t="62994" x="7119938" y="3373438"/>
          <p14:tracePt t="63002" x="7145338" y="3365500"/>
          <p14:tracePt t="63027" x="7239000" y="3340100"/>
          <p14:tracePt t="63034" x="7256463" y="3340100"/>
          <p14:tracePt t="63044" x="7281863" y="3340100"/>
          <p14:tracePt t="63050" x="7307263" y="3340100"/>
          <p14:tracePt t="63059" x="7332663" y="3340100"/>
          <p14:tracePt t="63066" x="7366000" y="3340100"/>
          <p14:tracePt t="63076" x="7391400" y="3340100"/>
          <p14:tracePt t="63082" x="7408863" y="3340100"/>
          <p14:tracePt t="63093" x="7434263" y="3340100"/>
          <p14:tracePt t="63098" x="7451725" y="3340100"/>
          <p14:tracePt t="63108" x="7467600" y="3348038"/>
          <p14:tracePt t="63114" x="7485063" y="3355975"/>
          <p14:tracePt t="63122" x="7502525" y="3365500"/>
          <p14:tracePt t="63130" x="7518400" y="3365500"/>
          <p14:tracePt t="63138" x="7535863" y="3390900"/>
          <p14:tracePt t="63146" x="7578725" y="3408363"/>
          <p14:tracePt t="63154" x="7612063" y="3433763"/>
          <p14:tracePt t="63162" x="7637463" y="3449638"/>
          <p14:tracePt t="63170" x="7662863" y="3459163"/>
          <p14:tracePt t="63177" x="7680325" y="3475038"/>
          <p14:tracePt t="63186" x="7697788" y="3475038"/>
          <p14:tracePt t="63193" x="7715250" y="3484563"/>
          <p14:tracePt t="63202" x="7748588" y="3502025"/>
          <p14:tracePt t="63211" x="7781925" y="3517900"/>
          <p14:tracePt t="63218" x="7791450" y="3517900"/>
          <p14:tracePt t="63227" x="7807325" y="3527425"/>
          <p14:tracePt t="63274" x="7799388" y="3517900"/>
          <p14:tracePt t="63282" x="7799388" y="3509963"/>
          <p14:tracePt t="63291" x="7773988" y="3484563"/>
          <p14:tracePt t="63298" x="7723188" y="3449638"/>
          <p14:tracePt t="63307" x="7646988" y="3416300"/>
          <p14:tracePt t="63314" x="7535863" y="3355975"/>
          <p14:tracePt t="63322" x="7434263" y="3330575"/>
          <p14:tracePt t="63331" x="7323138" y="3305175"/>
          <p14:tracePt t="63338" x="7178675" y="3289300"/>
          <p14:tracePt t="63346" x="7034213" y="3279775"/>
          <p14:tracePt t="63354" x="6889750" y="3279775"/>
          <p14:tracePt t="63361" x="6780213" y="3289300"/>
          <p14:tracePt t="63369" x="6661150" y="3305175"/>
          <p14:tracePt t="63377" x="6550025" y="3322638"/>
          <p14:tracePt t="63385" x="6465888" y="3348038"/>
          <p14:tracePt t="63394" x="6405563" y="3365500"/>
          <p14:tracePt t="63405" x="6372225" y="3365500"/>
          <p14:tracePt t="63413" x="6346825" y="3373438"/>
          <p14:tracePt t="63421" x="6338888" y="3373438"/>
          <p14:tracePt t="63430" x="6311900" y="3390900"/>
          <p14:tracePt t="63446" x="6296025" y="3398838"/>
          <p14:tracePt t="63453" x="6270625" y="3408363"/>
          <p14:tracePt t="63461" x="6245225" y="3416300"/>
          <p14:tracePt t="63470" x="6219825" y="3416300"/>
          <p14:tracePt t="63477" x="6202363" y="3416300"/>
          <p14:tracePt t="63485" x="6194425" y="3416300"/>
          <p14:tracePt t="63494" x="6184900" y="3416300"/>
          <p14:tracePt t="63630" x="6176963" y="3416300"/>
          <p14:tracePt t="63638" x="6159500" y="3408363"/>
          <p14:tracePt t="63647" x="6134100" y="3398838"/>
          <p14:tracePt t="63654" x="6116638" y="3398838"/>
          <p14:tracePt t="63662" x="6100763" y="3398838"/>
          <p14:tracePt t="63670" x="6065838" y="3398838"/>
          <p14:tracePt t="63678" x="6040438" y="3398838"/>
          <p14:tracePt t="63686" x="5989638" y="3416300"/>
          <p14:tracePt t="63694" x="5956300" y="3433763"/>
          <p14:tracePt t="63702" x="5913438" y="3449638"/>
          <p14:tracePt t="63712" x="5880100" y="3475038"/>
          <p14:tracePt t="63718" x="5870575" y="3484563"/>
          <p14:tracePt t="63729" x="5870575" y="3492500"/>
          <p14:tracePt t="63734" x="5870575" y="3502025"/>
          <p14:tracePt t="63743" x="5870575" y="3509963"/>
          <p14:tracePt t="63750" x="5870575" y="3517900"/>
          <p14:tracePt t="63759" x="5870575" y="3527425"/>
          <p14:tracePt t="63766" x="5880100" y="3552825"/>
          <p14:tracePt t="63781" x="5888038" y="3560763"/>
          <p14:tracePt t="63792" x="5888038" y="3578225"/>
          <p14:tracePt t="63798" x="5895975" y="3578225"/>
          <p14:tracePt t="63806" x="5905500" y="3603625"/>
          <p14:tracePt t="63814" x="5913438" y="3619500"/>
          <p14:tracePt t="63822" x="5921375" y="3636963"/>
          <p14:tracePt t="63838" x="5921375" y="3654425"/>
          <p14:tracePt t="63854" x="5921375" y="3662363"/>
          <p14:tracePt t="63862" x="5921375" y="3671888"/>
          <p14:tracePt t="63870" x="5921375" y="3679825"/>
          <p14:tracePt t="63877" x="5921375" y="3687763"/>
          <p14:tracePt t="63886" x="5930900" y="3697288"/>
          <p14:tracePt t="63918" x="5930900" y="3705225"/>
          <p14:tracePt t="64016" x="5930900" y="3697288"/>
          <p14:tracePt t="64064" x="5930900" y="3687763"/>
          <p14:tracePt t="64071" x="5930900" y="3671888"/>
          <p14:tracePt t="64085" x="5930900" y="3654425"/>
          <p14:tracePt t="64093" x="5938838" y="3654425"/>
          <p14:tracePt t="64102" x="5938838" y="3646488"/>
          <p14:tracePt t="64110" x="5956300" y="3629025"/>
          <p14:tracePt t="64118" x="5964238" y="3619500"/>
          <p14:tracePt t="64127" x="5972175" y="3611563"/>
          <p14:tracePt t="64134" x="5981700" y="3603625"/>
          <p14:tracePt t="64143" x="5989638" y="3586163"/>
          <p14:tracePt t="64149" x="5997575" y="3586163"/>
          <p14:tracePt t="64160" x="6015038" y="3578225"/>
          <p14:tracePt t="64165" x="6024563" y="3568700"/>
          <p14:tracePt t="64176" x="6040438" y="3568700"/>
          <p14:tracePt t="64182" x="6057900" y="3560763"/>
          <p14:tracePt t="64193" x="6075363" y="3560763"/>
          <p14:tracePt t="64198" x="6100763" y="3560763"/>
          <p14:tracePt t="64206" x="6126163" y="3560763"/>
          <p14:tracePt t="64214" x="6142038" y="3560763"/>
          <p14:tracePt t="64222" x="6167438" y="3560763"/>
          <p14:tracePt t="64230" x="6227763" y="3560763"/>
          <p14:tracePt t="64238" x="6296025" y="3560763"/>
          <p14:tracePt t="64246" x="6389688" y="3560763"/>
          <p14:tracePt t="64254" x="6483350" y="3578225"/>
          <p14:tracePt t="64262" x="6559550" y="3594100"/>
          <p14:tracePt t="64270" x="6635750" y="3611563"/>
          <p14:tracePt t="64278" x="6711950" y="3636963"/>
          <p14:tracePt t="64286" x="6788150" y="3654425"/>
          <p14:tracePt t="64296" x="6856413" y="3679825"/>
          <p14:tracePt t="64301" x="6915150" y="3705225"/>
          <p14:tracePt t="64312" x="6975475" y="3738563"/>
          <p14:tracePt t="64318" x="7026275" y="3756025"/>
          <p14:tracePt t="64327" x="7077075" y="3763963"/>
          <p14:tracePt t="64334" x="7137400" y="3773488"/>
          <p14:tracePt t="64343" x="7178675" y="3781425"/>
          <p14:tracePt t="64351" x="7229475" y="3790950"/>
          <p14:tracePt t="64362" x="7264400" y="3790950"/>
          <p14:tracePt t="64367" x="7307263" y="3790950"/>
          <p14:tracePt t="64380" x="7358063" y="3790950"/>
          <p14:tracePt t="64384" x="7416800" y="3781425"/>
          <p14:tracePt t="64395" x="7467600" y="3763963"/>
          <p14:tracePt t="64399" x="7477125" y="3756025"/>
          <p14:tracePt t="64412" x="7502525" y="3748088"/>
          <p14:tracePt t="64417" x="7510463" y="3748088"/>
          <p14:tracePt t="64423" x="7518400" y="3738563"/>
          <p14:tracePt t="64430" x="7527925" y="3730625"/>
          <p14:tracePt t="64438" x="7545388" y="3730625"/>
          <p14:tracePt t="64446" x="7561263" y="3730625"/>
          <p14:tracePt t="64453" x="7578725" y="3730625"/>
          <p14:tracePt t="64461" x="7596188" y="3730625"/>
          <p14:tracePt t="64469" x="7621588" y="3730625"/>
          <p14:tracePt t="64477" x="7654925" y="3730625"/>
          <p14:tracePt t="64485" x="7715250" y="3748088"/>
          <p14:tracePt t="64494" x="7773988" y="3773488"/>
          <p14:tracePt t="64501" x="7832725" y="3790950"/>
          <p14:tracePt t="64511" x="7910513" y="3816350"/>
          <p14:tracePt t="64518" x="7977188" y="3832225"/>
          <p14:tracePt t="64527" x="8045450" y="3857625"/>
          <p14:tracePt t="64534" x="8121650" y="3875088"/>
          <p14:tracePt t="64543" x="8199438" y="3892550"/>
          <p14:tracePt t="64550" x="8258175" y="3900488"/>
          <p14:tracePt t="64560" x="8318500" y="3917950"/>
          <p14:tracePt t="64566" x="8359775" y="3935413"/>
          <p14:tracePt t="64576" x="8385175" y="3935413"/>
          <p14:tracePt t="64582" x="8385175" y="3943350"/>
          <p14:tracePt t="64663" x="8377238" y="3943350"/>
          <p14:tracePt t="64671" x="8351838" y="3943350"/>
          <p14:tracePt t="64680" x="8318500" y="3935413"/>
          <p14:tracePt t="64687" x="8283575" y="3917950"/>
          <p14:tracePt t="64696" x="8207375" y="3892550"/>
          <p14:tracePt t="64702" x="8131175" y="3875088"/>
          <p14:tracePt t="64711" x="8037513" y="3867150"/>
          <p14:tracePt t="64718" x="7943850" y="3841750"/>
          <p14:tracePt t="64728" x="7832725" y="3806825"/>
          <p14:tracePt t="64734" x="7715250" y="3790950"/>
          <p14:tracePt t="64744" x="7612063" y="3773488"/>
          <p14:tracePt t="64750" x="7485063" y="3738563"/>
          <p14:tracePt t="64759" x="7348538" y="3722688"/>
          <p14:tracePt t="64765" x="7213600" y="3687763"/>
          <p14:tracePt t="64776" x="7127875" y="3671888"/>
          <p14:tracePt t="64782" x="7051675" y="3662363"/>
          <p14:tracePt t="64792" x="7000875" y="3662363"/>
          <p14:tracePt t="64797" x="6950075" y="3662363"/>
          <p14:tracePt t="64809" x="6915150" y="3679825"/>
          <p14:tracePt t="64814" x="6864350" y="3687763"/>
          <p14:tracePt t="64822" x="6838950" y="3697288"/>
          <p14:tracePt t="64830" x="6805613" y="3713163"/>
          <p14:tracePt t="64838" x="6770688" y="3730625"/>
          <p14:tracePt t="64846" x="6719888" y="3748088"/>
          <p14:tracePt t="64853" x="6643688" y="3756025"/>
          <p14:tracePt t="64862" x="6542088" y="3763963"/>
          <p14:tracePt t="64870" x="6423025" y="3781425"/>
          <p14:tracePt t="64878" x="6321425" y="3798888"/>
          <p14:tracePt t="64886" x="6210300" y="3806825"/>
          <p14:tracePt t="64893" x="6126163" y="3816350"/>
          <p14:tracePt t="64902" x="6057900" y="3824288"/>
          <p14:tracePt t="64911" x="6007100" y="3832225"/>
          <p14:tracePt t="64918" x="5972175" y="3832225"/>
          <p14:tracePt t="65008" x="5989638" y="3849688"/>
          <p14:tracePt t="65014" x="5997575" y="3849688"/>
          <p14:tracePt t="65023" x="6032500" y="3867150"/>
          <p14:tracePt t="65030" x="6049963" y="3875088"/>
          <p14:tracePt t="65039" x="6083300" y="3892550"/>
          <p14:tracePt t="65046" x="6142038" y="3917950"/>
          <p14:tracePt t="65055" x="6202363" y="3935413"/>
          <p14:tracePt t="65063" x="6278563" y="3960813"/>
          <p14:tracePt t="65071" x="6372225" y="4002088"/>
          <p14:tracePt t="65080" x="6473825" y="4027488"/>
          <p14:tracePt t="65087" x="6559550" y="4052888"/>
          <p14:tracePt t="65095" x="6559550" y="4062413"/>
          <p14:tracePt t="65102" x="6567488" y="4070350"/>
          <p14:tracePt t="65128" x="6542088" y="4070350"/>
          <p14:tracePt t="65134" x="6516688" y="4070350"/>
          <p14:tracePt t="65144" x="6491288" y="4070350"/>
          <p14:tracePt t="65151" x="6456363" y="4070350"/>
          <p14:tracePt t="65160" x="6430963" y="4070350"/>
          <p14:tracePt t="65166" x="6405563" y="4070350"/>
          <p14:tracePt t="65176" x="6380163" y="4062413"/>
          <p14:tracePt t="65183" x="6346825" y="4052888"/>
          <p14:tracePt t="65194" x="6321425" y="4044950"/>
          <p14:tracePt t="65198" x="6296025" y="4037013"/>
          <p14:tracePt t="65209" x="6261100" y="4037013"/>
          <p14:tracePt t="65213" x="6210300" y="4027488"/>
          <p14:tracePt t="65226" x="6151563" y="4019550"/>
          <p14:tracePt t="65230" x="6100763" y="4011613"/>
          <p14:tracePt t="65238" x="6032500" y="4011613"/>
          <p14:tracePt t="65246" x="5946775" y="4002088"/>
          <p14:tracePt t="65254" x="5880100" y="4002088"/>
          <p14:tracePt t="65262" x="5845175" y="3994150"/>
          <p14:tracePt t="65270" x="5827713" y="3994150"/>
          <p14:tracePt t="65327" x="5827713" y="3986213"/>
          <p14:tracePt t="65344" x="5845175" y="3986213"/>
          <p14:tracePt t="65351" x="5862638" y="3986213"/>
          <p14:tracePt t="65361" x="5895975" y="3976688"/>
          <p14:tracePt t="65367" x="5956300" y="3976688"/>
          <p14:tracePt t="65376" x="6049963" y="3976688"/>
          <p14:tracePt t="65382" x="6159500" y="3976688"/>
          <p14:tracePt t="65393" x="6329363" y="3976688"/>
          <p14:tracePt t="65398" x="6559550" y="3976688"/>
          <p14:tracePt t="65409" x="6770688" y="3976688"/>
          <p14:tracePt t="65414" x="6958013" y="3976688"/>
          <p14:tracePt t="65423" x="7127875" y="3976688"/>
          <p14:tracePt t="65430" x="7307263" y="3976688"/>
          <p14:tracePt t="65438" x="7451725" y="3976688"/>
          <p14:tracePt t="65446" x="7578725" y="3986213"/>
          <p14:tracePt t="65454" x="7688263" y="3994150"/>
          <p14:tracePt t="65462" x="7781925" y="4002088"/>
          <p14:tracePt t="65470" x="7859713" y="4019550"/>
          <p14:tracePt t="65477" x="7918450" y="4019550"/>
          <p14:tracePt t="65486" x="7951788" y="4027488"/>
          <p14:tracePt t="65494" x="7994650" y="4037013"/>
          <p14:tracePt t="65501" x="8029575" y="4052888"/>
          <p14:tracePt t="65510" x="8054975" y="4062413"/>
          <p14:tracePt t="65517" x="8096250" y="4070350"/>
          <p14:tracePt t="65527" x="8139113" y="4079875"/>
          <p14:tracePt t="65533" x="8189913" y="4079875"/>
          <p14:tracePt t="65543" x="8250238" y="4087813"/>
          <p14:tracePt t="65549" x="8301038" y="4095750"/>
          <p14:tracePt t="65559" x="8351838" y="4105275"/>
          <p14:tracePt t="65565" x="8394700" y="4113213"/>
          <p14:tracePt t="65574" x="8394700" y="4121150"/>
          <p14:tracePt t="65598" x="8402638" y="4121150"/>
          <p14:tracePt t="65614" x="8402638" y="4130675"/>
          <p14:tracePt t="65623" x="8394700" y="4138613"/>
          <p14:tracePt t="65630" x="8385175" y="4156075"/>
          <p14:tracePt t="65638" x="8369300" y="4181475"/>
          <p14:tracePt t="65646" x="8359775" y="4197350"/>
          <p14:tracePt t="65653" x="8351838" y="4206875"/>
          <p14:tracePt t="65662" x="8351838" y="4214813"/>
          <p14:tracePt t="65678" x="8343900" y="4224338"/>
          <p14:tracePt t="65702" x="8326438" y="4224338"/>
          <p14:tracePt t="65710" x="8308975" y="4224338"/>
          <p14:tracePt t="65718" x="8283575" y="4214813"/>
          <p14:tracePt t="65728" x="8232775" y="4197350"/>
          <p14:tracePt t="65735" x="8156575" y="4164013"/>
          <p14:tracePt t="65743" x="8070850" y="4138613"/>
          <p14:tracePt t="65750" x="7951788" y="4095750"/>
          <p14:tracePt t="65759" x="7781925" y="4037013"/>
          <p14:tracePt t="65765" x="7604125" y="3986213"/>
          <p14:tracePt t="65775" x="7408863" y="3908425"/>
          <p14:tracePt t="65782" x="7178675" y="3857625"/>
          <p14:tracePt t="65791" x="6958013" y="3816350"/>
          <p14:tracePt t="65798" x="6762750" y="3806825"/>
          <p14:tracePt t="65807" x="6653213" y="3798888"/>
          <p14:tracePt t="65813" x="6550025" y="3798888"/>
          <p14:tracePt t="65824" x="6448425" y="3798888"/>
          <p14:tracePt t="65830" x="6372225" y="3798888"/>
          <p14:tracePt t="65838" x="6303963" y="3798888"/>
          <p14:tracePt t="65846" x="6235700" y="3806825"/>
          <p14:tracePt t="65854" x="6176963" y="3824288"/>
          <p14:tracePt t="65862" x="6126163" y="3841750"/>
          <p14:tracePt t="65870" x="6075363" y="3849688"/>
          <p14:tracePt t="65877" x="6040438" y="3857625"/>
          <p14:tracePt t="65886" x="6007100" y="3875088"/>
          <p14:tracePt t="65893" x="5997575" y="3883025"/>
          <p14:tracePt t="65902" x="5989638" y="3892550"/>
          <p14:tracePt t="65909" x="5972175" y="3908425"/>
          <p14:tracePt t="65918" x="5956300" y="3925888"/>
          <p14:tracePt t="65927" x="5946775" y="3925888"/>
          <p14:tracePt t="65934" x="5921375" y="3951288"/>
          <p14:tracePt t="65943" x="5905500" y="3968750"/>
          <p14:tracePt t="65950" x="5895975" y="3986213"/>
          <p14:tracePt t="65960" x="5888038" y="3994150"/>
          <p14:tracePt t="65966" x="5880100" y="3994150"/>
          <p14:tracePt t="65975" x="5870575" y="4011613"/>
          <p14:tracePt t="66097" x="5895975" y="4011613"/>
          <p14:tracePt t="66103" x="5913438" y="4011613"/>
          <p14:tracePt t="66112" x="5938838" y="4011613"/>
          <p14:tracePt t="66119" x="5972175" y="4011613"/>
          <p14:tracePt t="66130" x="6032500" y="4011613"/>
          <p14:tracePt t="66135" x="6100763" y="4019550"/>
          <p14:tracePt t="66144" x="6202363" y="4027488"/>
          <p14:tracePt t="66150" x="6329363" y="4037013"/>
          <p14:tracePt t="66161" x="6456363" y="4044950"/>
          <p14:tracePt t="66167" x="6626225" y="4070350"/>
          <p14:tracePt t="66176" x="6823075" y="4079875"/>
          <p14:tracePt t="66182" x="6950075" y="4095750"/>
          <p14:tracePt t="66194" x="7069138" y="4105275"/>
          <p14:tracePt t="66198" x="7213600" y="4113213"/>
          <p14:tracePt t="66210" x="7323138" y="4121150"/>
          <p14:tracePt t="66214" x="7416800" y="4130675"/>
          <p14:tracePt t="66222" x="7459663" y="4138613"/>
          <p14:tracePt t="66230" x="7502525" y="4146550"/>
          <p14:tracePt t="66237" x="7527925" y="4156075"/>
          <p14:tracePt t="66246" x="7545388" y="4156075"/>
          <p14:tracePt t="66254" x="7570788" y="4171950"/>
          <p14:tracePt t="66262" x="7586663" y="4181475"/>
          <p14:tracePt t="66270" x="7612063" y="4189413"/>
          <p14:tracePt t="66278" x="7629525" y="4206875"/>
          <p14:tracePt t="66286" x="7662863" y="4214813"/>
          <p14:tracePt t="66294" x="7680325" y="4224338"/>
          <p14:tracePt t="66302" x="7705725" y="4232275"/>
          <p14:tracePt t="66318" x="7715250" y="4232275"/>
          <p14:tracePt t="66334" x="7723188" y="4232275"/>
          <p14:tracePt t="66383" x="7748588" y="4232275"/>
          <p14:tracePt t="66392" x="7756525" y="4232275"/>
          <p14:tracePt t="66397" x="7773988" y="4232275"/>
          <p14:tracePt t="66408" x="7799388" y="4232275"/>
          <p14:tracePt t="66414" x="7816850" y="4224338"/>
          <p14:tracePt t="66424" x="7832725" y="4224338"/>
          <p14:tracePt t="66429" x="7850188" y="4224338"/>
          <p14:tracePt t="66438" x="7859713" y="4224338"/>
          <p14:tracePt t="66446" x="7867650" y="4224338"/>
          <p14:tracePt t="66523" x="7867650" y="4232275"/>
          <p14:tracePt t="66531" x="7859713" y="4232275"/>
          <p14:tracePt t="66540" x="7850188" y="4232275"/>
          <p14:tracePt t="66545" x="7832725" y="4232275"/>
          <p14:tracePt t="66554" x="7807325" y="4232275"/>
          <p14:tracePt t="66562" x="7781925" y="4232275"/>
          <p14:tracePt t="66569" x="7748588" y="4224338"/>
          <p14:tracePt t="66578" x="7672388" y="4214813"/>
          <p14:tracePt t="66585" x="7561263" y="4206875"/>
          <p14:tracePt t="66593" x="7426325" y="4197350"/>
          <p14:tracePt t="66601" x="7272338" y="4189413"/>
          <p14:tracePt t="66609" x="7102475" y="4171950"/>
          <p14:tracePt t="66617" x="6942138" y="4164013"/>
          <p14:tracePt t="66626" x="6797675" y="4164013"/>
          <p14:tracePt t="66633" x="6686550" y="4164013"/>
          <p14:tracePt t="66643" x="6600825" y="4181475"/>
          <p14:tracePt t="66650" x="6534150" y="4197350"/>
          <p14:tracePt t="66659" x="6524625" y="4214813"/>
          <p14:tracePt t="66666" x="6499225" y="4214813"/>
          <p14:tracePt t="66706" x="6491288" y="4214813"/>
          <p14:tracePt t="66730" x="6473825" y="4224338"/>
          <p14:tracePt t="66738" x="6465888" y="4232275"/>
          <p14:tracePt t="66748" x="6448425" y="4240213"/>
          <p14:tracePt t="66753" x="6423025" y="4240213"/>
          <p14:tracePt t="66761" x="6405563" y="4240213"/>
          <p14:tracePt t="66769" x="6372225" y="4249738"/>
          <p14:tracePt t="66778" x="6329363" y="4257675"/>
          <p14:tracePt t="66786" x="6286500" y="4265613"/>
          <p14:tracePt t="66794" x="6235700" y="4283075"/>
          <p14:tracePt t="66802" x="6184900" y="4300538"/>
          <p14:tracePt t="66810" x="6126163" y="4308475"/>
          <p14:tracePt t="66817" x="6057900" y="4316413"/>
          <p14:tracePt t="66826" x="5981700" y="4316413"/>
          <p14:tracePt t="66834" x="5930900" y="4316413"/>
          <p14:tracePt t="66843" x="5895975" y="4325938"/>
          <p14:tracePt t="66849" x="5888038" y="4325938"/>
          <p14:tracePt t="66860" x="5870575" y="4325938"/>
          <p14:tracePt t="66876" x="5862638" y="4325938"/>
          <p14:tracePt t="66882" x="5853113" y="4325938"/>
          <p14:tracePt t="66897" x="5845175" y="4325938"/>
          <p14:tracePt t="66909" x="5837238" y="4325938"/>
          <p14:tracePt t="66924" x="5827713" y="4325938"/>
          <p14:tracePt t="66930" x="5802313" y="4325938"/>
          <p14:tracePt t="66938" x="5768975" y="4316413"/>
          <p14:tracePt t="66954" x="5751513" y="4316413"/>
          <p14:tracePt t="66962" x="5751513" y="4308475"/>
          <p14:tracePt t="66970" x="5743575" y="4308475"/>
          <p14:tracePt t="66978" x="5700713" y="4291013"/>
          <p14:tracePt t="66994" x="5683250" y="4283075"/>
          <p14:tracePt t="67009" x="5675313" y="4275138"/>
          <p14:tracePt t="67043" x="5675313" y="4265613"/>
          <p14:tracePt t="67050" x="5675313" y="4257675"/>
          <p14:tracePt t="67059" x="5667375" y="4240213"/>
          <p14:tracePt t="67066" x="5667375" y="4232275"/>
          <p14:tracePt t="67076" x="5667375" y="4224338"/>
          <p14:tracePt t="67091" x="5667375" y="4214813"/>
          <p14:tracePt t="67098" x="5667375" y="4189413"/>
          <p14:tracePt t="67109" x="5667375" y="4164013"/>
          <p14:tracePt t="67114" x="5683250" y="4138613"/>
          <p14:tracePt t="67125" x="5700713" y="4113213"/>
          <p14:tracePt t="67130" x="5726113" y="4070350"/>
          <p14:tracePt t="67138" x="5735638" y="4052888"/>
          <p14:tracePt t="67146" x="5751513" y="4019550"/>
          <p14:tracePt t="67154" x="5751513" y="4002088"/>
          <p14:tracePt t="67162" x="5761038" y="3994150"/>
          <p14:tracePt t="67170" x="5776913" y="3976688"/>
          <p14:tracePt t="67178" x="5786438" y="3968750"/>
          <p14:tracePt t="67186" x="5794375" y="3960813"/>
          <p14:tracePt t="67194" x="5811838" y="3951288"/>
          <p14:tracePt t="67202" x="5827713" y="3943350"/>
          <p14:tracePt t="67210" x="5845175" y="3935413"/>
          <p14:tracePt t="67218" x="5870575" y="3935413"/>
          <p14:tracePt t="67227" x="5888038" y="3935413"/>
          <p14:tracePt t="67234" x="5913438" y="3935413"/>
          <p14:tracePt t="67243" x="5946775" y="3935413"/>
          <p14:tracePt t="67250" x="5981700" y="3935413"/>
          <p14:tracePt t="67259" x="6015038" y="3935413"/>
          <p14:tracePt t="67266" x="6049963" y="3935413"/>
          <p14:tracePt t="67276" x="6075363" y="3943350"/>
          <p14:tracePt t="67282" x="6100763" y="3951288"/>
          <p14:tracePt t="67292" x="6126163" y="3960813"/>
          <p14:tracePt t="67298" x="6167438" y="3960813"/>
          <p14:tracePt t="67309" x="6176963" y="3968750"/>
          <p14:tracePt t="67326" x="6194425" y="3976688"/>
          <p14:tracePt t="67330" x="6202363" y="3986213"/>
          <p14:tracePt t="67346" x="6202363" y="3994150"/>
          <p14:tracePt t="67354" x="6210300" y="3994150"/>
          <p14:tracePt t="67362" x="6210300" y="4027488"/>
          <p14:tracePt t="67370" x="6210300" y="4037013"/>
          <p14:tracePt t="67378" x="6210300" y="4044950"/>
          <p14:tracePt t="67386" x="6210300" y="4062413"/>
          <p14:tracePt t="67394" x="6202363" y="4079875"/>
          <p14:tracePt t="67402" x="6194425" y="4095750"/>
          <p14:tracePt t="67410" x="6194425" y="4113213"/>
          <p14:tracePt t="67418" x="6176963" y="4130675"/>
          <p14:tracePt t="67427" x="6167438" y="4156075"/>
          <p14:tracePt t="67434" x="6142038" y="4181475"/>
          <p14:tracePt t="67444" x="6134100" y="4189413"/>
          <p14:tracePt t="67450" x="6116638" y="4206875"/>
          <p14:tracePt t="67459" x="6100763" y="4214813"/>
          <p14:tracePt t="67465" x="6075363" y="4224338"/>
          <p14:tracePt t="67476" x="6065838" y="4224338"/>
          <p14:tracePt t="67482" x="6040438" y="4224338"/>
          <p14:tracePt t="67491" x="6015038" y="4224338"/>
          <p14:tracePt t="67498" x="5997575" y="4224338"/>
          <p14:tracePt t="67509" x="5972175" y="4224338"/>
          <p14:tracePt t="67514" x="5964238" y="4224338"/>
          <p14:tracePt t="67525" x="5956300" y="4214813"/>
          <p14:tracePt t="67530" x="5946775" y="4206875"/>
          <p14:tracePt t="67570" x="5946775" y="4197350"/>
          <p14:tracePt t="67587" x="5964238" y="4197350"/>
          <p14:tracePt t="67594" x="5981700" y="4197350"/>
          <p14:tracePt t="67603" x="5997575" y="4189413"/>
          <p14:tracePt t="67611" x="6024563" y="4189413"/>
          <p14:tracePt t="67618" x="6057900" y="4189413"/>
          <p14:tracePt t="67628" x="6126163" y="4197350"/>
          <p14:tracePt t="67634" x="6219825" y="4206875"/>
          <p14:tracePt t="67643" x="6338888" y="4224338"/>
          <p14:tracePt t="67651" x="6473825" y="4232275"/>
          <p14:tracePt t="67659" x="6643688" y="4249738"/>
          <p14:tracePt t="67666" x="6864350" y="4275138"/>
          <p14:tracePt t="67675" x="7059613" y="4300538"/>
          <p14:tracePt t="67681" x="7264400" y="4333875"/>
          <p14:tracePt t="67691" x="7434263" y="4359275"/>
          <p14:tracePt t="67697" x="7629525" y="4384675"/>
          <p14:tracePt t="67707" x="7781925" y="4402138"/>
          <p14:tracePt t="67713" x="7885113" y="4410075"/>
          <p14:tracePt t="67721" x="7951788" y="4419600"/>
          <p14:tracePt t="67729" x="8020050" y="4427538"/>
          <p14:tracePt t="67738" x="8070850" y="4435475"/>
          <p14:tracePt t="67745" x="8105775" y="4445000"/>
          <p14:tracePt t="67753" x="8139113" y="4452938"/>
          <p14:tracePt t="67761" x="8164513" y="4460875"/>
          <p14:tracePt t="67777" x="8174038" y="4460875"/>
          <p14:tracePt t="67786" x="8181975" y="4460875"/>
          <p14:tracePt t="67842" x="8174038" y="4452938"/>
          <p14:tracePt t="67852" x="8156575" y="4445000"/>
          <p14:tracePt t="67861" x="8131175" y="4427538"/>
          <p14:tracePt t="67867" x="8096250" y="4410075"/>
          <p14:tracePt t="67876" x="8020050" y="4376738"/>
          <p14:tracePt t="67883" x="7867650" y="4341813"/>
          <p14:tracePt t="67893" x="7646988" y="4300538"/>
          <p14:tracePt t="67898" x="7400925" y="4265613"/>
          <p14:tracePt t="67909" x="7026275" y="4214813"/>
          <p14:tracePt t="67914" x="6626225" y="4197350"/>
          <p14:tracePt t="67924" x="6235700" y="4181475"/>
          <p14:tracePt t="67930" x="5880100" y="4189413"/>
          <p14:tracePt t="67938" x="5599113" y="4214813"/>
          <p14:tracePt t="67946" x="5378450" y="4240213"/>
          <p14:tracePt t="67954" x="5249863" y="4265613"/>
          <p14:tracePt t="67962" x="5148263" y="4275138"/>
          <p14:tracePt t="67970" x="5132388" y="4275138"/>
          <p14:tracePt t="68018" x="5122863" y="4283075"/>
          <p14:tracePt t="68043" x="5114925" y="4283075"/>
          <p14:tracePt t="68051" x="5114925" y="4291013"/>
          <p14:tracePt t="68747" x="5089525" y="4291013"/>
          <p14:tracePt t="68756" x="5080000" y="4291013"/>
          <p14:tracePt t="68762" x="5046663" y="4300538"/>
          <p14:tracePt t="68769" x="5013325" y="4300538"/>
          <p14:tracePt t="68777" x="4919663" y="4325938"/>
          <p14:tracePt t="68785" x="4808538" y="4376738"/>
          <p14:tracePt t="68793" x="4664075" y="4410075"/>
          <p14:tracePt t="68801" x="4503738" y="4452938"/>
          <p14:tracePt t="68809" x="4316413" y="4503738"/>
          <p14:tracePt t="68818" x="4154488" y="4546600"/>
          <p14:tracePt t="68825" x="3992563" y="4597400"/>
          <p14:tracePt t="68833" x="3848100" y="4640263"/>
          <p14:tracePt t="68843" x="3729038" y="4683125"/>
          <p14:tracePt t="68850" x="3636963" y="4716463"/>
          <p14:tracePt t="68859" x="3543300" y="4741863"/>
          <p14:tracePt t="68868" x="3441700" y="4784725"/>
          <p14:tracePt t="68877" x="3348038" y="4818063"/>
          <p14:tracePt t="68884" x="3244850" y="4852988"/>
          <p14:tracePt t="68895" x="3143250" y="4878388"/>
          <p14:tracePt t="68901" x="3008313" y="4919663"/>
          <p14:tracePt t="68912" x="2854325" y="4937125"/>
          <p14:tracePt t="68917" x="2701925" y="4962525"/>
          <p14:tracePt t="68926" x="2506663" y="4972050"/>
          <p14:tracePt t="68931" x="2311400" y="4997450"/>
          <p14:tracePt t="68939" x="2116138" y="5022850"/>
          <p14:tracePt t="68946" x="1903413" y="5048250"/>
          <p14:tracePt t="68955" x="1698625" y="5073650"/>
          <p14:tracePt t="68964" x="1554163" y="5081588"/>
          <p14:tracePt t="68970" x="1435100" y="5091113"/>
          <p14:tracePt t="68978" x="1325563" y="5116513"/>
          <p14:tracePt t="68986" x="1223963" y="5132388"/>
          <p14:tracePt t="68995" x="1120775" y="5149850"/>
          <p14:tracePt t="69002" x="1019175" y="5167313"/>
          <p14:tracePt t="69011" x="917575" y="5183188"/>
          <p14:tracePt t="69017" x="831850" y="5200650"/>
          <p14:tracePt t="69027" x="765175" y="5226050"/>
          <p14:tracePt t="69034" x="704850" y="5235575"/>
          <p14:tracePt t="69042" x="661988" y="5235575"/>
          <p14:tracePt t="69051" x="620713" y="5243513"/>
          <p14:tracePt t="69059" x="595313" y="5251450"/>
          <p14:tracePt t="69081" x="585788" y="5260975"/>
          <p14:tracePt t="69097" x="577850" y="5260975"/>
          <p14:tracePt t="69114" x="569913" y="5260975"/>
          <p14:tracePt t="69126" x="534988" y="5260975"/>
          <p14:tracePt t="69130" x="509588" y="5260975"/>
          <p14:tracePt t="69138" x="476250" y="5251450"/>
          <p14:tracePt t="69146" x="441325" y="5243513"/>
          <p14:tracePt t="69154" x="433388" y="5243513"/>
          <p14:tracePt t="69162" x="415925" y="5235575"/>
          <p14:tracePt t="69170" x="415925" y="5226050"/>
          <p14:tracePt t="69178" x="400050" y="5192713"/>
          <p14:tracePt t="69186" x="390525" y="5183188"/>
          <p14:tracePt t="69194" x="373063" y="5149850"/>
          <p14:tracePt t="69202" x="347663" y="5091113"/>
          <p14:tracePt t="69210" x="339725" y="5013325"/>
          <p14:tracePt t="69218" x="331788" y="4929188"/>
          <p14:tracePt t="69228" x="322263" y="4827588"/>
          <p14:tracePt t="69234" x="314325" y="4733925"/>
          <p14:tracePt t="69244" x="314325" y="4724400"/>
          <p14:tracePt t="69291" x="306388" y="4724400"/>
          <p14:tracePt t="69298" x="296863" y="4724400"/>
          <p14:tracePt t="69308" x="271463" y="4724400"/>
          <p14:tracePt t="69372" x="280988" y="4724400"/>
          <p14:tracePt t="69379" x="306388" y="4724400"/>
          <p14:tracePt t="69387" x="322263" y="4716463"/>
          <p14:tracePt t="69395" x="339725" y="4699000"/>
          <p14:tracePt t="69404" x="365125" y="4683125"/>
          <p14:tracePt t="69413" x="382588" y="4657725"/>
          <p14:tracePt t="69419" x="415925" y="4605338"/>
          <p14:tracePt t="69428" x="450850" y="4529138"/>
          <p14:tracePt t="69434" x="492125" y="4460875"/>
          <p14:tracePt t="69444" x="517525" y="4376738"/>
          <p14:tracePt t="69450" x="544513" y="4283075"/>
          <p14:tracePt t="69459" x="569913" y="4189413"/>
          <p14:tracePt t="69466" x="603250" y="4105275"/>
          <p14:tracePt t="69475" x="636588" y="4027488"/>
          <p14:tracePt t="69486" x="671513" y="3935413"/>
          <p14:tracePt t="69494" x="722313" y="3849688"/>
          <p14:tracePt t="69502" x="781050" y="3763963"/>
          <p14:tracePt t="69510" x="815975" y="3713163"/>
          <p14:tracePt t="69518" x="823913" y="3705225"/>
          <p14:tracePt t="69567" x="823913" y="3730625"/>
          <p14:tracePt t="69576" x="823913" y="3748088"/>
          <p14:tracePt t="69583" x="823913" y="3790950"/>
          <p14:tracePt t="69595" x="823913" y="3857625"/>
          <p14:tracePt t="69599" x="823913" y="3943350"/>
          <p14:tracePt t="69612" x="823913" y="4019550"/>
          <p14:tracePt t="69615" x="823913" y="4113213"/>
          <p14:tracePt t="69629" x="823913" y="4214813"/>
          <p14:tracePt t="69632" x="823913" y="4333875"/>
          <p14:tracePt t="69638" x="823913" y="4495800"/>
          <p14:tracePt t="69646" x="806450" y="4683125"/>
          <p14:tracePt t="69654" x="798513" y="4878388"/>
          <p14:tracePt t="69662" x="798513" y="5064125"/>
          <p14:tracePt t="69670" x="798513" y="5268913"/>
          <p14:tracePt t="69678" x="798513" y="5464175"/>
          <p14:tracePt t="69686" x="806450" y="5583238"/>
          <p14:tracePt t="69694" x="815975" y="5668963"/>
          <p14:tracePt t="69764" x="823913" y="5676900"/>
          <p14:tracePt t="69779" x="831850" y="5676900"/>
          <p14:tracePt t="69786" x="841375" y="5676900"/>
          <p14:tracePt t="69792" x="858838" y="5684838"/>
          <p14:tracePt t="69822" x="866775" y="5684838"/>
          <p14:tracePt t="69837" x="874713" y="5684838"/>
          <p14:tracePt t="69845" x="884238" y="5684838"/>
          <p14:tracePt t="69853" x="884238" y="5676900"/>
          <p14:tracePt t="69918" x="892175" y="5676900"/>
          <p14:tracePt t="69968" x="892175" y="5668963"/>
          <p14:tracePt t="69977" x="892175" y="5651500"/>
          <p14:tracePt t="69983" x="892175" y="5608638"/>
          <p14:tracePt t="69993" x="892175" y="5583238"/>
          <p14:tracePt t="70000" x="892175" y="5557838"/>
          <p14:tracePt t="70016" x="892175" y="5507038"/>
          <p14:tracePt t="70027" x="892175" y="5481638"/>
          <p14:tracePt t="70030" x="900113" y="5456238"/>
          <p14:tracePt t="70039" x="909638" y="5421313"/>
          <p14:tracePt t="70046" x="917575" y="5387975"/>
          <p14:tracePt t="70055" x="917575" y="5353050"/>
          <p14:tracePt t="70062" x="917575" y="5327650"/>
          <p14:tracePt t="70070" x="917575" y="5294313"/>
          <p14:tracePt t="70078" x="917575" y="5251450"/>
          <p14:tracePt t="70087" x="917575" y="5226050"/>
          <p14:tracePt t="70094" x="909638" y="5192713"/>
          <p14:tracePt t="70102" x="909638" y="5167313"/>
          <p14:tracePt t="70110" x="900113" y="5141913"/>
          <p14:tracePt t="70119" x="900113" y="5116513"/>
          <p14:tracePt t="70128" x="900113" y="5099050"/>
          <p14:tracePt t="70134" x="900113" y="5073650"/>
          <p14:tracePt t="70145" x="900113" y="5048250"/>
          <p14:tracePt t="70150" x="917575" y="5022850"/>
          <p14:tracePt t="70161" x="935038" y="4987925"/>
          <p14:tracePt t="70176" x="935038" y="4979988"/>
          <p14:tracePt t="70193" x="935038" y="4972050"/>
          <p14:tracePt t="70242" x="942975" y="4962525"/>
          <p14:tracePt t="70257" x="950913" y="4946650"/>
          <p14:tracePt t="70263" x="960438" y="4946650"/>
          <p14:tracePt t="70271" x="960438" y="4937125"/>
          <p14:tracePt t="70279" x="960438" y="4929188"/>
          <p14:tracePt t="70383" x="968375" y="4919663"/>
          <p14:tracePt t="70392" x="968375" y="4911725"/>
          <p14:tracePt t="70400" x="985838" y="4911725"/>
          <p14:tracePt t="70413" x="1003300" y="4903788"/>
          <p14:tracePt t="70416" x="1036638" y="4903788"/>
          <p14:tracePt t="70428" x="1062038" y="4903788"/>
          <p14:tracePt t="70432" x="1120775" y="4903788"/>
          <p14:tracePt t="70443" x="1189038" y="4903788"/>
          <p14:tracePt t="70447" x="1274763" y="4903788"/>
          <p14:tracePt t="70455" x="1384300" y="4903788"/>
          <p14:tracePt t="70462" x="1528763" y="4903788"/>
          <p14:tracePt t="70470" x="1690688" y="4903788"/>
          <p14:tracePt t="70478" x="1903413" y="4903788"/>
          <p14:tracePt t="70487" x="2157413" y="4903788"/>
          <p14:tracePt t="70494" x="2395538" y="4903788"/>
          <p14:tracePt t="70502" x="2651125" y="4886325"/>
          <p14:tracePt t="70510" x="2930525" y="4878388"/>
          <p14:tracePt t="70518" x="3211513" y="4878388"/>
          <p14:tracePt t="70526" x="3492500" y="4878388"/>
          <p14:tracePt t="70534" x="3721100" y="4878388"/>
          <p14:tracePt t="70543" x="3925888" y="4878388"/>
          <p14:tracePt t="70550" x="4137025" y="4878388"/>
          <p14:tracePt t="70559" x="4273550" y="4878388"/>
          <p14:tracePt t="70566" x="4367213" y="4878388"/>
          <p14:tracePt t="70575" x="4460875" y="4878388"/>
          <p14:tracePt t="70582" x="4537075" y="4878388"/>
          <p14:tracePt t="70592" x="4605338" y="4878388"/>
          <p14:tracePt t="70598" x="4673600" y="4878388"/>
          <p14:tracePt t="70607" x="4732338" y="4878388"/>
          <p14:tracePt t="70614" x="4775200" y="4878388"/>
          <p14:tracePt t="70625" x="4791075" y="4868863"/>
          <p14:tracePt t="70642" x="4808538" y="4868863"/>
          <p14:tracePt t="70646" x="4826000" y="4860925"/>
          <p14:tracePt t="70654" x="4826000" y="4852988"/>
          <p14:tracePt t="70662" x="4843463" y="4852988"/>
          <p14:tracePt t="70671" x="4851400" y="4852988"/>
          <p14:tracePt t="70678" x="4859338" y="4843463"/>
          <p14:tracePt t="70686" x="4876800" y="4835525"/>
          <p14:tracePt t="70702" x="4894263" y="4835525"/>
          <p14:tracePt t="70710" x="4902200" y="4827588"/>
          <p14:tracePt t="70718" x="4910138" y="4818063"/>
          <p14:tracePt t="70734" x="4919663" y="4818063"/>
          <p14:tracePt t="71096" x="4884738" y="4818063"/>
          <p14:tracePt t="71103" x="4859338" y="4818063"/>
          <p14:tracePt t="71112" x="4808538" y="4827588"/>
          <p14:tracePt t="71119" x="4749800" y="4835525"/>
          <p14:tracePt t="71129" x="4714875" y="4835525"/>
          <p14:tracePt t="71134" x="4673600" y="4835525"/>
          <p14:tracePt t="71144" x="4638675" y="4835525"/>
          <p14:tracePt t="71150" x="4613275" y="4835525"/>
          <p14:tracePt t="71160" x="4579938" y="4835525"/>
          <p14:tracePt t="71166" x="4545013" y="4835525"/>
          <p14:tracePt t="71175" x="4494213" y="4835525"/>
          <p14:tracePt t="71182" x="4468813" y="4835525"/>
          <p14:tracePt t="71192" x="4435475" y="4835525"/>
          <p14:tracePt t="71198" x="4400550" y="4835525"/>
          <p14:tracePt t="71209" x="4359275" y="4835525"/>
          <p14:tracePt t="71214" x="4273550" y="4835525"/>
          <p14:tracePt t="71225" x="4187825" y="4835525"/>
          <p14:tracePt t="71230" x="4095750" y="4835525"/>
          <p14:tracePt t="71242" x="3984625" y="4835525"/>
          <p14:tracePt t="71246" x="3857625" y="4835525"/>
          <p14:tracePt t="71254" x="3738563" y="4835525"/>
          <p14:tracePt t="71262" x="3627438" y="4835525"/>
          <p14:tracePt t="71272" x="3543300" y="4835525"/>
          <p14:tracePt t="71278" x="3475038" y="4835525"/>
          <p14:tracePt t="71286" x="3424238" y="4835525"/>
          <p14:tracePt t="71294" x="3363913" y="4835525"/>
          <p14:tracePt t="71302" x="3313113" y="4835525"/>
          <p14:tracePt t="71310" x="3254375" y="4843463"/>
          <p14:tracePt t="71318" x="3211513" y="4843463"/>
          <p14:tracePt t="71326" x="3143250" y="4852988"/>
          <p14:tracePt t="71334" x="3084513" y="4852988"/>
          <p14:tracePt t="71343" x="3008313" y="4852988"/>
          <p14:tracePt t="71350" x="2930525" y="4852988"/>
          <p14:tracePt t="71359" x="2838450" y="4860925"/>
          <p14:tracePt t="71366" x="2709863" y="4868863"/>
          <p14:tracePt t="71375" x="2557463" y="4878388"/>
          <p14:tracePt t="71382" x="2387600" y="4886325"/>
          <p14:tracePt t="71392" x="2208213" y="4911725"/>
          <p14:tracePt t="71398" x="2022475" y="4919663"/>
          <p14:tracePt t="71408" x="1827213" y="4937125"/>
          <p14:tracePt t="71414" x="1665288" y="4937125"/>
          <p14:tracePt t="71425" x="1554163" y="4946650"/>
          <p14:tracePt t="71430" x="1435100" y="4946650"/>
          <p14:tracePt t="71438" x="1343025" y="4946650"/>
          <p14:tracePt t="71446" x="1249363" y="4946650"/>
          <p14:tracePt t="71457" x="1181100" y="4946650"/>
          <p14:tracePt t="71462" x="1120775" y="4946650"/>
          <p14:tracePt t="71470" x="1054100" y="4946650"/>
          <p14:tracePt t="71478" x="985838" y="4946650"/>
          <p14:tracePt t="71487" x="892175" y="4954588"/>
          <p14:tracePt t="71494" x="815975" y="4962525"/>
          <p14:tracePt t="71502" x="722313" y="4962525"/>
          <p14:tracePt t="71510" x="646113" y="4962525"/>
          <p14:tracePt t="71518" x="569913" y="4962525"/>
          <p14:tracePt t="71526" x="509588" y="4962525"/>
          <p14:tracePt t="71534" x="458788" y="4954588"/>
          <p14:tracePt t="71543" x="425450" y="4937125"/>
          <p14:tracePt t="71550" x="407988" y="4937125"/>
          <p14:tracePt t="71560" x="407988" y="4929188"/>
          <p14:tracePt t="71566" x="407988" y="4919663"/>
          <p14:tracePt t="71582" x="407988" y="4911725"/>
          <p14:tracePt t="71592" x="407988" y="4894263"/>
          <p14:tracePt t="71598" x="415925" y="4878388"/>
          <p14:tracePt t="71608" x="441325" y="4852988"/>
          <p14:tracePt t="71614" x="476250" y="4818063"/>
          <p14:tracePt t="71626" x="517525" y="4775200"/>
          <p14:tracePt t="71630" x="534988" y="4767263"/>
          <p14:tracePt t="71641" x="569913" y="4741863"/>
          <p14:tracePt t="71646" x="646113" y="4699000"/>
          <p14:tracePt t="71655" x="747713" y="4657725"/>
          <p14:tracePt t="71662" x="884238" y="4630738"/>
          <p14:tracePt t="71670" x="1062038" y="4579938"/>
          <p14:tracePt t="71678" x="1239838" y="4554538"/>
          <p14:tracePt t="71686" x="1444625" y="4521200"/>
          <p14:tracePt t="71694" x="1589088" y="4495800"/>
          <p14:tracePt t="71702" x="1758950" y="4486275"/>
          <p14:tracePt t="71710" x="1911350" y="4478338"/>
          <p14:tracePt t="71718" x="2030413" y="4478338"/>
          <p14:tracePt t="71727" x="2132013" y="4486275"/>
          <p14:tracePt t="71734" x="2225675" y="4503738"/>
          <p14:tracePt t="71743" x="2327275" y="4529138"/>
          <p14:tracePt t="71750" x="2420938" y="4572000"/>
          <p14:tracePt t="71759" x="2514600" y="4605338"/>
          <p14:tracePt t="71766" x="2608263" y="4657725"/>
          <p14:tracePt t="71779" x="2693988" y="4691063"/>
          <p14:tracePt t="71783" x="2786063" y="4733925"/>
          <p14:tracePt t="71791" x="2889250" y="4767263"/>
          <p14:tracePt t="71798" x="3024188" y="4792663"/>
          <p14:tracePt t="71807" x="3178175" y="4827588"/>
          <p14:tracePt t="71814" x="3330575" y="4852988"/>
          <p14:tracePt t="71824" x="3482975" y="4868863"/>
          <p14:tracePt t="71830" x="3627438" y="4886325"/>
          <p14:tracePt t="71840" x="3756025" y="4894263"/>
          <p14:tracePt t="71846" x="3890963" y="4894263"/>
          <p14:tracePt t="71854" x="3992563" y="4894263"/>
          <p14:tracePt t="71862" x="4086225" y="4894263"/>
          <p14:tracePt t="71870" x="4171950" y="4894263"/>
          <p14:tracePt t="71877" x="4240213" y="4894263"/>
          <p14:tracePt t="71885" x="4298950" y="4894263"/>
          <p14:tracePt t="71894" x="4349750" y="4894263"/>
          <p14:tracePt t="71901" x="4375150" y="4894263"/>
          <p14:tracePt t="71909" x="4384675" y="4894263"/>
          <p14:tracePt t="71926" x="4392613" y="4894263"/>
          <p14:tracePt t="72030" x="4400550" y="4894263"/>
          <p14:tracePt t="72046" x="4410075" y="4894263"/>
          <p14:tracePt t="72061" x="4418013" y="4894263"/>
          <p14:tracePt t="72078" x="4425950" y="4886325"/>
          <p14:tracePt t="72103" x="4435475" y="4878388"/>
          <p14:tracePt t="72113" x="4460875" y="4860925"/>
          <p14:tracePt t="72120" x="4503738" y="4843463"/>
          <p14:tracePt t="72128" x="4519613" y="4843463"/>
          <p14:tracePt t="72134" x="4537075" y="4827588"/>
          <p14:tracePt t="72143" x="4545013" y="4827588"/>
          <p14:tracePt t="72223" x="4537075" y="4827588"/>
          <p14:tracePt t="72231" x="4537075" y="4835525"/>
          <p14:tracePt t="72243" x="4519613" y="4843463"/>
          <p14:tracePt t="72249" x="4486275" y="4868863"/>
          <p14:tracePt t="72256" x="4468813" y="4878388"/>
          <p14:tracePt t="72265" x="4451350" y="4886325"/>
          <p14:tracePt t="72273" x="4418013" y="4903788"/>
          <p14:tracePt t="72279" x="4375150" y="4919663"/>
          <p14:tracePt t="72286" x="4306888" y="4937125"/>
          <p14:tracePt t="72294" x="4222750" y="4946650"/>
          <p14:tracePt t="72302" x="4129088" y="4972050"/>
          <p14:tracePt t="72310" x="4027488" y="4987925"/>
          <p14:tracePt t="72318" x="3890963" y="4997450"/>
          <p14:tracePt t="72325" x="3721100" y="5005388"/>
          <p14:tracePt t="72334" x="3508375" y="5005388"/>
          <p14:tracePt t="72342" x="3305175" y="5005388"/>
          <p14:tracePt t="72350" x="3143250" y="5005388"/>
          <p14:tracePt t="72358" x="2998788" y="5005388"/>
          <p14:tracePt t="72366" x="2879725" y="5005388"/>
          <p14:tracePt t="72375" x="2778125" y="5005388"/>
          <p14:tracePt t="72382" x="2676525" y="5005388"/>
          <p14:tracePt t="72391" x="2557463" y="5005388"/>
          <p14:tracePt t="72398" x="2446338" y="5005388"/>
          <p14:tracePt t="72408" x="2336800" y="5005388"/>
          <p14:tracePt t="72414" x="2260600" y="5013325"/>
          <p14:tracePt t="72425" x="2166938" y="5022850"/>
          <p14:tracePt t="72430" x="2073275" y="5030788"/>
          <p14:tracePt t="72441" x="1979613" y="5030788"/>
          <p14:tracePt t="72446" x="1878013" y="5048250"/>
          <p14:tracePt t="72456" x="1766888" y="5048250"/>
          <p14:tracePt t="72462" x="1647825" y="5048250"/>
          <p14:tracePt t="72470" x="1528763" y="5048250"/>
          <p14:tracePt t="72478" x="1419225" y="5048250"/>
          <p14:tracePt t="72486" x="1308100" y="5048250"/>
          <p14:tracePt t="72494" x="1173163" y="5048250"/>
          <p14:tracePt t="72502" x="1044575" y="5048250"/>
          <p14:tracePt t="72510" x="960438" y="5048250"/>
          <p14:tracePt t="72518" x="858838" y="5048250"/>
          <p14:tracePt t="72526" x="765175" y="5048250"/>
          <p14:tracePt t="72534" x="704850" y="5048250"/>
          <p14:tracePt t="72542" x="661988" y="5048250"/>
          <p14:tracePt t="72550" x="628650" y="5048250"/>
          <p14:tracePt t="72562" x="620713" y="5048250"/>
          <p14:tracePt t="72578" x="603250" y="5048250"/>
          <p14:tracePt t="72586" x="577850" y="5038725"/>
          <p14:tracePt t="72602" x="560388" y="5030788"/>
          <p14:tracePt t="72610" x="544513" y="5005388"/>
          <p14:tracePt t="72618" x="517525" y="4979988"/>
          <p14:tracePt t="72626" x="509588" y="4962525"/>
          <p14:tracePt t="72634" x="476250" y="4946650"/>
          <p14:tracePt t="72642" x="441325" y="4911725"/>
          <p14:tracePt t="72650" x="425450" y="4894263"/>
          <p14:tracePt t="72660" x="407988" y="4860925"/>
          <p14:tracePt t="72666" x="400050" y="4852988"/>
          <p14:tracePt t="72675" x="382588" y="4827588"/>
          <p14:tracePt t="72682" x="382588" y="4818063"/>
          <p14:tracePt t="72691" x="365125" y="4810125"/>
          <p14:tracePt t="72698" x="365125" y="4802188"/>
          <p14:tracePt t="72723" x="357188" y="4802188"/>
          <p14:tracePt t="72739" x="365125" y="4802188"/>
          <p14:tracePt t="72746" x="373063" y="4802188"/>
          <p14:tracePt t="72758" x="400050" y="4802188"/>
          <p14:tracePt t="72762" x="425450" y="4802188"/>
          <p14:tracePt t="72770" x="441325" y="4802188"/>
          <p14:tracePt t="72779" x="476250" y="4802188"/>
          <p14:tracePt t="72791" x="501650" y="4802188"/>
          <p14:tracePt t="72796" x="544513" y="4802188"/>
          <p14:tracePt t="72801" x="620713" y="4784725"/>
          <p14:tracePt t="72809" x="704850" y="4749800"/>
          <p14:tracePt t="72818" x="815975" y="4724400"/>
          <p14:tracePt t="72825" x="960438" y="4691063"/>
          <p14:tracePt t="72834" x="1163638" y="4657725"/>
          <p14:tracePt t="72842" x="1409700" y="4614863"/>
          <p14:tracePt t="72850" x="1631950" y="4572000"/>
          <p14:tracePt t="72858" x="1852613" y="4538663"/>
          <p14:tracePt t="72865" x="2090738" y="4521200"/>
          <p14:tracePt t="72875" x="2260600" y="4513263"/>
          <p14:tracePt t="72882" x="2395538" y="4513263"/>
          <p14:tracePt t="72891" x="2506663" y="4513263"/>
          <p14:tracePt t="72897" x="2590800" y="4513263"/>
          <p14:tracePt t="72907" x="2659063" y="4513263"/>
          <p14:tracePt t="72913" x="2727325" y="4513263"/>
          <p14:tracePt t="72923" x="2811463" y="4529138"/>
          <p14:tracePt t="72930" x="2879725" y="4546600"/>
          <p14:tracePt t="72941" x="2947988" y="4572000"/>
          <p14:tracePt t="72946" x="3033713" y="4614863"/>
          <p14:tracePt t="72954" x="3117850" y="4640263"/>
          <p14:tracePt t="72962" x="3219450" y="4673600"/>
          <p14:tracePt t="72970" x="3363913" y="4708525"/>
          <p14:tracePt t="72978" x="3500438" y="4741863"/>
          <p14:tracePt t="72985" x="3627438" y="4749800"/>
          <p14:tracePt t="73007" x="3848100" y="4759325"/>
          <p14:tracePt t="73010" x="3933825" y="4759325"/>
          <p14:tracePt t="73018" x="4002088" y="4759325"/>
          <p14:tracePt t="73025" x="4070350" y="4749800"/>
          <p14:tracePt t="73033" x="4129088" y="4741863"/>
          <p14:tracePt t="73042" x="4187825" y="4733925"/>
          <p14:tracePt t="73049" x="4248150" y="4716463"/>
          <p14:tracePt t="73059" x="4306888" y="4708525"/>
          <p14:tracePt t="73065" x="4367213" y="4699000"/>
          <p14:tracePt t="73075" x="4410075" y="4683125"/>
          <p14:tracePt t="73081" x="4460875" y="4673600"/>
          <p14:tracePt t="73091" x="4494213" y="4665663"/>
          <p14:tracePt t="73098" x="4529138" y="4665663"/>
          <p14:tracePt t="73108" x="4570413" y="4665663"/>
          <p14:tracePt t="73114" x="4605338" y="4665663"/>
          <p14:tracePt t="73125" x="4638675" y="4665663"/>
          <p14:tracePt t="73130" x="4673600" y="4673600"/>
          <p14:tracePt t="73140" x="4724400" y="4699000"/>
          <p14:tracePt t="73146" x="4775200" y="4733925"/>
          <p14:tracePt t="73156" x="4843463" y="4767263"/>
          <p14:tracePt t="73162" x="4894263" y="4810125"/>
          <p14:tracePt t="73169" x="4927600" y="4843463"/>
          <p14:tracePt t="73178" x="4970463" y="4868863"/>
          <p14:tracePt t="73186" x="5013325" y="4886325"/>
          <p14:tracePt t="73194" x="5038725" y="4894263"/>
          <p14:tracePt t="73202" x="5054600" y="4911725"/>
          <p14:tracePt t="73210" x="5064125" y="4911725"/>
          <p14:tracePt t="73226" x="5080000" y="4919663"/>
          <p14:tracePt t="73291" x="5054600" y="4919663"/>
          <p14:tracePt t="73299" x="5038725" y="4919663"/>
          <p14:tracePt t="73308" x="5003800" y="4919663"/>
          <p14:tracePt t="73315" x="4970463" y="4919663"/>
          <p14:tracePt t="73326" x="4902200" y="4919663"/>
          <p14:tracePt t="73330" x="4833938" y="4919663"/>
          <p14:tracePt t="73342" x="4724400" y="4919663"/>
          <p14:tracePt t="73346" x="4595813" y="4919663"/>
          <p14:tracePt t="73355" x="4476750" y="4919663"/>
          <p14:tracePt t="73362" x="4349750" y="4929188"/>
          <p14:tracePt t="73371" x="4214813" y="4937125"/>
          <p14:tracePt t="73378" x="4060825" y="4946650"/>
          <p14:tracePt t="73386" x="3951288" y="4954588"/>
          <p14:tracePt t="73394" x="3873500" y="4962525"/>
          <p14:tracePt t="73402" x="3789363" y="4972050"/>
          <p14:tracePt t="73410" x="3721100" y="4979988"/>
          <p14:tracePt t="73418" x="3678238" y="4979988"/>
          <p14:tracePt t="73426" x="3627438" y="4979988"/>
          <p14:tracePt t="73434" x="3576638" y="4987925"/>
          <p14:tracePt t="73442" x="3543300" y="4987925"/>
          <p14:tracePt t="73450" x="3508375" y="4987925"/>
          <p14:tracePt t="73459" x="3457575" y="4987925"/>
          <p14:tracePt t="73466" x="3381375" y="4987925"/>
          <p14:tracePt t="73475" x="3305175" y="4979988"/>
          <p14:tracePt t="73482" x="3203575" y="4972050"/>
          <p14:tracePt t="73492" x="3092450" y="4962525"/>
          <p14:tracePt t="73498" x="2973388" y="4962525"/>
          <p14:tracePt t="73508" x="2854325" y="4954588"/>
          <p14:tracePt t="73514" x="2727325" y="4954588"/>
          <p14:tracePt t="73524" x="2590800" y="4954588"/>
          <p14:tracePt t="73530" x="2455863" y="4954588"/>
          <p14:tracePt t="73542" x="2336800" y="4954588"/>
          <p14:tracePt t="73546" x="2251075" y="4946650"/>
          <p14:tracePt t="73555" x="2157413" y="4946650"/>
          <p14:tracePt t="73562" x="2090738" y="4946650"/>
          <p14:tracePt t="73570" x="2022475" y="4937125"/>
          <p14:tracePt t="73578" x="1962150" y="4929188"/>
          <p14:tracePt t="73586" x="1903413" y="4929188"/>
          <p14:tracePt t="73594" x="1860550" y="4929188"/>
          <p14:tracePt t="73602" x="1809750" y="4929188"/>
          <p14:tracePt t="73610" x="1758950" y="4937125"/>
          <p14:tracePt t="73618" x="1724025" y="4946650"/>
          <p14:tracePt t="73626" x="1690688" y="4946650"/>
          <p14:tracePt t="73634" x="1639888" y="4954588"/>
          <p14:tracePt t="73642" x="1614488" y="4962525"/>
          <p14:tracePt t="73650" x="1554163" y="4972050"/>
          <p14:tracePt t="73660" x="1512888" y="4979988"/>
          <p14:tracePt t="73666" x="1452563" y="4987925"/>
          <p14:tracePt t="73676" x="1393825" y="4997450"/>
          <p14:tracePt t="73682" x="1333500" y="5005388"/>
          <p14:tracePt t="73691" x="1274763" y="5013325"/>
          <p14:tracePt t="73698" x="1239838" y="5013325"/>
          <p14:tracePt t="73708" x="1206500" y="5013325"/>
          <p14:tracePt t="73715" x="1173163" y="5013325"/>
          <p14:tracePt t="73725" x="1120775" y="5013325"/>
          <p14:tracePt t="73730" x="1062038" y="5013325"/>
          <p14:tracePt t="73741" x="1019175" y="5005388"/>
          <p14:tracePt t="73746" x="968375" y="4997450"/>
          <p14:tracePt t="73758" x="935038" y="4987925"/>
          <p14:tracePt t="73762" x="900113" y="4979988"/>
          <p14:tracePt t="73771" x="866775" y="4972050"/>
          <p14:tracePt t="73779" x="841375" y="4954588"/>
          <p14:tracePt t="73789" x="831850" y="4946650"/>
          <p14:tracePt t="73797" x="815975" y="4929188"/>
          <p14:tracePt t="73810" x="806450" y="4919663"/>
          <p14:tracePt t="73818" x="798513" y="4894263"/>
          <p14:tracePt t="73833" x="798513" y="4878388"/>
          <p14:tracePt t="73842" x="798513" y="4868863"/>
          <p14:tracePt t="73859" x="798513" y="4852988"/>
          <p14:tracePt t="73866" x="815975" y="4835525"/>
          <p14:tracePt t="73875" x="841375" y="4818063"/>
          <p14:tracePt t="73882" x="858838" y="4802188"/>
          <p14:tracePt t="73891" x="892175" y="4784725"/>
          <p14:tracePt t="73898" x="917575" y="4775200"/>
          <p14:tracePt t="73907" x="968375" y="4759325"/>
          <p14:tracePt t="73913" x="1044575" y="4749800"/>
          <p14:tracePt t="73923" x="1147763" y="4741863"/>
          <p14:tracePt t="73930" x="1239838" y="4724400"/>
          <p14:tracePt t="73940" x="1343025" y="4716463"/>
          <p14:tracePt t="73946" x="1427163" y="4699000"/>
          <p14:tracePt t="73954" x="1512888" y="4699000"/>
          <p14:tracePt t="73961" x="1579563" y="4699000"/>
          <p14:tracePt t="73970" x="1639888" y="4699000"/>
          <p14:tracePt t="73978" x="1698625" y="4699000"/>
          <p14:tracePt t="73985" x="1758950" y="4699000"/>
          <p14:tracePt t="73994" x="1809750" y="4699000"/>
          <p14:tracePt t="74002" x="1885950" y="4733925"/>
          <p14:tracePt t="74010" x="1971675" y="4767263"/>
          <p14:tracePt t="74017" x="2012950" y="4792663"/>
          <p14:tracePt t="74026" x="2090738" y="4810125"/>
          <p14:tracePt t="74034" x="2182813" y="4843463"/>
          <p14:tracePt t="74041" x="2286000" y="4878388"/>
          <p14:tracePt t="74049" x="2387600" y="4894263"/>
          <p14:tracePt t="74060" x="2497138" y="4903788"/>
          <p14:tracePt t="74066" x="2590800" y="4911725"/>
          <p14:tracePt t="74075" x="2701925" y="4911725"/>
          <p14:tracePt t="74082" x="2795588" y="4911725"/>
          <p14:tracePt t="74091" x="2897188" y="4911725"/>
          <p14:tracePt t="74098" x="2990850" y="4911725"/>
          <p14:tracePt t="74108" x="3067050" y="4911725"/>
          <p14:tracePt t="74113" x="3135313" y="4903788"/>
          <p14:tracePt t="74124" x="3203575" y="4894263"/>
          <p14:tracePt t="74129" x="3262313" y="4878388"/>
          <p14:tracePt t="74140" x="3313113" y="4860925"/>
          <p14:tracePt t="74145" x="3363913" y="4843463"/>
          <p14:tracePt t="74153" x="3398838" y="4827588"/>
          <p14:tracePt t="74161" x="3449638" y="4810125"/>
          <p14:tracePt t="74169" x="3500438" y="4802188"/>
          <p14:tracePt t="74177" x="3543300" y="4802188"/>
          <p14:tracePt t="74194" x="3652838" y="4784725"/>
          <p14:tracePt t="74203" x="3687763" y="4784725"/>
          <p14:tracePt t="74213" x="3729038" y="4784725"/>
          <p14:tracePt t="74220" x="3797300" y="4784725"/>
          <p14:tracePt t="74228" x="3848100" y="4784725"/>
          <p14:tracePt t="74234" x="3908425" y="4784725"/>
          <p14:tracePt t="74241" x="3976688" y="4802188"/>
          <p14:tracePt t="74249" x="4035425" y="4818063"/>
          <p14:tracePt t="74258" x="4103688" y="4835525"/>
          <p14:tracePt t="74265" x="4154488" y="4843463"/>
          <p14:tracePt t="74275" x="4205288" y="4852988"/>
          <p14:tracePt t="74281" x="4256088" y="4860925"/>
          <p14:tracePt t="74291" x="4316413" y="4868863"/>
          <p14:tracePt t="74297" x="4392613" y="4886325"/>
          <p14:tracePt t="74308" x="4451350" y="4894263"/>
          <p14:tracePt t="74313" x="4486275" y="4903788"/>
          <p14:tracePt t="74324" x="4529138" y="4903788"/>
          <p14:tracePt t="74330" x="4570413" y="4911725"/>
          <p14:tracePt t="74341" x="4605338" y="4919663"/>
          <p14:tracePt t="74346" x="4630738" y="4929188"/>
          <p14:tracePt t="74357" x="4646613" y="4937125"/>
          <p14:tracePt t="74362" x="4664075" y="4937125"/>
          <p14:tracePt t="74369" x="4681538" y="4946650"/>
          <p14:tracePt t="74377" x="4689475" y="4954588"/>
          <p14:tracePt t="74394" x="4706938" y="4979988"/>
          <p14:tracePt t="74401" x="4732338" y="4997450"/>
          <p14:tracePt t="74410" x="4765675" y="4997450"/>
          <p14:tracePt t="74417" x="4800600" y="5013325"/>
          <p14:tracePt t="74425" x="4818063" y="5030788"/>
          <p14:tracePt t="74434" x="4859338" y="5038725"/>
          <p14:tracePt t="74441" x="4884738" y="5048250"/>
          <p14:tracePt t="74449" x="4884738" y="5056188"/>
          <p14:tracePt t="74458" x="4902200" y="5056188"/>
          <p14:tracePt t="74465" x="4919663" y="5056188"/>
          <p14:tracePt t="74564" x="4919663" y="5064125"/>
          <p14:tracePt t="74572" x="4902200" y="5073650"/>
          <p14:tracePt t="74580" x="4884738" y="5073650"/>
          <p14:tracePt t="74587" x="4876800" y="5073650"/>
          <p14:tracePt t="74595" x="4868863" y="5073650"/>
          <p14:tracePt t="74602" x="4833938" y="5073650"/>
          <p14:tracePt t="74610" x="4783138" y="5073650"/>
          <p14:tracePt t="74618" x="4724400" y="5073650"/>
          <p14:tracePt t="74625" x="4656138" y="5073650"/>
          <p14:tracePt t="74634" x="4579938" y="5073650"/>
          <p14:tracePt t="74642" x="4503738" y="5073650"/>
          <p14:tracePt t="74650" x="4410075" y="5081588"/>
          <p14:tracePt t="74658" x="4306888" y="5081588"/>
          <p14:tracePt t="74666" x="4205288" y="5081588"/>
          <p14:tracePt t="74675" x="4129088" y="5081588"/>
          <p14:tracePt t="74682" x="4060825" y="5081588"/>
          <p14:tracePt t="74691" x="4002088" y="5081588"/>
          <p14:tracePt t="74698" x="3941763" y="5081588"/>
          <p14:tracePt t="74708" x="3900488" y="5091113"/>
          <p14:tracePt t="74714" x="3857625" y="5099050"/>
          <p14:tracePt t="74724" x="3832225" y="5099050"/>
          <p14:tracePt t="74730" x="3797300" y="5099050"/>
          <p14:tracePt t="74741" x="3756025" y="5099050"/>
          <p14:tracePt t="74746" x="3695700" y="5099050"/>
          <p14:tracePt t="74757" x="3627438" y="5106988"/>
          <p14:tracePt t="74762" x="3551238" y="5106988"/>
          <p14:tracePt t="74770" x="3467100" y="5106988"/>
          <p14:tracePt t="74778" x="3381375" y="5106988"/>
          <p14:tracePt t="74786" x="3287713" y="5106988"/>
          <p14:tracePt t="74796" x="3194050" y="5106988"/>
          <p14:tracePt t="74801" x="3109913" y="5106988"/>
          <p14:tracePt t="74809" x="3008313" y="5106988"/>
          <p14:tracePt t="74818" x="2905125" y="5106988"/>
          <p14:tracePt t="74825" x="2811463" y="5106988"/>
          <p14:tracePt t="74834" x="2709863" y="5116513"/>
          <p14:tracePt t="74841" x="2600325" y="5116513"/>
          <p14:tracePt t="74850" x="2497138" y="5116513"/>
          <p14:tracePt t="74857" x="2387600" y="5132388"/>
          <p14:tracePt t="74866" x="2268538" y="5141913"/>
          <p14:tracePt t="74874" x="2157413" y="5149850"/>
          <p14:tracePt t="74882" x="2065338" y="5157788"/>
          <p14:tracePt t="74892" x="1987550" y="5167313"/>
          <p14:tracePt t="74898" x="1920875" y="5167313"/>
          <p14:tracePt t="74907" x="1868488" y="5167313"/>
          <p14:tracePt t="74914" x="1835150" y="5167313"/>
          <p14:tracePt t="74924" x="1792288" y="5167313"/>
          <p14:tracePt t="74929" x="1741488" y="5167313"/>
          <p14:tracePt t="74940" x="1690688" y="5167313"/>
          <p14:tracePt t="74946" x="1631950" y="5167313"/>
          <p14:tracePt t="74957" x="1563688" y="5167313"/>
          <p14:tracePt t="74962" x="1495425" y="5157788"/>
          <p14:tracePt t="74970" x="1427163" y="5157788"/>
          <p14:tracePt t="74977" x="1343025" y="5157788"/>
          <p14:tracePt t="74985" x="1274763" y="5157788"/>
          <p14:tracePt t="74994" x="1223963" y="5157788"/>
          <p14:tracePt t="75002" x="1173163" y="5157788"/>
          <p14:tracePt t="75023" x="1112838" y="5157788"/>
          <p14:tracePt t="75025" x="1104900" y="5157788"/>
          <p14:tracePt t="75034" x="1087438" y="5157788"/>
          <p14:tracePt t="75041" x="1079500" y="5157788"/>
          <p14:tracePt t="75049" x="1069975" y="5157788"/>
          <p14:tracePt t="75058" x="1044575" y="5167313"/>
          <p14:tracePt t="75066" x="1028700" y="5175250"/>
          <p14:tracePt t="75074" x="1003300" y="5175250"/>
          <p14:tracePt t="75081" x="968375" y="5175250"/>
          <p14:tracePt t="75092" x="942975" y="5175250"/>
          <p14:tracePt t="75098" x="900113" y="5183188"/>
          <p14:tracePt t="75107" x="849313" y="5192713"/>
          <p14:tracePt t="75113" x="815975" y="5200650"/>
          <p14:tracePt t="75123" x="790575" y="5200650"/>
          <p14:tracePt t="75130" x="755650" y="5200650"/>
          <p14:tracePt t="75140" x="730250" y="5208588"/>
          <p14:tracePt t="75146" x="722313" y="5208588"/>
          <p14:tracePt t="75154" x="704850" y="5208588"/>
          <p14:tracePt t="75162" x="679450" y="5208588"/>
          <p14:tracePt t="75170" x="661988" y="5208588"/>
          <p14:tracePt t="75178" x="646113" y="5208588"/>
          <p14:tracePt t="75185" x="636588" y="5208588"/>
          <p14:tracePt t="75193" x="620713" y="5208588"/>
          <p14:tracePt t="75201" x="611188" y="5200650"/>
          <p14:tracePt t="75209" x="611188" y="5192713"/>
          <p14:tracePt t="75217" x="603250" y="5192713"/>
          <p14:tracePt t="75233" x="595313" y="5175250"/>
          <p14:tracePt t="75241" x="595313" y="5157788"/>
          <p14:tracePt t="75250" x="595313" y="5149850"/>
          <p14:tracePt t="75258" x="595313" y="5141913"/>
          <p14:tracePt t="75265" x="585788" y="5132388"/>
          <p14:tracePt t="75282" x="585788" y="5124450"/>
          <p14:tracePt t="75298" x="585788" y="5106988"/>
          <p14:tracePt t="75307" x="595313" y="5099050"/>
          <p14:tracePt t="75314" x="603250" y="5091113"/>
          <p14:tracePt t="75323" x="611188" y="5073650"/>
          <p14:tracePt t="75329" x="620713" y="5064125"/>
          <p14:tracePt t="75340" x="628650" y="5048250"/>
          <p14:tracePt t="75346" x="636588" y="5048250"/>
          <p14:tracePt t="75357" x="654050" y="5030788"/>
          <p14:tracePt t="75362" x="661988" y="5022850"/>
          <p14:tracePt t="75370" x="696913" y="5005388"/>
          <p14:tracePt t="75378" x="739775" y="4997450"/>
          <p14:tracePt t="75386" x="755650" y="4997450"/>
          <p14:tracePt t="75394" x="790575" y="4997450"/>
          <p14:tracePt t="75402" x="849313" y="4987925"/>
          <p14:tracePt t="75410" x="909638" y="4979988"/>
          <p14:tracePt t="75418" x="950913" y="4979988"/>
          <p14:tracePt t="75426" x="976313" y="4972050"/>
          <p14:tracePt t="75434" x="1003300" y="4962525"/>
          <p14:tracePt t="75442" x="1011238" y="4962525"/>
          <p14:tracePt t="75450" x="1019175" y="4962525"/>
          <p14:tracePt t="75458" x="1028700" y="4962525"/>
          <p14:tracePt t="75482" x="1044575" y="4972050"/>
          <p14:tracePt t="75498" x="1069975" y="4972050"/>
          <p14:tracePt t="75507" x="1104900" y="4972050"/>
          <p14:tracePt t="75514" x="1138238" y="4972050"/>
          <p14:tracePt t="75524" x="1173163" y="4972050"/>
          <p14:tracePt t="75530" x="1189038" y="4972050"/>
          <p14:tracePt t="75540" x="1206500" y="4979988"/>
          <p14:tracePt t="75546" x="1214438" y="4979988"/>
          <p14:tracePt t="75556" x="1223963" y="4979988"/>
          <p14:tracePt t="75562" x="1231900" y="4979988"/>
          <p14:tracePt t="75571" x="1239838" y="4979988"/>
          <p14:tracePt t="75586" x="1257300" y="4979988"/>
          <p14:tracePt t="75617" x="1274763" y="4972050"/>
          <p14:tracePt t="75625" x="1282700" y="4972050"/>
          <p14:tracePt t="75633" x="1290638" y="4972050"/>
          <p14:tracePt t="75642" x="1308100" y="4972050"/>
          <p14:tracePt t="75649" x="1333500" y="4954588"/>
          <p14:tracePt t="75657" x="1343025" y="4954588"/>
          <p14:tracePt t="75670" x="1368425" y="4946650"/>
          <p14:tracePt t="75678" x="1376363" y="4946650"/>
          <p14:tracePt t="75686" x="1401763" y="4946650"/>
          <p14:tracePt t="75694" x="1419225" y="4946650"/>
          <p14:tracePt t="75702" x="1444625" y="4937125"/>
          <p14:tracePt t="75710" x="1462088" y="4937125"/>
          <p14:tracePt t="75719" x="1495425" y="4937125"/>
          <p14:tracePt t="75725" x="1520825" y="4937125"/>
          <p14:tracePt t="75734" x="1528763" y="4937125"/>
          <p14:tracePt t="75741" x="1563688" y="4937125"/>
          <p14:tracePt t="75750" x="1579563" y="4937125"/>
          <p14:tracePt t="75758" x="1606550" y="4937125"/>
          <p14:tracePt t="75766" x="1639888" y="4937125"/>
          <p14:tracePt t="75775" x="1657350" y="4937125"/>
          <p14:tracePt t="75782" x="1690688" y="4937125"/>
          <p14:tracePt t="75791" x="1716088" y="4937125"/>
          <p14:tracePt t="75799" x="1733550" y="4929188"/>
          <p14:tracePt t="75814" x="1741488" y="4929188"/>
          <p14:tracePt t="75824" x="1758950" y="4929188"/>
          <p14:tracePt t="75839" x="1792288" y="4929188"/>
          <p14:tracePt t="75846" x="1801813" y="4929188"/>
          <p14:tracePt t="75855" x="1817688" y="4929188"/>
          <p14:tracePt t="75862" x="1843088" y="4929188"/>
          <p14:tracePt t="75870" x="1878013" y="4929188"/>
          <p14:tracePt t="75878" x="1928813" y="4929188"/>
          <p14:tracePt t="75885" x="1971675" y="4929188"/>
          <p14:tracePt t="75893" x="2030413" y="4929188"/>
          <p14:tracePt t="75902" x="2098675" y="4937125"/>
          <p14:tracePt t="75910" x="2157413" y="4937125"/>
          <p14:tracePt t="75918" x="2200275" y="4937125"/>
          <p14:tracePt t="75926" x="2235200" y="4937125"/>
          <p14:tracePt t="75934" x="2268538" y="4937125"/>
          <p14:tracePt t="75942" x="2301875" y="4937125"/>
          <p14:tracePt t="75949" x="2344738" y="4937125"/>
          <p14:tracePt t="75958" x="2387600" y="4937125"/>
          <p14:tracePt t="75966" x="2430463" y="4937125"/>
          <p14:tracePt t="75974" x="2481263" y="4937125"/>
          <p14:tracePt t="75982" x="2532063" y="4929188"/>
          <p14:tracePt t="75991" x="2574925" y="4919663"/>
          <p14:tracePt t="76009" x="2659063" y="4911725"/>
          <p14:tracePt t="76013" x="2693988" y="4911725"/>
          <p14:tracePt t="76025" x="2727325" y="4911725"/>
          <p14:tracePt t="76030" x="2760663" y="4911725"/>
          <p14:tracePt t="76040" x="2820988" y="4911725"/>
          <p14:tracePt t="76046" x="2889250" y="4911725"/>
          <p14:tracePt t="76056" x="2947988" y="4903788"/>
          <p14:tracePt t="76061" x="3016250" y="4894263"/>
          <p14:tracePt t="76071" x="3109913" y="4894263"/>
          <p14:tracePt t="76078" x="3194050" y="4894263"/>
          <p14:tracePt t="76086" x="3279775" y="4894263"/>
          <p14:tracePt t="76094" x="3355975" y="4894263"/>
          <p14:tracePt t="76102" x="3424238" y="4894263"/>
          <p14:tracePt t="76110" x="3508375" y="4886325"/>
          <p14:tracePt t="76118" x="3576638" y="4878388"/>
          <p14:tracePt t="76126" x="3644900" y="4868863"/>
          <p14:tracePt t="76134" x="3713163" y="4868863"/>
          <p14:tracePt t="76142" x="3771900" y="4860925"/>
          <p14:tracePt t="76150" x="3832225" y="4852988"/>
          <p14:tracePt t="76159" x="3890963" y="4843463"/>
          <p14:tracePt t="76166" x="3925888" y="4843463"/>
          <p14:tracePt t="76176" x="3959225" y="4843463"/>
          <p14:tracePt t="76182" x="3992563" y="4835525"/>
          <p14:tracePt t="76191" x="4035425" y="4827588"/>
          <p14:tracePt t="76198" x="4078288" y="4827588"/>
          <p14:tracePt t="76208" x="4137025" y="4827588"/>
          <p14:tracePt t="76214" x="4179888" y="4827588"/>
          <p14:tracePt t="76224" x="4230688" y="4827588"/>
          <p14:tracePt t="76229" x="4265613" y="4835525"/>
          <p14:tracePt t="76240" x="4316413" y="4860925"/>
          <p14:tracePt t="76245" x="4324350" y="4868863"/>
          <p14:tracePt t="76256" x="4341813" y="4886325"/>
          <p14:tracePt t="76261" x="4359275" y="4903788"/>
          <p14:tracePt t="76277" x="4367213" y="4911725"/>
          <p14:tracePt t="76285" x="4367213" y="4919663"/>
          <p14:tracePt t="76293" x="4367213" y="4929188"/>
          <p14:tracePt t="76318" x="4367213" y="4937125"/>
          <p14:tracePt t="76326" x="4349750" y="4937125"/>
          <p14:tracePt t="76334" x="4316413" y="4937125"/>
          <p14:tracePt t="76341" x="4281488" y="4937125"/>
          <p14:tracePt t="76349" x="4197350" y="4937125"/>
          <p14:tracePt t="76358" x="4111625" y="4929188"/>
          <p14:tracePt t="76366" x="3967163" y="4919663"/>
          <p14:tracePt t="76374" x="3781425" y="4919663"/>
          <p14:tracePt t="76382" x="3525838" y="4911725"/>
          <p14:tracePt t="76391" x="3236913" y="4878388"/>
          <p14:tracePt t="76397" x="2947988" y="4852988"/>
          <p14:tracePt t="76408" x="2684463" y="4810125"/>
          <p14:tracePt t="76413" x="2463800" y="4767263"/>
          <p14:tracePt t="76423" x="2235200" y="4716463"/>
          <p14:tracePt t="76430" x="2038350" y="4691063"/>
          <p14:tracePt t="76439" x="1885950" y="4665663"/>
          <p14:tracePt t="76446" x="1758950" y="4657725"/>
          <p14:tracePt t="76456" x="1639888" y="4648200"/>
          <p14:tracePt t="76462" x="1546225" y="4640263"/>
          <p14:tracePt t="76470" x="1452563" y="4630738"/>
          <p14:tracePt t="76478" x="1384300" y="4630738"/>
          <p14:tracePt t="76486" x="1325563" y="4630738"/>
          <p14:tracePt t="76494" x="1265238" y="4648200"/>
          <p14:tracePt t="76501" x="1206500" y="4665663"/>
          <p14:tracePt t="76510" x="1155700" y="4683125"/>
          <p14:tracePt t="76518" x="1104900" y="4708525"/>
          <p14:tracePt t="76526" x="1062038" y="4733925"/>
          <p14:tracePt t="76534" x="1011238" y="4759325"/>
          <p14:tracePt t="76542" x="950913" y="4784725"/>
          <p14:tracePt t="76550" x="884238" y="4810125"/>
          <p14:tracePt t="76559" x="823913" y="4835525"/>
          <p14:tracePt t="76566" x="773113" y="4852988"/>
          <p14:tracePt t="76575" x="722313" y="4860925"/>
          <p14:tracePt t="76582" x="679450" y="4860925"/>
          <p14:tracePt t="76591" x="654050" y="4860925"/>
          <p14:tracePt t="76598" x="636588" y="4860925"/>
          <p14:tracePt t="76608" x="603250" y="4860925"/>
          <p14:tracePt t="76614" x="569913" y="4835525"/>
          <p14:tracePt t="76623" x="560388" y="4835525"/>
          <p14:tracePt t="76630" x="552450" y="4827588"/>
          <p14:tracePt t="76641" x="534988" y="4810125"/>
          <p14:tracePt t="76662" x="534988" y="4802188"/>
          <p14:tracePt t="76678" x="534988" y="4792663"/>
          <p14:tracePt t="76694" x="534988" y="4784725"/>
          <p14:tracePt t="76702" x="544513" y="4784725"/>
          <p14:tracePt t="76710" x="552450" y="4784725"/>
          <p14:tracePt t="76718" x="585788" y="4784725"/>
          <p14:tracePt t="76726" x="603250" y="4784725"/>
          <p14:tracePt t="76734" x="654050" y="4792663"/>
          <p14:tracePt t="76742" x="739775" y="4810125"/>
          <p14:tracePt t="76750" x="849313" y="4827588"/>
          <p14:tracePt t="76757" x="993775" y="4843463"/>
          <p14:tracePt t="76766" x="1189038" y="4868863"/>
          <p14:tracePt t="76775" x="1409700" y="4894263"/>
          <p14:tracePt t="76782" x="1579563" y="4911725"/>
          <p14:tracePt t="76792" x="1749425" y="4929188"/>
          <p14:tracePt t="76799" x="1878013" y="4937125"/>
          <p14:tracePt t="76810" x="1979613" y="4937125"/>
          <p14:tracePt t="76815" x="2055813" y="4937125"/>
          <p14:tracePt t="76826" x="2116138" y="4937125"/>
          <p14:tracePt t="76830" x="2157413" y="4937125"/>
          <p14:tracePt t="76840" x="2192338" y="4937125"/>
          <p14:tracePt t="76845" x="2208213" y="4937125"/>
          <p14:tracePt t="76857" x="2217738" y="4937125"/>
          <p14:tracePt t="76862" x="2225675" y="4937125"/>
          <p14:tracePt t="76870" x="2243138" y="4937125"/>
          <p14:tracePt t="76877" x="2268538" y="4937125"/>
          <p14:tracePt t="76886" x="2293938" y="4937125"/>
          <p14:tracePt t="76894" x="2319338" y="4937125"/>
          <p14:tracePt t="76902" x="2336800" y="4929188"/>
          <p14:tracePt t="76910" x="2352675" y="4929188"/>
          <p14:tracePt t="76918" x="2362200" y="4929188"/>
          <p14:tracePt t="76926" x="2370138" y="4929188"/>
          <p14:tracePt t="76934" x="2387600" y="4929188"/>
          <p14:tracePt t="76942" x="2405063" y="4929188"/>
          <p14:tracePt t="76950" x="2413000" y="4929188"/>
          <p14:tracePt t="76957" x="2430463" y="4929188"/>
          <p14:tracePt t="76966" x="2455863" y="4929188"/>
          <p14:tracePt t="76974" x="2481263" y="4929188"/>
          <p14:tracePt t="76982" x="2506663" y="4929188"/>
          <p14:tracePt t="76990" x="2540000" y="4929188"/>
          <p14:tracePt t="77008" x="2633663" y="4937125"/>
          <p14:tracePt t="77014" x="2668588" y="4954588"/>
          <p14:tracePt t="77024" x="2684463" y="4954588"/>
          <p14:tracePt t="77030" x="2684463" y="4962525"/>
          <p14:tracePt t="77079" x="2701925" y="4962525"/>
          <p14:tracePt t="77095" x="2709863" y="4972050"/>
          <p14:tracePt t="77103" x="2719388" y="4972050"/>
          <p14:tracePt t="77112" x="2727325" y="4972050"/>
          <p14:tracePt t="77175" x="2727325" y="4979988"/>
          <p14:tracePt t="77192" x="2727325" y="4987925"/>
          <p14:tracePt t="77199" x="2719388" y="4987925"/>
          <p14:tracePt t="77209" x="2701925" y="4987925"/>
          <p14:tracePt t="77215" x="2668588" y="4987925"/>
          <p14:tracePt t="77226" x="2659063" y="4987925"/>
          <p14:tracePt t="77232" x="2651125" y="4987925"/>
          <p14:tracePt t="77243" x="2641600" y="4987925"/>
          <p14:tracePt t="77247" x="2625725" y="4987925"/>
          <p14:tracePt t="77260" x="2600325" y="4987925"/>
          <p14:tracePt t="77271" x="2590800" y="4987925"/>
          <p14:tracePt t="77278" x="2574925" y="4972050"/>
          <p14:tracePt t="77287" x="2565400" y="4972050"/>
          <p14:tracePt t="77294" x="2540000" y="4962525"/>
          <p14:tracePt t="77303" x="2532063" y="4954588"/>
          <p14:tracePt t="77310" x="2524125" y="4954588"/>
          <p14:tracePt t="77319" x="2514600" y="4954588"/>
          <p14:tracePt t="77327" x="2514600" y="4946650"/>
          <p14:tracePt t="77381" x="2514600" y="4937125"/>
          <p14:tracePt t="77390" x="2514600" y="4929188"/>
          <p14:tracePt t="77398" x="2514600" y="4919663"/>
          <p14:tracePt t="77414" x="2514600" y="4903788"/>
          <p14:tracePt t="77422" x="2514600" y="4886325"/>
          <p14:tracePt t="77430" x="2514600" y="4878388"/>
          <p14:tracePt t="77439" x="2514600" y="4868863"/>
          <p14:tracePt t="77445" x="2524125" y="4860925"/>
          <p14:tracePt t="77462" x="2524125" y="4852988"/>
          <p14:tracePt t="77473" x="2524125" y="4843463"/>
          <p14:tracePt t="77477" x="2532063" y="4835525"/>
          <p14:tracePt t="77494" x="2532063" y="4827588"/>
          <p14:tracePt t="77502" x="2540000" y="4818063"/>
          <p14:tracePt t="77510" x="2540000" y="4810125"/>
          <p14:tracePt t="77518" x="2549525" y="4802188"/>
          <p14:tracePt t="77526" x="2557463" y="4792663"/>
          <p14:tracePt t="77534" x="2565400" y="4792663"/>
          <p14:tracePt t="77542" x="2565400" y="4784725"/>
          <p14:tracePt t="77550" x="2574925" y="4784725"/>
          <p14:tracePt t="77558" x="2574925" y="4775200"/>
          <p14:tracePt t="77566" x="2590800" y="4767263"/>
          <p14:tracePt t="77574" x="2608263" y="4767263"/>
          <p14:tracePt t="77582" x="2633663" y="4759325"/>
          <p14:tracePt t="77591" x="2676525" y="4749800"/>
          <p14:tracePt t="77598" x="2719388" y="4741863"/>
          <p14:tracePt t="77607" x="2778125" y="4733925"/>
          <p14:tracePt t="77614" x="2838450" y="4724400"/>
          <p14:tracePt t="77623" x="2897188" y="4716463"/>
          <p14:tracePt t="77630" x="2947988" y="4708525"/>
          <p14:tracePt t="77639" x="2982913" y="4708525"/>
          <p14:tracePt t="77646" x="3016250" y="4708525"/>
          <p14:tracePt t="77656" x="3024188" y="4708525"/>
          <p14:tracePt t="77662" x="3041650" y="4708525"/>
          <p14:tracePt t="77670" x="3059113" y="4708525"/>
          <p14:tracePt t="77678" x="3067050" y="4716463"/>
          <p14:tracePt t="77687" x="3084513" y="4716463"/>
          <p14:tracePt t="77694" x="3100388" y="4733925"/>
          <p14:tracePt t="77702" x="3117850" y="4741863"/>
          <p14:tracePt t="77710" x="3143250" y="4767263"/>
          <p14:tracePt t="77718" x="3186113" y="4802188"/>
          <p14:tracePt t="77726" x="3203575" y="4818063"/>
          <p14:tracePt t="77734" x="3228975" y="4835525"/>
          <p14:tracePt t="77742" x="3244850" y="4860925"/>
          <p14:tracePt t="77750" x="3262313" y="4868863"/>
          <p14:tracePt t="77759" x="3279775" y="4878388"/>
          <p14:tracePt t="77766" x="3287713" y="4903788"/>
          <p14:tracePt t="77775" x="3297238" y="4911725"/>
          <p14:tracePt t="77782" x="3297238" y="4919663"/>
          <p14:tracePt t="77791" x="3297238" y="4937125"/>
          <p14:tracePt t="77798" x="3297238" y="4946650"/>
          <p14:tracePt t="77810" x="3287713" y="4962525"/>
          <p14:tracePt t="77813" x="3279775" y="4987925"/>
          <p14:tracePt t="77824" x="3279775" y="4997450"/>
          <p14:tracePt t="77829" x="3262313" y="5022850"/>
          <p14:tracePt t="77839" x="3262313" y="5030788"/>
          <p14:tracePt t="77846" x="3244850" y="5038725"/>
          <p14:tracePt t="77856" x="3236913" y="5048250"/>
          <p14:tracePt t="77862" x="3228975" y="5048250"/>
          <p14:tracePt t="77871" x="3219450" y="5064125"/>
          <p14:tracePt t="77878" x="3211513" y="5064125"/>
          <p14:tracePt t="77886" x="3194050" y="5064125"/>
          <p14:tracePt t="77893" x="3178175" y="5064125"/>
          <p14:tracePt t="77902" x="3152775" y="5064125"/>
          <p14:tracePt t="77910" x="3127375" y="5064125"/>
          <p14:tracePt t="77918" x="3092450" y="5064125"/>
          <p14:tracePt t="77926" x="3059113" y="5064125"/>
          <p14:tracePt t="77934" x="3016250" y="5064125"/>
          <p14:tracePt t="77942" x="2973388" y="5064125"/>
          <p14:tracePt t="77950" x="2940050" y="5056188"/>
          <p14:tracePt t="77957" x="2930525" y="5048250"/>
          <p14:tracePt t="77966" x="2914650" y="5048250"/>
          <p14:tracePt t="77975" x="2914650" y="5038725"/>
          <p14:tracePt t="77991" x="2914650" y="5030788"/>
          <p14:tracePt t="78023" x="2914650" y="5022850"/>
          <p14:tracePt t="78046" x="2922588" y="5013325"/>
          <p14:tracePt t="78055" x="2940050" y="5005388"/>
          <p14:tracePt t="78062" x="2947988" y="4997450"/>
          <p14:tracePt t="78070" x="2955925" y="4987925"/>
          <p14:tracePt t="78078" x="2973388" y="4979988"/>
          <p14:tracePt t="78087" x="3008313" y="4972050"/>
          <p14:tracePt t="78094" x="3033713" y="4962525"/>
          <p14:tracePt t="78102" x="3049588" y="4962525"/>
          <p14:tracePt t="78110" x="3067050" y="4962525"/>
          <p14:tracePt t="78118" x="3092450" y="4962525"/>
          <p14:tracePt t="78126" x="3117850" y="4954588"/>
          <p14:tracePt t="78134" x="3152775" y="4946650"/>
          <p14:tracePt t="78142" x="3194050" y="4929188"/>
          <p14:tracePt t="78150" x="3228975" y="4919663"/>
          <p14:tracePt t="78158" x="3244850" y="4919663"/>
          <p14:tracePt t="78166" x="3279775" y="4919663"/>
          <p14:tracePt t="78175" x="3313113" y="4919663"/>
          <p14:tracePt t="78182" x="3330575" y="4919663"/>
          <p14:tracePt t="78191" x="3363913" y="4919663"/>
          <p14:tracePt t="78198" x="3389313" y="4919663"/>
          <p14:tracePt t="78214" x="3406775" y="4919663"/>
          <p14:tracePt t="78224" x="3432175" y="4919663"/>
          <p14:tracePt t="78230" x="3449638" y="4929188"/>
          <p14:tracePt t="78246" x="3457575" y="4929188"/>
          <p14:tracePt t="78352" x="3432175" y="4903788"/>
          <p14:tracePt t="78360" x="3432175" y="4894263"/>
          <p14:tracePt t="78367" x="3414713" y="4878388"/>
          <p14:tracePt t="78378" x="3398838" y="4878388"/>
          <p14:tracePt t="78383" x="3389313" y="4860925"/>
          <p14:tracePt t="78392" x="3381375" y="4860925"/>
          <p14:tracePt t="78399" x="3381375" y="4843463"/>
          <p14:tracePt t="78423" x="3373438" y="4835525"/>
          <p14:tracePt t="78439" x="3363913" y="4835525"/>
          <p14:tracePt t="78461" x="3338513" y="4835525"/>
          <p14:tracePt t="78469" x="3322638" y="4835525"/>
          <p14:tracePt t="78477" x="3279775" y="4843463"/>
          <p14:tracePt t="78486" x="3168650" y="4843463"/>
          <p14:tracePt t="78494" x="3024188" y="4868863"/>
          <p14:tracePt t="78502" x="2889250" y="4894263"/>
          <p14:tracePt t="78510" x="2709863" y="4937125"/>
          <p14:tracePt t="78517" x="2514600" y="4954588"/>
          <p14:tracePt t="78525" x="2311400" y="4979988"/>
          <p14:tracePt t="78534" x="2124075" y="4997450"/>
          <p14:tracePt t="78542" x="1979613" y="5005388"/>
          <p14:tracePt t="78550" x="1852613" y="5005388"/>
          <p14:tracePt t="78557" x="1776413" y="5005388"/>
          <p14:tracePt t="78566" x="1716088" y="4987925"/>
          <p14:tracePt t="78574" x="1698625" y="4979988"/>
          <p14:tracePt t="78647" x="1682750" y="4979988"/>
          <p14:tracePt t="78656" x="1673225" y="4997450"/>
          <p14:tracePt t="78664" x="1657350" y="5013325"/>
          <p14:tracePt t="78673" x="1647825" y="5030788"/>
          <p14:tracePt t="78679" x="1639888" y="5038725"/>
          <p14:tracePt t="78687" x="1631950" y="5048250"/>
          <p14:tracePt t="78694" x="1631950" y="5056188"/>
          <p14:tracePt t="78702" x="1631950" y="5073650"/>
          <p14:tracePt t="78710" x="1631950" y="5081588"/>
          <p14:tracePt t="78828" x="1622425" y="5099050"/>
          <p14:tracePt t="78841" x="1614488" y="5106988"/>
          <p14:tracePt t="78857" x="1589088" y="5132388"/>
          <p14:tracePt t="78866" x="1546225" y="5175250"/>
          <p14:tracePt t="78873" x="1520825" y="5208588"/>
          <p14:tracePt t="78882" x="1495425" y="5243513"/>
          <p14:tracePt t="78890" x="1452563" y="5286375"/>
          <p14:tracePt t="78898" x="1427163" y="5311775"/>
          <p14:tracePt t="78907" x="1393825" y="5337175"/>
          <p14:tracePt t="78914" x="1343025" y="5370513"/>
          <p14:tracePt t="78925" x="1282700" y="5405438"/>
          <p14:tracePt t="78929" x="1231900" y="5438775"/>
          <p14:tracePt t="78940" x="1181100" y="5464175"/>
          <p14:tracePt t="78946" x="1138238" y="5489575"/>
          <p14:tracePt t="78956" x="1104900" y="5507038"/>
          <p14:tracePt t="78962" x="1069975" y="5524500"/>
          <p14:tracePt t="78972" x="1036638" y="5540375"/>
          <p14:tracePt t="78978" x="1019175" y="5540375"/>
          <p14:tracePt t="78985" x="1019175" y="5549900"/>
          <p14:tracePt t="78994" x="1011238" y="5549900"/>
          <p14:tracePt t="79018" x="1003300" y="5549900"/>
          <p14:tracePt t="79025" x="993775" y="5549900"/>
          <p14:tracePt t="79034" x="985838" y="5549900"/>
          <p14:tracePt t="79041" x="968375" y="5549900"/>
          <p14:tracePt t="79050" x="960438" y="5532438"/>
          <p14:tracePt t="79057" x="950913" y="5532438"/>
          <p14:tracePt t="79066" x="950913" y="5514975"/>
          <p14:tracePt t="79074" x="935038" y="5507038"/>
          <p14:tracePt t="79082" x="925513" y="5489575"/>
          <p14:tracePt t="79090" x="925513" y="5472113"/>
          <p14:tracePt t="79098" x="925513" y="5446713"/>
          <p14:tracePt t="79107" x="925513" y="5430838"/>
          <p14:tracePt t="79114" x="909638" y="5405438"/>
          <p14:tracePt t="79124" x="900113" y="5380038"/>
          <p14:tracePt t="79130" x="900113" y="5370513"/>
          <p14:tracePt t="79139" x="900113" y="5362575"/>
          <p14:tracePt t="79162" x="900113" y="5353050"/>
          <p14:tracePt t="79228" x="892175" y="5353050"/>
          <p14:tracePt t="79268" x="892175" y="5362575"/>
          <p14:tracePt t="79275" x="892175" y="5395913"/>
          <p14:tracePt t="79283" x="892175" y="5405438"/>
          <p14:tracePt t="79293" x="892175" y="5430838"/>
          <p14:tracePt t="79299" x="892175" y="5464175"/>
          <p14:tracePt t="79310" x="892175" y="5497513"/>
          <p14:tracePt t="79315" x="900113" y="5532438"/>
          <p14:tracePt t="79325" x="900113" y="5557838"/>
          <p14:tracePt t="79329" x="900113" y="5591175"/>
          <p14:tracePt t="79339" x="900113" y="5608638"/>
          <p14:tracePt t="79346" x="900113" y="5659438"/>
          <p14:tracePt t="79356" x="900113" y="5702300"/>
          <p14:tracePt t="79362" x="900113" y="5761038"/>
          <p14:tracePt t="79373" x="900113" y="5795963"/>
          <p14:tracePt t="79378" x="900113" y="5838825"/>
          <p14:tracePt t="79387" x="900113" y="5872163"/>
          <p14:tracePt t="79394" x="900113" y="5897563"/>
          <p14:tracePt t="79402" x="900113" y="5932488"/>
          <p14:tracePt t="79410" x="900113" y="5957888"/>
          <p14:tracePt t="79418" x="900113" y="5983288"/>
          <p14:tracePt t="79426" x="892175" y="5991225"/>
          <p14:tracePt t="79434" x="892175" y="5999163"/>
          <p14:tracePt t="79450" x="892175" y="6008688"/>
          <p14:tracePt t="79466" x="892175" y="6016625"/>
          <p14:tracePt t="79482" x="892175" y="6024563"/>
          <p14:tracePt t="79491" x="892175" y="6034088"/>
          <p14:tracePt t="79523" x="892175" y="6042025"/>
          <p14:tracePt t="79643" x="884238" y="6042025"/>
          <p14:tracePt t="79667" x="884238" y="6034088"/>
          <p14:tracePt t="79675" x="884238" y="6008688"/>
          <p14:tracePt t="79684" x="892175" y="5999163"/>
          <p14:tracePt t="79694" x="892175" y="5973763"/>
          <p14:tracePt t="79699" x="900113" y="5957888"/>
          <p14:tracePt t="79710" x="900113" y="5940425"/>
          <p14:tracePt t="79715" x="900113" y="5915025"/>
          <p14:tracePt t="79725" x="917575" y="5889625"/>
          <p14:tracePt t="79731" x="917575" y="5864225"/>
          <p14:tracePt t="79742" x="917575" y="5846763"/>
          <p14:tracePt t="79747" x="917575" y="5821363"/>
          <p14:tracePt t="79758" x="925513" y="5795963"/>
          <p14:tracePt t="79763" x="925513" y="5788025"/>
          <p14:tracePt t="79774" x="925513" y="5770563"/>
          <p14:tracePt t="79779" x="935038" y="5753100"/>
          <p14:tracePt t="79790" x="935038" y="5727700"/>
          <p14:tracePt t="79795" x="935038" y="5719763"/>
          <p14:tracePt t="79803" x="935038" y="5710238"/>
          <p14:tracePt t="79810" x="935038" y="5702300"/>
          <p14:tracePt t="79823" x="935038" y="5684838"/>
          <p14:tracePt t="79839" x="935038" y="5676900"/>
          <p14:tracePt t="79849" x="935038" y="5668963"/>
          <p14:tracePt t="79857" x="935038" y="5659438"/>
          <p14:tracePt t="79866" x="935038" y="5651500"/>
          <p14:tracePt t="79882" x="935038" y="5641975"/>
          <p14:tracePt t="79890" x="935038" y="5634038"/>
          <p14:tracePt t="79898" x="942975" y="5616575"/>
          <p14:tracePt t="79907" x="942975" y="5608638"/>
          <p14:tracePt t="79914" x="942975" y="5591175"/>
          <p14:tracePt t="79924" x="942975" y="5583238"/>
          <p14:tracePt t="79930" x="942975" y="5575300"/>
          <p14:tracePt t="79940" x="942975" y="5557838"/>
          <p14:tracePt t="79945" x="950913" y="5549900"/>
          <p14:tracePt t="79956" x="950913" y="5532438"/>
          <p14:tracePt t="79962" x="950913" y="5514975"/>
          <p14:tracePt t="79972" x="950913" y="5497513"/>
          <p14:tracePt t="79978" x="950913" y="5481638"/>
          <p14:tracePt t="80010" x="950913" y="5464175"/>
          <p14:tracePt t="80026" x="960438" y="5456238"/>
          <p14:tracePt t="80034" x="960438" y="5446713"/>
          <p14:tracePt t="80042" x="960438" y="5438775"/>
          <p14:tracePt t="80050" x="960438" y="5430838"/>
          <p14:tracePt t="80066" x="960438" y="5421313"/>
          <p14:tracePt t="80090" x="960438" y="5413375"/>
          <p14:tracePt t="80098" x="960438" y="5405438"/>
          <p14:tracePt t="80123" x="960438" y="5395913"/>
          <p14:tracePt t="80140" x="960438" y="5387975"/>
          <p14:tracePt t="80163" x="960438" y="5380038"/>
          <p14:tracePt t="80172" x="960438" y="5370513"/>
          <p14:tracePt t="80204" x="960438" y="5362575"/>
          <p14:tracePt t="80235" x="960438" y="5353050"/>
          <p14:tracePt t="80251" x="960438" y="5345113"/>
          <p14:tracePt t="80283" x="960438" y="5337175"/>
          <p14:tracePt t="80316" x="960438" y="5319713"/>
          <p14:tracePt t="80323" x="960438" y="5311775"/>
          <p14:tracePt t="80332" x="960438" y="5294313"/>
          <p14:tracePt t="80341" x="960438" y="5276850"/>
          <p14:tracePt t="80347" x="960438" y="5268913"/>
          <p14:tracePt t="80359" x="960438" y="5243513"/>
          <p14:tracePt t="80362" x="960438" y="5235575"/>
          <p14:tracePt t="80372" x="960438" y="5218113"/>
          <p14:tracePt t="80378" x="960438" y="5208588"/>
          <p14:tracePt t="80386" x="960438" y="5200650"/>
          <p14:tracePt t="80393" x="960438" y="5167313"/>
          <p14:tracePt t="80402" x="960438" y="5149850"/>
          <p14:tracePt t="80410" x="960438" y="5132388"/>
          <p14:tracePt t="80418" x="968375" y="5124450"/>
          <p14:tracePt t="80426" x="968375" y="5106988"/>
          <p14:tracePt t="80434" x="968375" y="5099050"/>
          <p14:tracePt t="80442" x="968375" y="5091113"/>
          <p14:tracePt t="80450" x="968375" y="5081588"/>
          <p14:tracePt t="80692" x="968375" y="5091113"/>
          <p14:tracePt t="80699" x="968375" y="5106988"/>
          <p14:tracePt t="80708" x="960438" y="5124450"/>
          <p14:tracePt t="80715" x="960438" y="5141913"/>
          <p14:tracePt t="80726" x="950913" y="5167313"/>
          <p14:tracePt t="80731" x="942975" y="5192713"/>
          <p14:tracePt t="80742" x="942975" y="5200650"/>
          <p14:tracePt t="80746" x="942975" y="5218113"/>
          <p14:tracePt t="80757" x="942975" y="5235575"/>
          <p14:tracePt t="80762" x="942975" y="5260975"/>
          <p14:tracePt t="80774" x="942975" y="5286375"/>
          <p14:tracePt t="80778" x="942975" y="5294313"/>
          <p14:tracePt t="80786" x="942975" y="5311775"/>
          <p14:tracePt t="80793" x="950913" y="5345113"/>
          <p14:tracePt t="80801" x="950913" y="5370513"/>
          <p14:tracePt t="80809" x="960438" y="5405438"/>
          <p14:tracePt t="80817" x="960438" y="5421313"/>
          <p14:tracePt t="80825" x="960438" y="5446713"/>
          <p14:tracePt t="80834" x="960438" y="5481638"/>
          <p14:tracePt t="80841" x="960438" y="5507038"/>
          <p14:tracePt t="80849" x="960438" y="5532438"/>
          <p14:tracePt t="80857" x="960438" y="5557838"/>
          <p14:tracePt t="80865" x="960438" y="5583238"/>
          <p14:tracePt t="80873" x="960438" y="5626100"/>
          <p14:tracePt t="80881" x="960438" y="5659438"/>
          <p14:tracePt t="80890" x="960438" y="5702300"/>
          <p14:tracePt t="80897" x="960438" y="5745163"/>
          <p14:tracePt t="80906" x="960438" y="5778500"/>
          <p14:tracePt t="80913" x="960438" y="5813425"/>
          <p14:tracePt t="80923" x="960438" y="5838825"/>
          <p14:tracePt t="80929" x="950913" y="5846763"/>
          <p14:tracePt t="80939" x="942975" y="5854700"/>
          <p14:tracePt t="80945" x="935038" y="5854700"/>
          <p14:tracePt t="80971" x="935038" y="5864225"/>
          <p14:tracePt t="81116" x="925513" y="5872163"/>
          <p14:tracePt t="81145" x="925513" y="5864225"/>
          <p14:tracePt t="81155" x="925513" y="5846763"/>
          <p14:tracePt t="81161" x="925513" y="5838825"/>
          <p14:tracePt t="81170" x="925513" y="5829300"/>
          <p14:tracePt t="81177" x="925513" y="5803900"/>
          <p14:tracePt t="81185" x="925513" y="5795963"/>
          <p14:tracePt t="81193" x="925513" y="5761038"/>
          <p14:tracePt t="81201" x="925513" y="5745163"/>
          <p14:tracePt t="81209" x="925513" y="5719763"/>
          <p14:tracePt t="81217" x="925513" y="5694363"/>
          <p14:tracePt t="81225" x="925513" y="5668963"/>
          <p14:tracePt t="81233" x="935038" y="5641975"/>
          <p14:tracePt t="81241" x="942975" y="5616575"/>
          <p14:tracePt t="81249" x="942975" y="5591175"/>
          <p14:tracePt t="81257" x="942975" y="5557838"/>
          <p14:tracePt t="81265" x="942975" y="5524500"/>
          <p14:tracePt t="81273" x="942975" y="5489575"/>
          <p14:tracePt t="81281" x="942975" y="5446713"/>
          <p14:tracePt t="81290" x="942975" y="5421313"/>
          <p14:tracePt t="81298" x="942975" y="5387975"/>
          <p14:tracePt t="81306" x="950913" y="5362575"/>
          <p14:tracePt t="81314" x="960438" y="5327650"/>
          <p14:tracePt t="81323" x="968375" y="5302250"/>
          <p14:tracePt t="81329" x="976313" y="5286375"/>
          <p14:tracePt t="81339" x="976313" y="5260975"/>
          <p14:tracePt t="81345" x="976313" y="5243513"/>
          <p14:tracePt t="81356" x="976313" y="5235575"/>
          <p14:tracePt t="81362" x="976313" y="5226050"/>
          <p14:tracePt t="81372" x="976313" y="5218113"/>
          <p14:tracePt t="81507" x="976313" y="5235575"/>
          <p14:tracePt t="81515" x="976313" y="5243513"/>
          <p14:tracePt t="81525" x="976313" y="5260975"/>
          <p14:tracePt t="81531" x="976313" y="5276850"/>
          <p14:tracePt t="81542" x="976313" y="5302250"/>
          <p14:tracePt t="81547" x="976313" y="5327650"/>
          <p14:tracePt t="81557" x="976313" y="5353050"/>
          <p14:tracePt t="81562" x="976313" y="5380038"/>
          <p14:tracePt t="81573" x="976313" y="5421313"/>
          <p14:tracePt t="81577" x="976313" y="5472113"/>
          <p14:tracePt t="81585" x="976313" y="5532438"/>
          <p14:tracePt t="81593" x="976313" y="5575300"/>
          <p14:tracePt t="81601" x="985838" y="5616575"/>
          <p14:tracePt t="81609" x="993775" y="5651500"/>
          <p14:tracePt t="81617" x="993775" y="5684838"/>
          <p14:tracePt t="81625" x="993775" y="5719763"/>
          <p14:tracePt t="81633" x="993775" y="5770563"/>
          <p14:tracePt t="81641" x="993775" y="5803900"/>
          <p14:tracePt t="81649" x="993775" y="5838825"/>
          <p14:tracePt t="81657" x="993775" y="5872163"/>
          <p14:tracePt t="81665" x="993775" y="5905500"/>
          <p14:tracePt t="81673" x="993775" y="5932488"/>
          <p14:tracePt t="81681" x="993775" y="5957888"/>
          <p14:tracePt t="81690" x="985838" y="5973763"/>
          <p14:tracePt t="81697" x="985838" y="5983288"/>
          <p14:tracePt t="81723" x="985838" y="5991225"/>
          <p14:tracePt t="81786" x="985838" y="5983288"/>
          <p14:tracePt t="81795" x="985838" y="5965825"/>
          <p14:tracePt t="81807" x="985838" y="5940425"/>
          <p14:tracePt t="81817" x="985838" y="5915025"/>
          <p14:tracePt t="81830" x="985838" y="5880100"/>
          <p14:tracePt t="81834" x="976313" y="5854700"/>
          <p14:tracePt t="81844" x="968375" y="5838825"/>
          <p14:tracePt t="81848" x="968375" y="5803900"/>
          <p14:tracePt t="81855" x="960438" y="5770563"/>
          <p14:tracePt t="81861" x="960438" y="5719763"/>
          <p14:tracePt t="81873" x="960438" y="5676900"/>
          <p14:tracePt t="81877" x="960438" y="5616575"/>
          <p14:tracePt t="81888" x="960438" y="5557838"/>
          <p14:tracePt t="81894" x="960438" y="5497513"/>
          <p14:tracePt t="81902" x="968375" y="5430838"/>
          <p14:tracePt t="81910" x="976313" y="5370513"/>
          <p14:tracePt t="81918" x="976313" y="5327650"/>
          <p14:tracePt t="81925" x="976313" y="5268913"/>
          <p14:tracePt t="81934" x="976313" y="5235575"/>
          <p14:tracePt t="81942" x="976313" y="5200650"/>
          <p14:tracePt t="81950" x="976313" y="5167313"/>
          <p14:tracePt t="81958" x="976313" y="5132388"/>
          <p14:tracePt t="81966" x="976313" y="5099050"/>
          <p14:tracePt t="81973" x="976313" y="5064125"/>
          <p14:tracePt t="81982" x="976313" y="5056188"/>
          <p14:tracePt t="81990" x="985838" y="5056188"/>
          <p14:tracePt t="82046" x="985838" y="5064125"/>
          <p14:tracePt t="82056" x="985838" y="5081588"/>
          <p14:tracePt t="82061" x="985838" y="5106988"/>
          <p14:tracePt t="82070" x="993775" y="5157788"/>
          <p14:tracePt t="82077" x="993775" y="5208588"/>
          <p14:tracePt t="82085" x="1003300" y="5294313"/>
          <p14:tracePt t="82093" x="1011238" y="5370513"/>
          <p14:tracePt t="82101" x="1019175" y="5464175"/>
          <p14:tracePt t="82109" x="1019175" y="5565775"/>
          <p14:tracePt t="82117" x="1019175" y="5651500"/>
          <p14:tracePt t="82125" x="1019175" y="5753100"/>
          <p14:tracePt t="82133" x="1019175" y="5838825"/>
          <p14:tracePt t="82141" x="1019175" y="5905500"/>
          <p14:tracePt t="82149" x="1019175" y="5948363"/>
          <p14:tracePt t="82157" x="1019175" y="5973763"/>
          <p14:tracePt t="82165" x="1019175" y="5983288"/>
          <p14:tracePt t="82262" x="1019175" y="5948363"/>
          <p14:tracePt t="82270" x="1011238" y="5922963"/>
          <p14:tracePt t="82278" x="1011238" y="5897563"/>
          <p14:tracePt t="82288" x="1003300" y="5854700"/>
          <p14:tracePt t="82294" x="1003300" y="5803900"/>
          <p14:tracePt t="82302" x="1003300" y="5719763"/>
          <p14:tracePt t="82310" x="993775" y="5651500"/>
          <p14:tracePt t="82318" x="993775" y="5575300"/>
          <p14:tracePt t="82326" x="993775" y="5481638"/>
          <p14:tracePt t="82334" x="993775" y="5405438"/>
          <p14:tracePt t="82342" x="993775" y="5345113"/>
          <p14:tracePt t="82350" x="993775" y="5294313"/>
          <p14:tracePt t="82358" x="993775" y="5243513"/>
          <p14:tracePt t="82366" x="993775" y="5200650"/>
          <p14:tracePt t="82374" x="993775" y="5167313"/>
          <p14:tracePt t="82382" x="993775" y="5149850"/>
          <p14:tracePt t="82447" x="993775" y="5157788"/>
          <p14:tracePt t="82463" x="993775" y="5183188"/>
          <p14:tracePt t="82471" x="993775" y="5218113"/>
          <p14:tracePt t="82479" x="993775" y="5251450"/>
          <p14:tracePt t="82489" x="1003300" y="5286375"/>
          <p14:tracePt t="82496" x="1011238" y="5311775"/>
          <p14:tracePt t="82506" x="1019175" y="5345113"/>
          <p14:tracePt t="82511" x="1028700" y="5387975"/>
          <p14:tracePt t="82518" x="1036638" y="5438775"/>
          <p14:tracePt t="82526" x="1044575" y="5489575"/>
          <p14:tracePt t="82535" x="1054100" y="5549900"/>
          <p14:tracePt t="82542" x="1062038" y="5608638"/>
          <p14:tracePt t="82550" x="1087438" y="5676900"/>
          <p14:tracePt t="82558" x="1087438" y="5735638"/>
          <p14:tracePt t="82567" x="1095375" y="5795963"/>
          <p14:tracePt t="82576" x="1104900" y="5846763"/>
          <p14:tracePt t="82582" x="1104900" y="5897563"/>
          <p14:tracePt t="82590" x="1112838" y="5932488"/>
          <p14:tracePt t="82598" x="1112838" y="5948363"/>
          <p14:tracePt t="82653" x="1112838" y="5932488"/>
          <p14:tracePt t="82661" x="1112838" y="5922963"/>
          <p14:tracePt t="82669" x="1112838" y="5905500"/>
          <p14:tracePt t="82677" x="1112838" y="5880100"/>
          <p14:tracePt t="82685" x="1112838" y="5854700"/>
          <p14:tracePt t="82693" x="1112838" y="5813425"/>
          <p14:tracePt t="82701" x="1112838" y="5753100"/>
          <p14:tracePt t="82709" x="1112838" y="5684838"/>
          <p14:tracePt t="82717" x="1104900" y="5616575"/>
          <p14:tracePt t="82725" x="1104900" y="5540375"/>
          <p14:tracePt t="82733" x="1104900" y="5472113"/>
          <p14:tracePt t="82741" x="1104900" y="5413375"/>
          <p14:tracePt t="82749" x="1104900" y="5362575"/>
          <p14:tracePt t="82757" x="1104900" y="5319713"/>
          <p14:tracePt t="82765" x="1104900" y="5286375"/>
          <p14:tracePt t="82774" x="1112838" y="5251450"/>
          <p14:tracePt t="82781" x="1130300" y="5243513"/>
          <p14:tracePt t="82790" x="1138238" y="5235575"/>
          <p14:tracePt t="82798" x="1138238" y="5226050"/>
          <p14:tracePt t="82806" x="1147763" y="5218113"/>
          <p14:tracePt t="82845" x="1155700" y="5218113"/>
          <p14:tracePt t="82862" x="1173163" y="5218113"/>
          <p14:tracePt t="82870" x="1198563" y="5218113"/>
          <p14:tracePt t="82878" x="1214438" y="5218113"/>
          <p14:tracePt t="82888" x="1239838" y="5226050"/>
          <p14:tracePt t="82894" x="1274763" y="5243513"/>
          <p14:tracePt t="82903" x="1325563" y="5260975"/>
          <p14:tracePt t="82910" x="1384300" y="5276850"/>
          <p14:tracePt t="82918" x="1444625" y="5286375"/>
          <p14:tracePt t="82927" x="1503363" y="5294313"/>
          <p14:tracePt t="82935" x="1538288" y="5302250"/>
          <p14:tracePt t="82942" x="1579563" y="5311775"/>
          <p14:tracePt t="82950" x="1589088" y="5311775"/>
          <p14:tracePt t="82958" x="1622425" y="5319713"/>
          <p14:tracePt t="82966" x="1639888" y="5319713"/>
          <p14:tracePt t="82974" x="1665288" y="5319713"/>
          <p14:tracePt t="82982" x="1682750" y="5327650"/>
          <p14:tracePt t="82992" x="1716088" y="5337175"/>
          <p14:tracePt t="82999" x="1758950" y="5337175"/>
          <p14:tracePt t="83008" x="1809750" y="5337175"/>
          <p14:tracePt t="83024" x="1903413" y="5337175"/>
          <p14:tracePt t="83031" x="1936750" y="5337175"/>
          <p14:tracePt t="83040" x="1962150" y="5337175"/>
          <p14:tracePt t="83046" x="1971675" y="5337175"/>
          <p14:tracePt t="83056" x="1979613" y="5337175"/>
          <p14:tracePt t="83062" x="1987550" y="5337175"/>
          <p14:tracePt t="83088" x="1997075" y="5337175"/>
          <p14:tracePt t="83094" x="2005013" y="5337175"/>
          <p14:tracePt t="83103" x="2012950" y="5337175"/>
          <p14:tracePt t="83111" x="2022475" y="5337175"/>
          <p14:tracePt t="83119" x="2038350" y="5327650"/>
          <p14:tracePt t="83126" x="2047875" y="5327650"/>
          <p14:tracePt t="83216" x="2038350" y="5327650"/>
          <p14:tracePt t="83223" x="2022475" y="5337175"/>
          <p14:tracePt t="83231" x="2005013" y="5337175"/>
          <p14:tracePt t="83242" x="1979613" y="5337175"/>
          <p14:tracePt t="83248" x="1962150" y="5337175"/>
          <p14:tracePt t="83258" x="1946275" y="5327650"/>
          <p14:tracePt t="83263" x="1911350" y="5311775"/>
          <p14:tracePt t="83277" x="1878013" y="5294313"/>
          <p14:tracePt t="83280" x="1852613" y="5286375"/>
          <p14:tracePt t="83289" x="1827213" y="5260975"/>
          <p14:tracePt t="83294" x="1801813" y="5251450"/>
          <p14:tracePt t="83302" x="1801813" y="5243513"/>
          <p14:tracePt t="83309" x="1792288" y="5235575"/>
          <p14:tracePt t="83333" x="1792288" y="5226050"/>
          <p14:tracePt t="83349" x="1792288" y="5208588"/>
          <p14:tracePt t="83373" x="1792288" y="5200650"/>
          <p14:tracePt t="83389" x="1792288" y="5192713"/>
          <p14:tracePt t="83397" x="1792288" y="5183188"/>
          <p14:tracePt t="83406" x="1792288" y="5175250"/>
          <p14:tracePt t="83413" x="1792288" y="5167313"/>
          <p14:tracePt t="83423" x="1792288" y="5157788"/>
          <p14:tracePt t="83429" x="1801813" y="5141913"/>
          <p14:tracePt t="83440" x="1809750" y="5141913"/>
          <p14:tracePt t="83445" x="1809750" y="5132388"/>
          <p14:tracePt t="83455" x="1809750" y="5116513"/>
          <p14:tracePt t="83461" x="1809750" y="5106988"/>
          <p14:tracePt t="83471" x="1809750" y="5099050"/>
          <p14:tracePt t="83477" x="1809750" y="5091113"/>
          <p14:tracePt t="83493" x="1817688" y="5081588"/>
          <p14:tracePt t="83501" x="1817688" y="5073650"/>
          <p14:tracePt t="83583" x="1827213" y="5081588"/>
          <p14:tracePt t="83591" x="1827213" y="5091113"/>
          <p14:tracePt t="83599" x="1827213" y="5106988"/>
          <p14:tracePt t="83608" x="1827213" y="5124450"/>
          <p14:tracePt t="83615" x="1835150" y="5132388"/>
          <p14:tracePt t="83625" x="1843088" y="5149850"/>
          <p14:tracePt t="83632" x="1843088" y="5157788"/>
          <p14:tracePt t="83648" x="1843088" y="5167313"/>
          <p14:tracePt t="83663" x="1852613" y="5175250"/>
          <p14:tracePt t="83744" x="1852613" y="5183188"/>
          <p14:tracePt t="83751" x="1843088" y="5183188"/>
          <p14:tracePt t="83760" x="1827213" y="5183188"/>
          <p14:tracePt t="83767" x="1809750" y="5183188"/>
          <p14:tracePt t="83776" x="1784350" y="5183188"/>
          <p14:tracePt t="83782" x="1758950" y="5183188"/>
          <p14:tracePt t="83791" x="1716088" y="5183188"/>
          <p14:tracePt t="83798" x="1665288" y="5175250"/>
          <p14:tracePt t="83806" x="1631950" y="5167313"/>
          <p14:tracePt t="83813" x="1597025" y="5157788"/>
          <p14:tracePt t="83824" x="1589088" y="5157788"/>
          <p14:tracePt t="83829" x="1589088" y="5149850"/>
          <p14:tracePt t="83839" x="1579563" y="5141913"/>
          <p14:tracePt t="83845" x="1571625" y="5141913"/>
          <p14:tracePt t="83885" x="1571625" y="5124450"/>
          <p14:tracePt t="83894" x="1571625" y="5116513"/>
          <p14:tracePt t="83910" x="1579563" y="5106988"/>
          <p14:tracePt t="83926" x="1589088" y="5099050"/>
          <p14:tracePt t="83934" x="1606550" y="5081588"/>
          <p14:tracePt t="83950" x="1622425" y="5064125"/>
          <p14:tracePt t="83958" x="1665288" y="5056188"/>
          <p14:tracePt t="83966" x="1682750" y="5048250"/>
          <p14:tracePt t="83974" x="1708150" y="5038725"/>
          <p14:tracePt t="83982" x="1733550" y="5030788"/>
          <p14:tracePt t="83991" x="1766888" y="5030788"/>
          <p14:tracePt t="83998" x="1792288" y="5030788"/>
          <p14:tracePt t="84024" x="1903413" y="5013325"/>
          <p14:tracePt t="84030" x="1946275" y="5013325"/>
          <p14:tracePt t="84040" x="1987550" y="5005388"/>
          <p14:tracePt t="84046" x="2030413" y="4997450"/>
          <p14:tracePt t="84056" x="2065338" y="4997450"/>
          <p14:tracePt t="84061" x="2106613" y="4987925"/>
          <p14:tracePt t="84071" x="2141538" y="4987925"/>
          <p14:tracePt t="84077" x="2174875" y="4987925"/>
          <p14:tracePt t="84088" x="2200275" y="4987925"/>
          <p14:tracePt t="84093" x="2225675" y="4987925"/>
          <p14:tracePt t="84101" x="2251075" y="4987925"/>
          <p14:tracePt t="84109" x="2276475" y="4987925"/>
          <p14:tracePt t="84117" x="2319338" y="4987925"/>
          <p14:tracePt t="84125" x="2370138" y="4987925"/>
          <p14:tracePt t="84133" x="2413000" y="4987925"/>
          <p14:tracePt t="84142" x="2471738" y="4987925"/>
          <p14:tracePt t="84149" x="2514600" y="4987925"/>
          <p14:tracePt t="84157" x="2574925" y="4987925"/>
          <p14:tracePt t="84165" x="2608263" y="4987925"/>
          <p14:tracePt t="84173" x="2651125" y="4987925"/>
          <p14:tracePt t="84181" x="2709863" y="4987925"/>
          <p14:tracePt t="84189" x="2744788" y="4987925"/>
          <p14:tracePt t="84197" x="2786063" y="4997450"/>
          <p14:tracePt t="84206" x="2820988" y="4997450"/>
          <p14:tracePt t="84213" x="2846388" y="4997450"/>
          <p14:tracePt t="84223" x="2871788" y="4997450"/>
          <p14:tracePt t="84229" x="2879725" y="4997450"/>
          <p14:tracePt t="84240" x="2905125" y="4997450"/>
          <p14:tracePt t="84245" x="2914650" y="4997450"/>
          <p14:tracePt t="84256" x="2922588" y="4997450"/>
          <p14:tracePt t="84261" x="2947988" y="4997450"/>
          <p14:tracePt t="84272" x="2965450" y="4997450"/>
          <p14:tracePt t="84277" x="2982913" y="4997450"/>
          <p14:tracePt t="84289" x="2998788" y="4987925"/>
          <p14:tracePt t="84293" x="3024188" y="4987925"/>
          <p14:tracePt t="84301" x="3049588" y="4987925"/>
          <p14:tracePt t="84309" x="3067050" y="4987925"/>
          <p14:tracePt t="84317" x="3092450" y="4987925"/>
          <p14:tracePt t="84325" x="3109913" y="4987925"/>
          <p14:tracePt t="84333" x="3127375" y="4987925"/>
          <p14:tracePt t="84341" x="3143250" y="4987925"/>
          <p14:tracePt t="84349" x="3152775" y="4987925"/>
          <p14:tracePt t="84357" x="3168650" y="4987925"/>
          <p14:tracePt t="84365" x="3194050" y="4987925"/>
          <p14:tracePt t="84374" x="3219450" y="4987925"/>
          <p14:tracePt t="84381" x="3236913" y="4987925"/>
          <p14:tracePt t="84389" x="3262313" y="4987925"/>
          <p14:tracePt t="84397" x="3279775" y="4987925"/>
          <p14:tracePt t="84406" x="3305175" y="4987925"/>
          <p14:tracePt t="84413" x="3330575" y="4987925"/>
          <p14:tracePt t="84422" x="3363913" y="4987925"/>
          <p14:tracePt t="84429" x="3398838" y="4987925"/>
          <p14:tracePt t="84439" x="3424238" y="4987925"/>
          <p14:tracePt t="84445" x="3457575" y="4987925"/>
          <p14:tracePt t="84456" x="3492500" y="4987925"/>
          <p14:tracePt t="84461" x="3543300" y="4987925"/>
          <p14:tracePt t="84471" x="3576638" y="4987925"/>
          <p14:tracePt t="84477" x="3611563" y="4987925"/>
          <p14:tracePt t="84489" x="3644900" y="4987925"/>
          <p14:tracePt t="84493" x="3678238" y="4987925"/>
          <p14:tracePt t="84502" x="3721100" y="4979988"/>
          <p14:tracePt t="84509" x="3746500" y="4972050"/>
          <p14:tracePt t="84517" x="3781425" y="4962525"/>
          <p14:tracePt t="84525" x="3806825" y="4954588"/>
          <p14:tracePt t="84534" x="3814763" y="4954588"/>
          <p14:tracePt t="84541" x="3840163" y="4954588"/>
          <p14:tracePt t="84550" x="3857625" y="4954588"/>
          <p14:tracePt t="84557" x="3883025" y="4954588"/>
          <p14:tracePt t="84565" x="3908425" y="4954588"/>
          <p14:tracePt t="84573" x="3925888" y="4954588"/>
          <p14:tracePt t="84581" x="3951288" y="4954588"/>
          <p14:tracePt t="84590" x="3984625" y="4954588"/>
          <p14:tracePt t="84598" x="4027488" y="4954588"/>
          <p14:tracePt t="84606" x="4078288" y="4954588"/>
          <p14:tracePt t="84613" x="4129088" y="4954588"/>
          <p14:tracePt t="84622" x="4179888" y="4954588"/>
          <p14:tracePt t="84630" x="4248150" y="4954588"/>
          <p14:tracePt t="84639" x="4324350" y="4954588"/>
          <p14:tracePt t="84645" x="4410075" y="4962525"/>
          <p14:tracePt t="84655" x="4476750" y="4962525"/>
          <p14:tracePt t="84661" x="4529138" y="4962525"/>
          <p14:tracePt t="84672" x="4587875" y="4962525"/>
          <p14:tracePt t="84677" x="4646613" y="4962525"/>
          <p14:tracePt t="84687" x="4706938" y="4962525"/>
          <p14:tracePt t="84693" x="4757738" y="4962525"/>
          <p14:tracePt t="84701" x="4808538" y="4962525"/>
          <p14:tracePt t="84709" x="4859338" y="4962525"/>
          <p14:tracePt t="84717" x="4910138" y="4962525"/>
          <p14:tracePt t="84725" x="4945063" y="4962525"/>
          <p14:tracePt t="84733" x="4978400" y="4962525"/>
          <p14:tracePt t="84741" x="5013325" y="4962525"/>
          <p14:tracePt t="84749" x="5046663" y="4962525"/>
          <p14:tracePt t="84757" x="5097463" y="4972050"/>
          <p14:tracePt t="84765" x="5122863" y="4979988"/>
          <p14:tracePt t="84774" x="5148263" y="4987925"/>
          <p14:tracePt t="84781" x="5173663" y="4987925"/>
          <p14:tracePt t="84790" x="5183188" y="4987925"/>
          <p14:tracePt t="84797" x="5191125" y="4997450"/>
          <p14:tracePt t="84806" x="5199063" y="4997450"/>
          <p14:tracePt t="84813" x="5216525" y="5005388"/>
          <p14:tracePt t="84825" x="5233988" y="5005388"/>
          <p14:tracePt t="84829" x="5259388" y="5005388"/>
          <p14:tracePt t="84839" x="5267325" y="5005388"/>
          <p14:tracePt t="84845" x="5292725" y="5005388"/>
          <p14:tracePt t="84855" x="5327650" y="5013325"/>
          <p14:tracePt t="84861" x="5343525" y="5022850"/>
          <p14:tracePt t="84872" x="5353050" y="5022850"/>
          <p14:tracePt t="84877" x="5360988" y="5038725"/>
          <p14:tracePt t="84888" x="5368925" y="5048250"/>
          <p14:tracePt t="84897" x="5386388" y="5056188"/>
          <p14:tracePt t="84913" x="5403850" y="5064125"/>
          <p14:tracePt t="84923" x="5403850" y="5073650"/>
          <p14:tracePt t="84929" x="5421313" y="5081588"/>
          <p14:tracePt t="84939" x="5421313" y="5091113"/>
          <p14:tracePt t="84945" x="5429250" y="5091113"/>
          <p14:tracePt t="84956" x="5429250" y="5099050"/>
          <p14:tracePt t="84961" x="5437188" y="5099050"/>
          <p14:tracePt t="85009" x="5446713" y="5099050"/>
          <p14:tracePt t="85025" x="5454650" y="5106988"/>
          <p14:tracePt t="85057" x="5454650" y="5116513"/>
          <p14:tracePt t="85065" x="5454650" y="5124450"/>
          <p14:tracePt t="85081" x="5454650" y="5132388"/>
          <p14:tracePt t="85089" x="5454650" y="5141913"/>
          <p14:tracePt t="85105" x="5454650" y="5157788"/>
          <p14:tracePt t="85113" x="5462588" y="5167313"/>
          <p14:tracePt t="85314" x="5462588" y="5175250"/>
          <p14:tracePt t="85379" x="5454650" y="5175250"/>
          <p14:tracePt t="85387" x="5446713" y="5175250"/>
          <p14:tracePt t="85394" x="5437188" y="5175250"/>
          <p14:tracePt t="85410" x="5421313" y="5175250"/>
          <p14:tracePt t="85419" x="5411788" y="5175250"/>
          <p14:tracePt t="85426" x="5394325" y="5175250"/>
          <p14:tracePt t="85435" x="5378450" y="5175250"/>
          <p14:tracePt t="85442" x="5360988" y="5175250"/>
          <p14:tracePt t="85450" x="5335588" y="5167313"/>
          <p14:tracePt t="85459" x="5327650" y="5167313"/>
          <p14:tracePt t="85474" x="5318125" y="5157788"/>
          <p14:tracePt t="85491" x="5310188" y="5149850"/>
          <p14:tracePt t="85508" x="5292725" y="5141913"/>
          <p14:tracePt t="85515" x="5267325" y="5141913"/>
          <p14:tracePt t="85523" x="5233988" y="5141913"/>
          <p14:tracePt t="85531" x="5216525" y="5141913"/>
          <p14:tracePt t="85541" x="5173663" y="5141913"/>
          <p14:tracePt t="85547" x="5114925" y="5141913"/>
          <p14:tracePt t="85557" x="5021263" y="5141913"/>
          <p14:tracePt t="85562" x="4919663" y="5149850"/>
          <p14:tracePt t="85573" x="4808538" y="5167313"/>
          <p14:tracePt t="85578" x="4681538" y="5183188"/>
          <p14:tracePt t="85588" x="4562475" y="5192713"/>
          <p14:tracePt t="85593" x="4476750" y="5200650"/>
          <p14:tracePt t="85601" x="4410075" y="5208588"/>
          <p14:tracePt t="85609" x="4359275" y="5208588"/>
          <p14:tracePt t="85737" x="4367213" y="5208588"/>
          <p14:tracePt t="85746" x="4384675" y="5208588"/>
          <p14:tracePt t="85755" x="4400550" y="5208588"/>
          <p14:tracePt t="85762" x="4425950" y="5208588"/>
          <p14:tracePt t="85771" x="4451350" y="5208588"/>
          <p14:tracePt t="85778" x="4476750" y="5200650"/>
          <p14:tracePt t="85788" x="4503738" y="5175250"/>
          <p14:tracePt t="85794" x="4545013" y="5167313"/>
          <p14:tracePt t="85803" x="4579938" y="5167313"/>
          <p14:tracePt t="85809" x="4605338" y="5157788"/>
          <p14:tracePt t="85823" x="4630738" y="5149850"/>
          <p14:tracePt t="85826" x="4656138" y="5132388"/>
          <p14:tracePt t="85833" x="4681538" y="5124450"/>
          <p14:tracePt t="85842" x="4724400" y="5116513"/>
          <p14:tracePt t="85849" x="4757738" y="5116513"/>
          <p14:tracePt t="85857" x="4791075" y="5116513"/>
          <p14:tracePt t="85866" x="4826000" y="5106988"/>
          <p14:tracePt t="85874" x="4833938" y="5106988"/>
          <p14:tracePt t="85882" x="4851400" y="5099050"/>
          <p14:tracePt t="85890" x="4876800" y="5099050"/>
          <p14:tracePt t="85898" x="4894263" y="5099050"/>
          <p14:tracePt t="85905" x="4902200" y="5099050"/>
          <p14:tracePt t="85914" x="4927600" y="5099050"/>
          <p14:tracePt t="85922" x="4945063" y="5099050"/>
          <p14:tracePt t="85930" x="4970463" y="5099050"/>
          <p14:tracePt t="85938" x="5013325" y="5099050"/>
          <p14:tracePt t="85946" x="5038725" y="5091113"/>
          <p14:tracePt t="85956" x="5054600" y="5091113"/>
          <p14:tracePt t="85961" x="5080000" y="5091113"/>
          <p14:tracePt t="85972" x="5097463" y="5091113"/>
          <p14:tracePt t="85977" x="5106988" y="5081588"/>
          <p14:tracePt t="85986" x="5122863" y="5073650"/>
          <p14:tracePt t="85993" x="5140325" y="5073650"/>
          <p14:tracePt t="86001" x="5148263" y="5056188"/>
          <p14:tracePt t="86024" x="5191125" y="5048250"/>
          <p14:tracePt t="86025" x="5208588" y="5048250"/>
          <p14:tracePt t="86034" x="5216525" y="5048250"/>
          <p14:tracePt t="86042" x="5241925" y="5038725"/>
          <p14:tracePt t="86050" x="5249863" y="5038725"/>
          <p14:tracePt t="86058" x="5276850" y="5038725"/>
          <p14:tracePt t="86074" x="5284788" y="5038725"/>
          <p14:tracePt t="86082" x="5292725" y="5048250"/>
          <p14:tracePt t="86090" x="5302250" y="5048250"/>
          <p14:tracePt t="86098" x="5318125" y="5064125"/>
          <p14:tracePt t="86105" x="5353050" y="5091113"/>
          <p14:tracePt t="86114" x="5368925" y="5099050"/>
          <p14:tracePt t="86122" x="5411788" y="5116513"/>
          <p14:tracePt t="86130" x="5446713" y="5132388"/>
          <p14:tracePt t="86139" x="5497513" y="5149850"/>
          <p14:tracePt t="86146" x="5548313" y="5157788"/>
          <p14:tracePt t="86155" x="5556250" y="5157788"/>
          <p14:tracePt t="86162" x="5581650" y="5167313"/>
          <p14:tracePt t="86171" x="5591175" y="5167313"/>
          <p14:tracePt t="86178" x="5599113" y="5175250"/>
          <p14:tracePt t="86210" x="5599113" y="5183188"/>
          <p14:tracePt t="86219" x="5599113" y="5192713"/>
          <p14:tracePt t="86226" x="5599113" y="5200650"/>
          <p14:tracePt t="86242" x="5581650" y="5218113"/>
          <p14:tracePt t="86250" x="5581650" y="5226050"/>
          <p14:tracePt t="86258" x="5573713" y="5235575"/>
          <p14:tracePt t="86266" x="5548313" y="5235575"/>
          <p14:tracePt t="86274" x="5522913" y="5243513"/>
          <p14:tracePt t="86291" x="5513388" y="5243513"/>
          <p14:tracePt t="86298" x="5497513" y="5243513"/>
          <p14:tracePt t="86307" x="5487988" y="5243513"/>
          <p14:tracePt t="86314" x="5480050" y="5243513"/>
          <p14:tracePt t="86323" x="5472113" y="5243513"/>
          <p14:tracePt t="86329" x="5472113" y="5235575"/>
          <p14:tracePt t="86338" x="5472113" y="5218113"/>
          <p14:tracePt t="86346" x="5462588" y="5200650"/>
          <p14:tracePt t="86355" x="5462588" y="5183188"/>
          <p14:tracePt t="86362" x="5462588" y="5167313"/>
          <p14:tracePt t="86371" x="5462588" y="5149850"/>
          <p14:tracePt t="86378" x="5462588" y="5124450"/>
          <p14:tracePt t="86387" x="5462588" y="5106988"/>
          <p14:tracePt t="86394" x="5462588" y="5099050"/>
          <p14:tracePt t="86404" x="5462588" y="5081588"/>
          <p14:tracePt t="86410" x="5472113" y="5064125"/>
          <p14:tracePt t="86418" x="5497513" y="5056188"/>
          <p14:tracePt t="86427" x="5513388" y="5038725"/>
          <p14:tracePt t="86434" x="5538788" y="5030788"/>
          <p14:tracePt t="86442" x="5556250" y="5013325"/>
          <p14:tracePt t="86450" x="5581650" y="5013325"/>
          <p14:tracePt t="86458" x="5599113" y="5013325"/>
          <p14:tracePt t="86466" x="5616575" y="5013325"/>
          <p14:tracePt t="86473" x="5632450" y="5013325"/>
          <p14:tracePt t="86482" x="5657850" y="5013325"/>
          <p14:tracePt t="86489" x="5675313" y="5013325"/>
          <p14:tracePt t="86498" x="5692775" y="5013325"/>
          <p14:tracePt t="86506" x="5718175" y="5013325"/>
          <p14:tracePt t="86514" x="5743575" y="5030788"/>
          <p14:tracePt t="86522" x="5751513" y="5030788"/>
          <p14:tracePt t="86530" x="5776913" y="5048250"/>
          <p14:tracePt t="86539" x="5802313" y="5064125"/>
          <p14:tracePt t="86546" x="5811838" y="5081588"/>
          <p14:tracePt t="86556" x="5827713" y="5081588"/>
          <p14:tracePt t="86561" x="5827713" y="5091113"/>
          <p14:tracePt t="86571" x="5827713" y="5099050"/>
          <p14:tracePt t="86578" x="5827713" y="5116513"/>
          <p14:tracePt t="86587" x="5811838" y="5124450"/>
          <p14:tracePt t="86594" x="5786438" y="5149850"/>
          <p14:tracePt t="86605" x="5761038" y="5157788"/>
          <p14:tracePt t="86610" x="5726113" y="5183188"/>
          <p14:tracePt t="86620" x="5718175" y="5183188"/>
          <p14:tracePt t="86626" x="5708650" y="5183188"/>
          <p14:tracePt t="86634" x="5700713" y="5183188"/>
          <p14:tracePt t="86642" x="5683250" y="5183188"/>
          <p14:tracePt t="86658" x="5667375" y="5183188"/>
          <p14:tracePt t="86674" x="5657850" y="5183188"/>
          <p14:tracePt t="86682" x="5657850" y="5167313"/>
          <p14:tracePt t="86689" x="5657850" y="5157788"/>
          <p14:tracePt t="86706" x="5657850" y="5149850"/>
          <p14:tracePt t="86722" x="5657850" y="5141913"/>
          <p14:tracePt t="86730" x="5657850" y="5132388"/>
          <p14:tracePt t="86755" x="5667375" y="5132388"/>
          <p14:tracePt t="86762" x="5675313" y="5132388"/>
          <p14:tracePt t="87196" x="5667375" y="5132388"/>
          <p14:tracePt t="87204" x="5641975" y="5132388"/>
          <p14:tracePt t="87212" x="5616575" y="5132388"/>
          <p14:tracePt t="87221" x="5591175" y="5132388"/>
          <p14:tracePt t="87225" x="5556250" y="5132388"/>
          <p14:tracePt t="87234" x="5505450" y="5132388"/>
          <p14:tracePt t="87242" x="5462588" y="5132388"/>
          <p14:tracePt t="87250" x="5454650" y="5132388"/>
          <p14:tracePt t="87258" x="5429250" y="5132388"/>
          <p14:tracePt t="87282" x="5421313" y="5132388"/>
          <p14:tracePt t="87306" x="5421313" y="5124450"/>
          <p14:tracePt t="87314" x="5429250" y="5106988"/>
          <p14:tracePt t="87323" x="5437188" y="5099050"/>
          <p14:tracePt t="87330" x="5446713" y="5099050"/>
          <p14:tracePt t="87339" x="5480050" y="5091113"/>
          <p14:tracePt t="87346" x="5497513" y="5091113"/>
          <p14:tracePt t="87356" x="5522913" y="5091113"/>
          <p14:tracePt t="87362" x="5538788" y="5081588"/>
          <p14:tracePt t="87371" x="5565775" y="5073650"/>
          <p14:tracePt t="87378" x="5599113" y="5064125"/>
          <p14:tracePt t="87387" x="5616575" y="5064125"/>
          <p14:tracePt t="87394" x="5641975" y="5064125"/>
          <p14:tracePt t="87405" x="5649913" y="5064125"/>
          <p14:tracePt t="87426" x="5657850" y="5064125"/>
          <p14:tracePt t="87442" x="5657850" y="5081588"/>
          <p14:tracePt t="87450" x="5632450" y="5091113"/>
          <p14:tracePt t="87458" x="5616575" y="5116513"/>
          <p14:tracePt t="87466" x="5599113" y="5116513"/>
          <p14:tracePt t="87474" x="5581650" y="5124450"/>
          <p14:tracePt t="87482" x="5565775" y="5141913"/>
          <p14:tracePt t="87490" x="5548313" y="5141913"/>
          <p14:tracePt t="87506" x="5530850" y="5141913"/>
          <p14:tracePt t="87522" x="5522913" y="5141913"/>
          <p14:tracePt t="87530" x="5505450" y="5124450"/>
          <p14:tracePt t="87539" x="5505450" y="5116513"/>
          <p14:tracePt t="87546" x="5497513" y="5099050"/>
          <p14:tracePt t="87556" x="5497513" y="5081588"/>
          <p14:tracePt t="87562" x="5497513" y="5064125"/>
          <p14:tracePt t="87572" x="5497513" y="5056188"/>
          <p14:tracePt t="87578" x="5505450" y="5038725"/>
          <p14:tracePt t="87587" x="5538788" y="5013325"/>
          <p14:tracePt t="87594" x="5556250" y="5005388"/>
          <p14:tracePt t="87604" x="5573713" y="4997450"/>
          <p14:tracePt t="87610" x="5607050" y="4997450"/>
          <p14:tracePt t="87618" x="5632450" y="4997450"/>
          <p14:tracePt t="87626" x="5667375" y="4997450"/>
          <p14:tracePt t="87635" x="5692775" y="5005388"/>
          <p14:tracePt t="87642" x="5718175" y="5022850"/>
          <p14:tracePt t="87650" x="5743575" y="5038725"/>
          <p14:tracePt t="87658" x="5751513" y="5056188"/>
          <p14:tracePt t="87666" x="5761038" y="5073650"/>
          <p14:tracePt t="87682" x="5761038" y="5081588"/>
          <p14:tracePt t="87689" x="5761038" y="5091113"/>
          <p14:tracePt t="87698" x="5761038" y="5099050"/>
          <p14:tracePt t="87706" x="5761038" y="5106988"/>
          <p14:tracePt t="87874" x="5768975" y="5124450"/>
          <p14:tracePt t="87882" x="5776913" y="5124450"/>
          <p14:tracePt t="87890" x="5776913" y="5132388"/>
          <p14:tracePt t="87939" x="5776913" y="5149850"/>
          <p14:tracePt t="87956" x="5776913" y="5157788"/>
          <p14:tracePt t="87975" x="5768975" y="5157788"/>
          <p14:tracePt t="88014" x="5761038" y="5132388"/>
          <p14:tracePt t="88023" x="5743575" y="5116513"/>
          <p14:tracePt t="88030" x="5726113" y="5099050"/>
          <p14:tracePt t="88039" x="5718175" y="5081588"/>
          <p14:tracePt t="88055" x="5700713" y="5073650"/>
          <p14:tracePt t="88062" x="5692775" y="5064125"/>
          <p14:tracePt t="88141" x="5657850" y="5073650"/>
          <p14:tracePt t="88149" x="5641975" y="5081588"/>
          <p14:tracePt t="88157" x="5599113" y="5106988"/>
          <p14:tracePt t="88165" x="5548313" y="5132388"/>
          <p14:tracePt t="88173" x="5497513" y="5167313"/>
          <p14:tracePt t="88182" x="5446713" y="5200650"/>
          <p14:tracePt t="88189" x="5394325" y="5235575"/>
          <p14:tracePt t="88198" x="5360988" y="5260975"/>
          <p14:tracePt t="88205" x="5353050" y="5260975"/>
          <p14:tracePt t="88214" x="5343525" y="5268913"/>
          <p14:tracePt t="88223" x="5335588" y="5268913"/>
          <p14:tracePt t="88278" x="5335588" y="5276850"/>
          <p14:tracePt t="88295" x="5327650" y="5276850"/>
          <p14:tracePt t="88343" x="5327650" y="5268913"/>
          <p14:tracePt t="88351" x="5343525" y="5251450"/>
          <p14:tracePt t="88360" x="5386388" y="5218113"/>
          <p14:tracePt t="88367" x="5411788" y="5183188"/>
          <p14:tracePt t="88376" x="5429250" y="5149850"/>
          <p14:tracePt t="88383" x="5462588" y="5116513"/>
          <p14:tracePt t="88390" x="5487988" y="5116513"/>
          <p14:tracePt t="88398" x="5522913" y="5099050"/>
          <p14:tracePt t="88406" x="5581650" y="5091113"/>
          <p14:tracePt t="88414" x="5657850" y="5081588"/>
          <p14:tracePt t="88423" x="5726113" y="5081588"/>
          <p14:tracePt t="88430" x="5802313" y="5081588"/>
          <p14:tracePt t="88440" x="5870575" y="5081588"/>
          <p14:tracePt t="88446" x="5930900" y="5081588"/>
          <p14:tracePt t="88455" x="5981700" y="5106988"/>
          <p14:tracePt t="88462" x="6015038" y="5132388"/>
          <p14:tracePt t="88472" x="6032500" y="5141913"/>
          <p14:tracePt t="88478" x="6040438" y="5157788"/>
          <p14:tracePt t="88488" x="6057900" y="5183188"/>
          <p14:tracePt t="88494" x="6075363" y="5200650"/>
          <p14:tracePt t="88506" x="6083300" y="5208588"/>
          <p14:tracePt t="88510" x="6091238" y="5218113"/>
          <p14:tracePt t="88522" x="6100763" y="5218113"/>
          <p14:tracePt t="88616" x="6100763" y="5208588"/>
          <p14:tracePt t="88623" x="6100763" y="5192713"/>
          <p14:tracePt t="88632" x="6083300" y="5157788"/>
          <p14:tracePt t="88641" x="6057900" y="5157788"/>
          <p14:tracePt t="88648" x="5997575" y="5141913"/>
          <p14:tracePt t="88657" x="5938838" y="5132388"/>
          <p14:tracePt t="88662" x="5880100" y="5132388"/>
          <p14:tracePt t="88673" x="5811838" y="5132388"/>
          <p14:tracePt t="88679" x="5743575" y="5141913"/>
          <p14:tracePt t="88688" x="5683250" y="5157788"/>
          <p14:tracePt t="88695" x="5641975" y="5167313"/>
          <p14:tracePt t="88706" x="5607050" y="5183188"/>
          <p14:tracePt t="88711" x="5573713" y="5200650"/>
          <p14:tracePt t="88722" x="5573713" y="5208588"/>
          <p14:tracePt t="88726" x="5565775" y="5208588"/>
          <p14:tracePt t="88735" x="5556250" y="5208588"/>
          <p14:tracePt t="88774" x="5548313" y="5226050"/>
          <p14:tracePt t="88782" x="5530850" y="5235575"/>
          <p14:tracePt t="88791" x="5513388" y="5243513"/>
          <p14:tracePt t="88798" x="5487988" y="5243513"/>
          <p14:tracePt t="88807" x="5454650" y="5260975"/>
          <p14:tracePt t="88815" x="5411788" y="5268913"/>
          <p14:tracePt t="88826" x="5378450" y="5276850"/>
          <p14:tracePt t="88831" x="5353050" y="5286375"/>
          <p14:tracePt t="88839" x="5310188" y="5286375"/>
          <p14:tracePt t="88846" x="5276850" y="5302250"/>
          <p14:tracePt t="88855" x="5259388" y="5311775"/>
          <p14:tracePt t="88862" x="5224463" y="5319713"/>
          <p14:tracePt t="88872" x="5165725" y="5337175"/>
          <p14:tracePt t="88877" x="5114925" y="5345113"/>
          <p14:tracePt t="88888" x="5054600" y="5353050"/>
          <p14:tracePt t="88894" x="4995863" y="5362575"/>
          <p14:tracePt t="88903" x="4919663" y="5370513"/>
          <p14:tracePt t="88910" x="4818063" y="5370513"/>
          <p14:tracePt t="88920" x="4714875" y="5370513"/>
          <p14:tracePt t="88926" x="4613275" y="5370513"/>
          <p14:tracePt t="88934" x="4486275" y="5370513"/>
          <p14:tracePt t="88942" x="4332288" y="5353050"/>
          <p14:tracePt t="88950" x="4162425" y="5345113"/>
          <p14:tracePt t="88957" x="3992563" y="5337175"/>
          <p14:tracePt t="88965" x="3848100" y="5337175"/>
          <p14:tracePt t="88973" x="3729038" y="5337175"/>
          <p14:tracePt t="88982" x="3602038" y="5337175"/>
          <p14:tracePt t="89004" x="3381375" y="5337175"/>
          <p14:tracePt t="89006" x="3270250" y="5337175"/>
          <p14:tracePt t="89014" x="3160713" y="5345113"/>
          <p14:tracePt t="89021" x="3074988" y="5353050"/>
          <p14:tracePt t="89029" x="2982913" y="5353050"/>
          <p14:tracePt t="89039" x="2905125" y="5353050"/>
          <p14:tracePt t="89046" x="2838450" y="5362575"/>
          <p14:tracePt t="89055" x="2778125" y="5362575"/>
          <p14:tracePt t="89062" x="2744788" y="5370513"/>
          <p14:tracePt t="89072" x="2709863" y="5380038"/>
          <p14:tracePt t="89078" x="2684463" y="5395913"/>
          <p14:tracePt t="89087" x="2668588" y="5413375"/>
          <p14:tracePt t="89094" x="2641600" y="5446713"/>
          <p14:tracePt t="89104" x="2625725" y="5464175"/>
          <p14:tracePt t="89110" x="2608263" y="5481638"/>
          <p14:tracePt t="89121" x="2582863" y="5489575"/>
          <p14:tracePt t="89126" x="2557463" y="5489575"/>
          <p14:tracePt t="89133" x="2514600" y="5489575"/>
          <p14:tracePt t="89141" x="2446338" y="5489575"/>
          <p14:tracePt t="89150" x="2387600" y="5489575"/>
          <p14:tracePt t="89158" x="2327275" y="5489575"/>
          <p14:tracePt t="89166" x="2251075" y="5481638"/>
          <p14:tracePt t="89174" x="2157413" y="5472113"/>
          <p14:tracePt t="89182" x="2073275" y="5464175"/>
          <p14:tracePt t="89190" x="1954213" y="5456238"/>
          <p14:tracePt t="89197" x="1843088" y="5456238"/>
          <p14:tracePt t="89205" x="1716088" y="5456238"/>
          <p14:tracePt t="89213" x="1597025" y="5456238"/>
          <p14:tracePt t="89222" x="1487488" y="5456238"/>
          <p14:tracePt t="89229" x="1384300" y="5456238"/>
          <p14:tracePt t="89238" x="1282700" y="5464175"/>
          <p14:tracePt t="89245" x="1189038" y="5472113"/>
          <p14:tracePt t="89255" x="1130300" y="5481638"/>
          <p14:tracePt t="89261" x="1087438" y="5481638"/>
          <p14:tracePt t="89271" x="1054100" y="5481638"/>
          <p14:tracePt t="89288" x="1036638" y="5456238"/>
          <p14:tracePt t="89293" x="1019175" y="5446713"/>
          <p14:tracePt t="89305" x="1019175" y="5413375"/>
          <p14:tracePt t="89310" x="1011238" y="5395913"/>
          <p14:tracePt t="89321" x="1011238" y="5370513"/>
          <p14:tracePt t="89326" x="1003300" y="5337175"/>
          <p14:tracePt t="89336" x="993775" y="5276850"/>
          <p14:tracePt t="89342" x="985838" y="5218113"/>
          <p14:tracePt t="89350" x="976313" y="5149850"/>
          <p14:tracePt t="89358" x="968375" y="5073650"/>
          <p14:tracePt t="89366" x="968375" y="4987925"/>
          <p14:tracePt t="89374" x="968375" y="4919663"/>
          <p14:tracePt t="89382" x="968375" y="4852988"/>
          <p14:tracePt t="89390" x="968375" y="4810125"/>
          <p14:tracePt t="89398" x="968375" y="4775200"/>
          <p14:tracePt t="89405" x="968375" y="4759325"/>
          <p14:tracePt t="89430" x="960438" y="4759325"/>
          <p14:tracePt t="89455" x="942975" y="4759325"/>
          <p14:tracePt t="89462" x="942975" y="4767263"/>
          <p14:tracePt t="89472" x="935038" y="4802188"/>
          <p14:tracePt t="89478" x="925513" y="4827588"/>
          <p14:tracePt t="89487" x="917575" y="4852988"/>
          <p14:tracePt t="89494" x="909638" y="4903788"/>
          <p14:tracePt t="89505" x="892175" y="4962525"/>
          <p14:tracePt t="89510" x="884238" y="5022850"/>
          <p14:tracePt t="89521" x="866775" y="5091113"/>
          <p14:tracePt t="89526" x="849313" y="5149850"/>
          <p14:tracePt t="89534" x="841375" y="5208588"/>
          <p14:tracePt t="89542" x="823913" y="5260975"/>
          <p14:tracePt t="89550" x="815975" y="5302250"/>
          <p14:tracePt t="89558" x="806450" y="5345113"/>
          <p14:tracePt t="89566" x="790575" y="5353050"/>
          <p14:tracePt t="89574" x="781050" y="5362575"/>
          <p14:tracePt t="89582" x="773113" y="5370513"/>
          <p14:tracePt t="89590" x="773113" y="5380038"/>
          <p14:tracePt t="89639" x="790575" y="5387975"/>
          <p14:tracePt t="89656" x="806450" y="5387975"/>
          <p14:tracePt t="89662" x="815975" y="5387975"/>
          <p14:tracePt t="89671" x="823913" y="5380038"/>
          <p14:tracePt t="89678" x="858838" y="5380038"/>
          <p14:tracePt t="89688" x="900113" y="5370513"/>
          <p14:tracePt t="89694" x="917575" y="5362575"/>
          <p14:tracePt t="89706" x="960438" y="5362575"/>
          <p14:tracePt t="89710" x="1036638" y="5353050"/>
          <p14:tracePt t="89722" x="1120775" y="5345113"/>
          <p14:tracePt t="89727" x="1198563" y="5345113"/>
          <p14:tracePt t="89735" x="1290638" y="5345113"/>
          <p14:tracePt t="89742" x="1368425" y="5345113"/>
          <p14:tracePt t="89750" x="1462088" y="5345113"/>
          <p14:tracePt t="89758" x="1538288" y="5345113"/>
          <p14:tracePt t="89766" x="1614488" y="5345113"/>
          <p14:tracePt t="89774" x="1673225" y="5337175"/>
          <p14:tracePt t="89782" x="1724025" y="5327650"/>
          <p14:tracePt t="89790" x="1758950" y="5319713"/>
          <p14:tracePt t="89798" x="1766888" y="5319713"/>
          <p14:tracePt t="89806" x="1766888" y="5311775"/>
          <p14:tracePt t="89879" x="1784350" y="5294313"/>
          <p14:tracePt t="89888" x="1792288" y="5294313"/>
          <p14:tracePt t="89896" x="1809750" y="5294313"/>
          <p14:tracePt t="89907" x="1835150" y="5286375"/>
          <p14:tracePt t="89927" x="1852613" y="5286375"/>
          <p14:tracePt t="90088" x="1860550" y="5286375"/>
          <p14:tracePt t="90095" x="1860550" y="5294313"/>
          <p14:tracePt t="90106" x="1860550" y="5302250"/>
          <p14:tracePt t="90112" x="1860550" y="5319713"/>
          <p14:tracePt t="90124" x="1878013" y="5337175"/>
          <p14:tracePt t="90127" x="1878013" y="5353050"/>
          <p14:tracePt t="90137" x="1885950" y="5380038"/>
          <p14:tracePt t="90143" x="1893888" y="5387975"/>
          <p14:tracePt t="90151" x="1903413" y="5405438"/>
          <p14:tracePt t="90158" x="1903413" y="5413375"/>
          <p14:tracePt t="90167" x="1903413" y="5421313"/>
          <p14:tracePt t="90175" x="1911350" y="5438775"/>
          <p14:tracePt t="90183" x="1928813" y="5456238"/>
          <p14:tracePt t="90198" x="1936750" y="5464175"/>
          <p14:tracePt t="90247" x="1946275" y="5464175"/>
          <p14:tracePt t="90278" x="1954213" y="5464175"/>
          <p14:tracePt t="90293" x="1962150" y="5456238"/>
          <p14:tracePt t="90333" x="1971675" y="5456238"/>
          <p14:tracePt t="90342" x="1971675" y="5446713"/>
          <p14:tracePt t="90357" x="1987550" y="5438775"/>
          <p14:tracePt t="90374" x="1997075" y="5438775"/>
          <p14:tracePt t="90382" x="2012950" y="5430838"/>
          <p14:tracePt t="90390" x="2047875" y="5430838"/>
          <p14:tracePt t="90398" x="2073275" y="5430838"/>
          <p14:tracePt t="90406" x="2090738" y="5430838"/>
          <p14:tracePt t="90414" x="2124075" y="5430838"/>
          <p14:tracePt t="90421" x="2157413" y="5413375"/>
          <p14:tracePt t="90430" x="2174875" y="5413375"/>
          <p14:tracePt t="90438" x="2217738" y="5405438"/>
          <p14:tracePt t="90445" x="2251075" y="5405438"/>
          <p14:tracePt t="90455" x="2268538" y="5405438"/>
          <p14:tracePt t="90462" x="2286000" y="5405438"/>
          <p14:tracePt t="90471" x="2293938" y="5405438"/>
          <p14:tracePt t="90478" x="2319338" y="5405438"/>
          <p14:tracePt t="90494" x="2327275" y="5405438"/>
          <p14:tracePt t="90519" x="2336800" y="5405438"/>
          <p14:tracePt t="90526" x="2344738" y="5405438"/>
          <p14:tracePt t="90537" x="2352675" y="5405438"/>
          <p14:tracePt t="90542" x="2362200" y="5405438"/>
          <p14:tracePt t="90550" x="2379663" y="5405438"/>
          <p14:tracePt t="90558" x="2395538" y="5395913"/>
          <p14:tracePt t="90566" x="2420938" y="5395913"/>
          <p14:tracePt t="90574" x="2430463" y="5387975"/>
          <p14:tracePt t="90582" x="2446338" y="5387975"/>
          <p14:tracePt t="90590" x="2463800" y="5380038"/>
          <p14:tracePt t="90606" x="2471738" y="5380038"/>
          <p14:tracePt t="90614" x="2481263" y="5380038"/>
          <p14:tracePt t="90630" x="2489200" y="5380038"/>
          <p14:tracePt t="90870" x="2489200" y="5370513"/>
          <p14:tracePt t="90888" x="2497138" y="5370513"/>
          <p14:tracePt t="90904" x="2497138" y="5362575"/>
          <p14:tracePt t="91340" x="2506663" y="5362575"/>
          <p14:tracePt t="91348" x="2506663" y="5370513"/>
          <p14:tracePt t="91355" x="2532063" y="5395913"/>
          <p14:tracePt t="91361" x="2540000" y="5405438"/>
          <p14:tracePt t="91371" x="2557463" y="5405438"/>
          <p14:tracePt t="91377" x="2582863" y="5413375"/>
          <p14:tracePt t="91387" x="2608263" y="5430838"/>
          <p14:tracePt t="91393" x="2659063" y="5446713"/>
          <p14:tracePt t="91403" x="2701925" y="5456238"/>
          <p14:tracePt t="91409" x="2760663" y="5456238"/>
          <p14:tracePt t="91421" x="2811463" y="5456238"/>
          <p14:tracePt t="91426" x="2854325" y="5456238"/>
          <p14:tracePt t="91437" x="2897188" y="5456238"/>
          <p14:tracePt t="91441" x="2947988" y="5464175"/>
          <p14:tracePt t="91449" x="2982913" y="5464175"/>
          <p14:tracePt t="91458" x="3016250" y="5464175"/>
          <p14:tracePt t="91466" x="3067050" y="5464175"/>
          <p14:tracePt t="91474" x="3109913" y="5464175"/>
          <p14:tracePt t="91482" x="3143250" y="5464175"/>
          <p14:tracePt t="91490" x="3178175" y="5464175"/>
          <p14:tracePt t="91497" x="3219450" y="5464175"/>
          <p14:tracePt t="91505" x="3254375" y="5464175"/>
          <p14:tracePt t="91514" x="3297238" y="5464175"/>
          <p14:tracePt t="91522" x="3338513" y="5464175"/>
          <p14:tracePt t="91530" x="3381375" y="5464175"/>
          <p14:tracePt t="91537" x="3424238" y="5464175"/>
          <p14:tracePt t="91546" x="3457575" y="5464175"/>
          <p14:tracePt t="91554" x="3492500" y="5464175"/>
          <p14:tracePt t="91562" x="3543300" y="5464175"/>
          <p14:tracePt t="91571" x="3586163" y="5464175"/>
          <p14:tracePt t="91578" x="3636963" y="5464175"/>
          <p14:tracePt t="91587" x="3678238" y="5464175"/>
          <p14:tracePt t="91594" x="3713163" y="5464175"/>
          <p14:tracePt t="91603" x="3746500" y="5464175"/>
          <p14:tracePt t="91610" x="3789363" y="5472113"/>
          <p14:tracePt t="91626" x="3797300" y="5472113"/>
          <p14:tracePt t="91642" x="3806825" y="5472113"/>
          <p14:tracePt t="91658" x="3822700" y="5472113"/>
          <p14:tracePt t="91666" x="3832225" y="5472113"/>
          <p14:tracePt t="91674" x="3848100" y="5472113"/>
          <p14:tracePt t="91683" x="3857625" y="5472113"/>
          <p14:tracePt t="91690" x="3865563" y="5472113"/>
          <p14:tracePt t="91698" x="3890963" y="5472113"/>
          <p14:tracePt t="91706" x="3916363" y="5472113"/>
          <p14:tracePt t="91722" x="3925888" y="5472113"/>
          <p14:tracePt t="91730" x="3933825" y="5472113"/>
          <p14:tracePt t="91842" x="3925888" y="5472113"/>
          <p14:tracePt t="91851" x="3900488" y="5472113"/>
          <p14:tracePt t="91858" x="3890963" y="5472113"/>
          <p14:tracePt t="91866" x="3865563" y="5472113"/>
          <p14:tracePt t="91874" x="3840163" y="5472113"/>
          <p14:tracePt t="91882" x="3814763" y="5472113"/>
          <p14:tracePt t="91890" x="3789363" y="5472113"/>
          <p14:tracePt t="91898" x="3746500" y="5472113"/>
          <p14:tracePt t="91906" x="3678238" y="5472113"/>
          <p14:tracePt t="91914" x="3611563" y="5472113"/>
          <p14:tracePt t="91922" x="3525838" y="5472113"/>
          <p14:tracePt t="91930" x="3441700" y="5472113"/>
          <p14:tracePt t="91938" x="3338513" y="5481638"/>
          <p14:tracePt t="91946" x="3236913" y="5489575"/>
          <p14:tracePt t="91955" x="3135313" y="5507038"/>
          <p14:tracePt t="91962" x="3033713" y="5514975"/>
          <p14:tracePt t="91972" x="2947988" y="5524500"/>
          <p14:tracePt t="91978" x="2889250" y="5532438"/>
          <p14:tracePt t="91994" x="2863850" y="5532438"/>
          <p14:tracePt t="92010" x="2846388" y="5532438"/>
          <p14:tracePt t="92021" x="2838450" y="5532438"/>
          <p14:tracePt t="92027" x="2828925" y="5532438"/>
          <p14:tracePt t="92037" x="2811463" y="5532438"/>
          <p14:tracePt t="92043" x="2786063" y="5532438"/>
          <p14:tracePt t="92051" x="2770188" y="5532438"/>
          <p14:tracePt t="92058" x="2744788" y="5532438"/>
          <p14:tracePt t="92066" x="2719388" y="5532438"/>
          <p14:tracePt t="92074" x="2709863" y="5532438"/>
          <p14:tracePt t="92082" x="2701925" y="5532438"/>
          <p14:tracePt t="92090" x="2693988" y="5532438"/>
          <p14:tracePt t="92098" x="2676525" y="5532438"/>
          <p14:tracePt t="92106" x="2668588" y="5532438"/>
          <p14:tracePt t="92114" x="2651125" y="5532438"/>
          <p14:tracePt t="92122" x="2641600" y="5532438"/>
          <p14:tracePt t="92130" x="2625725" y="5532438"/>
          <p14:tracePt t="92139" x="2600325" y="5532438"/>
          <p14:tracePt t="92146" x="2574925" y="5532438"/>
          <p14:tracePt t="92155" x="2549525" y="5532438"/>
          <p14:tracePt t="92162" x="2532063" y="5540375"/>
          <p14:tracePt t="92234" x="2524125" y="5540375"/>
          <p14:tracePt t="92242" x="2514600" y="5540375"/>
          <p14:tracePt t="92283" x="2506663" y="5540375"/>
          <p14:tracePt t="92332" x="2497138" y="5540375"/>
          <p14:tracePt t="92339" x="2489200" y="5532438"/>
          <p14:tracePt t="92364" x="2489200" y="5524500"/>
          <p14:tracePt t="92379" x="2481263" y="5524500"/>
          <p14:tracePt t="92389" x="2471738" y="5524500"/>
          <p14:tracePt t="92395" x="2463800" y="5514975"/>
          <p14:tracePt t="92489" x="2455863" y="5497513"/>
          <p14:tracePt t="92522" x="2446338" y="5489575"/>
          <p14:tracePt t="92554" x="2446338" y="5481638"/>
          <p14:tracePt t="92562" x="2446338" y="5472113"/>
          <p14:tracePt t="92570" x="2455863" y="5464175"/>
          <p14:tracePt t="92578" x="2471738" y="5438775"/>
          <p14:tracePt t="92588" x="2506663" y="5421313"/>
          <p14:tracePt t="92594" x="2524125" y="5405438"/>
          <p14:tracePt t="92604" x="2549525" y="5405438"/>
          <p14:tracePt t="92610" x="2565400" y="5395913"/>
          <p14:tracePt t="92620" x="2600325" y="5380038"/>
          <p14:tracePt t="92626" x="2651125" y="5362575"/>
          <p14:tracePt t="92637" x="2709863" y="5345113"/>
          <p14:tracePt t="92642" x="2770188" y="5327650"/>
          <p14:tracePt t="92650" x="2846388" y="5311775"/>
          <p14:tracePt t="92658" x="2905125" y="5294313"/>
          <p14:tracePt t="92666" x="2973388" y="5276850"/>
          <p14:tracePt t="92674" x="3041650" y="5268913"/>
          <p14:tracePt t="92682" x="3092450" y="5260975"/>
          <p14:tracePt t="92690" x="3127375" y="5260975"/>
          <p14:tracePt t="92698" x="3160713" y="5251450"/>
          <p14:tracePt t="92706" x="3194050" y="5243513"/>
          <p14:tracePt t="92714" x="3236913" y="5243513"/>
          <p14:tracePt t="92722" x="3270250" y="5235575"/>
          <p14:tracePt t="92730" x="3305175" y="5235575"/>
          <p14:tracePt t="92739" x="3348038" y="5235575"/>
          <p14:tracePt t="92746" x="3406775" y="5235575"/>
          <p14:tracePt t="92755" x="3467100" y="5226050"/>
          <p14:tracePt t="92762" x="3533775" y="5218113"/>
          <p14:tracePt t="92771" x="3602038" y="5208588"/>
          <p14:tracePt t="92778" x="3652838" y="5208588"/>
          <p14:tracePt t="92787" x="3713163" y="5208588"/>
          <p14:tracePt t="92794" x="3763963" y="5208588"/>
          <p14:tracePt t="92804" x="3832225" y="5208588"/>
          <p14:tracePt t="92810" x="3900488" y="5208588"/>
          <p14:tracePt t="92821" x="3967163" y="5208588"/>
          <p14:tracePt t="92826" x="4027488" y="5208588"/>
          <p14:tracePt t="92840" x="4078288" y="5218113"/>
          <p14:tracePt t="92842" x="4137025" y="5218113"/>
          <p14:tracePt t="92849" x="4179888" y="5226050"/>
          <p14:tracePt t="92858" x="4240213" y="5226050"/>
          <p14:tracePt t="92866" x="4291013" y="5235575"/>
          <p14:tracePt t="92874" x="4332288" y="5243513"/>
          <p14:tracePt t="92882" x="4392613" y="5251450"/>
          <p14:tracePt t="92890" x="4443413" y="5268913"/>
          <p14:tracePt t="92898" x="4486275" y="5276850"/>
          <p14:tracePt t="92905" x="4537075" y="5286375"/>
          <p14:tracePt t="92914" x="4579938" y="5286375"/>
          <p14:tracePt t="92923" x="4630738" y="5286375"/>
          <p14:tracePt t="92930" x="4673600" y="5294313"/>
          <p14:tracePt t="92938" x="4724400" y="5302250"/>
          <p14:tracePt t="92946" x="4757738" y="5311775"/>
          <p14:tracePt t="92954" x="4800600" y="5319713"/>
          <p14:tracePt t="92962" x="4833938" y="5319713"/>
          <p14:tracePt t="92972" x="4876800" y="5337175"/>
          <p14:tracePt t="92978" x="4910138" y="5353050"/>
          <p14:tracePt t="92988" x="4962525" y="5362575"/>
          <p14:tracePt t="92994" x="5013325" y="5380038"/>
          <p14:tracePt t="93005" x="5054600" y="5387975"/>
          <p14:tracePt t="93010" x="5080000" y="5395913"/>
          <p14:tracePt t="93019" x="5122863" y="5395913"/>
          <p14:tracePt t="93026" x="5148263" y="5405438"/>
          <p14:tracePt t="93036" x="5157788" y="5413375"/>
          <p14:tracePt t="93042" x="5165725" y="5413375"/>
          <p14:tracePt t="93116" x="5165725" y="5421313"/>
          <p14:tracePt t="93124" x="5165725" y="5430838"/>
          <p14:tracePt t="93140" x="5165725" y="5438775"/>
          <p14:tracePt t="93147" x="5165725" y="5446713"/>
          <p14:tracePt t="93157" x="5165725" y="5456238"/>
          <p14:tracePt t="93174" x="5157788" y="5464175"/>
          <p14:tracePt t="93196" x="5148263" y="5472113"/>
          <p14:tracePt t="93207" x="5122863" y="5472113"/>
          <p14:tracePt t="93211" x="5089525" y="5481638"/>
          <p14:tracePt t="93225" x="5072063" y="5481638"/>
          <p14:tracePt t="93228" x="5038725" y="5481638"/>
          <p14:tracePt t="93238" x="4995863" y="5481638"/>
          <p14:tracePt t="93243" x="4935538" y="5481638"/>
          <p14:tracePt t="93251" x="4876800" y="5481638"/>
          <p14:tracePt t="93258" x="4826000" y="5481638"/>
          <p14:tracePt t="93267" x="4757738" y="5489575"/>
          <p14:tracePt t="93274" x="4673600" y="5497513"/>
          <p14:tracePt t="93283" x="4605338" y="5507038"/>
          <p14:tracePt t="93290" x="4537075" y="5514975"/>
          <p14:tracePt t="93299" x="4476750" y="5524500"/>
          <p14:tracePt t="93307" x="4418013" y="5532438"/>
          <p14:tracePt t="93314" x="4359275" y="5540375"/>
          <p14:tracePt t="93324" x="4324350" y="5549900"/>
          <p14:tracePt t="93331" x="4273550" y="5557838"/>
          <p14:tracePt t="93339" x="4230688" y="5557838"/>
          <p14:tracePt t="93346" x="4171950" y="5565775"/>
          <p14:tracePt t="93357" x="4129088" y="5565775"/>
          <p14:tracePt t="93363" x="4070350" y="5565775"/>
          <p14:tracePt t="93372" x="3984625" y="5565775"/>
          <p14:tracePt t="93379" x="3908425" y="5565775"/>
          <p14:tracePt t="93389" x="3822700" y="5565775"/>
          <p14:tracePt t="93394" x="3738563" y="5557838"/>
          <p14:tracePt t="93405" x="3670300" y="5557838"/>
          <p14:tracePt t="93410" x="3602038" y="5549900"/>
          <p14:tracePt t="93421" x="3533775" y="5540375"/>
          <p14:tracePt t="93426" x="3467100" y="5540375"/>
          <p14:tracePt t="93437" x="3406775" y="5532438"/>
          <p14:tracePt t="93442" x="3348038" y="5532438"/>
          <p14:tracePt t="93450" x="3287713" y="5524500"/>
          <p14:tracePt t="93458" x="3254375" y="5524500"/>
          <p14:tracePt t="93466" x="3219450" y="5524500"/>
          <p14:tracePt t="93474" x="3194050" y="5524500"/>
          <p14:tracePt t="93482" x="3186113" y="5524500"/>
          <p14:tracePt t="93490" x="3168650" y="5524500"/>
          <p14:tracePt t="93498" x="3160713" y="5524500"/>
          <p14:tracePt t="93506" x="3152775" y="5524500"/>
          <p14:tracePt t="93514" x="3135313" y="5532438"/>
          <p14:tracePt t="93522" x="3127375" y="5532438"/>
          <p14:tracePt t="93538" x="3109913" y="5532438"/>
          <p14:tracePt t="93545" x="3092450" y="5532438"/>
          <p14:tracePt t="93554" x="3067050" y="5524500"/>
          <p14:tracePt t="93561" x="3049588" y="5524500"/>
          <p14:tracePt t="93570" x="3016250" y="5514975"/>
          <p14:tracePt t="93577" x="2998788" y="5514975"/>
          <p14:tracePt t="93587" x="2982913" y="5514975"/>
          <p14:tracePt t="93594" x="2955925" y="5507038"/>
          <p14:tracePt t="93603" x="2914650" y="5497513"/>
          <p14:tracePt t="93610" x="2871788" y="5497513"/>
          <p14:tracePt t="93619" x="2820988" y="5497513"/>
          <p14:tracePt t="93626" x="2786063" y="5497513"/>
          <p14:tracePt t="93636" x="2752725" y="5497513"/>
          <p14:tracePt t="93641" x="2727325" y="5497513"/>
          <p14:tracePt t="93653" x="2701925" y="5497513"/>
          <p14:tracePt t="93658" x="2676525" y="5497513"/>
          <p14:tracePt t="93673" x="2659063" y="5507038"/>
          <p14:tracePt t="93682" x="2651125" y="5514975"/>
          <p14:tracePt t="93690" x="2641600" y="5514975"/>
          <p14:tracePt t="93698" x="2633663" y="5514975"/>
          <p14:tracePt t="93714" x="2625725" y="5524500"/>
          <p14:tracePt t="93722" x="2616200" y="5524500"/>
          <p14:tracePt t="93738" x="2608263" y="5524500"/>
          <p14:tracePt t="93746" x="2600325" y="5532438"/>
          <p14:tracePt t="93754" x="2590800" y="5532438"/>
          <p14:tracePt t="93771" x="2582863" y="5532438"/>
          <p14:tracePt t="93794" x="2565400" y="5532438"/>
          <p14:tracePt t="93924" x="2574925" y="5532438"/>
          <p14:tracePt t="93931" x="2582863" y="5524500"/>
          <p14:tracePt t="93947" x="2600325" y="5514975"/>
          <p14:tracePt t="93957" x="2608263" y="5514975"/>
          <p14:tracePt t="93963" x="2616200" y="5507038"/>
          <p14:tracePt t="93988" x="2625725" y="5507038"/>
          <p14:tracePt t="94010" x="2641600" y="5507038"/>
          <p14:tracePt t="94026" x="2659063" y="5507038"/>
          <p14:tracePt t="94036" x="2676525" y="5507038"/>
          <p14:tracePt t="94042" x="2693988" y="5507038"/>
          <p14:tracePt t="94054" x="2719388" y="5497513"/>
          <p14:tracePt t="94058" x="2727325" y="5497513"/>
          <p14:tracePt t="94066" x="2735263" y="5497513"/>
          <p14:tracePt t="94074" x="2744788" y="5497513"/>
          <p14:tracePt t="94090" x="2752725" y="5497513"/>
          <p14:tracePt t="94098" x="2770188" y="5497513"/>
          <p14:tracePt t="94106" x="2778125" y="5497513"/>
          <p14:tracePt t="94114" x="2786063" y="5497513"/>
          <p14:tracePt t="94126" x="2811463" y="5489575"/>
          <p14:tracePt t="94137" x="2820988" y="5489575"/>
          <p14:tracePt t="94142" x="2828925" y="5489575"/>
          <p14:tracePt t="94151" x="2838450" y="5489575"/>
          <p14:tracePt t="94174" x="2838450" y="5481638"/>
          <p14:tracePt t="94206" x="2846388" y="5481638"/>
          <p14:tracePt t="94214" x="2854325" y="5472113"/>
          <p14:tracePt t="94222" x="2863850" y="5472113"/>
          <p14:tracePt t="94230" x="2879725" y="5464175"/>
          <p14:tracePt t="94246" x="2897188" y="5446713"/>
          <p14:tracePt t="94256" x="2914650" y="5446713"/>
          <p14:tracePt t="94262" x="2922588" y="5446713"/>
          <p14:tracePt t="94271" x="2940050" y="5446713"/>
          <p14:tracePt t="94278" x="2955925" y="5446713"/>
          <p14:tracePt t="94288" x="2982913" y="5446713"/>
          <p14:tracePt t="94294" x="3016250" y="5472113"/>
          <p14:tracePt t="94304" x="3033713" y="5472113"/>
          <p14:tracePt t="94310" x="3059113" y="5489575"/>
          <p14:tracePt t="94321" x="3084513" y="5507038"/>
          <p14:tracePt t="94326" x="3109913" y="5524500"/>
          <p14:tracePt t="94338" x="3135313" y="5532438"/>
          <p14:tracePt t="94342" x="3152775" y="5532438"/>
          <p14:tracePt t="94353" x="3168650" y="5540375"/>
          <p14:tracePt t="94358" x="3178175" y="5540375"/>
          <p14:tracePt t="94366" x="3203575" y="5549900"/>
          <p14:tracePt t="94374" x="3211513" y="5549900"/>
          <p14:tracePt t="94383" x="3219450" y="5549900"/>
          <p14:tracePt t="94390" x="3228975" y="5549900"/>
          <p14:tracePt t="94414" x="3236913" y="5540375"/>
          <p14:tracePt t="94423" x="3244850" y="5524500"/>
          <p14:tracePt t="94430" x="3254375" y="5514975"/>
          <p14:tracePt t="94440" x="3262313" y="5497513"/>
          <p14:tracePt t="94446" x="3279775" y="5497513"/>
          <p14:tracePt t="94455" x="3287713" y="5481638"/>
          <p14:tracePt t="94463" x="3297238" y="5481638"/>
          <p14:tracePt t="94472" x="3297238" y="5472113"/>
          <p14:tracePt t="94478" x="3305175" y="5472113"/>
          <p14:tracePt t="94488" x="3313113" y="5472113"/>
          <p14:tracePt t="94494" x="3313113" y="5464175"/>
          <p14:tracePt t="94510" x="3330575" y="5464175"/>
          <p14:tracePt t="94520" x="3338513" y="5464175"/>
          <p14:tracePt t="94526" x="3355975" y="5481638"/>
          <p14:tracePt t="94542" x="3373438" y="5497513"/>
          <p14:tracePt t="94552" x="3389313" y="5497513"/>
          <p14:tracePt t="94558" x="3406775" y="5507038"/>
          <p14:tracePt t="94567" x="3432175" y="5514975"/>
          <p14:tracePt t="94574" x="3457575" y="5514975"/>
          <p14:tracePt t="94582" x="3492500" y="5514975"/>
          <p14:tracePt t="94590" x="3517900" y="5514975"/>
          <p14:tracePt t="94598" x="3543300" y="5514975"/>
          <p14:tracePt t="94605" x="3568700" y="5514975"/>
          <p14:tracePt t="94613" x="3586163" y="5514975"/>
          <p14:tracePt t="94621" x="3602038" y="5507038"/>
          <p14:tracePt t="94629" x="3611563" y="5507038"/>
          <p14:tracePt t="94638" x="3619500" y="5507038"/>
          <p14:tracePt t="94645" x="3627438" y="5507038"/>
          <p14:tracePt t="94655" x="3644900" y="5497513"/>
          <p14:tracePt t="94661" x="3670300" y="5489575"/>
          <p14:tracePt t="94670" x="3687763" y="5489575"/>
          <p14:tracePt t="94678" x="3721100" y="5489575"/>
          <p14:tracePt t="94687" x="3746500" y="5489575"/>
          <p14:tracePt t="94694" x="3763963" y="5489575"/>
          <p14:tracePt t="94703" x="3781425" y="5489575"/>
          <p14:tracePt t="94710" x="3806825" y="5489575"/>
          <p14:tracePt t="94720" x="3832225" y="5489575"/>
          <p14:tracePt t="94726" x="3848100" y="5497513"/>
          <p14:tracePt t="94737" x="3865563" y="5507038"/>
          <p14:tracePt t="94742" x="3890963" y="5507038"/>
          <p14:tracePt t="94752" x="3916363" y="5514975"/>
          <p14:tracePt t="94758" x="3941763" y="5514975"/>
          <p14:tracePt t="94766" x="3967163" y="5524500"/>
          <p14:tracePt t="94773" x="3992563" y="5524500"/>
          <p14:tracePt t="94782" x="4017963" y="5524500"/>
          <p14:tracePt t="94790" x="4044950" y="5524500"/>
          <p14:tracePt t="94798" x="4052888" y="5524500"/>
          <p14:tracePt t="94806" x="4070350" y="5524500"/>
          <p14:tracePt t="94814" x="4095750" y="5524500"/>
          <p14:tracePt t="94823" x="4103688" y="5524500"/>
          <p14:tracePt t="94829" x="4111625" y="5524500"/>
          <p14:tracePt t="94840" x="4121150" y="5524500"/>
          <p14:tracePt t="94848" x="4137025" y="5524500"/>
          <p14:tracePt t="94858" x="4154488" y="5524500"/>
          <p14:tracePt t="94863" x="4162425" y="5524500"/>
          <p14:tracePt t="94873" x="4179888" y="5514975"/>
          <p14:tracePt t="94878" x="4197350" y="5497513"/>
          <p14:tracePt t="94887" x="4230688" y="5497513"/>
          <p14:tracePt t="94894" x="4248150" y="5497513"/>
          <p14:tracePt t="94904" x="4273550" y="5497513"/>
          <p14:tracePt t="94910" x="4298950" y="5497513"/>
          <p14:tracePt t="94920" x="4332288" y="5497513"/>
          <p14:tracePt t="94926" x="4349750" y="5497513"/>
          <p14:tracePt t="94936" x="4375150" y="5497513"/>
          <p14:tracePt t="94942" x="4384675" y="5497513"/>
          <p14:tracePt t="94950" x="4400550" y="5497513"/>
          <p14:tracePt t="94958" x="4435475" y="5497513"/>
          <p14:tracePt t="94967" x="4460875" y="5497513"/>
          <p14:tracePt t="94974" x="4476750" y="5497513"/>
          <p14:tracePt t="94982" x="4503738" y="5489575"/>
          <p14:tracePt t="94990" x="4529138" y="5481638"/>
          <p14:tracePt t="95006" x="4537075" y="5481638"/>
          <p14:tracePt t="95014" x="4545013" y="5481638"/>
          <p14:tracePt t="95022" x="4554538" y="5481638"/>
          <p14:tracePt t="95038" x="4562475" y="5481638"/>
          <p14:tracePt t="95046" x="4570413" y="5481638"/>
          <p14:tracePt t="95054" x="4579938" y="5481638"/>
          <p14:tracePt t="95062" x="4587875" y="5481638"/>
          <p14:tracePt t="95184" x="4579938" y="5481638"/>
          <p14:tracePt t="95191" x="4562475" y="5489575"/>
          <p14:tracePt t="95199" x="4537075" y="5489575"/>
          <p14:tracePt t="95206" x="4519613" y="5489575"/>
          <p14:tracePt t="95213" x="4494213" y="5489575"/>
          <p14:tracePt t="95222" x="4451350" y="5497513"/>
          <p14:tracePt t="95230" x="4384675" y="5514975"/>
          <p14:tracePt t="95237" x="4316413" y="5524500"/>
          <p14:tracePt t="95246" x="4230688" y="5532438"/>
          <p14:tracePt t="95255" x="4154488" y="5540375"/>
          <p14:tracePt t="95262" x="4078288" y="5557838"/>
          <p14:tracePt t="95271" x="4010025" y="5575300"/>
          <p14:tracePt t="95277" x="3933825" y="5583238"/>
          <p14:tracePt t="95287" x="3840163" y="5591175"/>
          <p14:tracePt t="95294" x="3756025" y="5608638"/>
          <p14:tracePt t="95303" x="3678238" y="5616575"/>
          <p14:tracePt t="95310" x="3594100" y="5634038"/>
          <p14:tracePt t="95320" x="3517900" y="5641975"/>
          <p14:tracePt t="95326" x="3449638" y="5651500"/>
          <p14:tracePt t="95336" x="3381375" y="5651500"/>
          <p14:tracePt t="95341" x="3297238" y="5651500"/>
          <p14:tracePt t="95352" x="3219450" y="5651500"/>
          <p14:tracePt t="95358" x="3152775" y="5651500"/>
          <p14:tracePt t="95367" x="3084513" y="5651500"/>
          <p14:tracePt t="95374" x="3016250" y="5659438"/>
          <p14:tracePt t="95381" x="2955925" y="5668963"/>
          <p14:tracePt t="95390" x="2897188" y="5676900"/>
          <p14:tracePt t="95398" x="2838450" y="5684838"/>
          <p14:tracePt t="95406" x="2803525" y="5694363"/>
          <p14:tracePt t="95413" x="2786063" y="5694363"/>
          <p14:tracePt t="95421" x="2786063" y="5702300"/>
          <p14:tracePt t="95430" x="2770188" y="5702300"/>
          <p14:tracePt t="95437" x="2760663" y="5702300"/>
          <p14:tracePt t="95446" x="2752725" y="5702300"/>
          <p14:tracePt t="95462" x="2727325" y="5710238"/>
          <p14:tracePt t="95471" x="2701925" y="5710238"/>
          <p14:tracePt t="95478" x="2676525" y="5710238"/>
          <p14:tracePt t="95487" x="2641600" y="5710238"/>
          <p14:tracePt t="95494" x="2625725" y="5710238"/>
          <p14:tracePt t="95503" x="2600325" y="5710238"/>
          <p14:tracePt t="95510" x="2574925" y="5710238"/>
          <p14:tracePt t="95520" x="2549525" y="5710238"/>
          <p14:tracePt t="95537" x="2540000" y="5710238"/>
          <p14:tracePt t="95553" x="2532063" y="5710238"/>
          <p14:tracePt t="95566" x="2524125" y="5710238"/>
          <p14:tracePt t="95574" x="2514600" y="5710238"/>
          <p14:tracePt t="95582" x="2497138" y="5710238"/>
          <p14:tracePt t="95590" x="2481263" y="5710238"/>
          <p14:tracePt t="95598" x="2471738" y="5702300"/>
          <p14:tracePt t="95606" x="2455863" y="5702300"/>
          <p14:tracePt t="95614" x="2446338" y="5702300"/>
          <p14:tracePt t="95622" x="2438400" y="5702300"/>
          <p14:tracePt t="95630" x="2430463" y="5694363"/>
          <p14:tracePt t="95638" x="2413000" y="5684838"/>
          <p14:tracePt t="95646" x="2413000" y="5676900"/>
          <p14:tracePt t="95654" x="2395538" y="5668963"/>
          <p14:tracePt t="95662" x="2395538" y="5659438"/>
          <p14:tracePt t="95671" x="2387600" y="5641975"/>
          <p14:tracePt t="95678" x="2379663" y="5626100"/>
          <p14:tracePt t="95688" x="2379663" y="5616575"/>
          <p14:tracePt t="95694" x="2370138" y="5600700"/>
          <p14:tracePt t="95703" x="2370138" y="5591175"/>
          <p14:tracePt t="95709" x="2370138" y="5575300"/>
          <p14:tracePt t="95719" x="2370138" y="5565775"/>
          <p14:tracePt t="95725" x="2370138" y="5557838"/>
          <p14:tracePt t="95735" x="2370138" y="5540375"/>
          <p14:tracePt t="95758" x="2370138" y="5532438"/>
          <p14:tracePt t="95774" x="2370138" y="5524500"/>
          <p14:tracePt t="95781" x="2370138" y="5507038"/>
          <p14:tracePt t="95797" x="2379663" y="5497513"/>
          <p14:tracePt t="95805" x="2395538" y="5481638"/>
          <p14:tracePt t="95813" x="2420938" y="5472113"/>
          <p14:tracePt t="95821" x="2430463" y="5456238"/>
          <p14:tracePt t="95829" x="2455863" y="5446713"/>
          <p14:tracePt t="95840" x="2489200" y="5421313"/>
          <p14:tracePt t="95845" x="2506663" y="5413375"/>
          <p14:tracePt t="95854" x="2524125" y="5405438"/>
          <p14:tracePt t="95861" x="2549525" y="5395913"/>
          <p14:tracePt t="95870" x="2574925" y="5380038"/>
          <p14:tracePt t="95877" x="2608263" y="5370513"/>
          <p14:tracePt t="95887" x="2616200" y="5362575"/>
          <p14:tracePt t="95893" x="2641600" y="5362575"/>
          <p14:tracePt t="95904" x="2668588" y="5345113"/>
          <p14:tracePt t="95909" x="2709863" y="5345113"/>
          <p14:tracePt t="95919" x="2727325" y="5345113"/>
          <p14:tracePt t="95926" x="2770188" y="5345113"/>
          <p14:tracePt t="95936" x="2803525" y="5327650"/>
          <p14:tracePt t="95942" x="2854325" y="5319713"/>
          <p14:tracePt t="95953" x="2914650" y="5311775"/>
          <p14:tracePt t="95957" x="2955925" y="5302250"/>
          <p14:tracePt t="95966" x="3016250" y="5302250"/>
          <p14:tracePt t="95973" x="3084513" y="5294313"/>
          <p14:tracePt t="95982" x="3160713" y="5286375"/>
          <p14:tracePt t="95990" x="3228975" y="5286375"/>
          <p14:tracePt t="95998" x="3305175" y="5286375"/>
          <p14:tracePt t="96006" x="3381375" y="5286375"/>
          <p14:tracePt t="96020" x="3467100" y="5286375"/>
          <p14:tracePt t="96022" x="3533775" y="5286375"/>
          <p14:tracePt t="96030" x="3611563" y="5286375"/>
          <p14:tracePt t="96038" x="3678238" y="5286375"/>
          <p14:tracePt t="96045" x="3746500" y="5286375"/>
          <p14:tracePt t="96053" x="3806825" y="5286375"/>
          <p14:tracePt t="96062" x="3848100" y="5286375"/>
          <p14:tracePt t="96070" x="3908425" y="5286375"/>
          <p14:tracePt t="96077" x="3967163" y="5286375"/>
          <p14:tracePt t="96086" x="4010025" y="5286375"/>
          <p14:tracePt t="96094" x="4060825" y="5286375"/>
          <p14:tracePt t="96103" x="4103688" y="5294313"/>
          <p14:tracePt t="96110" x="4154488" y="5311775"/>
          <p14:tracePt t="96119" x="4187825" y="5319713"/>
          <p14:tracePt t="96126" x="4240213" y="5327650"/>
          <p14:tracePt t="96136" x="4281488" y="5345113"/>
          <p14:tracePt t="96142" x="4306888" y="5362575"/>
          <p14:tracePt t="96151" x="4341813" y="5380038"/>
          <p14:tracePt t="96157" x="4367213" y="5380038"/>
          <p14:tracePt t="96166" x="4400550" y="5395913"/>
          <p14:tracePt t="96174" x="4410075" y="5405438"/>
          <p14:tracePt t="96182" x="4425950" y="5413375"/>
          <p14:tracePt t="96190" x="4451350" y="5421313"/>
          <p14:tracePt t="96198" x="4451350" y="5430838"/>
          <p14:tracePt t="96206" x="4460875" y="5430838"/>
          <p14:tracePt t="96214" x="4460875" y="5438775"/>
          <p14:tracePt t="96222" x="4468813" y="5464175"/>
          <p14:tracePt t="96230" x="4468813" y="5481638"/>
          <p14:tracePt t="96238" x="4468813" y="5497513"/>
          <p14:tracePt t="96246" x="4468813" y="5514975"/>
          <p14:tracePt t="96254" x="4468813" y="5532438"/>
          <p14:tracePt t="96262" x="4451350" y="5557838"/>
          <p14:tracePt t="96270" x="4418013" y="5591175"/>
          <p14:tracePt t="96278" x="4392613" y="5600700"/>
          <p14:tracePt t="96287" x="4367213" y="5608638"/>
          <p14:tracePt t="96293" x="4316413" y="5626100"/>
          <p14:tracePt t="96303" x="4248150" y="5641975"/>
          <p14:tracePt t="96310" x="4179888" y="5651500"/>
          <p14:tracePt t="96320" x="4111625" y="5659438"/>
          <p14:tracePt t="96326" x="4017963" y="5659438"/>
          <p14:tracePt t="96336" x="3925888" y="5659438"/>
          <p14:tracePt t="96342" x="3832225" y="5634038"/>
          <p14:tracePt t="96352" x="3756025" y="5616575"/>
          <p14:tracePt t="96357" x="3695700" y="5600700"/>
          <p14:tracePt t="96369" x="3644900" y="5591175"/>
          <p14:tracePt t="96373" x="3586163" y="5575300"/>
          <p14:tracePt t="96381" x="3525838" y="5565775"/>
          <p14:tracePt t="96390" x="3482975" y="5557838"/>
          <p14:tracePt t="96397" x="3424238" y="5549900"/>
          <p14:tracePt t="96405" x="3338513" y="5532438"/>
          <p14:tracePt t="96414" x="3244850" y="5524500"/>
          <p14:tracePt t="96422" x="3160713" y="5524500"/>
          <p14:tracePt t="96430" x="3059113" y="5524500"/>
          <p14:tracePt t="96438" x="2965450" y="5524500"/>
          <p14:tracePt t="96446" x="2889250" y="5524500"/>
          <p14:tracePt t="96453" x="2820988" y="5524500"/>
          <p14:tracePt t="96462" x="2770188" y="5524500"/>
          <p14:tracePt t="96470" x="2727325" y="5532438"/>
          <p14:tracePt t="96478" x="2693988" y="5532438"/>
          <p14:tracePt t="96487" x="2651125" y="5540375"/>
          <p14:tracePt t="96494" x="2625725" y="5540375"/>
          <p14:tracePt t="96504" x="2590800" y="5549900"/>
          <p14:tracePt t="96510" x="2557463" y="5549900"/>
          <p14:tracePt t="96520" x="2506663" y="5557838"/>
          <p14:tracePt t="96526" x="2455863" y="5575300"/>
          <p14:tracePt t="96535" x="2395538" y="5591175"/>
          <p14:tracePt t="96542" x="2319338" y="5626100"/>
          <p14:tracePt t="96553" x="2225675" y="5641975"/>
          <p14:tracePt t="96558" x="2132013" y="5659438"/>
          <p14:tracePt t="96566" x="2055813" y="5676900"/>
          <p14:tracePt t="96574" x="1979613" y="5694363"/>
          <p14:tracePt t="96582" x="1946275" y="5702300"/>
          <p14:tracePt t="96590" x="1936750" y="5702300"/>
          <p14:tracePt t="96638" x="1928813" y="5702300"/>
          <p14:tracePt t="96646" x="1920875" y="5684838"/>
          <p14:tracePt t="96655" x="1920875" y="5659438"/>
          <p14:tracePt t="96663" x="1920875" y="5641975"/>
          <p14:tracePt t="96671" x="1920875" y="5626100"/>
          <p14:tracePt t="96679" x="1920875" y="5616575"/>
          <p14:tracePt t="96688" x="1920875" y="5583238"/>
          <p14:tracePt t="96695" x="1920875" y="5575300"/>
          <p14:tracePt t="96705" x="1920875" y="5565775"/>
          <p14:tracePt t="96710" x="1920875" y="5549900"/>
          <p14:tracePt t="96726" x="1928813" y="5532438"/>
          <p14:tracePt t="96738" x="1946275" y="5532438"/>
          <p14:tracePt t="96743" x="1946275" y="5524500"/>
          <p14:tracePt t="96754" x="1962150" y="5514975"/>
          <p14:tracePt t="96758" x="1979613" y="5514975"/>
          <p14:tracePt t="96766" x="2005013" y="5497513"/>
          <p14:tracePt t="96773" x="2030413" y="5489575"/>
          <p14:tracePt t="96781" x="2065338" y="5489575"/>
          <p14:tracePt t="96789" x="2081213" y="5489575"/>
          <p14:tracePt t="96797" x="2116138" y="5489575"/>
          <p14:tracePt t="96805" x="2182813" y="5489575"/>
          <p14:tracePt t="96813" x="2251075" y="5481638"/>
          <p14:tracePt t="96821" x="2327275" y="5464175"/>
          <p14:tracePt t="96829" x="2395538" y="5456238"/>
          <p14:tracePt t="96838" x="2446338" y="5456238"/>
          <p14:tracePt t="96847" x="2514600" y="5456238"/>
          <p14:tracePt t="96856" x="2582863" y="5456238"/>
          <p14:tracePt t="96862" x="2659063" y="5456238"/>
          <p14:tracePt t="96870" x="2701925" y="5456238"/>
          <p14:tracePt t="96878" x="2744788" y="5456238"/>
          <p14:tracePt t="96888" x="2778125" y="5456238"/>
          <p14:tracePt t="96894" x="2820988" y="5456238"/>
          <p14:tracePt t="96904" x="2854325" y="5446713"/>
          <p14:tracePt t="96910" x="2889250" y="5446713"/>
          <p14:tracePt t="96920" x="2940050" y="5438775"/>
          <p14:tracePt t="96927" x="2982913" y="5430838"/>
          <p14:tracePt t="96937" x="3041650" y="5413375"/>
          <p14:tracePt t="96942" x="3092450" y="5405438"/>
          <p14:tracePt t="96953" x="3143250" y="5387975"/>
          <p14:tracePt t="96958" x="3203575" y="5380038"/>
          <p14:tracePt t="96969" x="3262313" y="5370513"/>
          <p14:tracePt t="96974" x="3313113" y="5362575"/>
          <p14:tracePt t="96982" x="3373438" y="5353050"/>
          <p14:tracePt t="97008" x="3559175" y="5353050"/>
          <p14:tracePt t="97014" x="3602038" y="5353050"/>
          <p14:tracePt t="97022" x="3652838" y="5353050"/>
          <p14:tracePt t="97030" x="3703638" y="5353050"/>
          <p14:tracePt t="97038" x="3756025" y="5353050"/>
          <p14:tracePt t="97046" x="3797300" y="5353050"/>
          <p14:tracePt t="97055" x="3857625" y="5353050"/>
          <p14:tracePt t="97062" x="3900488" y="5353050"/>
          <p14:tracePt t="97071" x="3951288" y="5353050"/>
          <p14:tracePt t="97078" x="4010025" y="5353050"/>
          <p14:tracePt t="97087" x="4052888" y="5345113"/>
          <p14:tracePt t="97094" x="4103688" y="5337175"/>
          <p14:tracePt t="97104" x="4146550" y="5337175"/>
          <p14:tracePt t="97110" x="4197350" y="5327650"/>
          <p14:tracePt t="97119" x="4230688" y="5327650"/>
          <p14:tracePt t="97126" x="4265613" y="5319713"/>
          <p14:tracePt t="97137" x="4291013" y="5319713"/>
          <p14:tracePt t="97142" x="4324350" y="5319713"/>
          <p14:tracePt t="97153" x="4359275" y="5319713"/>
          <p14:tracePt t="97158" x="4400550" y="5319713"/>
          <p14:tracePt t="97170" x="4425950" y="5311775"/>
          <p14:tracePt t="97174" x="4460875" y="5311775"/>
          <p14:tracePt t="97182" x="4486275" y="5311775"/>
          <p14:tracePt t="97190" x="4511675" y="5311775"/>
          <p14:tracePt t="97199" x="4537075" y="5311775"/>
          <p14:tracePt t="97206" x="4554538" y="5311775"/>
          <p14:tracePt t="97220" x="4562475" y="5311775"/>
          <p14:tracePt t="97226" x="4595813" y="5319713"/>
          <p14:tracePt t="97237" x="4621213" y="5327650"/>
          <p14:tracePt t="97242" x="4656138" y="5337175"/>
          <p14:tracePt t="97254" x="4673600" y="5337175"/>
          <p14:tracePt t="97258" x="4689475" y="5345113"/>
          <p14:tracePt t="97268" x="4714875" y="5353050"/>
          <p14:tracePt t="97274" x="4740275" y="5353050"/>
          <p14:tracePt t="97283" x="4765675" y="5353050"/>
          <p14:tracePt t="97290" x="4791075" y="5353050"/>
          <p14:tracePt t="97298" x="4800600" y="5353050"/>
          <p14:tracePt t="97306" x="4826000" y="5353050"/>
          <p14:tracePt t="97315" x="4843463" y="5353050"/>
          <p14:tracePt t="97322" x="4859338" y="5353050"/>
          <p14:tracePt t="97330" x="4884738" y="5353050"/>
          <p14:tracePt t="97338" x="4910138" y="5353050"/>
          <p14:tracePt t="97346" x="4927600" y="5353050"/>
          <p14:tracePt t="97354" x="4945063" y="5353050"/>
          <p14:tracePt t="97362" x="4978400" y="5353050"/>
          <p14:tracePt t="97371" x="5003800" y="5353050"/>
          <p14:tracePt t="97378" x="5013325" y="5362575"/>
          <p14:tracePt t="97387" x="5038725" y="5362575"/>
          <p14:tracePt t="97394" x="5064125" y="5362575"/>
          <p14:tracePt t="97404" x="5072063" y="5370513"/>
          <p14:tracePt t="97410" x="5089525" y="5380038"/>
          <p14:tracePt t="97420" x="5097463" y="5380038"/>
          <p14:tracePt t="97426" x="5106988" y="5380038"/>
          <p14:tracePt t="97442" x="5122863" y="5380038"/>
          <p14:tracePt t="97458" x="5132388" y="5380038"/>
          <p14:tracePt t="97490" x="5140325" y="5387975"/>
          <p14:tracePt t="97498" x="5148263" y="5387975"/>
          <p14:tracePt t="97514" x="5157788" y="5387975"/>
          <p14:tracePt t="97522" x="5173663" y="5387975"/>
          <p14:tracePt t="97635" x="5183188" y="5387975"/>
          <p14:tracePt t="97653" x="5173663" y="5395913"/>
          <p14:tracePt t="97666" x="5165725" y="5405438"/>
          <p14:tracePt t="97674" x="5148263" y="5413375"/>
          <p14:tracePt t="97682" x="5132388" y="5421313"/>
          <p14:tracePt t="97690" x="5122863" y="5438775"/>
          <p14:tracePt t="97697" x="5097463" y="5446713"/>
          <p14:tracePt t="97706" x="5080000" y="5456238"/>
          <p14:tracePt t="97713" x="5064125" y="5464175"/>
          <p14:tracePt t="97721" x="5054600" y="5464175"/>
          <p14:tracePt t="97729" x="5029200" y="5464175"/>
          <p14:tracePt t="97737" x="5013325" y="5464175"/>
          <p14:tracePt t="97746" x="4978400" y="5464175"/>
          <p14:tracePt t="97753" x="4945063" y="5464175"/>
          <p14:tracePt t="97761" x="4919663" y="5464175"/>
          <p14:tracePt t="97770" x="4894263" y="5464175"/>
          <p14:tracePt t="97778" x="4851400" y="5464175"/>
          <p14:tracePt t="97786" x="4808538" y="5464175"/>
          <p14:tracePt t="97794" x="4749800" y="5464175"/>
          <p14:tracePt t="97803" x="4689475" y="5472113"/>
          <p14:tracePt t="97809" x="4621213" y="5481638"/>
          <p14:tracePt t="97820" x="4562475" y="5489575"/>
          <p14:tracePt t="97826" x="4503738" y="5489575"/>
          <p14:tracePt t="97835" x="4451350" y="5489575"/>
          <p14:tracePt t="97843" x="4384675" y="5489575"/>
          <p14:tracePt t="97852" x="4324350" y="5489575"/>
          <p14:tracePt t="97857" x="4256088" y="5489575"/>
          <p14:tracePt t="97865" x="4248150" y="5489575"/>
          <p14:tracePt t="97873" x="4214813" y="5489575"/>
          <p14:tracePt t="97881" x="4179888" y="5489575"/>
          <p14:tracePt t="97889" x="4146550" y="5489575"/>
          <p14:tracePt t="97897" x="4121150" y="5489575"/>
          <p14:tracePt t="97905" x="4095750" y="5489575"/>
          <p14:tracePt t="97914" x="4060825" y="5489575"/>
          <p14:tracePt t="97922" x="4044950" y="5489575"/>
          <p14:tracePt t="97929" x="4010025" y="5489575"/>
          <p14:tracePt t="97938" x="3967163" y="5489575"/>
          <p14:tracePt t="97946" x="3900488" y="5489575"/>
          <p14:tracePt t="97953" x="3832225" y="5489575"/>
          <p14:tracePt t="97961" x="3746500" y="5489575"/>
          <p14:tracePt t="97970" x="3703638" y="5489575"/>
          <p14:tracePt t="97978" x="3662363" y="5489575"/>
          <p14:tracePt t="97987" x="3627438" y="5489575"/>
          <p14:tracePt t="97994" x="3611563" y="5489575"/>
          <p14:tracePt t="98003" x="3602038" y="5489575"/>
          <p14:tracePt t="98020" x="3568700" y="5481638"/>
          <p14:tracePt t="98026" x="3543300" y="5481638"/>
          <p14:tracePt t="98036" x="3517900" y="5472113"/>
          <p14:tracePt t="98042" x="3482975" y="5472113"/>
          <p14:tracePt t="98051" x="3441700" y="5472113"/>
          <p14:tracePt t="98057" x="3363913" y="5489575"/>
          <p14:tracePt t="98066" x="3305175" y="5514975"/>
          <p14:tracePt t="98074" x="3262313" y="5532438"/>
          <p14:tracePt t="98082" x="3203575" y="5540375"/>
          <p14:tracePt t="98089" x="3135313" y="5549900"/>
          <p14:tracePt t="98098" x="3084513" y="5549900"/>
          <p14:tracePt t="98106" x="3074988" y="5549900"/>
          <p14:tracePt t="98114" x="3059113" y="5549900"/>
          <p14:tracePt t="98121" x="3049588" y="5549900"/>
          <p14:tracePt t="98146" x="3033713" y="5549900"/>
          <p14:tracePt t="98162" x="3024188" y="5549900"/>
          <p14:tracePt t="98170" x="2998788" y="5549900"/>
          <p14:tracePt t="98178" x="2973388" y="5549900"/>
          <p14:tracePt t="98186" x="2947988" y="5557838"/>
          <p14:tracePt t="98194" x="2914650" y="5575300"/>
          <p14:tracePt t="98203" x="2897188" y="5575300"/>
          <p14:tracePt t="98210" x="2863850" y="5575300"/>
          <p14:tracePt t="98219" x="2811463" y="5575300"/>
          <p14:tracePt t="98226" x="2770188" y="5575300"/>
          <p14:tracePt t="98235" x="2719388" y="5583238"/>
          <p14:tracePt t="98242" x="2676525" y="5583238"/>
          <p14:tracePt t="98252" x="2641600" y="5583238"/>
          <p14:tracePt t="98258" x="2608263" y="5583238"/>
          <p14:tracePt t="98269" x="2565400" y="5583238"/>
          <p14:tracePt t="98274" x="2532063" y="5575300"/>
          <p14:tracePt t="98282" x="2506663" y="5565775"/>
          <p14:tracePt t="98290" x="2497138" y="5565775"/>
          <p14:tracePt t="98298" x="2481263" y="5565775"/>
          <p14:tracePt t="98306" x="2471738" y="5565775"/>
          <p14:tracePt t="98314" x="2455863" y="5565775"/>
          <p14:tracePt t="98322" x="2420938" y="5557838"/>
          <p14:tracePt t="98330" x="2395538" y="5557838"/>
          <p14:tracePt t="98338" x="2352675" y="5549900"/>
          <p14:tracePt t="98346" x="2336800" y="5549900"/>
          <p14:tracePt t="98353" x="2301875" y="5540375"/>
          <p14:tracePt t="98362" x="2260600" y="5540375"/>
          <p14:tracePt t="98370" x="2208213" y="5540375"/>
          <p14:tracePt t="98378" x="2166938" y="5532438"/>
          <p14:tracePt t="98387" x="2124075" y="5524500"/>
          <p14:tracePt t="98394" x="2098675" y="5524500"/>
          <p14:tracePt t="98404" x="2073275" y="5524500"/>
          <p14:tracePt t="98410" x="2055813" y="5524500"/>
          <p14:tracePt t="98420" x="2030413" y="5524500"/>
          <p14:tracePt t="98426" x="2005013" y="5514975"/>
          <p14:tracePt t="98442" x="1971675" y="5497513"/>
          <p14:tracePt t="98452" x="1962150" y="5497513"/>
          <p14:tracePt t="98498" x="1962150" y="5489575"/>
          <p14:tracePt t="98531" x="1962150" y="5481638"/>
          <p14:tracePt t="98539" x="1962150" y="5472113"/>
          <p14:tracePt t="98547" x="1962150" y="5464175"/>
          <p14:tracePt t="98556" x="1962150" y="5456238"/>
          <p14:tracePt t="98563" x="1962150" y="5446713"/>
          <p14:tracePt t="98579" x="1962150" y="5438775"/>
          <p14:tracePt t="98595" x="1971675" y="5438775"/>
          <p14:tracePt t="98611" x="1971675" y="5430838"/>
          <p14:tracePt t="98621" x="1971675" y="5421313"/>
          <p14:tracePt t="98627" x="1979613" y="5421313"/>
          <p14:tracePt t="98637" x="1979613" y="5413375"/>
          <p14:tracePt t="98642" x="1979613" y="5405438"/>
          <p14:tracePt t="98654" x="1997075" y="5395913"/>
          <p14:tracePt t="98659" x="1997075" y="5387975"/>
          <p14:tracePt t="98670" x="2005013" y="5380038"/>
          <p14:tracePt t="98683" x="2012950" y="5370513"/>
          <p14:tracePt t="98690" x="2022475" y="5362575"/>
          <p14:tracePt t="98699" x="2030413" y="5353050"/>
          <p14:tracePt t="98706" x="2038350" y="5353050"/>
          <p14:tracePt t="98715" x="2047875" y="5353050"/>
          <p14:tracePt t="98722" x="2055813" y="5345113"/>
          <p14:tracePt t="98730" x="2065338" y="5345113"/>
          <p14:tracePt t="98738" x="2081213" y="5345113"/>
          <p14:tracePt t="98747" x="2090738" y="5345113"/>
          <p14:tracePt t="98755" x="2124075" y="5337175"/>
          <p14:tracePt t="98763" x="2149475" y="5337175"/>
          <p14:tracePt t="98771" x="2166938" y="5337175"/>
          <p14:tracePt t="98778" x="2182813" y="5337175"/>
          <p14:tracePt t="98788" x="2208213" y="5327650"/>
          <p14:tracePt t="98795" x="2243138" y="5327650"/>
          <p14:tracePt t="98804" x="2293938" y="5327650"/>
          <p14:tracePt t="98811" x="2344738" y="5311775"/>
          <p14:tracePt t="98821" x="2387600" y="5302250"/>
          <p14:tracePt t="98826" x="2438400" y="5294313"/>
          <p14:tracePt t="98836" x="2497138" y="5286375"/>
          <p14:tracePt t="98843" x="2540000" y="5276850"/>
          <p14:tracePt t="98860" x="2633663" y="5268913"/>
          <p14:tracePt t="98870" x="2684463" y="5260975"/>
          <p14:tracePt t="98874" x="2744788" y="5260975"/>
          <p14:tracePt t="98883" x="2803525" y="5251450"/>
          <p14:tracePt t="98890" x="2871788" y="5251450"/>
          <p14:tracePt t="98898" x="2940050" y="5251450"/>
          <p14:tracePt t="98906" x="2982913" y="5251450"/>
          <p14:tracePt t="98915" x="3033713" y="5243513"/>
          <p14:tracePt t="98922" x="3074988" y="5243513"/>
          <p14:tracePt t="98930" x="3135313" y="5243513"/>
          <p14:tracePt t="98938" x="3178175" y="5243513"/>
          <p14:tracePt t="98945" x="3236913" y="5243513"/>
          <p14:tracePt t="98953" x="3305175" y="5243513"/>
          <p14:tracePt t="98961" x="3373438" y="5243513"/>
          <p14:tracePt t="98970" x="3441700" y="5243513"/>
          <p14:tracePt t="98977" x="3508375" y="5243513"/>
          <p14:tracePt t="98987" x="3586163" y="5243513"/>
          <p14:tracePt t="98993" x="3670300" y="5243513"/>
          <p14:tracePt t="99003" x="3746500" y="5243513"/>
          <p14:tracePt t="99021" x="3883025" y="5243513"/>
          <p14:tracePt t="99025" x="3941763" y="5243513"/>
          <p14:tracePt t="99037" x="4002088" y="5243513"/>
          <p14:tracePt t="99042" x="4044950" y="5251450"/>
          <p14:tracePt t="99052" x="4078288" y="5251450"/>
          <p14:tracePt t="99057" x="4129088" y="5260975"/>
          <p14:tracePt t="99068" x="4171950" y="5260975"/>
          <p14:tracePt t="99073" x="4222750" y="5260975"/>
          <p14:tracePt t="99082" x="4265613" y="5260975"/>
          <p14:tracePt t="99090" x="4316413" y="5260975"/>
          <p14:tracePt t="99098" x="4341813" y="5260975"/>
          <p14:tracePt t="99105" x="4349750" y="5260975"/>
          <p14:tracePt t="99114" x="4367213" y="5260975"/>
          <p14:tracePt t="99122" x="4392613" y="5260975"/>
          <p14:tracePt t="99130" x="4418013" y="5260975"/>
          <p14:tracePt t="99138" x="4451350" y="5260975"/>
          <p14:tracePt t="99146" x="4486275" y="5260975"/>
          <p14:tracePt t="99153" x="4503738" y="5260975"/>
          <p14:tracePt t="99162" x="4529138" y="5260975"/>
          <p14:tracePt t="99170" x="4554538" y="5260975"/>
          <p14:tracePt t="99178" x="4587875" y="5260975"/>
          <p14:tracePt t="99186" x="4630738" y="5260975"/>
          <p14:tracePt t="99194" x="4656138" y="5260975"/>
          <p14:tracePt t="99202" x="4681538" y="5260975"/>
          <p14:tracePt t="99210" x="4699000" y="5260975"/>
          <p14:tracePt t="99219" x="4724400" y="5260975"/>
          <p14:tracePt t="99226" x="4749800" y="5260975"/>
          <p14:tracePt t="99235" x="4757738" y="5260975"/>
          <p14:tracePt t="99242" x="4775200" y="5260975"/>
          <p14:tracePt t="99252" x="4783138" y="5260975"/>
          <p14:tracePt t="99258" x="4808538" y="5260975"/>
          <p14:tracePt t="99269" x="4826000" y="5260975"/>
          <p14:tracePt t="99274" x="4843463" y="5260975"/>
          <p14:tracePt t="99283" x="4859338" y="5260975"/>
          <p14:tracePt t="99290" x="4876800" y="5260975"/>
          <p14:tracePt t="99298" x="4884738" y="5260975"/>
          <p14:tracePt t="99306" x="4910138" y="5260975"/>
          <p14:tracePt t="99314" x="4927600" y="5260975"/>
          <p14:tracePt t="99322" x="4945063" y="5260975"/>
          <p14:tracePt t="99330" x="4970463" y="5260975"/>
          <p14:tracePt t="99338" x="5003800" y="5260975"/>
          <p14:tracePt t="99346" x="5021263" y="5260975"/>
          <p14:tracePt t="99354" x="5054600" y="5268913"/>
          <p14:tracePt t="99362" x="5080000" y="5276850"/>
          <p14:tracePt t="99372" x="5089525" y="5276850"/>
          <p14:tracePt t="99378" x="5097463" y="5276850"/>
          <p14:tracePt t="99387" x="5106988" y="5276850"/>
          <p14:tracePt t="99394" x="5114925" y="5276850"/>
          <p14:tracePt t="99410" x="5132388" y="5294313"/>
          <p14:tracePt t="99426" x="5140325" y="5311775"/>
          <p14:tracePt t="99436" x="5148263" y="5311775"/>
          <p14:tracePt t="99442" x="5157788" y="5327650"/>
          <p14:tracePt t="99453" x="5173663" y="5345113"/>
          <p14:tracePt t="99458" x="5183188" y="5353050"/>
          <p14:tracePt t="99474" x="5199063" y="5380038"/>
          <p14:tracePt t="99485" x="5208588" y="5395913"/>
          <p14:tracePt t="99490" x="5216525" y="5395913"/>
          <p14:tracePt t="99588" x="5216525" y="5405438"/>
          <p14:tracePt t="99643" x="5208588" y="5413375"/>
          <p14:tracePt t="99652" x="5208588" y="5421313"/>
          <p14:tracePt t="99658" x="5199063" y="5430838"/>
          <p14:tracePt t="99667" x="5191125" y="5438775"/>
          <p14:tracePt t="99674" x="5173663" y="5456238"/>
          <p14:tracePt t="99681" x="5165725" y="5456238"/>
          <p14:tracePt t="99690" x="5148263" y="5472113"/>
          <p14:tracePt t="99698" x="5132388" y="5481638"/>
          <p14:tracePt t="99706" x="5114925" y="5481638"/>
          <p14:tracePt t="99714" x="5097463" y="5489575"/>
          <p14:tracePt t="99722" x="5072063" y="5507038"/>
          <p14:tracePt t="99730" x="5054600" y="5507038"/>
          <p14:tracePt t="99738" x="5021263" y="5514975"/>
          <p14:tracePt t="99746" x="4987925" y="5514975"/>
          <p14:tracePt t="99754" x="4953000" y="5524500"/>
          <p14:tracePt t="99762" x="4935538" y="5524500"/>
          <p14:tracePt t="99770" x="4902200" y="5524500"/>
          <p14:tracePt t="99778" x="4843463" y="5524500"/>
          <p14:tracePt t="99786" x="4783138" y="5524500"/>
          <p14:tracePt t="99794" x="4740275" y="5524500"/>
          <p14:tracePt t="99802" x="4689475" y="5524500"/>
          <p14:tracePt t="99810" x="4646613" y="5524500"/>
          <p14:tracePt t="99819" x="4613275" y="5524500"/>
          <p14:tracePt t="99826" x="4562475" y="5524500"/>
          <p14:tracePt t="99843" x="4537075" y="5524500"/>
          <p14:tracePt t="99856" x="4503738" y="5507038"/>
          <p14:tracePt t="99859" x="4451350" y="5497513"/>
          <p14:tracePt t="99872" x="4384675" y="5481638"/>
          <p14:tracePt t="99876" x="4298950" y="5464175"/>
          <p14:tracePt t="99887" x="4222750" y="5446713"/>
          <p14:tracePt t="99893" x="4129088" y="5430838"/>
          <p14:tracePt t="99899" x="4044950" y="5421313"/>
          <p14:tracePt t="99906" x="3967163" y="5405438"/>
          <p14:tracePt t="99914" x="3890963" y="5387975"/>
          <p14:tracePt t="99922" x="3822700" y="5370513"/>
          <p14:tracePt t="99930" x="3756025" y="5353050"/>
          <p14:tracePt t="99938" x="3721100" y="5345113"/>
          <p14:tracePt t="99946" x="3652838" y="5319713"/>
          <p14:tracePt t="99955" x="3594100" y="5302250"/>
          <p14:tracePt t="99962" x="3533775" y="5286375"/>
          <p14:tracePt t="99971" x="3475038" y="5268913"/>
          <p14:tracePt t="99978" x="3432175" y="5260975"/>
          <p14:tracePt t="99987" x="3406775" y="5260975"/>
          <p14:tracePt t="99994" x="3381375" y="5251450"/>
          <p14:tracePt t="100004" x="3338513" y="5251450"/>
          <p14:tracePt t="100020" x="3279775" y="5251450"/>
          <p14:tracePt t="100025" x="3244850" y="5251450"/>
          <p14:tracePt t="100035" x="3186113" y="5260975"/>
          <p14:tracePt t="100041" x="3117850" y="5268913"/>
          <p14:tracePt t="100051" x="3041650" y="5286375"/>
          <p14:tracePt t="100057" x="2955925" y="5311775"/>
          <p14:tracePt t="100068" x="2828925" y="5327650"/>
          <p14:tracePt t="100073" x="2701925" y="5353050"/>
          <p14:tracePt t="100082" x="2549525" y="5370513"/>
          <p14:tracePt t="100090" x="2438400" y="5405438"/>
          <p14:tracePt t="100098" x="2352675" y="5421313"/>
          <p14:tracePt t="100106" x="2276475" y="5430838"/>
          <p14:tracePt t="100114" x="2235200" y="5438775"/>
          <p14:tracePt t="100121" x="2225675" y="5438775"/>
          <p14:tracePt t="100130" x="2208213" y="5438775"/>
          <p14:tracePt t="100146" x="2208213" y="5430838"/>
          <p14:tracePt t="100154" x="2208213" y="5413375"/>
          <p14:tracePt t="100162" x="2200275" y="5387975"/>
          <p14:tracePt t="100169" x="2182813" y="5380038"/>
          <p14:tracePt t="100178" x="2174875" y="5370513"/>
          <p14:tracePt t="100186" x="2157413" y="5362575"/>
          <p14:tracePt t="100194" x="2141538" y="5353050"/>
          <p14:tracePt t="100203" x="2116138" y="5353050"/>
          <p14:tracePt t="100209" x="2090738" y="5353050"/>
          <p14:tracePt t="100220" x="2065338" y="5353050"/>
          <p14:tracePt t="100226" x="2038350" y="5353050"/>
          <p14:tracePt t="100235" x="2012950" y="5362575"/>
          <p14:tracePt t="100241" x="1987550" y="5395913"/>
          <p14:tracePt t="100252" x="1954213" y="5421313"/>
          <p14:tracePt t="100258" x="1936750" y="5438775"/>
          <p14:tracePt t="100268" x="1928813" y="5446713"/>
          <p14:tracePt t="100277" x="1911350" y="5489575"/>
          <p14:tracePt t="100286" x="1893888" y="5507038"/>
          <p14:tracePt t="100294" x="1893888" y="5514975"/>
          <p14:tracePt t="100303" x="1893888" y="5524500"/>
          <p14:tracePt t="100374" x="1903413" y="5514975"/>
          <p14:tracePt t="100391" x="1920875" y="5497513"/>
          <p14:tracePt t="100399" x="1928813" y="5497513"/>
          <p14:tracePt t="100408" x="1936750" y="5481638"/>
          <p14:tracePt t="100415" x="1946275" y="5481638"/>
          <p14:tracePt t="100437" x="1954213" y="5481638"/>
          <p14:tracePt t="100488" x="1962150" y="5481638"/>
          <p14:tracePt t="100495" x="1971675" y="5481638"/>
          <p14:tracePt t="100504" x="1979613" y="5481638"/>
          <p14:tracePt t="100511" x="1987550" y="5481638"/>
          <p14:tracePt t="100522" x="1997075" y="5481638"/>
          <p14:tracePt t="100526" x="2005013" y="5481638"/>
          <p14:tracePt t="100537" x="2022475" y="5472113"/>
          <p14:tracePt t="100542" x="2030413" y="5472113"/>
          <p14:tracePt t="100552" x="2047875" y="5472113"/>
          <p14:tracePt t="100558" x="2055813" y="5472113"/>
          <p14:tracePt t="100568" x="2081213" y="5472113"/>
          <p14:tracePt t="100573" x="2090738" y="5472113"/>
          <p14:tracePt t="100687" x="2073275" y="5472113"/>
          <p14:tracePt t="100695" x="2065338" y="5472113"/>
          <p14:tracePt t="100705" x="2047875" y="5464175"/>
          <p14:tracePt t="100711" x="2047875" y="5456238"/>
          <p14:tracePt t="100721" x="2047875" y="5438775"/>
          <p14:tracePt t="100727" x="2047875" y="5430838"/>
          <p14:tracePt t="100737" x="2047875" y="5421313"/>
          <p14:tracePt t="100742" x="2047875" y="5405438"/>
          <p14:tracePt t="100753" x="2065338" y="5387975"/>
          <p14:tracePt t="100759" x="2081213" y="5370513"/>
          <p14:tracePt t="100770" x="2116138" y="5353050"/>
          <p14:tracePt t="100774" x="2141538" y="5345113"/>
          <p14:tracePt t="100786" x="2200275" y="5337175"/>
          <p14:tracePt t="100791" x="2268538" y="5327650"/>
          <p14:tracePt t="100799" x="2370138" y="5319713"/>
          <p14:tracePt t="100808" x="2514600" y="5311775"/>
          <p14:tracePt t="100815" x="2719388" y="5311775"/>
          <p14:tracePt t="100822" x="2955925" y="5311775"/>
          <p14:tracePt t="100831" x="3186113" y="5311775"/>
          <p14:tracePt t="100839" x="3482975" y="5311775"/>
          <p14:tracePt t="100852" x="3738563" y="5311775"/>
          <p14:tracePt t="100857" x="3967163" y="5311775"/>
          <p14:tracePt t="100861" x="4121150" y="5302250"/>
          <p14:tracePt t="100870" x="4222750" y="5286375"/>
          <p14:tracePt t="100879" x="4291013" y="5276850"/>
          <p14:tracePt t="100886" x="4359275" y="5276850"/>
          <p14:tracePt t="100893" x="4400550" y="5276850"/>
          <p14:tracePt t="100902" x="4425950" y="5276850"/>
          <p14:tracePt t="100910" x="4435475" y="5276850"/>
          <p14:tracePt t="100926" x="4443413" y="5276850"/>
          <p14:tracePt t="100935" x="4460875" y="5268913"/>
          <p14:tracePt t="100942" x="4476750" y="5268913"/>
          <p14:tracePt t="100951" x="4511675" y="5260975"/>
          <p14:tracePt t="100958" x="4545013" y="5260975"/>
          <p14:tracePt t="100968" x="4605338" y="5243513"/>
          <p14:tracePt t="100973" x="4664075" y="5235575"/>
          <p14:tracePt t="100985" x="4724400" y="5235575"/>
          <p14:tracePt t="100990" x="4757738" y="5226050"/>
          <p14:tracePt t="101003" x="4808538" y="5226050"/>
          <p14:tracePt t="101005" x="4833938" y="5226050"/>
          <p14:tracePt t="101014" x="4868863" y="5226050"/>
          <p14:tracePt t="101022" x="4894263" y="5226050"/>
          <p14:tracePt t="101030" x="4910138" y="5226050"/>
          <p14:tracePt t="101037" x="4927600" y="5226050"/>
          <p14:tracePt t="101045" x="4953000" y="5226050"/>
          <p14:tracePt t="101053" x="4978400" y="5226050"/>
          <p14:tracePt t="101062" x="4987925" y="5226050"/>
          <p14:tracePt t="101070" x="5003800" y="5226050"/>
          <p14:tracePt t="101078" x="5029200" y="5226050"/>
          <p14:tracePt t="101086" x="5054600" y="5226050"/>
          <p14:tracePt t="101093" x="5080000" y="5226050"/>
          <p14:tracePt t="101102" x="5106988" y="5235575"/>
          <p14:tracePt t="101109" x="5140325" y="5243513"/>
          <p14:tracePt t="101118" x="5157788" y="5251450"/>
          <p14:tracePt t="101125" x="5183188" y="5260975"/>
          <p14:tracePt t="101135" x="5216525" y="5276850"/>
          <p14:tracePt t="101141" x="5249863" y="5294313"/>
          <p14:tracePt t="101151" x="5302250" y="5319713"/>
          <p14:tracePt t="101158" x="5343525" y="5337175"/>
          <p14:tracePt t="101174" x="5360988" y="5337175"/>
          <p14:tracePt t="101182" x="5378450" y="5345113"/>
          <p14:tracePt t="101272" x="5394325" y="5353050"/>
          <p14:tracePt t="101352" x="5403850" y="5353050"/>
          <p14:tracePt t="101369" x="5403850" y="5362575"/>
          <p14:tracePt t="101385" x="5403850" y="5370513"/>
          <p14:tracePt t="101401" x="5403850" y="5380038"/>
          <p14:tracePt t="101433" x="5403850" y="5387975"/>
          <p14:tracePt t="101440" x="5403850" y="5395913"/>
          <p14:tracePt t="101456" x="5403850" y="5405438"/>
          <p14:tracePt t="101463" x="5403850" y="5413375"/>
          <p14:tracePt t="101478" x="5403850" y="5421313"/>
          <p14:tracePt t="101494" x="5394325" y="5421313"/>
          <p14:tracePt t="101503" x="5386388" y="5421313"/>
          <p14:tracePt t="101510" x="5360988" y="5421313"/>
          <p14:tracePt t="101520" x="5353050" y="5421313"/>
          <p14:tracePt t="101526" x="5335588" y="5421313"/>
          <p14:tracePt t="101536" x="5327650" y="5421313"/>
          <p14:tracePt t="101542" x="5302250" y="5421313"/>
          <p14:tracePt t="101552" x="5284788" y="5430838"/>
          <p14:tracePt t="101558" x="5249863" y="5438775"/>
          <p14:tracePt t="101568" x="5224463" y="5456238"/>
          <p14:tracePt t="101574" x="5183188" y="5464175"/>
          <p14:tracePt t="101585" x="5148263" y="5489575"/>
          <p14:tracePt t="101590" x="5122863" y="5497513"/>
          <p14:tracePt t="101599" x="5097463" y="5507038"/>
          <p14:tracePt t="101606" x="5072063" y="5507038"/>
          <p14:tracePt t="101614" x="5038725" y="5514975"/>
          <p14:tracePt t="101622" x="5013325" y="5524500"/>
          <p14:tracePt t="101630" x="5003800" y="5524500"/>
          <p14:tracePt t="101646" x="4987925" y="5524500"/>
          <p14:tracePt t="101654" x="4970463" y="5524500"/>
          <p14:tracePt t="101670" x="4962525" y="5524500"/>
          <p14:tracePt t="101678" x="4935538" y="5524500"/>
          <p14:tracePt t="101686" x="4927600" y="5524500"/>
          <p14:tracePt t="101695" x="4910138" y="5524500"/>
          <p14:tracePt t="101703" x="4884738" y="5524500"/>
          <p14:tracePt t="101710" x="4851400" y="5524500"/>
          <p14:tracePt t="101719" x="4800600" y="5524500"/>
          <p14:tracePt t="101726" x="4749800" y="5524500"/>
          <p14:tracePt t="101736" x="4689475" y="5524500"/>
          <p14:tracePt t="101742" x="4646613" y="5524500"/>
          <p14:tracePt t="101753" x="4587875" y="5524500"/>
          <p14:tracePt t="101758" x="4537075" y="5532438"/>
          <p14:tracePt t="101769" x="4503738" y="5532438"/>
          <p14:tracePt t="101774" x="4460875" y="5532438"/>
          <p14:tracePt t="101786" x="4418013" y="5532438"/>
          <p14:tracePt t="101790" x="4375150" y="5540375"/>
          <p14:tracePt t="101799" x="4324350" y="5540375"/>
          <p14:tracePt t="101806" x="4281488" y="5540375"/>
          <p14:tracePt t="101814" x="4222750" y="5540375"/>
          <p14:tracePt t="101822" x="4171950" y="5540375"/>
          <p14:tracePt t="101830" x="4103688" y="5540375"/>
          <p14:tracePt t="101838" x="4010025" y="5540375"/>
          <p14:tracePt t="101846" x="3908425" y="5540375"/>
          <p14:tracePt t="101855" x="3806825" y="5532438"/>
          <p14:tracePt t="101861" x="3695700" y="5524500"/>
          <p14:tracePt t="101873" x="3568700" y="5514975"/>
          <p14:tracePt t="101880" x="3432175" y="5514975"/>
          <p14:tracePt t="101890" x="3287713" y="5507038"/>
          <p14:tracePt t="101894" x="3160713" y="5497513"/>
          <p14:tracePt t="101904" x="3049588" y="5489575"/>
          <p14:tracePt t="101910" x="2947988" y="5481638"/>
          <p14:tracePt t="101920" x="2879725" y="5481638"/>
          <p14:tracePt t="101926" x="2811463" y="5481638"/>
          <p14:tracePt t="101936" x="2752725" y="5481638"/>
          <p14:tracePt t="101942" x="2693988" y="5481638"/>
          <p14:tracePt t="101952" x="2633663" y="5489575"/>
          <p14:tracePt t="101958" x="2590800" y="5497513"/>
          <p14:tracePt t="101969" x="2540000" y="5507038"/>
          <p14:tracePt t="101974" x="2481263" y="5514975"/>
          <p14:tracePt t="101982" x="2430463" y="5532438"/>
          <p14:tracePt t="101990" x="2379663" y="5557838"/>
          <p14:tracePt t="101998" x="2344738" y="5583238"/>
          <p14:tracePt t="102006" x="2301875" y="5608638"/>
          <p14:tracePt t="102020" x="2286000" y="5616575"/>
          <p14:tracePt t="102021" x="2276475" y="5616575"/>
          <p14:tracePt t="102070" x="2260600" y="5616575"/>
          <p14:tracePt t="102079" x="2251075" y="5616575"/>
          <p14:tracePt t="102087" x="2243138" y="5608638"/>
          <p14:tracePt t="102094" x="2225675" y="5608638"/>
          <p14:tracePt t="102104" x="2200275" y="5583238"/>
          <p14:tracePt t="102111" x="2192338" y="5575300"/>
          <p14:tracePt t="102120" x="2182813" y="5557838"/>
          <p14:tracePt t="102127" x="2166938" y="5532438"/>
          <p14:tracePt t="102136" x="2157413" y="5524500"/>
          <p14:tracePt t="102153" x="2149475" y="5524500"/>
          <p14:tracePt t="102159" x="2149475" y="5514975"/>
          <p14:tracePt t="102170" x="2149475" y="5497513"/>
          <p14:tracePt t="102174" x="2149475" y="5489575"/>
          <p14:tracePt t="102184" x="2157413" y="5481638"/>
          <p14:tracePt t="102189" x="2166938" y="5464175"/>
          <p14:tracePt t="102197" x="2182813" y="5464175"/>
          <p14:tracePt t="102205" x="2208213" y="5438775"/>
          <p14:tracePt t="102213" x="2251075" y="5421313"/>
          <p14:tracePt t="102221" x="2268538" y="5421313"/>
          <p14:tracePt t="102229" x="2293938" y="5405438"/>
          <p14:tracePt t="102237" x="2319338" y="5395913"/>
          <p14:tracePt t="102246" x="2352675" y="5395913"/>
          <p14:tracePt t="102254" x="2420938" y="5387975"/>
          <p14:tracePt t="102262" x="2497138" y="5380038"/>
          <p14:tracePt t="102269" x="2582863" y="5353050"/>
          <p14:tracePt t="102278" x="2684463" y="5327650"/>
          <p14:tracePt t="102285" x="2786063" y="5319713"/>
          <p14:tracePt t="102294" x="2879725" y="5302250"/>
          <p14:tracePt t="102302" x="2955925" y="5286375"/>
          <p14:tracePt t="102310" x="3016250" y="5276850"/>
          <p14:tracePt t="102320" x="3074988" y="5268913"/>
          <p14:tracePt t="102325" x="3127375" y="5260975"/>
          <p14:tracePt t="102336" x="3168650" y="5260975"/>
          <p14:tracePt t="102341" x="3219450" y="5260975"/>
          <p14:tracePt t="102351" x="3262313" y="5260975"/>
          <p14:tracePt t="102358" x="3322638" y="5260975"/>
          <p14:tracePt t="102367" x="3389313" y="5251450"/>
          <p14:tracePt t="102374" x="3457575" y="5243513"/>
          <p14:tracePt t="102385" x="3551238" y="5235575"/>
          <p14:tracePt t="102390" x="3644900" y="5226050"/>
          <p14:tracePt t="102398" x="3746500" y="5208588"/>
          <p14:tracePt t="102406" x="3848100" y="5200650"/>
          <p14:tracePt t="102414" x="3933825" y="5192713"/>
          <p14:tracePt t="102421" x="4010025" y="5175250"/>
          <p14:tracePt t="102429" x="4078288" y="5167313"/>
          <p14:tracePt t="102438" x="4137025" y="5157788"/>
          <p14:tracePt t="102446" x="4197350" y="5157788"/>
          <p14:tracePt t="102453" x="4248150" y="5157788"/>
          <p14:tracePt t="102462" x="4298950" y="5157788"/>
          <p14:tracePt t="102469" x="4332288" y="5149850"/>
          <p14:tracePt t="102478" x="4367213" y="5149850"/>
          <p14:tracePt t="102486" x="4418013" y="5149850"/>
          <p14:tracePt t="102494" x="4460875" y="5149850"/>
          <p14:tracePt t="102502" x="4494213" y="5149850"/>
          <p14:tracePt t="102510" x="4529138" y="5149850"/>
          <p14:tracePt t="102519" x="4570413" y="5149850"/>
          <p14:tracePt t="102525" x="4613275" y="5149850"/>
          <p14:tracePt t="102536" x="4664075" y="5149850"/>
          <p14:tracePt t="102542" x="4699000" y="5149850"/>
          <p14:tracePt t="102551" x="4749800" y="5157788"/>
          <p14:tracePt t="102558" x="4791075" y="5167313"/>
          <p14:tracePt t="102569" x="4843463" y="5167313"/>
          <p14:tracePt t="102573" x="4876800" y="5183188"/>
          <p14:tracePt t="102585" x="4884738" y="5183188"/>
          <p14:tracePt t="102590" x="4910138" y="5192713"/>
          <p14:tracePt t="102598" x="4945063" y="5200650"/>
          <p14:tracePt t="102605" x="4962525" y="5200650"/>
          <p14:tracePt t="102614" x="4978400" y="5208588"/>
          <p14:tracePt t="102622" x="4987925" y="5218113"/>
          <p14:tracePt t="102629" x="5003800" y="5218113"/>
          <p14:tracePt t="102638" x="5013325" y="5235575"/>
          <p14:tracePt t="102645" x="5021263" y="5235575"/>
          <p14:tracePt t="102662" x="5038725" y="5235575"/>
          <p14:tracePt t="102670" x="5046663" y="5243513"/>
          <p14:tracePt t="102678" x="5054600" y="5251450"/>
          <p14:tracePt t="102687" x="5064125" y="5251450"/>
          <p14:tracePt t="102710" x="5072063" y="5260975"/>
          <p14:tracePt t="102719" x="5080000" y="5260975"/>
          <p14:tracePt t="102726" x="5089525" y="5260975"/>
          <p14:tracePt t="102751" x="5097463" y="5260975"/>
          <p14:tracePt t="102768" x="5106988" y="5260975"/>
          <p14:tracePt t="102790" x="5122863" y="5268913"/>
          <p14:tracePt t="102806" x="5132388" y="5276850"/>
          <p14:tracePt t="102815" x="5140325" y="5276850"/>
          <p14:tracePt t="102838" x="5148263" y="5276850"/>
          <p14:tracePt t="102856" x="5157788" y="5286375"/>
          <p14:tracePt t="102880" x="5165725" y="5286375"/>
          <p14:tracePt t="102888" x="5165725" y="5294313"/>
          <p14:tracePt t="102895" x="5183188" y="5302250"/>
          <p14:tracePt t="102906" x="5183188" y="5311775"/>
          <p14:tracePt t="102911" x="5191125" y="5311775"/>
          <p14:tracePt t="102922" x="5191125" y="5319713"/>
          <p14:tracePt t="102936" x="5199063" y="5319713"/>
          <p14:tracePt t="102952" x="5208588" y="5327650"/>
          <p14:tracePt t="102999" x="5216525" y="5337175"/>
          <p14:tracePt t="103015" x="5233988" y="5345113"/>
          <p14:tracePt t="103022" x="5233988" y="5353050"/>
          <p14:tracePt t="103031" x="5241925" y="5353050"/>
          <p14:tracePt t="103128" x="5249863" y="5353050"/>
          <p14:tracePt t="103136" x="5259388" y="5362575"/>
          <p14:tracePt t="103175" x="5267325" y="5362575"/>
          <p14:tracePt t="103285" x="5267325" y="5370513"/>
          <p14:tracePt t="103302" x="5267325" y="5380038"/>
          <p14:tracePt t="103309" x="5267325" y="5387975"/>
          <p14:tracePt t="103325" x="5267325" y="5395913"/>
          <p14:tracePt t="103335" x="5267325" y="5405438"/>
          <p14:tracePt t="103342" x="5267325" y="5413375"/>
          <p14:tracePt t="103351" x="5267325" y="5421313"/>
          <p14:tracePt t="103358" x="5267325" y="5430838"/>
          <p14:tracePt t="103369" x="5267325" y="5438775"/>
          <p14:tracePt t="103378" x="5259388" y="5438775"/>
          <p14:tracePt t="103385" x="5259388" y="5446713"/>
          <p14:tracePt t="103394" x="5249863" y="5464175"/>
          <p14:tracePt t="103402" x="5241925" y="5464175"/>
          <p14:tracePt t="103410" x="5224463" y="5472113"/>
          <p14:tracePt t="103419" x="5199063" y="5472113"/>
          <p14:tracePt t="103425" x="5183188" y="5481638"/>
          <p14:tracePt t="103436" x="5148263" y="5489575"/>
          <p14:tracePt t="103441" x="5140325" y="5489575"/>
          <p14:tracePt t="103452" x="5132388" y="5489575"/>
          <p14:tracePt t="103458" x="5122863" y="5489575"/>
          <p14:tracePt t="103468" x="5097463" y="5489575"/>
          <p14:tracePt t="103485" x="5080000" y="5489575"/>
          <p14:tracePt t="103490" x="5064125" y="5472113"/>
          <p14:tracePt t="103500" x="5038725" y="5446713"/>
          <p14:tracePt t="103506" x="5029200" y="5438775"/>
          <p14:tracePt t="103514" x="5021263" y="5430838"/>
          <p14:tracePt t="103522" x="5013325" y="5413375"/>
          <p14:tracePt t="103538" x="5003800" y="5395913"/>
          <p14:tracePt t="103546" x="5003800" y="5387975"/>
          <p14:tracePt t="103554" x="5003800" y="5380038"/>
          <p14:tracePt t="103562" x="5013325" y="5362575"/>
          <p14:tracePt t="103570" x="5013325" y="5353050"/>
          <p14:tracePt t="103578" x="5021263" y="5337175"/>
          <p14:tracePt t="103586" x="5029200" y="5337175"/>
          <p14:tracePt t="103594" x="5046663" y="5327650"/>
          <p14:tracePt t="103603" x="5080000" y="5327650"/>
          <p14:tracePt t="103610" x="5106988" y="5327650"/>
          <p14:tracePt t="103619" x="5140325" y="5327650"/>
          <p14:tracePt t="103626" x="5173663" y="5327650"/>
          <p14:tracePt t="103636" x="5191125" y="5327650"/>
          <p14:tracePt t="103642" x="5216525" y="5327650"/>
          <p14:tracePt t="103652" x="5241925" y="5327650"/>
          <p14:tracePt t="103658" x="5276850" y="5327650"/>
          <p14:tracePt t="103669" x="5284788" y="5327650"/>
          <p14:tracePt t="103674" x="5310188" y="5327650"/>
          <p14:tracePt t="103686" x="5327650" y="5327650"/>
          <p14:tracePt t="103698" x="5335588" y="5337175"/>
          <p14:tracePt t="103715" x="5353050" y="5345113"/>
          <p14:tracePt t="103722" x="5368925" y="5370513"/>
          <p14:tracePt t="103730" x="5368925" y="5380038"/>
          <p14:tracePt t="103738" x="5394325" y="5380038"/>
          <p14:tracePt t="103746" x="5403850" y="5387975"/>
          <p14:tracePt t="103754" x="5421313" y="5405438"/>
          <p14:tracePt t="103762" x="5421313" y="5413375"/>
          <p14:tracePt t="103770" x="5437188" y="5430838"/>
          <p14:tracePt t="103778" x="5446713" y="5438775"/>
          <p14:tracePt t="103788" x="5446713" y="5446713"/>
          <p14:tracePt t="103794" x="5454650" y="5456238"/>
          <p14:tracePt t="103803" x="5454650" y="5472113"/>
          <p14:tracePt t="103810" x="5472113" y="5481638"/>
          <p14:tracePt t="103820" x="5480050" y="5497513"/>
          <p14:tracePt t="103826" x="5480050" y="5524500"/>
          <p14:tracePt t="103900" x="5487988" y="5524500"/>
          <p14:tracePt t="103931" x="5497513" y="5524500"/>
          <p14:tracePt t="103940" x="5505450" y="5524500"/>
          <p14:tracePt t="103948" x="5513388" y="5524500"/>
          <p14:tracePt t="103963" x="5538788" y="5524500"/>
          <p14:tracePt t="103973" x="5548313" y="5524500"/>
          <p14:tracePt t="103979" x="5556250" y="5524500"/>
          <p14:tracePt t="103988" x="5565775" y="5524500"/>
          <p14:tracePt t="104003" x="5599113" y="5524500"/>
          <p14:tracePt t="104010" x="5607050" y="5524500"/>
          <p14:tracePt t="104019" x="5632450" y="5524500"/>
          <p14:tracePt t="104026" x="5641975" y="5524500"/>
          <p14:tracePt t="104036" x="5657850" y="5524500"/>
          <p14:tracePt t="104042" x="5675313" y="5514975"/>
          <p14:tracePt t="104052" x="5675313" y="5507038"/>
          <p14:tracePt t="104058" x="5683250" y="5507038"/>
          <p14:tracePt t="104090" x="5692775" y="5497513"/>
          <p14:tracePt t="104099" x="5700713" y="5497513"/>
          <p14:tracePt t="104122" x="5708650" y="5497513"/>
          <p14:tracePt t="104130" x="5718175" y="5497513"/>
          <p14:tracePt t="104138" x="5726113" y="5497513"/>
          <p14:tracePt t="104154" x="5735638" y="5497513"/>
          <p14:tracePt t="104178" x="5751513" y="5489575"/>
          <p14:tracePt t="104186" x="5761038" y="5481638"/>
          <p14:tracePt t="104194" x="5768975" y="5472113"/>
          <p14:tracePt t="104204" x="5786438" y="5464175"/>
          <p14:tracePt t="104210" x="5794375" y="5464175"/>
          <p14:tracePt t="104226" x="5811838" y="5464175"/>
          <p14:tracePt t="104236" x="5811838" y="5456238"/>
          <p14:tracePt t="104243" x="5819775" y="5456238"/>
          <p14:tracePt t="104269" x="5837238" y="5446713"/>
          <p14:tracePt t="104274" x="5845175" y="5446713"/>
          <p14:tracePt t="104287" x="5853113" y="5446713"/>
          <p14:tracePt t="104290" x="5862638" y="5446713"/>
          <p14:tracePt t="104302" x="5880100" y="5446713"/>
          <p14:tracePt t="104315" x="5888038" y="5446713"/>
          <p14:tracePt t="104322" x="5888038" y="5456238"/>
          <p14:tracePt t="104361" x="5895975" y="5456238"/>
          <p14:tracePt t="104377" x="5895975" y="5464175"/>
          <p14:tracePt t="104393" x="5888038" y="5472113"/>
          <p14:tracePt t="104401" x="5853113" y="5481638"/>
          <p14:tracePt t="104410" x="5837238" y="5481638"/>
          <p14:tracePt t="104419" x="5819775" y="5481638"/>
          <p14:tracePt t="104426" x="5794375" y="5481638"/>
          <p14:tracePt t="104435" x="5776913" y="5481638"/>
          <p14:tracePt t="104442" x="5761038" y="5481638"/>
          <p14:tracePt t="104452" x="5743575" y="5481638"/>
          <p14:tracePt t="104457" x="5718175" y="5481638"/>
          <p14:tracePt t="104467" x="5692775" y="5481638"/>
          <p14:tracePt t="104474" x="5657850" y="5464175"/>
          <p14:tracePt t="104485" x="5657850" y="5456238"/>
          <p14:tracePt t="104490" x="5649913" y="5456238"/>
          <p14:tracePt t="104506" x="5649913" y="5446713"/>
          <p14:tracePt t="104514" x="5649913" y="5438775"/>
          <p14:tracePt t="104522" x="5649913" y="5430838"/>
          <p14:tracePt t="104530" x="5649913" y="5421313"/>
          <p14:tracePt t="104546" x="5649913" y="5405438"/>
          <p14:tracePt t="104554" x="5657850" y="5395913"/>
          <p14:tracePt t="104562" x="5683250" y="5380038"/>
          <p14:tracePt t="104569" x="5718175" y="5370513"/>
          <p14:tracePt t="104578" x="5735638" y="5353050"/>
          <p14:tracePt t="104587" x="5761038" y="5345113"/>
          <p14:tracePt t="104594" x="5768975" y="5345113"/>
          <p14:tracePt t="104603" x="5802313" y="5345113"/>
          <p14:tracePt t="104610" x="5827713" y="5345113"/>
          <p14:tracePt t="104620" x="5845175" y="5345113"/>
          <p14:tracePt t="104626" x="5880100" y="5345113"/>
          <p14:tracePt t="104636" x="5913438" y="5345113"/>
          <p14:tracePt t="104642" x="5930900" y="5345113"/>
          <p14:tracePt t="104652" x="5946775" y="5353050"/>
          <p14:tracePt t="104658" x="5981700" y="5370513"/>
          <p14:tracePt t="104668" x="5989638" y="5370513"/>
          <p14:tracePt t="104674" x="5997575" y="5380038"/>
          <p14:tracePt t="104698" x="5997575" y="5387975"/>
          <p14:tracePt t="104706" x="5997575" y="5405438"/>
          <p14:tracePt t="104715" x="5989638" y="5413375"/>
          <p14:tracePt t="104722" x="5956300" y="5438775"/>
          <p14:tracePt t="104730" x="5938838" y="5446713"/>
          <p14:tracePt t="104738" x="5905500" y="5456238"/>
          <p14:tracePt t="104746" x="5837238" y="5464175"/>
          <p14:tracePt t="104754" x="5735638" y="5489575"/>
          <p14:tracePt t="104762" x="5624513" y="5497513"/>
          <p14:tracePt t="104770" x="5497513" y="5514975"/>
          <p14:tracePt t="104778" x="5378450" y="5524500"/>
          <p14:tracePt t="104787" x="5233988" y="5532438"/>
          <p14:tracePt t="104794" x="5114925" y="5540375"/>
          <p14:tracePt t="104803" x="4978400" y="5540375"/>
          <p14:tracePt t="104810" x="4791075" y="5540375"/>
          <p14:tracePt t="104820" x="4554538" y="5540375"/>
          <p14:tracePt t="104826" x="4332288" y="5514975"/>
          <p14:tracePt t="104836" x="4111625" y="5489575"/>
          <p14:tracePt t="104842" x="3941763" y="5472113"/>
          <p14:tracePt t="104852" x="3781425" y="5464175"/>
          <p14:tracePt t="104858" x="3636963" y="5464175"/>
          <p14:tracePt t="104871" x="3517900" y="5456238"/>
          <p14:tracePt t="104873" x="3389313" y="5446713"/>
          <p14:tracePt t="104885" x="3262313" y="5430838"/>
          <p14:tracePt t="104890" x="3160713" y="5413375"/>
          <p14:tracePt t="104900" x="3059113" y="5405438"/>
          <p14:tracePt t="104906" x="2955925" y="5395913"/>
          <p14:tracePt t="104913" x="2871788" y="5387975"/>
          <p14:tracePt t="104922" x="2795588" y="5387975"/>
          <p14:tracePt t="104930" x="2701925" y="5387975"/>
          <p14:tracePt t="104938" x="2625725" y="5387975"/>
          <p14:tracePt t="104946" x="2557463" y="5387975"/>
          <p14:tracePt t="104954" x="2489200" y="5387975"/>
          <p14:tracePt t="104962" x="2446338" y="5387975"/>
          <p14:tracePt t="104970" x="2405063" y="5387975"/>
          <p14:tracePt t="104978" x="2370138" y="5380038"/>
          <p14:tracePt t="104985" x="2336800" y="5380038"/>
          <p14:tracePt t="105004" x="2286000" y="5380038"/>
          <p14:tracePt t="105010" x="2243138" y="5370513"/>
          <p14:tracePt t="105018" x="2192338" y="5370513"/>
          <p14:tracePt t="105026" x="2141538" y="5370513"/>
          <p14:tracePt t="105035" x="2090738" y="5370513"/>
          <p14:tracePt t="105042" x="2030413" y="5370513"/>
          <p14:tracePt t="105051" x="1971675" y="5380038"/>
          <p14:tracePt t="105058" x="1928813" y="5387975"/>
          <p14:tracePt t="105067" x="1868488" y="5405438"/>
          <p14:tracePt t="105074" x="1801813" y="5413375"/>
          <p14:tracePt t="105085" x="1733550" y="5413375"/>
          <p14:tracePt t="105090" x="1657350" y="5421313"/>
          <p14:tracePt t="105098" x="1589088" y="5430838"/>
          <p14:tracePt t="105106" x="1554163" y="5438775"/>
          <p14:tracePt t="105114" x="1528763" y="5446713"/>
          <p14:tracePt t="105122" x="1512888" y="5446713"/>
          <p14:tracePt t="105130" x="1503363" y="5456238"/>
          <p14:tracePt t="105137" x="1495425" y="5456238"/>
          <p14:tracePt t="105292" x="1487488" y="5456238"/>
          <p14:tracePt t="105938" x="1487488" y="5438775"/>
          <p14:tracePt t="105955" x="1487488" y="5421313"/>
          <p14:tracePt t="105963" x="1487488" y="5387975"/>
          <p14:tracePt t="105972" x="1487488" y="5353050"/>
          <p14:tracePt t="105979" x="1495425" y="5302250"/>
          <p14:tracePt t="105988" x="1495425" y="5235575"/>
          <p14:tracePt t="105994" x="1495425" y="5167313"/>
          <p14:tracePt t="106018" x="1495425" y="4979988"/>
          <p14:tracePt t="106026" x="1495425" y="4937125"/>
          <p14:tracePt t="106035" x="1487488" y="4886325"/>
          <p14:tracePt t="106042" x="1477963" y="4860925"/>
          <p14:tracePt t="106051" x="1477963" y="4835525"/>
          <p14:tracePt t="106058" x="1462088" y="4802188"/>
          <p14:tracePt t="106068" x="1452563" y="4792663"/>
          <p14:tracePt t="106074" x="1444625" y="4775200"/>
          <p14:tracePt t="106099" x="1435100" y="4767263"/>
          <p14:tracePt t="106106" x="1435100" y="4759325"/>
          <p14:tracePt t="106115" x="1427163" y="4759325"/>
          <p14:tracePt t="106122" x="1419225" y="4759325"/>
          <p14:tracePt t="106130" x="1409700" y="4749800"/>
          <p14:tracePt t="106138" x="1401763" y="4749800"/>
          <p14:tracePt t="106146" x="1393825" y="4741863"/>
          <p14:tracePt t="106154" x="1384300" y="4741863"/>
          <p14:tracePt t="106162" x="1368425" y="4741863"/>
          <p14:tracePt t="106170" x="1358900" y="4741863"/>
          <p14:tracePt t="106178" x="1343025" y="4733925"/>
          <p14:tracePt t="106186" x="1325563" y="4733925"/>
          <p14:tracePt t="106194" x="1308100" y="4733925"/>
          <p14:tracePt t="106202" x="1282700" y="4733925"/>
          <p14:tracePt t="106210" x="1257300" y="4733925"/>
          <p14:tracePt t="106218" x="1231900" y="4733925"/>
          <p14:tracePt t="106226" x="1206500" y="4733925"/>
          <p14:tracePt t="106235" x="1173163" y="4741863"/>
          <p14:tracePt t="106242" x="1138238" y="4741863"/>
          <p14:tracePt t="106252" x="1112838" y="4741863"/>
          <p14:tracePt t="106258" x="1095375" y="4741863"/>
          <p14:tracePt t="106269" x="1079500" y="4741863"/>
          <p14:tracePt t="106274" x="1069975" y="4741863"/>
          <p14:tracePt t="106322" x="1069975" y="4749800"/>
          <p14:tracePt t="106330" x="1069975" y="4759325"/>
          <p14:tracePt t="106338" x="1087438" y="4775200"/>
          <p14:tracePt t="106346" x="1095375" y="4784725"/>
          <p14:tracePt t="106354" x="1104900" y="4802188"/>
          <p14:tracePt t="106362" x="1120775" y="4810125"/>
          <p14:tracePt t="106370" x="1138238" y="4835525"/>
          <p14:tracePt t="106378" x="1163638" y="4860925"/>
          <p14:tracePt t="106386" x="1189038" y="4886325"/>
          <p14:tracePt t="106394" x="1206500" y="4919663"/>
          <p14:tracePt t="106403" x="1231900" y="4962525"/>
          <p14:tracePt t="106410" x="1257300" y="5013325"/>
          <p14:tracePt t="106420" x="1265238" y="5064125"/>
          <p14:tracePt t="106426" x="1274763" y="5116513"/>
          <p14:tracePt t="106438" x="1274763" y="5175250"/>
          <p14:tracePt t="106446" x="1265238" y="5235575"/>
          <p14:tracePt t="106455" x="1249363" y="5302250"/>
          <p14:tracePt t="106462" x="1223963" y="5370513"/>
          <p14:tracePt t="106470" x="1198563" y="5446713"/>
          <p14:tracePt t="106478" x="1181100" y="5507038"/>
          <p14:tracePt t="106487" x="1163638" y="5557838"/>
          <p14:tracePt t="106495" x="1155700" y="5591175"/>
          <p14:tracePt t="106503" x="1155700" y="5600700"/>
          <p14:tracePt t="106510" x="1155700" y="5608638"/>
          <p14:tracePt t="106566" x="1155700" y="5616575"/>
          <p14:tracePt t="106582" x="1155700" y="5626100"/>
          <p14:tracePt t="106590" x="1155700" y="5634038"/>
          <p14:tracePt t="106613" x="1155700" y="5641975"/>
          <p14:tracePt t="106621" x="1155700" y="5651500"/>
          <p14:tracePt t="106637" x="1155700" y="5659438"/>
          <p14:tracePt t="106677" x="1155700" y="5668963"/>
          <p14:tracePt t="106710" x="1155700" y="5676900"/>
          <p14:tracePt t="107791" x="1147763" y="5676900"/>
          <p14:tracePt t="107807" x="1130300" y="5676900"/>
          <p14:tracePt t="107823" x="1112838" y="5676900"/>
          <p14:tracePt t="107832" x="1104900" y="5676900"/>
          <p14:tracePt t="107839" x="1095375" y="5676900"/>
          <p14:tracePt t="107846" x="1087438" y="5676900"/>
          <p14:tracePt t="107862" x="1079500" y="5676900"/>
          <p14:tracePt t="107870" x="1069975" y="5676900"/>
          <p14:tracePt t="107878" x="1062038" y="5676900"/>
          <p14:tracePt t="107888" x="1054100" y="5676900"/>
          <p14:tracePt t="107893" x="1044575" y="5676900"/>
          <p14:tracePt t="107905" x="1036638" y="5676900"/>
          <p14:tracePt t="107912" x="1019175" y="5676900"/>
          <p14:tracePt t="107935" x="1003300" y="5676900"/>
          <p14:tracePt t="107943" x="993775" y="5676900"/>
          <p14:tracePt t="107952" x="985838" y="5676900"/>
          <p14:tracePt t="107968" x="968375" y="5676900"/>
          <p14:tracePt t="107986" x="960438" y="5676900"/>
          <p14:tracePt t="107990" x="950913" y="5676900"/>
          <p14:tracePt t="108003" x="942975" y="5676900"/>
          <p14:tracePt t="108006" x="935038" y="5676900"/>
          <p14:tracePt t="108128" x="942975" y="5676900"/>
          <p14:tracePt t="108136" x="950913" y="5676900"/>
          <p14:tracePt t="108143" x="968375" y="5676900"/>
          <p14:tracePt t="108155" x="993775" y="5676900"/>
          <p14:tracePt t="108160" x="1019175" y="5684838"/>
          <p14:tracePt t="108170" x="1036638" y="5684838"/>
          <p14:tracePt t="108175" x="1062038" y="5684838"/>
          <p14:tracePt t="108185" x="1069975" y="5684838"/>
          <p14:tracePt t="108191" x="1079500" y="5684838"/>
          <p14:tracePt t="108204" x="1095375" y="5684838"/>
          <p14:tracePt t="108206" x="1095375" y="5676900"/>
          <p14:tracePt t="108217" x="1095375" y="5668963"/>
          <p14:tracePt t="108223" x="1095375" y="5651500"/>
          <p14:tracePt t="108231" x="1104900" y="5616575"/>
          <p14:tracePt t="108239" x="1104900" y="5575300"/>
          <p14:tracePt t="108249" x="1104900" y="5549900"/>
          <p14:tracePt t="108254" x="1069975" y="5514975"/>
          <p14:tracePt t="108262" x="1044575" y="5497513"/>
          <p14:tracePt t="108270" x="1011238" y="5464175"/>
          <p14:tracePt t="108278" x="960438" y="5430838"/>
          <p14:tracePt t="108287" x="884238" y="5395913"/>
          <p14:tracePt t="108294" x="823913" y="5380038"/>
          <p14:tracePt t="108304" x="755650" y="5362575"/>
          <p14:tracePt t="108310" x="714375" y="5362575"/>
          <p14:tracePt t="108319" x="661988" y="5370513"/>
          <p14:tracePt t="108326" x="620713" y="5395913"/>
          <p14:tracePt t="108335" x="595313" y="5430838"/>
          <p14:tracePt t="108342" x="585788" y="5472113"/>
          <p14:tracePt t="108352" x="577850" y="5514975"/>
          <p14:tracePt t="108358" x="585788" y="5575300"/>
          <p14:tracePt t="108368" x="611188" y="5626100"/>
          <p14:tracePt t="108374" x="654050" y="5676900"/>
          <p14:tracePt t="108384" x="704850" y="5727700"/>
          <p14:tracePt t="108390" x="755650" y="5753100"/>
          <p14:tracePt t="108401" x="806450" y="5770563"/>
          <p14:tracePt t="108406" x="849313" y="5778500"/>
          <p14:tracePt t="108418" x="874713" y="5788025"/>
          <p14:tracePt t="108422" x="884238" y="5788025"/>
          <p14:tracePt t="108430" x="892175" y="5788025"/>
          <p14:tracePt t="108438" x="909638" y="5788025"/>
          <p14:tracePt t="108447" x="917575" y="5770563"/>
          <p14:tracePt t="108454" x="925513" y="5753100"/>
          <p14:tracePt t="108462" x="942975" y="5745163"/>
          <p14:tracePt t="108470" x="960438" y="5735638"/>
          <p14:tracePt t="108478" x="985838" y="5719763"/>
          <p14:tracePt t="108486" x="1003300" y="5719763"/>
          <p14:tracePt t="108494" x="1036638" y="5710238"/>
          <p14:tracePt t="108502" x="1069975" y="5702300"/>
          <p14:tracePt t="108510" x="1112838" y="5694363"/>
          <p14:tracePt t="108519" x="1163638" y="5684838"/>
          <p14:tracePt t="108526" x="1189038" y="5676900"/>
          <p14:tracePt t="108535" x="1214438" y="5676900"/>
          <p14:tracePt t="108543" x="1223963" y="5676900"/>
          <p14:tracePt t="108552" x="1231900" y="5676900"/>
          <p14:tracePt t="108558" x="1239838" y="5676900"/>
          <p14:tracePt t="108590" x="1249363" y="5676900"/>
          <p14:tracePt t="108653" x="1249363" y="5659438"/>
          <p14:tracePt t="108661" x="1249363" y="5634038"/>
          <p14:tracePt t="108669" x="1249363" y="5600700"/>
          <p14:tracePt t="108677" x="1249363" y="5557838"/>
          <p14:tracePt t="108685" x="1231900" y="5497513"/>
          <p14:tracePt t="108693" x="1206500" y="5438775"/>
          <p14:tracePt t="108701" x="1181100" y="5362575"/>
          <p14:tracePt t="108710" x="1147763" y="5286375"/>
          <p14:tracePt t="108717" x="1120775" y="5208588"/>
          <p14:tracePt t="108726" x="1104900" y="5149850"/>
          <p14:tracePt t="108735" x="1095375" y="5141913"/>
          <p14:tracePt t="108742" x="1095375" y="5124450"/>
          <p14:tracePt t="108767" x="1095375" y="5116513"/>
          <p14:tracePt t="108784" x="1095375" y="5106988"/>
          <p14:tracePt t="108798" x="1087438" y="5099050"/>
          <p14:tracePt t="108806" x="1087438" y="5091113"/>
          <p14:tracePt t="108814" x="1087438" y="5073650"/>
          <p14:tracePt t="108822" x="1069975" y="5064125"/>
          <p14:tracePt t="108831" x="1054100" y="5048250"/>
          <p14:tracePt t="108838" x="1044575" y="5048250"/>
          <p14:tracePt t="108846" x="1036638" y="5038725"/>
          <p14:tracePt t="108854" x="1036638" y="5030788"/>
          <p14:tracePt t="108862" x="1019175" y="5030788"/>
          <p14:tracePt t="108870" x="1011238" y="5030788"/>
          <p14:tracePt t="108878" x="1003300" y="5030788"/>
          <p14:tracePt t="108886" x="985838" y="5030788"/>
          <p14:tracePt t="108896" x="960438" y="5038725"/>
          <p14:tracePt t="108903" x="942975" y="5048250"/>
          <p14:tracePt t="108909" x="942975" y="5056188"/>
          <p14:tracePt t="108919" x="935038" y="5056188"/>
          <p14:tracePt t="108926" x="935038" y="5064125"/>
          <p14:tracePt t="108934" x="935038" y="5073650"/>
          <p14:tracePt t="108942" x="950913" y="5081588"/>
          <p14:tracePt t="108951" x="985838" y="5091113"/>
          <p14:tracePt t="108958" x="1011238" y="5091113"/>
          <p14:tracePt t="108967" x="1044575" y="5091113"/>
          <p14:tracePt t="108973" x="1062038" y="5091113"/>
          <p14:tracePt t="108984" x="1095375" y="5099050"/>
          <p14:tracePt t="108989" x="1155700" y="5099050"/>
          <p14:tracePt t="109002" x="1223963" y="5099050"/>
          <p14:tracePt t="109006" x="1300163" y="5099050"/>
          <p14:tracePt t="109016" x="1384300" y="5106988"/>
          <p14:tracePt t="109022" x="1470025" y="5106988"/>
          <p14:tracePt t="109030" x="1571625" y="5106988"/>
          <p14:tracePt t="109038" x="1698625" y="5106988"/>
          <p14:tracePt t="109046" x="1852613" y="5106988"/>
          <p14:tracePt t="109054" x="1971675" y="5106988"/>
          <p14:tracePt t="109062" x="2106613" y="5106988"/>
          <p14:tracePt t="109069" x="2208213" y="5106988"/>
          <p14:tracePt t="109078" x="2327275" y="5116513"/>
          <p14:tracePt t="109090" x="2430463" y="5124450"/>
          <p14:tracePt t="109101" x="2506663" y="5141913"/>
          <p14:tracePt t="109106" x="2590800" y="5157788"/>
          <p14:tracePt t="109117" x="2676525" y="5192713"/>
          <p14:tracePt t="109123" x="2760663" y="5218113"/>
          <p14:tracePt t="109130" x="2871788" y="5243513"/>
          <p14:tracePt t="109138" x="2973388" y="5276850"/>
          <p14:tracePt t="109146" x="3067050" y="5302250"/>
          <p14:tracePt t="109154" x="3168650" y="5319713"/>
          <p14:tracePt t="109162" x="3262313" y="5337175"/>
          <p14:tracePt t="109170" x="3330575" y="5345113"/>
          <p14:tracePt t="109178" x="3398838" y="5345113"/>
          <p14:tracePt t="109186" x="3457575" y="5353050"/>
          <p14:tracePt t="109194" x="3525838" y="5362575"/>
          <p14:tracePt t="109202" x="3533775" y="5362575"/>
          <p14:tracePt t="109210" x="3551238" y="5362575"/>
          <p14:tracePt t="109218" x="3586163" y="5362575"/>
          <p14:tracePt t="109226" x="3644900" y="5362575"/>
          <p14:tracePt t="109234" x="3713163" y="5362575"/>
          <p14:tracePt t="109242" x="3771900" y="5362575"/>
          <p14:tracePt t="109251" x="3840163" y="5362575"/>
          <p14:tracePt t="109258" x="3916363" y="5362575"/>
          <p14:tracePt t="109268" x="3984625" y="5362575"/>
          <p14:tracePt t="109274" x="4044950" y="5353050"/>
          <p14:tracePt t="109284" x="4103688" y="5345113"/>
          <p14:tracePt t="109290" x="4162425" y="5337175"/>
          <p14:tracePt t="109302" x="4222750" y="5337175"/>
          <p14:tracePt t="109306" x="4265613" y="5337175"/>
          <p14:tracePt t="109317" x="4332288" y="5327650"/>
          <p14:tracePt t="109322" x="4392613" y="5327650"/>
          <p14:tracePt t="109330" x="4451350" y="5327650"/>
          <p14:tracePt t="109338" x="4519613" y="5327650"/>
          <p14:tracePt t="109346" x="4579938" y="5327650"/>
          <p14:tracePt t="109354" x="4656138" y="5327650"/>
          <p14:tracePt t="109362" x="4732338" y="5327650"/>
          <p14:tracePt t="109370" x="4826000" y="5327650"/>
          <p14:tracePt t="109378" x="4910138" y="5327650"/>
          <p14:tracePt t="109386" x="5003800" y="5327650"/>
          <p14:tracePt t="109394" x="5080000" y="5327650"/>
          <p14:tracePt t="109402" x="5173663" y="5327650"/>
          <p14:tracePt t="109410" x="5249863" y="5327650"/>
          <p14:tracePt t="109418" x="5318125" y="5327650"/>
          <p14:tracePt t="109426" x="5378450" y="5327650"/>
          <p14:tracePt t="109434" x="5429250" y="5327650"/>
          <p14:tracePt t="109442" x="5472113" y="5327650"/>
          <p14:tracePt t="109452" x="5505450" y="5337175"/>
          <p14:tracePt t="109458" x="5522913" y="5337175"/>
          <p14:tracePt t="109468" x="5530850" y="5337175"/>
          <p14:tracePt t="109474" x="5538788" y="5337175"/>
          <p14:tracePt t="109490" x="5548313" y="5337175"/>
          <p14:tracePt t="109501" x="5548313" y="5345113"/>
          <p14:tracePt t="109548" x="5538788" y="5362575"/>
          <p14:tracePt t="109556" x="5522913" y="5362575"/>
          <p14:tracePt t="109564" x="5513388" y="5380038"/>
          <p14:tracePt t="109572" x="5480050" y="5387975"/>
          <p14:tracePt t="109579" x="5462588" y="5395913"/>
          <p14:tracePt t="109588" x="5429250" y="5395913"/>
          <p14:tracePt t="109602" x="5411788" y="5395913"/>
          <p14:tracePt t="109610" x="5403850" y="5395913"/>
          <p14:tracePt t="109618" x="5386388" y="5395913"/>
          <p14:tracePt t="109635" x="5378450" y="5380038"/>
          <p14:tracePt t="109642" x="5378450" y="5370513"/>
          <p14:tracePt t="109651" x="5378450" y="5345113"/>
          <p14:tracePt t="109658" x="5378450" y="5311775"/>
          <p14:tracePt t="109669" x="5378450" y="5294313"/>
          <p14:tracePt t="109674" x="5378450" y="5268913"/>
          <p14:tracePt t="109684" x="5378450" y="5243513"/>
          <p14:tracePt t="109690" x="5378450" y="5208588"/>
          <p14:tracePt t="109701" x="5386388" y="5192713"/>
          <p14:tracePt t="109706" x="5386388" y="5175250"/>
          <p14:tracePt t="109717" x="5394325" y="5167313"/>
          <p14:tracePt t="109730" x="5403850" y="5157788"/>
          <p14:tracePt t="109737" x="5411788" y="5157788"/>
          <p14:tracePt t="109745" x="5421313" y="5157788"/>
          <p14:tracePt t="109753" x="5429250" y="5157788"/>
          <p14:tracePt t="109761" x="5437188" y="5157788"/>
          <p14:tracePt t="109769" x="5454650" y="5157788"/>
          <p14:tracePt t="109777" x="5462588" y="5157788"/>
          <p14:tracePt t="109785" x="5472113" y="5167313"/>
          <p14:tracePt t="109793" x="5472113" y="5183188"/>
          <p14:tracePt t="109801" x="5472113" y="5192713"/>
          <p14:tracePt t="109810" x="5472113" y="5208588"/>
          <p14:tracePt t="109817" x="5437188" y="5243513"/>
          <p14:tracePt t="109826" x="5411788" y="5268913"/>
          <p14:tracePt t="109834" x="5386388" y="5286375"/>
          <p14:tracePt t="109842" x="5318125" y="5319713"/>
          <p14:tracePt t="109851" x="5249863" y="5353050"/>
          <p14:tracePt t="109857" x="5157788" y="5395913"/>
          <p14:tracePt t="109867" x="5029200" y="5421313"/>
          <p14:tracePt t="109873" x="4851400" y="5446713"/>
          <p14:tracePt t="109884" x="4638675" y="5456238"/>
          <p14:tracePt t="109890" x="4359275" y="5456238"/>
          <p14:tracePt t="109900" x="4035425" y="5456238"/>
          <p14:tracePt t="109905" x="3703638" y="5438775"/>
          <p14:tracePt t="109918" x="3348038" y="5387975"/>
          <p14:tracePt t="109922" x="2973388" y="5345113"/>
          <p14:tracePt t="109932" x="2524125" y="5276850"/>
          <p14:tracePt t="109937" x="2073275" y="5226050"/>
          <p14:tracePt t="109946" x="1631950" y="5192713"/>
          <p14:tracePt t="109954" x="1173163" y="5175250"/>
          <p14:tracePt t="109961" x="747713" y="5157788"/>
          <p14:tracePt t="109969" x="357188" y="5157788"/>
          <p14:tracePt t="109978" x="85725" y="5157788"/>
          <p14:tracePt t="110308" x="195263" y="5719763"/>
          <p14:tracePt t="110317" x="296863" y="5694363"/>
          <p14:tracePt t="110324" x="400050" y="5684838"/>
          <p14:tracePt t="110334" x="501650" y="5676900"/>
          <p14:tracePt t="110339" x="603250" y="5676900"/>
          <p14:tracePt t="110347" x="714375" y="5676900"/>
          <p14:tracePt t="110354" x="798513" y="5676900"/>
          <p14:tracePt t="110362" x="884238" y="5676900"/>
          <p14:tracePt t="110370" x="960438" y="5676900"/>
          <p14:tracePt t="110379" x="1019175" y="5676900"/>
          <p14:tracePt t="110386" x="1062038" y="5676900"/>
          <p14:tracePt t="110395" x="1112838" y="5676900"/>
          <p14:tracePt t="110402" x="1147763" y="5676900"/>
          <p14:tracePt t="110410" x="1155700" y="5676900"/>
          <p14:tracePt t="110419" x="1173163" y="5676900"/>
          <p14:tracePt t="110427" x="1189038" y="5676900"/>
          <p14:tracePt t="110436" x="1214438" y="5676900"/>
          <p14:tracePt t="110442" x="1231900" y="5676900"/>
          <p14:tracePt t="110453" x="1265238" y="5676900"/>
          <p14:tracePt t="110458" x="1300163" y="5676900"/>
          <p14:tracePt t="110468" x="1343025" y="5676900"/>
          <p14:tracePt t="110474" x="1393825" y="5676900"/>
          <p14:tracePt t="110484" x="1435100" y="5676900"/>
          <p14:tracePt t="110490" x="1477963" y="5676900"/>
          <p14:tracePt t="110502" x="1520825" y="5684838"/>
          <p14:tracePt t="110506" x="1546225" y="5694363"/>
          <p14:tracePt t="110517" x="1554163" y="5694363"/>
          <p14:tracePt t="110522" x="1563688" y="5702300"/>
          <p14:tracePt t="110530" x="1579563" y="5710238"/>
          <p14:tracePt t="110538" x="1606550" y="5727700"/>
          <p14:tracePt t="110546" x="1622425" y="5735638"/>
          <p14:tracePt t="110554" x="1639888" y="5745163"/>
          <p14:tracePt t="110562" x="1657350" y="5753100"/>
          <p14:tracePt t="110570" x="1682750" y="5761038"/>
          <p14:tracePt t="110578" x="1708150" y="5770563"/>
          <p14:tracePt t="110586" x="1724025" y="5788025"/>
          <p14:tracePt t="110594" x="1758950" y="5803900"/>
          <p14:tracePt t="110602" x="1784350" y="5813425"/>
          <p14:tracePt t="110610" x="1835150" y="5838825"/>
          <p14:tracePt t="110618" x="1885950" y="5854700"/>
          <p14:tracePt t="110626" x="1936750" y="5872163"/>
          <p14:tracePt t="110635" x="1997075" y="5889625"/>
          <p14:tracePt t="110642" x="2047875" y="5905500"/>
          <p14:tracePt t="110652" x="2081213" y="5922963"/>
          <p14:tracePt t="110658" x="2132013" y="5932488"/>
          <p14:tracePt t="110667" x="2166938" y="5948363"/>
          <p14:tracePt t="110674" x="2208213" y="5957888"/>
          <p14:tracePt t="110684" x="2235200" y="5965825"/>
          <p14:tracePt t="110690" x="2276475" y="5973763"/>
          <p14:tracePt t="110700" x="2327275" y="5991225"/>
          <p14:tracePt t="110706" x="2370138" y="6008688"/>
          <p14:tracePt t="110717" x="2405063" y="6016625"/>
          <p14:tracePt t="110722" x="2455863" y="6024563"/>
          <p14:tracePt t="110733" x="2514600" y="6034088"/>
          <p14:tracePt t="110738" x="2582863" y="6034088"/>
          <p14:tracePt t="110746" x="2651125" y="6034088"/>
          <p14:tracePt t="110754" x="2727325" y="6042025"/>
          <p14:tracePt t="110762" x="2786063" y="6049963"/>
          <p14:tracePt t="110770" x="2846388" y="6059488"/>
          <p14:tracePt t="110778" x="2905125" y="6059488"/>
          <p14:tracePt t="110786" x="2973388" y="6059488"/>
          <p14:tracePt t="110794" x="3024188" y="6059488"/>
          <p14:tracePt t="110802" x="3084513" y="6059488"/>
          <p14:tracePt t="110810" x="3143250" y="6067425"/>
          <p14:tracePt t="110818" x="3211513" y="6067425"/>
          <p14:tracePt t="110826" x="3270250" y="6067425"/>
          <p14:tracePt t="110835" x="3330575" y="6076950"/>
          <p14:tracePt t="110841" x="3373438" y="6076950"/>
          <p14:tracePt t="110850" x="3406775" y="6076950"/>
          <p14:tracePt t="110857" x="3441700" y="6076950"/>
          <p14:tracePt t="110867" x="3475038" y="6076950"/>
          <p14:tracePt t="110873" x="3508375" y="6076950"/>
          <p14:tracePt t="110884" x="3551238" y="6076950"/>
          <p14:tracePt t="110889" x="3586163" y="6076950"/>
          <p14:tracePt t="110900" x="3619500" y="6076950"/>
          <p14:tracePt t="110906" x="3678238" y="6076950"/>
          <p14:tracePt t="110915" x="3729038" y="6076950"/>
          <p14:tracePt t="110922" x="3781425" y="6076950"/>
          <p14:tracePt t="110933" x="3840163" y="6076950"/>
          <p14:tracePt t="110938" x="3890963" y="6076950"/>
          <p14:tracePt t="110947" x="3951288" y="6076950"/>
          <p14:tracePt t="110954" x="3992563" y="6076950"/>
          <p14:tracePt t="110961" x="4044950" y="6076950"/>
          <p14:tracePt t="110969" x="4103688" y="6076950"/>
          <p14:tracePt t="110978" x="4137025" y="6076950"/>
          <p14:tracePt t="110985" x="4179888" y="6076950"/>
          <p14:tracePt t="110994" x="4230688" y="6076950"/>
          <p14:tracePt t="111002" x="4273550" y="6076950"/>
          <p14:tracePt t="111010" x="4306888" y="6076950"/>
          <p14:tracePt t="111017" x="4341813" y="6076950"/>
          <p14:tracePt t="111026" x="4375150" y="6076950"/>
          <p14:tracePt t="111034" x="4425950" y="6076950"/>
          <p14:tracePt t="111042" x="4451350" y="6076950"/>
          <p14:tracePt t="111051" x="4476750" y="6076950"/>
          <p14:tracePt t="111058" x="4511675" y="6076950"/>
          <p14:tracePt t="111067" x="4519613" y="6076950"/>
          <p14:tracePt t="111074" x="4545013" y="6076950"/>
          <p14:tracePt t="111083" x="4562475" y="6076950"/>
          <p14:tracePt t="111089" x="4570413" y="6076950"/>
          <p14:tracePt t="111099" x="4587875" y="6084888"/>
          <p14:tracePt t="111106" x="4613275" y="6084888"/>
          <p14:tracePt t="111117" x="4630738" y="6084888"/>
          <p14:tracePt t="111122" x="4656138" y="6092825"/>
          <p14:tracePt t="111130" x="4664075" y="6092825"/>
          <p14:tracePt t="111138" x="4681538" y="6102350"/>
          <p14:tracePt t="111146" x="4689475" y="6102350"/>
          <p14:tracePt t="111154" x="4699000" y="6102350"/>
          <p14:tracePt t="111162" x="4714875" y="6110288"/>
          <p14:tracePt t="111170" x="4724400" y="6110288"/>
          <p14:tracePt t="111186" x="4740275" y="6110288"/>
          <p14:tracePt t="111258" x="4724400" y="6110288"/>
          <p14:tracePt t="111269" x="4681538" y="6110288"/>
          <p14:tracePt t="111275" x="4613275" y="6110288"/>
          <p14:tracePt t="111284" x="4511675" y="6110288"/>
          <p14:tracePt t="111291" x="4418013" y="6110288"/>
          <p14:tracePt t="111303" x="4306888" y="6110288"/>
          <p14:tracePt t="111307" x="4205288" y="6110288"/>
          <p14:tracePt t="111318" x="4121150" y="6110288"/>
          <p14:tracePt t="111323" x="4035425" y="6102350"/>
          <p14:tracePt t="111335" x="3967163" y="6084888"/>
          <p14:tracePt t="111339" x="3916363" y="6067425"/>
          <p14:tracePt t="111348" x="3873500" y="6049963"/>
          <p14:tracePt t="111355" x="3865563" y="6042025"/>
          <p14:tracePt t="111363" x="3857625" y="6034088"/>
          <p14:tracePt t="111372" x="3840163" y="6016625"/>
          <p14:tracePt t="111379" x="3822700" y="6008688"/>
          <p14:tracePt t="111386" x="3789363" y="5991225"/>
          <p14:tracePt t="111395" x="3729038" y="5965825"/>
          <p14:tracePt t="111404" x="3627438" y="5932488"/>
          <p14:tracePt t="111410" x="3517900" y="5905500"/>
          <p14:tracePt t="111420" x="3398838" y="5897563"/>
          <p14:tracePt t="111426" x="3236913" y="5880100"/>
          <p14:tracePt t="111435" x="3067050" y="5864225"/>
          <p14:tracePt t="111442" x="2930525" y="5864225"/>
          <p14:tracePt t="111452" x="2828925" y="5864225"/>
          <p14:tracePt t="111458" x="2735263" y="5864225"/>
          <p14:tracePt t="111468" x="2676525" y="5864225"/>
          <p14:tracePt t="111474" x="2633663" y="5864225"/>
          <p14:tracePt t="111484" x="2625725" y="5872163"/>
          <p14:tracePt t="111506" x="2608263" y="5880100"/>
          <p14:tracePt t="111518" x="2582863" y="5880100"/>
          <p14:tracePt t="111523" x="2557463" y="5880100"/>
          <p14:tracePt t="111534" x="2497138" y="5889625"/>
          <p14:tracePt t="111539" x="2430463" y="5897563"/>
          <p14:tracePt t="111546" x="2362200" y="5905500"/>
          <p14:tracePt t="111554" x="2293938" y="5922963"/>
          <p14:tracePt t="111563" x="2235200" y="5940425"/>
          <p14:tracePt t="111570" x="2174875" y="5948363"/>
          <p14:tracePt t="111579" x="2124075" y="5957888"/>
          <p14:tracePt t="111586" x="2090738" y="5965825"/>
          <p14:tracePt t="111594" x="2081213" y="5965825"/>
          <p14:tracePt t="111604" x="2073275" y="5965825"/>
          <p14:tracePt t="111667" x="2065338" y="5965825"/>
          <p14:tracePt t="111675" x="2047875" y="5965825"/>
          <p14:tracePt t="111700" x="2038350" y="5965825"/>
          <p14:tracePt t="111707" x="2012950" y="5965825"/>
          <p14:tracePt t="111723" x="1997075" y="5965825"/>
          <p14:tracePt t="111732" x="1962150" y="5957888"/>
          <p14:tracePt t="111738" x="1946275" y="5957888"/>
          <p14:tracePt t="111748" x="1928813" y="5957888"/>
          <p14:tracePt t="111755" x="1903413" y="5957888"/>
          <p14:tracePt t="111763" x="1868488" y="5957888"/>
          <p14:tracePt t="111771" x="1852613" y="5957888"/>
          <p14:tracePt t="111779" x="1835150" y="5957888"/>
          <p14:tracePt t="111786" x="1827213" y="5957888"/>
          <p14:tracePt t="111794" x="1801813" y="5957888"/>
          <p14:tracePt t="111802" x="1792288" y="5965825"/>
          <p14:tracePt t="111811" x="1784350" y="5965825"/>
          <p14:tracePt t="111820" x="1776413" y="5965825"/>
          <p14:tracePt t="111836" x="1766888" y="5965825"/>
          <p14:tracePt t="111843" x="1758950" y="5965825"/>
          <p14:tracePt t="111859" x="1741488" y="5965825"/>
          <p14:tracePt t="111869" x="1724025" y="5973763"/>
          <p14:tracePt t="111874" x="1716088" y="5983288"/>
          <p14:tracePt t="111885" x="1708150" y="5983288"/>
          <p14:tracePt t="111890" x="1690688" y="5983288"/>
          <p14:tracePt t="111906" x="1682750" y="5983288"/>
          <p14:tracePt t="111922" x="1673225" y="5983288"/>
          <p14:tracePt t="111930" x="1665288" y="5983288"/>
          <p14:tracePt t="112018" x="1657350" y="5983288"/>
          <p14:tracePt t="112067" x="1665288" y="5983288"/>
          <p14:tracePt t="112075" x="1682750" y="5983288"/>
          <p14:tracePt t="112084" x="1708150" y="5983288"/>
          <p14:tracePt t="112089" x="1724025" y="5983288"/>
          <p14:tracePt t="112099" x="1749425" y="5983288"/>
          <p14:tracePt t="112106" x="1766888" y="5983288"/>
          <p14:tracePt t="112116" x="1792288" y="5983288"/>
          <p14:tracePt t="112122" x="1817688" y="5983288"/>
          <p14:tracePt t="112133" x="1827213" y="5991225"/>
          <p14:tracePt t="112138" x="1852613" y="5999163"/>
          <p14:tracePt t="112146" x="1893888" y="6008688"/>
          <p14:tracePt t="112154" x="1903413" y="6008688"/>
          <p14:tracePt t="112168" x="1911350" y="6008688"/>
          <p14:tracePt t="112174" x="1928813" y="6008688"/>
          <p14:tracePt t="112183" x="1954213" y="6008688"/>
          <p14:tracePt t="112190" x="1962150" y="6008688"/>
          <p14:tracePt t="112199" x="1987550" y="6008688"/>
          <p14:tracePt t="112206" x="1997075" y="6008688"/>
          <p14:tracePt t="112222" x="2012950" y="6008688"/>
          <p14:tracePt t="112233" x="2030413" y="6008688"/>
          <p14:tracePt t="112238" x="2047875" y="6008688"/>
          <p14:tracePt t="112246" x="2055813" y="6008688"/>
          <p14:tracePt t="112254" x="2065338" y="6008688"/>
          <p14:tracePt t="112263" x="2098675" y="6008688"/>
          <p14:tracePt t="112270" x="2106613" y="6008688"/>
          <p14:tracePt t="112286" x="2124075" y="6008688"/>
          <p14:tracePt t="112294" x="2124075" y="6016625"/>
          <p14:tracePt t="112360" x="2132013" y="6016625"/>
          <p14:tracePt t="112391" x="2141538" y="6016625"/>
          <p14:tracePt t="112488" x="2157413" y="6016625"/>
          <p14:tracePt t="112503" x="2166938" y="6016625"/>
          <p14:tracePt t="112567" x="2174875" y="6016625"/>
          <p14:tracePt t="112759" x="2182813" y="6024563"/>
          <p14:tracePt t="112776" x="2182813" y="6034088"/>
          <p14:tracePt t="112792" x="2166938" y="6042025"/>
          <p14:tracePt t="112802" x="2157413" y="6042025"/>
          <p14:tracePt t="112823" x="2149475" y="6042025"/>
          <p14:tracePt t="112839" x="2141538" y="6042025"/>
          <p14:tracePt t="112848" x="2132013" y="6042025"/>
          <p14:tracePt t="112854" x="2124075" y="6042025"/>
          <p14:tracePt t="112870" x="2116138" y="6042025"/>
          <p14:tracePt t="112922" x="2106613" y="6034088"/>
          <p14:tracePt t="112937" x="2106613" y="6016625"/>
          <p14:tracePt t="112950" x="2106613" y="6008688"/>
          <p14:tracePt t="112958" x="2106613" y="5999163"/>
          <p14:tracePt t="112966" x="2106613" y="5991225"/>
          <p14:tracePt t="112999" x="2106613" y="5983288"/>
          <p14:tracePt t="113029" x="2116138" y="5973763"/>
          <p14:tracePt t="113045" x="2124075" y="5965825"/>
          <p14:tracePt t="113062" x="2132013" y="5965825"/>
          <p14:tracePt t="113078" x="2141538" y="5957888"/>
          <p14:tracePt t="113102" x="2149475" y="5948363"/>
          <p14:tracePt t="113109" x="2174875" y="5940425"/>
          <p14:tracePt t="113118" x="2182813" y="5932488"/>
          <p14:tracePt t="113126" x="2192338" y="5922963"/>
          <p14:tracePt t="113134" x="2200275" y="5915025"/>
          <p14:tracePt t="113142" x="2200275" y="5905500"/>
          <p14:tracePt t="113150" x="2217738" y="5897563"/>
          <p14:tracePt t="113174" x="2225675" y="5889625"/>
          <p14:tracePt t="113190" x="2225675" y="5880100"/>
          <p14:tracePt t="113206" x="2243138" y="5880100"/>
          <p14:tracePt t="113222" x="2251075" y="5872163"/>
          <p14:tracePt t="113254" x="2268538" y="5872163"/>
          <p14:tracePt t="113270" x="2276475" y="5872163"/>
          <p14:tracePt t="113286" x="2293938" y="5854700"/>
          <p14:tracePt t="113295" x="2319338" y="5854700"/>
          <p14:tracePt t="113302" x="2344738" y="5854700"/>
          <p14:tracePt t="113310" x="2370138" y="5846763"/>
          <p14:tracePt t="113318" x="2370138" y="5838825"/>
          <p14:tracePt t="113327" x="2387600" y="5838825"/>
          <p14:tracePt t="113335" x="2405063" y="5838825"/>
          <p14:tracePt t="113351" x="2413000" y="5838825"/>
          <p14:tracePt t="113368" x="2420938" y="5838825"/>
          <p14:tracePt t="113384" x="2430463" y="5838825"/>
          <p14:tracePt t="113391" x="2438400" y="5838825"/>
          <p14:tracePt t="113400" x="2446338" y="5838825"/>
          <p14:tracePt t="113407" x="2455863" y="5838825"/>
          <p14:tracePt t="113418" x="2471738" y="5838825"/>
          <p14:tracePt t="113422" x="2489200" y="5854700"/>
          <p14:tracePt t="113447" x="2497138" y="5854700"/>
          <p14:tracePt t="113454" x="2506663" y="5864225"/>
          <p14:tracePt t="113470" x="2506663" y="5872163"/>
          <p14:tracePt t="113479" x="2514600" y="5872163"/>
          <p14:tracePt t="113486" x="2524125" y="5889625"/>
          <p14:tracePt t="113510" x="2524125" y="5897563"/>
          <p14:tracePt t="113527" x="2524125" y="5905500"/>
          <p14:tracePt t="113535" x="2524125" y="5915025"/>
          <p14:tracePt t="113552" x="2524125" y="5922963"/>
          <p14:tracePt t="113559" x="2524125" y="5940425"/>
          <p14:tracePt t="113568" x="2524125" y="5948363"/>
          <p14:tracePt t="113574" x="2532063" y="5957888"/>
          <p14:tracePt t="113585" x="2532063" y="5973763"/>
          <p14:tracePt t="113591" x="2532063" y="5983288"/>
          <p14:tracePt t="113600" x="2532063" y="5991225"/>
          <p14:tracePt t="113606" x="2532063" y="5999163"/>
          <p14:tracePt t="113618" x="2532063" y="6008688"/>
          <p14:tracePt t="113623" x="2532063" y="6034088"/>
          <p14:tracePt t="113634" x="2532063" y="6059488"/>
          <p14:tracePt t="113639" x="2524125" y="6067425"/>
          <p14:tracePt t="113647" x="2524125" y="6076950"/>
          <p14:tracePt t="113654" x="2524125" y="6084888"/>
          <p14:tracePt t="113663" x="2514600" y="6092825"/>
          <p14:tracePt t="113686" x="2506663" y="6102350"/>
          <p14:tracePt t="113694" x="2489200" y="6102350"/>
          <p14:tracePt t="113702" x="2481263" y="6102350"/>
          <p14:tracePt t="113711" x="2471738" y="6102350"/>
          <p14:tracePt t="113718" x="2463800" y="6102350"/>
          <p14:tracePt t="113727" x="2455863" y="6110288"/>
          <p14:tracePt t="113743" x="2446338" y="6110288"/>
          <p14:tracePt t="113751" x="2420938" y="6110288"/>
          <p14:tracePt t="113759" x="2413000" y="6110288"/>
          <p14:tracePt t="113767" x="2405063" y="6110288"/>
          <p14:tracePt t="113774" x="2379663" y="6110288"/>
          <p14:tracePt t="113784" x="2370138" y="6110288"/>
          <p14:tracePt t="113790" x="2344738" y="6110288"/>
          <p14:tracePt t="113800" x="2327275" y="6110288"/>
          <p14:tracePt t="113806" x="2311400" y="6110288"/>
          <p14:tracePt t="113818" x="2293938" y="6110288"/>
          <p14:tracePt t="113822" x="2286000" y="6110288"/>
          <p14:tracePt t="113834" x="2276475" y="6110288"/>
          <p14:tracePt t="113839" x="2276475" y="6102350"/>
          <p14:tracePt t="113849" x="2268538" y="6102350"/>
          <p14:tracePt t="113854" x="2268538" y="6092825"/>
          <p14:tracePt t="113879" x="2268538" y="6076950"/>
          <p14:tracePt t="113886" x="2268538" y="6067425"/>
          <p14:tracePt t="113894" x="2260600" y="6049963"/>
          <p14:tracePt t="113902" x="2260600" y="6042025"/>
          <p14:tracePt t="113911" x="2260600" y="6024563"/>
          <p14:tracePt t="113921" x="2251075" y="5999163"/>
          <p14:tracePt t="113928" x="2251075" y="5991225"/>
          <p14:tracePt t="113936" x="2251075" y="5973763"/>
          <p14:tracePt t="113943" x="2251075" y="5948363"/>
          <p14:tracePt t="113953" x="2251075" y="5940425"/>
          <p14:tracePt t="113958" x="2251075" y="5922963"/>
          <p14:tracePt t="113968" x="2251075" y="5915025"/>
          <p14:tracePt t="113974" x="2260600" y="5897563"/>
          <p14:tracePt t="113984" x="2260600" y="5889625"/>
          <p14:tracePt t="113990" x="2268538" y="5880100"/>
          <p14:tracePt t="114000" x="2268538" y="5872163"/>
          <p14:tracePt t="114006" x="2276475" y="5864225"/>
          <p14:tracePt t="114018" x="2286000" y="5854700"/>
          <p14:tracePt t="114022" x="2293938" y="5854700"/>
          <p14:tracePt t="114034" x="2301875" y="5846763"/>
          <p14:tracePt t="114038" x="2319338" y="5846763"/>
          <p14:tracePt t="114049" x="2336800" y="5838825"/>
          <p14:tracePt t="114054" x="2336800" y="5829300"/>
          <p14:tracePt t="114062" x="2352675" y="5829300"/>
          <p14:tracePt t="114070" x="2379663" y="5829300"/>
          <p14:tracePt t="114078" x="2395538" y="5829300"/>
          <p14:tracePt t="114086" x="2413000" y="5829300"/>
          <p14:tracePt t="114093" x="2420938" y="5829300"/>
          <p14:tracePt t="114101" x="2430463" y="5829300"/>
          <p14:tracePt t="114109" x="2446338" y="5829300"/>
          <p14:tracePt t="114117" x="2463800" y="5829300"/>
          <p14:tracePt t="114134" x="2471738" y="5829300"/>
          <p14:tracePt t="114167" x="2481263" y="5838825"/>
          <p14:tracePt t="114174" x="2489200" y="5838825"/>
          <p14:tracePt t="114184" x="2489200" y="5846763"/>
          <p14:tracePt t="114190" x="2497138" y="5846763"/>
          <p14:tracePt t="114199" x="2497138" y="5854700"/>
          <p14:tracePt t="114215" x="2497138" y="5872163"/>
          <p14:tracePt t="114222" x="2506663" y="5880100"/>
          <p14:tracePt t="114232" x="2506663" y="5889625"/>
          <p14:tracePt t="114238" x="2506663" y="5915025"/>
          <p14:tracePt t="114246" x="2506663" y="5932488"/>
          <p14:tracePt t="114254" x="2506663" y="5940425"/>
          <p14:tracePt t="114270" x="2506663" y="5948363"/>
          <p14:tracePt t="114278" x="2514600" y="5973763"/>
          <p14:tracePt t="114285" x="2514600" y="5983288"/>
          <p14:tracePt t="114302" x="2514600" y="5999163"/>
          <p14:tracePt t="114326" x="2514600" y="6008688"/>
          <p14:tracePt t="114334" x="2514600" y="6016625"/>
          <p14:tracePt t="114342" x="2514600" y="6024563"/>
          <p14:tracePt t="114350" x="2506663" y="6034088"/>
          <p14:tracePt t="114358" x="2506663" y="6042025"/>
          <p14:tracePt t="114367" x="2506663" y="6049963"/>
          <p14:tracePt t="114390" x="2497138" y="6059488"/>
          <p14:tracePt t="114400" x="2489200" y="6067425"/>
          <p14:tracePt t="114406" x="2481263" y="6067425"/>
          <p14:tracePt t="114422" x="2463800" y="6067425"/>
          <p14:tracePt t="114434" x="2463800" y="6076950"/>
          <p14:tracePt t="114438" x="2455863" y="6076950"/>
          <p14:tracePt t="114446" x="2446338" y="6076950"/>
          <p14:tracePt t="114462" x="2438400" y="6076950"/>
          <p14:tracePt t="114470" x="2430463" y="6084888"/>
          <p14:tracePt t="114478" x="2430463" y="6092825"/>
          <p14:tracePt t="114486" x="2420938" y="6092825"/>
          <p14:tracePt t="114494" x="2405063" y="6092825"/>
          <p14:tracePt t="114502" x="2395538" y="6092825"/>
          <p14:tracePt t="114510" x="2387600" y="6092825"/>
          <p14:tracePt t="114518" x="2379663" y="6092825"/>
          <p14:tracePt t="114526" x="2362200" y="6102350"/>
          <p14:tracePt t="114542" x="2352675" y="6102350"/>
          <p14:tracePt t="114551" x="2344738" y="6102350"/>
          <p14:tracePt t="114567" x="2327275" y="6102350"/>
          <p14:tracePt t="114574" x="2319338" y="6102350"/>
          <p14:tracePt t="114584" x="2293938" y="6102350"/>
          <p14:tracePt t="114590" x="2286000" y="6102350"/>
          <p14:tracePt t="114600" x="2268538" y="6102350"/>
          <p14:tracePt t="114606" x="2260600" y="6102350"/>
          <p14:tracePt t="114616" x="2235200" y="6102350"/>
          <p14:tracePt t="114622" x="2225675" y="6102350"/>
          <p14:tracePt t="114638" x="2217738" y="6102350"/>
          <p14:tracePt t="114663" x="2208213" y="6102350"/>
          <p14:tracePt t="114678" x="2208213" y="6092825"/>
          <p14:tracePt t="114695" x="2200275" y="6084888"/>
          <p14:tracePt t="114710" x="2200275" y="6076950"/>
          <p14:tracePt t="114718" x="2200275" y="6067425"/>
          <p14:tracePt t="114726" x="2192338" y="6059488"/>
          <p14:tracePt t="114735" x="2192338" y="6042025"/>
          <p14:tracePt t="114742" x="2192338" y="6034088"/>
          <p14:tracePt t="114751" x="2192338" y="6016625"/>
          <p14:tracePt t="114758" x="2192338" y="6008688"/>
          <p14:tracePt t="114767" x="2192338" y="5999163"/>
          <p14:tracePt t="114784" x="2192338" y="5991225"/>
          <p14:tracePt t="114791" x="2192338" y="5983288"/>
          <p14:tracePt t="114806" x="2192338" y="5973763"/>
          <p14:tracePt t="114816" x="2192338" y="5957888"/>
          <p14:tracePt t="114822" x="2208213" y="5957888"/>
          <p14:tracePt t="114833" x="2217738" y="5957888"/>
          <p14:tracePt t="114839" x="2235200" y="5957888"/>
          <p14:tracePt t="114848" x="2243138" y="5957888"/>
          <p14:tracePt t="114854" x="2260600" y="5957888"/>
          <p14:tracePt t="114863" x="2268538" y="5957888"/>
          <p14:tracePt t="114870" x="2293938" y="5957888"/>
          <p14:tracePt t="114878" x="2311400" y="5957888"/>
          <p14:tracePt t="114886" x="2319338" y="5957888"/>
          <p14:tracePt t="114895" x="2344738" y="5957888"/>
          <p14:tracePt t="114902" x="2352675" y="5957888"/>
          <p14:tracePt t="114910" x="2370138" y="5957888"/>
          <p14:tracePt t="114918" x="2379663" y="5965825"/>
          <p14:tracePt t="114928" x="2387600" y="5965825"/>
          <p14:tracePt t="114935" x="2387600" y="5973763"/>
          <p14:tracePt t="114942" x="2387600" y="5991225"/>
          <p14:tracePt t="114949" x="2387600" y="5999163"/>
          <p14:tracePt t="114958" x="2387600" y="6008688"/>
          <p14:tracePt t="114967" x="2387600" y="6034088"/>
          <p14:tracePt t="114973" x="2387600" y="6067425"/>
          <p14:tracePt t="114983" x="2387600" y="6084888"/>
          <p14:tracePt t="114990" x="2379663" y="6110288"/>
          <p14:tracePt t="115001" x="2370138" y="6135688"/>
          <p14:tracePt t="115005" x="2362200" y="6143625"/>
          <p14:tracePt t="115017" x="2352675" y="6161088"/>
          <p14:tracePt t="115022" x="2344738" y="6161088"/>
          <p14:tracePt t="115032" x="2336800" y="6169025"/>
          <p14:tracePt t="115038" x="2327275" y="6169025"/>
          <p14:tracePt t="115049" x="2311400" y="6169025"/>
          <p14:tracePt t="115054" x="2293938" y="6178550"/>
          <p14:tracePt t="115061" x="2268538" y="6178550"/>
          <p14:tracePt t="115069" x="2251075" y="6178550"/>
          <p14:tracePt t="115078" x="2235200" y="6178550"/>
          <p14:tracePt t="115085" x="2217738" y="6178550"/>
          <p14:tracePt t="115094" x="2192338" y="6178550"/>
          <p14:tracePt t="115102" x="2166938" y="6169025"/>
          <p14:tracePt t="115110" x="2149475" y="6153150"/>
          <p14:tracePt t="115117" x="2141538" y="6143625"/>
          <p14:tracePt t="115126" x="2106613" y="6110288"/>
          <p14:tracePt t="115133" x="2090738" y="6092825"/>
          <p14:tracePt t="115142" x="2081213" y="6092825"/>
          <p14:tracePt t="115151" x="2073275" y="6076950"/>
          <p14:tracePt t="115157" x="2065338" y="6059488"/>
          <p14:tracePt t="115173" x="2065338" y="6042025"/>
          <p14:tracePt t="115183" x="2065338" y="6024563"/>
          <p14:tracePt t="115189" x="2065338" y="6016625"/>
          <p14:tracePt t="115199" x="2081213" y="5999163"/>
          <p14:tracePt t="115205" x="2081213" y="5983288"/>
          <p14:tracePt t="115215" x="2098675" y="5973763"/>
          <p14:tracePt t="115222" x="2098675" y="5957888"/>
          <p14:tracePt t="115232" x="2106613" y="5940425"/>
          <p14:tracePt t="115242" x="2116138" y="5922963"/>
          <p14:tracePt t="115249" x="2124075" y="5915025"/>
          <p14:tracePt t="115258" x="2149475" y="5897563"/>
          <p14:tracePt t="115267" x="2166938" y="5880100"/>
          <p14:tracePt t="115274" x="2182813" y="5872163"/>
          <p14:tracePt t="115283" x="2192338" y="5864225"/>
          <p14:tracePt t="115290" x="2208213" y="5854700"/>
          <p14:tracePt t="115299" x="2208213" y="5846763"/>
          <p14:tracePt t="115306" x="2225675" y="5838825"/>
          <p14:tracePt t="115315" x="2235200" y="5838825"/>
          <p14:tracePt t="115333" x="2251075" y="5838825"/>
          <p14:tracePt t="115338" x="2260600" y="5838825"/>
          <p14:tracePt t="115346" x="2268538" y="5838825"/>
          <p14:tracePt t="115353" x="2276475" y="5838825"/>
          <p14:tracePt t="115361" x="2301875" y="5838825"/>
          <p14:tracePt t="115370" x="2327275" y="5854700"/>
          <p14:tracePt t="115377" x="2336800" y="5864225"/>
          <p14:tracePt t="115385" x="2362200" y="5880100"/>
          <p14:tracePt t="115394" x="2379663" y="5897563"/>
          <p14:tracePt t="115402" x="2405063" y="5932488"/>
          <p14:tracePt t="115410" x="2420938" y="5940425"/>
          <p14:tracePt t="115418" x="2420938" y="5948363"/>
          <p14:tracePt t="115426" x="2420938" y="5957888"/>
          <p14:tracePt t="115434" x="2420938" y="5965825"/>
          <p14:tracePt t="115442" x="2420938" y="5973763"/>
          <p14:tracePt t="115458" x="2420938" y="5991225"/>
          <p14:tracePt t="115466" x="2420938" y="5999163"/>
          <p14:tracePt t="115474" x="2420938" y="6008688"/>
          <p14:tracePt t="115483" x="2413000" y="6016625"/>
          <p14:tracePt t="115490" x="2413000" y="6024563"/>
          <p14:tracePt t="115499" x="2405063" y="6042025"/>
          <p14:tracePt t="115506" x="2405063" y="6049963"/>
          <p14:tracePt t="115516" x="2395538" y="6067425"/>
          <p14:tracePt t="115522" x="2387600" y="6084888"/>
          <p14:tracePt t="115534" x="2370138" y="6092825"/>
          <p14:tracePt t="115538" x="2352675" y="6110288"/>
          <p14:tracePt t="115549" x="2344738" y="6118225"/>
          <p14:tracePt t="115554" x="2327275" y="6127750"/>
          <p14:tracePt t="115562" x="2319338" y="6135688"/>
          <p14:tracePt t="115570" x="2311400" y="6143625"/>
          <p14:tracePt t="115610" x="2301875" y="6143625"/>
          <p14:tracePt t="115618" x="2286000" y="6143625"/>
          <p14:tracePt t="115634" x="2260600" y="6143625"/>
          <p14:tracePt t="115643" x="2243138" y="6143625"/>
          <p14:tracePt t="115652" x="2217738" y="6143625"/>
          <p14:tracePt t="115658" x="2200275" y="6143625"/>
          <p14:tracePt t="115667" x="2174875" y="6127750"/>
          <p14:tracePt t="115685" x="2149475" y="6102350"/>
          <p14:tracePt t="115690" x="2124075" y="6076950"/>
          <p14:tracePt t="115700" x="2124075" y="6067425"/>
          <p14:tracePt t="115707" x="2106613" y="6059488"/>
          <p14:tracePt t="115717" x="2106613" y="6042025"/>
          <p14:tracePt t="115722" x="2098675" y="6024563"/>
          <p14:tracePt t="115734" x="2098675" y="6016625"/>
          <p14:tracePt t="115739" x="2098675" y="5999163"/>
          <p14:tracePt t="115750" x="2098675" y="5991225"/>
          <p14:tracePt t="115754" x="2098675" y="5973763"/>
          <p14:tracePt t="115763" x="2116138" y="5965825"/>
          <p14:tracePt t="115770" x="2124075" y="5948363"/>
          <p14:tracePt t="115779" x="2141538" y="5940425"/>
          <p14:tracePt t="115786" x="2157413" y="5922963"/>
          <p14:tracePt t="115794" x="2174875" y="5915025"/>
          <p14:tracePt t="115803" x="2192338" y="5897563"/>
          <p14:tracePt t="115811" x="2217738" y="5897563"/>
          <p14:tracePt t="115819" x="2235200" y="5889625"/>
          <p14:tracePt t="115826" x="2260600" y="5880100"/>
          <p14:tracePt t="115835" x="2268538" y="5880100"/>
          <p14:tracePt t="115843" x="2276475" y="5880100"/>
          <p14:tracePt t="115853" x="2293938" y="5880100"/>
          <p14:tracePt t="115858" x="2311400" y="5889625"/>
          <p14:tracePt t="115868" x="2327275" y="5897563"/>
          <p14:tracePt t="115875" x="2344738" y="5915025"/>
          <p14:tracePt t="115884" x="2352675" y="5948363"/>
          <p14:tracePt t="115890" x="2370138" y="5957888"/>
          <p14:tracePt t="115901" x="2379663" y="5991225"/>
          <p14:tracePt t="115906" x="2387600" y="6016625"/>
          <p14:tracePt t="115917" x="2395538" y="6059488"/>
          <p14:tracePt t="115922" x="2395538" y="6076950"/>
          <p14:tracePt t="115931" x="2395538" y="6092825"/>
          <p14:tracePt t="115938" x="2370138" y="6110288"/>
          <p14:tracePt t="115948" x="2352675" y="6127750"/>
          <p14:tracePt t="115954" x="2327275" y="6135688"/>
          <p14:tracePt t="115961" x="2301875" y="6135688"/>
          <p14:tracePt t="115970" x="2286000" y="6135688"/>
          <p14:tracePt t="115978" x="2251075" y="6135688"/>
          <p14:tracePt t="115985" x="2217738" y="6110288"/>
          <p14:tracePt t="115994" x="2174875" y="6076950"/>
          <p14:tracePt t="116002" x="2157413" y="6067425"/>
          <p14:tracePt t="116018" x="2132013" y="6034088"/>
          <p14:tracePt t="116026" x="2124075" y="6008688"/>
          <p14:tracePt t="116033" x="2116138" y="5983288"/>
          <p14:tracePt t="116042" x="2106613" y="5957888"/>
          <p14:tracePt t="116050" x="2106613" y="5940425"/>
          <p14:tracePt t="116058" x="2106613" y="5922963"/>
          <p14:tracePt t="116074" x="2116138" y="5905500"/>
          <p14:tracePt t="116090" x="2132013" y="5897563"/>
          <p14:tracePt t="116100" x="2141538" y="5897563"/>
          <p14:tracePt t="116106" x="2166938" y="5897563"/>
          <p14:tracePt t="116116" x="2192338" y="5897563"/>
          <p14:tracePt t="116122" x="2225675" y="5897563"/>
          <p14:tracePt t="116133" x="2260600" y="5915025"/>
          <p14:tracePt t="116138" x="2301875" y="5922963"/>
          <p14:tracePt t="116148" x="2327275" y="5940425"/>
          <p14:tracePt t="116154" x="2344738" y="5957888"/>
          <p14:tracePt t="116162" x="2352675" y="5965825"/>
          <p14:tracePt t="116170" x="2362200" y="5973763"/>
          <p14:tracePt t="116178" x="2362200" y="5991225"/>
          <p14:tracePt t="116186" x="2362200" y="5999163"/>
          <p14:tracePt t="116194" x="2344738" y="6008688"/>
          <p14:tracePt t="116202" x="2344738" y="6016625"/>
          <p14:tracePt t="116210" x="2336800" y="6016625"/>
          <p14:tracePt t="116218" x="2319338" y="6024563"/>
          <p14:tracePt t="116226" x="2311400" y="6024563"/>
          <p14:tracePt t="116241" x="2293938" y="6024563"/>
          <p14:tracePt t="116249" x="2268538" y="6008688"/>
          <p14:tracePt t="116257" x="2260600" y="5983288"/>
          <p14:tracePt t="116266" x="2251075" y="5965825"/>
          <p14:tracePt t="116273" x="2243138" y="5948363"/>
          <p14:tracePt t="116283" x="2243138" y="5940425"/>
          <p14:tracePt t="116289" x="2243138" y="5932488"/>
          <p14:tracePt t="116299" x="2243138" y="5922963"/>
          <p14:tracePt t="116332" x="2243138" y="5915025"/>
          <p14:tracePt t="116353" x="2260600" y="5915025"/>
          <p14:tracePt t="116362" x="2268538" y="5922963"/>
          <p14:tracePt t="116369" x="2286000" y="5932488"/>
          <p14:tracePt t="116378" x="2293938" y="5932488"/>
          <p14:tracePt t="116386" x="2301875" y="5932488"/>
          <p14:tracePt t="116409" x="2301875" y="5940425"/>
          <p14:tracePt t="116425" x="2293938" y="5940425"/>
          <p14:tracePt t="116433" x="2293938" y="5932488"/>
          <p14:tracePt t="116442" x="2276475" y="5915025"/>
          <p14:tracePt t="116450" x="2260600" y="5905500"/>
          <p14:tracePt t="116458" x="2243138" y="5897563"/>
          <p14:tracePt t="116467" x="2208213" y="5889625"/>
          <p14:tracePt t="116474" x="2192338" y="5880100"/>
          <p14:tracePt t="116484" x="2157413" y="5880100"/>
          <p14:tracePt t="116489" x="2141538" y="5872163"/>
          <p14:tracePt t="116500" x="2106613" y="5872163"/>
          <p14:tracePt t="116506" x="2073275" y="5854700"/>
          <p14:tracePt t="116515" x="2005013" y="5846763"/>
          <p14:tracePt t="116522" x="1885950" y="5838825"/>
          <p14:tracePt t="116532" x="1682750" y="5829300"/>
          <p14:tracePt t="116538" x="1393825" y="5795963"/>
          <p14:tracePt t="116550" x="1087438" y="5753100"/>
          <p14:tracePt t="116554" x="790575" y="5694363"/>
          <p14:tracePt t="116563" x="569913" y="5651500"/>
          <p14:tracePt t="116570" x="466725" y="5626100"/>
          <p14:tracePt t="116578" x="373063" y="5591175"/>
          <p14:tracePt t="116586" x="288925" y="5549900"/>
          <p14:tracePt t="116594" x="212725" y="5497513"/>
          <p14:tracePt t="116602" x="144463" y="5472113"/>
          <p14:tracePt t="116610" x="136525" y="5464175"/>
          <p14:tracePt t="116748" x="101600" y="5456238"/>
          <p14:tracePt t="116779" x="101600" y="5464175"/>
          <p14:tracePt t="116787" x="127000" y="5497513"/>
          <p14:tracePt t="116796" x="152400" y="5497513"/>
          <p14:tracePt t="116804" x="203200" y="5514975"/>
          <p14:tracePt t="116811" x="271463" y="5532438"/>
          <p14:tracePt t="116818" x="390525" y="5575300"/>
          <p14:tracePt t="116827" x="484188" y="5600700"/>
          <p14:tracePt t="116836" x="628650" y="5634038"/>
          <p14:tracePt t="116842" x="815975" y="5694363"/>
          <p14:tracePt t="116852" x="993775" y="5735638"/>
          <p14:tracePt t="116858" x="1249363" y="5788025"/>
          <p14:tracePt t="116868" x="1470025" y="5838825"/>
          <p14:tracePt t="116874" x="1698625" y="5897563"/>
          <p14:tracePt t="116883" x="1878013" y="5932488"/>
          <p14:tracePt t="116890" x="2065338" y="5991225"/>
          <p14:tracePt t="116900" x="2235200" y="6049963"/>
          <p14:tracePt t="116908" x="2352675" y="6092825"/>
          <p14:tracePt t="116919" x="2446338" y="6118225"/>
          <p14:tracePt t="116922" x="2549525" y="6153150"/>
          <p14:tracePt t="116931" x="2659063" y="6186488"/>
          <p14:tracePt t="116937" x="2735263" y="6203950"/>
          <p14:tracePt t="116948" x="2795588" y="6221413"/>
          <p14:tracePt t="116954" x="2838450" y="6237288"/>
          <p14:tracePt t="116970" x="2863850" y="6254750"/>
          <p14:tracePt t="116978" x="2871788" y="6254750"/>
          <p14:tracePt t="117014" x="2897188" y="6262688"/>
          <p14:tracePt t="117018" x="2914650" y="6272213"/>
          <p14:tracePt t="117026" x="2922588" y="6272213"/>
          <p14:tracePt t="117034" x="2955925" y="6280150"/>
          <p14:tracePt t="117042" x="2990850" y="6288088"/>
          <p14:tracePt t="117050" x="3008313" y="6297613"/>
          <p14:tracePt t="117058" x="3024188" y="6297613"/>
          <p14:tracePt t="117067" x="3041650" y="6297613"/>
          <p14:tracePt t="117074" x="3049588" y="6297613"/>
          <p14:tracePt t="117164" x="3059113" y="6297613"/>
          <p14:tracePt t="117196" x="3067050" y="6297613"/>
          <p14:tracePt t="117203" x="3067050" y="6288088"/>
          <p14:tracePt t="117212" x="3084513" y="6272213"/>
          <p14:tracePt t="117220" x="3100388" y="6246813"/>
          <p14:tracePt t="117227" x="3109913" y="6229350"/>
          <p14:tracePt t="117236" x="3135313" y="6211888"/>
          <p14:tracePt t="117243" x="3152775" y="6186488"/>
          <p14:tracePt t="117251" x="3168650" y="6178550"/>
          <p14:tracePt t="117258" x="3178175" y="6161088"/>
          <p14:tracePt t="117267" x="3194050" y="6143625"/>
          <p14:tracePt t="117274" x="3211513" y="6135688"/>
          <p14:tracePt t="117284" x="3219450" y="6127750"/>
          <p14:tracePt t="117290" x="3236913" y="6118225"/>
          <p14:tracePt t="117299" x="3254375" y="6110288"/>
          <p14:tracePt t="117305" x="3262313" y="6102350"/>
          <p14:tracePt t="117316" x="3270250" y="6102350"/>
          <p14:tracePt t="117321" x="3297238" y="6092825"/>
          <p14:tracePt t="117331" x="3305175" y="6084888"/>
          <p14:tracePt t="117337" x="3322638" y="6076950"/>
          <p14:tracePt t="117347" x="3338513" y="6076950"/>
          <p14:tracePt t="117353" x="3363913" y="6059488"/>
          <p14:tracePt t="117361" x="3373438" y="6049963"/>
          <p14:tracePt t="117370" x="3406775" y="6042025"/>
          <p14:tracePt t="117378" x="3432175" y="6034088"/>
          <p14:tracePt t="117386" x="3449638" y="6024563"/>
          <p14:tracePt t="117402" x="3467100" y="6024563"/>
          <p14:tracePt t="117410" x="3475038" y="6024563"/>
          <p14:tracePt t="117418" x="3482975" y="6024563"/>
          <p14:tracePt t="117426" x="3492500" y="6024563"/>
          <p14:tracePt t="117442" x="3500438" y="6024563"/>
          <p14:tracePt t="117449" x="3508375" y="6024563"/>
          <p14:tracePt t="117458" x="3517900" y="6024563"/>
          <p14:tracePt t="117473" x="3525838" y="6024563"/>
          <p14:tracePt t="117489" x="3533775" y="6024563"/>
          <p14:tracePt t="117499" x="3543300" y="6024563"/>
          <p14:tracePt t="117505" x="3559175" y="6024563"/>
          <p14:tracePt t="117516" x="3568700" y="6024563"/>
          <p14:tracePt t="117521" x="3576638" y="6024563"/>
          <p14:tracePt t="117532" x="3602038" y="6024563"/>
          <p14:tracePt t="118273" x="3602038" y="6016625"/>
          <p14:tracePt t="118462" x="3576638" y="6016625"/>
          <p14:tracePt t="118478" x="3559175" y="6016625"/>
          <p14:tracePt t="118486" x="3533775" y="6024563"/>
          <p14:tracePt t="118494" x="3508375" y="6024563"/>
          <p14:tracePt t="118502" x="3492500" y="6024563"/>
          <p14:tracePt t="118510" x="3467100" y="6034088"/>
          <p14:tracePt t="118518" x="3449638" y="6034088"/>
          <p14:tracePt t="118526" x="3424238" y="6034088"/>
          <p14:tracePt t="118534" x="3406775" y="6034088"/>
          <p14:tracePt t="118542" x="3381375" y="6034088"/>
          <p14:tracePt t="118550" x="3355975" y="6034088"/>
          <p14:tracePt t="118558" x="3348038" y="6034088"/>
          <p14:tracePt t="118567" x="3313113" y="6024563"/>
          <p14:tracePt t="118574" x="3305175" y="6024563"/>
          <p14:tracePt t="118590" x="3297238" y="6008688"/>
          <p14:tracePt t="118600" x="3287713" y="5999163"/>
          <p14:tracePt t="118606" x="3287713" y="5991225"/>
          <p14:tracePt t="118616" x="3287713" y="5983288"/>
          <p14:tracePt t="118633" x="3287713" y="5973763"/>
          <p14:tracePt t="118638" x="3287713" y="5965825"/>
          <p14:tracePt t="118650" x="3287713" y="5957888"/>
          <p14:tracePt t="118654" x="3287713" y="5948363"/>
          <p14:tracePt t="118666" x="3313113" y="5948363"/>
          <p14:tracePt t="118670" x="3322638" y="5932488"/>
          <p14:tracePt t="118679" x="3338513" y="5932488"/>
          <p14:tracePt t="118686" x="3355975" y="5922963"/>
          <p14:tracePt t="118694" x="3373438" y="5922963"/>
          <p14:tracePt t="118702" x="3389313" y="5915025"/>
          <p14:tracePt t="118710" x="3398838" y="5905500"/>
          <p14:tracePt t="118718" x="3406775" y="5905500"/>
          <p14:tracePt t="118726" x="3424238" y="5897563"/>
          <p14:tracePt t="118734" x="3449638" y="5897563"/>
          <p14:tracePt t="118750" x="3475038" y="5897563"/>
          <p14:tracePt t="118758" x="3492500" y="5897563"/>
          <p14:tracePt t="118766" x="3508375" y="5897563"/>
          <p14:tracePt t="118774" x="3533775" y="5897563"/>
          <p14:tracePt t="118784" x="3551238" y="5897563"/>
          <p14:tracePt t="118790" x="3559175" y="5905500"/>
          <p14:tracePt t="118800" x="3586163" y="5922963"/>
          <p14:tracePt t="118806" x="3602038" y="5940425"/>
          <p14:tracePt t="118816" x="3611563" y="5957888"/>
          <p14:tracePt t="118822" x="3627438" y="5983288"/>
          <p14:tracePt t="118832" x="3636963" y="5991225"/>
          <p14:tracePt t="118838" x="3636963" y="5999163"/>
          <p14:tracePt t="118849" x="3644900" y="6008688"/>
          <p14:tracePt t="118854" x="3644900" y="6016625"/>
          <p14:tracePt t="118870" x="3644900" y="6024563"/>
          <p14:tracePt t="118878" x="3644900" y="6034088"/>
          <p14:tracePt t="118886" x="3644900" y="6042025"/>
          <p14:tracePt t="118910" x="3636963" y="6059488"/>
          <p14:tracePt t="118928" x="3636963" y="6067425"/>
          <p14:tracePt t="118942" x="3627438" y="6067425"/>
          <p14:tracePt t="118958" x="3619500" y="6076950"/>
          <p14:tracePt t="118967" x="3611563" y="6076950"/>
          <p14:tracePt t="118974" x="3602038" y="6084888"/>
          <p14:tracePt t="118984" x="3594100" y="6084888"/>
          <p14:tracePt t="118990" x="3586163" y="6084888"/>
          <p14:tracePt t="119006" x="3576638" y="6084888"/>
          <p14:tracePt t="119038" x="3568700" y="6084888"/>
          <p14:tracePt t="119046" x="3559175" y="6084888"/>
          <p14:tracePt t="119070" x="3543300" y="6084888"/>
          <p14:tracePt t="119087" x="3533775" y="6084888"/>
          <p14:tracePt t="119095" x="3517900" y="6084888"/>
          <p14:tracePt t="119103" x="3492500" y="6084888"/>
          <p14:tracePt t="119111" x="3475038" y="6084888"/>
          <p14:tracePt t="119127" x="3457575" y="6084888"/>
          <p14:tracePt t="119135" x="3432175" y="6084888"/>
          <p14:tracePt t="119143" x="3406775" y="6076950"/>
          <p14:tracePt t="119152" x="3389313" y="6059488"/>
          <p14:tracePt t="119159" x="3373438" y="6049963"/>
          <p14:tracePt t="119170" x="3338513" y="6042025"/>
          <p14:tracePt t="119175" x="3297238" y="6034088"/>
          <p14:tracePt t="119184" x="3279775" y="6024563"/>
          <p14:tracePt t="119191" x="3254375" y="6024563"/>
          <p14:tracePt t="119200" x="3219450" y="6024563"/>
          <p14:tracePt t="119206" x="3203575" y="6016625"/>
          <p14:tracePt t="119217" x="3160713" y="6008688"/>
          <p14:tracePt t="119222" x="3109913" y="6008688"/>
          <p14:tracePt t="119232" x="3041650" y="5999163"/>
          <p14:tracePt t="119238" x="2955925" y="5999163"/>
          <p14:tracePt t="119249" x="2863850" y="5999163"/>
          <p14:tracePt t="119254" x="2752725" y="5999163"/>
          <p14:tracePt t="119264" x="2651125" y="5999163"/>
          <p14:tracePt t="119270" x="2557463" y="5999163"/>
          <p14:tracePt t="119279" x="2489200" y="6008688"/>
          <p14:tracePt t="119286" x="2438400" y="6008688"/>
          <p14:tracePt t="119294" x="2430463" y="6008688"/>
          <p14:tracePt t="119392" x="2455863" y="6008688"/>
          <p14:tracePt t="119400" x="2463800" y="6008688"/>
          <p14:tracePt t="119407" x="2489200" y="6008688"/>
          <p14:tracePt t="119417" x="2506663" y="6008688"/>
          <p14:tracePt t="119422" x="2540000" y="6008688"/>
          <p14:tracePt t="119431" x="2590800" y="6008688"/>
          <p14:tracePt t="119437" x="2641600" y="6008688"/>
          <p14:tracePt t="119448" x="2701925" y="6008688"/>
          <p14:tracePt t="119453" x="2786063" y="6008688"/>
          <p14:tracePt t="119461" x="2863850" y="6016625"/>
          <p14:tracePt t="119469" x="2965450" y="6016625"/>
          <p14:tracePt t="119477" x="3067050" y="6016625"/>
          <p14:tracePt t="119485" x="3186113" y="6016625"/>
          <p14:tracePt t="119493" x="3305175" y="6024563"/>
          <p14:tracePt t="119501" x="3414713" y="6034088"/>
          <p14:tracePt t="119510" x="3517900" y="6049963"/>
          <p14:tracePt t="119518" x="3602038" y="6059488"/>
          <p14:tracePt t="119526" x="3670300" y="6067425"/>
          <p14:tracePt t="119534" x="3729038" y="6076950"/>
          <p14:tracePt t="119542" x="3763963" y="6084888"/>
          <p14:tracePt t="119549" x="3797300" y="6092825"/>
          <p14:tracePt t="119558" x="3822700" y="6102350"/>
          <p14:tracePt t="119565" x="3857625" y="6110288"/>
          <p14:tracePt t="119574" x="3883025" y="6110288"/>
          <p14:tracePt t="119583" x="3900488" y="6118225"/>
          <p14:tracePt t="119590" x="3925888" y="6118225"/>
          <p14:tracePt t="119599" x="3951288" y="6118225"/>
          <p14:tracePt t="119606" x="3976688" y="6118225"/>
          <p14:tracePt t="119622" x="3992563" y="6118225"/>
          <p14:tracePt t="119632" x="4002088" y="6118225"/>
          <p14:tracePt t="119638" x="4017963" y="6118225"/>
          <p14:tracePt t="119649" x="4027488" y="6118225"/>
          <p14:tracePt t="119654" x="4044950" y="6110288"/>
          <p14:tracePt t="119665" x="4052888" y="6110288"/>
          <p14:tracePt t="119678" x="4070350" y="6102350"/>
          <p14:tracePt t="119686" x="4078288" y="6102350"/>
          <p14:tracePt t="119694" x="4086225" y="6102350"/>
          <p14:tracePt t="119702" x="4095750" y="6102350"/>
          <p14:tracePt t="119710" x="4103688" y="6092825"/>
          <p14:tracePt t="119718" x="4111625" y="6092825"/>
          <p14:tracePt t="119726" x="4121150" y="6092825"/>
          <p14:tracePt t="119741" x="4137025" y="6092825"/>
          <p14:tracePt t="119758" x="4146550" y="6092825"/>
          <p14:tracePt t="119790" x="4162425" y="6092825"/>
          <p14:tracePt t="119806" x="4171950" y="6092825"/>
          <p14:tracePt t="119815" x="4179888" y="6092825"/>
          <p14:tracePt t="119872" x="4187825" y="6092825"/>
          <p14:tracePt t="119880" x="4187825" y="6084888"/>
          <p14:tracePt t="119888" x="4214813" y="6059488"/>
          <p14:tracePt t="119896" x="4214813" y="6042025"/>
          <p14:tracePt t="119902" x="4214813" y="6024563"/>
          <p14:tracePt t="119910" x="4222750" y="6008688"/>
          <p14:tracePt t="119919" x="4230688" y="5991225"/>
          <p14:tracePt t="119926" x="4240213" y="5973763"/>
          <p14:tracePt t="119934" x="4240213" y="5957888"/>
          <p14:tracePt t="119942" x="4240213" y="5940425"/>
          <p14:tracePt t="119958" x="4240213" y="5922963"/>
          <p14:tracePt t="120030" x="4248150" y="5922963"/>
          <p14:tracePt t="120064" x="4256088" y="5922963"/>
          <p14:tracePt t="120071" x="4265613" y="5922963"/>
          <p14:tracePt t="120081" x="4273550" y="5922963"/>
          <p14:tracePt t="120087" x="4306888" y="5957888"/>
          <p14:tracePt t="120096" x="4316413" y="5965825"/>
          <p14:tracePt t="120104" x="4332288" y="5973763"/>
          <p14:tracePt t="120110" x="4332288" y="5999163"/>
          <p14:tracePt t="120126" x="4341813" y="6008688"/>
          <p14:tracePt t="120134" x="4341813" y="6016625"/>
          <p14:tracePt t="120142" x="4341813" y="6024563"/>
          <p14:tracePt t="120150" x="4341813" y="6034088"/>
          <p14:tracePt t="120166" x="4332288" y="6049963"/>
          <p14:tracePt t="120183" x="4316413" y="6049963"/>
          <p14:tracePt t="120190" x="4281488" y="6049963"/>
          <p14:tracePt t="120199" x="4265613" y="6049963"/>
          <p14:tracePt t="120206" x="4248150" y="6049963"/>
          <p14:tracePt t="120215" x="4214813" y="6049963"/>
          <p14:tracePt t="120222" x="4162425" y="6024563"/>
          <p14:tracePt t="120232" x="4103688" y="6008688"/>
          <p14:tracePt t="120238" x="4052888" y="5991225"/>
          <p14:tracePt t="120254" x="4027488" y="5983288"/>
          <p14:tracePt t="120265" x="4017963" y="5973763"/>
          <p14:tracePt t="120270" x="4017963" y="5965825"/>
          <p14:tracePt t="120302" x="4027488" y="5957888"/>
          <p14:tracePt t="120318" x="4044950" y="5948363"/>
          <p14:tracePt t="120326" x="4060825" y="5940425"/>
          <p14:tracePt t="120334" x="4095750" y="5940425"/>
          <p14:tracePt t="120342" x="4111625" y="5932488"/>
          <p14:tracePt t="120350" x="4137025" y="5932488"/>
          <p14:tracePt t="120358" x="4171950" y="5932488"/>
          <p14:tracePt t="120366" x="4205288" y="5932488"/>
          <p14:tracePt t="120374" x="4240213" y="5932488"/>
          <p14:tracePt t="120383" x="4265613" y="5940425"/>
          <p14:tracePt t="120390" x="4281488" y="5957888"/>
          <p14:tracePt t="120415" x="4281488" y="5965825"/>
          <p14:tracePt t="120422" x="4281488" y="5973763"/>
          <p14:tracePt t="120438" x="4273550" y="5991225"/>
          <p14:tracePt t="120449" x="4265613" y="6016625"/>
          <p14:tracePt t="120454" x="4248150" y="6016625"/>
          <p14:tracePt t="120465" x="4222750" y="6024563"/>
          <p14:tracePt t="120470" x="4205288" y="6024563"/>
          <p14:tracePt t="120480" x="4205288" y="6034088"/>
          <p14:tracePt t="120486" x="4197350" y="6034088"/>
          <p14:tracePt t="120502" x="4187825" y="6034088"/>
          <p14:tracePt t="120510" x="4187825" y="6016625"/>
          <p14:tracePt t="120517" x="4187825" y="6008688"/>
          <p14:tracePt t="120533" x="4187825" y="5991225"/>
          <p14:tracePt t="120541" x="4197350" y="5965825"/>
          <p14:tracePt t="120549" x="4214813" y="5940425"/>
          <p14:tracePt t="120557" x="4230688" y="5922963"/>
          <p14:tracePt t="120566" x="4281488" y="5889625"/>
          <p14:tracePt t="120573" x="4384675" y="5829300"/>
          <p14:tracePt t="120582" x="4537075" y="5753100"/>
          <p14:tracePt t="120590" x="4826000" y="5616575"/>
          <p14:tracePt t="120599" x="5267325" y="5446713"/>
          <p14:tracePt t="120606" x="5802313" y="5226050"/>
          <p14:tracePt t="120615" x="6405563" y="5013325"/>
          <p14:tracePt t="120621" x="7008813" y="4810125"/>
          <p14:tracePt t="120632" x="7672388" y="4605338"/>
          <p14:tracePt t="120637" x="8334375" y="4427538"/>
          <p14:tracePt t="120649" x="8955088" y="4257675"/>
          <p14:tracePt t="120654" x="9482138" y="4138613"/>
          <p14:tracePt t="120663" x="10042525" y="4070350"/>
          <p14:tracePt t="120670" x="10526713" y="4037013"/>
          <p14:tracePt t="120678" x="10968038" y="4019550"/>
          <p14:tracePt t="120686" x="11317288" y="4019550"/>
          <p14:tracePt t="120694" x="11571288" y="4019550"/>
          <p14:tracePt t="120701" x="11766550" y="4037013"/>
          <p14:tracePt t="120710" x="11903075" y="4037013"/>
          <p14:tracePt t="120718" x="12022138" y="4037013"/>
          <p14:tracePt t="120726" x="12072938" y="4027488"/>
          <p14:tracePt t="120734" x="12133263" y="4019550"/>
          <p14:tracePt t="120742" x="12184063" y="4002088"/>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752856" y="1512307"/>
            <a:ext cx="10600944" cy="1189202"/>
          </a:xfrm>
        </p:spPr>
        <p:txBody>
          <a:bodyPr>
            <a:normAutofit/>
          </a:bodyPr>
          <a:lstStyle/>
          <a:p>
            <a:pPr marL="0" indent="0" algn="r" rtl="1">
              <a:lnSpc>
                <a:spcPct val="150000"/>
              </a:lnSpc>
              <a:buNone/>
            </a:pPr>
            <a:r>
              <a:rPr lang="ar-IQ" sz="2200" dirty="0"/>
              <a:t> در صورتی که پیام از نوع پیکربندی باشد </a:t>
            </a:r>
            <a:r>
              <a:rPr lang="en-US" sz="2200" dirty="0"/>
              <a:t>Config Message</a:t>
            </a:r>
            <a:r>
              <a:rPr lang="fa-IR" sz="2200" dirty="0"/>
              <a:t> </a:t>
            </a:r>
            <a:r>
              <a:rPr lang="en-US" sz="2200" dirty="0"/>
              <a:t> </a:t>
            </a:r>
            <a:r>
              <a:rPr lang="ar-IQ" sz="2200" dirty="0"/>
              <a:t>این بخش با کمک یک تابع داخلی به نام </a:t>
            </a:r>
            <a:r>
              <a:rPr lang="en-US" sz="2200" dirty="0"/>
              <a:t>ProcessConfigMessage</a:t>
            </a:r>
            <a:r>
              <a:rPr lang="fa-IR" sz="2200" dirty="0"/>
              <a:t> </a:t>
            </a:r>
            <a:r>
              <a:rPr lang="en-US" sz="2200" dirty="0"/>
              <a:t> </a:t>
            </a:r>
            <a:r>
              <a:rPr lang="ar-IQ" sz="2200" dirty="0"/>
              <a:t>آن را پردازش و اجرا می‌کند.</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55</a:t>
            </a:fld>
            <a:endParaRPr lang="en-US" dirty="0"/>
          </a:p>
        </p:txBody>
      </p:sp>
      <p:graphicFrame>
        <p:nvGraphicFramePr>
          <p:cNvPr id="5" name="Content Placeholder 4">
            <a:extLst>
              <a:ext uri="{FF2B5EF4-FFF2-40B4-BE49-F238E27FC236}">
                <a16:creationId xmlns:a16="http://schemas.microsoft.com/office/drawing/2014/main" id="{8DCC4571-BEE1-4A06-831D-3F12091B74E0}"/>
              </a:ext>
            </a:extLst>
          </p:cNvPr>
          <p:cNvGraphicFramePr>
            <a:graphicFrameLocks/>
          </p:cNvGraphicFramePr>
          <p:nvPr/>
        </p:nvGraphicFramePr>
        <p:xfrm>
          <a:off x="752856"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9982D50E-D5D6-495C-8E9C-E7F1E137A46C}"/>
              </a:ext>
            </a:extLst>
          </p:cNvPr>
          <p:cNvSpPr txBox="1"/>
          <p:nvPr/>
        </p:nvSpPr>
        <p:spPr>
          <a:xfrm>
            <a:off x="603387" y="2814150"/>
            <a:ext cx="5492614" cy="2513509"/>
          </a:xfrm>
          <a:prstGeom prst="rect">
            <a:avLst/>
          </a:prstGeom>
          <a:noFill/>
        </p:spPr>
        <p:txBody>
          <a:bodyPr wrap="square" numCol="1">
            <a:spAutoFit/>
          </a:bodyPr>
          <a:lstStyle/>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ProcessConfigMessage(Message message){</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cm = </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ConfigMessage.ConvertFromMessage</a:t>
            </a:r>
            <a:r>
              <a:rPr lang="en-US" sz="1600" dirty="0">
                <a:effectLst/>
                <a:latin typeface="Consolas" panose="020B0609020204030204" pitchFamily="49" charset="0"/>
                <a:ea typeface="Times New Roman" panose="02020603050405020304" pitchFamily="18" charset="0"/>
                <a:cs typeface="B Nazanin" panose="00000400000000000000" pitchFamily="2" charset="-78"/>
              </a:rPr>
              <a:t>(message);</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device = </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cm.TryGetDevice</a:t>
            </a: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if (!success)</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	</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LS.LogError</a:t>
            </a: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	return;</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endParaRPr lang="fa-IR" sz="1600" dirty="0">
              <a:effectLst/>
              <a:latin typeface="Consolas" panose="020B0609020204030204" pitchFamily="49" charset="0"/>
              <a:ea typeface="Times New Roman" panose="02020603050405020304" pitchFamily="18" charset="0"/>
              <a:cs typeface="B Nazanin" panose="00000400000000000000" pitchFamily="2" charset="-78"/>
            </a:endParaRPr>
          </a:p>
          <a:p>
            <a:pPr marL="0" marR="0" algn="just">
              <a:spcBef>
                <a:spcPts val="0"/>
              </a:spcBef>
              <a:spcAft>
                <a:spcPts val="200"/>
              </a:spcAft>
            </a:pPr>
            <a:r>
              <a:rPr lang="fa-IR" sz="1600" dirty="0">
                <a:latin typeface="Consolas" panose="020B0609020204030204" pitchFamily="49" charset="0"/>
                <a:ea typeface="Times New Roman" panose="02020603050405020304" pitchFamily="18" charset="0"/>
                <a:cs typeface="B Nazanin" panose="00000400000000000000" pitchFamily="2" charset="-78"/>
              </a:rPr>
              <a:t>…</a:t>
            </a:r>
            <a:endParaRPr lang="en-US" sz="1600" dirty="0">
              <a:effectLst/>
              <a:latin typeface="Consolas" panose="020B0609020204030204" pitchFamily="49" charset="0"/>
              <a:ea typeface="Times New Roman" panose="02020603050405020304" pitchFamily="18" charset="0"/>
              <a:cs typeface="B Nazanin" panose="00000400000000000000" pitchFamily="2" charset="-78"/>
            </a:endParaRPr>
          </a:p>
        </p:txBody>
      </p:sp>
      <p:sp>
        <p:nvSpPr>
          <p:cNvPr id="9" name="TextBox 8">
            <a:extLst>
              <a:ext uri="{FF2B5EF4-FFF2-40B4-BE49-F238E27FC236}">
                <a16:creationId xmlns:a16="http://schemas.microsoft.com/office/drawing/2014/main" id="{97FAC916-8822-4F54-A607-FCB36AF0EAF0}"/>
              </a:ext>
            </a:extLst>
          </p:cNvPr>
          <p:cNvSpPr txBox="1"/>
          <p:nvPr/>
        </p:nvSpPr>
        <p:spPr>
          <a:xfrm>
            <a:off x="6096000" y="2814150"/>
            <a:ext cx="5257800" cy="3057247"/>
          </a:xfrm>
          <a:prstGeom prst="rect">
            <a:avLst/>
          </a:prstGeom>
          <a:noFill/>
        </p:spPr>
        <p:txBody>
          <a:bodyPr wrap="square">
            <a:spAutoFit/>
          </a:bodyPr>
          <a:lstStyle/>
          <a:p>
            <a:pPr marL="0" marR="0" algn="just">
              <a:spcBef>
                <a:spcPts val="0"/>
              </a:spcBef>
              <a:spcAft>
                <a:spcPts val="200"/>
              </a:spcAft>
            </a:pPr>
            <a:r>
              <a:rPr lang="fa-IR"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if (!</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device.IsNew</a:t>
            </a: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	if (</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cm.Destination.Port</a:t>
            </a:r>
            <a:r>
              <a:rPr lang="en-US" sz="1600" dirty="0">
                <a:effectLst/>
                <a:latin typeface="Consolas" panose="020B0609020204030204" pitchFamily="49" charset="0"/>
                <a:ea typeface="Times New Roman" panose="02020603050405020304" pitchFamily="18" charset="0"/>
                <a:cs typeface="B Nazanin" panose="00000400000000000000" pitchFamily="2" charset="-78"/>
              </a:rPr>
              <a:t> == -1)</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		</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CS.DeleteDevice</a:t>
            </a:r>
            <a:r>
              <a:rPr lang="en-US" sz="1600" dirty="0">
                <a:effectLst/>
                <a:latin typeface="Consolas" panose="020B0609020204030204" pitchFamily="49" charset="0"/>
                <a:ea typeface="Times New Roman" panose="02020603050405020304" pitchFamily="18" charset="0"/>
                <a:cs typeface="B Nazanin" panose="00000400000000000000" pitchFamily="2" charset="-78"/>
              </a:rPr>
              <a:t>(device);</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	else</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		</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CS.UpdateDevice</a:t>
            </a:r>
            <a:r>
              <a:rPr lang="en-US" sz="1600" dirty="0">
                <a:effectLst/>
                <a:latin typeface="Consolas" panose="020B0609020204030204" pitchFamily="49" charset="0"/>
                <a:ea typeface="Times New Roman" panose="02020603050405020304" pitchFamily="18" charset="0"/>
                <a:cs typeface="B Nazanin" panose="00000400000000000000" pitchFamily="2" charset="-78"/>
              </a:rPr>
              <a:t>(device, </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oldDevice</a:t>
            </a: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else</a:t>
            </a:r>
          </a:p>
          <a:p>
            <a:pPr marL="0" marR="0" indent="45720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CS.AddDevice</a:t>
            </a:r>
            <a:r>
              <a:rPr lang="en-US" sz="1600" dirty="0">
                <a:effectLst/>
                <a:latin typeface="Consolas" panose="020B0609020204030204" pitchFamily="49" charset="0"/>
                <a:ea typeface="Times New Roman" panose="02020603050405020304" pitchFamily="18" charset="0"/>
                <a:cs typeface="B Nazanin" panose="00000400000000000000" pitchFamily="2" charset="-78"/>
              </a:rPr>
              <a:t>(device);</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p:txBody>
      </p:sp>
    </p:spTree>
    <p:extLst>
      <p:ext uri="{BB962C8B-B14F-4D97-AF65-F5344CB8AC3E}">
        <p14:creationId xmlns:p14="http://schemas.microsoft.com/office/powerpoint/2010/main" val="3173288118"/>
      </p:ext>
    </p:extLst>
  </p:cSld>
  <p:clrMapOvr>
    <a:masterClrMapping/>
  </p:clrMapOvr>
  <mc:AlternateContent xmlns:mc="http://schemas.openxmlformats.org/markup-compatibility/2006" xmlns:p14="http://schemas.microsoft.com/office/powerpoint/2010/main">
    <mc:Choice Requires="p14">
      <p:transition spd="slow" p14:dur="2000" advTm="129327"/>
    </mc:Choice>
    <mc:Fallback xmlns="">
      <p:transition spd="slow" advTm="129327"/>
    </mc:Fallback>
  </mc:AlternateContent>
  <p:extLst>
    <p:ext uri="{3A86A75C-4F4B-4683-9AE1-C65F6400EC91}">
      <p14:laserTraceLst xmlns:p14="http://schemas.microsoft.com/office/powerpoint/2010/main">
        <p14:tracePtLst>
          <p14:tracePt t="278" x="11869738" y="3246438"/>
          <p14:tracePt t="285" x="11707813" y="3203575"/>
          <p14:tracePt t="468" x="11699875" y="3203575"/>
          <p14:tracePt t="484" x="11690350" y="3211513"/>
          <p14:tracePt t="492" x="11674475" y="3221038"/>
          <p14:tracePt t="500" x="11647488" y="3238500"/>
          <p14:tracePt t="510" x="11622088" y="3254375"/>
          <p14:tracePt t="515" x="11580813" y="3279775"/>
          <p14:tracePt t="525" x="11545888" y="3289300"/>
          <p14:tracePt t="531" x="11495088" y="3297238"/>
          <p14:tracePt t="540" x="11426825" y="3322638"/>
          <p14:tracePt t="547" x="11325225" y="3340100"/>
          <p14:tracePt t="556" x="11231563" y="3365500"/>
          <p14:tracePt t="564" x="11147425" y="3382963"/>
          <p14:tracePt t="572" x="11087100" y="3390900"/>
          <p14:tracePt t="579" x="11079163" y="3390900"/>
          <p14:tracePt t="591" x="11071225" y="3390900"/>
          <p14:tracePt t="596" x="11044238" y="3373438"/>
          <p14:tracePt t="604" x="11028363" y="3348038"/>
          <p14:tracePt t="611" x="11010900" y="3322638"/>
          <p14:tracePt t="621" x="10985500" y="3279775"/>
          <p14:tracePt t="627" x="10942638" y="3228975"/>
          <p14:tracePt t="637" x="10883900" y="3186113"/>
          <p14:tracePt t="643" x="10823575" y="3127375"/>
          <p14:tracePt t="653" x="10739438" y="3033713"/>
          <p14:tracePt t="658" x="10628313" y="2906713"/>
          <p14:tracePt t="667" x="10501313" y="2752725"/>
          <p14:tracePt t="675" x="10339388" y="2582863"/>
          <p14:tracePt t="683" x="10186988" y="2430463"/>
          <p14:tracePt t="690" x="10059988" y="2260600"/>
          <p14:tracePt t="699" x="9991725" y="2166938"/>
          <p14:tracePt t="707" x="9948863" y="2108200"/>
          <p14:tracePt t="715" x="9923463" y="2055813"/>
          <p14:tracePt t="723" x="9923463" y="2039938"/>
          <p14:tracePt t="740" x="9915525" y="2030413"/>
          <p14:tracePt t="747" x="9915525" y="2022475"/>
          <p14:tracePt t="996" x="9880600" y="2022475"/>
          <p14:tracePt t="1007" x="9847263" y="2022475"/>
          <p14:tracePt t="1012" x="9821863" y="2022475"/>
          <p14:tracePt t="1023" x="9796463" y="2022475"/>
          <p14:tracePt t="1028" x="9761538" y="2014538"/>
          <p14:tracePt t="1040" x="9753600" y="2014538"/>
          <p14:tracePt t="1076" x="9745663" y="2014538"/>
          <p14:tracePt t="1092" x="9745663" y="2022475"/>
          <p14:tracePt t="1140" x="9736138" y="2022475"/>
          <p14:tracePt t="1157" x="9736138" y="2030413"/>
          <p14:tracePt t="1173" x="9736138" y="2039938"/>
          <p14:tracePt t="1196" x="9736138" y="2047875"/>
          <p14:tracePt t="1221" x="9728200" y="2047875"/>
          <p14:tracePt t="2122" x="9720263" y="2047875"/>
          <p14:tracePt t="2138" x="9694863" y="2047875"/>
          <p14:tracePt t="2147" x="9659938" y="2047875"/>
          <p14:tracePt t="2154" x="9601200" y="2047875"/>
          <p14:tracePt t="2162" x="9540875" y="2047875"/>
          <p14:tracePt t="2171" x="9472613" y="2039938"/>
          <p14:tracePt t="2179" x="9413875" y="2030413"/>
          <p14:tracePt t="2188" x="9353550" y="2030413"/>
          <p14:tracePt t="2194" x="9312275" y="2022475"/>
          <p14:tracePt t="2205" x="9286875" y="2022475"/>
          <p14:tracePt t="2210" x="9261475" y="2022475"/>
          <p14:tracePt t="2221" x="9226550" y="2022475"/>
          <p14:tracePt t="2227" x="9201150" y="2022475"/>
          <p14:tracePt t="2238" x="9175750" y="2022475"/>
          <p14:tracePt t="2243" x="9142413" y="2022475"/>
          <p14:tracePt t="2254" x="9107488" y="2022475"/>
          <p14:tracePt t="2259" x="9056688" y="2022475"/>
          <p14:tracePt t="2270" x="9023350" y="2022475"/>
          <p14:tracePt t="2274" x="8988425" y="2022475"/>
          <p14:tracePt t="2283" x="8963025" y="2022475"/>
          <p14:tracePt t="2291" x="8921750" y="2022475"/>
          <p14:tracePt t="2299" x="8886825" y="2022475"/>
          <p14:tracePt t="2307" x="8853488" y="2022475"/>
          <p14:tracePt t="2315" x="8818563" y="2022475"/>
          <p14:tracePt t="2322" x="8785225" y="2022475"/>
          <p14:tracePt t="2331" x="8734425" y="2022475"/>
          <p14:tracePt t="2338" x="8691563" y="2022475"/>
          <p14:tracePt t="2347" x="8632825" y="2022475"/>
          <p14:tracePt t="2355" x="8589963" y="2022475"/>
          <p14:tracePt t="2363" x="8547100" y="2022475"/>
          <p14:tracePt t="2371" x="8504238" y="2022475"/>
          <p14:tracePt t="2379" x="8462963" y="2022475"/>
          <p14:tracePt t="2388" x="8428038" y="2022475"/>
          <p14:tracePt t="2395" x="8394700" y="2022475"/>
          <p14:tracePt t="2404" x="8359775" y="2022475"/>
          <p14:tracePt t="2411" x="8334375" y="2022475"/>
          <p14:tracePt t="2421" x="8308975" y="2022475"/>
          <p14:tracePt t="2426" x="8283575" y="2022475"/>
          <p14:tracePt t="2442" x="8275638" y="2022475"/>
          <p14:tracePt t="2451" x="8266113" y="2022475"/>
          <p14:tracePt t="2458" x="8258175" y="2022475"/>
          <p14:tracePt t="2466" x="8240713" y="2022475"/>
          <p14:tracePt t="2474" x="8240713" y="2030413"/>
          <p14:tracePt t="2490" x="8232775" y="2030413"/>
          <p14:tracePt t="2709" x="8250238" y="2030413"/>
          <p14:tracePt t="2715" x="8258175" y="2030413"/>
          <p14:tracePt t="2724" x="8266113" y="2030413"/>
          <p14:tracePt t="2732" x="8275638" y="2030413"/>
          <p14:tracePt t="2741" x="8283575" y="2030413"/>
          <p14:tracePt t="2748" x="8301038" y="2030413"/>
          <p14:tracePt t="2758" x="8326438" y="2030413"/>
          <p14:tracePt t="2764" x="8369300" y="2030413"/>
          <p14:tracePt t="2774" x="8428038" y="2039938"/>
          <p14:tracePt t="2784" x="8488363" y="2055813"/>
          <p14:tracePt t="2792" x="8539163" y="2073275"/>
          <p14:tracePt t="2944" x="8529638" y="2090738"/>
          <p14:tracePt t="2954" x="8478838" y="2108200"/>
          <p14:tracePt t="2961" x="8369300" y="2159000"/>
          <p14:tracePt t="2969" x="8250238" y="2209800"/>
          <p14:tracePt t="2975" x="8029575" y="2303463"/>
          <p14:tracePt t="2983" x="7766050" y="2422525"/>
          <p14:tracePt t="2991" x="7442200" y="2549525"/>
          <p14:tracePt t="2999" x="7153275" y="2651125"/>
          <p14:tracePt t="3007" x="6881813" y="2719388"/>
          <p14:tracePt t="3015" x="6678613" y="2762250"/>
          <p14:tracePt t="3024" x="6567488" y="2770188"/>
          <p14:tracePt t="3031" x="6465888" y="2778125"/>
          <p14:tracePt t="3040" x="6397625" y="2778125"/>
          <p14:tracePt t="3047" x="6354763" y="2778125"/>
          <p14:tracePt t="3056" x="6311900" y="2778125"/>
          <p14:tracePt t="3104" x="6303963" y="2778125"/>
          <p14:tracePt t="3120" x="6278563" y="2762250"/>
          <p14:tracePt t="3127" x="6261100" y="2762250"/>
          <p14:tracePt t="3137" x="6235700" y="2752725"/>
          <p14:tracePt t="3143" x="6202363" y="2744788"/>
          <p14:tracePt t="3153" x="6151563" y="2736850"/>
          <p14:tracePt t="3159" x="6100763" y="2727325"/>
          <p14:tracePt t="3167" x="6065838" y="2719388"/>
          <p14:tracePt t="3175" x="6032500" y="2711450"/>
          <p14:tracePt t="3183" x="5989638" y="2701925"/>
          <p14:tracePt t="3192" x="5956300" y="2701925"/>
          <p14:tracePt t="3199" x="5921375" y="2693988"/>
          <p14:tracePt t="3207" x="5880100" y="2686050"/>
          <p14:tracePt t="3215" x="5853113" y="2676525"/>
          <p14:tracePt t="3223" x="5819775" y="2668588"/>
          <p14:tracePt t="3231" x="5794375" y="2668588"/>
          <p14:tracePt t="3240" x="5761038" y="2660650"/>
          <p14:tracePt t="3247" x="5726113" y="2651125"/>
          <p14:tracePt t="3256" x="5692775" y="2651125"/>
          <p14:tracePt t="3263" x="5657850" y="2643188"/>
          <p14:tracePt t="3272" x="5632450" y="2633663"/>
          <p14:tracePt t="3279" x="5607050" y="2633663"/>
          <p14:tracePt t="3288" x="5573713" y="2625725"/>
          <p14:tracePt t="3295" x="5548313" y="2617788"/>
          <p14:tracePt t="3304" x="5505450" y="2617788"/>
          <p14:tracePt t="3311" x="5462588" y="2608263"/>
          <p14:tracePt t="3320" x="5429250" y="2608263"/>
          <p14:tracePt t="3327" x="5368925" y="2608263"/>
          <p14:tracePt t="3336" x="5302250" y="2608263"/>
          <p14:tracePt t="3344" x="5208588" y="2608263"/>
          <p14:tracePt t="3354" x="5106988" y="2608263"/>
          <p14:tracePt t="3359" x="5021263" y="2608263"/>
          <p14:tracePt t="3370" x="4902200" y="2600325"/>
          <p14:tracePt t="3375" x="4791075" y="2582863"/>
          <p14:tracePt t="3383" x="4673600" y="2582863"/>
          <p14:tracePt t="3391" x="4545013" y="2566988"/>
          <p14:tracePt t="3399" x="4392613" y="2557463"/>
          <p14:tracePt t="3407" x="4248150" y="2549525"/>
          <p14:tracePt t="3415" x="4121150" y="2524125"/>
          <p14:tracePt t="3423" x="3976688" y="2516188"/>
          <p14:tracePt t="3431" x="3857625" y="2498725"/>
          <p14:tracePt t="3441" x="3781425" y="2489200"/>
          <p14:tracePt t="3447" x="3695700" y="2481263"/>
          <p14:tracePt t="3457" x="3611563" y="2473325"/>
          <p14:tracePt t="3463" x="3525838" y="2463800"/>
          <p14:tracePt t="3472" x="3449638" y="2455863"/>
          <p14:tracePt t="3479" x="3381375" y="2455863"/>
          <p14:tracePt t="3489" x="3322638" y="2455863"/>
          <p14:tracePt t="3495" x="3287713" y="2455863"/>
          <p14:tracePt t="3505" x="3279775" y="2455863"/>
          <p14:tracePt t="3510" x="3262313" y="2447925"/>
          <p14:tracePt t="3520" x="3244850" y="2447925"/>
          <p14:tracePt t="3526" x="3236913" y="2447925"/>
          <p14:tracePt t="3536" x="3228975" y="2447925"/>
          <p14:tracePt t="3542" x="3211513" y="2447925"/>
          <p14:tracePt t="3552" x="3203575" y="2447925"/>
          <p14:tracePt t="3558" x="3178175" y="2447925"/>
          <p14:tracePt t="3566" x="3160713" y="2447925"/>
          <p14:tracePt t="3574" x="3152775" y="2447925"/>
          <p14:tracePt t="3582" x="3135313" y="2447925"/>
          <p14:tracePt t="3591" x="3127375" y="2447925"/>
          <p14:tracePt t="3599" x="3117850" y="2447925"/>
          <p14:tracePt t="3614" x="3109913" y="2447925"/>
          <p14:tracePt t="3622" x="3084513" y="2447925"/>
          <p14:tracePt t="4768" x="3092450" y="2447925"/>
          <p14:tracePt t="4776" x="3100388" y="2447925"/>
          <p14:tracePt t="4785" x="3152775" y="2447925"/>
          <p14:tracePt t="4790" x="3236913" y="2447925"/>
          <p14:tracePt t="4799" x="3406775" y="2463800"/>
          <p14:tracePt t="4806" x="3738563" y="2489200"/>
          <p14:tracePt t="4814" x="4205288" y="2524125"/>
          <p14:tracePt t="4822" x="4808538" y="2557463"/>
          <p14:tracePt t="4831" x="5505450" y="2633663"/>
          <p14:tracePt t="4838" x="6245225" y="2727325"/>
          <p14:tracePt t="4846" x="6942138" y="2805113"/>
          <p14:tracePt t="4854" x="7612063" y="2820988"/>
          <p14:tracePt t="4862" x="8275638" y="2820988"/>
          <p14:tracePt t="4870" x="8904288" y="2787650"/>
          <p14:tracePt t="4879" x="9439275" y="2752725"/>
          <p14:tracePt t="4887" x="9940925" y="2736850"/>
          <p14:tracePt t="4894" x="10407650" y="2719388"/>
          <p14:tracePt t="4920" x="11282363" y="2651125"/>
          <p14:tracePt t="4927" x="11436350" y="2633663"/>
          <p14:tracePt t="4936" x="11537950" y="2617788"/>
          <p14:tracePt t="4942" x="11606213" y="2600325"/>
          <p14:tracePt t="4953" x="11664950" y="2582863"/>
          <p14:tracePt t="4958" x="11733213" y="2549525"/>
          <p14:tracePt t="4966" x="11801475" y="2524125"/>
          <p14:tracePt t="4974" x="11869738" y="2498725"/>
          <p14:tracePt t="4982" x="11945938" y="2463800"/>
          <p14:tracePt t="4990" x="12030075" y="2430463"/>
          <p14:tracePt t="4999" x="12098338" y="2397125"/>
          <p14:tracePt t="5007" x="12158663" y="2371725"/>
          <p14:tracePt t="5187" x="12098338" y="2055813"/>
          <p14:tracePt t="5194" x="12030075" y="2030413"/>
          <p14:tracePt t="5200" x="11945938" y="1997075"/>
          <p14:tracePt t="5210" x="11852275" y="1963738"/>
          <p14:tracePt t="5217" x="11776075" y="1928813"/>
          <p14:tracePt t="5223" x="11664950" y="1895475"/>
          <p14:tracePt t="5230" x="11563350" y="1852613"/>
          <p14:tracePt t="5239" x="11477625" y="1819275"/>
          <p14:tracePt t="5247" x="11418888" y="1784350"/>
          <p14:tracePt t="5254" x="11360150" y="1741488"/>
          <p14:tracePt t="5263" x="11291888" y="1690688"/>
          <p14:tracePt t="5272" x="11241088" y="1657350"/>
          <p14:tracePt t="5279" x="11206163" y="1631950"/>
          <p14:tracePt t="5288" x="11172825" y="1606550"/>
          <p14:tracePt t="5294" x="11163300" y="1597025"/>
          <p14:tracePt t="5305" x="11155363" y="1589088"/>
          <p14:tracePt t="5311" x="11147425" y="1589088"/>
          <p14:tracePt t="5363" x="11137900" y="1606550"/>
          <p14:tracePt t="5372" x="11137900" y="1622425"/>
          <p14:tracePt t="5379" x="11137900" y="1649413"/>
          <p14:tracePt t="5387" x="11137900" y="1682750"/>
          <p14:tracePt t="5394" x="11137900" y="1716088"/>
          <p14:tracePt t="5404" x="11137900" y="1751013"/>
          <p14:tracePt t="5411" x="11129963" y="1801813"/>
          <p14:tracePt t="5420" x="11129963" y="1870075"/>
          <p14:tracePt t="5427" x="11122025" y="1938338"/>
          <p14:tracePt t="5437" x="11104563" y="2030413"/>
          <p14:tracePt t="5443" x="11096625" y="2108200"/>
          <p14:tracePt t="5454" x="11087100" y="2166938"/>
          <p14:tracePt t="5458" x="11087100" y="2227263"/>
          <p14:tracePt t="5470" x="11087100" y="2278063"/>
          <p14:tracePt t="5475" x="11087100" y="2319338"/>
          <p14:tracePt t="5483" x="11087100" y="2354263"/>
          <p14:tracePt t="5491" x="11087100" y="2387600"/>
          <p14:tracePt t="5499" x="11087100" y="2422525"/>
          <p14:tracePt t="5506" x="11087100" y="2455863"/>
          <p14:tracePt t="5515" x="11087100" y="2489200"/>
          <p14:tracePt t="5523" x="11071225" y="2524125"/>
          <p14:tracePt t="5531" x="11053763" y="2549525"/>
          <p14:tracePt t="5539" x="11044238" y="2574925"/>
          <p14:tracePt t="5547" x="11028363" y="2600325"/>
          <p14:tracePt t="5554" x="11018838" y="2608263"/>
          <p14:tracePt t="5563" x="11018838" y="2617788"/>
          <p14:tracePt t="5571" x="11010900" y="2625725"/>
          <p14:tracePt t="5587" x="10993438" y="2633663"/>
          <p14:tracePt t="5620" x="10977563" y="2633663"/>
          <p14:tracePt t="5626" x="10952163" y="2633663"/>
          <p14:tracePt t="5635" x="10926763" y="2633663"/>
          <p14:tracePt t="5643" x="10883900" y="2633663"/>
          <p14:tracePt t="5652" x="10823575" y="2643188"/>
          <p14:tracePt t="5658" x="10729913" y="2643188"/>
          <p14:tracePt t="5668" x="10612438" y="2651125"/>
          <p14:tracePt t="5674" x="10501313" y="2660650"/>
          <p14:tracePt t="5682" x="10374313" y="2676525"/>
          <p14:tracePt t="5690" x="10204450" y="2686050"/>
          <p14:tracePt t="5698" x="10034588" y="2701925"/>
          <p14:tracePt t="5706" x="9915525" y="2711450"/>
          <p14:tracePt t="5714" x="9796463" y="2711450"/>
          <p14:tracePt t="5722" x="9685338" y="2711450"/>
          <p14:tracePt t="5730" x="9591675" y="2711450"/>
          <p14:tracePt t="5738" x="9523413" y="2711450"/>
          <p14:tracePt t="5746" x="9472613" y="2711450"/>
          <p14:tracePt t="5754" x="9421813" y="2711450"/>
          <p14:tracePt t="5762" x="9380538" y="2711450"/>
          <p14:tracePt t="5770" x="9328150" y="2701925"/>
          <p14:tracePt t="5779" x="9294813" y="2701925"/>
          <p14:tracePt t="5786" x="9261475" y="2701925"/>
          <p14:tracePt t="5794" x="9226550" y="2701925"/>
          <p14:tracePt t="5803" x="9201150" y="2701925"/>
          <p14:tracePt t="5810" x="9175750" y="2701925"/>
          <p14:tracePt t="5819" x="9150350" y="2693988"/>
          <p14:tracePt t="5827" x="9124950" y="2693988"/>
          <p14:tracePt t="5835" x="9107488" y="2693988"/>
          <p14:tracePt t="5842" x="9091613" y="2693988"/>
          <p14:tracePt t="5858" x="9082088" y="2693988"/>
          <p14:tracePt t="5973" x="9074150" y="2693988"/>
          <p14:tracePt t="6036" x="9074150" y="2686050"/>
          <p14:tracePt t="6044" x="9091613" y="2676525"/>
          <p14:tracePt t="6054" x="9099550" y="2668588"/>
          <p14:tracePt t="6060" x="9107488" y="2668588"/>
          <p14:tracePt t="6072" x="9107488" y="2660650"/>
          <p14:tracePt t="6380" x="9082088" y="2660650"/>
          <p14:tracePt t="6388" x="9064625" y="2643188"/>
          <p14:tracePt t="6396" x="9056688" y="2643188"/>
          <p14:tracePt t="6407" x="9039225" y="2633663"/>
          <p14:tracePt t="6412" x="9039225" y="2625725"/>
          <p14:tracePt t="6492" x="9048750" y="2625725"/>
          <p14:tracePt t="6500" x="9056688" y="2625725"/>
          <p14:tracePt t="6506" x="9082088" y="2625725"/>
          <p14:tracePt t="6514" x="9099550" y="2625725"/>
          <p14:tracePt t="6522" x="9142413" y="2625725"/>
          <p14:tracePt t="6530" x="9193213" y="2625725"/>
          <p14:tracePt t="6538" x="9261475" y="2633663"/>
          <p14:tracePt t="6547" x="9337675" y="2643188"/>
          <p14:tracePt t="6554" x="9431338" y="2668588"/>
          <p14:tracePt t="6562" x="9532938" y="2676525"/>
          <p14:tracePt t="6570" x="9634538" y="2693988"/>
          <p14:tracePt t="6578" x="9736138" y="2711450"/>
          <p14:tracePt t="6586" x="9839325" y="2736850"/>
          <p14:tracePt t="6595" x="9948863" y="2752725"/>
          <p14:tracePt t="6606" x="10034588" y="2762250"/>
          <p14:tracePt t="6610" x="10126663" y="2770188"/>
          <p14:tracePt t="6622" x="10212388" y="2778125"/>
          <p14:tracePt t="6628" x="10288588" y="2787650"/>
          <p14:tracePt t="6638" x="10356850" y="2787650"/>
          <p14:tracePt t="6644" x="10425113" y="2787650"/>
          <p14:tracePt t="6656" x="10501313" y="2787650"/>
          <p14:tracePt t="6661" x="10585450" y="2787650"/>
          <p14:tracePt t="6670" x="10663238" y="2787650"/>
          <p14:tracePt t="6675" x="10729913" y="2787650"/>
          <p14:tracePt t="6685" x="10772775" y="2787650"/>
          <p14:tracePt t="6690" x="10823575" y="2787650"/>
          <p14:tracePt t="6698" x="10848975" y="2778125"/>
          <p14:tracePt t="6707" x="10874375" y="2778125"/>
          <p14:tracePt t="6715" x="10883900" y="2778125"/>
          <p14:tracePt t="6722" x="10883900" y="2770188"/>
          <p14:tracePt t="6730" x="10901363" y="2762250"/>
          <p14:tracePt t="6738" x="10917238" y="2762250"/>
          <p14:tracePt t="6746" x="10934700" y="2752725"/>
          <p14:tracePt t="6754" x="10952163" y="2744788"/>
          <p14:tracePt t="6762" x="10968038" y="2736850"/>
          <p14:tracePt t="6770" x="10993438" y="2736850"/>
          <p14:tracePt t="6778" x="11010900" y="2736850"/>
          <p14:tracePt t="6786" x="11036300" y="2736850"/>
          <p14:tracePt t="6794" x="11079163" y="2736850"/>
          <p14:tracePt t="6804" x="11112500" y="2727325"/>
          <p14:tracePt t="6811" x="11137900" y="2727325"/>
          <p14:tracePt t="6820" x="11147425" y="2727325"/>
          <p14:tracePt t="6826" x="11155363" y="2727325"/>
          <p14:tracePt t="6874" x="11147425" y="2719388"/>
          <p14:tracePt t="6882" x="11129963" y="2711450"/>
          <p14:tracePt t="6890" x="11087100" y="2693988"/>
          <p14:tracePt t="6898" x="11053763" y="2676525"/>
          <p14:tracePt t="6918" x="10934700" y="2633663"/>
          <p14:tracePt t="6922" x="10874375" y="2617788"/>
          <p14:tracePt t="6930" x="10823575" y="2608263"/>
          <p14:tracePt t="6938" x="10764838" y="2608263"/>
          <p14:tracePt t="6946" x="10714038" y="2608263"/>
          <p14:tracePt t="6954" x="10645775" y="2608263"/>
          <p14:tracePt t="6962" x="10560050" y="2608263"/>
          <p14:tracePt t="6970" x="10483850" y="2608263"/>
          <p14:tracePt t="6978" x="10382250" y="2617788"/>
          <p14:tracePt t="6986" x="10298113" y="2643188"/>
          <p14:tracePt t="6994" x="10220325" y="2660650"/>
          <p14:tracePt t="7004" x="10136188" y="2668588"/>
          <p14:tracePt t="7010" x="10025063" y="2676525"/>
          <p14:tracePt t="7020" x="9915525" y="2693988"/>
          <p14:tracePt t="7026" x="9779000" y="2711450"/>
          <p14:tracePt t="7035" x="9667875" y="2719388"/>
          <p14:tracePt t="7042" x="9558338" y="2736850"/>
          <p14:tracePt t="7052" x="9447213" y="2736850"/>
          <p14:tracePt t="7058" x="9345613" y="2736850"/>
          <p14:tracePt t="7069" x="9251950" y="2736850"/>
          <p14:tracePt t="7075" x="9158288" y="2736850"/>
          <p14:tracePt t="7085" x="9082088" y="2744788"/>
          <p14:tracePt t="7090" x="9013825" y="2744788"/>
          <p14:tracePt t="7098" x="8947150" y="2752725"/>
          <p14:tracePt t="7106" x="8878888" y="2752725"/>
          <p14:tracePt t="7115" x="8818563" y="2752725"/>
          <p14:tracePt t="7123" x="8759825" y="2752725"/>
          <p14:tracePt t="7130" x="8691563" y="2752725"/>
          <p14:tracePt t="7138" x="8623300" y="2752725"/>
          <p14:tracePt t="7147" x="8555038" y="2752725"/>
          <p14:tracePt t="7154" x="8488363" y="2752725"/>
          <p14:tracePt t="7162" x="8420100" y="2752725"/>
          <p14:tracePt t="7170" x="8351838" y="2752725"/>
          <p14:tracePt t="7179" x="8283575" y="2752725"/>
          <p14:tracePt t="7187" x="8240713" y="2752725"/>
          <p14:tracePt t="7194" x="8189913" y="2752725"/>
          <p14:tracePt t="7204" x="8147050" y="2752725"/>
          <p14:tracePt t="7211" x="8113713" y="2752725"/>
          <p14:tracePt t="7220" x="8088313" y="2752725"/>
          <p14:tracePt t="7226" x="8054975" y="2744788"/>
          <p14:tracePt t="7237" x="8029575" y="2736850"/>
          <p14:tracePt t="7956" x="8004175" y="2736850"/>
          <p14:tracePt t="7972" x="7986713" y="2736850"/>
          <p14:tracePt t="8036" x="7977188" y="2744788"/>
          <p14:tracePt t="8053" x="7969250" y="2744788"/>
          <p14:tracePt t="8066" x="7951788" y="2744788"/>
          <p14:tracePt t="8075" x="7943850" y="2744788"/>
          <p14:tracePt t="8083" x="7935913" y="2744788"/>
          <p14:tracePt t="8099" x="7926388" y="2744788"/>
          <p14:tracePt t="8106" x="7910513" y="2744788"/>
          <p14:tracePt t="8114" x="7900988" y="2744788"/>
          <p14:tracePt t="8122" x="7875588" y="2744788"/>
          <p14:tracePt t="8130" x="7842250" y="2744788"/>
          <p14:tracePt t="8138" x="7816850" y="2744788"/>
          <p14:tracePt t="8146" x="7799388" y="2744788"/>
          <p14:tracePt t="8154" x="7781925" y="2744788"/>
          <p14:tracePt t="8163" x="7766050" y="2744788"/>
          <p14:tracePt t="8170" x="7748588" y="2744788"/>
          <p14:tracePt t="8178" x="7731125" y="2744788"/>
          <p14:tracePt t="8187" x="7705725" y="2744788"/>
          <p14:tracePt t="8194" x="7688263" y="2744788"/>
          <p14:tracePt t="8203" x="7662863" y="2744788"/>
          <p14:tracePt t="8210" x="7629525" y="2744788"/>
          <p14:tracePt t="8220" x="7604125" y="2744788"/>
          <p14:tracePt t="8227" x="7570788" y="2736850"/>
          <p14:tracePt t="8236" x="7553325" y="2736850"/>
          <p14:tracePt t="8242" x="7518400" y="2736850"/>
          <p14:tracePt t="8253" x="7477125" y="2727325"/>
          <p14:tracePt t="8259" x="7451725" y="2727325"/>
          <p14:tracePt t="8269" x="7426325" y="2719388"/>
          <p14:tracePt t="8275" x="7391400" y="2719388"/>
          <p14:tracePt t="8284" x="7358063" y="2719388"/>
          <p14:tracePt t="8290" x="7323138" y="2701925"/>
          <p14:tracePt t="8298" x="7281863" y="2693988"/>
          <p14:tracePt t="8307" x="7239000" y="2686050"/>
          <p14:tracePt t="8315" x="7196138" y="2686050"/>
          <p14:tracePt t="8323" x="7153275" y="2686050"/>
          <p14:tracePt t="8330" x="7112000" y="2686050"/>
          <p14:tracePt t="8343" x="7069138" y="2686050"/>
          <p14:tracePt t="8352" x="7026275" y="2686050"/>
          <p14:tracePt t="8359" x="6983413" y="2686050"/>
          <p14:tracePt t="8369" x="6924675" y="2686050"/>
          <p14:tracePt t="8374" x="6889750" y="2686050"/>
          <p14:tracePt t="8386" x="6838950" y="2686050"/>
          <p14:tracePt t="8391" x="6805613" y="2686050"/>
          <p14:tracePt t="8399" x="6770688" y="2686050"/>
          <p14:tracePt t="8406" x="6737350" y="2686050"/>
          <p14:tracePt t="8414" x="6704013" y="2686050"/>
          <p14:tracePt t="8423" x="6678613" y="2686050"/>
          <p14:tracePt t="8431" x="6653213" y="2686050"/>
          <p14:tracePt t="8439" x="6610350" y="2701925"/>
          <p14:tracePt t="8446" x="6575425" y="2719388"/>
          <p14:tracePt t="8454" x="6534150" y="2744788"/>
          <p14:tracePt t="8463" x="6491288" y="2762250"/>
          <p14:tracePt t="8504" x="6491288" y="2752725"/>
          <p14:tracePt t="8511" x="6491288" y="2736850"/>
          <p14:tracePt t="8519" x="6499225" y="2719388"/>
          <p14:tracePt t="8527" x="6499225" y="2701925"/>
          <p14:tracePt t="8792" x="6491288" y="2719388"/>
          <p14:tracePt t="8802" x="6483350" y="2727325"/>
          <p14:tracePt t="8808" x="6456363" y="2762250"/>
          <p14:tracePt t="8816" x="6440488" y="2795588"/>
          <p14:tracePt t="8824" x="6415088" y="2813050"/>
          <p14:tracePt t="8831" x="6389688" y="2838450"/>
          <p14:tracePt t="8839" x="6346825" y="2863850"/>
          <p14:tracePt t="8847" x="6303963" y="2881313"/>
          <p14:tracePt t="8857" x="6296025" y="2889250"/>
          <p14:tracePt t="8863" x="6286500" y="2889250"/>
          <p14:tracePt t="8873" x="6270625" y="2889250"/>
          <p14:tracePt t="8879" x="6227763" y="2897188"/>
          <p14:tracePt t="8888" x="6210300" y="2914650"/>
          <p14:tracePt t="8904" x="6142038" y="2922588"/>
          <p14:tracePt t="8910" x="6049963" y="2949575"/>
          <p14:tracePt t="8919" x="5905500" y="2965450"/>
          <p14:tracePt t="8926" x="5700713" y="3000375"/>
          <p14:tracePt t="8935" x="5421313" y="3016250"/>
          <p14:tracePt t="8942" x="5089525" y="3051175"/>
          <p14:tracePt t="8952" x="4699000" y="3076575"/>
          <p14:tracePt t="8958" x="4298950" y="3109913"/>
          <p14:tracePt t="8968" x="3900488" y="3127375"/>
          <p14:tracePt t="8974" x="3482975" y="3144838"/>
          <p14:tracePt t="8985" x="3067050" y="3144838"/>
          <p14:tracePt t="8990" x="2676525" y="3160713"/>
          <p14:tracePt t="8998" x="2301875" y="3178175"/>
          <p14:tracePt t="9006" x="1979613" y="3178175"/>
          <p14:tracePt t="9015" x="1724025" y="3178175"/>
          <p14:tracePt t="9022" x="1538288" y="3178175"/>
          <p14:tracePt t="9030" x="1427163" y="3178175"/>
          <p14:tracePt t="9038" x="1333500" y="3178175"/>
          <p14:tracePt t="9046" x="1257300" y="3160713"/>
          <p14:tracePt t="9054" x="1198563" y="3160713"/>
          <p14:tracePt t="9062" x="1147763" y="3152775"/>
          <p14:tracePt t="9070" x="1112838" y="3152775"/>
          <p14:tracePt t="9078" x="1087438" y="3144838"/>
          <p14:tracePt t="9086" x="1069975" y="3135313"/>
          <p14:tracePt t="9094" x="1054100" y="3127375"/>
          <p14:tracePt t="9102" x="1036638" y="3127375"/>
          <p14:tracePt t="9110" x="1019175" y="3127375"/>
          <p14:tracePt t="9120" x="1003300" y="3127375"/>
          <p14:tracePt t="9126" x="968375" y="3119438"/>
          <p14:tracePt t="9136" x="950913" y="3119438"/>
          <p14:tracePt t="9143" x="917575" y="3119438"/>
          <p14:tracePt t="9152" x="900113" y="3119438"/>
          <p14:tracePt t="9158" x="884238" y="3119438"/>
          <p14:tracePt t="9190" x="874713" y="3119438"/>
          <p14:tracePt t="9208" x="858838" y="3119438"/>
          <p14:tracePt t="9215" x="841375" y="3119438"/>
          <p14:tracePt t="9223" x="823913" y="3119438"/>
          <p14:tracePt t="9231" x="815975" y="3119438"/>
          <p14:tracePt t="9239" x="806450" y="3119438"/>
          <p14:tracePt t="9247" x="781050" y="3109913"/>
          <p14:tracePt t="9255" x="773113" y="3101975"/>
          <p14:tracePt t="9368" x="773113" y="3094038"/>
          <p14:tracePt t="9414" x="798513" y="3094038"/>
          <p14:tracePt t="9423" x="831850" y="3094038"/>
          <p14:tracePt t="9430" x="858838" y="3094038"/>
          <p14:tracePt t="9438" x="884238" y="3101975"/>
          <p14:tracePt t="9446" x="917575" y="3109913"/>
          <p14:tracePt t="9455" x="976313" y="3119438"/>
          <p14:tracePt t="9463" x="1044575" y="3127375"/>
          <p14:tracePt t="9470" x="1112838" y="3135313"/>
          <p14:tracePt t="9479" x="1173163" y="3135313"/>
          <p14:tracePt t="9488" x="1249363" y="3135313"/>
          <p14:tracePt t="9494" x="1350963" y="3135313"/>
          <p14:tracePt t="9504" x="1503363" y="3135313"/>
          <p14:tracePt t="9511" x="1673225" y="3135313"/>
          <p14:tracePt t="9520" x="1903413" y="3135313"/>
          <p14:tracePt t="9527" x="2132013" y="3135313"/>
          <p14:tracePt t="9536" x="2362200" y="3135313"/>
          <p14:tracePt t="9543" x="2600325" y="3135313"/>
          <p14:tracePt t="9552" x="2803525" y="3135313"/>
          <p14:tracePt t="9559" x="3016250" y="3135313"/>
          <p14:tracePt t="9570" x="3219450" y="3135313"/>
          <p14:tracePt t="9575" x="3363913" y="3135313"/>
          <p14:tracePt t="9586" x="3508375" y="3144838"/>
          <p14:tracePt t="9591" x="3602038" y="3152775"/>
          <p14:tracePt t="9599" x="3678238" y="3160713"/>
          <p14:tracePt t="9606" x="3746500" y="3170238"/>
          <p14:tracePt t="9620" x="3806825" y="3186113"/>
          <p14:tracePt t="9622" x="3857625" y="3195638"/>
          <p14:tracePt t="9630" x="3883025" y="3203575"/>
          <p14:tracePt t="9638" x="3908425" y="3211513"/>
          <p14:tracePt t="9646" x="3933825" y="3228975"/>
          <p14:tracePt t="9654" x="3976688" y="3228975"/>
          <p14:tracePt t="9662" x="4002088" y="3238500"/>
          <p14:tracePt t="9670" x="4010025" y="3238500"/>
          <p14:tracePt t="9678" x="4027488" y="3246438"/>
          <p14:tracePt t="9686" x="4044950" y="3246438"/>
          <p14:tracePt t="9694" x="4060825" y="3246438"/>
          <p14:tracePt t="9710" x="4070350" y="3254375"/>
          <p14:tracePt t="9752" x="4078288" y="3263900"/>
          <p14:tracePt t="9800" x="4078288" y="3271838"/>
          <p14:tracePt t="9824" x="4070350" y="3289300"/>
          <p14:tracePt t="9832" x="4027488" y="3289300"/>
          <p14:tracePt t="9840" x="4010025" y="3297238"/>
          <p14:tracePt t="9847" x="3967163" y="3305175"/>
          <p14:tracePt t="9855" x="3873500" y="3314700"/>
          <p14:tracePt t="9864" x="3771900" y="3322638"/>
          <p14:tracePt t="9873" x="3652838" y="3330575"/>
          <p14:tracePt t="9879" x="3517900" y="3330575"/>
          <p14:tracePt t="9889" x="3330575" y="3330575"/>
          <p14:tracePt t="9895" x="3117850" y="3330575"/>
          <p14:tracePt t="9904" x="2889250" y="3330575"/>
          <p14:tracePt t="9911" x="2659063" y="3330575"/>
          <p14:tracePt t="9921" x="2405063" y="3330575"/>
          <p14:tracePt t="9927" x="2149475" y="3330575"/>
          <p14:tracePt t="9936" x="1936750" y="3330575"/>
          <p14:tracePt t="9943" x="1801813" y="3330575"/>
          <p14:tracePt t="9952" x="1682750" y="3330575"/>
          <p14:tracePt t="9959" x="1571625" y="3330575"/>
          <p14:tracePt t="9968" x="1462088" y="3322638"/>
          <p14:tracePt t="9975" x="1368425" y="3314700"/>
          <p14:tracePt t="9985" x="1300163" y="3305175"/>
          <p14:tracePt t="9990" x="1239838" y="3297238"/>
          <p14:tracePt t="9998" x="1189038" y="3289300"/>
          <p14:tracePt t="10006" x="1147763" y="3279775"/>
          <p14:tracePt t="10014" x="1104900" y="3271838"/>
          <p14:tracePt t="10030" x="1095375" y="3271838"/>
          <p14:tracePt t="10046" x="1087438" y="3263900"/>
          <p14:tracePt t="10054" x="1079500" y="3263900"/>
          <p14:tracePt t="10062" x="1069975" y="3263900"/>
          <p14:tracePt t="10070" x="1062038" y="3263900"/>
          <p14:tracePt t="10079" x="1044575" y="3263900"/>
          <p14:tracePt t="10086" x="1019175" y="3254375"/>
          <p14:tracePt t="10094" x="1003300" y="3254375"/>
          <p14:tracePt t="10102" x="976313" y="3246438"/>
          <p14:tracePt t="10111" x="935038" y="3238500"/>
          <p14:tracePt t="10126" x="925513" y="3238500"/>
          <p14:tracePt t="10135" x="917575" y="3238500"/>
          <p14:tracePt t="10168" x="917575" y="3228975"/>
          <p14:tracePt t="10216" x="917575" y="3221038"/>
          <p14:tracePt t="10224" x="917575" y="3211513"/>
          <p14:tracePt t="10232" x="935038" y="3211513"/>
          <p14:tracePt t="10240" x="960438" y="3203575"/>
          <p14:tracePt t="10248" x="985838" y="3203575"/>
          <p14:tracePt t="10257" x="1019175" y="3203575"/>
          <p14:tracePt t="10264" x="1044575" y="3203575"/>
          <p14:tracePt t="10273" x="1062038" y="3203575"/>
          <p14:tracePt t="10279" x="1104900" y="3203575"/>
          <p14:tracePt t="10287" x="1147763" y="3203575"/>
          <p14:tracePt t="10295" x="1198563" y="3203575"/>
          <p14:tracePt t="10304" x="1265238" y="3203575"/>
          <p14:tracePt t="10311" x="1343025" y="3203575"/>
          <p14:tracePt t="10321" x="1435100" y="3203575"/>
          <p14:tracePt t="10327" x="1512888" y="3203575"/>
          <p14:tracePt t="10337" x="1589088" y="3203575"/>
          <p14:tracePt t="10343" x="1690688" y="3203575"/>
          <p14:tracePt t="10353" x="1809750" y="3195638"/>
          <p14:tracePt t="10359" x="1946275" y="3195638"/>
          <p14:tracePt t="10370" x="2106613" y="3195638"/>
          <p14:tracePt t="10375" x="2293938" y="3195638"/>
          <p14:tracePt t="10387" x="2455863" y="3195638"/>
          <p14:tracePt t="10391" x="2641600" y="3195638"/>
          <p14:tracePt t="10403" x="2828925" y="3178175"/>
          <p14:tracePt t="10407" x="3033713" y="3152775"/>
          <p14:tracePt t="10416" x="3211513" y="3119438"/>
          <p14:tracePt t="10423" x="3348038" y="3084513"/>
          <p14:tracePt t="10432" x="3449638" y="3051175"/>
          <p14:tracePt t="10440" x="3517900" y="3016250"/>
          <p14:tracePt t="10447" x="3594100" y="2974975"/>
          <p14:tracePt t="10456" x="3644900" y="2957513"/>
          <p14:tracePt t="10463" x="3695700" y="2914650"/>
          <p14:tracePt t="10473" x="3729038" y="2906713"/>
          <p14:tracePt t="10479" x="3763963" y="2889250"/>
          <p14:tracePt t="10504" x="3771900" y="2881313"/>
          <p14:tracePt t="10511" x="3806825" y="2881313"/>
          <p14:tracePt t="10521" x="3848100" y="2881313"/>
          <p14:tracePt t="10527" x="3873500" y="2881313"/>
          <p14:tracePt t="10536" x="3890963" y="2881313"/>
          <p14:tracePt t="10543" x="3916363" y="2881313"/>
          <p14:tracePt t="10554" x="3941763" y="2889250"/>
          <p14:tracePt t="10559" x="3951288" y="2889250"/>
          <p14:tracePt t="10571" x="3959225" y="2889250"/>
          <p14:tracePt t="10575" x="3967163" y="2889250"/>
          <p14:tracePt t="10586" x="3976688" y="2889250"/>
          <p14:tracePt t="10591" x="3984625" y="2889250"/>
          <p14:tracePt t="10602" x="4010025" y="2889250"/>
          <p14:tracePt t="10607" x="4035425" y="2889250"/>
          <p14:tracePt t="10616" x="4070350" y="2897188"/>
          <p14:tracePt t="10624" x="4103688" y="2906713"/>
          <p14:tracePt t="10640" x="4179888" y="2914650"/>
          <p14:tracePt t="10647" x="4205288" y="2932113"/>
          <p14:tracePt t="10654" x="4214813" y="2940050"/>
          <p14:tracePt t="10678" x="4222750" y="2940050"/>
          <p14:tracePt t="10686" x="4230688" y="2940050"/>
          <p14:tracePt t="10695" x="4240213" y="2949575"/>
          <p14:tracePt t="10702" x="4248150" y="2957513"/>
          <p14:tracePt t="10711" x="4273550" y="2974975"/>
          <p14:tracePt t="10718" x="4316413" y="2990850"/>
          <p14:tracePt t="10726" x="4349750" y="3016250"/>
          <p14:tracePt t="10736" x="4392613" y="3041650"/>
          <p14:tracePt t="10742" x="4425950" y="3067050"/>
          <p14:tracePt t="10752" x="4460875" y="3076575"/>
          <p14:tracePt t="10758" x="4519613" y="3109913"/>
          <p14:tracePt t="10769" x="4579938" y="3127375"/>
          <p14:tracePt t="10774" x="4630738" y="3135313"/>
          <p14:tracePt t="10785" x="4638675" y="3144838"/>
          <p14:tracePt t="10872" x="4646613" y="3144838"/>
          <p14:tracePt t="10880" x="4646613" y="3135313"/>
          <p14:tracePt t="10905" x="4646613" y="3127375"/>
          <p14:tracePt t="10920" x="4646613" y="3109913"/>
          <p14:tracePt t="10927" x="4638675" y="3109913"/>
          <p14:tracePt t="10935" x="4630738" y="3109913"/>
          <p14:tracePt t="10943" x="4595813" y="3109913"/>
          <p14:tracePt t="10952" x="4579938" y="3109913"/>
          <p14:tracePt t="10959" x="4537075" y="3109913"/>
          <p14:tracePt t="10969" x="4476750" y="3127375"/>
          <p14:tracePt t="10974" x="4435475" y="3135313"/>
          <p14:tracePt t="10986" x="4400550" y="3152775"/>
          <p14:tracePt t="10991" x="4367213" y="3178175"/>
          <p14:tracePt t="11002" x="4341813" y="3186113"/>
          <p14:tracePt t="11007" x="4298950" y="3203575"/>
          <p14:tracePt t="11015" x="4265613" y="3228975"/>
          <p14:tracePt t="11023" x="4214813" y="3246438"/>
          <p14:tracePt t="11031" x="4162425" y="3263900"/>
          <p14:tracePt t="11039" x="4103688" y="3271838"/>
          <p14:tracePt t="11047" x="4044950" y="3279775"/>
          <p14:tracePt t="11054" x="3976688" y="3289300"/>
          <p14:tracePt t="11062" x="3916363" y="3297238"/>
          <p14:tracePt t="11070" x="3848100" y="3297238"/>
          <p14:tracePt t="11078" x="3781425" y="3297238"/>
          <p14:tracePt t="11086" x="3713163" y="3297238"/>
          <p14:tracePt t="11094" x="3652838" y="3297238"/>
          <p14:tracePt t="11102" x="3619500" y="3297238"/>
          <p14:tracePt t="11110" x="3586163" y="3289300"/>
          <p14:tracePt t="11119" x="3551238" y="3279775"/>
          <p14:tracePt t="11126" x="3543300" y="3279775"/>
          <p14:tracePt t="11135" x="3525838" y="3271838"/>
          <p14:tracePt t="11142" x="3517900" y="3271838"/>
          <p14:tracePt t="11152" x="3500438" y="3263900"/>
          <p14:tracePt t="11158" x="3492500" y="3263900"/>
          <p14:tracePt t="11168" x="3467100" y="3263900"/>
          <p14:tracePt t="11174" x="3449638" y="3254375"/>
          <p14:tracePt t="11185" x="3414713" y="3254375"/>
          <p14:tracePt t="11190" x="3363913" y="3246438"/>
          <p14:tracePt t="11201" x="3330575" y="3238500"/>
          <p14:tracePt t="11206" x="3287713" y="3221038"/>
          <p14:tracePt t="11214" x="3279775" y="3211513"/>
          <p14:tracePt t="11222" x="3262313" y="3203575"/>
          <p14:tracePt t="11231" x="3262313" y="3195638"/>
          <p14:tracePt t="11238" x="3254375" y="3186113"/>
          <p14:tracePt t="11246" x="3254375" y="3178175"/>
          <p14:tracePt t="11254" x="3254375" y="3170238"/>
          <p14:tracePt t="11262" x="3254375" y="3160713"/>
          <p14:tracePt t="11270" x="3254375" y="3152775"/>
          <p14:tracePt t="11278" x="3254375" y="3135313"/>
          <p14:tracePt t="11286" x="3254375" y="3119438"/>
          <p14:tracePt t="11303" x="3254375" y="3101975"/>
          <p14:tracePt t="11311" x="3254375" y="3094038"/>
          <p14:tracePt t="11319" x="3279775" y="3076575"/>
          <p14:tracePt t="11326" x="3322638" y="3067050"/>
          <p14:tracePt t="11336" x="3338513" y="3059113"/>
          <p14:tracePt t="11342" x="3381375" y="3059113"/>
          <p14:tracePt t="11352" x="3449638" y="3059113"/>
          <p14:tracePt t="11359" x="3543300" y="3059113"/>
          <p14:tracePt t="11368" x="3662363" y="3059113"/>
          <p14:tracePt t="11374" x="3797300" y="3059113"/>
          <p14:tracePt t="11386" x="3925888" y="3059113"/>
          <p14:tracePt t="11390" x="4044950" y="3059113"/>
          <p14:tracePt t="11399" x="4146550" y="3059113"/>
          <p14:tracePt t="11406" x="4230688" y="3059113"/>
          <p14:tracePt t="11419" x="4273550" y="3059113"/>
          <p14:tracePt t="11426" x="4281488" y="3059113"/>
          <p14:tracePt t="11484" x="4281488" y="3067050"/>
          <p14:tracePt t="11502" x="4265613" y="3076575"/>
          <p14:tracePt t="11509" x="4230688" y="3084513"/>
          <p14:tracePt t="11518" x="4187825" y="3094038"/>
          <p14:tracePt t="11524" x="4154488" y="3101975"/>
          <p14:tracePt t="11531" x="4078288" y="3109913"/>
          <p14:tracePt t="11539" x="3959225" y="3135313"/>
          <p14:tracePt t="11548" x="3797300" y="3152775"/>
          <p14:tracePt t="11557" x="3586163" y="3178175"/>
          <p14:tracePt t="11563" x="3322638" y="3203575"/>
          <p14:tracePt t="11572" x="3033713" y="3221038"/>
          <p14:tracePt t="11579" x="2752725" y="3246438"/>
          <p14:tracePt t="11588" x="2471738" y="3263900"/>
          <p14:tracePt t="11595" x="2217738" y="3263900"/>
          <p14:tracePt t="11604" x="1936750" y="3279775"/>
          <p14:tracePt t="11611" x="1698625" y="3271838"/>
          <p14:tracePt t="11620" x="1462088" y="3263900"/>
          <p14:tracePt t="11627" x="1223963" y="3246438"/>
          <p14:tracePt t="11639" x="1019175" y="3246438"/>
          <p14:tracePt t="11643" x="849313" y="3246438"/>
          <p14:tracePt t="11655" x="714375" y="3246438"/>
          <p14:tracePt t="11660" x="611188" y="3254375"/>
          <p14:tracePt t="11669" x="517525" y="3271838"/>
          <p14:tracePt t="11675" x="433388" y="3297238"/>
          <p14:tracePt t="11685" x="373063" y="3322638"/>
          <p14:tracePt t="11690" x="322263" y="3348038"/>
          <p14:tracePt t="11701" x="288925" y="3355975"/>
          <p14:tracePt t="11707" x="263525" y="3373438"/>
          <p14:tracePt t="11715" x="255588" y="3382963"/>
          <p14:tracePt t="11722" x="246063" y="3382963"/>
          <p14:tracePt t="11804" x="246063" y="3390900"/>
          <p14:tracePt t="11828" x="246063" y="3408363"/>
          <p14:tracePt t="11837" x="246063" y="3416300"/>
          <p14:tracePt t="11844" x="246063" y="3424238"/>
          <p14:tracePt t="11855" x="263525" y="3441700"/>
          <p14:tracePt t="11860" x="296863" y="3449638"/>
          <p14:tracePt t="11873" x="306388" y="3459163"/>
          <p14:tracePt t="11878" x="339725" y="3467100"/>
          <p14:tracePt t="11887" x="382588" y="3484563"/>
          <p14:tracePt t="11902" x="433388" y="3502025"/>
          <p14:tracePt t="11906" x="441325" y="3502025"/>
          <p14:tracePt t="11916" x="458788" y="3502025"/>
          <p14:tracePt t="11923" x="484188" y="3502025"/>
          <p14:tracePt t="11931" x="501650" y="3502025"/>
          <p14:tracePt t="11939" x="527050" y="3502025"/>
          <p14:tracePt t="11947" x="544513" y="3502025"/>
          <p14:tracePt t="11955" x="577850" y="3502025"/>
          <p14:tracePt t="11963" x="628650" y="3502025"/>
          <p14:tracePt t="11970" x="661988" y="3502025"/>
          <p14:tracePt t="11979" x="722313" y="3502025"/>
          <p14:tracePt t="11986" x="781050" y="3492500"/>
          <p14:tracePt t="11995" x="849313" y="3484563"/>
          <p14:tracePt t="12004" x="917575" y="3484563"/>
          <p14:tracePt t="12011" x="993775" y="3475038"/>
          <p14:tracePt t="12021" x="1069975" y="3467100"/>
          <p14:tracePt t="12027" x="1138238" y="3467100"/>
          <p14:tracePt t="12036" x="1181100" y="3467100"/>
          <p14:tracePt t="12043" x="1189038" y="3467100"/>
          <p14:tracePt t="12053" x="1198563" y="3467100"/>
          <p14:tracePt t="12107" x="1206500" y="3467100"/>
          <p14:tracePt t="12116" x="1214438" y="3467100"/>
          <p14:tracePt t="12123" x="1239838" y="3475038"/>
          <p14:tracePt t="12131" x="1265238" y="3484563"/>
          <p14:tracePt t="12138" x="1290638" y="3502025"/>
          <p14:tracePt t="12146" x="1325563" y="3509963"/>
          <p14:tracePt t="12154" x="1350963" y="3517900"/>
          <p14:tracePt t="12162" x="1384300" y="3535363"/>
          <p14:tracePt t="12170" x="1419225" y="3543300"/>
          <p14:tracePt t="12178" x="1470025" y="3560763"/>
          <p14:tracePt t="12186" x="1512888" y="3568700"/>
          <p14:tracePt t="12194" x="1589088" y="3578225"/>
          <p14:tracePt t="12202" x="1673225" y="3586163"/>
          <p14:tracePt t="12211" x="1776413" y="3594100"/>
          <p14:tracePt t="12218" x="1878013" y="3603625"/>
          <p14:tracePt t="12226" x="1979613" y="3603625"/>
          <p14:tracePt t="12235" x="2081213" y="3603625"/>
          <p14:tracePt t="12242" x="2208213" y="3603625"/>
          <p14:tracePt t="12252" x="2379663" y="3611563"/>
          <p14:tracePt t="12258" x="2565400" y="3611563"/>
          <p14:tracePt t="12268" x="2752725" y="3611563"/>
          <p14:tracePt t="12274" x="2914650" y="3611563"/>
          <p14:tracePt t="12284" x="3074988" y="3611563"/>
          <p14:tracePt t="12290" x="3219450" y="3611563"/>
          <p14:tracePt t="12301" x="3338513" y="3611563"/>
          <p14:tracePt t="12306" x="3457575" y="3611563"/>
          <p14:tracePt t="12315" x="3576638" y="3619500"/>
          <p14:tracePt t="12322" x="3695700" y="3629025"/>
          <p14:tracePt t="12330" x="3797300" y="3629025"/>
          <p14:tracePt t="12338" x="3916363" y="3629025"/>
          <p14:tracePt t="12346" x="4044950" y="3629025"/>
          <p14:tracePt t="12354" x="4154488" y="3629025"/>
          <p14:tracePt t="12362" x="4273550" y="3629025"/>
          <p14:tracePt t="12370" x="4392613" y="3619500"/>
          <p14:tracePt t="12379" x="4511675" y="3611563"/>
          <p14:tracePt t="12386" x="4621213" y="3586163"/>
          <p14:tracePt t="12394" x="4732338" y="3552825"/>
          <p14:tracePt t="12403" x="4826000" y="3527425"/>
          <p14:tracePt t="12410" x="4910138" y="3502025"/>
          <p14:tracePt t="12420" x="4987925" y="3475038"/>
          <p14:tracePt t="12426" x="5072063" y="3441700"/>
          <p14:tracePt t="12435" x="5157788" y="3424238"/>
          <p14:tracePt t="12443" x="5241925" y="3408363"/>
          <p14:tracePt t="12452" x="5327650" y="3390900"/>
          <p14:tracePt t="12458" x="5386388" y="3365500"/>
          <p14:tracePt t="12468" x="5437188" y="3348038"/>
          <p14:tracePt t="12474" x="5462588" y="3330575"/>
          <p14:tracePt t="12485" x="5487988" y="3330575"/>
          <p14:tracePt t="12490" x="5497513" y="3330575"/>
          <p14:tracePt t="12506" x="5497513" y="3322638"/>
          <p14:tracePt t="12572" x="5497513" y="3314700"/>
          <p14:tracePt t="12661" x="5497513" y="3305175"/>
          <p14:tracePt t="12699" x="5487988" y="3297238"/>
          <p14:tracePt t="12706" x="5462588" y="3289300"/>
          <p14:tracePt t="12715" x="5411788" y="3279775"/>
          <p14:tracePt t="12722" x="5343525" y="3279775"/>
          <p14:tracePt t="12731" x="5267325" y="3279775"/>
          <p14:tracePt t="12738" x="5165725" y="3305175"/>
          <p14:tracePt t="12747" x="5038725" y="3314700"/>
          <p14:tracePt t="12755" x="4876800" y="3322638"/>
          <p14:tracePt t="12763" x="4689475" y="3330575"/>
          <p14:tracePt t="12770" x="4451350" y="3348038"/>
          <p14:tracePt t="12779" x="4248150" y="3348038"/>
          <p14:tracePt t="12786" x="4035425" y="3348038"/>
          <p14:tracePt t="12795" x="3865563" y="3348038"/>
          <p14:tracePt t="12802" x="3729038" y="3348038"/>
          <p14:tracePt t="12810" x="3559175" y="3348038"/>
          <p14:tracePt t="12819" x="3373438" y="3330575"/>
          <p14:tracePt t="12826" x="3203575" y="3322638"/>
          <p14:tracePt t="12835" x="3016250" y="3314700"/>
          <p14:tracePt t="12842" x="2811463" y="3289300"/>
          <p14:tracePt t="12853" x="2668588" y="3271838"/>
          <p14:tracePt t="12859" x="2549525" y="3263900"/>
          <p14:tracePt t="12868" x="2455863" y="3263900"/>
          <p14:tracePt t="12875" x="2387600" y="3254375"/>
          <p14:tracePt t="12884" x="2293938" y="3246438"/>
          <p14:tracePt t="12903" x="2149475" y="3246438"/>
          <p14:tracePt t="12907" x="2098675" y="3246438"/>
          <p14:tracePt t="12915" x="2047875" y="3246438"/>
          <p14:tracePt t="12922" x="1971675" y="3246438"/>
          <p14:tracePt t="12931" x="1903413" y="3246438"/>
          <p14:tracePt t="12939" x="1835150" y="3254375"/>
          <p14:tracePt t="12946" x="1776413" y="3254375"/>
          <p14:tracePt t="12954" x="1724025" y="3263900"/>
          <p14:tracePt t="12963" x="1673225" y="3263900"/>
          <p14:tracePt t="12970" x="1639888" y="3263900"/>
          <p14:tracePt t="12979" x="1631950" y="3263900"/>
          <p14:tracePt t="12986" x="1614488" y="3263900"/>
          <p14:tracePt t="13003" x="1597025" y="3263900"/>
          <p14:tracePt t="13010" x="1589088" y="3263900"/>
          <p14:tracePt t="13020" x="1571625" y="3263900"/>
          <p14:tracePt t="13026" x="1538288" y="3263900"/>
          <p14:tracePt t="13036" x="1512888" y="3263900"/>
          <p14:tracePt t="13043" x="1487488" y="3263900"/>
          <p14:tracePt t="13052" x="1444625" y="3263900"/>
          <p14:tracePt t="13058" x="1393825" y="3263900"/>
          <p14:tracePt t="13069" x="1333500" y="3263900"/>
          <p14:tracePt t="13074" x="1274763" y="3263900"/>
          <p14:tracePt t="13084" x="1231900" y="3263900"/>
          <p14:tracePt t="13091" x="1181100" y="3263900"/>
          <p14:tracePt t="13101" x="1147763" y="3263900"/>
          <p14:tracePt t="13106" x="1112838" y="3263900"/>
          <p14:tracePt t="13114" x="1087438" y="3271838"/>
          <p14:tracePt t="13122" x="1069975" y="3279775"/>
          <p14:tracePt t="13131" x="1054100" y="3289300"/>
          <p14:tracePt t="13139" x="1054100" y="3297238"/>
          <p14:tracePt t="13147" x="1036638" y="3297238"/>
          <p14:tracePt t="13162" x="1028700" y="3297238"/>
          <p14:tracePt t="13170" x="1011238" y="3305175"/>
          <p14:tracePt t="13179" x="1003300" y="3305175"/>
          <p14:tracePt t="13186" x="985838" y="3314700"/>
          <p14:tracePt t="13195" x="976313" y="3314700"/>
          <p14:tracePt t="13203" x="968375" y="3314700"/>
          <p14:tracePt t="13210" x="950913" y="3322638"/>
          <p14:tracePt t="13219" x="925513" y="3322638"/>
          <p14:tracePt t="13226" x="909638" y="3330575"/>
          <p14:tracePt t="13235" x="884238" y="3330575"/>
          <p14:tracePt t="13242" x="874713" y="3330575"/>
          <p14:tracePt t="13252" x="866775" y="3330575"/>
          <p14:tracePt t="13258" x="858838" y="3330575"/>
          <p14:tracePt t="13268" x="849313" y="3330575"/>
          <p14:tracePt t="13274" x="841375" y="3330575"/>
          <p14:tracePt t="13291" x="831850" y="3330575"/>
          <p14:tracePt t="13300" x="823913" y="3330575"/>
          <p14:tracePt t="13323" x="815975" y="3330575"/>
          <p14:tracePt t="13404" x="823913" y="3322638"/>
          <p14:tracePt t="13412" x="849313" y="3322638"/>
          <p14:tracePt t="13421" x="858838" y="3322638"/>
          <p14:tracePt t="13428" x="874713" y="3322638"/>
          <p14:tracePt t="13437" x="909638" y="3322638"/>
          <p14:tracePt t="13443" x="935038" y="3322638"/>
          <p14:tracePt t="13452" x="968375" y="3322638"/>
          <p14:tracePt t="13459" x="985838" y="3322638"/>
          <p14:tracePt t="13469" x="1011238" y="3322638"/>
          <p14:tracePt t="13475" x="1054100" y="3322638"/>
          <p14:tracePt t="13485" x="1095375" y="3322638"/>
          <p14:tracePt t="13490" x="1120775" y="3322638"/>
          <p14:tracePt t="13502" x="1155700" y="3322638"/>
          <p14:tracePt t="13507" x="1163638" y="3322638"/>
          <p14:tracePt t="13519" x="1173163" y="3322638"/>
          <p14:tracePt t="13523" x="1189038" y="3322638"/>
          <p14:tracePt t="13531" x="1206500" y="3322638"/>
          <p14:tracePt t="13538" x="1223963" y="3322638"/>
          <p14:tracePt t="13547" x="1239838" y="3322638"/>
          <p14:tracePt t="13555" x="1274763" y="3330575"/>
          <p14:tracePt t="13563" x="1290638" y="3340100"/>
          <p14:tracePt t="13570" x="1333500" y="3348038"/>
          <p14:tracePt t="13579" x="1393825" y="3355975"/>
          <p14:tracePt t="13586" x="1452563" y="3355975"/>
          <p14:tracePt t="13594" x="1512888" y="3355975"/>
          <p14:tracePt t="13603" x="1554163" y="3365500"/>
          <p14:tracePt t="13610" x="1606550" y="3365500"/>
          <p14:tracePt t="13619" x="1639888" y="3373438"/>
          <p14:tracePt t="13627" x="1647825" y="3373438"/>
          <p14:tracePt t="13708" x="1665288" y="3373438"/>
          <p14:tracePt t="13717" x="1673225" y="3373438"/>
          <p14:tracePt t="13740" x="1682750" y="3373438"/>
          <p14:tracePt t="13748" x="1690688" y="3373438"/>
          <p14:tracePt t="13757" x="1698625" y="3373438"/>
          <p14:tracePt t="13772" x="1708150" y="3373438"/>
          <p14:tracePt t="13780" x="1716088" y="3382963"/>
          <p14:tracePt t="13789" x="1741488" y="3390900"/>
          <p14:tracePt t="13796" x="1776413" y="3398838"/>
          <p14:tracePt t="13804" x="1784350" y="3408363"/>
          <p14:tracePt t="13811" x="1809750" y="3416300"/>
          <p14:tracePt t="13820" x="1827213" y="3424238"/>
          <p14:tracePt t="13826" x="1843088" y="3424238"/>
          <p14:tracePt t="13837" x="1860550" y="3433763"/>
          <p14:tracePt t="13842" x="1868488" y="3433763"/>
          <p14:tracePt t="13852" x="1878013" y="3441700"/>
          <p14:tracePt t="13916" x="1885950" y="3441700"/>
          <p14:tracePt t="13924" x="1903413" y="3424238"/>
          <p14:tracePt t="13933" x="1920875" y="3408363"/>
          <p14:tracePt t="13940" x="1928813" y="3398838"/>
          <p14:tracePt t="13948" x="1946275" y="3373438"/>
          <p14:tracePt t="13956" x="1979613" y="3365500"/>
          <p14:tracePt t="13964" x="2012950" y="3330575"/>
          <p14:tracePt t="13972" x="2047875" y="3305175"/>
          <p14:tracePt t="13979" x="2065338" y="3297238"/>
          <p14:tracePt t="13988" x="2090738" y="3271838"/>
          <p14:tracePt t="13995" x="2132013" y="3254375"/>
          <p14:tracePt t="14003" x="2182813" y="3221038"/>
          <p14:tracePt t="14011" x="2235200" y="3186113"/>
          <p14:tracePt t="14020" x="2286000" y="3152775"/>
          <p14:tracePt t="14027" x="2327275" y="3119438"/>
          <p14:tracePt t="14036" x="2379663" y="3101975"/>
          <p14:tracePt t="14043" x="2413000" y="3084513"/>
          <p14:tracePt t="14052" x="2446338" y="3067050"/>
          <p14:tracePt t="14069" x="2455863" y="3067050"/>
          <p14:tracePt t="14075" x="2463800" y="3067050"/>
          <p14:tracePt t="14091" x="2481263" y="3067050"/>
          <p14:tracePt t="14101" x="2497138" y="3094038"/>
          <p14:tracePt t="14107" x="2514600" y="3119438"/>
          <p14:tracePt t="14117" x="2514600" y="3144838"/>
          <p14:tracePt t="14123" x="2532063" y="3170238"/>
          <p14:tracePt t="14131" x="2557463" y="3195638"/>
          <p14:tracePt t="14138" x="2582863" y="3238500"/>
          <p14:tracePt t="14147" x="2608263" y="3254375"/>
          <p14:tracePt t="14155" x="2641600" y="3297238"/>
          <p14:tracePt t="14163" x="2668588" y="3330575"/>
          <p14:tracePt t="14171" x="2709863" y="3373438"/>
          <p14:tracePt t="14179" x="2744788" y="3398838"/>
          <p14:tracePt t="14187" x="2752725" y="3408363"/>
          <p14:tracePt t="14195" x="2760663" y="3416300"/>
          <p14:tracePt t="14282" x="2770188" y="3416300"/>
          <p14:tracePt t="14314" x="2778125" y="3416300"/>
          <p14:tracePt t="14330" x="2786063" y="3416300"/>
          <p14:tracePt t="14338" x="2795588" y="3416300"/>
          <p14:tracePt t="14346" x="2811463" y="3408363"/>
          <p14:tracePt t="14354" x="2820988" y="3398838"/>
          <p14:tracePt t="14362" x="2846388" y="3390900"/>
          <p14:tracePt t="14370" x="2871788" y="3382963"/>
          <p14:tracePt t="14379" x="2897188" y="3373438"/>
          <p14:tracePt t="14386" x="2922588" y="3365500"/>
          <p14:tracePt t="14394" x="2947988" y="3365500"/>
          <p14:tracePt t="14402" x="2973388" y="3365500"/>
          <p14:tracePt t="14411" x="3008313" y="3365500"/>
          <p14:tracePt t="14418" x="3049588" y="3355975"/>
          <p14:tracePt t="14426" x="3100388" y="3348038"/>
          <p14:tracePt t="14435" x="3135313" y="3348038"/>
          <p14:tracePt t="14442" x="3186113" y="3348038"/>
          <p14:tracePt t="14451" x="3219450" y="3348038"/>
          <p14:tracePt t="14458" x="3254375" y="3340100"/>
          <p14:tracePt t="14468" x="3287713" y="3340100"/>
          <p14:tracePt t="14474" x="3313113" y="3340100"/>
          <p14:tracePt t="14484" x="3322638" y="3330575"/>
          <p14:tracePt t="14494" x="3330575" y="3330575"/>
          <p14:tracePt t="14502" x="3355975" y="3330575"/>
          <p14:tracePt t="14510" x="3363913" y="3330575"/>
          <p14:tracePt t="14519" x="3398838" y="3330575"/>
          <p14:tracePt t="14527" x="3406775" y="3330575"/>
          <p14:tracePt t="14534" x="3432175" y="3330575"/>
          <p14:tracePt t="14542" x="3449638" y="3330575"/>
          <p14:tracePt t="14552" x="3467100" y="3330575"/>
          <p14:tracePt t="14559" x="3475038" y="3330575"/>
          <p14:tracePt t="14568" x="3482975" y="3330575"/>
          <p14:tracePt t="14574" x="3492500" y="3330575"/>
          <p14:tracePt t="14584" x="3500438" y="3330575"/>
          <p14:tracePt t="14591" x="3517900" y="3330575"/>
          <p14:tracePt t="14607" x="3525838" y="3330575"/>
          <p14:tracePt t="14614" x="3533775" y="3330575"/>
          <p14:tracePt t="14639" x="3543300" y="3330575"/>
          <p14:tracePt t="14647" x="3551238" y="3330575"/>
          <p14:tracePt t="14688" x="3559175" y="3330575"/>
          <p14:tracePt t="14880" x="3568700" y="3322638"/>
          <p14:tracePt t="15096" x="3551238" y="3322638"/>
          <p14:tracePt t="15104" x="3517900" y="3322638"/>
          <p14:tracePt t="15112" x="3500438" y="3322638"/>
          <p14:tracePt t="15121" x="3475038" y="3322638"/>
          <p14:tracePt t="15128" x="3441700" y="3322638"/>
          <p14:tracePt t="15138" x="3406775" y="3322638"/>
          <p14:tracePt t="15143" x="3389313" y="3322638"/>
          <p14:tracePt t="15153" x="3355975" y="3314700"/>
          <p14:tracePt t="15158" x="3297238" y="3305175"/>
          <p14:tracePt t="15168" x="3211513" y="3297238"/>
          <p14:tracePt t="15174" x="3135313" y="3297238"/>
          <p14:tracePt t="15184" x="3049588" y="3289300"/>
          <p14:tracePt t="15191" x="2965450" y="3289300"/>
          <p14:tracePt t="15200" x="2871788" y="3289300"/>
          <p14:tracePt t="15206" x="2770188" y="3289300"/>
          <p14:tracePt t="15217" x="2659063" y="3289300"/>
          <p14:tracePt t="15222" x="2557463" y="3289300"/>
          <p14:tracePt t="15231" x="2446338" y="3279775"/>
          <p14:tracePt t="15238" x="2352675" y="3279775"/>
          <p14:tracePt t="15246" x="2286000" y="3279775"/>
          <p14:tracePt t="15255" x="2225675" y="3279775"/>
          <p14:tracePt t="15263" x="2182813" y="3271838"/>
          <p14:tracePt t="15270" x="2174875" y="3271838"/>
          <p14:tracePt t="15278" x="2166938" y="3271838"/>
          <p14:tracePt t="15374" x="2192338" y="3263900"/>
          <p14:tracePt t="15383" x="2208213" y="3263900"/>
          <p14:tracePt t="15390" x="2260600" y="3263900"/>
          <p14:tracePt t="15398" x="2327275" y="3271838"/>
          <p14:tracePt t="15406" x="2413000" y="3289300"/>
          <p14:tracePt t="15414" x="2514600" y="3305175"/>
          <p14:tracePt t="15422" x="2633663" y="3314700"/>
          <p14:tracePt t="15430" x="2760663" y="3314700"/>
          <p14:tracePt t="15438" x="2871788" y="3314700"/>
          <p14:tracePt t="15446" x="2982913" y="3322638"/>
          <p14:tracePt t="15455" x="3109913" y="3340100"/>
          <p14:tracePt t="15463" x="3236913" y="3340100"/>
          <p14:tracePt t="15470" x="3348038" y="3340100"/>
          <p14:tracePt t="15478" x="3432175" y="3340100"/>
          <p14:tracePt t="15486" x="3492500" y="3340100"/>
          <p14:tracePt t="15495" x="3543300" y="3340100"/>
          <p14:tracePt t="15502" x="3568700" y="3330575"/>
          <p14:tracePt t="15518" x="3576638" y="3322638"/>
          <p14:tracePt t="15536" x="3576638" y="3314700"/>
          <p14:tracePt t="15542" x="3586163" y="3305175"/>
          <p14:tracePt t="15551" x="3594100" y="3289300"/>
          <p14:tracePt t="15559" x="3602038" y="3279775"/>
          <p14:tracePt t="15568" x="3611563" y="3254375"/>
          <p14:tracePt t="15574" x="3611563" y="3238500"/>
          <p14:tracePt t="15585" x="3619500" y="3211513"/>
          <p14:tracePt t="15590" x="3627438" y="3195638"/>
          <p14:tracePt t="15601" x="3627438" y="3178175"/>
          <p14:tracePt t="15606" x="3636963" y="3152775"/>
          <p14:tracePt t="15617" x="3636963" y="3144838"/>
          <p14:tracePt t="15623" x="3644900" y="3127375"/>
          <p14:tracePt t="15630" x="3644900" y="3119438"/>
          <p14:tracePt t="15638" x="3644900" y="3109913"/>
          <p14:tracePt t="15711" x="3644900" y="3127375"/>
          <p14:tracePt t="15720" x="3644900" y="3152775"/>
          <p14:tracePt t="15728" x="3644900" y="3178175"/>
          <p14:tracePt t="15737" x="3644900" y="3211513"/>
          <p14:tracePt t="15743" x="3652838" y="3254375"/>
          <p14:tracePt t="15755" x="3652838" y="3279775"/>
          <p14:tracePt t="15759" x="3652838" y="3297238"/>
          <p14:tracePt t="15769" x="3662363" y="3322638"/>
          <p14:tracePt t="15775" x="3670300" y="3348038"/>
          <p14:tracePt t="15785" x="3670300" y="3373438"/>
          <p14:tracePt t="15790" x="3687763" y="3390900"/>
          <p14:tracePt t="15800" x="3713163" y="3424238"/>
          <p14:tracePt t="15807" x="3721100" y="3424238"/>
          <p14:tracePt t="15904" x="3713163" y="3424238"/>
          <p14:tracePt t="15911" x="3687763" y="3424238"/>
          <p14:tracePt t="15920" x="3662363" y="3424238"/>
          <p14:tracePt t="15928" x="3644900" y="3416300"/>
          <p14:tracePt t="15938" x="3594100" y="3398838"/>
          <p14:tracePt t="15944" x="3533775" y="3390900"/>
          <p14:tracePt t="15954" x="3482975" y="3382963"/>
          <p14:tracePt t="15959" x="3432175" y="3373438"/>
          <p14:tracePt t="15969" x="3398838" y="3373438"/>
          <p14:tracePt t="15975" x="3389313" y="3373438"/>
          <p14:tracePt t="15984" x="3373438" y="3365500"/>
          <p14:tracePt t="15991" x="3363913" y="3365500"/>
          <p14:tracePt t="16080" x="3381375" y="3365500"/>
          <p14:tracePt t="16088" x="3414713" y="3365500"/>
          <p14:tracePt t="16096" x="3457575" y="3365500"/>
          <p14:tracePt t="16105" x="3500438" y="3365500"/>
          <p14:tracePt t="16112" x="3543300" y="3365500"/>
          <p14:tracePt t="16120" x="3602038" y="3365500"/>
          <p14:tracePt t="16127" x="3670300" y="3365500"/>
          <p14:tracePt t="16136" x="3756025" y="3365500"/>
          <p14:tracePt t="16143" x="3832225" y="3365500"/>
          <p14:tracePt t="16152" x="3916363" y="3365500"/>
          <p14:tracePt t="16159" x="3984625" y="3365500"/>
          <p14:tracePt t="16169" x="4052888" y="3365500"/>
          <p14:tracePt t="16175" x="4095750" y="3365500"/>
          <p14:tracePt t="16185" x="4129088" y="3365500"/>
          <p14:tracePt t="16191" x="4179888" y="3373438"/>
          <p14:tracePt t="16202" x="4222750" y="3373438"/>
          <p14:tracePt t="16208" x="4265613" y="3382963"/>
          <p14:tracePt t="16218" x="4298950" y="3390900"/>
          <p14:tracePt t="16223" x="4341813" y="3390900"/>
          <p14:tracePt t="16235" x="4375150" y="3390900"/>
          <p14:tracePt t="16239" x="4400550" y="3390900"/>
          <p14:tracePt t="16247" x="4443413" y="3390900"/>
          <p14:tracePt t="16255" x="4486275" y="3390900"/>
          <p14:tracePt t="16263" x="4519613" y="3390900"/>
          <p14:tracePt t="16271" x="4545013" y="3390900"/>
          <p14:tracePt t="16279" x="4570413" y="3390900"/>
          <p14:tracePt t="16287" x="4595813" y="3390900"/>
          <p14:tracePt t="16295" x="4621213" y="3390900"/>
          <p14:tracePt t="16303" x="4630738" y="3390900"/>
          <p14:tracePt t="16311" x="4664075" y="3398838"/>
          <p14:tracePt t="16320" x="4673600" y="3398838"/>
          <p14:tracePt t="16327" x="4681538" y="3398838"/>
          <p14:tracePt t="16416" x="4706938" y="3398838"/>
          <p14:tracePt t="16425" x="4714875" y="3390900"/>
          <p14:tracePt t="16433" x="4714875" y="3382963"/>
          <p14:tracePt t="16440" x="4714875" y="3355975"/>
          <p14:tracePt t="16446" x="4714875" y="3340100"/>
          <p14:tracePt t="16454" x="4724400" y="3305175"/>
          <p14:tracePt t="16462" x="4724400" y="3271838"/>
          <p14:tracePt t="16470" x="4732338" y="3221038"/>
          <p14:tracePt t="16478" x="4740275" y="3152775"/>
          <p14:tracePt t="16486" x="4757738" y="3094038"/>
          <p14:tracePt t="16494" x="4775200" y="3033713"/>
          <p14:tracePt t="16502" x="4783138" y="2982913"/>
          <p14:tracePt t="16510" x="4783138" y="2957513"/>
          <p14:tracePt t="16518" x="4791075" y="2949575"/>
          <p14:tracePt t="16527" x="4800600" y="2932113"/>
          <p14:tracePt t="16607" x="4826000" y="2949575"/>
          <p14:tracePt t="16617" x="4826000" y="2957513"/>
          <p14:tracePt t="16625" x="4843463" y="2990850"/>
          <p14:tracePt t="16633" x="4876800" y="3025775"/>
          <p14:tracePt t="16638" x="4894263" y="3059113"/>
          <p14:tracePt t="16646" x="4902200" y="3076575"/>
          <p14:tracePt t="16654" x="4919663" y="3109913"/>
          <p14:tracePt t="16663" x="4945063" y="3160713"/>
          <p14:tracePt t="16672" x="4970463" y="3228975"/>
          <p14:tracePt t="16680" x="4995863" y="3271838"/>
          <p14:tracePt t="16690" x="5038725" y="3330575"/>
          <p14:tracePt t="16696" x="5080000" y="3382963"/>
          <p14:tracePt t="16704" x="5114925" y="3416300"/>
          <p14:tracePt t="16711" x="5140325" y="3441700"/>
          <p14:tracePt t="16719" x="5148263" y="3441700"/>
          <p14:tracePt t="16752" x="5157788" y="3441700"/>
          <p14:tracePt t="16768" x="5173663" y="3441700"/>
          <p14:tracePt t="16775" x="5191125" y="3416300"/>
          <p14:tracePt t="16785" x="5199063" y="3416300"/>
          <p14:tracePt t="16791" x="5224463" y="3390900"/>
          <p14:tracePt t="16800" x="5249863" y="3390900"/>
          <p14:tracePt t="16807" x="5284788" y="3390900"/>
          <p14:tracePt t="16818" x="5302250" y="3373438"/>
          <p14:tracePt t="16823" x="5335588" y="3373438"/>
          <p14:tracePt t="16831" x="5360988" y="3365500"/>
          <p14:tracePt t="16839" x="5378450" y="3365500"/>
          <p14:tracePt t="16847" x="5394325" y="3365500"/>
          <p14:tracePt t="16855" x="5403850" y="3365500"/>
          <p14:tracePt t="16863" x="5403850" y="3355975"/>
          <p14:tracePt t="16871" x="5421313" y="3355975"/>
          <p14:tracePt t="16879" x="5421313" y="3348038"/>
          <p14:tracePt t="16887" x="5429250" y="3348038"/>
          <p14:tracePt t="16904" x="5480050" y="3348038"/>
          <p14:tracePt t="16911" x="5513388" y="3348038"/>
          <p14:tracePt t="16919" x="5538788" y="3348038"/>
          <p14:tracePt t="16927" x="5556250" y="3348038"/>
          <p14:tracePt t="16935" x="5591175" y="3348038"/>
          <p14:tracePt t="16942" x="5616575" y="3340100"/>
          <p14:tracePt t="16952" x="5649913" y="3340100"/>
          <p14:tracePt t="16959" x="5657850" y="3340100"/>
          <p14:tracePt t="16968" x="5675313" y="3340100"/>
          <p14:tracePt t="16975" x="5683250" y="3340100"/>
          <p14:tracePt t="16991" x="5700713" y="3340100"/>
          <p14:tracePt t="17003" x="5708650" y="3330575"/>
          <p14:tracePt t="17007" x="5718175" y="3330575"/>
          <p14:tracePt t="17018" x="5735638" y="3330575"/>
          <p14:tracePt t="17023" x="5743575" y="3330575"/>
          <p14:tracePt t="17031" x="5761038" y="3330575"/>
          <p14:tracePt t="17039" x="5776913" y="3340100"/>
          <p14:tracePt t="17047" x="5786438" y="3340100"/>
          <p14:tracePt t="17063" x="5794375" y="3340100"/>
          <p14:tracePt t="17192" x="5768975" y="3340100"/>
          <p14:tracePt t="17201" x="5735638" y="3355975"/>
          <p14:tracePt t="17206" x="5708650" y="3355975"/>
          <p14:tracePt t="17215" x="5683250" y="3355975"/>
          <p14:tracePt t="17222" x="5657850" y="3355975"/>
          <p14:tracePt t="17232" x="5624513" y="3355975"/>
          <p14:tracePt t="17239" x="5581650" y="3355975"/>
          <p14:tracePt t="17246" x="5530850" y="3365500"/>
          <p14:tracePt t="17254" x="5487988" y="3365500"/>
          <p14:tracePt t="17263" x="5446713" y="3365500"/>
          <p14:tracePt t="17270" x="5411788" y="3365500"/>
          <p14:tracePt t="17278" x="5386388" y="3355975"/>
          <p14:tracePt t="17286" x="5353050" y="3348038"/>
          <p14:tracePt t="17295" x="5327650" y="3340100"/>
          <p14:tracePt t="17302" x="5292725" y="3330575"/>
          <p14:tracePt t="17310" x="5276850" y="3322638"/>
          <p14:tracePt t="17318" x="5241925" y="3305175"/>
          <p14:tracePt t="17326" x="5199063" y="3305175"/>
          <p14:tracePt t="17334" x="5173663" y="3289300"/>
          <p14:tracePt t="17343" x="5148263" y="3271838"/>
          <p14:tracePt t="17351" x="5140325" y="3271838"/>
          <p14:tracePt t="17358" x="5122863" y="3263900"/>
          <p14:tracePt t="17367" x="5114925" y="3254375"/>
          <p14:tracePt t="17391" x="5114925" y="3246438"/>
          <p14:tracePt t="17456" x="5114925" y="3228975"/>
          <p14:tracePt t="17464" x="5140325" y="3211513"/>
          <p14:tracePt t="17472" x="5165725" y="3211513"/>
          <p14:tracePt t="17480" x="5208588" y="3203575"/>
          <p14:tracePt t="17489" x="5224463" y="3195638"/>
          <p14:tracePt t="17495" x="5259388" y="3195638"/>
          <p14:tracePt t="17503" x="5318125" y="3186113"/>
          <p14:tracePt t="17511" x="5378450" y="3178175"/>
          <p14:tracePt t="17521" x="5421313" y="3178175"/>
          <p14:tracePt t="17527" x="5472113" y="3170238"/>
          <p14:tracePt t="17536" x="5505450" y="3160713"/>
          <p14:tracePt t="17542" x="5530850" y="3160713"/>
          <p14:tracePt t="17551" x="5556250" y="3160713"/>
          <p14:tracePt t="17558" x="5565775" y="3160713"/>
          <p14:tracePt t="17570" x="5581650" y="3160713"/>
          <p14:tracePt t="17578" x="5591175" y="3170238"/>
          <p14:tracePt t="17586" x="5591175" y="3186113"/>
          <p14:tracePt t="17602" x="5599113" y="3203575"/>
          <p14:tracePt t="17610" x="5599113" y="3221038"/>
          <p14:tracePt t="17618" x="5599113" y="3238500"/>
          <p14:tracePt t="17626" x="5599113" y="3263900"/>
          <p14:tracePt t="17634" x="5599113" y="3279775"/>
          <p14:tracePt t="17643" x="5599113" y="3289300"/>
          <p14:tracePt t="17651" x="5591175" y="3297238"/>
          <p14:tracePt t="17659" x="5581650" y="3322638"/>
          <p14:tracePt t="17668" x="5565775" y="3330575"/>
          <p14:tracePt t="17674" x="5548313" y="3340100"/>
          <p14:tracePt t="17686" x="5530850" y="3348038"/>
          <p14:tracePt t="17690" x="5497513" y="3348038"/>
          <p14:tracePt t="17701" x="5446713" y="3355975"/>
          <p14:tracePt t="17706" x="5378450" y="3365500"/>
          <p14:tracePt t="17717" x="5310188" y="3365500"/>
          <p14:tracePt t="17722" x="5233988" y="3365500"/>
          <p14:tracePt t="17730" x="5140325" y="3373438"/>
          <p14:tracePt t="17738" x="5064125" y="3373438"/>
          <p14:tracePt t="17746" x="4978400" y="3373438"/>
          <p14:tracePt t="17754" x="4910138" y="3373438"/>
          <p14:tracePt t="17762" x="4868863" y="3373438"/>
          <p14:tracePt t="17770" x="4818063" y="3365500"/>
          <p14:tracePt t="17778" x="4783138" y="3365500"/>
          <p14:tracePt t="17786" x="4749800" y="3355975"/>
          <p14:tracePt t="17794" x="4706938" y="3348038"/>
          <p14:tracePt t="17802" x="4664075" y="3340100"/>
          <p14:tracePt t="17810" x="4605338" y="3330575"/>
          <p14:tracePt t="17818" x="4537075" y="3330575"/>
          <p14:tracePt t="17826" x="4468813" y="3322638"/>
          <p14:tracePt t="17836" x="4400550" y="3322638"/>
          <p14:tracePt t="17842" x="4332288" y="3322638"/>
          <p14:tracePt t="17851" x="4273550" y="3322638"/>
          <p14:tracePt t="17859" x="4214813" y="3322638"/>
          <p14:tracePt t="17867" x="4171950" y="3314700"/>
          <p14:tracePt t="17874" x="4121150" y="3305175"/>
          <p14:tracePt t="17885" x="4086225" y="3305175"/>
          <p14:tracePt t="17890" x="4060825" y="3305175"/>
          <p14:tracePt t="17902" x="4052888" y="3297238"/>
          <p14:tracePt t="17906" x="4044950" y="3297238"/>
          <p14:tracePt t="17917" x="4035425" y="3297238"/>
          <p14:tracePt t="17922" x="4010025" y="3297238"/>
          <p14:tracePt t="17933" x="3992563" y="3297238"/>
          <p14:tracePt t="17939" x="3967163" y="3297238"/>
          <p14:tracePt t="17947" x="3941763" y="3297238"/>
          <p14:tracePt t="17954" x="3908425" y="3297238"/>
          <p14:tracePt t="17962" x="3873500" y="3297238"/>
          <p14:tracePt t="17971" x="3840163" y="3305175"/>
          <p14:tracePt t="17978" x="3814763" y="3322638"/>
          <p14:tracePt t="17986" x="3789363" y="3330575"/>
          <p14:tracePt t="17995" x="3763963" y="3330575"/>
          <p14:tracePt t="18002" x="3746500" y="3330575"/>
          <p14:tracePt t="18011" x="3738563" y="3330575"/>
          <p14:tracePt t="18018" x="3729038" y="3330575"/>
          <p14:tracePt t="18035" x="3721100" y="3330575"/>
          <p14:tracePt t="18068" x="3703638" y="3330575"/>
          <p14:tracePt t="18075" x="3695700" y="3330575"/>
          <p14:tracePt t="18084" x="3678238" y="3330575"/>
          <p14:tracePt t="18090" x="3652838" y="3330575"/>
          <p14:tracePt t="18100" x="3652838" y="3340100"/>
          <p14:tracePt t="18107" x="3636963" y="3340100"/>
          <p14:tracePt t="18118" x="3611563" y="3340100"/>
          <p14:tracePt t="18123" x="3586163" y="3340100"/>
          <p14:tracePt t="18134" x="3559175" y="3340100"/>
          <p14:tracePt t="18139" x="3543300" y="3340100"/>
          <p14:tracePt t="18148" x="3533775" y="3340100"/>
          <p14:tracePt t="18155" x="3525838" y="3348038"/>
          <p14:tracePt t="18162" x="3517900" y="3348038"/>
          <p14:tracePt t="18212" x="3508375" y="3348038"/>
          <p14:tracePt t="18325" x="3500438" y="3348038"/>
          <p14:tracePt t="18354" x="3492500" y="3348038"/>
          <p14:tracePt t="18370" x="3475038" y="3348038"/>
          <p14:tracePt t="18386" x="3467100" y="3348038"/>
          <p14:tracePt t="18395" x="3457575" y="3348038"/>
          <p14:tracePt t="18403" x="3449638" y="3348038"/>
          <p14:tracePt t="18410" x="3441700" y="3348038"/>
          <p14:tracePt t="18418" x="3432175" y="3348038"/>
          <p14:tracePt t="18427" x="3424238" y="3348038"/>
          <p14:tracePt t="18788" x="3432175" y="3348038"/>
          <p14:tracePt t="18796" x="3441700" y="3365500"/>
          <p14:tracePt t="19613" x="3432175" y="3365500"/>
          <p14:tracePt t="19620" x="3398838" y="3365500"/>
          <p14:tracePt t="19628" x="3363913" y="3348038"/>
          <p14:tracePt t="19638" x="3313113" y="3330575"/>
          <p14:tracePt t="19644" x="3254375" y="3314700"/>
          <p14:tracePt t="19653" x="3194050" y="3297238"/>
          <p14:tracePt t="19659" x="3152775" y="3279775"/>
          <p14:tracePt t="19668" x="3117850" y="3271838"/>
          <p14:tracePt t="19676" x="3109913" y="3271838"/>
          <p14:tracePt t="19685" x="3100388" y="3271838"/>
          <p14:tracePt t="19690" x="3092450" y="3271838"/>
          <p14:tracePt t="19700" x="3074988" y="3263900"/>
          <p14:tracePt t="19706" x="3059113" y="3263900"/>
          <p14:tracePt t="19716" x="3049588" y="3263900"/>
          <p14:tracePt t="19722" x="3024188" y="3263900"/>
          <p14:tracePt t="19732" x="2998788" y="3263900"/>
          <p14:tracePt t="19738" x="2965450" y="3263900"/>
          <p14:tracePt t="19749" x="2930525" y="3254375"/>
          <p14:tracePt t="19754" x="2914650" y="3254375"/>
          <p14:tracePt t="19762" x="2889250" y="3246438"/>
          <p14:tracePt t="19770" x="2854325" y="3238500"/>
          <p14:tracePt t="19779" x="2811463" y="3238500"/>
          <p14:tracePt t="19786" x="2778125" y="3238500"/>
          <p14:tracePt t="19794" x="2727325" y="3238500"/>
          <p14:tracePt t="19802" x="2684463" y="3238500"/>
          <p14:tracePt t="19810" x="2633663" y="3238500"/>
          <p14:tracePt t="19818" x="2590800" y="3238500"/>
          <p14:tracePt t="19827" x="2549525" y="3238500"/>
          <p14:tracePt t="19834" x="2506663" y="3238500"/>
          <p14:tracePt t="19842" x="2481263" y="3238500"/>
          <p14:tracePt t="19850" x="2463800" y="3238500"/>
          <p14:tracePt t="19859" x="2438400" y="3238500"/>
          <p14:tracePt t="19867" x="2413000" y="3238500"/>
          <p14:tracePt t="19875" x="2395538" y="3238500"/>
          <p14:tracePt t="19884" x="2387600" y="3238500"/>
          <p14:tracePt t="19890" x="2370138" y="3228975"/>
          <p14:tracePt t="19900" x="2362200" y="3221038"/>
          <p14:tracePt t="19907" x="2352675" y="3221038"/>
          <p14:tracePt t="19917" x="2344738" y="3221038"/>
          <p14:tracePt t="19922" x="2327275" y="3221038"/>
          <p14:tracePt t="19934" x="2311400" y="3221038"/>
          <p14:tracePt t="19939" x="2301875" y="3221038"/>
          <p14:tracePt t="19947" x="2276475" y="3221038"/>
          <p14:tracePt t="19955" x="2268538" y="3221038"/>
          <p14:tracePt t="19963" x="2251075" y="3221038"/>
          <p14:tracePt t="19971" x="2235200" y="3221038"/>
          <p14:tracePt t="20000" x="2225675" y="3221038"/>
          <p14:tracePt t="20156" x="2243138" y="3221038"/>
          <p14:tracePt t="20165" x="2260600" y="3221038"/>
          <p14:tracePt t="20173" x="2286000" y="3221038"/>
          <p14:tracePt t="20180" x="2301875" y="3221038"/>
          <p14:tracePt t="20187" x="2311400" y="3221038"/>
          <p14:tracePt t="20195" x="2327275" y="3221038"/>
          <p14:tracePt t="20203" x="2344738" y="3221038"/>
          <p14:tracePt t="20211" x="2352675" y="3221038"/>
          <p14:tracePt t="20218" x="2352675" y="3228975"/>
          <p14:tracePt t="20316" x="2344738" y="3228975"/>
          <p14:tracePt t="20324" x="2336800" y="3228975"/>
          <p14:tracePt t="20334" x="2319338" y="3228975"/>
          <p14:tracePt t="20340" x="2301875" y="3246438"/>
          <p14:tracePt t="20352" x="2286000" y="3246438"/>
          <p14:tracePt t="20355" x="2276475" y="3246438"/>
          <p14:tracePt t="20364" x="2260600" y="3263900"/>
          <p14:tracePt t="20371" x="2251075" y="3263900"/>
          <p14:tracePt t="20395" x="2243138" y="3263900"/>
          <p14:tracePt t="20412" x="2235200" y="3263900"/>
          <p14:tracePt t="20435" x="2225675" y="3263900"/>
          <p14:tracePt t="20452" x="2200275" y="3263900"/>
          <p14:tracePt t="20459" x="2192338" y="3263900"/>
          <p14:tracePt t="20469" x="2157413" y="3263900"/>
          <p14:tracePt t="20475" x="2141538" y="3263900"/>
          <p14:tracePt t="20484" x="2124075" y="3263900"/>
          <p14:tracePt t="20495" x="2106613" y="3263900"/>
          <p14:tracePt t="20503" x="2090738" y="3263900"/>
          <p14:tracePt t="20511" x="2081213" y="3263900"/>
          <p14:tracePt t="20519" x="2047875" y="3263900"/>
          <p14:tracePt t="20527" x="2030413" y="3263900"/>
          <p14:tracePt t="20536" x="2005013" y="3263900"/>
          <p14:tracePt t="20543" x="1979613" y="3263900"/>
          <p14:tracePt t="20552" x="1946275" y="3263900"/>
          <p14:tracePt t="20559" x="1928813" y="3263900"/>
          <p14:tracePt t="20568" x="1911350" y="3263900"/>
          <p14:tracePt t="20575" x="1893888" y="3263900"/>
          <p14:tracePt t="20585" x="1868488" y="3263900"/>
          <p14:tracePt t="20591" x="1852613" y="3263900"/>
          <p14:tracePt t="20601" x="1827213" y="3263900"/>
          <p14:tracePt t="20607" x="1809750" y="3263900"/>
          <p14:tracePt t="20618" x="1801813" y="3263900"/>
          <p14:tracePt t="20623" x="1776413" y="3263900"/>
          <p14:tracePt t="20639" x="1766888" y="3263900"/>
          <p14:tracePt t="20648" x="1758950" y="3263900"/>
          <p14:tracePt t="20655" x="1749425" y="3263900"/>
          <p14:tracePt t="20663" x="1741488" y="3263900"/>
          <p14:tracePt t="20672" x="1733550" y="3263900"/>
          <p14:tracePt t="20689" x="1724025" y="3263900"/>
          <p14:tracePt t="20744" x="1724025" y="3254375"/>
          <p14:tracePt t="20751" x="1724025" y="3228975"/>
          <p14:tracePt t="20759" x="1733550" y="3211513"/>
          <p14:tracePt t="20768" x="1758950" y="3186113"/>
          <p14:tracePt t="20775" x="1776413" y="3170238"/>
          <p14:tracePt t="20784" x="1792288" y="3152775"/>
          <p14:tracePt t="20790" x="1817688" y="3135313"/>
          <p14:tracePt t="20800" x="1843088" y="3127375"/>
          <p14:tracePt t="20806" x="1868488" y="3127375"/>
          <p14:tracePt t="20815" x="1893888" y="3119438"/>
          <p14:tracePt t="20822" x="1928813" y="3109913"/>
          <p14:tracePt t="20831" x="1997075" y="3109913"/>
          <p14:tracePt t="20838" x="2065338" y="3101975"/>
          <p14:tracePt t="20846" x="2132013" y="3101975"/>
          <p14:tracePt t="20854" x="2182813" y="3101975"/>
          <p14:tracePt t="20863" x="2217738" y="3101975"/>
          <p14:tracePt t="20870" x="2225675" y="3101975"/>
          <p14:tracePt t="20878" x="2235200" y="3101975"/>
          <p14:tracePt t="20886" x="2243138" y="3127375"/>
          <p14:tracePt t="20894" x="2243138" y="3152775"/>
          <p14:tracePt t="20917" x="2243138" y="3195638"/>
          <p14:tracePt t="20919" x="2251075" y="3238500"/>
          <p14:tracePt t="20926" x="2251075" y="3263900"/>
          <p14:tracePt t="20934" x="2260600" y="3305175"/>
          <p14:tracePt t="20942" x="2268538" y="3330575"/>
          <p14:tracePt t="20951" x="2268538" y="3365500"/>
          <p14:tracePt t="20959" x="2276475" y="3365500"/>
          <p14:tracePt t="21007" x="2276475" y="3373438"/>
          <p14:tracePt t="21016" x="2260600" y="3373438"/>
          <p14:tracePt t="21023" x="2243138" y="3373438"/>
          <p14:tracePt t="21033" x="2217738" y="3355975"/>
          <p14:tracePt t="21039" x="2166938" y="3340100"/>
          <p14:tracePt t="21051" x="2132013" y="3340100"/>
          <p14:tracePt t="21055" x="2081213" y="3322638"/>
          <p14:tracePt t="21064" x="2030413" y="3297238"/>
          <p14:tracePt t="21072" x="1979613" y="3271838"/>
          <p14:tracePt t="21080" x="1946275" y="3246438"/>
          <p14:tracePt t="21089" x="1928813" y="3238500"/>
          <p14:tracePt t="21095" x="1920875" y="3203575"/>
          <p14:tracePt t="21111" x="1920875" y="3195638"/>
          <p14:tracePt t="21119" x="1920875" y="3186113"/>
          <p14:tracePt t="21135" x="1920875" y="3178175"/>
          <p14:tracePt t="21151" x="1920875" y="3170238"/>
          <p14:tracePt t="21159" x="1954213" y="3170238"/>
          <p14:tracePt t="21168" x="1979613" y="3170238"/>
          <p14:tracePt t="21175" x="2022475" y="3170238"/>
          <p14:tracePt t="21185" x="2090738" y="3178175"/>
          <p14:tracePt t="21191" x="2174875" y="3195638"/>
          <p14:tracePt t="21201" x="2276475" y="3228975"/>
          <p14:tracePt t="21207" x="2379663" y="3254375"/>
          <p14:tracePt t="21217" x="2471738" y="3271838"/>
          <p14:tracePt t="21223" x="2582863" y="3279775"/>
          <p14:tracePt t="21234" x="2693988" y="3289300"/>
          <p14:tracePt t="21239" x="2838450" y="3289300"/>
          <p14:tracePt t="21247" x="2998788" y="3289300"/>
          <p14:tracePt t="21255" x="3168650" y="3279775"/>
          <p14:tracePt t="21264" x="3363913" y="3254375"/>
          <p14:tracePt t="21271" x="3543300" y="3228975"/>
          <p14:tracePt t="21279" x="3713163" y="3203575"/>
          <p14:tracePt t="21287" x="3865563" y="3186113"/>
          <p14:tracePt t="21295" x="3992563" y="3178175"/>
          <p14:tracePt t="21303" x="4103688" y="3170238"/>
          <p14:tracePt t="21311" x="4222750" y="3160713"/>
          <p14:tracePt t="21319" x="4298950" y="3152775"/>
          <p14:tracePt t="21327" x="4359275" y="3144838"/>
          <p14:tracePt t="21336" x="4410075" y="3135313"/>
          <p14:tracePt t="21343" x="4418013" y="3127375"/>
          <p14:tracePt t="21352" x="4425950" y="3127375"/>
          <p14:tracePt t="21359" x="4435475" y="3127375"/>
          <p14:tracePt t="21368" x="4443413" y="3127375"/>
          <p14:tracePt t="21375" x="4460875" y="3119438"/>
          <p14:tracePt t="21384" x="4486275" y="3119438"/>
          <p14:tracePt t="21391" x="4519613" y="3101975"/>
          <p14:tracePt t="21401" x="4545013" y="3101975"/>
          <p14:tracePt t="21407" x="4570413" y="3094038"/>
          <p14:tracePt t="21416" x="4605338" y="3067050"/>
          <p14:tracePt t="21423" x="4656138" y="3041650"/>
          <p14:tracePt t="21435" x="4699000" y="3025775"/>
          <p14:tracePt t="21439" x="4732338" y="3000375"/>
          <p14:tracePt t="21449" x="4775200" y="2990850"/>
          <p14:tracePt t="21455" x="4800600" y="2974975"/>
          <p14:tracePt t="21463" x="4833938" y="2957513"/>
          <p14:tracePt t="21471" x="4843463" y="2957513"/>
          <p14:tracePt t="21479" x="4851400" y="2957513"/>
          <p14:tracePt t="21487" x="4859338" y="2949575"/>
          <p14:tracePt t="21503" x="4876800" y="2949575"/>
          <p14:tracePt t="21511" x="4894263" y="2949575"/>
          <p14:tracePt t="21519" x="4910138" y="2965450"/>
          <p14:tracePt t="21527" x="4953000" y="3000375"/>
          <p14:tracePt t="21535" x="4970463" y="3016250"/>
          <p14:tracePt t="21543" x="4995863" y="3041650"/>
          <p14:tracePt t="21552" x="5013325" y="3051175"/>
          <p14:tracePt t="21559" x="5046663" y="3067050"/>
          <p14:tracePt t="21567" x="5097463" y="3094038"/>
          <p14:tracePt t="21575" x="5140325" y="3127375"/>
          <p14:tracePt t="21585" x="5173663" y="3144838"/>
          <p14:tracePt t="21591" x="5216525" y="3170238"/>
          <p14:tracePt t="21600" x="5241925" y="3195638"/>
          <p14:tracePt t="21607" x="5276850" y="3211513"/>
          <p14:tracePt t="21618" x="5302250" y="3238500"/>
          <p14:tracePt t="21623" x="5327650" y="3254375"/>
          <p14:tracePt t="21635" x="5327650" y="3271838"/>
          <p14:tracePt t="21639" x="5335588" y="3271838"/>
          <p14:tracePt t="21650" x="5335588" y="3279775"/>
          <p14:tracePt t="21683" x="5335588" y="3297238"/>
          <p14:tracePt t="21694" x="5335588" y="3305175"/>
          <p14:tracePt t="21711" x="5327650" y="3305175"/>
          <p14:tracePt t="21718" x="5318125" y="3322638"/>
          <p14:tracePt t="21728" x="5292725" y="3322638"/>
          <p14:tracePt t="21734" x="5276850" y="3322638"/>
          <p14:tracePt t="21743" x="5249863" y="3340100"/>
          <p14:tracePt t="21752" x="5208588" y="3340100"/>
          <p14:tracePt t="21759" x="5191125" y="3340100"/>
          <p14:tracePt t="21768" x="5165725" y="3340100"/>
          <p14:tracePt t="21774" x="5132388" y="3340100"/>
          <p14:tracePt t="21784" x="5106988" y="3330575"/>
          <p14:tracePt t="21790" x="5080000" y="3314700"/>
          <p14:tracePt t="21800" x="5046663" y="3297238"/>
          <p14:tracePt t="21806" x="5021263" y="3279775"/>
          <p14:tracePt t="21816" x="5003800" y="3263900"/>
          <p14:tracePt t="21823" x="5003800" y="3254375"/>
          <p14:tracePt t="21834" x="5003800" y="3238500"/>
          <p14:tracePt t="21838" x="5003800" y="3211513"/>
          <p14:tracePt t="21850" x="5003800" y="3195638"/>
          <p14:tracePt t="21854" x="5013325" y="3178175"/>
          <p14:tracePt t="21862" x="5029200" y="3160713"/>
          <p14:tracePt t="21870" x="5064125" y="3135313"/>
          <p14:tracePt t="21878" x="5080000" y="3119438"/>
          <p14:tracePt t="21886" x="5097463" y="3101975"/>
          <p14:tracePt t="21894" x="5122863" y="3094038"/>
          <p14:tracePt t="21916" x="5191125" y="3094038"/>
          <p14:tracePt t="21918" x="5241925" y="3094038"/>
          <p14:tracePt t="21926" x="5310188" y="3094038"/>
          <p14:tracePt t="21934" x="5386388" y="3101975"/>
          <p14:tracePt t="21942" x="5454650" y="3119438"/>
          <p14:tracePt t="21950" x="5522913" y="3135313"/>
          <p14:tracePt t="21958" x="5581650" y="3152775"/>
          <p14:tracePt t="21967" x="5641975" y="3186113"/>
          <p14:tracePt t="21974" x="5692775" y="3211513"/>
          <p14:tracePt t="21984" x="5735638" y="3246438"/>
          <p14:tracePt t="21990" x="5776913" y="3279775"/>
          <p14:tracePt t="22000" x="5811838" y="3305175"/>
          <p14:tracePt t="22006" x="5837238" y="3340100"/>
          <p14:tracePt t="22016" x="5853113" y="3355975"/>
          <p14:tracePt t="22022" x="5870575" y="3390900"/>
          <p14:tracePt t="22033" x="5888038" y="3408363"/>
          <p14:tracePt t="22039" x="5888038" y="3416300"/>
          <p14:tracePt t="22054" x="5888038" y="3424238"/>
          <p14:tracePt t="22070" x="5888038" y="3433763"/>
          <p14:tracePt t="22094" x="5880100" y="3441700"/>
          <p14:tracePt t="22110" x="5870575" y="3449638"/>
          <p14:tracePt t="22143" x="5862638" y="3449638"/>
          <p14:tracePt t="22159" x="5853113" y="3449638"/>
          <p14:tracePt t="22216" x="5845175" y="3449638"/>
          <p14:tracePt t="22384" x="5837238" y="3441700"/>
          <p14:tracePt t="22392" x="5837238" y="3433763"/>
          <p14:tracePt t="22401" x="5827713" y="3433763"/>
          <p14:tracePt t="22419" x="5811838" y="3433763"/>
          <p14:tracePt t="22422" x="5802313" y="3433763"/>
          <p14:tracePt t="22433" x="5776913" y="3433763"/>
          <p14:tracePt t="22438" x="5751513" y="3424238"/>
          <p14:tracePt t="22448" x="5718175" y="3424238"/>
          <p14:tracePt t="22455" x="5683250" y="3424238"/>
          <p14:tracePt t="22463" x="5657850" y="3424238"/>
          <p14:tracePt t="22471" x="5624513" y="3424238"/>
          <p14:tracePt t="22478" x="5573713" y="3416300"/>
          <p14:tracePt t="22486" x="5513388" y="3408363"/>
          <p14:tracePt t="22495" x="5480050" y="3408363"/>
          <p14:tracePt t="22502" x="5437188" y="3390900"/>
          <p14:tracePt t="22510" x="5411788" y="3373438"/>
          <p14:tracePt t="22518" x="5403850" y="3365500"/>
          <p14:tracePt t="22526" x="5378450" y="3348038"/>
          <p14:tracePt t="22534" x="5360988" y="3330575"/>
          <p14:tracePt t="22542" x="5360988" y="3322638"/>
          <p14:tracePt t="22558" x="5360988" y="3314700"/>
          <p14:tracePt t="22567" x="5353050" y="3305175"/>
          <p14:tracePt t="22574" x="5353050" y="3297238"/>
          <p14:tracePt t="22583" x="5353050" y="3279775"/>
          <p14:tracePt t="22590" x="5360988" y="3279775"/>
          <p14:tracePt t="22600" x="5368925" y="3263900"/>
          <p14:tracePt t="22607" x="5386388" y="3263900"/>
          <p14:tracePt t="22616" x="5421313" y="3254375"/>
          <p14:tracePt t="22622" x="5446713" y="3254375"/>
          <p14:tracePt t="22633" x="5480050" y="3254375"/>
          <p14:tracePt t="22639" x="5505450" y="3254375"/>
          <p14:tracePt t="22649" x="5530850" y="3254375"/>
          <p14:tracePt t="22655" x="5556250" y="3254375"/>
          <p14:tracePt t="22662" x="5556250" y="3271838"/>
          <p14:tracePt t="22672" x="5565775" y="3271838"/>
          <p14:tracePt t="22678" x="5565775" y="3279775"/>
          <p14:tracePt t="22686" x="5565775" y="3305175"/>
          <p14:tracePt t="22695" x="5565775" y="3322638"/>
          <p14:tracePt t="22711" x="5565775" y="3340100"/>
          <p14:tracePt t="22718" x="5556250" y="3340100"/>
          <p14:tracePt t="22727" x="5538788" y="3348038"/>
          <p14:tracePt t="22734" x="5513388" y="3348038"/>
          <p14:tracePt t="22751" x="5497513" y="3348038"/>
          <p14:tracePt t="22758" x="5472113" y="3340100"/>
          <p14:tracePt t="22767" x="5454650" y="3340100"/>
          <p14:tracePt t="22783" x="5454650" y="3322638"/>
          <p14:tracePt t="22790" x="5446713" y="3305175"/>
          <p14:tracePt t="22832" x="5446713" y="3297238"/>
          <p14:tracePt t="22912" x="5454650" y="3297238"/>
          <p14:tracePt t="22959" x="5462588" y="3297238"/>
          <p14:tracePt t="23360" x="5462588" y="3305175"/>
          <p14:tracePt t="23376" x="5446713" y="3305175"/>
          <p14:tracePt t="23385" x="5437188" y="3314700"/>
          <p14:tracePt t="23392" x="5421313" y="3322638"/>
          <p14:tracePt t="23402" x="5403850" y="3330575"/>
          <p14:tracePt t="23406" x="5386388" y="3330575"/>
          <p14:tracePt t="23416" x="5378450" y="3330575"/>
          <p14:tracePt t="23423" x="5368925" y="3330575"/>
          <p14:tracePt t="23504" x="5378450" y="3330575"/>
          <p14:tracePt t="23512" x="5378450" y="3322638"/>
          <p14:tracePt t="23522" x="5394325" y="3322638"/>
          <p14:tracePt t="23529" x="5421313" y="3314700"/>
          <p14:tracePt t="23536" x="5429250" y="3305175"/>
          <p14:tracePt t="23543" x="5437188" y="3305175"/>
          <p14:tracePt t="23550" x="5446713" y="3305175"/>
          <p14:tracePt t="23567" x="5454650" y="3305175"/>
          <p14:tracePt t="23587" x="5462588" y="3305175"/>
          <p14:tracePt t="23602" x="5462588" y="3322638"/>
          <p14:tracePt t="23618" x="5462588" y="3340100"/>
          <p14:tracePt t="23634" x="5454650" y="3348038"/>
          <p14:tracePt t="23651" x="5446713" y="3348038"/>
          <p14:tracePt t="23658" x="5429250" y="3348038"/>
          <p14:tracePt t="23683" x="5421313" y="3348038"/>
          <p14:tracePt t="23691" x="5411788" y="3348038"/>
          <p14:tracePt t="23731" x="5403850" y="3348038"/>
          <p14:tracePt t="23788" x="5411788" y="3348038"/>
          <p14:tracePt t="23796" x="5421313" y="3348038"/>
          <p14:tracePt t="23805" x="5429250" y="3348038"/>
          <p14:tracePt t="23812" x="5437188" y="3348038"/>
          <p14:tracePt t="23827" x="5446713" y="3348038"/>
          <p14:tracePt t="23835" x="5446713" y="3355975"/>
          <p14:tracePt t="23843" x="5446713" y="3365500"/>
          <p14:tracePt t="23859" x="5446713" y="3373438"/>
          <p14:tracePt t="23868" x="5437188" y="3373438"/>
          <p14:tracePt t="23875" x="5411788" y="3382963"/>
          <p14:tracePt t="23891" x="5386388" y="3382963"/>
          <p14:tracePt t="23903" x="5378450" y="3382963"/>
          <p14:tracePt t="23923" x="5368925" y="3382963"/>
          <p14:tracePt t="23933" x="5360988" y="3382963"/>
          <p14:tracePt t="23950" x="5353050" y="3382963"/>
          <p14:tracePt t="23955" x="5343525" y="3373438"/>
          <p14:tracePt t="23971" x="5343525" y="3365500"/>
          <p14:tracePt t="23987" x="5343525" y="3355975"/>
          <p14:tracePt t="24019" x="5343525" y="3348038"/>
          <p14:tracePt t="24066" x="5327650" y="3348038"/>
          <p14:tracePt t="24074" x="5302250" y="3348038"/>
          <p14:tracePt t="24082" x="5267325" y="3348038"/>
          <p14:tracePt t="24090" x="5216525" y="3348038"/>
          <p14:tracePt t="24099" x="5165725" y="3348038"/>
          <p14:tracePt t="24106" x="5106988" y="3348038"/>
          <p14:tracePt t="24117" x="5054600" y="3348038"/>
          <p14:tracePt t="24122" x="5046663" y="3348038"/>
          <p14:tracePt t="24132" x="5029200" y="3340100"/>
          <p14:tracePt t="24139" x="5029200" y="3330575"/>
          <p14:tracePt t="24148" x="5021263" y="3322638"/>
          <p14:tracePt t="24154" x="5021263" y="3314700"/>
          <p14:tracePt t="24178" x="5021263" y="3305175"/>
          <p14:tracePt t="24186" x="5021263" y="3297238"/>
          <p14:tracePt t="24194" x="5029200" y="3289300"/>
          <p14:tracePt t="24202" x="5038725" y="3271838"/>
          <p14:tracePt t="24211" x="5064125" y="3271838"/>
          <p14:tracePt t="24218" x="5089525" y="3271838"/>
          <p14:tracePt t="24226" x="5122863" y="3263900"/>
          <p14:tracePt t="24234" x="5148263" y="3263900"/>
          <p14:tracePt t="24242" x="5183188" y="3263900"/>
          <p14:tracePt t="24250" x="5216525" y="3263900"/>
          <p14:tracePt t="24259" x="5249863" y="3254375"/>
          <p14:tracePt t="24267" x="5276850" y="3254375"/>
          <p14:tracePt t="24275" x="5302250" y="3254375"/>
          <p14:tracePt t="24283" x="5318125" y="3254375"/>
          <p14:tracePt t="24290" x="5327650" y="3263900"/>
          <p14:tracePt t="24300" x="5335588" y="3271838"/>
          <p14:tracePt t="24306" x="5343525" y="3279775"/>
          <p14:tracePt t="24316" x="5353050" y="3305175"/>
          <p14:tracePt t="24323" x="5360988" y="3322638"/>
          <p14:tracePt t="24332" x="5368925" y="3348038"/>
          <p14:tracePt t="24338" x="5378450" y="3355975"/>
          <p14:tracePt t="24350" x="5386388" y="3382963"/>
          <p14:tracePt t="24354" x="5386388" y="3390900"/>
          <p14:tracePt t="24367" x="5386388" y="3408363"/>
          <p14:tracePt t="24371" x="5386388" y="3416300"/>
          <p14:tracePt t="24378" x="5394325" y="3433763"/>
          <p14:tracePt t="24403" x="5394325" y="3441700"/>
          <p14:tracePt t="24411" x="5394325" y="3449638"/>
          <p14:tracePt t="24418" x="5378450" y="3459163"/>
          <p14:tracePt t="24426" x="5360988" y="3459163"/>
          <p14:tracePt t="24434" x="5335588" y="3459163"/>
          <p14:tracePt t="24442" x="5302250" y="3459163"/>
          <p14:tracePt t="24450" x="5259388" y="3467100"/>
          <p14:tracePt t="24459" x="5199063" y="3467100"/>
          <p14:tracePt t="24467" x="5132388" y="3467100"/>
          <p14:tracePt t="24475" x="5029200" y="3467100"/>
          <p14:tracePt t="24483" x="4953000" y="3449638"/>
          <p14:tracePt t="24491" x="4894263" y="3441700"/>
          <p14:tracePt t="24500" x="4884738" y="3441700"/>
          <p14:tracePt t="24506" x="4884738" y="3433763"/>
          <p14:tracePt t="24538" x="4884738" y="3424238"/>
          <p14:tracePt t="24547" x="4894263" y="3408363"/>
          <p14:tracePt t="24554" x="4910138" y="3408363"/>
          <p14:tracePt t="24566" x="4935538" y="3408363"/>
          <p14:tracePt t="24570" x="4945063" y="3398838"/>
          <p14:tracePt t="24579" x="4978400" y="3398838"/>
          <p14:tracePt t="24587" x="5013325" y="3398838"/>
          <p14:tracePt t="24594" x="5038725" y="3390900"/>
          <p14:tracePt t="24603" x="5054600" y="3390900"/>
          <p14:tracePt t="24611" x="5089525" y="3390900"/>
          <p14:tracePt t="24618" x="5140325" y="3382963"/>
          <p14:tracePt t="24626" x="5191125" y="3373438"/>
          <p14:tracePt t="24634" x="5233988" y="3365500"/>
          <p14:tracePt t="24643" x="5276850" y="3355975"/>
          <p14:tracePt t="24650" x="5284788" y="3355975"/>
          <p14:tracePt t="24724" x="5267325" y="3355975"/>
          <p14:tracePt t="24733" x="5241925" y="3355975"/>
          <p14:tracePt t="24738" x="5224463" y="3355975"/>
          <p14:tracePt t="24747" x="5199063" y="3355975"/>
          <p14:tracePt t="24755" x="5165725" y="3355975"/>
          <p14:tracePt t="24764" x="5122863" y="3355975"/>
          <p14:tracePt t="24770" x="5054600" y="3355975"/>
          <p14:tracePt t="24779" x="4962525" y="3355975"/>
          <p14:tracePt t="24786" x="4884738" y="3373438"/>
          <p14:tracePt t="24794" x="4783138" y="3382963"/>
          <p14:tracePt t="24802" x="4664075" y="3390900"/>
          <p14:tracePt t="24810" x="4554538" y="3398838"/>
          <p14:tracePt t="24818" x="4418013" y="3398838"/>
          <p14:tracePt t="24827" x="4273550" y="3398838"/>
          <p14:tracePt t="24834" x="4154488" y="3398838"/>
          <p14:tracePt t="24842" x="4044950" y="3398838"/>
          <p14:tracePt t="24850" x="3941763" y="3398838"/>
          <p14:tracePt t="24859" x="3848100" y="3398838"/>
          <p14:tracePt t="24867" x="3756025" y="3398838"/>
          <p14:tracePt t="24874" x="3678238" y="3408363"/>
          <p14:tracePt t="24884" x="3619500" y="3408363"/>
          <p14:tracePt t="24900" x="3482975" y="3433763"/>
          <p14:tracePt t="24907" x="3398838" y="3441700"/>
          <p14:tracePt t="24916" x="3305175" y="3467100"/>
          <p14:tracePt t="24922" x="3228975" y="3475038"/>
          <p14:tracePt t="24933" x="3135313" y="3475038"/>
          <p14:tracePt t="24939" x="3059113" y="3484563"/>
          <p14:tracePt t="24949" x="2990850" y="3502025"/>
          <p14:tracePt t="24955" x="2914650" y="3517900"/>
          <p14:tracePt t="24965" x="2854325" y="3535363"/>
          <p14:tracePt t="24970" x="2811463" y="3552825"/>
          <p14:tracePt t="24979" x="2752725" y="3560763"/>
          <p14:tracePt t="24987" x="2693988" y="3568700"/>
          <p14:tracePt t="24994" x="2641600" y="3568700"/>
          <p14:tracePt t="25002" x="2600325" y="3578225"/>
          <p14:tracePt t="25011" x="2532063" y="3586163"/>
          <p14:tracePt t="25018" x="2471738" y="3594100"/>
          <p14:tracePt t="25026" x="2413000" y="3594100"/>
          <p14:tracePt t="25034" x="2370138" y="3594100"/>
          <p14:tracePt t="25043" x="2311400" y="3594100"/>
          <p14:tracePt t="25050" x="2260600" y="3594100"/>
          <p14:tracePt t="25058" x="2217738" y="3594100"/>
          <p14:tracePt t="25067" x="2174875" y="3594100"/>
          <p14:tracePt t="25075" x="2157413" y="3594100"/>
          <p14:tracePt t="25083" x="2141538" y="3594100"/>
          <p14:tracePt t="25090" x="2132013" y="3594100"/>
          <p14:tracePt t="25100" x="2124075" y="3594100"/>
          <p14:tracePt t="25170" x="2116138" y="3594100"/>
          <p14:tracePt t="25178" x="2106613" y="3594100"/>
          <p14:tracePt t="25186" x="2098675" y="3594100"/>
          <p14:tracePt t="25194" x="2081213" y="3586163"/>
          <p14:tracePt t="25202" x="2047875" y="3568700"/>
          <p14:tracePt t="25210" x="2038350" y="3560763"/>
          <p14:tracePt t="25218" x="2005013" y="3543300"/>
          <p14:tracePt t="25226" x="1979613" y="3535363"/>
          <p14:tracePt t="25234" x="1962150" y="3517900"/>
          <p14:tracePt t="25242" x="1936750" y="3509963"/>
          <p14:tracePt t="25250" x="1920875" y="3502025"/>
          <p14:tracePt t="25258" x="1893888" y="3484563"/>
          <p14:tracePt t="25267" x="1878013" y="3475038"/>
          <p14:tracePt t="25274" x="1860550" y="3467100"/>
          <p14:tracePt t="25283" x="1835150" y="3449638"/>
          <p14:tracePt t="25290" x="1801813" y="3433763"/>
          <p14:tracePt t="25300" x="1792288" y="3424238"/>
          <p14:tracePt t="25306" x="1776413" y="3424238"/>
          <p14:tracePt t="25315" x="1758950" y="3416300"/>
          <p14:tracePt t="25322" x="1741488" y="3408363"/>
          <p14:tracePt t="25348" x="1733550" y="3390900"/>
          <p14:tracePt t="25379" x="1733550" y="3382963"/>
          <p14:tracePt t="25570" x="1749425" y="3373438"/>
          <p14:tracePt t="25578" x="1776413" y="3373438"/>
          <p14:tracePt t="25586" x="1809750" y="3373438"/>
          <p14:tracePt t="25594" x="1878013" y="3373438"/>
          <p14:tracePt t="25602" x="1979613" y="3373438"/>
          <p14:tracePt t="25610" x="2073275" y="3365500"/>
          <p14:tracePt t="25618" x="2182813" y="3355975"/>
          <p14:tracePt t="25626" x="2311400" y="3348038"/>
          <p14:tracePt t="25634" x="2463800" y="3330575"/>
          <p14:tracePt t="25642" x="2633663" y="3322638"/>
          <p14:tracePt t="25650" x="2760663" y="3322638"/>
          <p14:tracePt t="25658" x="2871788" y="3322638"/>
          <p14:tracePt t="25668" x="2982913" y="3322638"/>
          <p14:tracePt t="25674" x="3117850" y="3322638"/>
          <p14:tracePt t="25683" x="3244850" y="3322638"/>
          <p14:tracePt t="25691" x="3355975" y="3322638"/>
          <p14:tracePt t="25699" x="3482975" y="3322638"/>
          <p14:tracePt t="25706" x="3602038" y="3322638"/>
          <p14:tracePt t="25715" x="3713163" y="3330575"/>
          <p14:tracePt t="25722" x="3806825" y="3330575"/>
          <p14:tracePt t="25732" x="3916363" y="3330575"/>
          <p14:tracePt t="25738" x="4017963" y="3330575"/>
          <p14:tracePt t="25748" x="4111625" y="3330575"/>
          <p14:tracePt t="25754" x="4187825" y="3330575"/>
          <p14:tracePt t="25762" x="4273550" y="3330575"/>
          <p14:tracePt t="25770" x="4359275" y="3330575"/>
          <p14:tracePt t="25778" x="4460875" y="3322638"/>
          <p14:tracePt t="25786" x="4545013" y="3297238"/>
          <p14:tracePt t="25794" x="4646613" y="3279775"/>
          <p14:tracePt t="25802" x="4740275" y="3271838"/>
          <p14:tracePt t="25810" x="4818063" y="3254375"/>
          <p14:tracePt t="25818" x="4876800" y="3246438"/>
          <p14:tracePt t="25826" x="4910138" y="3228975"/>
          <p14:tracePt t="25834" x="4910138" y="3221038"/>
          <p14:tracePt t="25923" x="4927600" y="3203575"/>
          <p14:tracePt t="25933" x="4927600" y="3178175"/>
          <p14:tracePt t="25940" x="4919663" y="3160713"/>
          <p14:tracePt t="25951" x="4894263" y="3144838"/>
          <p14:tracePt t="25955" x="4851400" y="3119438"/>
          <p14:tracePt t="25965" x="4791075" y="3094038"/>
          <p14:tracePt t="25970" x="4699000" y="3059113"/>
          <p14:tracePt t="25979" x="4562475" y="3033713"/>
          <p14:tracePt t="25987" x="4367213" y="2990850"/>
          <p14:tracePt t="25994" x="4162425" y="2957513"/>
          <p14:tracePt t="26002" x="3941763" y="2914650"/>
          <p14:tracePt t="26011" x="3746500" y="2889250"/>
          <p14:tracePt t="26018" x="3543300" y="2855913"/>
          <p14:tracePt t="26026" x="3322638" y="2830513"/>
          <p14:tracePt t="26034" x="3127375" y="2805113"/>
          <p14:tracePt t="26042" x="2955925" y="2778125"/>
          <p14:tracePt t="26050" x="2803525" y="2762250"/>
          <p14:tracePt t="26059" x="2668588" y="2736850"/>
          <p14:tracePt t="26068" x="2565400" y="2727325"/>
          <p14:tracePt t="26074" x="2481263" y="2727325"/>
          <p14:tracePt t="26083" x="2413000" y="2727325"/>
          <p14:tracePt t="26091" x="2352675" y="2744788"/>
          <p14:tracePt t="26100" x="2293938" y="2762250"/>
          <p14:tracePt t="26107" x="2243138" y="2795588"/>
          <p14:tracePt t="26116" x="2182813" y="2830513"/>
          <p14:tracePt t="26122" x="2124075" y="2871788"/>
          <p14:tracePt t="26132" x="2073275" y="2906713"/>
          <p14:tracePt t="26138" x="2030413" y="2940050"/>
          <p14:tracePt t="26148" x="1979613" y="2982913"/>
          <p14:tracePt t="26154" x="1936750" y="3008313"/>
          <p14:tracePt t="26162" x="1903413" y="3033713"/>
          <p14:tracePt t="26170" x="1860550" y="3067050"/>
          <p14:tracePt t="26178" x="1817688" y="3109913"/>
          <p14:tracePt t="26186" x="1776413" y="3144838"/>
          <p14:tracePt t="26194" x="1733550" y="3178175"/>
          <p14:tracePt t="26202" x="1698625" y="3203575"/>
          <p14:tracePt t="26210" x="1665288" y="3228975"/>
          <p14:tracePt t="26218" x="1639888" y="3263900"/>
          <p14:tracePt t="26226" x="1622425" y="3279775"/>
          <p14:tracePt t="26234" x="1614488" y="3289300"/>
          <p14:tracePt t="26242" x="1614488" y="3297238"/>
          <p14:tracePt t="26258" x="1614488" y="3305175"/>
          <p14:tracePt t="26266" x="1606550" y="3314700"/>
          <p14:tracePt t="26274" x="1606550" y="3322638"/>
          <p14:tracePt t="26290" x="1597025" y="3330575"/>
          <p14:tracePt t="26307" x="1589088" y="3330575"/>
          <p14:tracePt t="26322" x="1589088" y="3340100"/>
          <p14:tracePt t="26338" x="1589088" y="3348038"/>
          <p14:tracePt t="26404" x="1589088" y="3365500"/>
          <p14:tracePt t="26650" x="1597025" y="3365500"/>
          <p14:tracePt t="26666" x="1622425" y="3355975"/>
          <p14:tracePt t="26678" x="1631950" y="3355975"/>
          <p14:tracePt t="26686" x="1647825" y="3355975"/>
          <p14:tracePt t="26694" x="1690688" y="3340100"/>
          <p14:tracePt t="26702" x="1724025" y="3340100"/>
          <p14:tracePt t="26710" x="1758950" y="3340100"/>
          <p14:tracePt t="26718" x="1776413" y="3340100"/>
          <p14:tracePt t="26726" x="1792288" y="3340100"/>
          <p14:tracePt t="26734" x="1817688" y="3340100"/>
          <p14:tracePt t="26742" x="1852613" y="3340100"/>
          <p14:tracePt t="26750" x="1911350" y="3340100"/>
          <p14:tracePt t="26758" x="1979613" y="3340100"/>
          <p14:tracePt t="26766" x="2047875" y="3365500"/>
          <p14:tracePt t="26774" x="2124075" y="3382963"/>
          <p14:tracePt t="26782" x="2200275" y="3408363"/>
          <p14:tracePt t="26790" x="2260600" y="3424238"/>
          <p14:tracePt t="26799" x="2268538" y="3433763"/>
          <p14:tracePt t="26838" x="2260600" y="3441700"/>
          <p14:tracePt t="26847" x="2243138" y="3467100"/>
          <p14:tracePt t="26854" x="2208213" y="3484563"/>
          <p14:tracePt t="26865" x="2192338" y="3502025"/>
          <p14:tracePt t="26870" x="2166938" y="3509963"/>
          <p14:tracePt t="26878" x="2124075" y="3527425"/>
          <p14:tracePt t="26899" x="2030413" y="3568700"/>
          <p14:tracePt t="26902" x="1954213" y="3578225"/>
          <p14:tracePt t="26910" x="1878013" y="3586163"/>
          <p14:tracePt t="26918" x="1784350" y="3594100"/>
          <p14:tracePt t="26926" x="1698625" y="3594100"/>
          <p14:tracePt t="26934" x="1614488" y="3594100"/>
          <p14:tracePt t="26942" x="1546225" y="3594100"/>
          <p14:tracePt t="26950" x="1495425" y="3578225"/>
          <p14:tracePt t="26958" x="1462088" y="3552825"/>
          <p14:tracePt t="26966" x="1427163" y="3527425"/>
          <p14:tracePt t="26974" x="1419225" y="3502025"/>
          <p14:tracePt t="26984" x="1409700" y="3475038"/>
          <p14:tracePt t="26990" x="1401763" y="3441700"/>
          <p14:tracePt t="26999" x="1401763" y="3416300"/>
          <p14:tracePt t="27006" x="1409700" y="3382963"/>
          <p14:tracePt t="27015" x="1419225" y="3348038"/>
          <p14:tracePt t="27022" x="1435100" y="3322638"/>
          <p14:tracePt t="27032" x="1444625" y="3305175"/>
          <p14:tracePt t="27038" x="1462088" y="3289300"/>
          <p14:tracePt t="27048" x="1477963" y="3271838"/>
          <p14:tracePt t="27054" x="1487488" y="3271838"/>
          <p14:tracePt t="27065" x="1503363" y="3271838"/>
          <p14:tracePt t="27070" x="1528763" y="3271838"/>
          <p14:tracePt t="27081" x="1538288" y="3271838"/>
          <p14:tracePt t="27086" x="1546225" y="3279775"/>
          <p14:tracePt t="27095" x="1563688" y="3297238"/>
          <p14:tracePt t="27110" x="1571625" y="3305175"/>
          <p14:tracePt t="27238" x="1579563" y="3305175"/>
          <p14:tracePt t="27326" x="1589088" y="3305175"/>
          <p14:tracePt t="27334" x="1606550" y="3305175"/>
          <p14:tracePt t="27342" x="1622425" y="3305175"/>
          <p14:tracePt t="27350" x="1647825" y="3305175"/>
          <p14:tracePt t="27358" x="1673225" y="3305175"/>
          <p14:tracePt t="27366" x="1690688" y="3305175"/>
          <p14:tracePt t="27382" x="1698625" y="3305175"/>
          <p14:tracePt t="27544" x="1708150" y="3305175"/>
          <p14:tracePt t="27560" x="1716088" y="3305175"/>
          <p14:tracePt t="27648" x="1724025" y="3305175"/>
          <p14:tracePt t="27656" x="1749425" y="3314700"/>
          <p14:tracePt t="27663" x="1758950" y="3322638"/>
          <p14:tracePt t="27670" x="1792288" y="3340100"/>
          <p14:tracePt t="27678" x="1801813" y="3348038"/>
          <p14:tracePt t="27686" x="1817688" y="3348038"/>
          <p14:tracePt t="27695" x="1835150" y="3365500"/>
          <p14:tracePt t="27702" x="1843088" y="3365500"/>
          <p14:tracePt t="27710" x="1852613" y="3365500"/>
          <p14:tracePt t="27718" x="1860550" y="3365500"/>
          <p14:tracePt t="27726" x="1878013" y="3373438"/>
          <p14:tracePt t="27734" x="1893888" y="3373438"/>
          <p14:tracePt t="27743" x="1903413" y="3373438"/>
          <p14:tracePt t="27750" x="1920875" y="3373438"/>
          <p14:tracePt t="27782" x="1928813" y="3373438"/>
          <p14:tracePt t="27791" x="1936750" y="3373438"/>
          <p14:tracePt t="28542" x="1928813" y="3373438"/>
          <p14:tracePt t="28550" x="1911350" y="3390900"/>
          <p14:tracePt t="28559" x="1893888" y="3390900"/>
          <p14:tracePt t="28567" x="1860550" y="3408363"/>
          <p14:tracePt t="28575" x="1843088" y="3416300"/>
          <p14:tracePt t="28585" x="1827213" y="3416300"/>
          <p14:tracePt t="28591" x="1801813" y="3424238"/>
          <p14:tracePt t="28600" x="1784350" y="3424238"/>
          <p14:tracePt t="28607" x="1766888" y="3433763"/>
          <p14:tracePt t="28617" x="1741488" y="3433763"/>
          <p14:tracePt t="28623" x="1724025" y="3433763"/>
          <p14:tracePt t="28633" x="1708150" y="3433763"/>
          <p14:tracePt t="28639" x="1690688" y="3433763"/>
          <p14:tracePt t="28649" x="1665288" y="3433763"/>
          <p14:tracePt t="28655" x="1647825" y="3433763"/>
          <p14:tracePt t="28665" x="1631950" y="3433763"/>
          <p14:tracePt t="28670" x="1606550" y="3433763"/>
          <p14:tracePt t="28683" x="1579563" y="3433763"/>
          <p14:tracePt t="28694" x="1563688" y="3433763"/>
          <p14:tracePt t="28766" x="1563688" y="3424238"/>
          <p14:tracePt t="28782" x="1563688" y="3416300"/>
          <p14:tracePt t="28790" x="1563688" y="3408363"/>
          <p14:tracePt t="28806" x="1571625" y="3390900"/>
          <p14:tracePt t="28815" x="1579563" y="3373438"/>
          <p14:tracePt t="28822" x="1597025" y="3355975"/>
          <p14:tracePt t="28832" x="1639888" y="3330575"/>
          <p14:tracePt t="28838" x="1665288" y="3322638"/>
          <p14:tracePt t="28849" x="1690688" y="3314700"/>
          <p14:tracePt t="28854" x="1733550" y="3305175"/>
          <p14:tracePt t="28864" x="1784350" y="3289300"/>
          <p14:tracePt t="28870" x="1852613" y="3279775"/>
          <p14:tracePt t="28878" x="1920875" y="3271838"/>
          <p14:tracePt t="28886" x="1987550" y="3271838"/>
          <p14:tracePt t="28894" x="2055813" y="3271838"/>
          <p14:tracePt t="28902" x="2116138" y="3271838"/>
          <p14:tracePt t="28910" x="2166938" y="3271838"/>
          <p14:tracePt t="28918" x="2225675" y="3271838"/>
          <p14:tracePt t="28926" x="2276475" y="3289300"/>
          <p14:tracePt t="28934" x="2336800" y="3314700"/>
          <p14:tracePt t="28942" x="2387600" y="3340100"/>
          <p14:tracePt t="28950" x="2430463" y="3365500"/>
          <p14:tracePt t="28958" x="2489200" y="3390900"/>
          <p14:tracePt t="28966" x="2540000" y="3424238"/>
          <p14:tracePt t="28974" x="2582863" y="3449638"/>
          <p14:tracePt t="28983" x="2590800" y="3459163"/>
          <p14:tracePt t="29022" x="2590800" y="3467100"/>
          <p14:tracePt t="29032" x="2590800" y="3475038"/>
          <p14:tracePt t="29038" x="2590800" y="3484563"/>
          <p14:tracePt t="29049" x="2565400" y="3484563"/>
          <p14:tracePt t="29054" x="2540000" y="3484563"/>
          <p14:tracePt t="29066" x="2514600" y="3484563"/>
          <p14:tracePt t="29070" x="2481263" y="3484563"/>
          <p14:tracePt t="29078" x="2438400" y="3484563"/>
          <p14:tracePt t="29086" x="2379663" y="3467100"/>
          <p14:tracePt t="29094" x="2336800" y="3459163"/>
          <p14:tracePt t="29102" x="2286000" y="3441700"/>
          <p14:tracePt t="29110" x="2235200" y="3424238"/>
          <p14:tracePt t="29118" x="2182813" y="3408363"/>
          <p14:tracePt t="29126" x="2141538" y="3390900"/>
          <p14:tracePt t="29134" x="2090738" y="3373438"/>
          <p14:tracePt t="29142" x="2081213" y="3373438"/>
          <p14:tracePt t="29222" x="2081213" y="3382963"/>
          <p14:tracePt t="29231" x="2081213" y="3408363"/>
          <p14:tracePt t="29238" x="2098675" y="3424238"/>
          <p14:tracePt t="29248" x="2124075" y="3441700"/>
          <p14:tracePt t="29254" x="2182813" y="3459163"/>
          <p14:tracePt t="29264" x="2251075" y="3475038"/>
          <p14:tracePt t="29270" x="2319338" y="3484563"/>
          <p14:tracePt t="29278" x="2395538" y="3492500"/>
          <p14:tracePt t="29286" x="2471738" y="3492500"/>
          <p14:tracePt t="29294" x="2540000" y="3492500"/>
          <p14:tracePt t="29302" x="2608263" y="3475038"/>
          <p14:tracePt t="29310" x="2693988" y="3433763"/>
          <p14:tracePt t="29320" x="2770188" y="3382963"/>
          <p14:tracePt t="29327" x="2838450" y="3330575"/>
          <p14:tracePt t="29334" x="2914650" y="3263900"/>
          <p14:tracePt t="29342" x="2982913" y="3186113"/>
          <p14:tracePt t="29350" x="3049588" y="3094038"/>
          <p14:tracePt t="29358" x="3092450" y="3008313"/>
          <p14:tracePt t="29366" x="3117850" y="2932113"/>
          <p14:tracePt t="29374" x="3152775" y="2855913"/>
          <p14:tracePt t="29383" x="3160713" y="2787650"/>
          <p14:tracePt t="29390" x="3168650" y="2736850"/>
          <p14:tracePt t="29399" x="3168650" y="2693988"/>
          <p14:tracePt t="29406" x="3152775" y="2643188"/>
          <p14:tracePt t="29415" x="3100388" y="2608263"/>
          <p14:tracePt t="29422" x="3008313" y="2582863"/>
          <p14:tracePt t="29432" x="2905125" y="2566988"/>
          <p14:tracePt t="29438" x="2778125" y="2549525"/>
          <p14:tracePt t="29448" x="2616200" y="2541588"/>
          <p14:tracePt t="29454" x="2420938" y="2557463"/>
          <p14:tracePt t="29464" x="2174875" y="2617788"/>
          <p14:tracePt t="29470" x="1920875" y="2686050"/>
          <p14:tracePt t="29482" x="1622425" y="2770188"/>
          <p14:tracePt t="29486" x="1333500" y="2881313"/>
          <p14:tracePt t="29494" x="1079500" y="2982913"/>
          <p14:tracePt t="29502" x="831850" y="3094038"/>
          <p14:tracePt t="29511" x="620713" y="3186113"/>
          <p14:tracePt t="29519" x="433388" y="3305175"/>
          <p14:tracePt t="29526" x="339725" y="3373438"/>
          <p14:tracePt t="29535" x="271463" y="3408363"/>
          <p14:tracePt t="29542" x="271463" y="3416300"/>
          <p14:tracePt t="29550" x="263525" y="3416300"/>
          <p14:tracePt t="29648" x="263525" y="3424238"/>
          <p14:tracePt t="29778" x="271463" y="3416300"/>
          <p14:tracePt t="29786" x="271463" y="3408363"/>
          <p14:tracePt t="29794" x="306388" y="3390900"/>
          <p14:tracePt t="29802" x="322263" y="3382963"/>
          <p14:tracePt t="29810" x="373063" y="3382963"/>
          <p14:tracePt t="29818" x="458788" y="3373438"/>
          <p14:tracePt t="29826" x="569913" y="3365500"/>
          <p14:tracePt t="29834" x="679450" y="3355975"/>
          <p14:tracePt t="29842" x="798513" y="3355975"/>
          <p14:tracePt t="29850" x="909638" y="3355975"/>
          <p14:tracePt t="29858" x="1028700" y="3355975"/>
          <p14:tracePt t="29866" x="1147763" y="3355975"/>
          <p14:tracePt t="29874" x="1257300" y="3365500"/>
          <p14:tracePt t="29900" x="1512888" y="3441700"/>
          <p14:tracePt t="29906" x="1563688" y="3459163"/>
          <p14:tracePt t="29916" x="1614488" y="3475038"/>
          <p14:tracePt t="29932" x="1622425" y="3475038"/>
          <p14:tracePt t="29938" x="1639888" y="3484563"/>
          <p14:tracePt t="29987" x="1657350" y="3484563"/>
          <p14:tracePt t="30003" x="1665288" y="3484563"/>
          <p14:tracePt t="30011" x="1673225" y="3484563"/>
          <p14:tracePt t="30019" x="1690688" y="3484563"/>
          <p14:tracePt t="30027" x="1708150" y="3484563"/>
          <p14:tracePt t="30035" x="1716088" y="3484563"/>
          <p14:tracePt t="30043" x="1724025" y="3484563"/>
          <p14:tracePt t="30148" x="1724025" y="3492500"/>
          <p14:tracePt t="30156" x="1698625" y="3492500"/>
          <p14:tracePt t="30166" x="1665288" y="3492500"/>
          <p14:tracePt t="30170" x="1647825" y="3492500"/>
          <p14:tracePt t="30181" x="1614488" y="3492500"/>
          <p14:tracePt t="30187" x="1571625" y="3492500"/>
          <p14:tracePt t="30197" x="1503363" y="3492500"/>
          <p14:tracePt t="30203" x="1444625" y="3492500"/>
          <p14:tracePt t="30210" x="1384300" y="3484563"/>
          <p14:tracePt t="30218" x="1350963" y="3475038"/>
          <p14:tracePt t="30226" x="1308100" y="3459163"/>
          <p14:tracePt t="30234" x="1300163" y="3449638"/>
          <p14:tracePt t="30242" x="1257300" y="3416300"/>
          <p14:tracePt t="30250" x="1249363" y="3398838"/>
          <p14:tracePt t="30258" x="1231900" y="3382963"/>
          <p14:tracePt t="30266" x="1223963" y="3355975"/>
          <p14:tracePt t="30274" x="1206500" y="3330575"/>
          <p14:tracePt t="30290" x="1198563" y="3314700"/>
          <p14:tracePt t="30299" x="1189038" y="3305175"/>
          <p14:tracePt t="30306" x="1189038" y="3297238"/>
          <p14:tracePt t="30322" x="1189038" y="3289300"/>
          <p14:tracePt t="30338" x="1189038" y="3279775"/>
          <p14:tracePt t="30348" x="1198563" y="3271838"/>
          <p14:tracePt t="30354" x="1206500" y="3271838"/>
          <p14:tracePt t="30364" x="1223963" y="3263900"/>
          <p14:tracePt t="30370" x="1257300" y="3254375"/>
          <p14:tracePt t="30381" x="1274763" y="3254375"/>
          <p14:tracePt t="30386" x="1308100" y="3254375"/>
          <p14:tracePt t="30397" x="1368425" y="3246438"/>
          <p14:tracePt t="30402" x="1435100" y="3238500"/>
          <p14:tracePt t="30411" x="1512888" y="3228975"/>
          <p14:tracePt t="30418" x="1606550" y="3221038"/>
          <p14:tracePt t="30427" x="1708150" y="3211513"/>
          <p14:tracePt t="30434" x="1801813" y="3203575"/>
          <p14:tracePt t="30443" x="1893888" y="3186113"/>
          <p14:tracePt t="30451" x="1971675" y="3170238"/>
          <p14:tracePt t="30459" x="2055813" y="3160713"/>
          <p14:tracePt t="30466" x="2124075" y="3152775"/>
          <p14:tracePt t="30474" x="2192338" y="3144838"/>
          <p14:tracePt t="30484" x="2251075" y="3135313"/>
          <p14:tracePt t="30490" x="2311400" y="3127375"/>
          <p14:tracePt t="30500" x="2379663" y="3119438"/>
          <p14:tracePt t="30506" x="2438400" y="3119438"/>
          <p14:tracePt t="30514" x="2506663" y="3119438"/>
          <p14:tracePt t="30522" x="2540000" y="3119438"/>
          <p14:tracePt t="30531" x="2574925" y="3119438"/>
          <p14:tracePt t="30538" x="2608263" y="3119438"/>
          <p14:tracePt t="30548" x="2641600" y="3119438"/>
          <p14:tracePt t="30554" x="2676525" y="3119438"/>
          <p14:tracePt t="30563" x="2693988" y="3119438"/>
          <p14:tracePt t="30570" x="2719388" y="3127375"/>
          <p14:tracePt t="30586" x="2727325" y="3127375"/>
          <p14:tracePt t="30597" x="2760663" y="3135313"/>
          <p14:tracePt t="30603" x="2770188" y="3135313"/>
          <p14:tracePt t="30611" x="2803525" y="3152775"/>
          <p14:tracePt t="30618" x="2820988" y="3160713"/>
          <p14:tracePt t="30626" x="2854325" y="3178175"/>
          <p14:tracePt t="30635" x="2854325" y="3186113"/>
          <p14:tracePt t="30642" x="2871788" y="3186113"/>
          <p14:tracePt t="30650" x="2897188" y="3203575"/>
          <p14:tracePt t="30658" x="2897188" y="3211513"/>
          <p14:tracePt t="30674" x="2897188" y="3221038"/>
          <p14:tracePt t="30682" x="2905125" y="3221038"/>
          <p14:tracePt t="30691" x="2905125" y="3228975"/>
          <p14:tracePt t="30699" x="2905125" y="3238500"/>
          <p14:tracePt t="30707" x="2905125" y="3246438"/>
          <p14:tracePt t="30715" x="2905125" y="3263900"/>
          <p14:tracePt t="30722" x="2897188" y="3279775"/>
          <p14:tracePt t="30733" x="2879725" y="3305175"/>
          <p14:tracePt t="30738" x="2863850" y="3340100"/>
          <p14:tracePt t="30748" x="2828925" y="3365500"/>
          <p14:tracePt t="30755" x="2786063" y="3390900"/>
          <p14:tracePt t="30763" x="2752725" y="3416300"/>
          <p14:tracePt t="30770" x="2727325" y="3424238"/>
          <p14:tracePt t="30781" x="2701925" y="3441700"/>
          <p14:tracePt t="30787" x="2676525" y="3467100"/>
          <p14:tracePt t="30797" x="2633663" y="3475038"/>
          <p14:tracePt t="30803" x="2590800" y="3484563"/>
          <p14:tracePt t="30810" x="2549525" y="3502025"/>
          <p14:tracePt t="30818" x="2514600" y="3509963"/>
          <p14:tracePt t="30827" x="2463800" y="3517900"/>
          <p14:tracePt t="30834" x="2420938" y="3527425"/>
          <p14:tracePt t="30842" x="2379663" y="3527425"/>
          <p14:tracePt t="30850" x="2336800" y="3527425"/>
          <p14:tracePt t="30858" x="2276475" y="3535363"/>
          <p14:tracePt t="30866" x="2217738" y="3535363"/>
          <p14:tracePt t="30875" x="2141538" y="3527425"/>
          <p14:tracePt t="30882" x="2081213" y="3509963"/>
          <p14:tracePt t="30890" x="2005013" y="3484563"/>
          <p14:tracePt t="30900" x="1936750" y="3449638"/>
          <p14:tracePt t="30916" x="1792288" y="3390900"/>
          <p14:tracePt t="30923" x="1733550" y="3365500"/>
          <p14:tracePt t="30933" x="1673225" y="3340100"/>
          <p14:tracePt t="30938" x="1622425" y="3322638"/>
          <p14:tracePt t="30948" x="1571625" y="3305175"/>
          <p14:tracePt t="30955" x="1520825" y="3289300"/>
          <p14:tracePt t="30964" x="1477963" y="3271838"/>
          <p14:tracePt t="30970" x="1435100" y="3263900"/>
          <p14:tracePt t="30982" x="1409700" y="3263900"/>
          <p14:tracePt t="30987" x="1384300" y="3263900"/>
          <p14:tracePt t="30997" x="1358900" y="3263900"/>
          <p14:tracePt t="31003" x="1343025" y="3254375"/>
          <p14:tracePt t="31010" x="1317625" y="3254375"/>
          <p14:tracePt t="31018" x="1290638" y="3254375"/>
          <p14:tracePt t="31026" x="1265238" y="3254375"/>
          <p14:tracePt t="31034" x="1231900" y="3254375"/>
          <p14:tracePt t="31042" x="1206500" y="3254375"/>
          <p14:tracePt t="31051" x="1181100" y="3254375"/>
          <p14:tracePt t="31058" x="1155700" y="3254375"/>
          <p14:tracePt t="31066" x="1130300" y="3254375"/>
          <p14:tracePt t="31075" x="1104900" y="3254375"/>
          <p14:tracePt t="31082" x="1079500" y="3254375"/>
          <p14:tracePt t="31090" x="1044575" y="3263900"/>
          <p14:tracePt t="31098" x="1003300" y="3271838"/>
          <p14:tracePt t="31107" x="968375" y="3279775"/>
          <p14:tracePt t="31115" x="942975" y="3289300"/>
          <p14:tracePt t="31122" x="909638" y="3297238"/>
          <p14:tracePt t="31132" x="866775" y="3305175"/>
          <p14:tracePt t="31139" x="841375" y="3305175"/>
          <p14:tracePt t="31148" x="815975" y="3314700"/>
          <p14:tracePt t="31154" x="806450" y="3322638"/>
          <p14:tracePt t="31163" x="798513" y="3322638"/>
          <p14:tracePt t="31227" x="815975" y="3322638"/>
          <p14:tracePt t="31236" x="831850" y="3330575"/>
          <p14:tracePt t="31244" x="849313" y="3330575"/>
          <p14:tracePt t="31253" x="874713" y="3330575"/>
          <p14:tracePt t="31260" x="900113" y="3330575"/>
          <p14:tracePt t="31268" x="942975" y="3340100"/>
          <p14:tracePt t="31275" x="1003300" y="3348038"/>
          <p14:tracePt t="31283" x="1062038" y="3355975"/>
          <p14:tracePt t="31291" x="1130300" y="3355975"/>
          <p14:tracePt t="31300" x="1189038" y="3355975"/>
          <p14:tracePt t="31308" x="1257300" y="3365500"/>
          <p14:tracePt t="31317" x="1317625" y="3373438"/>
          <p14:tracePt t="31323" x="1376363" y="3382963"/>
          <p14:tracePt t="31333" x="1419225" y="3390900"/>
          <p14:tracePt t="31339" x="1470025" y="3398838"/>
          <p14:tracePt t="31348" x="1528763" y="3398838"/>
          <p14:tracePt t="31355" x="1571625" y="3398838"/>
          <p14:tracePt t="31367" x="1639888" y="3398838"/>
          <p14:tracePt t="31371" x="1698625" y="3398838"/>
          <p14:tracePt t="31382" x="1758950" y="3398838"/>
          <p14:tracePt t="31387" x="1801813" y="3398838"/>
          <p14:tracePt t="31399" x="1835150" y="3398838"/>
          <p14:tracePt t="31403" x="1868488" y="3398838"/>
          <p14:tracePt t="31412" x="1893888" y="3398838"/>
          <p14:tracePt t="31419" x="1903413" y="3398838"/>
          <p14:tracePt t="31427" x="1936750" y="3398838"/>
          <p14:tracePt t="31435" x="1954213" y="3398838"/>
          <p14:tracePt t="31443" x="1979613" y="3408363"/>
          <p14:tracePt t="31451" x="1997075" y="3424238"/>
          <p14:tracePt t="31459" x="2012950" y="3424238"/>
          <p14:tracePt t="31467" x="2038350" y="3441700"/>
          <p14:tracePt t="31475" x="2055813" y="3449638"/>
          <p14:tracePt t="31484" x="2081213" y="3449638"/>
          <p14:tracePt t="31492" x="2090738" y="3449638"/>
          <p14:tracePt t="31501" x="2098675" y="3449638"/>
          <p14:tracePt t="31507" x="2106613" y="3459163"/>
          <p14:tracePt t="31539" x="2116138" y="3467100"/>
          <p14:tracePt t="32004" x="2116138" y="3459163"/>
          <p14:tracePt t="32013" x="2116138" y="3449638"/>
          <p14:tracePt t="32018" x="2116138" y="3441700"/>
          <p14:tracePt t="32026" x="2106613" y="3424238"/>
          <p14:tracePt t="32034" x="2090738" y="3398838"/>
          <p14:tracePt t="32043" x="2073275" y="3373438"/>
          <p14:tracePt t="32050" x="2065338" y="3365500"/>
          <p14:tracePt t="32058" x="2055813" y="3355975"/>
          <p14:tracePt t="32074" x="2047875" y="3348038"/>
          <p14:tracePt t="32082" x="2047875" y="3340100"/>
          <p14:tracePt t="32115" x="2047875" y="3330575"/>
          <p14:tracePt t="32131" x="2047875" y="3322638"/>
          <p14:tracePt t="32147" x="2047875" y="3305175"/>
          <p14:tracePt t="32155" x="2073275" y="3297238"/>
          <p14:tracePt t="32164" x="2116138" y="3271838"/>
          <p14:tracePt t="32170" x="2132013" y="3263900"/>
          <p14:tracePt t="32181" x="2157413" y="3254375"/>
          <p14:tracePt t="32187" x="2200275" y="3238500"/>
          <p14:tracePt t="32197" x="2243138" y="3228975"/>
          <p14:tracePt t="32203" x="2293938" y="3221038"/>
          <p14:tracePt t="32210" x="2327275" y="3211513"/>
          <p14:tracePt t="32218" x="2370138" y="3203575"/>
          <p14:tracePt t="32227" x="2405063" y="3203575"/>
          <p14:tracePt t="32242" x="2420938" y="3203575"/>
          <p14:tracePt t="32250" x="2446338" y="3203575"/>
          <p14:tracePt t="32266" x="2455863" y="3211513"/>
          <p14:tracePt t="32274" x="2455863" y="3221038"/>
          <p14:tracePt t="32298" x="2463800" y="3228975"/>
          <p14:tracePt t="32306" x="2471738" y="3246438"/>
          <p14:tracePt t="32316" x="2481263" y="3246438"/>
          <p14:tracePt t="32372" x="2481263" y="3254375"/>
          <p14:tracePt t="32388" x="2463800" y="3254375"/>
          <p14:tracePt t="32397" x="2430463" y="3254375"/>
          <p14:tracePt t="32403" x="2379663" y="3254375"/>
          <p14:tracePt t="32410" x="2293938" y="3254375"/>
          <p14:tracePt t="32419" x="2208213" y="3254375"/>
          <p14:tracePt t="32426" x="2090738" y="3271838"/>
          <p14:tracePt t="32434" x="1962150" y="3297238"/>
          <p14:tracePt t="32443" x="1835150" y="3314700"/>
          <p14:tracePt t="32450" x="1733550" y="3340100"/>
          <p14:tracePt t="32458" x="1657350" y="3373438"/>
          <p14:tracePt t="32466" x="1597025" y="3416300"/>
          <p14:tracePt t="32475" x="1546225" y="3441700"/>
          <p14:tracePt t="32482" x="1503363" y="3459163"/>
          <p14:tracePt t="32490" x="1495425" y="3475038"/>
          <p14:tracePt t="32498" x="1477963" y="3492500"/>
          <p14:tracePt t="32507" x="1470025" y="3509963"/>
          <p14:tracePt t="32516" x="1462088" y="3535363"/>
          <p14:tracePt t="32522" x="1462088" y="3560763"/>
          <p14:tracePt t="32531" x="1462088" y="3594100"/>
          <p14:tracePt t="32539" x="1462088" y="3646488"/>
          <p14:tracePt t="32548" x="1462088" y="3679825"/>
          <p14:tracePt t="32554" x="1462088" y="3713163"/>
          <p14:tracePt t="32565" x="1462088" y="3763963"/>
          <p14:tracePt t="32571" x="1462088" y="3798888"/>
          <p14:tracePt t="32581" x="1462088" y="3832225"/>
          <p14:tracePt t="32586" x="1435100" y="3875088"/>
          <p14:tracePt t="32596" x="1435100" y="3900488"/>
          <p14:tracePt t="32603" x="1419225" y="3951288"/>
          <p14:tracePt t="32610" x="1401763" y="3994150"/>
          <p14:tracePt t="32618" x="1376363" y="4044950"/>
          <p14:tracePt t="32626" x="1358900" y="4087813"/>
          <p14:tracePt t="32635" x="1333500" y="4121150"/>
          <p14:tracePt t="32642" x="1308100" y="4164013"/>
          <p14:tracePt t="32650" x="1300163" y="4206875"/>
          <p14:tracePt t="32658" x="1274763" y="4257675"/>
          <p14:tracePt t="32667" x="1257300" y="4283075"/>
          <p14:tracePt t="32674" x="1239838" y="4308475"/>
          <p14:tracePt t="32682" x="1239838" y="4316413"/>
          <p14:tracePt t="32698" x="1239838" y="4333875"/>
          <p14:tracePt t="32706" x="1239838" y="4341813"/>
          <p14:tracePt t="32722" x="1249363" y="4368800"/>
          <p14:tracePt t="32731" x="1249363" y="4376738"/>
          <p14:tracePt t="32738" x="1257300" y="4376738"/>
          <p14:tracePt t="32748" x="1265238" y="4402138"/>
          <p14:tracePt t="32754" x="1274763" y="4419600"/>
          <p14:tracePt t="32764" x="1274763" y="4427538"/>
          <p14:tracePt t="32771" x="1274763" y="4445000"/>
          <p14:tracePt t="32781" x="1282700" y="4452938"/>
          <p14:tracePt t="32786" x="1282700" y="4460875"/>
          <p14:tracePt t="32968" x="1290638" y="4460875"/>
          <p14:tracePt t="33129" x="1300163" y="4460875"/>
          <p14:tracePt t="33161" x="1300163" y="4470400"/>
          <p14:tracePt t="33368" x="1308100" y="4478338"/>
          <p14:tracePt t="33376" x="1317625" y="4486275"/>
          <p14:tracePt t="33385" x="1333500" y="4495800"/>
          <p14:tracePt t="33392" x="1368425" y="4513263"/>
          <p14:tracePt t="33401" x="1409700" y="4529138"/>
          <p14:tracePt t="33408" x="1435100" y="4529138"/>
          <p14:tracePt t="33418" x="1462088" y="4529138"/>
          <p14:tracePt t="33423" x="1477963" y="4529138"/>
          <p14:tracePt t="33432" x="1495425" y="4529138"/>
          <p14:tracePt t="33439" x="1512888" y="4529138"/>
          <p14:tracePt t="33448" x="1520825" y="4529138"/>
          <p14:tracePt t="33455" x="1538288" y="4529138"/>
          <p14:tracePt t="33464" x="1563688" y="4529138"/>
          <p14:tracePt t="33471" x="1579563" y="4521200"/>
          <p14:tracePt t="33481" x="1597025" y="4503738"/>
          <p14:tracePt t="33487" x="1631950" y="4495800"/>
          <p14:tracePt t="33497" x="1665288" y="4478338"/>
          <p14:tracePt t="33503" x="1690688" y="4460875"/>
          <p14:tracePt t="33513" x="1716088" y="4427538"/>
          <p14:tracePt t="33519" x="1741488" y="4384675"/>
          <p14:tracePt t="33527" x="1749425" y="4351338"/>
          <p14:tracePt t="33535" x="1749425" y="4325938"/>
          <p14:tracePt t="33543" x="1749425" y="4283075"/>
          <p14:tracePt t="33551" x="1749425" y="4214813"/>
          <p14:tracePt t="33559" x="1749425" y="4146550"/>
          <p14:tracePt t="33566" x="1741488" y="4062413"/>
          <p14:tracePt t="33575" x="1716088" y="3976688"/>
          <p14:tracePt t="33583" x="1698625" y="3917950"/>
          <p14:tracePt t="33591" x="1657350" y="3857625"/>
          <p14:tracePt t="33600" x="1639888" y="3816350"/>
          <p14:tracePt t="33607" x="1614488" y="3781425"/>
          <p14:tracePt t="33615" x="1597025" y="3738563"/>
          <p14:tracePt t="33623" x="1589088" y="3730625"/>
          <p14:tracePt t="33632" x="1579563" y="3713163"/>
          <p14:tracePt t="33639" x="1571625" y="3697288"/>
          <p14:tracePt t="33648" x="1563688" y="3679825"/>
          <p14:tracePt t="33655" x="1563688" y="3671888"/>
          <p14:tracePt t="33666" x="1546225" y="3646488"/>
          <p14:tracePt t="33671" x="1538288" y="3619500"/>
          <p14:tracePt t="33680" x="1538288" y="3594100"/>
          <p14:tracePt t="33687" x="1538288" y="3568700"/>
          <p14:tracePt t="33698" x="1538288" y="3535363"/>
          <p14:tracePt t="33703" x="1538288" y="3492500"/>
          <p14:tracePt t="33711" x="1538288" y="3459163"/>
          <p14:tracePt t="33718" x="1528763" y="3416300"/>
          <p14:tracePt t="33727" x="1512888" y="3390900"/>
          <p14:tracePt t="33735" x="1503363" y="3355975"/>
          <p14:tracePt t="33742" x="1495425" y="3340100"/>
          <p14:tracePt t="33750" x="1495425" y="3330575"/>
          <p14:tracePt t="33758" x="1495425" y="3322638"/>
          <p14:tracePt t="33936" x="1495425" y="3348038"/>
          <p14:tracePt t="33944" x="1503363" y="3382963"/>
          <p14:tracePt t="33952" x="1512888" y="3390900"/>
          <p14:tracePt t="33960" x="1538288" y="3408363"/>
          <p14:tracePt t="33969" x="1538288" y="3424238"/>
          <p14:tracePt t="33976" x="1571625" y="3433763"/>
          <p14:tracePt t="33984" x="1597025" y="3459163"/>
          <p14:tracePt t="33991" x="1614488" y="3475038"/>
          <p14:tracePt t="34001" x="1657350" y="3492500"/>
          <p14:tracePt t="34007" x="1673225" y="3509963"/>
          <p14:tracePt t="34017" x="1698625" y="3543300"/>
          <p14:tracePt t="34023" x="1716088" y="3560763"/>
          <p14:tracePt t="34032" x="1716088" y="3568700"/>
          <p14:tracePt t="34039" x="1733550" y="3578225"/>
          <p14:tracePt t="34049" x="1733550" y="3586163"/>
          <p14:tracePt t="34054" x="1741488" y="3603625"/>
          <p14:tracePt t="34065" x="1758950" y="3629025"/>
          <p14:tracePt t="34071" x="1758950" y="3646488"/>
          <p14:tracePt t="34081" x="1758950" y="3662363"/>
          <p14:tracePt t="34087" x="1766888" y="3697288"/>
          <p14:tracePt t="34097" x="1784350" y="3748088"/>
          <p14:tracePt t="34103" x="1801813" y="3790950"/>
          <p14:tracePt t="34114" x="1809750" y="3832225"/>
          <p14:tracePt t="34119" x="1817688" y="3883025"/>
          <p14:tracePt t="34127" x="1827213" y="3917950"/>
          <p14:tracePt t="34134" x="1827213" y="3951288"/>
          <p14:tracePt t="34143" x="1827213" y="3968750"/>
          <p14:tracePt t="34150" x="1827213" y="3976688"/>
          <p14:tracePt t="34159" x="1827213" y="3986213"/>
          <p14:tracePt t="34320" x="1827213" y="3976688"/>
          <p14:tracePt t="34328" x="1809750" y="3960813"/>
          <p14:tracePt t="34336" x="1792288" y="3908425"/>
          <p14:tracePt t="34344" x="1749425" y="3857625"/>
          <p14:tracePt t="34351" x="1698625" y="3806825"/>
          <p14:tracePt t="34359" x="1647825" y="3748088"/>
          <p14:tracePt t="34366" x="1597025" y="3671888"/>
          <p14:tracePt t="34374" x="1546225" y="3594100"/>
          <p14:tracePt t="34382" x="1503363" y="3509963"/>
          <p14:tracePt t="34391" x="1462088" y="3441700"/>
          <p14:tracePt t="34400" x="1444625" y="3390900"/>
          <p14:tracePt t="34406" x="1427163" y="3340100"/>
          <p14:tracePt t="34416" x="1419225" y="3297238"/>
          <p14:tracePt t="34422" x="1419225" y="3263900"/>
          <p14:tracePt t="34432" x="1419225" y="3221038"/>
          <p14:tracePt t="34438" x="1419225" y="3211513"/>
          <p14:tracePt t="34448" x="1419225" y="3178175"/>
          <p14:tracePt t="34455" x="1419225" y="3170238"/>
          <p14:tracePt t="34464" x="1419225" y="3160713"/>
          <p14:tracePt t="34471" x="1419225" y="3144838"/>
          <p14:tracePt t="34487" x="1419225" y="3135313"/>
          <p14:tracePt t="34498" x="1409700" y="3135313"/>
          <p14:tracePt t="34592" x="1401763" y="3144838"/>
          <p14:tracePt t="34600" x="1384300" y="3160713"/>
          <p14:tracePt t="34608" x="1376363" y="3211513"/>
          <p14:tracePt t="34618" x="1358900" y="3271838"/>
          <p14:tracePt t="34623" x="1343025" y="3348038"/>
          <p14:tracePt t="34633" x="1325563" y="3441700"/>
          <p14:tracePt t="34639" x="1317625" y="3552825"/>
          <p14:tracePt t="34648" x="1308100" y="3654425"/>
          <p14:tracePt t="34654" x="1308100" y="3763963"/>
          <p14:tracePt t="34665" x="1308100" y="3875088"/>
          <p14:tracePt t="34671" x="1317625" y="3960813"/>
          <p14:tracePt t="34681" x="1325563" y="4044950"/>
          <p14:tracePt t="34686" x="1358900" y="4121150"/>
          <p14:tracePt t="34698" x="1368425" y="4197350"/>
          <p14:tracePt t="34702" x="1376363" y="4249738"/>
          <p14:tracePt t="34714" x="1384300" y="4300538"/>
          <p14:tracePt t="34719" x="1384300" y="4341813"/>
          <p14:tracePt t="34727" x="1384300" y="4384675"/>
          <p14:tracePt t="34734" x="1376363" y="4419600"/>
          <p14:tracePt t="34742" x="1358900" y="4445000"/>
          <p14:tracePt t="34751" x="1350963" y="4470400"/>
          <p14:tracePt t="34758" x="1333500" y="4478338"/>
          <p14:tracePt t="34766" x="1317625" y="4495800"/>
          <p14:tracePt t="34775" x="1300163" y="4513263"/>
          <p14:tracePt t="34782" x="1274763" y="4529138"/>
          <p14:tracePt t="34790" x="1274763" y="4538663"/>
          <p14:tracePt t="34798" x="1257300" y="4546600"/>
          <p14:tracePt t="34807" x="1249363" y="4554538"/>
          <p14:tracePt t="34815" x="1239838" y="4554538"/>
          <p14:tracePt t="34822" x="1231900" y="4554538"/>
          <p14:tracePt t="34854" x="1223963" y="4554538"/>
          <p14:tracePt t="34863" x="1214438" y="4546600"/>
          <p14:tracePt t="34870" x="1206500" y="4538663"/>
          <p14:tracePt t="34896" x="1198563" y="4495800"/>
          <p14:tracePt t="34902" x="1189038" y="4470400"/>
          <p14:tracePt t="34913" x="1189038" y="4452938"/>
          <p14:tracePt t="34918" x="1181100" y="4435475"/>
          <p14:tracePt t="34926" x="1181100" y="4427538"/>
          <p14:tracePt t="34934" x="1181100" y="4410075"/>
          <p14:tracePt t="34942" x="1181100" y="4394200"/>
          <p14:tracePt t="34958" x="1181100" y="4384675"/>
          <p14:tracePt t="34966" x="1181100" y="4376738"/>
          <p14:tracePt t="34982" x="1173163" y="4359275"/>
          <p14:tracePt t="34998" x="1173163" y="4351338"/>
          <p14:tracePt t="35006" x="1173163" y="4333875"/>
          <p14:tracePt t="35014" x="1163638" y="4316413"/>
          <p14:tracePt t="35022" x="1163638" y="4308475"/>
          <p14:tracePt t="35031" x="1138238" y="4275138"/>
          <p14:tracePt t="35038" x="1138238" y="4257675"/>
          <p14:tracePt t="35048" x="1120775" y="4224338"/>
          <p14:tracePt t="35054" x="1112838" y="4206875"/>
          <p14:tracePt t="35064" x="1095375" y="4171950"/>
          <p14:tracePt t="35070" x="1095375" y="4121150"/>
          <p14:tracePt t="35081" x="1087438" y="4062413"/>
          <p14:tracePt t="35087" x="1079500" y="3994150"/>
          <p14:tracePt t="35097" x="1079500" y="3900488"/>
          <p14:tracePt t="35102" x="1104900" y="3816350"/>
          <p14:tracePt t="35113" x="1138238" y="3722688"/>
          <p14:tracePt t="35119" x="1189038" y="3603625"/>
          <p14:tracePt t="35127" x="1231900" y="3502025"/>
          <p14:tracePt t="35134" x="1265238" y="3398838"/>
          <p14:tracePt t="35142" x="1317625" y="3314700"/>
          <p14:tracePt t="35151" x="1343025" y="3228975"/>
          <p14:tracePt t="35159" x="1358900" y="3152775"/>
          <p14:tracePt t="35166" x="1376363" y="3094038"/>
          <p14:tracePt t="35174" x="1393825" y="3051175"/>
          <p14:tracePt t="35182" x="1401763" y="3025775"/>
          <p14:tracePt t="35247" x="1401763" y="3041650"/>
          <p14:tracePt t="35256" x="1401763" y="3084513"/>
          <p14:tracePt t="35265" x="1393825" y="3160713"/>
          <p14:tracePt t="35273" x="1393825" y="3246438"/>
          <p14:tracePt t="35280" x="1393825" y="3340100"/>
          <p14:tracePt t="35286" x="1393825" y="3449638"/>
          <p14:tracePt t="35297" x="1393825" y="3578225"/>
          <p14:tracePt t="35302" x="1384300" y="3730625"/>
          <p14:tracePt t="35314" x="1368425" y="3925888"/>
          <p14:tracePt t="35319" x="1343025" y="4121150"/>
          <p14:tracePt t="35327" x="1333500" y="4291013"/>
          <p14:tracePt t="35335" x="1325563" y="4410075"/>
          <p14:tracePt t="35343" x="1317625" y="4513263"/>
          <p14:tracePt t="35351" x="1308100" y="4579938"/>
          <p14:tracePt t="35359" x="1308100" y="4597400"/>
          <p14:tracePt t="35367" x="1300163" y="4597400"/>
          <p14:tracePt t="35440" x="1290638" y="4589463"/>
          <p14:tracePt t="35449" x="1282700" y="4554538"/>
          <p14:tracePt t="35456" x="1265238" y="4538663"/>
          <p14:tracePt t="35465" x="1249363" y="4513263"/>
          <p14:tracePt t="35472" x="1239838" y="4495800"/>
          <p14:tracePt t="35485" x="1206500" y="4452938"/>
          <p14:tracePt t="35489" x="1173163" y="4427538"/>
          <p14:tracePt t="35499" x="1138238" y="4394200"/>
          <p14:tracePt t="35503" x="1104900" y="4359275"/>
          <p14:tracePt t="35515" x="1054100" y="4316413"/>
          <p14:tracePt t="35519" x="1011238" y="4283075"/>
          <p14:tracePt t="35528" x="1003300" y="4275138"/>
          <p14:tracePt t="35535" x="968375" y="4240213"/>
          <p14:tracePt t="35543" x="942975" y="4224338"/>
          <p14:tracePt t="35551" x="917575" y="4197350"/>
          <p14:tracePt t="35559" x="900113" y="4181475"/>
          <p14:tracePt t="35567" x="892175" y="4164013"/>
          <p14:tracePt t="35575" x="892175" y="4130675"/>
          <p14:tracePt t="35582" x="884238" y="4095750"/>
          <p14:tracePt t="35591" x="866775" y="4070350"/>
          <p14:tracePt t="35600" x="858838" y="4044950"/>
          <p14:tracePt t="35607" x="858838" y="4019550"/>
          <p14:tracePt t="35616" x="858838" y="3986213"/>
          <p14:tracePt t="35623" x="858838" y="3951288"/>
          <p14:tracePt t="35632" x="858838" y="3943350"/>
          <p14:tracePt t="35639" x="858838" y="3908425"/>
          <p14:tracePt t="35648" x="858838" y="3892550"/>
          <p14:tracePt t="35655" x="858838" y="3875088"/>
          <p14:tracePt t="35674" x="858838" y="3867150"/>
          <p14:tracePt t="35680" x="858838" y="3857625"/>
          <p14:tracePt t="35703" x="858838" y="3849688"/>
          <p14:tracePt t="35727" x="858838" y="3841750"/>
          <p14:tracePt t="35742" x="858838" y="3824288"/>
          <p14:tracePt t="35751" x="858838" y="3806825"/>
          <p14:tracePt t="35759" x="858838" y="3790950"/>
          <p14:tracePt t="35766" x="858838" y="3781425"/>
          <p14:tracePt t="35774" x="858838" y="3773488"/>
          <p14:tracePt t="35782" x="858838" y="3763963"/>
          <p14:tracePt t="35791" x="858838" y="3756025"/>
          <p14:tracePt t="35798" x="858838" y="3748088"/>
          <p14:tracePt t="35806" x="858838" y="3722688"/>
          <p14:tracePt t="35815" x="858838" y="3705225"/>
          <p14:tracePt t="35823" x="858838" y="3671888"/>
          <p14:tracePt t="35831" x="858838" y="3636963"/>
          <p14:tracePt t="35838" x="858838" y="3611563"/>
          <p14:tracePt t="35847" x="858838" y="3578225"/>
          <p14:tracePt t="35855" x="858838" y="3535363"/>
          <p14:tracePt t="35864" x="858838" y="3484563"/>
          <p14:tracePt t="35870" x="858838" y="3449638"/>
          <p14:tracePt t="35882" x="858838" y="3408363"/>
          <p14:tracePt t="35891" x="858838" y="3348038"/>
          <p14:tracePt t="35899" x="858838" y="3289300"/>
          <p14:tracePt t="35906" x="866775" y="3246438"/>
          <p14:tracePt t="35915" x="874713" y="3195638"/>
          <p14:tracePt t="35922" x="874713" y="3160713"/>
          <p14:tracePt t="35931" x="874713" y="3135313"/>
          <p14:tracePt t="35938" x="874713" y="3127375"/>
          <p14:tracePt t="35994" x="884238" y="3119438"/>
          <p14:tracePt t="36002" x="892175" y="3127375"/>
          <p14:tracePt t="36011" x="900113" y="3160713"/>
          <p14:tracePt t="36018" x="900113" y="3195638"/>
          <p14:tracePt t="36026" x="900113" y="3221038"/>
          <p14:tracePt t="36034" x="900113" y="3254375"/>
          <p14:tracePt t="36043" x="900113" y="3305175"/>
          <p14:tracePt t="36050" x="900113" y="3365500"/>
          <p14:tracePt t="36058" x="900113" y="3433763"/>
          <p14:tracePt t="36066" x="900113" y="3502025"/>
          <p14:tracePt t="36075" x="900113" y="3560763"/>
          <p14:tracePt t="36082" x="900113" y="3611563"/>
          <p14:tracePt t="36090" x="900113" y="3671888"/>
          <p14:tracePt t="36098" x="900113" y="3722688"/>
          <p14:tracePt t="36106" x="900113" y="3763963"/>
          <p14:tracePt t="36114" x="900113" y="3798888"/>
          <p14:tracePt t="36122" x="900113" y="3824288"/>
          <p14:tracePt t="36131" x="900113" y="3832225"/>
          <p14:tracePt t="36139" x="900113" y="3841750"/>
          <p14:tracePt t="36147" x="900113" y="3849688"/>
          <p14:tracePt t="36154" x="900113" y="3867150"/>
          <p14:tracePt t="36170" x="900113" y="3875088"/>
          <p14:tracePt t="36284" x="874713" y="3875088"/>
          <p14:tracePt t="36300" x="849313" y="3867150"/>
          <p14:tracePt t="36307" x="831850" y="3849688"/>
          <p14:tracePt t="36317" x="815975" y="3841750"/>
          <p14:tracePt t="36323" x="806450" y="3841750"/>
          <p14:tracePt t="36333" x="798513" y="3832225"/>
          <p14:tracePt t="36339" x="781050" y="3824288"/>
          <p14:tracePt t="36348" x="773113" y="3824288"/>
          <p14:tracePt t="36355" x="747713" y="3798888"/>
          <p14:tracePt t="36365" x="739775" y="3798888"/>
          <p14:tracePt t="36371" x="722313" y="3781425"/>
          <p14:tracePt t="36380" x="704850" y="3773488"/>
          <p14:tracePt t="36387" x="688975" y="3756025"/>
          <p14:tracePt t="36399" x="679450" y="3748088"/>
          <p14:tracePt t="36403" x="671513" y="3730625"/>
          <p14:tracePt t="36419" x="661988" y="3722688"/>
          <p14:tracePt t="36498" x="661988" y="3713163"/>
          <p14:tracePt t="36507" x="688975" y="3713163"/>
          <p14:tracePt t="36515" x="696913" y="3713163"/>
          <p14:tracePt t="36523" x="722313" y="3713163"/>
          <p14:tracePt t="36531" x="739775" y="3713163"/>
          <p14:tracePt t="36539" x="765175" y="3713163"/>
          <p14:tracePt t="36548" x="781050" y="3713163"/>
          <p14:tracePt t="36564" x="798513" y="3713163"/>
          <p14:tracePt t="36571" x="806450" y="3713163"/>
          <p14:tracePt t="36587" x="815975" y="3713163"/>
          <p14:tracePt t="36598" x="823913" y="3713163"/>
          <p14:tracePt t="36603" x="831850" y="3713163"/>
          <p14:tracePt t="36619" x="858838" y="3713163"/>
          <p14:tracePt t="36629" x="874713" y="3713163"/>
          <p14:tracePt t="36635" x="884238" y="3713163"/>
          <p14:tracePt t="36651" x="900113" y="3722688"/>
          <p14:tracePt t="36699" x="909638" y="3722688"/>
          <p14:tracePt t="36715" x="909638" y="3730625"/>
          <p14:tracePt t="37059" x="909638" y="3722688"/>
          <p14:tracePt t="37074" x="909638" y="3713163"/>
          <p14:tracePt t="37090" x="909638" y="3697288"/>
          <p14:tracePt t="37098" x="909638" y="3662363"/>
          <p14:tracePt t="37107" x="900113" y="3646488"/>
          <p14:tracePt t="37114" x="900113" y="3619500"/>
          <p14:tracePt t="37122" x="892175" y="3594100"/>
          <p14:tracePt t="37130" x="892175" y="3568700"/>
          <p14:tracePt t="37139" x="892175" y="3552825"/>
          <p14:tracePt t="37148" x="892175" y="3517900"/>
          <p14:tracePt t="37154" x="892175" y="3484563"/>
          <p14:tracePt t="37164" x="892175" y="3449638"/>
          <p14:tracePt t="37171" x="892175" y="3416300"/>
          <p14:tracePt t="37180" x="892175" y="3398838"/>
          <p14:tracePt t="37186" x="892175" y="3390900"/>
          <p14:tracePt t="37197" x="892175" y="3382963"/>
          <p14:tracePt t="37203" x="892175" y="3373438"/>
          <p14:tracePt t="37268" x="892175" y="3382963"/>
          <p14:tracePt t="37284" x="892175" y="3408363"/>
          <p14:tracePt t="37292" x="892175" y="3441700"/>
          <p14:tracePt t="37300" x="892175" y="3459163"/>
          <p14:tracePt t="37307" x="892175" y="3484563"/>
          <p14:tracePt t="37315" x="892175" y="3527425"/>
          <p14:tracePt t="37323" x="892175" y="3560763"/>
          <p14:tracePt t="37331" x="892175" y="3594100"/>
          <p14:tracePt t="37338" x="892175" y="3636963"/>
          <p14:tracePt t="37347" x="909638" y="3679825"/>
          <p14:tracePt t="37355" x="917575" y="3722688"/>
          <p14:tracePt t="37365" x="935038" y="3748088"/>
          <p14:tracePt t="37371" x="942975" y="3773488"/>
          <p14:tracePt t="37380" x="942975" y="3781425"/>
          <p14:tracePt t="37461" x="942975" y="3790950"/>
          <p14:tracePt t="37476" x="935038" y="3798888"/>
          <p14:tracePt t="37509" x="935038" y="3806825"/>
          <p14:tracePt t="38244" x="935038" y="3798888"/>
          <p14:tracePt t="38580" x="935038" y="3790950"/>
          <p14:tracePt t="38588" x="935038" y="3781425"/>
          <p14:tracePt t="38598" x="917575" y="3773488"/>
          <p14:tracePt t="38604" x="917575" y="3763963"/>
          <p14:tracePt t="38614" x="909638" y="3748088"/>
          <p14:tracePt t="38619" x="900113" y="3730625"/>
          <p14:tracePt t="38628" x="892175" y="3722688"/>
          <p14:tracePt t="38635" x="884238" y="3697288"/>
          <p14:tracePt t="38651" x="874713" y="3687763"/>
          <p14:tracePt t="38723" x="874713" y="3679825"/>
          <p14:tracePt t="38731" x="900113" y="3679825"/>
          <p14:tracePt t="38739" x="925513" y="3679825"/>
          <p14:tracePt t="38749" x="950913" y="3671888"/>
          <p14:tracePt t="38755" x="985838" y="3662363"/>
          <p14:tracePt t="38766" x="1036638" y="3646488"/>
          <p14:tracePt t="38771" x="1095375" y="3629025"/>
          <p14:tracePt t="38781" x="1163638" y="3619500"/>
          <p14:tracePt t="38787" x="1239838" y="3603625"/>
          <p14:tracePt t="38796" x="1325563" y="3586163"/>
          <p14:tracePt t="38802" x="1409700" y="3560763"/>
          <p14:tracePt t="38814" x="1470025" y="3535363"/>
          <p14:tracePt t="38819" x="1503363" y="3517900"/>
          <p14:tracePt t="38830" x="1546225" y="3502025"/>
          <p14:tracePt t="39048" x="1546225" y="3492500"/>
          <p14:tracePt t="39065" x="1554163" y="3484563"/>
          <p14:tracePt t="39070" x="1563688" y="3467100"/>
          <p14:tracePt t="39079" x="1563688" y="3441700"/>
          <p14:tracePt t="39086" x="1571625" y="3424238"/>
          <p14:tracePt t="39096" x="1579563" y="3390900"/>
          <p14:tracePt t="39103" x="1597025" y="3355975"/>
          <p14:tracePt t="39112" x="1614488" y="3314700"/>
          <p14:tracePt t="39118" x="1631950" y="3271838"/>
          <p14:tracePt t="39129" x="1647825" y="3238500"/>
          <p14:tracePt t="39134" x="1673225" y="3195638"/>
          <p14:tracePt t="39142" x="1682750" y="3186113"/>
          <p14:tracePt t="39150" x="1682750" y="3170238"/>
          <p14:tracePt t="39214" x="1690688" y="3195638"/>
          <p14:tracePt t="39222" x="1690688" y="3221038"/>
          <p14:tracePt t="39230" x="1698625" y="3246438"/>
          <p14:tracePt t="39239" x="1708150" y="3271838"/>
          <p14:tracePt t="39247" x="1716088" y="3305175"/>
          <p14:tracePt t="39254" x="1716088" y="3322638"/>
          <p14:tracePt t="39264" x="1724025" y="3355975"/>
          <p14:tracePt t="39270" x="1733550" y="3390900"/>
          <p14:tracePt t="39280" x="1741488" y="3424238"/>
          <p14:tracePt t="39286" x="1749425" y="3459163"/>
          <p14:tracePt t="39297" x="1776413" y="3492500"/>
          <p14:tracePt t="39302" x="1792288" y="3517900"/>
          <p14:tracePt t="39312" x="1801813" y="3535363"/>
          <p14:tracePt t="39432" x="1801813" y="3543300"/>
          <p14:tracePt t="39527" x="1809750" y="3552825"/>
          <p14:tracePt t="39535" x="1809750" y="3560763"/>
          <p14:tracePt t="39544" x="1817688" y="3578225"/>
          <p14:tracePt t="39551" x="1817688" y="3586163"/>
          <p14:tracePt t="39560" x="1817688" y="3594100"/>
          <p14:tracePt t="39567" x="1827213" y="3594100"/>
          <p14:tracePt t="39576" x="1827213" y="3603625"/>
          <p14:tracePt t="39623" x="1843088" y="3619500"/>
          <p14:tracePt t="39704" x="1852613" y="3629025"/>
          <p14:tracePt t="39752" x="1852613" y="3636963"/>
          <p14:tracePt t="39768" x="1835150" y="3646488"/>
          <p14:tracePt t="39776" x="1817688" y="3646488"/>
          <p14:tracePt t="39792" x="1801813" y="3646488"/>
          <p14:tracePt t="39800" x="1792288" y="3646488"/>
          <p14:tracePt t="39816" x="1776413" y="3646488"/>
          <p14:tracePt t="39824" x="1749425" y="3611563"/>
          <p14:tracePt t="39833" x="1741488" y="3603625"/>
          <p14:tracePt t="39839" x="1733550" y="3594100"/>
          <p14:tracePt t="39849" x="1733550" y="3586163"/>
          <p14:tracePt t="39855" x="1724025" y="3578225"/>
          <p14:tracePt t="39864" x="1724025" y="3560763"/>
          <p14:tracePt t="39871" x="1708150" y="3527425"/>
          <p14:tracePt t="39882" x="1708150" y="3517900"/>
          <p14:tracePt t="39898" x="1698625" y="3492500"/>
          <p14:tracePt t="39903" x="1698625" y="3484563"/>
          <p14:tracePt t="39919" x="1698625" y="3475038"/>
          <p14:tracePt t="39930" x="1698625" y="3467100"/>
          <p14:tracePt t="39935" x="1708150" y="3459163"/>
          <p14:tracePt t="39951" x="1724025" y="3449638"/>
          <p14:tracePt t="39960" x="1741488" y="3449638"/>
          <p14:tracePt t="39967" x="1766888" y="3441700"/>
          <p14:tracePt t="39976" x="1792288" y="3441700"/>
          <p14:tracePt t="39983" x="1809750" y="3441700"/>
          <p14:tracePt t="39991" x="1827213" y="3441700"/>
          <p14:tracePt t="39999" x="1852613" y="3441700"/>
          <p14:tracePt t="40007" x="1868488" y="3441700"/>
          <p14:tracePt t="40015" x="1893888" y="3441700"/>
          <p14:tracePt t="40023" x="1903413" y="3441700"/>
          <p14:tracePt t="40031" x="1920875" y="3449638"/>
          <p14:tracePt t="40055" x="1920875" y="3467100"/>
          <p14:tracePt t="40064" x="1920875" y="3484563"/>
          <p14:tracePt t="40071" x="1920875" y="3509963"/>
          <p14:tracePt t="40081" x="1920875" y="3527425"/>
          <p14:tracePt t="40087" x="1920875" y="3552825"/>
          <p14:tracePt t="40097" x="1920875" y="3568700"/>
          <p14:tracePt t="40103" x="1920875" y="3578225"/>
          <p14:tracePt t="40114" x="1920875" y="3586163"/>
          <p14:tracePt t="40119" x="1911350" y="3586163"/>
          <p14:tracePt t="40130" x="1911350" y="3594100"/>
          <p14:tracePt t="40135" x="1885950" y="3594100"/>
          <p14:tracePt t="40148" x="1868488" y="3594100"/>
          <p14:tracePt t="40151" x="1852613" y="3594100"/>
          <p14:tracePt t="40160" x="1817688" y="3594100"/>
          <p14:tracePt t="40167" x="1776413" y="3586163"/>
          <p14:tracePt t="40175" x="1733550" y="3560763"/>
          <p14:tracePt t="40183" x="1665288" y="3535363"/>
          <p14:tracePt t="40191" x="1597025" y="3502025"/>
          <p14:tracePt t="40200" x="1538288" y="3475038"/>
          <p14:tracePt t="40207" x="1452563" y="3433763"/>
          <p14:tracePt t="40217" x="1358900" y="3398838"/>
          <p14:tracePt t="40222" x="1265238" y="3365500"/>
          <p14:tracePt t="40230" x="1181100" y="3330575"/>
          <p14:tracePt t="40238" x="1104900" y="3305175"/>
          <p14:tracePt t="40246" x="1028700" y="3289300"/>
          <p14:tracePt t="40254" x="960438" y="3271838"/>
          <p14:tracePt t="40263" x="950913" y="3263900"/>
          <p14:tracePt t="40270" x="935038" y="3263900"/>
          <p14:tracePt t="40286" x="925513" y="3263900"/>
          <p14:tracePt t="40327" x="917575" y="3263900"/>
          <p14:tracePt t="40343" x="900113" y="3254375"/>
          <p14:tracePt t="40350" x="900113" y="3246438"/>
          <p14:tracePt t="40358" x="892175" y="3246438"/>
          <p14:tracePt t="40382" x="884238" y="3246438"/>
          <p14:tracePt t="40390" x="874713" y="3246438"/>
          <p14:tracePt t="40414" x="866775" y="3246438"/>
          <p14:tracePt t="40456" x="858838" y="3246438"/>
          <p14:tracePt t="40472" x="849313" y="3254375"/>
          <p14:tracePt t="40481" x="849313" y="3271838"/>
          <p14:tracePt t="40488" x="841375" y="3279775"/>
          <p14:tracePt t="40498" x="841375" y="3289300"/>
          <p14:tracePt t="40504" x="831850" y="3305175"/>
          <p14:tracePt t="40516" x="831850" y="3314700"/>
          <p14:tracePt t="40520" x="831850" y="3322638"/>
          <p14:tracePt t="40536" x="823913" y="3330575"/>
          <p14:tracePt t="40547" x="815975" y="3330575"/>
          <p14:tracePt t="40567" x="806450" y="3340100"/>
          <p14:tracePt t="40583" x="798513" y="3340100"/>
          <p14:tracePt t="40599" x="790575" y="3340100"/>
          <p14:tracePt t="40607" x="773113" y="3340100"/>
          <p14:tracePt t="40623" x="765175" y="3340100"/>
          <p14:tracePt t="40631" x="755650" y="3340100"/>
          <p14:tracePt t="40639" x="747713" y="3330575"/>
          <p14:tracePt t="40655" x="739775" y="3322638"/>
          <p14:tracePt t="40683" x="739775" y="3314700"/>
          <p14:tracePt t="40696" x="739775" y="3305175"/>
          <p14:tracePt t="40702" x="747713" y="3289300"/>
          <p14:tracePt t="40712" x="755650" y="3279775"/>
          <p14:tracePt t="40719" x="773113" y="3271838"/>
          <p14:tracePt t="40729" x="781050" y="3263900"/>
          <p14:tracePt t="40735" x="798513" y="3263900"/>
          <p14:tracePt t="40742" x="823913" y="3263900"/>
          <p14:tracePt t="40750" x="831850" y="3263900"/>
          <p14:tracePt t="40759" x="858838" y="3263900"/>
          <p14:tracePt t="40767" x="892175" y="3279775"/>
          <p14:tracePt t="40774" x="900113" y="3297238"/>
          <p14:tracePt t="40782" x="909638" y="3314700"/>
          <p14:tracePt t="40791" x="909638" y="3322638"/>
          <p14:tracePt t="40798" x="909638" y="3330575"/>
          <p14:tracePt t="40806" x="909638" y="3340100"/>
          <p14:tracePt t="40814" x="909638" y="3348038"/>
          <p14:tracePt t="40822" x="909638" y="3355975"/>
          <p14:tracePt t="40830" x="892175" y="3365500"/>
          <p14:tracePt t="40839" x="874713" y="3373438"/>
          <p14:tracePt t="40847" x="858838" y="3373438"/>
          <p14:tracePt t="40855" x="823913" y="3373438"/>
          <p14:tracePt t="40863" x="790575" y="3373438"/>
          <p14:tracePt t="40870" x="755650" y="3373438"/>
          <p14:tracePt t="40880" x="747713" y="3355975"/>
          <p14:tracePt t="40887" x="730250" y="3348038"/>
          <p14:tracePt t="40897" x="730250" y="3330575"/>
          <p14:tracePt t="40902" x="730250" y="3322638"/>
          <p14:tracePt t="40912" x="730250" y="3297238"/>
          <p14:tracePt t="40919" x="730250" y="3289300"/>
          <p14:tracePt t="40934" x="730250" y="3271838"/>
          <p14:tracePt t="40945" x="739775" y="3263900"/>
          <p14:tracePt t="40950" x="755650" y="3254375"/>
          <p14:tracePt t="40959" x="773113" y="3254375"/>
          <p14:tracePt t="40966" x="806450" y="3254375"/>
          <p14:tracePt t="40975" x="841375" y="3254375"/>
          <p14:tracePt t="40982" x="858838" y="3254375"/>
          <p14:tracePt t="40990" x="874713" y="3254375"/>
          <p14:tracePt t="40998" x="900113" y="3263900"/>
          <p14:tracePt t="41006" x="942975" y="3271838"/>
          <p14:tracePt t="41014" x="976313" y="3289300"/>
          <p14:tracePt t="41023" x="1036638" y="3305175"/>
          <p14:tracePt t="41030" x="1087438" y="3314700"/>
          <p14:tracePt t="41038" x="1130300" y="3314700"/>
          <p14:tracePt t="41048" x="1181100" y="3314700"/>
          <p14:tracePt t="41055" x="1239838" y="3314700"/>
          <p14:tracePt t="41063" x="1308100" y="3314700"/>
          <p14:tracePt t="41070" x="1384300" y="3314700"/>
          <p14:tracePt t="41080" x="1470025" y="3297238"/>
          <p14:tracePt t="41087" x="1546225" y="3279775"/>
          <p14:tracePt t="41097" x="1639888" y="3271838"/>
          <p14:tracePt t="41102" x="1724025" y="3254375"/>
          <p14:tracePt t="41112" x="1809750" y="3238500"/>
          <p14:tracePt t="41119" x="1911350" y="3221038"/>
          <p14:tracePt t="41130" x="2012950" y="3211513"/>
          <p14:tracePt t="41135" x="2132013" y="3211513"/>
          <p14:tracePt t="41143" x="2243138" y="3211513"/>
          <p14:tracePt t="41150" x="2344738" y="3211513"/>
          <p14:tracePt t="41159" x="2446338" y="3211513"/>
          <p14:tracePt t="41166" x="2565400" y="3211513"/>
          <p14:tracePt t="41174" x="2676525" y="3211513"/>
          <p14:tracePt t="41183" x="2795588" y="3211513"/>
          <p14:tracePt t="41191" x="2897188" y="3211513"/>
          <p14:tracePt t="41198" x="2998788" y="3211513"/>
          <p14:tracePt t="41206" x="3109913" y="3211513"/>
          <p14:tracePt t="41214" x="3219450" y="3211513"/>
          <p14:tracePt t="41223" x="3322638" y="3211513"/>
          <p14:tracePt t="41230" x="3398838" y="3211513"/>
          <p14:tracePt t="41239" x="3492500" y="3211513"/>
          <p14:tracePt t="41247" x="3586163" y="3211513"/>
          <p14:tracePt t="41254" x="3670300" y="3211513"/>
          <p14:tracePt t="41263" x="3781425" y="3211513"/>
          <p14:tracePt t="41271" x="3883025" y="3211513"/>
          <p14:tracePt t="41279" x="3976688" y="3211513"/>
          <p14:tracePt t="41287" x="4070350" y="3211513"/>
          <p14:tracePt t="41296" x="4146550" y="3211513"/>
          <p14:tracePt t="41302" x="4222750" y="3211513"/>
          <p14:tracePt t="41312" x="4316413" y="3211513"/>
          <p14:tracePt t="41318" x="4400550" y="3211513"/>
          <p14:tracePt t="41328" x="4494213" y="3211513"/>
          <p14:tracePt t="41334" x="4605338" y="3211513"/>
          <p14:tracePt t="41342" x="4732338" y="3211513"/>
          <p14:tracePt t="41350" x="4868863" y="3211513"/>
          <p14:tracePt t="41358" x="4978400" y="3211513"/>
          <p14:tracePt t="41367" x="5080000" y="3203575"/>
          <p14:tracePt t="41375" x="5165725" y="3195638"/>
          <p14:tracePt t="41382" x="5224463" y="3186113"/>
          <p14:tracePt t="41390" x="5267325" y="3178175"/>
          <p14:tracePt t="41399" x="5292725" y="3178175"/>
          <p14:tracePt t="41407" x="5310188" y="3178175"/>
          <p14:tracePt t="41414" x="5335588" y="3178175"/>
          <p14:tracePt t="41422" x="5353050" y="3178175"/>
          <p14:tracePt t="41430" x="5368925" y="3178175"/>
          <p14:tracePt t="41438" x="5394325" y="3170238"/>
          <p14:tracePt t="41446" x="5429250" y="3170238"/>
          <p14:tracePt t="41454" x="5454650" y="3170238"/>
          <p14:tracePt t="41463" x="5487988" y="3170238"/>
          <p14:tracePt t="41471" x="5505450" y="3170238"/>
          <p14:tracePt t="41479" x="5522913" y="3170238"/>
          <p14:tracePt t="41487" x="5556250" y="3170238"/>
          <p14:tracePt t="41496" x="5573713" y="3170238"/>
          <p14:tracePt t="41502" x="5599113" y="3170238"/>
          <p14:tracePt t="41511" x="5616575" y="3170238"/>
          <p14:tracePt t="41519" x="5632450" y="3178175"/>
          <p14:tracePt t="41528" x="5657850" y="3186113"/>
          <p14:tracePt t="41534" x="5675313" y="3186113"/>
          <p14:tracePt t="41545" x="5708650" y="3203575"/>
          <p14:tracePt t="41551" x="5743575" y="3211513"/>
          <p14:tracePt t="41559" x="5794375" y="3228975"/>
          <p14:tracePt t="41566" x="5827713" y="3238500"/>
          <p14:tracePt t="41574" x="5853113" y="3246438"/>
          <p14:tracePt t="41583" x="5862638" y="3246438"/>
          <p14:tracePt t="41677" x="5870575" y="3254375"/>
          <p14:tracePt t="41698" x="5870575" y="3271838"/>
          <p14:tracePt t="41703" x="5880100" y="3279775"/>
          <p14:tracePt t="41712" x="5880100" y="3289300"/>
          <p14:tracePt t="41767" x="5880100" y="3297238"/>
          <p14:tracePt t="41774" x="5853113" y="3297238"/>
          <p14:tracePt t="41782" x="5819775" y="3297238"/>
          <p14:tracePt t="41791" x="5776913" y="3289300"/>
          <p14:tracePt t="41799" x="5700713" y="3271838"/>
          <p14:tracePt t="41806" x="5581650" y="3254375"/>
          <p14:tracePt t="41815" x="5462588" y="3238500"/>
          <p14:tracePt t="41823" x="5302250" y="3228975"/>
          <p14:tracePt t="41831" x="5114925" y="3228975"/>
          <p14:tracePt t="41838" x="4884738" y="3228975"/>
          <p14:tracePt t="41847" x="4613275" y="3228975"/>
          <p14:tracePt t="41854" x="4332288" y="3228975"/>
          <p14:tracePt t="41864" x="4103688" y="3228975"/>
          <p14:tracePt t="41871" x="3890963" y="3238500"/>
          <p14:tracePt t="41880" x="3670300" y="3246438"/>
          <p14:tracePt t="41899" x="3287713" y="3279775"/>
          <p14:tracePt t="41903" x="3092450" y="3297238"/>
          <p14:tracePt t="41912" x="2922588" y="3314700"/>
          <p14:tracePt t="41918" x="2770188" y="3330575"/>
          <p14:tracePt t="41929" x="2625725" y="3348038"/>
          <p14:tracePt t="41935" x="2455863" y="3365500"/>
          <p14:tracePt t="41946" x="2327275" y="3373438"/>
          <p14:tracePt t="41951" x="2208213" y="3373438"/>
          <p14:tracePt t="41959" x="2065338" y="3382963"/>
          <p14:tracePt t="41966" x="1920875" y="3382963"/>
          <p14:tracePt t="41975" x="1776413" y="3390900"/>
          <p14:tracePt t="41983" x="1673225" y="3398838"/>
          <p14:tracePt t="41991" x="1554163" y="3398838"/>
          <p14:tracePt t="41998" x="1435100" y="3398838"/>
          <p14:tracePt t="42006" x="1343025" y="3398838"/>
          <p14:tracePt t="42014" x="1239838" y="3398838"/>
          <p14:tracePt t="42023" x="1147763" y="3398838"/>
          <p14:tracePt t="42030" x="1069975" y="3408363"/>
          <p14:tracePt t="42045" x="993775" y="3416300"/>
          <p14:tracePt t="42051" x="942975" y="3416300"/>
          <p14:tracePt t="42059" x="874713" y="3416300"/>
          <p14:tracePt t="42067" x="815975" y="3416300"/>
          <p14:tracePt t="42075" x="755650" y="3416300"/>
          <p14:tracePt t="42083" x="696913" y="3416300"/>
          <p14:tracePt t="42091" x="654050" y="3416300"/>
          <p14:tracePt t="42098" x="646113" y="3416300"/>
          <p14:tracePt t="42222" x="654050" y="3416300"/>
          <p14:tracePt t="42229" x="661988" y="3416300"/>
          <p14:tracePt t="42236" x="696913" y="3424238"/>
          <p14:tracePt t="42249" x="730250" y="3424238"/>
          <p14:tracePt t="42250" x="755650" y="3424238"/>
          <p14:tracePt t="42258" x="815975" y="3424238"/>
          <p14:tracePt t="42266" x="909638" y="3424238"/>
          <p14:tracePt t="42274" x="1019175" y="3424238"/>
          <p14:tracePt t="42283" x="1189038" y="3433763"/>
          <p14:tracePt t="42290" x="1401763" y="3449638"/>
          <p14:tracePt t="42298" x="1647825" y="3475038"/>
          <p14:tracePt t="42307" x="1885950" y="3502025"/>
          <p14:tracePt t="42314" x="2132013" y="3543300"/>
          <p14:tracePt t="42322" x="2327275" y="3568700"/>
          <p14:tracePt t="42330" x="2506663" y="3603625"/>
          <p14:tracePt t="42338" x="2659063" y="3629025"/>
          <p14:tracePt t="42346" x="2752725" y="3646488"/>
          <p14:tracePt t="42354" x="2820988" y="3662363"/>
          <p14:tracePt t="42364" x="2871788" y="3679825"/>
          <p14:tracePt t="42370" x="2914650" y="3697288"/>
          <p14:tracePt t="42380" x="2922588" y="3697288"/>
          <p14:tracePt t="42386" x="2947988" y="3705225"/>
          <p14:tracePt t="42395" x="2955925" y="3713163"/>
          <p14:tracePt t="42402" x="2973388" y="3722688"/>
          <p14:tracePt t="42699" x="2965450" y="3722688"/>
          <p14:tracePt t="42715" x="2947988" y="3722688"/>
          <p14:tracePt t="42723" x="2940050" y="3722688"/>
          <p14:tracePt t="42748" x="2930525" y="3713163"/>
          <p14:tracePt t="42803" x="2914650" y="3713163"/>
          <p14:tracePt t="42828" x="2905125" y="3713163"/>
          <p14:tracePt t="42836" x="2897188" y="3713163"/>
          <p14:tracePt t="42846" x="2889250" y="3713163"/>
          <p14:tracePt t="42852" x="2879725" y="3713163"/>
          <p14:tracePt t="42864" x="2863850" y="3713163"/>
          <p14:tracePt t="42876" x="2854325" y="3713163"/>
          <p14:tracePt t="42884" x="2838450" y="3713163"/>
          <p14:tracePt t="42899" x="2786063" y="3713163"/>
          <p14:tracePt t="42906" x="2770188" y="3713163"/>
          <p14:tracePt t="42914" x="2735263" y="3713163"/>
          <p14:tracePt t="42923" x="2701925" y="3713163"/>
          <p14:tracePt t="42930" x="2651125" y="3713163"/>
          <p14:tracePt t="42939" x="2616200" y="3713163"/>
          <p14:tracePt t="42946" x="2590800" y="3713163"/>
          <p14:tracePt t="42954" x="2557463" y="3713163"/>
          <p14:tracePt t="42971" x="2549525" y="3713163"/>
          <p14:tracePt t="42986" x="2532063" y="3697288"/>
          <p14:tracePt t="42997" x="2524125" y="3697288"/>
          <p14:tracePt t="43019" x="2497138" y="3671888"/>
          <p14:tracePt t="43029" x="2497138" y="3662363"/>
          <p14:tracePt t="43035" x="2481263" y="3654425"/>
          <p14:tracePt t="43045" x="2471738" y="3646488"/>
          <p14:tracePt t="43050" x="2463800" y="3636963"/>
          <p14:tracePt t="43059" x="2455863" y="3636963"/>
          <p14:tracePt t="43067" x="2446338" y="3619500"/>
          <p14:tracePt t="43074" x="2438400" y="3619500"/>
          <p14:tracePt t="43082" x="2438400" y="3611563"/>
          <p14:tracePt t="43148" x="2438400" y="3603625"/>
          <p14:tracePt t="43164" x="2420938" y="3586163"/>
          <p14:tracePt t="43172" x="2413000" y="3578225"/>
          <p14:tracePt t="43204" x="2413000" y="3568700"/>
          <p14:tracePt t="43220" x="2413000" y="3560763"/>
          <p14:tracePt t="43230" x="2413000" y="3552825"/>
          <p14:tracePt t="43236" x="2413000" y="3543300"/>
          <p14:tracePt t="43248" x="2420938" y="3527425"/>
          <p14:tracePt t="43252" x="2430463" y="3517900"/>
          <p14:tracePt t="43265" x="2446338" y="3502025"/>
          <p14:tracePt t="43277" x="2471738" y="3484563"/>
          <p14:tracePt t="43285" x="2481263" y="3475038"/>
          <p14:tracePt t="43292" x="2506663" y="3467100"/>
          <p14:tracePt t="43300" x="2514600" y="3449638"/>
          <p14:tracePt t="43307" x="2540000" y="3441700"/>
          <p14:tracePt t="43315" x="2574925" y="3424238"/>
          <p14:tracePt t="43322" x="2600325" y="3416300"/>
          <p14:tracePt t="43338" x="2616200" y="3416300"/>
          <p14:tracePt t="43347" x="2641600" y="3416300"/>
          <p14:tracePt t="43354" x="2676525" y="3416300"/>
          <p14:tracePt t="43363" x="2701925" y="3408363"/>
          <p14:tracePt t="43370" x="2744788" y="3408363"/>
          <p14:tracePt t="43380" x="2803525" y="3398838"/>
          <p14:tracePt t="43386" x="2854325" y="3390900"/>
          <p14:tracePt t="43396" x="2914650" y="3382963"/>
          <p14:tracePt t="43402" x="2982913" y="3373438"/>
          <p14:tracePt t="43412" x="3059113" y="3365500"/>
          <p14:tracePt t="43418" x="3117850" y="3355975"/>
          <p14:tracePt t="43429" x="3168650" y="3348038"/>
          <p14:tracePt t="43435" x="3236913" y="3348038"/>
          <p14:tracePt t="43445" x="3313113" y="3340100"/>
          <p14:tracePt t="43450" x="3373438" y="3322638"/>
          <p14:tracePt t="43458" x="3432175" y="3305175"/>
          <p14:tracePt t="43466" x="3492500" y="3289300"/>
          <p14:tracePt t="43474" x="3533775" y="3279775"/>
          <p14:tracePt t="43482" x="3586163" y="3271838"/>
          <p14:tracePt t="43490" x="3627438" y="3263900"/>
          <p14:tracePt t="43498" x="3670300" y="3254375"/>
          <p14:tracePt t="43506" x="3695700" y="3246438"/>
          <p14:tracePt t="43514" x="3721100" y="3238500"/>
          <p14:tracePt t="43522" x="3738563" y="3228975"/>
          <p14:tracePt t="43531" x="3763963" y="3228975"/>
          <p14:tracePt t="43538" x="3771900" y="3228975"/>
          <p14:tracePt t="43546" x="3789363" y="3228975"/>
          <p14:tracePt t="43554" x="3806825" y="3238500"/>
          <p14:tracePt t="43562" x="3814763" y="3246438"/>
          <p14:tracePt t="43570" x="3822700" y="3246438"/>
          <p14:tracePt t="43579" x="3832225" y="3263900"/>
          <p14:tracePt t="43586" x="3840163" y="3263900"/>
          <p14:tracePt t="43596" x="3848100" y="3271838"/>
          <p14:tracePt t="43602" x="3848100" y="3279775"/>
          <p14:tracePt t="43612" x="3857625" y="3289300"/>
          <p14:tracePt t="43618" x="3865563" y="3297238"/>
          <p14:tracePt t="43674" x="3865563" y="3305175"/>
          <p14:tracePt t="43682" x="3865563" y="3314700"/>
          <p14:tracePt t="43723" x="3873500" y="3322638"/>
          <p14:tracePt t="43731" x="3873500" y="3330575"/>
          <p14:tracePt t="43739" x="3873500" y="3348038"/>
          <p14:tracePt t="43747" x="3873500" y="3365500"/>
          <p14:tracePt t="43755" x="3873500" y="3382963"/>
          <p14:tracePt t="43764" x="3873500" y="3390900"/>
          <p14:tracePt t="43771" x="3873500" y="3398838"/>
          <p14:tracePt t="43781" x="3873500" y="3408363"/>
          <p14:tracePt t="43787" x="3873500" y="3416300"/>
          <p14:tracePt t="43797" x="3873500" y="3424238"/>
          <p14:tracePt t="43813" x="3873500" y="3433763"/>
          <p14:tracePt t="43830" x="3857625" y="3449638"/>
          <p14:tracePt t="43835" x="3848100" y="3467100"/>
          <p14:tracePt t="43846" x="3832225" y="3484563"/>
          <p14:tracePt t="43851" x="3814763" y="3502025"/>
          <p14:tracePt t="43859" x="3789363" y="3509963"/>
          <p14:tracePt t="43866" x="3771900" y="3517900"/>
          <p14:tracePt t="43874" x="3746500" y="3535363"/>
          <p14:tracePt t="43882" x="3721100" y="3543300"/>
          <p14:tracePt t="43890" x="3695700" y="3560763"/>
          <p14:tracePt t="43913" x="3644900" y="3568700"/>
          <p14:tracePt t="43914" x="3619500" y="3586163"/>
          <p14:tracePt t="43923" x="3586163" y="3594100"/>
          <p14:tracePt t="43930" x="3543300" y="3611563"/>
          <p14:tracePt t="43938" x="3492500" y="3629025"/>
          <p14:tracePt t="43947" x="3432175" y="3646488"/>
          <p14:tracePt t="43955" x="3373438" y="3662363"/>
          <p14:tracePt t="43964" x="3313113" y="3679825"/>
          <p14:tracePt t="43970" x="3254375" y="3687763"/>
          <p14:tracePt t="43981" x="3186113" y="3697288"/>
          <p14:tracePt t="43986" x="3117850" y="3697288"/>
          <p14:tracePt t="43997" x="3049588" y="3705225"/>
          <p14:tracePt t="44002" x="2990850" y="3713163"/>
          <p14:tracePt t="44013" x="2922588" y="3713163"/>
          <p14:tracePt t="44019" x="2838450" y="3713163"/>
          <p14:tracePt t="44029" x="2760663" y="3713163"/>
          <p14:tracePt t="44035" x="2684463" y="3713163"/>
          <p14:tracePt t="44044" x="2616200" y="3713163"/>
          <p14:tracePt t="44050" x="2565400" y="3713163"/>
          <p14:tracePt t="44060" x="2514600" y="3705225"/>
          <p14:tracePt t="44067" x="2471738" y="3697288"/>
          <p14:tracePt t="44074" x="2438400" y="3687763"/>
          <p14:tracePt t="44082" x="2387600" y="3679825"/>
          <p14:tracePt t="44091" x="2352675" y="3679825"/>
          <p14:tracePt t="44098" x="2301875" y="3671888"/>
          <p14:tracePt t="44106" x="2260600" y="3662363"/>
          <p14:tracePt t="44114" x="2235200" y="3662363"/>
          <p14:tracePt t="44122" x="2200275" y="3662363"/>
          <p14:tracePt t="44130" x="2149475" y="3662363"/>
          <p14:tracePt t="44139" x="2116138" y="3662363"/>
          <p14:tracePt t="44146" x="2065338" y="3671888"/>
          <p14:tracePt t="44154" x="2030413" y="3679825"/>
          <p14:tracePt t="44162" x="1997075" y="3679825"/>
          <p14:tracePt t="44171" x="1936750" y="3687763"/>
          <p14:tracePt t="44180" x="1885950" y="3697288"/>
          <p14:tracePt t="44186" x="1852613" y="3705225"/>
          <p14:tracePt t="44197" x="1817688" y="3705225"/>
          <p14:tracePt t="44202" x="1792288" y="3713163"/>
          <p14:tracePt t="44212" x="1766888" y="3722688"/>
          <p14:tracePt t="44219" x="1758950" y="3722688"/>
          <p14:tracePt t="44228" x="1749425" y="3722688"/>
          <p14:tracePt t="44303" x="1741488" y="3722688"/>
          <p14:tracePt t="44316" x="1741488" y="3705225"/>
          <p14:tracePt t="44324" x="1733550" y="3687763"/>
          <p14:tracePt t="44333" x="1724025" y="3687763"/>
          <p14:tracePt t="44339" x="1724025" y="3671888"/>
          <p14:tracePt t="44355" x="1716088" y="3662363"/>
          <p14:tracePt t="44428" x="1708150" y="3654425"/>
          <p14:tracePt t="44445" x="1698625" y="3646488"/>
          <p14:tracePt t="44453" x="1673225" y="3636963"/>
          <p14:tracePt t="44460" x="1665288" y="3629025"/>
          <p14:tracePt t="44468" x="1639888" y="3619500"/>
          <p14:tracePt t="44475" x="1606550" y="3611563"/>
          <p14:tracePt t="44483" x="1546225" y="3594100"/>
          <p14:tracePt t="44491" x="1470025" y="3578225"/>
          <p14:tracePt t="44499" x="1401763" y="3560763"/>
          <p14:tracePt t="44507" x="1333500" y="3552825"/>
          <p14:tracePt t="44516" x="1282700" y="3543300"/>
          <p14:tracePt t="44523" x="1231900" y="3527425"/>
          <p14:tracePt t="44533" x="1198563" y="3509963"/>
          <p14:tracePt t="44539" x="1181100" y="3492500"/>
          <p14:tracePt t="44549" x="1155700" y="3475038"/>
          <p14:tracePt t="44554" x="1138238" y="3449638"/>
          <p14:tracePt t="44564" x="1130300" y="3441700"/>
          <p14:tracePt t="44570" x="1112838" y="3424238"/>
          <p14:tracePt t="44586" x="1095375" y="3416300"/>
          <p14:tracePt t="44596" x="1087438" y="3416300"/>
          <p14:tracePt t="44602" x="1079500" y="3416300"/>
          <p14:tracePt t="44618" x="1069975" y="3416300"/>
          <p14:tracePt t="44667" x="1062038" y="3416300"/>
          <p14:tracePt t="44682" x="1054100" y="3416300"/>
          <p14:tracePt t="44690" x="1044575" y="3416300"/>
          <p14:tracePt t="44699" x="1028700" y="3416300"/>
          <p14:tracePt t="44706" x="1019175" y="3416300"/>
          <p14:tracePt t="44730" x="1011238" y="3416300"/>
          <p14:tracePt t="44796" x="1003300" y="3416300"/>
          <p14:tracePt t="44828" x="993775" y="3416300"/>
          <p14:tracePt t="44940" x="1011238" y="3433763"/>
          <p14:tracePt t="44946" x="1028700" y="3449638"/>
          <p14:tracePt t="44954" x="1036638" y="3459163"/>
          <p14:tracePt t="44962" x="1079500" y="3484563"/>
          <p14:tracePt t="44971" x="1095375" y="3502025"/>
          <p14:tracePt t="44979" x="1120775" y="3527425"/>
          <p14:tracePt t="44986" x="1138238" y="3535363"/>
          <p14:tracePt t="44995" x="1155700" y="3552825"/>
          <p14:tracePt t="45003" x="1163638" y="3552825"/>
          <p14:tracePt t="45012" x="1181100" y="3560763"/>
          <p14:tracePt t="45018" x="1198563" y="3578225"/>
          <p14:tracePt t="45027" x="1206500" y="3586163"/>
          <p14:tracePt t="45035" x="1239838" y="3603625"/>
          <p14:tracePt t="45044" x="1257300" y="3611563"/>
          <p14:tracePt t="45050" x="1265238" y="3611563"/>
          <p14:tracePt t="45061" x="1274763" y="3611563"/>
          <p14:tracePt t="45067" x="1274763" y="3619500"/>
          <p14:tracePt t="45074" x="1282700" y="3619500"/>
          <p14:tracePt t="45265" x="1290638" y="3619500"/>
          <p14:tracePt t="45281" x="1308100" y="3619500"/>
          <p14:tracePt t="45288" x="1317625" y="3619500"/>
          <p14:tracePt t="45297" x="1343025" y="3611563"/>
          <p14:tracePt t="45304" x="1376363" y="3611563"/>
          <p14:tracePt t="45313" x="1393825" y="3611563"/>
          <p14:tracePt t="45319" x="1427163" y="3611563"/>
          <p14:tracePt t="45331" x="1495425" y="3611563"/>
          <p14:tracePt t="45335" x="1563688" y="3611563"/>
          <p14:tracePt t="45346" x="1657350" y="3611563"/>
          <p14:tracePt t="45351" x="1733550" y="3603625"/>
          <p14:tracePt t="45363" x="1809750" y="3594100"/>
          <p14:tracePt t="45367" x="1868488" y="3586163"/>
          <p14:tracePt t="45376" x="1911350" y="3586163"/>
          <p14:tracePt t="45383" x="1920875" y="3578225"/>
          <p14:tracePt t="45392" x="1936750" y="3578225"/>
          <p14:tracePt t="45400" x="1946275" y="3578225"/>
          <p14:tracePt t="45407" x="1954213" y="3568700"/>
          <p14:tracePt t="45415" x="1971675" y="3568700"/>
          <p14:tracePt t="45423" x="1979613" y="3568700"/>
          <p14:tracePt t="45431" x="1987550" y="3568700"/>
          <p14:tracePt t="45439" x="2012950" y="3568700"/>
          <p14:tracePt t="45447" x="2038350" y="3568700"/>
          <p14:tracePt t="45455" x="2055813" y="3568700"/>
          <p14:tracePt t="45464" x="2090738" y="3568700"/>
          <p14:tracePt t="45471" x="2106613" y="3568700"/>
          <p14:tracePt t="45481" x="2132013" y="3568700"/>
          <p14:tracePt t="45487" x="2157413" y="3568700"/>
          <p14:tracePt t="45497" x="2200275" y="3568700"/>
          <p14:tracePt t="45503" x="2235200" y="3568700"/>
          <p14:tracePt t="45513" x="2268538" y="3568700"/>
          <p14:tracePt t="45519" x="2301875" y="3568700"/>
          <p14:tracePt t="45528" x="2336800" y="3568700"/>
          <p14:tracePt t="45535" x="2370138" y="3568700"/>
          <p14:tracePt t="45546" x="2405063" y="3568700"/>
          <p14:tracePt t="45551" x="2446338" y="3568700"/>
          <p14:tracePt t="45562" x="2489200" y="3568700"/>
          <p14:tracePt t="45567" x="2540000" y="3568700"/>
          <p14:tracePt t="45576" x="2600325" y="3578225"/>
          <p14:tracePt t="45583" x="2641600" y="3578225"/>
          <p14:tracePt t="45591" x="2684463" y="3578225"/>
          <p14:tracePt t="45599" x="2735263" y="3586163"/>
          <p14:tracePt t="45607" x="2778125" y="3586163"/>
          <p14:tracePt t="45615" x="2828925" y="3594100"/>
          <p14:tracePt t="45623" x="2889250" y="3603625"/>
          <p14:tracePt t="45633" x="2947988" y="3611563"/>
          <p14:tracePt t="45639" x="3008313" y="3619500"/>
          <p14:tracePt t="45648" x="3049588" y="3619500"/>
          <p14:tracePt t="45654" x="3100388" y="3629025"/>
          <p14:tracePt t="45664" x="3143250" y="3636963"/>
          <p14:tracePt t="45670" x="3178175" y="3636963"/>
          <p14:tracePt t="45679" x="3219450" y="3636963"/>
          <p14:tracePt t="45686" x="3254375" y="3636963"/>
          <p14:tracePt t="45695" x="3279775" y="3646488"/>
          <p14:tracePt t="45702" x="3305175" y="3646488"/>
          <p14:tracePt t="45712" x="3330575" y="3646488"/>
          <p14:tracePt t="45719" x="3355975" y="3646488"/>
          <p14:tracePt t="45728" x="3363913" y="3646488"/>
          <p14:tracePt t="45734" x="3373438" y="3646488"/>
          <p14:tracePt t="45745" x="3381375" y="3646488"/>
          <p14:tracePt t="45840" x="3363913" y="3646488"/>
          <p14:tracePt t="45856" x="3330575" y="3646488"/>
          <p14:tracePt t="45865" x="3313113" y="3646488"/>
          <p14:tracePt t="45872" x="3279775" y="3646488"/>
          <p14:tracePt t="45882" x="3211513" y="3646488"/>
          <p14:tracePt t="45896" x="3016250" y="3671888"/>
          <p14:tracePt t="45904" x="2914650" y="3687763"/>
          <p14:tracePt t="45913" x="2811463" y="3705225"/>
          <p14:tracePt t="45919" x="2684463" y="3722688"/>
          <p14:tracePt t="45928" x="2557463" y="3748088"/>
          <p14:tracePt t="45935" x="2405063" y="3763963"/>
          <p14:tracePt t="45946" x="2251075" y="3773488"/>
          <p14:tracePt t="45951" x="2141538" y="3773488"/>
          <p14:tracePt t="45962" x="2055813" y="3773488"/>
          <p14:tracePt t="45967" x="1987550" y="3773488"/>
          <p14:tracePt t="45976" x="1971675" y="3773488"/>
          <p14:tracePt t="45983" x="1962150" y="3773488"/>
          <p14:tracePt t="45991" x="1946275" y="3763963"/>
          <p14:tracePt t="45999" x="1928813" y="3748088"/>
          <p14:tracePt t="46015" x="1911350" y="3730625"/>
          <p14:tracePt t="46023" x="1903413" y="3722688"/>
          <p14:tracePt t="46031" x="1885950" y="3713163"/>
          <p14:tracePt t="46039" x="1878013" y="3705225"/>
          <p14:tracePt t="46048" x="1843088" y="3687763"/>
          <p14:tracePt t="46055" x="1809750" y="3687763"/>
          <p14:tracePt t="46064" x="1801813" y="3679825"/>
          <p14:tracePt t="46071" x="1784350" y="3679825"/>
          <p14:tracePt t="46080" x="1766888" y="3679825"/>
          <p14:tracePt t="46087" x="1758950" y="3679825"/>
          <p14:tracePt t="46096" x="1749425" y="3671888"/>
          <p14:tracePt t="46103" x="1733550" y="3671888"/>
          <p14:tracePt t="46119" x="1724025" y="3671888"/>
          <p14:tracePt t="46129" x="1716088" y="3671888"/>
          <p14:tracePt t="46135" x="1708150" y="3679825"/>
          <p14:tracePt t="46146" x="1690688" y="3687763"/>
          <p14:tracePt t="46151" x="1673225" y="3697288"/>
          <p14:tracePt t="46163" x="1665288" y="3705225"/>
          <p14:tracePt t="46167" x="1657350" y="3705225"/>
          <p14:tracePt t="46191" x="1639888" y="3705225"/>
          <p14:tracePt t="46199" x="1622425" y="3705225"/>
          <p14:tracePt t="46207" x="1597025" y="3687763"/>
          <p14:tracePt t="46215" x="1579563" y="3671888"/>
          <p14:tracePt t="46223" x="1546225" y="3636963"/>
          <p14:tracePt t="46230" x="1503363" y="3611563"/>
          <p14:tracePt t="46239" x="1462088" y="3578225"/>
          <p14:tracePt t="46247" x="1427163" y="3560763"/>
          <p14:tracePt t="46255" x="1384300" y="3527425"/>
          <p14:tracePt t="46264" x="1350963" y="3492500"/>
          <p14:tracePt t="46271" x="1300163" y="3467100"/>
          <p14:tracePt t="46281" x="1257300" y="3449638"/>
          <p14:tracePt t="46287" x="1181100" y="3433763"/>
          <p14:tracePt t="46297" x="1112838" y="3424238"/>
          <p14:tracePt t="46303" x="1036638" y="3416300"/>
          <p14:tracePt t="46312" x="950913" y="3408363"/>
          <p14:tracePt t="46319" x="900113" y="3408363"/>
          <p14:tracePt t="46328" x="849313" y="3408363"/>
          <p14:tracePt t="46335" x="798513" y="3424238"/>
          <p14:tracePt t="46345" x="790575" y="3433763"/>
          <p14:tracePt t="46351" x="781050" y="3433763"/>
          <p14:tracePt t="46363" x="755650" y="3459163"/>
          <p14:tracePt t="46367" x="747713" y="3467100"/>
          <p14:tracePt t="46375" x="730250" y="3492500"/>
          <p14:tracePt t="46383" x="730250" y="3509963"/>
          <p14:tracePt t="46391" x="722313" y="3517900"/>
          <p14:tracePt t="46398" x="714375" y="3535363"/>
          <p14:tracePt t="46407" x="714375" y="3543300"/>
          <p14:tracePt t="46415" x="704850" y="3552825"/>
          <p14:tracePt t="46431" x="704850" y="3560763"/>
          <p14:tracePt t="46439" x="704850" y="3568700"/>
          <p14:tracePt t="46447" x="722313" y="3568700"/>
          <p14:tracePt t="46455" x="739775" y="3568700"/>
          <p14:tracePt t="46463" x="747713" y="3568700"/>
          <p14:tracePt t="46471" x="765175" y="3568700"/>
          <p14:tracePt t="46479" x="781050" y="3560763"/>
          <p14:tracePt t="46488" x="798513" y="3552825"/>
          <p14:tracePt t="46496" x="823913" y="3552825"/>
          <p14:tracePt t="46503" x="849313" y="3552825"/>
          <p14:tracePt t="46513" x="909638" y="3552825"/>
          <p14:tracePt t="46519" x="960438" y="3543300"/>
          <p14:tracePt t="46528" x="1036638" y="3527425"/>
          <p14:tracePt t="46535" x="1138238" y="3502025"/>
          <p14:tracePt t="46545" x="1239838" y="3484563"/>
          <p14:tracePt t="46551" x="1343025" y="3467100"/>
          <p14:tracePt t="46561" x="1435100" y="3449638"/>
          <p14:tracePt t="46567" x="1512888" y="3433763"/>
          <p14:tracePt t="46577" x="1554163" y="3424238"/>
          <p14:tracePt t="46582" x="1606550" y="3416300"/>
          <p14:tracePt t="46591" x="1647825" y="3416300"/>
          <p14:tracePt t="46598" x="1682750" y="3416300"/>
          <p14:tracePt t="46607" x="1724025" y="3416300"/>
          <p14:tracePt t="46614" x="1758950" y="3424238"/>
          <p14:tracePt t="46622" x="1809750" y="3433763"/>
          <p14:tracePt t="46631" x="1852613" y="3449638"/>
          <p14:tracePt t="46638" x="1911350" y="3467100"/>
          <p14:tracePt t="46646" x="1962150" y="3475038"/>
          <p14:tracePt t="46654" x="2022475" y="3484563"/>
          <p14:tracePt t="46662" x="2081213" y="3492500"/>
          <p14:tracePt t="46670" x="2141538" y="3502025"/>
          <p14:tracePt t="46679" x="2200275" y="3517900"/>
          <p14:tracePt t="46687" x="2260600" y="3527425"/>
          <p14:tracePt t="46696" x="2319338" y="3535363"/>
          <p14:tracePt t="46702" x="2370138" y="3535363"/>
          <p14:tracePt t="46713" x="2446338" y="3552825"/>
          <p14:tracePt t="46718" x="2506663" y="3560763"/>
          <p14:tracePt t="46729" x="2540000" y="3568700"/>
          <p14:tracePt t="46734" x="2582863" y="3568700"/>
          <p14:tracePt t="46743" x="2608263" y="3568700"/>
          <p14:tracePt t="46750" x="2633663" y="3578225"/>
          <p14:tracePt t="46758" x="2651125" y="3578225"/>
          <p14:tracePt t="46766" x="2676525" y="3578225"/>
          <p14:tracePt t="46774" x="2676525" y="3586163"/>
          <p14:tracePt t="46782" x="2701925" y="3586163"/>
          <p14:tracePt t="46790" x="2719388" y="3586163"/>
          <p14:tracePt t="46799" x="2735263" y="3586163"/>
          <p14:tracePt t="46807" x="2744788" y="3586163"/>
          <p14:tracePt t="46815" x="2770188" y="3594100"/>
          <p14:tracePt t="46822" x="2811463" y="3603625"/>
          <p14:tracePt t="46830" x="2820988" y="3603625"/>
          <p14:tracePt t="46839" x="2846388" y="3611563"/>
          <p14:tracePt t="46846" x="2863850" y="3611563"/>
          <p14:tracePt t="46854" x="2897188" y="3619500"/>
          <p14:tracePt t="46862" x="2914650" y="3619500"/>
          <p14:tracePt t="46871" x="2940050" y="3619500"/>
          <p14:tracePt t="46879" x="2955925" y="3619500"/>
          <p14:tracePt t="46886" x="2982913" y="3619500"/>
          <p14:tracePt t="46895" x="2990850" y="3619500"/>
          <p14:tracePt t="46913" x="3041650" y="3619500"/>
          <p14:tracePt t="46918" x="3059113" y="3619500"/>
          <p14:tracePt t="46928" x="3092450" y="3619500"/>
          <p14:tracePt t="46935" x="3117850" y="3619500"/>
          <p14:tracePt t="46945" x="3135313" y="3619500"/>
          <p14:tracePt t="46950" x="3152775" y="3619500"/>
          <p14:tracePt t="46960" x="3160713" y="3619500"/>
          <p14:tracePt t="46967" x="3168650" y="3619500"/>
          <p14:tracePt t="46975" x="3178175" y="3619500"/>
          <p14:tracePt t="46982" x="3186113" y="3619500"/>
          <p14:tracePt t="46992" x="3194050" y="3619500"/>
          <p14:tracePt t="47056" x="3203575" y="3611563"/>
          <p14:tracePt t="47104" x="3194050" y="3586163"/>
          <p14:tracePt t="47112" x="3194050" y="3578225"/>
          <p14:tracePt t="47120" x="3178175" y="3552825"/>
          <p14:tracePt t="47129" x="3152775" y="3543300"/>
          <p14:tracePt t="47135" x="3109913" y="3509963"/>
          <p14:tracePt t="47147" x="3092450" y="3492500"/>
          <p14:tracePt t="47151" x="3067050" y="3484563"/>
          <p14:tracePt t="47162" x="3041650" y="3475038"/>
          <p14:tracePt t="47167" x="3024188" y="3467100"/>
          <p14:tracePt t="47179" x="3008313" y="3467100"/>
          <p14:tracePt t="47183" x="2982913" y="3459163"/>
          <p14:tracePt t="47191" x="2955925" y="3459163"/>
          <p14:tracePt t="47199" x="2940050" y="3449638"/>
          <p14:tracePt t="47207" x="2914650" y="3441700"/>
          <p14:tracePt t="47215" x="2889250" y="3441700"/>
          <p14:tracePt t="47223" x="2854325" y="3433763"/>
          <p14:tracePt t="47231" x="2828925" y="3424238"/>
          <p14:tracePt t="47239" x="2786063" y="3416300"/>
          <p14:tracePt t="47249" x="2727325" y="3408363"/>
          <p14:tracePt t="47255" x="2641600" y="3408363"/>
          <p14:tracePt t="47265" x="2565400" y="3408363"/>
          <p14:tracePt t="47271" x="2481263" y="3408363"/>
          <p14:tracePt t="47280" x="2395538" y="3408363"/>
          <p14:tracePt t="47288" x="2319338" y="3408363"/>
          <p14:tracePt t="47296" x="2251075" y="3408363"/>
          <p14:tracePt t="47303" x="2192338" y="3408363"/>
          <p14:tracePt t="47313" x="2149475" y="3408363"/>
          <p14:tracePt t="47319" x="2116138" y="3408363"/>
          <p14:tracePt t="47328" x="2106613" y="3408363"/>
          <p14:tracePt t="47335" x="2098675" y="3408363"/>
          <p14:tracePt t="47362" x="2090738" y="3408363"/>
          <p14:tracePt t="47367" x="2081213" y="3408363"/>
          <p14:tracePt t="47378" x="2065338" y="3408363"/>
          <p14:tracePt t="47383" x="2047875" y="3408363"/>
          <p14:tracePt t="47392" x="2030413" y="3408363"/>
          <p14:tracePt t="47399" x="2005013" y="3408363"/>
          <p14:tracePt t="47407" x="1979613" y="3408363"/>
          <p14:tracePt t="47415" x="1946275" y="3416300"/>
          <p14:tracePt t="47423" x="1920875" y="3424238"/>
          <p14:tracePt t="47431" x="1911350" y="3424238"/>
          <p14:tracePt t="47440" x="1885950" y="3433763"/>
          <p14:tracePt t="47449" x="1868488" y="3433763"/>
          <p14:tracePt t="47455" x="1843088" y="3441700"/>
          <p14:tracePt t="47464" x="1817688" y="3441700"/>
          <p14:tracePt t="47471" x="1792288" y="3441700"/>
          <p14:tracePt t="47480" x="1792288" y="3449638"/>
          <p14:tracePt t="47487" x="1766888" y="3449638"/>
          <p14:tracePt t="47497" x="1758950" y="3459163"/>
          <p14:tracePt t="47503" x="1741488" y="3459163"/>
          <p14:tracePt t="47512" x="1733550" y="3459163"/>
          <p14:tracePt t="47519" x="1716088" y="3467100"/>
          <p14:tracePt t="47529" x="1708150" y="3467100"/>
          <p14:tracePt t="47535" x="1698625" y="3475038"/>
          <p14:tracePt t="47551" x="1682750" y="3484563"/>
          <p14:tracePt t="47561" x="1673225" y="3492500"/>
          <p14:tracePt t="47567" x="1657350" y="3509963"/>
          <p14:tracePt t="47575" x="1647825" y="3509963"/>
          <p14:tracePt t="47583" x="1639888" y="3517900"/>
          <p14:tracePt t="47592" x="1639888" y="3527425"/>
          <p14:tracePt t="47599" x="1631950" y="3527425"/>
          <p14:tracePt t="47607" x="1622425" y="3527425"/>
          <p14:tracePt t="47615" x="1622425" y="3535363"/>
          <p14:tracePt t="47623" x="1606550" y="3552825"/>
          <p14:tracePt t="47631" x="1597025" y="3560763"/>
          <p14:tracePt t="47639" x="1579563" y="3568700"/>
          <p14:tracePt t="47649" x="1546225" y="3578225"/>
          <p14:tracePt t="47655" x="1528763" y="3603625"/>
          <p14:tracePt t="47664" x="1503363" y="3619500"/>
          <p14:tracePt t="47671" x="1470025" y="3636963"/>
          <p14:tracePt t="47681" x="1452563" y="3654425"/>
          <p14:tracePt t="47686" x="1444625" y="3662363"/>
          <p14:tracePt t="47697" x="1419225" y="3671888"/>
          <p14:tracePt t="47702" x="1393825" y="3671888"/>
          <p14:tracePt t="47712" x="1358900" y="3679825"/>
          <p14:tracePt t="47718" x="1325563" y="3697288"/>
          <p14:tracePt t="47729" x="1282700" y="3705225"/>
          <p14:tracePt t="47734" x="1249363" y="3713163"/>
          <p14:tracePt t="47745" x="1214438" y="3713163"/>
          <p14:tracePt t="47751" x="1198563" y="3713163"/>
          <p14:tracePt t="47761" x="1181100" y="3713163"/>
          <p14:tracePt t="47767" x="1173163" y="3713163"/>
          <p14:tracePt t="47774" x="1155700" y="3705225"/>
          <p14:tracePt t="47782" x="1138238" y="3705225"/>
          <p14:tracePt t="47790" x="1120775" y="3687763"/>
          <p14:tracePt t="47798" x="1087438" y="3679825"/>
          <p14:tracePt t="47806" x="1069975" y="3662363"/>
          <p14:tracePt t="47814" x="1044575" y="3654425"/>
          <p14:tracePt t="47822" x="1028700" y="3636963"/>
          <p14:tracePt t="47830" x="1028700" y="3629025"/>
          <p14:tracePt t="47854" x="1019175" y="3629025"/>
          <p14:tracePt t="47862" x="1011238" y="3619500"/>
          <p14:tracePt t="47870" x="1003300" y="3586163"/>
          <p14:tracePt t="47878" x="993775" y="3586163"/>
          <p14:tracePt t="47896" x="976313" y="3578225"/>
          <p14:tracePt t="47902" x="960438" y="3578225"/>
          <p14:tracePt t="47912" x="942975" y="3578225"/>
          <p14:tracePt t="47918" x="917575" y="3578225"/>
          <p14:tracePt t="47928" x="884238" y="3578225"/>
          <p14:tracePt t="47934" x="849313" y="3578225"/>
          <p14:tracePt t="47944" x="798513" y="3578225"/>
          <p14:tracePt t="47950" x="747713" y="3594100"/>
          <p14:tracePt t="47961" x="714375" y="3611563"/>
          <p14:tracePt t="47967" x="679450" y="3629025"/>
          <p14:tracePt t="47974" x="646113" y="3636963"/>
          <p14:tracePt t="47982" x="620713" y="3654425"/>
          <p14:tracePt t="47990" x="585788" y="3671888"/>
          <p14:tracePt t="47999" x="569913" y="3679825"/>
          <p14:tracePt t="48006" x="560388" y="3687763"/>
          <p14:tracePt t="48014" x="534988" y="3697288"/>
          <p14:tracePt t="48023" x="517525" y="3705225"/>
          <p14:tracePt t="48030" x="517525" y="3713163"/>
          <p14:tracePt t="48038" x="509588" y="3713163"/>
          <p14:tracePt t="48046" x="501650" y="3730625"/>
          <p14:tracePt t="48055" x="492125" y="3730625"/>
          <p14:tracePt t="48079" x="492125" y="3738563"/>
          <p14:tracePt t="48144" x="492125" y="3748088"/>
          <p14:tracePt t="48168" x="501650" y="3748088"/>
          <p14:tracePt t="48177" x="517525" y="3730625"/>
          <p14:tracePt t="48184" x="534988" y="3722688"/>
          <p14:tracePt t="48196" x="552450" y="3687763"/>
          <p14:tracePt t="48204" x="585788" y="3679825"/>
          <p14:tracePt t="48214" x="603250" y="3671888"/>
          <p14:tracePt t="48220" x="646113" y="3662363"/>
          <p14:tracePt t="48231" x="704850" y="3662363"/>
          <p14:tracePt t="48236" x="781050" y="3662363"/>
          <p14:tracePt t="48249" x="858838" y="3654425"/>
          <p14:tracePt t="48252" x="942975" y="3654425"/>
          <p14:tracePt t="48263" x="1011238" y="3679825"/>
          <p14:tracePt t="48267" x="1062038" y="3713163"/>
          <p14:tracePt t="48275" x="1112838" y="3756025"/>
          <p14:tracePt t="48283" x="1147763" y="3806825"/>
          <p14:tracePt t="48292" x="1181100" y="3857625"/>
          <p14:tracePt t="48300" x="1206500" y="3908425"/>
          <p14:tracePt t="48307" x="1223963" y="3968750"/>
          <p14:tracePt t="48315" x="1249363" y="4027488"/>
          <p14:tracePt t="48323" x="1257300" y="4087813"/>
          <p14:tracePt t="48330" x="1274763" y="4130675"/>
          <p14:tracePt t="48338" x="1290638" y="4138613"/>
          <p14:tracePt t="48346" x="1300163" y="4156075"/>
          <p14:tracePt t="48355" x="1308100" y="4171950"/>
          <p14:tracePt t="48371" x="1325563" y="4189413"/>
          <p14:tracePt t="48387" x="1325563" y="4197350"/>
          <p14:tracePt t="48396" x="1343025" y="4224338"/>
          <p14:tracePt t="48402" x="1350963" y="4224338"/>
          <p14:tracePt t="48412" x="1358900" y="4240213"/>
          <p14:tracePt t="48419" x="1376363" y="4257675"/>
          <p14:tracePt t="48428" x="1393825" y="4275138"/>
          <p14:tracePt t="48434" x="1427163" y="4308475"/>
          <p14:tracePt t="48444" x="1435100" y="4308475"/>
          <p14:tracePt t="48451" x="1452563" y="4333875"/>
          <p14:tracePt t="48461" x="1477963" y="4341813"/>
          <p14:tracePt t="48467" x="1503363" y="4359275"/>
          <p14:tracePt t="48478" x="1538288" y="4368800"/>
          <p14:tracePt t="48482" x="1589088" y="4384675"/>
          <p14:tracePt t="48491" x="1597025" y="4394200"/>
          <p14:tracePt t="48499" x="1622425" y="4402138"/>
          <p14:tracePt t="48506" x="1639888" y="4402138"/>
          <p14:tracePt t="48514" x="1673225" y="4410075"/>
          <p14:tracePt t="48523" x="1716088" y="4419600"/>
          <p14:tracePt t="48530" x="1776413" y="4427538"/>
          <p14:tracePt t="48538" x="1835150" y="4435475"/>
          <p14:tracePt t="48546" x="1903413" y="4435475"/>
          <p14:tracePt t="48555" x="1987550" y="4445000"/>
          <p14:tracePt t="48564" x="2055813" y="4452938"/>
          <p14:tracePt t="48570" x="2141538" y="4452938"/>
          <p14:tracePt t="48578" x="2235200" y="4452938"/>
          <p14:tracePt t="48587" x="2311400" y="4452938"/>
          <p14:tracePt t="48595" x="2370138" y="4452938"/>
          <p14:tracePt t="48603" x="2430463" y="4452938"/>
          <p14:tracePt t="48611" x="2481263" y="4435475"/>
          <p14:tracePt t="48618" x="2514600" y="4419600"/>
          <p14:tracePt t="48628" x="2557463" y="4402138"/>
          <p14:tracePt t="48634" x="2590800" y="4376738"/>
          <p14:tracePt t="48644" x="2625725" y="4359275"/>
          <p14:tracePt t="48651" x="2641600" y="4333875"/>
          <p14:tracePt t="48660" x="2651125" y="4325938"/>
          <p14:tracePt t="48666" x="2659063" y="4316413"/>
          <p14:tracePt t="48690" x="2659063" y="4308475"/>
          <p14:tracePt t="48715" x="2659063" y="4291013"/>
          <p14:tracePt t="48722" x="2659063" y="4265613"/>
          <p14:tracePt t="48730" x="2651125" y="4240213"/>
          <p14:tracePt t="48738" x="2625725" y="4214813"/>
          <p14:tracePt t="48746" x="2582863" y="4171950"/>
          <p14:tracePt t="48754" x="2565400" y="4146550"/>
          <p14:tracePt t="48762" x="2524125" y="4121150"/>
          <p14:tracePt t="48770" x="2489200" y="4113213"/>
          <p14:tracePt t="48779" x="2438400" y="4095750"/>
          <p14:tracePt t="48786" x="2387600" y="4079875"/>
          <p14:tracePt t="48795" x="2336800" y="4052888"/>
          <p14:tracePt t="48802" x="2286000" y="4027488"/>
          <p14:tracePt t="48812" x="2225675" y="4011613"/>
          <p14:tracePt t="48819" x="2182813" y="3994150"/>
          <p14:tracePt t="48828" x="2116138" y="3968750"/>
          <p14:tracePt t="48834" x="2055813" y="3951288"/>
          <p14:tracePt t="48844" x="1997075" y="3925888"/>
          <p14:tracePt t="48851" x="1954213" y="3917950"/>
          <p14:tracePt t="48861" x="1911350" y="3900488"/>
          <p14:tracePt t="48866" x="1868488" y="3892550"/>
          <p14:tracePt t="48878" x="1792288" y="3883025"/>
          <p14:tracePt t="48882" x="1716088" y="3875088"/>
          <p14:tracePt t="48890" x="1622425" y="3867150"/>
          <p14:tracePt t="48898" x="1546225" y="3867150"/>
          <p14:tracePt t="48906" x="1470025" y="3867150"/>
          <p14:tracePt t="48914" x="1401763" y="3867150"/>
          <p14:tracePt t="48922" x="1308100" y="3867150"/>
          <p14:tracePt t="48930" x="1231900" y="3867150"/>
          <p14:tracePt t="48938" x="1138238" y="3867150"/>
          <p14:tracePt t="48946" x="1044575" y="3875088"/>
          <p14:tracePt t="48954" x="968375" y="3883025"/>
          <p14:tracePt t="48962" x="884238" y="3892550"/>
          <p14:tracePt t="48970" x="790575" y="3900488"/>
          <p14:tracePt t="48978" x="722313" y="3908425"/>
          <p14:tracePt t="48988" x="654050" y="3908425"/>
          <p14:tracePt t="48994" x="611188" y="3908425"/>
          <p14:tracePt t="49002" x="577850" y="3908425"/>
          <p14:tracePt t="49011" x="560388" y="3908425"/>
          <p14:tracePt t="49149" x="577850" y="3900488"/>
          <p14:tracePt t="49156" x="595313" y="3883025"/>
          <p14:tracePt t="49166" x="603250" y="3883025"/>
          <p14:tracePt t="49172" x="620713" y="3883025"/>
          <p14:tracePt t="49182" x="646113" y="3875088"/>
          <p14:tracePt t="49188" x="661988" y="3875088"/>
          <p14:tracePt t="49198" x="696913" y="3867150"/>
          <p14:tracePt t="49203" x="730250" y="3857625"/>
          <p14:tracePt t="49212" x="765175" y="3849688"/>
          <p14:tracePt t="49219" x="815975" y="3841750"/>
          <p14:tracePt t="49228" x="849313" y="3832225"/>
          <p14:tracePt t="49234" x="900113" y="3832225"/>
          <p14:tracePt t="49244" x="968375" y="3832225"/>
          <p14:tracePt t="49251" x="1044575" y="3832225"/>
          <p14:tracePt t="49261" x="1112838" y="3832225"/>
          <p14:tracePt t="49266" x="1173163" y="3832225"/>
          <p14:tracePt t="49277" x="1206500" y="3832225"/>
          <p14:tracePt t="49283" x="1214438" y="3832225"/>
          <p14:tracePt t="49298" x="1223963" y="3832225"/>
          <p14:tracePt t="49315" x="1231900" y="3832225"/>
          <p14:tracePt t="49330" x="1239838" y="3832225"/>
          <p14:tracePt t="49339" x="1249363" y="3832225"/>
          <p14:tracePt t="49346" x="1249363" y="3824288"/>
          <p14:tracePt t="49362" x="1257300" y="3824288"/>
          <p14:tracePt t="49396" x="1265238" y="3824288"/>
          <p14:tracePt t="49403" x="1274763" y="3824288"/>
          <p14:tracePt t="49412" x="1282700" y="3824288"/>
          <p14:tracePt t="49418" x="1290638" y="3824288"/>
          <p14:tracePt t="49429" x="1308100" y="3824288"/>
          <p14:tracePt t="49445" x="1325563" y="3824288"/>
          <p14:tracePt t="49462" x="1333500" y="3824288"/>
          <p14:tracePt t="49466" x="1343025" y="3824288"/>
          <p14:tracePt t="49508" x="1350963" y="3824288"/>
          <p14:tracePt t="49524" x="1358900" y="3824288"/>
          <p14:tracePt t="49533" x="1376363" y="3824288"/>
          <p14:tracePt t="49540" x="1409700" y="3824288"/>
          <p14:tracePt t="49548" x="1444625" y="3832225"/>
          <p14:tracePt t="49555" x="1462088" y="3841750"/>
          <p14:tracePt t="49563" x="1495425" y="3841750"/>
          <p14:tracePt t="49570" x="1554163" y="3875088"/>
          <p14:tracePt t="49579" x="1606550" y="3900488"/>
          <p14:tracePt t="49586" x="1639888" y="3925888"/>
          <p14:tracePt t="49595" x="1657350" y="3935413"/>
          <p14:tracePt t="49603" x="1665288" y="3943350"/>
          <p14:tracePt t="49612" x="1682750" y="3960813"/>
          <p14:tracePt t="49634" x="1682750" y="3976688"/>
          <p14:tracePt t="49644" x="1682750" y="3986213"/>
          <p14:tracePt t="49651" x="1673225" y="3994150"/>
          <p14:tracePt t="49668" x="1657350" y="4002088"/>
          <p14:tracePt t="49676" x="1647825" y="4002088"/>
          <p14:tracePt t="49683" x="1639888" y="4011613"/>
          <p14:tracePt t="49691" x="1614488" y="4011613"/>
          <p14:tracePt t="49699" x="1571625" y="4011613"/>
          <p14:tracePt t="49706" x="1512888" y="4011613"/>
          <p14:tracePt t="49714" x="1444625" y="4011613"/>
          <p14:tracePt t="49722" x="1384300" y="4011613"/>
          <p14:tracePt t="49730" x="1317625" y="4002088"/>
          <p14:tracePt t="49738" x="1257300" y="3994150"/>
          <p14:tracePt t="49746" x="1198563" y="3986213"/>
          <p14:tracePt t="49754" x="1138238" y="3968750"/>
          <p14:tracePt t="49762" x="1087438" y="3951288"/>
          <p14:tracePt t="49770" x="1087438" y="3943350"/>
          <p14:tracePt t="49778" x="1069975" y="3925888"/>
          <p14:tracePt t="49795" x="1069975" y="3917950"/>
          <p14:tracePt t="49812" x="1062038" y="3908425"/>
          <p14:tracePt t="49819" x="1062038" y="3900488"/>
          <p14:tracePt t="49828" x="1054100" y="3900488"/>
          <p14:tracePt t="49834" x="1062038" y="3883025"/>
          <p14:tracePt t="49844" x="1079500" y="3867150"/>
          <p14:tracePt t="49850" x="1095375" y="3849688"/>
          <p14:tracePt t="49859" x="1120775" y="3824288"/>
          <p14:tracePt t="49867" x="1147763" y="3806825"/>
          <p14:tracePt t="49877" x="1173163" y="3790950"/>
          <p14:tracePt t="49883" x="1206500" y="3763963"/>
          <p14:tracePt t="49890" x="1231900" y="3756025"/>
          <p14:tracePt t="49912" x="1300163" y="3748088"/>
          <p14:tracePt t="49914" x="1325563" y="3748088"/>
          <p14:tracePt t="49922" x="1343025" y="3748088"/>
          <p14:tracePt t="49930" x="1358900" y="3748088"/>
          <p14:tracePt t="49938" x="1368425" y="3748088"/>
          <p14:tracePt t="49947" x="1384300" y="3756025"/>
          <p14:tracePt t="49955" x="1401763" y="3763963"/>
          <p14:tracePt t="49962" x="1401763" y="3781425"/>
          <p14:tracePt t="49970" x="1419225" y="3798888"/>
          <p14:tracePt t="49978" x="1435100" y="3816350"/>
          <p14:tracePt t="49986" x="1444625" y="3824288"/>
          <p14:tracePt t="49994" x="1452563" y="3841750"/>
          <p14:tracePt t="50002" x="1462088" y="3849688"/>
          <p14:tracePt t="50011" x="1462088" y="3857625"/>
          <p14:tracePt t="50067" x="1462088" y="3867150"/>
          <p14:tracePt t="50098" x="1462088" y="3875088"/>
          <p14:tracePt t="50106" x="1462088" y="3883025"/>
          <p14:tracePt t="50114" x="1462088" y="3892550"/>
          <p14:tracePt t="50122" x="1452563" y="3900488"/>
          <p14:tracePt t="50146" x="1452563" y="3908425"/>
          <p14:tracePt t="50154" x="1452563" y="3917950"/>
          <p14:tracePt t="50162" x="1452563" y="3925888"/>
          <p14:tracePt t="50178" x="1452563" y="3943350"/>
          <p14:tracePt t="50195" x="1452563" y="3960813"/>
          <p14:tracePt t="50203" x="1452563" y="3968750"/>
          <p14:tracePt t="50218" x="1452563" y="3994150"/>
          <p14:tracePt t="50227" x="1452563" y="4002088"/>
          <p14:tracePt t="50235" x="1462088" y="4019550"/>
          <p14:tracePt t="50244" x="1470025" y="4052888"/>
          <p14:tracePt t="50259" x="1470025" y="4079875"/>
          <p14:tracePt t="50267" x="1470025" y="4095750"/>
          <p14:tracePt t="50277" x="1470025" y="4121150"/>
          <p14:tracePt t="50283" x="1470025" y="4130675"/>
          <p14:tracePt t="50292" x="1470025" y="4156075"/>
          <p14:tracePt t="50298" x="1470025" y="4171950"/>
          <p14:tracePt t="50307" x="1462088" y="4197350"/>
          <p14:tracePt t="50315" x="1462088" y="4206875"/>
          <p14:tracePt t="50322" x="1444625" y="4224338"/>
          <p14:tracePt t="50330" x="1435100" y="4257675"/>
          <p14:tracePt t="50338" x="1435100" y="4283075"/>
          <p14:tracePt t="50346" x="1427163" y="4308475"/>
          <p14:tracePt t="50355" x="1427163" y="4333875"/>
          <p14:tracePt t="50362" x="1419225" y="4359275"/>
          <p14:tracePt t="50370" x="1419225" y="4376738"/>
          <p14:tracePt t="50387" x="1419225" y="4384675"/>
          <p14:tracePt t="50435" x="1419225" y="4402138"/>
          <p14:tracePt t="50444" x="1419225" y="4419600"/>
          <p14:tracePt t="50451" x="1419225" y="4445000"/>
          <p14:tracePt t="50460" x="1419225" y="4470400"/>
          <p14:tracePt t="50467" x="1427163" y="4486275"/>
          <p14:tracePt t="50477" x="1427163" y="4503738"/>
          <p14:tracePt t="50483" x="1435100" y="4521200"/>
          <p14:tracePt t="50492" x="1435100" y="4538663"/>
          <p14:tracePt t="50498" x="1435100" y="4546600"/>
          <p14:tracePt t="50514" x="1435100" y="4554538"/>
          <p14:tracePt t="50522" x="1435100" y="4564063"/>
          <p14:tracePt t="50539" x="1435100" y="4572000"/>
          <p14:tracePt t="50554" x="1444625" y="4589463"/>
          <p14:tracePt t="50562" x="1444625" y="4605338"/>
          <p14:tracePt t="50578" x="1444625" y="4614863"/>
          <p14:tracePt t="50644" x="1444625" y="4622800"/>
          <p14:tracePt t="50885" x="1444625" y="4630738"/>
          <p14:tracePt t="50914" x="1444625" y="4640263"/>
          <p14:tracePt t="50931" x="1444625" y="4648200"/>
          <p14:tracePt t="50947" x="1444625" y="4665663"/>
          <p14:tracePt t="50963" x="1444625" y="4673600"/>
          <p14:tracePt t="50972" x="1462088" y="4708525"/>
          <p14:tracePt t="50989" x="1470025" y="4724400"/>
          <p14:tracePt t="50995" x="1470025" y="4733925"/>
          <p14:tracePt t="51138" x="1470025" y="4741863"/>
          <p14:tracePt t="51170" x="1462088" y="4749800"/>
          <p14:tracePt t="51478" x="1452563" y="4741863"/>
          <p14:tracePt t="51495" x="1435100" y="4724400"/>
          <p14:tracePt t="51502" x="1435100" y="4708525"/>
          <p14:tracePt t="51510" x="1427163" y="4699000"/>
          <p14:tracePt t="51518" x="1409700" y="4665663"/>
          <p14:tracePt t="51528" x="1401763" y="4657725"/>
          <p14:tracePt t="51534" x="1401763" y="4648200"/>
          <p14:tracePt t="51543" x="1393825" y="4640263"/>
          <p14:tracePt t="51550" x="1384300" y="4605338"/>
          <p14:tracePt t="51566" x="1384300" y="4579938"/>
          <p14:tracePt t="51577" x="1376363" y="4564063"/>
          <p14:tracePt t="51582" x="1358900" y="4538663"/>
          <p14:tracePt t="51590" x="1358900" y="4521200"/>
          <p14:tracePt t="51598" x="1350963" y="4495800"/>
          <p14:tracePt t="51606" x="1350963" y="4486275"/>
          <p14:tracePt t="51614" x="1343025" y="4470400"/>
          <p14:tracePt t="51622" x="1333500" y="4445000"/>
          <p14:tracePt t="51630" x="1333500" y="4410075"/>
          <p14:tracePt t="51638" x="1325563" y="4368800"/>
          <p14:tracePt t="51646" x="1308100" y="4308475"/>
          <p14:tracePt t="51654" x="1300163" y="4240213"/>
          <p14:tracePt t="51662" x="1290638" y="4181475"/>
          <p14:tracePt t="51670" x="1282700" y="4146550"/>
          <p14:tracePt t="51678" x="1274763" y="4121150"/>
          <p14:tracePt t="51687" x="1274763" y="4095750"/>
          <p14:tracePt t="51694" x="1274763" y="4087813"/>
          <p14:tracePt t="51702" x="1265238" y="4070350"/>
          <p14:tracePt t="51734" x="1265238" y="4062413"/>
          <p14:tracePt t="51768" x="1265238" y="4052888"/>
          <p14:tracePt t="51777" x="1257300" y="4044950"/>
          <p14:tracePt t="51785" x="1257300" y="4019550"/>
          <p14:tracePt t="51791" x="1249363" y="4002088"/>
          <p14:tracePt t="51799" x="1249363" y="3994150"/>
          <p14:tracePt t="51807" x="1249363" y="3976688"/>
          <p14:tracePt t="51814" x="1239838" y="3951288"/>
          <p14:tracePt t="51831" x="1239838" y="3935413"/>
          <p14:tracePt t="51839" x="1239838" y="3925888"/>
          <p14:tracePt t="51846" x="1239838" y="3908425"/>
          <p14:tracePt t="51854" x="1239838" y="3900488"/>
          <p14:tracePt t="51862" x="1239838" y="3892550"/>
          <p14:tracePt t="51870" x="1249363" y="3867150"/>
          <p14:tracePt t="51878" x="1257300" y="3867150"/>
          <p14:tracePt t="51887" x="1257300" y="3857625"/>
          <p14:tracePt t="51895" x="1257300" y="3849688"/>
          <p14:tracePt t="51912" x="1265238" y="3841750"/>
          <p14:tracePt t="51934" x="1290638" y="3824288"/>
          <p14:tracePt t="51945" x="1317625" y="3824288"/>
          <p14:tracePt t="51951" x="1333500" y="3824288"/>
          <p14:tracePt t="51960" x="1368425" y="3824288"/>
          <p14:tracePt t="51967" x="1384300" y="3824288"/>
          <p14:tracePt t="51977" x="1409700" y="3824288"/>
          <p14:tracePt t="51983" x="1435100" y="3824288"/>
          <p14:tracePt t="51993" x="1444625" y="3824288"/>
          <p14:tracePt t="51999" x="1452563" y="3824288"/>
          <p14:tracePt t="52088" x="1452563" y="3832225"/>
          <p14:tracePt t="52111" x="1444625" y="3849688"/>
          <p14:tracePt t="52118" x="1419225" y="3849688"/>
          <p14:tracePt t="52127" x="1401763" y="3875088"/>
          <p14:tracePt t="52134" x="1384300" y="3875088"/>
          <p14:tracePt t="52144" x="1358900" y="3875088"/>
          <p14:tracePt t="52150" x="1325563" y="3875088"/>
          <p14:tracePt t="52160" x="1317625" y="3875088"/>
          <p14:tracePt t="52177" x="1308100" y="3875088"/>
          <p14:tracePt t="52182" x="1300163" y="3867150"/>
          <p14:tracePt t="52194" x="1282700" y="3849688"/>
          <p14:tracePt t="52198" x="1274763" y="3832225"/>
          <p14:tracePt t="52206" x="1265238" y="3816350"/>
          <p14:tracePt t="52214" x="1265238" y="3790950"/>
          <p14:tracePt t="52222" x="1257300" y="3763963"/>
          <p14:tracePt t="52230" x="1249363" y="3748088"/>
          <p14:tracePt t="52238" x="1239838" y="3713163"/>
          <p14:tracePt t="52246" x="1239838" y="3687763"/>
          <p14:tracePt t="52254" x="1239838" y="3671888"/>
          <p14:tracePt t="52262" x="1239838" y="3662363"/>
          <p14:tracePt t="52271" x="1239838" y="3646488"/>
          <p14:tracePt t="52278" x="1249363" y="3629025"/>
          <p14:tracePt t="52286" x="1265238" y="3611563"/>
          <p14:tracePt t="52294" x="1282700" y="3594100"/>
          <p14:tracePt t="52302" x="1300163" y="3586163"/>
          <p14:tracePt t="52310" x="1358900" y="3586163"/>
          <p14:tracePt t="52318" x="1444625" y="3586163"/>
          <p14:tracePt t="52328" x="1546225" y="3586163"/>
          <p14:tracePt t="52335" x="1639888" y="3586163"/>
          <p14:tracePt t="52344" x="1724025" y="3586163"/>
          <p14:tracePt t="52350" x="1827213" y="3594100"/>
          <p14:tracePt t="52360" x="1936750" y="3619500"/>
          <p14:tracePt t="52367" x="2012950" y="3646488"/>
          <p14:tracePt t="52376" x="2073275" y="3662363"/>
          <p14:tracePt t="52382" x="2090738" y="3671888"/>
          <p14:tracePt t="52394" x="2098675" y="3679825"/>
          <p14:tracePt t="52399" x="2106613" y="3679825"/>
          <p14:tracePt t="52414" x="2106613" y="3687763"/>
          <p14:tracePt t="52422" x="2106613" y="3697288"/>
          <p14:tracePt t="52431" x="2116138" y="3705225"/>
          <p14:tracePt t="52455" x="2116138" y="3713163"/>
          <p14:tracePt t="52462" x="2116138" y="3722688"/>
          <p14:tracePt t="52470" x="2116138" y="3730625"/>
          <p14:tracePt t="52487" x="2116138" y="3748088"/>
          <p14:tracePt t="52503" x="2116138" y="3756025"/>
          <p14:tracePt t="52511" x="2106613" y="3781425"/>
          <p14:tracePt t="52518" x="2098675" y="3806825"/>
          <p14:tracePt t="52528" x="2073275" y="3832225"/>
          <p14:tracePt t="52535" x="2047875" y="3875088"/>
          <p14:tracePt t="52544" x="2030413" y="3892550"/>
          <p14:tracePt t="52550" x="1997075" y="3935413"/>
          <p14:tracePt t="52560" x="1962150" y="3986213"/>
          <p14:tracePt t="52567" x="1928813" y="4044950"/>
          <p14:tracePt t="52577" x="1893888" y="4121150"/>
          <p14:tracePt t="52583" x="1860550" y="4189413"/>
          <p14:tracePt t="52593" x="1827213" y="4249738"/>
          <p14:tracePt t="52599" x="1809750" y="4300538"/>
          <p14:tracePt t="52606" x="1792288" y="4351338"/>
          <p14:tracePt t="52614" x="1784350" y="4384675"/>
          <p14:tracePt t="52623" x="1776413" y="4402138"/>
          <p14:tracePt t="52695" x="1776413" y="4410075"/>
          <p14:tracePt t="52711" x="1776413" y="4419600"/>
          <p14:tracePt t="52719" x="1776413" y="4427538"/>
          <p14:tracePt t="52735" x="1766888" y="4445000"/>
          <p14:tracePt t="52793" x="1758950" y="4452938"/>
          <p14:tracePt t="52801" x="1741488" y="4452938"/>
          <p14:tracePt t="52809" x="1741488" y="4460875"/>
          <p14:tracePt t="52816" x="1724025" y="4470400"/>
          <p14:tracePt t="52825" x="1708150" y="4470400"/>
          <p14:tracePt t="52831" x="1682750" y="4470400"/>
          <p14:tracePt t="52839" x="1647825" y="4470400"/>
          <p14:tracePt t="52846" x="1597025" y="4470400"/>
          <p14:tracePt t="52855" x="1538288" y="4470400"/>
          <p14:tracePt t="52862" x="1470025" y="4470400"/>
          <p14:tracePt t="52870" x="1427163" y="4470400"/>
          <p14:tracePt t="52878" x="1376363" y="4470400"/>
          <p14:tracePt t="52895" x="1308100" y="4478338"/>
          <p14:tracePt t="52902" x="1300163" y="4478338"/>
          <p14:tracePt t="52912" x="1290638" y="4478338"/>
          <p14:tracePt t="52919" x="1274763" y="4486275"/>
          <p14:tracePt t="52934" x="1265238" y="4495800"/>
          <p14:tracePt t="52951" x="1257300" y="4495800"/>
          <p14:tracePt t="52960" x="1249363" y="4495800"/>
          <p14:tracePt t="52966" x="1231900" y="4503738"/>
          <p14:tracePt t="52978" x="1231900" y="4513263"/>
          <p14:tracePt t="52983" x="1223963" y="4513263"/>
          <p14:tracePt t="52993" x="1214438" y="4521200"/>
          <p14:tracePt t="52999" x="1206500" y="4521200"/>
          <p14:tracePt t="53007" x="1206500" y="4529138"/>
          <p14:tracePt t="53014" x="1198563" y="4538663"/>
          <p14:tracePt t="53023" x="1189038" y="4538663"/>
          <p14:tracePt t="53046" x="1181100" y="4538663"/>
          <p14:tracePt t="53055" x="1181100" y="4546600"/>
          <p14:tracePt t="53062" x="1173163" y="4546600"/>
          <p14:tracePt t="53070" x="1163638" y="4546600"/>
          <p14:tracePt t="53078" x="1155700" y="4546600"/>
          <p14:tracePt t="53095" x="1155700" y="4554538"/>
          <p14:tracePt t="53184" x="1163638" y="4546600"/>
          <p14:tracePt t="53191" x="1173163" y="4546600"/>
          <p14:tracePt t="53198" x="1173163" y="4538663"/>
          <p14:tracePt t="53206" x="1189038" y="4538663"/>
          <p14:tracePt t="53214" x="1206500" y="4538663"/>
          <p14:tracePt t="53222" x="1239838" y="4538663"/>
          <p14:tracePt t="53230" x="1257300" y="4538663"/>
          <p14:tracePt t="53238" x="1274763" y="4538663"/>
          <p14:tracePt t="53246" x="1300163" y="4538663"/>
          <p14:tracePt t="53254" x="1325563" y="4538663"/>
          <p14:tracePt t="53262" x="1358900" y="4546600"/>
          <p14:tracePt t="53270" x="1409700" y="4554538"/>
          <p14:tracePt t="53278" x="1444625" y="4554538"/>
          <p14:tracePt t="53286" x="1477963" y="4564063"/>
          <p14:tracePt t="53294" x="1512888" y="4572000"/>
          <p14:tracePt t="53302" x="1563688" y="4572000"/>
          <p14:tracePt t="53310" x="1597025" y="4572000"/>
          <p14:tracePt t="53318" x="1606550" y="4572000"/>
          <p14:tracePt t="53329" x="1639888" y="4572000"/>
          <p14:tracePt t="53334" x="1665288" y="4572000"/>
          <p14:tracePt t="53343" x="1690688" y="4572000"/>
          <p14:tracePt t="53350" x="1716088" y="4572000"/>
          <p14:tracePt t="53360" x="1749425" y="4572000"/>
          <p14:tracePt t="53366" x="1776413" y="4564063"/>
          <p14:tracePt t="53375" x="1801813" y="4554538"/>
          <p14:tracePt t="53382" x="1835150" y="4546600"/>
          <p14:tracePt t="53393" x="1878013" y="4538663"/>
          <p14:tracePt t="53399" x="1903413" y="4529138"/>
          <p14:tracePt t="53406" x="1928813" y="4521200"/>
          <p14:tracePt t="53414" x="1962150" y="4513263"/>
          <p14:tracePt t="53423" x="1987550" y="4513263"/>
          <p14:tracePt t="53430" x="1997075" y="4503738"/>
          <p14:tracePt t="53438" x="2012950" y="4503738"/>
          <p14:tracePt t="53447" x="2012950" y="4495800"/>
          <p14:tracePt t="53454" x="2022475" y="4495800"/>
          <p14:tracePt t="53462" x="2030413" y="4495800"/>
          <p14:tracePt t="53471" x="2038350" y="4495800"/>
          <p14:tracePt t="53486" x="2055813" y="4495800"/>
          <p14:tracePt t="53495" x="2065338" y="4495800"/>
          <p14:tracePt t="53503" x="2098675" y="4486275"/>
          <p14:tracePt t="53511" x="2116138" y="4486275"/>
          <p14:tracePt t="53518" x="2132013" y="4486275"/>
          <p14:tracePt t="53528" x="2157413" y="4478338"/>
          <p14:tracePt t="53534" x="2166938" y="4478338"/>
          <p14:tracePt t="53545" x="2192338" y="4478338"/>
          <p14:tracePt t="53551" x="2225675" y="4478338"/>
          <p14:tracePt t="53560" x="2251075" y="4478338"/>
          <p14:tracePt t="53567" x="2276475" y="4478338"/>
          <p14:tracePt t="53576" x="2293938" y="4478338"/>
          <p14:tracePt t="53582" x="2319338" y="4478338"/>
          <p14:tracePt t="53594" x="2336800" y="4478338"/>
          <p14:tracePt t="53599" x="2352675" y="4478338"/>
          <p14:tracePt t="53607" x="2379663" y="4470400"/>
          <p14:tracePt t="53615" x="2387600" y="4470400"/>
          <p14:tracePt t="53622" x="2395538" y="4470400"/>
          <p14:tracePt t="53630" x="2413000" y="4460875"/>
          <p14:tracePt t="53638" x="2430463" y="4460875"/>
          <p14:tracePt t="53646" x="2446338" y="4460875"/>
          <p14:tracePt t="53654" x="2455863" y="4460875"/>
          <p14:tracePt t="53662" x="2471738" y="4460875"/>
          <p14:tracePt t="53671" x="2489200" y="4452938"/>
          <p14:tracePt t="53679" x="2514600" y="4452938"/>
          <p14:tracePt t="53688" x="2524125" y="4452938"/>
          <p14:tracePt t="53698" x="2557463" y="4445000"/>
          <p14:tracePt t="53704" x="2574925" y="4445000"/>
          <p14:tracePt t="53714" x="2608263" y="4435475"/>
          <p14:tracePt t="53719" x="2625725" y="4435475"/>
          <p14:tracePt t="53735" x="2641600" y="4427538"/>
          <p14:tracePt t="53745" x="2651125" y="4427538"/>
          <p14:tracePt t="53767" x="2659063" y="4427538"/>
          <p14:tracePt t="53778" x="2684463" y="4427538"/>
          <p14:tracePt t="53783" x="2701925" y="4427538"/>
          <p14:tracePt t="53794" x="2709863" y="4435475"/>
          <p14:tracePt t="53799" x="2719388" y="4435475"/>
          <p14:tracePt t="54326" x="2709863" y="4435475"/>
          <p14:tracePt t="54334" x="2701925" y="4435475"/>
          <p14:tracePt t="54343" x="2676525" y="4435475"/>
          <p14:tracePt t="54350" x="2616200" y="4435475"/>
          <p14:tracePt t="54360" x="2506663" y="4435475"/>
          <p14:tracePt t="54366" x="2370138" y="4435475"/>
          <p14:tracePt t="54375" x="2200275" y="4427538"/>
          <p14:tracePt t="54382" x="2055813" y="4427538"/>
          <p14:tracePt t="54395" x="1946275" y="4427538"/>
          <p14:tracePt t="54402" x="1835150" y="4427538"/>
          <p14:tracePt t="54411" x="1733550" y="4427538"/>
          <p14:tracePt t="54418" x="1657350" y="4427538"/>
          <p14:tracePt t="54427" x="1579563" y="4427538"/>
          <p14:tracePt t="54434" x="1546225" y="4427538"/>
          <p14:tracePt t="54444" x="1538288" y="4427538"/>
          <p14:tracePt t="54460" x="1520825" y="4427538"/>
          <p14:tracePt t="54466" x="1503363" y="4435475"/>
          <p14:tracePt t="54482" x="1487488" y="4445000"/>
          <p14:tracePt t="54493" x="1452563" y="4470400"/>
          <p14:tracePt t="54499" x="1435100" y="4495800"/>
          <p14:tracePt t="54507" x="1419225" y="4513263"/>
          <p14:tracePt t="54514" x="1393825" y="4521200"/>
          <p14:tracePt t="54522" x="1376363" y="4554538"/>
          <p14:tracePt t="54531" x="1343025" y="4579938"/>
          <p14:tracePt t="54538" x="1325563" y="4614863"/>
          <p14:tracePt t="54546" x="1300163" y="4630738"/>
          <p14:tracePt t="54555" x="1300163" y="4640263"/>
          <p14:tracePt t="54570" x="1290638" y="4648200"/>
          <p14:tracePt t="54869" x="1317625" y="4640263"/>
          <p14:tracePt t="54877" x="1325563" y="4640263"/>
          <p14:tracePt t="54882" x="1343025" y="4640263"/>
          <p14:tracePt t="54893" x="1368425" y="4640263"/>
          <p14:tracePt t="54910" x="1419225" y="4640263"/>
          <p14:tracePt t="54914" x="1477963" y="4630738"/>
          <p14:tracePt t="54923" x="1528763" y="4622800"/>
          <p14:tracePt t="54930" x="1597025" y="4622800"/>
          <p14:tracePt t="54938" x="1647825" y="4622800"/>
          <p14:tracePt t="54946" x="1690688" y="4622800"/>
          <p14:tracePt t="54954" x="1741488" y="4622800"/>
          <p14:tracePt t="54962" x="1749425" y="4622800"/>
          <p14:tracePt t="54971" x="1766888" y="4622800"/>
          <p14:tracePt t="54978" x="1784350" y="4622800"/>
          <p14:tracePt t="55011" x="1792288" y="4630738"/>
          <p14:tracePt t="55124" x="1776413" y="4648200"/>
          <p14:tracePt t="55131" x="1741488" y="4657725"/>
          <p14:tracePt t="55141" x="1698625" y="4683125"/>
          <p14:tracePt t="55148" x="1682750" y="4691063"/>
          <p14:tracePt t="55156" x="1647825" y="4699000"/>
          <p14:tracePt t="55165" x="1597025" y="4716463"/>
          <p14:tracePt t="55172" x="1554163" y="4716463"/>
          <p14:tracePt t="55180" x="1503363" y="4724400"/>
          <p14:tracePt t="55186" x="1470025" y="4733925"/>
          <p14:tracePt t="55194" x="1427163" y="4733925"/>
          <p14:tracePt t="55203" x="1401763" y="4733925"/>
          <p14:tracePt t="55212" x="1393825" y="4733925"/>
          <p14:tracePt t="55218" x="1384300" y="4724400"/>
          <p14:tracePt t="55227" x="1358900" y="4708525"/>
          <p14:tracePt t="55235" x="1350963" y="4691063"/>
          <p14:tracePt t="55244" x="1350963" y="4683125"/>
          <p14:tracePt t="55250" x="1343025" y="4683125"/>
          <p14:tracePt t="55260" x="1333500" y="4665663"/>
          <p14:tracePt t="55266" x="1333500" y="4648200"/>
          <p14:tracePt t="55282" x="1325563" y="4640263"/>
          <p14:tracePt t="55293" x="1325563" y="4630738"/>
          <p14:tracePt t="55299" x="1325563" y="4614863"/>
          <p14:tracePt t="55309" x="1325563" y="4597400"/>
          <p14:tracePt t="55315" x="1325563" y="4589463"/>
          <p14:tracePt t="55322" x="1325563" y="4572000"/>
          <p14:tracePt t="55330" x="1343025" y="4564063"/>
          <p14:tracePt t="55339" x="1358900" y="4546600"/>
          <p14:tracePt t="55346" x="1376363" y="4529138"/>
          <p14:tracePt t="55354" x="1401763" y="4521200"/>
          <p14:tracePt t="55362" x="1435100" y="4503738"/>
          <p14:tracePt t="55370" x="1462088" y="4495800"/>
          <p14:tracePt t="55378" x="1477963" y="4495800"/>
          <p14:tracePt t="55394" x="1487488" y="4495800"/>
          <p14:tracePt t="55402" x="1495425" y="4495800"/>
          <p14:tracePt t="55418" x="1512888" y="4513263"/>
          <p14:tracePt t="55427" x="1528763" y="4529138"/>
          <p14:tracePt t="55435" x="1538288" y="4554538"/>
          <p14:tracePt t="55444" x="1546225" y="4564063"/>
          <p14:tracePt t="55450" x="1554163" y="4589463"/>
          <p14:tracePt t="55466" x="1563688" y="4605338"/>
          <p14:tracePt t="55492" x="1563688" y="4614863"/>
          <p14:tracePt t="55498" x="1563688" y="4622800"/>
          <p14:tracePt t="55509" x="1563688" y="4630738"/>
          <p14:tracePt t="55514" x="1563688" y="4640263"/>
          <p14:tracePt t="55523" x="1554163" y="4640263"/>
          <p14:tracePt t="55531" x="1554163" y="4648200"/>
          <p14:tracePt t="55539" x="1546225" y="4657725"/>
          <p14:tracePt t="56244" x="1528763" y="4657725"/>
          <p14:tracePt t="56261" x="1503363" y="4657725"/>
          <p14:tracePt t="56269" x="1477963" y="4657725"/>
          <p14:tracePt t="56277" x="1444625" y="4657725"/>
          <p14:tracePt t="56282" x="1401763" y="4657725"/>
          <p14:tracePt t="56293" x="1350963" y="4648200"/>
          <p14:tracePt t="56298" x="1290638" y="4640263"/>
          <p14:tracePt t="56309" x="1239838" y="4630738"/>
          <p14:tracePt t="56315" x="1181100" y="4614863"/>
          <p14:tracePt t="56323" x="1147763" y="4605338"/>
          <p14:tracePt t="56330" x="1104900" y="4579938"/>
          <p14:tracePt t="56338" x="1095375" y="4579938"/>
          <p14:tracePt t="56346" x="1062038" y="4554538"/>
          <p14:tracePt t="56354" x="1036638" y="4546600"/>
          <p14:tracePt t="56362" x="1011238" y="4521200"/>
          <p14:tracePt t="56370" x="960438" y="4486275"/>
          <p14:tracePt t="56378" x="909638" y="4452938"/>
          <p14:tracePt t="56387" x="849313" y="4410075"/>
          <p14:tracePt t="56394" x="806450" y="4368800"/>
          <p14:tracePt t="56402" x="755650" y="4325938"/>
          <p14:tracePt t="56410" x="714375" y="4283075"/>
          <p14:tracePt t="56419" x="679450" y="4249738"/>
          <p14:tracePt t="56427" x="654050" y="4214813"/>
          <p14:tracePt t="56434" x="636588" y="4171950"/>
          <p14:tracePt t="56444" x="620713" y="4130675"/>
          <p14:tracePt t="56450" x="603250" y="4095750"/>
          <p14:tracePt t="56459" x="585788" y="4052888"/>
          <p14:tracePt t="56466" x="577850" y="4019550"/>
          <p14:tracePt t="56475" x="569913" y="3994150"/>
          <p14:tracePt t="56482" x="552450" y="3960813"/>
          <p14:tracePt t="56492" x="534988" y="3935413"/>
          <p14:tracePt t="56498" x="527050" y="3917950"/>
          <p14:tracePt t="56509" x="527050" y="3908425"/>
          <p14:tracePt t="57131" x="527050" y="3892550"/>
          <p14:tracePt t="57138" x="527050" y="3875088"/>
          <p14:tracePt t="57147" x="527050" y="3849688"/>
          <p14:tracePt t="57154" x="517525" y="3806825"/>
          <p14:tracePt t="57162" x="509588" y="3748088"/>
          <p14:tracePt t="57171" x="501650" y="3679825"/>
          <p14:tracePt t="57178" x="484188" y="3594100"/>
          <p14:tracePt t="57186" x="458788" y="3509963"/>
          <p14:tracePt t="57194" x="433388" y="3433763"/>
          <p14:tracePt t="57202" x="415925" y="3348038"/>
          <p14:tracePt t="57210" x="407988" y="3279775"/>
          <p14:tracePt t="57218" x="400050" y="3228975"/>
          <p14:tracePt t="57228" x="400050" y="3195638"/>
          <p14:tracePt t="57234" x="400050" y="3170238"/>
          <p14:tracePt t="57244" x="400050" y="3144838"/>
          <p14:tracePt t="57251" x="400050" y="3135313"/>
          <p14:tracePt t="57259" x="400050" y="3127375"/>
          <p14:tracePt t="57266" x="400050" y="3119438"/>
          <p14:tracePt t="57276" x="407988" y="3119438"/>
          <p14:tracePt t="57292" x="407988" y="3109913"/>
          <p14:tracePt t="57323" x="415925" y="3101975"/>
          <p14:tracePt t="57339" x="425450" y="3101975"/>
          <p14:tracePt t="57346" x="450850" y="3094038"/>
          <p14:tracePt t="57355" x="484188" y="3094038"/>
          <p14:tracePt t="57370" x="501650" y="3094038"/>
          <p14:tracePt t="57378" x="527050" y="3094038"/>
          <p14:tracePt t="57386" x="560388" y="3084513"/>
          <p14:tracePt t="57394" x="603250" y="3076575"/>
          <p14:tracePt t="57403" x="636588" y="3067050"/>
          <p14:tracePt t="57411" x="679450" y="3051175"/>
          <p14:tracePt t="57419" x="714375" y="3041650"/>
          <p14:tracePt t="57428" x="722313" y="3033713"/>
          <p14:tracePt t="57454" x="730250" y="3025775"/>
          <p14:tracePt t="57479" x="739775" y="3016250"/>
          <p14:tracePt t="57487" x="747713" y="3008313"/>
          <p14:tracePt t="57494" x="765175" y="3000375"/>
          <p14:tracePt t="57502" x="790575" y="2990850"/>
          <p14:tracePt t="57510" x="831850" y="2990850"/>
          <p14:tracePt t="57518" x="858838" y="2982913"/>
          <p14:tracePt t="57527" x="892175" y="2982913"/>
          <p14:tracePt t="57534" x="909638" y="2982913"/>
          <p14:tracePt t="57543" x="935038" y="2982913"/>
          <p14:tracePt t="57550" x="960438" y="2982913"/>
          <p14:tracePt t="57559" x="968375" y="2982913"/>
          <p14:tracePt t="57566" x="985838" y="2982913"/>
          <p14:tracePt t="57576" x="1003300" y="2982913"/>
          <p14:tracePt t="57582" x="1036638" y="2990850"/>
          <p14:tracePt t="57593" x="1054100" y="2990850"/>
          <p14:tracePt t="57598" x="1079500" y="3000375"/>
          <p14:tracePt t="57609" x="1104900" y="3000375"/>
          <p14:tracePt t="57614" x="1147763" y="3008313"/>
          <p14:tracePt t="57622" x="1206500" y="3016250"/>
          <p14:tracePt t="57630" x="1265238" y="3025775"/>
          <p14:tracePt t="57639" x="1325563" y="3033713"/>
          <p14:tracePt t="57646" x="1368425" y="3033713"/>
          <p14:tracePt t="57654" x="1409700" y="3033713"/>
          <p14:tracePt t="57663" x="1435100" y="3033713"/>
          <p14:tracePt t="57670" x="1470025" y="3025775"/>
          <p14:tracePt t="57678" x="1503363" y="3016250"/>
          <p14:tracePt t="57687" x="1528763" y="3008313"/>
          <p14:tracePt t="57694" x="1563688" y="3008313"/>
          <p14:tracePt t="57702" x="1571625" y="3008313"/>
          <p14:tracePt t="57710" x="1579563" y="3000375"/>
          <p14:tracePt t="57718" x="1589088" y="3000375"/>
          <p14:tracePt t="57800" x="1563688" y="3025775"/>
          <p14:tracePt t="57808" x="1546225" y="3041650"/>
          <p14:tracePt t="57818" x="1503363" y="3067050"/>
          <p14:tracePt t="57825" x="1487488" y="3084513"/>
          <p14:tracePt t="57833" x="1444625" y="3127375"/>
          <p14:tracePt t="57842" x="1393825" y="3178175"/>
          <p14:tracePt t="57847" x="1325563" y="3238500"/>
          <p14:tracePt t="57855" x="1265238" y="3289300"/>
          <p14:tracePt t="57862" x="1198563" y="3340100"/>
          <p14:tracePt t="57870" x="1147763" y="3398838"/>
          <p14:tracePt t="57878" x="1104900" y="3449638"/>
          <p14:tracePt t="57886" x="1069975" y="3502025"/>
          <p14:tracePt t="57908" x="1019175" y="3603625"/>
          <p14:tracePt t="57911" x="1003300" y="3646488"/>
          <p14:tracePt t="57919" x="985838" y="3697288"/>
          <p14:tracePt t="57927" x="976313" y="3756025"/>
          <p14:tracePt t="57934" x="976313" y="3816350"/>
          <p14:tracePt t="57944" x="976313" y="3883025"/>
          <p14:tracePt t="57950" x="976313" y="3968750"/>
          <p14:tracePt t="57959" x="1011238" y="4062413"/>
          <p14:tracePt t="57966" x="1044575" y="4156075"/>
          <p14:tracePt t="57976" x="1104900" y="4265613"/>
          <p14:tracePt t="57983" x="1155700" y="4376738"/>
          <p14:tracePt t="57993" x="1214438" y="4470400"/>
          <p14:tracePt t="57999" x="1300163" y="4564063"/>
          <p14:tracePt t="58009" x="1376363" y="4648200"/>
          <p14:tracePt t="58014" x="1427163" y="4724400"/>
          <p14:tracePt t="58025" x="1470025" y="4784725"/>
          <p14:tracePt t="58030" x="1503363" y="4827588"/>
          <p14:tracePt t="58039" x="1512888" y="4843463"/>
          <p14:tracePt t="58054" x="1512888" y="4852988"/>
          <p14:tracePt t="58062" x="1512888" y="4860925"/>
          <p14:tracePt t="58078" x="1512888" y="4868863"/>
          <p14:tracePt t="58086" x="1512888" y="4878388"/>
          <p14:tracePt t="58094" x="1503363" y="4886325"/>
          <p14:tracePt t="58102" x="1495425" y="4894263"/>
          <p14:tracePt t="58135" x="1487488" y="4894263"/>
          <p14:tracePt t="58143" x="1470025" y="4903788"/>
          <p14:tracePt t="58150" x="1435100" y="4911725"/>
          <p14:tracePt t="58161" x="1409700" y="4911725"/>
          <p14:tracePt t="58167" x="1368425" y="4911725"/>
          <p14:tracePt t="58176" x="1308100" y="4911725"/>
          <p14:tracePt t="58183" x="1239838" y="4929188"/>
          <p14:tracePt t="58192" x="1163638" y="4937125"/>
          <p14:tracePt t="58199" x="1069975" y="4946650"/>
          <p14:tracePt t="58210" x="976313" y="4954588"/>
          <p14:tracePt t="58215" x="874713" y="4962525"/>
          <p14:tracePt t="58226" x="773113" y="4979988"/>
          <p14:tracePt t="58231" x="679450" y="4987925"/>
          <p14:tracePt t="58240" x="603250" y="4987925"/>
          <p14:tracePt t="58247" x="527050" y="4987925"/>
          <p14:tracePt t="58255" x="466725" y="4987925"/>
          <p14:tracePt t="58263" x="425450" y="4972050"/>
          <p14:tracePt t="58271" x="400050" y="4954588"/>
          <p14:tracePt t="58279" x="373063" y="4911725"/>
          <p14:tracePt t="58287" x="357188" y="4860925"/>
          <p14:tracePt t="58295" x="331788" y="4784725"/>
          <p14:tracePt t="58303" x="314325" y="4699000"/>
          <p14:tracePt t="58312" x="280988" y="4597400"/>
          <p14:tracePt t="58319" x="263525" y="4470400"/>
          <p14:tracePt t="58329" x="246063" y="4333875"/>
          <p14:tracePt t="58335" x="220663" y="4189413"/>
          <p14:tracePt t="58345" x="203200" y="4070350"/>
          <p14:tracePt t="58350" x="195263" y="3968750"/>
          <p14:tracePt t="58360" x="195263" y="3892550"/>
          <p14:tracePt t="58366" x="195263" y="3824288"/>
          <p14:tracePt t="58376" x="203200" y="3773488"/>
          <p14:tracePt t="58383" x="212725" y="3738563"/>
          <p14:tracePt t="58392" x="212725" y="3697288"/>
          <p14:tracePt t="58399" x="230188" y="3687763"/>
          <p14:tracePt t="58409" x="238125" y="3679825"/>
          <p14:tracePt t="58414" x="238125" y="3671888"/>
          <p14:tracePt t="58425" x="238125" y="3654425"/>
          <p14:tracePt t="58431" x="246063" y="3636963"/>
          <p14:tracePt t="58438" x="246063" y="3629025"/>
          <p14:tracePt t="58446" x="255588" y="3619500"/>
          <p14:tracePt t="58454" x="255588" y="3611563"/>
          <p14:tracePt t="58462" x="255588" y="3594100"/>
          <p14:tracePt t="58470" x="263525" y="3568700"/>
          <p14:tracePt t="58478" x="271463" y="3560763"/>
          <p14:tracePt t="58486" x="280988" y="3535363"/>
          <p14:tracePt t="58494" x="280988" y="3502025"/>
          <p14:tracePt t="58502" x="280988" y="3459163"/>
          <p14:tracePt t="58510" x="280988" y="3424238"/>
          <p14:tracePt t="58519" x="280988" y="3416300"/>
          <p14:tracePt t="58526" x="288925" y="3382963"/>
          <p14:tracePt t="58534" x="288925" y="3365500"/>
          <p14:tracePt t="58543" x="288925" y="3348038"/>
          <p14:tracePt t="58550" x="288925" y="3322638"/>
          <p14:tracePt t="58560" x="288925" y="3314700"/>
          <p14:tracePt t="58566" x="288925" y="3305175"/>
          <p14:tracePt t="58576" x="288925" y="3297238"/>
          <p14:tracePt t="58582" x="288925" y="3289300"/>
          <p14:tracePt t="58622" x="296863" y="3279775"/>
          <p14:tracePt t="58630" x="296863" y="3271838"/>
          <p14:tracePt t="58638" x="306388" y="3271838"/>
          <p14:tracePt t="58646" x="314325" y="3254375"/>
          <p14:tracePt t="58655" x="322263" y="3254375"/>
          <p14:tracePt t="58662" x="331788" y="3238500"/>
          <p14:tracePt t="58674" x="347663" y="3228975"/>
          <p14:tracePt t="58679" x="373063" y="3211513"/>
          <p14:tracePt t="58686" x="400050" y="3186113"/>
          <p14:tracePt t="58694" x="433388" y="3160713"/>
          <p14:tracePt t="58702" x="450850" y="3160713"/>
          <p14:tracePt t="58710" x="466725" y="3144838"/>
          <p14:tracePt t="58718" x="501650" y="3127375"/>
          <p14:tracePt t="58726" x="552450" y="3109913"/>
          <p14:tracePt t="58734" x="620713" y="3094038"/>
          <p14:tracePt t="58742" x="696913" y="3076575"/>
          <p14:tracePt t="58750" x="755650" y="3059113"/>
          <p14:tracePt t="58759" x="815975" y="3041650"/>
          <p14:tracePt t="58766" x="858838" y="3033713"/>
          <p14:tracePt t="58776" x="917575" y="3025775"/>
          <p14:tracePt t="58783" x="1003300" y="3016250"/>
          <p14:tracePt t="58792" x="1104900" y="3008313"/>
          <p14:tracePt t="58798" x="1206500" y="3008313"/>
          <p14:tracePt t="58809" x="1317625" y="3008313"/>
          <p14:tracePt t="58815" x="1435100" y="3008313"/>
          <p14:tracePt t="58826" x="1579563" y="3008313"/>
          <p14:tracePt t="58831" x="1716088" y="3008313"/>
          <p14:tracePt t="58839" x="1928813" y="3008313"/>
          <p14:tracePt t="58846" x="2141538" y="3016250"/>
          <p14:tracePt t="58854" x="2379663" y="3033713"/>
          <p14:tracePt t="58862" x="2641600" y="3051175"/>
          <p14:tracePt t="58870" x="2897188" y="3051175"/>
          <p14:tracePt t="58878" x="3152775" y="3051175"/>
          <p14:tracePt t="58887" x="3424238" y="3051175"/>
          <p14:tracePt t="58894" x="3729038" y="3051175"/>
          <p14:tracePt t="58902" x="4027488" y="3051175"/>
          <p14:tracePt t="58910" x="4324350" y="3051175"/>
          <p14:tracePt t="58918" x="4621213" y="3051175"/>
          <p14:tracePt t="58926" x="4859338" y="3051175"/>
          <p14:tracePt t="58934" x="5097463" y="3041650"/>
          <p14:tracePt t="58943" x="5310188" y="3033713"/>
          <p14:tracePt t="58950" x="5497513" y="3016250"/>
          <p14:tracePt t="58959" x="5641975" y="3008313"/>
          <p14:tracePt t="58966" x="5794375" y="3000375"/>
          <p14:tracePt t="58976" x="5905500" y="2990850"/>
          <p14:tracePt t="58982" x="6007100" y="2982913"/>
          <p14:tracePt t="58993" x="6108700" y="2965450"/>
          <p14:tracePt t="58998" x="6210300" y="2965450"/>
          <p14:tracePt t="59009" x="6311900" y="2957513"/>
          <p14:tracePt t="59015" x="6405563" y="2949575"/>
          <p14:tracePt t="59025" x="6508750" y="2949575"/>
          <p14:tracePt t="59031" x="6610350" y="2949575"/>
          <p14:tracePt t="59038" x="6719888" y="2949575"/>
          <p14:tracePt t="59046" x="6823075" y="2949575"/>
          <p14:tracePt t="59055" x="6899275" y="2949575"/>
          <p14:tracePt t="59062" x="6958013" y="2949575"/>
          <p14:tracePt t="59071" x="6992938" y="2949575"/>
          <p14:tracePt t="59086" x="7000875" y="2949575"/>
          <p14:tracePt t="59094" x="7008813" y="2949575"/>
          <p14:tracePt t="59103" x="7026275" y="2949575"/>
          <p14:tracePt t="59118" x="7034213" y="2957513"/>
          <p14:tracePt t="59127" x="7051675" y="2965450"/>
          <p14:tracePt t="59135" x="7059613" y="2965450"/>
          <p14:tracePt t="59144" x="7069138" y="2965450"/>
          <p14:tracePt t="59150" x="7077075" y="2974975"/>
          <p14:tracePt t="59166" x="7085013" y="2982913"/>
          <p14:tracePt t="59176" x="7094538" y="2982913"/>
          <p14:tracePt t="59183" x="7094538" y="2990850"/>
          <p14:tracePt t="59192" x="7094538" y="3000375"/>
          <p14:tracePt t="59198" x="7094538" y="3025775"/>
          <p14:tracePt t="59209" x="7094538" y="3041650"/>
          <p14:tracePt t="59215" x="7102475" y="3067050"/>
          <p14:tracePt t="59224" x="7102475" y="3101975"/>
          <p14:tracePt t="59230" x="7102475" y="3127375"/>
          <p14:tracePt t="59239" x="7102475" y="3144838"/>
          <p14:tracePt t="59246" x="7102475" y="3160713"/>
          <p14:tracePt t="59255" x="7102475" y="3186113"/>
          <p14:tracePt t="59262" x="7094538" y="3195638"/>
          <p14:tracePt t="59271" x="7094538" y="3211513"/>
          <p14:tracePt t="59278" x="7094538" y="3238500"/>
          <p14:tracePt t="59287" x="7085013" y="3263900"/>
          <p14:tracePt t="59294" x="7077075" y="3271838"/>
          <p14:tracePt t="59303" x="7077075" y="3279775"/>
          <p14:tracePt t="59310" x="7069138" y="3297238"/>
          <p14:tracePt t="59318" x="7059613" y="3305175"/>
          <p14:tracePt t="59326" x="7051675" y="3322638"/>
          <p14:tracePt t="59334" x="7034213" y="3330575"/>
          <p14:tracePt t="59343" x="7008813" y="3340100"/>
          <p14:tracePt t="59351" x="6992938" y="3348038"/>
          <p14:tracePt t="59360" x="6967538" y="3355975"/>
          <p14:tracePt t="59366" x="6932613" y="3373438"/>
          <p14:tracePt t="59376" x="6907213" y="3373438"/>
          <p14:tracePt t="59382" x="6873875" y="3382963"/>
          <p14:tracePt t="59393" x="6831013" y="3390900"/>
          <p14:tracePt t="59399" x="6780213" y="3390900"/>
          <p14:tracePt t="59408" x="6745288" y="3390900"/>
          <p14:tracePt t="59415" x="6711950" y="3390900"/>
          <p14:tracePt t="59424" x="6704013" y="3390900"/>
          <p14:tracePt t="59430" x="6678613" y="3390900"/>
          <p14:tracePt t="59439" x="6669088" y="3390900"/>
          <p14:tracePt t="59446" x="6661150" y="3390900"/>
          <p14:tracePt t="59454" x="6643688" y="3390900"/>
          <p14:tracePt t="59463" x="6618288" y="3390900"/>
          <p14:tracePt t="59471" x="6592888" y="3390900"/>
          <p14:tracePt t="59478" x="6567488" y="3390900"/>
          <p14:tracePt t="59486" x="6559550" y="3382963"/>
          <p14:tracePt t="59494" x="6550025" y="3382963"/>
          <p14:tracePt t="59502" x="6542088" y="3382963"/>
          <p14:tracePt t="59510" x="6534150" y="3382963"/>
          <p14:tracePt t="59535" x="6516688" y="3382963"/>
          <p14:tracePt t="59543" x="6508750" y="3382963"/>
          <p14:tracePt t="59550" x="6508750" y="3373438"/>
          <p14:tracePt t="59583" x="6508750" y="3365500"/>
          <p14:tracePt t="59592" x="6508750" y="3355975"/>
          <p14:tracePt t="59882" x="6499225" y="3355975"/>
          <p14:tracePt t="59888" x="6483350" y="3340100"/>
          <p14:tracePt t="59895" x="6456363" y="3340100"/>
          <p14:tracePt t="59903" x="6423025" y="3340100"/>
          <p14:tracePt t="59910" x="6321425" y="3340100"/>
          <p14:tracePt t="59918" x="6202363" y="3348038"/>
          <p14:tracePt t="59926" x="6091238" y="3365500"/>
          <p14:tracePt t="59935" x="5989638" y="3373438"/>
          <p14:tracePt t="59942" x="5895975" y="3373438"/>
          <p14:tracePt t="59950" x="5827713" y="3348038"/>
          <p14:tracePt t="59975" x="5776913" y="3305175"/>
          <p14:tracePt t="60199" x="5776913" y="3322638"/>
          <p14:tracePt t="60208" x="5776913" y="3340100"/>
          <p14:tracePt t="60214" x="5794375" y="3355975"/>
          <p14:tracePt t="60224" x="5811838" y="3382963"/>
          <p14:tracePt t="60231" x="5853113" y="3424238"/>
          <p14:tracePt t="60242" x="5921375" y="3484563"/>
          <p14:tracePt t="60247" x="5981700" y="3543300"/>
          <p14:tracePt t="60255" x="6032500" y="3578225"/>
          <p14:tracePt t="60263" x="6083300" y="3603625"/>
          <p14:tracePt t="60271" x="6116638" y="3619500"/>
          <p14:tracePt t="60279" x="6159500" y="3636963"/>
          <p14:tracePt t="60287" x="6202363" y="3662363"/>
          <p14:tracePt t="60295" x="6235700" y="3687763"/>
          <p14:tracePt t="60303" x="6286500" y="3722688"/>
          <p14:tracePt t="60311" x="6329363" y="3738563"/>
          <p14:tracePt t="60319" x="6372225" y="3756025"/>
          <p14:tracePt t="60343" x="6389688" y="3756025"/>
          <p14:tracePt t="60359" x="6415088" y="3756025"/>
          <p14:tracePt t="60442" x="6423025" y="3756025"/>
          <p14:tracePt t="60472" x="6423025" y="3763963"/>
          <p14:tracePt t="60480" x="6430963" y="3790950"/>
          <p14:tracePt t="60488" x="6430963" y="3806825"/>
          <p14:tracePt t="60504" x="6423025" y="3816350"/>
          <p14:tracePt t="60526" x="6415088" y="3816350"/>
          <p14:tracePt t="60542" x="6397625" y="3816350"/>
          <p14:tracePt t="60604" x="6389688" y="3816350"/>
          <p14:tracePt t="60629" x="6380163" y="3816350"/>
          <p14:tracePt t="60635" x="6346825" y="3806825"/>
          <p14:tracePt t="60645" x="6329363" y="3806825"/>
          <p14:tracePt t="60652" x="6303963" y="3790950"/>
          <p14:tracePt t="60662" x="6261100" y="3773488"/>
          <p14:tracePt t="60668" x="6235700" y="3756025"/>
          <p14:tracePt t="60677" x="6219825" y="3748088"/>
          <p14:tracePt t="60682" x="6210300" y="3738563"/>
          <p14:tracePt t="60698" x="6194425" y="3730625"/>
          <p14:tracePt t="60708" x="6184900" y="3697288"/>
          <p14:tracePt t="60715" x="6167438" y="3671888"/>
          <p14:tracePt t="60724" x="6167438" y="3636963"/>
          <p14:tracePt t="60730" x="6167438" y="3611563"/>
          <p14:tracePt t="60740" x="6167438" y="3594100"/>
          <p14:tracePt t="60746" x="6176963" y="3568700"/>
          <p14:tracePt t="60754" x="6184900" y="3543300"/>
          <p14:tracePt t="60762" x="6202363" y="3509963"/>
          <p14:tracePt t="60770" x="6235700" y="3484563"/>
          <p14:tracePt t="60778" x="6261100" y="3459163"/>
          <p14:tracePt t="60786" x="6303963" y="3433763"/>
          <p14:tracePt t="60794" x="6364288" y="3416300"/>
          <p14:tracePt t="60802" x="6423025" y="3398838"/>
          <p14:tracePt t="60810" x="6483350" y="3390900"/>
          <p14:tracePt t="60818" x="6550025" y="3390900"/>
          <p14:tracePt t="60826" x="6600825" y="3390900"/>
          <p14:tracePt t="60834" x="6643688" y="3390900"/>
          <p14:tracePt t="60842" x="6678613" y="3390900"/>
          <p14:tracePt t="60850" x="6711950" y="3390900"/>
          <p14:tracePt t="60859" x="6745288" y="3390900"/>
          <p14:tracePt t="60866" x="6780213" y="3390900"/>
          <p14:tracePt t="60876" x="6813550" y="3390900"/>
          <p14:tracePt t="60882" x="6848475" y="3390900"/>
          <p14:tracePt t="60892" x="6881813" y="3390900"/>
          <p14:tracePt t="60909" x="6992938" y="3390900"/>
          <p14:tracePt t="60914" x="7026275" y="3390900"/>
          <p14:tracePt t="60925" x="7051675" y="3390900"/>
          <p14:tracePt t="60930" x="7069138" y="3390900"/>
          <p14:tracePt t="61020" x="7077075" y="3390900"/>
          <p14:tracePt t="61036" x="7094538" y="3390900"/>
          <p14:tracePt t="61045" x="7112000" y="3390900"/>
          <p14:tracePt t="61052" x="7127875" y="3390900"/>
          <p14:tracePt t="61062" x="7145338" y="3390900"/>
          <p14:tracePt t="61078" x="7153275" y="3398838"/>
          <p14:tracePt t="61084" x="7162800" y="3398838"/>
          <p14:tracePt t="61100" x="7170738" y="3408363"/>
          <p14:tracePt t="61112" x="7178675" y="3408363"/>
          <p14:tracePt t="61141" x="7196138" y="3408363"/>
          <p14:tracePt t="61148" x="7204075" y="3408363"/>
          <p14:tracePt t="61164" x="7221538" y="3408363"/>
          <p14:tracePt t="61180" x="7239000" y="3398838"/>
          <p14:tracePt t="61188" x="7246938" y="3398838"/>
          <p14:tracePt t="61197" x="7256463" y="3398838"/>
          <p14:tracePt t="61204" x="7281863" y="3398838"/>
          <p14:tracePt t="61213" x="7297738" y="3398838"/>
          <p14:tracePt t="61219" x="7315200" y="3390900"/>
          <p14:tracePt t="61227" x="7340600" y="3390900"/>
          <p14:tracePt t="61235" x="7366000" y="3390900"/>
          <p14:tracePt t="61244" x="7391400" y="3382963"/>
          <p14:tracePt t="61251" x="7416800" y="3382963"/>
          <p14:tracePt t="61259" x="7426325" y="3382963"/>
          <p14:tracePt t="61267" x="7442200" y="3382963"/>
          <p14:tracePt t="61276" x="7467600" y="3382963"/>
          <p14:tracePt t="61283" x="7485063" y="3382963"/>
          <p14:tracePt t="61293" x="7518400" y="3382963"/>
          <p14:tracePt t="61299" x="7545388" y="3382963"/>
          <p14:tracePt t="61310" x="7578725" y="3382963"/>
          <p14:tracePt t="61315" x="7612063" y="3373438"/>
          <p14:tracePt t="61326" x="7637463" y="3373438"/>
          <p14:tracePt t="61331" x="7654925" y="3373438"/>
          <p14:tracePt t="61347" x="7672388" y="3373438"/>
          <p14:tracePt t="61363" x="7680325" y="3373438"/>
          <p14:tracePt t="61371" x="7688263" y="3373438"/>
          <p14:tracePt t="61387" x="7705725" y="3373438"/>
          <p14:tracePt t="61395" x="7715250" y="3373438"/>
          <p14:tracePt t="61403" x="7723188" y="3373438"/>
          <p14:tracePt t="61410" x="7740650" y="3373438"/>
          <p14:tracePt t="61419" x="7756525" y="3373438"/>
          <p14:tracePt t="61435" x="7781925" y="3373438"/>
          <p14:tracePt t="61443" x="7807325" y="3382963"/>
          <p14:tracePt t="61451" x="7832725" y="3390900"/>
          <p14:tracePt t="61461" x="7842250" y="3390900"/>
          <p14:tracePt t="61467" x="7867650" y="3390900"/>
          <p14:tracePt t="61476" x="7875588" y="3390900"/>
          <p14:tracePt t="61483" x="7885113" y="3390900"/>
          <p14:tracePt t="61493" x="7893050" y="3398838"/>
          <p14:tracePt t="61499" x="7893050" y="3408363"/>
          <p14:tracePt t="61510" x="7900988" y="3408363"/>
          <p14:tracePt t="61956" x="7893050" y="3408363"/>
          <p14:tracePt t="61964" x="7885113" y="3408363"/>
          <p14:tracePt t="61973" x="7850188" y="3408363"/>
          <p14:tracePt t="61979" x="7832725" y="3408363"/>
          <p14:tracePt t="61986" x="7807325" y="3416300"/>
          <p14:tracePt t="61994" x="7766050" y="3424238"/>
          <p14:tracePt t="62002" x="7740650" y="3433763"/>
          <p14:tracePt t="62010" x="7705725" y="3441700"/>
          <p14:tracePt t="62019" x="7680325" y="3441700"/>
          <p14:tracePt t="62026" x="7662863" y="3449638"/>
          <p14:tracePt t="62034" x="7637463" y="3459163"/>
          <p14:tracePt t="62042" x="7621588" y="3467100"/>
          <p14:tracePt t="62051" x="7612063" y="3467100"/>
          <p14:tracePt t="62059" x="7596188" y="3467100"/>
          <p14:tracePt t="62066" x="7570788" y="3467100"/>
          <p14:tracePt t="62077" x="7545388" y="3467100"/>
          <p14:tracePt t="62082" x="7527925" y="3467100"/>
          <p14:tracePt t="62092" x="7502525" y="3467100"/>
          <p14:tracePt t="62099" x="7467600" y="3467100"/>
          <p14:tracePt t="62107" x="7442200" y="3467100"/>
          <p14:tracePt t="62115" x="7426325" y="3467100"/>
          <p14:tracePt t="62124" x="7400925" y="3467100"/>
          <p14:tracePt t="62130" x="7373938" y="3467100"/>
          <p14:tracePt t="62140" x="7358063" y="3467100"/>
          <p14:tracePt t="62146" x="7323138" y="3467100"/>
          <p14:tracePt t="62155" x="7297738" y="3449638"/>
          <p14:tracePt t="62163" x="7272338" y="3449638"/>
          <p14:tracePt t="62170" x="7246938" y="3441700"/>
          <p14:tracePt t="62178" x="7221538" y="3441700"/>
          <p14:tracePt t="62187" x="7188200" y="3433763"/>
          <p14:tracePt t="62194" x="7178675" y="3424238"/>
          <p14:tracePt t="62202" x="7170738" y="3424238"/>
          <p14:tracePt t="62268" x="7170738" y="3408363"/>
          <p14:tracePt t="62284" x="7170738" y="3390900"/>
          <p14:tracePt t="62293" x="7188200" y="3365500"/>
          <p14:tracePt t="62300" x="7204075" y="3348038"/>
          <p14:tracePt t="62311" x="7221538" y="3330575"/>
          <p14:tracePt t="62315" x="7239000" y="3314700"/>
          <p14:tracePt t="62326" x="7256463" y="3314700"/>
          <p14:tracePt t="62331" x="7281863" y="3297238"/>
          <p14:tracePt t="62344" x="7297738" y="3289300"/>
          <p14:tracePt t="62347" x="7307263" y="3254375"/>
          <p14:tracePt t="62356" x="7348538" y="3254375"/>
          <p14:tracePt t="62363" x="7366000" y="3254375"/>
          <p14:tracePt t="62371" x="7383463" y="3238500"/>
          <p14:tracePt t="62379" x="7400925" y="3238500"/>
          <p14:tracePt t="62386" x="7416800" y="3238500"/>
          <p14:tracePt t="62395" x="7442200" y="3238500"/>
          <p14:tracePt t="62402" x="7459663" y="3238500"/>
          <p14:tracePt t="62411" x="7493000" y="3238500"/>
          <p14:tracePt t="62418" x="7510463" y="3238500"/>
          <p14:tracePt t="62427" x="7527925" y="3238500"/>
          <p14:tracePt t="62435" x="7561263" y="3246438"/>
          <p14:tracePt t="62444" x="7604125" y="3254375"/>
          <p14:tracePt t="62451" x="7629525" y="3263900"/>
          <p14:tracePt t="62461" x="7662863" y="3271838"/>
          <p14:tracePt t="62467" x="7688263" y="3279775"/>
          <p14:tracePt t="62476" x="7723188" y="3297238"/>
          <p14:tracePt t="62483" x="7731125" y="3305175"/>
          <p14:tracePt t="62493" x="7756525" y="3322638"/>
          <p14:tracePt t="62499" x="7766050" y="3322638"/>
          <p14:tracePt t="62508" x="7766050" y="3330575"/>
          <p14:tracePt t="62515" x="7766050" y="3340100"/>
          <p14:tracePt t="62526" x="7781925" y="3348038"/>
          <p14:tracePt t="62531" x="7781925" y="3355975"/>
          <p14:tracePt t="62542" x="7791450" y="3355975"/>
          <p14:tracePt t="62603" x="7807325" y="3355975"/>
          <p14:tracePt t="62620" x="7816850" y="3355975"/>
          <p14:tracePt t="62629" x="7824788" y="3355975"/>
          <p14:tracePt t="62636" x="7850188" y="3348038"/>
          <p14:tracePt t="62647" x="7867650" y="3348038"/>
          <p14:tracePt t="62652" x="7885113" y="3348038"/>
          <p14:tracePt t="62661" x="7900988" y="3348038"/>
          <p14:tracePt t="62667" x="7918450" y="3340100"/>
          <p14:tracePt t="62682" x="7926388" y="3340100"/>
          <p14:tracePt t="62772" x="7910513" y="3348038"/>
          <p14:tracePt t="62780" x="7893050" y="3365500"/>
          <p14:tracePt t="62788" x="7875588" y="3373438"/>
          <p14:tracePt t="62798" x="7867650" y="3373438"/>
          <p14:tracePt t="62804" x="7842250" y="3382963"/>
          <p14:tracePt t="62812" x="7816850" y="3390900"/>
          <p14:tracePt t="62819" x="7781925" y="3390900"/>
          <p14:tracePt t="62827" x="7756525" y="3398838"/>
          <p14:tracePt t="62835" x="7740650" y="3408363"/>
          <p14:tracePt t="62844" x="7705725" y="3416300"/>
          <p14:tracePt t="62851" x="7680325" y="3416300"/>
          <p14:tracePt t="62861" x="7654925" y="3424238"/>
          <p14:tracePt t="62867" x="7629525" y="3424238"/>
          <p14:tracePt t="62876" x="7604125" y="3424238"/>
          <p14:tracePt t="62883" x="7586663" y="3416300"/>
          <p14:tracePt t="62892" x="7570788" y="3408363"/>
          <p14:tracePt t="62909" x="7527925" y="3398838"/>
          <p14:tracePt t="62914" x="7510463" y="3390900"/>
          <p14:tracePt t="62924" x="7502525" y="3390900"/>
          <p14:tracePt t="62930" x="7477125" y="3382963"/>
          <p14:tracePt t="62946" x="7467600" y="3382963"/>
          <p14:tracePt t="62955" x="7459663" y="3382963"/>
          <p14:tracePt t="62962" x="7442200" y="3373438"/>
          <p14:tracePt t="62978" x="7426325" y="3373438"/>
          <p14:tracePt t="62986" x="7416800" y="3373438"/>
          <p14:tracePt t="62994" x="7408863" y="3373438"/>
          <p14:tracePt t="63002" x="7400925" y="3373438"/>
          <p14:tracePt t="63010" x="7391400" y="3373438"/>
          <p14:tracePt t="63018" x="7383463" y="3373438"/>
          <p14:tracePt t="63026" x="7373938" y="3373438"/>
          <p14:tracePt t="63051" x="7358063" y="3373438"/>
          <p14:tracePt t="63066" x="7348538" y="3373438"/>
          <p14:tracePt t="63075" x="7340600" y="3373438"/>
          <p14:tracePt t="63083" x="7332663" y="3373438"/>
          <p14:tracePt t="63092" x="7315200" y="3373438"/>
          <p14:tracePt t="63098" x="7297738" y="3373438"/>
          <p14:tracePt t="63114" x="7289800" y="3373438"/>
          <p14:tracePt t="63125" x="7281863" y="3365500"/>
          <p14:tracePt t="63130" x="7272338" y="3365500"/>
          <p14:tracePt t="63147" x="7264400" y="3365500"/>
          <p14:tracePt t="63155" x="7256463" y="3365500"/>
          <p14:tracePt t="63162" x="7246938" y="3365500"/>
          <p14:tracePt t="63170" x="7239000" y="3365500"/>
          <p14:tracePt t="63179" x="7221538" y="3365500"/>
          <p14:tracePt t="63186" x="7213600" y="3365500"/>
          <p14:tracePt t="63194" x="7196138" y="3365500"/>
          <p14:tracePt t="63202" x="7178675" y="3365500"/>
          <p14:tracePt t="63210" x="7153275" y="3365500"/>
          <p14:tracePt t="63218" x="7145338" y="3365500"/>
          <p14:tracePt t="63226" x="7127875" y="3365500"/>
          <p14:tracePt t="63234" x="7112000" y="3365500"/>
          <p14:tracePt t="63242" x="7094538" y="3365500"/>
          <p14:tracePt t="63250" x="7077075" y="3365500"/>
          <p14:tracePt t="63258" x="7077075" y="3373438"/>
          <p14:tracePt t="63266" x="7059613" y="3373438"/>
          <p14:tracePt t="63276" x="7051675" y="3373438"/>
          <p14:tracePt t="63283" x="7043738" y="3373438"/>
          <p14:tracePt t="63293" x="7018338" y="3373438"/>
          <p14:tracePt t="63299" x="6992938" y="3390900"/>
          <p14:tracePt t="63308" x="6983413" y="3390900"/>
          <p14:tracePt t="63314" x="6958013" y="3398838"/>
          <p14:tracePt t="63326" x="6950075" y="3398838"/>
          <p14:tracePt t="63331" x="6942138" y="3398838"/>
          <p14:tracePt t="63342" x="6932613" y="3398838"/>
          <p14:tracePt t="63355" x="6915150" y="3398838"/>
          <p14:tracePt t="63371" x="6915150" y="3390900"/>
          <p14:tracePt t="63379" x="6915150" y="3382963"/>
          <p14:tracePt t="63394" x="6915150" y="3365500"/>
          <p14:tracePt t="63402" x="6915150" y="3355975"/>
          <p14:tracePt t="63410" x="6915150" y="3348038"/>
          <p14:tracePt t="63418" x="6942138" y="3330575"/>
          <p14:tracePt t="63426" x="6958013" y="3322638"/>
          <p14:tracePt t="63435" x="6992938" y="3322638"/>
          <p14:tracePt t="63443" x="7026275" y="3314700"/>
          <p14:tracePt t="63451" x="7043738" y="3297238"/>
          <p14:tracePt t="63460" x="7077075" y="3297238"/>
          <p14:tracePt t="63467" x="7119938" y="3297238"/>
          <p14:tracePt t="63476" x="7137400" y="3289300"/>
          <p14:tracePt t="63482" x="7162800" y="3289300"/>
          <p14:tracePt t="63492" x="7178675" y="3289300"/>
          <p14:tracePt t="63508" x="7196138" y="3289300"/>
          <p14:tracePt t="63514" x="7213600" y="3289300"/>
          <p14:tracePt t="63531" x="7221538" y="3289300"/>
          <p14:tracePt t="63542" x="7229475" y="3289300"/>
          <p14:tracePt t="63546" x="7239000" y="3289300"/>
          <p14:tracePt t="63579" x="7246938" y="3289300"/>
          <p14:tracePt t="63616" x="7256463" y="3289300"/>
          <p14:tracePt t="63632" x="7272338" y="3289300"/>
          <p14:tracePt t="63641" x="7281863" y="3289300"/>
          <p14:tracePt t="63648" x="7289800" y="3289300"/>
          <p14:tracePt t="63656" x="7297738" y="3289300"/>
          <p14:tracePt t="63711" x="7307263" y="3289300"/>
          <p14:tracePt t="63744" x="7323138" y="3289300"/>
          <p14:tracePt t="63760" x="7332663" y="3289300"/>
          <p14:tracePt t="63768" x="7340600" y="3289300"/>
          <p14:tracePt t="63777" x="7348538" y="3289300"/>
          <p14:tracePt t="63793" x="7348538" y="3297238"/>
          <p14:tracePt t="63811" x="7358063" y="3297238"/>
          <p14:tracePt t="64030" x="7358063" y="3305175"/>
          <p14:tracePt t="64046" x="7348538" y="3305175"/>
          <p14:tracePt t="64095" x="7340600" y="3305175"/>
          <p14:tracePt t="64112" x="7340600" y="3314700"/>
          <p14:tracePt t="64144" x="7332663" y="3322638"/>
          <p14:tracePt t="64151" x="7323138" y="3322638"/>
          <p14:tracePt t="64177" x="7315200" y="3322638"/>
          <p14:tracePt t="64200" x="7307263" y="3322638"/>
          <p14:tracePt t="64209" x="7297738" y="3322638"/>
          <p14:tracePt t="64216" x="7281863" y="3322638"/>
          <p14:tracePt t="64226" x="7272338" y="3322638"/>
          <p14:tracePt t="64231" x="7264400" y="3322638"/>
          <p14:tracePt t="64243" x="7264400" y="3330575"/>
          <p14:tracePt t="64259" x="7256463" y="3330575"/>
          <p14:tracePt t="64263" x="7246938" y="3330575"/>
          <p14:tracePt t="64272" x="7239000" y="3330575"/>
          <p14:tracePt t="64287" x="7229475" y="3330575"/>
          <p14:tracePt t="64295" x="7221538" y="3340100"/>
          <p14:tracePt t="64303" x="7204075" y="3348038"/>
          <p14:tracePt t="64311" x="7188200" y="3348038"/>
          <p14:tracePt t="64319" x="7178675" y="3348038"/>
          <p14:tracePt t="64328" x="7162800" y="3355975"/>
          <p14:tracePt t="64335" x="7153275" y="3355975"/>
          <p14:tracePt t="64343" x="7127875" y="3355975"/>
          <p14:tracePt t="64351" x="7102475" y="3355975"/>
          <p14:tracePt t="64360" x="7094538" y="3355975"/>
          <p14:tracePt t="64367" x="7077075" y="3355975"/>
          <p14:tracePt t="64377" x="7051675" y="3355975"/>
          <p14:tracePt t="64383" x="7034213" y="3355975"/>
          <p14:tracePt t="64393" x="7018338" y="3355975"/>
          <p14:tracePt t="64399" x="7000875" y="3355975"/>
          <p14:tracePt t="64415" x="6992938" y="3348038"/>
          <p14:tracePt t="64424" x="6983413" y="3348038"/>
          <p14:tracePt t="64447" x="6983413" y="3330575"/>
          <p14:tracePt t="64459" x="6983413" y="3322638"/>
          <p14:tracePt t="64471" x="7000875" y="3305175"/>
          <p14:tracePt t="64478" x="7008813" y="3305175"/>
          <p14:tracePt t="64487" x="7034213" y="3289300"/>
          <p14:tracePt t="64495" x="7051675" y="3289300"/>
          <p14:tracePt t="64503" x="7077075" y="3289300"/>
          <p14:tracePt t="64510" x="7119938" y="3289300"/>
          <p14:tracePt t="64519" x="7170738" y="3289300"/>
          <p14:tracePt t="64526" x="7221538" y="3289300"/>
          <p14:tracePt t="64535" x="7281863" y="3289300"/>
          <p14:tracePt t="64543" x="7340600" y="3297238"/>
          <p14:tracePt t="64551" x="7391400" y="3314700"/>
          <p14:tracePt t="64560" x="7426325" y="3322638"/>
          <p14:tracePt t="64566" x="7467600" y="3348038"/>
          <p14:tracePt t="64575" x="7477125" y="3355975"/>
          <p14:tracePt t="64583" x="7502525" y="3365500"/>
          <p14:tracePt t="64592" x="7518400" y="3382963"/>
          <p14:tracePt t="64599" x="7527925" y="3390900"/>
          <p14:tracePt t="64608" x="7535863" y="3390900"/>
          <p14:tracePt t="64625" x="7553325" y="3390900"/>
          <p14:tracePt t="64675" x="7561263" y="3390900"/>
          <p14:tracePt t="64682" x="7578725" y="3382963"/>
          <p14:tracePt t="64686" x="7596188" y="3373438"/>
          <p14:tracePt t="64696" x="7612063" y="3355975"/>
          <p14:tracePt t="64704" x="7629525" y="3348038"/>
          <p14:tracePt t="64720" x="7646988" y="3340100"/>
          <p14:tracePt t="64736" x="7654925" y="3340100"/>
          <p14:tracePt t="64746" x="7672388" y="3340100"/>
          <p14:tracePt t="64752" x="7688263" y="3330575"/>
          <p14:tracePt t="64762" x="7715250" y="3330575"/>
          <p14:tracePt t="64767" x="7723188" y="3330575"/>
          <p14:tracePt t="64777" x="7731125" y="3330575"/>
          <p14:tracePt t="64783" x="7756525" y="3330575"/>
          <p14:tracePt t="64793" x="7781925" y="3330575"/>
          <p14:tracePt t="64799" x="7791450" y="3330575"/>
          <p14:tracePt t="64808" x="7799388" y="3330575"/>
          <p14:tracePt t="64816" x="7807325" y="3340100"/>
          <p14:tracePt t="64824" x="7807325" y="3348038"/>
          <p14:tracePt t="64831" x="7816850" y="3348038"/>
          <p14:tracePt t="64843" x="7824788" y="3348038"/>
          <p14:tracePt t="64863" x="7832725" y="3348038"/>
          <p14:tracePt t="64894" x="7842250" y="3348038"/>
          <p14:tracePt t="64903" x="7842250" y="3340100"/>
          <p14:tracePt t="64911" x="7850188" y="3340100"/>
          <p14:tracePt t="64926" x="7859713" y="3340100"/>
          <p14:tracePt t="64935" x="7867650" y="3340100"/>
          <p14:tracePt t="64943" x="7875588" y="3330575"/>
          <p14:tracePt t="64960" x="7885113" y="3330575"/>
          <p14:tracePt t="64967" x="7893050" y="3330575"/>
          <p14:tracePt t="64976" x="7900988" y="3330575"/>
          <p14:tracePt t="64983" x="7918450" y="3330575"/>
          <p14:tracePt t="64992" x="7943850" y="3340100"/>
          <p14:tracePt t="64999" x="7951788" y="3348038"/>
          <p14:tracePt t="65024" x="7961313" y="3348038"/>
          <p14:tracePt t="65054" x="7961313" y="3355975"/>
          <p14:tracePt t="65078" x="7951788" y="3365500"/>
          <p14:tracePt t="65086" x="7943850" y="3373438"/>
          <p14:tracePt t="65094" x="7918450" y="3382963"/>
          <p14:tracePt t="65102" x="7900988" y="3390900"/>
          <p14:tracePt t="65110" x="7875588" y="3398838"/>
          <p14:tracePt t="65118" x="7842250" y="3408363"/>
          <p14:tracePt t="65126" x="7824788" y="3408363"/>
          <p14:tracePt t="65135" x="7791450" y="3408363"/>
          <p14:tracePt t="65142" x="7766050" y="3408363"/>
          <p14:tracePt t="65150" x="7766050" y="3416300"/>
          <p14:tracePt t="65158" x="7748588" y="3416300"/>
          <p14:tracePt t="65166" x="7731125" y="3416300"/>
          <p14:tracePt t="65175" x="7705725" y="3408363"/>
          <p14:tracePt t="65182" x="7672388" y="3382963"/>
          <p14:tracePt t="65191" x="7662863" y="3373438"/>
          <p14:tracePt t="65198" x="7629525" y="3348038"/>
          <p14:tracePt t="65214" x="7612063" y="3322638"/>
          <p14:tracePt t="65224" x="7604125" y="3314700"/>
          <p14:tracePt t="65246" x="7604125" y="3305175"/>
          <p14:tracePt t="65279" x="7604125" y="3297238"/>
          <p14:tracePt t="65295" x="7604125" y="3289300"/>
          <p14:tracePt t="65303" x="7621588" y="3271838"/>
          <p14:tracePt t="65311" x="7629525" y="3271838"/>
          <p14:tracePt t="65319" x="7646988" y="3254375"/>
          <p14:tracePt t="65327" x="7654925" y="3246438"/>
          <p14:tracePt t="65335" x="7672388" y="3228975"/>
          <p14:tracePt t="65345" x="7688263" y="3221038"/>
          <p14:tracePt t="65351" x="7688263" y="3211513"/>
          <p14:tracePt t="65360" x="7697788" y="3211513"/>
          <p14:tracePt t="65367" x="7705725" y="3203575"/>
          <p14:tracePt t="65377" x="7731125" y="3178175"/>
          <p14:tracePt t="65383" x="7773988" y="3178175"/>
          <p14:tracePt t="65393" x="7799388" y="3178175"/>
          <p14:tracePt t="65399" x="7816850" y="3178175"/>
          <p14:tracePt t="65409" x="7832725" y="3170238"/>
          <p14:tracePt t="65415" x="7850188" y="3170238"/>
          <p14:tracePt t="65426" x="7867650" y="3170238"/>
          <p14:tracePt t="65431" x="7893050" y="3170238"/>
          <p14:tracePt t="65443" x="7926388" y="3186113"/>
          <p14:tracePt t="65447" x="7943850" y="3203575"/>
          <p14:tracePt t="65459" x="7951788" y="3221038"/>
          <p14:tracePt t="65463" x="7969250" y="3246438"/>
          <p14:tracePt t="65471" x="7986713" y="3271838"/>
          <p14:tracePt t="65479" x="8012113" y="3297238"/>
          <p14:tracePt t="65487" x="8020050" y="3314700"/>
          <p14:tracePt t="65503" x="8020050" y="3322638"/>
          <p14:tracePt t="65535" x="8020050" y="3330575"/>
          <p14:tracePt t="65543" x="8012113" y="3340100"/>
          <p14:tracePt t="65551" x="7994650" y="3348038"/>
          <p14:tracePt t="65567" x="7977188" y="3355975"/>
          <p14:tracePt t="65577" x="7943850" y="3382963"/>
          <p14:tracePt t="65583" x="7918450" y="3382963"/>
          <p14:tracePt t="65593" x="7875588" y="3398838"/>
          <p14:tracePt t="65599" x="7859713" y="3398838"/>
          <p14:tracePt t="65609" x="7832725" y="3398838"/>
          <p14:tracePt t="65615" x="7807325" y="3398838"/>
          <p14:tracePt t="65627" x="7781925" y="3398838"/>
          <p14:tracePt t="65631" x="7756525" y="3398838"/>
          <p14:tracePt t="65643" x="7731125" y="3398838"/>
          <p14:tracePt t="65647" x="7697788" y="3373438"/>
          <p14:tracePt t="65659" x="7662863" y="3355975"/>
          <p14:tracePt t="65663" x="7646988" y="3348038"/>
          <p14:tracePt t="65674" x="7621588" y="3330575"/>
          <p14:tracePt t="65682" x="7596188" y="3322638"/>
          <p14:tracePt t="65693" x="7561263" y="3305175"/>
          <p14:tracePt t="65695" x="7535863" y="3289300"/>
          <p14:tracePt t="65702" x="7510463" y="3279775"/>
          <p14:tracePt t="65710" x="7493000" y="3271838"/>
          <p14:tracePt t="65718" x="7477125" y="3263900"/>
          <p14:tracePt t="65726" x="7442200" y="3263900"/>
          <p14:tracePt t="65735" x="7400925" y="3263900"/>
          <p14:tracePt t="65742" x="7340600" y="3263900"/>
          <p14:tracePt t="65750" x="7281863" y="3263900"/>
          <p14:tracePt t="65758" x="7221538" y="3263900"/>
          <p14:tracePt t="65766" x="7153275" y="3263900"/>
          <p14:tracePt t="65774" x="7085013" y="3279775"/>
          <p14:tracePt t="65782" x="7018338" y="3289300"/>
          <p14:tracePt t="65791" x="6967538" y="3305175"/>
          <p14:tracePt t="65798" x="6907213" y="3322638"/>
          <p14:tracePt t="65808" x="6856413" y="3340100"/>
          <p14:tracePt t="65814" x="6797675" y="3355975"/>
          <p14:tracePt t="65824" x="6762750" y="3373438"/>
          <p14:tracePt t="65830" x="6729413" y="3390900"/>
          <p14:tracePt t="65841" x="6711950" y="3398838"/>
          <p14:tracePt t="65847" x="6711950" y="3408363"/>
          <p14:tracePt t="65857" x="6704013" y="3408363"/>
          <p14:tracePt t="65871" x="6704013" y="3416300"/>
          <p14:tracePt t="65879" x="6694488" y="3416300"/>
          <p14:tracePt t="65886" x="6686550" y="3433763"/>
          <p14:tracePt t="65908" x="6678613" y="3441700"/>
          <p14:tracePt t="65911" x="6661150" y="3449638"/>
          <p14:tracePt t="65919" x="6643688" y="3475038"/>
          <p14:tracePt t="65926" x="6635750" y="3492500"/>
          <p14:tracePt t="65935" x="6618288" y="3527425"/>
          <p14:tracePt t="65944" x="6592888" y="3568700"/>
          <p14:tracePt t="65950" x="6592888" y="3594100"/>
          <p14:tracePt t="65960" x="6584950" y="3619500"/>
          <p14:tracePt t="65966" x="6567488" y="3636963"/>
          <p14:tracePt t="65976" x="6567488" y="3646488"/>
          <p14:tracePt t="65998" x="6559550" y="3646488"/>
          <p14:tracePt t="66031" x="6550025" y="3646488"/>
          <p14:tracePt t="66040" x="6542088" y="3646488"/>
          <p14:tracePt t="66047" x="6516688" y="3629025"/>
          <p14:tracePt t="66058" x="6508750" y="3603625"/>
          <p14:tracePt t="66063" x="6499225" y="3586163"/>
          <p14:tracePt t="66072" x="6491288" y="3560763"/>
          <p14:tracePt t="66079" x="6491288" y="3552825"/>
          <p14:tracePt t="66087" x="6483350" y="3527425"/>
          <p14:tracePt t="66095" x="6483350" y="3517900"/>
          <p14:tracePt t="66103" x="6483350" y="3492500"/>
          <p14:tracePt t="66111" x="6491288" y="3467100"/>
          <p14:tracePt t="66118" x="6508750" y="3459163"/>
          <p14:tracePt t="66126" x="6534150" y="3433763"/>
          <p14:tracePt t="66134" x="6567488" y="3398838"/>
          <p14:tracePt t="66142" x="6584950" y="3390900"/>
          <p14:tracePt t="66150" x="6610350" y="3373438"/>
          <p14:tracePt t="66159" x="6653213" y="3355975"/>
          <p14:tracePt t="66166" x="6694488" y="3348038"/>
          <p14:tracePt t="66176" x="6754813" y="3340100"/>
          <p14:tracePt t="66182" x="6805613" y="3330575"/>
          <p14:tracePt t="66192" x="6848475" y="3322638"/>
          <p14:tracePt t="66198" x="6899275" y="3322638"/>
          <p14:tracePt t="66208" x="6950075" y="3322638"/>
          <p14:tracePt t="66214" x="6992938" y="3322638"/>
          <p14:tracePt t="66224" x="7034213" y="3322638"/>
          <p14:tracePt t="66230" x="7077075" y="3322638"/>
          <p14:tracePt t="66241" x="7127875" y="3322638"/>
          <p14:tracePt t="66246" x="7162800" y="3322638"/>
          <p14:tracePt t="66257" x="7196138" y="3322638"/>
          <p14:tracePt t="66263" x="7229475" y="3322638"/>
          <p14:tracePt t="66271" x="7264400" y="3322638"/>
          <p14:tracePt t="66278" x="7307263" y="3322638"/>
          <p14:tracePt t="66287" x="7340600" y="3330575"/>
          <p14:tracePt t="66294" x="7366000" y="3330575"/>
          <p14:tracePt t="66302" x="7373938" y="3348038"/>
          <p14:tracePt t="66310" x="7383463" y="3348038"/>
          <p14:tracePt t="66416" x="7391400" y="3348038"/>
          <p14:tracePt t="66457" x="7391400" y="3340100"/>
          <p14:tracePt t="66528" x="7391400" y="3348038"/>
          <p14:tracePt t="66544" x="7391400" y="3355975"/>
          <p14:tracePt t="66552" x="7383463" y="3355975"/>
          <p14:tracePt t="66656" x="7383463" y="3382963"/>
          <p14:tracePt t="66662" x="7408863" y="3408363"/>
          <p14:tracePt t="66670" x="7426325" y="3424238"/>
          <p14:tracePt t="66679" x="7467600" y="3459163"/>
          <p14:tracePt t="66692" x="7485063" y="3475038"/>
          <p14:tracePt t="66698" x="7493000" y="3484563"/>
          <p14:tracePt t="66739" x="7510463" y="3502025"/>
          <p14:tracePt t="66747" x="7510463" y="3509963"/>
          <p14:tracePt t="66755" x="7545388" y="3517900"/>
          <p14:tracePt t="66762" x="7553325" y="3535363"/>
          <p14:tracePt t="66771" x="7570788" y="3560763"/>
          <p14:tracePt t="66779" x="7586663" y="3578225"/>
          <p14:tracePt t="66786" x="7596188" y="3586163"/>
          <p14:tracePt t="66794" x="7604125" y="3594100"/>
          <p14:tracePt t="66803" x="7612063" y="3594100"/>
          <p14:tracePt t="67156" x="7604125" y="3568700"/>
          <p14:tracePt t="67163" x="7586663" y="3552825"/>
          <p14:tracePt t="67174" x="7578725" y="3517900"/>
          <p14:tracePt t="67180" x="7578725" y="3492500"/>
          <p14:tracePt t="67189" x="7578725" y="3484563"/>
          <p14:tracePt t="67194" x="7578725" y="3467100"/>
          <p14:tracePt t="67202" x="7578725" y="3449638"/>
          <p14:tracePt t="67210" x="7596188" y="3433763"/>
          <p14:tracePt t="67218" x="7629525" y="3408363"/>
          <p14:tracePt t="67226" x="7646988" y="3398838"/>
          <p14:tracePt t="67234" x="7662863" y="3373438"/>
          <p14:tracePt t="67242" x="7697788" y="3365500"/>
          <p14:tracePt t="67250" x="7705725" y="3365500"/>
          <p14:tracePt t="67258" x="7723188" y="3355975"/>
          <p14:tracePt t="67266" x="7731125" y="3355975"/>
          <p14:tracePt t="67274" x="7740650" y="3355975"/>
          <p14:tracePt t="67282" x="7748588" y="3355975"/>
          <p14:tracePt t="67291" x="7756525" y="3355975"/>
          <p14:tracePt t="67298" x="7773988" y="3355975"/>
          <p14:tracePt t="67307" x="7781925" y="3355975"/>
          <p14:tracePt t="67314" x="7799388" y="3355975"/>
          <p14:tracePt t="67324" x="7816850" y="3355975"/>
          <p14:tracePt t="67330" x="7832725" y="3365500"/>
          <p14:tracePt t="67346" x="7842250" y="3373438"/>
          <p14:tracePt t="67356" x="7850188" y="3373438"/>
          <p14:tracePt t="67426" x="7842250" y="3373438"/>
          <p14:tracePt t="67435" x="7816850" y="3365500"/>
          <p14:tracePt t="67442" x="7799388" y="3355975"/>
          <p14:tracePt t="67450" x="7773988" y="3348038"/>
          <p14:tracePt t="67458" x="7748588" y="3348038"/>
          <p14:tracePt t="67467" x="7715250" y="3340100"/>
          <p14:tracePt t="67474" x="7688263" y="3330575"/>
          <p14:tracePt t="67482" x="7662863" y="3322638"/>
          <p14:tracePt t="67492" x="7654925" y="3322638"/>
          <p14:tracePt t="67498" x="7646988" y="3322638"/>
          <p14:tracePt t="67515" x="7637463" y="3322638"/>
          <p14:tracePt t="67524" x="7621588" y="3322638"/>
          <p14:tracePt t="67540" x="7596188" y="3322638"/>
          <p14:tracePt t="67547" x="7570788" y="3330575"/>
          <p14:tracePt t="67557" x="7527925" y="3348038"/>
          <p14:tracePt t="67563" x="7502525" y="3348038"/>
          <p14:tracePt t="67573" x="7493000" y="3355975"/>
          <p14:tracePt t="67579" x="7467600" y="3365500"/>
          <p14:tracePt t="67587" x="7451725" y="3373438"/>
          <p14:tracePt t="67594" x="7426325" y="3373438"/>
          <p14:tracePt t="67603" x="7400925" y="3373438"/>
          <p14:tracePt t="67610" x="7373938" y="3382963"/>
          <p14:tracePt t="67618" x="7366000" y="3382963"/>
          <p14:tracePt t="67626" x="7348538" y="3390900"/>
          <p14:tracePt t="67634" x="7340600" y="3390900"/>
          <p14:tracePt t="67642" x="7315200" y="3390900"/>
          <p14:tracePt t="67651" x="7297738" y="3390900"/>
          <p14:tracePt t="67658" x="7264400" y="3390900"/>
          <p14:tracePt t="67666" x="7239000" y="3390900"/>
          <p14:tracePt t="67677" x="7213600" y="3390900"/>
          <p14:tracePt t="67683" x="7178675" y="3390900"/>
          <p14:tracePt t="67694" x="7137400" y="3390900"/>
          <p14:tracePt t="67699" x="7112000" y="3390900"/>
          <p14:tracePt t="67709" x="7085013" y="3390900"/>
          <p14:tracePt t="67714" x="7059613" y="3390900"/>
          <p14:tracePt t="67724" x="7034213" y="3390900"/>
          <p14:tracePt t="67730" x="7026275" y="3390900"/>
          <p14:tracePt t="67740" x="7018338" y="3390900"/>
          <p14:tracePt t="67901" x="7026275" y="3390900"/>
          <p14:tracePt t="67916" x="7034213" y="3390900"/>
          <p14:tracePt t="67926" x="7043738" y="3390900"/>
          <p14:tracePt t="67943" x="7051675" y="3398838"/>
          <p14:tracePt t="68116" x="7059613" y="3398838"/>
          <p14:tracePt t="68132" x="7077075" y="3398838"/>
          <p14:tracePt t="68148" x="7085013" y="3408363"/>
          <p14:tracePt t="68164" x="7119938" y="3416300"/>
          <p14:tracePt t="68173" x="7127875" y="3433763"/>
          <p14:tracePt t="68180" x="7145338" y="3441700"/>
          <p14:tracePt t="68188" x="7153275" y="3441700"/>
          <p14:tracePt t="68290" x="7137400" y="3449638"/>
          <p14:tracePt t="68298" x="7127875" y="3449638"/>
          <p14:tracePt t="68306" x="7112000" y="3449638"/>
          <p14:tracePt t="68314" x="7085013" y="3449638"/>
          <p14:tracePt t="68323" x="7051675" y="3449638"/>
          <p14:tracePt t="68330" x="7018338" y="3449638"/>
          <p14:tracePt t="68339" x="6983413" y="3449638"/>
          <p14:tracePt t="68346" x="6942138" y="3449638"/>
          <p14:tracePt t="68363" x="6932613" y="3441700"/>
          <p14:tracePt t="68373" x="6924675" y="3433763"/>
          <p14:tracePt t="68387" x="6924675" y="3424238"/>
          <p14:tracePt t="68402" x="6915150" y="3424238"/>
          <p14:tracePt t="68435" x="6915150" y="3416300"/>
          <p14:tracePt t="68442" x="6915150" y="3408363"/>
          <p14:tracePt t="68451" x="6924675" y="3382963"/>
          <p14:tracePt t="68466" x="6942138" y="3365500"/>
          <p14:tracePt t="68476" x="6967538" y="3355975"/>
          <p14:tracePt t="68482" x="6975475" y="3348038"/>
          <p14:tracePt t="68492" x="7000875" y="3348038"/>
          <p14:tracePt t="68499" x="7018338" y="3348038"/>
          <p14:tracePt t="68508" x="7051675" y="3348038"/>
          <p14:tracePt t="68514" x="7085013" y="3348038"/>
          <p14:tracePt t="68525" x="7127875" y="3348038"/>
          <p14:tracePt t="68530" x="7170738" y="3348038"/>
          <p14:tracePt t="68541" x="7221538" y="3365500"/>
          <p14:tracePt t="68547" x="7272338" y="3382963"/>
          <p14:tracePt t="68557" x="7340600" y="3408363"/>
          <p14:tracePt t="68563" x="7400925" y="3424238"/>
          <p14:tracePt t="68571" x="7442200" y="3441700"/>
          <p14:tracePt t="68578" x="7485063" y="3467100"/>
          <p14:tracePt t="68587" x="7518400" y="3492500"/>
          <p14:tracePt t="68595" x="7553325" y="3517900"/>
          <p14:tracePt t="68603" x="7561263" y="3527425"/>
          <p14:tracePt t="68610" x="7578725" y="3543300"/>
          <p14:tracePt t="68619" x="7596188" y="3552825"/>
          <p14:tracePt t="68634" x="7612063" y="3560763"/>
          <p14:tracePt t="68651" x="7621588" y="3560763"/>
          <p14:tracePt t="68723" x="7629525" y="3560763"/>
          <p14:tracePt t="68772" x="7637463" y="3560763"/>
          <p14:tracePt t="68790" x="7646988" y="3552825"/>
          <p14:tracePt t="68797" x="7654925" y="3543300"/>
          <p14:tracePt t="68804" x="7662863" y="3535363"/>
          <p14:tracePt t="68811" x="7672388" y="3527425"/>
          <p14:tracePt t="68819" x="7680325" y="3527425"/>
          <p14:tracePt t="68826" x="7688263" y="3527425"/>
          <p14:tracePt t="68834" x="7697788" y="3517900"/>
          <p14:tracePt t="68850" x="7705725" y="3517900"/>
          <p14:tracePt t="68858" x="7715250" y="3517900"/>
          <p14:tracePt t="68867" x="7723188" y="3517900"/>
          <p14:tracePt t="68874" x="7731125" y="3517900"/>
          <p14:tracePt t="68882" x="7740650" y="3517900"/>
          <p14:tracePt t="68890" x="7773988" y="3527425"/>
          <p14:tracePt t="68909" x="7781925" y="3527425"/>
          <p14:tracePt t="68914" x="7791450" y="3527425"/>
          <p14:tracePt t="68931" x="7799388" y="3535363"/>
          <p14:tracePt t="69076" x="7799388" y="3527425"/>
          <p14:tracePt t="69084" x="7791450" y="3517900"/>
          <p14:tracePt t="69093" x="7781925" y="3517900"/>
          <p14:tracePt t="69100" x="7740650" y="3509963"/>
          <p14:tracePt t="69108" x="7705725" y="3492500"/>
          <p14:tracePt t="69115" x="7672388" y="3492500"/>
          <p14:tracePt t="69124" x="7629525" y="3475038"/>
          <p14:tracePt t="69130" x="7612063" y="3467100"/>
          <p14:tracePt t="69140" x="7586663" y="3467100"/>
          <p14:tracePt t="69147" x="7561263" y="3459163"/>
          <p14:tracePt t="69157" x="7535863" y="3459163"/>
          <p14:tracePt t="69162" x="7527925" y="3459163"/>
          <p14:tracePt t="69174" x="7518400" y="3449638"/>
          <p14:tracePt t="69187" x="7510463" y="3449638"/>
          <p14:tracePt t="69203" x="7502525" y="3449638"/>
          <p14:tracePt t="69211" x="7493000" y="3449638"/>
          <p14:tracePt t="69219" x="7485063" y="3441700"/>
          <p14:tracePt t="69227" x="7477125" y="3441700"/>
          <p14:tracePt t="69235" x="7459663" y="3433763"/>
          <p14:tracePt t="69243" x="7426325" y="3424238"/>
          <p14:tracePt t="69251" x="7408863" y="3424238"/>
          <p14:tracePt t="69258" x="7383463" y="3416300"/>
          <p14:tracePt t="69267" x="7366000" y="3408363"/>
          <p14:tracePt t="69276" x="7358063" y="3408363"/>
          <p14:tracePt t="69292" x="7340600" y="3408363"/>
          <p14:tracePt t="69323" x="7323138" y="3398838"/>
          <p14:tracePt t="69331" x="7315200" y="3398838"/>
          <p14:tracePt t="69340" x="7289800" y="3390900"/>
          <p14:tracePt t="69347" x="7281863" y="3390900"/>
          <p14:tracePt t="69357" x="7264400" y="3390900"/>
          <p14:tracePt t="69362" x="7246938" y="3390900"/>
          <p14:tracePt t="69370" x="7229475" y="3390900"/>
          <p14:tracePt t="69378" x="7213600" y="3390900"/>
          <p14:tracePt t="69394" x="7196138" y="3390900"/>
          <p14:tracePt t="69402" x="7188200" y="3390900"/>
          <p14:tracePt t="69410" x="7170738" y="3390900"/>
          <p14:tracePt t="69426" x="7162800" y="3390900"/>
          <p14:tracePt t="69434" x="7153275" y="3390900"/>
          <p14:tracePt t="69442" x="7127875" y="3373438"/>
          <p14:tracePt t="69450" x="7112000" y="3373438"/>
          <p14:tracePt t="69459" x="7094538" y="3373438"/>
          <p14:tracePt t="69466" x="7085013" y="3365500"/>
          <p14:tracePt t="69474" x="7077075" y="3365500"/>
          <p14:tracePt t="69507" x="7069138" y="3365500"/>
          <p14:tracePt t="69514" x="7059613" y="3365500"/>
          <p14:tracePt t="69540" x="7059613" y="3355975"/>
          <p14:tracePt t="69555" x="7051675" y="3355975"/>
          <p14:tracePt t="69604" x="7043738" y="3348038"/>
          <p14:tracePt t="69652" x="7034213" y="3340100"/>
          <p14:tracePt t="69692" x="7034213" y="3330575"/>
          <p14:tracePt t="69713" x="7034213" y="3314700"/>
          <p14:tracePt t="69720" x="7034213" y="3305175"/>
          <p14:tracePt t="69734" x="7034213" y="3297238"/>
          <p14:tracePt t="69742" x="7034213" y="3289300"/>
          <p14:tracePt t="69751" x="7034213" y="3279775"/>
          <p14:tracePt t="69766" x="7034213" y="3271838"/>
          <p14:tracePt t="69791" x="7034213" y="3263900"/>
          <p14:tracePt t="69799" x="7043738" y="3254375"/>
          <p14:tracePt t="69807" x="7043738" y="3246438"/>
          <p14:tracePt t="69814" x="7059613" y="3238500"/>
          <p14:tracePt t="69824" x="7059613" y="3228975"/>
          <p14:tracePt t="69830" x="7085013" y="3211513"/>
          <p14:tracePt t="69840" x="7094538" y="3211513"/>
          <p14:tracePt t="69846" x="7112000" y="3203575"/>
          <p14:tracePt t="69857" x="7127875" y="3195638"/>
          <p14:tracePt t="69863" x="7153275" y="3178175"/>
          <p14:tracePt t="69872" x="7170738" y="3178175"/>
          <p14:tracePt t="69878" x="7188200" y="3170238"/>
          <p14:tracePt t="69887" x="7213600" y="3160713"/>
          <p14:tracePt t="69894" x="7239000" y="3160713"/>
          <p14:tracePt t="69908" x="7264400" y="3160713"/>
          <p14:tracePt t="69910" x="7289800" y="3160713"/>
          <p14:tracePt t="69918" x="7323138" y="3152775"/>
          <p14:tracePt t="69926" x="7340600" y="3152775"/>
          <p14:tracePt t="69935" x="7366000" y="3152775"/>
          <p14:tracePt t="69942" x="7391400" y="3152775"/>
          <p14:tracePt t="69951" x="7416800" y="3152775"/>
          <p14:tracePt t="69958" x="7442200" y="3152775"/>
          <p14:tracePt t="69966" x="7459663" y="3152775"/>
          <p14:tracePt t="69975" x="7477125" y="3160713"/>
          <p14:tracePt t="69983" x="7493000" y="3160713"/>
          <p14:tracePt t="69991" x="7527925" y="3170238"/>
          <p14:tracePt t="69998" x="7535863" y="3170238"/>
          <p14:tracePt t="70008" x="7570788" y="3170238"/>
          <p14:tracePt t="70015" x="7604125" y="3170238"/>
          <p14:tracePt t="70024" x="7621588" y="3178175"/>
          <p14:tracePt t="70031" x="7629525" y="3178175"/>
          <p14:tracePt t="70040" x="7637463" y="3186113"/>
          <p14:tracePt t="70046" x="7646988" y="3186113"/>
          <p14:tracePt t="70071" x="7654925" y="3195638"/>
          <p14:tracePt t="70078" x="7662863" y="3195638"/>
          <p14:tracePt t="70103" x="7680325" y="3203575"/>
          <p14:tracePt t="70111" x="7680325" y="3211513"/>
          <p14:tracePt t="70118" x="7688263" y="3221038"/>
          <p14:tracePt t="70126" x="7688263" y="3238500"/>
          <p14:tracePt t="70135" x="7697788" y="3238500"/>
          <p14:tracePt t="70142" x="7705725" y="3246438"/>
          <p14:tracePt t="70150" x="7705725" y="3263900"/>
          <p14:tracePt t="70167" x="7705725" y="3271838"/>
          <p14:tracePt t="70174" x="7705725" y="3279775"/>
          <p14:tracePt t="70182" x="7705725" y="3289300"/>
          <p14:tracePt t="70191" x="7697788" y="3314700"/>
          <p14:tracePt t="70198" x="7680325" y="3330575"/>
          <p14:tracePt t="70207" x="7646988" y="3355975"/>
          <p14:tracePt t="70215" x="7621588" y="3373438"/>
          <p14:tracePt t="70224" x="7561263" y="3390900"/>
          <p14:tracePt t="70230" x="7493000" y="3408363"/>
          <p14:tracePt t="70240" x="7408863" y="3424238"/>
          <p14:tracePt t="70247" x="7340600" y="3433763"/>
          <p14:tracePt t="70256" x="7246938" y="3441700"/>
          <p14:tracePt t="70263" x="7170738" y="3449638"/>
          <p14:tracePt t="70272" x="7112000" y="3449638"/>
          <p14:tracePt t="70278" x="7069138" y="3449638"/>
          <p14:tracePt t="70286" x="7034213" y="3449638"/>
          <p14:tracePt t="70294" x="7026275" y="3449638"/>
          <p14:tracePt t="70303" x="7018338" y="3433763"/>
          <p14:tracePt t="70310" x="7008813" y="3416300"/>
          <p14:tracePt t="70326" x="7000875" y="3408363"/>
          <p14:tracePt t="70342" x="6967538" y="3398838"/>
          <p14:tracePt t="70358" x="6950075" y="3398838"/>
          <p14:tracePt t="70366" x="6924675" y="3398838"/>
          <p14:tracePt t="70374" x="6907213" y="3398838"/>
          <p14:tracePt t="70382" x="6889750" y="3398838"/>
          <p14:tracePt t="70391" x="6873875" y="3398838"/>
          <p14:tracePt t="70399" x="6864350" y="3408363"/>
          <p14:tracePt t="70408" x="6848475" y="3416300"/>
          <p14:tracePt t="70424" x="6838950" y="3416300"/>
          <p14:tracePt t="70440" x="6838950" y="3424238"/>
          <p14:tracePt t="70446" x="6831013" y="3433763"/>
          <p14:tracePt t="70455" x="6831013" y="3441700"/>
          <p14:tracePt t="70472" x="6823075" y="3441700"/>
          <p14:tracePt t="70478" x="6823075" y="3449638"/>
          <p14:tracePt t="70486" x="6823075" y="3459163"/>
          <p14:tracePt t="70494" x="6823075" y="3467100"/>
          <p14:tracePt t="70510" x="6823075" y="3475038"/>
          <p14:tracePt t="70526" x="6823075" y="3484563"/>
          <p14:tracePt t="70535" x="6823075" y="3492500"/>
          <p14:tracePt t="70542" x="6823075" y="3502025"/>
          <p14:tracePt t="70550" x="6831013" y="3502025"/>
          <p14:tracePt t="70558" x="6831013" y="3509963"/>
          <p14:tracePt t="70574" x="6831013" y="3527425"/>
          <p14:tracePt t="70583" x="6848475" y="3543300"/>
          <p14:tracePt t="70590" x="6848475" y="3552825"/>
          <p14:tracePt t="70599" x="6848475" y="3568700"/>
          <p14:tracePt t="70607" x="6848475" y="3586163"/>
          <p14:tracePt t="70614" x="6856413" y="3603625"/>
          <p14:tracePt t="70630" x="6856413" y="3629025"/>
          <p14:tracePt t="70640" x="6864350" y="3636963"/>
          <p14:tracePt t="70646" x="6864350" y="3662363"/>
          <p14:tracePt t="70655" x="6864350" y="3687763"/>
          <p14:tracePt t="70662" x="6873875" y="3705225"/>
          <p14:tracePt t="70673" x="6873875" y="3722688"/>
          <p14:tracePt t="70678" x="6873875" y="3730625"/>
          <p14:tracePt t="70689" x="6873875" y="3756025"/>
          <p14:tracePt t="70696" x="6873875" y="3781425"/>
          <p14:tracePt t="70704" x="6873875" y="3798888"/>
          <p14:tracePt t="70712" x="6889750" y="3832225"/>
          <p14:tracePt t="70720" x="6889750" y="3841750"/>
          <p14:tracePt t="70728" x="6889750" y="3867150"/>
          <p14:tracePt t="70744" x="6889750" y="3875088"/>
          <p14:tracePt t="70759" x="6889750" y="3883025"/>
          <p14:tracePt t="70767" x="6889750" y="3892550"/>
          <p14:tracePt t="70784" x="6889750" y="3900488"/>
          <p14:tracePt t="70793" x="6907213" y="3925888"/>
          <p14:tracePt t="70799" x="6915150" y="3943350"/>
          <p14:tracePt t="70809" x="6915150" y="3960813"/>
          <p14:tracePt t="70815" x="6924675" y="3976688"/>
          <p14:tracePt t="70825" x="6932613" y="4002088"/>
          <p14:tracePt t="70831" x="6950075" y="4044950"/>
          <p14:tracePt t="70840" x="6950075" y="4062413"/>
          <p14:tracePt t="70848" x="6950075" y="4095750"/>
          <p14:tracePt t="70857" x="6958013" y="4138613"/>
          <p14:tracePt t="70863" x="6967538" y="4171950"/>
          <p14:tracePt t="70875" x="6975475" y="4206875"/>
          <p14:tracePt t="70879" x="6983413" y="4249738"/>
          <p14:tracePt t="70890" x="6992938" y="4291013"/>
          <p14:tracePt t="70895" x="6992938" y="4325938"/>
          <p14:tracePt t="70903" x="6992938" y="4359275"/>
          <p14:tracePt t="70911" x="6992938" y="4384675"/>
          <p14:tracePt t="70919" x="6992938" y="4402138"/>
          <p14:tracePt t="70927" x="6992938" y="4410075"/>
          <p14:tracePt t="70935" x="6992938" y="4419600"/>
          <p14:tracePt t="70943" x="6983413" y="4427538"/>
          <p14:tracePt t="70951" x="6975475" y="4427538"/>
          <p14:tracePt t="70960" x="6975475" y="4435475"/>
          <p14:tracePt t="70976" x="6942138" y="4435475"/>
          <p14:tracePt t="70983" x="6924675" y="4435475"/>
          <p14:tracePt t="70992" x="6899275" y="4435475"/>
          <p14:tracePt t="70999" x="6838950" y="4419600"/>
          <p14:tracePt t="71009" x="6770688" y="4394200"/>
          <p14:tracePt t="71015" x="6704013" y="4359275"/>
          <p14:tracePt t="71025" x="6643688" y="4325938"/>
          <p14:tracePt t="71031" x="6592888" y="4291013"/>
          <p14:tracePt t="71041" x="6542088" y="4257675"/>
          <p14:tracePt t="71047" x="6516688" y="4214813"/>
          <p14:tracePt t="71057" x="6499225" y="4189413"/>
          <p14:tracePt t="71063" x="6499225" y="4181475"/>
          <p14:tracePt t="71075" x="6499225" y="4164013"/>
          <p14:tracePt t="71079" x="6499225" y="4138613"/>
          <p14:tracePt t="71090" x="6499225" y="4105275"/>
          <p14:tracePt t="71095" x="6516688" y="4070350"/>
          <p14:tracePt t="71104" x="6542088" y="4019550"/>
          <p14:tracePt t="71111" x="6567488" y="3976688"/>
          <p14:tracePt t="71119" x="6610350" y="3925888"/>
          <p14:tracePt t="71127" x="6653213" y="3883025"/>
          <p14:tracePt t="71136" x="6711950" y="3849688"/>
          <p14:tracePt t="71143" x="6788150" y="3816350"/>
          <p14:tracePt t="71151" x="6864350" y="3773488"/>
          <p14:tracePt t="71161" x="6958013" y="3756025"/>
          <p14:tracePt t="71167" x="7051675" y="3748088"/>
          <p14:tracePt t="71176" x="7153275" y="3738563"/>
          <p14:tracePt t="71183" x="7256463" y="3738563"/>
          <p14:tracePt t="71192" x="7348538" y="3756025"/>
          <p14:tracePt t="71199" x="7426325" y="3790950"/>
          <p14:tracePt t="71208" x="7502525" y="3832225"/>
          <p14:tracePt t="71215" x="7561263" y="3867150"/>
          <p14:tracePt t="71226" x="7629525" y="3943350"/>
          <p14:tracePt t="71232" x="7680325" y="4002088"/>
          <p14:tracePt t="71241" x="7740650" y="4062413"/>
          <p14:tracePt t="71247" x="7791450" y="4121150"/>
          <p14:tracePt t="71259" x="7842250" y="4171950"/>
          <p14:tracePt t="71263" x="7893050" y="4214813"/>
          <p14:tracePt t="71275" x="7951788" y="4249738"/>
          <p14:tracePt t="71279" x="8004175" y="4283075"/>
          <p14:tracePt t="71291" x="8054975" y="4300538"/>
          <p14:tracePt t="71295" x="8096250" y="4316413"/>
          <p14:tracePt t="71304" x="8147050" y="4333875"/>
          <p14:tracePt t="71313" x="8189913" y="4341813"/>
          <p14:tracePt t="71319" x="8240713" y="4359275"/>
          <p14:tracePt t="71327" x="8291513" y="4368800"/>
          <p14:tracePt t="71335" x="8343900" y="4368800"/>
          <p14:tracePt t="71343" x="8428038" y="4368800"/>
          <p14:tracePt t="71352" x="8504238" y="4368800"/>
          <p14:tracePt t="71359" x="8580438" y="4359275"/>
          <p14:tracePt t="71367" x="8674100" y="4333875"/>
          <p14:tracePt t="71376" x="8793163" y="4325938"/>
          <p14:tracePt t="71383" x="8904288" y="4316413"/>
          <p14:tracePt t="71392" x="9031288" y="4308475"/>
          <p14:tracePt t="71399" x="9142413" y="4300538"/>
          <p14:tracePt t="71408" x="9251950" y="4291013"/>
          <p14:tracePt t="71415" x="9353550" y="4291013"/>
          <p14:tracePt t="71426" x="9456738" y="4283075"/>
          <p14:tracePt t="71431" x="9566275" y="4283075"/>
          <p14:tracePt t="71440" x="9659938" y="4283075"/>
          <p14:tracePt t="71447" x="9736138" y="4283075"/>
          <p14:tracePt t="71459" x="9821863" y="4283075"/>
          <p14:tracePt t="71463" x="9880600" y="4283075"/>
          <p14:tracePt t="71474" x="9931400" y="4291013"/>
          <p14:tracePt t="71479" x="10009188" y="4300538"/>
          <p14:tracePt t="71490" x="10075863" y="4316413"/>
          <p14:tracePt t="71495" x="10144125" y="4333875"/>
          <p14:tracePt t="71504" x="10212388" y="4351338"/>
          <p14:tracePt t="71513" x="10288588" y="4359275"/>
          <p14:tracePt t="71519" x="10356850" y="4376738"/>
          <p14:tracePt t="71526" x="10399713" y="4384675"/>
          <p14:tracePt t="71534" x="10458450" y="4394200"/>
          <p14:tracePt t="71542" x="10509250" y="4410075"/>
          <p14:tracePt t="71550" x="10569575" y="4419600"/>
          <p14:tracePt t="71558" x="10620375" y="4427538"/>
          <p14:tracePt t="71566" x="10645775" y="4435475"/>
          <p14:tracePt t="71574" x="10671175" y="4445000"/>
          <p14:tracePt t="71582" x="10679113" y="4445000"/>
          <p14:tracePt t="71590" x="10679113" y="4452938"/>
          <p14:tracePt t="71598" x="10688638" y="4452938"/>
          <p14:tracePt t="71623" x="10696575" y="4452938"/>
          <p14:tracePt t="71630" x="10704513" y="4470400"/>
          <p14:tracePt t="71640" x="10721975" y="4486275"/>
          <p14:tracePt t="71646" x="10729913" y="4486275"/>
          <p14:tracePt t="71656" x="10739438" y="4495800"/>
          <p14:tracePt t="71662" x="10739438" y="4503738"/>
          <p14:tracePt t="71673" x="10747375" y="4513263"/>
          <p14:tracePt t="71678" x="10756900" y="4513263"/>
          <p14:tracePt t="71686" x="10756900" y="4529138"/>
          <p14:tracePt t="71702" x="10756900" y="4538663"/>
          <p14:tracePt t="71710" x="10756900" y="4546600"/>
          <p14:tracePt t="71719" x="10756900" y="4564063"/>
          <p14:tracePt t="71726" x="10756900" y="4589463"/>
          <p14:tracePt t="71734" x="10756900" y="4605338"/>
          <p14:tracePt t="71742" x="10756900" y="4622800"/>
          <p14:tracePt t="71750" x="10756900" y="4640263"/>
          <p14:tracePt t="71758" x="10756900" y="4648200"/>
          <p14:tracePt t="71767" x="10756900" y="4657725"/>
          <p14:tracePt t="71774" x="10756900" y="4665663"/>
          <p14:tracePt t="71782" x="10756900" y="4673600"/>
          <p14:tracePt t="71790" x="10747375" y="4683125"/>
          <p14:tracePt t="71799" x="10739438" y="4683125"/>
          <p14:tracePt t="71807" x="10729913" y="4691063"/>
          <p14:tracePt t="71815" x="10714038" y="4699000"/>
          <p14:tracePt t="71824" x="10688638" y="4716463"/>
          <p14:tracePt t="71831" x="10671175" y="4716463"/>
          <p14:tracePt t="71840" x="10620375" y="4724400"/>
          <p14:tracePt t="71847" x="10560050" y="4741863"/>
          <p14:tracePt t="71857" x="10493375" y="4759325"/>
          <p14:tracePt t="71862" x="10399713" y="4775200"/>
          <p14:tracePt t="71874" x="10306050" y="4792663"/>
          <p14:tracePt t="71879" x="10220325" y="4818063"/>
          <p14:tracePt t="71889" x="10093325" y="4827588"/>
          <p14:tracePt t="71908" x="9728200" y="4835525"/>
          <p14:tracePt t="71911" x="9515475" y="4835525"/>
          <p14:tracePt t="71919" x="9286875" y="4835525"/>
          <p14:tracePt t="71927" x="9056688" y="4835525"/>
          <p14:tracePt t="71935" x="8843963" y="4843463"/>
          <p14:tracePt t="71943" x="8605838" y="4843463"/>
          <p14:tracePt t="71951" x="8435975" y="4868863"/>
          <p14:tracePt t="71958" x="8240713" y="4886325"/>
          <p14:tracePt t="71966" x="8062913" y="4886325"/>
          <p14:tracePt t="71976" x="7935913" y="4886325"/>
          <p14:tracePt t="71983" x="7807325" y="4886325"/>
          <p14:tracePt t="71991" x="7672388" y="4894263"/>
          <p14:tracePt t="71999" x="7561263" y="4903788"/>
          <p14:tracePt t="72007" x="7442200" y="4911725"/>
          <p14:tracePt t="72014" x="7340600" y="4911725"/>
          <p14:tracePt t="72024" x="7239000" y="4911725"/>
          <p14:tracePt t="72031" x="7153275" y="4911725"/>
          <p14:tracePt t="72040" x="7069138" y="4911725"/>
          <p14:tracePt t="72047" x="7000875" y="4894263"/>
          <p14:tracePt t="72056" x="6950075" y="4886325"/>
          <p14:tracePt t="72063" x="6915150" y="4878388"/>
          <p14:tracePt t="72073" x="6881813" y="4868863"/>
          <p14:tracePt t="72079" x="6873875" y="4868863"/>
          <p14:tracePt t="72136" x="6864350" y="4868863"/>
          <p14:tracePt t="72168" x="6848475" y="4852988"/>
          <p14:tracePt t="72184" x="6823075" y="4835525"/>
          <p14:tracePt t="72194" x="6813550" y="4810125"/>
          <p14:tracePt t="72200" x="6788150" y="4775200"/>
          <p14:tracePt t="72209" x="6762750" y="4741863"/>
          <p14:tracePt t="72215" x="6729413" y="4716463"/>
          <p14:tracePt t="72224" x="6704013" y="4691063"/>
          <p14:tracePt t="72230" x="6661150" y="4665663"/>
          <p14:tracePt t="72240" x="6643688" y="4657725"/>
          <p14:tracePt t="72247" x="6600825" y="4622800"/>
          <p14:tracePt t="72257" x="6584950" y="4614863"/>
          <p14:tracePt t="72263" x="6584950" y="4605338"/>
          <p14:tracePt t="72295" x="6575425" y="4605338"/>
          <p14:tracePt t="72310" x="6567488" y="4589463"/>
          <p14:tracePt t="72319" x="6567488" y="4579938"/>
          <p14:tracePt t="72335" x="6550025" y="4554538"/>
          <p14:tracePt t="72343" x="6542088" y="4538663"/>
          <p14:tracePt t="72351" x="6516688" y="4521200"/>
          <p14:tracePt t="72358" x="6499225" y="4503738"/>
          <p14:tracePt t="72367" x="6499225" y="4495800"/>
          <p14:tracePt t="72375" x="6483350" y="4486275"/>
          <p14:tracePt t="72383" x="6483350" y="4478338"/>
          <p14:tracePt t="72392" x="6473825" y="4452938"/>
          <p14:tracePt t="72399" x="6465888" y="4435475"/>
          <p14:tracePt t="72408" x="6456363" y="4419600"/>
          <p14:tracePt t="72415" x="6456363" y="4402138"/>
          <p14:tracePt t="72424" x="6440488" y="4376738"/>
          <p14:tracePt t="72431" x="6423025" y="4333875"/>
          <p14:tracePt t="72441" x="6405563" y="4300538"/>
          <p14:tracePt t="72447" x="6380163" y="4249738"/>
          <p14:tracePt t="72457" x="6364288" y="4189413"/>
          <p14:tracePt t="72463" x="6346825" y="4130675"/>
          <p14:tracePt t="72474" x="6329363" y="4070350"/>
          <p14:tracePt t="72479" x="6311900" y="4011613"/>
          <p14:tracePt t="72490" x="6296025" y="3943350"/>
          <p14:tracePt t="72495" x="6278563" y="3900488"/>
          <p14:tracePt t="72503" x="6278563" y="3849688"/>
          <p14:tracePt t="72511" x="6270625" y="3841750"/>
          <p14:tracePt t="72519" x="6270625" y="3824288"/>
          <p14:tracePt t="72527" x="6270625" y="3806825"/>
          <p14:tracePt t="72543" x="6270625" y="3798888"/>
          <p14:tracePt t="72551" x="6270625" y="3781425"/>
          <p14:tracePt t="72567" x="6270625" y="3773488"/>
          <p14:tracePt t="72583" x="6270625" y="3763963"/>
          <p14:tracePt t="72591" x="6270625" y="3756025"/>
          <p14:tracePt t="72599" x="6261100" y="3748088"/>
          <p14:tracePt t="72607" x="6261100" y="3738563"/>
          <p14:tracePt t="72614" x="6253163" y="3722688"/>
          <p14:tracePt t="72624" x="6235700" y="3705225"/>
          <p14:tracePt t="72640" x="6235700" y="3687763"/>
          <p14:tracePt t="72646" x="6235700" y="3679825"/>
          <p14:tracePt t="72657" x="6235700" y="3671888"/>
          <p14:tracePt t="72662" x="6227763" y="3654425"/>
          <p14:tracePt t="72672" x="6227763" y="3636963"/>
          <p14:tracePt t="72678" x="6219825" y="3629025"/>
          <p14:tracePt t="72686" x="6219825" y="3619500"/>
          <p14:tracePt t="72695" x="6219825" y="3603625"/>
          <p14:tracePt t="72702" x="6219825" y="3586163"/>
          <p14:tracePt t="72726" x="6219825" y="3578225"/>
          <p14:tracePt t="72812" x="6210300" y="3568700"/>
          <p14:tracePt t="73068" x="6227763" y="3578225"/>
          <p14:tracePt t="73074" x="6253163" y="3594100"/>
          <p14:tracePt t="73082" x="6286500" y="3611563"/>
          <p14:tracePt t="73090" x="6321425" y="3619500"/>
          <p14:tracePt t="73098" x="6364288" y="3629025"/>
          <p14:tracePt t="73108" x="6423025" y="3636963"/>
          <p14:tracePt t="73114" x="6465888" y="3646488"/>
          <p14:tracePt t="73125" x="6516688" y="3662363"/>
          <p14:tracePt t="73130" x="6550025" y="3679825"/>
          <p14:tracePt t="73140" x="6567488" y="3687763"/>
          <p14:tracePt t="73146" x="6592888" y="3697288"/>
          <p14:tracePt t="73156" x="6610350" y="3713163"/>
          <p14:tracePt t="73163" x="6626225" y="3722688"/>
          <p14:tracePt t="73173" x="6653213" y="3748088"/>
          <p14:tracePt t="73179" x="6661150" y="3748088"/>
          <p14:tracePt t="73189" x="6669088" y="3756025"/>
          <p14:tracePt t="73194" x="6686550" y="3763963"/>
          <p14:tracePt t="73203" x="6686550" y="3773488"/>
          <p14:tracePt t="73211" x="6704013" y="3773488"/>
          <p14:tracePt t="73219" x="6719888" y="3790950"/>
          <p14:tracePt t="73276" x="6729413" y="3790950"/>
          <p14:tracePt t="73372" x="6719888" y="3798888"/>
          <p14:tracePt t="73380" x="6711950" y="3798888"/>
          <p14:tracePt t="73390" x="6686550" y="3806825"/>
          <p14:tracePt t="73396" x="6678613" y="3806825"/>
          <p14:tracePt t="73406" x="6669088" y="3816350"/>
          <p14:tracePt t="73411" x="6653213" y="3824288"/>
          <p14:tracePt t="73419" x="6643688" y="3832225"/>
          <p14:tracePt t="73427" x="6635750" y="3841750"/>
          <p14:tracePt t="73435" x="6626225" y="3849688"/>
          <p14:tracePt t="73451" x="6618288" y="3857625"/>
          <p14:tracePt t="73467" x="6618288" y="3867150"/>
          <p14:tracePt t="73475" x="6618288" y="3875088"/>
          <p14:tracePt t="73483" x="6618288" y="3883025"/>
          <p14:tracePt t="73491" x="6618288" y="3892550"/>
          <p14:tracePt t="73499" x="6618288" y="3908425"/>
          <p14:tracePt t="73508" x="6618288" y="3917950"/>
          <p14:tracePt t="73515" x="6635750" y="3925888"/>
          <p14:tracePt t="73525" x="6661150" y="3935413"/>
          <p14:tracePt t="73531" x="6669088" y="3951288"/>
          <p14:tracePt t="73540" x="6678613" y="3951288"/>
          <p14:tracePt t="73628" x="6678613" y="3943350"/>
          <p14:tracePt t="73636" x="6678613" y="3935413"/>
          <p14:tracePt t="73652" x="6678613" y="3917950"/>
          <p14:tracePt t="73677" x="6678613" y="3908425"/>
          <p14:tracePt t="73786" x="6678613" y="3917950"/>
          <p14:tracePt t="73795" x="6678613" y="3925888"/>
          <p14:tracePt t="73803" x="6686550" y="3925888"/>
          <p14:tracePt t="73835" x="6694488" y="3935413"/>
          <p14:tracePt t="73859" x="6704013" y="3943350"/>
          <p14:tracePt t="73883" x="6719888" y="3943350"/>
          <p14:tracePt t="73891" x="6737350" y="3943350"/>
          <p14:tracePt t="73899" x="6754813" y="3943350"/>
          <p14:tracePt t="73908" x="6770688" y="3943350"/>
          <p14:tracePt t="73915" x="6788150" y="3935413"/>
          <p14:tracePt t="73924" x="6797675" y="3925888"/>
          <p14:tracePt t="73931" x="6805613" y="3925888"/>
          <p14:tracePt t="73941" x="6813550" y="3917950"/>
          <p14:tracePt t="74220" x="6813550" y="3908425"/>
          <p14:tracePt t="74269" x="6805613" y="3908425"/>
          <p14:tracePt t="74347" x="6805613" y="3900488"/>
          <p14:tracePt t="74362" x="6813550" y="3892550"/>
          <p14:tracePt t="74371" x="6823075" y="3892550"/>
          <p14:tracePt t="74378" x="6838950" y="3883025"/>
          <p14:tracePt t="74388" x="6856413" y="3883025"/>
          <p14:tracePt t="74394" x="6881813" y="3883025"/>
          <p14:tracePt t="74405" x="6899275" y="3883025"/>
          <p14:tracePt t="74411" x="6932613" y="3883025"/>
          <p14:tracePt t="74419" x="6992938" y="3883025"/>
          <p14:tracePt t="74426" x="7051675" y="3883025"/>
          <p14:tracePt t="74434" x="7112000" y="3892550"/>
          <p14:tracePt t="74442" x="7153275" y="3900488"/>
          <p14:tracePt t="74450" x="7204075" y="3908425"/>
          <p14:tracePt t="74458" x="7264400" y="3925888"/>
          <p14:tracePt t="74466" x="7323138" y="3935413"/>
          <p14:tracePt t="74474" x="7383463" y="3943350"/>
          <p14:tracePt t="74482" x="7426325" y="3943350"/>
          <p14:tracePt t="74490" x="7477125" y="3943350"/>
          <p14:tracePt t="74498" x="7502525" y="3943350"/>
          <p14:tracePt t="74507" x="7535863" y="3943350"/>
          <p14:tracePt t="74514" x="7561263" y="3943350"/>
          <p14:tracePt t="74523" x="7586663" y="3943350"/>
          <p14:tracePt t="74530" x="7612063" y="3943350"/>
          <p14:tracePt t="74541" x="7637463" y="3935413"/>
          <p14:tracePt t="74547" x="7662863" y="3925888"/>
          <p14:tracePt t="74557" x="7688263" y="3917950"/>
          <p14:tracePt t="74562" x="7723188" y="3900488"/>
          <p14:tracePt t="74571" x="7766050" y="3900488"/>
          <p14:tracePt t="74579" x="7807325" y="3892550"/>
          <p14:tracePt t="74589" x="7859713" y="3883025"/>
          <p14:tracePt t="74595" x="7893050" y="3883025"/>
          <p14:tracePt t="74605" x="7926388" y="3883025"/>
          <p14:tracePt t="74610" x="7951788" y="3883025"/>
          <p14:tracePt t="74618" x="7977188" y="3883025"/>
          <p14:tracePt t="74626" x="8004175" y="3883025"/>
          <p14:tracePt t="74635" x="8029575" y="3883025"/>
          <p14:tracePt t="74643" x="8037513" y="3883025"/>
          <p14:tracePt t="74651" x="8054975" y="3883025"/>
          <p14:tracePt t="74658" x="8070850" y="3892550"/>
          <p14:tracePt t="74666" x="8096250" y="3892550"/>
          <p14:tracePt t="74674" x="8121650" y="3900488"/>
          <p14:tracePt t="74682" x="8147050" y="3908425"/>
          <p14:tracePt t="74692" x="8164513" y="3908425"/>
          <p14:tracePt t="74698" x="8189913" y="3908425"/>
          <p14:tracePt t="74708" x="8224838" y="3908425"/>
          <p14:tracePt t="74715" x="8258175" y="3908425"/>
          <p14:tracePt t="74725" x="8301038" y="3908425"/>
          <p14:tracePt t="74732" x="8334375" y="3908425"/>
          <p14:tracePt t="74743" x="8359775" y="3908425"/>
          <p14:tracePt t="74759" x="8377238" y="3908425"/>
          <p14:tracePt t="74763" x="8394700" y="3908425"/>
          <p14:tracePt t="74773" x="8410575" y="3908425"/>
          <p14:tracePt t="74778" x="8428038" y="3908425"/>
          <p14:tracePt t="74788" x="8445500" y="3908425"/>
          <p14:tracePt t="74794" x="8462963" y="3908425"/>
          <p14:tracePt t="74802" x="8478838" y="3908425"/>
          <p14:tracePt t="74810" x="8496300" y="3900488"/>
          <p14:tracePt t="74818" x="8513763" y="3900488"/>
          <p14:tracePt t="74826" x="8539163" y="3900488"/>
          <p14:tracePt t="74834" x="8555038" y="3900488"/>
          <p14:tracePt t="74842" x="8572500" y="3900488"/>
          <p14:tracePt t="74850" x="8589963" y="3900488"/>
          <p14:tracePt t="74858" x="8605838" y="3900488"/>
          <p14:tracePt t="74866" x="8623300" y="3900488"/>
          <p14:tracePt t="74874" x="8648700" y="3900488"/>
          <p14:tracePt t="74882" x="8658225" y="3908425"/>
          <p14:tracePt t="74907" x="8716963" y="3917950"/>
          <p14:tracePt t="74914" x="8734425" y="3925888"/>
          <p14:tracePt t="74923" x="8750300" y="3925888"/>
          <p14:tracePt t="74930" x="8767763" y="3925888"/>
          <p14:tracePt t="74939" x="8785225" y="3925888"/>
          <p14:tracePt t="74947" x="8802688" y="3925888"/>
          <p14:tracePt t="74955" x="8818563" y="3925888"/>
          <p14:tracePt t="74972" x="8828088" y="3925888"/>
          <p14:tracePt t="74979" x="8836025" y="3925888"/>
          <p14:tracePt t="74988" x="8843963" y="3925888"/>
          <p14:tracePt t="75011" x="8853488" y="3925888"/>
          <p14:tracePt t="75034" x="8861425" y="3925888"/>
          <p14:tracePt t="75043" x="8869363" y="3925888"/>
          <p14:tracePt t="75051" x="8878888" y="3925888"/>
          <p14:tracePt t="75357" x="8869363" y="3925888"/>
          <p14:tracePt t="75365" x="8861425" y="3925888"/>
          <p14:tracePt t="75374" x="8828088" y="3925888"/>
          <p14:tracePt t="75378" x="8802688" y="3925888"/>
          <p14:tracePt t="75389" x="8767763" y="3917950"/>
          <p14:tracePt t="75394" x="8742363" y="3908425"/>
          <p14:tracePt t="75404" x="8699500" y="3908425"/>
          <p14:tracePt t="75410" x="8632825" y="3900488"/>
          <p14:tracePt t="75419" x="8564563" y="3900488"/>
          <p14:tracePt t="75426" x="8478838" y="3900488"/>
          <p14:tracePt t="75434" x="8394700" y="3900488"/>
          <p14:tracePt t="75442" x="8308975" y="3900488"/>
          <p14:tracePt t="75451" x="8232775" y="3900488"/>
          <p14:tracePt t="75458" x="8156575" y="3900488"/>
          <p14:tracePt t="75466" x="8096250" y="3900488"/>
          <p14:tracePt t="75474" x="8037513" y="3908425"/>
          <p14:tracePt t="75482" x="7977188" y="3908425"/>
          <p14:tracePt t="75490" x="7943850" y="3908425"/>
          <p14:tracePt t="75498" x="7918450" y="3908425"/>
          <p14:tracePt t="75506" x="7893050" y="3908425"/>
          <p14:tracePt t="75515" x="7867650" y="3908425"/>
          <p14:tracePt t="75524" x="7842250" y="3908425"/>
          <p14:tracePt t="75530" x="7824788" y="3908425"/>
          <p14:tracePt t="75540" x="7791450" y="3908425"/>
          <p14:tracePt t="75547" x="7756525" y="3900488"/>
          <p14:tracePt t="75556" x="7705725" y="3892550"/>
          <p14:tracePt t="75562" x="7654925" y="3883025"/>
          <p14:tracePt t="75572" x="7596188" y="3883025"/>
          <p14:tracePt t="75579" x="7553325" y="3875088"/>
          <p14:tracePt t="75588" x="7502525" y="3875088"/>
          <p14:tracePt t="75594" x="7477125" y="3875088"/>
          <p14:tracePt t="75608" x="7451725" y="3875088"/>
          <p14:tracePt t="75612" x="7442200" y="3875088"/>
          <p14:tracePt t="75628" x="7434263" y="3867150"/>
          <p14:tracePt t="75676" x="7426325" y="3867150"/>
          <p14:tracePt t="75707" x="7416800" y="3867150"/>
          <p14:tracePt t="75821" x="7416800" y="3857625"/>
          <p14:tracePt t="75844" x="7426325" y="3857625"/>
          <p14:tracePt t="75852" x="7434263" y="3857625"/>
          <p14:tracePt t="75858" x="7459663" y="3857625"/>
          <p14:tracePt t="75866" x="7477125" y="3857625"/>
          <p14:tracePt t="75874" x="7502525" y="3857625"/>
          <p14:tracePt t="75882" x="7535863" y="3867150"/>
          <p14:tracePt t="75890" x="7553325" y="3867150"/>
          <p14:tracePt t="75907" x="7570788" y="3875088"/>
          <p14:tracePt t="75910" x="7578725" y="3875088"/>
          <p14:tracePt t="75918" x="7586663" y="3883025"/>
          <p14:tracePt t="75966" x="7596188" y="3883025"/>
          <p14:tracePt t="75974" x="7612063" y="3883025"/>
          <p14:tracePt t="75983" x="7621588" y="3883025"/>
          <p14:tracePt t="75990" x="7646988" y="3883025"/>
          <p14:tracePt t="75998" x="7662863" y="3883025"/>
          <p14:tracePt t="76007" x="7680325" y="3883025"/>
          <p14:tracePt t="76015" x="7715250" y="3892550"/>
          <p14:tracePt t="76023" x="7715250" y="3900488"/>
          <p14:tracePt t="76030" x="7723188" y="3900488"/>
          <p14:tracePt t="76041" x="7740650" y="3900488"/>
          <p14:tracePt t="76046" x="7748588" y="3900488"/>
          <p14:tracePt t="76056" x="7773988" y="3900488"/>
          <p14:tracePt t="76063" x="7791450" y="3900488"/>
          <p14:tracePt t="76072" x="7824788" y="3900488"/>
          <p14:tracePt t="76078" x="7850188" y="3900488"/>
          <p14:tracePt t="76089" x="7885113" y="3900488"/>
          <p14:tracePt t="76094" x="7900988" y="3900488"/>
          <p14:tracePt t="76105" x="7926388" y="3900488"/>
          <p14:tracePt t="76111" x="7951788" y="3900488"/>
          <p14:tracePt t="76119" x="7977188" y="3900488"/>
          <p14:tracePt t="76126" x="7986713" y="3900488"/>
          <p14:tracePt t="76135" x="7994650" y="3900488"/>
          <p14:tracePt t="76143" x="8012113" y="3900488"/>
          <p14:tracePt t="76151" x="8037513" y="3900488"/>
          <p14:tracePt t="76158" x="8054975" y="3900488"/>
          <p14:tracePt t="76166" x="8080375" y="3900488"/>
          <p14:tracePt t="76174" x="8105775" y="3900488"/>
          <p14:tracePt t="76183" x="8139113" y="3900488"/>
          <p14:tracePt t="76190" x="8164513" y="3900488"/>
          <p14:tracePt t="76198" x="8199438" y="3900488"/>
          <p14:tracePt t="76207" x="8215313" y="3892550"/>
          <p14:tracePt t="76215" x="8232775" y="3892550"/>
          <p14:tracePt t="76223" x="8250238" y="3892550"/>
          <p14:tracePt t="76231" x="8275638" y="3892550"/>
          <p14:tracePt t="76240" x="8291513" y="3892550"/>
          <p14:tracePt t="76247" x="8318500" y="3883025"/>
          <p14:tracePt t="76256" x="8343900" y="3883025"/>
          <p14:tracePt t="76263" x="8369300" y="3883025"/>
          <p14:tracePt t="76272" x="8402638" y="3875088"/>
          <p14:tracePt t="76279" x="8428038" y="3867150"/>
          <p14:tracePt t="76289" x="8453438" y="3857625"/>
          <p14:tracePt t="76294" x="8496300" y="3841750"/>
          <p14:tracePt t="76306" x="8529638" y="3841750"/>
          <p14:tracePt t="76311" x="8580438" y="3824288"/>
          <p14:tracePt t="76318" x="8615363" y="3806825"/>
          <p14:tracePt t="76326" x="8658225" y="3798888"/>
          <p14:tracePt t="76335" x="8683625" y="3781425"/>
          <p14:tracePt t="76343" x="8699500" y="3781425"/>
          <p14:tracePt t="76351" x="8716963" y="3763963"/>
          <p14:tracePt t="76366" x="8724900" y="3763963"/>
          <p14:tracePt t="76415" x="8734425" y="3763963"/>
          <p14:tracePt t="76423" x="8742363" y="3756025"/>
          <p14:tracePt t="76432" x="8750300" y="3756025"/>
          <p14:tracePt t="76443" x="8777288" y="3756025"/>
          <p14:tracePt t="76458" x="8802688" y="3756025"/>
          <p14:tracePt t="76464" x="8810625" y="3756025"/>
          <p14:tracePt t="76475" x="8853488" y="3790950"/>
          <p14:tracePt t="76479" x="8869363" y="3798888"/>
          <p14:tracePt t="76491" x="8886825" y="3806825"/>
          <p14:tracePt t="76495" x="8921750" y="3841750"/>
          <p14:tracePt t="76507" x="8963025" y="3857625"/>
          <p14:tracePt t="76511" x="9005888" y="3883025"/>
          <p14:tracePt t="76519" x="9039225" y="3908425"/>
          <p14:tracePt t="76527" x="9082088" y="3925888"/>
          <p14:tracePt t="76534" x="9117013" y="3943350"/>
          <p14:tracePt t="76542" x="9132888" y="3943350"/>
          <p14:tracePt t="76551" x="9142413" y="3960813"/>
          <p14:tracePt t="76607" x="9142413" y="3968750"/>
          <p14:tracePt t="76623" x="9124950" y="3986213"/>
          <p14:tracePt t="76631" x="9107488" y="3994150"/>
          <p14:tracePt t="76639" x="9099550" y="4011613"/>
          <p14:tracePt t="76647" x="9074150" y="4011613"/>
          <p14:tracePt t="76657" x="9048750" y="4011613"/>
          <p14:tracePt t="76663" x="9031288" y="4011613"/>
          <p14:tracePt t="76672" x="9013825" y="4011613"/>
          <p14:tracePt t="76690" x="8997950" y="4011613"/>
          <p14:tracePt t="76695" x="8988425" y="4011613"/>
          <p14:tracePt t="76709" x="8980488" y="4002088"/>
          <p14:tracePt t="76712" x="8980488" y="3994150"/>
          <p14:tracePt t="76729" x="8963025" y="3951288"/>
          <p14:tracePt t="76734" x="8955088" y="3925888"/>
          <p14:tracePt t="76742" x="8955088" y="3917950"/>
          <p14:tracePt t="76751" x="8947150" y="3892550"/>
          <p14:tracePt t="76758" x="8947150" y="3875088"/>
          <p14:tracePt t="76766" x="8947150" y="3849688"/>
          <p14:tracePt t="76774" x="8947150" y="3841750"/>
          <p14:tracePt t="76782" x="8947150" y="3824288"/>
          <p14:tracePt t="76799" x="8947150" y="3816350"/>
          <p14:tracePt t="76806" x="8947150" y="3806825"/>
          <p14:tracePt t="76814" x="8955088" y="3798888"/>
          <p14:tracePt t="76822" x="8963025" y="3781425"/>
          <p14:tracePt t="76839" x="8980488" y="3781425"/>
          <p14:tracePt t="76846" x="8997950" y="3773488"/>
          <p14:tracePt t="76855" x="9023350" y="3773488"/>
          <p14:tracePt t="76863" x="9048750" y="3773488"/>
          <p14:tracePt t="76872" x="9074150" y="3773488"/>
          <p14:tracePt t="76878" x="9099550" y="3781425"/>
          <p14:tracePt t="76890" x="9132888" y="3781425"/>
          <p14:tracePt t="76895" x="9150350" y="3781425"/>
          <p14:tracePt t="76905" x="9158288" y="3781425"/>
          <p14:tracePt t="76910" x="9175750" y="3790950"/>
          <p14:tracePt t="76919" x="9175750" y="3798888"/>
          <p14:tracePt t="76927" x="9183688" y="3806825"/>
          <p14:tracePt t="76934" x="9183688" y="3816350"/>
          <p14:tracePt t="76950" x="9183688" y="3824288"/>
          <p14:tracePt t="76958" x="9183688" y="3832225"/>
          <p14:tracePt t="76982" x="9183688" y="3841750"/>
          <p14:tracePt t="76998" x="9183688" y="3849688"/>
          <p14:tracePt t="77006" x="9183688" y="3867150"/>
          <p14:tracePt t="77014" x="9175750" y="3867150"/>
          <p14:tracePt t="77023" x="9167813" y="3875088"/>
          <p14:tracePt t="77030" x="9142413" y="3892550"/>
          <p14:tracePt t="77039" x="9107488" y="3900488"/>
          <p14:tracePt t="77046" x="9074150" y="3917950"/>
          <p14:tracePt t="77055" x="9048750" y="3925888"/>
          <p14:tracePt t="77063" x="9013825" y="3935413"/>
          <p14:tracePt t="77072" x="8972550" y="3943350"/>
          <p14:tracePt t="77078" x="8912225" y="3951288"/>
          <p14:tracePt t="77087" x="8878888" y="3951288"/>
          <p14:tracePt t="77095" x="8843963" y="3951288"/>
          <p14:tracePt t="77104" x="8810625" y="3951288"/>
          <p14:tracePt t="77110" x="8759825" y="3951288"/>
          <p14:tracePt t="77121" x="8724900" y="3943350"/>
          <p14:tracePt t="77126" x="8691563" y="3925888"/>
          <p14:tracePt t="77135" x="8658225" y="3908425"/>
          <p14:tracePt t="77142" x="8632825" y="3908425"/>
          <p14:tracePt t="77150" x="8589963" y="3892550"/>
          <p14:tracePt t="77158" x="8555038" y="3883025"/>
          <p14:tracePt t="77166" x="8496300" y="3875088"/>
          <p14:tracePt t="77174" x="8445500" y="3867150"/>
          <p14:tracePt t="77182" x="8402638" y="3867150"/>
          <p14:tracePt t="77190" x="8351838" y="3867150"/>
          <p14:tracePt t="77198" x="8308975" y="3867150"/>
          <p14:tracePt t="77206" x="8258175" y="3867150"/>
          <p14:tracePt t="77214" x="8215313" y="3875088"/>
          <p14:tracePt t="77222" x="8164513" y="3875088"/>
          <p14:tracePt t="77231" x="8131175" y="3892550"/>
          <p14:tracePt t="77239" x="8080375" y="3900488"/>
          <p14:tracePt t="77246" x="8037513" y="3908425"/>
          <p14:tracePt t="77256" x="7986713" y="3908425"/>
          <p14:tracePt t="77263" x="7951788" y="3917950"/>
          <p14:tracePt t="77272" x="7926388" y="3917950"/>
          <p14:tracePt t="77278" x="7910513" y="3925888"/>
          <p14:tracePt t="77288" x="7893050" y="3925888"/>
          <p14:tracePt t="77295" x="7875588" y="3925888"/>
          <p14:tracePt t="77305" x="7859713" y="3925888"/>
          <p14:tracePt t="77311" x="7842250" y="3935413"/>
          <p14:tracePt t="77322" x="7824788" y="3935413"/>
          <p14:tracePt t="77327" x="7791450" y="3935413"/>
          <p14:tracePt t="77335" x="7773988" y="3935413"/>
          <p14:tracePt t="77342" x="7731125" y="3935413"/>
          <p14:tracePt t="77350" x="7680325" y="3935413"/>
          <p14:tracePt t="77359" x="7629525" y="3935413"/>
          <p14:tracePt t="77366" x="7586663" y="3935413"/>
          <p14:tracePt t="77374" x="7553325" y="3935413"/>
          <p14:tracePt t="77383" x="7527925" y="3935413"/>
          <p14:tracePt t="77390" x="7502525" y="3935413"/>
          <p14:tracePt t="77398" x="7502525" y="3925888"/>
          <p14:tracePt t="77407" x="7502525" y="3917950"/>
          <p14:tracePt t="77423" x="7502525" y="3908425"/>
          <p14:tracePt t="77430" x="7493000" y="3892550"/>
          <p14:tracePt t="77440" x="7493000" y="3883025"/>
          <p14:tracePt t="77446" x="7493000" y="3867150"/>
          <p14:tracePt t="77456" x="7493000" y="3857625"/>
          <p14:tracePt t="77462" x="7493000" y="3841750"/>
          <p14:tracePt t="77472" x="7502525" y="3832225"/>
          <p14:tracePt t="77478" x="7518400" y="3816350"/>
          <p14:tracePt t="77489" x="7527925" y="3806825"/>
          <p14:tracePt t="77494" x="7561263" y="3798888"/>
          <p14:tracePt t="77506" x="7570788" y="3790950"/>
          <p14:tracePt t="77510" x="7612063" y="3781425"/>
          <p14:tracePt t="77522" x="7646988" y="3781425"/>
          <p14:tracePt t="77526" x="7672388" y="3781425"/>
          <p14:tracePt t="77535" x="7688263" y="3781425"/>
          <p14:tracePt t="77543" x="7715250" y="3781425"/>
          <p14:tracePt t="77550" x="7740650" y="3790950"/>
          <p14:tracePt t="77558" x="7766050" y="3806825"/>
          <p14:tracePt t="77566" x="7791450" y="3806825"/>
          <p14:tracePt t="77575" x="7816850" y="3832225"/>
          <p14:tracePt t="77583" x="7824788" y="3841750"/>
          <p14:tracePt t="77590" x="7850188" y="3867150"/>
          <p14:tracePt t="77608" x="7850188" y="3875088"/>
          <p14:tracePt t="77614" x="7850188" y="3883025"/>
          <p14:tracePt t="77623" x="7850188" y="3892550"/>
          <p14:tracePt t="77631" x="7850188" y="3908425"/>
          <p14:tracePt t="77646" x="7842250" y="3917950"/>
          <p14:tracePt t="77656" x="7816850" y="3917950"/>
          <p14:tracePt t="77672" x="7799388" y="3917950"/>
          <p14:tracePt t="77679" x="7766050" y="3908425"/>
          <p14:tracePt t="77688" x="7723188" y="3883025"/>
          <p14:tracePt t="77695" x="7688263" y="3867150"/>
          <p14:tracePt t="77706" x="7646988" y="3849688"/>
          <p14:tracePt t="77712" x="7621588" y="3832225"/>
          <p14:tracePt t="77718" x="7604125" y="3824288"/>
          <p14:tracePt t="77743" x="7604125" y="3816350"/>
          <p14:tracePt t="77790" x="7604125" y="3806825"/>
          <p14:tracePt t="77799" x="7604125" y="3798888"/>
          <p14:tracePt t="77832" x="7612063" y="3798888"/>
          <p14:tracePt t="77841" x="7621588" y="3798888"/>
          <p14:tracePt t="77848" x="7637463" y="3798888"/>
          <p14:tracePt t="77858" x="7637463" y="3806825"/>
          <p14:tracePt t="77873" x="7646988" y="3816350"/>
          <p14:tracePt t="78046" x="7629525" y="3816350"/>
          <p14:tracePt t="78062" x="7612063" y="3824288"/>
          <p14:tracePt t="78072" x="7586663" y="3832225"/>
          <p14:tracePt t="78079" x="7553325" y="3849688"/>
          <p14:tracePt t="78087" x="7527925" y="3857625"/>
          <p14:tracePt t="78094" x="7502525" y="3883025"/>
          <p14:tracePt t="78105" x="7467600" y="3892550"/>
          <p14:tracePt t="78110" x="7442200" y="3900488"/>
          <p14:tracePt t="78118" x="7416800" y="3900488"/>
          <p14:tracePt t="78126" x="7391400" y="3908425"/>
          <p14:tracePt t="78134" x="7373938" y="3908425"/>
          <p14:tracePt t="78142" x="7348538" y="3908425"/>
          <p14:tracePt t="78150" x="7323138" y="3917950"/>
          <p14:tracePt t="78158" x="7307263" y="3917950"/>
          <p14:tracePt t="78166" x="7297738" y="3917950"/>
          <p14:tracePt t="78174" x="7281863" y="3917950"/>
          <p14:tracePt t="78264" x="7289800" y="3908425"/>
          <p14:tracePt t="78272" x="7315200" y="3908425"/>
          <p14:tracePt t="78280" x="7340600" y="3900488"/>
          <p14:tracePt t="78293" x="7366000" y="3892550"/>
          <p14:tracePt t="78295" x="7400925" y="3892550"/>
          <p14:tracePt t="78305" x="7434263" y="3892550"/>
          <p14:tracePt t="78310" x="7459663" y="3892550"/>
          <p14:tracePt t="78321" x="7485063" y="3892550"/>
          <p14:tracePt t="78326" x="7510463" y="3892550"/>
          <p14:tracePt t="78334" x="7527925" y="3892550"/>
          <p14:tracePt t="78342" x="7553325" y="3883025"/>
          <p14:tracePt t="78351" x="7561263" y="3883025"/>
          <p14:tracePt t="78358" x="7570788" y="3883025"/>
          <p14:tracePt t="78366" x="7596188" y="3875088"/>
          <p14:tracePt t="78374" x="7621588" y="3867150"/>
          <p14:tracePt t="78383" x="7654925" y="3849688"/>
          <p14:tracePt t="78390" x="7688263" y="3832225"/>
          <p14:tracePt t="78398" x="7723188" y="3824288"/>
          <p14:tracePt t="78408" x="7748588" y="3790950"/>
          <p14:tracePt t="78414" x="7766050" y="3781425"/>
          <p14:tracePt t="78423" x="7791450" y="3781425"/>
          <p14:tracePt t="78431" x="7807325" y="3781425"/>
          <p14:tracePt t="78439" x="7816850" y="3781425"/>
          <p14:tracePt t="78446" x="7824788" y="3781425"/>
          <p14:tracePt t="78456" x="7842250" y="3781425"/>
          <p14:tracePt t="78463" x="7850188" y="3790950"/>
          <p14:tracePt t="78472" x="7859713" y="3790950"/>
          <p14:tracePt t="78478" x="7900988" y="3798888"/>
          <p14:tracePt t="78488" x="7900988" y="3806825"/>
          <p14:tracePt t="78495" x="7910513" y="3806825"/>
          <p14:tracePt t="78505" x="7951788" y="3816350"/>
          <p14:tracePt t="78510" x="7961313" y="3824288"/>
          <p14:tracePt t="78521" x="7994650" y="3841750"/>
          <p14:tracePt t="78527" x="8012113" y="3849688"/>
          <p14:tracePt t="78534" x="8029575" y="3857625"/>
          <p14:tracePt t="78542" x="8045450" y="3867150"/>
          <p14:tracePt t="78551" x="8054975" y="3867150"/>
          <p14:tracePt t="78558" x="8054975" y="3875088"/>
          <p14:tracePt t="78607" x="8062913" y="3875088"/>
          <p14:tracePt t="78656" x="8062913" y="3883025"/>
          <p14:tracePt t="78664" x="8062913" y="3892550"/>
          <p14:tracePt t="78690" x="8062913" y="3900488"/>
          <p14:tracePt t="78694" x="8062913" y="3908425"/>
          <p14:tracePt t="78704" x="8054975" y="3917950"/>
          <p14:tracePt t="78711" x="8045450" y="3917950"/>
          <p14:tracePt t="78720" x="8037513" y="3925888"/>
          <p14:tracePt t="78741" x="8020050" y="3925888"/>
          <p14:tracePt t="78745" x="8012113" y="3925888"/>
          <p14:tracePt t="78751" x="7994650" y="3925888"/>
          <p14:tracePt t="78758" x="7986713" y="3925888"/>
          <p14:tracePt t="78767" x="7977188" y="3935413"/>
          <p14:tracePt t="78774" x="7961313" y="3943350"/>
          <p14:tracePt t="78783" x="7943850" y="3943350"/>
          <p14:tracePt t="78790" x="7926388" y="3943350"/>
          <p14:tracePt t="78799" x="7910513" y="3943350"/>
          <p14:tracePt t="78807" x="7893050" y="3943350"/>
          <p14:tracePt t="78815" x="7875588" y="3943350"/>
          <p14:tracePt t="78823" x="7867650" y="3943350"/>
          <p14:tracePt t="78831" x="7850188" y="3943350"/>
          <p14:tracePt t="78840" x="7832725" y="3943350"/>
          <p14:tracePt t="78847" x="7807325" y="3943350"/>
          <p14:tracePt t="78856" x="7773988" y="3943350"/>
          <p14:tracePt t="78863" x="7740650" y="3943350"/>
          <p14:tracePt t="78872" x="7715250" y="3935413"/>
          <p14:tracePt t="78879" x="7680325" y="3908425"/>
          <p14:tracePt t="78890" x="7654925" y="3900488"/>
          <p14:tracePt t="78908" x="7621588" y="3883025"/>
          <p14:tracePt t="78911" x="7612063" y="3875088"/>
          <p14:tracePt t="78959" x="7629525" y="3857625"/>
          <p14:tracePt t="78967" x="7629525" y="3849688"/>
          <p14:tracePt t="78979" x="7662863" y="3841750"/>
          <p14:tracePt t="78989" x="7697788" y="3832225"/>
          <p14:tracePt t="78996" x="7723188" y="3832225"/>
          <p14:tracePt t="79007" x="7748588" y="3832225"/>
          <p14:tracePt t="79011" x="7781925" y="3832225"/>
          <p14:tracePt t="79023" x="7807325" y="3832225"/>
          <p14:tracePt t="79028" x="7824788" y="3832225"/>
          <p14:tracePt t="79035" x="7842250" y="3832225"/>
          <p14:tracePt t="79043" x="7875588" y="3841750"/>
          <p14:tracePt t="79052" x="7910513" y="3857625"/>
          <p14:tracePt t="79059" x="7935913" y="3875088"/>
          <p14:tracePt t="79068" x="7951788" y="3883025"/>
          <p14:tracePt t="79076" x="7961313" y="3900488"/>
          <p14:tracePt t="79083" x="7969250" y="3908425"/>
          <p14:tracePt t="79091" x="7969250" y="3917950"/>
          <p14:tracePt t="79098" x="7969250" y="3925888"/>
          <p14:tracePt t="79106" x="7969250" y="3935413"/>
          <p14:tracePt t="79114" x="7969250" y="3943350"/>
          <p14:tracePt t="79122" x="7951788" y="3951288"/>
          <p14:tracePt t="79130" x="7951788" y="3960813"/>
          <p14:tracePt t="79139" x="7926388" y="3960813"/>
          <p14:tracePt t="79146" x="7900988" y="3960813"/>
          <p14:tracePt t="79155" x="7885113" y="3960813"/>
          <p14:tracePt t="79162" x="7859713" y="3960813"/>
          <p14:tracePt t="79172" x="7842250" y="3943350"/>
          <p14:tracePt t="79178" x="7816850" y="3935413"/>
          <p14:tracePt t="79188" x="7791450" y="3900488"/>
          <p14:tracePt t="79194" x="7773988" y="3900488"/>
          <p14:tracePt t="79205" x="7756525" y="3883025"/>
          <p14:tracePt t="79210" x="7731125" y="3867150"/>
          <p14:tracePt t="79219" x="7715250" y="3832225"/>
          <p14:tracePt t="79226" x="7705725" y="3832225"/>
          <p14:tracePt t="79235" x="7705725" y="3824288"/>
          <p14:tracePt t="79348" x="7697788" y="3824288"/>
          <p14:tracePt t="79365" x="7688263" y="3824288"/>
          <p14:tracePt t="79374" x="7654925" y="3832225"/>
          <p14:tracePt t="79381" x="7621588" y="3832225"/>
          <p14:tracePt t="79390" x="7596188" y="3832225"/>
          <p14:tracePt t="79395" x="7561263" y="3832225"/>
          <p14:tracePt t="79407" x="7510463" y="3832225"/>
          <p14:tracePt t="79411" x="7451725" y="3841750"/>
          <p14:tracePt t="79421" x="7408863" y="3841750"/>
          <p14:tracePt t="79427" x="7358063" y="3849688"/>
          <p14:tracePt t="79436" x="7323138" y="3849688"/>
          <p14:tracePt t="79442" x="7297738" y="3849688"/>
          <p14:tracePt t="79459" x="7281863" y="3849688"/>
          <p14:tracePt t="79474" x="7272338" y="3849688"/>
          <p14:tracePt t="79483" x="7264400" y="3849688"/>
          <p14:tracePt t="79490" x="7256463" y="3849688"/>
          <p14:tracePt t="79499" x="7246938" y="3849688"/>
          <p14:tracePt t="79507" x="7229475" y="3849688"/>
          <p14:tracePt t="79515" x="7221538" y="3849688"/>
          <p14:tracePt t="79531" x="7213600" y="3849688"/>
          <p14:tracePt t="79556" x="7204075" y="3849688"/>
          <p14:tracePt t="79720" x="7196138" y="3849688"/>
          <p14:tracePt t="79852" x="7204075" y="3849688"/>
          <p14:tracePt t="79860" x="7221538" y="3867150"/>
          <p14:tracePt t="79868" x="7239000" y="3875088"/>
          <p14:tracePt t="79876" x="7246938" y="3875088"/>
          <p14:tracePt t="79891" x="7256463" y="3883025"/>
          <p14:tracePt t="79922" x="7256463" y="3892550"/>
          <p14:tracePt t="79946" x="7256463" y="3900488"/>
          <p14:tracePt t="79955" x="7256463" y="3908425"/>
          <p14:tracePt t="79979" x="7256463" y="3917950"/>
          <p14:tracePt t="79988" x="7246938" y="3917950"/>
          <p14:tracePt t="80004" x="7239000" y="3917950"/>
          <p14:tracePt t="80011" x="7229475" y="3917950"/>
          <p14:tracePt t="80022" x="7221538" y="3917950"/>
          <p14:tracePt t="80027" x="7213600" y="3917950"/>
          <p14:tracePt t="80036" x="7196138" y="3908425"/>
          <p14:tracePt t="80043" x="7196138" y="3900488"/>
          <p14:tracePt t="80051" x="7188200" y="3892550"/>
          <p14:tracePt t="80059" x="7178675" y="3883025"/>
          <p14:tracePt t="80067" x="7170738" y="3883025"/>
          <p14:tracePt t="80132" x="7178675" y="3867150"/>
          <p14:tracePt t="80148" x="7196138" y="3867150"/>
          <p14:tracePt t="80158" x="7204075" y="3867150"/>
          <p14:tracePt t="80163" x="7229475" y="3867150"/>
          <p14:tracePt t="80172" x="7246938" y="3867150"/>
          <p14:tracePt t="80178" x="7264400" y="3867150"/>
          <p14:tracePt t="80188" x="7289800" y="3867150"/>
          <p14:tracePt t="80194" x="7315200" y="3857625"/>
          <p14:tracePt t="80203" x="7340600" y="3857625"/>
          <p14:tracePt t="80210" x="7366000" y="3849688"/>
          <p14:tracePt t="80218" x="7391400" y="3849688"/>
          <p14:tracePt t="80226" x="7416800" y="3849688"/>
          <p14:tracePt t="80234" x="7442200" y="3849688"/>
          <p14:tracePt t="80242" x="7477125" y="3841750"/>
          <p14:tracePt t="80251" x="7502525" y="3841750"/>
          <p14:tracePt t="80259" x="7535863" y="3841750"/>
          <p14:tracePt t="80266" x="7561263" y="3841750"/>
          <p14:tracePt t="80274" x="7596188" y="3841750"/>
          <p14:tracePt t="80282" x="7629525" y="3841750"/>
          <p14:tracePt t="80290" x="7646988" y="3832225"/>
          <p14:tracePt t="80298" x="7672388" y="3824288"/>
          <p14:tracePt t="80307" x="7715250" y="3816350"/>
          <p14:tracePt t="80314" x="7756525" y="3806825"/>
          <p14:tracePt t="80322" x="7791450" y="3806825"/>
          <p14:tracePt t="80331" x="7842250" y="3806825"/>
          <p14:tracePt t="80338" x="7875588" y="3798888"/>
          <p14:tracePt t="80346" x="7926388" y="3798888"/>
          <p14:tracePt t="80355" x="7961313" y="3798888"/>
          <p14:tracePt t="80362" x="7994650" y="3798888"/>
          <p14:tracePt t="80371" x="8020050" y="3798888"/>
          <p14:tracePt t="80378" x="8029575" y="3798888"/>
          <p14:tracePt t="80388" x="8037513" y="3806825"/>
          <p14:tracePt t="80394" x="8045450" y="3806825"/>
          <p14:tracePt t="80405" x="8070850" y="3816350"/>
          <p14:tracePt t="80410" x="8088313" y="3824288"/>
          <p14:tracePt t="80421" x="8113713" y="3832225"/>
          <p14:tracePt t="80427" x="8139113" y="3841750"/>
          <p14:tracePt t="80436" x="8147050" y="3841750"/>
          <p14:tracePt t="80442" x="8164513" y="3841750"/>
          <p14:tracePt t="80450" x="8181975" y="3857625"/>
          <p14:tracePt t="80459" x="8199438" y="3857625"/>
          <p14:tracePt t="80466" x="8215313" y="3867150"/>
          <p14:tracePt t="80474" x="8215313" y="3875088"/>
          <p14:tracePt t="80580" x="8207375" y="3875088"/>
          <p14:tracePt t="80589" x="8189913" y="3875088"/>
          <p14:tracePt t="80596" x="8164513" y="3875088"/>
          <p14:tracePt t="80608" x="8139113" y="3875088"/>
          <p14:tracePt t="80612" x="8105775" y="3875088"/>
          <p14:tracePt t="80624" x="8088313" y="3875088"/>
          <p14:tracePt t="80627" x="8054975" y="3875088"/>
          <p14:tracePt t="80638" x="8020050" y="3875088"/>
          <p14:tracePt t="80643" x="7986713" y="3875088"/>
          <p14:tracePt t="80651" x="7943850" y="3875088"/>
          <p14:tracePt t="80659" x="7918450" y="3875088"/>
          <p14:tracePt t="80667" x="7893050" y="3875088"/>
          <p14:tracePt t="80675" x="7867650" y="3875088"/>
          <p14:tracePt t="80683" x="7859713" y="3875088"/>
          <p14:tracePt t="80691" x="7850188" y="3875088"/>
          <p14:tracePt t="80699" x="7842250" y="3875088"/>
          <p14:tracePt t="80708" x="7824788" y="3875088"/>
          <p14:tracePt t="80718" x="7816850" y="3875088"/>
          <p14:tracePt t="80723" x="7799388" y="3867150"/>
          <p14:tracePt t="80742" x="7791450" y="3857625"/>
          <p14:tracePt t="80758" x="7791450" y="3849688"/>
          <p14:tracePt t="80789" x="7791450" y="3841750"/>
          <p14:tracePt t="80796" x="7807325" y="3816350"/>
          <p14:tracePt t="80809" x="7824788" y="3806825"/>
          <p14:tracePt t="80812" x="7824788" y="3798888"/>
          <p14:tracePt t="80822" x="7842250" y="3790950"/>
          <p14:tracePt t="80827" x="7867650" y="3781425"/>
          <p14:tracePt t="80835" x="7885113" y="3781425"/>
          <p14:tracePt t="80843" x="7893050" y="3781425"/>
          <p14:tracePt t="80851" x="7910513" y="3781425"/>
          <p14:tracePt t="80859" x="7935913" y="3781425"/>
          <p14:tracePt t="80867" x="7961313" y="3790950"/>
          <p14:tracePt t="80875" x="7986713" y="3798888"/>
          <p14:tracePt t="80892" x="8029575" y="3841750"/>
          <p14:tracePt t="80899" x="8045450" y="3867150"/>
          <p14:tracePt t="80908" x="8045450" y="3883025"/>
          <p14:tracePt t="80915" x="8045450" y="3900488"/>
          <p14:tracePt t="80923" x="8045450" y="3908425"/>
          <p14:tracePt t="80931" x="8045450" y="3917950"/>
          <p14:tracePt t="80947" x="8045450" y="3935413"/>
          <p14:tracePt t="80963" x="8037513" y="3935413"/>
          <p14:tracePt t="80973" x="8012113" y="3935413"/>
          <p14:tracePt t="80979" x="7994650" y="3935413"/>
          <p14:tracePt t="80988" x="7986713" y="3935413"/>
          <p14:tracePt t="80995" x="7977188" y="3925888"/>
          <p14:tracePt t="81006" x="7969250" y="3917950"/>
          <p14:tracePt t="81011" x="7961313" y="3917950"/>
          <p14:tracePt t="81022" x="7943850" y="3908425"/>
          <p14:tracePt t="81043" x="7943850" y="3900488"/>
          <p14:tracePt t="81108" x="7943850" y="3892550"/>
          <p14:tracePt t="81116" x="7951788" y="3892550"/>
          <p14:tracePt t="81125" x="7951788" y="3883025"/>
          <p14:tracePt t="81141" x="7961313" y="3883025"/>
          <p14:tracePt t="81148" x="7977188" y="3883025"/>
          <p14:tracePt t="81158" x="7994650" y="3883025"/>
          <p14:tracePt t="81164" x="8012113" y="3883025"/>
          <p14:tracePt t="81189" x="8020050" y="3883025"/>
          <p14:tracePt t="81237" x="8029575" y="3875088"/>
          <p14:tracePt t="81260" x="8037513" y="3867150"/>
          <p14:tracePt t="81267" x="8037513" y="3857625"/>
          <p14:tracePt t="81275" x="8054975" y="3857625"/>
          <p14:tracePt t="81282" x="8070850" y="3849688"/>
          <p14:tracePt t="81290" x="8088313" y="3841750"/>
          <p14:tracePt t="81298" x="8096250" y="3841750"/>
          <p14:tracePt t="81306" x="8113713" y="3832225"/>
          <p14:tracePt t="81314" x="8121650" y="3824288"/>
          <p14:tracePt t="81322" x="8131175" y="3824288"/>
          <p14:tracePt t="81330" x="8147050" y="3816350"/>
          <p14:tracePt t="81339" x="8147050" y="3806825"/>
          <p14:tracePt t="81346" x="8164513" y="3798888"/>
          <p14:tracePt t="81355" x="8189913" y="3781425"/>
          <p14:tracePt t="81362" x="8215313" y="3756025"/>
          <p14:tracePt t="81372" x="8240713" y="3738563"/>
          <p14:tracePt t="81378" x="8275638" y="3730625"/>
          <p14:tracePt t="81388" x="8308975" y="3713163"/>
          <p14:tracePt t="81394" x="8334375" y="3705225"/>
          <p14:tracePt t="81406" x="8369300" y="3697288"/>
          <p14:tracePt t="81411" x="8377238" y="3697288"/>
          <p14:tracePt t="81419" x="8385175" y="3687763"/>
          <p14:tracePt t="81426" x="8394700" y="3687763"/>
          <p14:tracePt t="81434" x="8402638" y="3687763"/>
          <p14:tracePt t="81442" x="8410575" y="3679825"/>
          <p14:tracePt t="81450" x="8428038" y="3679825"/>
          <p14:tracePt t="81458" x="8435975" y="3679825"/>
          <p14:tracePt t="81467" x="8462963" y="3679825"/>
          <p14:tracePt t="81474" x="8470900" y="3662363"/>
          <p14:tracePt t="81482" x="8496300" y="3654425"/>
          <p14:tracePt t="81490" x="8539163" y="3646488"/>
          <p14:tracePt t="81506" x="8564563" y="3636963"/>
          <p14:tracePt t="81514" x="8572500" y="3629025"/>
          <p14:tracePt t="81523" x="8605838" y="3629025"/>
          <p14:tracePt t="81531" x="8623300" y="3629025"/>
          <p14:tracePt t="81546" x="8632825" y="3629025"/>
          <p14:tracePt t="81554" x="8640763" y="3629025"/>
          <p14:tracePt t="81563" x="8648700" y="3629025"/>
          <p14:tracePt t="81571" x="8666163" y="3646488"/>
          <p14:tracePt t="81578" x="8683625" y="3662363"/>
          <p14:tracePt t="81588" x="8691563" y="3671888"/>
          <p14:tracePt t="81594" x="8699500" y="3679825"/>
          <p14:tracePt t="81604" x="8709025" y="3697288"/>
          <p14:tracePt t="81611" x="8724900" y="3705225"/>
          <p14:tracePt t="81621" x="8734425" y="3730625"/>
          <p14:tracePt t="81627" x="8750300" y="3738563"/>
          <p14:tracePt t="81637" x="8759825" y="3756025"/>
          <p14:tracePt t="81642" x="8777288" y="3773488"/>
          <p14:tracePt t="81651" x="8785225" y="3790950"/>
          <p14:tracePt t="81658" x="8793163" y="3798888"/>
          <p14:tracePt t="81666" x="8802688" y="3816350"/>
          <p14:tracePt t="81674" x="8810625" y="3832225"/>
          <p14:tracePt t="81682" x="8818563" y="3841750"/>
          <p14:tracePt t="81690" x="8836025" y="3857625"/>
          <p14:tracePt t="81699" x="8853488" y="3883025"/>
          <p14:tracePt t="81707" x="8878888" y="3900488"/>
          <p14:tracePt t="81714" x="8886825" y="3917950"/>
          <p14:tracePt t="81722" x="8894763" y="3917950"/>
          <p14:tracePt t="81763" x="8894763" y="3925888"/>
          <p14:tracePt t="81771" x="8894763" y="3935413"/>
          <p14:tracePt t="81787" x="8878888" y="3935413"/>
          <p14:tracePt t="81795" x="8869363" y="3935413"/>
          <p14:tracePt t="81806" x="8853488" y="3935413"/>
          <p14:tracePt t="81811" x="8843963" y="3935413"/>
          <p14:tracePt t="81823" x="8828088" y="3935413"/>
          <p14:tracePt t="81827" x="8810625" y="3925888"/>
          <p14:tracePt t="81839" x="8810625" y="3917950"/>
          <p14:tracePt t="81843" x="8802688" y="3917950"/>
          <p14:tracePt t="81852" x="8802688" y="3900488"/>
          <p14:tracePt t="81859" x="8793163" y="3883025"/>
          <p14:tracePt t="81875" x="8793163" y="3875088"/>
          <p14:tracePt t="81883" x="8793163" y="3867150"/>
          <p14:tracePt t="81891" x="8793163" y="3857625"/>
          <p14:tracePt t="81911" x="8802688" y="3857625"/>
          <p14:tracePt t="81915" x="8818563" y="3857625"/>
          <p14:tracePt t="81925" x="8836025" y="3857625"/>
          <p14:tracePt t="81932" x="8861425" y="3857625"/>
          <p14:tracePt t="81941" x="8886825" y="3857625"/>
          <p14:tracePt t="81948" x="8904288" y="3857625"/>
          <p14:tracePt t="81957" x="8912225" y="3857625"/>
          <p14:tracePt t="81963" x="8921750" y="3857625"/>
          <p14:tracePt t="82120" x="8904288" y="3857625"/>
          <p14:tracePt t="82128" x="8894763" y="3857625"/>
          <p14:tracePt t="82138" x="8878888" y="3857625"/>
          <p14:tracePt t="82144" x="8853488" y="3857625"/>
          <p14:tracePt t="82153" x="8828088" y="3857625"/>
          <p14:tracePt t="82158" x="8818563" y="3857625"/>
          <p14:tracePt t="82166" x="8793163" y="3857625"/>
          <p14:tracePt t="82183" x="8785225" y="3857625"/>
          <p14:tracePt t="82190" x="8777288" y="3849688"/>
          <p14:tracePt t="82198" x="8777288" y="3841750"/>
          <p14:tracePt t="82206" x="8767763" y="3824288"/>
          <p14:tracePt t="82214" x="8767763" y="3816350"/>
          <p14:tracePt t="82222" x="8759825" y="3806825"/>
          <p14:tracePt t="82231" x="8759825" y="3798888"/>
          <p14:tracePt t="82239" x="8759825" y="3781425"/>
          <p14:tracePt t="82256" x="8759825" y="3773488"/>
          <p14:tracePt t="82263" x="8759825" y="3763963"/>
          <p14:tracePt t="82271" x="8767763" y="3748088"/>
          <p14:tracePt t="82278" x="8785225" y="3748088"/>
          <p14:tracePt t="82288" x="8802688" y="3748088"/>
          <p14:tracePt t="82294" x="8828088" y="3748088"/>
          <p14:tracePt t="82303" x="8853488" y="3748088"/>
          <p14:tracePt t="82311" x="8878888" y="3748088"/>
          <p14:tracePt t="82320" x="8904288" y="3748088"/>
          <p14:tracePt t="82326" x="8929688" y="3748088"/>
          <p14:tracePt t="82337" x="8955088" y="3756025"/>
          <p14:tracePt t="82343" x="8972550" y="3756025"/>
          <p14:tracePt t="82350" x="8988425" y="3763963"/>
          <p14:tracePt t="82358" x="9013825" y="3773488"/>
          <p14:tracePt t="82366" x="9031288" y="3790950"/>
          <p14:tracePt t="82374" x="9064625" y="3816350"/>
          <p14:tracePt t="82382" x="9082088" y="3832225"/>
          <p14:tracePt t="82390" x="9107488" y="3849688"/>
          <p14:tracePt t="82398" x="9124950" y="3867150"/>
          <p14:tracePt t="82414" x="9142413" y="3883025"/>
          <p14:tracePt t="82470" x="9142413" y="3892550"/>
          <p14:tracePt t="82487" x="9150350" y="3892550"/>
          <p14:tracePt t="82503" x="9150350" y="3900488"/>
          <p14:tracePt t="82550" x="9167813" y="3900488"/>
          <p14:tracePt t="82559" x="9175750" y="3900488"/>
          <p14:tracePt t="82566" x="9193213" y="3900488"/>
          <p14:tracePt t="82574" x="9218613" y="3900488"/>
          <p14:tracePt t="82582" x="9236075" y="3900488"/>
          <p14:tracePt t="82590" x="9277350" y="3900488"/>
          <p14:tracePt t="82598" x="9337675" y="3900488"/>
          <p14:tracePt t="82606" x="9405938" y="3900488"/>
          <p14:tracePt t="82614" x="9472613" y="3900488"/>
          <p14:tracePt t="82622" x="9540875" y="3900488"/>
          <p14:tracePt t="82630" x="9609138" y="3900488"/>
          <p14:tracePt t="82638" x="9652000" y="3900488"/>
          <p14:tracePt t="82646" x="9685338" y="3900488"/>
          <p14:tracePt t="82654" x="9694863" y="3900488"/>
          <p14:tracePt t="82662" x="9702800" y="3900488"/>
          <p14:tracePt t="82694" x="9710738" y="3900488"/>
          <p14:tracePt t="82704" x="9720263" y="3900488"/>
          <p14:tracePt t="82712" x="9728200" y="3900488"/>
          <p14:tracePt t="82723" x="9745663" y="3900488"/>
          <p14:tracePt t="82726" x="9771063" y="3900488"/>
          <p14:tracePt t="82737" x="9796463" y="3900488"/>
          <p14:tracePt t="82743" x="9821863" y="3900488"/>
          <p14:tracePt t="82751" x="9839325" y="3900488"/>
          <p14:tracePt t="82759" x="9872663" y="3900488"/>
          <p14:tracePt t="82767" x="9898063" y="3900488"/>
          <p14:tracePt t="82775" x="9923463" y="3900488"/>
          <p14:tracePt t="82783" x="9948863" y="3900488"/>
          <p14:tracePt t="82790" x="9966325" y="3900488"/>
          <p14:tracePt t="82799" x="9974263" y="3900488"/>
          <p14:tracePt t="82806" x="9983788" y="3900488"/>
          <p14:tracePt t="82815" x="9999663" y="3900488"/>
          <p14:tracePt t="82822" x="10009188" y="3900488"/>
          <p14:tracePt t="82831" x="10017125" y="3900488"/>
          <p14:tracePt t="82839" x="10025063" y="3900488"/>
          <p14:tracePt t="82856" x="10034588" y="3900488"/>
          <p14:tracePt t="82863" x="10042525" y="3900488"/>
          <p14:tracePt t="82872" x="10050463" y="3900488"/>
          <p14:tracePt t="82880" x="10059988" y="3900488"/>
          <p14:tracePt t="83016" x="10050463" y="3900488"/>
          <p14:tracePt t="83022" x="10042525" y="3900488"/>
          <p14:tracePt t="83031" x="10025063" y="3900488"/>
          <p14:tracePt t="83038" x="10017125" y="3900488"/>
          <p14:tracePt t="83046" x="10009188" y="3900488"/>
          <p14:tracePt t="83056" x="9983788" y="3900488"/>
          <p14:tracePt t="83063" x="9966325" y="3900488"/>
          <p14:tracePt t="83071" x="9931400" y="3892550"/>
          <p14:tracePt t="83079" x="9890125" y="3875088"/>
          <p14:tracePt t="83089" x="9872663" y="3875088"/>
          <p14:tracePt t="83095" x="9855200" y="3857625"/>
          <p14:tracePt t="83104" x="9829800" y="3841750"/>
          <p14:tracePt t="83111" x="9821863" y="3832225"/>
          <p14:tracePt t="83121" x="9796463" y="3816350"/>
          <p14:tracePt t="83127" x="9761538" y="3816350"/>
          <p14:tracePt t="83137" x="9753600" y="3816350"/>
          <p14:tracePt t="83143" x="9745663" y="3816350"/>
          <p14:tracePt t="83192" x="9745663" y="3806825"/>
          <p14:tracePt t="83232" x="9753600" y="3806825"/>
          <p14:tracePt t="83241" x="9761538" y="3806825"/>
          <p14:tracePt t="83248" x="9779000" y="3806825"/>
          <p14:tracePt t="83304" x="9771063" y="3824288"/>
          <p14:tracePt t="83312" x="9736138" y="3824288"/>
          <p14:tracePt t="83322" x="9710738" y="3824288"/>
          <p14:tracePt t="83328" x="9685338" y="3824288"/>
          <p14:tracePt t="83341" x="9677400" y="3824288"/>
          <p14:tracePt t="83344" x="9667875" y="3824288"/>
          <p14:tracePt t="83356" x="9652000" y="3824288"/>
          <p14:tracePt t="83369" x="9642475" y="3824288"/>
          <p14:tracePt t="83384" x="9642475" y="3816350"/>
          <p14:tracePt t="83400" x="9642475" y="3806825"/>
          <p14:tracePt t="83408" x="9652000" y="3798888"/>
          <p14:tracePt t="83416" x="9659938" y="3790950"/>
          <p14:tracePt t="83426" x="9685338" y="3781425"/>
          <p14:tracePt t="83431" x="9720263" y="3781425"/>
          <p14:tracePt t="83439" x="9736138" y="3773488"/>
          <p14:tracePt t="83446" x="9771063" y="3773488"/>
          <p14:tracePt t="83455" x="9804400" y="3773488"/>
          <p14:tracePt t="83462" x="9847263" y="3773488"/>
          <p14:tracePt t="83471" x="9872663" y="3773488"/>
          <p14:tracePt t="83478" x="9890125" y="3773488"/>
          <p14:tracePt t="83488" x="9915525" y="3773488"/>
          <p14:tracePt t="83504" x="9923463" y="3773488"/>
          <p14:tracePt t="83511" x="9923463" y="3781425"/>
          <p14:tracePt t="83526" x="9931400" y="3798888"/>
          <p14:tracePt t="83537" x="9931400" y="3806825"/>
          <p14:tracePt t="83543" x="9931400" y="3832225"/>
          <p14:tracePt t="83558" x="9931400" y="3849688"/>
          <p14:tracePt t="83567" x="9931400" y="3857625"/>
          <p14:tracePt t="83575" x="9931400" y="3883025"/>
          <p14:tracePt t="83582" x="9931400" y="3900488"/>
          <p14:tracePt t="83606" x="9931400" y="3908425"/>
          <p14:tracePt t="83639" x="9923463" y="3908425"/>
          <p14:tracePt t="83657" x="9915525" y="3908425"/>
          <p14:tracePt t="83673" x="9898063" y="3917950"/>
          <p14:tracePt t="83720" x="9890125" y="3917950"/>
          <p14:tracePt t="83739" x="9847263" y="3917950"/>
          <p14:tracePt t="83749" x="9821863" y="3917950"/>
          <p14:tracePt t="83756" x="9796463" y="3917950"/>
          <p14:tracePt t="83759" x="9761538" y="3917950"/>
          <p14:tracePt t="83767" x="9702800" y="3917950"/>
          <p14:tracePt t="83774" x="9634538" y="3917950"/>
          <p14:tracePt t="83782" x="9550400" y="3925888"/>
          <p14:tracePt t="83791" x="9447213" y="3935413"/>
          <p14:tracePt t="83799" x="9337675" y="3943350"/>
          <p14:tracePt t="83806" x="9209088" y="3951288"/>
          <p14:tracePt t="83815" x="9074150" y="3968750"/>
          <p14:tracePt t="83822" x="8921750" y="3986213"/>
          <p14:tracePt t="83830" x="8793163" y="4011613"/>
          <p14:tracePt t="83838" x="8691563" y="4027488"/>
          <p14:tracePt t="83846" x="8597900" y="4037013"/>
          <p14:tracePt t="83856" x="8539163" y="4044950"/>
          <p14:tracePt t="83864" x="8478838" y="4044950"/>
          <p14:tracePt t="83875" x="8435975" y="4044950"/>
          <p14:tracePt t="83880" x="8385175" y="4044950"/>
          <p14:tracePt t="83891" x="8334375" y="4044950"/>
          <p14:tracePt t="83912" x="8088313" y="4027488"/>
          <p14:tracePt t="83925" x="8004175" y="4027488"/>
          <p14:tracePt t="83927" x="7918450" y="4027488"/>
          <p14:tracePt t="83939" x="7850188" y="4027488"/>
          <p14:tracePt t="83943" x="7799388" y="4027488"/>
          <p14:tracePt t="83952" x="7748588" y="4027488"/>
          <p14:tracePt t="83959" x="7723188" y="4027488"/>
          <p14:tracePt t="83968" x="7715250" y="4027488"/>
          <p14:tracePt t="83975" x="7705725" y="4027488"/>
          <p14:tracePt t="83983" x="7697788" y="4027488"/>
          <p14:tracePt t="84007" x="7688263" y="4027488"/>
          <p14:tracePt t="84023" x="7680325" y="4027488"/>
          <p14:tracePt t="84031" x="7672388" y="4037013"/>
          <p14:tracePt t="84039" x="7662863" y="4044950"/>
          <p14:tracePt t="84047" x="7646988" y="4052888"/>
          <p14:tracePt t="84063" x="7637463" y="4062413"/>
          <p14:tracePt t="84105" x="7629525" y="4062413"/>
          <p14:tracePt t="84120" x="7612063" y="4062413"/>
          <p14:tracePt t="84127" x="7596188" y="4062413"/>
          <p14:tracePt t="84137" x="7561263" y="4062413"/>
          <p14:tracePt t="84143" x="7535863" y="4062413"/>
          <p14:tracePt t="84154" x="7518400" y="4052888"/>
          <p14:tracePt t="84159" x="7485063" y="4044950"/>
          <p14:tracePt t="84167" x="7451725" y="4044950"/>
          <p14:tracePt t="84175" x="7442200" y="4044950"/>
          <p14:tracePt t="84191" x="7434263" y="4044950"/>
          <p14:tracePt t="84215" x="7426325" y="4037013"/>
          <p14:tracePt t="84223" x="7426325" y="4019550"/>
          <p14:tracePt t="84231" x="7416800" y="4011613"/>
          <p14:tracePt t="84240" x="7416800" y="3986213"/>
          <p14:tracePt t="84247" x="7416800" y="3968750"/>
          <p14:tracePt t="84257" x="7400925" y="3925888"/>
          <p14:tracePt t="84263" x="7391400" y="3883025"/>
          <p14:tracePt t="84274" x="7383463" y="3832225"/>
          <p14:tracePt t="84279" x="7373938" y="3763963"/>
          <p14:tracePt t="84289" x="7358063" y="3697288"/>
          <p14:tracePt t="84295" x="7348538" y="3646488"/>
          <p14:tracePt t="84305" x="7340600" y="3611563"/>
          <p14:tracePt t="84311" x="7340600" y="3603625"/>
          <p14:tracePt t="84323" x="7332663" y="3578225"/>
          <p14:tracePt t="84327" x="7323138" y="3578225"/>
          <p14:tracePt t="84375" x="7315200" y="3586163"/>
          <p14:tracePt t="84383" x="7315200" y="3629025"/>
          <p14:tracePt t="84391" x="7307263" y="3654425"/>
          <p14:tracePt t="84399" x="7297738" y="3671888"/>
          <p14:tracePt t="84407" x="7289800" y="3697288"/>
          <p14:tracePt t="84415" x="7289800" y="3748088"/>
          <p14:tracePt t="84424" x="7289800" y="3798888"/>
          <p14:tracePt t="84431" x="7289800" y="3867150"/>
          <p14:tracePt t="84440" x="7289800" y="3925888"/>
          <p14:tracePt t="84447" x="7297738" y="3976688"/>
          <p14:tracePt t="84504" x="7297738" y="3986213"/>
          <p14:tracePt t="84615" x="7332663" y="3986213"/>
          <p14:tracePt t="84622" x="7348538" y="3986213"/>
          <p14:tracePt t="84630" x="7383463" y="3986213"/>
          <p14:tracePt t="84639" x="7451725" y="3986213"/>
          <p14:tracePt t="84647" x="7553325" y="3986213"/>
          <p14:tracePt t="84655" x="7654925" y="3986213"/>
          <p14:tracePt t="84662" x="7791450" y="3986213"/>
          <p14:tracePt t="84671" x="7951788" y="3986213"/>
          <p14:tracePt t="84679" x="8139113" y="3986213"/>
          <p14:tracePt t="84688" x="8351838" y="3986213"/>
          <p14:tracePt t="84694" x="8564563" y="3986213"/>
          <p14:tracePt t="84704" x="8750300" y="4002088"/>
          <p14:tracePt t="84710" x="8921750" y="4002088"/>
          <p14:tracePt t="84723" x="9064625" y="4002088"/>
          <p14:tracePt t="84728" x="9183688" y="3986213"/>
          <p14:tracePt t="84738" x="9302750" y="3968750"/>
          <p14:tracePt t="84743" x="9396413" y="3951288"/>
          <p14:tracePt t="84754" x="9472613" y="3935413"/>
          <p14:tracePt t="84758" x="9532938" y="3917950"/>
          <p14:tracePt t="84767" x="9575800" y="3900488"/>
          <p14:tracePt t="84782" x="9591675" y="3892550"/>
          <p14:tracePt t="84791" x="9609138" y="3883025"/>
          <p14:tracePt t="84798" x="9617075" y="3883025"/>
          <p14:tracePt t="84806" x="9626600" y="3883025"/>
          <p14:tracePt t="84815" x="9642475" y="3875088"/>
          <p14:tracePt t="84822" x="9652000" y="3875088"/>
          <p14:tracePt t="84838" x="9659938" y="3875088"/>
          <p14:tracePt t="84889" x="9667875" y="3875088"/>
          <p14:tracePt t="84927" x="9677400" y="3875088"/>
          <p14:tracePt t="84936" x="9685338" y="3875088"/>
          <p14:tracePt t="84943" x="9702800" y="3883025"/>
          <p14:tracePt t="84953" x="9710738" y="3892550"/>
          <p14:tracePt t="84959" x="9710738" y="3900488"/>
          <p14:tracePt t="84968" x="9728200" y="3925888"/>
          <p14:tracePt t="84975" x="9728200" y="3960813"/>
          <p14:tracePt t="84984" x="9736138" y="3986213"/>
          <p14:tracePt t="84991" x="9736138" y="4019550"/>
          <p14:tracePt t="84999" x="9736138" y="4037013"/>
          <p14:tracePt t="85007" x="9736138" y="4052888"/>
          <p14:tracePt t="85015" x="9736138" y="4079875"/>
          <p14:tracePt t="85023" x="9736138" y="4105275"/>
          <p14:tracePt t="85031" x="9736138" y="4121150"/>
          <p14:tracePt t="85039" x="9736138" y="4130675"/>
          <p14:tracePt t="85047" x="9728200" y="4138613"/>
          <p14:tracePt t="85056" x="9710738" y="4146550"/>
          <p14:tracePt t="85063" x="9685338" y="4164013"/>
          <p14:tracePt t="85073" x="9642475" y="4171950"/>
          <p14:tracePt t="85079" x="9626600" y="4171950"/>
          <p14:tracePt t="85088" x="9575800" y="4171950"/>
          <p14:tracePt t="85095" x="9498013" y="4171950"/>
          <p14:tracePt t="85106" x="9405938" y="4171950"/>
          <p14:tracePt t="85111" x="9302750" y="4181475"/>
          <p14:tracePt t="85121" x="9218613" y="4181475"/>
          <p14:tracePt t="85127" x="9117013" y="4181475"/>
          <p14:tracePt t="85138" x="9013825" y="4181475"/>
          <p14:tracePt t="85147" x="8921750" y="4181475"/>
          <p14:tracePt t="85156" x="8861425" y="4181475"/>
          <p14:tracePt t="85162" x="8810625" y="4181475"/>
          <p14:tracePt t="85171" x="8759825" y="4181475"/>
          <p14:tracePt t="85179" x="8709025" y="4164013"/>
          <p14:tracePt t="85187" x="8674100" y="4156075"/>
          <p14:tracePt t="85194" x="8648700" y="4138613"/>
          <p14:tracePt t="85203" x="8605838" y="4138613"/>
          <p14:tracePt t="85212" x="8547100" y="4130675"/>
          <p14:tracePt t="85224" x="8470900" y="4113213"/>
          <p14:tracePt t="85228" x="8359775" y="4105275"/>
          <p14:tracePt t="85241" x="8258175" y="4105275"/>
          <p14:tracePt t="85246" x="8139113" y="4105275"/>
          <p14:tracePt t="85256" x="8037513" y="4105275"/>
          <p14:tracePt t="85260" x="7951788" y="4121150"/>
          <p14:tracePt t="85272" x="7867650" y="4138613"/>
          <p14:tracePt t="85276" x="7824788" y="4146550"/>
          <p14:tracePt t="85283" x="7766050" y="4156075"/>
          <p14:tracePt t="85291" x="7748588" y="4156075"/>
          <p14:tracePt t="85299" x="7715250" y="4156075"/>
          <p14:tracePt t="85307" x="7705725" y="4156075"/>
          <p14:tracePt t="85315" x="7697788" y="4156075"/>
          <p14:tracePt t="85331" x="7688263" y="4156075"/>
          <p14:tracePt t="85339" x="7680325" y="4156075"/>
          <p14:tracePt t="85347" x="7672388" y="4156075"/>
          <p14:tracePt t="85355" x="7662863" y="4156075"/>
          <p14:tracePt t="85372" x="7654925" y="4156075"/>
          <p14:tracePt t="85379" x="7637463" y="4156075"/>
          <p14:tracePt t="85395" x="7621588" y="4156075"/>
          <p14:tracePt t="85405" x="7586663" y="4156075"/>
          <p14:tracePt t="85411" x="7570788" y="4156075"/>
          <p14:tracePt t="85421" x="7553325" y="4156075"/>
          <p14:tracePt t="85427" x="7518400" y="4156075"/>
          <p14:tracePt t="85438" x="7510463" y="4156075"/>
          <p14:tracePt t="85443" x="7477125" y="4164013"/>
          <p14:tracePt t="85454" x="7451725" y="4171950"/>
          <p14:tracePt t="85459" x="7434263" y="4171950"/>
          <p14:tracePt t="85467" x="7408863" y="4181475"/>
          <p14:tracePt t="85475" x="7383463" y="4189413"/>
          <p14:tracePt t="85484" x="7358063" y="4189413"/>
          <p14:tracePt t="85491" x="7348538" y="4197350"/>
          <p14:tracePt t="85499" x="7340600" y="4197350"/>
          <p14:tracePt t="85507" x="7332663" y="4197350"/>
          <p14:tracePt t="85515" x="7332663" y="4206875"/>
          <p14:tracePt t="85523" x="7323138" y="4206875"/>
          <p14:tracePt t="85531" x="7315200" y="4206875"/>
          <p14:tracePt t="85564" x="7307263" y="4206875"/>
          <p14:tracePt t="85579" x="7297738" y="4206875"/>
          <p14:tracePt t="85595" x="7289800" y="4206875"/>
          <p14:tracePt t="85604" x="7272338" y="4206875"/>
          <p14:tracePt t="85611" x="7264400" y="4206875"/>
          <p14:tracePt t="85621" x="7256463" y="4206875"/>
          <p14:tracePt t="85637" x="7246938" y="4206875"/>
          <p14:tracePt t="85650" x="7239000" y="4206875"/>
          <p14:tracePt t="85997" x="7229475" y="4206875"/>
          <p14:tracePt t="86059" x="7229475" y="4197350"/>
          <p14:tracePt t="86092" x="7229475" y="4189413"/>
          <p14:tracePt t="86108" x="7229475" y="4181475"/>
          <p14:tracePt t="86116" x="7229475" y="4171950"/>
          <p14:tracePt t="86125" x="7229475" y="4164013"/>
          <p14:tracePt t="86132" x="7239000" y="4146550"/>
          <p14:tracePt t="86141" x="7239000" y="4138613"/>
          <p14:tracePt t="86147" x="7246938" y="4130675"/>
          <p14:tracePt t="86158" x="7256463" y="4105275"/>
          <p14:tracePt t="86163" x="7264400" y="4087813"/>
          <p14:tracePt t="86174" x="7272338" y="4070350"/>
          <p14:tracePt t="86179" x="7272338" y="4062413"/>
          <p14:tracePt t="86188" x="7281863" y="4044950"/>
          <p14:tracePt t="86195" x="7281863" y="4027488"/>
          <p14:tracePt t="86206" x="7281863" y="4019550"/>
          <p14:tracePt t="86211" x="7281863" y="4011613"/>
          <p14:tracePt t="86223" x="7281863" y="4002088"/>
          <p14:tracePt t="86316" x="7281863" y="4011613"/>
          <p14:tracePt t="86324" x="7281863" y="4044950"/>
          <p14:tracePt t="86332" x="7281863" y="4062413"/>
          <p14:tracePt t="86341" x="7281863" y="4087813"/>
          <p14:tracePt t="86348" x="7281863" y="4121150"/>
          <p14:tracePt t="86358" x="7281863" y="4138613"/>
          <p14:tracePt t="86364" x="7281863" y="4181475"/>
          <p14:tracePt t="86374" x="7281863" y="4189413"/>
          <p14:tracePt t="86379" x="7281863" y="4206875"/>
          <p14:tracePt t="86389" x="7281863" y="4214813"/>
          <p14:tracePt t="86395" x="7281863" y="4232275"/>
          <p14:tracePt t="86405" x="7281863" y="4257675"/>
          <p14:tracePt t="86411" x="7272338" y="4257675"/>
          <p14:tracePt t="86427" x="7272338" y="4265613"/>
          <p14:tracePt t="86548" x="7281863" y="4265613"/>
          <p14:tracePt t="86557" x="7297738" y="4265613"/>
          <p14:tracePt t="86564" x="7323138" y="4265613"/>
          <p14:tracePt t="86575" x="7340600" y="4265613"/>
          <p14:tracePt t="86580" x="7358063" y="4265613"/>
          <p14:tracePt t="86590" x="7383463" y="4275138"/>
          <p14:tracePt t="86596" x="7416800" y="4275138"/>
          <p14:tracePt t="86606" x="7451725" y="4275138"/>
          <p14:tracePt t="86612" x="7485063" y="4275138"/>
          <p14:tracePt t="86622" x="7518400" y="4275138"/>
          <p14:tracePt t="86628" x="7570788" y="4275138"/>
          <p14:tracePt t="86641" x="7612063" y="4283075"/>
          <p14:tracePt t="86643" x="7654925" y="4291013"/>
          <p14:tracePt t="86655" x="7688263" y="4300538"/>
          <p14:tracePt t="86659" x="7723188" y="4300538"/>
          <p14:tracePt t="86668" x="7773988" y="4300538"/>
          <p14:tracePt t="86675" x="7842250" y="4300538"/>
          <p14:tracePt t="86683" x="7910513" y="4300538"/>
          <p14:tracePt t="86691" x="7986713" y="4300538"/>
          <p14:tracePt t="86699" x="8062913" y="4300538"/>
          <p14:tracePt t="86708" x="8131175" y="4300538"/>
          <p14:tracePt t="86720" x="8215313" y="4300538"/>
          <p14:tracePt t="86725" x="8283575" y="4300538"/>
          <p14:tracePt t="86730" x="8334375" y="4300538"/>
          <p14:tracePt t="86738" x="8385175" y="4300538"/>
          <p14:tracePt t="86746" x="8428038" y="4300538"/>
          <p14:tracePt t="86754" x="8478838" y="4300538"/>
          <p14:tracePt t="86762" x="8513763" y="4300538"/>
          <p14:tracePt t="86770" x="8547100" y="4300538"/>
          <p14:tracePt t="86778" x="8580438" y="4300538"/>
          <p14:tracePt t="86787" x="8605838" y="4300538"/>
          <p14:tracePt t="86794" x="8632825" y="4300538"/>
          <p14:tracePt t="86804" x="8658225" y="4291013"/>
          <p14:tracePt t="86810" x="8666163" y="4291013"/>
          <p14:tracePt t="86820" x="8699500" y="4283075"/>
          <p14:tracePt t="86826" x="8724900" y="4283075"/>
          <p14:tracePt t="86837" x="8742363" y="4283075"/>
          <p14:tracePt t="86842" x="8767763" y="4275138"/>
          <p14:tracePt t="86853" x="8793163" y="4275138"/>
          <p14:tracePt t="86858" x="8802688" y="4275138"/>
          <p14:tracePt t="86866" x="8828088" y="4257675"/>
          <p14:tracePt t="86874" x="8853488" y="4257675"/>
          <p14:tracePt t="86882" x="8878888" y="4257675"/>
          <p14:tracePt t="86904" x="8904288" y="4257675"/>
          <p14:tracePt t="86906" x="8912225" y="4257675"/>
          <p14:tracePt t="86915" x="8921750" y="4257675"/>
          <p14:tracePt t="86930" x="8937625" y="4257675"/>
          <p14:tracePt t="87276" x="8947150" y="4257675"/>
          <p14:tracePt t="87284" x="8963025" y="4240213"/>
          <p14:tracePt t="87290" x="8972550" y="4232275"/>
          <p14:tracePt t="87298" x="8980488" y="4232275"/>
          <p14:tracePt t="87306" x="9013825" y="4224338"/>
          <p14:tracePt t="87314" x="9023350" y="4214813"/>
          <p14:tracePt t="87322" x="9031288" y="4214813"/>
          <p14:tracePt t="87330" x="9048750" y="4206875"/>
          <p14:tracePt t="87338" x="9064625" y="4206875"/>
          <p14:tracePt t="87346" x="9082088" y="4206875"/>
          <p14:tracePt t="87354" x="9091613" y="4206875"/>
          <p14:tracePt t="87362" x="9107488" y="4197350"/>
          <p14:tracePt t="87371" x="9124950" y="4189413"/>
          <p14:tracePt t="87378" x="9132888" y="4189413"/>
          <p14:tracePt t="87387" x="9142413" y="4189413"/>
          <p14:tracePt t="87404" x="9150350" y="4189413"/>
          <p14:tracePt t="87410" x="9158288" y="4189413"/>
          <p14:tracePt t="87443" x="9167813" y="4189413"/>
          <p14:tracePt t="87452" x="9175750" y="4189413"/>
          <p14:tracePt t="87476" x="9183688" y="4181475"/>
          <p14:tracePt t="87491" x="9193213" y="4181475"/>
          <p14:tracePt t="87652" x="9167813" y="4181475"/>
          <p14:tracePt t="87660" x="9132888" y="4181475"/>
          <p14:tracePt t="87666" x="9074150" y="4181475"/>
          <p14:tracePt t="87674" x="8997950" y="4156075"/>
          <p14:tracePt t="87683" x="8921750" y="4138613"/>
          <p14:tracePt t="87690" x="8843963" y="4121150"/>
          <p14:tracePt t="87698" x="8777288" y="4105275"/>
          <p14:tracePt t="87706" x="8709025" y="4095750"/>
          <p14:tracePt t="87714" x="8648700" y="4087813"/>
          <p14:tracePt t="87722" x="8589963" y="4079875"/>
          <p14:tracePt t="87731" x="8529638" y="4070350"/>
          <p14:tracePt t="87738" x="8496300" y="4062413"/>
          <p14:tracePt t="87746" x="8470900" y="4062413"/>
          <p14:tracePt t="87754" x="8462963" y="4062413"/>
          <p14:tracePt t="87763" x="8445500" y="4062413"/>
          <p14:tracePt t="87778" x="8435975" y="4062413"/>
          <p14:tracePt t="87788" x="8428038" y="4062413"/>
          <p14:tracePt t="87836" x="8420100" y="4062413"/>
          <p14:tracePt t="87882" x="8428038" y="4062413"/>
          <p14:tracePt t="87890" x="8453438" y="4062413"/>
          <p14:tracePt t="87903" x="8488363" y="4062413"/>
          <p14:tracePt t="87906" x="8521700" y="4062413"/>
          <p14:tracePt t="87914" x="8555038" y="4062413"/>
          <p14:tracePt t="87922" x="8589963" y="4062413"/>
          <p14:tracePt t="87930" x="8640763" y="4070350"/>
          <p14:tracePt t="87938" x="8699500" y="4087813"/>
          <p14:tracePt t="87946" x="8759825" y="4095750"/>
          <p14:tracePt t="87954" x="8802688" y="4095750"/>
          <p14:tracePt t="87963" x="8828088" y="4105275"/>
          <p14:tracePt t="87971" x="8853488" y="4105275"/>
          <p14:tracePt t="87978" x="8878888" y="4105275"/>
          <p14:tracePt t="87987" x="8904288" y="4105275"/>
          <p14:tracePt t="87995" x="8929688" y="4113213"/>
          <p14:tracePt t="88004" x="8955088" y="4121150"/>
          <p14:tracePt t="88010" x="8980488" y="4121150"/>
          <p14:tracePt t="88020" x="8997950" y="4138613"/>
          <p14:tracePt t="88027" x="9013825" y="4146550"/>
          <p14:tracePt t="88035" x="9031288" y="4164013"/>
          <p14:tracePt t="88212" x="9039225" y="4164013"/>
          <p14:tracePt t="88272" x="9039225" y="4146550"/>
          <p14:tracePt t="88304" x="9048750" y="4146550"/>
          <p14:tracePt t="88322" x="9064625" y="4146550"/>
          <p14:tracePt t="88336" x="9091613" y="4146550"/>
          <p14:tracePt t="88345" x="9132888" y="4164013"/>
          <p14:tracePt t="88353" x="9150350" y="4171950"/>
          <p14:tracePt t="88360" x="9167813" y="4181475"/>
          <p14:tracePt t="88367" x="9183688" y="4197350"/>
          <p14:tracePt t="88374" x="9193213" y="4197350"/>
          <p14:tracePt t="88383" x="9201150" y="4206875"/>
          <p14:tracePt t="88406" x="9201150" y="4214813"/>
          <p14:tracePt t="88415" x="9201150" y="4224338"/>
          <p14:tracePt t="88422" x="9193213" y="4232275"/>
          <p14:tracePt t="88430" x="9175750" y="4232275"/>
          <p14:tracePt t="88438" x="9167813" y="4232275"/>
          <p14:tracePt t="88446" x="9158288" y="4232275"/>
          <p14:tracePt t="88463" x="9142413" y="4232275"/>
          <p14:tracePt t="88495" x="9132888" y="4232275"/>
          <p14:tracePt t="88536" x="9132888" y="4224338"/>
          <p14:tracePt t="88544" x="9132888" y="4214813"/>
          <p14:tracePt t="88554" x="9150350" y="4206875"/>
          <p14:tracePt t="88558" x="9158288" y="4206875"/>
          <p14:tracePt t="88569" x="9167813" y="4206875"/>
          <p14:tracePt t="88574" x="9175750" y="4197350"/>
          <p14:tracePt t="88591" x="9183688" y="4197350"/>
          <p14:tracePt t="88599" x="9193213" y="4197350"/>
          <p14:tracePt t="89056" x="9175750" y="4181475"/>
          <p14:tracePt t="89064" x="9167813" y="4171950"/>
          <p14:tracePt t="89073" x="9132888" y="4156075"/>
          <p14:tracePt t="89080" x="9099550" y="4138613"/>
          <p14:tracePt t="89090" x="9039225" y="4095750"/>
          <p14:tracePt t="89096" x="8972550" y="4062413"/>
          <p14:tracePt t="89107" x="8912225" y="4027488"/>
          <p14:tracePt t="89110" x="8878888" y="3994150"/>
          <p14:tracePt t="89120" x="8869363" y="3986213"/>
          <p14:tracePt t="89126" x="8853488" y="3951288"/>
          <p14:tracePt t="89136" x="8853488" y="3935413"/>
          <p14:tracePt t="89142" x="8853488" y="3925888"/>
          <p14:tracePt t="89153" x="8853488" y="3900488"/>
          <p14:tracePt t="89159" x="8861425" y="3883025"/>
          <p14:tracePt t="89169" x="8878888" y="3849688"/>
          <p14:tracePt t="89175" x="8904288" y="3832225"/>
          <p14:tracePt t="89182" x="8929688" y="3806825"/>
          <p14:tracePt t="89190" x="8955088" y="3790950"/>
          <p14:tracePt t="89199" x="8980488" y="3773488"/>
          <p14:tracePt t="89206" x="9031288" y="3748088"/>
          <p14:tracePt t="89214" x="9091613" y="3722688"/>
          <p14:tracePt t="89222" x="9158288" y="3697288"/>
          <p14:tracePt t="89230" x="9226550" y="3679825"/>
          <p14:tracePt t="89238" x="9302750" y="3662363"/>
          <p14:tracePt t="89247" x="9371013" y="3654425"/>
          <p14:tracePt t="89254" x="9439275" y="3646488"/>
          <p14:tracePt t="89263" x="9498013" y="3636963"/>
          <p14:tracePt t="89270" x="9532938" y="3636963"/>
          <p14:tracePt t="89278" x="9566275" y="3636963"/>
          <p14:tracePt t="89288" x="9609138" y="3636963"/>
          <p14:tracePt t="89295" x="9634538" y="3654425"/>
          <p14:tracePt t="89304" x="9659938" y="3662363"/>
          <p14:tracePt t="89310" x="9677400" y="3679825"/>
          <p14:tracePt t="89320" x="9685338" y="3687763"/>
          <p14:tracePt t="89326" x="9702800" y="3705225"/>
          <p14:tracePt t="89337" x="9720263" y="3722688"/>
          <p14:tracePt t="89343" x="9753600" y="3738563"/>
          <p14:tracePt t="89353" x="9761538" y="3756025"/>
          <p14:tracePt t="89359" x="9779000" y="3763963"/>
          <p14:tracePt t="89370" x="9786938" y="3773488"/>
          <p14:tracePt t="89374" x="9796463" y="3781425"/>
          <p14:tracePt t="89382" x="9804400" y="3781425"/>
          <p14:tracePt t="89432" x="9796463" y="3790950"/>
          <p14:tracePt t="89441" x="9786938" y="3806825"/>
          <p14:tracePt t="89448" x="9779000" y="3824288"/>
          <p14:tracePt t="89456" x="9761538" y="3841750"/>
          <p14:tracePt t="89463" x="9736138" y="3875088"/>
          <p14:tracePt t="89472" x="9720263" y="3883025"/>
          <p14:tracePt t="89479" x="9677400" y="3900488"/>
          <p14:tracePt t="89490" x="9652000" y="3917950"/>
          <p14:tracePt t="89495" x="9634538" y="3925888"/>
          <p14:tracePt t="89505" x="9601200" y="3925888"/>
          <p14:tracePt t="89510" x="9558338" y="3935413"/>
          <p14:tracePt t="89520" x="9482138" y="3943350"/>
          <p14:tracePt t="89526" x="9388475" y="3951288"/>
          <p14:tracePt t="89535" x="9286875" y="3951288"/>
          <p14:tracePt t="89542" x="9167813" y="3951288"/>
          <p14:tracePt t="89552" x="9056688" y="3951288"/>
          <p14:tracePt t="89558" x="8955088" y="3951288"/>
          <p14:tracePt t="89570" x="8869363" y="3935413"/>
          <p14:tracePt t="89575" x="8810625" y="3925888"/>
          <p14:tracePt t="89582" x="8750300" y="3908425"/>
          <p14:tracePt t="89590" x="8716963" y="3892550"/>
          <p14:tracePt t="89599" x="8709025" y="3892550"/>
          <p14:tracePt t="89607" x="8699500" y="3883025"/>
          <p14:tracePt t="89614" x="8691563" y="3867150"/>
          <p14:tracePt t="89631" x="8683625" y="3841750"/>
          <p14:tracePt t="89638" x="8683625" y="3824288"/>
          <p14:tracePt t="89647" x="8683625" y="3798888"/>
          <p14:tracePt t="89654" x="8683625" y="3781425"/>
          <p14:tracePt t="89662" x="8683625" y="3756025"/>
          <p14:tracePt t="89670" x="8699500" y="3722688"/>
          <p14:tracePt t="89678" x="8724900" y="3697288"/>
          <p14:tracePt t="89688" x="8734425" y="3671888"/>
          <p14:tracePt t="89694" x="8759825" y="3646488"/>
          <p14:tracePt t="89704" x="8785225" y="3619500"/>
          <p14:tracePt t="89712" x="8836025" y="3603625"/>
          <p14:tracePt t="89720" x="8886825" y="3578225"/>
          <p14:tracePt t="89726" x="8955088" y="3568700"/>
          <p14:tracePt t="89737" x="9039225" y="3560763"/>
          <p14:tracePt t="89743" x="9124950" y="3543300"/>
          <p14:tracePt t="89753" x="9244013" y="3552825"/>
          <p14:tracePt t="89758" x="9353550" y="3560763"/>
          <p14:tracePt t="89770" x="9464675" y="3568700"/>
          <p14:tracePt t="89774" x="9566275" y="3586163"/>
          <p14:tracePt t="89783" x="9667875" y="3603625"/>
          <p14:tracePt t="89790" x="9761538" y="3619500"/>
          <p14:tracePt t="89798" x="9855200" y="3646488"/>
          <p14:tracePt t="89806" x="9940925" y="3671888"/>
          <p14:tracePt t="89815" x="10009188" y="3687763"/>
          <p14:tracePt t="89822" x="10059988" y="3705225"/>
          <p14:tracePt t="89830" x="10110788" y="3722688"/>
          <p14:tracePt t="89838" x="10144125" y="3730625"/>
          <p14:tracePt t="89847" x="10169525" y="3748088"/>
          <p14:tracePt t="89854" x="10194925" y="3763963"/>
          <p14:tracePt t="89863" x="10212388" y="3773488"/>
          <p14:tracePt t="89870" x="10237788" y="3790950"/>
          <p14:tracePt t="89878" x="10245725" y="3790950"/>
          <p14:tracePt t="89904" x="10263188" y="3806825"/>
          <p14:tracePt t="89942" x="10263188" y="3816350"/>
          <p14:tracePt t="89950" x="10263188" y="3832225"/>
          <p14:tracePt t="89958" x="10245725" y="3849688"/>
          <p14:tracePt t="89966" x="10229850" y="3867150"/>
          <p14:tracePt t="89974" x="10212388" y="3883025"/>
          <p14:tracePt t="89982" x="10194925" y="3892550"/>
          <p14:tracePt t="89990" x="10153650" y="3908425"/>
          <p14:tracePt t="89998" x="10110788" y="3925888"/>
          <p14:tracePt t="90006" x="10059988" y="3943350"/>
          <p14:tracePt t="90014" x="9991725" y="3951288"/>
          <p14:tracePt t="90022" x="9906000" y="3960813"/>
          <p14:tracePt t="90030" x="9829800" y="3960813"/>
          <p14:tracePt t="90038" x="9753600" y="3960813"/>
          <p14:tracePt t="90046" x="9677400" y="3951288"/>
          <p14:tracePt t="90054" x="9609138" y="3935413"/>
          <p14:tracePt t="90063" x="9550400" y="3917950"/>
          <p14:tracePt t="90070" x="9540875" y="3917950"/>
          <p14:tracePt t="90078" x="9532938" y="3908425"/>
          <p14:tracePt t="90110" x="9532938" y="3900488"/>
          <p14:tracePt t="90119" x="9532938" y="3892550"/>
          <p14:tracePt t="90127" x="9532938" y="3875088"/>
          <p14:tracePt t="90136" x="9550400" y="3867150"/>
          <p14:tracePt t="90142" x="9550400" y="3857625"/>
          <p14:tracePt t="90152" x="9558338" y="3857625"/>
          <p14:tracePt t="90159" x="9583738" y="3857625"/>
          <p14:tracePt t="90169" x="9601200" y="3857625"/>
          <p14:tracePt t="90175" x="9626600" y="3857625"/>
          <p14:tracePt t="90183" x="9652000" y="3857625"/>
          <p14:tracePt t="90191" x="9659938" y="3867150"/>
          <p14:tracePt t="90199" x="9677400" y="3875088"/>
          <p14:tracePt t="90207" x="9702800" y="3883025"/>
          <p14:tracePt t="90215" x="9720263" y="3900488"/>
          <p14:tracePt t="90223" x="9728200" y="3908425"/>
          <p14:tracePt t="90231" x="9745663" y="3917950"/>
          <p14:tracePt t="90239" x="9745663" y="3925888"/>
          <p14:tracePt t="90255" x="9753600" y="3935413"/>
          <p14:tracePt t="90464" x="9745663" y="3935413"/>
          <p14:tracePt t="90480" x="9720263" y="3935413"/>
          <p14:tracePt t="90489" x="9667875" y="3925888"/>
          <p14:tracePt t="90496" x="9566275" y="3908425"/>
          <p14:tracePt t="90505" x="9447213" y="3883025"/>
          <p14:tracePt t="90510" x="9312275" y="3875088"/>
          <p14:tracePt t="90520" x="9183688" y="3857625"/>
          <p14:tracePt t="90528" x="9082088" y="3841750"/>
          <p14:tracePt t="90538" x="8997950" y="3824288"/>
          <p14:tracePt t="90544" x="8955088" y="3806825"/>
          <p14:tracePt t="90557" x="8937625" y="3798888"/>
          <p14:tracePt t="90577" x="8955088" y="3773488"/>
          <p14:tracePt t="90584" x="8972550" y="3763963"/>
          <p14:tracePt t="90592" x="9005888" y="3756025"/>
          <p14:tracePt t="90599" x="9048750" y="3748088"/>
          <p14:tracePt t="90607" x="9107488" y="3738563"/>
          <p14:tracePt t="90615" x="9167813" y="3738563"/>
          <p14:tracePt t="90623" x="9226550" y="3738563"/>
          <p14:tracePt t="90631" x="9269413" y="3738563"/>
          <p14:tracePt t="90638" x="9312275" y="3748088"/>
          <p14:tracePt t="90647" x="9312275" y="3756025"/>
          <p14:tracePt t="90671" x="9312275" y="3763963"/>
          <p14:tracePt t="90687" x="9294813" y="3790950"/>
          <p14:tracePt t="90695" x="9269413" y="3790950"/>
          <p14:tracePt t="90703" x="9244013" y="3790950"/>
          <p14:tracePt t="90722" x="9236075" y="3790950"/>
          <p14:tracePt t="91014" x="9209088" y="3790950"/>
          <p14:tracePt t="91022" x="9201150" y="3790950"/>
          <p14:tracePt t="91030" x="9167813" y="3790950"/>
          <p14:tracePt t="91038" x="9107488" y="3781425"/>
          <p14:tracePt t="91046" x="9013825" y="3756025"/>
          <p14:tracePt t="91054" x="8912225" y="3748088"/>
          <p14:tracePt t="91062" x="8810625" y="3738563"/>
          <p14:tracePt t="91071" x="8724900" y="3738563"/>
          <p14:tracePt t="91078" x="8648700" y="3730625"/>
          <p14:tracePt t="91087" x="8589963" y="3722688"/>
          <p14:tracePt t="91094" x="8580438" y="3713163"/>
          <p14:tracePt t="91103" x="8555038" y="3713163"/>
          <p14:tracePt t="91111" x="8539163" y="3713163"/>
          <p14:tracePt t="91120" x="8521700" y="3713163"/>
          <p14:tracePt t="91127" x="8488363" y="3713163"/>
          <p14:tracePt t="91137" x="8453438" y="3713163"/>
          <p14:tracePt t="91142" x="8428038" y="3713163"/>
          <p14:tracePt t="91152" x="8385175" y="3730625"/>
          <p14:tracePt t="91159" x="8326438" y="3773488"/>
          <p14:tracePt t="91170" x="8250238" y="3832225"/>
          <p14:tracePt t="91175" x="8164513" y="3892550"/>
          <p14:tracePt t="91186" x="8070850" y="3943350"/>
          <p14:tracePt t="91191" x="7986713" y="4002088"/>
          <p14:tracePt t="91199" x="7926388" y="4044950"/>
          <p14:tracePt t="91207" x="7885113" y="4079875"/>
          <p14:tracePt t="91215" x="7885113" y="4087813"/>
          <p14:tracePt t="91223" x="7867650" y="4105275"/>
          <p14:tracePt t="91239" x="7859713" y="4113213"/>
          <p14:tracePt t="91247" x="7859713" y="4138613"/>
          <p14:tracePt t="91254" x="7859713" y="4156075"/>
          <p14:tracePt t="91263" x="7842250" y="4189413"/>
          <p14:tracePt t="91272" x="7832725" y="4214813"/>
          <p14:tracePt t="91278" x="7824788" y="4240213"/>
          <p14:tracePt t="91288" x="7807325" y="4265613"/>
          <p14:tracePt t="91294" x="7791450" y="4291013"/>
          <p14:tracePt t="91306" x="7773988" y="4308475"/>
          <p14:tracePt t="91314" x="7748588" y="4325938"/>
          <p14:tracePt t="91322" x="7740650" y="4341813"/>
          <p14:tracePt t="91330" x="7723188" y="4351338"/>
          <p14:tracePt t="91338" x="7715250" y="4351338"/>
          <p14:tracePt t="91346" x="7705725" y="4359275"/>
          <p14:tracePt t="91354" x="7705725" y="4368800"/>
          <p14:tracePt t="91746" x="7697788" y="4368800"/>
          <p14:tracePt t="92130" x="7688263" y="4368800"/>
          <p14:tracePt t="92146" x="7662863" y="4368800"/>
          <p14:tracePt t="92154" x="7646988" y="4368800"/>
          <p14:tracePt t="92162" x="7621588" y="4368800"/>
          <p14:tracePt t="92170" x="7596188" y="4368800"/>
          <p14:tracePt t="92178" x="7570788" y="4368800"/>
          <p14:tracePt t="92186" x="7535863" y="4368800"/>
          <p14:tracePt t="92194" x="7493000" y="4368800"/>
          <p14:tracePt t="92203" x="7459663" y="4368800"/>
          <p14:tracePt t="92210" x="7451725" y="4368800"/>
          <p14:tracePt t="92219" x="7442200" y="4368800"/>
          <p14:tracePt t="92242" x="7426325" y="4359275"/>
          <p14:tracePt t="92252" x="7416800" y="4341813"/>
          <p14:tracePt t="92258" x="7391400" y="4325938"/>
          <p14:tracePt t="92268" x="7373938" y="4300538"/>
          <p14:tracePt t="92274" x="7340600" y="4275138"/>
          <p14:tracePt t="92282" x="7315200" y="4249738"/>
          <p14:tracePt t="92290" x="7289800" y="4232275"/>
          <p14:tracePt t="92298" x="7272338" y="4214813"/>
          <p14:tracePt t="92306" x="7264400" y="4197350"/>
          <p14:tracePt t="92314" x="7256463" y="4181475"/>
          <p14:tracePt t="92322" x="7246938" y="4164013"/>
          <p14:tracePt t="92330" x="7246938" y="4146550"/>
          <p14:tracePt t="92338" x="7239000" y="4138613"/>
          <p14:tracePt t="92346" x="7239000" y="4130675"/>
          <p14:tracePt t="92356" x="7239000" y="4121150"/>
          <p14:tracePt t="92362" x="7256463" y="4113213"/>
          <p14:tracePt t="92370" x="7264400" y="4095750"/>
          <p14:tracePt t="92378" x="7289800" y="4079875"/>
          <p14:tracePt t="92386" x="7307263" y="4070350"/>
          <p14:tracePt t="92394" x="7348538" y="4062413"/>
          <p14:tracePt t="92404" x="7416800" y="4062413"/>
          <p14:tracePt t="92410" x="7502525" y="4062413"/>
          <p14:tracePt t="92419" x="7604125" y="4062413"/>
          <p14:tracePt t="92426" x="7740650" y="4062413"/>
          <p14:tracePt t="92436" x="7910513" y="4052888"/>
          <p14:tracePt t="92442" x="8054975" y="4052888"/>
          <p14:tracePt t="92451" x="8240713" y="4052888"/>
          <p14:tracePt t="92458" x="8402638" y="4052888"/>
          <p14:tracePt t="92469" x="8521700" y="4052888"/>
          <p14:tracePt t="92474" x="8615363" y="4052888"/>
          <p14:tracePt t="92485" x="8623300" y="4052888"/>
          <p14:tracePt t="92490" x="8632825" y="4052888"/>
          <p14:tracePt t="92506" x="8640763" y="4052888"/>
          <p14:tracePt t="92515" x="8615363" y="4062413"/>
          <p14:tracePt t="92523" x="8615363" y="4070350"/>
          <p14:tracePt t="92530" x="8589963" y="4070350"/>
          <p14:tracePt t="92538" x="8555038" y="4070350"/>
          <p14:tracePt t="92547" x="8504238" y="4070350"/>
          <p14:tracePt t="92554" x="8453438" y="4079875"/>
          <p14:tracePt t="92562" x="8394700" y="4087813"/>
          <p14:tracePt t="92570" x="8334375" y="4105275"/>
          <p14:tracePt t="92579" x="8283575" y="4121150"/>
          <p14:tracePt t="92587" x="8232775" y="4138613"/>
          <p14:tracePt t="92594" x="8181975" y="4156075"/>
          <p14:tracePt t="92604" x="8139113" y="4171950"/>
          <p14:tracePt t="92611" x="8096250" y="4181475"/>
          <p14:tracePt t="92619" x="8062913" y="4189413"/>
          <p14:tracePt t="92626" x="8029575" y="4197350"/>
          <p14:tracePt t="92636" x="7977188" y="4206875"/>
          <p14:tracePt t="92642" x="7926388" y="4224338"/>
          <p14:tracePt t="92652" x="7867650" y="4240213"/>
          <p14:tracePt t="92658" x="7816850" y="4257675"/>
          <p14:tracePt t="92669" x="7781925" y="4265613"/>
          <p14:tracePt t="92675" x="7740650" y="4283075"/>
          <p14:tracePt t="92683" x="7705725" y="4300538"/>
          <p14:tracePt t="92690" x="7662863" y="4316413"/>
          <p14:tracePt t="92699" x="7637463" y="4325938"/>
          <p14:tracePt t="92707" x="7596188" y="4341813"/>
          <p14:tracePt t="92714" x="7570788" y="4368800"/>
          <p14:tracePt t="92724" x="7545388" y="4376738"/>
          <p14:tracePt t="92730" x="7510463" y="4394200"/>
          <p14:tracePt t="92738" x="7477125" y="4402138"/>
          <p14:tracePt t="92747" x="7426325" y="4419600"/>
          <p14:tracePt t="92754" x="7391400" y="4427538"/>
          <p14:tracePt t="92762" x="7340600" y="4435475"/>
          <p14:tracePt t="92770" x="7297738" y="4445000"/>
          <p14:tracePt t="92778" x="7256463" y="4452938"/>
          <p14:tracePt t="92787" x="7221538" y="4452938"/>
          <p14:tracePt t="92794" x="7188200" y="4460875"/>
          <p14:tracePt t="92803" x="7162800" y="4470400"/>
          <p14:tracePt t="92810" x="7137400" y="4478338"/>
          <p14:tracePt t="92820" x="7119938" y="4478338"/>
          <p14:tracePt t="92836" x="7112000" y="4478338"/>
          <p14:tracePt t="92882" x="7102475" y="4478338"/>
          <p14:tracePt t="92890" x="7077075" y="4478338"/>
          <p14:tracePt t="92903" x="7059613" y="4486275"/>
          <p14:tracePt t="92906" x="7051675" y="4486275"/>
          <p14:tracePt t="92914" x="7043738" y="4486275"/>
          <p14:tracePt t="92922" x="7034213" y="4486275"/>
          <p14:tracePt t="92930" x="7026275" y="4486275"/>
          <p14:tracePt t="92946" x="7008813" y="4486275"/>
          <p14:tracePt t="92962" x="6983413" y="4486275"/>
          <p14:tracePt t="92970" x="6967538" y="4486275"/>
          <p14:tracePt t="92978" x="6942138" y="4470400"/>
          <p14:tracePt t="92986" x="6924675" y="4460875"/>
          <p14:tracePt t="92994" x="6899275" y="4435475"/>
          <p14:tracePt t="93003" x="6881813" y="4427538"/>
          <p14:tracePt t="93010" x="6864350" y="4402138"/>
          <p14:tracePt t="93019" x="6848475" y="4394200"/>
          <p14:tracePt t="93026" x="6848475" y="4376738"/>
          <p14:tracePt t="93036" x="6848475" y="4359275"/>
          <p14:tracePt t="93042" x="6848475" y="4333875"/>
          <p14:tracePt t="93052" x="6838950" y="4300538"/>
          <p14:tracePt t="93058" x="6838950" y="4257675"/>
          <p14:tracePt t="93069" x="6831013" y="4214813"/>
          <p14:tracePt t="93074" x="6831013" y="4146550"/>
          <p14:tracePt t="93083" x="6831013" y="4087813"/>
          <p14:tracePt t="93090" x="6823075" y="4019550"/>
          <p14:tracePt t="93098" x="6823075" y="3960813"/>
          <p14:tracePt t="93106" x="6813550" y="3900488"/>
          <p14:tracePt t="93114" x="6805613" y="3857625"/>
          <p14:tracePt t="93122" x="6805613" y="3806825"/>
          <p14:tracePt t="93130" x="6797675" y="3781425"/>
          <p14:tracePt t="93138" x="6797675" y="3773488"/>
          <p14:tracePt t="93146" x="6797675" y="3763963"/>
          <p14:tracePt t="93219" x="6797675" y="3773488"/>
          <p14:tracePt t="93235" x="6797675" y="3798888"/>
          <p14:tracePt t="93242" x="6797675" y="3816350"/>
          <p14:tracePt t="93252" x="6797675" y="3849688"/>
          <p14:tracePt t="93258" x="6797675" y="3900488"/>
          <p14:tracePt t="93268" x="6813550" y="3943350"/>
          <p14:tracePt t="93274" x="6831013" y="4002088"/>
          <p14:tracePt t="93285" x="6838950" y="4052888"/>
          <p14:tracePt t="93290" x="6856413" y="4113213"/>
          <p14:tracePt t="93298" x="6864350" y="4164013"/>
          <p14:tracePt t="93306" x="6873875" y="4189413"/>
          <p14:tracePt t="93314" x="6873875" y="4214813"/>
          <p14:tracePt t="93322" x="6873875" y="4224338"/>
          <p14:tracePt t="93330" x="6873875" y="4232275"/>
          <p14:tracePt t="93338" x="6864350" y="4257675"/>
          <p14:tracePt t="93346" x="6864350" y="4275138"/>
          <p14:tracePt t="93354" x="6856413" y="4283075"/>
          <p14:tracePt t="93362" x="6856413" y="4300538"/>
          <p14:tracePt t="93370" x="6848475" y="4316413"/>
          <p14:tracePt t="93378" x="6838950" y="4333875"/>
          <p14:tracePt t="93387" x="6838950" y="4341813"/>
          <p14:tracePt t="93394" x="6838950" y="4359275"/>
          <p14:tracePt t="93458" x="6838950" y="4368800"/>
          <p14:tracePt t="93522" x="6831013" y="4376738"/>
          <p14:tracePt t="93755" x="6831013" y="4368800"/>
          <p14:tracePt t="93763" x="6823075" y="4341813"/>
          <p14:tracePt t="93770" x="6823075" y="4325938"/>
          <p14:tracePt t="93778" x="6813550" y="4300538"/>
          <p14:tracePt t="93787" x="6797675" y="4249738"/>
          <p14:tracePt t="93794" x="6780213" y="4206875"/>
          <p14:tracePt t="93804" x="6762750" y="4130675"/>
          <p14:tracePt t="93810" x="6737350" y="4062413"/>
          <p14:tracePt t="93820" x="6719888" y="3994150"/>
          <p14:tracePt t="93826" x="6704013" y="3917950"/>
          <p14:tracePt t="93836" x="6686550" y="3875088"/>
          <p14:tracePt t="93842" x="6678613" y="3824288"/>
          <p14:tracePt t="93852" x="6678613" y="3773488"/>
          <p14:tracePt t="93858" x="6686550" y="3738563"/>
          <p14:tracePt t="93868" x="6686550" y="3705225"/>
          <p14:tracePt t="93874" x="6694488" y="3679825"/>
          <p14:tracePt t="93882" x="6694488" y="3671888"/>
          <p14:tracePt t="93903" x="6694488" y="3662363"/>
          <p14:tracePt t="93954" x="6711950" y="3679825"/>
          <p14:tracePt t="93962" x="6729413" y="3697288"/>
          <p14:tracePt t="93970" x="6737350" y="3713163"/>
          <p14:tracePt t="93978" x="6762750" y="3738563"/>
          <p14:tracePt t="93986" x="6788150" y="3781425"/>
          <p14:tracePt t="93994" x="6805613" y="3824288"/>
          <p14:tracePt t="94004" x="6823075" y="3867150"/>
          <p14:tracePt t="94010" x="6831013" y="3908425"/>
          <p14:tracePt t="94019" x="6838950" y="3968750"/>
          <p14:tracePt t="94026" x="6856413" y="4027488"/>
          <p14:tracePt t="94038" x="6864350" y="4070350"/>
          <p14:tracePt t="94043" x="6873875" y="4113213"/>
          <p14:tracePt t="94054" x="6873875" y="4130675"/>
          <p14:tracePt t="94059" x="6873875" y="4138613"/>
          <p14:tracePt t="94072" x="6873875" y="4146550"/>
          <p14:tracePt t="94115" x="6873875" y="4156075"/>
          <p14:tracePt t="94123" x="6873875" y="4164013"/>
          <p14:tracePt t="94131" x="6873875" y="4171950"/>
          <p14:tracePt t="94139" x="6873875" y="4181475"/>
          <p14:tracePt t="94147" x="6873875" y="4197350"/>
          <p14:tracePt t="94155" x="6873875" y="4214813"/>
          <p14:tracePt t="94164" x="6873875" y="4232275"/>
          <p14:tracePt t="94172" x="6873875" y="4240213"/>
          <p14:tracePt t="94179" x="6873875" y="4257675"/>
          <p14:tracePt t="94188" x="6873875" y="4275138"/>
          <p14:tracePt t="94195" x="6873875" y="4291013"/>
          <p14:tracePt t="94205" x="6873875" y="4300538"/>
          <p14:tracePt t="94290" x="6889750" y="4300538"/>
          <p14:tracePt t="94306" x="6899275" y="4291013"/>
          <p14:tracePt t="94314" x="6932613" y="4275138"/>
          <p14:tracePt t="94322" x="6975475" y="4240213"/>
          <p14:tracePt t="94330" x="7034213" y="4206875"/>
          <p14:tracePt t="94338" x="7119938" y="4164013"/>
          <p14:tracePt t="94346" x="7221538" y="4130675"/>
          <p14:tracePt t="94354" x="7323138" y="4087813"/>
          <p14:tracePt t="94362" x="7442200" y="4062413"/>
          <p14:tracePt t="94370" x="7553325" y="4044950"/>
          <p14:tracePt t="94378" x="7654925" y="4019550"/>
          <p14:tracePt t="94386" x="7740650" y="4002088"/>
          <p14:tracePt t="94394" x="7799388" y="3994150"/>
          <p14:tracePt t="94406" x="7832725" y="3986213"/>
          <p14:tracePt t="94414" x="7859713" y="3986213"/>
          <p14:tracePt t="94422" x="7885113" y="3986213"/>
          <p14:tracePt t="94430" x="7918450" y="3986213"/>
          <p14:tracePt t="94438" x="7961313" y="3986213"/>
          <p14:tracePt t="94446" x="8029575" y="3986213"/>
          <p14:tracePt t="94454" x="8121650" y="3986213"/>
          <p14:tracePt t="94462" x="8215313" y="3986213"/>
          <p14:tracePt t="94470" x="8308975" y="3986213"/>
          <p14:tracePt t="94478" x="8410575" y="3986213"/>
          <p14:tracePt t="94486" x="8513763" y="3986213"/>
          <p14:tracePt t="94494" x="8615363" y="3986213"/>
          <p14:tracePt t="94503" x="8716963" y="3986213"/>
          <p14:tracePt t="94510" x="8802688" y="3986213"/>
          <p14:tracePt t="94519" x="8878888" y="3994150"/>
          <p14:tracePt t="94526" x="8947150" y="4002088"/>
          <p14:tracePt t="94536" x="9005888" y="4011613"/>
          <p14:tracePt t="94542" x="9074150" y="4011613"/>
          <p14:tracePt t="94552" x="9132888" y="4019550"/>
          <p14:tracePt t="94558" x="9183688" y="4019550"/>
          <p14:tracePt t="94568" x="9218613" y="4027488"/>
          <p14:tracePt t="94574" x="9226550" y="4027488"/>
          <p14:tracePt t="94585" x="9261475" y="4037013"/>
          <p14:tracePt t="94591" x="9277350" y="4037013"/>
          <p14:tracePt t="94598" x="9286875" y="4044950"/>
          <p14:tracePt t="94615" x="9294813" y="4044950"/>
          <p14:tracePt t="94662" x="9302750" y="4052888"/>
          <p14:tracePt t="94670" x="9302750" y="4070350"/>
          <p14:tracePt t="94678" x="9312275" y="4087813"/>
          <p14:tracePt t="94687" x="9312275" y="4095750"/>
          <p14:tracePt t="94694" x="9320213" y="4113213"/>
          <p14:tracePt t="94703" x="9320213" y="4130675"/>
          <p14:tracePt t="94710" x="9328150" y="4138613"/>
          <p14:tracePt t="94719" x="9337675" y="4156075"/>
          <p14:tracePt t="94736" x="9337675" y="4171950"/>
          <p14:tracePt t="94742" x="9337675" y="4181475"/>
          <p14:tracePt t="94753" x="9337675" y="4189413"/>
          <p14:tracePt t="94758" x="9328150" y="4197350"/>
          <p14:tracePt t="94768" x="9312275" y="4214813"/>
          <p14:tracePt t="94774" x="9277350" y="4224338"/>
          <p14:tracePt t="94785" x="9201150" y="4232275"/>
          <p14:tracePt t="94790" x="9074150" y="4249738"/>
          <p14:tracePt t="94798" x="8894763" y="4265613"/>
          <p14:tracePt t="94807" x="8658225" y="4291013"/>
          <p14:tracePt t="94815" x="8377238" y="4308475"/>
          <p14:tracePt t="94824" x="8096250" y="4308475"/>
          <p14:tracePt t="94831" x="7842250" y="4308475"/>
          <p14:tracePt t="94839" x="7612063" y="4308475"/>
          <p14:tracePt t="94847" x="7400925" y="4308475"/>
          <p14:tracePt t="94856" x="7239000" y="4308475"/>
          <p14:tracePt t="94863" x="7119938" y="4308475"/>
          <p14:tracePt t="94872" x="7000875" y="4316413"/>
          <p14:tracePt t="94879" x="6907213" y="4325938"/>
          <p14:tracePt t="94888" x="6838950" y="4333875"/>
          <p14:tracePt t="94894" x="6770688" y="4333875"/>
          <p14:tracePt t="94904" x="6729413" y="4341813"/>
          <p14:tracePt t="94910" x="6669088" y="4351338"/>
          <p14:tracePt t="94920" x="6618288" y="4368800"/>
          <p14:tracePt t="94926" x="6575425" y="4384675"/>
          <p14:tracePt t="94937" x="6542088" y="4410075"/>
          <p14:tracePt t="94942" x="6499225" y="4427538"/>
          <p14:tracePt t="94953" x="6491288" y="4435475"/>
          <p14:tracePt t="94958" x="6473825" y="4452938"/>
          <p14:tracePt t="94974" x="6465888" y="4452938"/>
          <p14:tracePt t="94986" x="6456363" y="4460875"/>
          <p14:tracePt t="94990" x="6448425" y="4460875"/>
          <p14:tracePt t="95006" x="6440488" y="4470400"/>
          <p14:tracePt t="95014" x="6430963" y="4470400"/>
          <p14:tracePt t="95022" x="6423025" y="4486275"/>
          <p14:tracePt t="95030" x="6415088" y="4486275"/>
          <p14:tracePt t="95038" x="6405563" y="4495800"/>
          <p14:tracePt t="95126" x="6405563" y="4503738"/>
          <p14:tracePt t="95142" x="6423025" y="4513263"/>
          <p14:tracePt t="95151" x="6440488" y="4521200"/>
          <p14:tracePt t="95158" x="6473825" y="4529138"/>
          <p14:tracePt t="95168" x="6534150" y="4546600"/>
          <p14:tracePt t="95174" x="6600825" y="4564063"/>
          <p14:tracePt t="95185" x="6686550" y="4572000"/>
          <p14:tracePt t="95190" x="6762750" y="4589463"/>
          <p14:tracePt t="95198" x="6864350" y="4597400"/>
          <p14:tracePt t="95206" x="6967538" y="4605338"/>
          <p14:tracePt t="95214" x="7085013" y="4614863"/>
          <p14:tracePt t="95222" x="7188200" y="4630738"/>
          <p14:tracePt t="95230" x="7272338" y="4640263"/>
          <p14:tracePt t="95238" x="7358063" y="4665663"/>
          <p14:tracePt t="95246" x="7426325" y="4683125"/>
          <p14:tracePt t="95254" x="7477125" y="4699000"/>
          <p14:tracePt t="95262" x="7510463" y="4699000"/>
          <p14:tracePt t="95270" x="7527925" y="4716463"/>
          <p14:tracePt t="95278" x="7535863" y="4724400"/>
          <p14:tracePt t="95286" x="7553325" y="4733925"/>
          <p14:tracePt t="95294" x="7570788" y="4741863"/>
          <p14:tracePt t="95302" x="7596188" y="4767263"/>
          <p14:tracePt t="95310" x="7621588" y="4784725"/>
          <p14:tracePt t="95320" x="7646988" y="4784725"/>
          <p14:tracePt t="95326" x="7680325" y="4784725"/>
          <p14:tracePt t="95336" x="7697788" y="4784725"/>
          <p14:tracePt t="95343" x="7705725" y="4792663"/>
          <p14:tracePt t="95352" x="7715250" y="4792663"/>
          <p14:tracePt t="95358" x="7723188" y="4792663"/>
          <p14:tracePt t="95383" x="7731125" y="4792663"/>
          <p14:tracePt t="95390" x="7731125" y="4802188"/>
          <p14:tracePt t="95695" x="7740650" y="4802188"/>
          <p14:tracePt t="95710" x="7740650" y="4792663"/>
          <p14:tracePt t="95726" x="7748588" y="4775200"/>
          <p14:tracePt t="95735" x="7756525" y="4759325"/>
          <p14:tracePt t="95742" x="7773988" y="4749800"/>
          <p14:tracePt t="95751" x="7781925" y="4733925"/>
          <p14:tracePt t="95758" x="7816850" y="4699000"/>
          <p14:tracePt t="95768" x="7832725" y="4683125"/>
          <p14:tracePt t="95774" x="7867650" y="4648200"/>
          <p14:tracePt t="95785" x="7910513" y="4614863"/>
          <p14:tracePt t="95790" x="7935913" y="4597400"/>
          <p14:tracePt t="95798" x="7951788" y="4589463"/>
          <p14:tracePt t="95806" x="7986713" y="4564063"/>
          <p14:tracePt t="95814" x="8029575" y="4521200"/>
          <p14:tracePt t="95822" x="8070850" y="4503738"/>
          <p14:tracePt t="95830" x="8113713" y="4478338"/>
          <p14:tracePt t="95838" x="8156575" y="4435475"/>
          <p14:tracePt t="95846" x="8181975" y="4402138"/>
          <p14:tracePt t="95854" x="8207375" y="4394200"/>
          <p14:tracePt t="95862" x="8232775" y="4376738"/>
          <p14:tracePt t="95870" x="8258175" y="4359275"/>
          <p14:tracePt t="95878" x="8308975" y="4341813"/>
          <p14:tracePt t="95886" x="8359775" y="4316413"/>
          <p14:tracePt t="95903" x="8462963" y="4265613"/>
          <p14:tracePt t="95910" x="8513763" y="4240213"/>
          <p14:tracePt t="95920" x="8547100" y="4224338"/>
          <p14:tracePt t="95926" x="8589963" y="4206875"/>
          <p14:tracePt t="95936" x="8623300" y="4189413"/>
          <p14:tracePt t="95944" x="8674100" y="4171950"/>
          <p14:tracePt t="95954" x="8716963" y="4156075"/>
          <p14:tracePt t="95960" x="8759825" y="4138613"/>
          <p14:tracePt t="95970" x="8810625" y="4121150"/>
          <p14:tracePt t="95976" x="8861425" y="4105275"/>
          <p14:tracePt t="95988" x="8921750" y="4087813"/>
          <p14:tracePt t="95993" x="8972550" y="4070350"/>
          <p14:tracePt t="96004" x="9031288" y="4062413"/>
          <p14:tracePt t="96010" x="9064625" y="4044950"/>
          <p14:tracePt t="96019" x="9107488" y="4019550"/>
          <p14:tracePt t="96023" x="9142413" y="4011613"/>
          <p14:tracePt t="96030" x="9167813" y="4002088"/>
          <p14:tracePt t="96038" x="9193213" y="3994150"/>
          <p14:tracePt t="96047" x="9201150" y="3994150"/>
          <p14:tracePt t="96055" x="9218613" y="3986213"/>
          <p14:tracePt t="96070" x="9236075" y="3986213"/>
          <p14:tracePt t="96079" x="9244013" y="3986213"/>
          <p14:tracePt t="96087" x="9269413" y="3986213"/>
          <p14:tracePt t="96095" x="9286875" y="3986213"/>
          <p14:tracePt t="96103" x="9312275" y="3986213"/>
          <p14:tracePt t="96111" x="9345613" y="3986213"/>
          <p14:tracePt t="96119" x="9353550" y="3986213"/>
          <p14:tracePt t="96127" x="9388475" y="3986213"/>
          <p14:tracePt t="96136" x="9396413" y="3986213"/>
          <p14:tracePt t="96143" x="9421813" y="3994150"/>
          <p14:tracePt t="96153" x="9447213" y="3994150"/>
          <p14:tracePt t="96159" x="9464675" y="3994150"/>
          <p14:tracePt t="96168" x="9482138" y="3994150"/>
          <p14:tracePt t="96175" x="9507538" y="4002088"/>
          <p14:tracePt t="96186" x="9523413" y="4002088"/>
          <p14:tracePt t="96191" x="9532938" y="4002088"/>
          <p14:tracePt t="96202" x="9550400" y="4002088"/>
          <p14:tracePt t="96207" x="9575800" y="4002088"/>
          <p14:tracePt t="96222" x="9583738" y="4002088"/>
          <p14:tracePt t="96231" x="9601200" y="4002088"/>
          <p14:tracePt t="96361" x="9591675" y="4002088"/>
          <p14:tracePt t="96369" x="9583738" y="4002088"/>
          <p14:tracePt t="96376" x="9566275" y="4002088"/>
          <p14:tracePt t="96389" x="9540875" y="4002088"/>
          <p14:tracePt t="96393" x="9523413" y="4002088"/>
          <p14:tracePt t="96404" x="9507538" y="4002088"/>
          <p14:tracePt t="96408" x="9482138" y="3994150"/>
          <p14:tracePt t="96417" x="9421813" y="3976688"/>
          <p14:tracePt t="96425" x="9353550" y="3960813"/>
          <p14:tracePt t="96431" x="9277350" y="3943350"/>
          <p14:tracePt t="96439" x="9209088" y="3925888"/>
          <p14:tracePt t="96447" x="9142413" y="3908425"/>
          <p14:tracePt t="96454" x="9091613" y="3883025"/>
          <p14:tracePt t="96463" x="9048750" y="3875088"/>
          <p14:tracePt t="96471" x="9023350" y="3857625"/>
          <p14:tracePt t="96575" x="9023350" y="3849688"/>
          <p14:tracePt t="96632" x="8988425" y="3849688"/>
          <p14:tracePt t="96640" x="8972550" y="3841750"/>
          <p14:tracePt t="96648" x="8947150" y="3832225"/>
          <p14:tracePt t="96656" x="8929688" y="3824288"/>
          <p14:tracePt t="96662" x="8921750" y="3816350"/>
          <p14:tracePt t="96670" x="8921750" y="3806825"/>
          <p14:tracePt t="96702" x="8921750" y="3798888"/>
          <p14:tracePt t="96719" x="8921750" y="3781425"/>
          <p14:tracePt t="96726" x="8937625" y="3773488"/>
          <p14:tracePt t="96736" x="8980488" y="3756025"/>
          <p14:tracePt t="96742" x="8997950" y="3756025"/>
          <p14:tracePt t="96753" x="9039225" y="3748088"/>
          <p14:tracePt t="96759" x="9117013" y="3738563"/>
          <p14:tracePt t="96768" x="9209088" y="3738563"/>
          <p14:tracePt t="96774" x="9312275" y="3738563"/>
          <p14:tracePt t="96785" x="9413875" y="3738563"/>
          <p14:tracePt t="96790" x="9507538" y="3756025"/>
          <p14:tracePt t="96801" x="9601200" y="3773488"/>
          <p14:tracePt t="96807" x="9667875" y="3790950"/>
          <p14:tracePt t="96814" x="9728200" y="3806825"/>
          <p14:tracePt t="96822" x="9779000" y="3841750"/>
          <p14:tracePt t="96830" x="9786938" y="3849688"/>
          <p14:tracePt t="96838" x="9786938" y="3857625"/>
          <p14:tracePt t="96846" x="9786938" y="3867150"/>
          <p14:tracePt t="96854" x="9786938" y="3875088"/>
          <p14:tracePt t="96862" x="9786938" y="3892550"/>
          <p14:tracePt t="96870" x="9779000" y="3892550"/>
          <p14:tracePt t="96879" x="9753600" y="3917950"/>
          <p14:tracePt t="96886" x="9736138" y="3925888"/>
          <p14:tracePt t="96903" x="9617075" y="3986213"/>
          <p14:tracePt t="96911" x="9523413" y="4019550"/>
          <p14:tracePt t="96920" x="9421813" y="4070350"/>
          <p14:tracePt t="96926" x="9302750" y="4113213"/>
          <p14:tracePt t="96936" x="9158288" y="4156075"/>
          <p14:tracePt t="96942" x="8980488" y="4206875"/>
          <p14:tracePt t="96952" x="8802688" y="4240213"/>
          <p14:tracePt t="96958" x="8640763" y="4275138"/>
          <p14:tracePt t="96968" x="8521700" y="4283075"/>
          <p14:tracePt t="96975" x="8394700" y="4291013"/>
          <p14:tracePt t="96985" x="8250238" y="4300538"/>
          <p14:tracePt t="96991" x="8164513" y="4308475"/>
          <p14:tracePt t="97001" x="8070850" y="4316413"/>
          <p14:tracePt t="97006" x="8004175" y="4333875"/>
          <p14:tracePt t="97014" x="7943850" y="4351338"/>
          <p14:tracePt t="97023" x="7893050" y="4368800"/>
          <p14:tracePt t="97030" x="7850188" y="4394200"/>
          <p14:tracePt t="97038" x="7807325" y="4419600"/>
          <p14:tracePt t="97046" x="7781925" y="4435475"/>
          <p14:tracePt t="97054" x="7740650" y="4470400"/>
          <p14:tracePt t="97062" x="7705725" y="4495800"/>
          <p14:tracePt t="97070" x="7662863" y="4521200"/>
          <p14:tracePt t="97078" x="7621588" y="4538663"/>
          <p14:tracePt t="97086" x="7586663" y="4554538"/>
          <p14:tracePt t="97094" x="7545388" y="4564063"/>
          <p14:tracePt t="97103" x="7518400" y="4579938"/>
          <p14:tracePt t="97110" x="7510463" y="4589463"/>
          <p14:tracePt t="97119" x="7493000" y="4589463"/>
          <p14:tracePt t="97135" x="7485063" y="4589463"/>
          <p14:tracePt t="97152" x="7477125" y="4589463"/>
          <p14:tracePt t="97158" x="7467600" y="4597400"/>
          <p14:tracePt t="97168" x="7459663" y="4597400"/>
          <p14:tracePt t="97174" x="7442200" y="4597400"/>
          <p14:tracePt t="97185" x="7426325" y="4605338"/>
          <p14:tracePt t="97190" x="7416800" y="4605338"/>
          <p14:tracePt t="97206" x="7408863" y="4614863"/>
          <p14:tracePt t="97296" x="7400925" y="4630738"/>
          <p14:tracePt t="97344" x="7400925" y="4640263"/>
          <p14:tracePt t="97353" x="7400925" y="4648200"/>
          <p14:tracePt t="97360" x="7400925" y="4657725"/>
          <p14:tracePt t="97424" x="7400925" y="4665663"/>
          <p14:tracePt t="97432" x="7416800" y="4683125"/>
          <p14:tracePt t="97440" x="7426325" y="4691063"/>
          <p14:tracePt t="97447" x="7459663" y="4724400"/>
          <p14:tracePt t="97463" x="7485063" y="4741863"/>
          <p14:tracePt t="97471" x="7502525" y="4759325"/>
          <p14:tracePt t="97479" x="7535863" y="4775200"/>
          <p14:tracePt t="97491" x="7553325" y="4775200"/>
          <p14:tracePt t="97502" x="7561263" y="4784725"/>
          <p14:tracePt t="97507" x="7570788" y="4784725"/>
          <p14:tracePt t="97515" x="7570788" y="4792663"/>
          <p14:tracePt t="97523" x="7578725" y="4792663"/>
          <p14:tracePt t="97554" x="7596188" y="4792663"/>
          <p14:tracePt t="97570" x="7604125" y="4792663"/>
          <p14:tracePt t="97578" x="7612063" y="4792663"/>
          <p14:tracePt t="97586" x="7621588" y="4792663"/>
          <p14:tracePt t="97594" x="7629525" y="4792663"/>
          <p14:tracePt t="97602" x="7646988" y="4792663"/>
          <p14:tracePt t="97610" x="7662863" y="4792663"/>
          <p14:tracePt t="97618" x="7680325" y="4792663"/>
          <p14:tracePt t="97626" x="7688263" y="4792663"/>
          <p14:tracePt t="97635" x="7705725" y="4792663"/>
          <p14:tracePt t="97642" x="7723188" y="4792663"/>
          <p14:tracePt t="97667" x="7731125" y="4792663"/>
          <p14:tracePt t="97699" x="7731125" y="4784725"/>
          <p14:tracePt t="97715" x="7740650" y="4784725"/>
          <p14:tracePt t="97723" x="7748588" y="4775200"/>
          <p14:tracePt t="97730" x="7766050" y="4775200"/>
          <p14:tracePt t="97738" x="7781925" y="4767263"/>
          <p14:tracePt t="97747" x="7791450" y="4759325"/>
          <p14:tracePt t="97755" x="7807325" y="4749800"/>
          <p14:tracePt t="97762" x="7816850" y="4741863"/>
          <p14:tracePt t="97770" x="7832725" y="4741863"/>
          <p14:tracePt t="97779" x="7832725" y="4733925"/>
          <p14:tracePt t="97786" x="7850188" y="4733925"/>
          <p14:tracePt t="97794" x="7867650" y="4733925"/>
          <p14:tracePt t="97811" x="7875588" y="4733925"/>
          <p14:tracePt t="97843" x="7885113" y="4733925"/>
          <p14:tracePt t="97858" x="7893050" y="4733925"/>
          <p14:tracePt t="97908" x="7900988" y="4733925"/>
          <p14:tracePt t="98075" x="7893050" y="4741863"/>
          <p14:tracePt t="98084" x="7875588" y="4741863"/>
          <p14:tracePt t="98091" x="7867650" y="4741863"/>
          <p14:tracePt t="98102" x="7832725" y="4741863"/>
          <p14:tracePt t="98107" x="7799388" y="4749800"/>
          <p14:tracePt t="98119" x="7781925" y="4749800"/>
          <p14:tracePt t="98123" x="7766050" y="4749800"/>
          <p14:tracePt t="98132" x="7740650" y="4749800"/>
          <p14:tracePt t="98139" x="7723188" y="4749800"/>
          <p14:tracePt t="98147" x="7705725" y="4749800"/>
          <p14:tracePt t="98155" x="7697788" y="4749800"/>
          <p14:tracePt t="98163" x="7688263" y="4749800"/>
          <p14:tracePt t="98179" x="7680325" y="4749800"/>
          <p14:tracePt t="98195" x="7662863" y="4749800"/>
          <p14:tracePt t="98203" x="7654925" y="4749800"/>
          <p14:tracePt t="98211" x="7646988" y="4749800"/>
          <p14:tracePt t="98220" x="7637463" y="4749800"/>
          <p14:tracePt t="98226" x="7629525" y="4749800"/>
          <p14:tracePt t="98420" x="7621588" y="4749800"/>
          <p14:tracePt t="98444" x="7612063" y="4749800"/>
          <p14:tracePt t="98452" x="7596188" y="4749800"/>
          <p14:tracePt t="98460" x="7578725" y="4749800"/>
          <p14:tracePt t="98476" x="7561263" y="4749800"/>
          <p14:tracePt t="98489" x="7545388" y="4749800"/>
          <p14:tracePt t="98502" x="7535863" y="4749800"/>
          <p14:tracePt t="98522" x="7527925" y="4741863"/>
          <p14:tracePt t="98531" x="7518400" y="4733925"/>
          <p14:tracePt t="98538" x="7510463" y="4733925"/>
          <p14:tracePt t="98546" x="7502525" y="4733925"/>
          <p14:tracePt t="98554" x="7493000" y="4733925"/>
          <p14:tracePt t="98627" x="7493000" y="4724400"/>
          <p14:tracePt t="98803" x="7485063" y="4724400"/>
          <p14:tracePt t="98837" x="7477125" y="4724400"/>
          <p14:tracePt t="98842" x="7467600" y="4724400"/>
          <p14:tracePt t="98851" x="7451725" y="4724400"/>
          <p14:tracePt t="98858" x="7434263" y="4724400"/>
          <p14:tracePt t="98868" x="7416800" y="4724400"/>
          <p14:tracePt t="98874" x="7391400" y="4716463"/>
          <p14:tracePt t="98884" x="7348538" y="4708525"/>
          <p14:tracePt t="98891" x="7340600" y="4699000"/>
          <p14:tracePt t="98902" x="7332663" y="4699000"/>
          <p14:tracePt t="98947" x="7332663" y="4691063"/>
          <p14:tracePt t="98964" x="7358063" y="4673600"/>
          <p14:tracePt t="98971" x="7383463" y="4673600"/>
          <p14:tracePt t="98980" x="7400925" y="4665663"/>
          <p14:tracePt t="98987" x="7426325" y="4657725"/>
          <p14:tracePt t="98996" x="7467600" y="4657725"/>
          <p14:tracePt t="99005" x="7502525" y="4657725"/>
          <p14:tracePt t="99011" x="7545388" y="4657725"/>
          <p14:tracePt t="99021" x="7596188" y="4648200"/>
          <p14:tracePt t="99027" x="7637463" y="4648200"/>
          <p14:tracePt t="99037" x="7672388" y="4648200"/>
          <p14:tracePt t="99044" x="7715250" y="4648200"/>
          <p14:tracePt t="99054" x="7748588" y="4648200"/>
          <p14:tracePt t="99059" x="7781925" y="4648200"/>
          <p14:tracePt t="99076" x="7799388" y="4648200"/>
          <p14:tracePt t="99088" x="7807325" y="4657725"/>
          <p14:tracePt t="99107" x="7816850" y="4657725"/>
          <p14:tracePt t="99118" x="7816850" y="4665663"/>
          <p14:tracePt t="99139" x="7832725" y="4665663"/>
          <p14:tracePt t="99148" x="7842250" y="4665663"/>
          <p14:tracePt t="99155" x="7859713" y="4665663"/>
          <p14:tracePt t="99164" x="7875588" y="4648200"/>
          <p14:tracePt t="99171" x="7910513" y="4622800"/>
          <p14:tracePt t="99179" x="7935913" y="4605338"/>
          <p14:tracePt t="99189" x="7969250" y="4579938"/>
          <p14:tracePt t="99195" x="8004175" y="4564063"/>
          <p14:tracePt t="99203" x="8054975" y="4538663"/>
          <p14:tracePt t="99211" x="8105775" y="4513263"/>
          <p14:tracePt t="99220" x="8164513" y="4486275"/>
          <p14:tracePt t="99227" x="8215313" y="4470400"/>
          <p14:tracePt t="99236" x="8258175" y="4452938"/>
          <p14:tracePt t="99243" x="8291513" y="4445000"/>
          <p14:tracePt t="99253" x="8326438" y="4445000"/>
          <p14:tracePt t="99259" x="8369300" y="4445000"/>
          <p14:tracePt t="99268" x="8402638" y="4452938"/>
          <p14:tracePt t="99275" x="8445500" y="4478338"/>
          <p14:tracePt t="99285" x="8478838" y="4495800"/>
          <p14:tracePt t="99291" x="8521700" y="4521200"/>
          <p14:tracePt t="99302" x="8547100" y="4538663"/>
          <p14:tracePt t="99307" x="8589963" y="4564063"/>
          <p14:tracePt t="99315" x="8615363" y="4579938"/>
          <p14:tracePt t="99323" x="8648700" y="4605338"/>
          <p14:tracePt t="99331" x="8674100" y="4630738"/>
          <p14:tracePt t="99338" x="8709025" y="4648200"/>
          <p14:tracePt t="99355" x="8724900" y="4657725"/>
          <p14:tracePt t="99363" x="8734425" y="4665663"/>
          <p14:tracePt t="99371" x="8742363" y="4683125"/>
          <p14:tracePt t="99379" x="8767763" y="4691063"/>
          <p14:tracePt t="99387" x="8777288" y="4699000"/>
          <p14:tracePt t="99395" x="8785225" y="4716463"/>
          <p14:tracePt t="99404" x="8793163" y="4716463"/>
          <p14:tracePt t="99411" x="8810625" y="4733925"/>
          <p14:tracePt t="99420" x="8818563" y="4741863"/>
          <p14:tracePt t="99427" x="8836025" y="4759325"/>
          <p14:tracePt t="99436" x="8836025" y="4767263"/>
          <p14:tracePt t="99443" x="8843963" y="4775200"/>
          <p14:tracePt t="99453" x="8853488" y="4775200"/>
          <p14:tracePt t="99722" x="8861425" y="4775200"/>
          <p14:tracePt t="99746" x="8869363" y="4775200"/>
          <p14:tracePt t="99754" x="8886825" y="4767263"/>
          <p14:tracePt t="99771" x="8894763" y="4759325"/>
          <p14:tracePt t="99786" x="8912225" y="4759325"/>
          <p14:tracePt t="99795" x="8921750" y="4749800"/>
          <p14:tracePt t="99802" x="8929688" y="4749800"/>
          <p14:tracePt t="99811" x="8947150" y="4749800"/>
          <p14:tracePt t="99818" x="8980488" y="4749800"/>
          <p14:tracePt t="99826" x="8988425" y="4749800"/>
          <p14:tracePt t="99842" x="9005888" y="4749800"/>
          <p14:tracePt t="99851" x="9023350" y="4749800"/>
          <p14:tracePt t="99868" x="9031288" y="4749800"/>
          <p14:tracePt t="99885" x="9048750" y="4749800"/>
          <p14:tracePt t="99901" x="9056688" y="4749800"/>
          <p14:tracePt t="99923" x="9064625" y="4749800"/>
          <p14:tracePt t="99948" x="9074150" y="4749800"/>
          <p14:tracePt t="99979" x="9082088" y="4749800"/>
          <p14:tracePt t="100092" x="9091613" y="4749800"/>
          <p14:tracePt t="100108" x="9082088" y="4733925"/>
          <p14:tracePt t="100117" x="9074150" y="4733925"/>
          <p14:tracePt t="100125" x="9048750" y="4724400"/>
          <p14:tracePt t="100131" x="9023350" y="4708525"/>
          <p14:tracePt t="100138" x="8929688" y="4699000"/>
          <p14:tracePt t="100147" x="8793163" y="4699000"/>
          <p14:tracePt t="100155" x="8632825" y="4699000"/>
          <p14:tracePt t="100163" x="8462963" y="4708525"/>
          <p14:tracePt t="100171" x="8291513" y="4724400"/>
          <p14:tracePt t="100179" x="8131175" y="4759325"/>
          <p14:tracePt t="100186" x="7977188" y="4792663"/>
          <p14:tracePt t="100195" x="7842250" y="4818063"/>
          <p14:tracePt t="100204" x="7731125" y="4827588"/>
          <p14:tracePt t="100210" x="7662863" y="4835525"/>
          <p14:tracePt t="100220" x="7646988" y="4835525"/>
          <p14:tracePt t="100284" x="7629525" y="4835525"/>
          <p14:tracePt t="100292" x="7596188" y="4835525"/>
          <p14:tracePt t="100303" x="7578725" y="4835525"/>
          <p14:tracePt t="100308" x="7553325" y="4827588"/>
          <p14:tracePt t="100320" x="7527925" y="4818063"/>
          <p14:tracePt t="100323" x="7502525" y="4818063"/>
          <p14:tracePt t="100332" x="7493000" y="4818063"/>
          <p14:tracePt t="100339" x="7477125" y="4818063"/>
          <p14:tracePt t="100347" x="7467600" y="4818063"/>
          <p14:tracePt t="100354" x="7467600" y="4810125"/>
          <p14:tracePt t="100379" x="7451725" y="4802188"/>
          <p14:tracePt t="100386" x="7442200" y="4802188"/>
          <p14:tracePt t="100402" x="7434263" y="4802188"/>
          <p14:tracePt t="100419" x="7416800" y="4792663"/>
          <p14:tracePt t="100540" x="7416800" y="4784725"/>
          <p14:tracePt t="100548" x="7426325" y="4767263"/>
          <p14:tracePt t="100558" x="7442200" y="4759325"/>
          <p14:tracePt t="100567" x="7477125" y="4741863"/>
          <p14:tracePt t="100574" x="7502525" y="4724400"/>
          <p14:tracePt t="100584" x="7535863" y="4716463"/>
          <p14:tracePt t="100590" x="7570788" y="4708525"/>
          <p14:tracePt t="100601" x="7586663" y="4691063"/>
          <p14:tracePt t="100607" x="7612063" y="4683125"/>
          <p14:tracePt t="100617" x="7654925" y="4673600"/>
          <p14:tracePt t="100623" x="7688263" y="4665663"/>
          <p14:tracePt t="100631" x="7731125" y="4657725"/>
          <p14:tracePt t="100639" x="7766050" y="4648200"/>
          <p14:tracePt t="100647" x="7799388" y="4640263"/>
          <p14:tracePt t="100654" x="7824788" y="4630738"/>
          <p14:tracePt t="100663" x="7875588" y="4622800"/>
          <p14:tracePt t="100671" x="7910513" y="4622800"/>
          <p14:tracePt t="100679" x="7935913" y="4614863"/>
          <p14:tracePt t="100686" x="7961313" y="4605338"/>
          <p14:tracePt t="100694" x="7994650" y="4597400"/>
          <p14:tracePt t="100719" x="8004175" y="4597400"/>
          <p14:tracePt t="100735" x="8020050" y="4589463"/>
          <p14:tracePt t="100743" x="8029575" y="4579938"/>
          <p14:tracePt t="100753" x="8037513" y="4572000"/>
          <p14:tracePt t="100758" x="8045450" y="4572000"/>
          <p14:tracePt t="100768" x="8054975" y="4564063"/>
          <p14:tracePt t="100777" x="8062913" y="4564063"/>
          <p14:tracePt t="100862" x="8080375" y="4564063"/>
          <p14:tracePt t="100870" x="8105775" y="4572000"/>
          <p14:tracePt t="100878" x="8139113" y="4614863"/>
          <p14:tracePt t="100886" x="8164513" y="4630738"/>
          <p14:tracePt t="100903" x="8215313" y="4673600"/>
          <p14:tracePt t="100910" x="8240713" y="4691063"/>
          <p14:tracePt t="100918" x="8275638" y="4708525"/>
          <p14:tracePt t="100926" x="8301038" y="4708525"/>
          <p14:tracePt t="100935" x="8343900" y="4716463"/>
          <p14:tracePt t="100943" x="8377238" y="4724400"/>
          <p14:tracePt t="100952" x="8428038" y="4724400"/>
          <p14:tracePt t="100958" x="8470900" y="4724400"/>
          <p14:tracePt t="100968" x="8521700" y="4724400"/>
          <p14:tracePt t="100975" x="8555038" y="4708525"/>
          <p14:tracePt t="100984" x="8597900" y="4699000"/>
          <p14:tracePt t="100990" x="8658225" y="4683125"/>
          <p14:tracePt t="101002" x="8716963" y="4673600"/>
          <p14:tracePt t="101006" x="8767763" y="4665663"/>
          <p14:tracePt t="101018" x="8828088" y="4657725"/>
          <p14:tracePt t="101022" x="8886825" y="4648200"/>
          <p14:tracePt t="101033" x="8947150" y="4648200"/>
          <p14:tracePt t="101038" x="8988425" y="4648200"/>
          <p14:tracePt t="101047" x="9039225" y="4648200"/>
          <p14:tracePt t="101055" x="9099550" y="4648200"/>
          <p14:tracePt t="101063" x="9142413" y="4648200"/>
          <p14:tracePt t="101070" x="9183688" y="4648200"/>
          <p14:tracePt t="101079" x="9236075" y="4648200"/>
          <p14:tracePt t="101086" x="9294813" y="4648200"/>
          <p14:tracePt t="101095" x="9345613" y="4648200"/>
          <p14:tracePt t="101102" x="9405938" y="4648200"/>
          <p14:tracePt t="101110" x="9447213" y="4648200"/>
          <p14:tracePt t="101118" x="9490075" y="4648200"/>
          <p14:tracePt t="101126" x="9532938" y="4648200"/>
          <p14:tracePt t="101135" x="9575800" y="4648200"/>
          <p14:tracePt t="101143" x="9626600" y="4648200"/>
          <p14:tracePt t="101151" x="9659938" y="4648200"/>
          <p14:tracePt t="101158" x="9685338" y="4648200"/>
          <p14:tracePt t="101168" x="9710738" y="4648200"/>
          <p14:tracePt t="101175" x="9736138" y="4648200"/>
          <p14:tracePt t="101185" x="9753600" y="4648200"/>
          <p14:tracePt t="101190" x="9771063" y="4648200"/>
          <p14:tracePt t="101202" x="9786938" y="4657725"/>
          <p14:tracePt t="101207" x="9812338" y="4665663"/>
          <p14:tracePt t="101217" x="9829800" y="4665663"/>
          <p14:tracePt t="101231" x="9839325" y="4665663"/>
          <p14:tracePt t="101238" x="9847263" y="4673600"/>
          <p14:tracePt t="101247" x="9864725" y="4673600"/>
          <p14:tracePt t="101255" x="9872663" y="4673600"/>
          <p14:tracePt t="101262" x="9890125" y="4683125"/>
          <p14:tracePt t="101270" x="9898063" y="4683125"/>
          <p14:tracePt t="101279" x="9923463" y="4683125"/>
          <p14:tracePt t="101287" x="9940925" y="4683125"/>
          <p14:tracePt t="101295" x="9948863" y="4683125"/>
          <p14:tracePt t="101302" x="9974263" y="4683125"/>
          <p14:tracePt t="101311" x="9983788" y="4683125"/>
          <p14:tracePt t="101318" x="9991725" y="4683125"/>
          <p14:tracePt t="101327" x="9999663" y="4683125"/>
          <p14:tracePt t="101335" x="10009188" y="4683125"/>
          <p14:tracePt t="101352" x="10017125" y="4691063"/>
          <p14:tracePt t="101520" x="10009188" y="4691063"/>
          <p14:tracePt t="101536" x="9999663" y="4691063"/>
          <p14:tracePt t="101544" x="9983788" y="4691063"/>
          <p14:tracePt t="101553" x="9956800" y="4691063"/>
          <p14:tracePt t="101559" x="9948863" y="4691063"/>
          <p14:tracePt t="101568" x="9915525" y="4691063"/>
          <p14:tracePt t="101574" x="9880600" y="4691063"/>
          <p14:tracePt t="101584" x="9847263" y="4691063"/>
          <p14:tracePt t="101590" x="9829800" y="4691063"/>
          <p14:tracePt t="101600" x="9804400" y="4691063"/>
          <p14:tracePt t="101607" x="9779000" y="4691063"/>
          <p14:tracePt t="101617" x="9761538" y="4691063"/>
          <p14:tracePt t="101623" x="9753600" y="4691063"/>
          <p14:tracePt t="101630" x="9745663" y="4691063"/>
          <p14:tracePt t="101662" x="9736138" y="4691063"/>
          <p14:tracePt t="101694" x="9728200" y="4691063"/>
          <p14:tracePt t="101702" x="9720263" y="4691063"/>
          <p14:tracePt t="101711" x="9710738" y="4691063"/>
          <p14:tracePt t="101718" x="9694863" y="4683125"/>
          <p14:tracePt t="101727" x="9677400" y="4673600"/>
          <p14:tracePt t="101735" x="9667875" y="4665663"/>
          <p14:tracePt t="101742" x="9659938" y="4665663"/>
          <p14:tracePt t="101754" x="9652000" y="4665663"/>
          <p14:tracePt t="101759" x="9642475" y="4665663"/>
          <p14:tracePt t="101775" x="9634538" y="4657725"/>
          <p14:tracePt t="101790" x="9626600" y="4657725"/>
          <p14:tracePt t="101807" x="9609138" y="4657725"/>
          <p14:tracePt t="101822" x="9601200" y="4657725"/>
          <p14:tracePt t="101834" x="9583738" y="4657725"/>
          <p14:tracePt t="101839" x="9575800" y="4657725"/>
          <p14:tracePt t="101847" x="9566275" y="4657725"/>
          <p14:tracePt t="101854" x="9550400" y="4657725"/>
          <p14:tracePt t="101870" x="9540875" y="4657725"/>
          <p14:tracePt t="101935" x="9532938" y="4648200"/>
          <p14:tracePt t="102040" x="9540875" y="4648200"/>
          <p14:tracePt t="102049" x="9558338" y="4648200"/>
          <p14:tracePt t="102054" x="9566275" y="4648200"/>
          <p14:tracePt t="102062" x="9591675" y="4640263"/>
          <p14:tracePt t="102070" x="9609138" y="4640263"/>
          <p14:tracePt t="102078" x="9617075" y="4640263"/>
          <p14:tracePt t="102086" x="9634538" y="4640263"/>
          <p14:tracePt t="102094" x="9642475" y="4640263"/>
          <p14:tracePt t="102102" x="9659938" y="4640263"/>
          <p14:tracePt t="102111" x="9685338" y="4640263"/>
          <p14:tracePt t="102118" x="9702800" y="4640263"/>
          <p14:tracePt t="102126" x="9728200" y="4640263"/>
          <p14:tracePt t="102134" x="9753600" y="4640263"/>
          <p14:tracePt t="102143" x="9779000" y="4640263"/>
          <p14:tracePt t="102151" x="9804400" y="4640263"/>
          <p14:tracePt t="102159" x="9821863" y="4640263"/>
          <p14:tracePt t="102168" x="9847263" y="4640263"/>
          <p14:tracePt t="102174" x="9880600" y="4640263"/>
          <p14:tracePt t="102184" x="9906000" y="4640263"/>
          <p14:tracePt t="102191" x="9915525" y="4640263"/>
          <p14:tracePt t="102200" x="9940925" y="4640263"/>
          <p14:tracePt t="102206" x="9966325" y="4640263"/>
          <p14:tracePt t="102218" x="9999663" y="4640263"/>
          <p14:tracePt t="102223" x="10017125" y="4640263"/>
          <p14:tracePt t="102233" x="10034588" y="4640263"/>
          <p14:tracePt t="102239" x="10050463" y="4640263"/>
          <p14:tracePt t="102247" x="10067925" y="4640263"/>
          <p14:tracePt t="102263" x="10101263" y="4640263"/>
          <p14:tracePt t="102270" x="10118725" y="4640263"/>
          <p14:tracePt t="102278" x="10126663" y="4640263"/>
          <p14:tracePt t="102286" x="10153650" y="4640263"/>
          <p14:tracePt t="102295" x="10161588" y="4640263"/>
          <p14:tracePt t="102416" x="10161588" y="4648200"/>
          <p14:tracePt t="102424" x="10153650" y="4648200"/>
          <p14:tracePt t="102434" x="10126663" y="4648200"/>
          <p14:tracePt t="102441" x="10075863" y="4657725"/>
          <p14:tracePt t="102450" x="9991725" y="4665663"/>
          <p14:tracePt t="102454" x="9898063" y="4673600"/>
          <p14:tracePt t="102462" x="9829800" y="4699000"/>
          <p14:tracePt t="102471" x="9736138" y="4716463"/>
          <p14:tracePt t="102478" x="9642475" y="4724400"/>
          <p14:tracePt t="102486" x="9566275" y="4733925"/>
          <p14:tracePt t="102495" x="9507538" y="4733925"/>
          <p14:tracePt t="102502" x="9464675" y="4741863"/>
          <p14:tracePt t="102510" x="9421813" y="4749800"/>
          <p14:tracePt t="102527" x="9413875" y="4759325"/>
          <p14:tracePt t="102542" x="9396413" y="4759325"/>
          <p14:tracePt t="102559" x="9388475" y="4759325"/>
          <p14:tracePt t="102567" x="9363075" y="4759325"/>
          <p14:tracePt t="102574" x="9328150" y="4759325"/>
          <p14:tracePt t="102585" x="9320213" y="4759325"/>
          <p14:tracePt t="102591" x="9312275" y="4759325"/>
          <p14:tracePt t="102600" x="9302750" y="4759325"/>
          <p14:tracePt t="102606" x="9294813" y="4759325"/>
          <p14:tracePt t="102623" x="9277350" y="4759325"/>
          <p14:tracePt t="102789" x="9269413" y="4759325"/>
          <p14:tracePt t="102799" x="9244013" y="4741863"/>
          <p14:tracePt t="102806" x="9201150" y="4699000"/>
          <p14:tracePt t="102817" x="9167813" y="4673600"/>
          <p14:tracePt t="102823" x="9082088" y="4622800"/>
          <p14:tracePt t="102832" x="8921750" y="4546600"/>
          <p14:tracePt t="102838" x="8709025" y="4452938"/>
          <p14:tracePt t="102846" x="8462963" y="4351338"/>
          <p14:tracePt t="102854" x="8250238" y="4257675"/>
          <p14:tracePt t="102862" x="7969250" y="4171950"/>
          <p14:tracePt t="102870" x="7680325" y="4037013"/>
          <p14:tracePt t="102878" x="7348538" y="3908425"/>
          <p14:tracePt t="102901" x="6719888" y="3662363"/>
          <p14:tracePt t="102902" x="6430963" y="3543300"/>
          <p14:tracePt t="102910" x="6235700" y="3449638"/>
          <p14:tracePt t="102918" x="6015038" y="3355975"/>
          <p14:tracePt t="102926" x="5862638" y="3271838"/>
          <p14:tracePt t="102935" x="5776913" y="3228975"/>
          <p14:tracePt t="102942" x="5768975" y="3228975"/>
          <p14:tracePt t="102951" x="5768975" y="3221038"/>
          <p14:tracePt t="102958" x="5768975" y="3211513"/>
          <p14:tracePt t="102967" x="5768975" y="3203575"/>
          <p14:tracePt t="102974" x="5768975" y="3195638"/>
          <p14:tracePt t="102984" x="5786438" y="3186113"/>
          <p14:tracePt t="102990" x="5802313" y="3186113"/>
          <p14:tracePt t="103000" x="5811838" y="3170238"/>
          <p14:tracePt t="103006" x="5837238" y="3160713"/>
          <p14:tracePt t="103017" x="5870575" y="3152775"/>
          <p14:tracePt t="103022" x="5895975" y="3135313"/>
          <p14:tracePt t="103032" x="5913438" y="3135313"/>
          <p14:tracePt t="103038" x="5946775" y="3127375"/>
          <p14:tracePt t="103047" x="6007100" y="3119438"/>
          <p14:tracePt t="103055" x="6091238" y="3109913"/>
          <p14:tracePt t="103063" x="6167438" y="3109913"/>
          <p14:tracePt t="103070" x="6270625" y="3109913"/>
          <p14:tracePt t="103079" x="6364288" y="3101975"/>
          <p14:tracePt t="103086" x="6473825" y="3094038"/>
          <p14:tracePt t="103094" x="6584950" y="3094038"/>
          <p14:tracePt t="103102" x="6711950" y="3094038"/>
          <p14:tracePt t="103110" x="6838950" y="3101975"/>
          <p14:tracePt t="103118" x="6967538" y="3119438"/>
          <p14:tracePt t="103127" x="7077075" y="3152775"/>
          <p14:tracePt t="103134" x="7170738" y="3178175"/>
          <p14:tracePt t="103142" x="7256463" y="3203575"/>
          <p14:tracePt t="103152" x="7323138" y="3228975"/>
          <p14:tracePt t="103158" x="7391400" y="3263900"/>
          <p14:tracePt t="103167" x="7451725" y="3297238"/>
          <p14:tracePt t="103174" x="7502525" y="3348038"/>
          <p14:tracePt t="103184" x="7553325" y="3398838"/>
          <p14:tracePt t="103190" x="7596188" y="3441700"/>
          <p14:tracePt t="103200" x="7629525" y="3484563"/>
          <p14:tracePt t="103207" x="7662863" y="3517900"/>
          <p14:tracePt t="103216" x="7697788" y="3552825"/>
          <p14:tracePt t="103223" x="7723188" y="3586163"/>
          <p14:tracePt t="103233" x="7731125" y="3586163"/>
          <p14:tracePt t="103239" x="7740650" y="3594100"/>
          <p14:tracePt t="103247" x="7748588" y="3603625"/>
          <p14:tracePt t="103279" x="7748588" y="3611563"/>
          <p14:tracePt t="103294" x="7740650" y="3611563"/>
          <p14:tracePt t="103302" x="7740650" y="3619500"/>
          <p14:tracePt t="103311" x="7731125" y="3619500"/>
          <p14:tracePt t="103326" x="7723188" y="3619500"/>
          <p14:tracePt t="103343" x="7715250" y="3629025"/>
          <p14:tracePt t="103359" x="7705725" y="3629025"/>
          <p14:tracePt t="103384" x="7697788" y="3636963"/>
          <p14:tracePt t="103391" x="7697788" y="3646488"/>
          <p14:tracePt t="103415" x="7688263" y="3654425"/>
          <p14:tracePt t="103448" x="7680325" y="3654425"/>
          <p14:tracePt t="103456" x="7654925" y="3654425"/>
          <p14:tracePt t="103465" x="7621588" y="3636963"/>
          <p14:tracePt t="103474" x="7604125" y="3619500"/>
          <p14:tracePt t="103480" x="7553325" y="3578225"/>
          <p14:tracePt t="103489" x="7467600" y="3509963"/>
          <p14:tracePt t="103496" x="7358063" y="3441700"/>
          <p14:tracePt t="103504" x="7256463" y="3355975"/>
          <p14:tracePt t="103511" x="7170738" y="3305175"/>
          <p14:tracePt t="103519" x="7077075" y="3246438"/>
          <p14:tracePt t="103527" x="7000875" y="3186113"/>
          <p14:tracePt t="103536" x="6932613" y="3152775"/>
          <p14:tracePt t="103543" x="6881813" y="3127375"/>
          <p14:tracePt t="103553" x="6873875" y="3127375"/>
          <p14:tracePt t="103608" x="6856413" y="3127375"/>
          <p14:tracePt t="103616" x="6831013" y="3152775"/>
          <p14:tracePt t="103624" x="6813550" y="3170238"/>
          <p14:tracePt t="103634" x="6780213" y="3211513"/>
          <p14:tracePt t="103639" x="6745288" y="3254375"/>
          <p14:tracePt t="103652" x="6704013" y="3297238"/>
          <p14:tracePt t="103658" x="6661150" y="3348038"/>
          <p14:tracePt t="103668" x="6626225" y="3390900"/>
          <p14:tracePt t="103674" x="6584950" y="3441700"/>
          <p14:tracePt t="103684" x="6559550" y="3475038"/>
          <p14:tracePt t="103691" x="6542088" y="3509963"/>
          <p14:tracePt t="103700" x="6516688" y="3535363"/>
          <p14:tracePt t="103706" x="6516688" y="3552825"/>
          <p14:tracePt t="103717" x="6508750" y="3568700"/>
          <p14:tracePt t="103722" x="6499225" y="3586163"/>
          <p14:tracePt t="103733" x="6491288" y="3594100"/>
          <p14:tracePt t="103738" x="6491288" y="3611563"/>
          <p14:tracePt t="103747" x="6491288" y="3636963"/>
          <p14:tracePt t="103755" x="6491288" y="3671888"/>
          <p14:tracePt t="103763" x="6491288" y="3687763"/>
          <p14:tracePt t="103770" x="6491288" y="3713163"/>
          <p14:tracePt t="103780" x="6516688" y="3748088"/>
          <p14:tracePt t="103787" x="6550025" y="3773488"/>
          <p14:tracePt t="103794" x="6567488" y="3790950"/>
          <p14:tracePt t="103802" x="6610350" y="3824288"/>
          <p14:tracePt t="103818" x="6643688" y="3832225"/>
          <p14:tracePt t="103827" x="6661150" y="3841750"/>
          <p14:tracePt t="103834" x="6686550" y="3849688"/>
          <p14:tracePt t="103843" x="6694488" y="3849688"/>
          <p14:tracePt t="103851" x="6711950" y="3849688"/>
          <p14:tracePt t="103858" x="6737350" y="3849688"/>
          <p14:tracePt t="103869" x="6797675" y="3857625"/>
          <p14:tracePt t="103875" x="6848475" y="3867150"/>
          <p14:tracePt t="103901" x="7188200" y="3900488"/>
          <p14:tracePt t="103907" x="7348538" y="3900488"/>
          <p14:tracePt t="103917" x="7561263" y="3900488"/>
          <p14:tracePt t="103922" x="7766050" y="3900488"/>
          <p14:tracePt t="103933" x="7977188" y="3900488"/>
          <p14:tracePt t="103939" x="8181975" y="3900488"/>
          <p14:tracePt t="103946" x="8369300" y="3900488"/>
          <p14:tracePt t="103954" x="8478838" y="3900488"/>
          <p14:tracePt t="103962" x="8597900" y="3900488"/>
          <p14:tracePt t="103971" x="8683625" y="3900488"/>
          <p14:tracePt t="103978" x="8759825" y="3900488"/>
          <p14:tracePt t="103986" x="8853488" y="3908425"/>
          <p14:tracePt t="103995" x="8937625" y="3917950"/>
          <p14:tracePt t="104002" x="9005888" y="3935413"/>
          <p14:tracePt t="104011" x="9074150" y="3951288"/>
          <p14:tracePt t="104018" x="9124950" y="3968750"/>
          <p14:tracePt t="104026" x="9175750" y="4002088"/>
          <p14:tracePt t="104036" x="9218613" y="4027488"/>
          <p14:tracePt t="104042" x="9269413" y="4052888"/>
          <p14:tracePt t="104051" x="9312275" y="4079875"/>
          <p14:tracePt t="104067" x="9345613" y="4105275"/>
          <p14:tracePt t="104074" x="9388475" y="4138613"/>
          <p14:tracePt t="104084" x="9421813" y="4171950"/>
          <p14:tracePt t="104090" x="9439275" y="4189413"/>
          <p14:tracePt t="104099" x="9456738" y="4206875"/>
          <p14:tracePt t="104106" x="9472613" y="4224338"/>
          <p14:tracePt t="104116" x="9482138" y="4249738"/>
          <p14:tracePt t="104122" x="9498013" y="4275138"/>
          <p14:tracePt t="104134" x="9507538" y="4291013"/>
          <p14:tracePt t="104138" x="9515475" y="4325938"/>
          <p14:tracePt t="104147" x="9515475" y="4341813"/>
          <p14:tracePt t="104154" x="9515475" y="4359275"/>
          <p14:tracePt t="104162" x="9515475" y="4384675"/>
          <p14:tracePt t="104170" x="9515475" y="4402138"/>
          <p14:tracePt t="104178" x="9515475" y="4410075"/>
          <p14:tracePt t="104186" x="9507538" y="4435475"/>
          <p14:tracePt t="104194" x="9490075" y="4460875"/>
          <p14:tracePt t="104202" x="9464675" y="4478338"/>
          <p14:tracePt t="104210" x="9447213" y="4503738"/>
          <p14:tracePt t="104218" x="9413875" y="4538663"/>
          <p14:tracePt t="104226" x="9388475" y="4564063"/>
          <p14:tracePt t="104236" x="9363075" y="4597400"/>
          <p14:tracePt t="104242" x="9337675" y="4614863"/>
          <p14:tracePt t="104252" x="9312275" y="4630738"/>
          <p14:tracePt t="104258" x="9294813" y="4640263"/>
          <p14:tracePt t="104268" x="9286875" y="4648200"/>
          <p14:tracePt t="104274" x="9269413" y="4657725"/>
          <p14:tracePt t="104284" x="9251950" y="4657725"/>
          <p14:tracePt t="104291" x="9218613" y="4657725"/>
          <p14:tracePt t="104301" x="9150350" y="4665663"/>
          <p14:tracePt t="104307" x="9048750" y="4673600"/>
          <p14:tracePt t="104318" x="8921750" y="4683125"/>
          <p14:tracePt t="104323" x="8785225" y="4683125"/>
          <p14:tracePt t="104334" x="8674100" y="4691063"/>
          <p14:tracePt t="104339" x="8580438" y="4699000"/>
          <p14:tracePt t="104347" x="8504238" y="4699000"/>
          <p14:tracePt t="104355" x="8453438" y="4699000"/>
          <p14:tracePt t="104363" x="8428038" y="4699000"/>
          <p14:tracePt t="104379" x="8420100" y="4699000"/>
          <p14:tracePt t="104402" x="8410575" y="4699000"/>
          <p14:tracePt t="104581" x="8410575" y="4724400"/>
          <p14:tracePt t="104596" x="8420100" y="4724400"/>
          <p14:tracePt t="104602" x="8428038" y="4733925"/>
          <p14:tracePt t="104611" x="8445500" y="4733925"/>
          <p14:tracePt t="104626" x="8453438" y="4741863"/>
          <p14:tracePt t="104675" x="8470900" y="4741863"/>
          <p14:tracePt t="104691" x="8504238" y="4741863"/>
          <p14:tracePt t="104700" x="8539163" y="4741863"/>
          <p14:tracePt t="104707" x="8555038" y="4733925"/>
          <p14:tracePt t="104716" x="8597900" y="4724400"/>
          <p14:tracePt t="104723" x="8674100" y="4708525"/>
          <p14:tracePt t="104734" x="8742363" y="4699000"/>
          <p14:tracePt t="104739" x="8802688" y="4683125"/>
          <p14:tracePt t="104750" x="8869363" y="4673600"/>
          <p14:tracePt t="104755" x="8929688" y="4665663"/>
          <p14:tracePt t="104763" x="8963025" y="4657725"/>
          <p14:tracePt t="104771" x="8980488" y="4657725"/>
          <p14:tracePt t="104784" x="9013825" y="4648200"/>
          <p14:tracePt t="104791" x="9023350" y="4648200"/>
          <p14:tracePt t="104794" x="9039225" y="4648200"/>
          <p14:tracePt t="104802" x="9056688" y="4648200"/>
          <p14:tracePt t="104810" x="9074150" y="4640263"/>
          <p14:tracePt t="104818" x="9091613" y="4640263"/>
          <p14:tracePt t="104826" x="9107488" y="4640263"/>
          <p14:tracePt t="104834" x="9117013" y="4640263"/>
          <p14:tracePt t="104842" x="9150350" y="4640263"/>
          <p14:tracePt t="104850" x="9167813" y="4640263"/>
          <p14:tracePt t="104858" x="9193213" y="4640263"/>
          <p14:tracePt t="104867" x="9209088" y="4640263"/>
          <p14:tracePt t="104874" x="9236075" y="4622800"/>
          <p14:tracePt t="104884" x="9251950" y="4614863"/>
          <p14:tracePt t="104901" x="9286875" y="4614863"/>
          <p14:tracePt t="104906" x="9302750" y="4614863"/>
          <p14:tracePt t="104917" x="9312275" y="4614863"/>
          <p14:tracePt t="104933" x="9320213" y="4614863"/>
          <p14:tracePt t="104938" x="9328150" y="4614863"/>
          <p14:tracePt t="104955" x="9337675" y="4614863"/>
          <p14:tracePt t="104963" x="9345613" y="4614863"/>
          <p14:tracePt t="104979" x="9363075" y="4614863"/>
          <p14:tracePt t="104987" x="9371013" y="4614863"/>
          <p14:tracePt t="104994" x="9380538" y="4614863"/>
          <p14:tracePt t="105002" x="9388475" y="4614863"/>
          <p14:tracePt t="105019" x="9396413" y="4622800"/>
          <p14:tracePt t="105043" x="9405938" y="4622800"/>
          <p14:tracePt t="105059" x="9413875" y="4622800"/>
          <p14:tracePt t="105092" x="9421813" y="4622800"/>
          <p14:tracePt t="105123" x="9431338" y="4630738"/>
          <p14:tracePt t="105132" x="9439275" y="4630738"/>
          <p14:tracePt t="105138" x="9439275" y="4640263"/>
          <p14:tracePt t="105146" x="9447213" y="4648200"/>
          <p14:tracePt t="105162" x="9456738" y="4657725"/>
          <p14:tracePt t="105170" x="9464675" y="4657725"/>
          <p14:tracePt t="105202" x="9464675" y="4665663"/>
          <p14:tracePt t="105267" x="9464675" y="4673600"/>
          <p14:tracePt t="105275" x="9464675" y="4683125"/>
          <p14:tracePt t="105283" x="9464675" y="4691063"/>
          <p14:tracePt t="105290" x="9464675" y="4699000"/>
          <p14:tracePt t="105300" x="9456738" y="4708525"/>
          <p14:tracePt t="105316" x="9447213" y="4708525"/>
          <p14:tracePt t="105322" x="9439275" y="4716463"/>
          <p14:tracePt t="105333" x="9431338" y="4716463"/>
          <p14:tracePt t="105338" x="9405938" y="4724400"/>
          <p14:tracePt t="105349" x="9380538" y="4733925"/>
          <p14:tracePt t="105354" x="9363075" y="4733925"/>
          <p14:tracePt t="105363" x="9337675" y="4733925"/>
          <p14:tracePt t="105370" x="9320213" y="4733925"/>
          <p14:tracePt t="105378" x="9302750" y="4733925"/>
          <p14:tracePt t="105387" x="9277350" y="4733925"/>
          <p14:tracePt t="105394" x="9251950" y="4733925"/>
          <p14:tracePt t="105402" x="9226550" y="4733925"/>
          <p14:tracePt t="105411" x="9201150" y="4733925"/>
          <p14:tracePt t="105418" x="9175750" y="4733925"/>
          <p14:tracePt t="105426" x="9142413" y="4733925"/>
          <p14:tracePt t="105434" x="9117013" y="4733925"/>
          <p14:tracePt t="105443" x="9091613" y="4733925"/>
          <p14:tracePt t="105450" x="9064625" y="4724400"/>
          <p14:tracePt t="105458" x="9048750" y="4724400"/>
          <p14:tracePt t="105468" x="9023350" y="4716463"/>
          <p14:tracePt t="105475" x="9023350" y="4708525"/>
          <p14:tracePt t="105490" x="9005888" y="4699000"/>
          <p14:tracePt t="105500" x="8988425" y="4683125"/>
          <p14:tracePt t="105506" x="8980488" y="4683125"/>
          <p14:tracePt t="105516" x="8963025" y="4673600"/>
          <p14:tracePt t="105523" x="8955088" y="4665663"/>
          <p14:tracePt t="105554" x="8955088" y="4657725"/>
          <p14:tracePt t="105563" x="8955088" y="4648200"/>
          <p14:tracePt t="105579" x="8955088" y="4630738"/>
          <p14:tracePt t="105587" x="8955088" y="4614863"/>
          <p14:tracePt t="105603" x="8955088" y="4597400"/>
          <p14:tracePt t="105611" x="8955088" y="4589463"/>
          <p14:tracePt t="105618" x="8955088" y="4579938"/>
          <p14:tracePt t="105627" x="8972550" y="4572000"/>
          <p14:tracePt t="105635" x="8980488" y="4554538"/>
          <p14:tracePt t="105643" x="8997950" y="4546600"/>
          <p14:tracePt t="105651" x="9005888" y="4546600"/>
          <p14:tracePt t="105668" x="9013825" y="4546600"/>
          <p14:tracePt t="105675" x="9031288" y="4546600"/>
          <p14:tracePt t="105685" x="9056688" y="4546600"/>
          <p14:tracePt t="105691" x="9082088" y="4546600"/>
          <p14:tracePt t="105701" x="9099550" y="4546600"/>
          <p14:tracePt t="105706" x="9124950" y="4538663"/>
          <p14:tracePt t="105716" x="9167813" y="4538663"/>
          <p14:tracePt t="105722" x="9193213" y="4538663"/>
          <p14:tracePt t="105733" x="9209088" y="4538663"/>
          <p14:tracePt t="105738" x="9226550" y="4538663"/>
          <p14:tracePt t="105747" x="9244013" y="4538663"/>
          <p14:tracePt t="105755" x="9261475" y="4538663"/>
          <p14:tracePt t="105762" x="9286875" y="4538663"/>
          <p14:tracePt t="105770" x="9302750" y="4538663"/>
          <p14:tracePt t="105778" x="9312275" y="4538663"/>
          <p14:tracePt t="105786" x="9320213" y="4538663"/>
          <p14:tracePt t="105794" x="9328150" y="4538663"/>
          <p14:tracePt t="105802" x="9337675" y="4546600"/>
          <p14:tracePt t="105810" x="9345613" y="4564063"/>
          <p14:tracePt t="105818" x="9345613" y="4572000"/>
          <p14:tracePt t="105826" x="9345613" y="4589463"/>
          <p14:tracePt t="105842" x="9345613" y="4614863"/>
          <p14:tracePt t="105850" x="9353550" y="4630738"/>
          <p14:tracePt t="105859" x="9353550" y="4648200"/>
          <p14:tracePt t="105868" x="9353550" y="4657725"/>
          <p14:tracePt t="105875" x="9363075" y="4673600"/>
          <p14:tracePt t="105884" x="9363075" y="4683125"/>
          <p14:tracePt t="105902" x="9363075" y="4708525"/>
          <p14:tracePt t="105906" x="9353550" y="4724400"/>
          <p14:tracePt t="105916" x="9337675" y="4749800"/>
          <p14:tracePt t="105923" x="9320213" y="4767263"/>
          <p14:tracePt t="105933" x="9302750" y="4792663"/>
          <p14:tracePt t="105939" x="9277350" y="4818063"/>
          <p14:tracePt t="105949" x="9251950" y="4835525"/>
          <p14:tracePt t="105963" x="9236075" y="4843463"/>
          <p14:tracePt t="105986" x="9226550" y="4843463"/>
          <p14:tracePt t="105995" x="9218613" y="4843463"/>
          <p14:tracePt t="106011" x="9183688" y="4843463"/>
          <p14:tracePt t="106018" x="9175750" y="4843463"/>
          <p14:tracePt t="106027" x="9167813" y="4835525"/>
          <p14:tracePt t="106034" x="9150350" y="4818063"/>
          <p14:tracePt t="106043" x="9132888" y="4802188"/>
          <p14:tracePt t="106051" x="9124950" y="4792663"/>
          <p14:tracePt t="106059" x="9117013" y="4784725"/>
          <p14:tracePt t="106067" x="9099550" y="4749800"/>
          <p14:tracePt t="106084" x="9099550" y="4733925"/>
          <p14:tracePt t="106090" x="9082088" y="4716463"/>
          <p14:tracePt t="106107" x="9082088" y="4699000"/>
          <p14:tracePt t="106117" x="9082088" y="4683125"/>
          <p14:tracePt t="106122" x="9082088" y="4665663"/>
          <p14:tracePt t="106133" x="9082088" y="4657725"/>
          <p14:tracePt t="106139" x="9082088" y="4648200"/>
          <p14:tracePt t="106150" x="9091613" y="4630738"/>
          <p14:tracePt t="106155" x="9099550" y="4630738"/>
          <p14:tracePt t="106163" x="9117013" y="4622800"/>
          <p14:tracePt t="106171" x="9142413" y="4614863"/>
          <p14:tracePt t="106179" x="9167813" y="4614863"/>
          <p14:tracePt t="106186" x="9201150" y="4614863"/>
          <p14:tracePt t="106194" x="9218613" y="4614863"/>
          <p14:tracePt t="106202" x="9244013" y="4614863"/>
          <p14:tracePt t="106210" x="9277350" y="4614863"/>
          <p14:tracePt t="106218" x="9320213" y="4622800"/>
          <p14:tracePt t="106226" x="9345613" y="4640263"/>
          <p14:tracePt t="106234" x="9371013" y="4648200"/>
          <p14:tracePt t="106242" x="9396413" y="4673600"/>
          <p14:tracePt t="106274" x="9396413" y="4683125"/>
          <p14:tracePt t="106306" x="9396413" y="4691063"/>
          <p14:tracePt t="106322" x="9396413" y="4699000"/>
          <p14:tracePt t="106330" x="9388475" y="4708525"/>
          <p14:tracePt t="106339" x="9380538" y="4708525"/>
          <p14:tracePt t="106348" x="9371013" y="4716463"/>
          <p14:tracePt t="106354" x="9363075" y="4716463"/>
          <p14:tracePt t="106363" x="9353550" y="4716463"/>
          <p14:tracePt t="106420" x="9345613" y="4716463"/>
          <p14:tracePt t="106674" x="9345613" y="4708525"/>
          <p14:tracePt t="107609" x="9353550" y="4708525"/>
          <p14:tracePt t="108988" x="9345613" y="4708525"/>
          <p14:tracePt t="109004" x="9337675" y="4708525"/>
          <p14:tracePt t="109012" x="9328150" y="4708525"/>
          <p14:tracePt t="109020" x="9320213" y="4708525"/>
          <p14:tracePt t="109028" x="9312275" y="4708525"/>
          <p14:tracePt t="109036" x="9294813" y="4691063"/>
          <p14:tracePt t="109043" x="9286875" y="4691063"/>
          <p14:tracePt t="109060" x="9277350" y="4691063"/>
          <p14:tracePt t="109261" x="9269413" y="4683125"/>
          <p14:tracePt t="110692" x="9261475" y="4683125"/>
          <p14:tracePt t="110700" x="9251950" y="4683125"/>
          <p14:tracePt t="110708" x="9236075" y="4691063"/>
          <p14:tracePt t="110718" x="9218613" y="4691063"/>
          <p14:tracePt t="110724" x="9201150" y="4691063"/>
          <p14:tracePt t="110737" x="9167813" y="4691063"/>
          <p14:tracePt t="110739" x="9132888" y="4691063"/>
          <p14:tracePt t="110753" x="9107488" y="4691063"/>
          <p14:tracePt t="110756" x="9091613" y="4691063"/>
          <p14:tracePt t="110767" x="9082088" y="4691063"/>
          <p14:tracePt t="110787" x="9074150" y="4683125"/>
          <p14:tracePt t="110827" x="9082088" y="4665663"/>
          <p14:tracePt t="110834" x="9091613" y="4665663"/>
          <p14:tracePt t="110843" x="9107488" y="4657725"/>
          <p14:tracePt t="110850" x="9117013" y="4648200"/>
          <p14:tracePt t="110858" x="9132888" y="4640263"/>
          <p14:tracePt t="110866" x="9150350" y="4640263"/>
          <p14:tracePt t="110874" x="9150350" y="4630738"/>
          <p14:tracePt t="110884" x="9167813" y="4630738"/>
          <p14:tracePt t="110900" x="9183688" y="4630738"/>
          <p14:tracePt t="110916" x="9193213" y="4630738"/>
          <p14:tracePt t="110931" x="9201150" y="4640263"/>
          <p14:tracePt t="110938" x="9201150" y="4648200"/>
          <p14:tracePt t="110949" x="9201150" y="4665663"/>
          <p14:tracePt t="110954" x="9201150" y="4683125"/>
          <p14:tracePt t="110965" x="9201150" y="4691063"/>
          <p14:tracePt t="110971" x="9201150" y="4699000"/>
          <p14:tracePt t="112216" x="9183688" y="4699000"/>
          <p14:tracePt t="112224" x="9150350" y="4699000"/>
          <p14:tracePt t="112232" x="9099550" y="4699000"/>
          <p14:tracePt t="112294" x="9091613" y="4699000"/>
          <p14:tracePt t="112303" x="9082088" y="4699000"/>
          <p14:tracePt t="112311" x="9074150" y="4699000"/>
          <p14:tracePt t="112520" x="9064625" y="4699000"/>
          <p14:tracePt t="112536" x="9048750" y="4691063"/>
          <p14:tracePt t="112544" x="9039225" y="4691063"/>
          <p14:tracePt t="112552" x="9031288" y="4691063"/>
          <p14:tracePt t="112560" x="9013825" y="4673600"/>
          <p14:tracePt t="112568" x="8988425" y="4673600"/>
          <p14:tracePt t="112575" x="8947150" y="4665663"/>
          <p14:tracePt t="112584" x="8904288" y="4648200"/>
          <p14:tracePt t="112591" x="8836025" y="4630738"/>
          <p14:tracePt t="112600" x="8793163" y="4622800"/>
          <p14:tracePt t="112607" x="8724900" y="4614863"/>
          <p14:tracePt t="112616" x="8632825" y="4605338"/>
          <p14:tracePt t="112622" x="8539163" y="4597400"/>
          <p14:tracePt t="112632" x="8435975" y="4597400"/>
          <p14:tracePt t="112639" x="8351838" y="4597400"/>
          <p14:tracePt t="112650" x="8258175" y="4597400"/>
          <p14:tracePt t="112654" x="8164513" y="4597400"/>
          <p14:tracePt t="112666" x="8080375" y="4597400"/>
          <p14:tracePt t="112670" x="7986713" y="4597400"/>
          <p14:tracePt t="112678" x="7910513" y="4597400"/>
          <p14:tracePt t="112686" x="7832725" y="4597400"/>
          <p14:tracePt t="112694" x="7766050" y="4597400"/>
          <p14:tracePt t="112702" x="7688263" y="4597400"/>
          <p14:tracePt t="112710" x="7637463" y="4597400"/>
          <p14:tracePt t="112718" x="7586663" y="4597400"/>
          <p14:tracePt t="112726" x="7553325" y="4597400"/>
          <p14:tracePt t="112734" x="7518400" y="4597400"/>
          <p14:tracePt t="112743" x="7493000" y="4597400"/>
          <p14:tracePt t="112750" x="7477125" y="4597400"/>
          <p14:tracePt t="112758" x="7459663" y="4597400"/>
          <p14:tracePt t="112766" x="7451725" y="4597400"/>
          <p14:tracePt t="112775" x="7442200" y="4597400"/>
          <p14:tracePt t="113048" x="7451725" y="4597400"/>
          <p14:tracePt t="113056" x="7477125" y="4597400"/>
          <p14:tracePt t="113066" x="7502525" y="4605338"/>
          <p14:tracePt t="113070" x="7535863" y="4605338"/>
          <p14:tracePt t="113078" x="7553325" y="4605338"/>
          <p14:tracePt t="113086" x="7596188" y="4605338"/>
          <p14:tracePt t="113094" x="7662863" y="4597400"/>
          <p14:tracePt t="113102" x="7740650" y="4579938"/>
          <p14:tracePt t="113110" x="7816850" y="4572000"/>
          <p14:tracePt t="113118" x="7918450" y="4564063"/>
          <p14:tracePt t="113126" x="8037513" y="4554538"/>
          <p14:tracePt t="113134" x="8139113" y="4546600"/>
          <p14:tracePt t="113142" x="8224838" y="4538663"/>
          <p14:tracePt t="113150" x="8291513" y="4538663"/>
          <p14:tracePt t="113158" x="8343900" y="4538663"/>
          <p14:tracePt t="113166" x="8377238" y="4538663"/>
          <p14:tracePt t="113174" x="8385175" y="4538663"/>
          <p14:tracePt t="113206" x="8385175" y="4546600"/>
          <p14:tracePt t="113215" x="8385175" y="4572000"/>
          <p14:tracePt t="113223" x="8385175" y="4589463"/>
          <p14:tracePt t="113233" x="8385175" y="4614863"/>
          <p14:tracePt t="113240" x="8385175" y="4630738"/>
          <p14:tracePt t="113248" x="8377238" y="4657725"/>
          <p14:tracePt t="113255" x="8359775" y="4673600"/>
          <p14:tracePt t="113266" x="8359775" y="4691063"/>
          <p14:tracePt t="113271" x="8343900" y="4708525"/>
          <p14:tracePt t="113281" x="8326438" y="4716463"/>
          <p14:tracePt t="113287" x="8291513" y="4716463"/>
          <p14:tracePt t="113295" x="8275638" y="4716463"/>
          <p14:tracePt t="113303" x="8232775" y="4716463"/>
          <p14:tracePt t="113311" x="8164513" y="4716463"/>
          <p14:tracePt t="113319" x="8062913" y="4716463"/>
          <p14:tracePt t="113327" x="7943850" y="4699000"/>
          <p14:tracePt t="113335" x="7799388" y="4657725"/>
          <p14:tracePt t="113343" x="7570788" y="4605338"/>
          <p14:tracePt t="113351" x="7348538" y="4564063"/>
          <p14:tracePt t="113359" x="7153275" y="4538663"/>
          <p14:tracePt t="113366" x="6975475" y="4513263"/>
          <p14:tracePt t="113375" x="6864350" y="4495800"/>
          <p14:tracePt t="113384" x="6780213" y="4478338"/>
          <p14:tracePt t="113391" x="6719888" y="4460875"/>
          <p14:tracePt t="113400" x="6686550" y="4452938"/>
          <p14:tracePt t="113407" x="6669088" y="4452938"/>
          <p14:tracePt t="113528" x="6669088" y="4445000"/>
          <p14:tracePt t="113544" x="6669088" y="4435475"/>
          <p14:tracePt t="113568" x="6686550" y="4435475"/>
          <p14:tracePt t="113576" x="6704013" y="4435475"/>
          <p14:tracePt t="113584" x="6729413" y="4435475"/>
          <p14:tracePt t="113591" x="6762750" y="4435475"/>
          <p14:tracePt t="113599" x="6780213" y="4445000"/>
          <p14:tracePt t="113606" x="6838950" y="4452938"/>
          <p14:tracePt t="113616" x="6899275" y="4460875"/>
          <p14:tracePt t="113622" x="6967538" y="4470400"/>
          <p14:tracePt t="113632" x="7043738" y="4478338"/>
          <p14:tracePt t="113639" x="7145338" y="4478338"/>
          <p14:tracePt t="113648" x="7239000" y="4478338"/>
          <p14:tracePt t="113655" x="7348538" y="4478338"/>
          <p14:tracePt t="113666" x="7467600" y="4478338"/>
          <p14:tracePt t="113671" x="7586663" y="4478338"/>
          <p14:tracePt t="113682" x="7697788" y="4478338"/>
          <p14:tracePt t="113687" x="7799388" y="4478338"/>
          <p14:tracePt t="113695" x="7885113" y="4460875"/>
          <p14:tracePt t="113703" x="7969250" y="4452938"/>
          <p14:tracePt t="113711" x="8054975" y="4452938"/>
          <p14:tracePt t="113719" x="8131175" y="4452938"/>
          <p14:tracePt t="113727" x="8189913" y="4452938"/>
          <p14:tracePt t="113739" x="8258175" y="4452938"/>
          <p14:tracePt t="113748" x="8326438" y="4452938"/>
          <p14:tracePt t="113755" x="8377238" y="4452938"/>
          <p14:tracePt t="113764" x="8428038" y="4452938"/>
          <p14:tracePt t="113770" x="8496300" y="4452938"/>
          <p14:tracePt t="113778" x="8555038" y="4452938"/>
          <p14:tracePt t="113786" x="8605838" y="4452938"/>
          <p14:tracePt t="113794" x="8666163" y="4452938"/>
          <p14:tracePt t="113802" x="8724900" y="4460875"/>
          <p14:tracePt t="113810" x="8777288" y="4470400"/>
          <p14:tracePt t="113818" x="8810625" y="4478338"/>
          <p14:tracePt t="113826" x="8843963" y="4478338"/>
          <p14:tracePt t="113834" x="8886825" y="4486275"/>
          <p14:tracePt t="113843" x="8929688" y="4503738"/>
          <p14:tracePt t="113850" x="8972550" y="4513263"/>
          <p14:tracePt t="113858" x="8997950" y="4529138"/>
          <p14:tracePt t="113866" x="9031288" y="4546600"/>
          <p14:tracePt t="113874" x="9039225" y="4554538"/>
          <p14:tracePt t="113882" x="9039225" y="4564063"/>
          <p14:tracePt t="113915" x="9039225" y="4579938"/>
          <p14:tracePt t="113923" x="9031288" y="4597400"/>
          <p14:tracePt t="113931" x="8997950" y="4605338"/>
          <p14:tracePt t="113938" x="8963025" y="4622800"/>
          <p14:tracePt t="113947" x="8886825" y="4648200"/>
          <p14:tracePt t="113955" x="8785225" y="4683125"/>
          <p14:tracePt t="113964" x="8683625" y="4724400"/>
          <p14:tracePt t="113971" x="8564563" y="4759325"/>
          <p14:tracePt t="113978" x="8435975" y="4784725"/>
          <p14:tracePt t="113986" x="8318500" y="4818063"/>
          <p14:tracePt t="113998" x="8207375" y="4835525"/>
          <p14:tracePt t="114002" x="8105775" y="4843463"/>
          <p14:tracePt t="114010" x="8012113" y="4843463"/>
          <p14:tracePt t="114019" x="7926388" y="4843463"/>
          <p14:tracePt t="114026" x="7832725" y="4843463"/>
          <p14:tracePt t="114034" x="7766050" y="4843463"/>
          <p14:tracePt t="114042" x="7697788" y="4843463"/>
          <p14:tracePt t="114050" x="7621588" y="4843463"/>
          <p14:tracePt t="114058" x="7527925" y="4827588"/>
          <p14:tracePt t="114066" x="7434263" y="4810125"/>
          <p14:tracePt t="114075" x="7332663" y="4775200"/>
          <p14:tracePt t="114082" x="7229475" y="4759325"/>
          <p14:tracePt t="114090" x="7137400" y="4741863"/>
          <p14:tracePt t="114100" x="7043738" y="4733925"/>
          <p14:tracePt t="114107" x="6975475" y="4724400"/>
          <p14:tracePt t="114116" x="6924675" y="4716463"/>
          <p14:tracePt t="114122" x="6915150" y="4708525"/>
          <p14:tracePt t="114132" x="6907213" y="4699000"/>
          <p14:tracePt t="114170" x="6899275" y="4691063"/>
          <p14:tracePt t="114187" x="6907213" y="4691063"/>
          <p14:tracePt t="114203" x="6924675" y="4673600"/>
          <p14:tracePt t="114211" x="6932613" y="4673600"/>
          <p14:tracePt t="114219" x="6950075" y="4657725"/>
          <p14:tracePt t="114227" x="6975475" y="4657725"/>
          <p14:tracePt t="114235" x="7018338" y="4657725"/>
          <p14:tracePt t="114243" x="7085013" y="4648200"/>
          <p14:tracePt t="114251" x="7178675" y="4640263"/>
          <p14:tracePt t="114259" x="7289800" y="4622800"/>
          <p14:tracePt t="114268" x="7416800" y="4605338"/>
          <p14:tracePt t="114275" x="7596188" y="4579938"/>
          <p14:tracePt t="114284" x="7740650" y="4572000"/>
          <p14:tracePt t="114291" x="7893050" y="4546600"/>
          <p14:tracePt t="114300" x="8004175" y="4538663"/>
          <p14:tracePt t="114307" x="8105775" y="4538663"/>
          <p14:tracePt t="114318" x="8207375" y="4538663"/>
          <p14:tracePt t="114323" x="8291513" y="4538663"/>
          <p14:tracePt t="114333" x="8343900" y="4538663"/>
          <p14:tracePt t="114339" x="8402638" y="4538663"/>
          <p14:tracePt t="114349" x="8462963" y="4538663"/>
          <p14:tracePt t="114355" x="8529638" y="4538663"/>
          <p14:tracePt t="114366" x="8589963" y="4554538"/>
          <p14:tracePt t="114371" x="8658225" y="4564063"/>
          <p14:tracePt t="114382" x="8716963" y="4572000"/>
          <p14:tracePt t="114387" x="8759825" y="4572000"/>
          <p14:tracePt t="114398" x="8810625" y="4572000"/>
          <p14:tracePt t="114403" x="8861425" y="4572000"/>
          <p14:tracePt t="114412" x="8921750" y="4572000"/>
          <p14:tracePt t="114419" x="8980488" y="4572000"/>
          <p14:tracePt t="114427" x="9039225" y="4572000"/>
          <p14:tracePt t="114435" x="9091613" y="4572000"/>
          <p14:tracePt t="114443" x="9142413" y="4572000"/>
          <p14:tracePt t="114452" x="9183688" y="4572000"/>
          <p14:tracePt t="114459" x="9236075" y="4572000"/>
          <p14:tracePt t="114467" x="9277350" y="4564063"/>
          <p14:tracePt t="114475" x="9320213" y="4546600"/>
          <p14:tracePt t="114484" x="9371013" y="4546600"/>
          <p14:tracePt t="114491" x="9413875" y="4538663"/>
          <p14:tracePt t="114501" x="9464675" y="4529138"/>
          <p14:tracePt t="114507" x="9507538" y="4521200"/>
          <p14:tracePt t="114518" x="9566275" y="4513263"/>
          <p14:tracePt t="114523" x="9617075" y="4513263"/>
          <p14:tracePt t="114533" x="9652000" y="4513263"/>
          <p14:tracePt t="114539" x="9694863" y="4513263"/>
          <p14:tracePt t="114548" x="9745663" y="4513263"/>
          <p14:tracePt t="114555" x="9786938" y="4513263"/>
          <p14:tracePt t="114566" x="9839325" y="4513263"/>
          <p14:tracePt t="114571" x="9880600" y="4513263"/>
          <p14:tracePt t="114582" x="9915525" y="4513263"/>
          <p14:tracePt t="114587" x="9966325" y="4521200"/>
          <p14:tracePt t="114598" x="10017125" y="4521200"/>
          <p14:tracePt t="114603" x="10059988" y="4529138"/>
          <p14:tracePt t="114611" x="10118725" y="4538663"/>
          <p14:tracePt t="114619" x="10169525" y="4546600"/>
          <p14:tracePt t="114627" x="10204450" y="4546600"/>
          <p14:tracePt t="114635" x="10245725" y="4554538"/>
          <p14:tracePt t="114643" x="10306050" y="4554538"/>
          <p14:tracePt t="114651" x="10364788" y="4564063"/>
          <p14:tracePt t="114659" x="10433050" y="4564063"/>
          <p14:tracePt t="114667" x="10493375" y="4572000"/>
          <p14:tracePt t="114675" x="10526713" y="4579938"/>
          <p14:tracePt t="114684" x="10569575" y="4589463"/>
          <p14:tracePt t="114691" x="10577513" y="4589463"/>
          <p14:tracePt t="114701" x="10602913" y="4597400"/>
          <p14:tracePt t="114707" x="10620375" y="4597400"/>
          <p14:tracePt t="114717" x="10645775" y="4597400"/>
          <p14:tracePt t="114723" x="10671175" y="4597400"/>
          <p14:tracePt t="114733" x="10688638" y="4597400"/>
          <p14:tracePt t="114739" x="10714038" y="4597400"/>
          <p14:tracePt t="114748" x="10729913" y="4597400"/>
          <p14:tracePt t="114755" x="10747375" y="4597400"/>
          <p14:tracePt t="114766" x="10764838" y="4597400"/>
          <p14:tracePt t="114771" x="10772775" y="4597400"/>
          <p14:tracePt t="114783" x="10782300" y="4597400"/>
          <p14:tracePt t="114787" x="10790238" y="4597400"/>
          <p14:tracePt t="114798" x="10815638" y="4614863"/>
          <p14:tracePt t="114805" x="10823575" y="4614863"/>
          <p14:tracePt t="114810" x="10833100" y="4622800"/>
          <p14:tracePt t="114818" x="10848975" y="4630738"/>
          <p14:tracePt t="114826" x="10858500" y="4640263"/>
          <p14:tracePt t="114834" x="10874375" y="4640263"/>
          <p14:tracePt t="114842" x="10874375" y="4648200"/>
          <p14:tracePt t="114850" x="10883900" y="4665663"/>
          <p14:tracePt t="115003" x="10883900" y="4673600"/>
          <p14:tracePt t="115018" x="10874375" y="4683125"/>
          <p14:tracePt t="115026" x="10848975" y="4699000"/>
          <p14:tracePt t="115034" x="10823575" y="4708525"/>
          <p14:tracePt t="115042" x="10807700" y="4716463"/>
          <p14:tracePt t="115050" x="10790238" y="4724400"/>
          <p14:tracePt t="115058" x="10756900" y="4724400"/>
          <p14:tracePt t="115066" x="10721975" y="4724400"/>
          <p14:tracePt t="115074" x="10688638" y="4724400"/>
          <p14:tracePt t="115083" x="10653713" y="4724400"/>
          <p14:tracePt t="115090" x="10628313" y="4724400"/>
          <p14:tracePt t="115099" x="10585450" y="4724400"/>
          <p14:tracePt t="115106" x="10534650" y="4724400"/>
          <p14:tracePt t="115116" x="10501313" y="4724400"/>
          <p14:tracePt t="115122" x="10467975" y="4716463"/>
          <p14:tracePt t="115132" x="10415588" y="4708525"/>
          <p14:tracePt t="115138" x="10364788" y="4699000"/>
          <p14:tracePt t="115148" x="10323513" y="4691063"/>
          <p14:tracePt t="115155" x="10255250" y="4683125"/>
          <p14:tracePt t="115164" x="10194925" y="4683125"/>
          <p14:tracePt t="115170" x="10126663" y="4683125"/>
          <p14:tracePt t="115182" x="10067925" y="4673600"/>
          <p14:tracePt t="115187" x="10009188" y="4673600"/>
          <p14:tracePt t="115198" x="9940925" y="4673600"/>
          <p14:tracePt t="115202" x="9880600" y="4673600"/>
          <p14:tracePt t="115210" x="9829800" y="4673600"/>
          <p14:tracePt t="115218" x="9779000" y="4683125"/>
          <p14:tracePt t="115227" x="9720263" y="4699000"/>
          <p14:tracePt t="115234" x="9659938" y="4708525"/>
          <p14:tracePt t="115242" x="9583738" y="4716463"/>
          <p14:tracePt t="115250" x="9490075" y="4724400"/>
          <p14:tracePt t="115258" x="9388475" y="4724400"/>
          <p14:tracePt t="115266" x="9251950" y="4724400"/>
          <p14:tracePt t="115275" x="9107488" y="4724400"/>
          <p14:tracePt t="115282" x="8921750" y="4724400"/>
          <p14:tracePt t="115290" x="8734425" y="4724400"/>
          <p14:tracePt t="115299" x="8470900" y="4708525"/>
          <p14:tracePt t="115306" x="8189913" y="4683125"/>
          <p14:tracePt t="115315" x="7951788" y="4665663"/>
          <p14:tracePt t="115322" x="7766050" y="4665663"/>
          <p14:tracePt t="115332" x="7621588" y="4657725"/>
          <p14:tracePt t="115338" x="7510463" y="4648200"/>
          <p14:tracePt t="115348" x="7426325" y="4648200"/>
          <p14:tracePt t="115354" x="7366000" y="4648200"/>
          <p14:tracePt t="115364" x="7323138" y="4648200"/>
          <p14:tracePt t="115370" x="7315200" y="4648200"/>
          <p14:tracePt t="115418" x="7323138" y="4648200"/>
          <p14:tracePt t="115435" x="7358063" y="4648200"/>
          <p14:tracePt t="115444" x="7391400" y="4648200"/>
          <p14:tracePt t="115451" x="7408863" y="4640263"/>
          <p14:tracePt t="115459" x="7467600" y="4630738"/>
          <p14:tracePt t="115468" x="7570788" y="4614863"/>
          <p14:tracePt t="115476" x="7715250" y="4597400"/>
          <p14:tracePt t="115485" x="7893050" y="4572000"/>
          <p14:tracePt t="115491" x="8113713" y="4546600"/>
          <p14:tracePt t="115501" x="8283575" y="4521200"/>
          <p14:tracePt t="115507" x="8402638" y="4513263"/>
          <p14:tracePt t="115517" x="8555038" y="4503738"/>
          <p14:tracePt t="115523" x="8716963" y="4503738"/>
          <p14:tracePt t="115533" x="8878888" y="4503738"/>
          <p14:tracePt t="115538" x="9005888" y="4503738"/>
          <p14:tracePt t="115549" x="9107488" y="4503738"/>
          <p14:tracePt t="115555" x="9209088" y="4513263"/>
          <p14:tracePt t="115566" x="9302750" y="4529138"/>
          <p14:tracePt t="115571" x="9396413" y="4538663"/>
          <p14:tracePt t="115582" x="9472613" y="4538663"/>
          <p14:tracePt t="115587" x="9540875" y="4538663"/>
          <p14:tracePt t="115599" x="9609138" y="4546600"/>
          <p14:tracePt t="115603" x="9667875" y="4546600"/>
          <p14:tracePt t="115611" x="9710738" y="4546600"/>
          <p14:tracePt t="115619" x="9761538" y="4546600"/>
          <p14:tracePt t="115627" x="9796463" y="4546600"/>
          <p14:tracePt t="115635" x="9821863" y="4546600"/>
          <p14:tracePt t="115643" x="9855200" y="4546600"/>
          <p14:tracePt t="115651" x="9880600" y="4546600"/>
          <p14:tracePt t="115659" x="9906000" y="4546600"/>
          <p14:tracePt t="115666" x="9915525" y="4546600"/>
          <p14:tracePt t="115675" x="9923463" y="4546600"/>
          <p14:tracePt t="115683" x="9940925" y="4546600"/>
          <p14:tracePt t="115691" x="9956800" y="4546600"/>
          <p14:tracePt t="115707" x="9966325" y="4546600"/>
          <p14:tracePt t="115716" x="9983788" y="4546600"/>
          <p14:tracePt t="115723" x="9999663" y="4546600"/>
          <p14:tracePt t="115733" x="10009188" y="4546600"/>
          <p14:tracePt t="115739" x="10017125" y="4546600"/>
          <p14:tracePt t="115749" x="10034588" y="4546600"/>
          <p14:tracePt t="115755" x="10042525" y="4546600"/>
          <p14:tracePt t="115765" x="10059988" y="4554538"/>
          <p14:tracePt t="115771" x="10093325" y="4554538"/>
          <p14:tracePt t="115782" x="10110788" y="4572000"/>
          <p14:tracePt t="115787" x="10126663" y="4579938"/>
          <p14:tracePt t="115797" x="10144125" y="4579938"/>
          <p14:tracePt t="115804" x="10179050" y="4597400"/>
          <p14:tracePt t="115815" x="10212388" y="4605338"/>
          <p14:tracePt t="115821" x="10255250" y="4622800"/>
          <p14:tracePt t="115826" x="10306050" y="4640263"/>
          <p14:tracePt t="115834" x="10356850" y="4648200"/>
          <p14:tracePt t="115843" x="10415588" y="4657725"/>
          <p14:tracePt t="115850" x="10458450" y="4657725"/>
          <p14:tracePt t="115859" x="10509250" y="4657725"/>
          <p14:tracePt t="115866" x="10509250" y="4665663"/>
          <p14:tracePt t="115899" x="10518775" y="4665663"/>
          <p14:tracePt t="115906" x="10518775" y="4657725"/>
          <p14:tracePt t="115915" x="10509250" y="4622800"/>
          <p14:tracePt t="115922" x="10475913" y="4579938"/>
          <p14:tracePt t="115933" x="10425113" y="4521200"/>
          <p14:tracePt t="115938" x="10331450" y="4419600"/>
          <p14:tracePt t="115948" x="10186988" y="4291013"/>
          <p14:tracePt t="115954" x="9974263" y="4171950"/>
          <p14:tracePt t="115964" x="9829800" y="4105275"/>
          <p14:tracePt t="115970" x="9591675" y="4037013"/>
          <p14:tracePt t="115981" x="9320213" y="3976688"/>
          <p14:tracePt t="115986" x="9039225" y="3951288"/>
          <p14:tracePt t="115997" x="8777288" y="3935413"/>
          <p14:tracePt t="116003" x="8564563" y="3943350"/>
          <p14:tracePt t="116011" x="8359775" y="3994150"/>
          <p14:tracePt t="116018" x="8199438" y="4037013"/>
          <p14:tracePt t="116026" x="8088313" y="4095750"/>
          <p14:tracePt t="116034" x="8004175" y="4146550"/>
          <p14:tracePt t="116042" x="7943850" y="4197350"/>
          <p14:tracePt t="116050" x="7885113" y="4257675"/>
          <p14:tracePt t="116058" x="7850188" y="4308475"/>
          <p14:tracePt t="116066" x="7816850" y="4376738"/>
          <p14:tracePt t="116074" x="7781925" y="4435475"/>
          <p14:tracePt t="116082" x="7756525" y="4495800"/>
          <p14:tracePt t="116090" x="7723188" y="4546600"/>
          <p14:tracePt t="116099" x="7688263" y="4605338"/>
          <p14:tracePt t="116106" x="7654925" y="4657725"/>
          <p14:tracePt t="116116" x="7637463" y="4691063"/>
          <p14:tracePt t="116122" x="7612063" y="4716463"/>
          <p14:tracePt t="116133" x="7596188" y="4749800"/>
          <p14:tracePt t="116138" x="7578725" y="4767263"/>
          <p14:tracePt t="116148" x="7570788" y="4784725"/>
          <p14:tracePt t="116154" x="7553325" y="4802188"/>
          <p14:tracePt t="116165" x="7545388" y="4827588"/>
          <p14:tracePt t="116171" x="7527925" y="4843463"/>
          <p14:tracePt t="116180" x="7510463" y="4868863"/>
          <p14:tracePt t="116187" x="7493000" y="4886325"/>
          <p14:tracePt t="116194" x="7467600" y="4919663"/>
          <p14:tracePt t="116202" x="7442200" y="4946650"/>
          <p14:tracePt t="116210" x="7426325" y="4979988"/>
          <p14:tracePt t="116219" x="7391400" y="5005388"/>
          <p14:tracePt t="116226" x="7373938" y="5030788"/>
          <p14:tracePt t="116234" x="7340600" y="5048250"/>
          <p14:tracePt t="116243" x="7332663" y="5064125"/>
          <p14:tracePt t="116250" x="7323138" y="5064125"/>
          <p14:tracePt t="116258" x="7315200" y="5073650"/>
          <p14:tracePt t="116266" x="7307263" y="5081588"/>
          <p14:tracePt t="116274" x="7297738" y="5081588"/>
          <p14:tracePt t="116290" x="7289800" y="5081588"/>
          <p14:tracePt t="116299" x="7281863" y="5091113"/>
          <p14:tracePt t="116307" x="7272338" y="5099050"/>
          <p14:tracePt t="116315" x="7272338" y="5106988"/>
          <p14:tracePt t="116322" x="7264400" y="5116513"/>
          <p14:tracePt t="116332" x="7256463" y="5132388"/>
          <p14:tracePt t="116339" x="7256463" y="5141913"/>
          <p14:tracePt t="116348" x="7256463" y="5167313"/>
          <p14:tracePt t="116354" x="7256463" y="5192713"/>
          <p14:tracePt t="116365" x="7239000" y="5226050"/>
          <p14:tracePt t="116371" x="7229475" y="5243513"/>
          <p14:tracePt t="116381" x="7221538" y="5260975"/>
          <p14:tracePt t="116387" x="7204075" y="5276850"/>
          <p14:tracePt t="116394" x="7196138" y="5302250"/>
          <p14:tracePt t="116402" x="7178675" y="5327650"/>
          <p14:tracePt t="116411" x="7162800" y="5345113"/>
          <p14:tracePt t="116418" x="7145338" y="5362575"/>
          <p14:tracePt t="116426" x="7127875" y="5362575"/>
          <p14:tracePt t="116434" x="7112000" y="5362575"/>
          <p14:tracePt t="116443" x="7102475" y="5362575"/>
          <p14:tracePt t="116450" x="7085013" y="5362575"/>
          <p14:tracePt t="116459" x="7069138" y="5353050"/>
          <p14:tracePt t="116466" x="7069138" y="5337175"/>
          <p14:tracePt t="116475" x="7069138" y="5311775"/>
          <p14:tracePt t="116482" x="7077075" y="5276850"/>
          <p14:tracePt t="116490" x="7102475" y="5226050"/>
          <p14:tracePt t="116498" x="7145338" y="5167313"/>
          <p14:tracePt t="116506" x="7178675" y="5099050"/>
          <p14:tracePt t="116516" x="7196138" y="5091113"/>
          <p14:tracePt t="116748" x="7188200" y="5099050"/>
          <p14:tracePt t="116756" x="7153275" y="5124450"/>
          <p14:tracePt t="116765" x="7112000" y="5175250"/>
          <p14:tracePt t="116770" x="7069138" y="5226050"/>
          <p14:tracePt t="116781" x="7034213" y="5276850"/>
          <p14:tracePt t="116787" x="7018338" y="5302250"/>
          <p14:tracePt t="116797" x="7008813" y="5327650"/>
          <p14:tracePt t="116803" x="7008813" y="5337175"/>
          <p14:tracePt t="116816" x="7008813" y="5345113"/>
          <p14:tracePt t="116822" x="7008813" y="5362575"/>
          <p14:tracePt t="116832" x="7008813" y="5380038"/>
          <p14:tracePt t="116839" x="7008813" y="5405438"/>
          <p14:tracePt t="116848" x="6992938" y="5421313"/>
          <p14:tracePt t="116854" x="6992938" y="5430838"/>
          <p14:tracePt t="116864" x="6967538" y="5430838"/>
          <p14:tracePt t="116870" x="6924675" y="5446713"/>
          <p14:tracePt t="116880" x="6899275" y="5446713"/>
          <p14:tracePt t="116887" x="6881813" y="5456238"/>
          <p14:tracePt t="116901" x="6856413" y="5464175"/>
          <p14:tracePt t="116915" x="6729413" y="5464175"/>
          <p14:tracePt t="116918" x="6661150" y="5464175"/>
          <p14:tracePt t="116926" x="6575425" y="5464175"/>
          <p14:tracePt t="116934" x="6473825" y="5464175"/>
          <p14:tracePt t="116942" x="6389688" y="5464175"/>
          <p14:tracePt t="116950" x="6303963" y="5464175"/>
          <p14:tracePt t="116959" x="6235700" y="5464175"/>
          <p14:tracePt t="116966" x="6194425" y="5456238"/>
          <p14:tracePt t="116975" x="6194425" y="5446713"/>
          <p14:tracePt t="116982" x="6184900" y="5446713"/>
          <p14:tracePt t="117006" x="6176963" y="5438775"/>
          <p14:tracePt t="117015" x="6167438" y="5430838"/>
          <p14:tracePt t="117022" x="6151563" y="5413375"/>
          <p14:tracePt t="117031" x="6151563" y="5405438"/>
          <p14:tracePt t="117038" x="6142038" y="5395913"/>
          <p14:tracePt t="117054" x="6142038" y="5387975"/>
          <p14:tracePt t="117064" x="6134100" y="5380038"/>
          <p14:tracePt t="117070" x="6116638" y="5380038"/>
          <p14:tracePt t="117080" x="6108700" y="5370513"/>
          <p14:tracePt t="117097" x="6100763" y="5362575"/>
          <p14:tracePt t="117102" x="6100763" y="5353050"/>
          <p14:tracePt t="117118" x="6100763" y="5345113"/>
          <p14:tracePt t="117150" x="6100763" y="5337175"/>
          <p14:tracePt t="117158" x="6100763" y="5319713"/>
          <p14:tracePt t="117166" x="6100763" y="5302250"/>
          <p14:tracePt t="117175" x="6100763" y="5268913"/>
          <p14:tracePt t="117182" x="6108700" y="5235575"/>
          <p14:tracePt t="117190" x="6126163" y="5175250"/>
          <p14:tracePt t="117199" x="6142038" y="5099050"/>
          <p14:tracePt t="117207" x="6167438" y="5022850"/>
          <p14:tracePt t="117216" x="6194425" y="4919663"/>
          <p14:tracePt t="117222" x="6219825" y="4802188"/>
          <p14:tracePt t="117232" x="6253163" y="4691063"/>
          <p14:tracePt t="117238" x="6286500" y="4554538"/>
          <p14:tracePt t="117249" x="6346825" y="4427538"/>
          <p14:tracePt t="117254" x="6405563" y="4316413"/>
          <p14:tracePt t="117265" x="6465888" y="4189413"/>
          <p14:tracePt t="117271" x="6508750" y="4095750"/>
          <p14:tracePt t="117281" x="6542088" y="4002088"/>
          <p14:tracePt t="117287" x="6584950" y="3917950"/>
          <p14:tracePt t="117297" x="6610350" y="3849688"/>
          <p14:tracePt t="117303" x="6626225" y="3773488"/>
          <p14:tracePt t="117311" x="6635750" y="3730625"/>
          <p14:tracePt t="117318" x="6643688" y="3679825"/>
          <p14:tracePt t="117326" x="6643688" y="3636963"/>
          <p14:tracePt t="117335" x="6643688" y="3578225"/>
          <p14:tracePt t="117342" x="6643688" y="3517900"/>
          <p14:tracePt t="117350" x="6643688" y="3475038"/>
          <p14:tracePt t="117359" x="6643688" y="3424238"/>
          <p14:tracePt t="117366" x="6643688" y="3390900"/>
          <p14:tracePt t="117374" x="6643688" y="3355975"/>
          <p14:tracePt t="117382" x="6643688" y="3330575"/>
          <p14:tracePt t="117391" x="6643688" y="3322638"/>
          <p14:tracePt t="117398" x="6643688" y="3314700"/>
          <p14:tracePt t="117423" x="6643688" y="3305175"/>
          <p14:tracePt t="117455" x="6643688" y="3297238"/>
          <p14:tracePt t="117471" x="6643688" y="3289300"/>
          <p14:tracePt t="117487" x="6661150" y="3289300"/>
          <p14:tracePt t="117503" x="6678613" y="3279775"/>
          <p14:tracePt t="117512" x="6686550" y="3279775"/>
          <p14:tracePt t="117662" x="6678613" y="3279775"/>
          <p14:tracePt t="117671" x="6669088" y="3279775"/>
          <p14:tracePt t="117679" x="6653213" y="3279775"/>
          <p14:tracePt t="117686" x="6610350" y="3279775"/>
          <p14:tracePt t="117697" x="6542088" y="3271838"/>
          <p14:tracePt t="117703" x="6473825" y="3246438"/>
          <p14:tracePt t="117711" x="6423025" y="3228975"/>
          <p14:tracePt t="117718" x="6380163" y="3211513"/>
          <p14:tracePt t="117735" x="6372225" y="3211513"/>
          <p14:tracePt t="117791" x="6364288" y="3211513"/>
          <p14:tracePt t="117800" x="6354763" y="3211513"/>
          <p14:tracePt t="117810" x="6346825" y="3211513"/>
          <p14:tracePt t="117819" x="6338888" y="3211513"/>
          <p14:tracePt t="117825" x="6329363" y="3221038"/>
          <p14:tracePt t="117835" x="6329363" y="3228975"/>
          <p14:tracePt t="117839" x="6311900" y="3228975"/>
          <p14:tracePt t="117847" x="6303963" y="3238500"/>
          <p14:tracePt t="117854" x="6296025" y="3246438"/>
          <p14:tracePt t="117864" x="6286500" y="3246438"/>
          <p14:tracePt t="117870" x="6278563" y="3246438"/>
          <p14:tracePt t="117879" x="6261100" y="3263900"/>
          <p14:tracePt t="117898" x="6253163" y="3271838"/>
          <p14:tracePt t="117902" x="6235700" y="3279775"/>
          <p14:tracePt t="117912" x="6227763" y="3289300"/>
          <p14:tracePt t="117918" x="6219825" y="3297238"/>
          <p14:tracePt t="117926" x="6194425" y="3305175"/>
          <p14:tracePt t="117943" x="6184900" y="3322638"/>
          <p14:tracePt t="117950" x="6176963" y="3340100"/>
          <p14:tracePt t="117958" x="6176963" y="3355975"/>
          <p14:tracePt t="117966" x="6167438" y="3373438"/>
          <p14:tracePt t="117974" x="6159500" y="3390900"/>
          <p14:tracePt t="117982" x="6151563" y="3424238"/>
          <p14:tracePt t="117991" x="6142038" y="3459163"/>
          <p14:tracePt t="117999" x="6126163" y="3492500"/>
          <p14:tracePt t="118006" x="6100763" y="3552825"/>
          <p14:tracePt t="118016" x="6065838" y="3636963"/>
          <p14:tracePt t="118022" x="6015038" y="3722688"/>
          <p14:tracePt t="118032" x="5981700" y="3824288"/>
          <p14:tracePt t="118038" x="5930900" y="3943350"/>
          <p14:tracePt t="118048" x="5862638" y="4095750"/>
          <p14:tracePt t="118055" x="5794375" y="4283075"/>
          <p14:tracePt t="118063" x="5743575" y="4470400"/>
          <p14:tracePt t="118070" x="5708650" y="4648200"/>
          <p14:tracePt t="118080" x="5692775" y="4827588"/>
          <p14:tracePt t="118086" x="5667375" y="4997450"/>
          <p14:tracePt t="118095" x="5657850" y="5106988"/>
          <p14:tracePt t="118102" x="5649913" y="5208588"/>
          <p14:tracePt t="118110" x="5649913" y="5276850"/>
          <p14:tracePt t="118118" x="5641975" y="5337175"/>
          <p14:tracePt t="118126" x="5641975" y="5370513"/>
          <p14:tracePt t="118134" x="5641975" y="5387975"/>
          <p14:tracePt t="118142" x="5641975" y="5395913"/>
          <p14:tracePt t="118150" x="5641975" y="5405438"/>
          <p14:tracePt t="118158" x="5632450" y="5421313"/>
          <p14:tracePt t="118166" x="5632450" y="5438775"/>
          <p14:tracePt t="118174" x="5624513" y="5446713"/>
          <p14:tracePt t="118182" x="5616575" y="5456238"/>
          <p14:tracePt t="118191" x="5616575" y="5472113"/>
          <p14:tracePt t="118272" x="5616575" y="5481638"/>
          <p14:tracePt t="118288" x="5624513" y="5481638"/>
          <p14:tracePt t="118298" x="5641975" y="5472113"/>
          <p14:tracePt t="118305" x="5667375" y="5456238"/>
          <p14:tracePt t="118316" x="5708650" y="5421313"/>
          <p14:tracePt t="118320" x="5768975" y="5380038"/>
          <p14:tracePt t="118329" x="5845175" y="5345113"/>
          <p14:tracePt t="118336" x="5930900" y="5294313"/>
          <p14:tracePt t="118343" x="6007100" y="5268913"/>
          <p14:tracePt t="118350" x="6091238" y="5235575"/>
          <p14:tracePt t="118358" x="6184900" y="5192713"/>
          <p14:tracePt t="118366" x="6278563" y="5167313"/>
          <p14:tracePt t="118375" x="6372225" y="5141913"/>
          <p14:tracePt t="118382" x="6440488" y="5116513"/>
          <p14:tracePt t="118390" x="6491288" y="5106988"/>
          <p14:tracePt t="118399" x="6499225" y="5099050"/>
          <p14:tracePt t="118406" x="6516688" y="5099050"/>
          <p14:tracePt t="118414" x="6542088" y="5099050"/>
          <p14:tracePt t="118423" x="6559550" y="5106988"/>
          <p14:tracePt t="118431" x="6592888" y="5124450"/>
          <p14:tracePt t="118439" x="6618288" y="5157788"/>
          <p14:tracePt t="118448" x="6661150" y="5183188"/>
          <p14:tracePt t="118454" x="6711950" y="5235575"/>
          <p14:tracePt t="118464" x="6754813" y="5286375"/>
          <p14:tracePt t="118470" x="6788150" y="5337175"/>
          <p14:tracePt t="118480" x="6813550" y="5362575"/>
          <p14:tracePt t="118487" x="6838950" y="5395913"/>
          <p14:tracePt t="118497" x="6848475" y="5430838"/>
          <p14:tracePt t="118503" x="6864350" y="5456238"/>
          <p14:tracePt t="118510" x="6881813" y="5497513"/>
          <p14:tracePt t="118518" x="6881813" y="5507038"/>
          <p14:tracePt t="118527" x="6881813" y="5514975"/>
          <p14:tracePt t="118592" x="6881813" y="5497513"/>
          <p14:tracePt t="118600" x="6873875" y="5456238"/>
          <p14:tracePt t="118608" x="6856413" y="5395913"/>
          <p14:tracePt t="118617" x="6831013" y="5327650"/>
          <p14:tracePt t="118624" x="6813550" y="5243513"/>
          <p14:tracePt t="118633" x="6797675" y="5167313"/>
          <p14:tracePt t="118639" x="6770688" y="5073650"/>
          <p14:tracePt t="118649" x="6762750" y="4979988"/>
          <p14:tracePt t="118655" x="6754813" y="4878388"/>
          <p14:tracePt t="118665" x="6745288" y="4784725"/>
          <p14:tracePt t="118670" x="6737350" y="4699000"/>
          <p14:tracePt t="118680" x="6737350" y="4605338"/>
          <p14:tracePt t="118686" x="6737350" y="4529138"/>
          <p14:tracePt t="118697" x="6737350" y="4445000"/>
          <p14:tracePt t="118702" x="6754813" y="4368800"/>
          <p14:tracePt t="118713" x="6788150" y="4275138"/>
          <p14:tracePt t="118718" x="6805613" y="4181475"/>
          <p14:tracePt t="118727" x="6823075" y="4105275"/>
          <p14:tracePt t="118734" x="6838950" y="4037013"/>
          <p14:tracePt t="118742" x="6856413" y="3968750"/>
          <p14:tracePt t="118750" x="6873875" y="3900488"/>
          <p14:tracePt t="118758" x="6889750" y="3841750"/>
          <p14:tracePt t="118766" x="6915150" y="3790950"/>
          <p14:tracePt t="118775" x="6932613" y="3738563"/>
          <p14:tracePt t="118782" x="6942138" y="3705225"/>
          <p14:tracePt t="118790" x="6950075" y="3662363"/>
          <p14:tracePt t="118798" x="6950075" y="3636963"/>
          <p14:tracePt t="118817" x="6958013" y="3619500"/>
          <p14:tracePt t="118823" x="6967538" y="3603625"/>
          <p14:tracePt t="118831" x="6967538" y="3594100"/>
          <p14:tracePt t="118839" x="6967538" y="3586163"/>
          <p14:tracePt t="118847" x="6975475" y="3578225"/>
          <p14:tracePt t="118854" x="6983413" y="3568700"/>
          <p14:tracePt t="118864" x="6983413" y="3552825"/>
          <p14:tracePt t="118871" x="6992938" y="3543300"/>
          <p14:tracePt t="118879" x="7000875" y="3535363"/>
          <p14:tracePt t="118886" x="7000875" y="3527425"/>
          <p14:tracePt t="118898" x="7000875" y="3517900"/>
          <p14:tracePt t="118968" x="7008813" y="3502025"/>
          <p14:tracePt t="118975" x="7008813" y="3475038"/>
          <p14:tracePt t="118984" x="7008813" y="3449638"/>
          <p14:tracePt t="118992" x="7008813" y="3424238"/>
          <p14:tracePt t="119001" x="7008813" y="3408363"/>
          <p14:tracePt t="119008" x="7018338" y="3390900"/>
          <p14:tracePt t="119088" x="7026275" y="3382963"/>
          <p14:tracePt t="119136" x="7026275" y="3373438"/>
          <p14:tracePt t="119151" x="7034213" y="3365500"/>
          <p14:tracePt t="119160" x="7043738" y="3365500"/>
          <p14:tracePt t="119167" x="7051675" y="3355975"/>
          <p14:tracePt t="119174" x="7077075" y="3355975"/>
          <p14:tracePt t="119182" x="7102475" y="3355975"/>
          <p14:tracePt t="119190" x="7119938" y="3355975"/>
          <p14:tracePt t="119198" x="7137400" y="3373438"/>
          <p14:tracePt t="119206" x="7188200" y="3382963"/>
          <p14:tracePt t="119214" x="7256463" y="3390900"/>
          <p14:tracePt t="119222" x="7332663" y="3408363"/>
          <p14:tracePt t="119231" x="7416800" y="3441700"/>
          <p14:tracePt t="119238" x="7485063" y="3467100"/>
          <p14:tracePt t="119249" x="7561263" y="3475038"/>
          <p14:tracePt t="119255" x="7604125" y="3484563"/>
          <p14:tracePt t="119264" x="7662863" y="3484563"/>
          <p14:tracePt t="119270" x="7715250" y="3492500"/>
          <p14:tracePt t="119281" x="7756525" y="3492500"/>
          <p14:tracePt t="119287" x="7807325" y="3502025"/>
          <p14:tracePt t="119297" x="7842250" y="3502025"/>
          <p14:tracePt t="119302" x="7867650" y="3502025"/>
          <p14:tracePt t="119314" x="7893050" y="3502025"/>
          <p14:tracePt t="119319" x="7918450" y="3502025"/>
          <p14:tracePt t="119326" x="7943850" y="3502025"/>
          <p14:tracePt t="119334" x="7969250" y="3502025"/>
          <p14:tracePt t="119342" x="8004175" y="3502025"/>
          <p14:tracePt t="119350" x="8029575" y="3502025"/>
          <p14:tracePt t="119358" x="8062913" y="3502025"/>
          <p14:tracePt t="119366" x="8070850" y="3502025"/>
          <p14:tracePt t="119374" x="8096250" y="3502025"/>
          <p14:tracePt t="119382" x="8105775" y="3502025"/>
          <p14:tracePt t="119496" x="8096250" y="3502025"/>
          <p14:tracePt t="119504" x="8070850" y="3492500"/>
          <p14:tracePt t="119514" x="8054975" y="3475038"/>
          <p14:tracePt t="119518" x="8012113" y="3441700"/>
          <p14:tracePt t="119527" x="8004175" y="3433763"/>
          <p14:tracePt t="119534" x="7969250" y="3408363"/>
          <p14:tracePt t="119542" x="7910513" y="3365500"/>
          <p14:tracePt t="119550" x="7832725" y="3305175"/>
          <p14:tracePt t="119558" x="7773988" y="3263900"/>
          <p14:tracePt t="119566" x="7705725" y="3221038"/>
          <p14:tracePt t="119574" x="7637463" y="3170238"/>
          <p14:tracePt t="119582" x="7561263" y="3127375"/>
          <p14:tracePt t="119590" x="7518400" y="3084513"/>
          <p14:tracePt t="119598" x="7485063" y="3051175"/>
          <p14:tracePt t="119606" x="7451725" y="3041650"/>
          <p14:tracePt t="119615" x="7434263" y="3025775"/>
          <p14:tracePt t="119622" x="7416800" y="3016250"/>
          <p14:tracePt t="119632" x="7400925" y="3016250"/>
          <p14:tracePt t="119638" x="7366000" y="3008313"/>
          <p14:tracePt t="119648" x="7348538" y="3008313"/>
          <p14:tracePt t="119654" x="7315200" y="3008313"/>
          <p14:tracePt t="119663" x="7246938" y="3008313"/>
          <p14:tracePt t="119671" x="7153275" y="3016250"/>
          <p14:tracePt t="119680" x="7034213" y="3025775"/>
          <p14:tracePt t="119686" x="6889750" y="3033713"/>
          <p14:tracePt t="119697" x="6762750" y="3051175"/>
          <p14:tracePt t="119702" x="6610350" y="3076575"/>
          <p14:tracePt t="119710" x="6483350" y="3094038"/>
          <p14:tracePt t="119718" x="6380163" y="3109913"/>
          <p14:tracePt t="119727" x="6296025" y="3127375"/>
          <p14:tracePt t="119734" x="6235700" y="3144838"/>
          <p14:tracePt t="119742" x="6202363" y="3160713"/>
          <p14:tracePt t="119751" x="6184900" y="3170238"/>
          <p14:tracePt t="119758" x="6184900" y="3178175"/>
          <p14:tracePt t="119766" x="6176963" y="3178175"/>
          <p14:tracePt t="119774" x="6167438" y="3186113"/>
          <p14:tracePt t="119782" x="6167438" y="3221038"/>
          <p14:tracePt t="119790" x="6159500" y="3254375"/>
          <p14:tracePt t="119798" x="6151563" y="3289300"/>
          <p14:tracePt t="119807" x="6142038" y="3305175"/>
          <p14:tracePt t="119814" x="6134100" y="3330575"/>
          <p14:tracePt t="119822" x="6126163" y="3382963"/>
          <p14:tracePt t="119833" x="6126163" y="3441700"/>
          <p14:tracePt t="119838" x="6126163" y="3509963"/>
          <p14:tracePt t="119848" x="6108700" y="3594100"/>
          <p14:tracePt t="119855" x="6108700" y="3679825"/>
          <p14:tracePt t="119864" x="6108700" y="3781425"/>
          <p14:tracePt t="119870" x="6116638" y="3867150"/>
          <p14:tracePt t="119882" x="6126163" y="3951288"/>
          <p14:tracePt t="119886" x="6134100" y="4044950"/>
          <p14:tracePt t="119898" x="6142038" y="4130675"/>
          <p14:tracePt t="119906" x="6151563" y="4214813"/>
          <p14:tracePt t="119916" x="6167438" y="4283075"/>
          <p14:tracePt t="119923" x="6184900" y="4351338"/>
          <p14:tracePt t="119932" x="6194425" y="4427538"/>
          <p14:tracePt t="119938" x="6194425" y="4495800"/>
          <p14:tracePt t="119948" x="6194425" y="4546600"/>
          <p14:tracePt t="119955" x="6194425" y="4605338"/>
          <p14:tracePt t="119964" x="6194425" y="4673600"/>
          <p14:tracePt t="119970" x="6176963" y="4733925"/>
          <p14:tracePt t="119981" x="6167438" y="4792663"/>
          <p14:tracePt t="119987" x="6159500" y="4852988"/>
          <p14:tracePt t="119997" x="6151563" y="4903788"/>
          <p14:tracePt t="120002" x="6151563" y="4946650"/>
          <p14:tracePt t="120013" x="6151563" y="4979988"/>
          <p14:tracePt t="120019" x="6142038" y="5005388"/>
          <p14:tracePt t="120026" x="6142038" y="5030788"/>
          <p14:tracePt t="120034" x="6142038" y="5038725"/>
          <p14:tracePt t="120042" x="6134100" y="5064125"/>
          <p14:tracePt t="120050" x="6134100" y="5081588"/>
          <p14:tracePt t="120058" x="6134100" y="5106988"/>
          <p14:tracePt t="120066" x="6126163" y="5132388"/>
          <p14:tracePt t="120075" x="6116638" y="5167313"/>
          <p14:tracePt t="120082" x="6116638" y="5218113"/>
          <p14:tracePt t="120090" x="6116638" y="5251450"/>
          <p14:tracePt t="120100" x="6116638" y="5276850"/>
          <p14:tracePt t="120106" x="6116638" y="5286375"/>
          <p14:tracePt t="120114" x="6116638" y="5294313"/>
          <p14:tracePt t="120123" x="6116638" y="5302250"/>
          <p14:tracePt t="120404" x="6116638" y="5294313"/>
          <p14:tracePt t="120414" x="6116638" y="5286375"/>
          <p14:tracePt t="120421" x="6116638" y="5276850"/>
          <p14:tracePt t="120431" x="6116638" y="5251450"/>
          <p14:tracePt t="120435" x="6116638" y="5226050"/>
          <p14:tracePt t="120442" x="6116638" y="5192713"/>
          <p14:tracePt t="120450" x="6116638" y="5157788"/>
          <p14:tracePt t="120459" x="6116638" y="5116513"/>
          <p14:tracePt t="120467" x="6116638" y="5081588"/>
          <p14:tracePt t="120475" x="6116638" y="5056188"/>
          <p14:tracePt t="120482" x="6116638" y="5022850"/>
          <p14:tracePt t="120490" x="6134100" y="4987925"/>
          <p14:tracePt t="120499" x="6134100" y="4954588"/>
          <p14:tracePt t="120507" x="6142038" y="4929188"/>
          <p14:tracePt t="120515" x="6151563" y="4894263"/>
          <p14:tracePt t="120523" x="6159500" y="4860925"/>
          <p14:tracePt t="120531" x="6159500" y="4827588"/>
          <p14:tracePt t="120538" x="6159500" y="4792663"/>
          <p14:tracePt t="120548" x="6167438" y="4767263"/>
          <p14:tracePt t="120554" x="6167438" y="4741863"/>
          <p14:tracePt t="120565" x="6167438" y="4708525"/>
          <p14:tracePt t="120570" x="6176963" y="4699000"/>
          <p14:tracePt t="120580" x="6184900" y="4683125"/>
          <p14:tracePt t="120660" x="6194425" y="4683125"/>
          <p14:tracePt t="120666" x="6202363" y="4691063"/>
          <p14:tracePt t="120682" x="6202363" y="4699000"/>
          <p14:tracePt t="120723" x="6210300" y="4699000"/>
          <p14:tracePt t="120732" x="6219825" y="4699000"/>
          <p14:tracePt t="120739" x="6227763" y="4716463"/>
          <p14:tracePt t="120748" x="6245225" y="4724400"/>
          <p14:tracePt t="120755" x="6270625" y="4749800"/>
          <p14:tracePt t="120765" x="6286500" y="4775200"/>
          <p14:tracePt t="120771" x="6303963" y="4792663"/>
          <p14:tracePt t="120780" x="6311900" y="4810125"/>
          <p14:tracePt t="120787" x="6338888" y="4852988"/>
          <p14:tracePt t="120796" x="6346825" y="4878388"/>
          <p14:tracePt t="120802" x="6364288" y="4911725"/>
          <p14:tracePt t="120810" x="6364288" y="4937125"/>
          <p14:tracePt t="120818" x="6364288" y="4962525"/>
          <p14:tracePt t="120826" x="6364288" y="4972050"/>
          <p14:tracePt t="120834" x="6372225" y="5013325"/>
          <p14:tracePt t="120850" x="6372225" y="5030788"/>
          <p14:tracePt t="120858" x="6372225" y="5038725"/>
          <p14:tracePt t="120866" x="6380163" y="5064125"/>
          <p14:tracePt t="120874" x="6389688" y="5091113"/>
          <p14:tracePt t="120897" x="6389688" y="5099050"/>
          <p14:tracePt t="120898" x="6389688" y="5124450"/>
          <p14:tracePt t="120907" x="6389688" y="5141913"/>
          <p14:tracePt t="120914" x="6389688" y="5157788"/>
          <p14:tracePt t="120932" x="6389688" y="5167313"/>
          <p14:tracePt t="120939" x="6389688" y="5175250"/>
          <p14:tracePt t="121532" x="6397625" y="5175250"/>
          <p14:tracePt t="121550" x="6423025" y="5167313"/>
          <p14:tracePt t="121556" x="6423025" y="5157788"/>
          <p14:tracePt t="121565" x="6423025" y="5149850"/>
          <p14:tracePt t="121581" x="6423025" y="5124450"/>
          <p14:tracePt t="121586" x="6423025" y="5099050"/>
          <p14:tracePt t="121597" x="6423025" y="5073650"/>
          <p14:tracePt t="121602" x="6448425" y="5030788"/>
          <p14:tracePt t="121612" x="6465888" y="4997450"/>
          <p14:tracePt t="121619" x="6491288" y="4954588"/>
          <p14:tracePt t="121626" x="6516688" y="4911725"/>
          <p14:tracePt t="121634" x="6534150" y="4886325"/>
          <p14:tracePt t="121643" x="6542088" y="4860925"/>
          <p14:tracePt t="121650" x="6550025" y="4818063"/>
          <p14:tracePt t="121658" x="6550025" y="4784725"/>
          <p14:tracePt t="121666" x="6534150" y="4724400"/>
          <p14:tracePt t="121675" x="6524625" y="4691063"/>
          <p14:tracePt t="121682" x="6516688" y="4622800"/>
          <p14:tracePt t="121690" x="6499225" y="4538663"/>
          <p14:tracePt t="121698" x="6499225" y="4529138"/>
          <p14:tracePt t="121707" x="6499225" y="4521200"/>
          <p14:tracePt t="121853" x="6465888" y="4564063"/>
          <p14:tracePt t="121865" x="6448425" y="4579938"/>
          <p14:tracePt t="121869" x="6423025" y="4597400"/>
          <p14:tracePt t="121874" x="6415088" y="4597400"/>
          <p14:tracePt t="121882" x="6415088" y="4605338"/>
          <p14:tracePt t="121898" x="6405563" y="4605338"/>
          <p14:tracePt t="121931" x="6397625" y="4579938"/>
          <p14:tracePt t="121938" x="6397625" y="4572000"/>
          <p14:tracePt t="121948" x="6397625" y="4554538"/>
          <p14:tracePt t="121954" x="6405563" y="4495800"/>
          <p14:tracePt t="121964" x="6415088" y="4435475"/>
          <p14:tracePt t="121970" x="6430963" y="4376738"/>
          <p14:tracePt t="121980" x="6440488" y="4316413"/>
          <p14:tracePt t="121986" x="6440488" y="4257675"/>
          <p14:tracePt t="121997" x="6440488" y="4181475"/>
          <p14:tracePt t="122003" x="6440488" y="4113213"/>
          <p14:tracePt t="122013" x="6440488" y="4044950"/>
          <p14:tracePt t="122018" x="6430963" y="3968750"/>
          <p14:tracePt t="122029" x="6423025" y="3892550"/>
          <p14:tracePt t="122035" x="6415088" y="3824288"/>
          <p14:tracePt t="122043" x="6405563" y="3763963"/>
          <p14:tracePt t="122050" x="6405563" y="3713163"/>
          <p14:tracePt t="122058" x="6415088" y="3679825"/>
          <p14:tracePt t="122067" x="6430963" y="3629025"/>
          <p14:tracePt t="122075" x="6448425" y="3594100"/>
          <p14:tracePt t="122082" x="6448425" y="3578225"/>
          <p14:tracePt t="122091" x="6456363" y="3543300"/>
          <p14:tracePt t="122098" x="6465888" y="3517900"/>
          <p14:tracePt t="122114" x="6465888" y="3509963"/>
          <p14:tracePt t="122123" x="6465888" y="3502025"/>
          <p14:tracePt t="122131" x="6465888" y="3492500"/>
          <p14:tracePt t="122139" x="6465888" y="3484563"/>
          <p14:tracePt t="122147" x="6465888" y="3475038"/>
          <p14:tracePt t="122154" x="6465888" y="3467100"/>
          <p14:tracePt t="122170" x="6465888" y="3459163"/>
          <p14:tracePt t="122180" x="6465888" y="3449638"/>
          <p14:tracePt t="122202" x="6465888" y="3441700"/>
          <p14:tracePt t="122218" x="6465888" y="3433763"/>
          <p14:tracePt t="122230" x="6465888" y="3424238"/>
          <p14:tracePt t="122235" x="6465888" y="3416300"/>
          <p14:tracePt t="122243" x="6465888" y="3408363"/>
          <p14:tracePt t="122251" x="6465888" y="3398838"/>
          <p14:tracePt t="122259" x="6465888" y="3390900"/>
          <p14:tracePt t="122283" x="6465888" y="3382963"/>
          <p14:tracePt t="122291" x="6465888" y="3373438"/>
          <p14:tracePt t="122348" x="6473825" y="3373438"/>
          <p14:tracePt t="122523" x="6483350" y="3373438"/>
          <p14:tracePt t="122532" x="6491288" y="3373438"/>
          <p14:tracePt t="122540" x="6499225" y="3373438"/>
          <p14:tracePt t="122552" x="6508750" y="3382963"/>
          <p14:tracePt t="122556" x="6516688" y="3398838"/>
          <p14:tracePt t="122566" x="6524625" y="3398838"/>
          <p14:tracePt t="122572" x="6534150" y="3416300"/>
          <p14:tracePt t="122582" x="6542088" y="3416300"/>
          <p14:tracePt t="122587" x="6567488" y="3441700"/>
          <p14:tracePt t="122598" x="6575425" y="3441700"/>
          <p14:tracePt t="122603" x="6600825" y="3467100"/>
          <p14:tracePt t="122613" x="6618288" y="3475038"/>
          <p14:tracePt t="122618" x="6643688" y="3492500"/>
          <p14:tracePt t="122630" x="6653213" y="3492500"/>
          <p14:tracePt t="122635" x="6653213" y="3502025"/>
          <p14:tracePt t="122643" x="6661150" y="3502025"/>
          <p14:tracePt t="122659" x="6669088" y="3502025"/>
          <p14:tracePt t="122667" x="6678613" y="3509963"/>
          <p14:tracePt t="122675" x="6686550" y="3509963"/>
          <p14:tracePt t="122698" x="6694488" y="3509963"/>
          <p14:tracePt t="122740" x="6704013" y="3509963"/>
          <p14:tracePt t="122748" x="6711950" y="3509963"/>
          <p14:tracePt t="122772" x="6719888" y="3502025"/>
          <p14:tracePt t="122836" x="6729413" y="3502025"/>
          <p14:tracePt t="122849" x="6737350" y="3492500"/>
          <p14:tracePt t="122865" x="6770688" y="3492500"/>
          <p14:tracePt t="122868" x="6788150" y="3484563"/>
          <p14:tracePt t="122874" x="6797675" y="3484563"/>
          <p14:tracePt t="122882" x="6813550" y="3475038"/>
          <p14:tracePt t="122890" x="6831013" y="3467100"/>
          <p14:tracePt t="122898" x="6838950" y="3467100"/>
          <p14:tracePt t="122915" x="6864350" y="3459163"/>
          <p14:tracePt t="122922" x="6873875" y="3459163"/>
          <p14:tracePt t="122939" x="6881813" y="3459163"/>
          <p14:tracePt t="122947" x="6889750" y="3459163"/>
          <p14:tracePt t="122958" x="6889750" y="3449638"/>
          <p14:tracePt t="122974" x="6899275" y="3441700"/>
          <p14:tracePt t="122998" x="6907213" y="3433763"/>
          <p14:tracePt t="123007" x="6915150" y="3433763"/>
          <p14:tracePt t="123015" x="6924675" y="3433763"/>
          <p14:tracePt t="123032" x="6932613" y="3433763"/>
          <p14:tracePt t="123039" x="6950075" y="3433763"/>
          <p14:tracePt t="123049" x="6967538" y="3433763"/>
          <p14:tracePt t="123055" x="6975475" y="3424238"/>
          <p14:tracePt t="123065" x="6992938" y="3424238"/>
          <p14:tracePt t="123071" x="7008813" y="3424238"/>
          <p14:tracePt t="123087" x="7018338" y="3424238"/>
          <p14:tracePt t="123127" x="7026275" y="3424238"/>
          <p14:tracePt t="123144" x="7034213" y="3424238"/>
          <p14:tracePt t="123151" x="7043738" y="3424238"/>
          <p14:tracePt t="123159" x="7051675" y="3424238"/>
          <p14:tracePt t="123199" x="7059613" y="3424238"/>
          <p14:tracePt t="123264" x="7069138" y="3424238"/>
          <p14:tracePt t="124288" x="7059613" y="3424238"/>
          <p14:tracePt t="124297" x="7051675" y="3424238"/>
          <p14:tracePt t="124313" x="7034213" y="3424238"/>
          <p14:tracePt t="124318" x="7018338" y="3416300"/>
          <p14:tracePt t="124327" x="7000875" y="3408363"/>
          <p14:tracePt t="124335" x="6992938" y="3408363"/>
          <p14:tracePt t="124383" x="6992938" y="3398838"/>
          <p14:tracePt t="124400" x="6983413" y="3398838"/>
          <p14:tracePt t="124424" x="6975475" y="3398838"/>
          <p14:tracePt t="124432" x="6967538" y="3398838"/>
          <p14:tracePt t="124440" x="6958013" y="3390900"/>
          <p14:tracePt t="124450" x="6942138" y="3390900"/>
          <p14:tracePt t="124466" x="6932613" y="3390900"/>
          <p14:tracePt t="124471" x="6915150" y="3382963"/>
          <p14:tracePt t="124482" x="6899275" y="3382963"/>
          <p14:tracePt t="124497" x="6881813" y="3382963"/>
          <p14:tracePt t="124503" x="6864350" y="3382963"/>
          <p14:tracePt t="124514" x="6856413" y="3382963"/>
          <p14:tracePt t="124519" x="6848475" y="3382963"/>
          <p14:tracePt t="124530" x="6831013" y="3382963"/>
          <p14:tracePt t="124535" x="6823075" y="3382963"/>
          <p14:tracePt t="124543" x="6813550" y="3382963"/>
          <p14:tracePt t="124558" x="6805613" y="3382963"/>
          <p14:tracePt t="124582" x="6797675" y="3382963"/>
          <p14:tracePt t="125136" x="6780213" y="3398838"/>
          <p14:tracePt t="125145" x="6754813" y="3433763"/>
          <p14:tracePt t="125153" x="6737350" y="3467100"/>
          <p14:tracePt t="125161" x="6729413" y="3484563"/>
          <p14:tracePt t="125167" x="6694488" y="3527425"/>
          <p14:tracePt t="125175" x="6643688" y="3586163"/>
          <p14:tracePt t="125182" x="6584950" y="3654425"/>
          <p14:tracePt t="125190" x="6534150" y="3705225"/>
          <p14:tracePt t="125198" x="6483350" y="3748088"/>
          <p14:tracePt t="125206" x="6440488" y="3781425"/>
          <p14:tracePt t="125223" x="6423025" y="3798888"/>
          <p14:tracePt t="125231" x="6423025" y="3806825"/>
          <p14:tracePt t="125247" x="6423025" y="3824288"/>
          <p14:tracePt t="125263" x="6423025" y="3841750"/>
          <p14:tracePt t="125270" x="6423025" y="3867150"/>
          <p14:tracePt t="125280" x="6430963" y="3908425"/>
          <p14:tracePt t="125287" x="6448425" y="3960813"/>
          <p14:tracePt t="125296" x="6473825" y="4019550"/>
          <p14:tracePt t="125302" x="6491288" y="4079875"/>
          <p14:tracePt t="125313" x="6508750" y="4156075"/>
          <p14:tracePt t="125319" x="6516688" y="4224338"/>
          <p14:tracePt t="125330" x="6524625" y="4291013"/>
          <p14:tracePt t="125335" x="6524625" y="4368800"/>
          <p14:tracePt t="125342" x="6524625" y="4460875"/>
          <p14:tracePt t="125350" x="6524625" y="4554538"/>
          <p14:tracePt t="125359" x="6524625" y="4665663"/>
          <p14:tracePt t="125367" x="6508750" y="4775200"/>
          <p14:tracePt t="125374" x="6499225" y="4878388"/>
          <p14:tracePt t="125382" x="6483350" y="4962525"/>
          <p14:tracePt t="125391" x="6465888" y="5030788"/>
          <p14:tracePt t="125398" x="6448425" y="5091113"/>
          <p14:tracePt t="125406" x="6440488" y="5141913"/>
          <p14:tracePt t="125414" x="6430963" y="5175250"/>
          <p14:tracePt t="125422" x="6423025" y="5200650"/>
          <p14:tracePt t="125430" x="6423025" y="5208588"/>
          <p14:tracePt t="125448" x="6423025" y="5218113"/>
          <p14:tracePt t="125487" x="6423025" y="5226050"/>
          <p14:tracePt t="125496" x="6415088" y="5235575"/>
          <p14:tracePt t="125519" x="6405563" y="5243513"/>
          <p14:tracePt t="125535" x="6397625" y="5260975"/>
          <p14:tracePt t="125550" x="6389688" y="5268913"/>
          <p14:tracePt t="125559" x="6372225" y="5286375"/>
          <p14:tracePt t="125567" x="6372225" y="5294313"/>
          <p14:tracePt t="125575" x="6372225" y="5302250"/>
          <p14:tracePt t="125583" x="6364288" y="5302250"/>
          <p14:tracePt t="125599" x="6354763" y="5302250"/>
          <p14:tracePt t="125607" x="6346825" y="5319713"/>
          <p14:tracePt t="125615" x="6338888" y="5319713"/>
          <p14:tracePt t="125623" x="6321425" y="5319713"/>
          <p14:tracePt t="125630" x="6311900" y="5327650"/>
          <p14:tracePt t="125638" x="6286500" y="5345113"/>
          <p14:tracePt t="125646" x="6261100" y="5345113"/>
          <p14:tracePt t="125654" x="6227763" y="5345113"/>
          <p14:tracePt t="125663" x="6202363" y="5345113"/>
          <p14:tracePt t="125670" x="6176963" y="5345113"/>
          <p14:tracePt t="125679" x="6142038" y="5345113"/>
          <p14:tracePt t="125696" x="6116638" y="5319713"/>
          <p14:tracePt t="125702" x="6108700" y="5319713"/>
          <p14:tracePt t="125711" x="6100763" y="5311775"/>
          <p14:tracePt t="125718" x="6091238" y="5302250"/>
          <p14:tracePt t="125730" x="6091238" y="5294313"/>
          <p14:tracePt t="125747" x="6116638" y="5276850"/>
          <p14:tracePt t="125754" x="6142038" y="5268913"/>
          <p14:tracePt t="125763" x="6159500" y="5260975"/>
          <p14:tracePt t="125770" x="6194425" y="5251450"/>
          <p14:tracePt t="125780" x="6253163" y="5251450"/>
          <p14:tracePt t="125786" x="6321425" y="5251450"/>
          <p14:tracePt t="125797" x="6405563" y="5251450"/>
          <p14:tracePt t="125802" x="6491288" y="5260975"/>
          <p14:tracePt t="125813" x="6584950" y="5286375"/>
          <p14:tracePt t="125818" x="6669088" y="5319713"/>
          <p14:tracePt t="125829" x="6737350" y="5345113"/>
          <p14:tracePt t="125835" x="6788150" y="5362575"/>
          <p14:tracePt t="125848" x="6797675" y="5370513"/>
          <p14:tracePt t="125850" x="6805613" y="5380038"/>
          <p14:tracePt t="125874" x="6788150" y="5395913"/>
          <p14:tracePt t="125882" x="6780213" y="5395913"/>
          <p14:tracePt t="125897" x="6770688" y="5405438"/>
          <p14:tracePt t="125898" x="6754813" y="5413375"/>
          <p14:tracePt t="125922" x="6745288" y="5413375"/>
          <p14:tracePt t="125930" x="6737350" y="5413375"/>
          <p14:tracePt t="125939" x="6729413" y="5413375"/>
          <p14:tracePt t="125946" x="6711950" y="5405438"/>
          <p14:tracePt t="125954" x="6711950" y="5395913"/>
          <p14:tracePt t="125963" x="6704013" y="5387975"/>
          <p14:tracePt t="125970" x="6694488" y="5380038"/>
          <p14:tracePt t="125987" x="6686550" y="5370513"/>
          <p14:tracePt t="125996" x="6678613" y="5362575"/>
          <p14:tracePt t="126002" x="6669088" y="5362575"/>
          <p14:tracePt t="126012" x="6661150" y="5362575"/>
          <p14:tracePt t="126093" x="6643688" y="5345113"/>
          <p14:tracePt t="126100" x="6635750" y="5337175"/>
          <p14:tracePt t="126108" x="6618288" y="5319713"/>
          <p14:tracePt t="126117" x="6610350" y="5311775"/>
          <p14:tracePt t="126124" x="6600825" y="5302250"/>
          <p14:tracePt t="126133" x="6584950" y="5294313"/>
          <p14:tracePt t="126139" x="6559550" y="5276850"/>
          <p14:tracePt t="126148" x="6550025" y="5268913"/>
          <p14:tracePt t="126155" x="6550025" y="5260975"/>
          <p14:tracePt t="126164" x="6542088" y="5260975"/>
          <p14:tracePt t="126170" x="6534150" y="5260975"/>
          <p14:tracePt t="126196" x="6524625" y="5260975"/>
          <p14:tracePt t="126202" x="6516688" y="5251450"/>
          <p14:tracePt t="126228" x="6508750" y="5251450"/>
          <p14:tracePt t="126235" x="6499225" y="5251450"/>
          <p14:tracePt t="126245" x="6491288" y="5243513"/>
          <p14:tracePt t="126251" x="6483350" y="5243513"/>
          <p14:tracePt t="126267" x="6465888" y="5226050"/>
          <p14:tracePt t="126275" x="6456363" y="5218113"/>
          <p14:tracePt t="126283" x="6448425" y="5218113"/>
          <p14:tracePt t="126291" x="6448425" y="5208588"/>
          <p14:tracePt t="126299" x="6440488" y="5208588"/>
          <p14:tracePt t="126356" x="6440488" y="5200650"/>
          <p14:tracePt t="126373" x="6430963" y="5200650"/>
          <p14:tracePt t="126398" x="6430963" y="5208588"/>
          <p14:tracePt t="126404" x="6430963" y="5235575"/>
          <p14:tracePt t="126413" x="6440488" y="5268913"/>
          <p14:tracePt t="126420" x="6440488" y="5276850"/>
          <p14:tracePt t="126433" x="6465888" y="5311775"/>
          <p14:tracePt t="126435" x="6465888" y="5319713"/>
          <p14:tracePt t="126446" x="6473825" y="5327650"/>
          <p14:tracePt t="126451" x="6499225" y="5353050"/>
          <p14:tracePt t="126459" x="6508750" y="5370513"/>
          <p14:tracePt t="126467" x="6508750" y="5380038"/>
          <p14:tracePt t="126475" x="6524625" y="5395913"/>
          <p14:tracePt t="126483" x="6534150" y="5421313"/>
          <p14:tracePt t="126491" x="6559550" y="5446713"/>
          <p14:tracePt t="126498" x="6575425" y="5464175"/>
          <p14:tracePt t="126507" x="6592888" y="5481638"/>
          <p14:tracePt t="126515" x="6610350" y="5507038"/>
          <p14:tracePt t="126523" x="6618288" y="5514975"/>
          <p14:tracePt t="126660" x="6626225" y="5514975"/>
          <p14:tracePt t="126682" x="6643688" y="5514975"/>
          <p14:tracePt t="126690" x="6661150" y="5514975"/>
          <p14:tracePt t="126706" x="6669088" y="5514975"/>
          <p14:tracePt t="126714" x="6678613" y="5514975"/>
          <p14:tracePt t="126722" x="6686550" y="5514975"/>
          <p14:tracePt t="126730" x="6694488" y="5514975"/>
          <p14:tracePt t="126738" x="6704013" y="5514975"/>
          <p14:tracePt t="126754" x="6711950" y="5514975"/>
          <p14:tracePt t="126770" x="6737350" y="5514975"/>
          <p14:tracePt t="126787" x="6754813" y="5514975"/>
          <p14:tracePt t="126796" x="6780213" y="5514975"/>
          <p14:tracePt t="126802" x="6805613" y="5514975"/>
          <p14:tracePt t="126812" x="6823075" y="5514975"/>
          <p14:tracePt t="126819" x="6856413" y="5514975"/>
          <p14:tracePt t="126829" x="6915150" y="5524500"/>
          <p14:tracePt t="126834" x="6983413" y="5532438"/>
          <p14:tracePt t="126844" x="7034213" y="5532438"/>
          <p14:tracePt t="126850" x="7094538" y="5540375"/>
          <p14:tracePt t="126858" x="7145338" y="5549900"/>
          <p14:tracePt t="126866" x="7178675" y="5549900"/>
          <p14:tracePt t="126874" x="7213600" y="5557838"/>
          <p14:tracePt t="126882" x="7229475" y="5557838"/>
          <p14:tracePt t="126897" x="7239000" y="5565775"/>
          <p14:tracePt t="126898" x="7246938" y="5565775"/>
          <p14:tracePt t="126914" x="7256463" y="5565775"/>
          <p14:tracePt t="126938" x="7264400" y="5565775"/>
          <p14:tracePt t="126954" x="7281863" y="5565775"/>
          <p14:tracePt t="126963" x="7297738" y="5565775"/>
          <p14:tracePt t="126971" x="7307263" y="5565775"/>
          <p14:tracePt t="126980" x="7332663" y="5565775"/>
          <p14:tracePt t="126986" x="7340600" y="5565775"/>
          <p14:tracePt t="126996" x="7366000" y="5565775"/>
          <p14:tracePt t="127003" x="7373938" y="5565775"/>
          <p14:tracePt t="127011" x="7400925" y="5557838"/>
          <p14:tracePt t="127018" x="7408863" y="5549900"/>
          <p14:tracePt t="127029" x="7426325" y="5549900"/>
          <p14:tracePt t="127035" x="7442200" y="5549900"/>
          <p14:tracePt t="127046" x="7459663" y="5540375"/>
          <p14:tracePt t="127051" x="7477125" y="5540375"/>
          <p14:tracePt t="127058" x="7502525" y="5540375"/>
          <p14:tracePt t="127066" x="7510463" y="5540375"/>
          <p14:tracePt t="127075" x="7527925" y="5540375"/>
          <p14:tracePt t="127090" x="7545388" y="5540375"/>
          <p14:tracePt t="127107" x="7561263" y="5540375"/>
          <p14:tracePt t="127114" x="7570788" y="5540375"/>
          <p14:tracePt t="127131" x="7586663" y="5540375"/>
          <p14:tracePt t="127139" x="7604125" y="5540375"/>
          <p14:tracePt t="127147" x="7621588" y="5540375"/>
          <p14:tracePt t="127155" x="7646988" y="5532438"/>
          <p14:tracePt t="127163" x="7680325" y="5532438"/>
          <p14:tracePt t="127171" x="7715250" y="5524500"/>
          <p14:tracePt t="127180" x="7740650" y="5514975"/>
          <p14:tracePt t="127186" x="7766050" y="5514975"/>
          <p14:tracePt t="127196" x="7773988" y="5514975"/>
          <p14:tracePt t="127202" x="7791450" y="5514975"/>
          <p14:tracePt t="127219" x="7799388" y="5514975"/>
          <p14:tracePt t="127229" x="7807325" y="5514975"/>
          <p14:tracePt t="127234" x="7816850" y="5514975"/>
          <p14:tracePt t="127245" x="7824788" y="5514975"/>
          <p14:tracePt t="127251" x="7842250" y="5514975"/>
          <p14:tracePt t="127259" x="7850188" y="5514975"/>
          <p14:tracePt t="127267" x="7867650" y="5514975"/>
          <p14:tracePt t="127275" x="7900988" y="5514975"/>
          <p14:tracePt t="127283" x="7926388" y="5514975"/>
          <p14:tracePt t="127291" x="7951788" y="5514975"/>
          <p14:tracePt t="127299" x="7969250" y="5514975"/>
          <p14:tracePt t="127307" x="7994650" y="5514975"/>
          <p14:tracePt t="127314" x="8020050" y="5514975"/>
          <p14:tracePt t="127323" x="8062913" y="5514975"/>
          <p14:tracePt t="127331" x="8121650" y="5514975"/>
          <p14:tracePt t="127339" x="8181975" y="5514975"/>
          <p14:tracePt t="127347" x="8232775" y="5514975"/>
          <p14:tracePt t="127355" x="8283575" y="5514975"/>
          <p14:tracePt t="127364" x="8343900" y="5514975"/>
          <p14:tracePt t="127371" x="8377238" y="5514975"/>
          <p14:tracePt t="127381" x="8385175" y="5514975"/>
          <p14:tracePt t="127386" x="8394700" y="5514975"/>
          <p14:tracePt t="127428" x="8394700" y="5524500"/>
          <p14:tracePt t="127442" x="8394700" y="5532438"/>
          <p14:tracePt t="127450" x="8377238" y="5532438"/>
          <p14:tracePt t="127459" x="8359775" y="5532438"/>
          <p14:tracePt t="127466" x="8343900" y="5532438"/>
          <p14:tracePt t="127474" x="8318500" y="5532438"/>
          <p14:tracePt t="127482" x="8301038" y="5532438"/>
          <p14:tracePt t="127490" x="8258175" y="5532438"/>
          <p14:tracePt t="127498" x="8174038" y="5514975"/>
          <p14:tracePt t="127507" x="8096250" y="5507038"/>
          <p14:tracePt t="127514" x="7986713" y="5481638"/>
          <p14:tracePt t="127522" x="7885113" y="5464175"/>
          <p14:tracePt t="127530" x="7781925" y="5456238"/>
          <p14:tracePt t="127539" x="7680325" y="5446713"/>
          <p14:tracePt t="127546" x="7570788" y="5446713"/>
          <p14:tracePt t="127554" x="7477125" y="5446713"/>
          <p14:tracePt t="127564" x="7400925" y="5446713"/>
          <p14:tracePt t="127571" x="7340600" y="5446713"/>
          <p14:tracePt t="127579" x="7307263" y="5446713"/>
          <p14:tracePt t="127586" x="7297738" y="5446713"/>
          <p14:tracePt t="127596" x="7289800" y="5446713"/>
          <p14:tracePt t="127740" x="7297738" y="5446713"/>
          <p14:tracePt t="127748" x="7297738" y="5456238"/>
          <p14:tracePt t="127756" x="7307263" y="5456238"/>
          <p14:tracePt t="127766" x="7307263" y="5464175"/>
          <p14:tracePt t="127772" x="7315200" y="5464175"/>
          <p14:tracePt t="127782" x="7323138" y="5481638"/>
          <p14:tracePt t="127797" x="7323138" y="5489575"/>
          <p14:tracePt t="127803" x="7332663" y="5514975"/>
          <p14:tracePt t="127812" x="7332663" y="5524500"/>
          <p14:tracePt t="127818" x="7348538" y="5532438"/>
          <p14:tracePt t="127827" x="7366000" y="5565775"/>
          <p14:tracePt t="127834" x="7383463" y="5583238"/>
          <p14:tracePt t="127842" x="7391400" y="5591175"/>
          <p14:tracePt t="127850" x="7426325" y="5608638"/>
          <p14:tracePt t="127858" x="7442200" y="5616575"/>
          <p14:tracePt t="127866" x="7459663" y="5616575"/>
          <p14:tracePt t="127875" x="7485063" y="5626100"/>
          <p14:tracePt t="127882" x="7493000" y="5626100"/>
          <p14:tracePt t="127890" x="7502525" y="5634038"/>
          <p14:tracePt t="127912" x="7545388" y="5634038"/>
          <p14:tracePt t="127914" x="7578725" y="5641975"/>
          <p14:tracePt t="127922" x="7604125" y="5641975"/>
          <p14:tracePt t="127930" x="7637463" y="5651500"/>
          <p14:tracePt t="127938" x="7662863" y="5651500"/>
          <p14:tracePt t="127946" x="7697788" y="5651500"/>
          <p14:tracePt t="127955" x="7731125" y="5659438"/>
          <p14:tracePt t="127963" x="7773988" y="5668963"/>
          <p14:tracePt t="127970" x="7791450" y="5668963"/>
          <p14:tracePt t="127980" x="7816850" y="5668963"/>
          <p14:tracePt t="127986" x="7850188" y="5668963"/>
          <p14:tracePt t="127995" x="7885113" y="5676900"/>
          <p14:tracePt t="128002" x="7926388" y="5676900"/>
          <p14:tracePt t="128011" x="7969250" y="5676900"/>
          <p14:tracePt t="128019" x="8012113" y="5676900"/>
          <p14:tracePt t="128027" x="8070850" y="5676900"/>
          <p14:tracePt t="128034" x="8113713" y="5676900"/>
          <p14:tracePt t="128045" x="8164513" y="5676900"/>
          <p14:tracePt t="128050" x="8207375" y="5668963"/>
          <p14:tracePt t="128060" x="8258175" y="5659438"/>
          <p14:tracePt t="128066" x="8291513" y="5651500"/>
          <p14:tracePt t="128074" x="8334375" y="5641975"/>
          <p14:tracePt t="128082" x="8369300" y="5634038"/>
          <p14:tracePt t="128090" x="8394700" y="5634038"/>
          <p14:tracePt t="128098" x="8402638" y="5634038"/>
          <p14:tracePt t="128106" x="8420100" y="5634038"/>
          <p14:tracePt t="128114" x="8435975" y="5634038"/>
          <p14:tracePt t="128122" x="8435975" y="5626100"/>
          <p14:tracePt t="128130" x="8453438" y="5626100"/>
          <p14:tracePt t="128138" x="8478838" y="5616575"/>
          <p14:tracePt t="128146" x="8504238" y="5608638"/>
          <p14:tracePt t="128154" x="8539163" y="5600700"/>
          <p14:tracePt t="128162" x="8564563" y="5591175"/>
          <p14:tracePt t="128170" x="8615363" y="5575300"/>
          <p14:tracePt t="128179" x="8683625" y="5549900"/>
          <p14:tracePt t="128186" x="8793163" y="5507038"/>
          <p14:tracePt t="128195" x="8929688" y="5456238"/>
          <p14:tracePt t="128203" x="9124950" y="5380038"/>
          <p14:tracePt t="128212" x="9337675" y="5302250"/>
          <p14:tracePt t="128218" x="9550400" y="5200650"/>
          <p14:tracePt t="128228" x="9779000" y="5091113"/>
          <p14:tracePt t="128235" x="10042525" y="4962525"/>
          <p14:tracePt t="128245" x="10306050" y="4827588"/>
          <p14:tracePt t="128251" x="10594975" y="4691063"/>
          <p14:tracePt t="128258" x="10883900" y="4554538"/>
          <p14:tracePt t="128267" x="11129963" y="4435475"/>
          <p14:tracePt t="128275" x="11350625" y="4341813"/>
          <p14:tracePt t="128283" x="11520488" y="4257675"/>
          <p14:tracePt t="128291" x="11699875" y="4164013"/>
          <p14:tracePt t="128298" x="11826875" y="4113213"/>
          <p14:tracePt t="128306" x="11928475" y="4070350"/>
          <p14:tracePt t="128314" x="12022138" y="4019550"/>
          <p14:tracePt t="128322" x="12115800" y="3986213"/>
        </p14:tracePtLst>
      </p14:laserTraceLst>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21786"/>
            <a:ext cx="10515600" cy="1374062"/>
          </a:xfrm>
        </p:spPr>
        <p:txBody>
          <a:bodyPr>
            <a:normAutofit fontScale="92500" lnSpcReduction="10000"/>
          </a:bodyPr>
          <a:lstStyle/>
          <a:p>
            <a:pPr marL="0" indent="0" algn="r" rtl="1">
              <a:lnSpc>
                <a:spcPct val="150000"/>
              </a:lnSpc>
              <a:buNone/>
            </a:pPr>
            <a:r>
              <a:rPr lang="ar-IQ" sz="2200" dirty="0"/>
              <a:t> در غیر این صورت پیام را به سمت خروجی این ماژول </a:t>
            </a:r>
            <a:r>
              <a:rPr lang="en-US" sz="2200" dirty="0"/>
              <a:t>OUT</a:t>
            </a:r>
            <a:r>
              <a:rPr lang="fa-IR" sz="2200" dirty="0"/>
              <a:t> </a:t>
            </a:r>
            <a:r>
              <a:rPr lang="en-US" sz="2200" dirty="0"/>
              <a:t> </a:t>
            </a:r>
            <a:r>
              <a:rPr lang="ar-IQ" sz="2200" dirty="0"/>
              <a:t>هدایت می‌کند. این بخش تحت کلاس </a:t>
            </a:r>
            <a:r>
              <a:rPr lang="en-US" sz="2200" dirty="0"/>
              <a:t>MS  (Message Sender) </a:t>
            </a:r>
            <a:r>
              <a:rPr lang="ar-IQ" sz="2200" dirty="0"/>
              <a:t>در ذیل پوشه جدیدی به نام </a:t>
            </a:r>
            <a:r>
              <a:rPr lang="en-US" sz="2200" dirty="0"/>
              <a:t>Connection</a:t>
            </a:r>
            <a:r>
              <a:rPr lang="fa-IR" sz="2200" dirty="0"/>
              <a:t> </a:t>
            </a:r>
            <a:r>
              <a:rPr lang="en-US" sz="2200" dirty="0"/>
              <a:t> </a:t>
            </a:r>
            <a:r>
              <a:rPr lang="ar-IQ" sz="2200" dirty="0"/>
              <a:t>و در کتابخانه کدنویسی شده است. </a:t>
            </a:r>
            <a:r>
              <a:rPr lang="en-US" sz="2200" dirty="0"/>
              <a:t>MS</a:t>
            </a:r>
            <a:r>
              <a:rPr lang="fa-IR" sz="2200" dirty="0"/>
              <a:t> </a:t>
            </a:r>
            <a:r>
              <a:rPr lang="en-US" sz="2200" dirty="0"/>
              <a:t> </a:t>
            </a:r>
            <a:r>
              <a:rPr lang="ar-IQ" sz="2200" dirty="0"/>
              <a:t>علاوه بر ثبت وقایع، وظیفه فراخوانی توابع تبدیل پیام داخلی به پیام خروجی و ارسال آن از طریق پروتکل مد نظر را به عهده دارد.</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56</a:t>
            </a:fld>
            <a:endParaRPr lang="en-US" dirty="0"/>
          </a:p>
        </p:txBody>
      </p:sp>
      <p:graphicFrame>
        <p:nvGraphicFramePr>
          <p:cNvPr id="5" name="Content Placeholder 4">
            <a:extLst>
              <a:ext uri="{FF2B5EF4-FFF2-40B4-BE49-F238E27FC236}">
                <a16:creationId xmlns:a16="http://schemas.microsoft.com/office/drawing/2014/main" id="{8DCC4571-BEE1-4A06-831D-3F12091B74E0}"/>
              </a:ext>
            </a:extLst>
          </p:cNvPr>
          <p:cNvGraphicFramePr>
            <a:graphicFrameLocks/>
          </p:cNvGraphicFramePr>
          <p:nvPr/>
        </p:nvGraphicFramePr>
        <p:xfrm>
          <a:off x="752856"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15BA5343-204E-434E-B5FC-310BF447AB1B}"/>
              </a:ext>
            </a:extLst>
          </p:cNvPr>
          <p:cNvSpPr txBox="1"/>
          <p:nvPr/>
        </p:nvSpPr>
        <p:spPr>
          <a:xfrm>
            <a:off x="838200" y="3710256"/>
            <a:ext cx="4780085" cy="1426031"/>
          </a:xfrm>
          <a:prstGeom prst="rect">
            <a:avLst/>
          </a:prstGeom>
          <a:noFill/>
        </p:spPr>
        <p:txBody>
          <a:bodyPr wrap="square">
            <a:spAutoFit/>
          </a:bodyPr>
          <a:lstStyle/>
          <a:p>
            <a:pPr marL="0" marR="0" algn="just">
              <a:spcBef>
                <a:spcPts val="0"/>
              </a:spcBef>
              <a:spcAft>
                <a:spcPts val="200"/>
              </a:spcAft>
            </a:pPr>
            <a:r>
              <a:rPr lang="fr-FR" sz="1600" dirty="0" err="1">
                <a:effectLst/>
                <a:latin typeface="Consolas" panose="020B0609020204030204" pitchFamily="49" charset="0"/>
                <a:ea typeface="Times New Roman" panose="02020603050405020304" pitchFamily="18" charset="0"/>
                <a:cs typeface="B Nazanin" panose="00000400000000000000" pitchFamily="2" charset="-78"/>
              </a:rPr>
              <a:t>Send</a:t>
            </a:r>
            <a:r>
              <a:rPr lang="fr-FR" sz="1600" dirty="0">
                <a:effectLst/>
                <a:latin typeface="Consolas" panose="020B0609020204030204" pitchFamily="49" charset="0"/>
                <a:ea typeface="Times New Roman" panose="02020603050405020304" pitchFamily="18" charset="0"/>
                <a:cs typeface="B Nazanin" panose="00000400000000000000" pitchFamily="2" charset="-78"/>
              </a:rPr>
              <a:t>(Message </a:t>
            </a:r>
            <a:r>
              <a:rPr lang="fr-FR" sz="1600" dirty="0" err="1">
                <a:effectLst/>
                <a:latin typeface="Consolas" panose="020B0609020204030204" pitchFamily="49" charset="0"/>
                <a:ea typeface="Times New Roman" panose="02020603050405020304" pitchFamily="18" charset="0"/>
                <a:cs typeface="B Nazanin" panose="00000400000000000000" pitchFamily="2" charset="-78"/>
              </a:rPr>
              <a:t>message</a:t>
            </a:r>
            <a:r>
              <a:rPr lang="fr-FR"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fr-FR" sz="1600" dirty="0">
                <a:effectLst/>
                <a:latin typeface="Consolas" panose="020B0609020204030204" pitchFamily="49" charset="0"/>
                <a:ea typeface="Times New Roman" panose="02020603050405020304" pitchFamily="18" charset="0"/>
                <a:cs typeface="B Nazanin" panose="00000400000000000000" pitchFamily="2" charset="-78"/>
              </a:rPr>
              <a:t>if(</a:t>
            </a:r>
            <a:r>
              <a:rPr lang="fr-FR" sz="1600" dirty="0" err="1">
                <a:effectLst/>
                <a:latin typeface="Consolas" panose="020B0609020204030204" pitchFamily="49" charset="0"/>
                <a:ea typeface="Times New Roman" panose="02020603050405020304" pitchFamily="18" charset="0"/>
                <a:cs typeface="B Nazanin" panose="00000400000000000000" pitchFamily="2" charset="-78"/>
              </a:rPr>
              <a:t>message.Destination</a:t>
            </a:r>
            <a:r>
              <a:rPr lang="fr-FR" sz="1600" dirty="0">
                <a:effectLst/>
                <a:latin typeface="Consolas" panose="020B0609020204030204" pitchFamily="49" charset="0"/>
                <a:ea typeface="Times New Roman" panose="02020603050405020304" pitchFamily="18" charset="0"/>
                <a:cs typeface="B Nazanin" panose="00000400000000000000" pitchFamily="2" charset="-78"/>
              </a:rPr>
              <a:t> </a:t>
            </a:r>
            <a:r>
              <a:rPr lang="fr-FR" sz="1600" dirty="0" err="1">
                <a:effectLst/>
                <a:latin typeface="Consolas" panose="020B0609020204030204" pitchFamily="49" charset="0"/>
                <a:ea typeface="Times New Roman" panose="02020603050405020304" pitchFamily="18" charset="0"/>
                <a:cs typeface="B Nazanin" panose="00000400000000000000" pitchFamily="2" charset="-78"/>
              </a:rPr>
              <a:t>is</a:t>
            </a:r>
            <a:r>
              <a:rPr lang="fr-FR" sz="1600" dirty="0">
                <a:effectLst/>
                <a:latin typeface="Consolas" panose="020B0609020204030204" pitchFamily="49" charset="0"/>
                <a:ea typeface="Times New Roman" panose="02020603050405020304" pitchFamily="18" charset="0"/>
                <a:cs typeface="B Nazanin" panose="00000400000000000000" pitchFamily="2" charset="-78"/>
              </a:rPr>
              <a:t> </a:t>
            </a:r>
            <a:r>
              <a:rPr lang="fr-FR" sz="1600" dirty="0" err="1">
                <a:effectLst/>
                <a:latin typeface="Consolas" panose="020B0609020204030204" pitchFamily="49" charset="0"/>
                <a:ea typeface="Times New Roman" panose="02020603050405020304" pitchFamily="18" charset="0"/>
                <a:cs typeface="B Nazanin" panose="00000400000000000000" pitchFamily="2" charset="-78"/>
              </a:rPr>
              <a:t>null</a:t>
            </a:r>
            <a:r>
              <a:rPr lang="fr-FR"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fr-FR" sz="1600" dirty="0">
                <a:effectLst/>
                <a:latin typeface="Consolas" panose="020B0609020204030204" pitchFamily="49" charset="0"/>
                <a:ea typeface="Times New Roman" panose="02020603050405020304" pitchFamily="18" charset="0"/>
                <a:cs typeface="B Nazanin" panose="00000400000000000000" pitchFamily="2" charset="-78"/>
              </a:rPr>
              <a:t>	</a:t>
            </a:r>
            <a:r>
              <a:rPr lang="fr-FR" sz="1600" dirty="0" err="1">
                <a:effectLst/>
                <a:latin typeface="Consolas" panose="020B0609020204030204" pitchFamily="49" charset="0"/>
                <a:ea typeface="Times New Roman" panose="02020603050405020304" pitchFamily="18" charset="0"/>
                <a:cs typeface="B Nazanin" panose="00000400000000000000" pitchFamily="2" charset="-78"/>
              </a:rPr>
              <a:t>LS.LogError</a:t>
            </a:r>
            <a:r>
              <a:rPr lang="fr-FR"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fr-FR" sz="1600" dirty="0">
                <a:effectLst/>
                <a:latin typeface="Consolas" panose="020B0609020204030204" pitchFamily="49" charset="0"/>
                <a:ea typeface="Times New Roman" panose="02020603050405020304" pitchFamily="18" charset="0"/>
                <a:cs typeface="B Nazanin" panose="00000400000000000000" pitchFamily="2" charset="-78"/>
              </a:rPr>
              <a:t>return </a:t>
            </a:r>
            <a:r>
              <a:rPr lang="fr-FR" sz="1600" dirty="0" err="1">
                <a:effectLst/>
                <a:latin typeface="Consolas" panose="020B0609020204030204" pitchFamily="49" charset="0"/>
                <a:ea typeface="Times New Roman" panose="02020603050405020304" pitchFamily="18" charset="0"/>
                <a:cs typeface="B Nazanin" panose="00000400000000000000" pitchFamily="2" charset="-78"/>
              </a:rPr>
              <a:t>SendHttp</a:t>
            </a:r>
            <a:r>
              <a:rPr lang="fr-FR" sz="1600" dirty="0">
                <a:effectLst/>
                <a:latin typeface="Consolas" panose="020B0609020204030204" pitchFamily="49" charset="0"/>
                <a:ea typeface="Times New Roman" panose="02020603050405020304" pitchFamily="18" charset="0"/>
                <a:cs typeface="B Nazanin" panose="00000400000000000000" pitchFamily="2" charset="-78"/>
              </a:rPr>
              <a:t>(message).</a:t>
            </a:r>
            <a:r>
              <a:rPr lang="fr-FR" sz="1600" dirty="0" err="1">
                <a:effectLst/>
                <a:latin typeface="Consolas" panose="020B0609020204030204" pitchFamily="49" charset="0"/>
                <a:ea typeface="Times New Roman" panose="02020603050405020304" pitchFamily="18" charset="0"/>
                <a:cs typeface="B Nazanin" panose="00000400000000000000" pitchFamily="2" charset="-78"/>
              </a:rPr>
              <a:t>Response</a:t>
            </a:r>
            <a:r>
              <a:rPr lang="fr-FR"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fr-FR" sz="1600" dirty="0">
                <a:effectLst/>
                <a:latin typeface="Consolas" panose="020B0609020204030204" pitchFamily="49" charset="0"/>
                <a:ea typeface="Times New Roman" panose="02020603050405020304" pitchFamily="18" charset="0"/>
                <a:cs typeface="B Nazanin" panose="00000400000000000000" pitchFamily="2" charset="-78"/>
              </a:rPr>
              <a:t>}</a:t>
            </a:r>
          </a:p>
        </p:txBody>
      </p:sp>
      <p:sp>
        <p:nvSpPr>
          <p:cNvPr id="8" name="TextBox 7">
            <a:extLst>
              <a:ext uri="{FF2B5EF4-FFF2-40B4-BE49-F238E27FC236}">
                <a16:creationId xmlns:a16="http://schemas.microsoft.com/office/drawing/2014/main" id="{D18DFB2C-2AB9-48C5-A718-1F2BA248BB22}"/>
              </a:ext>
            </a:extLst>
          </p:cNvPr>
          <p:cNvSpPr txBox="1"/>
          <p:nvPr/>
        </p:nvSpPr>
        <p:spPr>
          <a:xfrm>
            <a:off x="5405072" y="3649298"/>
            <a:ext cx="5471013" cy="1697901"/>
          </a:xfrm>
          <a:prstGeom prst="rect">
            <a:avLst/>
          </a:prstGeom>
          <a:noFill/>
        </p:spPr>
        <p:txBody>
          <a:bodyPr wrap="square">
            <a:spAutoFit/>
          </a:bodyPr>
          <a:lstStyle/>
          <a:p>
            <a:pPr marL="0" marR="0" algn="just">
              <a:spcBef>
                <a:spcPts val="0"/>
              </a:spcBef>
              <a:spcAft>
                <a:spcPts val="200"/>
              </a:spcAft>
            </a:pP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SendHttp</a:t>
            </a:r>
            <a:r>
              <a:rPr lang="en-US" sz="1600" dirty="0">
                <a:effectLst/>
                <a:latin typeface="Consolas" panose="020B0609020204030204" pitchFamily="49" charset="0"/>
                <a:ea typeface="Times New Roman" panose="02020603050405020304" pitchFamily="18" charset="0"/>
                <a:cs typeface="B Nazanin" panose="00000400000000000000" pitchFamily="2" charset="-78"/>
              </a:rPr>
              <a:t>(Message message)</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request = </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ToExternal.ToHttp</a:t>
            </a:r>
            <a:r>
              <a:rPr lang="en-US" sz="1600" dirty="0">
                <a:effectLst/>
                <a:latin typeface="Consolas" panose="020B0609020204030204" pitchFamily="49" charset="0"/>
                <a:ea typeface="Times New Roman" panose="02020603050405020304" pitchFamily="18" charset="0"/>
                <a:cs typeface="B Nazanin" panose="00000400000000000000" pitchFamily="2" charset="-78"/>
              </a:rPr>
              <a:t>(message);</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response = </a:t>
            </a:r>
            <a:r>
              <a:rPr lang="en-US" sz="1600" dirty="0" err="1">
                <a:effectLst/>
                <a:latin typeface="Consolas" panose="020B0609020204030204" pitchFamily="49" charset="0"/>
                <a:ea typeface="Times New Roman" panose="02020603050405020304" pitchFamily="18" charset="0"/>
                <a:cs typeface="B Nazanin" panose="00000400000000000000" pitchFamily="2" charset="-78"/>
              </a:rPr>
              <a:t>HttpProvider.SafePostAsync</a:t>
            </a:r>
            <a:r>
              <a:rPr lang="en-US" sz="1600" dirty="0">
                <a:effectLst/>
                <a:latin typeface="Consolas" panose="020B0609020204030204" pitchFamily="49" charset="0"/>
                <a:ea typeface="Times New Roman" panose="02020603050405020304" pitchFamily="18" charset="0"/>
                <a:cs typeface="B Nazanin" panose="00000400000000000000" pitchFamily="2" charset="-78"/>
              </a:rPr>
              <a:t>(request);</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return response;</a:t>
            </a:r>
          </a:p>
          <a:p>
            <a:pPr marL="0" marR="0" algn="just">
              <a:spcBef>
                <a:spcPts val="0"/>
              </a:spcBef>
              <a:spcAft>
                <a:spcPts val="200"/>
              </a:spcAft>
            </a:pPr>
            <a:r>
              <a:rPr lang="en-US" sz="1600" dirty="0">
                <a:effectLst/>
                <a:latin typeface="Consolas" panose="020B0609020204030204" pitchFamily="49" charset="0"/>
                <a:ea typeface="Times New Roman" panose="02020603050405020304" pitchFamily="18" charset="0"/>
                <a:cs typeface="B Nazanin" panose="00000400000000000000" pitchFamily="2" charset="-78"/>
              </a:rPr>
              <a:t>}</a:t>
            </a:r>
          </a:p>
        </p:txBody>
      </p:sp>
    </p:spTree>
    <p:extLst>
      <p:ext uri="{BB962C8B-B14F-4D97-AF65-F5344CB8AC3E}">
        <p14:creationId xmlns:p14="http://schemas.microsoft.com/office/powerpoint/2010/main" val="3471275938"/>
      </p:ext>
    </p:extLst>
  </p:cSld>
  <p:clrMapOvr>
    <a:masterClrMapping/>
  </p:clrMapOvr>
  <mc:AlternateContent xmlns:mc="http://schemas.openxmlformats.org/markup-compatibility/2006" xmlns:p14="http://schemas.microsoft.com/office/powerpoint/2010/main">
    <mc:Choice Requires="p14">
      <p:transition spd="slow" p14:dur="2000" advTm="139100"/>
    </mc:Choice>
    <mc:Fallback xmlns="">
      <p:transition spd="slow" advTm="139100"/>
    </mc:Fallback>
  </mc:AlternateContent>
  <p:extLst>
    <p:ext uri="{3A86A75C-4F4B-4683-9AE1-C65F6400EC91}">
      <p14:laserTraceLst xmlns:p14="http://schemas.microsoft.com/office/powerpoint/2010/main">
        <p14:tracePtLst>
          <p14:tracePt t="2415" x="11852275" y="2990850"/>
          <p14:tracePt t="2425" x="11741150" y="2957513"/>
          <p14:tracePt t="2431" x="11639550" y="2932113"/>
          <p14:tracePt t="2441" x="11555413" y="2906713"/>
          <p14:tracePt t="2447" x="11487150" y="2889250"/>
          <p14:tracePt t="2458" x="11418888" y="2855913"/>
          <p14:tracePt t="2463" x="11360150" y="2820988"/>
          <p14:tracePt t="2474" x="11299825" y="2795588"/>
          <p14:tracePt t="2478" x="11215688" y="2762250"/>
          <p14:tracePt t="2487" x="11147425" y="2736850"/>
          <p14:tracePt t="2495" x="11061700" y="2711450"/>
          <p14:tracePt t="2503" x="10993438" y="2686050"/>
          <p14:tracePt t="2511" x="10909300" y="2643188"/>
          <p14:tracePt t="2519" x="10848975" y="2608263"/>
          <p14:tracePt t="2527" x="10772775" y="2574925"/>
          <p14:tracePt t="2535" x="10714038" y="2541588"/>
          <p14:tracePt t="2543" x="10645775" y="2498725"/>
          <p14:tracePt t="2550" x="10569575" y="2473325"/>
          <p14:tracePt t="2559" x="10501313" y="2447925"/>
          <p14:tracePt t="2567" x="10425113" y="2422525"/>
          <p14:tracePt t="2576" x="10356850" y="2397125"/>
          <p14:tracePt t="2583" x="10288588" y="2379663"/>
          <p14:tracePt t="2592" x="10212388" y="2362200"/>
          <p14:tracePt t="2599" x="10136188" y="2344738"/>
          <p14:tracePt t="2608" x="10050463" y="2336800"/>
          <p14:tracePt t="2615" x="9991725" y="2328863"/>
          <p14:tracePt t="2624" x="9923463" y="2328863"/>
          <p14:tracePt t="2631" x="9847263" y="2311400"/>
          <p14:tracePt t="2641" x="9771063" y="2311400"/>
          <p14:tracePt t="2646" x="9702800" y="2311400"/>
          <p14:tracePt t="2656" x="9626600" y="2303463"/>
          <p14:tracePt t="2663" x="9575800" y="2303463"/>
          <p14:tracePt t="2674" x="9515475" y="2303463"/>
          <p14:tracePt t="2679" x="9456738" y="2303463"/>
          <p14:tracePt t="2686" x="9405938" y="2303463"/>
          <p14:tracePt t="2695" x="9345613" y="2303463"/>
          <p14:tracePt t="2703" x="9277350" y="2303463"/>
          <p14:tracePt t="2711" x="9209088" y="2303463"/>
          <p14:tracePt t="2719" x="9150350" y="2303463"/>
          <p14:tracePt t="2727" x="9082088" y="2303463"/>
          <p14:tracePt t="2735" x="9023350" y="2303463"/>
          <p14:tracePt t="2743" x="8980488" y="2303463"/>
          <p14:tracePt t="2751" x="8921750" y="2303463"/>
          <p14:tracePt t="2759" x="8861425" y="2303463"/>
          <p14:tracePt t="2767" x="8810625" y="2303463"/>
          <p14:tracePt t="2775" x="8742363" y="2303463"/>
          <p14:tracePt t="2783" x="8691563" y="2303463"/>
          <p14:tracePt t="2792" x="8648700" y="2303463"/>
          <p14:tracePt t="2799" x="8615363" y="2303463"/>
          <p14:tracePt t="2808" x="8589963" y="2303463"/>
          <p14:tracePt t="2815" x="8564563" y="2303463"/>
          <p14:tracePt t="2824" x="8547100" y="2303463"/>
          <p14:tracePt t="2831" x="8539163" y="2303463"/>
          <p14:tracePt t="2840" x="8529638" y="2303463"/>
          <p14:tracePt t="2847" x="8521700" y="2303463"/>
          <p14:tracePt t="2873" x="8496300" y="2303463"/>
          <p14:tracePt t="2891" x="8435975" y="2303463"/>
          <p14:tracePt t="2897" x="8410575" y="2303463"/>
          <p14:tracePt t="2905" x="8369300" y="2303463"/>
          <p14:tracePt t="2912" x="8308975" y="2303463"/>
          <p14:tracePt t="2920" x="8266113" y="2303463"/>
          <p14:tracePt t="2928" x="8207375" y="2303463"/>
          <p14:tracePt t="2936" x="8147050" y="2303463"/>
          <p14:tracePt t="2945" x="8105775" y="2303463"/>
          <p14:tracePt t="2952" x="8096250" y="2303463"/>
          <p14:tracePt t="2961" x="8088313" y="2303463"/>
          <p14:tracePt t="3894" x="8070850" y="2303463"/>
          <p14:tracePt t="3903" x="8062913" y="2303463"/>
          <p14:tracePt t="3914" x="8045450" y="2303463"/>
          <p14:tracePt t="3924" x="8037513" y="2303463"/>
          <p14:tracePt t="3930" x="8004175" y="2303463"/>
          <p14:tracePt t="3941" x="7969250" y="2293938"/>
          <p14:tracePt t="3947" x="7951788" y="2293938"/>
          <p14:tracePt t="3957" x="7926388" y="2293938"/>
          <p14:tracePt t="3963" x="7893050" y="2293938"/>
          <p14:tracePt t="3973" x="7875588" y="2293938"/>
          <p14:tracePt t="3978" x="7832725" y="2293938"/>
          <p14:tracePt t="3987" x="7756525" y="2293938"/>
          <p14:tracePt t="3995" x="7688263" y="2303463"/>
          <p14:tracePt t="4002" x="7553325" y="2311400"/>
          <p14:tracePt t="4010" x="7373938" y="2336800"/>
          <p14:tracePt t="4019" x="7153275" y="2371725"/>
          <p14:tracePt t="4027" x="6838950" y="2422525"/>
          <p14:tracePt t="4035" x="6508750" y="2447925"/>
          <p14:tracePt t="4042" x="6065838" y="2481263"/>
          <p14:tracePt t="4051" x="5581650" y="2516188"/>
          <p14:tracePt t="4059" x="5064125" y="2566988"/>
          <p14:tracePt t="4067" x="4621213" y="2617788"/>
          <p14:tracePt t="4075" x="4154488" y="2651125"/>
          <p14:tracePt t="4083" x="3662363" y="2719388"/>
          <p14:tracePt t="4091" x="3160713" y="2787650"/>
          <p14:tracePt t="4098" x="2735263" y="2855913"/>
          <p14:tracePt t="4108" x="2327275" y="2932113"/>
          <p14:tracePt t="4115" x="1878013" y="3000375"/>
          <p14:tracePt t="4124" x="1452563" y="3051175"/>
          <p14:tracePt t="4131" x="1069975" y="3127375"/>
          <p14:tracePt t="4140" x="730250" y="3186113"/>
          <p14:tracePt t="4146" x="400050" y="3254375"/>
          <p14:tracePt t="4157" x="101600" y="3314700"/>
          <p14:tracePt t="6390" x="382588" y="2795588"/>
          <p14:tracePt t="6395" x="704850" y="2719388"/>
          <p14:tracePt t="6407" x="1044575" y="2625725"/>
          <p14:tracePt t="6412" x="1393825" y="2532063"/>
          <p14:tracePt t="6419" x="1801813" y="2430463"/>
          <p14:tracePt t="6427" x="2235200" y="2354263"/>
          <p14:tracePt t="6436" x="2668588" y="2252663"/>
          <p14:tracePt t="6443" x="3100388" y="2133600"/>
          <p14:tracePt t="6451" x="3551238" y="2047875"/>
          <p14:tracePt t="6460" x="3984625" y="1971675"/>
          <p14:tracePt t="6473" x="4410075" y="1885950"/>
          <p14:tracePt t="6479" x="4818063" y="1801813"/>
          <p14:tracePt t="6483" x="5224463" y="1741488"/>
          <p14:tracePt t="6492" x="5581650" y="1674813"/>
          <p14:tracePt t="6499" x="5921375" y="1614488"/>
          <p14:tracePt t="6508" x="6235700" y="1555750"/>
          <p14:tracePt t="6516" x="6550025" y="1495425"/>
          <p14:tracePt t="6525" x="6823075" y="1452563"/>
          <p14:tracePt t="6531" x="7112000" y="1411288"/>
          <p14:tracePt t="6541" x="7348538" y="1385888"/>
          <p14:tracePt t="6548" x="7612063" y="1350963"/>
          <p14:tracePt t="6557" x="7900988" y="1308100"/>
          <p14:tracePt t="6563" x="8189913" y="1282700"/>
          <p14:tracePt t="6574" x="8496300" y="1249363"/>
          <p14:tracePt t="6580" x="8785225" y="1223963"/>
          <p14:tracePt t="6590" x="9091613" y="1198563"/>
          <p14:tracePt t="6595" x="9396413" y="1181100"/>
          <p14:tracePt t="6607" x="9659938" y="1138238"/>
          <p14:tracePt t="6612" x="9890125" y="1096963"/>
          <p14:tracePt t="6620" x="10101263" y="1069975"/>
          <p14:tracePt t="6627" x="10306050" y="1044575"/>
          <p14:tracePt t="6635" x="10458450" y="1028700"/>
          <p14:tracePt t="6643" x="10602913" y="1003300"/>
          <p14:tracePt t="6651" x="10721975" y="993775"/>
          <p14:tracePt t="6659" x="10833100" y="985838"/>
          <p14:tracePt t="6667" x="10934700" y="977900"/>
          <p14:tracePt t="6675" x="11036300" y="968375"/>
          <p14:tracePt t="6683" x="11137900" y="968375"/>
          <p14:tracePt t="6691" x="11231563" y="968375"/>
          <p14:tracePt t="6699" x="11317288" y="968375"/>
          <p14:tracePt t="6708" x="11401425" y="968375"/>
          <p14:tracePt t="6715" x="11469688" y="968375"/>
          <p14:tracePt t="6725" x="11520488" y="968375"/>
          <p14:tracePt t="6731" x="11571288" y="968375"/>
          <p14:tracePt t="6741" x="11606213" y="968375"/>
          <p14:tracePt t="6747" x="11631613" y="968375"/>
          <p14:tracePt t="6757" x="11657013" y="968375"/>
          <p14:tracePt t="6763" x="11682413" y="977900"/>
          <p14:tracePt t="6773" x="11690350" y="985838"/>
          <p14:tracePt t="6779" x="11699875" y="993775"/>
          <p14:tracePt t="6791" x="11715750" y="1003300"/>
          <p14:tracePt t="6795" x="11733213" y="1011238"/>
          <p14:tracePt t="6806" x="11741150" y="1019175"/>
          <p14:tracePt t="6811" x="11750675" y="1036638"/>
          <p14:tracePt t="6820" x="11750675" y="1044575"/>
          <p14:tracePt t="6827" x="11758613" y="1062038"/>
          <p14:tracePt t="6836" x="11766550" y="1069975"/>
          <p14:tracePt t="6843" x="11766550" y="1087438"/>
          <p14:tracePt t="6852" x="11776075" y="1112838"/>
          <p14:tracePt t="6859" x="11776075" y="1130300"/>
          <p14:tracePt t="6867" x="11784013" y="1155700"/>
          <p14:tracePt t="6875" x="11784013" y="1189038"/>
          <p14:tracePt t="6884" x="11784013" y="1206500"/>
          <p14:tracePt t="6892" x="11801475" y="1249363"/>
          <p14:tracePt t="6909" x="11801475" y="1292225"/>
          <p14:tracePt t="6916" x="11801475" y="1317625"/>
          <p14:tracePt t="6925" x="11801475" y="1350963"/>
          <p14:tracePt t="6932" x="11791950" y="1411288"/>
          <p14:tracePt t="6941" x="11784013" y="1452563"/>
          <p14:tracePt t="6947" x="11776075" y="1504950"/>
          <p14:tracePt t="6957" x="11758613" y="1555750"/>
          <p14:tracePt t="6964" x="11741150" y="1597025"/>
          <p14:tracePt t="6975" x="11733213" y="1639888"/>
          <p14:tracePt t="6979" x="11725275" y="1665288"/>
          <p14:tracePt t="6991" x="11725275" y="1674813"/>
          <p14:tracePt t="7009" x="11715750" y="1682750"/>
          <p14:tracePt t="7031" x="11715750" y="1690688"/>
          <p14:tracePt t="7057" x="11699875" y="1690688"/>
          <p14:tracePt t="7072" x="11690350" y="1708150"/>
          <p14:tracePt t="7079" x="11674475" y="1716088"/>
          <p14:tracePt t="7088" x="11657013" y="1733550"/>
          <p14:tracePt t="7094" x="11639550" y="1751013"/>
          <p14:tracePt t="7102" x="11614150" y="1776413"/>
          <p14:tracePt t="7110" x="11596688" y="1801813"/>
          <p14:tracePt t="7118" x="11571288" y="1827213"/>
          <p14:tracePt t="7127" x="11563350" y="1844675"/>
          <p14:tracePt t="7135" x="11545888" y="1860550"/>
          <p14:tracePt t="7144" x="11530013" y="1878013"/>
          <p14:tracePt t="7150" x="11520488" y="1885950"/>
          <p14:tracePt t="7158" x="11520488" y="1895475"/>
          <p14:tracePt t="7166" x="11503025" y="1911350"/>
          <p14:tracePt t="7174" x="11495088" y="1920875"/>
          <p14:tracePt t="7183" x="11487150" y="1938338"/>
          <p14:tracePt t="7191" x="11461750" y="1963738"/>
          <p14:tracePt t="7198" x="11452225" y="1979613"/>
          <p14:tracePt t="7207" x="11444288" y="2005013"/>
          <p14:tracePt t="7214" x="11426825" y="2030413"/>
          <p14:tracePt t="7225" x="11418888" y="2047875"/>
          <p14:tracePt t="7230" x="11401425" y="2055813"/>
          <p14:tracePt t="7240" x="11401425" y="2065338"/>
          <p14:tracePt t="7247" x="11393488" y="2082800"/>
          <p14:tracePt t="7263" x="11385550" y="2090738"/>
          <p14:tracePt t="7279" x="11376025" y="2098675"/>
          <p14:tracePt t="7289" x="11376025" y="2108200"/>
          <p14:tracePt t="7311" x="11368088" y="2116138"/>
          <p14:tracePt t="7617" x="11350625" y="2116138"/>
          <p14:tracePt t="7625" x="11342688" y="2116138"/>
          <p14:tracePt t="7631" x="11282363" y="2116138"/>
          <p14:tracePt t="7641" x="11198225" y="2116138"/>
          <p14:tracePt t="7647" x="11036300" y="2159000"/>
          <p14:tracePt t="7658" x="10782300" y="2227263"/>
          <p14:tracePt t="7663" x="10458450" y="2319338"/>
          <p14:tracePt t="7672" x="10118725" y="2379663"/>
          <p14:tracePt t="7679" x="9880600" y="2413000"/>
          <p14:tracePt t="7689" x="9779000" y="2422525"/>
          <p14:tracePt t="7695" x="9710738" y="2430463"/>
          <p14:tracePt t="7706" x="9702800" y="2430463"/>
          <p14:tracePt t="7711" x="9667875" y="2430463"/>
          <p14:tracePt t="7719" x="9642475" y="2430463"/>
          <p14:tracePt t="7727" x="9626600" y="2430463"/>
          <p14:tracePt t="7735" x="9617075" y="2438400"/>
          <p14:tracePt t="7776" x="9609138" y="2447925"/>
          <p14:tracePt t="7792" x="9617075" y="2455863"/>
          <p14:tracePt t="7800" x="9626600" y="2463800"/>
          <p14:tracePt t="7809" x="9652000" y="2473325"/>
          <p14:tracePt t="7816" x="9652000" y="2481263"/>
          <p14:tracePt t="7826" x="9685338" y="2516188"/>
          <p14:tracePt t="7832" x="9702800" y="2532063"/>
          <p14:tracePt t="7842" x="9710738" y="2541588"/>
          <p14:tracePt t="7847" x="9728200" y="2549525"/>
          <p14:tracePt t="7857" x="9728200" y="2557463"/>
          <p14:tracePt t="7863" x="9745663" y="2557463"/>
          <p14:tracePt t="7873" x="9753600" y="2574925"/>
          <p14:tracePt t="7891" x="9779000" y="2582863"/>
          <p14:tracePt t="7907" x="9804400" y="2592388"/>
          <p14:tracePt t="7911" x="9821863" y="2600325"/>
          <p14:tracePt t="7920" x="9847263" y="2608263"/>
          <p14:tracePt t="7927" x="9898063" y="2608263"/>
          <p14:tracePt t="7936" x="9956800" y="2617788"/>
          <p14:tracePt t="7943" x="10025063" y="2617788"/>
          <p14:tracePt t="7951" x="10101263" y="2625725"/>
          <p14:tracePt t="7959" x="10194925" y="2625725"/>
          <p14:tracePt t="7967" x="10280650" y="2625725"/>
          <p14:tracePt t="7975" x="10382250" y="2625725"/>
          <p14:tracePt t="7984" x="10509250" y="2625725"/>
          <p14:tracePt t="7991" x="10628313" y="2625725"/>
          <p14:tracePt t="8000" x="10747375" y="2625725"/>
          <p14:tracePt t="8008" x="10833100" y="2625725"/>
          <p14:tracePt t="8015" x="10917238" y="2617788"/>
          <p14:tracePt t="8025" x="10985500" y="2600325"/>
          <p14:tracePt t="8031" x="11044238" y="2582863"/>
          <p14:tracePt t="8041" x="11079163" y="2574925"/>
          <p14:tracePt t="8047" x="11096625" y="2574925"/>
          <p14:tracePt t="8057" x="11104563" y="2574925"/>
          <p14:tracePt t="8114" x="11112500" y="2574925"/>
          <p14:tracePt t="8137" x="11122025" y="2574925"/>
          <p14:tracePt t="8144" x="11137900" y="2566988"/>
          <p14:tracePt t="8152" x="11155363" y="2566988"/>
          <p14:tracePt t="8160" x="11155363" y="2557463"/>
          <p14:tracePt t="8167" x="11163300" y="2549525"/>
          <p14:tracePt t="8175" x="11155363" y="2532063"/>
          <p14:tracePt t="8182" x="11147425" y="2532063"/>
          <p14:tracePt t="8190" x="11122025" y="2516188"/>
          <p14:tracePt t="8198" x="11087100" y="2489200"/>
          <p14:tracePt t="8207" x="11079163" y="2455863"/>
          <p14:tracePt t="8214" x="11079163" y="2430463"/>
          <p14:tracePt t="8224" x="11079163" y="2405063"/>
          <p14:tracePt t="8231" x="11079163" y="2379663"/>
          <p14:tracePt t="8240" x="11079163" y="2344738"/>
          <p14:tracePt t="8247" x="11087100" y="2311400"/>
          <p14:tracePt t="8256" x="11104563" y="2286000"/>
          <p14:tracePt t="8263" x="11122025" y="2243138"/>
          <p14:tracePt t="8273" x="11122025" y="2217738"/>
          <p14:tracePt t="8279" x="11122025" y="2192338"/>
          <p14:tracePt t="8290" x="11122025" y="2184400"/>
          <p14:tracePt t="8295" x="11122025" y="2174875"/>
          <p14:tracePt t="8305" x="11129963" y="2159000"/>
          <p14:tracePt t="8311" x="11129963" y="2149475"/>
          <p14:tracePt t="8401" x="11129963" y="2159000"/>
          <p14:tracePt t="8427" x="11129963" y="2166938"/>
          <p14:tracePt t="8433" x="11129963" y="2184400"/>
          <p14:tracePt t="8444" x="11129963" y="2192338"/>
          <p14:tracePt t="8448" x="11122025" y="2192338"/>
          <p14:tracePt t="8459" x="11122025" y="2200275"/>
          <p14:tracePt t="8482" x="11122025" y="2209800"/>
          <p14:tracePt t="8497" x="11129963" y="2227263"/>
          <p14:tracePt t="8503" x="11129963" y="2235200"/>
          <p14:tracePt t="8511" x="11129963" y="2252663"/>
          <p14:tracePt t="8527" x="11112500" y="2252663"/>
          <p14:tracePt t="8535" x="11079163" y="2252663"/>
          <p14:tracePt t="8543" x="11071225" y="2260600"/>
          <p14:tracePt t="8551" x="11061700" y="2260600"/>
          <p14:tracePt t="8559" x="11044238" y="2260600"/>
          <p14:tracePt t="8591" x="11036300" y="2260600"/>
          <p14:tracePt t="8616" x="11028363" y="2260600"/>
          <p14:tracePt t="8625" x="11018838" y="2260600"/>
          <p14:tracePt t="8632" x="10993438" y="2260600"/>
          <p14:tracePt t="8643" x="10968038" y="2260600"/>
          <p14:tracePt t="8648" x="10942638" y="2260600"/>
          <p14:tracePt t="8658" x="10909300" y="2260600"/>
          <p14:tracePt t="8664" x="10883900" y="2260600"/>
          <p14:tracePt t="8674" x="10848975" y="2260600"/>
          <p14:tracePt t="8680" x="10823575" y="2260600"/>
          <p14:tracePt t="8693" x="10772775" y="2268538"/>
          <p14:tracePt t="8696" x="10696575" y="2278063"/>
          <p14:tracePt t="8709" x="10602913" y="2286000"/>
          <p14:tracePt t="8711" x="10501313" y="2293938"/>
          <p14:tracePt t="8722" x="10390188" y="2303463"/>
          <p14:tracePt t="8728" x="10245725" y="2319338"/>
          <p14:tracePt t="8735" x="10093325" y="2336800"/>
          <p14:tracePt t="8743" x="9898063" y="2362200"/>
          <p14:tracePt t="8752" x="9677400" y="2387600"/>
          <p14:tracePt t="8761" x="9464675" y="2397125"/>
          <p14:tracePt t="8768" x="9236075" y="2397125"/>
          <p14:tracePt t="8775" x="9005888" y="2397125"/>
          <p14:tracePt t="8784" x="8836025" y="2397125"/>
          <p14:tracePt t="8792" x="8691563" y="2413000"/>
          <p14:tracePt t="8800" x="8580438" y="2413000"/>
          <p14:tracePt t="8808" x="8488363" y="2413000"/>
          <p14:tracePt t="8815" x="8420100" y="2413000"/>
          <p14:tracePt t="8825" x="8369300" y="2413000"/>
          <p14:tracePt t="8832" x="8318500" y="2413000"/>
          <p14:tracePt t="8841" x="8275638" y="2413000"/>
          <p14:tracePt t="8848" x="8250238" y="2413000"/>
          <p14:tracePt t="8857" x="8224838" y="2413000"/>
          <p14:tracePt t="8864" x="8199438" y="2413000"/>
          <p14:tracePt t="8873" x="8164513" y="2413000"/>
          <p14:tracePt t="8892" x="8080375" y="2413000"/>
          <p14:tracePt t="8896" x="8045450" y="2413000"/>
          <p14:tracePt t="8907" x="7994650" y="2413000"/>
          <p14:tracePt t="8911" x="7943850" y="2405063"/>
          <p14:tracePt t="8920" x="7885113" y="2405063"/>
          <p14:tracePt t="8928" x="7807325" y="2405063"/>
          <p14:tracePt t="8936" x="7731125" y="2405063"/>
          <p14:tracePt t="8944" x="7688263" y="2405063"/>
          <p14:tracePt t="8952" x="7646988" y="2405063"/>
          <p14:tracePt t="8960" x="7612063" y="2405063"/>
          <p14:tracePt t="8968" x="7586663" y="2405063"/>
          <p14:tracePt t="8976" x="7561263" y="2405063"/>
          <p14:tracePt t="8984" x="7553325" y="2405063"/>
          <p14:tracePt t="8992" x="7545388" y="2405063"/>
          <p14:tracePt t="8999" x="7527925" y="2405063"/>
          <p14:tracePt t="9073" x="7518400" y="2405063"/>
          <p14:tracePt t="9090" x="7518400" y="2397125"/>
          <p14:tracePt t="9294" x="7527925" y="2397125"/>
          <p14:tracePt t="9303" x="7553325" y="2397125"/>
          <p14:tracePt t="9311" x="7578725" y="2397125"/>
          <p14:tracePt t="9319" x="7586663" y="2397125"/>
          <p14:tracePt t="9327" x="7596188" y="2397125"/>
          <p14:tracePt t="9335" x="7604125" y="2397125"/>
          <p14:tracePt t="9343" x="7612063" y="2397125"/>
          <p14:tracePt t="9554" x="7596188" y="2397125"/>
          <p14:tracePt t="9569" x="7561263" y="2397125"/>
          <p14:tracePt t="9577" x="7535863" y="2397125"/>
          <p14:tracePt t="9585" x="7493000" y="2397125"/>
          <p14:tracePt t="9593" x="7451725" y="2397125"/>
          <p14:tracePt t="9600" x="7416800" y="2397125"/>
          <p14:tracePt t="9608" x="7400925" y="2397125"/>
          <p14:tracePt t="9616" x="7391400" y="2397125"/>
          <p14:tracePt t="9625" x="7383463" y="2387600"/>
          <p14:tracePt t="9632" x="7366000" y="2379663"/>
          <p14:tracePt t="9648" x="7332663" y="2362200"/>
          <p14:tracePt t="9657" x="7323138" y="2354263"/>
          <p14:tracePt t="9673" x="7315200" y="2344738"/>
          <p14:tracePt t="9745" x="7332663" y="2344738"/>
          <p14:tracePt t="9753" x="7340600" y="2344738"/>
          <p14:tracePt t="9833" x="7332663" y="2344738"/>
          <p14:tracePt t="9841" x="7297738" y="2344738"/>
          <p14:tracePt t="9849" x="7272338" y="2336800"/>
          <p14:tracePt t="9859" x="7229475" y="2319338"/>
          <p14:tracePt t="9865" x="7153275" y="2311400"/>
          <p14:tracePt t="9878" x="7077075" y="2293938"/>
          <p14:tracePt t="9881" x="6992938" y="2278063"/>
          <p14:tracePt t="9890" x="6915150" y="2260600"/>
          <p14:tracePt t="9895" x="6797675" y="2217738"/>
          <p14:tracePt t="9906" x="6704013" y="2192338"/>
          <p14:tracePt t="9911" x="6635750" y="2174875"/>
          <p14:tracePt t="9920" x="6567488" y="2166938"/>
          <p14:tracePt t="9927" x="6491288" y="2141538"/>
          <p14:tracePt t="9936" x="6423025" y="2133600"/>
          <p14:tracePt t="9943" x="6364288" y="2124075"/>
          <p14:tracePt t="9951" x="6321425" y="2124075"/>
          <p14:tracePt t="9959" x="6261100" y="2124075"/>
          <p14:tracePt t="9967" x="6210300" y="2124075"/>
          <p14:tracePt t="9975" x="6176963" y="2124075"/>
          <p14:tracePt t="9983" x="6151563" y="2124075"/>
          <p14:tracePt t="9991" x="6116638" y="2124075"/>
          <p14:tracePt t="9999" x="6083300" y="2124075"/>
          <p14:tracePt t="10007" x="6032500" y="2133600"/>
          <p14:tracePt t="10015" x="5989638" y="2141538"/>
          <p14:tracePt t="10023" x="5938838" y="2159000"/>
          <p14:tracePt t="10031" x="5888038" y="2166938"/>
          <p14:tracePt t="10041" x="5845175" y="2184400"/>
          <p14:tracePt t="10047" x="5786438" y="2200275"/>
          <p14:tracePt t="10056" x="5700713" y="2209800"/>
          <p14:tracePt t="10067" x="5632450" y="2227263"/>
          <p14:tracePt t="10075" x="5548313" y="2243138"/>
          <p14:tracePt t="10083" x="5472113" y="2252663"/>
          <p14:tracePt t="10091" x="5378450" y="2260600"/>
          <p14:tracePt t="10099" x="5276850" y="2278063"/>
          <p14:tracePt t="10107" x="5183188" y="2293938"/>
          <p14:tracePt t="10115" x="5089525" y="2303463"/>
          <p14:tracePt t="10125" x="5013325" y="2311400"/>
          <p14:tracePt t="10131" x="4945063" y="2319338"/>
          <p14:tracePt t="10141" x="4894263" y="2328863"/>
          <p14:tracePt t="10147" x="4859338" y="2328863"/>
          <p14:tracePt t="10157" x="4851400" y="2328863"/>
          <p14:tracePt t="10229" x="4876800" y="2328863"/>
          <p14:tracePt t="10237" x="4894263" y="2328863"/>
          <p14:tracePt t="10245" x="4919663" y="2328863"/>
          <p14:tracePt t="10253" x="4953000" y="2319338"/>
          <p14:tracePt t="10262" x="5013325" y="2319338"/>
          <p14:tracePt t="10269" x="5080000" y="2319338"/>
          <p14:tracePt t="10276" x="5148263" y="2319338"/>
          <p14:tracePt t="10284" x="5216525" y="2311400"/>
          <p14:tracePt t="10291" x="5310188" y="2303463"/>
          <p14:tracePt t="10299" x="5411788" y="2303463"/>
          <p14:tracePt t="10308" x="5513388" y="2303463"/>
          <p14:tracePt t="10315" x="5591175" y="2303463"/>
          <p14:tracePt t="10323" x="5649913" y="2303463"/>
          <p14:tracePt t="10330" x="5718175" y="2303463"/>
          <p14:tracePt t="10339" x="5776913" y="2303463"/>
          <p14:tracePt t="10346" x="5819775" y="2303463"/>
          <p14:tracePt t="10356" x="5862638" y="2303463"/>
          <p14:tracePt t="10362" x="5870575" y="2303463"/>
          <p14:tracePt t="10372" x="5880100" y="2303463"/>
          <p14:tracePt t="10378" x="5888038" y="2303463"/>
          <p14:tracePt t="10765" x="5905500" y="2303463"/>
          <p14:tracePt t="10772" x="5913438" y="2303463"/>
          <p14:tracePt t="10781" x="5921375" y="2303463"/>
          <p14:tracePt t="10793" x="5946775" y="2303463"/>
          <p14:tracePt t="10795" x="5964238" y="2303463"/>
          <p14:tracePt t="10805" x="5981700" y="2293938"/>
          <p14:tracePt t="10811" x="5989638" y="2293938"/>
          <p14:tracePt t="10821" x="5997575" y="2293938"/>
          <p14:tracePt t="11028" x="5989638" y="2293938"/>
          <p14:tracePt t="11035" x="5964238" y="2293938"/>
          <p14:tracePt t="11043" x="5946775" y="2293938"/>
          <p14:tracePt t="11052" x="5930900" y="2293938"/>
          <p14:tracePt t="11059" x="5895975" y="2293938"/>
          <p14:tracePt t="11068" x="5870575" y="2293938"/>
          <p14:tracePt t="11075" x="5845175" y="2286000"/>
          <p14:tracePt t="11083" x="5819775" y="2278063"/>
          <p14:tracePt t="11091" x="5786438" y="2278063"/>
          <p14:tracePt t="11100" x="5761038" y="2268538"/>
          <p14:tracePt t="11109" x="5735638" y="2268538"/>
          <p14:tracePt t="11115" x="5692775" y="2252663"/>
          <p14:tracePt t="11125" x="5667375" y="2235200"/>
          <p14:tracePt t="11132" x="5641975" y="2217738"/>
          <p14:tracePt t="11140" x="5616575" y="2209800"/>
          <p14:tracePt t="11148" x="5607050" y="2209800"/>
          <p14:tracePt t="11158" x="5599113" y="2200275"/>
          <p14:tracePt t="11164" x="5581650" y="2184400"/>
          <p14:tracePt t="11180" x="5573713" y="2159000"/>
          <p14:tracePt t="11189" x="5573713" y="2141538"/>
          <p14:tracePt t="11196" x="5573713" y="2124075"/>
          <p14:tracePt t="11207" x="5573713" y="2108200"/>
          <p14:tracePt t="11211" x="5591175" y="2082800"/>
          <p14:tracePt t="11224" x="5607050" y="2082800"/>
          <p14:tracePt t="11227" x="5624513" y="2073275"/>
          <p14:tracePt t="11236" x="5641975" y="2065338"/>
          <p14:tracePt t="11244" x="5649913" y="2055813"/>
          <p14:tracePt t="11418" x="5657850" y="2065338"/>
          <p14:tracePt t="11426" x="5657850" y="2073275"/>
          <p14:tracePt t="11434" x="5675313" y="2090738"/>
          <p14:tracePt t="11442" x="5700713" y="2116138"/>
          <p14:tracePt t="11450" x="5726113" y="2149475"/>
          <p14:tracePt t="11459" x="5743575" y="2159000"/>
          <p14:tracePt t="11581" x="5743575" y="2166938"/>
          <p14:tracePt t="11605" x="5735638" y="2174875"/>
          <p14:tracePt t="11611" x="5735638" y="2184400"/>
          <p14:tracePt t="11627" x="5726113" y="2192338"/>
          <p14:tracePt t="11643" x="5726113" y="2200275"/>
          <p14:tracePt t="11659" x="5726113" y="2209800"/>
          <p14:tracePt t="11667" x="5726113" y="2217738"/>
          <p14:tracePt t="11675" x="5735638" y="2227263"/>
          <p14:tracePt t="11684" x="5743575" y="2235200"/>
          <p14:tracePt t="11691" x="5776913" y="2252663"/>
          <p14:tracePt t="11707" x="5786438" y="2252663"/>
          <p14:tracePt t="11715" x="5794375" y="2252663"/>
          <p14:tracePt t="11886" x="5776913" y="2252663"/>
          <p14:tracePt t="11892" x="5743575" y="2252663"/>
          <p14:tracePt t="11901" x="5708650" y="2260600"/>
          <p14:tracePt t="11908" x="5675313" y="2260600"/>
          <p14:tracePt t="11915" x="5657850" y="2260600"/>
          <p14:tracePt t="11923" x="5624513" y="2260600"/>
          <p14:tracePt t="11931" x="5581650" y="2252663"/>
          <p14:tracePt t="11939" x="5548313" y="2243138"/>
          <p14:tracePt t="11947" x="5497513" y="2227263"/>
          <p14:tracePt t="11958" x="5429250" y="2209800"/>
          <p14:tracePt t="11963" x="5368925" y="2192338"/>
          <p14:tracePt t="11973" x="5318125" y="2174875"/>
          <p14:tracePt t="11979" x="5249863" y="2166938"/>
          <p14:tracePt t="11989" x="5183188" y="2159000"/>
          <p14:tracePt t="11995" x="5097463" y="2149475"/>
          <p14:tracePt t="12006" x="5029200" y="2141538"/>
          <p14:tracePt t="12011" x="4962525" y="2133600"/>
          <p14:tracePt t="12022" x="4902200" y="2124075"/>
          <p14:tracePt t="12027" x="4868863" y="2124075"/>
          <p14:tracePt t="12035" x="4843463" y="2124075"/>
          <p14:tracePt t="12043" x="4818063" y="2124075"/>
          <p14:tracePt t="12052" x="4791075" y="2124075"/>
          <p14:tracePt t="12059" x="4775200" y="2124075"/>
          <p14:tracePt t="12068" x="4765675" y="2124075"/>
          <p14:tracePt t="12075" x="4740275" y="2124075"/>
          <p14:tracePt t="12083" x="4724400" y="2124075"/>
          <p14:tracePt t="12091" x="4706938" y="2124075"/>
          <p14:tracePt t="12099" x="4689475" y="2124075"/>
          <p14:tracePt t="12107" x="4673600" y="2124075"/>
          <p14:tracePt t="12115" x="4664075" y="2124075"/>
          <p14:tracePt t="12123" x="4656138" y="2124075"/>
          <p14:tracePt t="12405" x="4656138" y="2141538"/>
          <p14:tracePt t="12413" x="4673600" y="2149475"/>
          <p14:tracePt t="12422" x="4681538" y="2159000"/>
          <p14:tracePt t="12427" x="4689475" y="2159000"/>
          <p14:tracePt t="12435" x="4706938" y="2166938"/>
          <p14:tracePt t="12443" x="4714875" y="2174875"/>
          <p14:tracePt t="12451" x="4740275" y="2184400"/>
          <p14:tracePt t="12459" x="4757738" y="2200275"/>
          <p14:tracePt t="12467" x="4775200" y="2209800"/>
          <p14:tracePt t="12475" x="4791075" y="2209800"/>
          <p14:tracePt t="12484" x="4808538" y="2217738"/>
          <p14:tracePt t="12491" x="4833938" y="2235200"/>
          <p14:tracePt t="12498" x="4851400" y="2243138"/>
          <p14:tracePt t="12507" x="4876800" y="2252663"/>
          <p14:tracePt t="12523" x="4894263" y="2252663"/>
          <p14:tracePt t="12530" x="4902200" y="2252663"/>
          <p14:tracePt t="12540" x="4902200" y="2260600"/>
          <p14:tracePt t="12644" x="4894263" y="2260600"/>
          <p14:tracePt t="12653" x="4884738" y="2260600"/>
          <p14:tracePt t="12661" x="4851400" y="2252663"/>
          <p14:tracePt t="12669" x="4843463" y="2252663"/>
          <p14:tracePt t="12676" x="4826000" y="2252663"/>
          <p14:tracePt t="12684" x="4818063" y="2243138"/>
          <p14:tracePt t="12691" x="4808538" y="2243138"/>
          <p14:tracePt t="12699" x="4800600" y="2235200"/>
          <p14:tracePt t="12707" x="4791075" y="2235200"/>
          <p14:tracePt t="12731" x="4783138" y="2235200"/>
          <p14:tracePt t="12877" x="4800600" y="2227263"/>
          <p14:tracePt t="12887" x="4808538" y="2217738"/>
          <p14:tracePt t="12892" x="4826000" y="2217738"/>
          <p14:tracePt t="12899" x="4843463" y="2209800"/>
          <p14:tracePt t="12915" x="4851400" y="2209800"/>
          <p14:tracePt t="12923" x="4876800" y="2209800"/>
          <p14:tracePt t="12931" x="4884738" y="2209800"/>
          <p14:tracePt t="12947" x="4894263" y="2209800"/>
          <p14:tracePt t="12956" x="4902200" y="2209800"/>
          <p14:tracePt t="12963" x="4910138" y="2209800"/>
          <p14:tracePt t="13053" x="4902200" y="2200275"/>
          <p14:tracePt t="13060" x="4884738" y="2200275"/>
          <p14:tracePt t="13069" x="4859338" y="2184400"/>
          <p14:tracePt t="13077" x="4826000" y="2174875"/>
          <p14:tracePt t="13085" x="4783138" y="2166938"/>
          <p14:tracePt t="13093" x="4740275" y="2159000"/>
          <p14:tracePt t="13099" x="4689475" y="2141538"/>
          <p14:tracePt t="13108" x="4656138" y="2141538"/>
          <p14:tracePt t="13115" x="4595813" y="2133600"/>
          <p14:tracePt t="13124" x="4562475" y="2133600"/>
          <p14:tracePt t="13132" x="4537075" y="2133600"/>
          <p14:tracePt t="13140" x="4511675" y="2133600"/>
          <p14:tracePt t="13147" x="4494213" y="2133600"/>
          <p14:tracePt t="13168" x="4486275" y="2133600"/>
          <p14:tracePt t="13247" x="4476750" y="2133600"/>
          <p14:tracePt t="13263" x="4468813" y="2133600"/>
          <p14:tracePt t="13329" x="4460875" y="2133600"/>
          <p14:tracePt t="13385" x="4451350" y="2133600"/>
          <p14:tracePt t="13401" x="4443413" y="2133600"/>
          <p14:tracePt t="13407" x="4435475" y="2133600"/>
          <p14:tracePt t="13415" x="4425950" y="2133600"/>
          <p14:tracePt t="13423" x="4418013" y="2133600"/>
          <p14:tracePt t="13431" x="4410075" y="2133600"/>
          <p14:tracePt t="13492" x="4400550" y="2133600"/>
          <p14:tracePt t="13520" x="4392613" y="2133600"/>
          <p14:tracePt t="13537" x="4375150" y="2133600"/>
          <p14:tracePt t="13598" x="4367213" y="2133600"/>
          <p14:tracePt t="13777" x="4349750" y="2133600"/>
          <p14:tracePt t="13785" x="4349750" y="2141538"/>
          <p14:tracePt t="13792" x="4349750" y="2159000"/>
          <p14:tracePt t="13809" x="4349750" y="2166938"/>
          <p14:tracePt t="13817" x="4349750" y="2174875"/>
          <p14:tracePt t="13825" x="4359275" y="2184400"/>
          <p14:tracePt t="13833" x="4359275" y="2192338"/>
          <p14:tracePt t="13842" x="4367213" y="2192338"/>
          <p14:tracePt t="14001" x="4359275" y="2192338"/>
          <p14:tracePt t="14009" x="4349750" y="2192338"/>
          <p14:tracePt t="14017" x="4324350" y="2192338"/>
          <p14:tracePt t="14025" x="4306888" y="2192338"/>
          <p14:tracePt t="14033" x="4281488" y="2192338"/>
          <p14:tracePt t="14042" x="4273550" y="2192338"/>
          <p14:tracePt t="14058" x="4248150" y="2192338"/>
          <p14:tracePt t="14064" x="4230688" y="2192338"/>
          <p14:tracePt t="14075" x="4222750" y="2192338"/>
          <p14:tracePt t="14080" x="4197350" y="2192338"/>
          <p14:tracePt t="14089" x="4187825" y="2192338"/>
          <p14:tracePt t="14096" x="4171950" y="2192338"/>
          <p14:tracePt t="14107" x="4162425" y="2192338"/>
          <p14:tracePt t="14128" x="4154488" y="2192338"/>
          <p14:tracePt t="14144" x="4146550" y="2192338"/>
          <p14:tracePt t="14152" x="4137025" y="2192338"/>
          <p14:tracePt t="14160" x="4121150" y="2184400"/>
          <p14:tracePt t="14176" x="4111625" y="2184400"/>
          <p14:tracePt t="14184" x="4095750" y="2184400"/>
          <p14:tracePt t="14200" x="4078288" y="2184400"/>
          <p14:tracePt t="14208" x="4070350" y="2184400"/>
          <p14:tracePt t="14224" x="4060825" y="2184400"/>
          <p14:tracePt t="14256" x="4052888" y="2184400"/>
          <p14:tracePt t="14273" x="4044950" y="2184400"/>
          <p14:tracePt t="14280" x="4035425" y="2184400"/>
          <p14:tracePt t="14290" x="4027488" y="2184400"/>
          <p14:tracePt t="14295" x="4010025" y="2174875"/>
          <p14:tracePt t="14307" x="3992563" y="2174875"/>
          <p14:tracePt t="14312" x="3984625" y="2174875"/>
          <p14:tracePt t="14324" x="3959225" y="2166938"/>
          <p14:tracePt t="14328" x="3941763" y="2166938"/>
          <p14:tracePt t="14339" x="3925888" y="2166938"/>
          <p14:tracePt t="14344" x="3900488" y="2166938"/>
          <p14:tracePt t="14353" x="3890963" y="2166938"/>
          <p14:tracePt t="14360" x="3865563" y="2166938"/>
          <p14:tracePt t="14368" x="3848100" y="2166938"/>
          <p14:tracePt t="14376" x="3814763" y="2166938"/>
          <p14:tracePt t="14384" x="3781425" y="2166938"/>
          <p14:tracePt t="14392" x="3746500" y="2166938"/>
          <p14:tracePt t="14400" x="3738563" y="2166938"/>
          <p14:tracePt t="14408" x="3713163" y="2166938"/>
          <p14:tracePt t="14416" x="3687763" y="2174875"/>
          <p14:tracePt t="14425" x="3662363" y="2174875"/>
          <p14:tracePt t="14432" x="3627438" y="2174875"/>
          <p14:tracePt t="14440" x="3611563" y="2184400"/>
          <p14:tracePt t="14447" x="3586163" y="2184400"/>
          <p14:tracePt t="14458" x="3568700" y="2184400"/>
          <p14:tracePt t="14464" x="3533775" y="2184400"/>
          <p14:tracePt t="14474" x="3500438" y="2184400"/>
          <p14:tracePt t="14482" x="3457575" y="2184400"/>
          <p14:tracePt t="14493" x="3398838" y="2184400"/>
          <p14:tracePt t="14496" x="3338513" y="2184400"/>
          <p14:tracePt t="14506" x="3279775" y="2184400"/>
          <p14:tracePt t="14512" x="3228975" y="2184400"/>
          <p14:tracePt t="14524" x="3178175" y="2184400"/>
          <p14:tracePt t="14528" x="3135313" y="2184400"/>
          <p14:tracePt t="14539" x="3074988" y="2184400"/>
          <p14:tracePt t="14544" x="3033713" y="2184400"/>
          <p14:tracePt t="14552" x="2982913" y="2184400"/>
          <p14:tracePt t="14560" x="2940050" y="2184400"/>
          <p14:tracePt t="14568" x="2905125" y="2184400"/>
          <p14:tracePt t="14575" x="2863850" y="2184400"/>
          <p14:tracePt t="14584" x="2838450" y="2184400"/>
          <p14:tracePt t="14591" x="2811463" y="2184400"/>
          <p14:tracePt t="14608" x="2786063" y="2184400"/>
          <p14:tracePt t="14615" x="2752725" y="2192338"/>
          <p14:tracePt t="14625" x="2719388" y="2192338"/>
          <p14:tracePt t="14632" x="2693988" y="2192338"/>
          <p14:tracePt t="14639" x="2659063" y="2200275"/>
          <p14:tracePt t="14647" x="2633663" y="2200275"/>
          <p14:tracePt t="14655" x="2608263" y="2200275"/>
          <p14:tracePt t="14662" x="2565400" y="2209800"/>
          <p14:tracePt t="14672" x="2506663" y="2209800"/>
          <p14:tracePt t="14678" x="2446338" y="2209800"/>
          <p14:tracePt t="14689" x="2370138" y="2209800"/>
          <p14:tracePt t="14694" x="2311400" y="2217738"/>
          <p14:tracePt t="14704" x="2235200" y="2227263"/>
          <p14:tracePt t="14711" x="2149475" y="2227263"/>
          <p14:tracePt t="14720" x="2073275" y="2227263"/>
          <p14:tracePt t="14727" x="1979613" y="2227263"/>
          <p14:tracePt t="14738" x="1893888" y="2227263"/>
          <p14:tracePt t="14743" x="1792288" y="2227263"/>
          <p14:tracePt t="14751" x="1690688" y="2235200"/>
          <p14:tracePt t="14759" x="1589088" y="2235200"/>
          <p14:tracePt t="14767" x="1487488" y="2235200"/>
          <p14:tracePt t="14775" x="1384300" y="2235200"/>
          <p14:tracePt t="14783" x="1308100" y="2235200"/>
          <p14:tracePt t="14790" x="1239838" y="2235200"/>
          <p14:tracePt t="14799" x="1155700" y="2235200"/>
          <p14:tracePt t="14807" x="1104900" y="2235200"/>
          <p14:tracePt t="14815" x="1054100" y="2235200"/>
          <p14:tracePt t="14823" x="1019175" y="2235200"/>
          <p14:tracePt t="14831" x="1011238" y="2235200"/>
          <p14:tracePt t="14839" x="993775" y="2235200"/>
          <p14:tracePt t="14847" x="985838" y="2235200"/>
          <p14:tracePt t="14961" x="993775" y="2235200"/>
          <p14:tracePt t="14968" x="1028700" y="2227263"/>
          <p14:tracePt t="14977" x="1044575" y="2217738"/>
          <p14:tracePt t="14985" x="1079500" y="2209800"/>
          <p14:tracePt t="14994" x="1120775" y="2209800"/>
          <p14:tracePt t="15000" x="1163638" y="2209800"/>
          <p14:tracePt t="15007" x="1214438" y="2209800"/>
          <p14:tracePt t="15015" x="1265238" y="2209800"/>
          <p14:tracePt t="15023" x="1325563" y="2209800"/>
          <p14:tracePt t="15031" x="1376363" y="2200275"/>
          <p14:tracePt t="15040" x="1419225" y="2200275"/>
          <p14:tracePt t="15048" x="1462088" y="2192338"/>
          <p14:tracePt t="15057" x="1470025" y="2192338"/>
          <p14:tracePt t="15063" x="1495425" y="2184400"/>
          <p14:tracePt t="15072" x="1520825" y="2184400"/>
          <p14:tracePt t="15080" x="1538288" y="2184400"/>
          <p14:tracePt t="15090" x="1571625" y="2174875"/>
          <p14:tracePt t="15095" x="1606550" y="2166938"/>
          <p14:tracePt t="15106" x="1665288" y="2149475"/>
          <p14:tracePt t="15112" x="1741488" y="2133600"/>
          <p14:tracePt t="15121" x="1809750" y="2124075"/>
          <p14:tracePt t="15128" x="1885950" y="2116138"/>
          <p14:tracePt t="15139" x="1946275" y="2098675"/>
          <p14:tracePt t="15143" x="2005013" y="2090738"/>
          <p14:tracePt t="15152" x="2055813" y="2082800"/>
          <p14:tracePt t="15159" x="2090738" y="2073275"/>
          <p14:tracePt t="15167" x="2098675" y="2073275"/>
          <p14:tracePt t="15175" x="2106613" y="2073275"/>
          <p14:tracePt t="15216" x="2116138" y="2073275"/>
          <p14:tracePt t="15232" x="2132013" y="2073275"/>
          <p14:tracePt t="15248" x="2141538" y="2073275"/>
          <p14:tracePt t="15257" x="2157413" y="2082800"/>
          <p14:tracePt t="15264" x="2192338" y="2090738"/>
          <p14:tracePt t="15274" x="2225675" y="2090738"/>
          <p14:tracePt t="15280" x="2251075" y="2098675"/>
          <p14:tracePt t="15290" x="2286000" y="2108200"/>
          <p14:tracePt t="15296" x="2362200" y="2124075"/>
          <p14:tracePt t="15307" x="2446338" y="2133600"/>
          <p14:tracePt t="15312" x="2590800" y="2141538"/>
          <p14:tracePt t="15324" x="2752725" y="2141538"/>
          <p14:tracePt t="15329" x="2914650" y="2141538"/>
          <p14:tracePt t="15340" x="3041650" y="2141538"/>
          <p14:tracePt t="15344" x="3160713" y="2141538"/>
          <p14:tracePt t="15356" x="3262313" y="2141538"/>
          <p14:tracePt t="15360" x="3363913" y="2133600"/>
          <p14:tracePt t="15368" x="3457575" y="2116138"/>
          <p14:tracePt t="15376" x="3551238" y="2108200"/>
          <p14:tracePt t="15384" x="3652838" y="2098675"/>
          <p14:tracePt t="15393" x="3763963" y="2090738"/>
          <p14:tracePt t="15400" x="3890963" y="2082800"/>
          <p14:tracePt t="15409" x="4060825" y="2065338"/>
          <p14:tracePt t="15415" x="4298950" y="2065338"/>
          <p14:tracePt t="15423" x="4570413" y="2065338"/>
          <p14:tracePt t="15431" x="4919663" y="2065338"/>
          <p14:tracePt t="15440" x="5310188" y="2073275"/>
          <p14:tracePt t="15447" x="5708650" y="2090738"/>
          <p14:tracePt t="15456" x="6151563" y="2124075"/>
          <p14:tracePt t="15463" x="6592888" y="2159000"/>
          <p14:tracePt t="15472" x="7102475" y="2192338"/>
          <p14:tracePt t="15479" x="7570788" y="2227263"/>
          <p14:tracePt t="15489" x="8088313" y="2293938"/>
          <p14:tracePt t="15496" x="8623300" y="2344738"/>
          <p14:tracePt t="15505" x="9132888" y="2379663"/>
          <p14:tracePt t="15511" x="9652000" y="2413000"/>
          <p14:tracePt t="15521" x="10118725" y="2463800"/>
          <p14:tracePt t="15527" x="10560050" y="2498725"/>
          <p14:tracePt t="15538" x="11010900" y="2549525"/>
          <p14:tracePt t="15543" x="11426825" y="2592388"/>
          <p14:tracePt t="15551" x="11809413" y="2625725"/>
          <p14:tracePt t="15559" x="12141200" y="2660650"/>
          <p14:tracePt t="15994" x="12080875" y="2686050"/>
          <p14:tracePt t="16000" x="12030075" y="2686050"/>
          <p14:tracePt t="16008" x="11971338" y="2676525"/>
          <p14:tracePt t="16015" x="11885613" y="2660650"/>
          <p14:tracePt t="16023" x="11809413" y="2651125"/>
          <p14:tracePt t="16032" x="11715750" y="2643188"/>
          <p14:tracePt t="16041" x="11614150" y="2625725"/>
          <p14:tracePt t="16047" x="11520488" y="2617788"/>
          <p14:tracePt t="16057" x="11452225" y="2600325"/>
          <p14:tracePt t="16063" x="11376025" y="2557463"/>
          <p14:tracePt t="16080" x="11333163" y="2532063"/>
          <p14:tracePt t="16089" x="11325225" y="2516188"/>
          <p14:tracePt t="16095" x="11307763" y="2498725"/>
          <p14:tracePt t="16105" x="11299825" y="2473325"/>
          <p14:tracePt t="16112" x="11291888" y="2455863"/>
          <p14:tracePt t="16121" x="11274425" y="2422525"/>
          <p14:tracePt t="16127" x="11274425" y="2413000"/>
          <p14:tracePt t="16139" x="11274425" y="2397125"/>
          <p14:tracePt t="16144" x="11274425" y="2387600"/>
          <p14:tracePt t="16349" x="11274425" y="2413000"/>
          <p14:tracePt t="16354" x="11282363" y="2455863"/>
          <p14:tracePt t="16363" x="11282363" y="2463800"/>
          <p14:tracePt t="16372" x="11282363" y="2481263"/>
          <p14:tracePt t="16379" x="11291888" y="2506663"/>
          <p14:tracePt t="16389" x="11291888" y="2516188"/>
          <p14:tracePt t="16395" x="11291888" y="2549525"/>
          <p14:tracePt t="16405" x="11291888" y="2566988"/>
          <p14:tracePt t="16411" x="11291888" y="2582863"/>
          <p14:tracePt t="16453" x="11282363" y="2592388"/>
          <p14:tracePt t="16637" x="11291888" y="2592388"/>
          <p14:tracePt t="16644" x="11299825" y="2600325"/>
          <p14:tracePt t="16655" x="11317288" y="2608263"/>
          <p14:tracePt t="16662" x="11325225" y="2608263"/>
          <p14:tracePt t="16669" x="11333163" y="2608263"/>
          <p14:tracePt t="16932" x="11325225" y="2608263"/>
          <p14:tracePt t="16939" x="11299825" y="2608263"/>
          <p14:tracePt t="16947" x="11282363" y="2600325"/>
          <p14:tracePt t="16955" x="11266488" y="2592388"/>
          <p14:tracePt t="16963" x="11241088" y="2582863"/>
          <p14:tracePt t="16972" x="11215688" y="2582863"/>
          <p14:tracePt t="16979" x="11206163" y="2582863"/>
          <p14:tracePt t="16990" x="11188700" y="2582863"/>
          <p14:tracePt t="17221" x="11180763" y="2582863"/>
          <p14:tracePt t="17237" x="11172825" y="2582863"/>
          <p14:tracePt t="17254" x="11147425" y="2582863"/>
          <p14:tracePt t="17261" x="11122025" y="2582863"/>
          <p14:tracePt t="17270" x="11096625" y="2582863"/>
          <p14:tracePt t="17278" x="11061700" y="2582863"/>
          <p14:tracePt t="17284" x="11028363" y="2592388"/>
          <p14:tracePt t="17291" x="10985500" y="2592388"/>
          <p14:tracePt t="17299" x="10968038" y="2592388"/>
          <p14:tracePt t="17307" x="10942638" y="2592388"/>
          <p14:tracePt t="17316" x="10901363" y="2592388"/>
          <p14:tracePt t="17323" x="10858500" y="2592388"/>
          <p14:tracePt t="17331" x="10798175" y="2600325"/>
          <p14:tracePt t="17339" x="10714038" y="2608263"/>
          <p14:tracePt t="17348" x="10637838" y="2625725"/>
          <p14:tracePt t="17357" x="10552113" y="2633663"/>
          <p14:tracePt t="17363" x="10467975" y="2651125"/>
          <p14:tracePt t="17373" x="10374313" y="2660650"/>
          <p14:tracePt t="17380" x="10280650" y="2668588"/>
          <p14:tracePt t="17389" x="10186988" y="2686050"/>
          <p14:tracePt t="17396" x="10085388" y="2693988"/>
          <p14:tracePt t="17405" x="9999663" y="2701925"/>
          <p14:tracePt t="17411" x="9906000" y="2701925"/>
          <p14:tracePt t="17421" x="9829800" y="2711450"/>
          <p14:tracePt t="17428" x="9771063" y="2719388"/>
          <p14:tracePt t="17438" x="9720263" y="2727325"/>
          <p14:tracePt t="17443" x="9710738" y="2727325"/>
          <p14:tracePt t="17454" x="9685338" y="2727325"/>
          <p14:tracePt t="17459" x="9659938" y="2736850"/>
          <p14:tracePt t="17468" x="9642475" y="2736850"/>
          <p14:tracePt t="17475" x="9617075" y="2736850"/>
          <p14:tracePt t="17484" x="9583738" y="2744788"/>
          <p14:tracePt t="17493" x="9558338" y="2752725"/>
          <p14:tracePt t="17504" x="9532938" y="2752725"/>
          <p14:tracePt t="17510" x="9490075" y="2752725"/>
          <p14:tracePt t="17515" x="9456738" y="2762250"/>
          <p14:tracePt t="17523" x="9421813" y="2770188"/>
          <p14:tracePt t="17531" x="9396413" y="2778125"/>
          <p14:tracePt t="17538" x="9380538" y="2787650"/>
          <p14:tracePt t="17547" x="9380538" y="2795588"/>
          <p14:tracePt t="17572" x="9371013" y="2795588"/>
          <p14:tracePt t="17579" x="9363075" y="2795588"/>
          <p14:tracePt t="17789" x="9371013" y="2805113"/>
          <p14:tracePt t="17797" x="9421813" y="2820988"/>
          <p14:tracePt t="17806" x="9447213" y="2830513"/>
          <p14:tracePt t="17813" x="9482138" y="2838450"/>
          <p14:tracePt t="17823" x="9490075" y="2838450"/>
          <p14:tracePt t="17947" x="9464675" y="2846388"/>
          <p14:tracePt t="17955" x="9439275" y="2846388"/>
          <p14:tracePt t="17963" x="9363075" y="2846388"/>
          <p14:tracePt t="17971" x="9244013" y="2855913"/>
          <p14:tracePt t="17979" x="9117013" y="2871788"/>
          <p14:tracePt t="17988" x="9005888" y="2881313"/>
          <p14:tracePt t="17994" x="8929688" y="2889250"/>
          <p14:tracePt t="18004" x="8921750" y="2889250"/>
          <p14:tracePt t="18010" x="8912225" y="2889250"/>
          <p14:tracePt t="18036" x="8904288" y="2889250"/>
          <p14:tracePt t="18042" x="8894763" y="2889250"/>
          <p14:tracePt t="18051" x="8886825" y="2889250"/>
          <p14:tracePt t="18058" x="8861425" y="2889250"/>
          <p14:tracePt t="18066" x="8828088" y="2881313"/>
          <p14:tracePt t="18075" x="8818563" y="2881313"/>
          <p14:tracePt t="18083" x="8810625" y="2871788"/>
          <p14:tracePt t="18091" x="8793163" y="2863850"/>
          <p14:tracePt t="18099" x="8777288" y="2863850"/>
          <p14:tracePt t="18115" x="8759825" y="2863850"/>
          <p14:tracePt t="18122" x="8734425" y="2855913"/>
          <p14:tracePt t="18131" x="8716963" y="2838450"/>
          <p14:tracePt t="18138" x="8699500" y="2838450"/>
          <p14:tracePt t="18147" x="8691563" y="2838450"/>
          <p14:tracePt t="18155" x="8666163" y="2830513"/>
          <p14:tracePt t="18163" x="8648700" y="2830513"/>
          <p14:tracePt t="18179" x="8640763" y="2830513"/>
          <p14:tracePt t="18195" x="8632825" y="2830513"/>
          <p14:tracePt t="18261" x="8623300" y="2830513"/>
          <p14:tracePt t="18285" x="8615363" y="2830513"/>
          <p14:tracePt t="18292" x="8597900" y="2830513"/>
          <p14:tracePt t="18300" x="8589963" y="2820988"/>
          <p14:tracePt t="18323" x="8580438" y="2820988"/>
          <p14:tracePt t="18331" x="8564563" y="2820988"/>
          <p14:tracePt t="18347" x="8547100" y="2820988"/>
          <p14:tracePt t="18355" x="8513763" y="2805113"/>
          <p14:tracePt t="18363" x="8488363" y="2795588"/>
          <p14:tracePt t="18371" x="8478838" y="2795588"/>
          <p14:tracePt t="18379" x="8470900" y="2795588"/>
          <p14:tracePt t="18388" x="8462963" y="2795588"/>
          <p14:tracePt t="18406" x="8445500" y="2787650"/>
          <p14:tracePt t="18421" x="8428038" y="2778125"/>
          <p14:tracePt t="18427" x="8420100" y="2778125"/>
          <p14:tracePt t="18438" x="8410575" y="2778125"/>
          <p14:tracePt t="18443" x="8410575" y="2770188"/>
          <p14:tracePt t="18454" x="8402638" y="2770188"/>
          <p14:tracePt t="18459" x="8394700" y="2762250"/>
          <p14:tracePt t="18468" x="8377238" y="2752725"/>
          <p14:tracePt t="18475" x="8377238" y="2744788"/>
          <p14:tracePt t="18483" x="8359775" y="2727325"/>
          <p14:tracePt t="18491" x="8343900" y="2701925"/>
          <p14:tracePt t="18500" x="8343900" y="2693988"/>
          <p14:tracePt t="18507" x="8343900" y="2676525"/>
          <p14:tracePt t="18515" x="8343900" y="2660650"/>
          <p14:tracePt t="18523" x="8343900" y="2643188"/>
          <p14:tracePt t="18531" x="8343900" y="2617788"/>
          <p14:tracePt t="18539" x="8343900" y="2600325"/>
          <p14:tracePt t="18547" x="8351838" y="2574925"/>
          <p14:tracePt t="18556" x="8369300" y="2566988"/>
          <p14:tracePt t="18563" x="8394700" y="2549525"/>
          <p14:tracePt t="18572" x="8410575" y="2541588"/>
          <p14:tracePt t="18579" x="8435975" y="2524125"/>
          <p14:tracePt t="18589" x="8478838" y="2516188"/>
          <p14:tracePt t="18595" x="8529638" y="2498725"/>
          <p14:tracePt t="18605" x="8597900" y="2489200"/>
          <p14:tracePt t="18611" x="8691563" y="2489200"/>
          <p14:tracePt t="18620" x="8785225" y="2489200"/>
          <p14:tracePt t="18627" x="8904288" y="2489200"/>
          <p14:tracePt t="18638" x="9013825" y="2498725"/>
          <p14:tracePt t="18643" x="9117013" y="2516188"/>
          <p14:tracePt t="18653" x="9209088" y="2541588"/>
          <p14:tracePt t="18659" x="9269413" y="2557463"/>
          <p14:tracePt t="18668" x="9312275" y="2574925"/>
          <p14:tracePt t="18691" x="9312275" y="2592388"/>
          <p14:tracePt t="18699" x="9312275" y="2600325"/>
          <p14:tracePt t="18707" x="9302750" y="2608263"/>
          <p14:tracePt t="18716" x="9277350" y="2617788"/>
          <p14:tracePt t="18723" x="9226550" y="2625725"/>
          <p14:tracePt t="18731" x="9158288" y="2625725"/>
          <p14:tracePt t="18739" x="9082088" y="2625725"/>
          <p14:tracePt t="18747" x="8980488" y="2625725"/>
          <p14:tracePt t="18755" x="8878888" y="2625725"/>
          <p14:tracePt t="18763" x="8777288" y="2625725"/>
          <p14:tracePt t="18771" x="8683625" y="2625725"/>
          <p14:tracePt t="18779" x="8615363" y="2625725"/>
          <p14:tracePt t="18788" x="8572500" y="2625725"/>
          <p14:tracePt t="18795" x="8539163" y="2625725"/>
          <p14:tracePt t="18933" x="8529638" y="2625725"/>
          <p14:tracePt t="19011" x="8521700" y="2625725"/>
          <p14:tracePt t="19020" x="8513763" y="2625725"/>
          <p14:tracePt t="19027" x="8488363" y="2625725"/>
          <p14:tracePt t="19036" x="8470900" y="2625725"/>
          <p14:tracePt t="19043" x="8445500" y="2625725"/>
          <p14:tracePt t="19053" x="8420100" y="2625725"/>
          <p14:tracePt t="19059" x="8385175" y="2625725"/>
          <p14:tracePt t="19069" x="8359775" y="2625725"/>
          <p14:tracePt t="19075" x="8318500" y="2625725"/>
          <p14:tracePt t="19083" x="8250238" y="2625725"/>
          <p14:tracePt t="19091" x="8181975" y="2633663"/>
          <p14:tracePt t="19099" x="8113713" y="2643188"/>
          <p14:tracePt t="19107" x="8045450" y="2651125"/>
          <p14:tracePt t="19115" x="7961313" y="2651125"/>
          <p14:tracePt t="19123" x="7893050" y="2668588"/>
          <p14:tracePt t="19131" x="7824788" y="2676525"/>
          <p14:tracePt t="19139" x="7748588" y="2676525"/>
          <p14:tracePt t="19147" x="7672388" y="2686050"/>
          <p14:tracePt t="19155" x="7604125" y="2686050"/>
          <p14:tracePt t="19163" x="7535863" y="2686050"/>
          <p14:tracePt t="19171" x="7485063" y="2686050"/>
          <p14:tracePt t="19179" x="7426325" y="2686050"/>
          <p14:tracePt t="19188" x="7366000" y="2693988"/>
          <p14:tracePt t="19195" x="7323138" y="2693988"/>
          <p14:tracePt t="19205" x="7264400" y="2701925"/>
          <p14:tracePt t="19211" x="7204075" y="2711450"/>
          <p14:tracePt t="19221" x="7145338" y="2711450"/>
          <p14:tracePt t="19227" x="7085013" y="2727325"/>
          <p14:tracePt t="19237" x="7026275" y="2736850"/>
          <p14:tracePt t="19243" x="6983413" y="2744788"/>
          <p14:tracePt t="19254" x="6932613" y="2752725"/>
          <p14:tracePt t="19260" x="6889750" y="2752725"/>
          <p14:tracePt t="19267" x="6831013" y="2752725"/>
          <p14:tracePt t="19275" x="6770688" y="2770188"/>
          <p14:tracePt t="19283" x="6711950" y="2778125"/>
          <p14:tracePt t="19291" x="6643688" y="2778125"/>
          <p14:tracePt t="19299" x="6584950" y="2778125"/>
          <p14:tracePt t="19307" x="6516688" y="2778125"/>
          <p14:tracePt t="19315" x="6456363" y="2778125"/>
          <p14:tracePt t="19323" x="6423025" y="2778125"/>
          <p14:tracePt t="19337" x="6380163" y="2778125"/>
          <p14:tracePt t="19343" x="6346825" y="2778125"/>
          <p14:tracePt t="19354" x="6311900" y="2778125"/>
          <p14:tracePt t="19360" x="6253163" y="2770188"/>
          <p14:tracePt t="19369" x="6210300" y="2762250"/>
          <p14:tracePt t="19375" x="6176963" y="2752725"/>
          <p14:tracePt t="19383" x="6167438" y="2744788"/>
          <p14:tracePt t="19392" x="6167438" y="2736850"/>
          <p14:tracePt t="19399" x="6176963" y="2719388"/>
          <p14:tracePt t="19407" x="6184900" y="2686050"/>
          <p14:tracePt t="19415" x="6194425" y="2668588"/>
          <p14:tracePt t="19423" x="6210300" y="2633663"/>
          <p14:tracePt t="19432" x="6227763" y="2600325"/>
          <p14:tracePt t="19439" x="6235700" y="2600325"/>
          <p14:tracePt t="19697" x="6219825" y="2625725"/>
          <p14:tracePt t="19706" x="6219825" y="2643188"/>
          <p14:tracePt t="19713" x="6202363" y="2668588"/>
          <p14:tracePt t="19723" x="6176963" y="2711450"/>
          <p14:tracePt t="19728" x="6159500" y="2736850"/>
          <p14:tracePt t="19739" x="6142038" y="2752725"/>
          <p14:tracePt t="19755" x="6134100" y="2762250"/>
          <p14:tracePt t="19770" x="6116638" y="2762250"/>
          <p14:tracePt t="19784" x="6108700" y="2762250"/>
          <p14:tracePt t="19791" x="6100763" y="2762250"/>
          <p14:tracePt t="19832" x="6091238" y="2762250"/>
          <p14:tracePt t="19882" x="6108700" y="2762250"/>
          <p14:tracePt t="19897" x="6126163" y="2762250"/>
          <p14:tracePt t="19905" x="6142038" y="2762250"/>
          <p14:tracePt t="19912" x="6159500" y="2762250"/>
          <p14:tracePt t="19921" x="6167438" y="2762250"/>
          <p14:tracePt t="19927" x="6184900" y="2762250"/>
          <p14:tracePt t="19937" x="6219825" y="2770188"/>
          <p14:tracePt t="19943" x="6235700" y="2770188"/>
          <p14:tracePt t="19955" x="6253163" y="2778125"/>
          <p14:tracePt t="19968" x="6270625" y="2778125"/>
          <p14:tracePt t="19975" x="6278563" y="2778125"/>
          <p14:tracePt t="19987" x="6303963" y="2778125"/>
          <p14:tracePt t="19992" x="6321425" y="2778125"/>
          <p14:tracePt t="19999" x="6338888" y="2762250"/>
          <p14:tracePt t="20007" x="6372225" y="2736850"/>
          <p14:tracePt t="20016" x="6389688" y="2727325"/>
          <p14:tracePt t="20023" x="6415088" y="2701925"/>
          <p14:tracePt t="20031" x="6430963" y="2693988"/>
          <p14:tracePt t="20039" x="6430963" y="2676525"/>
          <p14:tracePt t="20054" x="6430963" y="2668588"/>
          <p14:tracePt t="20062" x="6430963" y="2651125"/>
          <p14:tracePt t="20071" x="6430963" y="2643188"/>
          <p14:tracePt t="20078" x="6423025" y="2633663"/>
          <p14:tracePt t="20088" x="6372225" y="2608263"/>
          <p14:tracePt t="20095" x="6303963" y="2600325"/>
          <p14:tracePt t="20105" x="6184900" y="2582863"/>
          <p14:tracePt t="20111" x="6024563" y="2557463"/>
          <p14:tracePt t="20121" x="5837238" y="2549525"/>
          <p14:tracePt t="20127" x="5599113" y="2549525"/>
          <p14:tracePt t="20136" x="5386388" y="2549525"/>
          <p14:tracePt t="20143" x="5216525" y="2557463"/>
          <p14:tracePt t="20153" x="5072063" y="2574925"/>
          <p14:tracePt t="20159" x="4945063" y="2592388"/>
          <p14:tracePt t="20167" x="4843463" y="2600325"/>
          <p14:tracePt t="20175" x="4749800" y="2608263"/>
          <p14:tracePt t="20183" x="4749800" y="2617788"/>
          <p14:tracePt t="20191" x="4740275" y="2617788"/>
          <p14:tracePt t="20248" x="4732338" y="2617788"/>
          <p14:tracePt t="20265" x="4732338" y="2608263"/>
          <p14:tracePt t="20274" x="4732338" y="2600325"/>
          <p14:tracePt t="20281" x="4732338" y="2592388"/>
          <p14:tracePt t="20328" x="4732338" y="2582863"/>
          <p14:tracePt t="20344" x="4724400" y="2582863"/>
          <p14:tracePt t="20353" x="4699000" y="2582863"/>
          <p14:tracePt t="20360" x="4681538" y="2582863"/>
          <p14:tracePt t="20369" x="4656138" y="2582863"/>
          <p14:tracePt t="20376" x="4621213" y="2582863"/>
          <p14:tracePt t="20385" x="4587875" y="2592388"/>
          <p14:tracePt t="20392" x="4570413" y="2592388"/>
          <p14:tracePt t="20400" x="4537075" y="2600325"/>
          <p14:tracePt t="20407" x="4476750" y="2608263"/>
          <p14:tracePt t="20416" x="4392613" y="2617788"/>
          <p14:tracePt t="20424" x="4291013" y="2625725"/>
          <p14:tracePt t="20432" x="4154488" y="2625725"/>
          <p14:tracePt t="20441" x="3992563" y="2625725"/>
          <p14:tracePt t="20448" x="3806825" y="2625725"/>
          <p14:tracePt t="20456" x="3662363" y="2633663"/>
          <p14:tracePt t="20464" x="3551238" y="2633663"/>
          <p14:tracePt t="20473" x="3467100" y="2633663"/>
          <p14:tracePt t="20480" x="3414713" y="2633663"/>
          <p14:tracePt t="20490" x="3406775" y="2633663"/>
          <p14:tracePt t="20593" x="3432175" y="2643188"/>
          <p14:tracePt t="20602" x="3475038" y="2651125"/>
          <p14:tracePt t="20607" x="3508375" y="2660650"/>
          <p14:tracePt t="20615" x="3543300" y="2668588"/>
          <p14:tracePt t="20623" x="3568700" y="2676525"/>
          <p14:tracePt t="20631" x="3594100" y="2676525"/>
          <p14:tracePt t="20639" x="3627438" y="2693988"/>
          <p14:tracePt t="20647" x="3662363" y="2711450"/>
          <p14:tracePt t="20655" x="3678238" y="2711450"/>
          <p14:tracePt t="20663" x="3703638" y="2727325"/>
          <p14:tracePt t="20671" x="3721100" y="2736850"/>
          <p14:tracePt t="20679" x="3756025" y="2752725"/>
          <p14:tracePt t="20689" x="3781425" y="2762250"/>
          <p14:tracePt t="20695" x="3797300" y="2770188"/>
          <p14:tracePt t="20705" x="3814763" y="2778125"/>
          <p14:tracePt t="20711" x="3822700" y="2778125"/>
          <p14:tracePt t="20721" x="3848100" y="2787650"/>
          <p14:tracePt t="20737" x="3857625" y="2795588"/>
          <p14:tracePt t="20775" x="3857625" y="2805113"/>
          <p14:tracePt t="20783" x="3857625" y="2820988"/>
          <p14:tracePt t="20791" x="3857625" y="2830513"/>
          <p14:tracePt t="20799" x="3857625" y="2838450"/>
          <p14:tracePt t="20815" x="3857625" y="2846388"/>
          <p14:tracePt t="21440" x="3873500" y="2846388"/>
          <p14:tracePt t="21448" x="3883025" y="2838450"/>
          <p14:tracePt t="21465" x="3890963" y="2830513"/>
          <p14:tracePt t="21473" x="3890963" y="2820988"/>
          <p14:tracePt t="21479" x="3900488" y="2813050"/>
          <p14:tracePt t="21487" x="3908425" y="2805113"/>
          <p14:tracePt t="21495" x="3916363" y="2795588"/>
          <p14:tracePt t="21505" x="3933825" y="2787650"/>
          <p14:tracePt t="21511" x="3941763" y="2778125"/>
          <p14:tracePt t="21522" x="3959225" y="2778125"/>
          <p14:tracePt t="21527" x="3976688" y="2762250"/>
          <p14:tracePt t="21537" x="4010025" y="2744788"/>
          <p14:tracePt t="21543" x="4035425" y="2736850"/>
          <p14:tracePt t="21553" x="4052888" y="2711450"/>
          <p14:tracePt t="21559" x="4086225" y="2693988"/>
          <p14:tracePt t="21569" x="4103688" y="2676525"/>
          <p14:tracePt t="21575" x="4129088" y="2676525"/>
          <p14:tracePt t="21583" x="4162425" y="2660650"/>
          <p14:tracePt t="21591" x="4197350" y="2643188"/>
          <p14:tracePt t="21599" x="4240213" y="2625725"/>
          <p14:tracePt t="21607" x="4281488" y="2608263"/>
          <p14:tracePt t="21615" x="4332288" y="2592388"/>
          <p14:tracePt t="21623" x="4375150" y="2582863"/>
          <p14:tracePt t="21631" x="4410075" y="2574925"/>
          <p14:tracePt t="21639" x="4460875" y="2566988"/>
          <p14:tracePt t="21647" x="4494213" y="2557463"/>
          <p14:tracePt t="21655" x="4519613" y="2549525"/>
          <p14:tracePt t="21663" x="4545013" y="2541588"/>
          <p14:tracePt t="21672" x="4570413" y="2541588"/>
          <p14:tracePt t="21679" x="4587875" y="2532063"/>
          <p14:tracePt t="21688" x="4595813" y="2532063"/>
          <p14:tracePt t="21695" x="4605338" y="2532063"/>
          <p14:tracePt t="21705" x="4621213" y="2524125"/>
          <p14:tracePt t="21727" x="4638675" y="2524125"/>
          <p14:tracePt t="21743" x="4656138" y="2524125"/>
          <p14:tracePt t="21753" x="4673600" y="2532063"/>
          <p14:tracePt t="21759" x="4681538" y="2532063"/>
          <p14:tracePt t="21770" x="4706938" y="2549525"/>
          <p14:tracePt t="21775" x="4732338" y="2566988"/>
          <p14:tracePt t="21784" x="4740275" y="2566988"/>
          <p14:tracePt t="21807" x="4749800" y="2574925"/>
          <p14:tracePt t="21945" x="4740275" y="2592388"/>
          <p14:tracePt t="21953" x="4732338" y="2592388"/>
          <p14:tracePt t="21961" x="4714875" y="2600325"/>
          <p14:tracePt t="21970" x="4706938" y="2608263"/>
          <p14:tracePt t="21976" x="4699000" y="2617788"/>
          <p14:tracePt t="21991" x="4673600" y="2617788"/>
          <p14:tracePt t="22000" x="4664075" y="2617788"/>
          <p14:tracePt t="22007" x="4638675" y="2625725"/>
          <p14:tracePt t="22016" x="4630738" y="2633663"/>
          <p14:tracePt t="22024" x="4621213" y="2633663"/>
          <p14:tracePt t="22032" x="4613275" y="2633663"/>
          <p14:tracePt t="22039" x="4587875" y="2633663"/>
          <p14:tracePt t="22047" x="4570413" y="2633663"/>
          <p14:tracePt t="22055" x="4545013" y="2633663"/>
          <p14:tracePt t="22063" x="4529138" y="2633663"/>
          <p14:tracePt t="22071" x="4503738" y="2633663"/>
          <p14:tracePt t="22080" x="4468813" y="2633663"/>
          <p14:tracePt t="22088" x="4443413" y="2633663"/>
          <p14:tracePt t="22095" x="4400550" y="2633663"/>
          <p14:tracePt t="22104" x="4359275" y="2633663"/>
          <p14:tracePt t="22111" x="4291013" y="2633663"/>
          <p14:tracePt t="22121" x="4222750" y="2633663"/>
          <p14:tracePt t="22128" x="4137025" y="2633663"/>
          <p14:tracePt t="22137" x="4070350" y="2633663"/>
          <p14:tracePt t="22143" x="4002088" y="2643188"/>
          <p14:tracePt t="22154" x="3933825" y="2643188"/>
          <p14:tracePt t="22160" x="3873500" y="2651125"/>
          <p14:tracePt t="22170" x="3832225" y="2660650"/>
          <p14:tracePt t="22175" x="3781425" y="2676525"/>
          <p14:tracePt t="22183" x="3738563" y="2676525"/>
          <p14:tracePt t="22191" x="3721100" y="2676525"/>
          <p14:tracePt t="22199" x="3687763" y="2686050"/>
          <p14:tracePt t="22206" x="3678238" y="2686050"/>
          <p14:tracePt t="22222" x="3662363" y="2693988"/>
          <p14:tracePt t="22238" x="3652838" y="2693988"/>
          <p14:tracePt t="22246" x="3636963" y="2693988"/>
          <p14:tracePt t="22255" x="3611563" y="2701925"/>
          <p14:tracePt t="22263" x="3594100" y="2711450"/>
          <p14:tracePt t="22271" x="3586163" y="2711450"/>
          <p14:tracePt t="22279" x="3568700" y="2719388"/>
          <p14:tracePt t="22295" x="3559175" y="2727325"/>
          <p14:tracePt t="22303" x="3551238" y="2727325"/>
          <p14:tracePt t="22933" x="3543300" y="2727325"/>
          <p14:tracePt t="23109" x="3543300" y="2719388"/>
          <p14:tracePt t="23117" x="3551238" y="2711450"/>
          <p14:tracePt t="23363" x="3543300" y="2711450"/>
          <p14:tracePt t="23371" x="3533775" y="2711450"/>
          <p14:tracePt t="23380" x="3525838" y="2711450"/>
          <p14:tracePt t="23388" x="3517900" y="2701925"/>
          <p14:tracePt t="23395" x="3508375" y="2701925"/>
          <p14:tracePt t="23405" x="3508375" y="2693988"/>
          <p14:tracePt t="23412" x="3500438" y="2693988"/>
          <p14:tracePt t="23427" x="3492500" y="2693988"/>
          <p14:tracePt t="23437" x="3475038" y="2693988"/>
          <p14:tracePt t="23443" x="3457575" y="2693988"/>
          <p14:tracePt t="23455" x="3449638" y="2693988"/>
          <p14:tracePt t="23460" x="3432175" y="2686050"/>
          <p14:tracePt t="23475" x="3424238" y="2686050"/>
          <p14:tracePt t="23491" x="3414713" y="2686050"/>
          <p14:tracePt t="23500" x="3406775" y="2686050"/>
          <p14:tracePt t="23507" x="3398838" y="2676525"/>
          <p14:tracePt t="23555" x="3389313" y="2676525"/>
          <p14:tracePt t="23572" x="3389313" y="2668588"/>
          <p14:tracePt t="23588" x="3381375" y="2668588"/>
          <p14:tracePt t="23749" x="3355975" y="2660650"/>
          <p14:tracePt t="23758" x="3355975" y="2651125"/>
          <p14:tracePt t="23764" x="3322638" y="2643188"/>
          <p14:tracePt t="23774" x="3297238" y="2633663"/>
          <p14:tracePt t="23781" x="3254375" y="2608263"/>
          <p14:tracePt t="23790" x="3228975" y="2592388"/>
          <p14:tracePt t="23796" x="3211513" y="2592388"/>
          <p14:tracePt t="23804" x="3194050" y="2592388"/>
          <p14:tracePt t="23811" x="3178175" y="2582863"/>
          <p14:tracePt t="23821" x="3160713" y="2574925"/>
          <p14:tracePt t="23827" x="3135313" y="2566988"/>
          <p14:tracePt t="23837" x="3109913" y="2557463"/>
          <p14:tracePt t="23843" x="3092450" y="2557463"/>
          <p14:tracePt t="23854" x="3084513" y="2557463"/>
          <p14:tracePt t="23859" x="3059113" y="2557463"/>
          <p14:tracePt t="23870" x="3033713" y="2557463"/>
          <p14:tracePt t="23888" x="2998788" y="2557463"/>
          <p14:tracePt t="23891" x="2973388" y="2557463"/>
          <p14:tracePt t="23900" x="2940050" y="2557463"/>
          <p14:tracePt t="23907" x="2897188" y="2574925"/>
          <p14:tracePt t="23915" x="2846388" y="2582863"/>
          <p14:tracePt t="23923" x="2803525" y="2600325"/>
          <p14:tracePt t="23931" x="2752725" y="2608263"/>
          <p14:tracePt t="23939" x="2693988" y="2617788"/>
          <p14:tracePt t="23947" x="2641600" y="2633663"/>
          <p14:tracePt t="23955" x="2633663" y="2633663"/>
          <p14:tracePt t="23963" x="2600325" y="2643188"/>
          <p14:tracePt t="23979" x="2582863" y="2643188"/>
          <p14:tracePt t="23987" x="2565400" y="2643188"/>
          <p14:tracePt t="24004" x="2549525" y="2643188"/>
          <p14:tracePt t="24012" x="2540000" y="2643188"/>
          <p14:tracePt t="24021" x="2532063" y="2643188"/>
          <p14:tracePt t="24027" x="2497138" y="2643188"/>
          <p14:tracePt t="24037" x="2481263" y="2643188"/>
          <p14:tracePt t="24043" x="2455863" y="2651125"/>
          <p14:tracePt t="24053" x="2430463" y="2651125"/>
          <p14:tracePt t="24059" x="2413000" y="2651125"/>
          <p14:tracePt t="24069" x="2395538" y="2651125"/>
          <p14:tracePt t="24075" x="2387600" y="2651125"/>
          <p14:tracePt t="24085" x="2370138" y="2651125"/>
          <p14:tracePt t="24091" x="2352675" y="2651125"/>
          <p14:tracePt t="24099" x="2344738" y="2651125"/>
          <p14:tracePt t="24115" x="2336800" y="2651125"/>
          <p14:tracePt t="24427" x="2301875" y="2651125"/>
          <p14:tracePt t="24443" x="2286000" y="2651125"/>
          <p14:tracePt t="24453" x="2260600" y="2651125"/>
          <p14:tracePt t="24459" x="2235200" y="2651125"/>
          <p14:tracePt t="24468" x="2200275" y="2651125"/>
          <p14:tracePt t="24476" x="2157413" y="2651125"/>
          <p14:tracePt t="24483" x="2116138" y="2660650"/>
          <p14:tracePt t="24491" x="2073275" y="2668588"/>
          <p14:tracePt t="24499" x="2022475" y="2676525"/>
          <p14:tracePt t="24507" x="1987550" y="2686050"/>
          <p14:tracePt t="24515" x="1962150" y="2693988"/>
          <p14:tracePt t="24523" x="1936750" y="2701925"/>
          <p14:tracePt t="24533" x="1920875" y="2701925"/>
          <p14:tracePt t="24538" x="1911350" y="2701925"/>
          <p14:tracePt t="24547" x="1903413" y="2701925"/>
          <p14:tracePt t="24571" x="1893888" y="2701925"/>
          <p14:tracePt t="24604" x="1868488" y="2711450"/>
          <p14:tracePt t="24612" x="1860550" y="2711450"/>
          <p14:tracePt t="24621" x="1843088" y="2719388"/>
          <p14:tracePt t="24628" x="1817688" y="2719388"/>
          <p14:tracePt t="24638" x="1809750" y="2719388"/>
          <p14:tracePt t="24644" x="1801813" y="2719388"/>
          <p14:tracePt t="24653" x="1766888" y="2719388"/>
          <p14:tracePt t="24660" x="1749425" y="2727325"/>
          <p14:tracePt t="24670" x="1733550" y="2727325"/>
          <p14:tracePt t="24676" x="1724025" y="2736850"/>
          <p14:tracePt t="24688" x="1716088" y="2736850"/>
          <p14:tracePt t="24692" x="1690688" y="2744788"/>
          <p14:tracePt t="24701" x="1682750" y="2752725"/>
          <p14:tracePt t="24707" x="1665288" y="2762250"/>
          <p14:tracePt t="24716" x="1647825" y="2770188"/>
          <p14:tracePt t="24724" x="1622425" y="2770188"/>
          <p14:tracePt t="24731" x="1614488" y="2778125"/>
          <p14:tracePt t="24740" x="1597025" y="2778125"/>
          <p14:tracePt t="24747" x="1589088" y="2778125"/>
          <p14:tracePt t="24755" x="1563688" y="2778125"/>
          <p14:tracePt t="24763" x="1554163" y="2778125"/>
          <p14:tracePt t="24771" x="1554163" y="2787650"/>
          <p14:tracePt t="24779" x="1546225" y="2787650"/>
          <p14:tracePt t="24796" x="1538288" y="2787650"/>
          <p14:tracePt t="24805" x="1528763" y="2787650"/>
          <p14:tracePt t="24828" x="1520825" y="2787650"/>
          <p14:tracePt t="24838" x="1512888" y="2787650"/>
          <p14:tracePt t="24860" x="1503363" y="2787650"/>
          <p14:tracePt t="25341" x="1512888" y="2787650"/>
          <p14:tracePt t="25349" x="1520825" y="2787650"/>
          <p14:tracePt t="25355" x="1546225" y="2778125"/>
          <p14:tracePt t="25363" x="1571625" y="2778125"/>
          <p14:tracePt t="25370" x="1589088" y="2778125"/>
          <p14:tracePt t="25379" x="1614488" y="2778125"/>
          <p14:tracePt t="25387" x="1657350" y="2778125"/>
          <p14:tracePt t="25395" x="1733550" y="2778125"/>
          <p14:tracePt t="25403" x="1835150" y="2778125"/>
          <p14:tracePt t="25411" x="1962150" y="2778125"/>
          <p14:tracePt t="25419" x="2116138" y="2778125"/>
          <p14:tracePt t="25426" x="2344738" y="2778125"/>
          <p14:tracePt t="25437" x="2668588" y="2778125"/>
          <p14:tracePt t="25442" x="3109913" y="2778125"/>
          <p14:tracePt t="25452" x="3568700" y="2778125"/>
          <p14:tracePt t="25458" x="4027488" y="2778125"/>
          <p14:tracePt t="25470" x="4529138" y="2778125"/>
          <p14:tracePt t="25479" x="5013325" y="2778125"/>
          <p14:tracePt t="25487" x="5472113" y="2778125"/>
          <p14:tracePt t="25495" x="5964238" y="2787650"/>
          <p14:tracePt t="25503" x="6423025" y="2787650"/>
          <p14:tracePt t="25511" x="6831013" y="2787650"/>
          <p14:tracePt t="25520" x="7229475" y="2805113"/>
          <p14:tracePt t="25527" x="7646988" y="2838450"/>
          <p14:tracePt t="25539" x="8045450" y="2863850"/>
          <p14:tracePt t="25545" x="8428038" y="2914650"/>
          <p14:tracePt t="25556" x="8853488" y="2965450"/>
          <p14:tracePt t="25561" x="9226550" y="3008313"/>
          <p14:tracePt t="25573" x="9558338" y="3041650"/>
          <p14:tracePt t="25576" x="9864725" y="3051175"/>
          <p14:tracePt t="25587" x="10126663" y="3067050"/>
          <p14:tracePt t="25592" x="10313988" y="3076575"/>
          <p14:tracePt t="25600" x="10458450" y="3094038"/>
          <p14:tracePt t="25607" x="10577513" y="3109913"/>
          <p14:tracePt t="25616" x="10679113" y="3127375"/>
          <p14:tracePt t="25623" x="10756900" y="3135313"/>
          <p14:tracePt t="25631" x="10841038" y="3144838"/>
          <p14:tracePt t="25639" x="10901363" y="3152775"/>
          <p14:tracePt t="25647" x="10977563" y="3160713"/>
          <p14:tracePt t="25655" x="11036300" y="3160713"/>
          <p14:tracePt t="25663" x="11087100" y="3160713"/>
          <p14:tracePt t="25671" x="11163300" y="3170238"/>
          <p14:tracePt t="25680" x="11241088" y="3178175"/>
          <p14:tracePt t="25688" x="11333163" y="3178175"/>
          <p14:tracePt t="25695" x="11418888" y="3178175"/>
          <p14:tracePt t="25705" x="11503025" y="3178175"/>
          <p14:tracePt t="25712" x="11571288" y="3178175"/>
          <p14:tracePt t="25721" x="11614150" y="3178175"/>
          <p14:tracePt t="25727" x="11622088" y="3178175"/>
          <p14:tracePt t="25737" x="11647488" y="3178175"/>
          <p14:tracePt t="25744" x="11657013" y="3178175"/>
          <p14:tracePt t="25753" x="11664950" y="3178175"/>
          <p14:tracePt t="25759" x="11690350" y="3186113"/>
          <p14:tracePt t="25770" x="11707813" y="3195638"/>
          <p14:tracePt t="25775" x="11733213" y="3195638"/>
          <p14:tracePt t="25787" x="11758613" y="3195638"/>
          <p14:tracePt t="25792" x="11784013" y="3203575"/>
          <p14:tracePt t="25799" x="11809413" y="3203575"/>
          <p14:tracePt t="25807" x="11834813" y="3203575"/>
          <p14:tracePt t="25816" x="11852275" y="3203575"/>
          <p14:tracePt t="25824" x="11877675" y="3203575"/>
          <p14:tracePt t="25840" x="11885613" y="3203575"/>
          <p14:tracePt t="25847" x="11895138" y="3211513"/>
          <p14:tracePt t="25888" x="11903075" y="3211513"/>
          <p14:tracePt t="25895" x="11911013" y="3211513"/>
          <p14:tracePt t="25904" x="11920538" y="3211513"/>
          <p14:tracePt t="25938" x="11920538" y="3203575"/>
          <p14:tracePt t="25953" x="11920538" y="3186113"/>
          <p14:tracePt t="25960" x="11903075" y="3178175"/>
          <p14:tracePt t="25968" x="11860213" y="3152775"/>
          <p14:tracePt t="25976" x="11844338" y="3144838"/>
          <p14:tracePt t="25987" x="11826875" y="3135313"/>
          <p14:tracePt t="25992" x="11801475" y="3127375"/>
          <p14:tracePt t="26000" x="11776075" y="3109913"/>
          <p14:tracePt t="26008" x="11750675" y="3109913"/>
          <p14:tracePt t="26015" x="11725275" y="3101975"/>
          <p14:tracePt t="26024" x="11682413" y="3094038"/>
          <p14:tracePt t="26031" x="11622088" y="3084513"/>
          <p14:tracePt t="26040" x="11563350" y="3076575"/>
          <p14:tracePt t="26048" x="11503025" y="3076575"/>
          <p14:tracePt t="26055" x="11452225" y="3076575"/>
          <p14:tracePt t="26064" x="11401425" y="3076575"/>
          <p14:tracePt t="26072" x="11368088" y="3076575"/>
          <p14:tracePt t="26080" x="11333163" y="3076575"/>
          <p14:tracePt t="26088" x="11299825" y="3076575"/>
          <p14:tracePt t="26096" x="11266488" y="3076575"/>
          <p14:tracePt t="26104" x="11223625" y="3076575"/>
          <p14:tracePt t="26112" x="11188700" y="3076575"/>
          <p14:tracePt t="26121" x="11155363" y="3067050"/>
          <p14:tracePt t="26128" x="11104563" y="3059113"/>
          <p14:tracePt t="26137" x="11061700" y="3059113"/>
          <p14:tracePt t="26144" x="11010900" y="3051175"/>
          <p14:tracePt t="26153" x="11002963" y="3051175"/>
          <p14:tracePt t="26159" x="10985500" y="3051175"/>
          <p14:tracePt t="26171" x="10977563" y="3051175"/>
          <p14:tracePt t="26175" x="10968038" y="3051175"/>
          <p14:tracePt t="26187" x="10960100" y="3051175"/>
          <p14:tracePt t="26200" x="10952163" y="3051175"/>
          <p14:tracePt t="26208" x="10942638" y="3041650"/>
          <p14:tracePt t="26223" x="10934700" y="3041650"/>
          <p14:tracePt t="26240" x="10926763" y="3041650"/>
          <p14:tracePt t="26248" x="10917238" y="3041650"/>
          <p14:tracePt t="26255" x="10917238" y="3033713"/>
          <p14:tracePt t="26264" x="10901363" y="3033713"/>
          <p14:tracePt t="26273" x="10883900" y="3033713"/>
          <p14:tracePt t="26288" x="10874375" y="3025775"/>
          <p14:tracePt t="26296" x="10866438" y="3025775"/>
          <p14:tracePt t="26306" x="10848975" y="3025775"/>
          <p14:tracePt t="26311" x="10841038" y="3025775"/>
          <p14:tracePt t="26322" x="10833100" y="3025775"/>
          <p14:tracePt t="26328" x="10823575" y="3025775"/>
          <p14:tracePt t="26337" x="10815638" y="3025775"/>
          <p14:tracePt t="26344" x="10798175" y="3025775"/>
          <p14:tracePt t="26354" x="10782300" y="3016250"/>
          <p14:tracePt t="26360" x="10756900" y="3016250"/>
          <p14:tracePt t="26371" x="10721975" y="3016250"/>
          <p14:tracePt t="26376" x="10688638" y="3008313"/>
          <p14:tracePt t="26387" x="10663238" y="3008313"/>
          <p14:tracePt t="26392" x="10637838" y="3008313"/>
          <p14:tracePt t="26400" x="10602913" y="3008313"/>
          <p14:tracePt t="26407" x="10569575" y="3008313"/>
          <p14:tracePt t="26416" x="10509250" y="3008313"/>
          <p14:tracePt t="26424" x="10450513" y="3008313"/>
          <p14:tracePt t="26432" x="10382250" y="3008313"/>
          <p14:tracePt t="26439" x="10298113" y="3008313"/>
          <p14:tracePt t="26448" x="10204450" y="3008313"/>
          <p14:tracePt t="26455" x="10110788" y="3008313"/>
          <p14:tracePt t="26464" x="9974263" y="3008313"/>
          <p14:tracePt t="26472" x="9812338" y="3008313"/>
          <p14:tracePt t="26479" x="9583738" y="3008313"/>
          <p14:tracePt t="26487" x="9286875" y="3008313"/>
          <p14:tracePt t="26495" x="8886825" y="3008313"/>
          <p14:tracePt t="26503" x="8453438" y="3008313"/>
          <p14:tracePt t="26510" x="7969250" y="3016250"/>
          <p14:tracePt t="26520" x="7408863" y="3051175"/>
          <p14:tracePt t="26526" x="6813550" y="3084513"/>
          <p14:tracePt t="26536" x="6142038" y="3101975"/>
          <p14:tracePt t="26542" x="5429250" y="3101975"/>
          <p14:tracePt t="26553" x="4740275" y="3101975"/>
          <p14:tracePt t="26559" x="4095750" y="3094038"/>
          <p14:tracePt t="26568" x="3432175" y="3059113"/>
          <p14:tracePt t="26575" x="2854325" y="3041650"/>
          <p14:tracePt t="26586" x="2319338" y="3025775"/>
          <p14:tracePt t="26591" x="1835150" y="3008313"/>
          <p14:tracePt t="26602" x="1393825" y="2990850"/>
          <p14:tracePt t="26607" x="1044575" y="2974975"/>
          <p14:tracePt t="26615" x="714375" y="2949575"/>
          <p14:tracePt t="26623" x="407988" y="2932113"/>
          <p14:tracePt t="26631" x="195263" y="2914650"/>
          <p14:tracePt t="26639" x="25400" y="2906713"/>
          <p14:tracePt t="26946" x="347663" y="2617788"/>
          <p14:tracePt t="26955" x="476250" y="2608263"/>
          <p14:tracePt t="26960" x="603250" y="2592388"/>
          <p14:tracePt t="26970" x="773113" y="2582863"/>
          <p14:tracePt t="26975" x="909638" y="2582863"/>
          <p14:tracePt t="26987" x="1054100" y="2582863"/>
          <p14:tracePt t="26992" x="1181100" y="2582863"/>
          <p14:tracePt t="27003" x="1282700" y="2566988"/>
          <p14:tracePt t="27008" x="1368425" y="2549525"/>
          <p14:tracePt t="27015" x="1462088" y="2541588"/>
          <p14:tracePt t="27023" x="1563688" y="2541588"/>
          <p14:tracePt t="27032" x="1665288" y="2541588"/>
          <p14:tracePt t="27039" x="1784350" y="2541588"/>
          <p14:tracePt t="27047" x="1928813" y="2541588"/>
          <p14:tracePt t="27055" x="2065338" y="2541588"/>
          <p14:tracePt t="27064" x="2276475" y="2541588"/>
          <p14:tracePt t="27071" x="2514600" y="2532063"/>
          <p14:tracePt t="27079" x="2838450" y="2532063"/>
          <p14:tracePt t="27087" x="3186113" y="2516188"/>
          <p14:tracePt t="27096" x="3644900" y="2516188"/>
          <p14:tracePt t="27104" x="4103688" y="2524125"/>
          <p14:tracePt t="27112" x="4595813" y="2557463"/>
          <p14:tracePt t="27121" x="5106988" y="2592388"/>
          <p14:tracePt t="27127" x="5667375" y="2643188"/>
          <p14:tracePt t="27137" x="6245225" y="2676525"/>
          <p14:tracePt t="27143" x="6754813" y="2693988"/>
          <p14:tracePt t="27153" x="7307263" y="2693988"/>
          <p14:tracePt t="27159" x="7781925" y="2693988"/>
          <p14:tracePt t="27169" x="8275638" y="2711450"/>
          <p14:tracePt t="27176" x="8709025" y="2727325"/>
          <p14:tracePt t="27186" x="9150350" y="2744788"/>
          <p14:tracePt t="27192" x="9566275" y="2762250"/>
          <p14:tracePt t="27200" x="9890125" y="2762250"/>
          <p14:tracePt t="27207" x="10237788" y="2778125"/>
          <p14:tracePt t="27216" x="10518775" y="2778125"/>
          <p14:tracePt t="27224" x="10729913" y="2778125"/>
          <p14:tracePt t="27232" x="10917238" y="2787650"/>
          <p14:tracePt t="27239" x="11079163" y="2787650"/>
          <p14:tracePt t="27247" x="11223625" y="2787650"/>
          <p14:tracePt t="27255" x="11342688" y="2795588"/>
          <p14:tracePt t="27263" x="11444288" y="2805113"/>
          <p14:tracePt t="27271" x="11555413" y="2813050"/>
          <p14:tracePt t="27280" x="11639550" y="2820988"/>
          <p14:tracePt t="27288" x="11725275" y="2830513"/>
          <p14:tracePt t="27295" x="11791950" y="2830513"/>
          <p14:tracePt t="27305" x="11860213" y="2846388"/>
          <p14:tracePt t="27311" x="11936413" y="2863850"/>
          <p14:tracePt t="27320" x="12022138" y="2881313"/>
          <p14:tracePt t="27328" x="12106275" y="2897188"/>
          <p14:tracePt t="27337" x="12174538" y="2906713"/>
          <p14:tracePt t="27559" x="12014200" y="3025775"/>
          <p14:tracePt t="27567" x="11895138" y="3041650"/>
          <p14:tracePt t="27575" x="11758613" y="3059113"/>
          <p14:tracePt t="27586" x="11631613" y="3059113"/>
          <p14:tracePt t="27591" x="11495088" y="3059113"/>
          <p14:tracePt t="27599" x="11385550" y="3059113"/>
          <p14:tracePt t="27606" x="11256963" y="3059113"/>
          <p14:tracePt t="27614" x="11137900" y="3059113"/>
          <p14:tracePt t="27623" x="11028363" y="3059113"/>
          <p14:tracePt t="27630" x="10934700" y="3059113"/>
          <p14:tracePt t="27639" x="10874375" y="3067050"/>
          <p14:tracePt t="27646" x="10866438" y="3067050"/>
          <p14:tracePt t="27655" x="10858500" y="3067050"/>
          <p14:tracePt t="27678" x="10848975" y="3067050"/>
          <p14:tracePt t="27720" x="10841038" y="3067050"/>
          <p14:tracePt t="27727" x="10833100" y="3067050"/>
          <p14:tracePt t="27743" x="10823575" y="3067050"/>
          <p14:tracePt t="27753" x="10807700" y="3067050"/>
          <p14:tracePt t="27769" x="10798175" y="3067050"/>
          <p14:tracePt t="27775" x="10782300" y="3067050"/>
          <p14:tracePt t="27791" x="10772775" y="3067050"/>
          <p14:tracePt t="27807" x="10756900" y="3067050"/>
          <p14:tracePt t="27814" x="10747375" y="3067050"/>
          <p14:tracePt t="27823" x="10739438" y="3067050"/>
          <p14:tracePt t="27830" x="10714038" y="3067050"/>
          <p14:tracePt t="27839" x="10679113" y="3067050"/>
          <p14:tracePt t="27846" x="10653713" y="3067050"/>
          <p14:tracePt t="27855" x="10628313" y="3067050"/>
          <p14:tracePt t="27862" x="10602913" y="3067050"/>
          <p14:tracePt t="27887" x="10501313" y="3067050"/>
          <p14:tracePt t="27895" x="10458450" y="3067050"/>
          <p14:tracePt t="27903" x="10425113" y="3067050"/>
          <p14:tracePt t="27911" x="10399713" y="3067050"/>
          <p14:tracePt t="27920" x="10390188" y="3067050"/>
          <p14:tracePt t="27926" x="10382250" y="3067050"/>
          <p14:tracePt t="27936" x="10364788" y="3067050"/>
          <p14:tracePt t="27953" x="10356850" y="3067050"/>
          <p14:tracePt t="27969" x="10348913" y="3067050"/>
          <p14:tracePt t="27974" x="10339388" y="3067050"/>
          <p14:tracePt t="27986" x="10331450" y="3067050"/>
          <p14:tracePt t="27991" x="10313988" y="3067050"/>
          <p14:tracePt t="28000" x="10298113" y="3067050"/>
          <p14:tracePt t="28007" x="10288588" y="3067050"/>
          <p14:tracePt t="28015" x="10280650" y="3067050"/>
          <p14:tracePt t="28023" x="10271125" y="3067050"/>
          <p14:tracePt t="28030" x="10263188" y="3067050"/>
          <p14:tracePt t="28039" x="10255250" y="3067050"/>
          <p14:tracePt t="28054" x="10245725" y="3059113"/>
          <p14:tracePt t="28063" x="10237788" y="3059113"/>
          <p14:tracePt t="28070" x="10229850" y="3059113"/>
          <p14:tracePt t="28087" x="10220325" y="3059113"/>
          <p14:tracePt t="28103" x="10212388" y="3059113"/>
          <p14:tracePt t="28271" x="10204450" y="3059113"/>
          <p14:tracePt t="28286" x="10169525" y="3041650"/>
          <p14:tracePt t="28295" x="10153650" y="3041650"/>
          <p14:tracePt t="28303" x="10126663" y="3025775"/>
          <p14:tracePt t="28311" x="10101263" y="3008313"/>
          <p14:tracePt t="28320" x="10067925" y="3000375"/>
          <p14:tracePt t="28327" x="10042525" y="2974975"/>
          <p14:tracePt t="28336" x="10034588" y="2965450"/>
          <p14:tracePt t="28343" x="10034588" y="2957513"/>
          <p14:tracePt t="28353" x="10034588" y="2949575"/>
          <p14:tracePt t="28359" x="10034588" y="2940050"/>
          <p14:tracePt t="28375" x="10034588" y="2922588"/>
          <p14:tracePt t="28386" x="10034588" y="2914650"/>
          <p14:tracePt t="28391" x="10059988" y="2906713"/>
          <p14:tracePt t="28402" x="10075863" y="2897188"/>
          <p14:tracePt t="28407" x="10110788" y="2897188"/>
          <p14:tracePt t="28415" x="10144125" y="2897188"/>
          <p14:tracePt t="28423" x="10169525" y="2897188"/>
          <p14:tracePt t="28431" x="10204450" y="2897188"/>
          <p14:tracePt t="28439" x="10220325" y="2897188"/>
          <p14:tracePt t="28447" x="10255250" y="2897188"/>
          <p14:tracePt t="28455" x="10280650" y="2906713"/>
          <p14:tracePt t="28462" x="10323513" y="2914650"/>
          <p14:tracePt t="28471" x="10356850" y="2914650"/>
          <p14:tracePt t="28479" x="10364788" y="2922588"/>
          <p14:tracePt t="28487" x="10382250" y="2940050"/>
          <p14:tracePt t="28511" x="10382250" y="2949575"/>
          <p14:tracePt t="28519" x="10382250" y="2957513"/>
          <p14:tracePt t="28529" x="10364788" y="2965450"/>
          <p14:tracePt t="28536" x="10339388" y="2982913"/>
          <p14:tracePt t="28546" x="10298113" y="3000375"/>
          <p14:tracePt t="28554" x="10271125" y="3008313"/>
          <p14:tracePt t="28562" x="10237788" y="3016250"/>
          <p14:tracePt t="28570" x="10169525" y="3025775"/>
          <p14:tracePt t="28578" x="10085388" y="3025775"/>
          <p14:tracePt t="28587" x="9999663" y="3025775"/>
          <p14:tracePt t="28594" x="9906000" y="3025775"/>
          <p14:tracePt t="28603" x="9829800" y="3025775"/>
          <p14:tracePt t="28610" x="9745663" y="3025775"/>
          <p14:tracePt t="28619" x="9667875" y="3025775"/>
          <p14:tracePt t="28626" x="9601200" y="3008313"/>
          <p14:tracePt t="28636" x="9550400" y="2990850"/>
          <p14:tracePt t="28642" x="9540875" y="2982913"/>
          <p14:tracePt t="28714" x="9523413" y="2974975"/>
          <p14:tracePt t="28723" x="9507538" y="2974975"/>
          <p14:tracePt t="28731" x="9490075" y="2974975"/>
          <p14:tracePt t="28739" x="9447213" y="2965450"/>
          <p14:tracePt t="28747" x="9405938" y="2965450"/>
          <p14:tracePt t="28755" x="9363075" y="2965450"/>
          <p14:tracePt t="28763" x="9302750" y="2965450"/>
          <p14:tracePt t="28770" x="9251950" y="2965450"/>
          <p14:tracePt t="28778" x="9244013" y="2965450"/>
          <p14:tracePt t="28787" x="9226550" y="2965450"/>
          <p14:tracePt t="28795" x="9209088" y="2965450"/>
          <p14:tracePt t="28804" x="9193213" y="2965450"/>
          <p14:tracePt t="28811" x="9183688" y="2965450"/>
          <p14:tracePt t="28820" x="9167813" y="2965450"/>
          <p14:tracePt t="28827" x="9150350" y="2965450"/>
          <p14:tracePt t="28843" x="9132888" y="2965450"/>
          <p14:tracePt t="28853" x="9107488" y="2965450"/>
          <p14:tracePt t="28859" x="9082088" y="2965450"/>
          <p14:tracePt t="28869" x="9064625" y="2965450"/>
          <p14:tracePt t="28888" x="8997950" y="2965450"/>
          <p14:tracePt t="28891" x="8980488" y="2965450"/>
          <p14:tracePt t="28899" x="8955088" y="2965450"/>
          <p14:tracePt t="28907" x="8912225" y="2974975"/>
          <p14:tracePt t="28914" x="8861425" y="2982913"/>
          <p14:tracePt t="28922" x="8818563" y="2982913"/>
          <p14:tracePt t="28930" x="8767763" y="2990850"/>
          <p14:tracePt t="28938" x="8734425" y="2990850"/>
          <p14:tracePt t="28946" x="8699500" y="2990850"/>
          <p14:tracePt t="28955" x="8648700" y="2990850"/>
          <p14:tracePt t="28964" x="8605838" y="2990850"/>
          <p14:tracePt t="28971" x="8564563" y="2990850"/>
          <p14:tracePt t="28979" x="8521700" y="2990850"/>
          <p14:tracePt t="28986" x="8496300" y="3000375"/>
          <p14:tracePt t="28996" x="8462963" y="3000375"/>
          <p14:tracePt t="29006" x="8453438" y="3000375"/>
          <p14:tracePt t="29012" x="8428038" y="3000375"/>
          <p14:tracePt t="29022" x="8420100" y="3000375"/>
          <p14:tracePt t="29044" x="8402638" y="3000375"/>
          <p14:tracePt t="29130" x="8420100" y="3000375"/>
          <p14:tracePt t="29138" x="8445500" y="3000375"/>
          <p14:tracePt t="29146" x="8462963" y="3000375"/>
          <p14:tracePt t="29154" x="8488363" y="3000375"/>
          <p14:tracePt t="29162" x="8539163" y="3000375"/>
          <p14:tracePt t="29171" x="8597900" y="3000375"/>
          <p14:tracePt t="29178" x="8658225" y="3000375"/>
          <p14:tracePt t="29187" x="8716963" y="3000375"/>
          <p14:tracePt t="29194" x="8750300" y="3000375"/>
          <p14:tracePt t="29203" x="8793163" y="3000375"/>
          <p14:tracePt t="29210" x="8843963" y="3000375"/>
          <p14:tracePt t="29219" x="8878888" y="3000375"/>
          <p14:tracePt t="29226" x="8921750" y="3000375"/>
          <p14:tracePt t="29236" x="8972550" y="3000375"/>
          <p14:tracePt t="29243" x="9005888" y="3000375"/>
          <p14:tracePt t="29252" x="9056688" y="3000375"/>
          <p14:tracePt t="29259" x="9117013" y="3000375"/>
          <p14:tracePt t="29269" x="9183688" y="3000375"/>
          <p14:tracePt t="29275" x="9269413" y="3000375"/>
          <p14:tracePt t="29284" x="9353550" y="3000375"/>
          <p14:tracePt t="29291" x="9447213" y="3000375"/>
          <p14:tracePt t="29302" x="9550400" y="2990850"/>
          <p14:tracePt t="29307" x="9634538" y="2990850"/>
          <p14:tracePt t="29315" x="9728200" y="2990850"/>
          <p14:tracePt t="29323" x="9821863" y="2982913"/>
          <p14:tracePt t="29331" x="9898063" y="2982913"/>
          <p14:tracePt t="29339" x="9966325" y="2982913"/>
          <p14:tracePt t="29347" x="10025063" y="2974975"/>
          <p14:tracePt t="29355" x="10085388" y="2965450"/>
          <p14:tracePt t="29363" x="10118725" y="2957513"/>
          <p14:tracePt t="29371" x="10153650" y="2957513"/>
          <p14:tracePt t="29379" x="10186988" y="2957513"/>
          <p14:tracePt t="29387" x="10212388" y="2957513"/>
          <p14:tracePt t="29394" x="10220325" y="2957513"/>
          <p14:tracePt t="29410" x="10229850" y="2957513"/>
          <p14:tracePt t="29466" x="10220325" y="2965450"/>
          <p14:tracePt t="29474" x="10212388" y="2974975"/>
          <p14:tracePt t="29482" x="10169525" y="2990850"/>
          <p14:tracePt t="29490" x="10153650" y="3000375"/>
          <p14:tracePt t="29501" x="10101263" y="3008313"/>
          <p14:tracePt t="29506" x="10017125" y="3033713"/>
          <p14:tracePt t="29514" x="9915525" y="3051175"/>
          <p14:tracePt t="29522" x="9786938" y="3076575"/>
          <p14:tracePt t="29530" x="9659938" y="3094038"/>
          <p14:tracePt t="29540" x="9532938" y="3101975"/>
          <p14:tracePt t="29547" x="9396413" y="3101975"/>
          <p14:tracePt t="29555" x="9269413" y="3101975"/>
          <p14:tracePt t="29563" x="9158288" y="3101975"/>
          <p14:tracePt t="29571" x="9056688" y="3101975"/>
          <p14:tracePt t="29579" x="8980488" y="3101975"/>
          <p14:tracePt t="29587" x="8921750" y="3101975"/>
          <p14:tracePt t="29595" x="8912225" y="3101975"/>
          <p14:tracePt t="29603" x="8904288" y="3094038"/>
          <p14:tracePt t="29611" x="8904288" y="3084513"/>
          <p14:tracePt t="29636" x="8904288" y="3076575"/>
          <p14:tracePt t="29652" x="8904288" y="3067050"/>
          <p14:tracePt t="29685" x="8894763" y="3067050"/>
          <p14:tracePt t="29699" x="8886825" y="3067050"/>
          <p14:tracePt t="29716" x="8878888" y="3059113"/>
          <p14:tracePt t="29723" x="8869363" y="3059113"/>
          <p14:tracePt t="29731" x="8853488" y="3059113"/>
          <p14:tracePt t="29739" x="8828088" y="3059113"/>
          <p14:tracePt t="29747" x="8802688" y="3059113"/>
          <p14:tracePt t="29755" x="8785225" y="3059113"/>
          <p14:tracePt t="29763" x="8750300" y="3059113"/>
          <p14:tracePt t="29771" x="8691563" y="3059113"/>
          <p14:tracePt t="29779" x="8632825" y="3059113"/>
          <p14:tracePt t="29787" x="8572500" y="3059113"/>
          <p14:tracePt t="29794" x="8504238" y="3059113"/>
          <p14:tracePt t="29802" x="8428038" y="3059113"/>
          <p14:tracePt t="29810" x="8343900" y="3067050"/>
          <p14:tracePt t="29819" x="8266113" y="3076575"/>
          <p14:tracePt t="29826" x="8199438" y="3076575"/>
          <p14:tracePt t="29836" x="8139113" y="3084513"/>
          <p14:tracePt t="29842" x="8080375" y="3084513"/>
          <p14:tracePt t="29852" x="8045450" y="3094038"/>
          <p14:tracePt t="29858" x="8012113" y="3094038"/>
          <p14:tracePt t="29869" x="7977188" y="3094038"/>
          <p14:tracePt t="29874" x="7943850" y="3094038"/>
          <p14:tracePt t="29884" x="7910513" y="3094038"/>
          <p14:tracePt t="29890" x="7867650" y="3101975"/>
          <p14:tracePt t="29901" x="7832725" y="3109913"/>
          <p14:tracePt t="29906" x="7799388" y="3109913"/>
          <p14:tracePt t="29914" x="7766050" y="3109913"/>
          <p14:tracePt t="29922" x="7715250" y="3109913"/>
          <p14:tracePt t="29930" x="7654925" y="3109913"/>
          <p14:tracePt t="29938" x="7612063" y="3109913"/>
          <p14:tracePt t="29946" x="7561263" y="3101975"/>
          <p14:tracePt t="29954" x="7518400" y="3094038"/>
          <p14:tracePt t="29964" x="7477125" y="3084513"/>
          <p14:tracePt t="29971" x="7451725" y="3076575"/>
          <p14:tracePt t="29979" x="7416800" y="3067050"/>
          <p14:tracePt t="29987" x="7408863" y="3067050"/>
          <p14:tracePt t="29995" x="7373938" y="3051175"/>
          <p14:tracePt t="30003" x="7366000" y="3051175"/>
          <p14:tracePt t="30011" x="7348538" y="3041650"/>
          <p14:tracePt t="30019" x="7332663" y="3041650"/>
          <p14:tracePt t="30037" x="7323138" y="3041650"/>
          <p14:tracePt t="30043" x="7307263" y="3041650"/>
          <p14:tracePt t="30053" x="7297738" y="3041650"/>
          <p14:tracePt t="30059" x="7289800" y="3041650"/>
          <p14:tracePt t="30068" x="7256463" y="3041650"/>
          <p14:tracePt t="30075" x="7229475" y="3041650"/>
          <p14:tracePt t="30086" x="7213600" y="3041650"/>
          <p14:tracePt t="30091" x="7188200" y="3041650"/>
          <p14:tracePt t="30102" x="7153275" y="3041650"/>
          <p14:tracePt t="30107" x="7119938" y="3041650"/>
          <p14:tracePt t="30120" x="7077075" y="3041650"/>
          <p14:tracePt t="30136" x="7018338" y="3041650"/>
          <p14:tracePt t="30139" x="6992938" y="3051175"/>
          <p14:tracePt t="30147" x="6967538" y="3051175"/>
          <p14:tracePt t="30155" x="6942138" y="3051175"/>
          <p14:tracePt t="30163" x="6932613" y="3051175"/>
          <p14:tracePt t="30171" x="6924675" y="3051175"/>
          <p14:tracePt t="30245" x="6924675" y="3041650"/>
          <p14:tracePt t="30261" x="6932613" y="3025775"/>
          <p14:tracePt t="30270" x="6950075" y="3008313"/>
          <p14:tracePt t="30279" x="6983413" y="3000375"/>
          <p14:tracePt t="30287" x="7000875" y="2990850"/>
          <p14:tracePt t="30291" x="7034213" y="2990850"/>
          <p14:tracePt t="30302" x="7094538" y="2990850"/>
          <p14:tracePt t="30306" x="7170738" y="2990850"/>
          <p14:tracePt t="30314" x="7272338" y="2990850"/>
          <p14:tracePt t="30322" x="7383463" y="2990850"/>
          <p14:tracePt t="30330" x="7510463" y="2990850"/>
          <p14:tracePt t="30338" x="7629525" y="2990850"/>
          <p14:tracePt t="30346" x="7766050" y="2990850"/>
          <p14:tracePt t="30354" x="7893050" y="2990850"/>
          <p14:tracePt t="30362" x="8012113" y="2990850"/>
          <p14:tracePt t="30370" x="8131175" y="2990850"/>
          <p14:tracePt t="30378" x="8215313" y="2990850"/>
          <p14:tracePt t="30386" x="8275638" y="3000375"/>
          <p14:tracePt t="30394" x="8326438" y="3016250"/>
          <p14:tracePt t="30403" x="8334375" y="3025775"/>
          <p14:tracePt t="30410" x="8343900" y="3033713"/>
          <p14:tracePt t="30458" x="8334375" y="3041650"/>
          <p14:tracePt t="30468" x="8318500" y="3041650"/>
          <p14:tracePt t="30475" x="8291513" y="3041650"/>
          <p14:tracePt t="30483" x="8250238" y="3041650"/>
          <p14:tracePt t="30490" x="8189913" y="3041650"/>
          <p14:tracePt t="30500" x="8121650" y="3041650"/>
          <p14:tracePt t="30507" x="8037513" y="3016250"/>
          <p14:tracePt t="30518" x="7943850" y="2990850"/>
          <p14:tracePt t="30523" x="7875588" y="2965450"/>
          <p14:tracePt t="30535" x="7807325" y="2949575"/>
          <p14:tracePt t="30539" x="7791450" y="2940050"/>
          <p14:tracePt t="30563" x="7807325" y="2922588"/>
          <p14:tracePt t="30579" x="7832725" y="2906713"/>
          <p14:tracePt t="30587" x="7859713" y="2889250"/>
          <p14:tracePt t="30595" x="7885113" y="2889250"/>
          <p14:tracePt t="30603" x="7910513" y="2889250"/>
          <p14:tracePt t="30611" x="7943850" y="2889250"/>
          <p14:tracePt t="30620" x="7951788" y="2889250"/>
          <p14:tracePt t="30627" x="7969250" y="2889250"/>
          <p14:tracePt t="30635" x="7977188" y="2889250"/>
          <p14:tracePt t="30668" x="7977188" y="2897188"/>
          <p14:tracePt t="30675" x="7961313" y="2914650"/>
          <p14:tracePt t="30685" x="7935913" y="2932113"/>
          <p14:tracePt t="30691" x="7935913" y="2940050"/>
          <p14:tracePt t="30702" x="7893050" y="2957513"/>
          <p14:tracePt t="30707" x="7875588" y="2965450"/>
          <p14:tracePt t="30719" x="7842250" y="2974975"/>
          <p14:tracePt t="30723" x="7816850" y="2982913"/>
          <p14:tracePt t="30732" x="7766050" y="2982913"/>
          <p14:tracePt t="30739" x="7723188" y="2982913"/>
          <p14:tracePt t="30747" x="7688263" y="2990850"/>
          <p14:tracePt t="30755" x="7629525" y="3000375"/>
          <p14:tracePt t="30763" x="7596188" y="3000375"/>
          <p14:tracePt t="30771" x="7578725" y="3000375"/>
          <p14:tracePt t="30779" x="7553325" y="3000375"/>
          <p14:tracePt t="30787" x="7527925" y="3000375"/>
          <p14:tracePt t="30795" x="7493000" y="3008313"/>
          <p14:tracePt t="30803" x="7467600" y="3008313"/>
          <p14:tracePt t="30811" x="7451725" y="3008313"/>
          <p14:tracePt t="30819" x="7442200" y="3016250"/>
          <p14:tracePt t="30827" x="7408863" y="3016250"/>
          <p14:tracePt t="30835" x="7366000" y="3016250"/>
          <p14:tracePt t="30843" x="7348538" y="3016250"/>
          <p14:tracePt t="30852" x="7332663" y="3016250"/>
          <p14:tracePt t="30859" x="7307263" y="3016250"/>
          <p14:tracePt t="30868" x="7272338" y="3016250"/>
          <p14:tracePt t="30886" x="7204075" y="3016250"/>
          <p14:tracePt t="30890" x="7162800" y="3016250"/>
          <p14:tracePt t="30900" x="7137400" y="3016250"/>
          <p14:tracePt t="30906" x="7085013" y="3016250"/>
          <p14:tracePt t="30915" x="7043738" y="3016250"/>
          <p14:tracePt t="30923" x="7000875" y="3016250"/>
          <p14:tracePt t="30930" x="6942138" y="3016250"/>
          <p14:tracePt t="30938" x="6881813" y="3016250"/>
          <p14:tracePt t="30946" x="6805613" y="3016250"/>
          <p14:tracePt t="30954" x="6737350" y="3016250"/>
          <p14:tracePt t="30962" x="6669088" y="3025775"/>
          <p14:tracePt t="30971" x="6584950" y="3033713"/>
          <p14:tracePt t="30978" x="6491288" y="3041650"/>
          <p14:tracePt t="30987" x="6423025" y="3059113"/>
          <p14:tracePt t="30994" x="6346825" y="3067050"/>
          <p14:tracePt t="31003" x="6261100" y="3084513"/>
          <p14:tracePt t="31010" x="6159500" y="3109913"/>
          <p14:tracePt t="31019" x="6065838" y="3119438"/>
          <p14:tracePt t="31026" x="5981700" y="3127375"/>
          <p14:tracePt t="31036" x="5905500" y="3135313"/>
          <p14:tracePt t="31044" x="5853113" y="3144838"/>
          <p14:tracePt t="31052" x="5776913" y="3152775"/>
          <p14:tracePt t="31059" x="5735638" y="3160713"/>
          <p14:tracePt t="31068" x="5683250" y="3170238"/>
          <p14:tracePt t="31075" x="5649913" y="3170238"/>
          <p14:tracePt t="31085" x="5581650" y="3178175"/>
          <p14:tracePt t="31091" x="5513388" y="3178175"/>
          <p14:tracePt t="31101" x="5454650" y="3186113"/>
          <p14:tracePt t="31107" x="5368925" y="3186113"/>
          <p14:tracePt t="31117" x="5284788" y="3203575"/>
          <p14:tracePt t="31123" x="5191125" y="3203575"/>
          <p14:tracePt t="31131" x="5089525" y="3203575"/>
          <p14:tracePt t="31139" x="4987925" y="3211513"/>
          <p14:tracePt t="31147" x="4876800" y="3211513"/>
          <p14:tracePt t="31155" x="4775200" y="3221038"/>
          <p14:tracePt t="31163" x="4681538" y="3221038"/>
          <p14:tracePt t="31171" x="4570413" y="3221038"/>
          <p14:tracePt t="31179" x="4468813" y="3221038"/>
          <p14:tracePt t="31187" x="4392613" y="3221038"/>
          <p14:tracePt t="31195" x="4324350" y="3221038"/>
          <p14:tracePt t="31203" x="4306888" y="3221038"/>
          <p14:tracePt t="31211" x="4273550" y="3221038"/>
          <p14:tracePt t="31219" x="4256088" y="3221038"/>
          <p14:tracePt t="31227" x="4230688" y="3221038"/>
          <p14:tracePt t="31243" x="4222750" y="3221038"/>
          <p14:tracePt t="31299" x="4214813" y="3221038"/>
          <p14:tracePt t="31357" x="4230688" y="3203575"/>
          <p14:tracePt t="31364" x="4265613" y="3170238"/>
          <p14:tracePt t="31374" x="4291013" y="3160713"/>
          <p14:tracePt t="31380" x="4324350" y="3135313"/>
          <p14:tracePt t="31389" x="4392613" y="3101975"/>
          <p14:tracePt t="31395" x="4503738" y="3076575"/>
          <p14:tracePt t="31404" x="4605338" y="3041650"/>
          <p14:tracePt t="31412" x="4706938" y="3025775"/>
          <p14:tracePt t="31420" x="4808538" y="3008313"/>
          <p14:tracePt t="31427" x="4902200" y="2990850"/>
          <p14:tracePt t="31436" x="4995863" y="2982913"/>
          <p14:tracePt t="31444" x="5072063" y="2982913"/>
          <p14:tracePt t="31453" x="5140325" y="2982913"/>
          <p14:tracePt t="31459" x="5208588" y="2982913"/>
          <p14:tracePt t="31469" x="5259388" y="2982913"/>
          <p14:tracePt t="31476" x="5292725" y="2982913"/>
          <p14:tracePt t="31486" x="5327650" y="2990850"/>
          <p14:tracePt t="31491" x="5368925" y="3000375"/>
          <p14:tracePt t="31503" x="5378450" y="3000375"/>
          <p14:tracePt t="31508" x="5403850" y="3000375"/>
          <p14:tracePt t="31518" x="5421313" y="3000375"/>
          <p14:tracePt t="31524" x="5437188" y="3000375"/>
          <p14:tracePt t="31532" x="5446713" y="3000375"/>
          <p14:tracePt t="31555" x="5454650" y="3000375"/>
          <p14:tracePt t="31687" x="5454650" y="3008313"/>
          <p14:tracePt t="31703" x="5446713" y="3016250"/>
          <p14:tracePt t="31711" x="5437188" y="3033713"/>
          <p14:tracePt t="31719" x="5411788" y="3041650"/>
          <p14:tracePt t="31735" x="5403850" y="3051175"/>
          <p14:tracePt t="31743" x="5386388" y="3059113"/>
          <p14:tracePt t="31752" x="5353050" y="3059113"/>
          <p14:tracePt t="31759" x="5335588" y="3059113"/>
          <p14:tracePt t="31769" x="5318125" y="3059113"/>
          <p14:tracePt t="31775" x="5292725" y="3059113"/>
          <p14:tracePt t="31785" x="5249863" y="3059113"/>
          <p14:tracePt t="31790" x="5216525" y="3059113"/>
          <p14:tracePt t="31800" x="5165725" y="3059113"/>
          <p14:tracePt t="31807" x="5122863" y="3059113"/>
          <p14:tracePt t="31815" x="5089525" y="3059113"/>
          <p14:tracePt t="31823" x="5054600" y="3059113"/>
          <p14:tracePt t="31831" x="5003800" y="3059113"/>
          <p14:tracePt t="31839" x="4953000" y="3059113"/>
          <p14:tracePt t="31847" x="4902200" y="3059113"/>
          <p14:tracePt t="31855" x="4843463" y="3059113"/>
          <p14:tracePt t="31863" x="4800600" y="3059113"/>
          <p14:tracePt t="31871" x="4740275" y="3059113"/>
          <p14:tracePt t="31888" x="4638675" y="3059113"/>
          <p14:tracePt t="31895" x="4595813" y="3059113"/>
          <p14:tracePt t="31903" x="4545013" y="3059113"/>
          <p14:tracePt t="31911" x="4511675" y="3067050"/>
          <p14:tracePt t="31919" x="4503738" y="3067050"/>
          <p14:tracePt t="31927" x="4476750" y="3067050"/>
          <p14:tracePt t="31936" x="4460875" y="3067050"/>
          <p14:tracePt t="31943" x="4435475" y="3067050"/>
          <p14:tracePt t="31952" x="4425950" y="3076575"/>
          <p14:tracePt t="31959" x="4418013" y="3076575"/>
          <p14:tracePt t="31968" x="4400550" y="3076575"/>
          <p14:tracePt t="31974" x="4392613" y="3076575"/>
          <p14:tracePt t="31984" x="4384675" y="3084513"/>
          <p14:tracePt t="31990" x="4367213" y="3094038"/>
          <p14:tracePt t="32006" x="4359275" y="3094038"/>
          <p14:tracePt t="32017" x="4341813" y="3101975"/>
          <p14:tracePt t="32023" x="4341813" y="3109913"/>
          <p14:tracePt t="32039" x="4324350" y="3119438"/>
          <p14:tracePt t="32047" x="4324350" y="3127375"/>
          <p14:tracePt t="32055" x="4298950" y="3144838"/>
          <p14:tracePt t="32063" x="4281488" y="3152775"/>
          <p14:tracePt t="32071" x="4273550" y="3170238"/>
          <p14:tracePt t="32079" x="4256088" y="3186113"/>
          <p14:tracePt t="32087" x="4248150" y="3203575"/>
          <p14:tracePt t="32095" x="4230688" y="3228975"/>
          <p14:tracePt t="32103" x="4230688" y="3246438"/>
          <p14:tracePt t="32111" x="4205288" y="3279775"/>
          <p14:tracePt t="32118" x="4197350" y="3297238"/>
          <p14:tracePt t="32127" x="4179888" y="3305175"/>
          <p14:tracePt t="32135" x="4171950" y="3348038"/>
          <p14:tracePt t="32143" x="4154488" y="3355975"/>
          <p14:tracePt t="32152" x="4146550" y="3365500"/>
          <p14:tracePt t="32159" x="4137025" y="3373438"/>
          <p14:tracePt t="32168" x="4121150" y="3390900"/>
          <p14:tracePt t="32175" x="4121150" y="3398838"/>
          <p14:tracePt t="32185" x="4103688" y="3408363"/>
          <p14:tracePt t="32191" x="4078288" y="3416300"/>
          <p14:tracePt t="32200" x="4044950" y="3424238"/>
          <p14:tracePt t="32207" x="4027488" y="3424238"/>
          <p14:tracePt t="32215" x="3992563" y="3433763"/>
          <p14:tracePt t="32223" x="3959225" y="3441700"/>
          <p14:tracePt t="32232" x="3908425" y="3449638"/>
          <p14:tracePt t="32239" x="3857625" y="3467100"/>
          <p14:tracePt t="32247" x="3797300" y="3475038"/>
          <p14:tracePt t="32255" x="3738563" y="3484563"/>
          <p14:tracePt t="32263" x="3670300" y="3484563"/>
          <p14:tracePt t="32271" x="3586163" y="3484563"/>
          <p14:tracePt t="32279" x="3517900" y="3484563"/>
          <p14:tracePt t="32287" x="3432175" y="3492500"/>
          <p14:tracePt t="32294" x="3355975" y="3502025"/>
          <p14:tracePt t="32303" x="3287713" y="3509963"/>
          <p14:tracePt t="32310" x="3194050" y="3517900"/>
          <p14:tracePt t="32320" x="3117850" y="3527425"/>
          <p14:tracePt t="32326" x="3049588" y="3527425"/>
          <p14:tracePt t="32337" x="2973388" y="3527425"/>
          <p14:tracePt t="32342" x="2905125" y="3527425"/>
          <p14:tracePt t="32352" x="2838450" y="3527425"/>
          <p14:tracePt t="32359" x="2770188" y="3527425"/>
          <p14:tracePt t="32369" x="2709863" y="3517900"/>
          <p14:tracePt t="32375" x="2668588" y="3517900"/>
          <p14:tracePt t="32385" x="2608263" y="3509963"/>
          <p14:tracePt t="32391" x="2557463" y="3502025"/>
          <p14:tracePt t="32400" x="2524125" y="3492500"/>
          <p14:tracePt t="32407" x="2497138" y="3484563"/>
          <p14:tracePt t="32414" x="2489200" y="3475038"/>
          <p14:tracePt t="32423" x="2463800" y="3475038"/>
          <p14:tracePt t="32432" x="2455863" y="3467100"/>
          <p14:tracePt t="32439" x="2430463" y="3449638"/>
          <p14:tracePt t="32447" x="2420938" y="3441700"/>
          <p14:tracePt t="32455" x="2420938" y="3433763"/>
          <p14:tracePt t="32464" x="2420938" y="3424238"/>
          <p14:tracePt t="32472" x="2420938" y="3416300"/>
          <p14:tracePt t="32480" x="2420938" y="3390900"/>
          <p14:tracePt t="32488" x="2420938" y="3365500"/>
          <p14:tracePt t="32496" x="2420938" y="3340100"/>
          <p14:tracePt t="32512" x="2420938" y="3322638"/>
          <p14:tracePt t="32521" x="2420938" y="3314700"/>
          <p14:tracePt t="32528" x="2420938" y="3305175"/>
          <p14:tracePt t="32538" x="2420938" y="3297238"/>
          <p14:tracePt t="32556" x="2430463" y="3289300"/>
          <p14:tracePt t="32559" x="2438400" y="3279775"/>
          <p14:tracePt t="32569" x="2446338" y="3279775"/>
          <p14:tracePt t="32585" x="2455863" y="3271838"/>
          <p14:tracePt t="32591" x="2463800" y="3271838"/>
          <p14:tracePt t="32600" x="2471738" y="3254375"/>
          <p14:tracePt t="32618" x="2481263" y="3246438"/>
          <p14:tracePt t="32623" x="2506663" y="3238500"/>
          <p14:tracePt t="32631" x="2514600" y="3221038"/>
          <p14:tracePt t="32639" x="2532063" y="3221038"/>
          <p14:tracePt t="32647" x="2574925" y="3211513"/>
          <p14:tracePt t="32655" x="2582863" y="3195638"/>
          <p14:tracePt t="32663" x="2590800" y="3186113"/>
          <p14:tracePt t="32671" x="2625725" y="3160713"/>
          <p14:tracePt t="32679" x="2633663" y="3152775"/>
          <p14:tracePt t="32687" x="2651125" y="3135313"/>
          <p14:tracePt t="32694" x="2676525" y="3127375"/>
          <p14:tracePt t="32702" x="2735263" y="3119438"/>
          <p14:tracePt t="32727" x="2744788" y="3119438"/>
          <p14:tracePt t="32857" x="2744788" y="3127375"/>
          <p14:tracePt t="32865" x="2752725" y="3127375"/>
          <p14:tracePt t="32871" x="2760663" y="3135313"/>
          <p14:tracePt t="32879" x="2786063" y="3135313"/>
          <p14:tracePt t="32886" x="2803525" y="3135313"/>
          <p14:tracePt t="32903" x="2930525" y="3109913"/>
          <p14:tracePt t="32911" x="3016250" y="3094038"/>
          <p14:tracePt t="32919" x="3160713" y="3067050"/>
          <p14:tracePt t="32927" x="3322638" y="3033713"/>
          <p14:tracePt t="32936" x="3543300" y="3000375"/>
          <p14:tracePt t="32943" x="3789363" y="2957513"/>
          <p14:tracePt t="32952" x="4078288" y="2914650"/>
          <p14:tracePt t="32959" x="4367213" y="2871788"/>
          <p14:tracePt t="32968" x="4673600" y="2838450"/>
          <p14:tracePt t="32975" x="4962525" y="2813050"/>
          <p14:tracePt t="32985" x="5224463" y="2787650"/>
          <p14:tracePt t="32991" x="5497513" y="2744788"/>
          <p14:tracePt t="33001" x="5776913" y="2711450"/>
          <p14:tracePt t="33007" x="6065838" y="2686050"/>
          <p14:tracePt t="33016" x="6346825" y="2660650"/>
          <p14:tracePt t="33023" x="6610350" y="2625725"/>
          <p14:tracePt t="33031" x="6873875" y="2600325"/>
          <p14:tracePt t="33038" x="7162800" y="2582863"/>
          <p14:tracePt t="33046" x="7426325" y="2549525"/>
          <p14:tracePt t="33054" x="7662863" y="2516188"/>
          <p14:tracePt t="33062" x="7977188" y="2489200"/>
          <p14:tracePt t="33070" x="8283575" y="2447925"/>
          <p14:tracePt t="33078" x="8623300" y="2397125"/>
          <p14:tracePt t="33086" x="8955088" y="2371725"/>
          <p14:tracePt t="33095" x="9277350" y="2354263"/>
          <p14:tracePt t="33103" x="9583738" y="2328863"/>
          <p14:tracePt t="33111" x="9890125" y="2311400"/>
          <p14:tracePt t="33119" x="10169525" y="2293938"/>
          <p14:tracePt t="33127" x="10433050" y="2286000"/>
          <p14:tracePt t="33135" x="10620375" y="2268538"/>
          <p14:tracePt t="33143" x="10807700" y="2268538"/>
          <p14:tracePt t="33152" x="10952163" y="2268538"/>
          <p14:tracePt t="33159" x="11137900" y="2268538"/>
          <p14:tracePt t="33168" x="11350625" y="2286000"/>
          <p14:tracePt t="33175" x="11563350" y="2303463"/>
          <p14:tracePt t="33185" x="11784013" y="2311400"/>
          <p14:tracePt t="33191" x="11953875" y="2336800"/>
          <p14:tracePt t="33202" x="12123738" y="2344738"/>
          <p14:tracePt t="33689" x="11715750" y="2574925"/>
          <p14:tracePt t="33697" x="11385550" y="2592388"/>
          <p14:tracePt t="33705" x="11028363" y="2633663"/>
          <p14:tracePt t="33712" x="10628313" y="2668588"/>
          <p14:tracePt t="33720" x="10186988" y="2701925"/>
          <p14:tracePt t="33728" x="9720263" y="2736850"/>
          <p14:tracePt t="33737" x="9251950" y="2787650"/>
          <p14:tracePt t="33743" x="8802688" y="2855913"/>
          <p14:tracePt t="33753" x="8377238" y="2897188"/>
          <p14:tracePt t="33760" x="8020050" y="2982913"/>
          <p14:tracePt t="33769" x="7697788" y="3067050"/>
          <p14:tracePt t="33776" x="7459663" y="3170238"/>
          <p14:tracePt t="33786" x="7281863" y="3254375"/>
          <p14:tracePt t="33792" x="7145338" y="3322638"/>
          <p14:tracePt t="33801" x="7034213" y="3382963"/>
          <p14:tracePt t="33808" x="6958013" y="3433763"/>
          <p14:tracePt t="33819" x="6881813" y="3484563"/>
          <p14:tracePt t="33824" x="6805613" y="3543300"/>
          <p14:tracePt t="33835" x="6737350" y="3594100"/>
          <p14:tracePt t="33840" x="6669088" y="3636963"/>
          <p14:tracePt t="33849" x="6600825" y="3679825"/>
          <p14:tracePt t="33858" x="6542088" y="3713163"/>
          <p14:tracePt t="33864" x="6473825" y="3748088"/>
          <p14:tracePt t="33873" x="6397625" y="3773488"/>
          <p14:tracePt t="33880" x="6286500" y="3798888"/>
          <p14:tracePt t="33888" x="6176963" y="3824288"/>
          <p14:tracePt t="33896" x="6075363" y="3841750"/>
          <p14:tracePt t="33905" x="5946775" y="3849688"/>
          <p14:tracePt t="33912" x="5768975" y="3875088"/>
          <p14:tracePt t="33921" x="5573713" y="3900488"/>
          <p14:tracePt t="33928" x="5335588" y="3925888"/>
          <p14:tracePt t="33936" x="5097463" y="3951288"/>
          <p14:tracePt t="33944" x="4876800" y="3976688"/>
          <p14:tracePt t="33953" x="4681538" y="4002088"/>
          <p14:tracePt t="33960" x="4486275" y="4027488"/>
          <p14:tracePt t="33970" x="4222750" y="4037013"/>
          <p14:tracePt t="33976" x="4010025" y="4052888"/>
          <p14:tracePt t="33986" x="3781425" y="4052888"/>
          <p14:tracePt t="33992" x="3594100" y="4052888"/>
          <p14:tracePt t="34003" x="3449638" y="4052888"/>
          <p14:tracePt t="34008" x="3313113" y="4052888"/>
          <p14:tracePt t="34019" x="3211513" y="4052888"/>
          <p14:tracePt t="34024" x="3127375" y="4062413"/>
          <p14:tracePt t="34035" x="3074988" y="4070350"/>
          <p14:tracePt t="34040" x="3033713" y="4070350"/>
          <p14:tracePt t="34048" x="3024188" y="4070350"/>
          <p14:tracePt t="34055" x="3016250" y="4062413"/>
          <p14:tracePt t="34064" x="3016250" y="4044950"/>
          <p14:tracePt t="34072" x="3008313" y="4027488"/>
          <p14:tracePt t="34080" x="3008313" y="4011613"/>
          <p14:tracePt t="34087" x="3008313" y="3986213"/>
          <p14:tracePt t="34095" x="3033713" y="3943350"/>
          <p14:tracePt t="34103" x="3084513" y="3900488"/>
          <p14:tracePt t="34119" x="3178175" y="3849688"/>
          <p14:tracePt t="34126" x="3219450" y="3824288"/>
          <p14:tracePt t="34135" x="3262313" y="3790950"/>
          <p14:tracePt t="34142" x="3287713" y="3756025"/>
          <p14:tracePt t="34152" x="3313113" y="3730625"/>
          <p14:tracePt t="34361" x="3322638" y="3730625"/>
          <p14:tracePt t="34384" x="3330575" y="3730625"/>
          <p14:tracePt t="34391" x="3338513" y="3756025"/>
          <p14:tracePt t="34400" x="3338513" y="3781425"/>
          <p14:tracePt t="34407" x="3330575" y="3806825"/>
          <p14:tracePt t="34417" x="3305175" y="3832225"/>
          <p14:tracePt t="34423" x="3279775" y="3875088"/>
          <p14:tracePt t="34434" x="3236913" y="3925888"/>
          <p14:tracePt t="34439" x="3186113" y="3960813"/>
          <p14:tracePt t="34447" x="3135313" y="3986213"/>
          <p14:tracePt t="34455" x="3135313" y="3994150"/>
          <p14:tracePt t="34471" x="3127375" y="3994150"/>
          <p14:tracePt t="34540" x="3117850" y="3994150"/>
          <p14:tracePt t="34558" x="3084513" y="4002088"/>
          <p14:tracePt t="34562" x="3067050" y="4011613"/>
          <p14:tracePt t="34570" x="3059113" y="4011613"/>
          <p14:tracePt t="34574" x="3041650" y="4011613"/>
          <p14:tracePt t="34584" x="3033713" y="4019550"/>
          <p14:tracePt t="34591" x="3016250" y="4019550"/>
          <p14:tracePt t="34601" x="2998788" y="4037013"/>
          <p14:tracePt t="34607" x="2973388" y="4037013"/>
          <p14:tracePt t="34617" x="2965450" y="4037013"/>
          <p14:tracePt t="34623" x="2940050" y="4044950"/>
          <p14:tracePt t="34639" x="2930525" y="4052888"/>
          <p14:tracePt t="34733" x="2922588" y="4052888"/>
          <p14:tracePt t="34742" x="2922588" y="4062413"/>
          <p14:tracePt t="34749" x="2940050" y="4105275"/>
          <p14:tracePt t="34757" x="2965450" y="4121150"/>
          <p14:tracePt t="34765" x="3008313" y="4146550"/>
          <p14:tracePt t="34773" x="3049588" y="4164013"/>
          <p14:tracePt t="34780" x="3100388" y="4181475"/>
          <p14:tracePt t="34788" x="3160713" y="4197350"/>
          <p14:tracePt t="34795" x="3168650" y="4197350"/>
          <p14:tracePt t="34803" x="3178175" y="4197350"/>
          <p14:tracePt t="35085" x="3160713" y="4197350"/>
          <p14:tracePt t="35092" x="3135313" y="4189413"/>
          <p14:tracePt t="35103" x="3117850" y="4189413"/>
          <p14:tracePt t="35106" x="3109913" y="4189413"/>
          <p14:tracePt t="35117" x="3092450" y="4189413"/>
          <p14:tracePt t="35123" x="3084513" y="4189413"/>
          <p14:tracePt t="35132" x="3074988" y="4181475"/>
          <p14:tracePt t="35139" x="3067050" y="4181475"/>
          <p14:tracePt t="35147" x="3059113" y="4181475"/>
          <p14:tracePt t="35155" x="3049588" y="4181475"/>
          <p14:tracePt t="35163" x="3041650" y="4181475"/>
          <p14:tracePt t="35171" x="3033713" y="4171950"/>
          <p14:tracePt t="35179" x="3008313" y="4171950"/>
          <p14:tracePt t="35187" x="2973388" y="4156075"/>
          <p14:tracePt t="35195" x="2955925" y="4146550"/>
          <p14:tracePt t="35202" x="2940050" y="4146550"/>
          <p14:tracePt t="35210" x="2914650" y="4146550"/>
          <p14:tracePt t="35218" x="2879725" y="4146550"/>
          <p14:tracePt t="35226" x="2820988" y="4146550"/>
          <p14:tracePt t="35235" x="2778125" y="4146550"/>
          <p14:tracePt t="35242" x="2719388" y="4146550"/>
          <p14:tracePt t="35251" x="2659063" y="4146550"/>
          <p14:tracePt t="35259" x="2600325" y="4146550"/>
          <p14:tracePt t="35267" x="2549525" y="4146550"/>
          <p14:tracePt t="35275" x="2489200" y="4146550"/>
          <p14:tracePt t="35285" x="2430463" y="4138613"/>
          <p14:tracePt t="35291" x="2362200" y="4138613"/>
          <p14:tracePt t="35302" x="2293938" y="4138613"/>
          <p14:tracePt t="35307" x="2251075" y="4138613"/>
          <p14:tracePt t="35317" x="2200275" y="4138613"/>
          <p14:tracePt t="35323" x="2157413" y="4138613"/>
          <p14:tracePt t="35331" x="2124075" y="4138613"/>
          <p14:tracePt t="35339" x="2073275" y="4138613"/>
          <p14:tracePt t="35347" x="2038350" y="4138613"/>
          <p14:tracePt t="35355" x="2012950" y="4138613"/>
          <p14:tracePt t="35363" x="1987550" y="4138613"/>
          <p14:tracePt t="35371" x="1962150" y="4138613"/>
          <p14:tracePt t="35379" x="1928813" y="4130675"/>
          <p14:tracePt t="35387" x="1893888" y="4130675"/>
          <p14:tracePt t="35395" x="1852613" y="4121150"/>
          <p14:tracePt t="35403" x="1809750" y="4113213"/>
          <p14:tracePt t="35411" x="1776413" y="4105275"/>
          <p14:tracePt t="35419" x="1716088" y="4095750"/>
          <p14:tracePt t="35427" x="1665288" y="4095750"/>
          <p14:tracePt t="35435" x="1631950" y="4095750"/>
          <p14:tracePt t="35443" x="1597025" y="4087813"/>
          <p14:tracePt t="35452" x="1571625" y="4079875"/>
          <p14:tracePt t="35459" x="1528763" y="4079875"/>
          <p14:tracePt t="35468" x="1487488" y="4070350"/>
          <p14:tracePt t="35475" x="1435100" y="4062413"/>
          <p14:tracePt t="35484" x="1409700" y="4062413"/>
          <p14:tracePt t="35491" x="1384300" y="4062413"/>
          <p14:tracePt t="35500" x="1358900" y="4062413"/>
          <p14:tracePt t="35507" x="1333500" y="4062413"/>
          <p14:tracePt t="35517" x="1325563" y="4062413"/>
          <p14:tracePt t="35523" x="1308100" y="4062413"/>
          <p14:tracePt t="35536" x="1300163" y="4062413"/>
          <p14:tracePt t="35540" x="1274763" y="4062413"/>
          <p14:tracePt t="35546" x="1265238" y="4062413"/>
          <p14:tracePt t="35555" x="1239838" y="4052888"/>
          <p14:tracePt t="35563" x="1231900" y="4052888"/>
          <p14:tracePt t="35571" x="1198563" y="4037013"/>
          <p14:tracePt t="35579" x="1181100" y="4037013"/>
          <p14:tracePt t="35587" x="1147763" y="4027488"/>
          <p14:tracePt t="35595" x="1130300" y="4019550"/>
          <p14:tracePt t="35603" x="1120775" y="4019550"/>
          <p14:tracePt t="35611" x="1095375" y="4011613"/>
          <p14:tracePt t="35619" x="1087438" y="4002088"/>
          <p14:tracePt t="35627" x="1079500" y="4002088"/>
          <p14:tracePt t="35635" x="1069975" y="4002088"/>
          <p14:tracePt t="35651" x="1062038" y="3994150"/>
          <p14:tracePt t="35684" x="1054100" y="3986213"/>
          <p14:tracePt t="35716" x="1044575" y="3986213"/>
          <p14:tracePt t="35723" x="1044575" y="3976688"/>
          <p14:tracePt t="35749" x="1044575" y="3968750"/>
          <p14:tracePt t="35764" x="1044575" y="3960813"/>
          <p14:tracePt t="35772" x="1054100" y="3951288"/>
          <p14:tracePt t="35780" x="1069975" y="3925888"/>
          <p14:tracePt t="35788" x="1087438" y="3925888"/>
          <p14:tracePt t="35796" x="1112838" y="3908425"/>
          <p14:tracePt t="35804" x="1130300" y="3908425"/>
          <p14:tracePt t="35812" x="1163638" y="3900488"/>
          <p14:tracePt t="35821" x="1163638" y="3892550"/>
          <p14:tracePt t="35828" x="1189038" y="3883025"/>
          <p14:tracePt t="35837" x="1214438" y="3883025"/>
          <p14:tracePt t="35844" x="1249363" y="3875088"/>
          <p14:tracePt t="35853" x="1282700" y="3875088"/>
          <p14:tracePt t="35860" x="1325563" y="3875088"/>
          <p14:tracePt t="35870" x="1350963" y="3867150"/>
          <p14:tracePt t="35876" x="1358900" y="3867150"/>
          <p14:tracePt t="35889" x="1384300" y="3867150"/>
          <p14:tracePt t="35892" x="1393825" y="3867150"/>
          <p14:tracePt t="35902" x="1409700" y="3857625"/>
          <p14:tracePt t="35907" x="1435100" y="3857625"/>
          <p14:tracePt t="35918" x="1470025" y="3849688"/>
          <p14:tracePt t="35924" x="1503363" y="3841750"/>
          <p14:tracePt t="35935" x="1538288" y="3841750"/>
          <p14:tracePt t="35940" x="1571625" y="3841750"/>
          <p14:tracePt t="35948" x="1614488" y="3841750"/>
          <p14:tracePt t="35955" x="1647825" y="3841750"/>
          <p14:tracePt t="35964" x="1690688" y="3832225"/>
          <p14:tracePt t="35972" x="1749425" y="3832225"/>
          <p14:tracePt t="35979" x="1809750" y="3832225"/>
          <p14:tracePt t="35987" x="1868488" y="3832225"/>
          <p14:tracePt t="35996" x="1936750" y="3832225"/>
          <p14:tracePt t="36003" x="2012950" y="3824288"/>
          <p14:tracePt t="36011" x="2081213" y="3824288"/>
          <p14:tracePt t="36020" x="2157413" y="3824288"/>
          <p14:tracePt t="36028" x="2251075" y="3824288"/>
          <p14:tracePt t="36037" x="2344738" y="3824288"/>
          <p14:tracePt t="36043" x="2430463" y="3824288"/>
          <p14:tracePt t="36054" x="2514600" y="3824288"/>
          <p14:tracePt t="36060" x="2590800" y="3824288"/>
          <p14:tracePt t="36069" x="2668588" y="3824288"/>
          <p14:tracePt t="36075" x="2735263" y="3816350"/>
          <p14:tracePt t="36086" x="2811463" y="3806825"/>
          <p14:tracePt t="36092" x="2820988" y="3806825"/>
          <p14:tracePt t="36101" x="2838450" y="3806825"/>
          <p14:tracePt t="36108" x="2863850" y="3798888"/>
          <p14:tracePt t="36119" x="2889250" y="3790950"/>
          <p14:tracePt t="36124" x="2922588" y="3781425"/>
          <p14:tracePt t="36135" x="2973388" y="3773488"/>
          <p14:tracePt t="36140" x="3016250" y="3773488"/>
          <p14:tracePt t="36148" x="3067050" y="3773488"/>
          <p14:tracePt t="36156" x="3117850" y="3763963"/>
          <p14:tracePt t="36164" x="3152775" y="3756025"/>
          <p14:tracePt t="36171" x="3194050" y="3756025"/>
          <p14:tracePt t="36180" x="3228975" y="3748088"/>
          <p14:tracePt t="36188" x="3254375" y="3748088"/>
          <p14:tracePt t="36195" x="3262313" y="3748088"/>
          <p14:tracePt t="36212" x="3279775" y="3748088"/>
          <p14:tracePt t="36219" x="3287713" y="3748088"/>
          <p14:tracePt t="36227" x="3297238" y="3748088"/>
          <p14:tracePt t="36236" x="3322638" y="3763963"/>
          <p14:tracePt t="36244" x="3330575" y="3773488"/>
          <p14:tracePt t="36253" x="3338513" y="3790950"/>
          <p14:tracePt t="36259" x="3363913" y="3824288"/>
          <p14:tracePt t="36268" x="3373438" y="3832225"/>
          <p14:tracePt t="36275" x="3398838" y="3867150"/>
          <p14:tracePt t="36284" x="3406775" y="3892550"/>
          <p14:tracePt t="36290" x="3441700" y="3935413"/>
          <p14:tracePt t="36300" x="3441700" y="3951288"/>
          <p14:tracePt t="36306" x="3457575" y="3968750"/>
          <p14:tracePt t="36316" x="3475038" y="4002088"/>
          <p14:tracePt t="36322" x="3500438" y="4044950"/>
          <p14:tracePt t="36335" x="3543300" y="4095750"/>
          <p14:tracePt t="36338" x="3586163" y="4138613"/>
          <p14:tracePt t="36347" x="3619500" y="4171950"/>
          <p14:tracePt t="36355" x="3662363" y="4206875"/>
          <p14:tracePt t="36363" x="3687763" y="4232275"/>
          <p14:tracePt t="36371" x="3721100" y="4257675"/>
          <p14:tracePt t="36379" x="3746500" y="4265613"/>
          <p14:tracePt t="36387" x="3781425" y="4291013"/>
          <p14:tracePt t="36395" x="3806825" y="4316413"/>
          <p14:tracePt t="36403" x="3814763" y="4316413"/>
          <p14:tracePt t="36411" x="3832225" y="4316413"/>
          <p14:tracePt t="36419" x="3832225" y="4325938"/>
          <p14:tracePt t="36427" x="3848100" y="4351338"/>
          <p14:tracePt t="36435" x="3865563" y="4351338"/>
          <p14:tracePt t="36443" x="3865563" y="4359275"/>
          <p14:tracePt t="36451" x="3873500" y="4368800"/>
          <p14:tracePt t="36469" x="3883025" y="4384675"/>
          <p14:tracePt t="36475" x="3890963" y="4394200"/>
          <p14:tracePt t="36484" x="3890963" y="4402138"/>
          <p14:tracePt t="36491" x="3890963" y="4410075"/>
          <p14:tracePt t="36501" x="3890963" y="4419600"/>
          <p14:tracePt t="36507" x="3890963" y="4427538"/>
          <p14:tracePt t="36516" x="3890963" y="4435475"/>
          <p14:tracePt t="36525" x="3890963" y="4445000"/>
          <p14:tracePt t="36533" x="3890963" y="4452938"/>
          <p14:tracePt t="36539" x="3890963" y="4460875"/>
          <p14:tracePt t="36549" x="3883025" y="4470400"/>
          <p14:tracePt t="36555" x="3865563" y="4478338"/>
          <p14:tracePt t="36563" x="3848100" y="4495800"/>
          <p14:tracePt t="36571" x="3822700" y="4521200"/>
          <p14:tracePt t="36579" x="3797300" y="4529138"/>
          <p14:tracePt t="36587" x="3771900" y="4538663"/>
          <p14:tracePt t="36595" x="3721100" y="4546600"/>
          <p14:tracePt t="36603" x="3662363" y="4564063"/>
          <p14:tracePt t="36611" x="3594100" y="4579938"/>
          <p14:tracePt t="36619" x="3517900" y="4597400"/>
          <p14:tracePt t="36627" x="3432175" y="4614863"/>
          <p14:tracePt t="36634" x="3348038" y="4640263"/>
          <p14:tracePt t="36643" x="3254375" y="4657725"/>
          <p14:tracePt t="36651" x="3160713" y="4683125"/>
          <p14:tracePt t="36659" x="3067050" y="4708525"/>
          <p14:tracePt t="36669" x="2990850" y="4733925"/>
          <p14:tracePt t="36675" x="2930525" y="4749800"/>
          <p14:tracePt t="36685" x="2871788" y="4767263"/>
          <p14:tracePt t="36691" x="2795588" y="4775200"/>
          <p14:tracePt t="36700" x="2719388" y="4792663"/>
          <p14:tracePt t="36707" x="2625725" y="4802188"/>
          <p14:tracePt t="36717" x="2549525" y="4810125"/>
          <p14:tracePt t="36723" x="2446338" y="4818063"/>
          <p14:tracePt t="36734" x="2352675" y="4827588"/>
          <p14:tracePt t="36739" x="2251075" y="4843463"/>
          <p14:tracePt t="36750" x="2149475" y="4843463"/>
          <p14:tracePt t="36755" x="2047875" y="4852988"/>
          <p14:tracePt t="36763" x="1946275" y="4852988"/>
          <p14:tracePt t="36771" x="1835150" y="4852988"/>
          <p14:tracePt t="36779" x="1733550" y="4852988"/>
          <p14:tracePt t="36787" x="1639888" y="4835525"/>
          <p14:tracePt t="36795" x="1546225" y="4818063"/>
          <p14:tracePt t="36803" x="1452563" y="4792663"/>
          <p14:tracePt t="36811" x="1358900" y="4767263"/>
          <p14:tracePt t="36819" x="1282700" y="4724400"/>
          <p14:tracePt t="36827" x="1198563" y="4691063"/>
          <p14:tracePt t="36836" x="1120775" y="4648200"/>
          <p14:tracePt t="36843" x="1062038" y="4597400"/>
          <p14:tracePt t="36852" x="993775" y="4554538"/>
          <p14:tracePt t="36859" x="993775" y="4546600"/>
          <p14:tracePt t="36868" x="985838" y="4521200"/>
          <p14:tracePt t="36887" x="985838" y="4495800"/>
          <p14:tracePt t="36891" x="985838" y="4478338"/>
          <p14:tracePt t="36901" x="985838" y="4452938"/>
          <p14:tracePt t="36907" x="1003300" y="4435475"/>
          <p14:tracePt t="36916" x="1019175" y="4402138"/>
          <p14:tracePt t="36923" x="1062038" y="4351338"/>
          <p14:tracePt t="36933" x="1120775" y="4300538"/>
          <p14:tracePt t="36939" x="1189038" y="4249738"/>
          <p14:tracePt t="36947" x="1265238" y="4189413"/>
          <p14:tracePt t="36955" x="1358900" y="4156075"/>
          <p14:tracePt t="36963" x="1452563" y="4113213"/>
          <p14:tracePt t="36971" x="1563688" y="4070350"/>
          <p14:tracePt t="36979" x="1673225" y="4037013"/>
          <p14:tracePt t="36987" x="1809750" y="4011613"/>
          <p14:tracePt t="36995" x="1962150" y="3986213"/>
          <p14:tracePt t="37003" x="2081213" y="3976688"/>
          <p14:tracePt t="37011" x="2200275" y="3968750"/>
          <p14:tracePt t="37019" x="2311400" y="3960813"/>
          <p14:tracePt t="37027" x="2413000" y="3960813"/>
          <p14:tracePt t="37035" x="2524125" y="3960813"/>
          <p14:tracePt t="37043" x="2616200" y="3960813"/>
          <p14:tracePt t="37051" x="2701925" y="3960813"/>
          <p14:tracePt t="37059" x="2803525" y="3960813"/>
          <p14:tracePt t="37068" x="2871788" y="3960813"/>
          <p14:tracePt t="37075" x="2930525" y="3968750"/>
          <p14:tracePt t="37084" x="2990850" y="3986213"/>
          <p14:tracePt t="37091" x="3041650" y="4011613"/>
          <p14:tracePt t="37101" x="3092450" y="4037013"/>
          <p14:tracePt t="37107" x="3152775" y="4079875"/>
          <p14:tracePt t="37117" x="3211513" y="4130675"/>
          <p14:tracePt t="37123" x="3244850" y="4164013"/>
          <p14:tracePt t="37133" x="3279775" y="4206875"/>
          <p14:tracePt t="37139" x="3330575" y="4257675"/>
          <p14:tracePt t="37151" x="3373438" y="4300538"/>
          <p14:tracePt t="37155" x="3406775" y="4333875"/>
          <p14:tracePt t="37164" x="3424238" y="4351338"/>
          <p14:tracePt t="37203" x="3432175" y="4351338"/>
          <p14:tracePt t="37219" x="3449638" y="4351338"/>
          <p14:tracePt t="37228" x="3482975" y="4325938"/>
          <p14:tracePt t="37235" x="3543300" y="4291013"/>
          <p14:tracePt t="37244" x="3619500" y="4232275"/>
          <p14:tracePt t="37253" x="3738563" y="4164013"/>
          <p14:tracePt t="37259" x="3925888" y="4062413"/>
          <p14:tracePt t="37268" x="4129088" y="3935413"/>
          <p14:tracePt t="37276" x="4349750" y="3806825"/>
          <p14:tracePt t="37285" x="4613275" y="3687763"/>
          <p14:tracePt t="37291" x="4902200" y="3552825"/>
          <p14:tracePt t="37302" x="5199063" y="3398838"/>
          <p14:tracePt t="37308" x="5505450" y="3263900"/>
          <p14:tracePt t="37319" x="5794375" y="3127375"/>
          <p14:tracePt t="37324" x="6083300" y="3008313"/>
          <p14:tracePt t="37334" x="6338888" y="2906713"/>
          <p14:tracePt t="37340" x="6635750" y="2830513"/>
          <p14:tracePt t="37351" x="6942138" y="2736850"/>
          <p14:tracePt t="37356" x="7239000" y="2668588"/>
          <p14:tracePt t="37363" x="7485063" y="2608263"/>
          <p14:tracePt t="37371" x="7715250" y="2557463"/>
          <p14:tracePt t="37379" x="7867650" y="2524125"/>
          <p14:tracePt t="37387" x="8029575" y="2489200"/>
          <p14:tracePt t="37394" x="8181975" y="2463800"/>
          <p14:tracePt t="37402" x="8308975" y="2447925"/>
          <p14:tracePt t="37410" x="8428038" y="2422525"/>
          <p14:tracePt t="37418" x="8555038" y="2397125"/>
          <p14:tracePt t="37426" x="8683625" y="2379663"/>
          <p14:tracePt t="37435" x="8810625" y="2362200"/>
          <p14:tracePt t="37444" x="8929688" y="2336800"/>
          <p14:tracePt t="37451" x="9048750" y="2328863"/>
          <p14:tracePt t="37459" x="9167813" y="2311400"/>
          <p14:tracePt t="37468" x="9277350" y="2303463"/>
          <p14:tracePt t="37475" x="9363075" y="2293938"/>
          <p14:tracePt t="37485" x="9431338" y="2278063"/>
          <p14:tracePt t="37491" x="9464675" y="2268538"/>
          <p14:tracePt t="37501" x="9490075" y="2260600"/>
          <p14:tracePt t="37636" x="9498013" y="2260600"/>
          <p14:tracePt t="37644" x="9490075" y="2268538"/>
          <p14:tracePt t="37653" x="9439275" y="2293938"/>
          <p14:tracePt t="37660" x="9353550" y="2319338"/>
          <p14:tracePt t="37671" x="9209088" y="2336800"/>
          <p14:tracePt t="37677" x="8988425" y="2362200"/>
          <p14:tracePt t="37687" x="8724900" y="2397125"/>
          <p14:tracePt t="37693" x="8445500" y="2405063"/>
          <p14:tracePt t="37701" x="8139113" y="2422525"/>
          <p14:tracePt t="37707" x="7832725" y="2438400"/>
          <p14:tracePt t="37718" x="7510463" y="2438400"/>
          <p14:tracePt t="37724" x="7204075" y="2430463"/>
          <p14:tracePt t="37734" x="6873875" y="2397125"/>
          <p14:tracePt t="37740" x="6516688" y="2336800"/>
          <p14:tracePt t="37748" x="6108700" y="2252663"/>
          <p14:tracePt t="37755" x="5726113" y="2174875"/>
          <p14:tracePt t="37763" x="5360988" y="2116138"/>
          <p14:tracePt t="37771" x="5029200" y="2047875"/>
          <p14:tracePt t="37785" x="4706938" y="1989138"/>
          <p14:tracePt t="37791" x="4443413" y="1963738"/>
          <p14:tracePt t="37801" x="4214813" y="1954213"/>
          <p14:tracePt t="37807" x="3992563" y="1928813"/>
          <p14:tracePt t="37817" x="3781425" y="1911350"/>
          <p14:tracePt t="37823" x="3568700" y="1903413"/>
          <p14:tracePt t="37834" x="3381375" y="1903413"/>
          <p14:tracePt t="37840" x="3186113" y="1911350"/>
          <p14:tracePt t="37851" x="2940050" y="1946275"/>
          <p14:tracePt t="37856" x="2719388" y="1979613"/>
          <p14:tracePt t="37863" x="2471738" y="2022475"/>
          <p14:tracePt t="37871" x="2208213" y="2065338"/>
          <p14:tracePt t="37880" x="1962150" y="2108200"/>
          <p14:tracePt t="37888" x="1733550" y="2141538"/>
          <p14:tracePt t="37901" x="1495425" y="2184400"/>
          <p14:tracePt t="37904" x="1290638" y="2209800"/>
          <p14:tracePt t="37912" x="1130300" y="2227263"/>
          <p14:tracePt t="37920" x="1011238" y="2227263"/>
          <p14:tracePt t="37927" x="909638" y="2227263"/>
          <p14:tracePt t="37936" x="858838" y="2227263"/>
          <p14:tracePt t="37944" x="815975" y="2227263"/>
          <p14:tracePt t="37959" x="815975" y="2217738"/>
          <p14:tracePt t="38057" x="815975" y="2227263"/>
          <p14:tracePt t="38065" x="815975" y="2268538"/>
          <p14:tracePt t="38073" x="815975" y="2354263"/>
          <p14:tracePt t="38081" x="831850" y="2463800"/>
          <p14:tracePt t="38088" x="858838" y="2608263"/>
          <p14:tracePt t="38096" x="866775" y="2795588"/>
          <p14:tracePt t="38103" x="874713" y="2990850"/>
          <p14:tracePt t="38111" x="892175" y="3228975"/>
          <p14:tracePt t="38119" x="892175" y="3433763"/>
          <p14:tracePt t="38127" x="900113" y="3629025"/>
          <p14:tracePt t="38137" x="900113" y="3816350"/>
          <p14:tracePt t="38144" x="900113" y="3951288"/>
          <p14:tracePt t="38151" x="909638" y="4079875"/>
          <p14:tracePt t="38159" x="935038" y="4171950"/>
          <p14:tracePt t="38169" x="942975" y="4240213"/>
          <p14:tracePt t="38176" x="960438" y="4291013"/>
          <p14:tracePt t="38186" x="960438" y="4325938"/>
          <p14:tracePt t="38202" x="960438" y="4333875"/>
          <p14:tracePt t="38217" x="968375" y="4341813"/>
          <p14:tracePt t="38329" x="976313" y="4351338"/>
          <p14:tracePt t="38361" x="985838" y="4351338"/>
          <p14:tracePt t="38370" x="1011238" y="4351338"/>
          <p14:tracePt t="38376" x="1044575" y="4351338"/>
          <p14:tracePt t="38387" x="1062038" y="4351338"/>
          <p14:tracePt t="38391" x="1087438" y="4351338"/>
          <p14:tracePt t="38401" x="1112838" y="4351338"/>
          <p14:tracePt t="38407" x="1138238" y="4351338"/>
          <p14:tracePt t="38417" x="1163638" y="4341813"/>
          <p14:tracePt t="38424" x="1189038" y="4333875"/>
          <p14:tracePt t="38434" x="1206500" y="4325938"/>
          <p14:tracePt t="38440" x="1249363" y="4300538"/>
          <p14:tracePt t="38451" x="1308100" y="4275138"/>
          <p14:tracePt t="38455" x="1368425" y="4249738"/>
          <p14:tracePt t="38463" x="1452563" y="4224338"/>
          <p14:tracePt t="38471" x="1520825" y="4197350"/>
          <p14:tracePt t="38479" x="1606550" y="4171950"/>
          <p14:tracePt t="38486" x="1682750" y="4146550"/>
          <p14:tracePt t="38494" x="1758950" y="4130675"/>
          <p14:tracePt t="38502" x="1817688" y="4113213"/>
          <p14:tracePt t="38510" x="1885950" y="4105275"/>
          <p14:tracePt t="38518" x="1962150" y="4095750"/>
          <p14:tracePt t="38526" x="2038350" y="4095750"/>
          <p14:tracePt t="38537" x="2141538" y="4095750"/>
          <p14:tracePt t="38542" x="2243138" y="4095750"/>
          <p14:tracePt t="38551" x="2344738" y="4095750"/>
          <p14:tracePt t="38559" x="2438400" y="4095750"/>
          <p14:tracePt t="38567" x="2540000" y="4095750"/>
          <p14:tracePt t="38575" x="2641600" y="4095750"/>
          <p14:tracePt t="38583" x="2744788" y="4095750"/>
          <p14:tracePt t="38591" x="2828925" y="4095750"/>
          <p14:tracePt t="38600" x="2914650" y="4095750"/>
          <p14:tracePt t="38607" x="2998788" y="4095750"/>
          <p14:tracePt t="38617" x="3100388" y="4095750"/>
          <p14:tracePt t="38623" x="3203575" y="4095750"/>
          <p14:tracePt t="38633" x="3313113" y="4095750"/>
          <p14:tracePt t="38639" x="3414713" y="4087813"/>
          <p14:tracePt t="38650" x="3508375" y="4087813"/>
          <p14:tracePt t="38655" x="3586163" y="4079875"/>
          <p14:tracePt t="38663" x="3652838" y="4079875"/>
          <p14:tracePt t="38671" x="3703638" y="4079875"/>
          <p14:tracePt t="38679" x="3713163" y="4087813"/>
          <p14:tracePt t="38719" x="3695700" y="4105275"/>
          <p14:tracePt t="38727" x="3670300" y="4130675"/>
          <p14:tracePt t="38735" x="3636963" y="4138613"/>
          <p14:tracePt t="38744" x="3576638" y="4164013"/>
          <p14:tracePt t="38751" x="3508375" y="4197350"/>
          <p14:tracePt t="38759" x="3406775" y="4224338"/>
          <p14:tracePt t="38768" x="3287713" y="4257675"/>
          <p14:tracePt t="38776" x="3109913" y="4291013"/>
          <p14:tracePt t="38785" x="2889250" y="4325938"/>
          <p14:tracePt t="38791" x="2625725" y="4351338"/>
          <p14:tracePt t="38801" x="2319338" y="4368800"/>
          <p14:tracePt t="38807" x="1997075" y="4368800"/>
          <p14:tracePt t="38817" x="1698625" y="4368800"/>
          <p14:tracePt t="38823" x="1409700" y="4351338"/>
          <p14:tracePt t="38834" x="1147763" y="4325938"/>
          <p14:tracePt t="38839" x="942975" y="4275138"/>
          <p14:tracePt t="38850" x="798513" y="4224338"/>
          <p14:tracePt t="38855" x="714375" y="4189413"/>
          <p14:tracePt t="38864" x="661988" y="4156075"/>
          <p14:tracePt t="38885" x="628650" y="4130675"/>
          <p14:tracePt t="38887" x="628650" y="4113213"/>
          <p14:tracePt t="38895" x="646113" y="4087813"/>
          <p14:tracePt t="38903" x="671513" y="4044950"/>
          <p14:tracePt t="38911" x="696913" y="4011613"/>
          <p14:tracePt t="38919" x="714375" y="4002088"/>
          <p14:tracePt t="38927" x="747713" y="3976688"/>
          <p14:tracePt t="38935" x="815975" y="3951288"/>
          <p14:tracePt t="38943" x="900113" y="3925888"/>
          <p14:tracePt t="38951" x="1011238" y="3908425"/>
          <p14:tracePt t="38959" x="1155700" y="3900488"/>
          <p14:tracePt t="38969" x="1317625" y="3900488"/>
          <p14:tracePt t="38975" x="1520825" y="3900488"/>
          <p14:tracePt t="38986" x="1801813" y="3900488"/>
          <p14:tracePt t="38991" x="2116138" y="3951288"/>
          <p14:tracePt t="39001" x="2455863" y="3994150"/>
          <p14:tracePt t="39007" x="2811463" y="4070350"/>
          <p14:tracePt t="39017" x="3160713" y="4164013"/>
          <p14:tracePt t="39023" x="3475038" y="4240213"/>
          <p14:tracePt t="39033" x="3781425" y="4351338"/>
          <p14:tracePt t="39039" x="4017963" y="4435475"/>
          <p14:tracePt t="39050" x="4162425" y="4486275"/>
          <p14:tracePt t="39055" x="4265613" y="4529138"/>
          <p14:tracePt t="39063" x="4359275" y="4572000"/>
          <p14:tracePt t="39071" x="4410075" y="4597400"/>
          <p14:tracePt t="39079" x="4451350" y="4630738"/>
          <p14:tracePt t="39087" x="4468813" y="4640263"/>
          <p14:tracePt t="39095" x="4468813" y="4665663"/>
          <p14:tracePt t="39103" x="4468813" y="4691063"/>
          <p14:tracePt t="39111" x="4468813" y="4699000"/>
          <p14:tracePt t="39119" x="4468813" y="4708525"/>
          <p14:tracePt t="39127" x="4468813" y="4716463"/>
          <p14:tracePt t="39135" x="4460875" y="4741863"/>
          <p14:tracePt t="39143" x="4451350" y="4749800"/>
          <p14:tracePt t="39152" x="4435475" y="4792663"/>
          <p14:tracePt t="39159" x="4418013" y="4810125"/>
          <p14:tracePt t="39169" x="4392613" y="4835525"/>
          <p14:tracePt t="39175" x="4359275" y="4860925"/>
          <p14:tracePt t="39184" x="4332288" y="4886325"/>
          <p14:tracePt t="39191" x="4298950" y="4903788"/>
          <p14:tracePt t="39202" x="4248150" y="4937125"/>
          <p14:tracePt t="39207" x="4187825" y="4972050"/>
          <p14:tracePt t="39217" x="4111625" y="4997450"/>
          <p14:tracePt t="39223" x="4017963" y="5030788"/>
          <p14:tracePt t="39234" x="3900488" y="5056188"/>
          <p14:tracePt t="39239" x="3797300" y="5073650"/>
          <p14:tracePt t="39250" x="3687763" y="5099050"/>
          <p14:tracePt t="39256" x="3586163" y="5106988"/>
          <p14:tracePt t="39264" x="3457575" y="5116513"/>
          <p14:tracePt t="39271" x="3348038" y="5124450"/>
          <p14:tracePt t="39279" x="3219450" y="5124450"/>
          <p14:tracePt t="39287" x="3100388" y="5124450"/>
          <p14:tracePt t="39294" x="2973388" y="5124450"/>
          <p14:tracePt t="39303" x="2863850" y="5106988"/>
          <p14:tracePt t="39311" x="2744788" y="5081588"/>
          <p14:tracePt t="39319" x="2616200" y="5056188"/>
          <p14:tracePt t="39327" x="2514600" y="5038725"/>
          <p14:tracePt t="39335" x="2395538" y="5013325"/>
          <p14:tracePt t="39343" x="2293938" y="4997450"/>
          <p14:tracePt t="39352" x="2192338" y="4979988"/>
          <p14:tracePt t="39359" x="2098675" y="4962525"/>
          <p14:tracePt t="39369" x="1987550" y="4929188"/>
          <p14:tracePt t="39376" x="1868488" y="4894263"/>
          <p14:tracePt t="39387" x="1766888" y="4860925"/>
          <p14:tracePt t="39393" x="1682750" y="4827588"/>
          <p14:tracePt t="39403" x="1597025" y="4802188"/>
          <p14:tracePt t="39408" x="1538288" y="4767263"/>
          <p14:tracePt t="39419" x="1487488" y="4741863"/>
          <p14:tracePt t="39424" x="1435100" y="4708525"/>
          <p14:tracePt t="39436" x="1384300" y="4683125"/>
          <p14:tracePt t="39440" x="1333500" y="4648200"/>
          <p14:tracePt t="39452" x="1290638" y="4614863"/>
          <p14:tracePt t="39455" x="1239838" y="4579938"/>
          <p14:tracePt t="39465" x="1181100" y="4538663"/>
          <p14:tracePt t="39472" x="1130300" y="4503738"/>
          <p14:tracePt t="39486" x="1079500" y="4460875"/>
          <p14:tracePt t="39489" x="1028700" y="4410075"/>
          <p14:tracePt t="39496" x="985838" y="4384675"/>
          <p14:tracePt t="39503" x="950913" y="4351338"/>
          <p14:tracePt t="39511" x="925513" y="4325938"/>
          <p14:tracePt t="39522" x="900113" y="4300538"/>
          <p14:tracePt t="39532" x="884238" y="4265613"/>
          <p14:tracePt t="39539" x="866775" y="4257675"/>
          <p14:tracePt t="39544" x="866775" y="4240213"/>
          <p14:tracePt t="39553" x="858838" y="4224338"/>
          <p14:tracePt t="39559" x="849313" y="4197350"/>
          <p14:tracePt t="39567" x="849313" y="4171950"/>
          <p14:tracePt t="39574" x="841375" y="4138613"/>
          <p14:tracePt t="39584" x="841375" y="4113213"/>
          <p14:tracePt t="39590" x="841375" y="4087813"/>
          <p14:tracePt t="39600" x="841375" y="4062413"/>
          <p14:tracePt t="39606" x="841375" y="4044950"/>
          <p14:tracePt t="39616" x="841375" y="4027488"/>
          <p14:tracePt t="39623" x="841375" y="4002088"/>
          <p14:tracePt t="39633" x="841375" y="3976688"/>
          <p14:tracePt t="39639" x="841375" y="3968750"/>
          <p14:tracePt t="39650" x="849313" y="3951288"/>
          <p14:tracePt t="39655" x="858838" y="3943350"/>
          <p14:tracePt t="39663" x="858838" y="3935413"/>
          <p14:tracePt t="39671" x="866775" y="3935413"/>
          <p14:tracePt t="39679" x="866775" y="3925888"/>
          <p14:tracePt t="39687" x="874713" y="3917950"/>
          <p14:tracePt t="39815" x="874713" y="3935413"/>
          <p14:tracePt t="39823" x="874713" y="3951288"/>
          <p14:tracePt t="39833" x="874713" y="3968750"/>
          <p14:tracePt t="39839" x="874713" y="3994150"/>
          <p14:tracePt t="39851" x="866775" y="4027488"/>
          <p14:tracePt t="39856" x="866775" y="4062413"/>
          <p14:tracePt t="39864" x="858838" y="4113213"/>
          <p14:tracePt t="39872" x="858838" y="4156075"/>
          <p14:tracePt t="39880" x="849313" y="4206875"/>
          <p14:tracePt t="39904" x="841375" y="4265613"/>
          <p14:tracePt t="39912" x="841375" y="4283075"/>
          <p14:tracePt t="39928" x="841375" y="4291013"/>
          <p14:tracePt t="39944" x="831850" y="4300538"/>
          <p14:tracePt t="40025" x="831850" y="4308475"/>
          <p14:tracePt t="40033" x="841375" y="4316413"/>
          <p14:tracePt t="40039" x="849313" y="4316413"/>
          <p14:tracePt t="40048" x="874713" y="4325938"/>
          <p14:tracePt t="40055" x="884238" y="4333875"/>
          <p14:tracePt t="40065" x="909638" y="4333875"/>
          <p14:tracePt t="40079" x="925513" y="4333875"/>
          <p14:tracePt t="40087" x="942975" y="4341813"/>
          <p14:tracePt t="40095" x="960438" y="4341813"/>
          <p14:tracePt t="40103" x="985838" y="4351338"/>
          <p14:tracePt t="40111" x="1011238" y="4351338"/>
          <p14:tracePt t="40119" x="1036638" y="4359275"/>
          <p14:tracePt t="40127" x="1062038" y="4368800"/>
          <p14:tracePt t="40135" x="1087438" y="4376738"/>
          <p14:tracePt t="40143" x="1104900" y="4376738"/>
          <p14:tracePt t="40151" x="1112838" y="4376738"/>
          <p14:tracePt t="40159" x="1120775" y="4376738"/>
          <p14:tracePt t="40167" x="1130300" y="4376738"/>
          <p14:tracePt t="40175" x="1147763" y="4376738"/>
          <p14:tracePt t="40183" x="1163638" y="4376738"/>
          <p14:tracePt t="40191" x="1198563" y="4376738"/>
          <p14:tracePt t="40201" x="1231900" y="4368800"/>
          <p14:tracePt t="40207" x="1249363" y="4359275"/>
          <p14:tracePt t="40217" x="1290638" y="4359275"/>
          <p14:tracePt t="40223" x="1333500" y="4359275"/>
          <p14:tracePt t="40234" x="1401763" y="4359275"/>
          <p14:tracePt t="40239" x="1470025" y="4359275"/>
          <p14:tracePt t="40249" x="1538288" y="4359275"/>
          <p14:tracePt t="40255" x="1606550" y="4359275"/>
          <p14:tracePt t="40263" x="1673225" y="4359275"/>
          <p14:tracePt t="40271" x="1733550" y="4359275"/>
          <p14:tracePt t="40279" x="1801813" y="4359275"/>
          <p14:tracePt t="40287" x="1878013" y="4359275"/>
          <p14:tracePt t="40295" x="1962150" y="4359275"/>
          <p14:tracePt t="40303" x="2047875" y="4359275"/>
          <p14:tracePt t="40311" x="2141538" y="4359275"/>
          <p14:tracePt t="40319" x="2243138" y="4359275"/>
          <p14:tracePt t="40327" x="2344738" y="4359275"/>
          <p14:tracePt t="40335" x="2430463" y="4359275"/>
          <p14:tracePt t="40343" x="2540000" y="4351338"/>
          <p14:tracePt t="40352" x="2641600" y="4341813"/>
          <p14:tracePt t="40359" x="2719388" y="4333875"/>
          <p14:tracePt t="40369" x="2795588" y="4333875"/>
          <p14:tracePt t="40375" x="2854325" y="4333875"/>
          <p14:tracePt t="40384" x="2922588" y="4333875"/>
          <p14:tracePt t="40391" x="2982913" y="4333875"/>
          <p14:tracePt t="40400" x="3049588" y="4333875"/>
          <p14:tracePt t="40407" x="3117850" y="4333875"/>
          <p14:tracePt t="40417" x="3186113" y="4333875"/>
          <p14:tracePt t="40423" x="3244850" y="4333875"/>
          <p14:tracePt t="40433" x="3313113" y="4333875"/>
          <p14:tracePt t="40439" x="3381375" y="4333875"/>
          <p14:tracePt t="40448" x="3457575" y="4333875"/>
          <p14:tracePt t="40455" x="3551238" y="4333875"/>
          <p14:tracePt t="40466" x="3636963" y="4333875"/>
          <p14:tracePt t="40471" x="3738563" y="4351338"/>
          <p14:tracePt t="40479" x="3832225" y="4359275"/>
          <p14:tracePt t="40487" x="3916363" y="4359275"/>
          <p14:tracePt t="40495" x="3984625" y="4359275"/>
          <p14:tracePt t="40503" x="4060825" y="4359275"/>
          <p14:tracePt t="40511" x="4121150" y="4359275"/>
          <p14:tracePt t="40519" x="4162425" y="4359275"/>
          <p14:tracePt t="40528" x="4197350" y="4359275"/>
          <p14:tracePt t="40535" x="4230688" y="4359275"/>
          <p14:tracePt t="40543" x="4256088" y="4359275"/>
          <p14:tracePt t="40551" x="4281488" y="4359275"/>
          <p14:tracePt t="40559" x="4291013" y="4359275"/>
          <p14:tracePt t="40655" x="4281488" y="4359275"/>
          <p14:tracePt t="40662" x="4256088" y="4359275"/>
          <p14:tracePt t="40670" x="4230688" y="4359275"/>
          <p14:tracePt t="40678" x="4197350" y="4359275"/>
          <p14:tracePt t="40686" x="4129088" y="4359275"/>
          <p14:tracePt t="40694" x="4017963" y="4359275"/>
          <p14:tracePt t="40703" x="3883025" y="4359275"/>
          <p14:tracePt t="40711" x="3695700" y="4359275"/>
          <p14:tracePt t="40719" x="3467100" y="4359275"/>
          <p14:tracePt t="40727" x="3211513" y="4359275"/>
          <p14:tracePt t="40735" x="2914650" y="4359275"/>
          <p14:tracePt t="40743" x="2608263" y="4359275"/>
          <p14:tracePt t="40751" x="2276475" y="4333875"/>
          <p14:tracePt t="40759" x="1971675" y="4308475"/>
          <p14:tracePt t="40767" x="1724025" y="4265613"/>
          <p14:tracePt t="40775" x="1528763" y="4224338"/>
          <p14:tracePt t="40784" x="1368425" y="4189413"/>
          <p14:tracePt t="40791" x="1265238" y="4164013"/>
          <p14:tracePt t="40800" x="1206500" y="4146550"/>
          <p14:tracePt t="40823" x="1198563" y="4146550"/>
          <p14:tracePt t="40893" x="1198563" y="4138613"/>
          <p14:tracePt t="40900" x="1198563" y="4121150"/>
          <p14:tracePt t="40909" x="1198563" y="4113213"/>
          <p14:tracePt t="40919" x="1198563" y="4095750"/>
          <p14:tracePt t="40925" x="1198563" y="4079875"/>
          <p14:tracePt t="40941" x="1198563" y="4070350"/>
          <p14:tracePt t="41053" x="1198563" y="4079875"/>
          <p14:tracePt t="41060" x="1198563" y="4105275"/>
          <p14:tracePt t="41069" x="1198563" y="4138613"/>
          <p14:tracePt t="41077" x="1189038" y="4156075"/>
          <p14:tracePt t="41088" x="1181100" y="4189413"/>
          <p14:tracePt t="41092" x="1173163" y="4224338"/>
          <p14:tracePt t="41103" x="1155700" y="4240213"/>
          <p14:tracePt t="41109" x="1147763" y="4257675"/>
          <p14:tracePt t="41119" x="1147763" y="4265613"/>
          <p14:tracePt t="41124" x="1138238" y="4283075"/>
          <p14:tracePt t="41136" x="1130300" y="4283075"/>
          <p14:tracePt t="41140" x="1130300" y="4291013"/>
          <p14:tracePt t="41152" x="1120775" y="4300538"/>
          <p14:tracePt t="41156" x="1104900" y="4308475"/>
          <p14:tracePt t="41166" x="1095375" y="4308475"/>
          <p14:tracePt t="41171" x="1095375" y="4316413"/>
          <p14:tracePt t="41180" x="1087438" y="4325938"/>
          <p14:tracePt t="41187" x="1079500" y="4325938"/>
          <p14:tracePt t="41195" x="1069975" y="4333875"/>
          <p14:tracePt t="41203" x="1062038" y="4333875"/>
          <p14:tracePt t="41373" x="1069975" y="4333875"/>
          <p14:tracePt t="41381" x="1087438" y="4333875"/>
          <p14:tracePt t="41389" x="1120775" y="4333875"/>
          <p14:tracePt t="41397" x="1130300" y="4333875"/>
          <p14:tracePt t="41403" x="1147763" y="4333875"/>
          <p14:tracePt t="41411" x="1173163" y="4333875"/>
          <p14:tracePt t="41419" x="1198563" y="4333875"/>
          <p14:tracePt t="41427" x="1223963" y="4333875"/>
          <p14:tracePt t="41435" x="1249363" y="4333875"/>
          <p14:tracePt t="41443" x="1274763" y="4333875"/>
          <p14:tracePt t="41451" x="1300163" y="4333875"/>
          <p14:tracePt t="41459" x="1317625" y="4325938"/>
          <p14:tracePt t="41467" x="1333500" y="4325938"/>
          <p14:tracePt t="41484" x="1343025" y="4325938"/>
          <p14:tracePt t="41491" x="1350963" y="4325938"/>
          <p14:tracePt t="41516" x="1358900" y="4325938"/>
          <p14:tracePt t="41526" x="1376363" y="4325938"/>
          <p14:tracePt t="41538" x="1384300" y="4325938"/>
          <p14:tracePt t="41542" x="1393825" y="4325938"/>
          <p14:tracePt t="41551" x="1409700" y="4316413"/>
          <p14:tracePt t="41555" x="1419225" y="4316413"/>
          <p14:tracePt t="41572" x="1427163" y="4316413"/>
          <p14:tracePt t="41860" x="1444625" y="4308475"/>
          <p14:tracePt t="41868" x="1452563" y="4308475"/>
          <p14:tracePt t="41877" x="1462088" y="4308475"/>
          <p14:tracePt t="41887" x="1495425" y="4308475"/>
          <p14:tracePt t="41903" x="1554163" y="4308475"/>
          <p14:tracePt t="41908" x="1579563" y="4308475"/>
          <p14:tracePt t="41917" x="1631950" y="4308475"/>
          <p14:tracePt t="41924" x="1682750" y="4308475"/>
          <p14:tracePt t="41933" x="1749425" y="4308475"/>
          <p14:tracePt t="41939" x="1809750" y="4300538"/>
          <p14:tracePt t="41951" x="1860550" y="4291013"/>
          <p14:tracePt t="41956" x="1911350" y="4275138"/>
          <p14:tracePt t="41966" x="1979613" y="4265613"/>
          <p14:tracePt t="41971" x="2047875" y="4257675"/>
          <p14:tracePt t="41980" x="2106613" y="4257675"/>
          <p14:tracePt t="41987" x="2157413" y="4257675"/>
          <p14:tracePt t="41995" x="2208213" y="4257675"/>
          <p14:tracePt t="42003" x="2243138" y="4257675"/>
          <p14:tracePt t="42012" x="2276475" y="4257675"/>
          <p14:tracePt t="42019" x="2301875" y="4249738"/>
          <p14:tracePt t="42027" x="2319338" y="4249738"/>
          <p14:tracePt t="42035" x="2344738" y="4249738"/>
          <p14:tracePt t="42043" x="2379663" y="4249738"/>
          <p14:tracePt t="42051" x="2413000" y="4249738"/>
          <p14:tracePt t="42060" x="2455863" y="4249738"/>
          <p14:tracePt t="42068" x="2497138" y="4240213"/>
          <p14:tracePt t="42075" x="2549525" y="4240213"/>
          <p14:tracePt t="42085" x="2616200" y="4240213"/>
          <p14:tracePt t="42092" x="2684463" y="4240213"/>
          <p14:tracePt t="42101" x="2752725" y="4240213"/>
          <p14:tracePt t="42107" x="2811463" y="4232275"/>
          <p14:tracePt t="42118" x="2854325" y="4232275"/>
          <p14:tracePt t="42123" x="2905125" y="4224338"/>
          <p14:tracePt t="42132" x="2940050" y="4214813"/>
          <p14:tracePt t="42139" x="2947988" y="4214813"/>
          <p14:tracePt t="42151" x="2973388" y="4214813"/>
          <p14:tracePt t="42156" x="2982913" y="4214813"/>
          <p14:tracePt t="42167" x="3008313" y="4214813"/>
          <p14:tracePt t="42171" x="3024188" y="4214813"/>
          <p14:tracePt t="42181" x="3041650" y="4214813"/>
          <p14:tracePt t="42188" x="3074988" y="4214813"/>
          <p14:tracePt t="42196" x="3084513" y="4214813"/>
          <p14:tracePt t="42203" x="3109913" y="4214813"/>
          <p14:tracePt t="42212" x="3135313" y="4214813"/>
          <p14:tracePt t="42219" x="3160713" y="4214813"/>
          <p14:tracePt t="42227" x="3178175" y="4214813"/>
          <p14:tracePt t="42235" x="3194050" y="4206875"/>
          <p14:tracePt t="42243" x="3219450" y="4206875"/>
          <p14:tracePt t="42252" x="3254375" y="4206875"/>
          <p14:tracePt t="42259" x="3297238" y="4206875"/>
          <p14:tracePt t="42268" x="3322638" y="4206875"/>
          <p14:tracePt t="42275" x="3355975" y="4206875"/>
          <p14:tracePt t="42284" x="3389313" y="4206875"/>
          <p14:tracePt t="42291" x="3414713" y="4206875"/>
          <p14:tracePt t="42301" x="3424238" y="4206875"/>
          <p14:tracePt t="42307" x="3441700" y="4189413"/>
          <p14:tracePt t="42318" x="3467100" y="4189413"/>
          <p14:tracePt t="42323" x="3492500" y="4189413"/>
          <p14:tracePt t="42332" x="3517900" y="4189413"/>
          <p14:tracePt t="42339" x="3543300" y="4189413"/>
          <p14:tracePt t="42351" x="3576638" y="4189413"/>
          <p14:tracePt t="42355" x="3636963" y="4197350"/>
          <p14:tracePt t="42366" x="3687763" y="4206875"/>
          <p14:tracePt t="42371" x="3763963" y="4224338"/>
          <p14:tracePt t="42380" x="3822700" y="4240213"/>
          <p14:tracePt t="42387" x="3865563" y="4249738"/>
          <p14:tracePt t="42397" x="3916363" y="4257675"/>
          <p14:tracePt t="42403" x="3951288" y="4257675"/>
          <p14:tracePt t="42411" x="4002088" y="4265613"/>
          <p14:tracePt t="42419" x="4035425" y="4265613"/>
          <p14:tracePt t="42428" x="4060825" y="4265613"/>
          <p14:tracePt t="42435" x="4103688" y="4265613"/>
          <p14:tracePt t="42443" x="4137025" y="4265613"/>
          <p14:tracePt t="42451" x="4179888" y="4265613"/>
          <p14:tracePt t="42460" x="4230688" y="4265613"/>
          <p14:tracePt t="42468" x="4273550" y="4265613"/>
          <p14:tracePt t="42476" x="4324350" y="4265613"/>
          <p14:tracePt t="42484" x="4359275" y="4265613"/>
          <p14:tracePt t="42491" x="4392613" y="4265613"/>
          <p14:tracePt t="42500" x="4418013" y="4275138"/>
          <p14:tracePt t="42508" x="4425950" y="4275138"/>
          <p14:tracePt t="42536" x="4425950" y="4283075"/>
          <p14:tracePt t="42547" x="4410075" y="4300538"/>
          <p14:tracePt t="42555" x="4375150" y="4316413"/>
          <p14:tracePt t="42566" x="4349750" y="4316413"/>
          <p14:tracePt t="42571" x="4291013" y="4325938"/>
          <p14:tracePt t="42579" x="4205288" y="4333875"/>
          <p14:tracePt t="42587" x="4103688" y="4351338"/>
          <p14:tracePt t="42595" x="3976688" y="4368800"/>
          <p14:tracePt t="42603" x="3822700" y="4376738"/>
          <p14:tracePt t="42611" x="3678238" y="4384675"/>
          <p14:tracePt t="42619" x="3559175" y="4394200"/>
          <p14:tracePt t="42627" x="3398838" y="4394200"/>
          <p14:tracePt t="42635" x="3262313" y="4394200"/>
          <p14:tracePt t="42643" x="3135313" y="4394200"/>
          <p14:tracePt t="42651" x="3016250" y="4394200"/>
          <p14:tracePt t="42659" x="2914650" y="4394200"/>
          <p14:tracePt t="42667" x="2803525" y="4384675"/>
          <p14:tracePt t="42675" x="2709863" y="4376738"/>
          <p14:tracePt t="42684" x="2608263" y="4368800"/>
          <p14:tracePt t="42691" x="2506663" y="4359275"/>
          <p14:tracePt t="42700" x="2387600" y="4351338"/>
          <p14:tracePt t="42707" x="2301875" y="4341813"/>
          <p14:tracePt t="42717" x="2217738" y="4333875"/>
          <p14:tracePt t="42723" x="2149475" y="4325938"/>
          <p14:tracePt t="42733" x="2090738" y="4325938"/>
          <p14:tracePt t="42739" x="2055813" y="4316413"/>
          <p14:tracePt t="42749" x="2030413" y="4316413"/>
          <p14:tracePt t="42755" x="2005013" y="4308475"/>
          <p14:tracePt t="42765" x="1979613" y="4308475"/>
          <p14:tracePt t="42771" x="1962150" y="4300538"/>
          <p14:tracePt t="42780" x="1936750" y="4300538"/>
          <p14:tracePt t="42787" x="1928813" y="4300538"/>
          <p14:tracePt t="42795" x="1911350" y="4291013"/>
          <p14:tracePt t="42802" x="1885950" y="4283075"/>
          <p14:tracePt t="42810" x="1835150" y="4275138"/>
          <p14:tracePt t="42818" x="1792288" y="4265613"/>
          <p14:tracePt t="42826" x="1749425" y="4249738"/>
          <p14:tracePt t="42834" x="1716088" y="4249738"/>
          <p14:tracePt t="42842" x="1690688" y="4240213"/>
          <p14:tracePt t="42851" x="1682750" y="4240213"/>
          <p14:tracePt t="42859" x="1673225" y="4232275"/>
          <p14:tracePt t="42965" x="1682750" y="4214813"/>
          <p14:tracePt t="42972" x="1690688" y="4206875"/>
          <p14:tracePt t="42982" x="1708150" y="4206875"/>
          <p14:tracePt t="42989" x="1724025" y="4206875"/>
          <p14:tracePt t="42997" x="1749425" y="4206875"/>
          <p14:tracePt t="43003" x="1784350" y="4206875"/>
          <p14:tracePt t="43012" x="1835150" y="4197350"/>
          <p14:tracePt t="43019" x="1878013" y="4197350"/>
          <p14:tracePt t="43027" x="1936750" y="4189413"/>
          <p14:tracePt t="43035" x="1997075" y="4181475"/>
          <p14:tracePt t="43043" x="2055813" y="4164013"/>
          <p14:tracePt t="43051" x="2116138" y="4146550"/>
          <p14:tracePt t="43059" x="2166938" y="4138613"/>
          <p14:tracePt t="43068" x="2235200" y="4130675"/>
          <p14:tracePt t="43075" x="2301875" y="4121150"/>
          <p14:tracePt t="43084" x="2370138" y="4113213"/>
          <p14:tracePt t="43091" x="2455863" y="4105275"/>
          <p14:tracePt t="43101" x="2524125" y="4105275"/>
          <p14:tracePt t="43107" x="2574925" y="4095750"/>
          <p14:tracePt t="43117" x="2633663" y="4095750"/>
          <p14:tracePt t="43123" x="2684463" y="4095750"/>
          <p14:tracePt t="43134" x="2709863" y="4095750"/>
          <p14:tracePt t="43139" x="2735263" y="4095750"/>
          <p14:tracePt t="43155" x="2744788" y="4095750"/>
          <p14:tracePt t="43166" x="2752725" y="4095750"/>
          <p14:tracePt t="43171" x="2778125" y="4105275"/>
          <p14:tracePt t="43182" x="2786063" y="4138613"/>
          <p14:tracePt t="43187" x="2811463" y="4156075"/>
          <p14:tracePt t="43195" x="2838450" y="4189413"/>
          <p14:tracePt t="43203" x="2846388" y="4189413"/>
          <p14:tracePt t="43211" x="2854325" y="4197350"/>
          <p14:tracePt t="43219" x="2871788" y="4206875"/>
          <p14:tracePt t="43227" x="2879725" y="4206875"/>
          <p14:tracePt t="43235" x="2889250" y="4214813"/>
          <p14:tracePt t="43243" x="2897188" y="4214813"/>
          <p14:tracePt t="43333" x="2914650" y="4214813"/>
          <p14:tracePt t="43350" x="2922588" y="4214813"/>
          <p14:tracePt t="43358" x="2940050" y="4214813"/>
          <p14:tracePt t="43367" x="2947988" y="4206875"/>
          <p14:tracePt t="43371" x="2982913" y="4206875"/>
          <p14:tracePt t="43382" x="2998788" y="4206875"/>
          <p14:tracePt t="43387" x="3016250" y="4197350"/>
          <p14:tracePt t="43395" x="3041650" y="4197350"/>
          <p14:tracePt t="43403" x="3074988" y="4197350"/>
          <p14:tracePt t="43411" x="3117850" y="4189413"/>
          <p14:tracePt t="43419" x="3152775" y="4181475"/>
          <p14:tracePt t="43427" x="3194050" y="4164013"/>
          <p14:tracePt t="43435" x="3228975" y="4156075"/>
          <p14:tracePt t="43443" x="3262313" y="4156075"/>
          <p14:tracePt t="43451" x="3313113" y="4146550"/>
          <p14:tracePt t="43459" x="3348038" y="4146550"/>
          <p14:tracePt t="43467" x="3398838" y="4138613"/>
          <p14:tracePt t="43476" x="3441700" y="4130675"/>
          <p14:tracePt t="43483" x="3492500" y="4113213"/>
          <p14:tracePt t="43491" x="3551238" y="4105275"/>
          <p14:tracePt t="43500" x="3602038" y="4087813"/>
          <p14:tracePt t="43507" x="3662363" y="4079875"/>
          <p14:tracePt t="43516" x="3695700" y="4070350"/>
          <p14:tracePt t="43524" x="3721100" y="4052888"/>
          <p14:tracePt t="43534" x="3746500" y="4052888"/>
          <p14:tracePt t="43539" x="3771900" y="4044950"/>
          <p14:tracePt t="43550" x="3797300" y="4037013"/>
          <p14:tracePt t="43555" x="3832225" y="4027488"/>
          <p14:tracePt t="43566" x="3840163" y="4027488"/>
          <p14:tracePt t="43571" x="3857625" y="4027488"/>
          <p14:tracePt t="43581" x="3873500" y="4027488"/>
          <p14:tracePt t="43587" x="3890963" y="4027488"/>
          <p14:tracePt t="43595" x="3908425" y="4027488"/>
          <p14:tracePt t="43603" x="3916363" y="4027488"/>
          <p14:tracePt t="43611" x="3925888" y="4027488"/>
          <p14:tracePt t="43619" x="3933825" y="4027488"/>
          <p14:tracePt t="43627" x="3959225" y="4027488"/>
          <p14:tracePt t="43635" x="3967163" y="4027488"/>
          <p14:tracePt t="43651" x="3976688" y="4027488"/>
          <p14:tracePt t="43659" x="3984625" y="4027488"/>
          <p14:tracePt t="43667" x="3992563" y="4027488"/>
          <p14:tracePt t="43675" x="4010025" y="4027488"/>
          <p14:tracePt t="43683" x="4017963" y="4027488"/>
          <p14:tracePt t="43691" x="4027488" y="4027488"/>
          <p14:tracePt t="43699" x="4035425" y="4027488"/>
          <p14:tracePt t="43707" x="4044950" y="4037013"/>
          <p14:tracePt t="43716" x="4052888" y="4037013"/>
          <p14:tracePt t="43723" x="4060825" y="4037013"/>
          <p14:tracePt t="43733" x="4086225" y="4052888"/>
          <p14:tracePt t="43739" x="4103688" y="4070350"/>
          <p14:tracePt t="43748" x="4129088" y="4087813"/>
          <p14:tracePt t="43755" x="4137025" y="4087813"/>
          <p14:tracePt t="43765" x="4146550" y="4095750"/>
          <p14:tracePt t="43771" x="4154488" y="4105275"/>
          <p14:tracePt t="43782" x="4171950" y="4121150"/>
          <p14:tracePt t="43787" x="4187825" y="4146550"/>
          <p14:tracePt t="43795" x="4197350" y="4156075"/>
          <p14:tracePt t="43803" x="4214813" y="4164013"/>
          <p14:tracePt t="43811" x="4222750" y="4181475"/>
          <p14:tracePt t="43819" x="4230688" y="4181475"/>
          <p14:tracePt t="43875" x="4230688" y="4189413"/>
          <p14:tracePt t="43891" x="4230688" y="4197350"/>
          <p14:tracePt t="44081" x="4230688" y="4206875"/>
          <p14:tracePt t="44088" x="4214813" y="4206875"/>
          <p14:tracePt t="44098" x="4197350" y="4206875"/>
          <p14:tracePt t="44103" x="4171950" y="4206875"/>
          <p14:tracePt t="44111" x="4146550" y="4206875"/>
          <p14:tracePt t="44119" x="4111625" y="4206875"/>
          <p14:tracePt t="44127" x="4052888" y="4206875"/>
          <p14:tracePt t="44135" x="3992563" y="4206875"/>
          <p14:tracePt t="44143" x="3941763" y="4206875"/>
          <p14:tracePt t="44151" x="3873500" y="4206875"/>
          <p14:tracePt t="44159" x="3789363" y="4206875"/>
          <p14:tracePt t="44167" x="3738563" y="4206875"/>
          <p14:tracePt t="44175" x="3670300" y="4206875"/>
          <p14:tracePt t="44183" x="3602038" y="4206875"/>
          <p14:tracePt t="44192" x="3543300" y="4214813"/>
          <p14:tracePt t="44200" x="3492500" y="4224338"/>
          <p14:tracePt t="44207" x="3441700" y="4232275"/>
          <p14:tracePt t="44216" x="3381375" y="4249738"/>
          <p14:tracePt t="44223" x="3338513" y="4265613"/>
          <p14:tracePt t="44233" x="3279775" y="4275138"/>
          <p14:tracePt t="44239" x="3186113" y="4291013"/>
          <p14:tracePt t="44248" x="3092450" y="4300538"/>
          <p14:tracePt t="44256" x="2998788" y="4325938"/>
          <p14:tracePt t="44266" x="2889250" y="4341813"/>
          <p14:tracePt t="44271" x="2760663" y="4359275"/>
          <p14:tracePt t="44282" x="2582863" y="4384675"/>
          <p14:tracePt t="44287" x="2463800" y="4394200"/>
          <p14:tracePt t="44295" x="2336800" y="4410075"/>
          <p14:tracePt t="44303" x="2217738" y="4435475"/>
          <p14:tracePt t="44311" x="2116138" y="4445000"/>
          <p14:tracePt t="44319" x="2012950" y="4452938"/>
          <p14:tracePt t="44327" x="1946275" y="4460875"/>
          <p14:tracePt t="44335" x="1885950" y="4478338"/>
          <p14:tracePt t="44343" x="1852613" y="4486275"/>
          <p14:tracePt t="44351" x="1843088" y="4486275"/>
          <p14:tracePt t="44367" x="1835150" y="4495800"/>
          <p14:tracePt t="44441" x="1827213" y="4495800"/>
          <p14:tracePt t="44450" x="1817688" y="4495800"/>
          <p14:tracePt t="44657" x="1809750" y="4495800"/>
          <p14:tracePt t="44665" x="1801813" y="4495800"/>
          <p14:tracePt t="44673" x="1784350" y="4495800"/>
          <p14:tracePt t="44683" x="1758950" y="4513263"/>
          <p14:tracePt t="44689" x="1749425" y="4521200"/>
          <p14:tracePt t="44700" x="1733550" y="4521200"/>
          <p14:tracePt t="44705" x="1716088" y="4521200"/>
          <p14:tracePt t="44713" x="1708150" y="4529138"/>
          <p14:tracePt t="44721" x="1673225" y="4538663"/>
          <p14:tracePt t="44727" x="1657350" y="4538663"/>
          <p14:tracePt t="44735" x="1631950" y="4554538"/>
          <p14:tracePt t="44744" x="1606550" y="4564063"/>
          <p14:tracePt t="44751" x="1597025" y="4564063"/>
          <p14:tracePt t="44759" x="1579563" y="4572000"/>
          <p14:tracePt t="44767" x="1563688" y="4572000"/>
          <p14:tracePt t="44783" x="1554163" y="4572000"/>
          <p14:tracePt t="44807" x="1538288" y="4572000"/>
          <p14:tracePt t="44839" x="1528763" y="4572000"/>
          <p14:tracePt t="44887" x="1528763" y="4579938"/>
          <p14:tracePt t="44920" x="1520825" y="4579938"/>
          <p14:tracePt t="44929" x="1512888" y="4579938"/>
          <p14:tracePt t="44937" x="1503363" y="4579938"/>
          <p14:tracePt t="44942" x="1503363" y="4589463"/>
          <p14:tracePt t="44951" x="1495425" y="4589463"/>
          <p14:tracePt t="45320" x="1512888" y="4572000"/>
          <p14:tracePt t="45336" x="1520825" y="4572000"/>
          <p14:tracePt t="45345" x="1528763" y="4572000"/>
          <p14:tracePt t="45354" x="1538288" y="4564063"/>
          <p14:tracePt t="45362" x="1546225" y="4564063"/>
          <p14:tracePt t="45375" x="1571625" y="4564063"/>
          <p14:tracePt t="45384" x="1606550" y="4564063"/>
          <p14:tracePt t="45391" x="1639888" y="4564063"/>
          <p14:tracePt t="45401" x="1665288" y="4564063"/>
          <p14:tracePt t="45407" x="1690688" y="4564063"/>
          <p14:tracePt t="45416" x="1708150" y="4564063"/>
          <p14:tracePt t="45423" x="1741488" y="4564063"/>
          <p14:tracePt t="45434" x="1776413" y="4564063"/>
          <p14:tracePt t="45439" x="1817688" y="4564063"/>
          <p14:tracePt t="45448" x="1860550" y="4564063"/>
          <p14:tracePt t="45455" x="1903413" y="4564063"/>
          <p14:tracePt t="45466" x="1962150" y="4564063"/>
          <p14:tracePt t="45471" x="1997075" y="4564063"/>
          <p14:tracePt t="45482" x="2030413" y="4564063"/>
          <p14:tracePt t="45488" x="2073275" y="4564063"/>
          <p14:tracePt t="45495" x="2098675" y="4564063"/>
          <p14:tracePt t="45503" x="2116138" y="4564063"/>
          <p14:tracePt t="45512" x="2124075" y="4564063"/>
          <p14:tracePt t="45519" x="2141538" y="4554538"/>
          <p14:tracePt t="45545" x="2149475" y="4554538"/>
          <p14:tracePt t="45552" x="2157413" y="4554538"/>
          <p14:tracePt t="45560" x="2166938" y="4546600"/>
          <p14:tracePt t="45567" x="2174875" y="4546600"/>
          <p14:tracePt t="45576" x="2192338" y="4546600"/>
          <p14:tracePt t="45583" x="2200275" y="4546600"/>
          <p14:tracePt t="45592" x="2208213" y="4546600"/>
          <p14:tracePt t="45600" x="2243138" y="4546600"/>
          <p14:tracePt t="45608" x="2260600" y="4546600"/>
          <p14:tracePt t="45617" x="2268538" y="4546600"/>
          <p14:tracePt t="45623" x="2276475" y="4546600"/>
          <p14:tracePt t="45633" x="2293938" y="4546600"/>
          <p14:tracePt t="45639" x="2311400" y="4546600"/>
          <p14:tracePt t="45649" x="2327275" y="4538663"/>
          <p14:tracePt t="45655" x="2344738" y="4538663"/>
          <p14:tracePt t="45667" x="2352675" y="4529138"/>
          <p14:tracePt t="45671" x="2379663" y="4529138"/>
          <p14:tracePt t="45684" x="2405063" y="4529138"/>
          <p14:tracePt t="45687" x="2438400" y="4521200"/>
          <p14:tracePt t="45696" x="2455863" y="4521200"/>
          <p14:tracePt t="45703" x="2489200" y="4521200"/>
          <p14:tracePt t="45711" x="2506663" y="4521200"/>
          <p14:tracePt t="45719" x="2524125" y="4521200"/>
          <p14:tracePt t="45728" x="2557463" y="4513263"/>
          <p14:tracePt t="45735" x="2582863" y="4503738"/>
          <p14:tracePt t="45743" x="2600325" y="4503738"/>
          <p14:tracePt t="45751" x="2616200" y="4503738"/>
          <p14:tracePt t="45759" x="2641600" y="4495800"/>
          <p14:tracePt t="45767" x="2668588" y="4495800"/>
          <p14:tracePt t="45776" x="2676525" y="4495800"/>
          <p14:tracePt t="45784" x="2693988" y="4495800"/>
          <p14:tracePt t="45792" x="2709863" y="4495800"/>
          <p14:tracePt t="45801" x="2719388" y="4495800"/>
          <p14:tracePt t="45807" x="2727325" y="4486275"/>
          <p14:tracePt t="45817" x="2744788" y="4486275"/>
          <p14:tracePt t="45823" x="2752725" y="4486275"/>
          <p14:tracePt t="45833" x="2786063" y="4486275"/>
          <p14:tracePt t="45849" x="2803525" y="4486275"/>
          <p14:tracePt t="45855" x="2820988" y="4486275"/>
          <p14:tracePt t="45866" x="2828925" y="4486275"/>
          <p14:tracePt t="45871" x="2838450" y="4486275"/>
          <p14:tracePt t="45883" x="2846388" y="4486275"/>
          <p14:tracePt t="45901" x="2897188" y="4478338"/>
          <p14:tracePt t="45903" x="2905125" y="4478338"/>
          <p14:tracePt t="45911" x="2940050" y="4478338"/>
          <p14:tracePt t="45919" x="2965450" y="4478338"/>
          <p14:tracePt t="45928" x="2982913" y="4470400"/>
          <p14:tracePt t="45935" x="2998788" y="4470400"/>
          <p14:tracePt t="45943" x="3008313" y="4470400"/>
          <p14:tracePt t="45951" x="3024188" y="4470400"/>
          <p14:tracePt t="45976" x="3024188" y="4460875"/>
          <p14:tracePt t="46039" x="3033713" y="4460875"/>
          <p14:tracePt t="46087" x="3016250" y="4478338"/>
          <p14:tracePt t="46095" x="2990850" y="4486275"/>
          <p14:tracePt t="46103" x="2965450" y="4486275"/>
          <p14:tracePt t="46111" x="2922588" y="4495800"/>
          <p14:tracePt t="46119" x="2828925" y="4503738"/>
          <p14:tracePt t="46127" x="2727325" y="4513263"/>
          <p14:tracePt t="46135" x="2616200" y="4529138"/>
          <p14:tracePt t="46143" x="2489200" y="4538663"/>
          <p14:tracePt t="46151" x="2352675" y="4554538"/>
          <p14:tracePt t="46159" x="2235200" y="4554538"/>
          <p14:tracePt t="46166" x="2132013" y="4564063"/>
          <p14:tracePt t="46175" x="2047875" y="4572000"/>
          <p14:tracePt t="46183" x="1962150" y="4572000"/>
          <p14:tracePt t="46191" x="1911350" y="4572000"/>
          <p14:tracePt t="46199" x="1852613" y="4572000"/>
          <p14:tracePt t="46207" x="1801813" y="4554538"/>
          <p14:tracePt t="46216" x="1749425" y="4538663"/>
          <p14:tracePt t="46223" x="1690688" y="4521200"/>
          <p14:tracePt t="46232" x="1682750" y="4513263"/>
          <p14:tracePt t="46239" x="1665288" y="4503738"/>
          <p14:tracePt t="46249" x="1657350" y="4486275"/>
          <p14:tracePt t="46255" x="1647825" y="4486275"/>
          <p14:tracePt t="46266" x="1647825" y="4478338"/>
          <p14:tracePt t="46281" x="1647825" y="4470400"/>
          <p14:tracePt t="46287" x="1647825" y="4460875"/>
          <p14:tracePt t="46297" x="1647825" y="4452938"/>
          <p14:tracePt t="46303" x="1647825" y="4435475"/>
          <p14:tracePt t="46311" x="1657350" y="4435475"/>
          <p14:tracePt t="46319" x="1673225" y="4427538"/>
          <p14:tracePt t="46327" x="1708150" y="4419600"/>
          <p14:tracePt t="46335" x="1724025" y="4419600"/>
          <p14:tracePt t="46343" x="1776413" y="4410075"/>
          <p14:tracePt t="46351" x="1868488" y="4410075"/>
          <p14:tracePt t="46359" x="1971675" y="4410075"/>
          <p14:tracePt t="46367" x="2081213" y="4410075"/>
          <p14:tracePt t="46375" x="2225675" y="4402138"/>
          <p14:tracePt t="46383" x="2344738" y="4402138"/>
          <p14:tracePt t="46391" x="2471738" y="4402138"/>
          <p14:tracePt t="46399" x="2549525" y="4394200"/>
          <p14:tracePt t="46407" x="2600325" y="4394200"/>
          <p14:tracePt t="46449" x="2590800" y="4394200"/>
          <p14:tracePt t="46455" x="2549525" y="4419600"/>
          <p14:tracePt t="46466" x="2497138" y="4460875"/>
          <p14:tracePt t="46471" x="2430463" y="4513263"/>
          <p14:tracePt t="46482" x="2352675" y="4564063"/>
          <p14:tracePt t="46487" x="2260600" y="4622800"/>
          <p14:tracePt t="46498" x="2166938" y="4665663"/>
          <p14:tracePt t="46504" x="2073275" y="4716463"/>
          <p14:tracePt t="46511" x="1979613" y="4749800"/>
          <p14:tracePt t="46519" x="1893888" y="4775200"/>
          <p14:tracePt t="46533" x="1809750" y="4802188"/>
          <p14:tracePt t="46537" x="1766888" y="4810125"/>
          <p14:tracePt t="46544" x="1716088" y="4810125"/>
          <p14:tracePt t="46551" x="1716088" y="4818063"/>
          <p14:tracePt t="46559" x="1698625" y="4818063"/>
          <p14:tracePt t="46567" x="1690688" y="4827588"/>
          <p14:tracePt t="46575" x="1665288" y="4827588"/>
          <p14:tracePt t="46583" x="1647825" y="4827588"/>
          <p14:tracePt t="46591" x="1631950" y="4827588"/>
          <p14:tracePt t="46599" x="1597025" y="4827588"/>
          <p14:tracePt t="46607" x="1563688" y="4827588"/>
          <p14:tracePt t="46616" x="1512888" y="4827588"/>
          <p14:tracePt t="46623" x="1452563" y="4835525"/>
          <p14:tracePt t="46633" x="1393825" y="4843463"/>
          <p14:tracePt t="46639" x="1350963" y="4843463"/>
          <p14:tracePt t="46649" x="1317625" y="4843463"/>
          <p14:tracePt t="46655" x="1290638" y="4843463"/>
          <p14:tracePt t="46665" x="1274763" y="4843463"/>
          <p14:tracePt t="46671" x="1265238" y="4843463"/>
          <p14:tracePt t="46696" x="1257300" y="4843463"/>
          <p14:tracePt t="46703" x="1249363" y="4843463"/>
          <p14:tracePt t="46719" x="1239838" y="4843463"/>
          <p14:tracePt t="46743" x="1231900" y="4843463"/>
          <p14:tracePt t="46759" x="1223963" y="4843463"/>
          <p14:tracePt t="46767" x="1214438" y="4843463"/>
          <p14:tracePt t="46800" x="1206500" y="4843463"/>
          <p14:tracePt t="46817" x="1189038" y="4843463"/>
          <p14:tracePt t="46823" x="1173163" y="4835525"/>
          <p14:tracePt t="46839" x="1163638" y="4835525"/>
          <p14:tracePt t="46849" x="1155700" y="4827588"/>
          <p14:tracePt t="46856" x="1155700" y="4818063"/>
          <p14:tracePt t="47005" x="1147763" y="4818063"/>
          <p14:tracePt t="47085" x="1147763" y="4810125"/>
          <p14:tracePt t="47092" x="1138238" y="4802188"/>
          <p14:tracePt t="47099" x="1130300" y="4792663"/>
          <p14:tracePt t="47107" x="1130300" y="4775200"/>
          <p14:tracePt t="47116" x="1130300" y="4767263"/>
          <p14:tracePt t="47122" x="1130300" y="4759325"/>
          <p14:tracePt t="47138" x="1130300" y="4749800"/>
          <p14:tracePt t="47148" x="1130300" y="4733925"/>
          <p14:tracePt t="47154" x="1130300" y="4724400"/>
          <p14:tracePt t="47164" x="1130300" y="4716463"/>
          <p14:tracePt t="47171" x="1130300" y="4699000"/>
          <p14:tracePt t="47182" x="1130300" y="4673600"/>
          <p14:tracePt t="47187" x="1147763" y="4657725"/>
          <p14:tracePt t="47195" x="1155700" y="4622800"/>
          <p14:tracePt t="47203" x="1163638" y="4605338"/>
          <p14:tracePt t="47211" x="1173163" y="4572000"/>
          <p14:tracePt t="47219" x="1181100" y="4521200"/>
          <p14:tracePt t="47227" x="1189038" y="4495800"/>
          <p14:tracePt t="47235" x="1198563" y="4445000"/>
          <p14:tracePt t="47243" x="1206500" y="4410075"/>
          <p14:tracePt t="47251" x="1206500" y="4376738"/>
          <p14:tracePt t="47259" x="1206500" y="4325938"/>
          <p14:tracePt t="47267" x="1214438" y="4316413"/>
          <p14:tracePt t="47275" x="1214438" y="4300538"/>
          <p14:tracePt t="47282" x="1214438" y="4291013"/>
          <p14:tracePt t="47291" x="1214438" y="4283075"/>
          <p14:tracePt t="47381" x="1214438" y="4300538"/>
          <p14:tracePt t="47389" x="1214438" y="4325938"/>
          <p14:tracePt t="47398" x="1214438" y="4359275"/>
          <p14:tracePt t="47402" x="1214438" y="4376738"/>
          <p14:tracePt t="47411" x="1214438" y="4402138"/>
          <p14:tracePt t="47419" x="1214438" y="4435475"/>
          <p14:tracePt t="47427" x="1214438" y="4460875"/>
          <p14:tracePt t="47435" x="1214438" y="4486275"/>
          <p14:tracePt t="47443" x="1214438" y="4513263"/>
          <p14:tracePt t="47451" x="1214438" y="4529138"/>
          <p14:tracePt t="47459" x="1214438" y="4554538"/>
          <p14:tracePt t="47467" x="1214438" y="4572000"/>
          <p14:tracePt t="47475" x="1214438" y="4605338"/>
          <p14:tracePt t="47483" x="1214438" y="4640263"/>
          <p14:tracePt t="47491" x="1214438" y="4665663"/>
          <p14:tracePt t="47499" x="1214438" y="4683125"/>
          <p14:tracePt t="47507" x="1214438" y="4708525"/>
          <p14:tracePt t="47517" x="1214438" y="4733925"/>
          <p14:tracePt t="47523" x="1214438" y="4759325"/>
          <p14:tracePt t="47535" x="1214438" y="4784725"/>
          <p14:tracePt t="47541" x="1214438" y="4810125"/>
          <p14:tracePt t="47549" x="1214438" y="4818063"/>
          <p14:tracePt t="47555" x="1214438" y="4835525"/>
          <p14:tracePt t="47566" x="1198563" y="4843463"/>
          <p14:tracePt t="47572" x="1198563" y="4852988"/>
          <p14:tracePt t="47582" x="1198563" y="4860925"/>
          <p14:tracePt t="47596" x="1189038" y="4878388"/>
          <p14:tracePt t="47805" x="1189038" y="4860925"/>
          <p14:tracePt t="47821" x="1189038" y="4843463"/>
          <p14:tracePt t="47828" x="1189038" y="4810125"/>
          <p14:tracePt t="47837" x="1189038" y="4741863"/>
          <p14:tracePt t="47844" x="1198563" y="4673600"/>
          <p14:tracePt t="47851" x="1206500" y="4579938"/>
          <p14:tracePt t="47859" x="1214438" y="4478338"/>
          <p14:tracePt t="47867" x="1231900" y="4376738"/>
          <p14:tracePt t="47875" x="1249363" y="4291013"/>
          <p14:tracePt t="47883" x="1265238" y="4232275"/>
          <p14:tracePt t="47900" x="1274763" y="4224338"/>
          <p14:tracePt t="47933" x="1274763" y="4232275"/>
          <p14:tracePt t="47939" x="1274763" y="4240213"/>
          <p14:tracePt t="47948" x="1274763" y="4265613"/>
          <p14:tracePt t="47955" x="1274763" y="4291013"/>
          <p14:tracePt t="47964" x="1274763" y="4333875"/>
          <p14:tracePt t="47971" x="1274763" y="4384675"/>
          <p14:tracePt t="47982" x="1274763" y="4445000"/>
          <p14:tracePt t="47987" x="1265238" y="4513263"/>
          <p14:tracePt t="47998" x="1257300" y="4572000"/>
          <p14:tracePt t="48003" x="1249363" y="4640263"/>
          <p14:tracePt t="48011" x="1231900" y="4699000"/>
          <p14:tracePt t="48019" x="1223963" y="4733925"/>
          <p14:tracePt t="48027" x="1223963" y="4741863"/>
          <p14:tracePt t="48035" x="1223963" y="4749800"/>
          <p14:tracePt t="48043" x="1223963" y="4759325"/>
          <p14:tracePt t="48075" x="1223963" y="4767263"/>
          <p14:tracePt t="48091" x="1223963" y="4775200"/>
          <p14:tracePt t="48100" x="1231900" y="4775200"/>
          <p14:tracePt t="48108" x="1239838" y="4775200"/>
          <p14:tracePt t="48117" x="1257300" y="4775200"/>
          <p14:tracePt t="48123" x="1265238" y="4775200"/>
          <p14:tracePt t="48133" x="1282700" y="4775200"/>
          <p14:tracePt t="48140" x="1300163" y="4775200"/>
          <p14:tracePt t="48149" x="1317625" y="4775200"/>
          <p14:tracePt t="48156" x="1343025" y="4775200"/>
          <p14:tracePt t="48166" x="1384300" y="4775200"/>
          <p14:tracePt t="48171" x="1401763" y="4775200"/>
          <p14:tracePt t="48182" x="1427163" y="4775200"/>
          <p14:tracePt t="48187" x="1462088" y="4775200"/>
          <p14:tracePt t="48196" x="1528763" y="4775200"/>
          <p14:tracePt t="48202" x="1597025" y="4775200"/>
          <p14:tracePt t="48210" x="1665288" y="4775200"/>
          <p14:tracePt t="48218" x="1776413" y="4759325"/>
          <p14:tracePt t="48227" x="1885950" y="4759325"/>
          <p14:tracePt t="48234" x="1987550" y="4759325"/>
          <p14:tracePt t="48243" x="2106613" y="4759325"/>
          <p14:tracePt t="48251" x="2200275" y="4759325"/>
          <p14:tracePt t="48259" x="2286000" y="4749800"/>
          <p14:tracePt t="48267" x="2352675" y="4749800"/>
          <p14:tracePt t="48275" x="2420938" y="4749800"/>
          <p14:tracePt t="48283" x="2463800" y="4749800"/>
          <p14:tracePt t="48291" x="2489200" y="4749800"/>
          <p14:tracePt t="48299" x="2514600" y="4749800"/>
          <p14:tracePt t="48307" x="2532063" y="4749800"/>
          <p14:tracePt t="48315" x="2540000" y="4759325"/>
          <p14:tracePt t="48323" x="2549525" y="4759325"/>
          <p14:tracePt t="48741" x="2540000" y="4759325"/>
          <p14:tracePt t="48757" x="2524125" y="4759325"/>
          <p14:tracePt t="48767" x="2497138" y="4759325"/>
          <p14:tracePt t="48771" x="2455863" y="4759325"/>
          <p14:tracePt t="48781" x="2405063" y="4759325"/>
          <p14:tracePt t="48787" x="2344738" y="4749800"/>
          <p14:tracePt t="48798" x="2286000" y="4741863"/>
          <p14:tracePt t="48803" x="2243138" y="4733925"/>
          <p14:tracePt t="48811" x="2208213" y="4733925"/>
          <p14:tracePt t="48819" x="2192338" y="4733925"/>
          <p14:tracePt t="48852" x="2182813" y="4733925"/>
          <p14:tracePt t="48901" x="2174875" y="4724400"/>
          <p14:tracePt t="48979" x="2174875" y="4716463"/>
          <p14:tracePt t="48995" x="2192338" y="4716463"/>
          <p14:tracePt t="49012" x="2200275" y="4708525"/>
          <p14:tracePt t="49027" x="2208213" y="4699000"/>
          <p14:tracePt t="49035" x="2217738" y="4699000"/>
          <p14:tracePt t="49059" x="2225675" y="4699000"/>
          <p14:tracePt t="49125" x="2235200" y="4699000"/>
          <p14:tracePt t="49141" x="2243138" y="4699000"/>
          <p14:tracePt t="49150" x="2251075" y="4699000"/>
          <p14:tracePt t="49156" x="2260600" y="4699000"/>
          <p14:tracePt t="49169" x="2276475" y="4699000"/>
          <p14:tracePt t="49172" x="2286000" y="4699000"/>
          <p14:tracePt t="49205" x="2293938" y="4699000"/>
          <p14:tracePt t="49237" x="2301875" y="4699000"/>
          <p14:tracePt t="49252" x="2311400" y="4699000"/>
          <p14:tracePt t="49259" x="2327275" y="4699000"/>
          <p14:tracePt t="49267" x="2336800" y="4699000"/>
          <p14:tracePt t="49275" x="2352675" y="4708525"/>
          <p14:tracePt t="49283" x="2370138" y="4708525"/>
          <p14:tracePt t="49299" x="2379663" y="4708525"/>
          <p14:tracePt t="49315" x="2379663" y="4716463"/>
          <p14:tracePt t="49332" x="2387600" y="4716463"/>
          <p14:tracePt t="49349" x="2395538" y="4716463"/>
          <p14:tracePt t="49355" x="2413000" y="4724400"/>
          <p14:tracePt t="49380" x="2420938" y="4724400"/>
          <p14:tracePt t="49476" x="2430463" y="4733925"/>
          <p14:tracePt t="49493" x="2430463" y="4741863"/>
          <p14:tracePt t="49502" x="2430463" y="4749800"/>
          <p14:tracePt t="49508" x="2430463" y="4759325"/>
          <p14:tracePt t="49518" x="2420938" y="4759325"/>
          <p14:tracePt t="49523" x="2420938" y="4767263"/>
          <p14:tracePt t="49534" x="2420938" y="4775200"/>
          <p14:tracePt t="49551" x="2405063" y="4784725"/>
          <p14:tracePt t="49555" x="2370138" y="4792663"/>
          <p14:tracePt t="49565" x="2370138" y="4802188"/>
          <p14:tracePt t="49571" x="2362200" y="4810125"/>
          <p14:tracePt t="49580" x="2336800" y="4810125"/>
          <p14:tracePt t="49587" x="2293938" y="4810125"/>
          <p14:tracePt t="49597" x="2260600" y="4810125"/>
          <p14:tracePt t="49603" x="2217738" y="4810125"/>
          <p14:tracePt t="49614" x="2166938" y="4818063"/>
          <p14:tracePt t="49619" x="2132013" y="4827588"/>
          <p14:tracePt t="49627" x="2098675" y="4827588"/>
          <p14:tracePt t="49635" x="2073275" y="4827588"/>
          <p14:tracePt t="49643" x="2038350" y="4827588"/>
          <p14:tracePt t="49651" x="2022475" y="4827588"/>
          <p14:tracePt t="49659" x="2005013" y="4835525"/>
          <p14:tracePt t="49675" x="1987550" y="4835525"/>
          <p14:tracePt t="49797" x="1987550" y="4827588"/>
          <p14:tracePt t="49805" x="2005013" y="4810125"/>
          <p14:tracePt t="49815" x="2030413" y="4810125"/>
          <p14:tracePt t="49821" x="2047875" y="4810125"/>
          <p14:tracePt t="49828" x="2065338" y="4802188"/>
          <p14:tracePt t="49836" x="2090738" y="4802188"/>
          <p14:tracePt t="49844" x="2124075" y="4792663"/>
          <p14:tracePt t="49851" x="2149475" y="4792663"/>
          <p14:tracePt t="49859" x="2166938" y="4784725"/>
          <p14:tracePt t="49867" x="2174875" y="4784725"/>
          <p14:tracePt t="49884" x="2200275" y="4784725"/>
          <p14:tracePt t="49908" x="2217738" y="4775200"/>
          <p14:tracePt t="49924" x="2235200" y="4767263"/>
          <p14:tracePt t="49934" x="2243138" y="4767263"/>
          <p14:tracePt t="49950" x="2260600" y="4759325"/>
          <p14:tracePt t="49955" x="2268538" y="4759325"/>
          <p14:tracePt t="49966" x="2286000" y="4749800"/>
          <p14:tracePt t="49971" x="2293938" y="4741863"/>
          <p14:tracePt t="49988" x="2301875" y="4741863"/>
          <p14:tracePt t="49998" x="2319338" y="4733925"/>
          <p14:tracePt t="50004" x="2327275" y="4724400"/>
          <p14:tracePt t="50012" x="2336800" y="4724400"/>
          <p14:tracePt t="50019" x="2352675" y="4716463"/>
          <p14:tracePt t="50028" x="2370138" y="4708525"/>
          <p14:tracePt t="50035" x="2387600" y="4708525"/>
          <p14:tracePt t="50043" x="2405063" y="4699000"/>
          <p14:tracePt t="50051" x="2413000" y="4699000"/>
          <p14:tracePt t="50059" x="2438400" y="4699000"/>
          <p14:tracePt t="50067" x="2463800" y="4699000"/>
          <p14:tracePt t="50075" x="2471738" y="4699000"/>
          <p14:tracePt t="50083" x="2481263" y="4699000"/>
          <p14:tracePt t="50091" x="2489200" y="4699000"/>
          <p14:tracePt t="50103" x="2497138" y="4699000"/>
          <p14:tracePt t="50120" x="2497138" y="4708525"/>
          <p14:tracePt t="50128" x="2506663" y="4708525"/>
          <p14:tracePt t="50135" x="2514600" y="4716463"/>
          <p14:tracePt t="50143" x="2524125" y="4724400"/>
          <p14:tracePt t="50160" x="2532063" y="4733925"/>
          <p14:tracePt t="50167" x="2540000" y="4733925"/>
          <p14:tracePt t="50175" x="2549525" y="4733925"/>
          <p14:tracePt t="50184" x="2549525" y="4741863"/>
          <p14:tracePt t="50232" x="2549525" y="4749800"/>
          <p14:tracePt t="50248" x="2532063" y="4759325"/>
          <p14:tracePt t="50255" x="2532063" y="4767263"/>
          <p14:tracePt t="50265" x="2497138" y="4775200"/>
          <p14:tracePt t="50271" x="2471738" y="4784725"/>
          <p14:tracePt t="50280" x="2446338" y="4792663"/>
          <p14:tracePt t="50287" x="2413000" y="4810125"/>
          <p14:tracePt t="50298" x="2387600" y="4810125"/>
          <p14:tracePt t="50304" x="2370138" y="4810125"/>
          <p14:tracePt t="50313" x="2362200" y="4810125"/>
          <p14:tracePt t="50319" x="2344738" y="4827588"/>
          <p14:tracePt t="50327" x="2327275" y="4827588"/>
          <p14:tracePt t="50336" x="2311400" y="4827588"/>
          <p14:tracePt t="50343" x="2293938" y="4827588"/>
          <p14:tracePt t="50351" x="2276475" y="4827588"/>
          <p14:tracePt t="50359" x="2260600" y="4827588"/>
          <p14:tracePt t="50366" x="2243138" y="4827588"/>
          <p14:tracePt t="50374" x="2225675" y="4827588"/>
          <p14:tracePt t="50382" x="2208213" y="4827588"/>
          <p14:tracePt t="50390" x="2174875" y="4827588"/>
          <p14:tracePt t="50407" x="2157413" y="4818063"/>
          <p14:tracePt t="50423" x="2149475" y="4818063"/>
          <p14:tracePt t="50431" x="2132013" y="4818063"/>
          <p14:tracePt t="50439" x="2116138" y="4818063"/>
          <p14:tracePt t="50455" x="2106613" y="4810125"/>
          <p14:tracePt t="50551" x="2116138" y="4792663"/>
          <p14:tracePt t="50558" x="2124075" y="4792663"/>
          <p14:tracePt t="50566" x="2141538" y="4784725"/>
          <p14:tracePt t="50574" x="2166938" y="4775200"/>
          <p14:tracePt t="50583" x="2192338" y="4775200"/>
          <p14:tracePt t="50591" x="2217738" y="4775200"/>
          <p14:tracePt t="50599" x="2243138" y="4775200"/>
          <p14:tracePt t="50607" x="2268538" y="4775200"/>
          <p14:tracePt t="50615" x="2301875" y="4775200"/>
          <p14:tracePt t="50623" x="2327275" y="4775200"/>
          <p14:tracePt t="50632" x="2352675" y="4775200"/>
          <p14:tracePt t="50639" x="2379663" y="4775200"/>
          <p14:tracePt t="50648" x="2405063" y="4775200"/>
          <p14:tracePt t="50655" x="2430463" y="4775200"/>
          <p14:tracePt t="50664" x="2446338" y="4775200"/>
          <p14:tracePt t="50682" x="2463800" y="4775200"/>
          <p14:tracePt t="50698" x="2471738" y="4775200"/>
          <p14:tracePt t="50728" x="2471738" y="4792663"/>
          <p14:tracePt t="50735" x="2455863" y="4818063"/>
          <p14:tracePt t="50743" x="2446338" y="4827588"/>
          <p14:tracePt t="50751" x="2438400" y="4843463"/>
          <p14:tracePt t="50760" x="2420938" y="4843463"/>
          <p14:tracePt t="50767" x="2413000" y="4852988"/>
          <p14:tracePt t="50775" x="2387600" y="4860925"/>
          <p14:tracePt t="50783" x="2370138" y="4860925"/>
          <p14:tracePt t="50792" x="2344738" y="4860925"/>
          <p14:tracePt t="50799" x="2319338" y="4860925"/>
          <p14:tracePt t="50807" x="2293938" y="4860925"/>
          <p14:tracePt t="50816" x="2276475" y="4860925"/>
          <p14:tracePt t="50823" x="2260600" y="4852988"/>
          <p14:tracePt t="50832" x="2251075" y="4852988"/>
          <p14:tracePt t="50855" x="2251075" y="4843463"/>
          <p14:tracePt t="50865" x="2251075" y="4835525"/>
          <p14:tracePt t="50883" x="2251075" y="4827588"/>
          <p14:tracePt t="50887" x="2260600" y="4818063"/>
          <p14:tracePt t="50898" x="2268538" y="4810125"/>
          <p14:tracePt t="50903" x="2293938" y="4802188"/>
          <p14:tracePt t="50912" x="2319338" y="4802188"/>
          <p14:tracePt t="50919" x="2352675" y="4802188"/>
          <p14:tracePt t="50929" x="2395538" y="4802188"/>
          <p14:tracePt t="50935" x="2413000" y="4802188"/>
          <p14:tracePt t="50943" x="2438400" y="4802188"/>
          <p14:tracePt t="50951" x="2463800" y="4802188"/>
          <p14:tracePt t="50960" x="2481263" y="4802188"/>
          <p14:tracePt t="50967" x="2489200" y="4802188"/>
          <p14:tracePt t="50975" x="2497138" y="4802188"/>
          <p14:tracePt t="50983" x="2506663" y="4792663"/>
          <p14:tracePt t="50992" x="2532063" y="4792663"/>
          <p14:tracePt t="50999" x="2540000" y="4792663"/>
          <p14:tracePt t="51007" x="2574925" y="4775200"/>
          <p14:tracePt t="51017" x="2600325" y="4767263"/>
          <p14:tracePt t="51023" x="2633663" y="4749800"/>
          <p14:tracePt t="51032" x="2659063" y="4733925"/>
          <p14:tracePt t="51040" x="2676525" y="4733925"/>
          <p14:tracePt t="51049" x="2701925" y="4724400"/>
          <p14:tracePt t="51056" x="2744788" y="4716463"/>
          <p14:tracePt t="51065" x="2778125" y="4699000"/>
          <p14:tracePt t="51072" x="2820988" y="4691063"/>
          <p14:tracePt t="51082" x="2854325" y="4691063"/>
          <p14:tracePt t="51087" x="2889250" y="4691063"/>
          <p14:tracePt t="51099" x="2922588" y="4691063"/>
          <p14:tracePt t="51103" x="2947988" y="4691063"/>
          <p14:tracePt t="51115" x="2955925" y="4691063"/>
          <p14:tracePt t="51119" x="2965450" y="4691063"/>
          <p14:tracePt t="51128" x="2973388" y="4691063"/>
          <p14:tracePt t="51135" x="2982913" y="4691063"/>
          <p14:tracePt t="51144" x="2990850" y="4699000"/>
          <p14:tracePt t="51159" x="2998788" y="4699000"/>
          <p14:tracePt t="51167" x="3008313" y="4708525"/>
          <p14:tracePt t="51176" x="3016250" y="4716463"/>
          <p14:tracePt t="51183" x="3024188" y="4716463"/>
          <p14:tracePt t="51191" x="3033713" y="4716463"/>
          <p14:tracePt t="51200" x="3049588" y="4716463"/>
          <p14:tracePt t="51207" x="3067050" y="4716463"/>
          <p14:tracePt t="51216" x="3074988" y="4716463"/>
          <p14:tracePt t="51224" x="3084513" y="4716463"/>
          <p14:tracePt t="51233" x="3100388" y="4716463"/>
          <p14:tracePt t="51249" x="3109913" y="4716463"/>
          <p14:tracePt t="51255" x="3127375" y="4708525"/>
          <p14:tracePt t="51265" x="3143250" y="4699000"/>
          <p14:tracePt t="51271" x="3152775" y="4691063"/>
          <p14:tracePt t="51281" x="3168650" y="4683125"/>
          <p14:tracePt t="51288" x="3178175" y="4683125"/>
          <p14:tracePt t="51298" x="3186113" y="4683125"/>
          <p14:tracePt t="51304" x="3203575" y="4673600"/>
          <p14:tracePt t="51312" x="3219450" y="4673600"/>
          <p14:tracePt t="51319" x="3236913" y="4673600"/>
          <p14:tracePt t="51328" x="3244850" y="4673600"/>
          <p14:tracePt t="51336" x="3262313" y="4673600"/>
          <p14:tracePt t="51343" x="3270250" y="4683125"/>
          <p14:tracePt t="51351" x="3279775" y="4691063"/>
          <p14:tracePt t="51360" x="3297238" y="4699000"/>
          <p14:tracePt t="51367" x="3305175" y="4708525"/>
          <p14:tracePt t="51375" x="3313113" y="4708525"/>
          <p14:tracePt t="51383" x="3322638" y="4716463"/>
          <p14:tracePt t="51392" x="3330575" y="4716463"/>
          <p14:tracePt t="51416" x="3338513" y="4716463"/>
          <p14:tracePt t="51625" x="3338513" y="4724400"/>
          <p14:tracePt t="51817" x="3338513" y="4733925"/>
          <p14:tracePt t="51824" x="3322638" y="4733925"/>
          <p14:tracePt t="51833" x="3297238" y="4733925"/>
          <p14:tracePt t="51841" x="3270250" y="4733925"/>
          <p14:tracePt t="51851" x="3236913" y="4733925"/>
          <p14:tracePt t="51857" x="3186113" y="4733925"/>
          <p14:tracePt t="51866" x="3117850" y="4733925"/>
          <p14:tracePt t="51890" x="2889250" y="4767263"/>
          <p14:tracePt t="51900" x="2795588" y="4767263"/>
          <p14:tracePt t="51903" x="2701925" y="4775200"/>
          <p14:tracePt t="51915" x="2600325" y="4775200"/>
          <p14:tracePt t="51919" x="2489200" y="4784725"/>
          <p14:tracePt t="51928" x="2379663" y="4792663"/>
          <p14:tracePt t="51935" x="2276475" y="4802188"/>
          <p14:tracePt t="51943" x="2208213" y="4810125"/>
          <p14:tracePt t="51951" x="2149475" y="4818063"/>
          <p14:tracePt t="51959" x="2098675" y="4827588"/>
          <p14:tracePt t="51967" x="2090738" y="4827588"/>
          <p14:tracePt t="51975" x="2073275" y="4835525"/>
          <p14:tracePt t="51983" x="2065338" y="4835525"/>
          <p14:tracePt t="51991" x="2055813" y="4835525"/>
          <p14:tracePt t="52057" x="2065338" y="4827588"/>
          <p14:tracePt t="52072" x="2081213" y="4818063"/>
          <p14:tracePt t="52082" x="2116138" y="4818063"/>
          <p14:tracePt t="52089" x="2149475" y="4818063"/>
          <p14:tracePt t="52101" x="2174875" y="4818063"/>
          <p14:tracePt t="52104" x="2208213" y="4810125"/>
          <p14:tracePt t="52117" x="2268538" y="4810125"/>
          <p14:tracePt t="52120" x="2319338" y="4802188"/>
          <p14:tracePt t="52127" x="2387600" y="4792663"/>
          <p14:tracePt t="52135" x="2455863" y="4792663"/>
          <p14:tracePt t="52144" x="2524125" y="4784725"/>
          <p14:tracePt t="52151" x="2582863" y="4775200"/>
          <p14:tracePt t="52159" x="2641600" y="4767263"/>
          <p14:tracePt t="52167" x="2701925" y="4767263"/>
          <p14:tracePt t="52176" x="2752725" y="4767263"/>
          <p14:tracePt t="52183" x="2820988" y="4767263"/>
          <p14:tracePt t="52191" x="2879725" y="4767263"/>
          <p14:tracePt t="52199" x="2940050" y="4767263"/>
          <p14:tracePt t="52207" x="2982913" y="4767263"/>
          <p14:tracePt t="52216" x="2998788" y="4767263"/>
          <p14:tracePt t="52232" x="3008313" y="4767263"/>
          <p14:tracePt t="52281" x="3016250" y="4767263"/>
          <p14:tracePt t="52304" x="3024188" y="4767263"/>
          <p14:tracePt t="52312" x="3033713" y="4767263"/>
          <p14:tracePt t="52320" x="3041650" y="4767263"/>
          <p14:tracePt t="52559" x="3033713" y="4767263"/>
          <p14:tracePt t="52575" x="3024188" y="4767263"/>
          <p14:tracePt t="52583" x="2998788" y="4767263"/>
          <p14:tracePt t="52591" x="2982913" y="4775200"/>
          <p14:tracePt t="52599" x="2947988" y="4775200"/>
          <p14:tracePt t="52607" x="2922588" y="4775200"/>
          <p14:tracePt t="52616" x="2905125" y="4775200"/>
          <p14:tracePt t="52623" x="2889250" y="4775200"/>
          <p14:tracePt t="52632" x="2854325" y="4767263"/>
          <p14:tracePt t="52639" x="2846388" y="4767263"/>
          <p14:tracePt t="52648" x="2838450" y="4759325"/>
          <p14:tracePt t="52655" x="2828925" y="4759325"/>
          <p14:tracePt t="52729" x="2828925" y="4749800"/>
          <p14:tracePt t="52736" x="2828925" y="4741863"/>
          <p14:tracePt t="52745" x="2828925" y="4733925"/>
          <p14:tracePt t="52753" x="2828925" y="4724400"/>
          <p14:tracePt t="52769" x="2828925" y="4716463"/>
          <p14:tracePt t="52776" x="2828925" y="4708525"/>
          <p14:tracePt t="52784" x="2846388" y="4691063"/>
          <p14:tracePt t="52792" x="2871788" y="4691063"/>
          <p14:tracePt t="52799" x="2889250" y="4673600"/>
          <p14:tracePt t="52807" x="2897188" y="4665663"/>
          <p14:tracePt t="52815" x="2914650" y="4657725"/>
          <p14:tracePt t="52823" x="2947988" y="4657725"/>
          <p14:tracePt t="52831" x="2973388" y="4657725"/>
          <p14:tracePt t="52839" x="2998788" y="4648200"/>
          <p14:tracePt t="52848" x="3024188" y="4640263"/>
          <p14:tracePt t="52855" x="3059113" y="4640263"/>
          <p14:tracePt t="52865" x="3084513" y="4630738"/>
          <p14:tracePt t="52883" x="3152775" y="4630738"/>
          <p14:tracePt t="52887" x="3203575" y="4630738"/>
          <p14:tracePt t="52898" x="3244850" y="4630738"/>
          <p14:tracePt t="52903" x="3297238" y="4630738"/>
          <p14:tracePt t="52914" x="3338513" y="4640263"/>
          <p14:tracePt t="52919" x="3381375" y="4640263"/>
          <p14:tracePt t="52927" x="3432175" y="4657725"/>
          <p14:tracePt t="52935" x="3467100" y="4665663"/>
          <p14:tracePt t="52944" x="3500438" y="4683125"/>
          <p14:tracePt t="52951" x="3525838" y="4691063"/>
          <p14:tracePt t="52959" x="3533775" y="4691063"/>
          <p14:tracePt t="52967" x="3543300" y="4699000"/>
          <p14:tracePt t="52975" x="3551238" y="4699000"/>
          <p14:tracePt t="52983" x="3551238" y="4708525"/>
          <p14:tracePt t="52991" x="3559175" y="4724400"/>
          <p14:tracePt t="52999" x="3559175" y="4733925"/>
          <p14:tracePt t="53007" x="3559175" y="4741863"/>
          <p14:tracePt t="53015" x="3559175" y="4749800"/>
          <p14:tracePt t="53023" x="3559175" y="4767263"/>
          <p14:tracePt t="53031" x="3559175" y="4775200"/>
          <p14:tracePt t="53039" x="3559175" y="4784725"/>
          <p14:tracePt t="53055" x="3559175" y="4792663"/>
          <p14:tracePt t="53071" x="3559175" y="4810125"/>
          <p14:tracePt t="53087" x="3551238" y="4818063"/>
          <p14:tracePt t="53098" x="3525838" y="4818063"/>
          <p14:tracePt t="53103" x="3500438" y="4818063"/>
          <p14:tracePt t="53113" x="3467100" y="4818063"/>
          <p14:tracePt t="53119" x="3432175" y="4818063"/>
          <p14:tracePt t="53130" x="3406775" y="4818063"/>
          <p14:tracePt t="53135" x="3381375" y="4818063"/>
          <p14:tracePt t="53143" x="3355975" y="4818063"/>
          <p14:tracePt t="53151" x="3338513" y="4810125"/>
          <p14:tracePt t="53165" x="3322638" y="4802188"/>
          <p14:tracePt t="53171" x="3313113" y="4802188"/>
          <p14:tracePt t="53181" x="3305175" y="4802188"/>
          <p14:tracePt t="53198" x="3287713" y="4792663"/>
          <p14:tracePt t="53203" x="3279775" y="4784725"/>
          <p14:tracePt t="53214" x="3262313" y="4775200"/>
          <p14:tracePt t="53231" x="3244850" y="4767263"/>
          <p14:tracePt t="53235" x="3211513" y="4759325"/>
          <p14:tracePt t="53243" x="3178175" y="4759325"/>
          <p14:tracePt t="53251" x="3135313" y="4759325"/>
          <p14:tracePt t="53259" x="3067050" y="4759325"/>
          <p14:tracePt t="53267" x="2998788" y="4759325"/>
          <p14:tracePt t="53275" x="2922588" y="4759325"/>
          <p14:tracePt t="53283" x="2838450" y="4767263"/>
          <p14:tracePt t="53291" x="2760663" y="4775200"/>
          <p14:tracePt t="53298" x="2668588" y="4784725"/>
          <p14:tracePt t="53307" x="2600325" y="4792663"/>
          <p14:tracePt t="53315" x="2540000" y="4802188"/>
          <p14:tracePt t="53323" x="2506663" y="4810125"/>
          <p14:tracePt t="53332" x="2463800" y="4810125"/>
          <p14:tracePt t="53339" x="2438400" y="4810125"/>
          <p14:tracePt t="53348" x="2413000" y="4810125"/>
          <p14:tracePt t="53355" x="2405063" y="4810125"/>
          <p14:tracePt t="53371" x="2387600" y="4810125"/>
          <p14:tracePt t="53380" x="2362200" y="4802188"/>
          <p14:tracePt t="53387" x="2319338" y="4802188"/>
          <p14:tracePt t="53396" x="2286000" y="4792663"/>
          <p14:tracePt t="53403" x="2251075" y="4792663"/>
          <p14:tracePt t="53414" x="2217738" y="4792663"/>
          <p14:tracePt t="53419" x="2192338" y="4792663"/>
          <p14:tracePt t="53427" x="2182813" y="4792663"/>
          <p14:tracePt t="53435" x="2157413" y="4802188"/>
          <p14:tracePt t="53451" x="2149475" y="4810125"/>
          <p14:tracePt t="53578" x="2157413" y="4802188"/>
          <p14:tracePt t="53586" x="2166938" y="4792663"/>
          <p14:tracePt t="53595" x="2192338" y="4775200"/>
          <p14:tracePt t="53602" x="2208213" y="4767263"/>
          <p14:tracePt t="53613" x="2235200" y="4759325"/>
          <p14:tracePt t="53618" x="2268538" y="4749800"/>
          <p14:tracePt t="53627" x="2311400" y="4741863"/>
          <p14:tracePt t="53635" x="2344738" y="4733925"/>
          <p14:tracePt t="53643" x="2405063" y="4724400"/>
          <p14:tracePt t="53651" x="2455863" y="4716463"/>
          <p14:tracePt t="53659" x="2506663" y="4708525"/>
          <p14:tracePt t="53667" x="2582863" y="4708525"/>
          <p14:tracePt t="53675" x="2651125" y="4699000"/>
          <p14:tracePt t="53683" x="2709863" y="4691063"/>
          <p14:tracePt t="53691" x="2778125" y="4691063"/>
          <p14:tracePt t="53699" x="2846388" y="4691063"/>
          <p14:tracePt t="53707" x="2922588" y="4691063"/>
          <p14:tracePt t="53715" x="2965450" y="4691063"/>
          <p14:tracePt t="53723" x="3016250" y="4691063"/>
          <p14:tracePt t="53731" x="3074988" y="4691063"/>
          <p14:tracePt t="53740" x="3117850" y="4691063"/>
          <p14:tracePt t="53748" x="3127375" y="4691063"/>
          <p14:tracePt t="53755" x="3152775" y="4691063"/>
          <p14:tracePt t="53765" x="3186113" y="4708525"/>
          <p14:tracePt t="53771" x="3194050" y="4708525"/>
          <p14:tracePt t="53780" x="3203575" y="4716463"/>
          <p14:tracePt t="53787" x="3211513" y="4716463"/>
          <p14:tracePt t="53797" x="3219450" y="4724400"/>
          <p14:tracePt t="53803" x="3228975" y="4724400"/>
          <p14:tracePt t="53814" x="3228975" y="4733925"/>
          <p14:tracePt t="53819" x="3236913" y="4733925"/>
          <p14:tracePt t="53827" x="3236913" y="4741863"/>
          <p14:tracePt t="53835" x="3244850" y="4741863"/>
          <p14:tracePt t="53843" x="3254375" y="4749800"/>
          <p14:tracePt t="53851" x="3254375" y="4759325"/>
          <p14:tracePt t="53859" x="3262313" y="4767263"/>
          <p14:tracePt t="53867" x="3270250" y="4775200"/>
          <p14:tracePt t="53883" x="3279775" y="4784725"/>
          <p14:tracePt t="53891" x="3287713" y="4792663"/>
          <p14:tracePt t="54013" x="3297238" y="4792663"/>
          <p14:tracePt t="54019" x="3305175" y="4784725"/>
          <p14:tracePt t="54027" x="3313113" y="4784725"/>
          <p14:tracePt t="54035" x="3348038" y="4759325"/>
          <p14:tracePt t="54043" x="3363913" y="4749800"/>
          <p14:tracePt t="54051" x="3398838" y="4733925"/>
          <p14:tracePt t="54059" x="3432175" y="4716463"/>
          <p14:tracePt t="54067" x="3492500" y="4708525"/>
          <p14:tracePt t="54075" x="3551238" y="4691063"/>
          <p14:tracePt t="54083" x="3611563" y="4673600"/>
          <p14:tracePt t="54091" x="3662363" y="4648200"/>
          <p14:tracePt t="54099" x="3695700" y="4640263"/>
          <p14:tracePt t="54107" x="3738563" y="4630738"/>
          <p14:tracePt t="54115" x="3763963" y="4630738"/>
          <p14:tracePt t="54123" x="3781425" y="4630738"/>
          <p14:tracePt t="54132" x="3797300" y="4630738"/>
          <p14:tracePt t="54139" x="3806825" y="4630738"/>
          <p14:tracePt t="54148" x="3814763" y="4630738"/>
          <p14:tracePt t="54155" x="3822700" y="4630738"/>
          <p14:tracePt t="54165" x="3832225" y="4630738"/>
          <p14:tracePt t="54171" x="3848100" y="4630738"/>
          <p14:tracePt t="54181" x="3865563" y="4640263"/>
          <p14:tracePt t="54187" x="3873500" y="4648200"/>
          <p14:tracePt t="54198" x="3890963" y="4657725"/>
          <p14:tracePt t="54219" x="3900488" y="4657725"/>
          <p14:tracePt t="54235" x="3908425" y="4665663"/>
          <p14:tracePt t="54267" x="3908425" y="4673600"/>
          <p14:tracePt t="54276" x="3908425" y="4683125"/>
          <p14:tracePt t="54283" x="3908425" y="4699000"/>
          <p14:tracePt t="54299" x="3908425" y="4716463"/>
          <p14:tracePt t="54308" x="3908425" y="4724400"/>
          <p14:tracePt t="54323" x="3908425" y="4733925"/>
          <p14:tracePt t="54340" x="3908425" y="4749800"/>
          <p14:tracePt t="54430" x="3900488" y="4759325"/>
          <p14:tracePt t="54478" x="3890963" y="4759325"/>
          <p14:tracePt t="54493" x="3890963" y="4767263"/>
          <p14:tracePt t="54501" x="3883025" y="4767263"/>
          <p14:tracePt t="54517" x="3857625" y="4767263"/>
          <p14:tracePt t="54526" x="3832225" y="4767263"/>
          <p14:tracePt t="54542" x="3806825" y="4767263"/>
          <p14:tracePt t="54551" x="3789363" y="4767263"/>
          <p14:tracePt t="54555" x="3763963" y="4759325"/>
          <p14:tracePt t="54567" x="3756025" y="4759325"/>
          <p14:tracePt t="54572" x="3746500" y="4749800"/>
          <p14:tracePt t="54583" x="3746500" y="4741863"/>
          <p14:tracePt t="54587" x="3738563" y="4741863"/>
          <p14:tracePt t="54598" x="3738563" y="4733925"/>
          <p14:tracePt t="54603" x="3738563" y="4716463"/>
          <p14:tracePt t="54614" x="3738563" y="4708525"/>
          <p14:tracePt t="54619" x="3738563" y="4691063"/>
          <p14:tracePt t="54630" x="3746500" y="4673600"/>
          <p14:tracePt t="54635" x="3771900" y="4657725"/>
          <p14:tracePt t="54643" x="3797300" y="4640263"/>
          <p14:tracePt t="54651" x="3822700" y="4630738"/>
          <p14:tracePt t="54659" x="3865563" y="4614863"/>
          <p14:tracePt t="54666" x="3890963" y="4614863"/>
          <p14:tracePt t="54674" x="3925888" y="4605338"/>
          <p14:tracePt t="54682" x="3992563" y="4597400"/>
          <p14:tracePt t="54690" x="4070350" y="4597400"/>
          <p14:tracePt t="54698" x="4162425" y="4597400"/>
          <p14:tracePt t="54706" x="4240213" y="4597400"/>
          <p14:tracePt t="54715" x="4332288" y="4597400"/>
          <p14:tracePt t="54723" x="4410075" y="4589463"/>
          <p14:tracePt t="54731" x="4468813" y="4589463"/>
          <p14:tracePt t="54739" x="4511675" y="4589463"/>
          <p14:tracePt t="54747" x="4537075" y="4597400"/>
          <p14:tracePt t="54755" x="4545013" y="4597400"/>
          <p14:tracePt t="54765" x="4554538" y="4614863"/>
          <p14:tracePt t="54771" x="4570413" y="4622800"/>
          <p14:tracePt t="54781" x="4570413" y="4640263"/>
          <p14:tracePt t="54786" x="4570413" y="4648200"/>
          <p14:tracePt t="54796" x="4570413" y="4657725"/>
          <p14:tracePt t="54803" x="4570413" y="4665663"/>
          <p14:tracePt t="54844" x="4570413" y="4673600"/>
          <p14:tracePt t="54859" x="4570413" y="4683125"/>
          <p14:tracePt t="54867" x="4570413" y="4691063"/>
          <p14:tracePt t="54875" x="4562475" y="4699000"/>
          <p14:tracePt t="54883" x="4545013" y="4699000"/>
          <p14:tracePt t="54899" x="4486275" y="4741863"/>
          <p14:tracePt t="54907" x="4460875" y="4741863"/>
          <p14:tracePt t="54915" x="4425950" y="4741863"/>
          <p14:tracePt t="54923" x="4392613" y="4749800"/>
          <p14:tracePt t="54931" x="4359275" y="4759325"/>
          <p14:tracePt t="54939" x="4324350" y="4759325"/>
          <p14:tracePt t="54949" x="4298950" y="4759325"/>
          <p14:tracePt t="54955" x="4273550" y="4759325"/>
          <p14:tracePt t="54965" x="4248150" y="4759325"/>
          <p14:tracePt t="54971" x="4240213" y="4759325"/>
          <p14:tracePt t="54980" x="4230688" y="4759325"/>
          <p14:tracePt t="55069" x="4230688" y="4749800"/>
          <p14:tracePt t="55085" x="4230688" y="4733925"/>
          <p14:tracePt t="55093" x="4240213" y="4733925"/>
          <p14:tracePt t="55101" x="4256088" y="4716463"/>
          <p14:tracePt t="55109" x="4265613" y="4708525"/>
          <p14:tracePt t="55118" x="4281488" y="4699000"/>
          <p14:tracePt t="55125" x="4306888" y="4699000"/>
          <p14:tracePt t="55135" x="4324350" y="4699000"/>
          <p14:tracePt t="55140" x="4341813" y="4699000"/>
          <p14:tracePt t="55150" x="4359275" y="4699000"/>
          <p14:tracePt t="55155" x="4367213" y="4716463"/>
          <p14:tracePt t="55165" x="4400550" y="4733925"/>
          <p14:tracePt t="55171" x="4400550" y="4749800"/>
          <p14:tracePt t="55181" x="4410075" y="4759325"/>
          <p14:tracePt t="55187" x="4410075" y="4775200"/>
          <p14:tracePt t="55198" x="4410075" y="4784725"/>
          <p14:tracePt t="55203" x="4410075" y="4802188"/>
          <p14:tracePt t="55214" x="4384675" y="4827588"/>
          <p14:tracePt t="55219" x="4359275" y="4843463"/>
          <p14:tracePt t="55228" x="4324350" y="4860925"/>
          <p14:tracePt t="55235" x="4281488" y="4878388"/>
          <p14:tracePt t="55244" x="4205288" y="4903788"/>
          <p14:tracePt t="55251" x="4111625" y="4919663"/>
          <p14:tracePt t="55259" x="4027488" y="4937125"/>
          <p14:tracePt t="55267" x="3941763" y="4946650"/>
          <p14:tracePt t="55275" x="3873500" y="4954588"/>
          <p14:tracePt t="55283" x="3840163" y="4954588"/>
          <p14:tracePt t="55291" x="3806825" y="4954588"/>
          <p14:tracePt t="55299" x="3771900" y="4954588"/>
          <p14:tracePt t="55307" x="3756025" y="4929188"/>
          <p14:tracePt t="55315" x="3746500" y="4919663"/>
          <p14:tracePt t="55323" x="3746500" y="4894263"/>
          <p14:tracePt t="55332" x="3738563" y="4886325"/>
          <p14:tracePt t="55339" x="3738563" y="4868863"/>
          <p14:tracePt t="55348" x="3746500" y="4843463"/>
          <p14:tracePt t="55355" x="3746500" y="4827588"/>
          <p14:tracePt t="55365" x="3771900" y="4810125"/>
          <p14:tracePt t="55371" x="3806825" y="4792663"/>
          <p14:tracePt t="55381" x="3832225" y="4767263"/>
          <p14:tracePt t="55387" x="3857625" y="4759325"/>
          <p14:tracePt t="55396" x="3916363" y="4741863"/>
          <p14:tracePt t="55403" x="3992563" y="4733925"/>
          <p14:tracePt t="55414" x="4070350" y="4724400"/>
          <p14:tracePt t="55419" x="4154488" y="4716463"/>
          <p14:tracePt t="55430" x="4230688" y="4716463"/>
          <p14:tracePt t="55435" x="4291013" y="4716463"/>
          <p14:tracePt t="55443" x="4324350" y="4716463"/>
          <p14:tracePt t="55468" x="4332288" y="4716463"/>
          <p14:tracePt t="55484" x="4332288" y="4724400"/>
          <p14:tracePt t="55500" x="4332288" y="4733925"/>
          <p14:tracePt t="55508" x="4332288" y="4741863"/>
          <p14:tracePt t="55516" x="4332288" y="4749800"/>
          <p14:tracePt t="55531" x="4332288" y="4759325"/>
          <p14:tracePt t="55564" x="4332288" y="4767263"/>
          <p14:tracePt t="55571" x="4332288" y="4775200"/>
          <p14:tracePt t="55581" x="4324350" y="4784725"/>
          <p14:tracePt t="55587" x="4316413" y="4784725"/>
          <p14:tracePt t="55852" x="4306888" y="4792663"/>
          <p14:tracePt t="56665" x="4281488" y="4802188"/>
          <p14:tracePt t="56673" x="4273550" y="4810125"/>
          <p14:tracePt t="56682" x="4230688" y="4818063"/>
          <p14:tracePt t="56687" x="4179888" y="4835525"/>
          <p14:tracePt t="56698" x="4086225" y="4878388"/>
          <p14:tracePt t="56703" x="3992563" y="4911725"/>
          <p14:tracePt t="56714" x="3900488" y="4937125"/>
          <p14:tracePt t="56719" x="3840163" y="4946650"/>
          <p14:tracePt t="56729" x="3832225" y="4946650"/>
          <p14:tracePt t="56747" x="3822700" y="4946650"/>
          <p14:tracePt t="56759" x="3814763" y="4946650"/>
          <p14:tracePt t="56767" x="3806825" y="4937125"/>
          <p14:tracePt t="56775" x="3806825" y="4919663"/>
          <p14:tracePt t="56783" x="3806825" y="4911725"/>
          <p14:tracePt t="56791" x="3806825" y="4903788"/>
          <p14:tracePt t="56799" x="3806825" y="4894263"/>
          <p14:tracePt t="56807" x="3806825" y="4868863"/>
          <p14:tracePt t="56815" x="3806825" y="4843463"/>
          <p14:tracePt t="56822" x="3806825" y="4818063"/>
          <p14:tracePt t="56831" x="3814763" y="4792663"/>
          <p14:tracePt t="56838" x="3832225" y="4767263"/>
          <p14:tracePt t="56847" x="3848100" y="4733925"/>
          <p14:tracePt t="56854" x="3873500" y="4708525"/>
          <p14:tracePt t="56864" x="3908425" y="4683125"/>
          <p14:tracePt t="56871" x="3925888" y="4673600"/>
          <p14:tracePt t="56881" x="3951288" y="4657725"/>
          <p14:tracePt t="56898" x="4002088" y="4648200"/>
          <p14:tracePt t="56903" x="4027488" y="4648200"/>
          <p14:tracePt t="56913" x="4060825" y="4648200"/>
          <p14:tracePt t="56919" x="4103688" y="4657725"/>
          <p14:tracePt t="56929" x="4129088" y="4673600"/>
          <p14:tracePt t="56935" x="4162425" y="4683125"/>
          <p14:tracePt t="56945" x="4205288" y="4691063"/>
          <p14:tracePt t="56951" x="4256088" y="4708525"/>
          <p14:tracePt t="56959" x="4316413" y="4724400"/>
          <p14:tracePt t="56967" x="4384675" y="4741863"/>
          <p14:tracePt t="56975" x="4451350" y="4767263"/>
          <p14:tracePt t="56983" x="4511675" y="4792663"/>
          <p14:tracePt t="56991" x="4562475" y="4818063"/>
          <p14:tracePt t="56999" x="4605338" y="4835525"/>
          <p14:tracePt t="57007" x="4613275" y="4843463"/>
          <p14:tracePt t="57015" x="4613275" y="4852988"/>
          <p14:tracePt t="57047" x="4613275" y="4860925"/>
          <p14:tracePt t="57096" x="4613275" y="4878388"/>
          <p14:tracePt t="57105" x="4605338" y="4878388"/>
          <p14:tracePt t="57115" x="4587875" y="4878388"/>
          <p14:tracePt t="57121" x="4562475" y="4878388"/>
          <p14:tracePt t="57134" x="4545013" y="4878388"/>
          <p14:tracePt t="57136" x="4519613" y="4878388"/>
          <p14:tracePt t="57148" x="4494213" y="4878388"/>
          <p14:tracePt t="57152" x="4468813" y="4878388"/>
          <p14:tracePt t="57162" x="4443413" y="4878388"/>
          <p14:tracePt t="57168" x="4418013" y="4878388"/>
          <p14:tracePt t="57178" x="4392613" y="4878388"/>
          <p14:tracePt t="57184" x="4375150" y="4878388"/>
          <p14:tracePt t="57192" x="4367213" y="4878388"/>
          <p14:tracePt t="57199" x="4349750" y="4868863"/>
          <p14:tracePt t="57216" x="4341813" y="4868863"/>
          <p14:tracePt t="57224" x="4316413" y="4868863"/>
          <p14:tracePt t="57232" x="4291013" y="4868863"/>
          <p14:tracePt t="57240" x="4256088" y="4868863"/>
          <p14:tracePt t="57249" x="4240213" y="4868863"/>
          <p14:tracePt t="57256" x="4205288" y="4868863"/>
          <p14:tracePt t="57265" x="4146550" y="4868863"/>
          <p14:tracePt t="57271" x="4070350" y="4868863"/>
          <p14:tracePt t="57281" x="3992563" y="4868863"/>
          <p14:tracePt t="57288" x="3890963" y="4868863"/>
          <p14:tracePt t="57298" x="3763963" y="4868863"/>
          <p14:tracePt t="57305" x="3611563" y="4868863"/>
          <p14:tracePt t="57314" x="3475038" y="4868863"/>
          <p14:tracePt t="57320" x="3305175" y="4878388"/>
          <p14:tracePt t="57330" x="3127375" y="4903788"/>
          <p14:tracePt t="57336" x="2955925" y="4929188"/>
          <p14:tracePt t="57347" x="2828925" y="4946650"/>
          <p14:tracePt t="57352" x="2709863" y="4972050"/>
          <p14:tracePt t="57360" x="2608263" y="4979988"/>
          <p14:tracePt t="57367" x="2514600" y="4987925"/>
          <p14:tracePt t="57376" x="2438400" y="4997450"/>
          <p14:tracePt t="57385" x="2370138" y="5005388"/>
          <p14:tracePt t="57392" x="2311400" y="5022850"/>
          <p14:tracePt t="57401" x="2251075" y="5030788"/>
          <p14:tracePt t="57408" x="2192338" y="5048250"/>
          <p14:tracePt t="57417" x="2132013" y="5056188"/>
          <p14:tracePt t="57424" x="2073275" y="5064125"/>
          <p14:tracePt t="57434" x="2012950" y="5073650"/>
          <p14:tracePt t="57440" x="1946275" y="5091113"/>
          <p14:tracePt t="57449" x="1885950" y="5099050"/>
          <p14:tracePt t="57456" x="1835150" y="5116513"/>
          <p14:tracePt t="57465" x="1792288" y="5124450"/>
          <p14:tracePt t="57471" x="1741488" y="5124450"/>
          <p14:tracePt t="57482" x="1733550" y="5124450"/>
          <p14:tracePt t="57487" x="1724025" y="5124450"/>
          <p14:tracePt t="57729" x="1724025" y="5116513"/>
          <p14:tracePt t="57737" x="1724025" y="5099050"/>
          <p14:tracePt t="57746" x="1724025" y="5073650"/>
          <p14:tracePt t="57761" x="1724025" y="5064125"/>
          <p14:tracePt t="57784" x="1724025" y="5056188"/>
          <p14:tracePt t="57841" x="1741488" y="5048250"/>
          <p14:tracePt t="57866" x="1749425" y="5038725"/>
          <p14:tracePt t="57896" x="1766888" y="5038725"/>
          <p14:tracePt t="57912" x="1792288" y="5038725"/>
          <p14:tracePt t="57918" x="1801813" y="5038725"/>
          <p14:tracePt t="57927" x="1817688" y="5013325"/>
          <p14:tracePt t="57934" x="1827213" y="4997450"/>
          <p14:tracePt t="57942" x="1827213" y="4972050"/>
          <p14:tracePt t="57950" x="1827213" y="4919663"/>
          <p14:tracePt t="57958" x="1827213" y="4878388"/>
          <p14:tracePt t="57967" x="1835150" y="4810125"/>
          <p14:tracePt t="57975" x="1835150" y="4741863"/>
          <p14:tracePt t="57983" x="1835150" y="4665663"/>
          <p14:tracePt t="57991" x="1835150" y="4572000"/>
          <p14:tracePt t="57999" x="1835150" y="4478338"/>
          <p14:tracePt t="58007" x="1835150" y="4394200"/>
          <p14:tracePt t="58015" x="1827213" y="4308475"/>
          <p14:tracePt t="58023" x="1792288" y="4224338"/>
          <p14:tracePt t="58031" x="1758950" y="4156075"/>
          <p14:tracePt t="58039" x="1733550" y="4095750"/>
          <p14:tracePt t="58047" x="1698625" y="4037013"/>
          <p14:tracePt t="58055" x="1657350" y="3968750"/>
          <p14:tracePt t="58064" x="1631950" y="3917950"/>
          <p14:tracePt t="58071" x="1579563" y="3857625"/>
          <p14:tracePt t="58080" x="1546225" y="3806825"/>
          <p14:tracePt t="58088" x="1520825" y="3756025"/>
          <p14:tracePt t="58099" x="1512888" y="3705225"/>
          <p14:tracePt t="58103" x="1487488" y="3671888"/>
          <p14:tracePt t="58113" x="1470025" y="3636963"/>
          <p14:tracePt t="58119" x="1452563" y="3611563"/>
          <p14:tracePt t="58135" x="1444625" y="3603625"/>
          <p14:tracePt t="58167" x="1444625" y="3586163"/>
          <p14:tracePt t="58175" x="1444625" y="3578225"/>
          <p14:tracePt t="58297" x="1462088" y="3586163"/>
          <p14:tracePt t="58305" x="1470025" y="3594100"/>
          <p14:tracePt t="58313" x="1503363" y="3611563"/>
          <p14:tracePt t="58321" x="1528763" y="3619500"/>
          <p14:tracePt t="58333" x="1579563" y="3654425"/>
          <p14:tracePt t="58337" x="1639888" y="3697288"/>
          <p14:tracePt t="58348" x="1724025" y="3756025"/>
          <p14:tracePt t="58352" x="1860550" y="3816350"/>
          <p14:tracePt t="58362" x="2012950" y="3883025"/>
          <p14:tracePt t="58370" x="2200275" y="3951288"/>
          <p14:tracePt t="58376" x="2413000" y="4011613"/>
          <p14:tracePt t="58383" x="2574925" y="4044950"/>
          <p14:tracePt t="58391" x="2727325" y="4079875"/>
          <p14:tracePt t="58399" x="2879725" y="4105275"/>
          <p14:tracePt t="58407" x="2990850" y="4113213"/>
          <p14:tracePt t="58415" x="3092450" y="4113213"/>
          <p14:tracePt t="58423" x="3178175" y="4113213"/>
          <p14:tracePt t="58431" x="3244850" y="4105275"/>
          <p14:tracePt t="58439" x="3297238" y="4079875"/>
          <p14:tracePt t="58447" x="3338513" y="4044950"/>
          <p14:tracePt t="58455" x="3373438" y="3994150"/>
          <p14:tracePt t="58464" x="3398838" y="3943350"/>
          <p14:tracePt t="58471" x="3424238" y="3883025"/>
          <p14:tracePt t="58481" x="3449638" y="3816350"/>
          <p14:tracePt t="58487" x="3467100" y="3756025"/>
          <p14:tracePt t="58497" x="3475038" y="3697288"/>
          <p14:tracePt t="58503" x="3482975" y="3636963"/>
          <p14:tracePt t="58513" x="3492500" y="3603625"/>
          <p14:tracePt t="58519" x="3492500" y="3560763"/>
          <p14:tracePt t="58533" x="3492500" y="3535363"/>
          <p14:tracePt t="58535" x="3492500" y="3509963"/>
          <p14:tracePt t="58548" x="3492500" y="3502025"/>
          <p14:tracePt t="58553" x="3500438" y="3492500"/>
          <p14:tracePt t="58564" x="3517900" y="3475038"/>
          <p14:tracePt t="58568" x="3525838" y="3459163"/>
          <p14:tracePt t="58576" x="3533775" y="3449638"/>
          <p14:tracePt t="58584" x="3543300" y="3424238"/>
          <p14:tracePt t="58592" x="3551238" y="3408363"/>
          <p14:tracePt t="58601" x="3559175" y="3390900"/>
          <p14:tracePt t="58607" x="3559175" y="3373438"/>
          <p14:tracePt t="58616" x="3568700" y="3348038"/>
          <p14:tracePt t="58624" x="3576638" y="3289300"/>
          <p14:tracePt t="58633" x="3586163" y="3238500"/>
          <p14:tracePt t="58640" x="3586163" y="3195638"/>
          <p14:tracePt t="58651" x="3586163" y="3186113"/>
          <p14:tracePt t="58945" x="3576638" y="3203575"/>
          <p14:tracePt t="58961" x="3576638" y="3228975"/>
          <p14:tracePt t="58970" x="3568700" y="3238500"/>
          <p14:tracePt t="58976" x="3568700" y="3263900"/>
          <p14:tracePt t="58983" x="3559175" y="3289300"/>
          <p14:tracePt t="58991" x="3533775" y="3322638"/>
          <p14:tracePt t="58999" x="3517900" y="3365500"/>
          <p14:tracePt t="59006" x="3500438" y="3382963"/>
          <p14:tracePt t="59014" x="3482975" y="3398838"/>
          <p14:tracePt t="59022" x="3475038" y="3424238"/>
          <p14:tracePt t="59030" x="3457575" y="3467100"/>
          <p14:tracePt t="59038" x="3441700" y="3502025"/>
          <p14:tracePt t="59047" x="3441700" y="3509963"/>
          <p14:tracePt t="59055" x="3432175" y="3535363"/>
          <p14:tracePt t="59188" x="3432175" y="3543300"/>
          <p14:tracePt t="59197" x="3441700" y="3568700"/>
          <p14:tracePt t="59204" x="3457575" y="3586163"/>
          <p14:tracePt t="59215" x="3475038" y="3594100"/>
          <p14:tracePt t="59221" x="3500438" y="3619500"/>
          <p14:tracePt t="59233" x="3525838" y="3629025"/>
          <p14:tracePt t="59237" x="3533775" y="3636963"/>
          <p14:tracePt t="59757" x="3543300" y="3646488"/>
          <p14:tracePt t="59771" x="3525838" y="3654425"/>
          <p14:tracePt t="59780" x="3508375" y="3654425"/>
          <p14:tracePt t="59787" x="3475038" y="3654425"/>
          <p14:tracePt t="59796" x="3449638" y="3654425"/>
          <p14:tracePt t="59803" x="3406775" y="3636963"/>
          <p14:tracePt t="59813" x="3355975" y="3629025"/>
          <p14:tracePt t="59819" x="3287713" y="3611563"/>
          <p14:tracePt t="59829" x="3219450" y="3594100"/>
          <p14:tracePt t="59835" x="3117850" y="3568700"/>
          <p14:tracePt t="59845" x="2990850" y="3535363"/>
          <p14:tracePt t="59851" x="2838450" y="3527425"/>
          <p14:tracePt t="59862" x="2676525" y="3517900"/>
          <p14:tracePt t="59867" x="2506663" y="3517900"/>
          <p14:tracePt t="59875" x="2370138" y="3517900"/>
          <p14:tracePt t="59883" x="2208213" y="3517900"/>
          <p14:tracePt t="59896" x="1987550" y="3517900"/>
          <p14:tracePt t="59899" x="1843088" y="3543300"/>
          <p14:tracePt t="59907" x="1690688" y="3552825"/>
          <p14:tracePt t="59915" x="1546225" y="3560763"/>
          <p14:tracePt t="59923" x="1435100" y="3560763"/>
          <p14:tracePt t="59931" x="1368425" y="3568700"/>
          <p14:tracePt t="59939" x="1317625" y="3578225"/>
          <p14:tracePt t="59947" x="1317625" y="3586163"/>
          <p14:tracePt t="59955" x="1300163" y="3594100"/>
          <p14:tracePt t="59964" x="1282700" y="3603625"/>
          <p14:tracePt t="59971" x="1274763" y="3619500"/>
          <p14:tracePt t="59981" x="1265238" y="3636963"/>
          <p14:tracePt t="59987" x="1249363" y="3662363"/>
          <p14:tracePt t="59996" x="1249363" y="3697288"/>
          <p14:tracePt t="60003" x="1239838" y="3730625"/>
          <p14:tracePt t="60013" x="1223963" y="3790950"/>
          <p14:tracePt t="60019" x="1214438" y="3857625"/>
          <p14:tracePt t="60030" x="1214438" y="3951288"/>
          <p14:tracePt t="60035" x="1214438" y="4052888"/>
          <p14:tracePt t="60045" x="1214438" y="4156075"/>
          <p14:tracePt t="60051" x="1214438" y="4257675"/>
          <p14:tracePt t="60059" x="1214438" y="4359275"/>
          <p14:tracePt t="60067" x="1214438" y="4470400"/>
          <p14:tracePt t="60075" x="1214438" y="4572000"/>
          <p14:tracePt t="60082" x="1214438" y="4673600"/>
          <p14:tracePt t="60090" x="1214438" y="4759325"/>
          <p14:tracePt t="60098" x="1206500" y="4843463"/>
          <p14:tracePt t="60106" x="1206500" y="4929188"/>
          <p14:tracePt t="60114" x="1206500" y="5013325"/>
          <p14:tracePt t="60122" x="1206500" y="5081588"/>
          <p14:tracePt t="60130" x="1206500" y="5132388"/>
          <p14:tracePt t="60139" x="1206500" y="5192713"/>
          <p14:tracePt t="60147" x="1206500" y="5200650"/>
          <p14:tracePt t="60155" x="1206500" y="5226050"/>
          <p14:tracePt t="60163" x="1206500" y="5235575"/>
          <p14:tracePt t="60171" x="1206500" y="5243513"/>
          <p14:tracePt t="60187" x="1206500" y="5251450"/>
          <p14:tracePt t="60285" x="1198563" y="5251450"/>
          <p14:tracePt t="60292" x="1181100" y="5268913"/>
          <p14:tracePt t="60301" x="1173163" y="5268913"/>
          <p14:tracePt t="60308" x="1163638" y="5268913"/>
          <p14:tracePt t="60317" x="1163638" y="5276850"/>
          <p14:tracePt t="60334" x="1163638" y="5294313"/>
          <p14:tracePt t="60349" x="1181100" y="5311775"/>
          <p14:tracePt t="60355" x="1198563" y="5319713"/>
          <p14:tracePt t="60365" x="1214438" y="5337175"/>
          <p14:tracePt t="60371" x="1223963" y="5337175"/>
          <p14:tracePt t="60579" x="1239838" y="5337175"/>
          <p14:tracePt t="60587" x="1274763" y="5311775"/>
          <p14:tracePt t="60596" x="1300163" y="5302250"/>
          <p14:tracePt t="60603" x="1317625" y="5286375"/>
          <p14:tracePt t="60613" x="1325563" y="5268913"/>
          <p14:tracePt t="60619" x="1325563" y="5260975"/>
          <p14:tracePt t="60630" x="1325563" y="5243513"/>
          <p14:tracePt t="60635" x="1300163" y="5226050"/>
          <p14:tracePt t="60646" x="1257300" y="5200650"/>
          <p14:tracePt t="60651" x="1206500" y="5175250"/>
          <p14:tracePt t="60662" x="1163638" y="5141913"/>
          <p14:tracePt t="60667" x="1147763" y="5081588"/>
          <p14:tracePt t="60676" x="1155700" y="5048250"/>
          <p14:tracePt t="60683" x="1163638" y="4987925"/>
          <p14:tracePt t="60691" x="1173163" y="4929188"/>
          <p14:tracePt t="60699" x="1173163" y="4919663"/>
          <p14:tracePt t="60877" x="1181100" y="4919663"/>
          <p14:tracePt t="60900" x="1181100" y="4929188"/>
          <p14:tracePt t="60907" x="1206500" y="4937125"/>
          <p14:tracePt t="60923" x="1214438" y="4946650"/>
          <p14:tracePt t="60931" x="1223963" y="4946650"/>
          <p14:tracePt t="61005" x="1231900" y="4929188"/>
          <p14:tracePt t="61013" x="1249363" y="4919663"/>
          <p14:tracePt t="61020" x="1257300" y="4903788"/>
          <p14:tracePt t="61034" x="1265238" y="4886325"/>
          <p14:tracePt t="61038" x="1282700" y="4868863"/>
          <p14:tracePt t="61048" x="1300163" y="4852988"/>
          <p14:tracePt t="61052" x="1308100" y="4835525"/>
          <p14:tracePt t="61059" x="1325563" y="4818063"/>
          <p14:tracePt t="61067" x="1343025" y="4810125"/>
          <p14:tracePt t="61075" x="1358900" y="4792663"/>
          <p14:tracePt t="61083" x="1368425" y="4792663"/>
          <p14:tracePt t="61091" x="1376363" y="4784725"/>
          <p14:tracePt t="61155" x="1393825" y="4784725"/>
          <p14:tracePt t="61163" x="1401763" y="4784725"/>
          <p14:tracePt t="61170" x="1427163" y="4784725"/>
          <p14:tracePt t="61180" x="1444625" y="4784725"/>
          <p14:tracePt t="61186" x="1477963" y="4784725"/>
          <p14:tracePt t="61196" x="1512888" y="4792663"/>
          <p14:tracePt t="61202" x="1546225" y="4792663"/>
          <p14:tracePt t="61213" x="1571625" y="4792663"/>
          <p14:tracePt t="61219" x="1606550" y="4792663"/>
          <p14:tracePt t="61229" x="1631950" y="4784725"/>
          <p14:tracePt t="61234" x="1647825" y="4784725"/>
          <p14:tracePt t="61246" x="1647825" y="4775200"/>
          <p14:tracePt t="61250" x="1665288" y="4775200"/>
          <p14:tracePt t="61266" x="1682750" y="4775200"/>
          <p14:tracePt t="61274" x="1690688" y="4775200"/>
          <p14:tracePt t="61517" x="1698625" y="4767263"/>
          <p14:tracePt t="61524" x="1708150" y="4759325"/>
          <p14:tracePt t="61531" x="1716088" y="4741863"/>
          <p14:tracePt t="61540" x="1724025" y="4724400"/>
          <p14:tracePt t="61548" x="1724025" y="4708525"/>
          <p14:tracePt t="61564" x="1733550" y="4691063"/>
          <p14:tracePt t="61571" x="1741488" y="4665663"/>
          <p14:tracePt t="61580" x="1758950" y="4630738"/>
          <p14:tracePt t="61587" x="1758950" y="4605338"/>
          <p14:tracePt t="61597" x="1776413" y="4564063"/>
          <p14:tracePt t="61603" x="1792288" y="4513263"/>
          <p14:tracePt t="61613" x="1817688" y="4460875"/>
          <p14:tracePt t="61619" x="1843088" y="4402138"/>
          <p14:tracePt t="61629" x="1878013" y="4351338"/>
          <p14:tracePt t="61635" x="1903413" y="4291013"/>
          <p14:tracePt t="61645" x="1936750" y="4240213"/>
          <p14:tracePt t="61651" x="1962150" y="4197350"/>
          <p14:tracePt t="61659" x="1987550" y="4164013"/>
          <p14:tracePt t="61667" x="2005013" y="4113213"/>
          <p14:tracePt t="61675" x="2022475" y="4062413"/>
          <p14:tracePt t="61683" x="2030413" y="4027488"/>
          <p14:tracePt t="61691" x="2030413" y="4002088"/>
          <p14:tracePt t="61699" x="2030413" y="3976688"/>
          <p14:tracePt t="61707" x="2030413" y="3968750"/>
          <p14:tracePt t="61773" x="2030413" y="3976688"/>
          <p14:tracePt t="61780" x="2030413" y="3994150"/>
          <p14:tracePt t="61790" x="2030413" y="4027488"/>
          <p14:tracePt t="61799" x="2030413" y="4087813"/>
          <p14:tracePt t="61805" x="2030413" y="4156075"/>
          <p14:tracePt t="61815" x="2012950" y="4232275"/>
          <p14:tracePt t="61821" x="1997075" y="4325938"/>
          <p14:tracePt t="61830" x="1971675" y="4427538"/>
          <p14:tracePt t="61835" x="1954213" y="4529138"/>
          <p14:tracePt t="61848" x="1920875" y="4630738"/>
          <p14:tracePt t="61851" x="1885950" y="4749800"/>
          <p14:tracePt t="61859" x="1843088" y="4860925"/>
          <p14:tracePt t="61867" x="1809750" y="4937125"/>
          <p14:tracePt t="61876" x="1776413" y="4987925"/>
          <p14:tracePt t="61898" x="1716088" y="5056188"/>
          <p14:tracePt t="61899" x="1682750" y="5064125"/>
          <p14:tracePt t="61907" x="1657350" y="5073650"/>
          <p14:tracePt t="61915" x="1631950" y="5073650"/>
          <p14:tracePt t="61923" x="1597025" y="5073650"/>
          <p14:tracePt t="61931" x="1563688" y="5073650"/>
          <p14:tracePt t="61939" x="1495425" y="5073650"/>
          <p14:tracePt t="61947" x="1401763" y="5064125"/>
          <p14:tracePt t="61955" x="1274763" y="5038725"/>
          <p14:tracePt t="61963" x="1147763" y="5013325"/>
          <p14:tracePt t="61971" x="993775" y="5005388"/>
          <p14:tracePt t="61980" x="874713" y="4997450"/>
          <p14:tracePt t="61987" x="781050" y="4987925"/>
          <p14:tracePt t="61997" x="714375" y="4987925"/>
          <p14:tracePt t="62003" x="704850" y="4987925"/>
          <p14:tracePt t="62067" x="739775" y="4987925"/>
          <p14:tracePt t="62075" x="755650" y="4987925"/>
          <p14:tracePt t="62083" x="790575" y="4987925"/>
          <p14:tracePt t="62091" x="858838" y="4979988"/>
          <p14:tracePt t="62098" x="960438" y="4946650"/>
          <p14:tracePt t="62107" x="1112838" y="4903788"/>
          <p14:tracePt t="62116" x="1350963" y="4827588"/>
          <p14:tracePt t="62123" x="1647825" y="4749800"/>
          <p14:tracePt t="62131" x="1962150" y="4691063"/>
          <p14:tracePt t="62139" x="2344738" y="4622800"/>
          <p14:tracePt t="62147" x="2727325" y="4564063"/>
          <p14:tracePt t="62155" x="3109913" y="4513263"/>
          <p14:tracePt t="62163" x="3457575" y="4486275"/>
          <p14:tracePt t="62171" x="3789363" y="4470400"/>
          <p14:tracePt t="62180" x="4086225" y="4470400"/>
          <p14:tracePt t="62186" x="4291013" y="4470400"/>
          <p14:tracePt t="62196" x="4460875" y="4470400"/>
          <p14:tracePt t="62207" x="4579938" y="4470400"/>
          <p14:tracePt t="62215" x="4699000" y="4495800"/>
          <p14:tracePt t="62224" x="4800600" y="4546600"/>
          <p14:tracePt t="62231" x="4894263" y="4597400"/>
          <p14:tracePt t="62239" x="4978400" y="4640263"/>
          <p14:tracePt t="62247" x="5054600" y="4699000"/>
          <p14:tracePt t="62254" x="5114925" y="4741863"/>
          <p14:tracePt t="62263" x="5157788" y="4784725"/>
          <p14:tracePt t="62270" x="5183188" y="4810125"/>
          <p14:tracePt t="62279" x="5183188" y="4827588"/>
          <p14:tracePt t="62286" x="5191125" y="4835525"/>
          <p14:tracePt t="62297" x="5191125" y="4852988"/>
          <p14:tracePt t="62303" x="5191125" y="4868863"/>
          <p14:tracePt t="62312" x="5191125" y="4878388"/>
          <p14:tracePt t="62319" x="5191125" y="4894263"/>
          <p14:tracePt t="62329" x="5191125" y="4903788"/>
          <p14:tracePt t="62335" x="5191125" y="4929188"/>
          <p14:tracePt t="62345" x="5191125" y="4937125"/>
          <p14:tracePt t="62351" x="5191125" y="4954588"/>
          <p14:tracePt t="62360" x="5191125" y="4972050"/>
          <p14:tracePt t="62367" x="5191125" y="4979988"/>
          <p14:tracePt t="62383" x="5191125" y="4997450"/>
          <p14:tracePt t="62391" x="5183188" y="4997450"/>
          <p14:tracePt t="62415" x="5183188" y="5005388"/>
          <p14:tracePt t="62423" x="5173663" y="5005388"/>
          <p14:tracePt t="62431" x="5165725" y="5013325"/>
          <p14:tracePt t="62440" x="5157788" y="5022850"/>
          <p14:tracePt t="62448" x="5132388" y="5022850"/>
          <p14:tracePt t="62456" x="5106988" y="5030788"/>
          <p14:tracePt t="62465" x="5072063" y="5038725"/>
          <p14:tracePt t="62471" x="5029200" y="5056188"/>
          <p14:tracePt t="62481" x="4987925" y="5064125"/>
          <p14:tracePt t="62487" x="4935538" y="5064125"/>
          <p14:tracePt t="62497" x="4894263" y="5073650"/>
          <p14:tracePt t="62503" x="4833938" y="5081588"/>
          <p14:tracePt t="62514" x="4775200" y="5099050"/>
          <p14:tracePt t="62519" x="4714875" y="5106988"/>
          <p14:tracePt t="62529" x="4646613" y="5116513"/>
          <p14:tracePt t="62536" x="4579938" y="5132388"/>
          <p14:tracePt t="62547" x="4494213" y="5141913"/>
          <p14:tracePt t="62551" x="4400550" y="5141913"/>
          <p14:tracePt t="62569" x="4214813" y="5167313"/>
          <p14:tracePt t="62575" x="4095750" y="5167313"/>
          <p14:tracePt t="62583" x="3976688" y="5167313"/>
          <p14:tracePt t="62591" x="3873500" y="5167313"/>
          <p14:tracePt t="62599" x="3763963" y="5167313"/>
          <p14:tracePt t="62607" x="3644900" y="5167313"/>
          <p14:tracePt t="62615" x="3525838" y="5157788"/>
          <p14:tracePt t="62623" x="3398838" y="5141913"/>
          <p14:tracePt t="62631" x="3244850" y="5116513"/>
          <p14:tracePt t="62639" x="3109913" y="5099050"/>
          <p14:tracePt t="62647" x="2982913" y="5073650"/>
          <p14:tracePt t="62655" x="2871788" y="5048250"/>
          <p14:tracePt t="62663" x="2770188" y="5030788"/>
          <p14:tracePt t="62671" x="2676525" y="5022850"/>
          <p14:tracePt t="62680" x="2608263" y="5013325"/>
          <p14:tracePt t="62687" x="2524125" y="5005388"/>
          <p14:tracePt t="62696" x="2463800" y="4997450"/>
          <p14:tracePt t="62703" x="2405063" y="4987925"/>
          <p14:tracePt t="62712" x="2362200" y="4979988"/>
          <p14:tracePt t="62719" x="2311400" y="4972050"/>
          <p14:tracePt t="62729" x="2268538" y="4962525"/>
          <p14:tracePt t="62735" x="2208213" y="4954588"/>
          <p14:tracePt t="62745" x="2157413" y="4946650"/>
          <p14:tracePt t="62751" x="2116138" y="4937125"/>
          <p14:tracePt t="62762" x="2073275" y="4929188"/>
          <p14:tracePt t="62767" x="2022475" y="4911725"/>
          <p14:tracePt t="62778" x="1979613" y="4903788"/>
          <p14:tracePt t="62783" x="1920875" y="4886325"/>
          <p14:tracePt t="62791" x="1860550" y="4878388"/>
          <p14:tracePt t="62799" x="1827213" y="4878388"/>
          <p14:tracePt t="62807" x="1784350" y="4868863"/>
          <p14:tracePt t="62815" x="1749425" y="4860925"/>
          <p14:tracePt t="62823" x="1724025" y="4852988"/>
          <p14:tracePt t="62831" x="1716088" y="4852988"/>
          <p14:tracePt t="62839" x="1690688" y="4843463"/>
          <p14:tracePt t="62846" x="1682750" y="4843463"/>
          <p14:tracePt t="62855" x="1673225" y="4843463"/>
          <p14:tracePt t="62863" x="1665288" y="4843463"/>
          <p14:tracePt t="62871" x="1657350" y="4843463"/>
          <p14:tracePt t="62880" x="1647825" y="4843463"/>
          <p14:tracePt t="62887" x="1631950" y="4843463"/>
          <p14:tracePt t="62896" x="1614488" y="4843463"/>
          <p14:tracePt t="62903" x="1606550" y="4852988"/>
          <p14:tracePt t="62912" x="1571625" y="4852988"/>
          <p14:tracePt t="62919" x="1546225" y="4852988"/>
          <p14:tracePt t="62928" x="1520825" y="4852988"/>
          <p14:tracePt t="62935" x="1503363" y="4852988"/>
          <p14:tracePt t="62945" x="1470025" y="4852988"/>
          <p14:tracePt t="62951" x="1427163" y="4852988"/>
          <p14:tracePt t="62962" x="1393825" y="4835525"/>
          <p14:tracePt t="62967" x="1376363" y="4827588"/>
          <p14:tracePt t="62975" x="1333500" y="4810125"/>
          <p14:tracePt t="62983" x="1308100" y="4792663"/>
          <p14:tracePt t="62992" x="1257300" y="4759325"/>
          <p14:tracePt t="62999" x="1214438" y="4716463"/>
          <p14:tracePt t="63007" x="1163638" y="4665663"/>
          <p14:tracePt t="63015" x="1130300" y="4597400"/>
          <p14:tracePt t="63023" x="1104900" y="4546600"/>
          <p14:tracePt t="63031" x="1079500" y="4486275"/>
          <p14:tracePt t="63039" x="1069975" y="4427538"/>
          <p14:tracePt t="63047" x="1062038" y="4359275"/>
          <p14:tracePt t="63055" x="1062038" y="4291013"/>
          <p14:tracePt t="63064" x="1087438" y="4232275"/>
          <p14:tracePt t="63071" x="1120775" y="4156075"/>
          <p14:tracePt t="63081" x="1173163" y="4087813"/>
          <p14:tracePt t="63087" x="1239838" y="4019550"/>
          <p14:tracePt t="63096" x="1317625" y="3960813"/>
          <p14:tracePt t="63103" x="1384300" y="3900488"/>
          <p14:tracePt t="63113" x="1462088" y="3849688"/>
          <p14:tracePt t="63119" x="1528763" y="3806825"/>
          <p14:tracePt t="63129" x="1606550" y="3773488"/>
          <p14:tracePt t="63135" x="1665288" y="3756025"/>
          <p14:tracePt t="63146" x="1733550" y="3738563"/>
          <p14:tracePt t="63151" x="1827213" y="3730625"/>
          <p14:tracePt t="63162" x="1920875" y="3722688"/>
          <p14:tracePt t="63167" x="1997075" y="3705225"/>
          <p14:tracePt t="63175" x="2081213" y="3687763"/>
          <p14:tracePt t="63183" x="2182813" y="3679825"/>
          <p14:tracePt t="63191" x="2319338" y="3679825"/>
          <p14:tracePt t="63199" x="2463800" y="3679825"/>
          <p14:tracePt t="63207" x="2625725" y="3679825"/>
          <p14:tracePt t="63215" x="2828925" y="3679825"/>
          <p14:tracePt t="63223" x="3016250" y="3679825"/>
          <p14:tracePt t="63231" x="3186113" y="3679825"/>
          <p14:tracePt t="63239" x="3363913" y="3713163"/>
          <p14:tracePt t="63247" x="3467100" y="3738563"/>
          <p14:tracePt t="63255" x="3551238" y="3763963"/>
          <p14:tracePt t="63263" x="3636963" y="3790950"/>
          <p14:tracePt t="63271" x="3703638" y="3824288"/>
          <p14:tracePt t="63280" x="3789363" y="3857625"/>
          <p14:tracePt t="63287" x="3883025" y="3908425"/>
          <p14:tracePt t="63296" x="3976688" y="3951288"/>
          <p14:tracePt t="63303" x="4070350" y="4002088"/>
          <p14:tracePt t="63313" x="4154488" y="4037013"/>
          <p14:tracePt t="63319" x="4240213" y="4087813"/>
          <p14:tracePt t="63329" x="4324350" y="4156075"/>
          <p14:tracePt t="63335" x="4410075" y="4206875"/>
          <p14:tracePt t="63344" x="4468813" y="4265613"/>
          <p14:tracePt t="63350" x="4519613" y="4308475"/>
          <p14:tracePt t="63361" x="4562475" y="4351338"/>
          <p14:tracePt t="63366" x="4595813" y="4376738"/>
          <p14:tracePt t="63374" x="4595813" y="4384675"/>
          <p14:tracePt t="63382" x="4595813" y="4402138"/>
          <p14:tracePt t="63391" x="4595813" y="4427538"/>
          <p14:tracePt t="63399" x="4595813" y="4435475"/>
          <p14:tracePt t="63407" x="4595813" y="4445000"/>
          <p14:tracePt t="63415" x="4595813" y="4470400"/>
          <p14:tracePt t="63423" x="4595813" y="4478338"/>
          <p14:tracePt t="63430" x="4595813" y="4495800"/>
          <p14:tracePt t="63439" x="4579938" y="4513263"/>
          <p14:tracePt t="63447" x="4562475" y="4546600"/>
          <p14:tracePt t="63455" x="4537075" y="4579938"/>
          <p14:tracePt t="63463" x="4519613" y="4605338"/>
          <p14:tracePt t="63471" x="4476750" y="4630738"/>
          <p14:tracePt t="63479" x="4418013" y="4691063"/>
          <p14:tracePt t="63487" x="4341813" y="4749800"/>
          <p14:tracePt t="63496" x="4230688" y="4810125"/>
          <p14:tracePt t="63503" x="4121150" y="4886325"/>
          <p14:tracePt t="63513" x="3984625" y="4962525"/>
          <p14:tracePt t="63519" x="3814763" y="5038725"/>
          <p14:tracePt t="63529" x="3644900" y="5099050"/>
          <p14:tracePt t="63535" x="3475038" y="5175250"/>
          <p14:tracePt t="63544" x="3279775" y="5235575"/>
          <p14:tracePt t="63551" x="3117850" y="5276850"/>
          <p14:tracePt t="63562" x="2922588" y="5319713"/>
          <p14:tracePt t="63567" x="2770188" y="5337175"/>
          <p14:tracePt t="63575" x="2641600" y="5353050"/>
          <p14:tracePt t="63583" x="2532063" y="5353050"/>
          <p14:tracePt t="63591" x="2430463" y="5337175"/>
          <p14:tracePt t="63599" x="2319338" y="5302250"/>
          <p14:tracePt t="63607" x="2225675" y="5251450"/>
          <p14:tracePt t="63615" x="2141538" y="5192713"/>
          <p14:tracePt t="63623" x="2065338" y="5116513"/>
          <p14:tracePt t="63631" x="1987550" y="5048250"/>
          <p14:tracePt t="63639" x="1893888" y="4962525"/>
          <p14:tracePt t="63647" x="1817688" y="4852988"/>
          <p14:tracePt t="63655" x="1724025" y="4708525"/>
          <p14:tracePt t="63663" x="1639888" y="4572000"/>
          <p14:tracePt t="63671" x="1554163" y="4435475"/>
          <p14:tracePt t="63680" x="1462088" y="4316413"/>
          <p14:tracePt t="63687" x="1401763" y="4240213"/>
          <p14:tracePt t="63697" x="1343025" y="4189413"/>
          <p14:tracePt t="63703" x="1290638" y="4156075"/>
          <p14:tracePt t="63712" x="1257300" y="4138613"/>
          <p14:tracePt t="63719" x="1231900" y="4130675"/>
          <p14:tracePt t="63729" x="1198563" y="4146550"/>
          <p14:tracePt t="63735" x="1181100" y="4171950"/>
          <p14:tracePt t="63746" x="1147763" y="4240213"/>
          <p14:tracePt t="63751" x="1104900" y="4308475"/>
          <p14:tracePt t="63762" x="1079500" y="4394200"/>
          <p14:tracePt t="63767" x="1054100" y="4486275"/>
          <p14:tracePt t="63775" x="1028700" y="4579938"/>
          <p14:tracePt t="63783" x="993775" y="4683125"/>
          <p14:tracePt t="63791" x="976313" y="4775200"/>
          <p14:tracePt t="63799" x="968375" y="4852988"/>
          <p14:tracePt t="63807" x="968375" y="4919663"/>
          <p14:tracePt t="63815" x="976313" y="4979988"/>
          <p14:tracePt t="63823" x="1003300" y="5030788"/>
          <p14:tracePt t="63831" x="1044575" y="5091113"/>
          <p14:tracePt t="63839" x="1095375" y="5149850"/>
          <p14:tracePt t="63847" x="1173163" y="5192713"/>
          <p14:tracePt t="63855" x="1257300" y="5251450"/>
          <p14:tracePt t="63863" x="1358900" y="5294313"/>
          <p14:tracePt t="63871" x="1495425" y="5337175"/>
          <p14:tracePt t="63879" x="1622425" y="5353050"/>
          <p14:tracePt t="63887" x="1749425" y="5370513"/>
          <p14:tracePt t="63897" x="1885950" y="5370513"/>
          <p14:tracePt t="63903" x="2055813" y="5362575"/>
          <p14:tracePt t="63913" x="2208213" y="5345113"/>
          <p14:tracePt t="63919" x="2379663" y="5319713"/>
          <p14:tracePt t="63929" x="2532063" y="5294313"/>
          <p14:tracePt t="63935" x="2668588" y="5276850"/>
          <p14:tracePt t="63944" x="2811463" y="5268913"/>
          <p14:tracePt t="63951" x="2914650" y="5251450"/>
          <p14:tracePt t="63962" x="2998788" y="5226050"/>
          <p14:tracePt t="63967" x="3059113" y="5208588"/>
          <p14:tracePt t="63978" x="3092450" y="5200650"/>
          <p14:tracePt t="63983" x="3100388" y="5183188"/>
          <p14:tracePt t="63999" x="3117850" y="5167313"/>
          <p14:tracePt t="64007" x="3127375" y="5141913"/>
          <p14:tracePt t="64015" x="3168650" y="5116513"/>
          <p14:tracePt t="64023" x="3211513" y="5081588"/>
          <p14:tracePt t="64031" x="3228975" y="5073650"/>
          <p14:tracePt t="64039" x="3270250" y="5056188"/>
          <p14:tracePt t="64047" x="3330575" y="5030788"/>
          <p14:tracePt t="64055" x="3414713" y="5005388"/>
          <p14:tracePt t="64064" x="3508375" y="4962525"/>
          <p14:tracePt t="64071" x="3619500" y="4937125"/>
          <p14:tracePt t="64080" x="3738563" y="4894263"/>
          <p14:tracePt t="64087" x="3883025" y="4852988"/>
          <p14:tracePt t="64097" x="4027488" y="4792663"/>
          <p14:tracePt t="64103" x="4171950" y="4749800"/>
          <p14:tracePt t="64112" x="4281488" y="4724400"/>
          <p14:tracePt t="64119" x="4400550" y="4683125"/>
          <p14:tracePt t="64129" x="4545013" y="4640263"/>
          <p14:tracePt t="64135" x="4681538" y="4597400"/>
          <p14:tracePt t="64144" x="4826000" y="4554538"/>
          <p14:tracePt t="64151" x="4987925" y="4513263"/>
          <p14:tracePt t="64162" x="5132388" y="4452938"/>
          <p14:tracePt t="64167" x="5335588" y="4410075"/>
          <p14:tracePt t="64178" x="5505450" y="4394200"/>
          <p14:tracePt t="64183" x="5657850" y="4368800"/>
          <p14:tracePt t="64191" x="5819775" y="4333875"/>
          <p14:tracePt t="64199" x="5930900" y="4316413"/>
          <p14:tracePt t="64207" x="6049963" y="4291013"/>
          <p14:tracePt t="64215" x="6159500" y="4265613"/>
          <p14:tracePt t="64223" x="6261100" y="4249738"/>
          <p14:tracePt t="64231" x="6364288" y="4240213"/>
          <p14:tracePt t="64239" x="6465888" y="4240213"/>
          <p14:tracePt t="64247" x="6550025" y="4240213"/>
          <p14:tracePt t="64255" x="6618288" y="4232275"/>
          <p14:tracePt t="64263" x="6686550" y="4224338"/>
          <p14:tracePt t="64271" x="6762750" y="4224338"/>
          <p14:tracePt t="64280" x="6831013" y="4224338"/>
          <p14:tracePt t="64287" x="6899275" y="4214813"/>
          <p14:tracePt t="64297" x="6950075" y="4206875"/>
          <p14:tracePt t="64303" x="6983413" y="4197350"/>
          <p14:tracePt t="64313" x="6992938" y="4197350"/>
          <p14:tracePt t="64385" x="7000875" y="4197350"/>
          <p14:tracePt t="64479" x="6992938" y="4197350"/>
          <p14:tracePt t="64487" x="6975475" y="4214813"/>
          <p14:tracePt t="64495" x="6958013" y="4265613"/>
          <p14:tracePt t="64503" x="6924675" y="4341813"/>
          <p14:tracePt t="64513" x="6864350" y="4435475"/>
          <p14:tracePt t="64519" x="6797675" y="4529138"/>
          <p14:tracePt t="64529" x="6737350" y="4630738"/>
          <p14:tracePt t="64534" x="6643688" y="4724400"/>
          <p14:tracePt t="64546" x="6550025" y="4835525"/>
          <p14:tracePt t="64551" x="6405563" y="4937125"/>
          <p14:tracePt t="64562" x="6270625" y="5030788"/>
          <p14:tracePt t="64568" x="6142038" y="5091113"/>
          <p14:tracePt t="64577" x="5981700" y="5124450"/>
          <p14:tracePt t="64583" x="5827713" y="5149850"/>
          <p14:tracePt t="64593" x="5607050" y="5183188"/>
          <p14:tracePt t="64599" x="5327650" y="5175250"/>
          <p14:tracePt t="64607" x="4995863" y="5141913"/>
          <p14:tracePt t="64615" x="4689475" y="5116513"/>
          <p14:tracePt t="64623" x="4349750" y="5056188"/>
          <p14:tracePt t="64631" x="3992563" y="4987925"/>
          <p14:tracePt t="64639" x="3652838" y="4946650"/>
          <p14:tracePt t="64647" x="3322638" y="4903788"/>
          <p14:tracePt t="64655" x="3033713" y="4852988"/>
          <p14:tracePt t="64663" x="2786063" y="4818063"/>
          <p14:tracePt t="64671" x="2625725" y="4784725"/>
          <p14:tracePt t="64679" x="2514600" y="4749800"/>
          <p14:tracePt t="64687" x="2430463" y="4724400"/>
          <p14:tracePt t="64697" x="2362200" y="4708525"/>
          <p14:tracePt t="64703" x="2301875" y="4699000"/>
          <p14:tracePt t="64712" x="2293938" y="4699000"/>
          <p14:tracePt t="64719" x="2276475" y="4699000"/>
          <p14:tracePt t="64728" x="2260600" y="4699000"/>
          <p14:tracePt t="64751" x="2243138" y="4699000"/>
          <p14:tracePt t="64761" x="2235200" y="4708525"/>
          <p14:tracePt t="64767" x="2217738" y="4724400"/>
          <p14:tracePt t="64777" x="2200275" y="4724400"/>
          <p14:tracePt t="64783" x="2192338" y="4733925"/>
          <p14:tracePt t="64791" x="2182813" y="4741863"/>
          <p14:tracePt t="64799" x="2166938" y="4741863"/>
          <p14:tracePt t="64807" x="2149475" y="4749800"/>
          <p14:tracePt t="64815" x="2124075" y="4759325"/>
          <p14:tracePt t="64823" x="2106613" y="4767263"/>
          <p14:tracePt t="64831" x="2090738" y="4784725"/>
          <p14:tracePt t="64838" x="2055813" y="4792663"/>
          <p14:tracePt t="64847" x="2022475" y="4802188"/>
          <p14:tracePt t="64855" x="2005013" y="4810125"/>
          <p14:tracePt t="64863" x="1971675" y="4818063"/>
          <p14:tracePt t="64871" x="1928813" y="4827588"/>
          <p14:tracePt t="64879" x="1893888" y="4835525"/>
          <p14:tracePt t="64896" x="1817688" y="4852988"/>
          <p14:tracePt t="64903" x="1784350" y="4860925"/>
          <p14:tracePt t="64912" x="1758950" y="4868863"/>
          <p14:tracePt t="64919" x="1749425" y="4868863"/>
          <p14:tracePt t="64929" x="1741488" y="4868863"/>
          <p14:tracePt t="64935" x="1733550" y="4868863"/>
          <p14:tracePt t="65135" x="1741488" y="4868863"/>
          <p14:tracePt t="65146" x="1741488" y="4860925"/>
          <p14:tracePt t="65152" x="1749425" y="4852988"/>
          <p14:tracePt t="65168" x="1758950" y="4843463"/>
          <p14:tracePt t="65200" x="1766888" y="4843463"/>
          <p14:tracePt t="65209" x="1776413" y="4843463"/>
          <p14:tracePt t="65216" x="1784350" y="4827588"/>
          <p14:tracePt t="65224" x="1792288" y="4827588"/>
          <p14:tracePt t="65240" x="1809750" y="4827588"/>
          <p14:tracePt t="65248" x="1817688" y="4827588"/>
          <p14:tracePt t="65256" x="1817688" y="4818063"/>
          <p14:tracePt t="65264" x="1827213" y="4818063"/>
          <p14:tracePt t="65272" x="1835150" y="4818063"/>
          <p14:tracePt t="65284" x="1852613" y="4818063"/>
          <p14:tracePt t="65293" x="1885950" y="4818063"/>
          <p14:tracePt t="65300" x="1911350" y="4827588"/>
          <p14:tracePt t="65308" x="1928813" y="4827588"/>
          <p14:tracePt t="65316" x="1946275" y="4835525"/>
          <p14:tracePt t="65324" x="1962150" y="4835525"/>
          <p14:tracePt t="65332" x="1971675" y="4835525"/>
          <p14:tracePt t="65340" x="1987550" y="4843463"/>
          <p14:tracePt t="65349" x="1997075" y="4852988"/>
          <p14:tracePt t="65356" x="2005013" y="4852988"/>
          <p14:tracePt t="65380" x="2012950" y="4852988"/>
          <p14:tracePt t="65387" x="2012950" y="4860925"/>
          <p14:tracePt t="65397" x="2022475" y="4860925"/>
          <p14:tracePt t="65403" x="2047875" y="4868863"/>
          <p14:tracePt t="65413" x="2065338" y="4894263"/>
          <p14:tracePt t="65419" x="2073275" y="4894263"/>
          <p14:tracePt t="65430" x="2098675" y="4911725"/>
          <p14:tracePt t="65435" x="2106613" y="4911725"/>
          <p14:tracePt t="65447" x="2116138" y="4919663"/>
          <p14:tracePt t="65452" x="2124075" y="4929188"/>
          <p14:tracePt t="65555" x="2124075" y="4919663"/>
          <p14:tracePt t="65563" x="2124075" y="4903788"/>
          <p14:tracePt t="65571" x="2132013" y="4878388"/>
          <p14:tracePt t="65580" x="2149475" y="4852988"/>
          <p14:tracePt t="65587" x="2157413" y="4835525"/>
          <p14:tracePt t="65596" x="2182813" y="4810125"/>
          <p14:tracePt t="65603" x="2200275" y="4792663"/>
          <p14:tracePt t="65612" x="2217738" y="4775200"/>
          <p14:tracePt t="65619" x="2243138" y="4759325"/>
          <p14:tracePt t="65629" x="2276475" y="4749800"/>
          <p14:tracePt t="65635" x="2301875" y="4733925"/>
          <p14:tracePt t="65645" x="2336800" y="4716463"/>
          <p14:tracePt t="65699" x="2352675" y="4724400"/>
          <p14:tracePt t="65707" x="2362200" y="4724400"/>
          <p14:tracePt t="65715" x="2370138" y="4741863"/>
          <p14:tracePt t="65724" x="2379663" y="4759325"/>
          <p14:tracePt t="65731" x="2420938" y="4792663"/>
          <p14:tracePt t="65739" x="2430463" y="4810125"/>
          <p14:tracePt t="65747" x="2446338" y="4827588"/>
          <p14:tracePt t="65755" x="2463800" y="4843463"/>
          <p14:tracePt t="65763" x="2481263" y="4868863"/>
          <p14:tracePt t="65771" x="2506663" y="4894263"/>
          <p14:tracePt t="65780" x="2524125" y="4937125"/>
          <p14:tracePt t="65788" x="2532063" y="4954588"/>
          <p14:tracePt t="65796" x="2549525" y="4962525"/>
          <p14:tracePt t="65803" x="2549525" y="4972050"/>
          <p14:tracePt t="65925" x="2565400" y="4972050"/>
          <p14:tracePt t="65933" x="2582863" y="4954588"/>
          <p14:tracePt t="65941" x="2590800" y="4946650"/>
          <p14:tracePt t="65951" x="2608263" y="4903788"/>
          <p14:tracePt t="65957" x="2616200" y="4886325"/>
          <p14:tracePt t="65966" x="2633663" y="4868863"/>
          <p14:tracePt t="65972" x="2651125" y="4852988"/>
          <p14:tracePt t="65981" x="2676525" y="4827588"/>
          <p14:tracePt t="65988" x="2684463" y="4827588"/>
          <p14:tracePt t="66053" x="2709863" y="4843463"/>
          <p14:tracePt t="66062" x="2744788" y="4868863"/>
          <p14:tracePt t="66070" x="2778125" y="4903788"/>
          <p14:tracePt t="66080" x="2795588" y="4911725"/>
          <p14:tracePt t="66083" x="2828925" y="4937125"/>
          <p14:tracePt t="66091" x="2838450" y="4954588"/>
          <p14:tracePt t="66099" x="2854325" y="4972050"/>
          <p14:tracePt t="66107" x="2879725" y="4997450"/>
          <p14:tracePt t="66115" x="2905125" y="5013325"/>
          <p14:tracePt t="66123" x="2947988" y="5022850"/>
          <p14:tracePt t="66131" x="2990850" y="5030788"/>
          <p14:tracePt t="66139" x="3041650" y="5038725"/>
          <p14:tracePt t="66147" x="3100388" y="5038725"/>
          <p14:tracePt t="66155" x="3152775" y="5038725"/>
          <p14:tracePt t="66163" x="3203575" y="5038725"/>
          <p14:tracePt t="66171" x="3254375" y="5030788"/>
          <p14:tracePt t="66179" x="3287713" y="5022850"/>
          <p14:tracePt t="66187" x="3330575" y="4987925"/>
          <p14:tracePt t="66195" x="3373438" y="4954588"/>
          <p14:tracePt t="66203" x="3414713" y="4911725"/>
          <p14:tracePt t="66212" x="3467100" y="4868863"/>
          <p14:tracePt t="66219" x="3525838" y="4827588"/>
          <p14:tracePt t="66229" x="3602038" y="4784725"/>
          <p14:tracePt t="66235" x="3670300" y="4759325"/>
          <p14:tracePt t="66244" x="3756025" y="4733925"/>
          <p14:tracePt t="66251" x="3814763" y="4716463"/>
          <p14:tracePt t="66260" x="3873500" y="4708525"/>
          <p14:tracePt t="66267" x="3941763" y="4708525"/>
          <p14:tracePt t="66277" x="4010025" y="4708525"/>
          <p14:tracePt t="66283" x="4086225" y="4716463"/>
          <p14:tracePt t="66291" x="4171950" y="4733925"/>
          <p14:tracePt t="66299" x="4273550" y="4775200"/>
          <p14:tracePt t="66307" x="4384675" y="4792663"/>
          <p14:tracePt t="66315" x="4537075" y="4827588"/>
          <p14:tracePt t="66323" x="4732338" y="4843463"/>
          <p14:tracePt t="66331" x="4945063" y="4860925"/>
          <p14:tracePt t="66339" x="5199063" y="4878388"/>
          <p14:tracePt t="66347" x="5437188" y="4878388"/>
          <p14:tracePt t="66355" x="5667375" y="4878388"/>
          <p14:tracePt t="66363" x="5905500" y="4852988"/>
          <p14:tracePt t="66371" x="6134100" y="4802188"/>
          <p14:tracePt t="66378" x="6338888" y="4749800"/>
          <p14:tracePt t="66387" x="6534150" y="4673600"/>
          <p14:tracePt t="66395" x="6678613" y="4614863"/>
          <p14:tracePt t="66403" x="6813550" y="4554538"/>
          <p14:tracePt t="66413" x="6907213" y="4495800"/>
          <p14:tracePt t="66419" x="6975475" y="4435475"/>
          <p14:tracePt t="66428" x="7034213" y="4394200"/>
          <p14:tracePt t="66434" x="7043738" y="4384675"/>
          <p14:tracePt t="66445" x="7051675" y="4368800"/>
          <p14:tracePt t="66451" x="7059613" y="4351338"/>
          <p14:tracePt t="66467" x="7069138" y="4333875"/>
          <p14:tracePt t="66478" x="7085013" y="4325938"/>
          <p14:tracePt t="66483" x="7085013" y="4316413"/>
          <p14:tracePt t="66493" x="7094538" y="4308475"/>
          <p14:tracePt t="66499" x="7112000" y="4291013"/>
          <p14:tracePt t="66507" x="7127875" y="4275138"/>
          <p14:tracePt t="66515" x="7145338" y="4249738"/>
          <p14:tracePt t="66523" x="7162800" y="4232275"/>
          <p14:tracePt t="66531" x="7196138" y="4197350"/>
          <p14:tracePt t="66539" x="7229475" y="4181475"/>
          <p14:tracePt t="66547" x="7246938" y="4164013"/>
          <p14:tracePt t="66555" x="7289800" y="4138613"/>
          <p14:tracePt t="66563" x="7307263" y="4121150"/>
          <p14:tracePt t="66571" x="7348538" y="4105275"/>
          <p14:tracePt t="66580" x="7426325" y="4070350"/>
          <p14:tracePt t="66587" x="7502525" y="4037013"/>
          <p14:tracePt t="66595" x="7596188" y="4011613"/>
          <p14:tracePt t="66602" x="7697788" y="3976688"/>
          <p14:tracePt t="66612" x="7807325" y="3951288"/>
          <p14:tracePt t="66618" x="7918450" y="3935413"/>
          <p14:tracePt t="66629" x="8029575" y="3925888"/>
          <p14:tracePt t="66634" x="8156575" y="3917950"/>
          <p14:tracePt t="66645" x="8283575" y="3917950"/>
          <p14:tracePt t="66651" x="8435975" y="3935413"/>
          <p14:tracePt t="66662" x="8623300" y="3986213"/>
          <p14:tracePt t="66668" x="8793163" y="4044950"/>
          <p14:tracePt t="66677" x="8894763" y="4095750"/>
          <p14:tracePt t="66683" x="8988425" y="4164013"/>
          <p14:tracePt t="66691" x="9091613" y="4224338"/>
          <p14:tracePt t="66699" x="9201150" y="4308475"/>
          <p14:tracePt t="66707" x="9328150" y="4410075"/>
          <p14:tracePt t="66715" x="9388475" y="4495800"/>
          <p14:tracePt t="66723" x="9447213" y="4579938"/>
          <p14:tracePt t="66731" x="9507538" y="4673600"/>
          <p14:tracePt t="66739" x="9558338" y="4767263"/>
          <p14:tracePt t="66747" x="9634538" y="4878388"/>
          <p14:tracePt t="66755" x="9702800" y="5056188"/>
          <p14:tracePt t="66763" x="9779000" y="5243513"/>
          <p14:tracePt t="66771" x="9829800" y="5387975"/>
          <p14:tracePt t="66779" x="9872663" y="5549900"/>
          <p14:tracePt t="66787" x="9906000" y="5684838"/>
          <p14:tracePt t="66796" x="9915525" y="5795963"/>
          <p14:tracePt t="66803" x="9923463" y="5915025"/>
          <p14:tracePt t="66813" x="9923463" y="6016625"/>
          <p14:tracePt t="66819" x="9880600" y="6118225"/>
          <p14:tracePt t="66829" x="9829800" y="6211888"/>
          <p14:tracePt t="66835" x="9761538" y="6297613"/>
          <p14:tracePt t="66845" x="9677400" y="6373813"/>
          <p14:tracePt t="66851" x="9550400" y="6450013"/>
          <p14:tracePt t="66862" x="9328150" y="6543675"/>
          <p14:tracePt t="66867" x="9074150" y="6627813"/>
          <p14:tracePt t="66878" x="8777288" y="6705600"/>
          <p14:tracePt t="66883" x="8435975" y="6764338"/>
          <p14:tracePt t="66893" x="8020050" y="6799263"/>
          <p14:tracePt t="66899" x="7578725" y="6815138"/>
          <p14:tracePt t="66907" x="7051675" y="6815138"/>
          <p14:tracePt t="66915" x="6448425" y="6772275"/>
          <p14:tracePt t="66923" x="5845175" y="6713538"/>
          <p14:tracePt t="66931" x="5191125" y="6645275"/>
          <p14:tracePt t="66939" x="4537075" y="6535738"/>
          <p14:tracePt t="66962" x="3432175" y="6211888"/>
          <p14:tracePt t="66963" x="2990850" y="6059488"/>
          <p14:tracePt t="66971" x="2608263" y="5846763"/>
          <p14:tracePt t="66979" x="2311400" y="5659438"/>
          <p14:tracePt t="66987" x="2047875" y="5438775"/>
          <p14:tracePt t="66995" x="1852613" y="5260975"/>
          <p14:tracePt t="67003" x="1733550" y="5073650"/>
          <p14:tracePt t="67013" x="1690688" y="4929188"/>
          <p14:tracePt t="67019" x="1673225" y="4818063"/>
          <p14:tracePt t="67029" x="1657350" y="4691063"/>
          <p14:tracePt t="67035" x="1682750" y="4529138"/>
          <p14:tracePt t="67044" x="1749425" y="4341813"/>
          <p14:tracePt t="67051" x="1835150" y="4146550"/>
          <p14:tracePt t="67062" x="1954213" y="3925888"/>
          <p14:tracePt t="67067" x="2065338" y="3738563"/>
          <p14:tracePt t="67077" x="2208213" y="3535363"/>
          <p14:tracePt t="67083" x="2370138" y="3340100"/>
          <p14:tracePt t="67093" x="2590800" y="3135313"/>
          <p14:tracePt t="67099" x="2854325" y="2932113"/>
          <p14:tracePt t="67107" x="3100388" y="2770188"/>
          <p14:tracePt t="67115" x="3414713" y="2617788"/>
          <p14:tracePt t="67123" x="3746500" y="2473325"/>
          <p14:tracePt t="67131" x="4078288" y="2362200"/>
          <p14:tracePt t="67139" x="4392613" y="2286000"/>
          <p14:tracePt t="67147" x="4706938" y="2227263"/>
          <p14:tracePt t="67155" x="5021263" y="2200275"/>
          <p14:tracePt t="67163" x="5276850" y="2184400"/>
          <p14:tracePt t="67171" x="5530850" y="2184400"/>
          <p14:tracePt t="67179" x="5811838" y="2192338"/>
          <p14:tracePt t="67187" x="6075363" y="2217738"/>
          <p14:tracePt t="67196" x="6296025" y="2260600"/>
          <p14:tracePt t="67203" x="6524625" y="2293938"/>
          <p14:tracePt t="67212" x="6719888" y="2336800"/>
          <p14:tracePt t="67219" x="6881813" y="2379663"/>
          <p14:tracePt t="67228" x="7018338" y="2413000"/>
          <p14:tracePt t="67235" x="7170738" y="2473325"/>
          <p14:tracePt t="67245" x="7332663" y="2532063"/>
          <p14:tracePt t="67251" x="7493000" y="2574925"/>
          <p14:tracePt t="67261" x="7646988" y="2643188"/>
          <p14:tracePt t="67267" x="7756525" y="2686050"/>
          <p14:tracePt t="67278" x="7893050" y="2744788"/>
          <p14:tracePt t="67283" x="7994650" y="2787650"/>
          <p14:tracePt t="67291" x="8080375" y="2813050"/>
          <p14:tracePt t="67299" x="8147050" y="2838450"/>
          <p14:tracePt t="67308" x="8207375" y="2855913"/>
          <p14:tracePt t="67315" x="8258175" y="2863850"/>
          <p14:tracePt t="67323" x="8283575" y="2871788"/>
          <p14:tracePt t="67331" x="8291513" y="2871788"/>
          <p14:tracePt t="67347" x="8301038" y="2871788"/>
          <p14:tracePt t="67658" x="8266113" y="2871788"/>
          <p14:tracePt t="67666" x="8250238" y="2871788"/>
          <p14:tracePt t="67675" x="8224838" y="2871788"/>
          <p14:tracePt t="67682" x="8156575" y="2871788"/>
          <p14:tracePt t="67690" x="8012113" y="2881313"/>
          <p14:tracePt t="67698" x="7781925" y="2922588"/>
          <p14:tracePt t="67706" x="7527925" y="3008313"/>
          <p14:tracePt t="67714" x="7178675" y="3135313"/>
          <p14:tracePt t="67723" x="6762750" y="3289300"/>
          <p14:tracePt t="67731" x="6321425" y="3424238"/>
          <p14:tracePt t="67739" x="5862638" y="3578225"/>
          <p14:tracePt t="67747" x="5421313" y="3697288"/>
          <p14:tracePt t="67755" x="5013325" y="3790950"/>
          <p14:tracePt t="67763" x="4656138" y="3857625"/>
          <p14:tracePt t="67771" x="4410075" y="3892550"/>
          <p14:tracePt t="67779" x="4248150" y="3925888"/>
          <p14:tracePt t="67803" x="4248150" y="3935413"/>
          <p14:tracePt t="67819" x="4256088" y="3935413"/>
          <p14:tracePt t="67828" x="4291013" y="3951288"/>
          <p14:tracePt t="67835" x="4316413" y="3968750"/>
          <p14:tracePt t="67845" x="4341813" y="3968750"/>
          <p14:tracePt t="67851" x="4367213" y="3986213"/>
          <p14:tracePt t="67860" x="4400550" y="4002088"/>
          <p14:tracePt t="67867" x="4451350" y="4062413"/>
          <p14:tracePt t="67878" x="4529138" y="4121150"/>
          <p14:tracePt t="67896" x="4673600" y="4257675"/>
          <p14:tracePt t="67899" x="4732338" y="4316413"/>
          <p14:tracePt t="67908" x="4775200" y="4376738"/>
          <p14:tracePt t="67915" x="4808538" y="4452938"/>
          <p14:tracePt t="67924" x="4833938" y="4521200"/>
          <p14:tracePt t="67931" x="4851400" y="4579938"/>
          <p14:tracePt t="67939" x="4859338" y="4648200"/>
          <p14:tracePt t="67947" x="4859338" y="4733925"/>
          <p14:tracePt t="67956" x="4843463" y="4810125"/>
          <p14:tracePt t="67964" x="4800600" y="4886325"/>
          <p14:tracePt t="67971" x="4732338" y="4962525"/>
          <p14:tracePt t="67981" x="4638675" y="5038725"/>
          <p14:tracePt t="67988" x="4494213" y="5132388"/>
          <p14:tracePt t="67996" x="4306888" y="5192713"/>
          <p14:tracePt t="68003" x="4035425" y="5251450"/>
          <p14:tracePt t="68014" x="3771900" y="5276850"/>
          <p14:tracePt t="68020" x="3492500" y="5294313"/>
          <p14:tracePt t="68030" x="3160713" y="5286375"/>
          <p14:tracePt t="68035" x="2838450" y="5260975"/>
          <p14:tracePt t="68045" x="2497138" y="5192713"/>
          <p14:tracePt t="68052" x="2157413" y="5149850"/>
          <p14:tracePt t="68061" x="1792288" y="5038725"/>
          <p14:tracePt t="68067" x="1350963" y="4886325"/>
          <p14:tracePt t="68078" x="950913" y="4716463"/>
          <p14:tracePt t="68084" x="484188" y="4513263"/>
          <p14:tracePt t="68095" x="127000" y="4333875"/>
          <p14:tracePt t="68231" x="501650" y="2982913"/>
          <p14:tracePt t="68236" x="968375" y="2914650"/>
          <p14:tracePt t="68245" x="1528763" y="2881313"/>
          <p14:tracePt t="68251" x="2055813" y="2863850"/>
          <p14:tracePt t="68261" x="2590800" y="2889250"/>
          <p14:tracePt t="68267" x="3059113" y="2940050"/>
          <p14:tracePt t="68278" x="3492500" y="3025775"/>
          <p14:tracePt t="68283" x="3814763" y="3119438"/>
          <p14:tracePt t="68294" x="4095750" y="3238500"/>
          <p14:tracePt t="68299" x="4324350" y="3365500"/>
          <p14:tracePt t="68307" x="4451350" y="3475038"/>
          <p14:tracePt t="68315" x="4537075" y="3603625"/>
          <p14:tracePt t="68323" x="4587875" y="3705225"/>
          <p14:tracePt t="68331" x="4605338" y="3806825"/>
          <p14:tracePt t="68339" x="4613275" y="3900488"/>
          <p14:tracePt t="68347" x="4613275" y="3986213"/>
          <p14:tracePt t="68355" x="4587875" y="4070350"/>
          <p14:tracePt t="68363" x="4554538" y="4146550"/>
          <p14:tracePt t="68371" x="4494213" y="4214813"/>
          <p14:tracePt t="68379" x="4418013" y="4265613"/>
          <p14:tracePt t="68387" x="4341813" y="4283075"/>
          <p14:tracePt t="68396" x="4256088" y="4300538"/>
          <p14:tracePt t="68403" x="4154488" y="4300538"/>
          <p14:tracePt t="68415" x="4044950" y="4265613"/>
          <p14:tracePt t="68424" x="3848100" y="4206875"/>
          <p14:tracePt t="68431" x="3636963" y="4113213"/>
          <p14:tracePt t="68439" x="3457575" y="4019550"/>
          <p14:tracePt t="68447" x="3254375" y="3900488"/>
          <p14:tracePt t="68455" x="3117850" y="3824288"/>
          <p14:tracePt t="68463" x="3024188" y="3756025"/>
          <p14:tracePt t="68471" x="2955925" y="3697288"/>
          <p14:tracePt t="68479" x="2930525" y="3671888"/>
          <p14:tracePt t="68487" x="2930525" y="3654425"/>
          <p14:tracePt t="68496" x="2940050" y="3636963"/>
          <p14:tracePt t="68503" x="2955925" y="3629025"/>
          <p14:tracePt t="68512" x="3008313" y="3611563"/>
          <p14:tracePt t="68519" x="3092450" y="3594100"/>
          <p14:tracePt t="68528" x="3219450" y="3568700"/>
          <p14:tracePt t="68535" x="3424238" y="3552825"/>
          <p14:tracePt t="68546" x="3771900" y="3517900"/>
          <p14:tracePt t="68551" x="4214813" y="3502025"/>
          <p14:tracePt t="68561" x="4714875" y="3502025"/>
          <p14:tracePt t="68567" x="5183188" y="3527425"/>
          <p14:tracePt t="68581" x="5632450" y="3578225"/>
          <p14:tracePt t="68583" x="6108700" y="3697288"/>
          <p14:tracePt t="68594" x="6550025" y="3849688"/>
          <p14:tracePt t="68599" x="6975475" y="4019550"/>
          <p14:tracePt t="68607" x="7307263" y="4189413"/>
          <p14:tracePt t="68615" x="7477125" y="4308475"/>
          <p14:tracePt t="68623" x="7553325" y="4410075"/>
          <p14:tracePt t="68631" x="7586663" y="4486275"/>
          <p14:tracePt t="68639" x="7586663" y="4572000"/>
          <p14:tracePt t="68647" x="7561263" y="4648200"/>
          <p14:tracePt t="68655" x="7493000" y="4724400"/>
          <p14:tracePt t="68663" x="7383463" y="4792663"/>
          <p14:tracePt t="68671" x="7221538" y="4852988"/>
          <p14:tracePt t="68679" x="6992938" y="4911725"/>
          <p14:tracePt t="68687" x="6719888" y="4954588"/>
          <p14:tracePt t="68695" x="6346825" y="4979988"/>
          <p14:tracePt t="68703" x="5888038" y="4979988"/>
          <p14:tracePt t="68712" x="5421313" y="4962525"/>
          <p14:tracePt t="68719" x="4995863" y="4911725"/>
          <p14:tracePt t="68728" x="4689475" y="4868863"/>
          <p14:tracePt t="68734" x="4460875" y="4827588"/>
          <p14:tracePt t="68744" x="4306888" y="4792663"/>
          <p14:tracePt t="68750" x="4222750" y="4767263"/>
          <p14:tracePt t="68760" x="4222750" y="4759325"/>
          <p14:tracePt t="68776" x="4248150" y="4733925"/>
          <p14:tracePt t="68782" x="4265613" y="4716463"/>
          <p14:tracePt t="68791" x="4316413" y="4673600"/>
          <p14:tracePt t="68799" x="4425950" y="4614863"/>
          <p14:tracePt t="68807" x="4570413" y="4572000"/>
          <p14:tracePt t="68815" x="4818063" y="4513263"/>
          <p14:tracePt t="68824" x="5038725" y="4478338"/>
          <p14:tracePt t="68831" x="5310188" y="4435475"/>
          <p14:tracePt t="68839" x="5522913" y="4419600"/>
          <p14:tracePt t="68847" x="5692775" y="4410075"/>
          <p14:tracePt t="68856" x="5794375" y="4419600"/>
          <p14:tracePt t="68863" x="5862638" y="4445000"/>
          <p14:tracePt t="68871" x="5895975" y="4478338"/>
          <p14:tracePt t="68878" x="5913438" y="4513263"/>
          <p14:tracePt t="68887" x="5921375" y="4554538"/>
          <p14:tracePt t="68895" x="5921375" y="4589463"/>
          <p14:tracePt t="68903" x="5888038" y="4630738"/>
          <p14:tracePt t="68912" x="5845175" y="4673600"/>
          <p14:tracePt t="68919" x="5768975" y="4708525"/>
          <p14:tracePt t="68929" x="5675313" y="4741863"/>
          <p14:tracePt t="68935" x="5591175" y="4767263"/>
          <p14:tracePt t="68944" x="5462588" y="4775200"/>
          <p14:tracePt t="68951" x="5353050" y="4784725"/>
          <p14:tracePt t="68961" x="5216525" y="4784725"/>
          <p14:tracePt t="68967" x="5064125" y="4767263"/>
          <p14:tracePt t="68978" x="4868863" y="4708525"/>
          <p14:tracePt t="68983" x="4681538" y="4630738"/>
          <p14:tracePt t="68994" x="4519613" y="4546600"/>
          <p14:tracePt t="68999" x="4425950" y="4478338"/>
          <p14:tracePt t="69008" x="4367213" y="4419600"/>
          <p14:tracePt t="69015" x="4316413" y="4341813"/>
          <p14:tracePt t="69023" x="4291013" y="4257675"/>
          <p14:tracePt t="69031" x="4281488" y="4171950"/>
          <p14:tracePt t="69039" x="4291013" y="4062413"/>
          <p14:tracePt t="69047" x="4332288" y="3935413"/>
          <p14:tracePt t="69055" x="4425950" y="3738563"/>
          <p14:tracePt t="69063" x="4537075" y="3568700"/>
          <p14:tracePt t="69071" x="4664075" y="3459163"/>
          <p14:tracePt t="69079" x="4826000" y="3355975"/>
          <p14:tracePt t="69087" x="5021263" y="3263900"/>
          <p14:tracePt t="69095" x="5208588" y="3203575"/>
          <p14:tracePt t="69103" x="5429250" y="3178175"/>
          <p14:tracePt t="69112" x="5761038" y="3160713"/>
          <p14:tracePt t="69129" x="6550025" y="3152775"/>
          <p14:tracePt t="69135" x="7034213" y="3186113"/>
          <p14:tracePt t="69144" x="7553325" y="3271838"/>
          <p14:tracePt t="69151" x="8054975" y="3355975"/>
          <p14:tracePt t="69160" x="8504238" y="3475038"/>
          <p14:tracePt t="69167" x="8947150" y="3594100"/>
          <p14:tracePt t="69177" x="9328150" y="3697288"/>
          <p14:tracePt t="69183" x="9634538" y="3781425"/>
          <p14:tracePt t="69194" x="9915525" y="3900488"/>
          <p14:tracePt t="69199" x="10136188" y="4002088"/>
          <p14:tracePt t="69207" x="10313988" y="4087813"/>
          <p14:tracePt t="69215" x="10425113" y="4146550"/>
          <p14:tracePt t="69223" x="10509250" y="4181475"/>
          <p14:tracePt t="69231" x="10509250" y="4197350"/>
          <p14:tracePt t="69279" x="10509250" y="4189413"/>
          <p14:tracePt t="69288" x="10509250" y="4146550"/>
          <p14:tracePt t="69296" x="10509250" y="4087813"/>
          <p14:tracePt t="69303" x="10509250" y="4019550"/>
          <p14:tracePt t="69312" x="10552113" y="3935413"/>
          <p14:tracePt t="69320" x="10585450" y="3841750"/>
          <p14:tracePt t="69330" x="10612438" y="3738563"/>
          <p14:tracePt t="69335" x="10653713" y="3636963"/>
          <p14:tracePt t="69345" x="10679113" y="3543300"/>
          <p14:tracePt t="69352" x="10696575" y="3449638"/>
          <p14:tracePt t="69360" x="10696575" y="3348038"/>
          <p14:tracePt t="69368" x="10704513" y="3254375"/>
          <p14:tracePt t="69378" x="10704513" y="3246438"/>
          <p14:tracePt t="69383" x="10704513" y="3238500"/>
          <p14:tracePt t="69599" x="10714038" y="3238500"/>
          <p14:tracePt t="69608" x="10721975" y="3238500"/>
          <p14:tracePt t="69614" x="10729913" y="3238500"/>
          <p14:tracePt t="69623" x="10747375" y="3238500"/>
          <p14:tracePt t="69631" x="10764838" y="3246438"/>
          <p14:tracePt t="69639" x="10782300" y="3254375"/>
          <p14:tracePt t="69647" x="10807700" y="3271838"/>
          <p14:tracePt t="69655" x="10823575" y="3279775"/>
          <p14:tracePt t="69662" x="10858500" y="3297238"/>
          <p14:tracePt t="69678" x="10866438" y="3305175"/>
          <p14:tracePt t="69809" x="10858500" y="3305175"/>
          <p14:tracePt t="70161" x="10833100" y="3305175"/>
          <p14:tracePt t="70178" x="10782300" y="3305175"/>
          <p14:tracePt t="70183" x="10696575" y="3305175"/>
          <p14:tracePt t="70192" x="10585450" y="3305175"/>
          <p14:tracePt t="70199" x="10433050" y="3305175"/>
          <p14:tracePt t="70208" x="10245725" y="3305175"/>
          <p14:tracePt t="70215" x="10075863" y="3314700"/>
          <p14:tracePt t="70223" x="9839325" y="3340100"/>
          <p14:tracePt t="70231" x="9642475" y="3365500"/>
          <p14:tracePt t="70239" x="9413875" y="3408363"/>
          <p14:tracePt t="70247" x="9193213" y="3449638"/>
          <p14:tracePt t="70255" x="8921750" y="3502025"/>
          <p14:tracePt t="70263" x="8666163" y="3578225"/>
          <p14:tracePt t="70271" x="8420100" y="3629025"/>
          <p14:tracePt t="70279" x="8215313" y="3679825"/>
          <p14:tracePt t="70287" x="8045450" y="3756025"/>
          <p14:tracePt t="70295" x="7935913" y="3816350"/>
          <p14:tracePt t="70303" x="7850188" y="3857625"/>
          <p14:tracePt t="70312" x="7799388" y="3892550"/>
          <p14:tracePt t="70319" x="7766050" y="3917950"/>
          <p14:tracePt t="70329" x="7756525" y="3943350"/>
          <p14:tracePt t="70335" x="7748588" y="3986213"/>
          <p14:tracePt t="70344" x="7740650" y="4011613"/>
          <p14:tracePt t="70351" x="7756525" y="4062413"/>
          <p14:tracePt t="70361" x="7799388" y="4121150"/>
          <p14:tracePt t="70367" x="7859713" y="4197350"/>
          <p14:tracePt t="70376" x="7918450" y="4249738"/>
          <p14:tracePt t="70383" x="8012113" y="4316413"/>
          <p14:tracePt t="70394" x="8113713" y="4384675"/>
          <p14:tracePt t="70399" x="8224838" y="4452938"/>
          <p14:tracePt t="70407" x="8308975" y="4513263"/>
          <p14:tracePt t="70415" x="8377238" y="4572000"/>
          <p14:tracePt t="70424" x="8420100" y="4622800"/>
          <p14:tracePt t="70431" x="8453438" y="4665663"/>
          <p14:tracePt t="70439" x="8470900" y="4699000"/>
          <p14:tracePt t="70447" x="8478838" y="4724400"/>
          <p14:tracePt t="70455" x="8478838" y="4741863"/>
          <p14:tracePt t="70463" x="8470900" y="4767263"/>
          <p14:tracePt t="70471" x="8445500" y="4792663"/>
          <p14:tracePt t="70479" x="8410575" y="4827588"/>
          <p14:tracePt t="70487" x="8343900" y="4860925"/>
          <p14:tracePt t="70495" x="8266113" y="4911725"/>
          <p14:tracePt t="70503" x="8147050" y="4954588"/>
          <p14:tracePt t="70512" x="7986713" y="4987925"/>
          <p14:tracePt t="70519" x="7807325" y="5022850"/>
          <p14:tracePt t="70529" x="7604125" y="5056188"/>
          <p14:tracePt t="70535" x="7391400" y="5081588"/>
          <p14:tracePt t="70545" x="7153275" y="5099050"/>
          <p14:tracePt t="70551" x="6899275" y="5099050"/>
          <p14:tracePt t="70561" x="6643688" y="5099050"/>
          <p14:tracePt t="70567" x="6430963" y="5091113"/>
          <p14:tracePt t="70577" x="6286500" y="5091113"/>
          <p14:tracePt t="70584" x="6184900" y="5073650"/>
          <p14:tracePt t="70593" x="6116638" y="5056188"/>
          <p14:tracePt t="70599" x="6057900" y="5038725"/>
          <p14:tracePt t="70608" x="5997575" y="5013325"/>
          <p14:tracePt t="70615" x="5956300" y="4979988"/>
          <p14:tracePt t="70623" x="5913438" y="4937125"/>
          <p14:tracePt t="70631" x="5880100" y="4894263"/>
          <p14:tracePt t="70639" x="5845175" y="4868863"/>
          <p14:tracePt t="70647" x="5819775" y="4827588"/>
          <p14:tracePt t="70655" x="5786438" y="4784725"/>
          <p14:tracePt t="70663" x="5751513" y="4733925"/>
          <p14:tracePt t="70671" x="5708650" y="4673600"/>
          <p14:tracePt t="70679" x="5667375" y="4614863"/>
          <p14:tracePt t="70687" x="5624513" y="4538663"/>
          <p14:tracePt t="70697" x="5599113" y="4470400"/>
          <p14:tracePt t="70703" x="5573713" y="4394200"/>
          <p14:tracePt t="70712" x="5548313" y="4325938"/>
          <p14:tracePt t="70719" x="5530850" y="4265613"/>
          <p14:tracePt t="70728" x="5522913" y="4206875"/>
          <p14:tracePt t="70735" x="5522913" y="4156075"/>
          <p14:tracePt t="70745" x="5522913" y="4113213"/>
          <p14:tracePt t="70751" x="5522913" y="4079875"/>
          <p14:tracePt t="70761" x="5522913" y="4027488"/>
          <p14:tracePt t="70767" x="5530850" y="3968750"/>
          <p14:tracePt t="70778" x="5538788" y="3925888"/>
          <p14:tracePt t="70783" x="5548313" y="3867150"/>
          <p14:tracePt t="70793" x="5556250" y="3816350"/>
          <p14:tracePt t="70799" x="5556250" y="3773488"/>
          <p14:tracePt t="70811" x="5556250" y="3738563"/>
          <p14:tracePt t="70815" x="5573713" y="3705225"/>
          <p14:tracePt t="70824" x="5573713" y="3697288"/>
          <p14:tracePt t="70831" x="5581650" y="3687763"/>
          <p14:tracePt t="70897" x="5581650" y="3697288"/>
          <p14:tracePt t="70906" x="5581650" y="3705225"/>
          <p14:tracePt t="70912" x="5581650" y="3730625"/>
          <p14:tracePt t="70919" x="5573713" y="3756025"/>
          <p14:tracePt t="70928" x="5573713" y="3773488"/>
          <p14:tracePt t="70934" x="5573713" y="3790950"/>
          <p14:tracePt t="70944" x="5573713" y="3816350"/>
          <p14:tracePt t="70950" x="5573713" y="3857625"/>
          <p14:tracePt t="70960" x="5573713" y="3925888"/>
          <p14:tracePt t="70966" x="5591175" y="3994150"/>
          <p14:tracePt t="70976" x="5607050" y="4079875"/>
          <p14:tracePt t="70983" x="5616575" y="4171950"/>
          <p14:tracePt t="70993" x="5632450" y="4257675"/>
          <p14:tracePt t="70999" x="5649913" y="4368800"/>
          <p14:tracePt t="71009" x="5657850" y="4452938"/>
          <p14:tracePt t="71015" x="5667375" y="4546600"/>
          <p14:tracePt t="71023" x="5675313" y="4622800"/>
          <p14:tracePt t="71031" x="5683250" y="4699000"/>
          <p14:tracePt t="71039" x="5692775" y="4759325"/>
          <p14:tracePt t="71047" x="5700713" y="4810125"/>
          <p14:tracePt t="71055" x="5700713" y="4860925"/>
          <p14:tracePt t="71063" x="5700713" y="4919663"/>
          <p14:tracePt t="71071" x="5700713" y="4954588"/>
          <p14:tracePt t="71079" x="5700713" y="4979988"/>
          <p14:tracePt t="71087" x="5700713" y="5005388"/>
          <p14:tracePt t="71095" x="5700713" y="5030788"/>
          <p14:tracePt t="71103" x="5692775" y="5038725"/>
          <p14:tracePt t="71111" x="5692775" y="5048250"/>
          <p14:tracePt t="71232" x="5692775" y="5038725"/>
          <p14:tracePt t="71248" x="5692775" y="5005388"/>
          <p14:tracePt t="71257" x="5692775" y="4979988"/>
          <p14:tracePt t="71266" x="5700713" y="4946650"/>
          <p14:tracePt t="71272" x="5718175" y="4894263"/>
          <p14:tracePt t="71279" x="5768975" y="4818063"/>
          <p14:tracePt t="71287" x="5811838" y="4759325"/>
          <p14:tracePt t="71295" x="5880100" y="4708525"/>
          <p14:tracePt t="71303" x="5946775" y="4657725"/>
          <p14:tracePt t="71312" x="6040438" y="4614863"/>
          <p14:tracePt t="71319" x="6159500" y="4597400"/>
          <p14:tracePt t="71328" x="6286500" y="4564063"/>
          <p14:tracePt t="71335" x="6456363" y="4554538"/>
          <p14:tracePt t="71344" x="6669088" y="4538663"/>
          <p14:tracePt t="71351" x="6856413" y="4538663"/>
          <p14:tracePt t="71361" x="7018338" y="4538663"/>
          <p14:tracePt t="71367" x="7162800" y="4538663"/>
          <p14:tracePt t="71379" x="7323138" y="4538663"/>
          <p14:tracePt t="71383" x="7434263" y="4538663"/>
          <p14:tracePt t="71394" x="7535863" y="4546600"/>
          <p14:tracePt t="71399" x="7629525" y="4572000"/>
          <p14:tracePt t="71408" x="7715250" y="4597400"/>
          <p14:tracePt t="71415" x="7773988" y="4622800"/>
          <p14:tracePt t="71423" x="7842250" y="4648200"/>
          <p14:tracePt t="71431" x="7918450" y="4683125"/>
          <p14:tracePt t="71439" x="7969250" y="4716463"/>
          <p14:tracePt t="71447" x="8012113" y="4759325"/>
          <p14:tracePt t="71461" x="8037513" y="4792663"/>
          <p14:tracePt t="71467" x="8054975" y="4802188"/>
          <p14:tracePt t="71477" x="8054975" y="4827588"/>
          <p14:tracePt t="71483" x="8054975" y="4843463"/>
          <p14:tracePt t="71494" x="8054975" y="4868863"/>
          <p14:tracePt t="71499" x="8029575" y="4903788"/>
          <p14:tracePt t="71509" x="7994650" y="4946650"/>
          <p14:tracePt t="71516" x="7977188" y="4962525"/>
          <p14:tracePt t="71523" x="7918450" y="4987925"/>
          <p14:tracePt t="71531" x="7842250" y="5022850"/>
          <p14:tracePt t="71539" x="7748588" y="5056188"/>
          <p14:tracePt t="71547" x="7662863" y="5064125"/>
          <p14:tracePt t="71555" x="7535863" y="5073650"/>
          <p14:tracePt t="71563" x="7383463" y="5073650"/>
          <p14:tracePt t="71571" x="7196138" y="5073650"/>
          <p14:tracePt t="71581" x="6975475" y="5038725"/>
          <p14:tracePt t="71586" x="6737350" y="4954588"/>
          <p14:tracePt t="71595" x="6524625" y="4878388"/>
          <p14:tracePt t="71603" x="6372225" y="4810125"/>
          <p14:tracePt t="71612" x="6278563" y="4749800"/>
          <p14:tracePt t="71619" x="6202363" y="4683125"/>
          <p14:tracePt t="71628" x="6159500" y="4630738"/>
          <p14:tracePt t="71635" x="6134100" y="4597400"/>
          <p14:tracePt t="71644" x="6116638" y="4546600"/>
          <p14:tracePt t="71651" x="6108700" y="4478338"/>
          <p14:tracePt t="71661" x="6116638" y="4402138"/>
          <p14:tracePt t="71667" x="6159500" y="4325938"/>
          <p14:tracePt t="71676" x="6202363" y="4249738"/>
          <p14:tracePt t="71683" x="6245225" y="4171950"/>
          <p14:tracePt t="71694" x="6296025" y="4121150"/>
          <p14:tracePt t="71699" x="6346825" y="4079875"/>
          <p14:tracePt t="71707" x="6380163" y="4052888"/>
          <p14:tracePt t="71715" x="6423025" y="4037013"/>
          <p14:tracePt t="71723" x="6430963" y="4037013"/>
          <p14:tracePt t="71731" x="6440488" y="4027488"/>
          <p14:tracePt t="71763" x="6448425" y="4019550"/>
          <p14:tracePt t="71780" x="6456363" y="4002088"/>
          <p14:tracePt t="71788" x="6465888" y="3986213"/>
          <p14:tracePt t="71797" x="6473825" y="3968750"/>
          <p14:tracePt t="71804" x="6473825" y="3951288"/>
          <p14:tracePt t="71814" x="6473825" y="3925888"/>
          <p14:tracePt t="71820" x="6473825" y="3908425"/>
          <p14:tracePt t="71832" x="6473825" y="3883025"/>
          <p14:tracePt t="71836" x="6465888" y="3849688"/>
          <p14:tracePt t="71845" x="6448425" y="3824288"/>
          <p14:tracePt t="71853" x="6440488" y="3806825"/>
          <p14:tracePt t="71862" x="6423025" y="3798888"/>
          <p14:tracePt t="71867" x="6405563" y="3781425"/>
          <p14:tracePt t="71880" x="6397625" y="3773488"/>
          <p14:tracePt t="71895" x="6380163" y="3763963"/>
          <p14:tracePt t="71956" x="6372225" y="3763963"/>
          <p14:tracePt t="71980" x="6364288" y="3763963"/>
          <p14:tracePt t="71988" x="6354763" y="3773488"/>
          <p14:tracePt t="71996" x="6354763" y="3781425"/>
          <p14:tracePt t="72003" x="6346825" y="3781425"/>
          <p14:tracePt t="72011" x="6338888" y="3790950"/>
          <p14:tracePt t="72018" x="6338888" y="3798888"/>
          <p14:tracePt t="72027" x="6329363" y="3806825"/>
          <p14:tracePt t="72034" x="6329363" y="3824288"/>
          <p14:tracePt t="72044" x="6321425" y="3849688"/>
          <p14:tracePt t="72050" x="6303963" y="3867150"/>
          <p14:tracePt t="72061" x="6296025" y="3875088"/>
          <p14:tracePt t="72066" x="6296025" y="3908425"/>
          <p14:tracePt t="72076" x="6296025" y="3935413"/>
          <p14:tracePt t="72082" x="6296025" y="3951288"/>
          <p14:tracePt t="72093" x="6296025" y="3986213"/>
          <p14:tracePt t="72098" x="6321425" y="4052888"/>
          <p14:tracePt t="72107" x="6354763" y="4105275"/>
          <p14:tracePt t="72114" x="6405563" y="4156075"/>
          <p14:tracePt t="72122" x="6473825" y="4206875"/>
          <p14:tracePt t="72130" x="6534150" y="4249738"/>
          <p14:tracePt t="72139" x="6618288" y="4300538"/>
          <p14:tracePt t="72146" x="6711950" y="4359275"/>
          <p14:tracePt t="72154" x="6780213" y="4384675"/>
          <p14:tracePt t="72163" x="6848475" y="4419600"/>
          <p14:tracePt t="72171" x="6907213" y="4452938"/>
          <p14:tracePt t="72179" x="6958013" y="4495800"/>
          <p14:tracePt t="72187" x="6992938" y="4529138"/>
          <p14:tracePt t="72194" x="7008813" y="4554538"/>
          <p14:tracePt t="72203" x="7026275" y="4589463"/>
          <p14:tracePt t="72211" x="7034213" y="4614863"/>
          <p14:tracePt t="72219" x="7034213" y="4640263"/>
          <p14:tracePt t="72228" x="7043738" y="4665663"/>
          <p14:tracePt t="72235" x="7043738" y="4699000"/>
          <p14:tracePt t="72244" x="7043738" y="4749800"/>
          <p14:tracePt t="72251" x="7034213" y="4792663"/>
          <p14:tracePt t="72261" x="7026275" y="4835525"/>
          <p14:tracePt t="72267" x="7026275" y="4868863"/>
          <p14:tracePt t="72277" x="7008813" y="4903788"/>
          <p14:tracePt t="72284" x="6983413" y="4929188"/>
          <p14:tracePt t="72293" x="6958013" y="4946650"/>
          <p14:tracePt t="72299" x="6924675" y="4972050"/>
          <p14:tracePt t="72309" x="6899275" y="4997450"/>
          <p14:tracePt t="72315" x="6873875" y="5005388"/>
          <p14:tracePt t="72323" x="6838950" y="5030788"/>
          <p14:tracePt t="72331" x="6813550" y="5038725"/>
          <p14:tracePt t="72339" x="6788150" y="5038725"/>
          <p14:tracePt t="72347" x="6754813" y="5048250"/>
          <p14:tracePt t="72355" x="6704013" y="5056188"/>
          <p14:tracePt t="72363" x="6669088" y="5056188"/>
          <p14:tracePt t="72371" x="6626225" y="5056188"/>
          <p14:tracePt t="72378" x="6575425" y="5056188"/>
          <p14:tracePt t="72387" x="6534150" y="5056188"/>
          <p14:tracePt t="72395" x="6491288" y="5048250"/>
          <p14:tracePt t="72403" x="6440488" y="5030788"/>
          <p14:tracePt t="72411" x="6415088" y="5022850"/>
          <p14:tracePt t="72419" x="6389688" y="4997450"/>
          <p14:tracePt t="72428" x="6380163" y="4987925"/>
          <p14:tracePt t="72435" x="6364288" y="4972050"/>
          <p14:tracePt t="72445" x="6364288" y="4937125"/>
          <p14:tracePt t="72451" x="6354763" y="4929188"/>
          <p14:tracePt t="72462" x="6354763" y="4911725"/>
          <p14:tracePt t="72466" x="6354763" y="4903788"/>
          <p14:tracePt t="72476" x="6354763" y="4886325"/>
          <p14:tracePt t="72483" x="6354763" y="4878388"/>
          <p14:tracePt t="72493" x="6354763" y="4852988"/>
          <p14:tracePt t="72499" x="6354763" y="4827588"/>
          <p14:tracePt t="72510" x="6354763" y="4802188"/>
          <p14:tracePt t="72515" x="6354763" y="4784725"/>
          <p14:tracePt t="72524" x="6354763" y="4775200"/>
          <p14:tracePt t="72531" x="6354763" y="4759325"/>
          <p14:tracePt t="72539" x="6354763" y="4733925"/>
          <p14:tracePt t="72547" x="6372225" y="4716463"/>
          <p14:tracePt t="72555" x="6397625" y="4708525"/>
          <p14:tracePt t="72563" x="6415088" y="4691063"/>
          <p14:tracePt t="72571" x="6430963" y="4691063"/>
          <p14:tracePt t="72580" x="6465888" y="4683125"/>
          <p14:tracePt t="72588" x="6473825" y="4683125"/>
          <p14:tracePt t="72595" x="6491288" y="4683125"/>
          <p14:tracePt t="72604" x="6524625" y="4673600"/>
          <p14:tracePt t="72611" x="6575425" y="4673600"/>
          <p14:tracePt t="72619" x="6635750" y="4673600"/>
          <p14:tracePt t="72627" x="6704013" y="4673600"/>
          <p14:tracePt t="72635" x="6762750" y="4683125"/>
          <p14:tracePt t="72644" x="6831013" y="4691063"/>
          <p14:tracePt t="72651" x="6881813" y="4716463"/>
          <p14:tracePt t="72660" x="6915150" y="4733925"/>
          <p14:tracePt t="72667" x="6958013" y="4741863"/>
          <p14:tracePt t="72676" x="6983413" y="4759325"/>
          <p14:tracePt t="72683" x="6992938" y="4767263"/>
          <p14:tracePt t="72741" x="6983413" y="4792663"/>
          <p14:tracePt t="72748" x="6975475" y="4802188"/>
          <p14:tracePt t="72757" x="6967538" y="4802188"/>
          <p14:tracePt t="72765" x="6950075" y="4802188"/>
          <p14:tracePt t="72773" x="6915150" y="4802188"/>
          <p14:tracePt t="72781" x="6864350" y="4810125"/>
          <p14:tracePt t="72788" x="6797675" y="4827588"/>
          <p14:tracePt t="72797" x="6694488" y="4843463"/>
          <p14:tracePt t="72804" x="6592888" y="4852988"/>
          <p14:tracePt t="72813" x="6491288" y="4852988"/>
          <p14:tracePt t="72819" x="6389688" y="4852988"/>
          <p14:tracePt t="72828" x="6286500" y="4818063"/>
          <p14:tracePt t="72835" x="6202363" y="4784725"/>
          <p14:tracePt t="72845" x="6142038" y="4724400"/>
          <p14:tracePt t="72851" x="6100763" y="4691063"/>
          <p14:tracePt t="72861" x="6075363" y="4640263"/>
          <p14:tracePt t="72867" x="6057900" y="4589463"/>
          <p14:tracePt t="72876" x="6049963" y="4529138"/>
          <p14:tracePt t="72883" x="6049963" y="4460875"/>
          <p14:tracePt t="72895" x="6057900" y="4394200"/>
          <p14:tracePt t="72899" x="6083300" y="4316413"/>
          <p14:tracePt t="72910" x="6116638" y="4249738"/>
          <p14:tracePt t="72915" x="6151563" y="4197350"/>
          <p14:tracePt t="72923" x="6176963" y="4164013"/>
          <p14:tracePt t="72931" x="6202363" y="4138613"/>
          <p14:tracePt t="72939" x="6210300" y="4130675"/>
          <p14:tracePt t="73005" x="6194425" y="4105275"/>
          <p14:tracePt t="73015" x="6176963" y="4079875"/>
          <p14:tracePt t="73022" x="6142038" y="4044950"/>
          <p14:tracePt t="73030" x="6116638" y="4011613"/>
          <p14:tracePt t="73036" x="6091238" y="3968750"/>
          <p14:tracePt t="73047" x="6057900" y="3935413"/>
          <p14:tracePt t="73052" x="6015038" y="3892550"/>
          <p14:tracePt t="73062" x="5981700" y="3857625"/>
          <p14:tracePt t="73068" x="5972175" y="3849688"/>
          <p14:tracePt t="73078" x="5956300" y="3832225"/>
          <p14:tracePt t="73083" x="5956300" y="3824288"/>
          <p14:tracePt t="73093" x="5946775" y="3824288"/>
          <p14:tracePt t="73109" x="5930900" y="3824288"/>
          <p14:tracePt t="73114" x="5913438" y="3824288"/>
          <p14:tracePt t="73122" x="5905500" y="3824288"/>
          <p14:tracePt t="73130" x="5870575" y="3824288"/>
          <p14:tracePt t="73138" x="5845175" y="3832225"/>
          <p14:tracePt t="73146" x="5802313" y="3841750"/>
          <p14:tracePt t="73155" x="5735638" y="3857625"/>
          <p14:tracePt t="73163" x="5641975" y="3875088"/>
          <p14:tracePt t="73171" x="5530850" y="3908425"/>
          <p14:tracePt t="73179" x="5378450" y="3935413"/>
          <p14:tracePt t="73187" x="5183188" y="3976688"/>
          <p14:tracePt t="73195" x="4995863" y="4027488"/>
          <p14:tracePt t="73203" x="4775200" y="4052888"/>
          <p14:tracePt t="73211" x="4537075" y="4079875"/>
          <p14:tracePt t="73219" x="4298950" y="4105275"/>
          <p14:tracePt t="73228" x="4060825" y="4121150"/>
          <p14:tracePt t="73235" x="3822700" y="4130675"/>
          <p14:tracePt t="73244" x="3586163" y="4146550"/>
          <p14:tracePt t="73251" x="3381375" y="4146550"/>
          <p14:tracePt t="73261" x="3168650" y="4146550"/>
          <p14:tracePt t="73267" x="2982913" y="4146550"/>
          <p14:tracePt t="73276" x="2795588" y="4146550"/>
          <p14:tracePt t="73283" x="2676525" y="4156075"/>
          <p14:tracePt t="73292" x="2549525" y="4156075"/>
          <p14:tracePt t="73299" x="2430463" y="4156075"/>
          <p14:tracePt t="73310" x="2344738" y="4138613"/>
          <p14:tracePt t="73315" x="2286000" y="4105275"/>
          <p14:tracePt t="73323" x="2200275" y="4087813"/>
          <p14:tracePt t="73331" x="2132013" y="4070350"/>
          <p14:tracePt t="73339" x="2081213" y="4052888"/>
          <p14:tracePt t="73412" x="2073275" y="4052888"/>
          <p14:tracePt t="73445" x="2065338" y="4052888"/>
          <p14:tracePt t="73541" x="2055813" y="4052888"/>
          <p14:tracePt t="73619" x="2065338" y="4052888"/>
          <p14:tracePt t="73628" x="2073275" y="4052888"/>
          <p14:tracePt t="73644" x="2098675" y="4052888"/>
          <p14:tracePt t="73651" x="2141538" y="4052888"/>
          <p14:tracePt t="73660" x="2157413" y="4062413"/>
          <p14:tracePt t="73667" x="2200275" y="4079875"/>
          <p14:tracePt t="73676" x="2260600" y="4087813"/>
          <p14:tracePt t="73683" x="2336800" y="4095750"/>
          <p14:tracePt t="73692" x="2430463" y="4095750"/>
          <p14:tracePt t="73699" x="2540000" y="4095750"/>
          <p14:tracePt t="73710" x="2668588" y="4095750"/>
          <p14:tracePt t="73715" x="2838450" y="4095750"/>
          <p14:tracePt t="73723" x="3049588" y="4087813"/>
          <p14:tracePt t="73731" x="3287713" y="4079875"/>
          <p14:tracePt t="73739" x="3543300" y="4062413"/>
          <p14:tracePt t="73747" x="3789363" y="4037013"/>
          <p14:tracePt t="73755" x="4035425" y="3994150"/>
          <p14:tracePt t="73763" x="4316413" y="3968750"/>
          <p14:tracePt t="73771" x="4562475" y="3943350"/>
          <p14:tracePt t="73779" x="4775200" y="3925888"/>
          <p14:tracePt t="73787" x="5003800" y="3925888"/>
          <p14:tracePt t="73795" x="5191125" y="3925888"/>
          <p14:tracePt t="73803" x="5378450" y="3925888"/>
          <p14:tracePt t="73812" x="5513388" y="3925888"/>
          <p14:tracePt t="73819" x="5632450" y="3925888"/>
          <p14:tracePt t="73827" x="5735638" y="3935413"/>
          <p14:tracePt t="73835" x="5819775" y="3968750"/>
          <p14:tracePt t="73844" x="5895975" y="3986213"/>
          <p14:tracePt t="73851" x="5964238" y="4002088"/>
          <p14:tracePt t="73860" x="6032500" y="4027488"/>
          <p14:tracePt t="73867" x="6100763" y="4052888"/>
          <p14:tracePt t="73876" x="6159500" y="4079875"/>
          <p14:tracePt t="73895" x="6245225" y="4138613"/>
          <p14:tracePt t="73899" x="6286500" y="4164013"/>
          <p14:tracePt t="73911" x="6338888" y="4197350"/>
          <p14:tracePt t="73915" x="6380163" y="4224338"/>
          <p14:tracePt t="73924" x="6415088" y="4240213"/>
          <p14:tracePt t="73931" x="6456363" y="4265613"/>
          <p14:tracePt t="73940" x="6499225" y="4283075"/>
          <p14:tracePt t="73947" x="6524625" y="4300538"/>
          <p14:tracePt t="73955" x="6542088" y="4300538"/>
          <p14:tracePt t="73963" x="6567488" y="4316413"/>
          <p14:tracePt t="73971" x="6592888" y="4325938"/>
          <p14:tracePt t="73979" x="6610350" y="4333875"/>
          <p14:tracePt t="73987" x="6626225" y="4351338"/>
          <p14:tracePt t="73995" x="6643688" y="4351338"/>
          <p14:tracePt t="74003" x="6661150" y="4368800"/>
          <p14:tracePt t="74019" x="6669088" y="4376738"/>
          <p14:tracePt t="74179" x="6669088" y="4384675"/>
          <p14:tracePt t="74194" x="6653213" y="4384675"/>
          <p14:tracePt t="74202" x="6626225" y="4384675"/>
          <p14:tracePt t="74211" x="6575425" y="4384675"/>
          <p14:tracePt t="74218" x="6491288" y="4384675"/>
          <p14:tracePt t="74227" x="6364288" y="4384675"/>
          <p14:tracePt t="74235" x="6176963" y="4384675"/>
          <p14:tracePt t="74243" x="5921375" y="4384675"/>
          <p14:tracePt t="74251" x="5591175" y="4419600"/>
          <p14:tracePt t="74260" x="5216525" y="4435475"/>
          <p14:tracePt t="74267" x="4868863" y="4452938"/>
          <p14:tracePt t="74276" x="4519613" y="4460875"/>
          <p14:tracePt t="74283" x="4240213" y="4460875"/>
          <p14:tracePt t="74292" x="4010025" y="4460875"/>
          <p14:tracePt t="74299" x="3746500" y="4445000"/>
          <p14:tracePt t="74309" x="3508375" y="4427538"/>
          <p14:tracePt t="74315" x="3313113" y="4410075"/>
          <p14:tracePt t="74326" x="3186113" y="4384675"/>
          <p14:tracePt t="74331" x="3084513" y="4376738"/>
          <p14:tracePt t="74339" x="2998788" y="4368800"/>
          <p14:tracePt t="74347" x="2930525" y="4359275"/>
          <p14:tracePt t="74355" x="2871788" y="4341813"/>
          <p14:tracePt t="74363" x="2838450" y="4333875"/>
          <p14:tracePt t="74371" x="2795588" y="4325938"/>
          <p14:tracePt t="74379" x="2770188" y="4325938"/>
          <p14:tracePt t="74387" x="2752725" y="4316413"/>
          <p14:tracePt t="74395" x="2744788" y="4316413"/>
          <p14:tracePt t="74403" x="2735263" y="4316413"/>
          <p14:tracePt t="74411" x="2709863" y="4316413"/>
          <p14:tracePt t="74419" x="2701925" y="4316413"/>
          <p14:tracePt t="74427" x="2693988" y="4316413"/>
          <p14:tracePt t="74435" x="2684463" y="4316413"/>
          <p14:tracePt t="74443" x="2676525" y="4316413"/>
          <p14:tracePt t="74451" x="2668588" y="4316413"/>
          <p14:tracePt t="74461" x="2651125" y="4316413"/>
          <p14:tracePt t="74467" x="2641600" y="4316413"/>
          <p14:tracePt t="74477" x="2633663" y="4325938"/>
          <p14:tracePt t="74483" x="2616200" y="4333875"/>
          <p14:tracePt t="74493" x="2608263" y="4333875"/>
          <p14:tracePt t="74499" x="2600325" y="4333875"/>
          <p14:tracePt t="74509" x="2590800" y="4341813"/>
          <p14:tracePt t="74515" x="2582863" y="4351338"/>
          <p14:tracePt t="74523" x="2574925" y="4359275"/>
          <p14:tracePt t="74535" x="2565400" y="4384675"/>
          <p14:tracePt t="74544" x="2549525" y="4402138"/>
          <p14:tracePt t="74551" x="2540000" y="4427538"/>
          <p14:tracePt t="74561" x="2524125" y="4445000"/>
          <p14:tracePt t="74567" x="2506663" y="4460875"/>
          <p14:tracePt t="74580" x="2489200" y="4478338"/>
          <p14:tracePt t="74582" x="2463800" y="4495800"/>
          <p14:tracePt t="74594" x="2455863" y="4513263"/>
          <p14:tracePt t="74599" x="2430463" y="4521200"/>
          <p14:tracePt t="74615" x="2413000" y="4529138"/>
          <p14:tracePt t="74626" x="2395538" y="4538663"/>
          <p14:tracePt t="74631" x="2379663" y="4538663"/>
          <p14:tracePt t="74647" x="2352675" y="4538663"/>
          <p14:tracePt t="74655" x="2344738" y="4538663"/>
          <p14:tracePt t="74663" x="2327275" y="4538663"/>
          <p14:tracePt t="74671" x="2301875" y="4538663"/>
          <p14:tracePt t="74679" x="2286000" y="4538663"/>
          <p14:tracePt t="74687" x="2260600" y="4538663"/>
          <p14:tracePt t="74695" x="2243138" y="4538663"/>
          <p14:tracePt t="74761" x="2243138" y="4546600"/>
          <p14:tracePt t="74769" x="2251075" y="4554538"/>
          <p14:tracePt t="74778" x="2268538" y="4554538"/>
          <p14:tracePt t="74785" x="2293938" y="4564063"/>
          <p14:tracePt t="74796" x="2319338" y="4572000"/>
          <p14:tracePt t="74799" x="2352675" y="4589463"/>
          <p14:tracePt t="74811" x="2387600" y="4614863"/>
          <p14:tracePt t="74816" x="2420938" y="4657725"/>
          <p14:tracePt t="74826" x="2446338" y="4699000"/>
          <p14:tracePt t="74832" x="2446338" y="4724400"/>
          <p14:tracePt t="74840" x="2455863" y="4741863"/>
          <p14:tracePt t="74848" x="2455863" y="4767263"/>
          <p14:tracePt t="74856" x="2455863" y="4792663"/>
          <p14:tracePt t="74863" x="2438400" y="4827588"/>
          <p14:tracePt t="74880" x="2344738" y="4878388"/>
          <p14:tracePt t="74888" x="2268538" y="4919663"/>
          <p14:tracePt t="74897" x="2192338" y="4946650"/>
          <p14:tracePt t="74904" x="2098675" y="4962525"/>
          <p14:tracePt t="74913" x="1997075" y="4972050"/>
          <p14:tracePt t="74920" x="1878013" y="4954588"/>
          <p14:tracePt t="74929" x="1776413" y="4937125"/>
          <p14:tracePt t="74936" x="1698625" y="4903788"/>
          <p14:tracePt t="74945" x="1639888" y="4878388"/>
          <p14:tracePt t="74952" x="1589088" y="4852988"/>
          <p14:tracePt t="74961" x="1554163" y="4835525"/>
          <p14:tracePt t="74968" x="1554163" y="4818063"/>
          <p14:tracePt t="74977" x="1554163" y="4802188"/>
          <p14:tracePt t="74984" x="1563688" y="4784725"/>
          <p14:tracePt t="74995" x="1579563" y="4767263"/>
          <p14:tracePt t="75000" x="1614488" y="4733925"/>
          <p14:tracePt t="75011" x="1631950" y="4724400"/>
          <p14:tracePt t="75016" x="1657350" y="4708525"/>
          <p14:tracePt t="75027" x="1716088" y="4691063"/>
          <p14:tracePt t="75032" x="1801813" y="4673600"/>
          <p14:tracePt t="75041" x="1885950" y="4665663"/>
          <p14:tracePt t="75048" x="2022475" y="4665663"/>
          <p14:tracePt t="75056" x="2192338" y="4665663"/>
          <p14:tracePt t="75064" x="2311400" y="4665663"/>
          <p14:tracePt t="75072" x="2446338" y="4665663"/>
          <p14:tracePt t="75079" x="2549525" y="4665663"/>
          <p14:tracePt t="75088" x="2676525" y="4657725"/>
          <p14:tracePt t="75096" x="2786063" y="4648200"/>
          <p14:tracePt t="75104" x="2905125" y="4622800"/>
          <p14:tracePt t="75113" x="2990850" y="4605338"/>
          <p14:tracePt t="75119" x="3074988" y="4579938"/>
          <p14:tracePt t="75128" x="3160713" y="4554538"/>
          <p14:tracePt t="75136" x="3219450" y="4529138"/>
          <p14:tracePt t="75145" x="3279775" y="4495800"/>
          <p14:tracePt t="75152" x="3355975" y="4452938"/>
          <p14:tracePt t="75161" x="3424238" y="4419600"/>
          <p14:tracePt t="75167" x="3500438" y="4394200"/>
          <p14:tracePt t="75177" x="3602038" y="4368800"/>
          <p14:tracePt t="75183" x="3695700" y="4341813"/>
          <p14:tracePt t="75193" x="3806825" y="4325938"/>
          <p14:tracePt t="75200" x="3933825" y="4316413"/>
          <p14:tracePt t="75211" x="4044950" y="4316413"/>
          <p14:tracePt t="75216" x="4162425" y="4316413"/>
          <p14:tracePt t="75227" x="4306888" y="4316413"/>
          <p14:tracePt t="75232" x="4443413" y="4316413"/>
          <p14:tracePt t="75240" x="4605338" y="4316413"/>
          <p14:tracePt t="75247" x="4791075" y="4316413"/>
          <p14:tracePt t="75255" x="4919663" y="4316413"/>
          <p14:tracePt t="75263" x="5029200" y="4316413"/>
          <p14:tracePt t="75271" x="5140325" y="4316413"/>
          <p14:tracePt t="75278" x="5241925" y="4316413"/>
          <p14:tracePt t="75286" x="5318125" y="4316413"/>
          <p14:tracePt t="75294" x="5378450" y="4316413"/>
          <p14:tracePt t="75302" x="5429250" y="4308475"/>
          <p14:tracePt t="75319" x="5437188" y="4308475"/>
          <p14:tracePt t="75360" x="5446713" y="4300538"/>
          <p14:tracePt t="75367" x="5454650" y="4291013"/>
          <p14:tracePt t="75383" x="5462588" y="4291013"/>
          <p14:tracePt t="75392" x="5472113" y="4275138"/>
          <p14:tracePt t="75552" x="5446713" y="4275138"/>
          <p14:tracePt t="75561" x="5394325" y="4275138"/>
          <p14:tracePt t="75569" x="5310188" y="4265613"/>
          <p14:tracePt t="75582" x="5224463" y="4257675"/>
          <p14:tracePt t="75590" x="5132388" y="4240213"/>
          <p14:tracePt t="75597" x="5038725" y="4232275"/>
          <p14:tracePt t="75599" x="4927600" y="4214813"/>
          <p14:tracePt t="75612" x="4783138" y="4206875"/>
          <p14:tracePt t="75615" x="4570413" y="4206875"/>
          <p14:tracePt t="75626" x="4392613" y="4206875"/>
          <p14:tracePt t="75632" x="4222750" y="4206875"/>
          <p14:tracePt t="75639" x="4086225" y="4206875"/>
          <p14:tracePt t="75647" x="3959225" y="4206875"/>
          <p14:tracePt t="75656" x="3857625" y="4206875"/>
          <p14:tracePt t="75663" x="3789363" y="4206875"/>
          <p14:tracePt t="75671" x="3721100" y="4214813"/>
          <p14:tracePt t="75679" x="3670300" y="4232275"/>
          <p14:tracePt t="75688" x="3611563" y="4240213"/>
          <p14:tracePt t="75695" x="3559175" y="4249738"/>
          <p14:tracePt t="75703" x="3508375" y="4249738"/>
          <p14:tracePt t="75712" x="3441700" y="4249738"/>
          <p14:tracePt t="75719" x="3381375" y="4249738"/>
          <p14:tracePt t="75728" x="3313113" y="4249738"/>
          <p14:tracePt t="75735" x="3244850" y="4257675"/>
          <p14:tracePt t="75745" x="3168650" y="4275138"/>
          <p14:tracePt t="75752" x="3092450" y="4283075"/>
          <p14:tracePt t="75762" x="3016250" y="4291013"/>
          <p14:tracePt t="75767" x="2940050" y="4291013"/>
          <p14:tracePt t="75777" x="2846388" y="4300538"/>
          <p14:tracePt t="75783" x="2760663" y="4308475"/>
          <p14:tracePt t="75793" x="2693988" y="4325938"/>
          <p14:tracePt t="75800" x="2633663" y="4333875"/>
          <p14:tracePt t="75810" x="2565400" y="4351338"/>
          <p14:tracePt t="75816" x="2481263" y="4368800"/>
          <p14:tracePt t="75827" x="2395538" y="4384675"/>
          <p14:tracePt t="75831" x="2301875" y="4402138"/>
          <p14:tracePt t="75839" x="2208213" y="4410075"/>
          <p14:tracePt t="75847" x="2132013" y="4419600"/>
          <p14:tracePt t="75855" x="2047875" y="4419600"/>
          <p14:tracePt t="75864" x="1979613" y="4419600"/>
          <p14:tracePt t="75871" x="1911350" y="4419600"/>
          <p14:tracePt t="75879" x="1852613" y="4419600"/>
          <p14:tracePt t="75896" x="1682750" y="4368800"/>
          <p14:tracePt t="75903" x="1597025" y="4316413"/>
          <p14:tracePt t="75912" x="1538288" y="4283075"/>
          <p14:tracePt t="75919" x="1495425" y="4249738"/>
          <p14:tracePt t="75929" x="1477963" y="4232275"/>
          <p14:tracePt t="75935" x="1452563" y="4206875"/>
          <p14:tracePt t="75945" x="1452563" y="4189413"/>
          <p14:tracePt t="75952" x="1452563" y="4171950"/>
          <p14:tracePt t="75962" x="1452563" y="4164013"/>
          <p14:tracePt t="75967" x="1452563" y="4156075"/>
          <p14:tracePt t="75978" x="1452563" y="4146550"/>
          <p14:tracePt t="75993" x="1452563" y="4138613"/>
          <p14:tracePt t="76000" x="1452563" y="4130675"/>
          <p14:tracePt t="76016" x="1452563" y="4121150"/>
          <p14:tracePt t="76026" x="1444625" y="4113213"/>
          <p14:tracePt t="76040" x="1435100" y="4105275"/>
          <p14:tracePt t="76048" x="1435100" y="4095750"/>
          <p14:tracePt t="76056" x="1435100" y="4087813"/>
          <p14:tracePt t="76063" x="1419225" y="4070350"/>
          <p14:tracePt t="76071" x="1419225" y="4062413"/>
          <p14:tracePt t="76193" x="1409700" y="4070350"/>
          <p14:tracePt t="76200" x="1409700" y="4105275"/>
          <p14:tracePt t="76210" x="1409700" y="4121150"/>
          <p14:tracePt t="76216" x="1409700" y="4156075"/>
          <p14:tracePt t="76230" x="1409700" y="4197350"/>
          <p14:tracePt t="76233" x="1409700" y="4257675"/>
          <p14:tracePt t="76240" x="1419225" y="4308475"/>
          <p14:tracePt t="76247" x="1427163" y="4351338"/>
          <p14:tracePt t="76256" x="1435100" y="4402138"/>
          <p14:tracePt t="76263" x="1435100" y="4427538"/>
          <p14:tracePt t="76271" x="1435100" y="4452938"/>
          <p14:tracePt t="76280" x="1435100" y="4470400"/>
          <p14:tracePt t="76288" x="1435100" y="4486275"/>
          <p14:tracePt t="76295" x="1435100" y="4513263"/>
          <p14:tracePt t="76303" x="1427163" y="4521200"/>
          <p14:tracePt t="76311" x="1419225" y="4538663"/>
          <p14:tracePt t="76319" x="1419225" y="4546600"/>
          <p14:tracePt t="76328" x="1409700" y="4554538"/>
          <p14:tracePt t="76390" x="1419225" y="4546600"/>
          <p14:tracePt t="76398" x="1452563" y="4503738"/>
          <p14:tracePt t="76407" x="1487488" y="4470400"/>
          <p14:tracePt t="76415" x="1495425" y="4452938"/>
          <p14:tracePt t="76425" x="1520825" y="4427538"/>
          <p14:tracePt t="76431" x="1554163" y="4394200"/>
          <p14:tracePt t="76439" x="1631950" y="4359275"/>
          <p14:tracePt t="76447" x="1724025" y="4333875"/>
          <p14:tracePt t="76455" x="1852613" y="4316413"/>
          <p14:tracePt t="76463" x="1979613" y="4300538"/>
          <p14:tracePt t="76471" x="2174875" y="4283075"/>
          <p14:tracePt t="76479" x="2344738" y="4275138"/>
          <p14:tracePt t="76487" x="2524125" y="4275138"/>
          <p14:tracePt t="76495" x="2744788" y="4291013"/>
          <p14:tracePt t="76503" x="2947988" y="4333875"/>
          <p14:tracePt t="76511" x="3084513" y="4359275"/>
          <p14:tracePt t="76519" x="3186113" y="4394200"/>
          <p14:tracePt t="76527" x="3254375" y="4419600"/>
          <p14:tracePt t="76535" x="3322638" y="4445000"/>
          <p14:tracePt t="76544" x="3363913" y="4470400"/>
          <p14:tracePt t="76551" x="3424238" y="4513263"/>
          <p14:tracePt t="76560" x="3475038" y="4546600"/>
          <p14:tracePt t="76568" x="3543300" y="4564063"/>
          <p14:tracePt t="76577" x="3611563" y="4579938"/>
          <p14:tracePt t="76584" x="3703638" y="4589463"/>
          <p14:tracePt t="76594" x="3832225" y="4589463"/>
          <p14:tracePt t="76599" x="3976688" y="4554538"/>
          <p14:tracePt t="76608" x="4162425" y="4503738"/>
          <p14:tracePt t="76615" x="4367213" y="4452938"/>
          <p14:tracePt t="76626" x="4595813" y="4402138"/>
          <p14:tracePt t="76631" x="4843463" y="4333875"/>
          <p14:tracePt t="76641" x="5072063" y="4291013"/>
          <p14:tracePt t="76647" x="5318125" y="4249738"/>
          <p14:tracePt t="76655" x="5513388" y="4214813"/>
          <p14:tracePt t="76663" x="5735638" y="4189413"/>
          <p14:tracePt t="76671" x="5946775" y="4171950"/>
          <p14:tracePt t="76679" x="6108700" y="4171950"/>
          <p14:tracePt t="76687" x="6278563" y="4181475"/>
          <p14:tracePt t="76695" x="6423025" y="4189413"/>
          <p14:tracePt t="76703" x="6542088" y="4197350"/>
          <p14:tracePt t="76711" x="6653213" y="4206875"/>
          <p14:tracePt t="76719" x="6762750" y="4214813"/>
          <p14:tracePt t="76726" x="6881813" y="4214813"/>
          <p14:tracePt t="76735" x="6975475" y="4214813"/>
          <p14:tracePt t="76743" x="7059613" y="4214813"/>
          <p14:tracePt t="76751" x="7127875" y="4189413"/>
          <p14:tracePt t="76760" x="7213600" y="4164013"/>
          <p14:tracePt t="76767" x="7297738" y="4121150"/>
          <p14:tracePt t="76776" x="7391400" y="4079875"/>
          <p14:tracePt t="76783" x="7485063" y="4027488"/>
          <p14:tracePt t="76793" x="7578725" y="3986213"/>
          <p14:tracePt t="76799" x="7672388" y="3935413"/>
          <p14:tracePt t="76809" x="7766050" y="3892550"/>
          <p14:tracePt t="76815" x="7850188" y="3849688"/>
          <p14:tracePt t="76825" x="7935913" y="3816350"/>
          <p14:tracePt t="76831" x="7994650" y="3790950"/>
          <p14:tracePt t="76839" x="8045450" y="3763963"/>
          <p14:tracePt t="76847" x="8045450" y="3756025"/>
          <p14:tracePt t="76855" x="8054975" y="3756025"/>
          <p14:tracePt t="76888" x="8062913" y="3756025"/>
          <p14:tracePt t="76895" x="8070850" y="3756025"/>
          <p14:tracePt t="76904" x="8088313" y="3756025"/>
          <p14:tracePt t="76911" x="8105775" y="3781425"/>
          <p14:tracePt t="76920" x="8147050" y="3816350"/>
          <p14:tracePt t="76927" x="8156575" y="3841750"/>
          <p14:tracePt t="76935" x="8174038" y="3857625"/>
          <p14:tracePt t="76944" x="8189913" y="3875088"/>
          <p14:tracePt t="76951" x="8232775" y="3917950"/>
          <p14:tracePt t="76960" x="8283575" y="3951288"/>
          <p14:tracePt t="76968" x="8343900" y="3986213"/>
          <p14:tracePt t="76978" x="8410575" y="4019550"/>
          <p14:tracePt t="76983" x="8488363" y="4070350"/>
          <p14:tracePt t="76993" x="8572500" y="4113213"/>
          <p14:tracePt t="77000" x="8648700" y="4164013"/>
          <p14:tracePt t="77010" x="8734425" y="4232275"/>
          <p14:tracePt t="77015" x="8810625" y="4291013"/>
          <p14:tracePt t="77026" x="8869363" y="4351338"/>
          <p14:tracePt t="77032" x="8921750" y="4410075"/>
          <p14:tracePt t="77042" x="8972550" y="4470400"/>
          <p14:tracePt t="77048" x="8997950" y="4529138"/>
          <p14:tracePt t="77055" x="9013825" y="4579938"/>
          <p14:tracePt t="77063" x="9013825" y="4597400"/>
          <p14:tracePt t="77072" x="9013825" y="4622800"/>
          <p14:tracePt t="77079" x="9013825" y="4630738"/>
          <p14:tracePt t="77087" x="9013825" y="4640263"/>
          <p14:tracePt t="77095" x="9013825" y="4648200"/>
          <p14:tracePt t="77104" x="9013825" y="4657725"/>
          <p14:tracePt t="77111" x="9013825" y="4673600"/>
          <p14:tracePt t="77119" x="8997950" y="4683125"/>
          <p14:tracePt t="77128" x="8980488" y="4691063"/>
          <p14:tracePt t="77136" x="8929688" y="4708525"/>
          <p14:tracePt t="77144" x="8886825" y="4724400"/>
          <p14:tracePt t="77151" x="8767763" y="4733925"/>
          <p14:tracePt t="77161" x="8605838" y="4759325"/>
          <p14:tracePt t="77168" x="8410575" y="4775200"/>
          <p14:tracePt t="77177" x="8147050" y="4810125"/>
          <p14:tracePt t="77183" x="7842250" y="4835525"/>
          <p14:tracePt t="77194" x="7535863" y="4852988"/>
          <p14:tracePt t="77200" x="7188200" y="4868863"/>
          <p14:tracePt t="77209" x="6907213" y="4878388"/>
          <p14:tracePt t="77216" x="6694488" y="4894263"/>
          <p14:tracePt t="77226" x="6499225" y="4903788"/>
          <p14:tracePt t="77231" x="6389688" y="4903788"/>
          <p14:tracePt t="77242" x="6311900" y="4903788"/>
          <p14:tracePt t="77248" x="6245225" y="4903788"/>
          <p14:tracePt t="77257" x="6176963" y="4903788"/>
          <p14:tracePt t="77263" x="6116638" y="4903788"/>
          <p14:tracePt t="77271" x="6057900" y="4903788"/>
          <p14:tracePt t="77279" x="6015038" y="4903788"/>
          <p14:tracePt t="77287" x="5964238" y="4903788"/>
          <p14:tracePt t="77295" x="5921375" y="4903788"/>
          <p14:tracePt t="77303" x="5880100" y="4886325"/>
          <p14:tracePt t="77311" x="5837238" y="4860925"/>
          <p14:tracePt t="77320" x="5811838" y="4827588"/>
          <p14:tracePt t="77329" x="5786438" y="4784725"/>
          <p14:tracePt t="77335" x="5761038" y="4759325"/>
          <p14:tracePt t="77344" x="5751513" y="4716463"/>
          <p14:tracePt t="77352" x="5708650" y="4648200"/>
          <p14:tracePt t="77361" x="5692775" y="4579938"/>
          <p14:tracePt t="77367" x="5667375" y="4495800"/>
          <p14:tracePt t="77378" x="5641975" y="4419600"/>
          <p14:tracePt t="77384" x="5616575" y="4359275"/>
          <p14:tracePt t="77393" x="5599113" y="4291013"/>
          <p14:tracePt t="77400" x="5591175" y="4257675"/>
          <p14:tracePt t="77409" x="5581650" y="4214813"/>
          <p14:tracePt t="77415" x="5581650" y="4189413"/>
          <p14:tracePt t="77426" x="5581650" y="4164013"/>
          <p14:tracePt t="77431" x="5591175" y="4138613"/>
          <p14:tracePt t="77439" x="5591175" y="4121150"/>
          <p14:tracePt t="77446" x="5599113" y="4113213"/>
          <p14:tracePt t="77454" x="5607050" y="4095750"/>
          <p14:tracePt t="77462" x="5607050" y="4087813"/>
          <p14:tracePt t="77470" x="5616575" y="4079875"/>
          <p14:tracePt t="77478" x="5624513" y="4052888"/>
          <p14:tracePt t="77488" x="5632450" y="4037013"/>
          <p14:tracePt t="77495" x="5632450" y="4027488"/>
          <p14:tracePt t="77503" x="5632450" y="4019550"/>
          <p14:tracePt t="77511" x="5632450" y="4002088"/>
          <p14:tracePt t="77527" x="5632450" y="3994150"/>
          <p14:tracePt t="77543" x="5632450" y="3976688"/>
          <p14:tracePt t="77560" x="5632450" y="3968750"/>
          <p14:tracePt t="77677" x="5624513" y="3968750"/>
          <p14:tracePt t="77685" x="5591175" y="3968750"/>
          <p14:tracePt t="77694" x="5522913" y="3968750"/>
          <p14:tracePt t="77700" x="5411788" y="3968750"/>
          <p14:tracePt t="77713" x="5224463" y="3976688"/>
          <p14:tracePt t="77716" x="4935538" y="4011613"/>
          <p14:tracePt t="77727" x="4537075" y="4019550"/>
          <p14:tracePt t="77732" x="4121150" y="4037013"/>
          <p14:tracePt t="77740" x="3713163" y="4037013"/>
          <p14:tracePt t="77747" x="3244850" y="4052888"/>
          <p14:tracePt t="77755" x="2828925" y="4052888"/>
          <p14:tracePt t="77763" x="2438400" y="4044950"/>
          <p14:tracePt t="77771" x="2106613" y="4019550"/>
          <p14:tracePt t="77779" x="1843088" y="3994150"/>
          <p14:tracePt t="77787" x="1673225" y="3976688"/>
          <p14:tracePt t="77795" x="1563688" y="3968750"/>
          <p14:tracePt t="77803" x="1470025" y="3960813"/>
          <p14:tracePt t="77811" x="1401763" y="3951288"/>
          <p14:tracePt t="77819" x="1393825" y="3951288"/>
          <p14:tracePt t="77843" x="1384300" y="3951288"/>
          <p14:tracePt t="77900" x="1376363" y="3943350"/>
          <p14:tracePt t="77909" x="1368425" y="3943350"/>
          <p14:tracePt t="77925" x="1350963" y="3935413"/>
          <p14:tracePt t="77934" x="1343025" y="3935413"/>
          <p14:tracePt t="77949" x="1317625" y="3935413"/>
          <p14:tracePt t="77956" x="1308100" y="3935413"/>
          <p14:tracePt t="77964" x="1308100" y="3925888"/>
          <p14:tracePt t="77972" x="1300163" y="3925888"/>
          <p14:tracePt t="77980" x="1274763" y="3917950"/>
          <p14:tracePt t="77995" x="1265238" y="3917950"/>
          <p14:tracePt t="78020" x="1249363" y="3908425"/>
          <p14:tracePt t="78028" x="1239838" y="3908425"/>
          <p14:tracePt t="78036" x="1223963" y="3908425"/>
          <p14:tracePt t="78045" x="1214438" y="3908425"/>
          <p14:tracePt t="78052" x="1198563" y="3908425"/>
          <p14:tracePt t="78062" x="1181100" y="3917950"/>
          <p14:tracePt t="78068" x="1163638" y="3925888"/>
          <p14:tracePt t="78078" x="1147763" y="3935413"/>
          <p14:tracePt t="78085" x="1120775" y="3951288"/>
          <p14:tracePt t="78094" x="1104900" y="3951288"/>
          <p14:tracePt t="78100" x="1079500" y="3960813"/>
          <p14:tracePt t="78111" x="1062038" y="3968750"/>
          <p14:tracePt t="78116" x="1036638" y="3976688"/>
          <p14:tracePt t="78126" x="1028700" y="3976688"/>
          <p14:tracePt t="78132" x="1019175" y="3976688"/>
          <p14:tracePt t="78143" x="1019175" y="3986213"/>
          <p14:tracePt t="78180" x="1019175" y="3968750"/>
          <p14:tracePt t="78188" x="1044575" y="3960813"/>
          <p14:tracePt t="78195" x="1069975" y="3943350"/>
          <p14:tracePt t="78204" x="1095375" y="3935413"/>
          <p14:tracePt t="78213" x="1147763" y="3935413"/>
          <p14:tracePt t="78220" x="1206500" y="3935413"/>
          <p14:tracePt t="78228" x="1282700" y="3935413"/>
          <p14:tracePt t="78236" x="1368425" y="3935413"/>
          <p14:tracePt t="78244" x="1495425" y="3935413"/>
          <p14:tracePt t="78252" x="1657350" y="3951288"/>
          <p14:tracePt t="78262" x="1868488" y="3976688"/>
          <p14:tracePt t="78268" x="2141538" y="4019550"/>
          <p14:tracePt t="78278" x="2362200" y="4044950"/>
          <p14:tracePt t="78284" x="2608263" y="4095750"/>
          <p14:tracePt t="78294" x="2871788" y="4138613"/>
          <p14:tracePt t="78300" x="3117850" y="4181475"/>
          <p14:tracePt t="78310" x="3348038" y="4224338"/>
          <p14:tracePt t="78316" x="3533775" y="4232275"/>
          <p14:tracePt t="78327" x="3678238" y="4240213"/>
          <p14:tracePt t="78332" x="3797300" y="4240213"/>
          <p14:tracePt t="78343" x="3883025" y="4240213"/>
          <p14:tracePt t="78348" x="3959225" y="4240213"/>
          <p14:tracePt t="78356" x="4017963" y="4240213"/>
          <p14:tracePt t="78364" x="4070350" y="4240213"/>
          <p14:tracePt t="78372" x="4103688" y="4240213"/>
          <p14:tracePt t="78380" x="4137025" y="4232275"/>
          <p14:tracePt t="78388" x="4171950" y="4224338"/>
          <p14:tracePt t="78395" x="4197350" y="4206875"/>
          <p14:tracePt t="78404" x="4205288" y="4197350"/>
          <p14:tracePt t="78414" x="4222750" y="4189413"/>
          <p14:tracePt t="78420" x="4230688" y="4181475"/>
          <p14:tracePt t="78429" x="4240213" y="4181475"/>
          <p14:tracePt t="78436" x="4248150" y="4181475"/>
          <p14:tracePt t="78468" x="4256088" y="4189413"/>
          <p14:tracePt t="78477" x="4256088" y="4214813"/>
          <p14:tracePt t="78484" x="4256088" y="4240213"/>
          <p14:tracePt t="78494" x="4265613" y="4283075"/>
          <p14:tracePt t="78500" x="4281488" y="4341813"/>
          <p14:tracePt t="78509" x="4298950" y="4419600"/>
          <p14:tracePt t="78515" x="4332288" y="4529138"/>
          <p14:tracePt t="78526" x="4349750" y="4640263"/>
          <p14:tracePt t="78531" x="4367213" y="4767263"/>
          <p14:tracePt t="78539" x="4384675" y="4878388"/>
          <p14:tracePt t="78546" x="4425950" y="4987925"/>
          <p14:tracePt t="78554" x="4468813" y="5081588"/>
          <p14:tracePt t="78562" x="4511675" y="5157788"/>
          <p14:tracePt t="78570" x="4537075" y="5226050"/>
          <p14:tracePt t="78578" x="4562475" y="5276850"/>
          <p14:tracePt t="78619" x="4562475" y="5286375"/>
          <p14:tracePt t="78627" x="4554538" y="5286375"/>
          <p14:tracePt t="78635" x="4537075" y="5276850"/>
          <p14:tracePt t="78643" x="4503738" y="5260975"/>
          <p14:tracePt t="78651" x="4476750" y="5243513"/>
          <p14:tracePt t="78660" x="4425950" y="5218113"/>
          <p14:tracePt t="78667" x="4341813" y="5183188"/>
          <p14:tracePt t="78677" x="4265613" y="5167313"/>
          <p14:tracePt t="78683" x="4171950" y="5157788"/>
          <p14:tracePt t="78693" x="4060825" y="5141913"/>
          <p14:tracePt t="78698" x="3933825" y="5149850"/>
          <p14:tracePt t="78708" x="3756025" y="5167313"/>
          <p14:tracePt t="78715" x="3533775" y="5192713"/>
          <p14:tracePt t="78725" x="3297238" y="5235575"/>
          <p14:tracePt t="78731" x="3109913" y="5286375"/>
          <p14:tracePt t="78739" x="2905125" y="5319713"/>
          <p14:tracePt t="78747" x="2701925" y="5370513"/>
          <p14:tracePt t="78755" x="2497138" y="5421313"/>
          <p14:tracePt t="78763" x="2319338" y="5464175"/>
          <p14:tracePt t="78771" x="2141538" y="5481638"/>
          <p14:tracePt t="78779" x="1971675" y="5507038"/>
          <p14:tracePt t="78787" x="1801813" y="5514975"/>
          <p14:tracePt t="78795" x="1690688" y="5514975"/>
          <p14:tracePt t="78803" x="1554163" y="5497513"/>
          <p14:tracePt t="78811" x="1452563" y="5481638"/>
          <p14:tracePt t="78819" x="1376363" y="5464175"/>
          <p14:tracePt t="78827" x="1300163" y="5430838"/>
          <p14:tracePt t="78835" x="1257300" y="5413375"/>
          <p14:tracePt t="78843" x="1223963" y="5395913"/>
          <p14:tracePt t="78851" x="1223963" y="5387975"/>
          <p14:tracePt t="78859" x="1214438" y="5387975"/>
          <p14:tracePt t="78877" x="1214438" y="5380038"/>
          <p14:tracePt t="78894" x="1214438" y="5327650"/>
          <p14:tracePt t="78899" x="1231900" y="5319713"/>
          <p14:tracePt t="78908" x="1239838" y="5286375"/>
          <p14:tracePt t="78915" x="1274763" y="5243513"/>
          <p14:tracePt t="78925" x="1274763" y="5218113"/>
          <p14:tracePt t="78931" x="1282700" y="5183188"/>
          <p14:tracePt t="78939" x="1300163" y="5124450"/>
          <p14:tracePt t="78947" x="1325563" y="5038725"/>
          <p14:tracePt t="78956" x="1358900" y="4946650"/>
          <p14:tracePt t="78963" x="1409700" y="4843463"/>
          <p14:tracePt t="78971" x="1452563" y="4749800"/>
          <p14:tracePt t="78979" x="1503363" y="4657725"/>
          <p14:tracePt t="78987" x="1538288" y="4572000"/>
          <p14:tracePt t="78995" x="1571625" y="4495800"/>
          <p14:tracePt t="79003" x="1606550" y="4435475"/>
          <p14:tracePt t="79011" x="1614488" y="4402138"/>
          <p14:tracePt t="79019" x="1622425" y="4394200"/>
          <p14:tracePt t="79051" x="1622425" y="4384675"/>
          <p14:tracePt t="79060" x="1639888" y="4394200"/>
          <p14:tracePt t="79067" x="1647825" y="4427538"/>
          <p14:tracePt t="79077" x="1690688" y="4486275"/>
          <p14:tracePt t="79083" x="1724025" y="4572000"/>
          <p14:tracePt t="79094" x="1792288" y="4640263"/>
          <p14:tracePt t="79099" x="1885950" y="4733925"/>
          <p14:tracePt t="79109" x="2022475" y="4810125"/>
          <p14:tracePt t="79115" x="2217738" y="4886325"/>
          <p14:tracePt t="79127" x="2514600" y="4946650"/>
          <p14:tracePt t="79131" x="2863850" y="4979988"/>
          <p14:tracePt t="79143" x="3305175" y="5013325"/>
          <p14:tracePt t="79147" x="3763963" y="5013325"/>
          <p14:tracePt t="79156" x="4187825" y="4987925"/>
          <p14:tracePt t="79163" x="4638675" y="4903788"/>
          <p14:tracePt t="79171" x="5072063" y="4784725"/>
          <p14:tracePt t="79179" x="5472113" y="4657725"/>
          <p14:tracePt t="79188" x="5751513" y="4538663"/>
          <p14:tracePt t="79195" x="6015038" y="4452938"/>
          <p14:tracePt t="79203" x="6202363" y="4384675"/>
          <p14:tracePt t="79211" x="6311900" y="4325938"/>
          <p14:tracePt t="79219" x="6405563" y="4283075"/>
          <p14:tracePt t="79228" x="6473825" y="4240213"/>
          <p14:tracePt t="79236" x="6550025" y="4214813"/>
          <p14:tracePt t="79245" x="6600825" y="4197350"/>
          <p14:tracePt t="79251" x="6653213" y="4189413"/>
          <p14:tracePt t="79260" x="6704013" y="4181475"/>
          <p14:tracePt t="79268" x="6745288" y="4181475"/>
          <p14:tracePt t="79277" x="6788150" y="4181475"/>
          <p14:tracePt t="79283" x="6823075" y="4181475"/>
          <p14:tracePt t="79292" x="6848475" y="4189413"/>
          <p14:tracePt t="79299" x="6881813" y="4197350"/>
          <p14:tracePt t="79308" x="6932613" y="4214813"/>
          <p14:tracePt t="79315" x="6983413" y="4232275"/>
          <p14:tracePt t="79326" x="7026275" y="4240213"/>
          <p14:tracePt t="79331" x="7102475" y="4257675"/>
          <p14:tracePt t="79341" x="7170738" y="4265613"/>
          <p14:tracePt t="79347" x="7246938" y="4275138"/>
          <p14:tracePt t="79355" x="7315200" y="4275138"/>
          <p14:tracePt t="79363" x="7383463" y="4275138"/>
          <p14:tracePt t="79371" x="7426325" y="4275138"/>
          <p14:tracePt t="79379" x="7451725" y="4275138"/>
          <p14:tracePt t="79403" x="7451725" y="4265613"/>
          <p14:tracePt t="79411" x="7451725" y="4232275"/>
          <p14:tracePt t="79419" x="7451725" y="4214813"/>
          <p14:tracePt t="79427" x="7434263" y="4189413"/>
          <p14:tracePt t="79435" x="7400925" y="4146550"/>
          <p14:tracePt t="79444" x="7358063" y="4095750"/>
          <p14:tracePt t="79451" x="7315200" y="4052888"/>
          <p14:tracePt t="79460" x="7264400" y="4002088"/>
          <p14:tracePt t="79467" x="7213600" y="3943350"/>
          <p14:tracePt t="79476" x="7162800" y="3908425"/>
          <p14:tracePt t="79483" x="7112000" y="3867150"/>
          <p14:tracePt t="79492" x="7077075" y="3849688"/>
          <p14:tracePt t="79499" x="7043738" y="3841750"/>
          <p14:tracePt t="79509" x="7000875" y="3832225"/>
          <p14:tracePt t="79515" x="6967538" y="3832225"/>
          <p14:tracePt t="79525" x="6924675" y="3857625"/>
          <p14:tracePt t="79531" x="6881813" y="3883025"/>
          <p14:tracePt t="79541" x="6813550" y="3917950"/>
          <p14:tracePt t="79547" x="6745288" y="3951288"/>
          <p14:tracePt t="79555" x="6686550" y="3986213"/>
          <p14:tracePt t="79563" x="6600825" y="4019550"/>
          <p14:tracePt t="79574" x="6516688" y="4052888"/>
          <p14:tracePt t="79578" x="6415088" y="4079875"/>
          <p14:tracePt t="79588" x="6286500" y="4095750"/>
          <p14:tracePt t="79595" x="6184900" y="4113213"/>
          <p14:tracePt t="79603" x="6091238" y="4130675"/>
          <p14:tracePt t="79610" x="6015038" y="4130675"/>
          <p14:tracePt t="79619" x="5956300" y="4130675"/>
          <p14:tracePt t="79627" x="5895975" y="4130675"/>
          <p14:tracePt t="79634" x="5845175" y="4105275"/>
          <p14:tracePt t="79643" x="5802313" y="4070350"/>
          <p14:tracePt t="79650" x="5776913" y="4044950"/>
          <p14:tracePt t="79659" x="5761038" y="4027488"/>
          <p14:tracePt t="79666" x="5735638" y="4011613"/>
          <p14:tracePt t="79676" x="5735638" y="4002088"/>
          <p14:tracePt t="79683" x="5726113" y="3994150"/>
          <p14:tracePt t="79739" x="5718175" y="3994150"/>
          <p14:tracePt t="79755" x="5708650" y="3994150"/>
          <p14:tracePt t="79797" x="5700713" y="3994150"/>
          <p14:tracePt t="79869" x="5692775" y="3994150"/>
          <p14:tracePt t="79877" x="5683250" y="3994150"/>
          <p14:tracePt t="79885" x="5675313" y="3994150"/>
          <p14:tracePt t="79895" x="5641975" y="3994150"/>
          <p14:tracePt t="79901" x="5616575" y="3994150"/>
          <p14:tracePt t="79913" x="5548313" y="3994150"/>
          <p14:tracePt t="79916" x="5462588" y="4019550"/>
          <p14:tracePt t="79927" x="5318125" y="4044950"/>
          <p14:tracePt t="79932" x="5114925" y="4079875"/>
          <p14:tracePt t="79945" x="4884738" y="4146550"/>
          <p14:tracePt t="79947" x="4646613" y="4214813"/>
          <p14:tracePt t="79956" x="4400550" y="4283075"/>
          <p14:tracePt t="79963" x="4146550" y="4341813"/>
          <p14:tracePt t="79972" x="3832225" y="4384675"/>
          <p14:tracePt t="79979" x="3627438" y="4435475"/>
          <p14:tracePt t="79988" x="3475038" y="4470400"/>
          <p14:tracePt t="79996" x="3355975" y="4486275"/>
          <p14:tracePt t="80004" x="3254375" y="4513263"/>
          <p14:tracePt t="80013" x="3178175" y="4538663"/>
          <p14:tracePt t="80020" x="3100388" y="4564063"/>
          <p14:tracePt t="80028" x="3041650" y="4579938"/>
          <p14:tracePt t="80036" x="2982913" y="4597400"/>
          <p14:tracePt t="80045" x="2947988" y="4605338"/>
          <p14:tracePt t="80053" x="2905125" y="4614863"/>
          <p14:tracePt t="80061" x="2871788" y="4622800"/>
          <p14:tracePt t="80068" x="2820988" y="4630738"/>
          <p14:tracePt t="80078" x="2770188" y="4630738"/>
          <p14:tracePt t="80084" x="2701925" y="4630738"/>
          <p14:tracePt t="80094" x="2633663" y="4630738"/>
          <p14:tracePt t="80100" x="2574925" y="4630738"/>
          <p14:tracePt t="80109" x="2514600" y="4614863"/>
          <p14:tracePt t="80116" x="2463800" y="4589463"/>
          <p14:tracePt t="80128" x="2413000" y="4564063"/>
          <p14:tracePt t="80132" x="2352675" y="4538663"/>
          <p14:tracePt t="80144" x="2286000" y="4486275"/>
          <p14:tracePt t="80147" x="2225675" y="4445000"/>
          <p14:tracePt t="80157" x="2174875" y="4402138"/>
          <p14:tracePt t="80164" x="2124075" y="4359275"/>
          <p14:tracePt t="80172" x="2073275" y="4316413"/>
          <p14:tracePt t="80179" x="2005013" y="4257675"/>
          <p14:tracePt t="80188" x="1936750" y="4197350"/>
          <p14:tracePt t="80195" x="1868488" y="4121150"/>
          <p14:tracePt t="80203" x="1801813" y="4062413"/>
          <p14:tracePt t="80211" x="1741488" y="3986213"/>
          <p14:tracePt t="80220" x="1690688" y="3935413"/>
          <p14:tracePt t="80227" x="1647825" y="3892550"/>
          <p14:tracePt t="80236" x="1614488" y="3849688"/>
          <p14:tracePt t="80244" x="1606550" y="3841750"/>
          <p14:tracePt t="80252" x="1597025" y="3816350"/>
          <p14:tracePt t="80261" x="1579563" y="3781425"/>
          <p14:tracePt t="80277" x="1579563" y="3773488"/>
          <p14:tracePt t="80316" x="1563688" y="3781425"/>
          <p14:tracePt t="80332" x="1554163" y="3790950"/>
          <p14:tracePt t="80341" x="1538288" y="3824288"/>
          <p14:tracePt t="80348" x="1538288" y="3849688"/>
          <p14:tracePt t="80358" x="1528763" y="3867150"/>
          <p14:tracePt t="80363" x="1512888" y="3883025"/>
          <p14:tracePt t="80371" x="1503363" y="3917950"/>
          <p14:tracePt t="80379" x="1495425" y="3960813"/>
          <p14:tracePt t="80388" x="1477963" y="4019550"/>
          <p14:tracePt t="80395" x="1462088" y="4079875"/>
          <p14:tracePt t="80404" x="1444625" y="4138613"/>
          <p14:tracePt t="80413" x="1427163" y="4197350"/>
          <p14:tracePt t="80419" x="1409700" y="4240213"/>
          <p14:tracePt t="80429" x="1401763" y="4275138"/>
          <p14:tracePt t="80436" x="1393825" y="4300538"/>
          <p14:tracePt t="80445" x="1393825" y="4308475"/>
          <p14:tracePt t="80452" x="1393825" y="4316413"/>
          <p14:tracePt t="80460" x="1393825" y="4325938"/>
          <p14:tracePt t="80510" x="1393825" y="4341813"/>
          <p14:tracePt t="80517" x="1384300" y="4351338"/>
          <p14:tracePt t="80528" x="1384300" y="4359275"/>
          <p14:tracePt t="80533" x="1384300" y="4376738"/>
          <p14:tracePt t="80545" x="1376363" y="4394200"/>
          <p14:tracePt t="80548" x="1376363" y="4410075"/>
          <p14:tracePt t="80558" x="1376363" y="4435475"/>
          <p14:tracePt t="80564" x="1376363" y="4452938"/>
          <p14:tracePt t="80582" x="1376363" y="4503738"/>
          <p14:tracePt t="80590" x="1376363" y="4529138"/>
          <p14:tracePt t="80594" x="1368425" y="4564063"/>
          <p14:tracePt t="80603" x="1358900" y="4597400"/>
          <p14:tracePt t="80611" x="1350963" y="4648200"/>
          <p14:tracePt t="80619" x="1350963" y="4683125"/>
          <p14:tracePt t="80627" x="1350963" y="4716463"/>
          <p14:tracePt t="80635" x="1343025" y="4749800"/>
          <p14:tracePt t="80643" x="1333500" y="4784725"/>
          <p14:tracePt t="80651" x="1333500" y="4792663"/>
          <p14:tracePt t="80667" x="1333500" y="4802188"/>
          <p14:tracePt t="80816" x="1325563" y="4810125"/>
          <p14:tracePt t="80888" x="1333500" y="4802188"/>
          <p14:tracePt t="80897" x="1343025" y="4792663"/>
          <p14:tracePt t="80912" x="1350963" y="4784725"/>
          <p14:tracePt t="80921" x="1350963" y="4775200"/>
          <p14:tracePt t="80931" x="1358900" y="4775200"/>
          <p14:tracePt t="80946" x="1376363" y="4775200"/>
          <p14:tracePt t="80952" x="1401763" y="4767263"/>
          <p14:tracePt t="80962" x="1419225" y="4767263"/>
          <p14:tracePt t="80968" x="1462088" y="4767263"/>
          <p14:tracePt t="80977" x="1520825" y="4767263"/>
          <p14:tracePt t="80984" x="1622425" y="4775200"/>
          <p14:tracePt t="80993" x="1733550" y="4784725"/>
          <p14:tracePt t="81000" x="1860550" y="4792663"/>
          <p14:tracePt t="81009" x="1997075" y="4792663"/>
          <p14:tracePt t="81016" x="2182813" y="4792663"/>
          <p14:tracePt t="81026" x="2420938" y="4792663"/>
          <p14:tracePt t="81032" x="2659063" y="4775200"/>
          <p14:tracePt t="81043" x="2922588" y="4749800"/>
          <p14:tracePt t="81047" x="3135313" y="4741863"/>
          <p14:tracePt t="81056" x="3330575" y="4716463"/>
          <p14:tracePt t="81063" x="3525838" y="4691063"/>
          <p14:tracePt t="81071" x="3678238" y="4665663"/>
          <p14:tracePt t="81079" x="3806825" y="4657725"/>
          <p14:tracePt t="81088" x="3908425" y="4648200"/>
          <p14:tracePt t="81095" x="3984625" y="4630738"/>
          <p14:tracePt t="81103" x="4070350" y="4614863"/>
          <p14:tracePt t="81111" x="4146550" y="4605338"/>
          <p14:tracePt t="81119" x="4214813" y="4597400"/>
          <p14:tracePt t="81127" x="4273550" y="4597400"/>
          <p14:tracePt t="81135" x="4332288" y="4597400"/>
          <p14:tracePt t="81143" x="4367213" y="4597400"/>
          <p14:tracePt t="81151" x="4400550" y="4597400"/>
          <p14:tracePt t="81160" x="4425950" y="4597400"/>
          <p14:tracePt t="81167" x="4460875" y="4605338"/>
          <p14:tracePt t="81177" x="4486275" y="4622800"/>
          <p14:tracePt t="81183" x="4511675" y="4640263"/>
          <p14:tracePt t="81193" x="4537075" y="4673600"/>
          <p14:tracePt t="81199" x="4554538" y="4699000"/>
          <p14:tracePt t="81209" x="4587875" y="4724400"/>
          <p14:tracePt t="81215" x="4595813" y="4733925"/>
          <p14:tracePt t="81225" x="4638675" y="4759325"/>
          <p14:tracePt t="81231" x="4673600" y="4784725"/>
          <p14:tracePt t="81242" x="4689475" y="4792663"/>
          <p14:tracePt t="81247" x="4706938" y="4802188"/>
          <p14:tracePt t="81258" x="4714875" y="4802188"/>
          <p14:tracePt t="81263" x="4714875" y="4818063"/>
          <p14:tracePt t="81271" x="4732338" y="4818063"/>
          <p14:tracePt t="81279" x="4732338" y="4827588"/>
          <p14:tracePt t="81361" x="4732338" y="4843463"/>
          <p14:tracePt t="81377" x="4749800" y="4878388"/>
          <p14:tracePt t="81384" x="4749800" y="4886325"/>
          <p14:tracePt t="81395" x="4749800" y="4894263"/>
          <p14:tracePt t="81401" x="4749800" y="4911725"/>
          <p14:tracePt t="81411" x="4749800" y="4929188"/>
          <p14:tracePt t="81417" x="4749800" y="4954588"/>
          <p14:tracePt t="81430" x="4749800" y="4962525"/>
          <p14:tracePt t="81432" x="4749800" y="4987925"/>
          <p14:tracePt t="81445" x="4749800" y="5005388"/>
          <p14:tracePt t="81447" x="4757738" y="5022850"/>
          <p14:tracePt t="81464" x="4765675" y="5038725"/>
          <p14:tracePt t="81553" x="4749800" y="5022850"/>
          <p14:tracePt t="81561" x="4732338" y="4997450"/>
          <p14:tracePt t="81568" x="4706938" y="4962525"/>
          <p14:tracePt t="81579" x="4664075" y="4919663"/>
          <p14:tracePt t="81589" x="4605338" y="4868863"/>
          <p14:tracePt t="81597" x="4519613" y="4810125"/>
          <p14:tracePt t="81601" x="4410075" y="4767263"/>
          <p14:tracePt t="81610" x="4240213" y="4691063"/>
          <p14:tracePt t="81615" x="4027488" y="4630738"/>
          <p14:tracePt t="81626" x="3806825" y="4572000"/>
          <p14:tracePt t="81631" x="3594100" y="4521200"/>
          <p14:tracePt t="81641" x="3373438" y="4486275"/>
          <p14:tracePt t="81647" x="3211513" y="4435475"/>
          <p14:tracePt t="81658" x="3033713" y="4402138"/>
          <p14:tracePt t="81663" x="2863850" y="4341813"/>
          <p14:tracePt t="81671" x="2744788" y="4300538"/>
          <p14:tracePt t="81679" x="2641600" y="4257675"/>
          <p14:tracePt t="81687" x="2549525" y="4206875"/>
          <p14:tracePt t="81695" x="2463800" y="4156075"/>
          <p14:tracePt t="81703" x="2395538" y="4095750"/>
          <p14:tracePt t="81711" x="2352675" y="4044950"/>
          <p14:tracePt t="81719" x="2327275" y="4019550"/>
          <p14:tracePt t="81727" x="2327275" y="3986213"/>
          <p14:tracePt t="81735" x="2327275" y="3976688"/>
          <p14:tracePt t="81744" x="2327275" y="3960813"/>
          <p14:tracePt t="81751" x="2319338" y="3943350"/>
          <p14:tracePt t="81759" x="2319338" y="3917950"/>
          <p14:tracePt t="81766" x="2319338" y="3892550"/>
          <p14:tracePt t="81775" x="2319338" y="3883025"/>
          <p14:tracePt t="81782" x="2319338" y="3857625"/>
          <p14:tracePt t="81792" x="2319338" y="3849688"/>
          <p14:tracePt t="81798" x="2311400" y="3832225"/>
          <p14:tracePt t="81809" x="2311400" y="3824288"/>
          <p14:tracePt t="81905" x="2319338" y="3849688"/>
          <p14:tracePt t="81915" x="2319338" y="3857625"/>
          <p14:tracePt t="81921" x="2336800" y="3875088"/>
          <p14:tracePt t="81930" x="2344738" y="3917950"/>
          <p14:tracePt t="81937" x="2344738" y="3943350"/>
          <p14:tracePt t="81946" x="2362200" y="3976688"/>
          <p14:tracePt t="81952" x="2379663" y="4019550"/>
          <p14:tracePt t="81961" x="2387600" y="4037013"/>
          <p14:tracePt t="81968" x="2413000" y="4079875"/>
          <p14:tracePt t="81976" x="2446338" y="4156075"/>
          <p14:tracePt t="81984" x="2489200" y="4214813"/>
          <p14:tracePt t="81993" x="2524125" y="4283075"/>
          <p14:tracePt t="81999" x="2549525" y="4325938"/>
          <p14:tracePt t="82009" x="2574925" y="4376738"/>
          <p14:tracePt t="82016" x="2590800" y="4419600"/>
          <p14:tracePt t="82026" x="2608263" y="4445000"/>
          <p14:tracePt t="82032" x="2616200" y="4460875"/>
          <p14:tracePt t="82043" x="2616200" y="4470400"/>
          <p14:tracePt t="82047" x="2633663" y="4486275"/>
          <p14:tracePt t="82057" x="2641600" y="4503738"/>
          <p14:tracePt t="82072" x="2651125" y="4513263"/>
          <p14:tracePt t="82079" x="2651125" y="4521200"/>
          <p14:tracePt t="82087" x="2668588" y="4529138"/>
          <p14:tracePt t="82095" x="2693988" y="4572000"/>
          <p14:tracePt t="82103" x="2735263" y="4614863"/>
          <p14:tracePt t="82111" x="2752725" y="4630738"/>
          <p14:tracePt t="82120" x="2770188" y="4648200"/>
          <p14:tracePt t="82127" x="2786063" y="4665663"/>
          <p14:tracePt t="82135" x="2795588" y="4683125"/>
          <p14:tracePt t="82144" x="2803525" y="4691063"/>
          <p14:tracePt t="82151" x="2828925" y="4724400"/>
          <p14:tracePt t="82168" x="2838450" y="4733925"/>
          <p14:tracePt t="82177" x="2846388" y="4759325"/>
          <p14:tracePt t="82183" x="2846388" y="4767263"/>
          <p14:tracePt t="82194" x="2863850" y="4784725"/>
          <p14:tracePt t="82200" x="2871788" y="4802188"/>
          <p14:tracePt t="82209" x="2879725" y="4827588"/>
          <p14:tracePt t="82215" x="2889250" y="4843463"/>
          <p14:tracePt t="82225" x="2897188" y="4852988"/>
          <p14:tracePt t="82231" x="2914650" y="4860925"/>
          <p14:tracePt t="82242" x="2914650" y="4868863"/>
          <p14:tracePt t="82248" x="2914650" y="4878388"/>
          <p14:tracePt t="82259" x="2922588" y="4886325"/>
          <p14:tracePt t="82272" x="2930525" y="4894263"/>
          <p14:tracePt t="82279" x="2940050" y="4903788"/>
          <p14:tracePt t="82289" x="2940050" y="4911725"/>
          <p14:tracePt t="82295" x="2940050" y="4919663"/>
          <p14:tracePt t="82303" x="2947988" y="4929188"/>
          <p14:tracePt t="82311" x="2947988" y="4937125"/>
          <p14:tracePt t="82327" x="2955925" y="4954588"/>
          <p14:tracePt t="82335" x="2965450" y="4972050"/>
          <p14:tracePt t="82344" x="2982913" y="4997450"/>
          <p14:tracePt t="82351" x="2990850" y="5013325"/>
          <p14:tracePt t="82361" x="2998788" y="5022850"/>
          <p14:tracePt t="82367" x="2998788" y="5038725"/>
          <p14:tracePt t="82377" x="2998788" y="5064125"/>
          <p14:tracePt t="82383" x="2998788" y="5073650"/>
          <p14:tracePt t="82393" x="3008313" y="5081588"/>
          <p14:tracePt t="82400" x="3016250" y="5099050"/>
          <p14:tracePt t="82410" x="3024188" y="5124450"/>
          <p14:tracePt t="82416" x="3024188" y="5132388"/>
          <p14:tracePt t="82431" x="3024188" y="5141913"/>
          <p14:tracePt t="82443" x="3033713" y="5157788"/>
          <p14:tracePt t="82464" x="3041650" y="5167313"/>
          <p14:tracePt t="82472" x="3041650" y="5175250"/>
          <p14:tracePt t="82593" x="3041650" y="5183188"/>
          <p14:tracePt t="82614" x="3041650" y="5192713"/>
          <p14:tracePt t="82705" x="3041650" y="5200650"/>
          <p14:tracePt t="82721" x="3041650" y="5208588"/>
          <p14:tracePt t="82737" x="3049588" y="5218113"/>
          <p14:tracePt t="82753" x="3059113" y="5235575"/>
          <p14:tracePt t="82763" x="3059113" y="5243513"/>
          <p14:tracePt t="82776" x="3059113" y="5251450"/>
          <p14:tracePt t="82784" x="3059113" y="5260975"/>
          <p14:tracePt t="82793" x="3059113" y="5268913"/>
          <p14:tracePt t="82800" x="3067050" y="5268913"/>
          <p14:tracePt t="82815" x="3067050" y="5276850"/>
          <p14:tracePt t="82911" x="3049588" y="5268913"/>
          <p14:tracePt t="82927" x="3016250" y="5251450"/>
          <p14:tracePt t="82935" x="2947988" y="5218113"/>
          <p14:tracePt t="82943" x="2854325" y="5192713"/>
          <p14:tracePt t="82951" x="2735263" y="5149850"/>
          <p14:tracePt t="82960" x="2600325" y="5116513"/>
          <p14:tracePt t="82967" x="2455863" y="5073650"/>
          <p14:tracePt t="82977" x="2293938" y="5013325"/>
          <p14:tracePt t="82983" x="2141538" y="4962525"/>
          <p14:tracePt t="82992" x="1979613" y="4903788"/>
          <p14:tracePt t="82998" x="1827213" y="4843463"/>
          <p14:tracePt t="83009" x="1698625" y="4775200"/>
          <p14:tracePt t="83014" x="1622425" y="4733925"/>
          <p14:tracePt t="83025" x="1571625" y="4699000"/>
          <p14:tracePt t="83030" x="1563688" y="4691063"/>
          <p14:tracePt t="83087" x="1563688" y="4683125"/>
          <p14:tracePt t="83111" x="1563688" y="4665663"/>
          <p14:tracePt t="83119" x="1546225" y="4657725"/>
          <p14:tracePt t="83127" x="1546225" y="4648200"/>
          <p14:tracePt t="83169" x="1538288" y="4630738"/>
          <p14:tracePt t="83185" x="1528763" y="4622800"/>
          <p14:tracePt t="83201" x="1520825" y="4605338"/>
          <p14:tracePt t="83211" x="1512888" y="4597400"/>
          <p14:tracePt t="83217" x="1512888" y="4589463"/>
          <p14:tracePt t="83227" x="1512888" y="4579938"/>
          <p14:tracePt t="83232" x="1503363" y="4572000"/>
          <p14:tracePt t="83248" x="1503363" y="4554538"/>
          <p14:tracePt t="83260" x="1495425" y="4538663"/>
          <p14:tracePt t="83264" x="1495425" y="4513263"/>
          <p14:tracePt t="83273" x="1487488" y="4486275"/>
          <p14:tracePt t="83280" x="1487488" y="4452938"/>
          <p14:tracePt t="83288" x="1470025" y="4410075"/>
          <p14:tracePt t="83296" x="1470025" y="4384675"/>
          <p14:tracePt t="83304" x="1462088" y="4351338"/>
          <p14:tracePt t="83312" x="1452563" y="4291013"/>
          <p14:tracePt t="83320" x="1444625" y="4249738"/>
          <p14:tracePt t="83329" x="1435100" y="4206875"/>
          <p14:tracePt t="83336" x="1435100" y="4171950"/>
          <p14:tracePt t="83345" x="1435100" y="4146550"/>
          <p14:tracePt t="83352" x="1435100" y="4113213"/>
          <p14:tracePt t="83361" x="1435100" y="4087813"/>
          <p14:tracePt t="83368" x="1435100" y="4079875"/>
          <p14:tracePt t="83377" x="1435100" y="4070350"/>
          <p14:tracePt t="83384" x="1435100" y="4062413"/>
          <p14:tracePt t="83465" x="1435100" y="4079875"/>
          <p14:tracePt t="83475" x="1435100" y="4113213"/>
          <p14:tracePt t="83481" x="1435100" y="4138613"/>
          <p14:tracePt t="83489" x="1435100" y="4156075"/>
          <p14:tracePt t="83497" x="1435100" y="4181475"/>
          <p14:tracePt t="83508" x="1435100" y="4224338"/>
          <p14:tracePt t="83512" x="1435100" y="4283075"/>
          <p14:tracePt t="83520" x="1435100" y="4351338"/>
          <p14:tracePt t="83527" x="1452563" y="4445000"/>
          <p14:tracePt t="83536" x="1470025" y="4521200"/>
          <p14:tracePt t="83545" x="1487488" y="4589463"/>
          <p14:tracePt t="83552" x="1503363" y="4648200"/>
          <p14:tracePt t="83561" x="1520825" y="4691063"/>
          <p14:tracePt t="83568" x="1538288" y="4716463"/>
          <p14:tracePt t="83577" x="1538288" y="4724400"/>
          <p14:tracePt t="83829" x="1554163" y="4724400"/>
          <p14:tracePt t="83845" x="1571625" y="4724400"/>
          <p14:tracePt t="83853" x="1597025" y="4724400"/>
          <p14:tracePt t="83860" x="1631950" y="4724400"/>
          <p14:tracePt t="83867" x="1682750" y="4724400"/>
          <p14:tracePt t="83875" x="1749425" y="4724400"/>
          <p14:tracePt t="83894" x="1971675" y="4733925"/>
          <p14:tracePt t="83899" x="2098675" y="4733925"/>
          <p14:tracePt t="83908" x="2268538" y="4741863"/>
          <p14:tracePt t="83915" x="2481263" y="4741863"/>
          <p14:tracePt t="83924" x="2684463" y="4741863"/>
          <p14:tracePt t="83930" x="2922588" y="4741863"/>
          <p14:tracePt t="83941" x="3152775" y="4741863"/>
          <p14:tracePt t="83946" x="3355975" y="4741863"/>
          <p14:tracePt t="83957" x="3543300" y="4741863"/>
          <p14:tracePt t="83962" x="3713163" y="4749800"/>
          <p14:tracePt t="83974" x="3883025" y="4767263"/>
          <p14:tracePt t="83979" x="4010025" y="4775200"/>
          <p14:tracePt t="83987" x="4095750" y="4784725"/>
          <p14:tracePt t="83995" x="4162425" y="4784725"/>
          <p14:tracePt t="84002" x="4214813" y="4792663"/>
          <p14:tracePt t="84011" x="4222750" y="4792663"/>
          <p14:tracePt t="84018" x="4230688" y="4792663"/>
          <p14:tracePt t="84034" x="4230688" y="4802188"/>
          <p14:tracePt t="84051" x="4240213" y="4810125"/>
          <p14:tracePt t="84058" x="4256088" y="4835525"/>
          <p14:tracePt t="84067" x="4265613" y="4868863"/>
          <p14:tracePt t="84075" x="4273550" y="4886325"/>
          <p14:tracePt t="84083" x="4291013" y="4911725"/>
          <p14:tracePt t="84093" x="4298950" y="4929188"/>
          <p14:tracePt t="84099" x="4306888" y="4929188"/>
          <p14:tracePt t="84109" x="4324350" y="4954588"/>
          <p14:tracePt t="84115" x="4341813" y="4962525"/>
          <p14:tracePt t="84125" x="4359275" y="4987925"/>
          <p14:tracePt t="84131" x="4384675" y="4997450"/>
          <p14:tracePt t="84141" x="4410075" y="5013325"/>
          <p14:tracePt t="84147" x="4425950" y="5022850"/>
          <p14:tracePt t="84157" x="4451350" y="5022850"/>
          <p14:tracePt t="84163" x="4503738" y="5038725"/>
          <p14:tracePt t="84174" x="4554538" y="5056188"/>
          <p14:tracePt t="84179" x="4595813" y="5064125"/>
          <p14:tracePt t="84187" x="4646613" y="5073650"/>
          <p14:tracePt t="84195" x="4681538" y="5073650"/>
          <p14:tracePt t="84203" x="4724400" y="5081588"/>
          <p14:tracePt t="84211" x="4775200" y="5081588"/>
          <p14:tracePt t="84219" x="4808538" y="5081588"/>
          <p14:tracePt t="84227" x="4833938" y="5091113"/>
          <p14:tracePt t="84235" x="4843463" y="5091113"/>
          <p14:tracePt t="84283" x="4818063" y="5099050"/>
          <p14:tracePt t="84292" x="4791075" y="5099050"/>
          <p14:tracePt t="84299" x="4740275" y="5099050"/>
          <p14:tracePt t="84308" x="4638675" y="5124450"/>
          <p14:tracePt t="84315" x="4537075" y="5141913"/>
          <p14:tracePt t="84326" x="4375150" y="5157788"/>
          <p14:tracePt t="84331" x="4154488" y="5200650"/>
          <p14:tracePt t="84342" x="3933825" y="5226050"/>
          <p14:tracePt t="84347" x="3695700" y="5243513"/>
          <p14:tracePt t="84358" x="3482975" y="5251450"/>
          <p14:tracePt t="84363" x="3297238" y="5260975"/>
          <p14:tracePt t="84371" x="3100388" y="5276850"/>
          <p14:tracePt t="84379" x="2940050" y="5276850"/>
          <p14:tracePt t="84388" x="2828925" y="5276850"/>
          <p14:tracePt t="84395" x="2735263" y="5260975"/>
          <p14:tracePt t="84403" x="2668588" y="5235575"/>
          <p14:tracePt t="84411" x="2608263" y="5226050"/>
          <p14:tracePt t="84420" x="2565400" y="5218113"/>
          <p14:tracePt t="84427" x="2565400" y="5208588"/>
          <p14:tracePt t="84435" x="2549525" y="5200650"/>
          <p14:tracePt t="84443" x="2540000" y="5183188"/>
          <p14:tracePt t="84451" x="2514600" y="5157788"/>
          <p14:tracePt t="84467" x="2514600" y="5141913"/>
          <p14:tracePt t="84476" x="2514600" y="5124450"/>
          <p14:tracePt t="84483" x="2514600" y="5106988"/>
          <p14:tracePt t="84492" x="2514600" y="5099050"/>
          <p14:tracePt t="84508" x="2524125" y="5091113"/>
          <p14:tracePt t="84516" x="2532063" y="5073650"/>
          <p14:tracePt t="84525" x="2540000" y="5064125"/>
          <p14:tracePt t="84531" x="2565400" y="5064125"/>
          <p14:tracePt t="84542" x="2582863" y="5064125"/>
          <p14:tracePt t="84547" x="2616200" y="5064125"/>
          <p14:tracePt t="84558" x="2684463" y="5064125"/>
          <p14:tracePt t="84563" x="2760663" y="5064125"/>
          <p14:tracePt t="84574" x="2871788" y="5064125"/>
          <p14:tracePt t="84579" x="3016250" y="5081588"/>
          <p14:tracePt t="84587" x="3203575" y="5132388"/>
          <p14:tracePt t="84595" x="3424238" y="5175250"/>
          <p14:tracePt t="84603" x="3644900" y="5200650"/>
          <p14:tracePt t="84613" x="3840163" y="5226050"/>
          <p14:tracePt t="84620" x="4010025" y="5235575"/>
          <p14:tracePt t="84627" x="4154488" y="5235575"/>
          <p14:tracePt t="84637" x="4265613" y="5235575"/>
          <p14:tracePt t="84647" x="4367213" y="5235575"/>
          <p14:tracePt t="84653" x="4451350" y="5235575"/>
          <p14:tracePt t="84661" x="4511675" y="5226050"/>
          <p14:tracePt t="84667" x="4562475" y="5218113"/>
          <p14:tracePt t="84675" x="4570413" y="5218113"/>
          <p14:tracePt t="84683" x="4587875" y="5200650"/>
          <p14:tracePt t="84781" x="4579938" y="5200650"/>
          <p14:tracePt t="84788" x="4562475" y="5200650"/>
          <p14:tracePt t="84797" x="4537075" y="5200650"/>
          <p14:tracePt t="84805" x="4476750" y="5200650"/>
          <p14:tracePt t="84812" x="4375150" y="5200650"/>
          <p14:tracePt t="84820" x="4256088" y="5200650"/>
          <p14:tracePt t="84827" x="4103688" y="5200650"/>
          <p14:tracePt t="84835" x="3916363" y="5200650"/>
          <p14:tracePt t="84843" x="3729038" y="5192713"/>
          <p14:tracePt t="84852" x="3533775" y="5183188"/>
          <p14:tracePt t="84859" x="3373438" y="5167313"/>
          <p14:tracePt t="84867" x="3186113" y="5132388"/>
          <p14:tracePt t="84876" x="3024188" y="5091113"/>
          <p14:tracePt t="84894" x="2838450" y="5005388"/>
          <p14:tracePt t="84899" x="2786063" y="4972050"/>
          <p14:tracePt t="84908" x="2752725" y="4937125"/>
          <p14:tracePt t="84915" x="2744788" y="4919663"/>
          <p14:tracePt t="84925" x="2735263" y="4903788"/>
          <p14:tracePt t="84931" x="2735263" y="4878388"/>
          <p14:tracePt t="84942" x="2760663" y="4843463"/>
          <p14:tracePt t="84947" x="2770188" y="4827588"/>
          <p14:tracePt t="84958" x="2770188" y="4792663"/>
          <p14:tracePt t="84963" x="2786063" y="4767263"/>
          <p14:tracePt t="84971" x="2795588" y="4759325"/>
          <p14:tracePt t="84979" x="2803525" y="4741863"/>
          <p14:tracePt t="84987" x="2820988" y="4733925"/>
          <p14:tracePt t="84995" x="2828925" y="4724400"/>
          <p14:tracePt t="85002" x="2846388" y="4708525"/>
          <p14:tracePt t="85010" x="2879725" y="4699000"/>
          <p14:tracePt t="85018" x="2905125" y="4699000"/>
          <p14:tracePt t="85026" x="2940050" y="4699000"/>
          <p14:tracePt t="85034" x="2990850" y="4699000"/>
          <p14:tracePt t="85042" x="3059113" y="4699000"/>
          <p14:tracePt t="85051" x="3117850" y="4699000"/>
          <p14:tracePt t="85059" x="3203575" y="4716463"/>
          <p14:tracePt t="85067" x="3305175" y="4749800"/>
          <p14:tracePt t="85075" x="3398838" y="4784725"/>
          <p14:tracePt t="85083" x="3492500" y="4827588"/>
          <p14:tracePt t="85092" x="3586163" y="4860925"/>
          <p14:tracePt t="85099" x="3670300" y="4894263"/>
          <p14:tracePt t="85109" x="3729038" y="4911725"/>
          <p14:tracePt t="85116" x="3763963" y="4919663"/>
          <p14:tracePt t="85126" x="3771900" y="4919663"/>
          <p14:tracePt t="85158" x="3781425" y="4929188"/>
          <p14:tracePt t="85205" x="3789363" y="4929188"/>
          <p14:tracePt t="85228" x="3797300" y="4937125"/>
          <p14:tracePt t="85317" x="3806825" y="4937125"/>
          <p14:tracePt t="85397" x="3797300" y="4937125"/>
          <p14:tracePt t="85404" x="3789363" y="4937125"/>
          <p14:tracePt t="85414" x="3771900" y="4937125"/>
          <p14:tracePt t="85421" x="3738563" y="4937125"/>
          <p14:tracePt t="85427" x="3678238" y="4946650"/>
          <p14:tracePt t="85435" x="3594100" y="4954588"/>
          <p14:tracePt t="85443" x="3482975" y="4972050"/>
          <p14:tracePt t="85451" x="3330575" y="4972050"/>
          <p14:tracePt t="85460" x="3143250" y="4972050"/>
          <p14:tracePt t="85467" x="2889250" y="4972050"/>
          <p14:tracePt t="85475" x="2684463" y="4972050"/>
          <p14:tracePt t="85483" x="2463800" y="4962525"/>
          <p14:tracePt t="85492" x="2276475" y="4954588"/>
          <p14:tracePt t="85499" x="2124075" y="4929188"/>
          <p14:tracePt t="85508" x="2005013" y="4903788"/>
          <p14:tracePt t="85515" x="1903413" y="4878388"/>
          <p14:tracePt t="85531" x="1868488" y="4860925"/>
          <p14:tracePt t="85540" x="1860550" y="4860925"/>
          <p14:tracePt t="85609" x="1852613" y="4860925"/>
          <p14:tracePt t="85626" x="1817688" y="4860925"/>
          <p14:tracePt t="85631" x="1784350" y="4878388"/>
          <p14:tracePt t="85637" x="1766888" y="4886325"/>
          <p14:tracePt t="85642" x="1741488" y="4903788"/>
          <p14:tracePt t="85651" x="1724025" y="4903788"/>
          <p14:tracePt t="85659" x="1716088" y="4911725"/>
          <p14:tracePt t="85667" x="1708150" y="4911725"/>
          <p14:tracePt t="85675" x="1698625" y="4911725"/>
          <p14:tracePt t="85683" x="1690688" y="4911725"/>
          <p14:tracePt t="85691" x="1682750" y="4911725"/>
          <p14:tracePt t="85699" x="1665288" y="4911725"/>
          <p14:tracePt t="85715" x="1647825" y="4911725"/>
          <p14:tracePt t="85724" x="1639888" y="4903788"/>
          <p14:tracePt t="85731" x="1631950" y="4894263"/>
          <p14:tracePt t="85741" x="1631950" y="4886325"/>
          <p14:tracePt t="85758" x="1631950" y="4868863"/>
          <p14:tracePt t="85763" x="1631950" y="4852988"/>
          <p14:tracePt t="85773" x="1631950" y="4835525"/>
          <p14:tracePt t="85779" x="1647825" y="4827588"/>
          <p14:tracePt t="85787" x="1673225" y="4802188"/>
          <p14:tracePt t="85795" x="1716088" y="4784725"/>
          <p14:tracePt t="85803" x="1741488" y="4759325"/>
          <p14:tracePt t="85811" x="1758950" y="4759325"/>
          <p14:tracePt t="85819" x="1801813" y="4759325"/>
          <p14:tracePt t="85827" x="1885950" y="4759325"/>
          <p14:tracePt t="85835" x="1962150" y="4759325"/>
          <p14:tracePt t="85843" x="2065338" y="4759325"/>
          <p14:tracePt t="85851" x="2174875" y="4784725"/>
          <p14:tracePt t="85859" x="2311400" y="4818063"/>
          <p14:tracePt t="85867" x="2463800" y="4852988"/>
          <p14:tracePt t="85875" x="2651125" y="4903788"/>
          <p14:tracePt t="85894" x="2897188" y="4962525"/>
          <p14:tracePt t="85899" x="3033713" y="5005388"/>
          <p14:tracePt t="85908" x="3168650" y="5038725"/>
          <p14:tracePt t="85915" x="3287713" y="5064125"/>
          <p14:tracePt t="85925" x="3389313" y="5081588"/>
          <p14:tracePt t="85931" x="3475038" y="5091113"/>
          <p14:tracePt t="85941" x="3525838" y="5091113"/>
          <p14:tracePt t="85947" x="3533775" y="5091113"/>
          <p14:tracePt t="86013" x="3533775" y="5081588"/>
          <p14:tracePt t="86021" x="3533775" y="5073650"/>
          <p14:tracePt t="86029" x="3543300" y="5064125"/>
          <p14:tracePt t="86037" x="3543300" y="5056188"/>
          <p14:tracePt t="86045" x="3551238" y="5056188"/>
          <p14:tracePt t="86052" x="3551238" y="5048250"/>
          <p14:tracePt t="86098" x="3559175" y="5038725"/>
          <p14:tracePt t="86123" x="3586163" y="5038725"/>
          <p14:tracePt t="86131" x="3602038" y="5048250"/>
          <p14:tracePt t="86140" x="3636963" y="5073650"/>
          <p14:tracePt t="86147" x="3652838" y="5073650"/>
          <p14:tracePt t="86157" x="3687763" y="5081588"/>
          <p14:tracePt t="86163" x="3729038" y="5091113"/>
          <p14:tracePt t="86174" x="3806825" y="5106988"/>
          <p14:tracePt t="86179" x="3873500" y="5124450"/>
          <p14:tracePt t="86187" x="3941763" y="5132388"/>
          <p14:tracePt t="86195" x="4010025" y="5141913"/>
          <p14:tracePt t="86203" x="4086225" y="5157788"/>
          <p14:tracePt t="86211" x="4154488" y="5167313"/>
          <p14:tracePt t="86219" x="4214813" y="5175250"/>
          <p14:tracePt t="86227" x="4256088" y="5175250"/>
          <p14:tracePt t="86235" x="4291013" y="5175250"/>
          <p14:tracePt t="86243" x="4316413" y="5175250"/>
          <p14:tracePt t="86251" x="4324350" y="5175250"/>
          <p14:tracePt t="86258" x="4332288" y="5175250"/>
          <p14:tracePt t="86267" x="4341813" y="5175250"/>
          <p14:tracePt t="86356" x="4349750" y="5175250"/>
          <p14:tracePt t="86365" x="4359275" y="5175250"/>
          <p14:tracePt t="86389" x="4359275" y="5167313"/>
          <p14:tracePt t="86394" x="4367213" y="5167313"/>
          <p14:tracePt t="86419" x="4367213" y="5157788"/>
          <p14:tracePt t="86436" x="4367213" y="5149850"/>
          <p14:tracePt t="86444" x="4359275" y="5149850"/>
          <p14:tracePt t="86452" x="4324350" y="5149850"/>
          <p14:tracePt t="86460" x="4298950" y="5149850"/>
          <p14:tracePt t="86468" x="4240213" y="5149850"/>
          <p14:tracePt t="86478" x="4171950" y="5149850"/>
          <p14:tracePt t="86484" x="4078288" y="5167313"/>
          <p14:tracePt t="86493" x="3976688" y="5183188"/>
          <p14:tracePt t="86500" x="3883025" y="5218113"/>
          <p14:tracePt t="86509" x="3789363" y="5235575"/>
          <p14:tracePt t="86516" x="3687763" y="5243513"/>
          <p14:tracePt t="86526" x="3602038" y="5251450"/>
          <p14:tracePt t="86532" x="3508375" y="5251450"/>
          <p14:tracePt t="86541" x="3432175" y="5251450"/>
          <p14:tracePt t="86548" x="3348038" y="5251450"/>
          <p14:tracePt t="86559" x="3279775" y="5243513"/>
          <p14:tracePt t="86564" x="3203575" y="5226050"/>
          <p14:tracePt t="86576" x="3143250" y="5208588"/>
          <p14:tracePt t="86580" x="3092450" y="5192713"/>
          <p14:tracePt t="86591" x="3041650" y="5167313"/>
          <p14:tracePt t="86596" x="2990850" y="5141913"/>
          <p14:tracePt t="86610" x="2930525" y="5124450"/>
          <p14:tracePt t="86618" x="2889250" y="5106988"/>
          <p14:tracePt t="86624" x="2863850" y="5099050"/>
          <p14:tracePt t="86628" x="2820988" y="5081588"/>
          <p14:tracePt t="86635" x="2770188" y="5073650"/>
          <p14:tracePt t="86643" x="2727325" y="5073650"/>
          <p14:tracePt t="86651" x="2676525" y="5073650"/>
          <p14:tracePt t="86659" x="2633663" y="5073650"/>
          <p14:tracePt t="86667" x="2574925" y="5073650"/>
          <p14:tracePt t="86675" x="2514600" y="5073650"/>
          <p14:tracePt t="86683" x="2471738" y="5073650"/>
          <p14:tracePt t="86691" x="2430463" y="5081588"/>
          <p14:tracePt t="86699" x="2387600" y="5091113"/>
          <p14:tracePt t="86708" x="2344738" y="5099050"/>
          <p14:tracePt t="86715" x="2311400" y="5106988"/>
          <p14:tracePt t="86726" x="2286000" y="5106988"/>
          <p14:tracePt t="86731" x="2276475" y="5106988"/>
          <p14:tracePt t="86741" x="2260600" y="5116513"/>
          <p14:tracePt t="86747" x="2251075" y="5116513"/>
          <p14:tracePt t="86763" x="2235200" y="5116513"/>
          <p14:tracePt t="86772" x="2208213" y="5116513"/>
          <p14:tracePt t="86779" x="2200275" y="5116513"/>
          <p14:tracePt t="86788" x="2192338" y="5116513"/>
          <p14:tracePt t="86795" x="2157413" y="5116513"/>
          <p14:tracePt t="86803" x="2149475" y="5116513"/>
          <p14:tracePt t="86811" x="2132013" y="5116513"/>
          <p14:tracePt t="86819" x="2106613" y="5116513"/>
          <p14:tracePt t="86835" x="2081213" y="5116513"/>
          <p14:tracePt t="86843" x="2055813" y="5116513"/>
          <p14:tracePt t="86858" x="2047875" y="5116513"/>
          <p14:tracePt t="86863" x="2038350" y="5116513"/>
          <p14:tracePt t="86874" x="2030413" y="5116513"/>
          <p14:tracePt t="86904" x="2012950" y="5106988"/>
          <p14:tracePt t="86911" x="2012950" y="5099050"/>
          <p14:tracePt t="86919" x="2005013" y="5099050"/>
          <p14:tracePt t="86936" x="2005013" y="5091113"/>
          <p14:tracePt t="86951" x="2005013" y="5081588"/>
          <p14:tracePt t="86959" x="2005013" y="5073650"/>
          <p14:tracePt t="86968" x="2005013" y="5056188"/>
          <p14:tracePt t="86976" x="2012950" y="5048250"/>
          <p14:tracePt t="86984" x="2022475" y="5030788"/>
          <p14:tracePt t="86992" x="2055813" y="5013325"/>
          <p14:tracePt t="86999" x="2073275" y="4997450"/>
          <p14:tracePt t="87009" x="2116138" y="4987925"/>
          <p14:tracePt t="87016" x="2132013" y="4979988"/>
          <p14:tracePt t="87025" x="2166938" y="4962525"/>
          <p14:tracePt t="87032" x="2217738" y="4937125"/>
          <p14:tracePt t="87041" x="2251075" y="4929188"/>
          <p14:tracePt t="87047" x="2311400" y="4919663"/>
          <p14:tracePt t="87059" x="2370138" y="4919663"/>
          <p14:tracePt t="87064" x="2430463" y="4919663"/>
          <p14:tracePt t="87075" x="2497138" y="4919663"/>
          <p14:tracePt t="87080" x="2557463" y="4919663"/>
          <p14:tracePt t="87088" x="2600325" y="4929188"/>
          <p14:tracePt t="87095" x="2659063" y="4937125"/>
          <p14:tracePt t="87104" x="2709863" y="4954588"/>
          <p14:tracePt t="87112" x="2760663" y="4972050"/>
          <p14:tracePt t="87119" x="2803525" y="4987925"/>
          <p14:tracePt t="87127" x="2846388" y="5005388"/>
          <p14:tracePt t="87135" x="2871788" y="5013325"/>
          <p14:tracePt t="87143" x="2879725" y="5013325"/>
          <p14:tracePt t="87151" x="2897188" y="5013325"/>
          <p14:tracePt t="87159" x="2922588" y="5013325"/>
          <p14:tracePt t="87166" x="2947988" y="5013325"/>
          <p14:tracePt t="87174" x="2955925" y="5013325"/>
          <p14:tracePt t="87182" x="2982913" y="4997450"/>
          <p14:tracePt t="87191" x="3008313" y="4987925"/>
          <p14:tracePt t="87198" x="3033713" y="4972050"/>
          <p14:tracePt t="87209" x="3049588" y="4962525"/>
          <p14:tracePt t="87215" x="3067050" y="4954588"/>
          <p14:tracePt t="87225" x="3092450" y="4946650"/>
          <p14:tracePt t="87231" x="3117850" y="4937125"/>
          <p14:tracePt t="87240" x="3160713" y="4919663"/>
          <p14:tracePt t="87247" x="3186113" y="4911725"/>
          <p14:tracePt t="87257" x="3211513" y="4903788"/>
          <p14:tracePt t="87263" x="3228975" y="4903788"/>
          <p14:tracePt t="87273" x="3244850" y="4903788"/>
          <p14:tracePt t="87279" x="3270250" y="4903788"/>
          <p14:tracePt t="87295" x="3287713" y="4903788"/>
          <p14:tracePt t="87303" x="3305175" y="4903788"/>
          <p14:tracePt t="87311" x="3330575" y="4903788"/>
          <p14:tracePt t="87319" x="3373438" y="4911725"/>
          <p14:tracePt t="87327" x="3424238" y="4929188"/>
          <p14:tracePt t="87335" x="3482975" y="4954588"/>
          <p14:tracePt t="87343" x="3551238" y="4979988"/>
          <p14:tracePt t="87351" x="3636963" y="5022850"/>
          <p14:tracePt t="87359" x="3695700" y="5048250"/>
          <p14:tracePt t="87367" x="3756025" y="5056188"/>
          <p14:tracePt t="87375" x="3814763" y="5073650"/>
          <p14:tracePt t="87383" x="3873500" y="5081588"/>
          <p14:tracePt t="87392" x="3933825" y="5091113"/>
          <p14:tracePt t="87399" x="3984625" y="5091113"/>
          <p14:tracePt t="87408" x="4035425" y="5091113"/>
          <p14:tracePt t="87415" x="4070350" y="5091113"/>
          <p14:tracePt t="87424" x="4095750" y="5091113"/>
          <p14:tracePt t="87431" x="4103688" y="5081588"/>
          <p14:tracePt t="87441" x="4121150" y="5073650"/>
          <p14:tracePt t="87457" x="4129088" y="5064125"/>
          <p14:tracePt t="87545" x="4121150" y="5064125"/>
          <p14:tracePt t="87552" x="4111625" y="5073650"/>
          <p14:tracePt t="87561" x="4095750" y="5091113"/>
          <p14:tracePt t="87569" x="4070350" y="5091113"/>
          <p14:tracePt t="87578" x="4035425" y="5091113"/>
          <p14:tracePt t="87584" x="4010025" y="5091113"/>
          <p14:tracePt t="87593" x="3959225" y="5091113"/>
          <p14:tracePt t="87600" x="3890963" y="5091113"/>
          <p14:tracePt t="87613" x="3806825" y="5091113"/>
          <p14:tracePt t="87617" x="3687763" y="5073650"/>
          <p14:tracePt t="87625" x="3586163" y="5048250"/>
          <p14:tracePt t="87631" x="3467100" y="5022850"/>
          <p14:tracePt t="87641" x="3363913" y="5005388"/>
          <p14:tracePt t="87647" x="3262313" y="4972050"/>
          <p14:tracePt t="87656" x="3186113" y="4954588"/>
          <p14:tracePt t="87663" x="3092450" y="4937125"/>
          <p14:tracePt t="87674" x="2998788" y="4911725"/>
          <p14:tracePt t="87679" x="2914650" y="4894263"/>
          <p14:tracePt t="87687" x="2854325" y="4886325"/>
          <p14:tracePt t="87695" x="2786063" y="4868863"/>
          <p14:tracePt t="87704" x="2709863" y="4852988"/>
          <p14:tracePt t="87711" x="2633663" y="4843463"/>
          <p14:tracePt t="87719" x="2565400" y="4843463"/>
          <p14:tracePt t="87727" x="2497138" y="4843463"/>
          <p14:tracePt t="87734" x="2430463" y="4843463"/>
          <p14:tracePt t="87743" x="2362200" y="4843463"/>
          <p14:tracePt t="87751" x="2293938" y="4852988"/>
          <p14:tracePt t="87759" x="2225675" y="4860925"/>
          <p14:tracePt t="87767" x="2157413" y="4878388"/>
          <p14:tracePt t="87775" x="2098675" y="4878388"/>
          <p14:tracePt t="87783" x="2038350" y="4878388"/>
          <p14:tracePt t="87791" x="1997075" y="4878388"/>
          <p14:tracePt t="87799" x="1971675" y="4878388"/>
          <p14:tracePt t="87808" x="1936750" y="4878388"/>
          <p14:tracePt t="87815" x="1893888" y="4878388"/>
          <p14:tracePt t="87825" x="1868488" y="4878388"/>
          <p14:tracePt t="87831" x="1843088" y="4868863"/>
          <p14:tracePt t="87841" x="1817688" y="4860925"/>
          <p14:tracePt t="87847" x="1809750" y="4860925"/>
          <p14:tracePt t="87857" x="1784350" y="4852988"/>
          <p14:tracePt t="87863" x="1766888" y="4843463"/>
          <p14:tracePt t="87873" x="1741488" y="4835525"/>
          <p14:tracePt t="87891" x="1716088" y="4810125"/>
          <p14:tracePt t="87904" x="1708150" y="4810125"/>
          <p14:tracePt t="87911" x="1708150" y="4802188"/>
          <p14:tracePt t="87919" x="1690688" y="4792663"/>
          <p14:tracePt t="87959" x="1698625" y="4784725"/>
          <p14:tracePt t="87969" x="1698625" y="4775200"/>
          <p14:tracePt t="87977" x="1716088" y="4759325"/>
          <p14:tracePt t="87985" x="1733550" y="4749800"/>
          <p14:tracePt t="87993" x="1758950" y="4724400"/>
          <p14:tracePt t="88000" x="1801813" y="4699000"/>
          <p14:tracePt t="88010" x="1843088" y="4691063"/>
          <p14:tracePt t="88016" x="1928813" y="4683125"/>
          <p14:tracePt t="88025" x="2030413" y="4683125"/>
          <p14:tracePt t="88032" x="2149475" y="4673600"/>
          <p14:tracePt t="88041" x="2293938" y="4673600"/>
          <p14:tracePt t="88048" x="2497138" y="4673600"/>
          <p14:tracePt t="88058" x="2693988" y="4691063"/>
          <p14:tracePt t="88064" x="2871788" y="4716463"/>
          <p14:tracePt t="88075" x="3024188" y="4749800"/>
          <p14:tracePt t="88080" x="3160713" y="4784725"/>
          <p14:tracePt t="88091" x="3279775" y="4802188"/>
          <p14:tracePt t="88096" x="3398838" y="4835525"/>
          <p14:tracePt t="88104" x="3500438" y="4878388"/>
          <p14:tracePt t="88112" x="3602038" y="4911725"/>
          <p14:tracePt t="88120" x="3687763" y="4946650"/>
          <p14:tracePt t="88129" x="3763963" y="4962525"/>
          <p14:tracePt t="88136" x="3840163" y="4979988"/>
          <p14:tracePt t="88146" x="3900488" y="4997450"/>
          <p14:tracePt t="88152" x="3959225" y="5005388"/>
          <p14:tracePt t="88161" x="4027488" y="5013325"/>
          <p14:tracePt t="88168" x="4086225" y="5013325"/>
          <p14:tracePt t="88177" x="4137025" y="5022850"/>
          <p14:tracePt t="88184" x="4187825" y="5030788"/>
          <p14:tracePt t="88193" x="4222750" y="5030788"/>
          <p14:tracePt t="88200" x="4248150" y="5030788"/>
          <p14:tracePt t="88210" x="4256088" y="5030788"/>
          <p14:tracePt t="88215" x="4265613" y="5030788"/>
          <p14:tracePt t="88225" x="4273550" y="5030788"/>
          <p14:tracePt t="88241" x="4281488" y="5030788"/>
          <p14:tracePt t="88246" x="4291013" y="5030788"/>
          <p14:tracePt t="88256" x="4298950" y="5030788"/>
          <p14:tracePt t="88262" x="4306888" y="5030788"/>
          <p14:tracePt t="88273" x="4332288" y="5030788"/>
          <p14:tracePt t="88278" x="4359275" y="5038725"/>
          <p14:tracePt t="88286" x="4392613" y="5048250"/>
          <p14:tracePt t="88294" x="4400550" y="5048250"/>
          <p14:tracePt t="88303" x="4410075" y="5048250"/>
          <p14:tracePt t="88311" x="4418013" y="5048250"/>
          <p14:tracePt t="88359" x="4435475" y="5048250"/>
          <p14:tracePt t="88384" x="4443413" y="5038725"/>
          <p14:tracePt t="88391" x="4443413" y="5030788"/>
          <p14:tracePt t="88400" x="4451350" y="5022850"/>
          <p14:tracePt t="88409" x="4451350" y="5013325"/>
          <p14:tracePt t="88425" x="4451350" y="5005388"/>
          <p14:tracePt t="88432" x="4451350" y="4997450"/>
          <p14:tracePt t="88441" x="4451350" y="4987925"/>
          <p14:tracePt t="88448" x="4443413" y="4987925"/>
          <p14:tracePt t="88457" x="4425950" y="4987925"/>
          <p14:tracePt t="88464" x="4400550" y="4987925"/>
          <p14:tracePt t="88475" x="4367213" y="4987925"/>
          <p14:tracePt t="88480" x="4306888" y="4997450"/>
          <p14:tracePt t="88492" x="4214813" y="5038725"/>
          <p14:tracePt t="88495" x="4078288" y="5081588"/>
          <p14:tracePt t="88504" x="3873500" y="5132388"/>
          <p14:tracePt t="88511" x="3652838" y="5167313"/>
          <p14:tracePt t="88520" x="3406775" y="5226050"/>
          <p14:tracePt t="88527" x="3160713" y="5251450"/>
          <p14:tracePt t="88536" x="2897188" y="5276850"/>
          <p14:tracePt t="88543" x="2641600" y="5294313"/>
          <p14:tracePt t="88552" x="2379663" y="5311775"/>
          <p14:tracePt t="88560" x="2106613" y="5311775"/>
          <p14:tracePt t="88567" x="1868488" y="5311775"/>
          <p14:tracePt t="88576" x="1724025" y="5302250"/>
          <p14:tracePt t="88584" x="1606550" y="5294313"/>
          <p14:tracePt t="88593" x="1512888" y="5286375"/>
          <p14:tracePt t="88600" x="1444625" y="5268913"/>
          <p14:tracePt t="88612" x="1393825" y="5251450"/>
          <p14:tracePt t="88615" x="1376363" y="5243513"/>
          <p14:tracePt t="88631" x="1368425" y="5243513"/>
          <p14:tracePt t="88647" x="1368425" y="5235575"/>
          <p14:tracePt t="88671" x="1368425" y="5226050"/>
          <p14:tracePt t="88679" x="1368425" y="5218113"/>
          <p14:tracePt t="88689" x="1368425" y="5208588"/>
          <p14:tracePt t="88761" x="1376363" y="5200650"/>
          <p14:tracePt t="88768" x="1376363" y="5192713"/>
          <p14:tracePt t="88778" x="1384300" y="5183188"/>
          <p14:tracePt t="88784" x="1409700" y="5183188"/>
          <p14:tracePt t="88795" x="1435100" y="5183188"/>
          <p14:tracePt t="88800" x="1495425" y="5183188"/>
          <p14:tracePt t="88809" x="1622425" y="5218113"/>
          <p14:tracePt t="88816" x="1801813" y="5251450"/>
          <p14:tracePt t="88825" x="2116138" y="5294313"/>
          <p14:tracePt t="88832" x="2514600" y="5327650"/>
          <p14:tracePt t="88841" x="2955925" y="5362575"/>
          <p14:tracePt t="88848" x="3373438" y="5380038"/>
          <p14:tracePt t="88858" x="3763963" y="5380038"/>
          <p14:tracePt t="88864" x="4179888" y="5380038"/>
          <p14:tracePt t="88875" x="4554538" y="5353050"/>
          <p14:tracePt t="88890" x="5165725" y="5251450"/>
          <p14:tracePt t="88895" x="5327650" y="5208588"/>
          <p14:tracePt t="88904" x="5429250" y="5175250"/>
          <p14:tracePt t="88912" x="5487988" y="5157788"/>
          <p14:tracePt t="88928" x="5497513" y="5149850"/>
          <p14:tracePt t="88952" x="5505450" y="5141913"/>
          <p14:tracePt t="88967" x="5530850" y="5141913"/>
          <p14:tracePt t="88976" x="5565775" y="5141913"/>
          <p14:tracePt t="88984" x="5641975" y="5167313"/>
          <p14:tracePt t="88993" x="5743575" y="5208588"/>
          <p14:tracePt t="89000" x="5880100" y="5260975"/>
          <p14:tracePt t="89010" x="6100763" y="5362575"/>
          <p14:tracePt t="89016" x="6346825" y="5507038"/>
          <p14:tracePt t="89025" x="6618288" y="5641975"/>
          <p14:tracePt t="89032" x="6864350" y="5788025"/>
          <p14:tracePt t="89042" x="7085013" y="5880100"/>
          <p14:tracePt t="89048" x="7281863" y="5973763"/>
          <p14:tracePt t="89057" x="7416800" y="6049963"/>
          <p14:tracePt t="89063" x="7545388" y="6118225"/>
          <p14:tracePt t="89074" x="7662863" y="6161088"/>
          <p14:tracePt t="89080" x="7756525" y="6186488"/>
          <p14:tracePt t="89091" x="7850188" y="6203950"/>
          <p14:tracePt t="89096" x="7926388" y="6211888"/>
          <p14:tracePt t="89104" x="8012113" y="6211888"/>
          <p14:tracePt t="89112" x="8080375" y="6211888"/>
          <p14:tracePt t="89120" x="8131175" y="6211888"/>
          <p14:tracePt t="89128" x="8174038" y="6211888"/>
          <p14:tracePt t="89177" x="8181975" y="6211888"/>
          <p14:tracePt t="89193" x="8156575" y="6186488"/>
          <p14:tracePt t="89200" x="8131175" y="6169025"/>
          <p14:tracePt t="89209" x="8080375" y="6153150"/>
          <p14:tracePt t="89216" x="7961313" y="6127750"/>
          <p14:tracePt t="89226" x="7781925" y="6084888"/>
          <p14:tracePt t="89231" x="7510463" y="6042025"/>
          <p14:tracePt t="89241" x="7204075" y="6008688"/>
          <p14:tracePt t="89247" x="6780213" y="5932488"/>
          <p14:tracePt t="89257" x="6329363" y="5880100"/>
          <p14:tracePt t="89263" x="5794375" y="5829300"/>
          <p14:tracePt t="89275" x="5233988" y="5788025"/>
          <p14:tracePt t="89279" x="4791075" y="5745163"/>
          <p14:tracePt t="89290" x="4367213" y="5710238"/>
          <p14:tracePt t="89295" x="3951288" y="5694363"/>
          <p14:tracePt t="89303" x="3533775" y="5676900"/>
          <p14:tracePt t="89311" x="3186113" y="5659438"/>
          <p14:tracePt t="89319" x="2905125" y="5659438"/>
          <p14:tracePt t="89327" x="2676525" y="5659438"/>
          <p14:tracePt t="89334" x="2481263" y="5668963"/>
          <p14:tracePt t="89342" x="2311400" y="5684838"/>
          <p14:tracePt t="89350" x="2174875" y="5719763"/>
          <p14:tracePt t="89358" x="2065338" y="5735638"/>
          <p14:tracePt t="89366" x="1971675" y="5753100"/>
          <p14:tracePt t="89374" x="1885950" y="5778500"/>
          <p14:tracePt t="89383" x="1817688" y="5795963"/>
          <p14:tracePt t="89391" x="1784350" y="5803900"/>
          <p14:tracePt t="89399" x="1749425" y="5803900"/>
          <p14:tracePt t="89408" x="1724025" y="5813425"/>
          <p14:tracePt t="89415" x="1698625" y="5813425"/>
          <p14:tracePt t="89425" x="1673225" y="5813425"/>
          <p14:tracePt t="89431" x="1647825" y="5803900"/>
          <p14:tracePt t="89441" x="1606550" y="5788025"/>
          <p14:tracePt t="89447" x="1579563" y="5761038"/>
          <p14:tracePt t="89457" x="1554163" y="5753100"/>
          <p14:tracePt t="89463" x="1503363" y="5727700"/>
          <p14:tracePt t="89473" x="1452563" y="5694363"/>
          <p14:tracePt t="89479" x="1376363" y="5651500"/>
          <p14:tracePt t="89490" x="1308100" y="5608638"/>
          <p14:tracePt t="89495" x="1231900" y="5565775"/>
          <p14:tracePt t="89505" x="1181100" y="5532438"/>
          <p14:tracePt t="89511" x="1120775" y="5497513"/>
          <p14:tracePt t="89519" x="1079500" y="5472113"/>
          <p14:tracePt t="89527" x="1054100" y="5446713"/>
          <p14:tracePt t="89535" x="1036638" y="5438775"/>
          <p14:tracePt t="89543" x="1036638" y="5430838"/>
          <p14:tracePt t="89559" x="1028700" y="5430838"/>
          <p14:tracePt t="89567" x="1028700" y="5421313"/>
          <p14:tracePt t="89575" x="1044575" y="5413375"/>
          <p14:tracePt t="89583" x="1079500" y="5387975"/>
          <p14:tracePt t="89591" x="1104900" y="5387975"/>
          <p14:tracePt t="89599" x="1138238" y="5380038"/>
          <p14:tracePt t="89609" x="1206500" y="5380038"/>
          <p14:tracePt t="89616" x="1282700" y="5380038"/>
          <p14:tracePt t="89626" x="1401763" y="5380038"/>
          <p14:tracePt t="89633" x="1520825" y="5380038"/>
          <p14:tracePt t="89643" x="1657350" y="5380038"/>
          <p14:tracePt t="89649" x="1809750" y="5380038"/>
          <p14:tracePt t="89659" x="1946275" y="5380038"/>
          <p14:tracePt t="89665" x="2106613" y="5380038"/>
          <p14:tracePt t="89676" x="2268538" y="5380038"/>
          <p14:tracePt t="89680" x="2455863" y="5380038"/>
          <p14:tracePt t="89690" x="2641600" y="5380038"/>
          <p14:tracePt t="89695" x="2770188" y="5380038"/>
          <p14:tracePt t="89704" x="2897188" y="5362575"/>
          <p14:tracePt t="89711" x="3024188" y="5345113"/>
          <p14:tracePt t="89719" x="3143250" y="5311775"/>
          <p14:tracePt t="89728" x="3287713" y="5286375"/>
          <p14:tracePt t="89735" x="3414713" y="5260975"/>
          <p14:tracePt t="89743" x="3533775" y="5235575"/>
          <p14:tracePt t="89752" x="3636963" y="5218113"/>
          <p14:tracePt t="89759" x="3729038" y="5200650"/>
          <p14:tracePt t="89767" x="3806825" y="5175250"/>
          <p14:tracePt t="89776" x="3865563" y="5157788"/>
          <p14:tracePt t="89783" x="3916363" y="5149850"/>
          <p14:tracePt t="89793" x="3925888" y="5149850"/>
          <p14:tracePt t="89800" x="3941763" y="5149850"/>
          <p14:tracePt t="89832" x="3959225" y="5157788"/>
          <p14:tracePt t="89840" x="3976688" y="5192713"/>
          <p14:tracePt t="89848" x="3984625" y="5218113"/>
          <p14:tracePt t="89860" x="4017963" y="5251450"/>
          <p14:tracePt t="89863" x="4070350" y="5302250"/>
          <p14:tracePt t="89874" x="4129088" y="5370513"/>
          <p14:tracePt t="89891" x="4205288" y="5446713"/>
          <p14:tracePt t="89895" x="4248150" y="5472113"/>
          <p14:tracePt t="89904" x="4291013" y="5489575"/>
          <p14:tracePt t="89912" x="4316413" y="5507038"/>
          <p14:tracePt t="89919" x="4324350" y="5507038"/>
          <p14:tracePt t="89931" x="4332288" y="5507038"/>
          <p14:tracePt t="90060" x="4341813" y="5507038"/>
          <p14:tracePt t="90139" x="4349750" y="5497513"/>
          <p14:tracePt t="90331" x="4349750" y="5489575"/>
          <p14:tracePt t="90348" x="4324350" y="5481638"/>
          <p14:tracePt t="90358" x="4291013" y="5464175"/>
          <p14:tracePt t="90363" x="4256088" y="5438775"/>
          <p14:tracePt t="90371" x="4214813" y="5430838"/>
          <p14:tracePt t="90379" x="4179888" y="5413375"/>
          <p14:tracePt t="90388" x="4162425" y="5405438"/>
          <p14:tracePt t="90394" x="4121150" y="5395913"/>
          <p14:tracePt t="90403" x="4070350" y="5387975"/>
          <p14:tracePt t="90410" x="3984625" y="5380038"/>
          <p14:tracePt t="90418" x="3933825" y="5370513"/>
          <p14:tracePt t="90426" x="3865563" y="5362575"/>
          <p14:tracePt t="90434" x="3797300" y="5345113"/>
          <p14:tracePt t="90442" x="3729038" y="5337175"/>
          <p14:tracePt t="90450" x="3670300" y="5319713"/>
          <p14:tracePt t="90459" x="3627438" y="5302250"/>
          <p14:tracePt t="90467" x="3627438" y="5294313"/>
          <p14:tracePt t="90475" x="3611563" y="5286375"/>
          <p14:tracePt t="90483" x="3602038" y="5276850"/>
          <p14:tracePt t="90507" x="3586163" y="5268913"/>
          <p14:tracePt t="90515" x="3586163" y="5260975"/>
          <p14:tracePt t="90524" x="3568700" y="5260975"/>
          <p14:tracePt t="90531" x="3543300" y="5260975"/>
          <p14:tracePt t="90541" x="3517900" y="5260975"/>
          <p14:tracePt t="90547" x="3492500" y="5260975"/>
          <p14:tracePt t="90556" x="3449638" y="5260975"/>
          <p14:tracePt t="90563" x="3381375" y="5276850"/>
          <p14:tracePt t="90572" x="3287713" y="5294313"/>
          <p14:tracePt t="90579" x="3178175" y="5319713"/>
          <p14:tracePt t="90591" x="3074988" y="5345113"/>
          <p14:tracePt t="90595" x="2973388" y="5362575"/>
          <p14:tracePt t="90608" x="2871788" y="5380038"/>
          <p14:tracePt t="90612" x="2770188" y="5395913"/>
          <p14:tracePt t="90619" x="2641600" y="5413375"/>
          <p14:tracePt t="90627" x="2540000" y="5430838"/>
          <p14:tracePt t="90635" x="2446338" y="5438775"/>
          <p14:tracePt t="90643" x="2362200" y="5438775"/>
          <p14:tracePt t="90651" x="2301875" y="5438775"/>
          <p14:tracePt t="90660" x="2243138" y="5438775"/>
          <p14:tracePt t="90667" x="2235200" y="5438775"/>
          <p14:tracePt t="90675" x="2225675" y="5430838"/>
          <p14:tracePt t="90733" x="2235200" y="5421313"/>
          <p14:tracePt t="90741" x="2243138" y="5413375"/>
          <p14:tracePt t="90749" x="2268538" y="5387975"/>
          <p14:tracePt t="90760" x="2268538" y="5362575"/>
          <p14:tracePt t="90764" x="2301875" y="5327650"/>
          <p14:tracePt t="90775" x="2327275" y="5311775"/>
          <p14:tracePt t="90779" x="2379663" y="5276850"/>
          <p14:tracePt t="90792" x="2455863" y="5226050"/>
          <p14:tracePt t="90796" x="2540000" y="5183188"/>
          <p14:tracePt t="90805" x="2651125" y="5124450"/>
          <p14:tracePt t="90812" x="2770188" y="5073650"/>
          <p14:tracePt t="90821" x="2897188" y="5022850"/>
          <p14:tracePt t="90830" x="3024188" y="4954588"/>
          <p14:tracePt t="90836" x="3135313" y="4903788"/>
          <p14:tracePt t="90843" x="3228975" y="4860925"/>
          <p14:tracePt t="90852" x="3322638" y="4802188"/>
          <p14:tracePt t="90861" x="3406775" y="4759325"/>
          <p14:tracePt t="90868" x="3492500" y="4708525"/>
          <p14:tracePt t="90878" x="3576638" y="4673600"/>
          <p14:tracePt t="90884" x="3652838" y="4630738"/>
          <p14:tracePt t="90894" x="3746500" y="4597400"/>
          <p14:tracePt t="90900" x="3857625" y="4564063"/>
          <p14:tracePt t="90909" x="3951288" y="4529138"/>
          <p14:tracePt t="90916" x="4052888" y="4495800"/>
          <p14:tracePt t="90925" x="4179888" y="4460875"/>
          <p14:tracePt t="90931" x="4332288" y="4445000"/>
          <p14:tracePt t="90941" x="4486275" y="4419600"/>
          <p14:tracePt t="90947" x="4613275" y="4402138"/>
          <p14:tracePt t="90957" x="4749800" y="4376738"/>
          <p14:tracePt t="90964" x="4859338" y="4368800"/>
          <p14:tracePt t="90974" x="4970463" y="4359275"/>
          <p14:tracePt t="90979" x="5089525" y="4351338"/>
          <p14:tracePt t="90991" x="5199063" y="4333875"/>
          <p14:tracePt t="90995" x="5310188" y="4325938"/>
          <p14:tracePt t="91003" x="5411788" y="4308475"/>
          <p14:tracePt t="91011" x="5522913" y="4275138"/>
          <p14:tracePt t="91019" x="5624513" y="4240213"/>
          <p14:tracePt t="91027" x="5726113" y="4206875"/>
          <p14:tracePt t="91035" x="5837238" y="4164013"/>
          <p14:tracePt t="91043" x="5930900" y="4113213"/>
          <p14:tracePt t="91051" x="5997575" y="4079875"/>
          <p14:tracePt t="91059" x="6075363" y="4037013"/>
          <p14:tracePt t="91067" x="6142038" y="3986213"/>
          <p14:tracePt t="91075" x="6210300" y="3943350"/>
          <p14:tracePt t="91083" x="6261100" y="3900488"/>
          <p14:tracePt t="91091" x="6303963" y="3867150"/>
          <p14:tracePt t="91099" x="6329363" y="3841750"/>
          <p14:tracePt t="91108" x="6354763" y="3806825"/>
          <p14:tracePt t="91115" x="6354763" y="3798888"/>
          <p14:tracePt t="91131" x="6364288" y="3790950"/>
          <p14:tracePt t="91140" x="6372225" y="3790950"/>
          <p14:tracePt t="91163" x="6380163" y="3790950"/>
          <p14:tracePt t="91174" x="6389688" y="3790950"/>
          <p14:tracePt t="91179" x="6397625" y="3790950"/>
          <p14:tracePt t="91189" x="6440488" y="3824288"/>
          <p14:tracePt t="91195" x="6465888" y="3849688"/>
          <p14:tracePt t="91206" x="6483350" y="3867150"/>
          <p14:tracePt t="91211" x="6499225" y="3883025"/>
          <p14:tracePt t="91219" x="6516688" y="3900488"/>
          <p14:tracePt t="91227" x="6542088" y="3925888"/>
          <p14:tracePt t="91235" x="6575425" y="3935413"/>
          <p14:tracePt t="91243" x="6626225" y="3951288"/>
          <p14:tracePt t="91251" x="6678613" y="3960813"/>
          <p14:tracePt t="91259" x="6737350" y="3968750"/>
          <p14:tracePt t="91267" x="6805613" y="3968750"/>
          <p14:tracePt t="91275" x="6856413" y="3968750"/>
          <p14:tracePt t="91283" x="6907213" y="3968750"/>
          <p14:tracePt t="91291" x="6942138" y="3968750"/>
          <p14:tracePt t="91299" x="6975475" y="3968750"/>
          <p14:tracePt t="91307" x="7026275" y="3960813"/>
          <p14:tracePt t="91315" x="7085013" y="3960813"/>
          <p14:tracePt t="91323" x="7137400" y="3960813"/>
          <p14:tracePt t="91331" x="7196138" y="3960813"/>
          <p14:tracePt t="91341" x="7264400" y="3960813"/>
          <p14:tracePt t="91347" x="7332663" y="3960813"/>
          <p14:tracePt t="91356" x="7400925" y="3960813"/>
          <p14:tracePt t="91363" x="7459663" y="3960813"/>
          <p14:tracePt t="91373" x="7518400" y="3968750"/>
          <p14:tracePt t="91379" x="7578725" y="3986213"/>
          <p14:tracePt t="91390" x="7637463" y="3994150"/>
          <p14:tracePt t="91395" x="7705725" y="4011613"/>
          <p14:tracePt t="91405" x="7773988" y="4037013"/>
          <p14:tracePt t="91411" x="7850188" y="4044950"/>
          <p14:tracePt t="91419" x="7900988" y="4052888"/>
          <p14:tracePt t="91427" x="7961313" y="4052888"/>
          <p14:tracePt t="91435" x="8020050" y="4052888"/>
          <p14:tracePt t="91443" x="8062913" y="4052888"/>
          <p14:tracePt t="91451" x="8096250" y="4052888"/>
          <p14:tracePt t="91459" x="8113713" y="4052888"/>
          <p14:tracePt t="91467" x="8121650" y="4052888"/>
          <p14:tracePt t="91475" x="8131175" y="4052888"/>
          <p14:tracePt t="91531" x="8131175" y="4070350"/>
          <p14:tracePt t="91540" x="8131175" y="4087813"/>
          <p14:tracePt t="91547" x="8131175" y="4113213"/>
          <p14:tracePt t="91556" x="8131175" y="4156075"/>
          <p14:tracePt t="91563" x="8131175" y="4214813"/>
          <p14:tracePt t="91573" x="8113713" y="4283075"/>
          <p14:tracePt t="91579" x="8105775" y="4376738"/>
          <p14:tracePt t="91588" x="8096250" y="4478338"/>
          <p14:tracePt t="91595" x="8080375" y="4579938"/>
          <p14:tracePt t="91606" x="8062913" y="4683125"/>
          <p14:tracePt t="91610" x="8045450" y="4775200"/>
          <p14:tracePt t="91627" x="8020050" y="4929188"/>
          <p14:tracePt t="91635" x="8004175" y="4979988"/>
          <p14:tracePt t="91643" x="7986713" y="5022850"/>
          <p14:tracePt t="91650" x="7977188" y="5056188"/>
          <p14:tracePt t="91659" x="7951788" y="5081588"/>
          <p14:tracePt t="91667" x="7935913" y="5106988"/>
          <p14:tracePt t="91675" x="7885113" y="5124450"/>
          <p14:tracePt t="91683" x="7832725" y="5149850"/>
          <p14:tracePt t="91690" x="7756525" y="5175250"/>
          <p14:tracePt t="91699" x="7662863" y="5183188"/>
          <p14:tracePt t="91707" x="7545388" y="5192713"/>
          <p14:tracePt t="91715" x="7391400" y="5192713"/>
          <p14:tracePt t="91724" x="7204075" y="5200650"/>
          <p14:tracePt t="91731" x="6975475" y="5200650"/>
          <p14:tracePt t="91740" x="6737350" y="5200650"/>
          <p14:tracePt t="91747" x="6534150" y="5200650"/>
          <p14:tracePt t="91756" x="6321425" y="5200650"/>
          <p14:tracePt t="91763" x="6116638" y="5200650"/>
          <p14:tracePt t="91773" x="5946775" y="5200650"/>
          <p14:tracePt t="91779" x="5819775" y="5192713"/>
          <p14:tracePt t="91789" x="5708650" y="5167313"/>
          <p14:tracePt t="91795" x="5624513" y="5149850"/>
          <p14:tracePt t="91807" x="5565775" y="5132388"/>
          <p14:tracePt t="91811" x="5556250" y="5124450"/>
          <p14:tracePt t="91820" x="5548313" y="5106988"/>
          <p14:tracePt t="91827" x="5538788" y="5091113"/>
          <p14:tracePt t="91835" x="5530850" y="5048250"/>
          <p14:tracePt t="91843" x="5513388" y="4987925"/>
          <p14:tracePt t="91852" x="5505450" y="4911725"/>
          <p14:tracePt t="91859" x="5487988" y="4818063"/>
          <p14:tracePt t="91867" x="5480050" y="4716463"/>
          <p14:tracePt t="91876" x="5472113" y="4605338"/>
          <p14:tracePt t="91883" x="5472113" y="4503738"/>
          <p14:tracePt t="91891" x="5472113" y="4384675"/>
          <p14:tracePt t="91899" x="5480050" y="4265613"/>
          <p14:tracePt t="91908" x="5497513" y="4146550"/>
          <p14:tracePt t="91915" x="5522913" y="4037013"/>
          <p14:tracePt t="91924" x="5538788" y="3935413"/>
          <p14:tracePt t="91931" x="5565775" y="3849688"/>
          <p14:tracePt t="91940" x="5599113" y="3781425"/>
          <p14:tracePt t="91947" x="5632450" y="3730625"/>
          <p14:tracePt t="91957" x="5692775" y="3679825"/>
          <p14:tracePt t="91963" x="5743575" y="3646488"/>
          <p14:tracePt t="91974" x="5802313" y="3611563"/>
          <p14:tracePt t="91979" x="5880100" y="3594100"/>
          <p14:tracePt t="91990" x="5938838" y="3586163"/>
          <p14:tracePt t="91995" x="6007100" y="3578225"/>
          <p14:tracePt t="92005" x="6100763" y="3578225"/>
          <p14:tracePt t="92012" x="6210300" y="3578225"/>
          <p14:tracePt t="92020" x="6338888" y="3594100"/>
          <p14:tracePt t="92027" x="6473825" y="3619500"/>
          <p14:tracePt t="92036" x="6635750" y="3671888"/>
          <p14:tracePt t="92043" x="6797675" y="3705225"/>
          <p14:tracePt t="92051" x="6967538" y="3763963"/>
          <p14:tracePt t="92059" x="7112000" y="3832225"/>
          <p14:tracePt t="92067" x="7246938" y="3900488"/>
          <p14:tracePt t="92075" x="7340600" y="3943350"/>
          <p14:tracePt t="92083" x="7408863" y="3994150"/>
          <p14:tracePt t="92092" x="7485063" y="4044950"/>
          <p14:tracePt t="92099" x="7553325" y="4113213"/>
          <p14:tracePt t="92108" x="7604125" y="4171950"/>
          <p14:tracePt t="92115" x="7637463" y="4232275"/>
          <p14:tracePt t="92125" x="7662863" y="4291013"/>
          <p14:tracePt t="92131" x="7680325" y="4359275"/>
          <p14:tracePt t="92141" x="7688263" y="4427538"/>
          <p14:tracePt t="92147" x="7688263" y="4495800"/>
          <p14:tracePt t="92157" x="7688263" y="4572000"/>
          <p14:tracePt t="92163" x="7688263" y="4640263"/>
          <p14:tracePt t="92173" x="7680325" y="4724400"/>
          <p14:tracePt t="92179" x="7654925" y="4802188"/>
          <p14:tracePt t="92190" x="7621588" y="4878388"/>
          <p14:tracePt t="92195" x="7570788" y="4937125"/>
          <p14:tracePt t="92206" x="7527925" y="4997450"/>
          <p14:tracePt t="92212" x="7485063" y="5064125"/>
          <p14:tracePt t="92219" x="7434263" y="5116513"/>
          <p14:tracePt t="92227" x="7383463" y="5157788"/>
          <p14:tracePt t="92236" x="7315200" y="5192713"/>
          <p14:tracePt t="92243" x="7256463" y="5218113"/>
          <p14:tracePt t="92251" x="7178675" y="5235575"/>
          <p14:tracePt t="92259" x="7102475" y="5260975"/>
          <p14:tracePt t="92267" x="7026275" y="5268913"/>
          <p14:tracePt t="92275" x="6932613" y="5268913"/>
          <p14:tracePt t="92283" x="6831013" y="5268913"/>
          <p14:tracePt t="92291" x="6729413" y="5268913"/>
          <p14:tracePt t="92299" x="6626225" y="5268913"/>
          <p14:tracePt t="92308" x="6550025" y="5268913"/>
          <p14:tracePt t="92315" x="6473825" y="5268913"/>
          <p14:tracePt t="92324" x="6423025" y="5260975"/>
          <p14:tracePt t="92331" x="6364288" y="5235575"/>
          <p14:tracePt t="92340" x="6311900" y="5183188"/>
          <p14:tracePt t="92347" x="6270625" y="5157788"/>
          <p14:tracePt t="92357" x="6227763" y="5116513"/>
          <p14:tracePt t="92363" x="6194425" y="5081588"/>
          <p14:tracePt t="92373" x="6184900" y="5064125"/>
          <p14:tracePt t="92379" x="6159500" y="5038725"/>
          <p14:tracePt t="92389" x="6159500" y="5030788"/>
          <p14:tracePt t="92395" x="6151563" y="5022850"/>
          <p14:tracePt t="92443" x="6142038" y="5022850"/>
          <p14:tracePt t="92451" x="6142038" y="5048250"/>
          <p14:tracePt t="92459" x="6134100" y="5081588"/>
          <p14:tracePt t="92467" x="6134100" y="5091113"/>
          <p14:tracePt t="92475" x="6134100" y="5124450"/>
          <p14:tracePt t="92483" x="6134100" y="5149850"/>
          <p14:tracePt t="92491" x="6134100" y="5167313"/>
          <p14:tracePt t="92499" x="6134100" y="5192713"/>
          <p14:tracePt t="92507" x="6142038" y="5243513"/>
          <p14:tracePt t="92515" x="6151563" y="5294313"/>
          <p14:tracePt t="92524" x="6151563" y="5362575"/>
          <p14:tracePt t="92531" x="6151563" y="5413375"/>
          <p14:tracePt t="92541" x="6151563" y="5472113"/>
          <p14:tracePt t="92547" x="6151563" y="5532438"/>
          <p14:tracePt t="92557" x="6151563" y="5575300"/>
          <p14:tracePt t="92563" x="6151563" y="5626100"/>
          <p14:tracePt t="92573" x="6151563" y="5668963"/>
          <p14:tracePt t="92578" x="6151563" y="5702300"/>
          <p14:tracePt t="92589" x="6151563" y="5727700"/>
          <p14:tracePt t="92594" x="6151563" y="5753100"/>
          <p14:tracePt t="92603" x="6151563" y="5770563"/>
          <p14:tracePt t="92611" x="6151563" y="5788025"/>
          <p14:tracePt t="92636" x="6151563" y="5795963"/>
          <p14:tracePt t="92651" x="6151563" y="5803900"/>
          <p14:tracePt t="92789" x="6167438" y="5778500"/>
          <p14:tracePt t="92796" x="6167438" y="5753100"/>
          <p14:tracePt t="92805" x="6167438" y="5727700"/>
          <p14:tracePt t="92812" x="6167438" y="5694363"/>
          <p14:tracePt t="92825" x="6167438" y="5659438"/>
          <p14:tracePt t="92827" x="6167438" y="5626100"/>
          <p14:tracePt t="92835" x="6167438" y="5583238"/>
          <p14:tracePt t="92843" x="6167438" y="5524500"/>
          <p14:tracePt t="92851" x="6167438" y="5456238"/>
          <p14:tracePt t="92859" x="6167438" y="5362575"/>
          <p14:tracePt t="92867" x="6167438" y="5294313"/>
          <p14:tracePt t="92889" x="6151563" y="5116513"/>
          <p14:tracePt t="92891" x="6151563" y="5013325"/>
          <p14:tracePt t="92899" x="6151563" y="4903788"/>
          <p14:tracePt t="92907" x="6151563" y="4802188"/>
          <p14:tracePt t="92915" x="6151563" y="4683125"/>
          <p14:tracePt t="92923" x="6151563" y="4589463"/>
          <p14:tracePt t="92931" x="6142038" y="4486275"/>
          <p14:tracePt t="92940" x="6142038" y="4419600"/>
          <p14:tracePt t="92947" x="6142038" y="4341813"/>
          <p14:tracePt t="92957" x="6142038" y="4300538"/>
          <p14:tracePt t="92963" x="6142038" y="4265613"/>
          <p14:tracePt t="92974" x="6134100" y="4257675"/>
          <p14:tracePt t="92979" x="6134100" y="4240213"/>
          <p14:tracePt t="92995" x="6134100" y="4232275"/>
          <p14:tracePt t="93177" x="6126163" y="4224338"/>
          <p14:tracePt t="93184" x="6108700" y="4214813"/>
          <p14:tracePt t="93194" x="6083300" y="4214813"/>
          <p14:tracePt t="93200" x="6049963" y="4214813"/>
          <p14:tracePt t="93210" x="6015038" y="4214813"/>
          <p14:tracePt t="93216" x="5989638" y="4214813"/>
          <p14:tracePt t="93224" x="5964238" y="4206875"/>
          <p14:tracePt t="93232" x="5956300" y="4197350"/>
          <p14:tracePt t="93242" x="5938838" y="4197350"/>
          <p14:tracePt t="93248" x="5930900" y="4189413"/>
          <p14:tracePt t="93258" x="5895975" y="4164013"/>
          <p14:tracePt t="93264" x="5862638" y="4156075"/>
          <p14:tracePt t="93273" x="5845175" y="4130675"/>
          <p14:tracePt t="93280" x="5827713" y="4130675"/>
          <p14:tracePt t="93292" x="5819775" y="4121150"/>
          <p14:tracePt t="93359" x="5811838" y="4113213"/>
          <p14:tracePt t="93375" x="5794375" y="4087813"/>
          <p14:tracePt t="93383" x="5768975" y="4062413"/>
          <p14:tracePt t="93391" x="5768975" y="4037013"/>
          <p14:tracePt t="93401" x="5751513" y="4019550"/>
          <p14:tracePt t="93407" x="5743575" y="4019550"/>
          <p14:tracePt t="93457" x="5743575" y="4011613"/>
          <p14:tracePt t="93814" x="5735638" y="4011613"/>
          <p14:tracePt t="94993" x="5743575" y="4011613"/>
          <p14:tracePt t="95009" x="5761038" y="4011613"/>
          <p14:tracePt t="95017" x="5768975" y="4011613"/>
          <p14:tracePt t="95026" x="5786438" y="4011613"/>
          <p14:tracePt t="95033" x="5811838" y="4011613"/>
          <p14:tracePt t="95043" x="5845175" y="4011613"/>
          <p14:tracePt t="95048" x="5880100" y="4011613"/>
          <p14:tracePt t="95059" x="5930900" y="4011613"/>
          <p14:tracePt t="95064" x="5956300" y="4011613"/>
          <p14:tracePt t="95074" x="5981700" y="4011613"/>
          <p14:tracePt t="95089" x="5989638" y="4011613"/>
          <p14:tracePt t="95137" x="5997575" y="4011613"/>
          <p14:tracePt t="95152" x="6007100" y="4019550"/>
          <p14:tracePt t="95161" x="6015038" y="4019550"/>
          <p14:tracePt t="95168" x="6024563" y="4019550"/>
          <p14:tracePt t="95175" x="6040438" y="4027488"/>
          <p14:tracePt t="95191" x="6049963" y="4027488"/>
          <p14:tracePt t="95198" x="6065838" y="4037013"/>
          <p14:tracePt t="95207" x="6075363" y="4037013"/>
          <p14:tracePt t="95223" x="6091238" y="4037013"/>
          <p14:tracePt t="95230" x="6100763" y="4037013"/>
          <p14:tracePt t="95240" x="6108700" y="4037013"/>
          <p14:tracePt t="95246" x="6116638" y="4037013"/>
          <p14:tracePt t="95257" x="6142038" y="4037013"/>
          <p14:tracePt t="95262" x="6167438" y="4037013"/>
          <p14:tracePt t="95273" x="6176963" y="4037013"/>
          <p14:tracePt t="95278" x="6202363" y="4027488"/>
          <p14:tracePt t="95288" x="6227763" y="4027488"/>
          <p14:tracePt t="95294" x="6245225" y="4011613"/>
          <p14:tracePt t="95305" x="6270625" y="4011613"/>
          <p14:tracePt t="95310" x="6296025" y="4002088"/>
          <p14:tracePt t="95318" x="6329363" y="3994150"/>
          <p14:tracePt t="95326" x="6372225" y="3994150"/>
          <p14:tracePt t="95336" x="6397625" y="3994150"/>
          <p14:tracePt t="95343" x="6415088" y="3994150"/>
          <p14:tracePt t="95351" x="6440488" y="3994150"/>
          <p14:tracePt t="95359" x="6473825" y="3994150"/>
          <p14:tracePt t="95367" x="6508750" y="3986213"/>
          <p14:tracePt t="95375" x="6542088" y="3986213"/>
          <p14:tracePt t="95383" x="6567488" y="3976688"/>
          <p14:tracePt t="95391" x="6592888" y="3968750"/>
          <p14:tracePt t="95400" x="6618288" y="3960813"/>
          <p14:tracePt t="95409" x="6653213" y="3960813"/>
          <p14:tracePt t="95415" x="6661150" y="3951288"/>
          <p14:tracePt t="95425" x="6694488" y="3943350"/>
          <p14:tracePt t="95431" x="6711950" y="3925888"/>
          <p14:tracePt t="95441" x="6745288" y="3908425"/>
          <p14:tracePt t="95447" x="6770688" y="3900488"/>
          <p14:tracePt t="95456" x="6788150" y="3892550"/>
          <p14:tracePt t="95464" x="6805613" y="3883025"/>
          <p14:tracePt t="95473" x="6838950" y="3875088"/>
          <p14:tracePt t="95479" x="6881813" y="3867150"/>
          <p14:tracePt t="95489" x="6907213" y="3857625"/>
          <p14:tracePt t="95495" x="6932613" y="3849688"/>
          <p14:tracePt t="95507" x="6950075" y="3841750"/>
          <p14:tracePt t="95511" x="6967538" y="3841750"/>
          <p14:tracePt t="95523" x="6967538" y="3832225"/>
          <p14:tracePt t="95527" x="6983413" y="3824288"/>
          <p14:tracePt t="95535" x="7008813" y="3824288"/>
          <p14:tracePt t="95552" x="7034213" y="3824288"/>
          <p14:tracePt t="95559" x="7059613" y="3824288"/>
          <p14:tracePt t="95567" x="7085013" y="3824288"/>
          <p14:tracePt t="95575" x="7112000" y="3824288"/>
          <p14:tracePt t="95584" x="7127875" y="3832225"/>
          <p14:tracePt t="95591" x="7145338" y="3841750"/>
          <p14:tracePt t="95599" x="7162800" y="3849688"/>
          <p14:tracePt t="95609" x="7188200" y="3867150"/>
          <p14:tracePt t="95616" x="7221538" y="3892550"/>
          <p14:tracePt t="95626" x="7264400" y="3917950"/>
          <p14:tracePt t="95632" x="7307263" y="3943350"/>
          <p14:tracePt t="95640" x="7348538" y="3960813"/>
          <p14:tracePt t="95647" x="7400925" y="3976688"/>
          <p14:tracePt t="95657" x="7493000" y="4002088"/>
          <p14:tracePt t="95663" x="7561263" y="4019550"/>
          <p14:tracePt t="95673" x="7637463" y="4027488"/>
          <p14:tracePt t="95680" x="7705725" y="4027488"/>
          <p14:tracePt t="95689" x="7773988" y="4027488"/>
          <p14:tracePt t="95695" x="7832725" y="4027488"/>
          <p14:tracePt t="95707" x="7893050" y="4011613"/>
          <p14:tracePt t="95711" x="7943850" y="4002088"/>
          <p14:tracePt t="95722" x="8004175" y="3986213"/>
          <p14:tracePt t="95728" x="8054975" y="3976688"/>
          <p14:tracePt t="95735" x="8062913" y="3968750"/>
          <p14:tracePt t="95806" x="8037513" y="3986213"/>
          <p14:tracePt t="95814" x="8020050" y="4011613"/>
          <p14:tracePt t="95822" x="8012113" y="4019550"/>
          <p14:tracePt t="95830" x="7986713" y="4052888"/>
          <p14:tracePt t="95840" x="7943850" y="4095750"/>
          <p14:tracePt t="95846" x="7900988" y="4121150"/>
          <p14:tracePt t="95856" x="7875588" y="4138613"/>
          <p14:tracePt t="95862" x="7850188" y="4156075"/>
          <p14:tracePt t="95873" x="7799388" y="4181475"/>
          <p14:tracePt t="95890" x="7654925" y="4240213"/>
          <p14:tracePt t="95894" x="7561263" y="4265613"/>
          <p14:tracePt t="95905" x="7467600" y="4291013"/>
          <p14:tracePt t="95910" x="7366000" y="4325938"/>
          <p14:tracePt t="95922" x="7239000" y="4341813"/>
          <p14:tracePt t="95927" x="7137400" y="4368800"/>
          <p14:tracePt t="95936" x="7043738" y="4394200"/>
          <p14:tracePt t="95944" x="6967538" y="4410075"/>
          <p14:tracePt t="95952" x="6907213" y="4435475"/>
          <p14:tracePt t="95961" x="6873875" y="4435475"/>
          <p14:tracePt t="95967" x="6838950" y="4435475"/>
          <p14:tracePt t="95975" x="6805613" y="4435475"/>
          <p14:tracePt t="95983" x="6780213" y="4435475"/>
          <p14:tracePt t="95991" x="6737350" y="4435475"/>
          <p14:tracePt t="95999" x="6686550" y="4435475"/>
          <p14:tracePt t="96007" x="6643688" y="4445000"/>
          <p14:tracePt t="96015" x="6584950" y="4452938"/>
          <p14:tracePt t="96024" x="6524625" y="4460875"/>
          <p14:tracePt t="96035" x="6456363" y="4478338"/>
          <p14:tracePt t="96043" x="6380163" y="4495800"/>
          <p14:tracePt t="96051" x="6321425" y="4521200"/>
          <p14:tracePt t="96059" x="6270625" y="4538663"/>
          <p14:tracePt t="96067" x="6235700" y="4554538"/>
          <p14:tracePt t="96075" x="6210300" y="4564063"/>
          <p14:tracePt t="96083" x="6184900" y="4572000"/>
          <p14:tracePt t="96091" x="6176963" y="4572000"/>
          <p14:tracePt t="96099" x="6159500" y="4572000"/>
          <p14:tracePt t="96107" x="6142038" y="4572000"/>
          <p14:tracePt t="96115" x="6116638" y="4572000"/>
          <p14:tracePt t="96131" x="6100763" y="4579938"/>
          <p14:tracePt t="96140" x="6083300" y="4579938"/>
          <p14:tracePt t="96147" x="6057900" y="4579938"/>
          <p14:tracePt t="96157" x="6032500" y="4579938"/>
          <p14:tracePt t="96163" x="5997575" y="4579938"/>
          <p14:tracePt t="96173" x="5981700" y="4579938"/>
          <p14:tracePt t="96179" x="5956300" y="4579938"/>
          <p14:tracePt t="96189" x="5938838" y="4579938"/>
          <p14:tracePt t="96206" x="5921375" y="4579938"/>
          <p14:tracePt t="96222" x="5913438" y="4579938"/>
          <p14:tracePt t="96227" x="5905500" y="4579938"/>
          <p14:tracePt t="96243" x="5895975" y="4579938"/>
          <p14:tracePt t="96259" x="5880100" y="4579938"/>
          <p14:tracePt t="96267" x="5870575" y="4579938"/>
          <p14:tracePt t="96275" x="5862638" y="4579938"/>
          <p14:tracePt t="96291" x="5853113" y="4579938"/>
          <p14:tracePt t="96299" x="5853113" y="4589463"/>
          <p14:tracePt t="96324" x="5845175" y="4589463"/>
          <p14:tracePt t="96358" x="5837238" y="4589463"/>
          <p14:tracePt t="96562" x="5837238" y="4579938"/>
          <p14:tracePt t="96572" x="5837238" y="4564063"/>
          <p14:tracePt t="96579" x="5837238" y="4529138"/>
          <p14:tracePt t="96587" x="5837238" y="4513263"/>
          <p14:tracePt t="96595" x="5837238" y="4486275"/>
          <p14:tracePt t="96607" x="5837238" y="4452938"/>
          <p14:tracePt t="96612" x="5837238" y="4402138"/>
          <p14:tracePt t="96625" x="5837238" y="4351338"/>
          <p14:tracePt t="96628" x="5837238" y="4308475"/>
          <p14:tracePt t="96637" x="5845175" y="4249738"/>
          <p14:tracePt t="96644" x="5853113" y="4189413"/>
          <p14:tracePt t="96652" x="5853113" y="4156075"/>
          <p14:tracePt t="96660" x="5853113" y="4146550"/>
          <p14:tracePt t="96668" x="5853113" y="4138613"/>
          <p14:tracePt t="96741" x="5853113" y="4146550"/>
          <p14:tracePt t="96749" x="5853113" y="4189413"/>
          <p14:tracePt t="96758" x="5845175" y="4214813"/>
          <p14:tracePt t="96764" x="5837238" y="4232275"/>
          <p14:tracePt t="96775" x="5837238" y="4249738"/>
          <p14:tracePt t="96781" x="5819775" y="4265613"/>
          <p14:tracePt t="96793" x="5811838" y="4291013"/>
          <p14:tracePt t="96796" x="5811838" y="4308475"/>
          <p14:tracePt t="96807" x="5811838" y="4333875"/>
          <p14:tracePt t="96812" x="5811838" y="4368800"/>
          <p14:tracePt t="96823" x="5811838" y="4384675"/>
          <p14:tracePt t="96828" x="5811838" y="4402138"/>
          <p14:tracePt t="96839" x="5811838" y="4410075"/>
          <p14:tracePt t="96844" x="5811838" y="4419600"/>
          <p14:tracePt t="96860" x="5811838" y="4427538"/>
          <p14:tracePt t="96867" x="5802313" y="4427538"/>
          <p14:tracePt t="96888" x="5802313" y="4435475"/>
          <p14:tracePt t="96890" x="5802313" y="4445000"/>
          <p14:tracePt t="96898" x="5794375" y="4452938"/>
          <p14:tracePt t="96906" x="5786438" y="4452938"/>
          <p14:tracePt t="96914" x="5786438" y="4460875"/>
          <p14:tracePt t="96923" x="5776913" y="4470400"/>
          <p14:tracePt t="96931" x="5768975" y="4478338"/>
          <p14:tracePt t="96939" x="5751513" y="4486275"/>
          <p14:tracePt t="96947" x="5751513" y="4495800"/>
          <p14:tracePt t="96956" x="5743575" y="4503738"/>
          <p14:tracePt t="96963" x="5718175" y="4513263"/>
          <p14:tracePt t="96972" x="5692775" y="4521200"/>
          <p14:tracePt t="96979" x="5683250" y="4521200"/>
          <p14:tracePt t="96988" x="5667375" y="4529138"/>
          <p14:tracePt t="96995" x="5649913" y="4529138"/>
          <p14:tracePt t="97005" x="5641975" y="4529138"/>
          <p14:tracePt t="97023" x="5624513" y="4529138"/>
          <p14:tracePt t="97027" x="5616575" y="4529138"/>
          <p14:tracePt t="97043" x="5607050" y="4529138"/>
          <p14:tracePt t="97075" x="5599113" y="4529138"/>
          <p14:tracePt t="97091" x="5591175" y="4529138"/>
          <p14:tracePt t="97154" x="5581650" y="4529138"/>
          <p14:tracePt t="97218" x="5607050" y="4529138"/>
          <p14:tracePt t="97227" x="5616575" y="4529138"/>
          <p14:tracePt t="97234" x="5624513" y="4529138"/>
          <p14:tracePt t="97242" x="5649913" y="4529138"/>
          <p14:tracePt t="97250" x="5667375" y="4529138"/>
          <p14:tracePt t="97258" x="5692775" y="4529138"/>
          <p14:tracePt t="97266" x="5700713" y="4529138"/>
          <p14:tracePt t="97274" x="5726113" y="4529138"/>
          <p14:tracePt t="97282" x="5751513" y="4529138"/>
          <p14:tracePt t="97290" x="5776913" y="4529138"/>
          <p14:tracePt t="97298" x="5802313" y="4529138"/>
          <p14:tracePt t="97306" x="5819775" y="4529138"/>
          <p14:tracePt t="97314" x="5827713" y="4529138"/>
          <p14:tracePt t="97323" x="5862638" y="4529138"/>
          <p14:tracePt t="97331" x="5880100" y="4529138"/>
          <p14:tracePt t="97347" x="5888038" y="4529138"/>
          <p14:tracePt t="97355" x="5905500" y="4529138"/>
          <p14:tracePt t="97387" x="5913438" y="4529138"/>
          <p14:tracePt t="97395" x="5938838" y="4529138"/>
          <p14:tracePt t="97404" x="5946775" y="4529138"/>
          <p14:tracePt t="97411" x="5956300" y="4538663"/>
          <p14:tracePt t="97421" x="5964238" y="4546600"/>
          <p14:tracePt t="97427" x="5972175" y="4554538"/>
          <p14:tracePt t="97435" x="5981700" y="4564063"/>
          <p14:tracePt t="97459" x="5981700" y="4572000"/>
          <p14:tracePt t="97467" x="5981700" y="4579938"/>
          <p14:tracePt t="97491" x="5981700" y="4589463"/>
          <p14:tracePt t="97499" x="5981700" y="4597400"/>
          <p14:tracePt t="97508" x="5964238" y="4605338"/>
          <p14:tracePt t="97516" x="5930900" y="4605338"/>
          <p14:tracePt t="97524" x="5913438" y="4605338"/>
          <p14:tracePt t="97531" x="5880100" y="4605338"/>
          <p14:tracePt t="97541" x="5827713" y="4605338"/>
          <p14:tracePt t="97547" x="5786438" y="4605338"/>
          <p14:tracePt t="97556" x="5735638" y="4605338"/>
          <p14:tracePt t="97564" x="5692775" y="4605338"/>
          <p14:tracePt t="97573" x="5667375" y="4605338"/>
          <p14:tracePt t="97580" x="5632450" y="4597400"/>
          <p14:tracePt t="97590" x="5591175" y="4589463"/>
          <p14:tracePt t="97595" x="5565775" y="4579938"/>
          <p14:tracePt t="97610" x="5556250" y="4572000"/>
          <p14:tracePt t="97613" x="5548313" y="4564063"/>
          <p14:tracePt t="97626" x="5548313" y="4554538"/>
          <p14:tracePt t="97643" x="5548313" y="4546600"/>
          <p14:tracePt t="97659" x="5548313" y="4529138"/>
          <p14:tracePt t="97667" x="5591175" y="4513263"/>
          <p14:tracePt t="97675" x="5607050" y="4495800"/>
          <p14:tracePt t="97683" x="5632450" y="4486275"/>
          <p14:tracePt t="97691" x="5667375" y="4478338"/>
          <p14:tracePt t="97699" x="5718175" y="4470400"/>
          <p14:tracePt t="97707" x="5768975" y="4445000"/>
          <p14:tracePt t="97715" x="5827713" y="4427538"/>
          <p14:tracePt t="97723" x="5905500" y="4419600"/>
          <p14:tracePt t="97731" x="6024563" y="4410075"/>
          <p14:tracePt t="97739" x="6134100" y="4410075"/>
          <p14:tracePt t="97747" x="6235700" y="4402138"/>
          <p14:tracePt t="97756" x="6329363" y="4402138"/>
          <p14:tracePt t="97763" x="6405563" y="4402138"/>
          <p14:tracePt t="97772" x="6465888" y="4402138"/>
          <p14:tracePt t="97779" x="6473825" y="4402138"/>
          <p14:tracePt t="97788" x="6491288" y="4402138"/>
          <p14:tracePt t="97795" x="6508750" y="4419600"/>
          <p14:tracePt t="97804" x="6508750" y="4435475"/>
          <p14:tracePt t="97811" x="6508750" y="4460875"/>
          <p14:tracePt t="97821" x="6508750" y="4486275"/>
          <p14:tracePt t="97827" x="6508750" y="4503738"/>
          <p14:tracePt t="97835" x="6516688" y="4529138"/>
          <p14:tracePt t="97843" x="6516688" y="4546600"/>
          <p14:tracePt t="97851" x="6516688" y="4554538"/>
          <p14:tracePt t="97859" x="6516688" y="4564063"/>
          <p14:tracePt t="97867" x="6516688" y="4572000"/>
          <p14:tracePt t="97875" x="6508750" y="4572000"/>
          <p14:tracePt t="97891" x="6491288" y="4589463"/>
          <p14:tracePt t="97891" x="6448425" y="4597400"/>
          <p14:tracePt t="97899" x="6430963" y="4597400"/>
          <p14:tracePt t="97907" x="6397625" y="4597400"/>
          <p14:tracePt t="97915" x="6338888" y="4597400"/>
          <p14:tracePt t="97923" x="6296025" y="4597400"/>
          <p14:tracePt t="97931" x="6261100" y="4597400"/>
          <p14:tracePt t="97939" x="6202363" y="4597400"/>
          <p14:tracePt t="97947" x="6151563" y="4589463"/>
          <p14:tracePt t="97956" x="6108700" y="4572000"/>
          <p14:tracePt t="97963" x="6100763" y="4572000"/>
          <p14:tracePt t="97972" x="6091238" y="4564063"/>
          <p14:tracePt t="98035" x="6091238" y="4554538"/>
          <p14:tracePt t="98082" x="6091238" y="4546600"/>
          <p14:tracePt t="98098" x="6091238" y="4538663"/>
          <p14:tracePt t="98261" x="6100763" y="4538663"/>
          <p14:tracePt t="98269" x="6108700" y="4538663"/>
          <p14:tracePt t="98283" x="6126163" y="4538663"/>
          <p14:tracePt t="98291" x="6151563" y="4538663"/>
          <p14:tracePt t="98299" x="6167438" y="4529138"/>
          <p14:tracePt t="98307" x="6194425" y="4529138"/>
          <p14:tracePt t="98315" x="6219825" y="4529138"/>
          <p14:tracePt t="98322" x="6270625" y="4529138"/>
          <p14:tracePt t="98331" x="6311900" y="4521200"/>
          <p14:tracePt t="98339" x="6364288" y="4513263"/>
          <p14:tracePt t="98347" x="6415088" y="4495800"/>
          <p14:tracePt t="98355" x="6473825" y="4478338"/>
          <p14:tracePt t="98363" x="6534150" y="4460875"/>
          <p14:tracePt t="98373" x="6592888" y="4435475"/>
          <p14:tracePt t="98379" x="6626225" y="4410075"/>
          <p14:tracePt t="98389" x="6669088" y="4394200"/>
          <p14:tracePt t="98395" x="6711950" y="4359275"/>
          <p14:tracePt t="98404" x="6754813" y="4333875"/>
          <p14:tracePt t="98411" x="6780213" y="4300538"/>
          <p14:tracePt t="98422" x="6813550" y="4275138"/>
          <p14:tracePt t="98427" x="6813550" y="4257675"/>
          <p14:tracePt t="98435" x="6848475" y="4240213"/>
          <p14:tracePt t="98443" x="6856413" y="4214813"/>
          <p14:tracePt t="98451" x="6873875" y="4197350"/>
          <p14:tracePt t="98459" x="6881813" y="4189413"/>
          <p14:tracePt t="98467" x="6899275" y="4171950"/>
          <p14:tracePt t="98475" x="6907213" y="4164013"/>
          <p14:tracePt t="98483" x="6915150" y="4156075"/>
          <p14:tracePt t="98499" x="6924675" y="4156075"/>
          <p14:tracePt t="98531" x="6942138" y="4156075"/>
          <p14:tracePt t="98547" x="6958013" y="4181475"/>
          <p14:tracePt t="98556" x="6958013" y="4189413"/>
          <p14:tracePt t="98564" x="6958013" y="4214813"/>
          <p14:tracePt t="98573" x="6958013" y="4232275"/>
          <p14:tracePt t="98580" x="6958013" y="4249738"/>
          <p14:tracePt t="98589" x="6967538" y="4283075"/>
          <p14:tracePt t="98595" x="6975475" y="4333875"/>
          <p14:tracePt t="98607" x="6983413" y="4376738"/>
          <p14:tracePt t="98612" x="6992938" y="4427538"/>
          <p14:tracePt t="98622" x="7000875" y="4460875"/>
          <p14:tracePt t="98627" x="7008813" y="4503738"/>
          <p14:tracePt t="98643" x="7008813" y="4521200"/>
          <p14:tracePt t="98651" x="7008813" y="4529138"/>
          <p14:tracePt t="98709" x="7018338" y="4529138"/>
          <p14:tracePt t="98773" x="7026275" y="4529138"/>
          <p14:tracePt t="98780" x="7034213" y="4529138"/>
          <p14:tracePt t="98790" x="7043738" y="4529138"/>
          <p14:tracePt t="98797" x="7051675" y="4529138"/>
          <p14:tracePt t="98813" x="7069138" y="4529138"/>
          <p14:tracePt t="98825" x="7085013" y="4529138"/>
          <p14:tracePt t="98827" x="7102475" y="4529138"/>
          <p14:tracePt t="98837" x="7119938" y="4529138"/>
          <p14:tracePt t="98843" x="7153275" y="4529138"/>
          <p14:tracePt t="98851" x="7170738" y="4529138"/>
          <p14:tracePt t="98859" x="7196138" y="4529138"/>
          <p14:tracePt t="98872" x="7239000" y="4529138"/>
          <p14:tracePt t="98875" x="7281863" y="4529138"/>
          <p14:tracePt t="98883" x="7340600" y="4529138"/>
          <p14:tracePt t="98891" x="7400925" y="4529138"/>
          <p14:tracePt t="98899" x="7434263" y="4529138"/>
          <p14:tracePt t="98907" x="7467600" y="4521200"/>
          <p14:tracePt t="98915" x="7477125" y="4521200"/>
          <p14:tracePt t="98922" x="7502525" y="4521200"/>
          <p14:tracePt t="98974" x="7510463" y="4521200"/>
          <p14:tracePt t="98981" x="7518400" y="4521200"/>
          <p14:tracePt t="98989" x="7527925" y="4521200"/>
          <p14:tracePt t="98996" x="7545388" y="4521200"/>
          <p14:tracePt t="99009" x="7561263" y="4521200"/>
          <p14:tracePt t="99012" x="7578725" y="4521200"/>
          <p14:tracePt t="99026" x="7586663" y="4521200"/>
          <p14:tracePt t="99028" x="7596188" y="4521200"/>
          <p14:tracePt t="99035" x="7621588" y="4521200"/>
          <p14:tracePt t="99043" x="7629525" y="4521200"/>
          <p14:tracePt t="99058" x="7637463" y="4521200"/>
          <p14:tracePt t="99066" x="7646988" y="4521200"/>
          <p14:tracePt t="99082" x="7654925" y="4521200"/>
          <p14:tracePt t="99090" x="7662863" y="4521200"/>
          <p14:tracePt t="99111" x="7672388" y="4521200"/>
          <p14:tracePt t="99121" x="7680325" y="4521200"/>
          <p14:tracePt t="99127" x="7688263" y="4521200"/>
          <p14:tracePt t="99135" x="7705725" y="4521200"/>
          <p14:tracePt t="99152" x="7723188" y="4521200"/>
          <p14:tracePt t="99167" x="7740650" y="4529138"/>
          <p14:tracePt t="99335" x="7748588" y="4538663"/>
          <p14:tracePt t="99384" x="7740650" y="4546600"/>
          <p14:tracePt t="99392" x="7731125" y="4546600"/>
          <p14:tracePt t="99408" x="7715250" y="4554538"/>
          <p14:tracePt t="99416" x="7697788" y="4554538"/>
          <p14:tracePt t="99426" x="7672388" y="4554538"/>
          <p14:tracePt t="99432" x="7654925" y="4554538"/>
          <p14:tracePt t="99442" x="7629525" y="4554538"/>
          <p14:tracePt t="99448" x="7596188" y="4554538"/>
          <p14:tracePt t="99457" x="7570788" y="4554538"/>
          <p14:tracePt t="99463" x="7545388" y="4554538"/>
          <p14:tracePt t="99474" x="7510463" y="4554538"/>
          <p14:tracePt t="99479" x="7477125" y="4554538"/>
          <p14:tracePt t="99490" x="7467600" y="4554538"/>
          <p14:tracePt t="99496" x="7442200" y="4554538"/>
          <p14:tracePt t="99506" x="7434263" y="4554538"/>
          <p14:tracePt t="99512" x="7416800" y="4554538"/>
          <p14:tracePt t="99527" x="7408863" y="4554538"/>
          <p14:tracePt t="99544" x="7400925" y="4554538"/>
          <p14:tracePt t="99552" x="7391400" y="4554538"/>
          <p14:tracePt t="99560" x="7373938" y="4554538"/>
          <p14:tracePt t="99567" x="7340600" y="4554538"/>
          <p14:tracePt t="99575" x="7323138" y="4554538"/>
          <p14:tracePt t="99583" x="7297738" y="4554538"/>
          <p14:tracePt t="99591" x="7264400" y="4554538"/>
          <p14:tracePt t="99600" x="7213600" y="4554538"/>
          <p14:tracePt t="99610" x="7204075" y="4554538"/>
          <p14:tracePt t="99617" x="7196138" y="4554538"/>
          <p14:tracePt t="99624" x="7188200" y="4554538"/>
          <p14:tracePt t="99632" x="7178675" y="4554538"/>
          <p14:tracePt t="99656" x="7170738" y="4554538"/>
          <p14:tracePt t="99679" x="7153275" y="4554538"/>
          <p14:tracePt t="99688" x="7145338" y="4546600"/>
          <p14:tracePt t="99705" x="7137400" y="4546600"/>
          <p14:tracePt t="99711" x="7127875" y="4546600"/>
          <p14:tracePt t="99723" x="7127875" y="4538663"/>
          <p14:tracePt t="99739" x="7112000" y="4529138"/>
          <p14:tracePt t="99743" x="7094538" y="4529138"/>
          <p14:tracePt t="99752" x="7085013" y="4521200"/>
          <p14:tracePt t="99791" x="7077075" y="4513263"/>
          <p14:tracePt t="99817" x="7077075" y="4503738"/>
          <p14:tracePt t="99833" x="7077075" y="4495800"/>
          <p14:tracePt t="99851" x="7077075" y="4486275"/>
          <p14:tracePt t="99858" x="7077075" y="4478338"/>
          <p14:tracePt t="99864" x="7077075" y="4470400"/>
          <p14:tracePt t="99873" x="7077075" y="4460875"/>
          <p14:tracePt t="99890" x="7077075" y="4452938"/>
          <p14:tracePt t="99895" x="7077075" y="4435475"/>
          <p14:tracePt t="99905" x="7077075" y="4427538"/>
          <p14:tracePt t="99911" x="7085013" y="4419600"/>
          <p14:tracePt t="99922" x="7094538" y="4410075"/>
          <p14:tracePt t="99927" x="7094538" y="4402138"/>
          <p14:tracePt t="99939" x="7094538" y="4394200"/>
          <p14:tracePt t="99943" x="7094538" y="4384675"/>
          <p14:tracePt t="99952" x="7102475" y="4376738"/>
          <p14:tracePt t="99959" x="7112000" y="4368800"/>
          <p14:tracePt t="99975" x="7119938" y="4359275"/>
          <p14:tracePt t="99983" x="7119938" y="4351338"/>
          <p14:tracePt t="99991" x="7127875" y="4341813"/>
          <p14:tracePt t="99999" x="7137400" y="4333875"/>
          <p14:tracePt t="100007" x="7137400" y="4325938"/>
          <p14:tracePt t="100024" x="7145338" y="4325938"/>
          <p14:tracePt t="100039" x="7145338" y="4316413"/>
          <p14:tracePt t="100056" x="7153275" y="4308475"/>
          <p14:tracePt t="100063" x="7153275" y="4300538"/>
          <p14:tracePt t="100079" x="7162800" y="4300538"/>
          <p14:tracePt t="100089" x="7170738" y="4300538"/>
          <p14:tracePt t="100095" x="7178675" y="4300538"/>
          <p14:tracePt t="100105" x="7196138" y="4300538"/>
          <p14:tracePt t="100121" x="7213600" y="4300538"/>
          <p14:tracePt t="100127" x="7239000" y="4300538"/>
          <p14:tracePt t="100135" x="7246938" y="4300538"/>
          <p14:tracePt t="100142" x="7256463" y="4300538"/>
          <p14:tracePt t="100150" x="7272338" y="4300538"/>
          <p14:tracePt t="100158" x="7281863" y="4300538"/>
          <p14:tracePt t="100166" x="7289800" y="4291013"/>
          <p14:tracePt t="100174" x="7297738" y="4291013"/>
          <p14:tracePt t="100191" x="7315200" y="4283075"/>
          <p14:tracePt t="100199" x="7323138" y="4275138"/>
          <p14:tracePt t="100215" x="7332663" y="4275138"/>
          <p14:tracePt t="100223" x="7340600" y="4275138"/>
          <p14:tracePt t="100231" x="7340600" y="4265613"/>
          <p14:tracePt t="100239" x="7348538" y="4265613"/>
          <p14:tracePt t="100256" x="7358063" y="4265613"/>
          <p14:tracePt t="100279" x="7366000" y="4265613"/>
          <p14:tracePt t="100289" x="7373938" y="4265613"/>
          <p14:tracePt t="100295" x="7383463" y="4265613"/>
          <p14:tracePt t="100311" x="7391400" y="4265613"/>
          <p14:tracePt t="100327" x="7408863" y="4265613"/>
          <p14:tracePt t="100343" x="7416800" y="4265613"/>
          <p14:tracePt t="100351" x="7426325" y="4265613"/>
          <p14:tracePt t="100359" x="7434263" y="4265613"/>
          <p14:tracePt t="100383" x="7442200" y="4265613"/>
          <p14:tracePt t="100391" x="7451725" y="4265613"/>
          <p14:tracePt t="100399" x="7459663" y="4265613"/>
          <p14:tracePt t="100407" x="7467600" y="4265613"/>
          <p14:tracePt t="100423" x="7485063" y="4265613"/>
          <p14:tracePt t="100431" x="7493000" y="4265613"/>
          <p14:tracePt t="100447" x="7502525" y="4265613"/>
          <p14:tracePt t="100456" x="7510463" y="4265613"/>
          <p14:tracePt t="100463" x="7518400" y="4265613"/>
          <p14:tracePt t="100472" x="7527925" y="4265613"/>
          <p14:tracePt t="100479" x="7535863" y="4265613"/>
          <p14:tracePt t="100489" x="7553325" y="4265613"/>
          <p14:tracePt t="100495" x="7570788" y="4265613"/>
          <p14:tracePt t="100511" x="7578725" y="4265613"/>
          <p14:tracePt t="100523" x="7596188" y="4265613"/>
          <p14:tracePt t="100538" x="7604125" y="4265613"/>
          <p14:tracePt t="100543" x="7612063" y="4265613"/>
          <p14:tracePt t="100554" x="7629525" y="4283075"/>
          <p14:tracePt t="100559" x="7637463" y="4283075"/>
          <p14:tracePt t="100567" x="7646988" y="4291013"/>
          <p14:tracePt t="100575" x="7662863" y="4300538"/>
          <p14:tracePt t="100583" x="7672388" y="4308475"/>
          <p14:tracePt t="100648" x="7680325" y="4316413"/>
          <p14:tracePt t="100657" x="7680325" y="4325938"/>
          <p14:tracePt t="100673" x="7688263" y="4341813"/>
          <p14:tracePt t="100680" x="7697788" y="4359275"/>
          <p14:tracePt t="100690" x="7705725" y="4376738"/>
          <p14:tracePt t="100695" x="7705725" y="4384675"/>
          <p14:tracePt t="100704" x="7705725" y="4402138"/>
          <p14:tracePt t="100721" x="7715250" y="4410075"/>
          <p14:tracePt t="100727" x="7715250" y="4419600"/>
          <p14:tracePt t="100738" x="7715250" y="4427538"/>
          <p14:tracePt t="100759" x="7723188" y="4445000"/>
          <p14:tracePt t="100775" x="7723188" y="4452938"/>
          <p14:tracePt t="100783" x="7723188" y="4460875"/>
          <p14:tracePt t="100791" x="7723188" y="4470400"/>
          <p14:tracePt t="100807" x="7723188" y="4478338"/>
          <p14:tracePt t="100823" x="7723188" y="4486275"/>
          <p14:tracePt t="100839" x="7705725" y="4503738"/>
          <p14:tracePt t="100847" x="7688263" y="4513263"/>
          <p14:tracePt t="100856" x="7680325" y="4521200"/>
          <p14:tracePt t="100863" x="7637463" y="4538663"/>
          <p14:tracePt t="100872" x="7604125" y="4554538"/>
          <p14:tracePt t="100879" x="7578725" y="4554538"/>
          <p14:tracePt t="100889" x="7553325" y="4564063"/>
          <p14:tracePt t="100895" x="7502525" y="4564063"/>
          <p14:tracePt t="100905" x="7459663" y="4572000"/>
          <p14:tracePt t="100911" x="7426325" y="4572000"/>
          <p14:tracePt t="100921" x="7383463" y="4572000"/>
          <p14:tracePt t="100927" x="7348538" y="4572000"/>
          <p14:tracePt t="100938" x="7323138" y="4572000"/>
          <p14:tracePt t="100943" x="7297738" y="4572000"/>
          <p14:tracePt t="100952" x="7289800" y="4572000"/>
          <p14:tracePt t="100959" x="7272338" y="4572000"/>
          <p14:tracePt t="100967" x="7246938" y="4564063"/>
          <p14:tracePt t="100975" x="7213600" y="4546600"/>
          <p14:tracePt t="100983" x="7188200" y="4529138"/>
          <p14:tracePt t="100991" x="7162800" y="4529138"/>
          <p14:tracePt t="100999" x="7112000" y="4513263"/>
          <p14:tracePt t="101007" x="7085013" y="4495800"/>
          <p14:tracePt t="101015" x="7043738" y="4470400"/>
          <p14:tracePt t="101031" x="7026275" y="4452938"/>
          <p14:tracePt t="101040" x="7018338" y="4452938"/>
          <p14:tracePt t="101096" x="7008813" y="4452938"/>
          <p14:tracePt t="101112" x="7000875" y="4445000"/>
          <p14:tracePt t="101121" x="7000875" y="4435475"/>
          <p14:tracePt t="101128" x="7000875" y="4427538"/>
          <p14:tracePt t="101137" x="7000875" y="4419600"/>
          <p14:tracePt t="101144" x="7000875" y="4410075"/>
          <p14:tracePt t="101160" x="7000875" y="4402138"/>
          <p14:tracePt t="101168" x="7008813" y="4376738"/>
          <p14:tracePt t="101184" x="7008813" y="4359275"/>
          <p14:tracePt t="101192" x="7026275" y="4341813"/>
          <p14:tracePt t="101200" x="7034213" y="4316413"/>
          <p14:tracePt t="101207" x="7059613" y="4291013"/>
          <p14:tracePt t="101215" x="7069138" y="4275138"/>
          <p14:tracePt t="101223" x="7094538" y="4257675"/>
          <p14:tracePt t="101231" x="7112000" y="4224338"/>
          <p14:tracePt t="101238" x="7145338" y="4206875"/>
          <p14:tracePt t="101246" x="7170738" y="4181475"/>
          <p14:tracePt t="101256" x="7196138" y="4181475"/>
          <p14:tracePt t="101262" x="7229475" y="4146550"/>
          <p14:tracePt t="101272" x="7256463" y="4146550"/>
          <p14:tracePt t="101278" x="7272338" y="4138613"/>
          <p14:tracePt t="101288" x="7307263" y="4138613"/>
          <p14:tracePt t="101295" x="7348538" y="4138613"/>
          <p14:tracePt t="101304" x="7400925" y="4138613"/>
          <p14:tracePt t="101311" x="7434263" y="4146550"/>
          <p14:tracePt t="101321" x="7477125" y="4156075"/>
          <p14:tracePt t="101327" x="7510463" y="4164013"/>
          <p14:tracePt t="101337" x="7561263" y="4164013"/>
          <p14:tracePt t="101343" x="7604125" y="4181475"/>
          <p14:tracePt t="101353" x="7654925" y="4197350"/>
          <p14:tracePt t="101359" x="7697788" y="4214813"/>
          <p14:tracePt t="101367" x="7731125" y="4232275"/>
          <p14:tracePt t="101375" x="7766050" y="4249738"/>
          <p14:tracePt t="101391" x="7773988" y="4257675"/>
          <p14:tracePt t="101399" x="7773988" y="4265613"/>
          <p14:tracePt t="101407" x="7791450" y="4275138"/>
          <p14:tracePt t="101415" x="7791450" y="4283075"/>
          <p14:tracePt t="101423" x="7791450" y="4291013"/>
          <p14:tracePt t="101431" x="7791450" y="4300538"/>
          <p14:tracePt t="101439" x="7791450" y="4316413"/>
          <p14:tracePt t="101447" x="7781925" y="4333875"/>
          <p14:tracePt t="101455" x="7773988" y="4351338"/>
          <p14:tracePt t="101463" x="7756525" y="4384675"/>
          <p14:tracePt t="101472" x="7715250" y="4427538"/>
          <p14:tracePt t="101479" x="7680325" y="4470400"/>
          <p14:tracePt t="101488" x="7654925" y="4486275"/>
          <p14:tracePt t="101495" x="7604125" y="4521200"/>
          <p14:tracePt t="101505" x="7545388" y="4554538"/>
          <p14:tracePt t="101511" x="7485063" y="4579938"/>
          <p14:tracePt t="101522" x="7408863" y="4597400"/>
          <p14:tracePt t="101527" x="7348538" y="4614863"/>
          <p14:tracePt t="101537" x="7281863" y="4622800"/>
          <p14:tracePt t="101543" x="7221538" y="4622800"/>
          <p14:tracePt t="101554" x="7170738" y="4622800"/>
          <p14:tracePt t="101559" x="7112000" y="4622800"/>
          <p14:tracePt t="101568" x="7059613" y="4605338"/>
          <p14:tracePt t="101575" x="7008813" y="4589463"/>
          <p14:tracePt t="101591" x="6983413" y="4564063"/>
          <p14:tracePt t="101599" x="6967538" y="4554538"/>
          <p14:tracePt t="101608" x="6950075" y="4546600"/>
          <p14:tracePt t="101615" x="6932613" y="4521200"/>
          <p14:tracePt t="101623" x="6907213" y="4503738"/>
          <p14:tracePt t="101631" x="6899275" y="4495800"/>
          <p14:tracePt t="101638" x="6881813" y="4460875"/>
          <p14:tracePt t="101647" x="6873875" y="4452938"/>
          <p14:tracePt t="101656" x="6864350" y="4445000"/>
          <p14:tracePt t="101663" x="6864350" y="4435475"/>
          <p14:tracePt t="101673" x="6864350" y="4419600"/>
          <p14:tracePt t="101679" x="6864350" y="4410075"/>
          <p14:tracePt t="101689" x="6864350" y="4402138"/>
          <p14:tracePt t="101705" x="6864350" y="4384675"/>
          <p14:tracePt t="101722" x="6864350" y="4376738"/>
          <p14:tracePt t="101738" x="6864350" y="4368800"/>
          <p14:tracePt t="101743" x="6889750" y="4368800"/>
          <p14:tracePt t="101753" x="6899275" y="4368800"/>
          <p14:tracePt t="101759" x="6924675" y="4368800"/>
          <p14:tracePt t="101768" x="6950075" y="4368800"/>
          <p14:tracePt t="101775" x="6983413" y="4368800"/>
          <p14:tracePt t="101783" x="7043738" y="4384675"/>
          <p14:tracePt t="101791" x="7112000" y="4402138"/>
          <p14:tracePt t="101799" x="7162800" y="4410075"/>
          <p14:tracePt t="101807" x="7213600" y="4419600"/>
          <p14:tracePt t="101815" x="7272338" y="4427538"/>
          <p14:tracePt t="101823" x="7323138" y="4435475"/>
          <p14:tracePt t="101831" x="7358063" y="4445000"/>
          <p14:tracePt t="101839" x="7373938" y="4452938"/>
          <p14:tracePt t="101847" x="7383463" y="4452938"/>
          <p14:tracePt t="101857" x="7408863" y="4470400"/>
          <p14:tracePt t="101863" x="7434263" y="4478338"/>
          <p14:tracePt t="101872" x="7442200" y="4478338"/>
          <p14:tracePt t="101879" x="7442200" y="4486275"/>
          <p14:tracePt t="101888" x="7451725" y="4486275"/>
          <p14:tracePt t="101895" x="7451725" y="4495800"/>
          <p14:tracePt t="101911" x="7451725" y="4503738"/>
          <p14:tracePt t="101920" x="7442200" y="4521200"/>
          <p14:tracePt t="101927" x="7416800" y="4538663"/>
          <p14:tracePt t="101936" x="7391400" y="4546600"/>
          <p14:tracePt t="101943" x="7366000" y="4572000"/>
          <p14:tracePt t="101951" x="7340600" y="4579938"/>
          <p14:tracePt t="101959" x="7307263" y="4589463"/>
          <p14:tracePt t="101967" x="7221538" y="4597400"/>
          <p14:tracePt t="101975" x="7127875" y="4605338"/>
          <p14:tracePt t="101983" x="7043738" y="4614863"/>
          <p14:tracePt t="101991" x="6958013" y="4622800"/>
          <p14:tracePt t="101999" x="6873875" y="4622800"/>
          <p14:tracePt t="102007" x="6823075" y="4622800"/>
          <p14:tracePt t="102023" x="6737350" y="4614863"/>
          <p14:tracePt t="102031" x="6729413" y="4605338"/>
          <p14:tracePt t="102039" x="6729413" y="4597400"/>
          <p14:tracePt t="102047" x="6729413" y="4572000"/>
          <p14:tracePt t="102055" x="6729413" y="4546600"/>
          <p14:tracePt t="102063" x="6729413" y="4529138"/>
          <p14:tracePt t="102072" x="6729413" y="4521200"/>
          <p14:tracePt t="102079" x="6754813" y="4503738"/>
          <p14:tracePt t="102089" x="6770688" y="4478338"/>
          <p14:tracePt t="102095" x="6780213" y="4460875"/>
          <p14:tracePt t="102105" x="6797675" y="4452938"/>
          <p14:tracePt t="102111" x="6813550" y="4445000"/>
          <p14:tracePt t="102120" x="6838950" y="4419600"/>
          <p14:tracePt t="102127" x="6881813" y="4410075"/>
          <p14:tracePt t="102137" x="6932613" y="4394200"/>
          <p14:tracePt t="102143" x="6992938" y="4368800"/>
          <p14:tracePt t="102154" x="7069138" y="4341813"/>
          <p14:tracePt t="102159" x="7145338" y="4325938"/>
          <p14:tracePt t="102167" x="7204075" y="4316413"/>
          <p14:tracePt t="102175" x="7246938" y="4308475"/>
          <p14:tracePt t="102188" x="7281863" y="4308475"/>
          <p14:tracePt t="102195" x="7289800" y="4308475"/>
          <p14:tracePt t="102237" x="7297738" y="4308475"/>
          <p14:tracePt t="102244" x="7315200" y="4316413"/>
          <p14:tracePt t="102253" x="7315200" y="4341813"/>
          <p14:tracePt t="102269" x="7332663" y="4359275"/>
          <p14:tracePt t="102275" x="7332663" y="4368800"/>
          <p14:tracePt t="102299" x="7340600" y="4376738"/>
          <p14:tracePt t="102541" x="7348538" y="4368800"/>
          <p14:tracePt t="102548" x="7348538" y="4359275"/>
          <p14:tracePt t="102557" x="7348538" y="4351338"/>
          <p14:tracePt t="102565" x="7348538" y="4333875"/>
          <p14:tracePt t="102574" x="7348538" y="4325938"/>
          <p14:tracePt t="102579" x="7348538" y="4316413"/>
          <p14:tracePt t="102589" x="7348538" y="4283075"/>
          <p14:tracePt t="102596" x="7348538" y="4257675"/>
          <p14:tracePt t="102606" x="7348538" y="4224338"/>
          <p14:tracePt t="102613" x="7332663" y="4206875"/>
          <p14:tracePt t="102626" x="7315200" y="4197350"/>
          <p14:tracePt t="102628" x="7289800" y="4189413"/>
          <p14:tracePt t="102639" x="7246938" y="4189413"/>
          <p14:tracePt t="102643" x="7178675" y="4189413"/>
          <p14:tracePt t="102655" x="7102475" y="4181475"/>
          <p14:tracePt t="102659" x="7018338" y="4164013"/>
          <p14:tracePt t="102667" x="6950075" y="4156075"/>
          <p14:tracePt t="102675" x="6889750" y="4138613"/>
          <p14:tracePt t="102683" x="6831013" y="4130675"/>
          <p14:tracePt t="102691" x="6823075" y="4130675"/>
          <p14:tracePt t="102845" x="6838950" y="4138613"/>
          <p14:tracePt t="102854" x="6848475" y="4156075"/>
          <p14:tracePt t="102863" x="6864350" y="4164013"/>
          <p14:tracePt t="102872" x="6899275" y="4164013"/>
          <p14:tracePt t="102878" x="6967538" y="4164013"/>
          <p14:tracePt t="102890" x="7059613" y="4164013"/>
          <p14:tracePt t="102895" x="7127875" y="4181475"/>
          <p14:tracePt t="102901" x="7188200" y="4181475"/>
          <p14:tracePt t="102908" x="7246938" y="4181475"/>
          <p14:tracePt t="102916" x="7297738" y="4181475"/>
          <p14:tracePt t="102923" x="7358063" y="4181475"/>
          <p14:tracePt t="102931" x="7408863" y="4181475"/>
          <p14:tracePt t="102939" x="7451725" y="4189413"/>
          <p14:tracePt t="102947" x="7485063" y="4189413"/>
          <p14:tracePt t="102956" x="7570788" y="4214813"/>
          <p14:tracePt t="102964" x="7637463" y="4232275"/>
          <p14:tracePt t="102973" x="7705725" y="4240213"/>
          <p14:tracePt t="102979" x="7781925" y="4257675"/>
          <p14:tracePt t="102989" x="7850188" y="4275138"/>
          <p14:tracePt t="102995" x="7910513" y="4300538"/>
          <p14:tracePt t="103005" x="7969250" y="4316413"/>
          <p14:tracePt t="103012" x="8054975" y="4341813"/>
          <p14:tracePt t="103022" x="8113713" y="4359275"/>
          <p14:tracePt t="103027" x="8174038" y="4368800"/>
          <p14:tracePt t="103039" x="8215313" y="4384675"/>
          <p14:tracePt t="103044" x="8266113" y="4394200"/>
          <p14:tracePt t="103052" x="8301038" y="4402138"/>
          <p14:tracePt t="103059" x="8343900" y="4410075"/>
          <p14:tracePt t="103067" x="8369300" y="4419600"/>
          <p14:tracePt t="103075" x="8394700" y="4427538"/>
          <p14:tracePt t="103083" x="8420100" y="4427538"/>
          <p14:tracePt t="103091" x="8445500" y="4435475"/>
          <p14:tracePt t="103100" x="8453438" y="4435475"/>
          <p14:tracePt t="103115" x="8462963" y="4435475"/>
          <p14:tracePt t="103291" x="8445500" y="4435475"/>
          <p14:tracePt t="103299" x="8420100" y="4445000"/>
          <p14:tracePt t="103307" x="8394700" y="4445000"/>
          <p14:tracePt t="103316" x="8369300" y="4445000"/>
          <p14:tracePt t="103323" x="8334375" y="4445000"/>
          <p14:tracePt t="103331" x="8291513" y="4435475"/>
          <p14:tracePt t="103339" x="8240713" y="4427538"/>
          <p14:tracePt t="103348" x="8174038" y="4427538"/>
          <p14:tracePt t="103356" x="8096250" y="4427538"/>
          <p14:tracePt t="103363" x="7994650" y="4427538"/>
          <p14:tracePt t="103373" x="7867650" y="4427538"/>
          <p14:tracePt t="103379" x="7756525" y="4427538"/>
          <p14:tracePt t="103389" x="7629525" y="4435475"/>
          <p14:tracePt t="103395" x="7493000" y="4445000"/>
          <p14:tracePt t="103404" x="7391400" y="4452938"/>
          <p14:tracePt t="103410" x="7289800" y="4460875"/>
          <p14:tracePt t="103420" x="7204075" y="4470400"/>
          <p14:tracePt t="103426" x="7162800" y="4478338"/>
          <p14:tracePt t="103437" x="7112000" y="4486275"/>
          <p14:tracePt t="103442" x="7085013" y="4486275"/>
          <p14:tracePt t="103451" x="7059613" y="4486275"/>
          <p14:tracePt t="103459" x="7051675" y="4486275"/>
          <p14:tracePt t="103467" x="7043738" y="4486275"/>
          <p14:tracePt t="103483" x="7026275" y="4486275"/>
          <p14:tracePt t="103499" x="7018338" y="4495800"/>
          <p14:tracePt t="103507" x="7008813" y="4495800"/>
          <p14:tracePt t="103515" x="7000875" y="4503738"/>
          <p14:tracePt t="103588" x="6992938" y="4503738"/>
          <p14:tracePt t="103606" x="6983413" y="4503738"/>
          <p14:tracePt t="103614" x="6958013" y="4503738"/>
          <p14:tracePt t="103623" x="6950075" y="4503738"/>
          <p14:tracePt t="103630" x="6924675" y="4513263"/>
          <p14:tracePt t="103641" x="6915150" y="4513263"/>
          <p14:tracePt t="103644" x="6889750" y="4513263"/>
          <p14:tracePt t="103654" x="6873875" y="4521200"/>
          <p14:tracePt t="103659" x="6864350" y="4521200"/>
          <p14:tracePt t="103668" x="6856413" y="4521200"/>
          <p14:tracePt t="103677" x="6848475" y="4521200"/>
          <p14:tracePt t="103683" x="6823075" y="4521200"/>
          <p14:tracePt t="103691" x="6813550" y="4521200"/>
          <p14:tracePt t="103700" x="6788150" y="4521200"/>
          <p14:tracePt t="103707" x="6780213" y="4521200"/>
          <p14:tracePt t="103715" x="6770688" y="4521200"/>
          <p14:tracePt t="103723" x="6754813" y="4513263"/>
          <p14:tracePt t="103732" x="6754813" y="4503738"/>
          <p14:tracePt t="103739" x="6745288" y="4495800"/>
          <p14:tracePt t="103747" x="6745288" y="4486275"/>
          <p14:tracePt t="103757" x="6737350" y="4470400"/>
          <p14:tracePt t="103763" x="6737350" y="4460875"/>
          <p14:tracePt t="103773" x="6737350" y="4445000"/>
          <p14:tracePt t="103780" x="6745288" y="4427538"/>
          <p14:tracePt t="103789" x="6754813" y="4410075"/>
          <p14:tracePt t="103795" x="6762750" y="4402138"/>
          <p14:tracePt t="103805" x="6780213" y="4384675"/>
          <p14:tracePt t="103812" x="6805613" y="4359275"/>
          <p14:tracePt t="103821" x="6838950" y="4333875"/>
          <p14:tracePt t="103827" x="6864350" y="4325938"/>
          <p14:tracePt t="103839" x="6889750" y="4316413"/>
          <p14:tracePt t="103844" x="6907213" y="4308475"/>
          <p14:tracePt t="103855" x="6967538" y="4300538"/>
          <p14:tracePt t="103860" x="7008813" y="4291013"/>
          <p14:tracePt t="103872" x="7077075" y="4291013"/>
          <p14:tracePt t="103875" x="7145338" y="4291013"/>
          <p14:tracePt t="103884" x="7213600" y="4291013"/>
          <p14:tracePt t="103891" x="7272338" y="4291013"/>
          <p14:tracePt t="103899" x="7315200" y="4291013"/>
          <p14:tracePt t="103907" x="7373938" y="4291013"/>
          <p14:tracePt t="103915" x="7416800" y="4300538"/>
          <p14:tracePt t="103923" x="7451725" y="4308475"/>
          <p14:tracePt t="103932" x="7502525" y="4325938"/>
          <p14:tracePt t="103939" x="7553325" y="4351338"/>
          <p14:tracePt t="103948" x="7586663" y="4376738"/>
          <p14:tracePt t="103957" x="7596188" y="4384675"/>
          <p14:tracePt t="103963" x="7621588" y="4419600"/>
          <p14:tracePt t="103972" x="7637463" y="4435475"/>
          <p14:tracePt t="103988" x="7646988" y="4452938"/>
          <p14:tracePt t="103995" x="7646988" y="4460875"/>
          <p14:tracePt t="104012" x="7654925" y="4478338"/>
          <p14:tracePt t="104027" x="7654925" y="4486275"/>
          <p14:tracePt t="104039" x="7654925" y="4495800"/>
          <p14:tracePt t="104142" x="7654925" y="4503738"/>
          <p14:tracePt t="104150" x="7672388" y="4503738"/>
          <p14:tracePt t="104158" x="7680325" y="4503738"/>
          <p14:tracePt t="104165" x="7697788" y="4521200"/>
          <p14:tracePt t="104175" x="7715250" y="4521200"/>
          <p14:tracePt t="104181" x="7731125" y="4521200"/>
          <p14:tracePt t="104190" x="7766050" y="4529138"/>
          <p14:tracePt t="104196" x="7807325" y="4529138"/>
          <p14:tracePt t="104205" x="7867650" y="4529138"/>
          <p14:tracePt t="104211" x="7910513" y="4529138"/>
          <p14:tracePt t="104221" x="7977188" y="4529138"/>
          <p14:tracePt t="104228" x="8045450" y="4529138"/>
          <p14:tracePt t="104238" x="8113713" y="4529138"/>
          <p14:tracePt t="104244" x="8181975" y="4529138"/>
          <p14:tracePt t="104255" x="8250238" y="4529138"/>
          <p14:tracePt t="104259" x="8283575" y="4529138"/>
          <p14:tracePt t="104271" x="8308975" y="4529138"/>
          <p14:tracePt t="104275" x="8326438" y="4529138"/>
          <p14:tracePt t="104284" x="8334375" y="4529138"/>
          <p14:tracePt t="104291" x="8343900" y="4529138"/>
          <p14:tracePt t="104316" x="8351838" y="4521200"/>
          <p14:tracePt t="104339" x="8359775" y="4521200"/>
          <p14:tracePt t="104348" x="8369300" y="4521200"/>
          <p14:tracePt t="104355" x="8377238" y="4521200"/>
          <p14:tracePt t="104363" x="8385175" y="4521200"/>
          <p14:tracePt t="104372" x="8394700" y="4529138"/>
          <p14:tracePt t="104380" x="8410575" y="4529138"/>
          <p14:tracePt t="104388" x="8428038" y="4538663"/>
          <p14:tracePt t="104411" x="8445500" y="4546600"/>
          <p14:tracePt t="104443" x="8462963" y="4546600"/>
          <p14:tracePt t="104452" x="8470900" y="4546600"/>
          <p14:tracePt t="104571" x="8462963" y="4546600"/>
          <p14:tracePt t="104579" x="8435975" y="4564063"/>
          <p14:tracePt t="104588" x="8410575" y="4564063"/>
          <p14:tracePt t="104594" x="8385175" y="4564063"/>
          <p14:tracePt t="104605" x="8369300" y="4564063"/>
          <p14:tracePt t="104610" x="8351838" y="4564063"/>
          <p14:tracePt t="104621" x="8326438" y="4572000"/>
          <p14:tracePt t="104626" x="8301038" y="4572000"/>
          <p14:tracePt t="104640" x="8266113" y="4572000"/>
          <p14:tracePt t="104642" x="8232775" y="4572000"/>
          <p14:tracePt t="104654" x="8189913" y="4572000"/>
          <p14:tracePt t="104658" x="8147050" y="4572000"/>
          <p14:tracePt t="104669" x="8139113" y="4572000"/>
          <p14:tracePt t="104675" x="8105775" y="4564063"/>
          <p14:tracePt t="104683" x="8088313" y="4554538"/>
          <p14:tracePt t="104692" x="8070850" y="4546600"/>
          <p14:tracePt t="104699" x="8045450" y="4529138"/>
          <p14:tracePt t="104707" x="8037513" y="4513263"/>
          <p14:tracePt t="104715" x="8029575" y="4513263"/>
          <p14:tracePt t="104723" x="8020050" y="4486275"/>
          <p14:tracePt t="104731" x="8020050" y="4478338"/>
          <p14:tracePt t="104739" x="8020050" y="4460875"/>
          <p14:tracePt t="104747" x="8020050" y="4445000"/>
          <p14:tracePt t="104755" x="8020050" y="4427538"/>
          <p14:tracePt t="104763" x="8012113" y="4419600"/>
          <p14:tracePt t="104772" x="8012113" y="4402138"/>
          <p14:tracePt t="104788" x="8029575" y="4384675"/>
          <p14:tracePt t="104795" x="8054975" y="4368800"/>
          <p14:tracePt t="104804" x="8080375" y="4351338"/>
          <p14:tracePt t="104811" x="8096250" y="4341813"/>
          <p14:tracePt t="104821" x="8121650" y="4333875"/>
          <p14:tracePt t="104827" x="8174038" y="4325938"/>
          <p14:tracePt t="104838" x="8232775" y="4325938"/>
          <p14:tracePt t="104843" x="8283575" y="4325938"/>
          <p14:tracePt t="104853" x="8343900" y="4325938"/>
          <p14:tracePt t="104859" x="8402638" y="4325938"/>
          <p14:tracePt t="104870" x="8462963" y="4359275"/>
          <p14:tracePt t="104875" x="8504238" y="4376738"/>
          <p14:tracePt t="104889" x="8539163" y="4402138"/>
          <p14:tracePt t="104890" x="8539163" y="4410075"/>
          <p14:tracePt t="104899" x="8547100" y="4410075"/>
          <p14:tracePt t="104907" x="8547100" y="4419600"/>
          <p14:tracePt t="104915" x="8547100" y="4427538"/>
          <p14:tracePt t="104923" x="8547100" y="4435475"/>
          <p14:tracePt t="104939" x="8547100" y="4445000"/>
          <p14:tracePt t="105085" x="8539163" y="4452938"/>
          <p14:tracePt t="105180" x="8539163" y="4460875"/>
          <p14:tracePt t="105189" x="8539163" y="4470400"/>
          <p14:tracePt t="105207" x="8547100" y="4478338"/>
          <p14:tracePt t="105213" x="8547100" y="4486275"/>
          <p14:tracePt t="105223" x="8555038" y="4503738"/>
          <p14:tracePt t="105264" x="8564563" y="4513263"/>
          <p14:tracePt t="105280" x="8572500" y="4521200"/>
          <p14:tracePt t="105329" x="8580438" y="4521200"/>
          <p14:tracePt t="105337" x="8589963" y="4521200"/>
          <p14:tracePt t="105361" x="8597900" y="4521200"/>
          <p14:tracePt t="105370" x="8605838" y="4513263"/>
          <p14:tracePt t="105377" x="8623300" y="4513263"/>
          <p14:tracePt t="105385" x="8632825" y="4503738"/>
          <p14:tracePt t="105392" x="8648700" y="4495800"/>
          <p14:tracePt t="105400" x="8674100" y="4486275"/>
          <p14:tracePt t="105407" x="8691563" y="4486275"/>
          <p14:tracePt t="105416" x="8716963" y="4486275"/>
          <p14:tracePt t="105423" x="8742363" y="4486275"/>
          <p14:tracePt t="105431" x="8777288" y="4486275"/>
          <p14:tracePt t="105439" x="8810625" y="4486275"/>
          <p14:tracePt t="105447" x="8836025" y="4486275"/>
          <p14:tracePt t="105455" x="8869363" y="4486275"/>
          <p14:tracePt t="105464" x="8912225" y="4478338"/>
          <p14:tracePt t="105472" x="8947150" y="4478338"/>
          <p14:tracePt t="105479" x="8972550" y="4478338"/>
          <p14:tracePt t="105489" x="8988425" y="4478338"/>
          <p14:tracePt t="105496" x="8997950" y="4478338"/>
          <p14:tracePt t="105511" x="9005888" y="4478338"/>
          <p14:tracePt t="105543" x="9013825" y="4470400"/>
          <p14:tracePt t="105566" x="9013825" y="4460875"/>
          <p14:tracePt t="105582" x="9031288" y="4460875"/>
          <p14:tracePt t="105598" x="9056688" y="4460875"/>
          <p14:tracePt t="105615" x="9064625" y="4460875"/>
          <p14:tracePt t="105623" x="9074150" y="4460875"/>
          <p14:tracePt t="105647" x="9082088" y="4460875"/>
          <p14:tracePt t="105656" x="9091613" y="4460875"/>
          <p14:tracePt t="105662" x="9099550" y="4460875"/>
          <p14:tracePt t="105679" x="9107488" y="4460875"/>
          <p14:tracePt t="105695" x="9117013" y="4460875"/>
          <p14:tracePt t="105711" x="9124950" y="4460875"/>
          <p14:tracePt t="105721" x="9132888" y="4460875"/>
          <p14:tracePt t="105727" x="9142413" y="4470400"/>
          <p14:tracePt t="105737" x="9150350" y="4470400"/>
          <p14:tracePt t="105889" x="9150350" y="4478338"/>
          <p14:tracePt t="105903" x="9142413" y="4478338"/>
          <p14:tracePt t="105911" x="9132888" y="4486275"/>
          <p14:tracePt t="105920" x="9124950" y="4495800"/>
          <p14:tracePt t="105927" x="9099550" y="4503738"/>
          <p14:tracePt t="105937" x="9091613" y="4503738"/>
          <p14:tracePt t="105943" x="9064625" y="4503738"/>
          <p14:tracePt t="105953" x="9039225" y="4503738"/>
          <p14:tracePt t="105959" x="9013825" y="4503738"/>
          <p14:tracePt t="105970" x="8980488" y="4503738"/>
          <p14:tracePt t="105975" x="8937625" y="4503738"/>
          <p14:tracePt t="105983" x="8904288" y="4503738"/>
          <p14:tracePt t="105991" x="8878888" y="4503738"/>
          <p14:tracePt t="106000" x="8853488" y="4503738"/>
          <p14:tracePt t="106007" x="8843963" y="4503738"/>
          <p14:tracePt t="106015" x="8828088" y="4503738"/>
          <p14:tracePt t="106023" x="8828088" y="4495800"/>
          <p14:tracePt t="106031" x="8810625" y="4486275"/>
          <p14:tracePt t="106039" x="8802688" y="4478338"/>
          <p14:tracePt t="106048" x="8802688" y="4460875"/>
          <p14:tracePt t="106056" x="8802688" y="4452938"/>
          <p14:tracePt t="106063" x="8793163" y="4435475"/>
          <p14:tracePt t="106072" x="8793163" y="4427538"/>
          <p14:tracePt t="106080" x="8793163" y="4410075"/>
          <p14:tracePt t="106088" x="8793163" y="4394200"/>
          <p14:tracePt t="106105" x="8793163" y="4376738"/>
          <p14:tracePt t="106111" x="8793163" y="4368800"/>
          <p14:tracePt t="106122" x="8802688" y="4359275"/>
          <p14:tracePt t="106127" x="8810625" y="4341813"/>
          <p14:tracePt t="106137" x="8843963" y="4333875"/>
          <p14:tracePt t="106143" x="8878888" y="4316413"/>
          <p14:tracePt t="106154" x="8921750" y="4308475"/>
          <p14:tracePt t="106160" x="8947150" y="4300538"/>
          <p14:tracePt t="106169" x="8988425" y="4283075"/>
          <p14:tracePt t="106175" x="9048750" y="4275138"/>
          <p14:tracePt t="106184" x="9107488" y="4257675"/>
          <p14:tracePt t="106191" x="9167813" y="4240213"/>
          <p14:tracePt t="106199" x="9226550" y="4232275"/>
          <p14:tracePt t="106207" x="9286875" y="4232275"/>
          <p14:tracePt t="106216" x="9320213" y="4232275"/>
          <p14:tracePt t="106223" x="9328150" y="4240213"/>
          <p14:tracePt t="106239" x="9345613" y="4257675"/>
          <p14:tracePt t="106257" x="9345613" y="4275138"/>
          <p14:tracePt t="106263" x="9345613" y="4291013"/>
          <p14:tracePt t="106272" x="9345613" y="4300538"/>
          <p14:tracePt t="106280" x="9345613" y="4316413"/>
          <p14:tracePt t="106288" x="9345613" y="4325938"/>
          <p14:tracePt t="106295" x="9345613" y="4333875"/>
          <p14:tracePt t="106305" x="9345613" y="4341813"/>
          <p14:tracePt t="106322" x="9345613" y="4359275"/>
          <p14:tracePt t="106337" x="9328150" y="4376738"/>
          <p14:tracePt t="106354" x="9312275" y="4384675"/>
          <p14:tracePt t="106360" x="9312275" y="4394200"/>
          <p14:tracePt t="106371" x="9302750" y="4402138"/>
          <p14:tracePt t="106375" x="9277350" y="4402138"/>
          <p14:tracePt t="106384" x="9269413" y="4410075"/>
          <p14:tracePt t="106400" x="9251950" y="4410075"/>
          <p14:tracePt t="106447" x="9244013" y="4419600"/>
          <p14:tracePt t="106545" x="9226550" y="4410075"/>
          <p14:tracePt t="106554" x="9193213" y="4384675"/>
          <p14:tracePt t="106561" x="9175750" y="4368800"/>
          <p14:tracePt t="106573" x="9132888" y="4341813"/>
          <p14:tracePt t="106575" x="9082088" y="4316413"/>
          <p14:tracePt t="106583" x="9005888" y="4275138"/>
          <p14:tracePt t="106591" x="8894763" y="4240213"/>
          <p14:tracePt t="106599" x="8767763" y="4197350"/>
          <p14:tracePt t="106607" x="8580438" y="4146550"/>
          <p14:tracePt t="106615" x="8402638" y="4113213"/>
          <p14:tracePt t="106623" x="8224838" y="4087813"/>
          <p14:tracePt t="106631" x="8105775" y="4079875"/>
          <p14:tracePt t="106639" x="8004175" y="4079875"/>
          <p14:tracePt t="106646" x="7918450" y="4070350"/>
          <p14:tracePt t="106655" x="7842250" y="4062413"/>
          <p14:tracePt t="106662" x="7773988" y="4052888"/>
          <p14:tracePt t="106671" x="7715250" y="4052888"/>
          <p14:tracePt t="106678" x="7680325" y="4052888"/>
          <p14:tracePt t="106688" x="7637463" y="4062413"/>
          <p14:tracePt t="106695" x="7612063" y="4070350"/>
          <p14:tracePt t="106704" x="7586663" y="4087813"/>
          <p14:tracePt t="106711" x="7553325" y="4105275"/>
          <p14:tracePt t="106720" x="7518400" y="4121150"/>
          <p14:tracePt t="106727" x="7467600" y="4146550"/>
          <p14:tracePt t="106737" x="7416800" y="4156075"/>
          <p14:tracePt t="106743" x="7391400" y="4171950"/>
          <p14:tracePt t="106753" x="7358063" y="4197350"/>
          <p14:tracePt t="106759" x="7340600" y="4206875"/>
          <p14:tracePt t="106767" x="7332663" y="4224338"/>
          <p14:tracePt t="106775" x="7323138" y="4240213"/>
          <p14:tracePt t="106784" x="7315200" y="4257675"/>
          <p14:tracePt t="106791" x="7315200" y="4265613"/>
          <p14:tracePt t="106799" x="7315200" y="4275138"/>
          <p14:tracePt t="106807" x="7307263" y="4283075"/>
          <p14:tracePt t="106815" x="7297738" y="4291013"/>
          <p14:tracePt t="106831" x="7297738" y="4308475"/>
          <p14:tracePt t="106993" x="7297738" y="4316413"/>
          <p14:tracePt t="107569" x="7307263" y="4300538"/>
          <p14:tracePt t="107577" x="7332663" y="4300538"/>
          <p14:tracePt t="107586" x="7348538" y="4300538"/>
          <p14:tracePt t="107590" x="7383463" y="4300538"/>
          <p14:tracePt t="107599" x="7400925" y="4308475"/>
          <p14:tracePt t="107607" x="7434263" y="4325938"/>
          <p14:tracePt t="107615" x="7467600" y="4333875"/>
          <p14:tracePt t="107623" x="7493000" y="4351338"/>
          <p14:tracePt t="107631" x="7527925" y="4368800"/>
          <p14:tracePt t="107639" x="7586663" y="4384675"/>
          <p14:tracePt t="107647" x="7637463" y="4402138"/>
          <p14:tracePt t="107656" x="7688263" y="4410075"/>
          <p14:tracePt t="107664" x="7756525" y="4419600"/>
          <p14:tracePt t="107675" x="7824788" y="4427538"/>
          <p14:tracePt t="107681" x="7875588" y="4435475"/>
          <p14:tracePt t="107689" x="7900988" y="4435475"/>
          <p14:tracePt t="107696" x="7935913" y="4435475"/>
          <p14:tracePt t="107705" x="7977188" y="4435475"/>
          <p14:tracePt t="107711" x="8037513" y="4435475"/>
          <p14:tracePt t="107720" x="8096250" y="4427538"/>
          <p14:tracePt t="107727" x="8164513" y="4410075"/>
          <p14:tracePt t="107736" x="8250238" y="4376738"/>
          <p14:tracePt t="107742" x="8308975" y="4351338"/>
          <p14:tracePt t="107752" x="8369300" y="4325938"/>
          <p14:tracePt t="107758" x="8445500" y="4300538"/>
          <p14:tracePt t="107769" x="8504238" y="4275138"/>
          <p14:tracePt t="107775" x="8555038" y="4257675"/>
          <p14:tracePt t="107785" x="8564563" y="4249738"/>
          <p14:tracePt t="107791" x="8580438" y="4249738"/>
          <p14:tracePt t="107799" x="8589963" y="4249738"/>
          <p14:tracePt t="107823" x="8597900" y="4249738"/>
          <p14:tracePt t="107831" x="8623300" y="4249738"/>
          <p14:tracePt t="107839" x="8648700" y="4249738"/>
          <p14:tracePt t="107847" x="8666163" y="4249738"/>
          <p14:tracePt t="107855" x="8699500" y="4249738"/>
          <p14:tracePt t="107863" x="8734425" y="4249738"/>
          <p14:tracePt t="107871" x="8767763" y="4249738"/>
          <p14:tracePt t="107879" x="8802688" y="4249738"/>
          <p14:tracePt t="107887" x="8836025" y="4249738"/>
          <p14:tracePt t="107895" x="8869363" y="4249738"/>
          <p14:tracePt t="107903" x="8894763" y="4249738"/>
          <p14:tracePt t="107911" x="8921750" y="4249738"/>
          <p14:tracePt t="107921" x="8947150" y="4249738"/>
          <p14:tracePt t="107927" x="8963025" y="4249738"/>
          <p14:tracePt t="107936" x="8988425" y="4249738"/>
          <p14:tracePt t="107943" x="9013825" y="4265613"/>
          <p14:tracePt t="107953" x="9056688" y="4291013"/>
          <p14:tracePt t="107959" x="9074150" y="4300538"/>
          <p14:tracePt t="107970" x="9107488" y="4308475"/>
          <p14:tracePt t="107975" x="9150350" y="4325938"/>
          <p14:tracePt t="107985" x="9158288" y="4333875"/>
          <p14:tracePt t="107991" x="9175750" y="4333875"/>
          <p14:tracePt t="107999" x="9193213" y="4341813"/>
          <p14:tracePt t="108007" x="9201150" y="4341813"/>
          <p14:tracePt t="108015" x="9218613" y="4351338"/>
          <p14:tracePt t="108031" x="9236075" y="4351338"/>
          <p14:tracePt t="108039" x="9251950" y="4351338"/>
          <p14:tracePt t="108047" x="9269413" y="4359275"/>
          <p14:tracePt t="108063" x="9286875" y="4359275"/>
          <p14:tracePt t="108071" x="9302750" y="4376738"/>
          <p14:tracePt t="108079" x="9328150" y="4384675"/>
          <p14:tracePt t="108088" x="9337675" y="4384675"/>
          <p14:tracePt t="108095" x="9345613" y="4384675"/>
          <p14:tracePt t="108105" x="9363075" y="4394200"/>
          <p14:tracePt t="108111" x="9380538" y="4402138"/>
          <p14:tracePt t="108121" x="9388475" y="4402138"/>
          <p14:tracePt t="108127" x="9405938" y="4402138"/>
          <p14:tracePt t="108185" x="9396413" y="4402138"/>
          <p14:tracePt t="108202" x="9371013" y="4394200"/>
          <p14:tracePt t="108207" x="9328150" y="4368800"/>
          <p14:tracePt t="108215" x="9269413" y="4333875"/>
          <p14:tracePt t="108223" x="9209088" y="4308475"/>
          <p14:tracePt t="108231" x="9117013" y="4275138"/>
          <p14:tracePt t="108239" x="8980488" y="4232275"/>
          <p14:tracePt t="108247" x="8785225" y="4206875"/>
          <p14:tracePt t="108255" x="8564563" y="4181475"/>
          <p14:tracePt t="108263" x="8326438" y="4156075"/>
          <p14:tracePt t="108271" x="8088313" y="4130675"/>
          <p14:tracePt t="108279" x="7850188" y="4113213"/>
          <p14:tracePt t="108288" x="7612063" y="4113213"/>
          <p14:tracePt t="108295" x="7426325" y="4105275"/>
          <p14:tracePt t="108305" x="7281863" y="4087813"/>
          <p14:tracePt t="108311" x="7170738" y="4087813"/>
          <p14:tracePt t="108320" x="7077075" y="4095750"/>
          <p14:tracePt t="108327" x="6992938" y="4113213"/>
          <p14:tracePt t="108337" x="6942138" y="4138613"/>
          <p14:tracePt t="108347" x="6899275" y="4164013"/>
          <p14:tracePt t="108355" x="6873875" y="4189413"/>
          <p14:tracePt t="108363" x="6864350" y="4197350"/>
          <p14:tracePt t="108370" x="6838950" y="4224338"/>
          <p14:tracePt t="108389" x="6831013" y="4240213"/>
          <p14:tracePt t="108411" x="6831013" y="4249738"/>
          <p14:tracePt t="108477" x="6823075" y="4257675"/>
          <p14:tracePt t="108485" x="6823075" y="4265613"/>
          <p14:tracePt t="108499" x="6813550" y="4275138"/>
          <p14:tracePt t="108540" x="6813550" y="4283075"/>
          <p14:tracePt t="108606" x="6805613" y="4291013"/>
          <p14:tracePt t="108613" x="6797675" y="4300538"/>
          <p14:tracePt t="108622" x="6788150" y="4300538"/>
          <p14:tracePt t="108629" x="6770688" y="4316413"/>
          <p14:tracePt t="108639" x="6745288" y="4316413"/>
          <p14:tracePt t="108645" x="6719888" y="4316413"/>
          <p14:tracePt t="108658" x="6686550" y="4316413"/>
          <p14:tracePt t="108663" x="6635750" y="4316413"/>
          <p14:tracePt t="108675" x="6550025" y="4316413"/>
          <p14:tracePt t="108677" x="6473825" y="4316413"/>
          <p14:tracePt t="108685" x="6397625" y="4316413"/>
          <p14:tracePt t="108692" x="6338888" y="4316413"/>
          <p14:tracePt t="108700" x="6278563" y="4316413"/>
          <p14:tracePt t="108708" x="6202363" y="4308475"/>
          <p14:tracePt t="108715" x="6116638" y="4291013"/>
          <p14:tracePt t="108723" x="6040438" y="4291013"/>
          <p14:tracePt t="108732" x="5981700" y="4291013"/>
          <p14:tracePt t="108739" x="5938838" y="4291013"/>
          <p14:tracePt t="108747" x="5880100" y="4291013"/>
          <p14:tracePt t="108755" x="5811838" y="4291013"/>
          <p14:tracePt t="108763" x="5751513" y="4291013"/>
          <p14:tracePt t="108771" x="5692775" y="4291013"/>
          <p14:tracePt t="108779" x="5657850" y="4291013"/>
          <p14:tracePt t="108788" x="5624513" y="4291013"/>
          <p14:tracePt t="108795" x="5616575" y="4291013"/>
          <p14:tracePt t="108804" x="5607050" y="4291013"/>
          <p14:tracePt t="108810" x="5599113" y="4291013"/>
          <p14:tracePt t="108826" x="5591175" y="4291013"/>
          <p14:tracePt t="108836" x="5581650" y="4291013"/>
          <p14:tracePt t="108842" x="5565775" y="4291013"/>
          <p14:tracePt t="108859" x="5556250" y="4300538"/>
          <p14:tracePt t="108915" x="5565775" y="4308475"/>
          <p14:tracePt t="108923" x="5599113" y="4308475"/>
          <p14:tracePt t="108934" x="5632450" y="4325938"/>
          <p14:tracePt t="108940" x="5649913" y="4325938"/>
          <p14:tracePt t="108948" x="5675313" y="4325938"/>
          <p14:tracePt t="108955" x="5726113" y="4333875"/>
          <p14:tracePt t="108964" x="5776913" y="4341813"/>
          <p14:tracePt t="108973" x="5853113" y="4359275"/>
          <p14:tracePt t="108980" x="5921375" y="4376738"/>
          <p14:tracePt t="108988" x="5972175" y="4394200"/>
          <p14:tracePt t="108996" x="6007100" y="4410075"/>
          <p14:tracePt t="109004" x="6049963" y="4427538"/>
          <p14:tracePt t="109011" x="6057900" y="4445000"/>
          <p14:tracePt t="109028" x="6065838" y="4452938"/>
          <p14:tracePt t="109037" x="6065838" y="4460875"/>
          <p14:tracePt t="109060" x="6049963" y="4470400"/>
          <p14:tracePt t="109070" x="6032500" y="4470400"/>
          <p14:tracePt t="109076" x="6015038" y="4470400"/>
          <p14:tracePt t="109086" x="5981700" y="4470400"/>
          <p14:tracePt t="109092" x="5956300" y="4470400"/>
          <p14:tracePt t="109101" x="5930900" y="4470400"/>
          <p14:tracePt t="109107" x="5895975" y="4460875"/>
          <p14:tracePt t="109116" x="5845175" y="4427538"/>
          <p14:tracePt t="109137" x="5726113" y="4384675"/>
          <p14:tracePt t="109140" x="5692775" y="4359275"/>
          <p14:tracePt t="109148" x="5657850" y="4351338"/>
          <p14:tracePt t="109157" x="5632450" y="4325938"/>
          <p14:tracePt t="109163" x="5599113" y="4291013"/>
          <p14:tracePt t="109173" x="5581650" y="4275138"/>
          <p14:tracePt t="109180" x="5565775" y="4257675"/>
          <p14:tracePt t="109189" x="5565775" y="4240213"/>
          <p14:tracePt t="109195" x="5565775" y="4224338"/>
          <p14:tracePt t="109204" x="5581650" y="4206875"/>
          <p14:tracePt t="109212" x="5581650" y="4189413"/>
          <p14:tracePt t="109221" x="5599113" y="4171950"/>
          <p14:tracePt t="109228" x="5632450" y="4171950"/>
          <p14:tracePt t="109237" x="5649913" y="4164013"/>
          <p14:tracePt t="109244" x="5683250" y="4156075"/>
          <p14:tracePt t="109256" x="5751513" y="4156075"/>
          <p14:tracePt t="109260" x="5837238" y="4156075"/>
          <p14:tracePt t="109270" x="5938838" y="4156075"/>
          <p14:tracePt t="109275" x="6057900" y="4156075"/>
          <p14:tracePt t="109283" x="6184900" y="4164013"/>
          <p14:tracePt t="109291" x="6311900" y="4189413"/>
          <p14:tracePt t="109300" x="6423025" y="4214813"/>
          <p14:tracePt t="109307" x="6499225" y="4249738"/>
          <p14:tracePt t="109315" x="6550025" y="4283075"/>
          <p14:tracePt t="109323" x="6559550" y="4300538"/>
          <p14:tracePt t="109331" x="6559550" y="4325938"/>
          <p14:tracePt t="109338" x="6559550" y="4341813"/>
          <p14:tracePt t="109347" x="6559550" y="4351338"/>
          <p14:tracePt t="109355" x="6559550" y="4368800"/>
          <p14:tracePt t="109363" x="6550025" y="4394200"/>
          <p14:tracePt t="109371" x="6534150" y="4402138"/>
          <p14:tracePt t="109379" x="6516688" y="4410075"/>
          <p14:tracePt t="109387" x="6508750" y="4410075"/>
          <p14:tracePt t="109395" x="6499225" y="4410075"/>
          <p14:tracePt t="109404" x="6483350" y="4410075"/>
          <p14:tracePt t="109420" x="6465888" y="4410075"/>
          <p14:tracePt t="109427" x="6448425" y="4410075"/>
          <p14:tracePt t="109436" x="6440488" y="4402138"/>
          <p14:tracePt t="109443" x="6430963" y="4394200"/>
          <p14:tracePt t="109453" x="6415088" y="4376738"/>
          <p14:tracePt t="109459" x="6415088" y="4368800"/>
          <p14:tracePt t="109469" x="6397625" y="4359275"/>
          <p14:tracePt t="109486" x="6397625" y="4341813"/>
          <p14:tracePt t="109491" x="6389688" y="4341813"/>
          <p14:tracePt t="109499" x="6389688" y="4333875"/>
          <p14:tracePt t="109523" x="6380163" y="4325938"/>
          <p14:tracePt t="109637" x="6364288" y="4325938"/>
          <p14:tracePt t="109644" x="6354763" y="4333875"/>
          <p14:tracePt t="109655" x="6321425" y="4351338"/>
          <p14:tracePt t="109662" x="6296025" y="4351338"/>
          <p14:tracePt t="109679" x="6253163" y="4351338"/>
          <p14:tracePt t="109686" x="6219825" y="4351338"/>
          <p14:tracePt t="109692" x="6167438" y="4351338"/>
          <p14:tracePt t="109699" x="6126163" y="4351338"/>
          <p14:tracePt t="109707" x="6100763" y="4341813"/>
          <p14:tracePt t="109715" x="6057900" y="4333875"/>
          <p14:tracePt t="109723" x="6049963" y="4333875"/>
          <p14:tracePt t="109731" x="6040438" y="4333875"/>
          <p14:tracePt t="109771" x="6032500" y="4351338"/>
          <p14:tracePt t="109779" x="6032500" y="4376738"/>
          <p14:tracePt t="109787" x="6032500" y="4402138"/>
          <p14:tracePt t="109795" x="6032500" y="4427538"/>
          <p14:tracePt t="109804" x="6032500" y="4445000"/>
          <p14:tracePt t="109811" x="6032500" y="4460875"/>
          <p14:tracePt t="109821" x="6032500" y="4478338"/>
          <p14:tracePt t="109827" x="6032500" y="4495800"/>
          <p14:tracePt t="109837" x="6032500" y="4503738"/>
          <p14:tracePt t="109844" x="6049963" y="4529138"/>
          <p14:tracePt t="109852" x="6049963" y="4538663"/>
          <p14:tracePt t="109859" x="6049963" y="4546600"/>
          <p14:tracePt t="109870" x="6049963" y="4564063"/>
          <p14:tracePt t="109875" x="6049963" y="4579938"/>
          <p14:tracePt t="109883" x="6049963" y="4605338"/>
          <p14:tracePt t="109904" x="6049963" y="4630738"/>
          <p14:tracePt t="109906" x="6049963" y="4648200"/>
          <p14:tracePt t="109914" x="6049963" y="4657725"/>
          <p14:tracePt t="109922" x="6049963" y="4673600"/>
          <p14:tracePt t="109930" x="6049963" y="4699000"/>
          <p14:tracePt t="109938" x="6049963" y="4733925"/>
          <p14:tracePt t="109947" x="6049963" y="4741863"/>
          <p14:tracePt t="109955" x="6049963" y="4759325"/>
          <p14:tracePt t="109963" x="6040438" y="4767263"/>
          <p14:tracePt t="109971" x="6032500" y="4775200"/>
          <p14:tracePt t="109979" x="6032500" y="4784725"/>
          <p14:tracePt t="110349" x="6015038" y="4784725"/>
          <p14:tracePt t="110365" x="5997575" y="4784725"/>
          <p14:tracePt t="110372" x="5989638" y="4784725"/>
          <p14:tracePt t="110379" x="5972175" y="4775200"/>
          <p14:tracePt t="110387" x="5946775" y="4775200"/>
          <p14:tracePt t="110403" x="5938838" y="4775200"/>
          <p14:tracePt t="110411" x="5930900" y="4775200"/>
          <p14:tracePt t="110420" x="5921375" y="4767263"/>
          <p14:tracePt t="110459" x="5913438" y="4759325"/>
          <p14:tracePt t="111304" x="5913438" y="4749800"/>
          <p14:tracePt t="111321" x="5913438" y="4741863"/>
          <p14:tracePt t="111328" x="5913438" y="4733925"/>
          <p14:tracePt t="111339" x="5913438" y="4716463"/>
          <p14:tracePt t="111345" x="5913438" y="4683125"/>
          <p14:tracePt t="111355" x="5921375" y="4657725"/>
          <p14:tracePt t="111359" x="5930900" y="4630738"/>
          <p14:tracePt t="111370" x="5938838" y="4622800"/>
          <p14:tracePt t="111376" x="5938838" y="4605338"/>
          <p14:tracePt t="111387" x="5946775" y="4605338"/>
          <p14:tracePt t="111392" x="5946775" y="4589463"/>
          <p14:tracePt t="111404" x="5956300" y="4579938"/>
          <p14:tracePt t="111408" x="5956300" y="4572000"/>
          <p14:tracePt t="111440" x="5956300" y="4564063"/>
          <p14:tracePt t="111472" x="5956300" y="4546600"/>
          <p14:tracePt t="111480" x="5956300" y="4538663"/>
          <p14:tracePt t="111496" x="5956300" y="4521200"/>
          <p14:tracePt t="111512" x="5956300" y="4513263"/>
          <p14:tracePt t="111528" x="5956300" y="4503738"/>
          <p14:tracePt t="111537" x="5956300" y="4495800"/>
          <p14:tracePt t="111544" x="5956300" y="4486275"/>
          <p14:tracePt t="112249" x="5964238" y="4486275"/>
          <p14:tracePt t="112265" x="5981700" y="4486275"/>
          <p14:tracePt t="112279" x="5989638" y="4486275"/>
          <p14:tracePt t="112287" x="6007100" y="4486275"/>
          <p14:tracePt t="112295" x="6024563" y="4486275"/>
          <p14:tracePt t="112311" x="6032500" y="4486275"/>
          <p14:tracePt t="112320" x="6040438" y="4486275"/>
          <p14:tracePt t="112327" x="6057900" y="4486275"/>
          <p14:tracePt t="112337" x="6065838" y="4486275"/>
          <p14:tracePt t="112343" x="6075363" y="4486275"/>
          <p14:tracePt t="112353" x="6091238" y="4486275"/>
          <p14:tracePt t="112359" x="6116638" y="4486275"/>
          <p14:tracePt t="112368" x="6167438" y="4486275"/>
          <p14:tracePt t="112375" x="6219825" y="4486275"/>
          <p14:tracePt t="112386" x="6261100" y="4486275"/>
          <p14:tracePt t="112391" x="6329363" y="4486275"/>
          <p14:tracePt t="112401" x="6405563" y="4486275"/>
          <p14:tracePt t="112407" x="6491288" y="4486275"/>
          <p14:tracePt t="112415" x="6575425" y="4486275"/>
          <p14:tracePt t="112423" x="6669088" y="4486275"/>
          <p14:tracePt t="112431" x="6797675" y="4486275"/>
          <p14:tracePt t="112439" x="6915150" y="4486275"/>
          <p14:tracePt t="112447" x="7026275" y="4486275"/>
          <p14:tracePt t="112455" x="7127875" y="4486275"/>
          <p14:tracePt t="112463" x="7221538" y="4486275"/>
          <p14:tracePt t="112471" x="7323138" y="4486275"/>
          <p14:tracePt t="112479" x="7426325" y="4486275"/>
          <p14:tracePt t="112487" x="7510463" y="4486275"/>
          <p14:tracePt t="112495" x="7578725" y="4486275"/>
          <p14:tracePt t="112503" x="7662863" y="4486275"/>
          <p14:tracePt t="112511" x="7740650" y="4503738"/>
          <p14:tracePt t="112520" x="7816850" y="4521200"/>
          <p14:tracePt t="112527" x="7885113" y="4538663"/>
          <p14:tracePt t="112538" x="7918450" y="4546600"/>
          <p14:tracePt t="112542" x="7951788" y="4546600"/>
          <p14:tracePt t="112552" x="7986713" y="4554538"/>
          <p14:tracePt t="112570" x="7994650" y="4564063"/>
          <p14:tracePt t="112575" x="8020050" y="4572000"/>
          <p14:tracePt t="112591" x="8029575" y="4572000"/>
          <p14:tracePt t="112602" x="8029575" y="4579938"/>
          <p14:tracePt t="112607" x="8037513" y="4579938"/>
          <p14:tracePt t="112631" x="8045450" y="4579938"/>
          <p14:tracePt t="112761" x="8054975" y="4579938"/>
          <p14:tracePt t="112801" x="8062913" y="4564063"/>
          <p14:tracePt t="112808" x="8070850" y="4538663"/>
          <p14:tracePt t="112817" x="8080375" y="4529138"/>
          <p14:tracePt t="112823" x="8105775" y="4495800"/>
          <p14:tracePt t="112831" x="8121650" y="4478338"/>
          <p14:tracePt t="112839" x="8139113" y="4460875"/>
          <p14:tracePt t="112847" x="8181975" y="4435475"/>
          <p14:tracePt t="112855" x="8199438" y="4419600"/>
          <p14:tracePt t="112863" x="8232775" y="4410075"/>
          <p14:tracePt t="112886" x="8283575" y="4384675"/>
          <p14:tracePt t="112887" x="8308975" y="4368800"/>
          <p14:tracePt t="112895" x="8318500" y="4368800"/>
          <p14:tracePt t="112903" x="8334375" y="4359275"/>
          <p14:tracePt t="112911" x="8359775" y="4351338"/>
          <p14:tracePt t="112920" x="8385175" y="4351338"/>
          <p14:tracePt t="112927" x="8428038" y="4341813"/>
          <p14:tracePt t="112936" x="8478838" y="4341813"/>
          <p14:tracePt t="112943" x="8547100" y="4333875"/>
          <p14:tracePt t="112953" x="8615363" y="4333875"/>
          <p14:tracePt t="112959" x="8674100" y="4333875"/>
          <p14:tracePt t="112969" x="8724900" y="4333875"/>
          <p14:tracePt t="112975" x="8777288" y="4333875"/>
          <p14:tracePt t="112985" x="8810625" y="4333875"/>
          <p14:tracePt t="112991" x="8853488" y="4333875"/>
          <p14:tracePt t="113001" x="8894763" y="4341813"/>
          <p14:tracePt t="113007" x="8921750" y="4359275"/>
          <p14:tracePt t="113015" x="8937625" y="4368800"/>
          <p14:tracePt t="113023" x="8947150" y="4376738"/>
          <p14:tracePt t="113031" x="8963025" y="4376738"/>
          <p14:tracePt t="113039" x="8980488" y="4384675"/>
          <p14:tracePt t="113047" x="9005888" y="4402138"/>
          <p14:tracePt t="113055" x="9013825" y="4402138"/>
          <p14:tracePt t="113063" x="9031288" y="4410075"/>
          <p14:tracePt t="113071" x="9074150" y="4435475"/>
          <p14:tracePt t="113079" x="9082088" y="4435475"/>
          <p14:tracePt t="113087" x="9091613" y="4445000"/>
          <p14:tracePt t="113095" x="9117013" y="4452938"/>
          <p14:tracePt t="113103" x="9132888" y="4470400"/>
          <p14:tracePt t="113111" x="9132888" y="4478338"/>
          <p14:tracePt t="113121" x="9142413" y="4478338"/>
          <p14:tracePt t="113142" x="9150350" y="4478338"/>
          <p14:tracePt t="113207" x="9150350" y="4486275"/>
          <p14:tracePt t="113216" x="9142413" y="4503738"/>
          <p14:tracePt t="113231" x="9132888" y="4513263"/>
          <p14:tracePt t="113239" x="9117013" y="4513263"/>
          <p14:tracePt t="113247" x="9107488" y="4513263"/>
          <p14:tracePt t="113255" x="9099550" y="4513263"/>
          <p14:tracePt t="113263" x="9082088" y="4513263"/>
          <p14:tracePt t="113271" x="9064625" y="4513263"/>
          <p14:tracePt t="113279" x="9048750" y="4513263"/>
          <p14:tracePt t="113287" x="9031288" y="4513263"/>
          <p14:tracePt t="113295" x="9023350" y="4503738"/>
          <p14:tracePt t="113303" x="9023350" y="4495800"/>
          <p14:tracePt t="113311" x="9005888" y="4486275"/>
          <p14:tracePt t="113320" x="9005888" y="4478338"/>
          <p14:tracePt t="113327" x="9005888" y="4460875"/>
          <p14:tracePt t="113336" x="9005888" y="4435475"/>
          <p14:tracePt t="113343" x="9005888" y="4419600"/>
          <p14:tracePt t="113353" x="9005888" y="4402138"/>
          <p14:tracePt t="113359" x="9005888" y="4384675"/>
          <p14:tracePt t="113369" x="9005888" y="4376738"/>
          <p14:tracePt t="113375" x="9013825" y="4359275"/>
          <p14:tracePt t="113386" x="9023350" y="4359275"/>
          <p14:tracePt t="113407" x="9039225" y="4359275"/>
          <p14:tracePt t="113416" x="9056688" y="4359275"/>
          <p14:tracePt t="113423" x="9056688" y="4368800"/>
          <p14:tracePt t="113431" x="9074150" y="4394200"/>
          <p14:tracePt t="113439" x="9074150" y="4427538"/>
          <p14:tracePt t="113447" x="9082088" y="4452938"/>
          <p14:tracePt t="113455" x="9082088" y="4470400"/>
          <p14:tracePt t="113463" x="9082088" y="4495800"/>
          <p14:tracePt t="113471" x="9082088" y="4521200"/>
          <p14:tracePt t="113479" x="9074150" y="4529138"/>
          <p14:tracePt t="113487" x="9074150" y="4538663"/>
          <p14:tracePt t="113495" x="9056688" y="4538663"/>
          <p14:tracePt t="113511" x="9048750" y="4538663"/>
          <p14:tracePt t="113521" x="9031288" y="4538663"/>
          <p14:tracePt t="113527" x="9013825" y="4529138"/>
          <p14:tracePt t="113536" x="9013825" y="4521200"/>
          <p14:tracePt t="113543" x="8997950" y="4513263"/>
          <p14:tracePt t="113553" x="8997950" y="4503738"/>
          <p14:tracePt t="113559" x="8988425" y="4495800"/>
          <p14:tracePt t="113575" x="8988425" y="4478338"/>
          <p14:tracePt t="113591" x="8988425" y="4470400"/>
          <p14:tracePt t="113640" x="8988425" y="4460875"/>
          <p14:tracePt t="113656" x="8988425" y="4452938"/>
          <p14:tracePt t="113681" x="8997950" y="4452938"/>
          <p14:tracePt t="113691" x="9005888" y="4452938"/>
          <p14:tracePt t="113702" x="9013825" y="4452938"/>
          <p14:tracePt t="113706" x="9031288" y="4452938"/>
          <p14:tracePt t="113711" x="9031288" y="4460875"/>
          <p14:tracePt t="113720" x="9039225" y="4460875"/>
          <p14:tracePt t="113727" x="9048750" y="4460875"/>
          <p14:tracePt t="113769" x="9048750" y="4470400"/>
          <p14:tracePt t="113784" x="9048750" y="4478338"/>
          <p14:tracePt t="113791" x="9039225" y="4478338"/>
          <p14:tracePt t="113800" x="9031288" y="4478338"/>
          <p14:tracePt t="113815" x="9023350" y="4478338"/>
          <p14:tracePt t="113823" x="9023350" y="4486275"/>
          <p14:tracePt t="113831" x="9005888" y="4486275"/>
          <p14:tracePt t="113839" x="8988425" y="4486275"/>
          <p14:tracePt t="113847" x="8972550" y="4486275"/>
          <p14:tracePt t="113863" x="8955088" y="4486275"/>
          <p14:tracePt t="113871" x="8937625" y="4478338"/>
          <p14:tracePt t="113888" x="8921750" y="4478338"/>
          <p14:tracePt t="113895" x="8912225" y="4470400"/>
          <p14:tracePt t="113903" x="8904288" y="4460875"/>
          <p14:tracePt t="113943" x="8904288" y="4452938"/>
          <p14:tracePt t="113952" x="8904288" y="4445000"/>
          <p14:tracePt t="113969" x="8921750" y="4435475"/>
          <p14:tracePt t="113975" x="8929688" y="4435475"/>
          <p14:tracePt t="113986" x="8937625" y="4435475"/>
          <p14:tracePt t="114023" x="8937625" y="4445000"/>
          <p14:tracePt t="114032" x="8937625" y="4452938"/>
          <p14:tracePt t="114040" x="8937625" y="4460875"/>
          <p14:tracePt t="114048" x="8904288" y="4478338"/>
          <p14:tracePt t="114056" x="8894763" y="4478338"/>
          <p14:tracePt t="114063" x="8869363" y="4478338"/>
          <p14:tracePt t="114071" x="8836025" y="4478338"/>
          <p14:tracePt t="114080" x="8810625" y="4478338"/>
          <p14:tracePt t="114087" x="8777288" y="4470400"/>
          <p14:tracePt t="114095" x="8750300" y="4460875"/>
          <p14:tracePt t="114105" x="8734425" y="4435475"/>
          <p14:tracePt t="114112" x="8716963" y="4427538"/>
          <p14:tracePt t="114121" x="8716963" y="4419600"/>
          <p14:tracePt t="114138" x="8709025" y="4419600"/>
          <p14:tracePt t="114154" x="8709025" y="4410075"/>
          <p14:tracePt t="114169" x="8724900" y="4402138"/>
          <p14:tracePt t="114176" x="8750300" y="4402138"/>
          <p14:tracePt t="114187" x="8777288" y="4402138"/>
          <p14:tracePt t="114191" x="8793163" y="4402138"/>
          <p14:tracePt t="114202" x="8810625" y="4402138"/>
          <p14:tracePt t="114207" x="8828088" y="4410075"/>
          <p14:tracePt t="114216" x="8853488" y="4419600"/>
          <p14:tracePt t="114223" x="8886825" y="4445000"/>
          <p14:tracePt t="114238" x="8894763" y="4452938"/>
          <p14:tracePt t="114323" x="8878888" y="4452938"/>
          <p14:tracePt t="114331" x="8861425" y="4452938"/>
          <p14:tracePt t="114339" x="8861425" y="4445000"/>
          <p14:tracePt t="114347" x="8843963" y="4445000"/>
          <p14:tracePt t="114355" x="8828088" y="4445000"/>
          <p14:tracePt t="114363" x="8802688" y="4445000"/>
          <p14:tracePt t="114371" x="8777288" y="4445000"/>
          <p14:tracePt t="114379" x="8767763" y="4445000"/>
          <p14:tracePt t="114387" x="8750300" y="4445000"/>
          <p14:tracePt t="114395" x="8734425" y="4445000"/>
          <p14:tracePt t="114403" x="8724900" y="4435475"/>
          <p14:tracePt t="114411" x="8709025" y="4435475"/>
          <p14:tracePt t="114420" x="8683625" y="4435475"/>
          <p14:tracePt t="114427" x="8666163" y="4435475"/>
          <p14:tracePt t="114436" x="8648700" y="4435475"/>
          <p14:tracePt t="114443" x="8623300" y="4435475"/>
          <p14:tracePt t="114453" x="8605838" y="4435475"/>
          <p14:tracePt t="114459" x="8572500" y="4435475"/>
          <p14:tracePt t="114468" x="8547100" y="4435475"/>
          <p14:tracePt t="114475" x="8539163" y="4427538"/>
          <p14:tracePt t="114486" x="8529638" y="4427538"/>
          <p14:tracePt t="114491" x="8513763" y="4427538"/>
          <p14:tracePt t="114502" x="8504238" y="4427538"/>
          <p14:tracePt t="114507" x="8488363" y="4427538"/>
          <p14:tracePt t="114516" x="8462963" y="4427538"/>
          <p14:tracePt t="114523" x="8435975" y="4427538"/>
          <p14:tracePt t="114532" x="8420100" y="4427538"/>
          <p14:tracePt t="114539" x="8402638" y="4427538"/>
          <p14:tracePt t="114548" x="8377238" y="4435475"/>
          <p14:tracePt t="114555" x="8369300" y="4445000"/>
          <p14:tracePt t="114563" x="8351838" y="4445000"/>
          <p14:tracePt t="114579" x="8343900" y="4445000"/>
          <p14:tracePt t="114603" x="8334375" y="4452938"/>
          <p14:tracePt t="114653" x="8326438" y="4452938"/>
          <p14:tracePt t="114661" x="8318500" y="4452938"/>
          <p14:tracePt t="114670" x="8308975" y="4460875"/>
          <p14:tracePt t="114747" x="8301038" y="4460875"/>
          <p14:tracePt t="114765" x="8291513" y="4470400"/>
          <p14:tracePt t="114790" x="8283575" y="4478338"/>
          <p14:tracePt t="114877" x="8275638" y="4478338"/>
          <p14:tracePt t="114893" x="8266113" y="4478338"/>
          <p14:tracePt t="114903" x="8258175" y="4486275"/>
          <p14:tracePt t="114908" x="8250238" y="4486275"/>
          <p14:tracePt t="114916" x="8240713" y="4486275"/>
          <p14:tracePt t="114923" x="8224838" y="4486275"/>
          <p14:tracePt t="114932" x="8215313" y="4486275"/>
          <p14:tracePt t="114947" x="8199438" y="4486275"/>
          <p14:tracePt t="114955" x="8181975" y="4486275"/>
          <p14:tracePt t="114964" x="8164513" y="4486275"/>
          <p14:tracePt t="114971" x="8156575" y="4486275"/>
          <p14:tracePt t="114979" x="8147050" y="4486275"/>
          <p14:tracePt t="114987" x="8131175" y="4486275"/>
          <p14:tracePt t="114996" x="8113713" y="4486275"/>
          <p14:tracePt t="115011" x="8105775" y="4486275"/>
          <p14:tracePt t="115020" x="8096250" y="4486275"/>
          <p14:tracePt t="115028" x="8088313" y="4486275"/>
          <p14:tracePt t="115037" x="8088313" y="4478338"/>
          <p14:tracePt t="115054" x="8080375" y="4470400"/>
          <p14:tracePt t="115060" x="8080375" y="4460875"/>
          <p14:tracePt t="115069" x="8080375" y="4445000"/>
          <p14:tracePt t="115075" x="8080375" y="4435475"/>
          <p14:tracePt t="115087" x="8080375" y="4427538"/>
          <p14:tracePt t="115091" x="8080375" y="4410075"/>
          <p14:tracePt t="115102" x="8088313" y="4394200"/>
          <p14:tracePt t="115108" x="8088313" y="4384675"/>
          <p14:tracePt t="115118" x="8105775" y="4376738"/>
          <p14:tracePt t="115123" x="8113713" y="4359275"/>
          <p14:tracePt t="115131" x="8131175" y="4351338"/>
          <p14:tracePt t="115140" x="8139113" y="4333875"/>
          <p14:tracePt t="115155" x="8156575" y="4325938"/>
          <p14:tracePt t="115163" x="8164513" y="4325938"/>
          <p14:tracePt t="115171" x="8174038" y="4325938"/>
          <p14:tracePt t="115179" x="8199438" y="4325938"/>
          <p14:tracePt t="115187" x="8224838" y="4325938"/>
          <p14:tracePt t="115195" x="8240713" y="4325938"/>
          <p14:tracePt t="115204" x="8266113" y="4325938"/>
          <p14:tracePt t="115212" x="8275638" y="4333875"/>
          <p14:tracePt t="115220" x="8291513" y="4351338"/>
          <p14:tracePt t="115227" x="8308975" y="4359275"/>
          <p14:tracePt t="115237" x="8318500" y="4368800"/>
          <p14:tracePt t="115244" x="8334375" y="4384675"/>
          <p14:tracePt t="115253" x="8343900" y="4394200"/>
          <p14:tracePt t="115259" x="8343900" y="4410075"/>
          <p14:tracePt t="115269" x="8343900" y="4427538"/>
          <p14:tracePt t="115275" x="8351838" y="4445000"/>
          <p14:tracePt t="115291" x="8351838" y="4452938"/>
          <p14:tracePt t="115302" x="8351838" y="4460875"/>
          <p14:tracePt t="115387" x="8351838" y="4470400"/>
          <p14:tracePt t="115435" x="8343900" y="4478338"/>
          <p14:tracePt t="115467" x="8334375" y="4478338"/>
          <p14:tracePt t="115515" x="8326438" y="4478338"/>
          <p14:tracePt t="115563" x="8326438" y="4486275"/>
          <p14:tracePt t="115579" x="8318500" y="4486275"/>
          <p14:tracePt t="115588" x="8301038" y="4495800"/>
          <p14:tracePt t="115596" x="8291513" y="4495800"/>
          <p14:tracePt t="115606" x="8283575" y="4495800"/>
          <p14:tracePt t="115612" x="8266113" y="4495800"/>
          <p14:tracePt t="115622" x="8258175" y="4503738"/>
          <p14:tracePt t="115629" x="8250238" y="4503738"/>
          <p14:tracePt t="115637" x="8232775" y="4513263"/>
          <p14:tracePt t="115644" x="8224838" y="4513263"/>
          <p14:tracePt t="115660" x="8215313" y="4513263"/>
          <p14:tracePt t="115676" x="8207375" y="4513263"/>
          <p14:tracePt t="115688" x="8199438" y="4513263"/>
          <p14:tracePt t="115711" x="8189913" y="4495800"/>
          <p14:tracePt t="115727" x="8181975" y="4486275"/>
          <p14:tracePt t="115739" x="8181975" y="4470400"/>
          <p14:tracePt t="115755" x="8181975" y="4460875"/>
          <p14:tracePt t="115763" x="8181975" y="4452938"/>
          <p14:tracePt t="115771" x="8181975" y="4445000"/>
          <p14:tracePt t="115787" x="8181975" y="4435475"/>
          <p14:tracePt t="115803" x="8189913" y="4419600"/>
          <p14:tracePt t="115811" x="8199438" y="4419600"/>
          <p14:tracePt t="115819" x="8215313" y="4419600"/>
          <p14:tracePt t="115827" x="8224838" y="4419600"/>
          <p14:tracePt t="115836" x="8250238" y="4419600"/>
          <p14:tracePt t="115843" x="8266113" y="4419600"/>
          <p14:tracePt t="115852" x="8283575" y="4427538"/>
          <p14:tracePt t="115859" x="8291513" y="4427538"/>
          <p14:tracePt t="115869" x="8301038" y="4445000"/>
          <p14:tracePt t="115887" x="8318500" y="4460875"/>
          <p14:tracePt t="115891" x="8326438" y="4470400"/>
          <p14:tracePt t="115902" x="8326438" y="4478338"/>
          <p14:tracePt t="115907" x="8326438" y="4486275"/>
          <p14:tracePt t="115918" x="8326438" y="4495800"/>
          <p14:tracePt t="115964" x="8326438" y="4503738"/>
          <p14:tracePt t="115980" x="8318500" y="4503738"/>
          <p14:tracePt t="115988" x="8283575" y="4503738"/>
          <p14:tracePt t="115996" x="8266113" y="4503738"/>
          <p14:tracePt t="116004" x="8250238" y="4503738"/>
          <p14:tracePt t="116012" x="8224838" y="4495800"/>
          <p14:tracePt t="116022" x="8215313" y="4486275"/>
          <p14:tracePt t="116028" x="8207375" y="4478338"/>
          <p14:tracePt t="116038" x="8199438" y="4478338"/>
          <p14:tracePt t="116123" x="8199438" y="4470400"/>
          <p14:tracePt t="116148" x="8207375" y="4470400"/>
          <p14:tracePt t="116165" x="8215313" y="4470400"/>
          <p14:tracePt t="116333" x="8224838" y="4470400"/>
          <p14:tracePt t="116340" x="8232775" y="4470400"/>
          <p14:tracePt t="116379" x="8240713" y="4470400"/>
          <p14:tracePt t="116395" x="8240713" y="4478338"/>
          <p14:tracePt t="116573" x="8250238" y="4486275"/>
          <p14:tracePt t="116605" x="8258175" y="4478338"/>
          <p14:tracePt t="116612" x="8266113" y="4478338"/>
          <p14:tracePt t="116621" x="8275638" y="4478338"/>
          <p14:tracePt t="116635" x="8283575" y="4470400"/>
          <p14:tracePt t="116643" x="8301038" y="4470400"/>
          <p14:tracePt t="116652" x="8308975" y="4460875"/>
          <p14:tracePt t="116659" x="8326438" y="4460875"/>
          <p14:tracePt t="116669" x="8369300" y="4452938"/>
          <p14:tracePt t="116675" x="8385175" y="4452938"/>
          <p14:tracePt t="116685" x="8420100" y="4452938"/>
          <p14:tracePt t="116691" x="8445500" y="4452938"/>
          <p14:tracePt t="116704" x="8470900" y="4452938"/>
          <p14:tracePt t="116706" x="8496300" y="4452938"/>
          <p14:tracePt t="116718" x="8521700" y="4452938"/>
          <p14:tracePt t="116723" x="8555038" y="4452938"/>
          <p14:tracePt t="116732" x="8589963" y="4452938"/>
          <p14:tracePt t="116739" x="8623300" y="4452938"/>
          <p14:tracePt t="116747" x="8648700" y="4452938"/>
          <p14:tracePt t="116755" x="8674100" y="4460875"/>
          <p14:tracePt t="116763" x="8699500" y="4460875"/>
          <p14:tracePt t="116771" x="8724900" y="4460875"/>
          <p14:tracePt t="116779" x="8750300" y="4460875"/>
          <p14:tracePt t="116787" x="8777288" y="4470400"/>
          <p14:tracePt t="116795" x="8828088" y="4478338"/>
          <p14:tracePt t="116804" x="8853488" y="4486275"/>
          <p14:tracePt t="116811" x="8878888" y="4495800"/>
          <p14:tracePt t="116821" x="8904288" y="4503738"/>
          <p14:tracePt t="116827" x="8912225" y="4513263"/>
          <p14:tracePt t="116909" x="8904288" y="4513263"/>
          <p14:tracePt t="116917" x="8894763" y="4513263"/>
          <p14:tracePt t="116925" x="8869363" y="4513263"/>
          <p14:tracePt t="116932" x="8853488" y="4513263"/>
          <p14:tracePt t="116940" x="8828088" y="4503738"/>
          <p14:tracePt t="116948" x="8777288" y="4495800"/>
          <p14:tracePt t="116956" x="8734425" y="4486275"/>
          <p14:tracePt t="116964" x="8683625" y="4486275"/>
          <p14:tracePt t="116972" x="8640763" y="4478338"/>
          <p14:tracePt t="116980" x="8597900" y="4470400"/>
          <p14:tracePt t="116988" x="8564563" y="4470400"/>
          <p14:tracePt t="116996" x="8539163" y="4460875"/>
          <p14:tracePt t="117005" x="8513763" y="4460875"/>
          <p14:tracePt t="117012" x="8504238" y="4460875"/>
          <p14:tracePt t="117021" x="8488363" y="4460875"/>
          <p14:tracePt t="117028" x="8462963" y="4460875"/>
          <p14:tracePt t="117037" x="8428038" y="4460875"/>
          <p14:tracePt t="117044" x="8394700" y="4460875"/>
          <p14:tracePt t="117053" x="8334375" y="4460875"/>
          <p14:tracePt t="117060" x="8250238" y="4470400"/>
          <p14:tracePt t="117070" x="8174038" y="4486275"/>
          <p14:tracePt t="117076" x="8062913" y="4503738"/>
          <p14:tracePt t="117085" x="7943850" y="4513263"/>
          <p14:tracePt t="117092" x="7816850" y="4521200"/>
          <p14:tracePt t="117103" x="7688263" y="4546600"/>
          <p14:tracePt t="117108" x="7570788" y="4554538"/>
          <p14:tracePt t="117119" x="7467600" y="4572000"/>
          <p14:tracePt t="117124" x="7383463" y="4579938"/>
          <p14:tracePt t="117133" x="7289800" y="4589463"/>
          <p14:tracePt t="117140" x="7204075" y="4589463"/>
          <p14:tracePt t="117148" x="7119938" y="4589463"/>
          <p14:tracePt t="117155" x="7034213" y="4589463"/>
          <p14:tracePt t="117165" x="6942138" y="4589463"/>
          <p14:tracePt t="117172" x="6838950" y="4597400"/>
          <p14:tracePt t="117180" x="6729413" y="4597400"/>
          <p14:tracePt t="117187" x="6618288" y="4597400"/>
          <p14:tracePt t="117196" x="6491288" y="4622800"/>
          <p14:tracePt t="117204" x="6364288" y="4630738"/>
          <p14:tracePt t="117212" x="6245225" y="4630738"/>
          <p14:tracePt t="117221" x="6142038" y="4630738"/>
          <p14:tracePt t="117228" x="6040438" y="4630738"/>
          <p14:tracePt t="117238" x="5946775" y="4630738"/>
          <p14:tracePt t="117244" x="5880100" y="4630738"/>
          <p14:tracePt t="117253" x="5794375" y="4622800"/>
          <p14:tracePt t="117260" x="5726113" y="4614863"/>
          <p14:tracePt t="117270" x="5667375" y="4597400"/>
          <p14:tracePt t="117275" x="5607050" y="4564063"/>
          <p14:tracePt t="117285" x="5556250" y="4529138"/>
          <p14:tracePt t="117292" x="5513388" y="4513263"/>
          <p14:tracePt t="117302" x="5487988" y="4486275"/>
          <p14:tracePt t="117307" x="5480050" y="4478338"/>
          <p14:tracePt t="117319" x="5462588" y="4452938"/>
          <p14:tracePt t="117323" x="5454650" y="4445000"/>
          <p14:tracePt t="117334" x="5454650" y="4435475"/>
          <p14:tracePt t="117339" x="5454650" y="4419600"/>
          <p14:tracePt t="117348" x="5454650" y="4402138"/>
          <p14:tracePt t="117355" x="5462588" y="4376738"/>
          <p14:tracePt t="117363" x="5497513" y="4351338"/>
          <p14:tracePt t="117371" x="5522913" y="4333875"/>
          <p14:tracePt t="117379" x="5548313" y="4316413"/>
          <p14:tracePt t="117392" x="5624513" y="4291013"/>
          <p14:tracePt t="117403" x="5726113" y="4265613"/>
          <p14:tracePt t="117408" x="5837238" y="4232275"/>
          <p14:tracePt t="117419" x="5964238" y="4214813"/>
          <p14:tracePt t="117423" x="6134100" y="4206875"/>
          <p14:tracePt t="117434" x="6346825" y="4189413"/>
          <p14:tracePt t="117440" x="6584950" y="4181475"/>
          <p14:tracePt t="117448" x="6797675" y="4164013"/>
          <p14:tracePt t="117455" x="7018338" y="4138613"/>
          <p14:tracePt t="117463" x="7256463" y="4130675"/>
          <p14:tracePt t="117471" x="7434263" y="4105275"/>
          <p14:tracePt t="117479" x="7596188" y="4087813"/>
          <p14:tracePt t="117486" x="7740650" y="4087813"/>
          <p14:tracePt t="117494" x="7859713" y="4087813"/>
          <p14:tracePt t="117502" x="7977188" y="4087813"/>
          <p14:tracePt t="117510" x="8062913" y="4087813"/>
          <p14:tracePt t="117519" x="8164513" y="4087813"/>
          <p14:tracePt t="117526" x="8258175" y="4095750"/>
          <p14:tracePt t="117535" x="8334375" y="4105275"/>
          <p14:tracePt t="117543" x="8410575" y="4113213"/>
          <p14:tracePt t="117552" x="8496300" y="4121150"/>
          <p14:tracePt t="117559" x="8580438" y="4130675"/>
          <p14:tracePt t="117568" x="8666163" y="4138613"/>
          <p14:tracePt t="117575" x="8759825" y="4146550"/>
          <p14:tracePt t="117584" x="8843963" y="4156075"/>
          <p14:tracePt t="117591" x="8937625" y="4181475"/>
          <p14:tracePt t="117601" x="9005888" y="4206875"/>
          <p14:tracePt t="117607" x="9064625" y="4224338"/>
          <p14:tracePt t="117618" x="9132888" y="4240213"/>
          <p14:tracePt t="117623" x="9193213" y="4249738"/>
          <p14:tracePt t="117632" x="9251950" y="4257675"/>
          <p14:tracePt t="117639" x="9302750" y="4265613"/>
          <p14:tracePt t="117647" x="9345613" y="4283075"/>
          <p14:tracePt t="117655" x="9388475" y="4300538"/>
          <p14:tracePt t="117663" x="9413875" y="4308475"/>
          <p14:tracePt t="117671" x="9456738" y="4333875"/>
          <p14:tracePt t="117679" x="9482138" y="4341813"/>
          <p14:tracePt t="117687" x="9507538" y="4351338"/>
          <p14:tracePt t="117695" x="9523413" y="4368800"/>
          <p14:tracePt t="117704" x="9558338" y="4376738"/>
          <p14:tracePt t="117710" x="9566275" y="4384675"/>
          <p14:tracePt t="117720" x="9601200" y="4402138"/>
          <p14:tracePt t="117727" x="9609138" y="4402138"/>
          <p14:tracePt t="117735" x="9626600" y="4410075"/>
          <p14:tracePt t="117743" x="9642475" y="4419600"/>
          <p14:tracePt t="117752" x="9652000" y="4427538"/>
          <p14:tracePt t="117759" x="9685338" y="4445000"/>
          <p14:tracePt t="117768" x="9694863" y="4445000"/>
          <p14:tracePt t="117775" x="9720263" y="4452938"/>
          <p14:tracePt t="117785" x="9728200" y="4460875"/>
          <p14:tracePt t="117790" x="9736138" y="4460875"/>
          <p14:tracePt t="117801" x="9745663" y="4460875"/>
          <p14:tracePt t="117823" x="9753600" y="4470400"/>
          <p14:tracePt t="117905" x="9736138" y="4486275"/>
          <p14:tracePt t="117912" x="9720263" y="4486275"/>
          <p14:tracePt t="117921" x="9677400" y="4495800"/>
          <p14:tracePt t="117929" x="9609138" y="4503738"/>
          <p14:tracePt t="117939" x="9498013" y="4513263"/>
          <p14:tracePt t="117944" x="9353550" y="4513263"/>
          <p14:tracePt t="117953" x="9209088" y="4521200"/>
          <p14:tracePt t="117959" x="9091613" y="4521200"/>
          <p14:tracePt t="117970" x="8947150" y="4529138"/>
          <p14:tracePt t="117976" x="8818563" y="4538663"/>
          <p14:tracePt t="117984" x="8709025" y="4546600"/>
          <p14:tracePt t="117992" x="8597900" y="4546600"/>
          <p14:tracePt t="118002" x="8504238" y="4546600"/>
          <p14:tracePt t="118007" x="8428038" y="4546600"/>
          <p14:tracePt t="118019" x="8359775" y="4546600"/>
          <p14:tracePt t="118024" x="8291513" y="4546600"/>
          <p14:tracePt t="118032" x="8224838" y="4546600"/>
          <p14:tracePt t="118039" x="8156575" y="4546600"/>
          <p14:tracePt t="118048" x="8070850" y="4546600"/>
          <p14:tracePt t="118056" x="7994650" y="4546600"/>
          <p14:tracePt t="118063" x="7900988" y="4546600"/>
          <p14:tracePt t="118071" x="7799388" y="4546600"/>
          <p14:tracePt t="118080" x="7688263" y="4546600"/>
          <p14:tracePt t="118087" x="7570788" y="4546600"/>
          <p14:tracePt t="118095" x="7451725" y="4546600"/>
          <p14:tracePt t="118103" x="7323138" y="4572000"/>
          <p14:tracePt t="118112" x="7196138" y="4589463"/>
          <p14:tracePt t="118120" x="7069138" y="4614863"/>
          <p14:tracePt t="118127" x="6932613" y="4630738"/>
          <p14:tracePt t="118136" x="6823075" y="4648200"/>
          <p14:tracePt t="118144" x="6719888" y="4665663"/>
          <p14:tracePt t="118153" x="6618288" y="4691063"/>
          <p14:tracePt t="118159" x="6516688" y="4699000"/>
          <p14:tracePt t="118170" x="6415088" y="4708525"/>
          <p14:tracePt t="118176" x="6311900" y="4716463"/>
          <p14:tracePt t="118184" x="6219825" y="4716463"/>
          <p14:tracePt t="118192" x="6126163" y="4724400"/>
          <p14:tracePt t="118201" x="6024563" y="4724400"/>
          <p14:tracePt t="118207" x="5938838" y="4724400"/>
          <p14:tracePt t="118218" x="5837238" y="4724400"/>
          <p14:tracePt t="118224" x="5743575" y="4724400"/>
          <p14:tracePt t="118232" x="5641975" y="4691063"/>
          <p14:tracePt t="118240" x="5548313" y="4665663"/>
          <p14:tracePt t="118247" x="5480050" y="4640263"/>
          <p14:tracePt t="118255" x="5411788" y="4614863"/>
          <p14:tracePt t="118263" x="5378450" y="4579938"/>
          <p14:tracePt t="118272" x="5343525" y="4554538"/>
          <p14:tracePt t="118279" x="5335588" y="4529138"/>
          <p14:tracePt t="118287" x="5327650" y="4513263"/>
          <p14:tracePt t="118295" x="5318125" y="4486275"/>
          <p14:tracePt t="118303" x="5318125" y="4478338"/>
          <p14:tracePt t="118311" x="5327650" y="4452938"/>
          <p14:tracePt t="118320" x="5327650" y="4445000"/>
          <p14:tracePt t="118327" x="5335588" y="4427538"/>
          <p14:tracePt t="118337" x="5343525" y="4410075"/>
          <p14:tracePt t="118343" x="5378450" y="4384675"/>
          <p14:tracePt t="118352" x="5411788" y="4359275"/>
          <p14:tracePt t="118359" x="5446713" y="4351338"/>
          <p14:tracePt t="118369" x="5513388" y="4341813"/>
          <p14:tracePt t="118375" x="5599113" y="4308475"/>
          <p14:tracePt t="118386" x="5708650" y="4283075"/>
          <p14:tracePt t="118391" x="5837238" y="4275138"/>
          <p14:tracePt t="118402" x="5964238" y="4240213"/>
          <p14:tracePt t="118408" x="6151563" y="4197350"/>
          <p14:tracePt t="118419" x="6329363" y="4156075"/>
          <p14:tracePt t="118424" x="6524625" y="4130675"/>
          <p14:tracePt t="118435" x="6711950" y="4121150"/>
          <p14:tracePt t="118440" x="6881813" y="4113213"/>
          <p14:tracePt t="118448" x="7026275" y="4113213"/>
          <p14:tracePt t="118455" x="7162800" y="4113213"/>
          <p14:tracePt t="118464" x="7281863" y="4113213"/>
          <p14:tracePt t="118471" x="7391400" y="4113213"/>
          <p14:tracePt t="118480" x="7477125" y="4113213"/>
          <p14:tracePt t="118487" x="7578725" y="4113213"/>
          <p14:tracePt t="118495" x="7680325" y="4113213"/>
          <p14:tracePt t="118503" x="7781925" y="4121150"/>
          <p14:tracePt t="118512" x="7875588" y="4130675"/>
          <p14:tracePt t="118519" x="7969250" y="4146550"/>
          <p14:tracePt t="118527" x="8045450" y="4156075"/>
          <p14:tracePt t="118537" x="8131175" y="4164013"/>
          <p14:tracePt t="118543" x="8224838" y="4171950"/>
          <p14:tracePt t="118552" x="8291513" y="4171950"/>
          <p14:tracePt t="118559" x="8369300" y="4171950"/>
          <p14:tracePt t="118569" x="8435975" y="4171950"/>
          <p14:tracePt t="118574" x="8496300" y="4171950"/>
          <p14:tracePt t="118584" x="8539163" y="4171950"/>
          <p14:tracePt t="118590" x="8572500" y="4171950"/>
          <p14:tracePt t="118600" x="8597900" y="4171950"/>
          <p14:tracePt t="118606" x="8615363" y="4171950"/>
          <p14:tracePt t="118616" x="8623300" y="4171950"/>
          <p14:tracePt t="118623" x="8632825" y="4164013"/>
          <p14:tracePt t="118634" x="8648700" y="4164013"/>
          <p14:tracePt t="118639" x="8674100" y="4164013"/>
          <p14:tracePt t="118647" x="8699500" y="4164013"/>
          <p14:tracePt t="118655" x="8724900" y="4164013"/>
          <p14:tracePt t="118663" x="8759825" y="4164013"/>
          <p14:tracePt t="118671" x="8777288" y="4164013"/>
          <p14:tracePt t="118679" x="8802688" y="4164013"/>
          <p14:tracePt t="118687" x="8836025" y="4164013"/>
          <p14:tracePt t="118695" x="8878888" y="4171950"/>
          <p14:tracePt t="118704" x="8929688" y="4189413"/>
          <p14:tracePt t="118711" x="8997950" y="4206875"/>
          <p14:tracePt t="118719" x="9074150" y="4257675"/>
          <p14:tracePt t="118727" x="9158288" y="4308475"/>
          <p14:tracePt t="118736" x="9244013" y="4341813"/>
          <p14:tracePt t="118743" x="9320213" y="4368800"/>
          <p14:tracePt t="118752" x="9405938" y="4394200"/>
          <p14:tracePt t="118759" x="9490075" y="4410075"/>
          <p14:tracePt t="118768" x="9558338" y="4427538"/>
          <p14:tracePt t="118775" x="9601200" y="4435475"/>
          <p14:tracePt t="118785" x="9642475" y="4445000"/>
          <p14:tracePt t="118791" x="9677400" y="4445000"/>
          <p14:tracePt t="118801" x="9685338" y="4445000"/>
          <p14:tracePt t="118807" x="9710738" y="4445000"/>
          <p14:tracePt t="118818" x="9728200" y="4445000"/>
          <p14:tracePt t="118823" x="9761538" y="4445000"/>
          <p14:tracePt t="118831" x="9786938" y="4452938"/>
          <p14:tracePt t="118839" x="9821863" y="4452938"/>
          <p14:tracePt t="118847" x="9839325" y="4452938"/>
          <p14:tracePt t="118855" x="9872663" y="4452938"/>
          <p14:tracePt t="118863" x="9898063" y="4452938"/>
          <p14:tracePt t="118871" x="9915525" y="4452938"/>
          <p14:tracePt t="118879" x="9940925" y="4452938"/>
          <p14:tracePt t="118902" x="9956800" y="4452938"/>
          <p14:tracePt t="118911" x="9966325" y="4452938"/>
          <p14:tracePt t="118919" x="9983788" y="4460875"/>
          <p14:tracePt t="118927" x="9991725" y="4470400"/>
          <p14:tracePt t="118936" x="9999663" y="4470400"/>
          <p14:tracePt t="118959" x="9999663" y="4478338"/>
          <p14:tracePt t="118992" x="9999663" y="4486275"/>
          <p14:tracePt t="119000" x="9991725" y="4486275"/>
          <p14:tracePt t="119008" x="9983788" y="4486275"/>
          <p14:tracePt t="119020" x="9966325" y="4486275"/>
          <p14:tracePt t="119024" x="9948863" y="4486275"/>
          <p14:tracePt t="119037" x="9923463" y="4486275"/>
          <p14:tracePt t="119040" x="9890125" y="4486275"/>
          <p14:tracePt t="119050" x="9872663" y="4486275"/>
          <p14:tracePt t="119056" x="9855200" y="4486275"/>
          <p14:tracePt t="119064" x="9821863" y="4486275"/>
          <p14:tracePt t="119072" x="9779000" y="4478338"/>
          <p14:tracePt t="119080" x="9720263" y="4478338"/>
          <p14:tracePt t="119088" x="9652000" y="4478338"/>
          <p14:tracePt t="119096" x="9583738" y="4478338"/>
          <p14:tracePt t="119105" x="9515475" y="4478338"/>
          <p14:tracePt t="119112" x="9447213" y="4478338"/>
          <p14:tracePt t="119120" x="9353550" y="4478338"/>
          <p14:tracePt t="119128" x="9251950" y="4478338"/>
          <p14:tracePt t="119138" x="9150350" y="4486275"/>
          <p14:tracePt t="119144" x="9074150" y="4495800"/>
          <p14:tracePt t="119154" x="8980488" y="4495800"/>
          <p14:tracePt t="119160" x="8886825" y="4503738"/>
          <p14:tracePt t="119172" x="8810625" y="4513263"/>
          <p14:tracePt t="119176" x="8716963" y="4538663"/>
          <p14:tracePt t="119185" x="8632825" y="4554538"/>
          <p14:tracePt t="119191" x="8564563" y="4572000"/>
          <p14:tracePt t="119200" x="8504238" y="4579938"/>
          <p14:tracePt t="119207" x="8462963" y="4589463"/>
          <p14:tracePt t="119217" x="8420100" y="4597400"/>
          <p14:tracePt t="119223" x="8385175" y="4597400"/>
          <p14:tracePt t="119231" x="8351838" y="4597400"/>
          <p14:tracePt t="119239" x="8326438" y="4597400"/>
          <p14:tracePt t="119247" x="8318500" y="4597400"/>
          <p14:tracePt t="119255" x="8301038" y="4597400"/>
          <p14:tracePt t="119271" x="8283575" y="4597400"/>
          <p14:tracePt t="119279" x="8258175" y="4579938"/>
          <p14:tracePt t="119287" x="8250238" y="4572000"/>
          <p14:tracePt t="119295" x="8240713" y="4572000"/>
          <p14:tracePt t="119303" x="8224838" y="4554538"/>
          <p14:tracePt t="119311" x="8224838" y="4546600"/>
          <p14:tracePt t="119319" x="8207375" y="4529138"/>
          <p14:tracePt t="119335" x="8199438" y="4521200"/>
          <p14:tracePt t="119343" x="8189913" y="4513263"/>
          <p14:tracePt t="119352" x="8181975" y="4503738"/>
          <p14:tracePt t="119359" x="8174038" y="4495800"/>
          <p14:tracePt t="119375" x="8164513" y="4486275"/>
          <p14:tracePt t="119385" x="8164513" y="4478338"/>
          <p14:tracePt t="119457" x="8164513" y="4460875"/>
          <p14:tracePt t="119464" x="8181975" y="4445000"/>
          <p14:tracePt t="119481" x="8207375" y="4427538"/>
          <p14:tracePt t="119489" x="8232775" y="4419600"/>
          <p14:tracePt t="119495" x="8258175" y="4419600"/>
          <p14:tracePt t="119503" x="8283575" y="4410075"/>
          <p14:tracePt t="119511" x="8318500" y="4410075"/>
          <p14:tracePt t="119519" x="8343900" y="4410075"/>
          <p14:tracePt t="119527" x="8359775" y="4410075"/>
          <p14:tracePt t="119535" x="8369300" y="4410075"/>
          <p14:tracePt t="119543" x="8377238" y="4410075"/>
          <p14:tracePt t="119551" x="8377238" y="4427538"/>
          <p14:tracePt t="119569" x="8377238" y="4452938"/>
          <p14:tracePt t="119575" x="8369300" y="4460875"/>
          <p14:tracePt t="119584" x="8343900" y="4478338"/>
          <p14:tracePt t="119591" x="8318500" y="4495800"/>
          <p14:tracePt t="119599" x="8275638" y="4529138"/>
          <p14:tracePt t="119607" x="8258175" y="4529138"/>
          <p14:tracePt t="119616" x="8224838" y="4529138"/>
          <p14:tracePt t="119623" x="8199438" y="4529138"/>
          <p14:tracePt t="119631" x="8174038" y="4529138"/>
          <p14:tracePt t="119639" x="8147050" y="4529138"/>
          <p14:tracePt t="119646" x="8139113" y="4529138"/>
          <p14:tracePt t="119654" x="8139113" y="4503738"/>
          <p14:tracePt t="119662" x="8131175" y="4478338"/>
          <p14:tracePt t="119678" x="8131175" y="4460875"/>
          <p14:tracePt t="119686" x="8131175" y="4445000"/>
          <p14:tracePt t="119712" x="8131175" y="4435475"/>
          <p14:tracePt t="119727" x="8139113" y="4435475"/>
          <p14:tracePt t="119743" x="8147050" y="4435475"/>
          <p14:tracePt t="119768" x="8147050" y="4445000"/>
          <p14:tracePt t="119784" x="8139113" y="4460875"/>
          <p14:tracePt t="119791" x="8131175" y="4470400"/>
          <p14:tracePt t="119801" x="8105775" y="4486275"/>
          <p14:tracePt t="119807" x="8080375" y="4486275"/>
          <p14:tracePt t="119818" x="8029575" y="4495800"/>
          <p14:tracePt t="119823" x="7951788" y="4513263"/>
          <p14:tracePt t="119834" x="7859713" y="4521200"/>
          <p14:tracePt t="119839" x="7766050" y="4529138"/>
          <p14:tracePt t="119847" x="7654925" y="4538663"/>
          <p14:tracePt t="119855" x="7527925" y="4546600"/>
          <p14:tracePt t="119864" x="7391400" y="4546600"/>
          <p14:tracePt t="119871" x="7289800" y="4546600"/>
          <p14:tracePt t="119886" x="7178675" y="4546600"/>
          <p14:tracePt t="119887" x="7077075" y="4546600"/>
          <p14:tracePt t="119895" x="6983413" y="4554538"/>
          <p14:tracePt t="119903" x="6907213" y="4554538"/>
          <p14:tracePt t="119911" x="6856413" y="4564063"/>
          <p14:tracePt t="119919" x="6823075" y="4572000"/>
          <p14:tracePt t="119927" x="6788150" y="4579938"/>
          <p14:tracePt t="119935" x="6762750" y="4589463"/>
          <p14:tracePt t="119943" x="6719888" y="4589463"/>
          <p14:tracePt t="119952" x="6686550" y="4597400"/>
          <p14:tracePt t="119959" x="6635750" y="4614863"/>
          <p14:tracePt t="119968" x="6584950" y="4630738"/>
          <p14:tracePt t="119975" x="6524625" y="4648200"/>
          <p14:tracePt t="119985" x="6465888" y="4665663"/>
          <p14:tracePt t="119991" x="6397625" y="4683125"/>
          <p14:tracePt t="120001" x="6338888" y="4699000"/>
          <p14:tracePt t="120007" x="6270625" y="4716463"/>
          <p14:tracePt t="120018" x="6219825" y="4724400"/>
          <p14:tracePt t="120023" x="6184900" y="4733925"/>
          <p14:tracePt t="120035" x="6159500" y="4741863"/>
          <p14:tracePt t="120039" x="6134100" y="4749800"/>
          <p14:tracePt t="120048" x="6116638" y="4749800"/>
          <p14:tracePt t="120055" x="6083300" y="4749800"/>
          <p14:tracePt t="120063" x="6065838" y="4749800"/>
          <p14:tracePt t="120071" x="6049963" y="4749800"/>
          <p14:tracePt t="120079" x="6024563" y="4749800"/>
          <p14:tracePt t="120087" x="6015038" y="4749800"/>
          <p14:tracePt t="120095" x="5989638" y="4749800"/>
          <p14:tracePt t="120103" x="5972175" y="4749800"/>
          <p14:tracePt t="120111" x="5964238" y="4749800"/>
          <p14:tracePt t="120119" x="5956300" y="4749800"/>
          <p14:tracePt t="120177" x="5946775" y="4749800"/>
          <p14:tracePt t="120209" x="5938838" y="4767263"/>
          <p14:tracePt t="120225" x="5938838" y="4775200"/>
          <p14:tracePt t="120234" x="5938838" y="4784725"/>
          <p14:tracePt t="120533" x="5930900" y="4784725"/>
          <p14:tracePt t="120551" x="5921375" y="4792663"/>
          <p14:tracePt t="120554" x="5905500" y="4792663"/>
          <p14:tracePt t="120563" x="5880100" y="4792663"/>
          <p14:tracePt t="120571" x="5862638" y="4792663"/>
          <p14:tracePt t="120579" x="5837238" y="4792663"/>
          <p14:tracePt t="120587" x="5819775" y="4775200"/>
          <p14:tracePt t="120595" x="5811838" y="4775200"/>
          <p14:tracePt t="120602" x="5794375" y="4767263"/>
          <p14:tracePt t="120611" x="5794375" y="4759325"/>
          <p14:tracePt t="120619" x="5786438" y="4759325"/>
          <p14:tracePt t="120677" x="5786438" y="4749800"/>
          <p14:tracePt t="120695" x="5786438" y="4741863"/>
          <p14:tracePt t="120706" x="5794375" y="4733925"/>
          <p14:tracePt t="120712" x="5802313" y="4733925"/>
          <p14:tracePt t="120722" x="5819775" y="4724400"/>
          <p14:tracePt t="120726" x="5837238" y="4716463"/>
          <p14:tracePt t="120731" x="5845175" y="4716463"/>
          <p14:tracePt t="120739" x="5870575" y="4691063"/>
          <p14:tracePt t="120746" x="5880100" y="4691063"/>
          <p14:tracePt t="120754" x="5888038" y="4691063"/>
          <p14:tracePt t="120762" x="5895975" y="4691063"/>
          <p14:tracePt t="120787" x="5905500" y="4691063"/>
          <p14:tracePt t="120803" x="5921375" y="4708525"/>
          <p14:tracePt t="120811" x="5930900" y="4716463"/>
          <p14:tracePt t="120827" x="5938838" y="4724400"/>
          <p14:tracePt t="120835" x="5946775" y="4741863"/>
          <p14:tracePt t="120843" x="5981700" y="4749800"/>
          <p14:tracePt t="120852" x="5997575" y="4759325"/>
          <p14:tracePt t="120859" x="5997575" y="4767263"/>
          <p14:tracePt t="120885" x="6007100" y="4767263"/>
          <p14:tracePt t="120901" x="6007100" y="4775200"/>
          <p14:tracePt t="120916" x="6024563" y="4775200"/>
          <p14:tracePt t="120932" x="6032500" y="4775200"/>
          <p14:tracePt t="120939" x="6040438" y="4775200"/>
          <p14:tracePt t="120950" x="6065838" y="4775200"/>
          <p14:tracePt t="120955" x="6091238" y="4775200"/>
          <p14:tracePt t="120963" x="6116638" y="4775200"/>
          <p14:tracePt t="120971" x="6151563" y="4775200"/>
          <p14:tracePt t="120979" x="6194425" y="4775200"/>
          <p14:tracePt t="120987" x="6253163" y="4775200"/>
          <p14:tracePt t="120995" x="6311900" y="4775200"/>
          <p14:tracePt t="121003" x="6354763" y="4775200"/>
          <p14:tracePt t="121011" x="6423025" y="4775200"/>
          <p14:tracePt t="121019" x="6499225" y="4775200"/>
          <p14:tracePt t="121027" x="6592888" y="4775200"/>
          <p14:tracePt t="121035" x="6694488" y="4767263"/>
          <p14:tracePt t="121043" x="6805613" y="4767263"/>
          <p14:tracePt t="121052" x="6907213" y="4759325"/>
          <p14:tracePt t="121059" x="7000875" y="4749800"/>
          <p14:tracePt t="121068" x="7094538" y="4741863"/>
          <p14:tracePt t="121075" x="7188200" y="4733925"/>
          <p14:tracePt t="121085" x="7264400" y="4733925"/>
          <p14:tracePt t="121091" x="7340600" y="4733925"/>
          <p14:tracePt t="121101" x="7408863" y="4733925"/>
          <p14:tracePt t="121107" x="7493000" y="4733925"/>
          <p14:tracePt t="121118" x="7545388" y="4733925"/>
          <p14:tracePt t="121123" x="7604125" y="4733925"/>
          <p14:tracePt t="121133" x="7662863" y="4733925"/>
          <p14:tracePt t="121139" x="7705725" y="4733925"/>
          <p14:tracePt t="121150" x="7756525" y="4724400"/>
          <p14:tracePt t="121155" x="7791450" y="4724400"/>
          <p14:tracePt t="121163" x="7816850" y="4724400"/>
          <p14:tracePt t="121171" x="7824788" y="4724400"/>
          <p14:tracePt t="121179" x="7842250" y="4716463"/>
          <p14:tracePt t="121195" x="7850188" y="4716463"/>
          <p14:tracePt t="121203" x="7859713" y="4716463"/>
          <p14:tracePt t="121219" x="7867650" y="4716463"/>
          <p14:tracePt t="121227" x="7875588" y="4716463"/>
          <p14:tracePt t="121235" x="7893050" y="4716463"/>
          <p14:tracePt t="121243" x="7900988" y="4716463"/>
          <p14:tracePt t="121252" x="7926388" y="4716463"/>
          <p14:tracePt t="121259" x="7943850" y="4716463"/>
          <p14:tracePt t="121268" x="7969250" y="4733925"/>
          <p14:tracePt t="121275" x="7986713" y="4733925"/>
          <p14:tracePt t="121284" x="8004175" y="4733925"/>
          <p14:tracePt t="121291" x="8029575" y="4741863"/>
          <p14:tracePt t="121301" x="8045450" y="4749800"/>
          <p14:tracePt t="121307" x="8070850" y="4749800"/>
          <p14:tracePt t="121323" x="8088313" y="4749800"/>
          <p14:tracePt t="121335" x="8096250" y="4759325"/>
          <p14:tracePt t="121347" x="8105775" y="4759325"/>
          <p14:tracePt t="121364" x="8113713" y="4759325"/>
          <p14:tracePt t="121597" x="8105775" y="4759325"/>
          <p14:tracePt t="121605" x="8088313" y="4759325"/>
          <p14:tracePt t="121613" x="8062913" y="4749800"/>
          <p14:tracePt t="121622" x="8045450" y="4741863"/>
          <p14:tracePt t="121629" x="8012113" y="4733925"/>
          <p14:tracePt t="121638" x="7969250" y="4708525"/>
          <p14:tracePt t="121644" x="7961313" y="4708525"/>
          <p14:tracePt t="121653" x="7943850" y="4699000"/>
          <p14:tracePt t="121659" x="7935913" y="4699000"/>
          <p14:tracePt t="121703" x="7935913" y="4691063"/>
          <p14:tracePt t="121731" x="7943850" y="4683125"/>
          <p14:tracePt t="121739" x="7969250" y="4665663"/>
          <p14:tracePt t="121748" x="8004175" y="4648200"/>
          <p14:tracePt t="121755" x="8020050" y="4640263"/>
          <p14:tracePt t="121763" x="8062913" y="4622800"/>
          <p14:tracePt t="121771" x="8121650" y="4605338"/>
          <p14:tracePt t="121779" x="8181975" y="4589463"/>
          <p14:tracePt t="121787" x="8240713" y="4572000"/>
          <p14:tracePt t="121795" x="8301038" y="4554538"/>
          <p14:tracePt t="121803" x="8343900" y="4546600"/>
          <p14:tracePt t="121811" x="8385175" y="4538663"/>
          <p14:tracePt t="121818" x="8420100" y="4538663"/>
          <p14:tracePt t="121826" x="8445500" y="4538663"/>
          <p14:tracePt t="121834" x="8470900" y="4538663"/>
          <p14:tracePt t="121842" x="8488363" y="4538663"/>
          <p14:tracePt t="121851" x="8521700" y="4538663"/>
          <p14:tracePt t="121858" x="8547100" y="4538663"/>
          <p14:tracePt t="121867" x="8589963" y="4538663"/>
          <p14:tracePt t="121885" x="8709025" y="4572000"/>
          <p14:tracePt t="121891" x="8767763" y="4579938"/>
          <p14:tracePt t="121901" x="8810625" y="4597400"/>
          <p14:tracePt t="121906" x="8886825" y="4605338"/>
          <p14:tracePt t="121917" x="8929688" y="4605338"/>
          <p14:tracePt t="121923" x="8972550" y="4605338"/>
          <p14:tracePt t="121934" x="9013825" y="4605338"/>
          <p14:tracePt t="121939" x="9039225" y="4614863"/>
          <p14:tracePt t="121949" x="9048750" y="4614863"/>
          <p14:tracePt t="121955" x="9064625" y="4622800"/>
          <p14:tracePt t="121963" x="9074150" y="4622800"/>
          <p14:tracePt t="121971" x="9082088" y="4630738"/>
          <p14:tracePt t="121979" x="9091613" y="4630738"/>
          <p14:tracePt t="121987" x="9107488" y="4640263"/>
          <p14:tracePt t="122003" x="9117013" y="4648200"/>
          <p14:tracePt t="122011" x="9142413" y="4665663"/>
          <p14:tracePt t="122019" x="9158288" y="4665663"/>
          <p14:tracePt t="122027" x="9175750" y="4673600"/>
          <p14:tracePt t="122035" x="9209088" y="4673600"/>
          <p14:tracePt t="122043" x="9218613" y="4683125"/>
          <p14:tracePt t="122051" x="9236075" y="4683125"/>
          <p14:tracePt t="122059" x="9251950" y="4691063"/>
          <p14:tracePt t="122084" x="9269413" y="4691063"/>
          <p14:tracePt t="122101" x="9286875" y="4691063"/>
          <p14:tracePt t="122107" x="9294813" y="4691063"/>
          <p14:tracePt t="122119" x="9302750" y="4691063"/>
          <p14:tracePt t="122123" x="9312275" y="4691063"/>
          <p14:tracePt t="122133" x="9320213" y="4699000"/>
          <p14:tracePt t="122139" x="9328150" y="4699000"/>
          <p14:tracePt t="122148" x="9353550" y="4699000"/>
          <p14:tracePt t="122155" x="9363075" y="4699000"/>
          <p14:tracePt t="122164" x="9371013" y="4699000"/>
          <p14:tracePt t="122171" x="9380538" y="4699000"/>
          <p14:tracePt t="122293" x="9353550" y="4699000"/>
          <p14:tracePt t="122309" x="9328150" y="4699000"/>
          <p14:tracePt t="122319" x="9286875" y="4699000"/>
          <p14:tracePt t="122326" x="9226550" y="4699000"/>
          <p14:tracePt t="122337" x="9183688" y="4708525"/>
          <p14:tracePt t="122340" x="9132888" y="4724400"/>
          <p14:tracePt t="122348" x="9074150" y="4733925"/>
          <p14:tracePt t="122355" x="9005888" y="4741863"/>
          <p14:tracePt t="122364" x="8937625" y="4749800"/>
          <p14:tracePt t="122371" x="8878888" y="4749800"/>
          <p14:tracePt t="122379" x="8818563" y="4749800"/>
          <p14:tracePt t="122387" x="8750300" y="4749800"/>
          <p14:tracePt t="122396" x="8683625" y="4749800"/>
          <p14:tracePt t="122403" x="8605838" y="4749800"/>
          <p14:tracePt t="122411" x="8521700" y="4741863"/>
          <p14:tracePt t="122419" x="8435975" y="4733925"/>
          <p14:tracePt t="122427" x="8326438" y="4716463"/>
          <p14:tracePt t="122436" x="8224838" y="4699000"/>
          <p14:tracePt t="122443" x="8105775" y="4691063"/>
          <p14:tracePt t="122452" x="7994650" y="4691063"/>
          <p14:tracePt t="122460" x="7875588" y="4691063"/>
          <p14:tracePt t="122468" x="7773988" y="4691063"/>
          <p14:tracePt t="122475" x="7680325" y="4691063"/>
          <p14:tracePt t="122485" x="7596188" y="4691063"/>
          <p14:tracePt t="122492" x="7553325" y="4691063"/>
          <p14:tracePt t="122501" x="7502525" y="4691063"/>
          <p14:tracePt t="122507" x="7493000" y="4691063"/>
          <p14:tracePt t="122524" x="7485063" y="4691063"/>
          <p14:tracePt t="122534" x="7477125" y="4691063"/>
          <p14:tracePt t="122540" x="7459663" y="4691063"/>
          <p14:tracePt t="122556" x="7442200" y="4691063"/>
          <p14:tracePt t="122564" x="7416800" y="4691063"/>
          <p14:tracePt t="122571" x="7383463" y="4691063"/>
          <p14:tracePt t="122579" x="7366000" y="4691063"/>
          <p14:tracePt t="122587" x="7340600" y="4683125"/>
          <p14:tracePt t="122596" x="7323138" y="4683125"/>
          <p14:tracePt t="122611" x="7315200" y="4683125"/>
          <p14:tracePt t="122619" x="7307263" y="4673600"/>
          <p14:tracePt t="122627" x="7289800" y="4673600"/>
          <p14:tracePt t="122643" x="7272338" y="4673600"/>
          <p14:tracePt t="122652" x="7264400" y="4673600"/>
          <p14:tracePt t="122675" x="7256463" y="4673600"/>
          <p14:tracePt t="122684" x="7246938" y="4673600"/>
          <p14:tracePt t="122703" x="7239000" y="4673600"/>
          <p14:tracePt t="122716" x="7229475" y="4673600"/>
          <p14:tracePt t="122732" x="7221538" y="4673600"/>
          <p14:tracePt t="122755" x="7213600" y="4673600"/>
          <p14:tracePt t="122771" x="7204075" y="4673600"/>
          <p14:tracePt t="122779" x="7188200" y="4673600"/>
          <p14:tracePt t="122795" x="7170738" y="4673600"/>
          <p14:tracePt t="122804" x="7153275" y="4673600"/>
          <p14:tracePt t="122811" x="7145338" y="4673600"/>
          <p14:tracePt t="122819" x="7137400" y="4673600"/>
          <p14:tracePt t="122827" x="7127875" y="4673600"/>
          <p14:tracePt t="122835" x="7119938" y="4673600"/>
          <p14:tracePt t="122843" x="7102475" y="4683125"/>
          <p14:tracePt t="122852" x="7094538" y="4683125"/>
          <p14:tracePt t="122859" x="7085013" y="4683125"/>
          <p14:tracePt t="122868" x="7077075" y="4691063"/>
          <p14:tracePt t="122885" x="7069138" y="4699000"/>
          <p14:tracePt t="122900" x="7059613" y="4708525"/>
          <p14:tracePt t="122906" x="7051675" y="4708525"/>
          <p14:tracePt t="122947" x="7043738" y="4716463"/>
          <p14:tracePt t="122955" x="7034213" y="4716463"/>
          <p14:tracePt t="122963" x="7026275" y="4716463"/>
          <p14:tracePt t="122980" x="7018338" y="4716463"/>
          <p14:tracePt t="122987" x="7008813" y="4716463"/>
          <p14:tracePt t="123003" x="6992938" y="4716463"/>
          <p14:tracePt t="123010" x="6967538" y="4716463"/>
          <p14:tracePt t="123027" x="6958013" y="4716463"/>
          <p14:tracePt t="123043" x="6942138" y="4716463"/>
          <p14:tracePt t="123076" x="6932613" y="4716463"/>
          <p14:tracePt t="123086" x="6924675" y="4716463"/>
          <p14:tracePt t="123092" x="6915150" y="4716463"/>
          <p14:tracePt t="123102" x="6907213" y="4716463"/>
          <p14:tracePt t="123108" x="6899275" y="4716463"/>
          <p14:tracePt t="123119" x="6889750" y="4716463"/>
          <p14:tracePt t="123139" x="6881813" y="4716463"/>
          <p14:tracePt t="123164" x="6873875" y="4708525"/>
          <p14:tracePt t="123171" x="6873875" y="4699000"/>
          <p14:tracePt t="123179" x="6873875" y="4691063"/>
          <p14:tracePt t="123187" x="6873875" y="4683125"/>
          <p14:tracePt t="123195" x="6864350" y="4673600"/>
          <p14:tracePt t="123203" x="6864350" y="4665663"/>
          <p14:tracePt t="123211" x="6864350" y="4657725"/>
          <p14:tracePt t="123219" x="6856413" y="4648200"/>
          <p14:tracePt t="123292" x="6856413" y="4657725"/>
          <p14:tracePt t="123301" x="6856413" y="4683125"/>
          <p14:tracePt t="123307" x="6856413" y="4708525"/>
          <p14:tracePt t="123316" x="6856413" y="4741863"/>
          <p14:tracePt t="123323" x="6856413" y="4767263"/>
          <p14:tracePt t="123333" x="6856413" y="4784725"/>
          <p14:tracePt t="123339" x="6856413" y="4802188"/>
          <p14:tracePt t="123355" x="6856413" y="4810125"/>
          <p14:tracePt t="123395" x="6864350" y="4802188"/>
          <p14:tracePt t="123404" x="6873875" y="4784725"/>
          <p14:tracePt t="123412" x="6889750" y="4767263"/>
          <p14:tracePt t="123420" x="6907213" y="4741863"/>
          <p14:tracePt t="123428" x="6924675" y="4724400"/>
          <p14:tracePt t="123436" x="6942138" y="4708525"/>
          <p14:tracePt t="123444" x="6975475" y="4691063"/>
          <p14:tracePt t="123453" x="7008813" y="4691063"/>
          <p14:tracePt t="123460" x="7043738" y="4673600"/>
          <p14:tracePt t="123469" x="7059613" y="4673600"/>
          <p14:tracePt t="123476" x="7094538" y="4673600"/>
          <p14:tracePt t="123485" x="7112000" y="4673600"/>
          <p14:tracePt t="123492" x="7145338" y="4673600"/>
          <p14:tracePt t="123501" x="7162800" y="4673600"/>
          <p14:tracePt t="123507" x="7188200" y="4673600"/>
          <p14:tracePt t="123517" x="7204075" y="4673600"/>
          <p14:tracePt t="123523" x="7239000" y="4699000"/>
          <p14:tracePt t="123534" x="7264400" y="4699000"/>
          <p14:tracePt t="123543" x="7289800" y="4724400"/>
          <p14:tracePt t="123551" x="7332663" y="4749800"/>
          <p14:tracePt t="123559" x="7366000" y="4759325"/>
          <p14:tracePt t="123567" x="7391400" y="4767263"/>
          <p14:tracePt t="123575" x="7408863" y="4775200"/>
          <p14:tracePt t="123584" x="7451725" y="4784725"/>
          <p14:tracePt t="123591" x="7459663" y="4802188"/>
          <p14:tracePt t="123601" x="7477125" y="4802188"/>
          <p14:tracePt t="123607" x="7485063" y="4802188"/>
          <p14:tracePt t="123616" x="7502525" y="4802188"/>
          <p14:tracePt t="123623" x="7518400" y="4802188"/>
          <p14:tracePt t="123639" x="7527925" y="4802188"/>
          <p14:tracePt t="123649" x="7535863" y="4802188"/>
          <p14:tracePt t="123655" x="7545388" y="4802188"/>
          <p14:tracePt t="123663" x="7553325" y="4802188"/>
          <p14:tracePt t="123679" x="7561263" y="4802188"/>
          <p14:tracePt t="123687" x="7570788" y="4792663"/>
          <p14:tracePt t="123752" x="7561263" y="4792663"/>
          <p14:tracePt t="123761" x="7535863" y="4792663"/>
          <p14:tracePt t="123769" x="7493000" y="4792663"/>
          <p14:tracePt t="123776" x="7416800" y="4792663"/>
          <p14:tracePt t="123787" x="7323138" y="4802188"/>
          <p14:tracePt t="123792" x="7229475" y="4810125"/>
          <p14:tracePt t="123803" x="7127875" y="4818063"/>
          <p14:tracePt t="123809" x="7051675" y="4827588"/>
          <p14:tracePt t="123819" x="6967538" y="4835525"/>
          <p14:tracePt t="123824" x="6958013" y="4835525"/>
          <p14:tracePt t="123839" x="6950075" y="4835525"/>
          <p14:tracePt t="123850" x="6942138" y="4835525"/>
          <p14:tracePt t="123895" x="6942138" y="4827588"/>
          <p14:tracePt t="123927" x="6950075" y="4818063"/>
          <p14:tracePt t="123935" x="6958013" y="4810125"/>
          <p14:tracePt t="123943" x="6975475" y="4810125"/>
          <p14:tracePt t="123951" x="7000875" y="4810125"/>
          <p14:tracePt t="123959" x="7026275" y="4810125"/>
          <p14:tracePt t="123968" x="7069138" y="4810125"/>
          <p14:tracePt t="123975" x="7119938" y="4810125"/>
          <p14:tracePt t="123983" x="7162800" y="4810125"/>
          <p14:tracePt t="123990" x="7213600" y="4810125"/>
          <p14:tracePt t="124001" x="7239000" y="4810125"/>
          <p14:tracePt t="124006" x="7264400" y="4802188"/>
          <p14:tracePt t="124016" x="7281863" y="4802188"/>
          <p14:tracePt t="124022" x="7289800" y="4792663"/>
          <p14:tracePt t="124032" x="7297738" y="4792663"/>
          <p14:tracePt t="124039" x="7315200" y="4784725"/>
          <p14:tracePt t="124048" x="7315200" y="4775200"/>
          <p14:tracePt t="124055" x="7332663" y="4767263"/>
          <p14:tracePt t="124063" x="7348538" y="4749800"/>
          <p14:tracePt t="124071" x="7358063" y="4741863"/>
          <p14:tracePt t="124079" x="7366000" y="4733925"/>
          <p14:tracePt t="124095" x="7373938" y="4733925"/>
          <p14:tracePt t="124103" x="7373938" y="4724400"/>
          <p14:tracePt t="124193" x="7373938" y="4741863"/>
          <p14:tracePt t="124202" x="7373938" y="4767263"/>
          <p14:tracePt t="124208" x="7373938" y="4784725"/>
          <p14:tracePt t="124222" x="7373938" y="4802188"/>
          <p14:tracePt t="124237" x="7383463" y="4818063"/>
          <p14:tracePt t="124241" x="7383463" y="4827588"/>
          <p14:tracePt t="124280" x="7373938" y="4835525"/>
          <p14:tracePt t="124287" x="7358063" y="4835525"/>
          <p14:tracePt t="124295" x="7323138" y="4827588"/>
          <p14:tracePt t="124303" x="7264400" y="4818063"/>
          <p14:tracePt t="124311" x="7188200" y="4810125"/>
          <p14:tracePt t="124319" x="7069138" y="4802188"/>
          <p14:tracePt t="124327" x="6950075" y="4802188"/>
          <p14:tracePt t="124335" x="6823075" y="4792663"/>
          <p14:tracePt t="124343" x="6704013" y="4792663"/>
          <p14:tracePt t="124351" x="6618288" y="4792663"/>
          <p14:tracePt t="124359" x="6610350" y="4792663"/>
          <p14:tracePt t="124367" x="6600825" y="4792663"/>
          <p14:tracePt t="124407" x="6626225" y="4792663"/>
          <p14:tracePt t="124416" x="6653213" y="4792663"/>
          <p14:tracePt t="124423" x="6678613" y="4792663"/>
          <p14:tracePt t="124434" x="6711950" y="4792663"/>
          <p14:tracePt t="124439" x="6754813" y="4792663"/>
          <p14:tracePt t="124450" x="6780213" y="4792663"/>
          <p14:tracePt t="124456" x="6823075" y="4792663"/>
          <p14:tracePt t="124466" x="6881813" y="4802188"/>
          <p14:tracePt t="124471" x="6932613" y="4810125"/>
          <p14:tracePt t="124479" x="6975475" y="4810125"/>
          <p14:tracePt t="124488" x="7026275" y="4810125"/>
          <p14:tracePt t="124496" x="7059613" y="4810125"/>
          <p14:tracePt t="124503" x="7085013" y="4810125"/>
          <p14:tracePt t="124512" x="7094538" y="4802188"/>
          <p14:tracePt t="124519" x="7102475" y="4802188"/>
          <p14:tracePt t="124536" x="7112000" y="4792663"/>
          <p14:tracePt t="124543" x="7127875" y="4775200"/>
          <p14:tracePt t="124551" x="7145338" y="4767263"/>
          <p14:tracePt t="124559" x="7162800" y="4749800"/>
          <p14:tracePt t="124568" x="7170738" y="4749800"/>
          <p14:tracePt t="124575" x="7188200" y="4741863"/>
          <p14:tracePt t="124591" x="7196138" y="4741863"/>
          <p14:tracePt t="124601" x="7196138" y="4733925"/>
          <p14:tracePt t="124618" x="7204075" y="4733925"/>
          <p14:tracePt t="124633" x="7213600" y="4733925"/>
          <p14:tracePt t="124640" x="7229475" y="4749800"/>
          <p14:tracePt t="124651" x="7246938" y="4767263"/>
          <p14:tracePt t="124655" x="7272338" y="4802188"/>
          <p14:tracePt t="124664" x="7315200" y="4827588"/>
          <p14:tracePt t="124671" x="7332663" y="4852988"/>
          <p14:tracePt t="124680" x="7366000" y="4868863"/>
          <p14:tracePt t="124687" x="7383463" y="4878388"/>
          <p14:tracePt t="124695" x="7400925" y="4894263"/>
          <p14:tracePt t="124703" x="7426325" y="4894263"/>
          <p14:tracePt t="124713" x="7442200" y="4903788"/>
          <p14:tracePt t="124719" x="7459663" y="4903788"/>
          <p14:tracePt t="124743" x="7467600" y="4903788"/>
          <p14:tracePt t="124751" x="7477125" y="4903788"/>
          <p14:tracePt t="124759" x="7477125" y="4894263"/>
          <p14:tracePt t="124767" x="7477125" y="4878388"/>
          <p14:tracePt t="124775" x="7493000" y="4868863"/>
          <p14:tracePt t="124785" x="7493000" y="4860925"/>
          <p14:tracePt t="124791" x="7502525" y="4843463"/>
          <p14:tracePt t="124801" x="7510463" y="4843463"/>
          <p14:tracePt t="124807" x="7518400" y="4835525"/>
          <p14:tracePt t="124832" x="7527925" y="4835525"/>
          <p14:tracePt t="124856" x="7545388" y="4835525"/>
          <p14:tracePt t="124866" x="7561263" y="4835525"/>
          <p14:tracePt t="124872" x="7578725" y="4835525"/>
          <p14:tracePt t="124886" x="7604125" y="4843463"/>
          <p14:tracePt t="124887" x="7637463" y="4852988"/>
          <p14:tracePt t="124896" x="7688263" y="4860925"/>
          <p14:tracePt t="124904" x="7731125" y="4860925"/>
          <p14:tracePt t="124911" x="7781925" y="4860925"/>
          <p14:tracePt t="124920" x="7816850" y="4860925"/>
          <p14:tracePt t="124928" x="7850188" y="4860925"/>
          <p14:tracePt t="124936" x="7875588" y="4860925"/>
          <p14:tracePt t="124944" x="7885113" y="4860925"/>
          <p14:tracePt t="124951" x="7900988" y="4860925"/>
          <p14:tracePt t="124960" x="7910513" y="4860925"/>
          <p14:tracePt t="124968" x="7918450" y="4860925"/>
          <p14:tracePt t="124976" x="7926388" y="4860925"/>
          <p14:tracePt t="124985" x="7951788" y="4852988"/>
          <p14:tracePt t="124991" x="7969250" y="4843463"/>
          <p14:tracePt t="125002" x="7977188" y="4843463"/>
          <p14:tracePt t="125008" x="8012113" y="4843463"/>
          <p14:tracePt t="125018" x="8029575" y="4843463"/>
          <p14:tracePt t="125023" x="8054975" y="4843463"/>
          <p14:tracePt t="125033" x="8088313" y="4835525"/>
          <p14:tracePt t="125039" x="8113713" y="4827588"/>
          <p14:tracePt t="125050" x="8131175" y="4827588"/>
          <p14:tracePt t="125063" x="8147050" y="4827588"/>
          <p14:tracePt t="125070" x="8164513" y="4827588"/>
          <p14:tracePt t="125078" x="8174038" y="4827588"/>
          <p14:tracePt t="125086" x="8181975" y="4827588"/>
          <p14:tracePt t="125184" x="8156575" y="4827588"/>
          <p14:tracePt t="125192" x="8121650" y="4827588"/>
          <p14:tracePt t="125201" x="8105775" y="4827588"/>
          <p14:tracePt t="125209" x="8080375" y="4827588"/>
          <p14:tracePt t="125219" x="8037513" y="4827588"/>
          <p14:tracePt t="125225" x="8004175" y="4827588"/>
          <p14:tracePt t="125237" x="7961313" y="4827588"/>
          <p14:tracePt t="125240" x="7900988" y="4827588"/>
          <p14:tracePt t="125251" x="7842250" y="4827588"/>
          <p14:tracePt t="125256" x="7773988" y="4827588"/>
          <p14:tracePt t="125264" x="7705725" y="4827588"/>
          <p14:tracePt t="125271" x="7637463" y="4818063"/>
          <p14:tracePt t="125280" x="7561263" y="4818063"/>
          <p14:tracePt t="125288" x="7477125" y="4810125"/>
          <p14:tracePt t="125296" x="7416800" y="4802188"/>
          <p14:tracePt t="125304" x="7358063" y="4784725"/>
          <p14:tracePt t="125312" x="7307263" y="4749800"/>
          <p14:tracePt t="125321" x="7272338" y="4733925"/>
          <p14:tracePt t="125328" x="7256463" y="4724400"/>
          <p14:tracePt t="125344" x="7246938" y="4724400"/>
          <p14:tracePt t="125401" x="7246938" y="4716463"/>
          <p14:tracePt t="125418" x="7264400" y="4691063"/>
          <p14:tracePt t="125426" x="7281863" y="4683125"/>
          <p14:tracePt t="125434" x="7307263" y="4665663"/>
          <p14:tracePt t="125442" x="7348538" y="4657725"/>
          <p14:tracePt t="125453" x="7366000" y="4657725"/>
          <p14:tracePt t="125456" x="7416800" y="4648200"/>
          <p14:tracePt t="125464" x="7477125" y="4622800"/>
          <p14:tracePt t="125471" x="7535863" y="4605338"/>
          <p14:tracePt t="125480" x="7612063" y="4589463"/>
          <p14:tracePt t="125487" x="7654925" y="4572000"/>
          <p14:tracePt t="125495" x="7723188" y="4554538"/>
          <p14:tracePt t="125503" x="7766050" y="4546600"/>
          <p14:tracePt t="125511" x="7816850" y="4538663"/>
          <p14:tracePt t="125519" x="7850188" y="4529138"/>
          <p14:tracePt t="125527" x="7885113" y="4529138"/>
          <p14:tracePt t="125535" x="7910513" y="4529138"/>
          <p14:tracePt t="125543" x="7926388" y="4529138"/>
          <p14:tracePt t="125551" x="7943850" y="4529138"/>
          <p14:tracePt t="125559" x="7977188" y="4529138"/>
          <p14:tracePt t="125567" x="8004175" y="4538663"/>
          <p14:tracePt t="125575" x="8037513" y="4554538"/>
          <p14:tracePt t="125584" x="8080375" y="4579938"/>
          <p14:tracePt t="125591" x="8105775" y="4597400"/>
          <p14:tracePt t="125600" x="8139113" y="4614863"/>
          <p14:tracePt t="125607" x="8164513" y="4640263"/>
          <p14:tracePt t="125617" x="8174038" y="4640263"/>
          <p14:tracePt t="125623" x="8181975" y="4657725"/>
          <p14:tracePt t="125633" x="8189913" y="4657725"/>
          <p14:tracePt t="125639" x="8189913" y="4673600"/>
          <p14:tracePt t="125650" x="8189913" y="4683125"/>
          <p14:tracePt t="125655" x="8181975" y="4708525"/>
          <p14:tracePt t="125671" x="8147050" y="4716463"/>
          <p14:tracePt t="125679" x="8121650" y="4733925"/>
          <p14:tracePt t="125687" x="8080375" y="4741863"/>
          <p14:tracePt t="125695" x="8054975" y="4741863"/>
          <p14:tracePt t="125703" x="8012113" y="4741863"/>
          <p14:tracePt t="125714" x="7961313" y="4741863"/>
          <p14:tracePt t="125719" x="7885113" y="4749800"/>
          <p14:tracePt t="125727" x="7781925" y="4759325"/>
          <p14:tracePt t="125735" x="7672388" y="4759325"/>
          <p14:tracePt t="125743" x="7553325" y="4759325"/>
          <p14:tracePt t="125751" x="7426325" y="4741863"/>
          <p14:tracePt t="125759" x="7315200" y="4724400"/>
          <p14:tracePt t="125767" x="7213600" y="4716463"/>
          <p14:tracePt t="125775" x="7119938" y="4691063"/>
          <p14:tracePt t="125784" x="7034213" y="4648200"/>
          <p14:tracePt t="125791" x="6958013" y="4622800"/>
          <p14:tracePt t="125800" x="6915150" y="4605338"/>
          <p14:tracePt t="125807" x="6889750" y="4605338"/>
          <p14:tracePt t="125817" x="6881813" y="4597400"/>
          <p14:tracePt t="125880" x="6881813" y="4589463"/>
          <p14:tracePt t="125896" x="6907213" y="4589463"/>
          <p14:tracePt t="125904" x="6924675" y="4589463"/>
          <p14:tracePt t="125913" x="6950075" y="4589463"/>
          <p14:tracePt t="125921" x="6975475" y="4589463"/>
          <p14:tracePt t="125929" x="7008813" y="4589463"/>
          <p14:tracePt t="125936" x="7043738" y="4589463"/>
          <p14:tracePt t="125943" x="7069138" y="4589463"/>
          <p14:tracePt t="125952" x="7094538" y="4589463"/>
          <p14:tracePt t="126041" x="7102475" y="4589463"/>
          <p14:tracePt t="126050" x="7119938" y="4589463"/>
          <p14:tracePt t="126055" x="7153275" y="4589463"/>
          <p14:tracePt t="126064" x="7170738" y="4589463"/>
          <p14:tracePt t="126071" x="7188200" y="4589463"/>
          <p14:tracePt t="126079" x="7213600" y="4589463"/>
          <p14:tracePt t="126087" x="7264400" y="4589463"/>
          <p14:tracePt t="126095" x="7340600" y="4589463"/>
          <p14:tracePt t="126103" x="7408863" y="4589463"/>
          <p14:tracePt t="126111" x="7493000" y="4589463"/>
          <p14:tracePt t="126119" x="7578725" y="4589463"/>
          <p14:tracePt t="126127" x="7662863" y="4589463"/>
          <p14:tracePt t="126135" x="7731125" y="4579938"/>
          <p14:tracePt t="126143" x="7799388" y="4572000"/>
          <p14:tracePt t="126150" x="7867650" y="4564063"/>
          <p14:tracePt t="126158" x="7926388" y="4554538"/>
          <p14:tracePt t="126166" x="7977188" y="4546600"/>
          <p14:tracePt t="126174" x="8020050" y="4546600"/>
          <p14:tracePt t="126184" x="8062913" y="4546600"/>
          <p14:tracePt t="126190" x="8121650" y="4538663"/>
          <p14:tracePt t="126200" x="8174038" y="4538663"/>
          <p14:tracePt t="126207" x="8215313" y="4529138"/>
          <p14:tracePt t="126216" x="8266113" y="4529138"/>
          <p14:tracePt t="126223" x="8301038" y="4521200"/>
          <p14:tracePt t="126232" x="8351838" y="4521200"/>
          <p14:tracePt t="126239" x="8394700" y="4521200"/>
          <p14:tracePt t="126250" x="8453438" y="4521200"/>
          <p14:tracePt t="126255" x="8504238" y="4521200"/>
          <p14:tracePt t="126265" x="8589963" y="4521200"/>
          <p14:tracePt t="126271" x="8666163" y="4521200"/>
          <p14:tracePt t="126279" x="8734425" y="4521200"/>
          <p14:tracePt t="126286" x="8810625" y="4521200"/>
          <p14:tracePt t="126294" x="8904288" y="4521200"/>
          <p14:tracePt t="126302" x="8972550" y="4521200"/>
          <p14:tracePt t="126310" x="9039225" y="4521200"/>
          <p14:tracePt t="126318" x="9107488" y="4521200"/>
          <p14:tracePt t="126327" x="9193213" y="4521200"/>
          <p14:tracePt t="126334" x="9261475" y="4529138"/>
          <p14:tracePt t="126342" x="9337675" y="4546600"/>
          <p14:tracePt t="126351" x="9421813" y="4554538"/>
          <p14:tracePt t="126359" x="9498013" y="4564063"/>
          <p14:tracePt t="126368" x="9566275" y="4572000"/>
          <p14:tracePt t="126376" x="9634538" y="4572000"/>
          <p14:tracePt t="126387" x="9710738" y="4579938"/>
          <p14:tracePt t="126393" x="9779000" y="4597400"/>
          <p14:tracePt t="126402" x="9847263" y="4605338"/>
          <p14:tracePt t="126409" x="9915525" y="4614863"/>
          <p14:tracePt t="126419" x="9991725" y="4622800"/>
          <p14:tracePt t="126424" x="10085388" y="4630738"/>
          <p14:tracePt t="126434" x="10179050" y="4640263"/>
          <p14:tracePt t="126440" x="10255250" y="4657725"/>
          <p14:tracePt t="126450" x="10313988" y="4665663"/>
          <p14:tracePt t="126456" x="10390188" y="4673600"/>
          <p14:tracePt t="126464" x="10442575" y="4683125"/>
          <p14:tracePt t="126471" x="10501313" y="4691063"/>
          <p14:tracePt t="126480" x="10552113" y="4699000"/>
          <p14:tracePt t="126487" x="10585450" y="4708525"/>
          <p14:tracePt t="126496" x="10628313" y="4716463"/>
          <p14:tracePt t="126504" x="10663238" y="4716463"/>
          <p14:tracePt t="126512" x="10688638" y="4724400"/>
          <p14:tracePt t="126520" x="10714038" y="4733925"/>
          <p14:tracePt t="126528" x="10739438" y="4733925"/>
          <p14:tracePt t="126535" x="10764838" y="4741863"/>
          <p14:tracePt t="126544" x="10790238" y="4749800"/>
          <p14:tracePt t="126553" x="10798175" y="4759325"/>
          <p14:tracePt t="126560" x="10807700" y="4759325"/>
          <p14:tracePt t="126602" x="10807700" y="4767263"/>
          <p14:tracePt t="126608" x="10807700" y="4775200"/>
          <p14:tracePt t="126619" x="10798175" y="4792663"/>
          <p14:tracePt t="126636" x="10790238" y="4810125"/>
          <p14:tracePt t="126644" x="10772775" y="4827588"/>
          <p14:tracePt t="126652" x="10747375" y="4843463"/>
          <p14:tracePt t="126660" x="10704513" y="4860925"/>
          <p14:tracePt t="126670" x="10688638" y="4860925"/>
          <p14:tracePt t="126676" x="10653713" y="4868863"/>
          <p14:tracePt t="126685" x="10602913" y="4878388"/>
          <p14:tracePt t="126692" x="10544175" y="4886325"/>
          <p14:tracePt t="126702" x="10475913" y="4894263"/>
          <p14:tracePt t="126708" x="10382250" y="4903788"/>
          <p14:tracePt t="126721" x="10280650" y="4903788"/>
          <p14:tracePt t="126725" x="10169525" y="4903788"/>
          <p14:tracePt t="126736" x="10059988" y="4903788"/>
          <p14:tracePt t="126739" x="9948863" y="4903788"/>
          <p14:tracePt t="126748" x="9829800" y="4903788"/>
          <p14:tracePt t="126755" x="9720263" y="4878388"/>
          <p14:tracePt t="126765" x="9609138" y="4860925"/>
          <p14:tracePt t="126772" x="9490075" y="4843463"/>
          <p14:tracePt t="126779" x="9396413" y="4827588"/>
          <p14:tracePt t="126787" x="9294813" y="4810125"/>
          <p14:tracePt t="126795" x="9193213" y="4802188"/>
          <p14:tracePt t="126803" x="9091613" y="4784725"/>
          <p14:tracePt t="126811" x="8997950" y="4775200"/>
          <p14:tracePt t="126819" x="8894763" y="4767263"/>
          <p14:tracePt t="126827" x="8810625" y="4767263"/>
          <p14:tracePt t="126835" x="8742363" y="4759325"/>
          <p14:tracePt t="126843" x="8658225" y="4749800"/>
          <p14:tracePt t="126851" x="8564563" y="4741863"/>
          <p14:tracePt t="126859" x="8488363" y="4741863"/>
          <p14:tracePt t="126867" x="8410575" y="4741863"/>
          <p14:tracePt t="126875" x="8334375" y="4741863"/>
          <p14:tracePt t="126900" x="8147050" y="4741863"/>
          <p14:tracePt t="126907" x="8070850" y="4741863"/>
          <p14:tracePt t="126916" x="7986713" y="4741863"/>
          <p14:tracePt t="126923" x="7910513" y="4741863"/>
          <p14:tracePt t="126933" x="7816850" y="4741863"/>
          <p14:tracePt t="126939" x="7731125" y="4741863"/>
          <p14:tracePt t="126949" x="7646988" y="4741863"/>
          <p14:tracePt t="126955" x="7578725" y="4741863"/>
          <p14:tracePt t="126967" x="7527925" y="4741863"/>
          <p14:tracePt t="126971" x="7493000" y="4741863"/>
          <p14:tracePt t="126980" x="7467600" y="4741863"/>
          <p14:tracePt t="126987" x="7451725" y="4741863"/>
          <p14:tracePt t="126995" x="7426325" y="4741863"/>
          <p14:tracePt t="127003" x="7416800" y="4741863"/>
          <p14:tracePt t="127011" x="7408863" y="4741863"/>
          <p14:tracePt t="127019" x="7400925" y="4733925"/>
          <p14:tracePt t="127027" x="7391400" y="4724400"/>
          <p14:tracePt t="127035" x="7383463" y="4724400"/>
          <p14:tracePt t="127043" x="7383463" y="4716463"/>
          <p14:tracePt t="127051" x="7366000" y="4708525"/>
          <p14:tracePt t="127059" x="7366000" y="4699000"/>
          <p14:tracePt t="127067" x="7358063" y="4699000"/>
          <p14:tracePt t="127075" x="7348538" y="4691063"/>
          <p14:tracePt t="127085" x="7340600" y="4683125"/>
          <p14:tracePt t="127091" x="7340600" y="4673600"/>
          <p14:tracePt t="127100" x="7340600" y="4665663"/>
          <p14:tracePt t="127107" x="7340600" y="4657725"/>
          <p14:tracePt t="127117" x="7340600" y="4648200"/>
          <p14:tracePt t="127123" x="7340600" y="4640263"/>
          <p14:tracePt t="127139" x="7340600" y="4630738"/>
          <p14:tracePt t="127150" x="7340600" y="4622800"/>
          <p14:tracePt t="127155" x="7348538" y="4605338"/>
          <p14:tracePt t="127166" x="7358063" y="4597400"/>
          <p14:tracePt t="127171" x="7383463" y="4589463"/>
          <p14:tracePt t="127179" x="7408863" y="4572000"/>
          <p14:tracePt t="127187" x="7434263" y="4564063"/>
          <p14:tracePt t="127195" x="7459663" y="4564063"/>
          <p14:tracePt t="127203" x="7493000" y="4564063"/>
          <p14:tracePt t="127211" x="7535863" y="4564063"/>
          <p14:tracePt t="127218" x="7578725" y="4564063"/>
          <p14:tracePt t="127227" x="7629525" y="4564063"/>
          <p14:tracePt t="127234" x="7688263" y="4564063"/>
          <p14:tracePt t="127242" x="7748588" y="4564063"/>
          <p14:tracePt t="127250" x="7816850" y="4579938"/>
          <p14:tracePt t="127258" x="7885113" y="4605338"/>
          <p14:tracePt t="127267" x="7951788" y="4614863"/>
          <p14:tracePt t="127274" x="8029575" y="4630738"/>
          <p14:tracePt t="127284" x="8096250" y="4640263"/>
          <p14:tracePt t="127291" x="8156575" y="4657725"/>
          <p14:tracePt t="127300" x="8215313" y="4665663"/>
          <p14:tracePt t="127307" x="8283575" y="4673600"/>
          <p14:tracePt t="127317" x="8351838" y="4683125"/>
          <p14:tracePt t="127323" x="8420100" y="4683125"/>
          <p14:tracePt t="127332" x="8478838" y="4683125"/>
          <p14:tracePt t="127339" x="8547100" y="4683125"/>
          <p14:tracePt t="127348" x="8623300" y="4665663"/>
          <p14:tracePt t="127355" x="8699500" y="4640263"/>
          <p14:tracePt t="127365" x="8767763" y="4630738"/>
          <p14:tracePt t="127371" x="8828088" y="4622800"/>
          <p14:tracePt t="127381" x="8886825" y="4605338"/>
          <p14:tracePt t="127387" x="8937625" y="4597400"/>
          <p14:tracePt t="127395" x="8972550" y="4589463"/>
          <p14:tracePt t="127403" x="9005888" y="4572000"/>
          <p14:tracePt t="127411" x="9056688" y="4564063"/>
          <p14:tracePt t="127419" x="9099550" y="4564063"/>
          <p14:tracePt t="127427" x="9150350" y="4554538"/>
          <p14:tracePt t="127435" x="9183688" y="4554538"/>
          <p14:tracePt t="127443" x="9236075" y="4554538"/>
          <p14:tracePt t="127451" x="9277350" y="4554538"/>
          <p14:tracePt t="127460" x="9320213" y="4554538"/>
          <p14:tracePt t="127467" x="9380538" y="4554538"/>
          <p14:tracePt t="127475" x="9431338" y="4554538"/>
          <p14:tracePt t="127483" x="9482138" y="4554538"/>
          <p14:tracePt t="127491" x="9540875" y="4564063"/>
          <p14:tracePt t="127500" x="9591675" y="4564063"/>
          <p14:tracePt t="127507" x="9634538" y="4572000"/>
          <p14:tracePt t="127517" x="9694863" y="4589463"/>
          <p14:tracePt t="127523" x="9753600" y="4597400"/>
          <p14:tracePt t="127532" x="9812338" y="4605338"/>
          <p14:tracePt t="127539" x="9864725" y="4614863"/>
          <p14:tracePt t="127550" x="9898063" y="4622800"/>
          <p14:tracePt t="127555" x="9931400" y="4630738"/>
          <p14:tracePt t="127566" x="9974263" y="4630738"/>
          <p14:tracePt t="127571" x="9999663" y="4630738"/>
          <p14:tracePt t="127582" x="10034588" y="4630738"/>
          <p14:tracePt t="127587" x="10067925" y="4630738"/>
          <p14:tracePt t="127595" x="10110788" y="4630738"/>
          <p14:tracePt t="127603" x="10144125" y="4630738"/>
          <p14:tracePt t="127611" x="10194925" y="4630738"/>
          <p14:tracePt t="127619" x="10255250" y="4640263"/>
          <p14:tracePt t="127627" x="10313988" y="4640263"/>
          <p14:tracePt t="127635" x="10382250" y="4648200"/>
          <p14:tracePt t="127643" x="10450513" y="4657725"/>
          <p14:tracePt t="127651" x="10493375" y="4657725"/>
          <p14:tracePt t="127659" x="10544175" y="4665663"/>
          <p14:tracePt t="127667" x="10585450" y="4673600"/>
          <p14:tracePt t="127675" x="10628313" y="4691063"/>
          <p14:tracePt t="127685" x="10653713" y="4708525"/>
          <p14:tracePt t="127691" x="10696575" y="4716463"/>
          <p14:tracePt t="127701" x="10721975" y="4716463"/>
          <p14:tracePt t="127707" x="10739438" y="4724400"/>
          <p14:tracePt t="127719" x="10764838" y="4741863"/>
          <p14:tracePt t="127723" x="10772775" y="4741863"/>
          <p14:tracePt t="127733" x="10790238" y="4759325"/>
          <p14:tracePt t="127749" x="10798175" y="4767263"/>
          <p14:tracePt t="127755" x="10807700" y="4792663"/>
          <p14:tracePt t="127771" x="10823575" y="4810125"/>
          <p14:tracePt t="127779" x="10823575" y="4835525"/>
          <p14:tracePt t="127788" x="10841038" y="4852988"/>
          <p14:tracePt t="127795" x="10848975" y="4878388"/>
          <p14:tracePt t="127803" x="10858500" y="4886325"/>
          <p14:tracePt t="127811" x="10866438" y="4894263"/>
          <p14:tracePt t="127887" x="10848975" y="4894263"/>
          <p14:tracePt t="127891" x="10823575" y="4894263"/>
          <p14:tracePt t="127899" x="10790238" y="4894263"/>
          <p14:tracePt t="127907" x="10721975" y="4894263"/>
          <p14:tracePt t="127916" x="10645775" y="4894263"/>
          <p14:tracePt t="127923" x="10534650" y="4894263"/>
          <p14:tracePt t="127933" x="10415588" y="4894263"/>
          <p14:tracePt t="127939" x="10298113" y="4903788"/>
          <p14:tracePt t="127949" x="10169525" y="4903788"/>
          <p14:tracePt t="127955" x="10067925" y="4903788"/>
          <p14:tracePt t="127965" x="9983788" y="4903788"/>
          <p14:tracePt t="127971" x="9915525" y="4903788"/>
          <p14:tracePt t="127979" x="9847263" y="4903788"/>
          <p14:tracePt t="127987" x="9796463" y="4903788"/>
          <p14:tracePt t="127995" x="9786938" y="4903788"/>
          <p14:tracePt t="128003" x="9753600" y="4903788"/>
          <p14:tracePt t="128011" x="9728200" y="4903788"/>
          <p14:tracePt t="128019" x="9710738" y="4903788"/>
          <p14:tracePt t="128027" x="9685338" y="4903788"/>
          <p14:tracePt t="128035" x="9642475" y="4894263"/>
          <p14:tracePt t="128043" x="9591675" y="4886325"/>
          <p14:tracePt t="128051" x="9532938" y="4868863"/>
          <p14:tracePt t="128059" x="9464675" y="4852988"/>
          <p14:tracePt t="128068" x="9405938" y="4835525"/>
          <p14:tracePt t="128075" x="9345613" y="4818063"/>
          <p14:tracePt t="128084" x="9302750" y="4802188"/>
          <p14:tracePt t="128091" x="9269413" y="4802188"/>
          <p14:tracePt t="128101" x="9251950" y="4792663"/>
          <p14:tracePt t="128107" x="9236075" y="4784725"/>
          <p14:tracePt t="128123" x="9226550" y="4784725"/>
          <p14:tracePt t="128133" x="9201150" y="4775200"/>
          <p14:tracePt t="128139" x="9193213" y="4775200"/>
          <p14:tracePt t="128150" x="9175750" y="4775200"/>
          <p14:tracePt t="128155" x="9167813" y="4767263"/>
          <p14:tracePt t="128165" x="9142413" y="4767263"/>
          <p14:tracePt t="128171" x="9117013" y="4759325"/>
          <p14:tracePt t="128182" x="9099550" y="4759325"/>
          <p14:tracePt t="128187" x="9091613" y="4759325"/>
          <p14:tracePt t="128195" x="9074150" y="4759325"/>
          <p14:tracePt t="128203" x="9056688" y="4749800"/>
          <p14:tracePt t="128219" x="9048750" y="4741863"/>
          <p14:tracePt t="128269" x="9039225" y="4741863"/>
          <p14:tracePt t="128277" x="9031288" y="4741863"/>
          <p14:tracePt t="128330" x="9023350" y="4741863"/>
          <p14:tracePt t="128338" x="9013825" y="4741863"/>
          <p14:tracePt t="128355" x="9005888" y="4741863"/>
          <p14:tracePt t="128364" x="8988425" y="4741863"/>
          <p14:tracePt t="128371" x="8963025" y="4741863"/>
          <p14:tracePt t="128379" x="8937625" y="4741863"/>
          <p14:tracePt t="128387" x="8886825" y="4741863"/>
          <p14:tracePt t="128395" x="8818563" y="4749800"/>
          <p14:tracePt t="128403" x="8742363" y="4767263"/>
          <p14:tracePt t="128411" x="8640763" y="4784725"/>
          <p14:tracePt t="128419" x="8539163" y="4810125"/>
          <p14:tracePt t="128427" x="8410575" y="4835525"/>
          <p14:tracePt t="128435" x="8250238" y="4868863"/>
          <p14:tracePt t="128443" x="8105775" y="4886325"/>
          <p14:tracePt t="128451" x="7935913" y="4903788"/>
          <p14:tracePt t="128459" x="7766050" y="4911725"/>
          <p14:tracePt t="128467" x="7604125" y="4911725"/>
          <p14:tracePt t="128475" x="7477125" y="4911725"/>
          <p14:tracePt t="128483" x="7366000" y="4911725"/>
          <p14:tracePt t="128491" x="7264400" y="4911725"/>
          <p14:tracePt t="128499" x="7178675" y="4894263"/>
          <p14:tracePt t="128507" x="7137400" y="4878388"/>
          <p14:tracePt t="128517" x="7085013" y="4852988"/>
          <p14:tracePt t="128523" x="7051675" y="4827588"/>
          <p14:tracePt t="128533" x="7043738" y="4818063"/>
          <p14:tracePt t="128539" x="7043738" y="4784725"/>
          <p14:tracePt t="128548" x="7043738" y="4767263"/>
          <p14:tracePt t="128555" x="7043738" y="4741863"/>
          <p14:tracePt t="128565" x="7043738" y="4716463"/>
          <p14:tracePt t="128571" x="7069138" y="4683125"/>
          <p14:tracePt t="128582" x="7085013" y="4665663"/>
          <p14:tracePt t="128587" x="7137400" y="4640263"/>
          <p14:tracePt t="128595" x="7213600" y="4614863"/>
          <p14:tracePt t="128603" x="7315200" y="4579938"/>
          <p14:tracePt t="128612" x="7426325" y="4564063"/>
          <p14:tracePt t="128619" x="7570788" y="4554538"/>
          <p14:tracePt t="128627" x="7756525" y="4554538"/>
          <p14:tracePt t="128635" x="7918450" y="4554538"/>
          <p14:tracePt t="128644" x="8105775" y="4554538"/>
          <p14:tracePt t="128651" x="8343900" y="4572000"/>
          <p14:tracePt t="128659" x="8589963" y="4614863"/>
          <p14:tracePt t="128668" x="8818563" y="4665663"/>
          <p14:tracePt t="128675" x="9048750" y="4716463"/>
          <p14:tracePt t="128684" x="9226550" y="4767263"/>
          <p14:tracePt t="128691" x="9371013" y="4810125"/>
          <p14:tracePt t="128700" x="9490075" y="4852988"/>
          <p14:tracePt t="128707" x="9583738" y="4868863"/>
          <p14:tracePt t="128718" x="9652000" y="4886325"/>
          <p14:tracePt t="128724" x="9710738" y="4894263"/>
          <p14:tracePt t="128734" x="9761538" y="4894263"/>
          <p14:tracePt t="128741" x="9786938" y="4886325"/>
          <p14:tracePt t="128753" x="9821863" y="4868863"/>
          <p14:tracePt t="128756" x="9864725" y="4860925"/>
          <p14:tracePt t="128767" x="9906000" y="4835525"/>
          <p14:tracePt t="128773" x="9948863" y="4810125"/>
          <p14:tracePt t="128780" x="10017125" y="4784725"/>
          <p14:tracePt t="128788" x="10085388" y="4759325"/>
          <p14:tracePt t="128796" x="10144125" y="4741863"/>
          <p14:tracePt t="128804" x="10212388" y="4724400"/>
          <p14:tracePt t="128812" x="10288588" y="4708525"/>
          <p14:tracePt t="128819" x="10356850" y="4699000"/>
          <p14:tracePt t="128828" x="10433050" y="4699000"/>
          <p14:tracePt t="128836" x="10501313" y="4699000"/>
          <p14:tracePt t="128844" x="10585450" y="4708525"/>
          <p14:tracePt t="128852" x="10663238" y="4724400"/>
          <p14:tracePt t="128860" x="10756900" y="4749800"/>
          <p14:tracePt t="128886" x="11071225" y="4878388"/>
          <p14:tracePt t="128892" x="11172825" y="4903788"/>
          <p14:tracePt t="128902" x="11256963" y="4929188"/>
          <p14:tracePt t="128908" x="11317288" y="4937125"/>
          <p14:tracePt t="128919" x="11350625" y="4946650"/>
          <p14:tracePt t="128924" x="11376025" y="4946650"/>
          <p14:tracePt t="128934" x="11385550" y="4946650"/>
          <p14:tracePt t="129053" x="11385550" y="4954588"/>
          <p14:tracePt t="129102" x="11376025" y="4962525"/>
          <p14:tracePt t="129118" x="11368088" y="4972050"/>
          <p14:tracePt t="129126" x="11350625" y="4972050"/>
          <p14:tracePt t="129134" x="11325225" y="4972050"/>
          <p14:tracePt t="129141" x="11299825" y="4972050"/>
          <p14:tracePt t="129150" x="11282363" y="4972050"/>
          <p14:tracePt t="129156" x="11241088" y="4972050"/>
          <p14:tracePt t="129168" x="11180763" y="4972050"/>
          <p14:tracePt t="129172" x="11112500" y="4972050"/>
          <p14:tracePt t="129183" x="11018838" y="4954588"/>
          <p14:tracePt t="129188" x="10934700" y="4946650"/>
          <p14:tracePt t="129196" x="10841038" y="4929188"/>
          <p14:tracePt t="129203" x="10739438" y="4903788"/>
          <p14:tracePt t="129212" x="10620375" y="4878388"/>
          <p14:tracePt t="129220" x="10509250" y="4852988"/>
          <p14:tracePt t="129228" x="10407650" y="4810125"/>
          <p14:tracePt t="129236" x="10313988" y="4792663"/>
          <p14:tracePt t="129244" x="10245725" y="4784725"/>
          <p14:tracePt t="129253" x="10169525" y="4775200"/>
          <p14:tracePt t="129260" x="10110788" y="4767263"/>
          <p14:tracePt t="129269" x="10067925" y="4759325"/>
          <p14:tracePt t="129275" x="10017125" y="4749800"/>
          <p14:tracePt t="129284" x="9974263" y="4741863"/>
          <p14:tracePt t="129291" x="9915525" y="4741863"/>
          <p14:tracePt t="129300" x="9855200" y="4741863"/>
          <p14:tracePt t="129307" x="9786938" y="4741863"/>
          <p14:tracePt t="129316" x="9710738" y="4741863"/>
          <p14:tracePt t="129323" x="9642475" y="4741863"/>
          <p14:tracePt t="129333" x="9575800" y="4741863"/>
          <p14:tracePt t="129339" x="9515475" y="4741863"/>
          <p14:tracePt t="129349" x="9472613" y="4741863"/>
          <p14:tracePt t="129355" x="9439275" y="4741863"/>
          <p14:tracePt t="129366" x="9396413" y="4741863"/>
          <p14:tracePt t="129371" x="9371013" y="4741863"/>
          <p14:tracePt t="129378" x="9345613" y="4749800"/>
          <p14:tracePt t="129386" x="9320213" y="4749800"/>
          <p14:tracePt t="129394" x="9286875" y="4749800"/>
          <p14:tracePt t="129402" x="9251950" y="4749800"/>
          <p14:tracePt t="129410" x="9218613" y="4749800"/>
          <p14:tracePt t="129418" x="9183688" y="4749800"/>
          <p14:tracePt t="129427" x="9150350" y="4749800"/>
          <p14:tracePt t="129435" x="9099550" y="4749800"/>
          <p14:tracePt t="129443" x="9039225" y="4749800"/>
          <p14:tracePt t="129451" x="8997950" y="4741863"/>
          <p14:tracePt t="129459" x="8947150" y="4733925"/>
          <p14:tracePt t="129466" x="8904288" y="4724400"/>
          <p14:tracePt t="129475" x="8861425" y="4716463"/>
          <p14:tracePt t="129484" x="8828088" y="4716463"/>
          <p14:tracePt t="129491" x="8777288" y="4708525"/>
          <p14:tracePt t="129500" x="8742363" y="4708525"/>
          <p14:tracePt t="129507" x="8709025" y="4708525"/>
          <p14:tracePt t="129516" x="8666163" y="4708525"/>
          <p14:tracePt t="129523" x="8615363" y="4708525"/>
          <p14:tracePt t="129533" x="8572500" y="4708525"/>
          <p14:tracePt t="129539" x="8513763" y="4708525"/>
          <p14:tracePt t="129549" x="8445500" y="4708525"/>
          <p14:tracePt t="129555" x="8402638" y="4708525"/>
          <p14:tracePt t="129565" x="8343900" y="4716463"/>
          <p14:tracePt t="129571" x="8291513" y="4724400"/>
          <p14:tracePt t="129579" x="8232775" y="4733925"/>
          <p14:tracePt t="129587" x="8174038" y="4741863"/>
          <p14:tracePt t="129596" x="8131175" y="4741863"/>
          <p14:tracePt t="129603" x="8080375" y="4741863"/>
          <p14:tracePt t="129611" x="8029575" y="4741863"/>
          <p14:tracePt t="129619" x="7969250" y="4741863"/>
          <p14:tracePt t="129627" x="7926388" y="4741863"/>
          <p14:tracePt t="129635" x="7875588" y="4741863"/>
          <p14:tracePt t="129643" x="7816850" y="4741863"/>
          <p14:tracePt t="129651" x="7773988" y="4733925"/>
          <p14:tracePt t="129659" x="7715250" y="4724400"/>
          <p14:tracePt t="129667" x="7662863" y="4724400"/>
          <p14:tracePt t="129675" x="7621588" y="4716463"/>
          <p14:tracePt t="129683" x="7570788" y="4708525"/>
          <p14:tracePt t="129691" x="7535863" y="4699000"/>
          <p14:tracePt t="129700" x="7502525" y="4699000"/>
          <p14:tracePt t="129715" x="7477125" y="4699000"/>
          <p14:tracePt t="129719" x="7459663" y="4699000"/>
          <p14:tracePt t="129727" x="7442200" y="4699000"/>
          <p14:tracePt t="129735" x="7434263" y="4699000"/>
          <p14:tracePt t="129743" x="7408863" y="4699000"/>
          <p14:tracePt t="129751" x="7391400" y="4708525"/>
          <p14:tracePt t="129759" x="7373938" y="4708525"/>
          <p14:tracePt t="129767" x="7348538" y="4716463"/>
          <p14:tracePt t="129775" x="7332663" y="4716463"/>
          <p14:tracePt t="129783" x="7323138" y="4716463"/>
          <p14:tracePt t="129791" x="7315200" y="4716463"/>
          <p14:tracePt t="129799" x="7289800" y="4716463"/>
          <p14:tracePt t="129807" x="7272338" y="4733925"/>
          <p14:tracePt t="129823" x="7256463" y="4733925"/>
          <p14:tracePt t="129839" x="7246938" y="4733925"/>
          <p14:tracePt t="129855" x="7239000" y="4733925"/>
          <p14:tracePt t="130001" x="7246938" y="4733925"/>
          <p14:tracePt t="130009" x="7256463" y="4733925"/>
          <p14:tracePt t="130017" x="7289800" y="4733925"/>
          <p14:tracePt t="130025" x="7332663" y="4733925"/>
          <p14:tracePt t="130035" x="7366000" y="4733925"/>
          <p14:tracePt t="130041" x="7400925" y="4733925"/>
          <p14:tracePt t="130051" x="7434263" y="4733925"/>
          <p14:tracePt t="130056" x="7459663" y="4733925"/>
          <p14:tracePt t="130067" x="7510463" y="4733925"/>
          <p14:tracePt t="130072" x="7578725" y="4733925"/>
          <p14:tracePt t="130083" x="7662863" y="4724400"/>
          <p14:tracePt t="130087" x="7740650" y="4716463"/>
          <p14:tracePt t="130096" x="7824788" y="4699000"/>
          <p14:tracePt t="130103" x="7900988" y="4691063"/>
          <p14:tracePt t="130111" x="7961313" y="4683125"/>
          <p14:tracePt t="130119" x="8004175" y="4683125"/>
          <p14:tracePt t="130128" x="8054975" y="4683125"/>
          <p14:tracePt t="130135" x="8088313" y="4683125"/>
          <p14:tracePt t="130144" x="8096250" y="4683125"/>
          <p14:tracePt t="130151" x="8121650" y="4683125"/>
          <p14:tracePt t="130160" x="8131175" y="4665663"/>
          <p14:tracePt t="130167" x="8147050" y="4665663"/>
          <p14:tracePt t="130176" x="8156575" y="4665663"/>
          <p14:tracePt t="130183" x="8189913" y="4665663"/>
          <p14:tracePt t="130192" x="8215313" y="4665663"/>
          <p14:tracePt t="130200" x="8232775" y="4657725"/>
          <p14:tracePt t="130208" x="8275638" y="4648200"/>
          <p14:tracePt t="130217" x="8308975" y="4648200"/>
          <p14:tracePt t="130223" x="8326438" y="4648200"/>
          <p14:tracePt t="130233" x="8351838" y="4648200"/>
          <p14:tracePt t="130239" x="8377238" y="4648200"/>
          <p14:tracePt t="130249" x="8402638" y="4648200"/>
          <p14:tracePt t="130255" x="8410575" y="4648200"/>
          <p14:tracePt t="130265" x="8420100" y="4648200"/>
          <p14:tracePt t="130271" x="8445500" y="4648200"/>
          <p14:tracePt t="130287" x="8453438" y="4648200"/>
          <p14:tracePt t="130303" x="8462963" y="4648200"/>
          <p14:tracePt t="130312" x="8470900" y="4648200"/>
          <p14:tracePt t="130319" x="8488363" y="4648200"/>
          <p14:tracePt t="130327" x="8504238" y="4648200"/>
          <p14:tracePt t="130335" x="8521700" y="4648200"/>
          <p14:tracePt t="130351" x="8539163" y="4648200"/>
          <p14:tracePt t="130359" x="8555038" y="4648200"/>
          <p14:tracePt t="130400" x="8564563" y="4648200"/>
          <p14:tracePt t="130408" x="8572500" y="4648200"/>
          <p14:tracePt t="130417" x="8580438" y="4657725"/>
          <p14:tracePt t="130424" x="8605838" y="4665663"/>
          <p14:tracePt t="130434" x="8632825" y="4673600"/>
          <p14:tracePt t="130440" x="8648700" y="4691063"/>
          <p14:tracePt t="130449" x="8658225" y="4691063"/>
          <p14:tracePt t="130455" x="8666163" y="4691063"/>
          <p14:tracePt t="130464" x="8666163" y="4699000"/>
          <p14:tracePt t="130479" x="8674100" y="4699000"/>
          <p14:tracePt t="130494" x="8674100" y="4708525"/>
          <p14:tracePt t="130576" x="8674100" y="4716463"/>
          <p14:tracePt t="130602" x="8666163" y="4724400"/>
          <p14:tracePt t="130609" x="8658225" y="4733925"/>
          <p14:tracePt t="130618" x="8640763" y="4733925"/>
          <p14:tracePt t="130625" x="8632825" y="4741863"/>
          <p14:tracePt t="130634" x="8615363" y="4749800"/>
          <p14:tracePt t="130640" x="8597900" y="4759325"/>
          <p14:tracePt t="130649" x="8589963" y="4767263"/>
          <p14:tracePt t="130656" x="8564563" y="4767263"/>
          <p14:tracePt t="130672" x="8555038" y="4767263"/>
          <p14:tracePt t="130682" x="8547100" y="4767263"/>
          <p14:tracePt t="130688" x="8539163" y="4767263"/>
          <p14:tracePt t="130696" x="8529638" y="4767263"/>
          <p14:tracePt t="130704" x="8521700" y="4767263"/>
          <p14:tracePt t="130712" x="8504238" y="4767263"/>
          <p14:tracePt t="130720" x="8496300" y="4759325"/>
          <p14:tracePt t="130732" x="8488363" y="4759325"/>
          <p14:tracePt t="130740" x="8453438" y="4749800"/>
          <p14:tracePt t="130744" x="8428038" y="4733925"/>
          <p14:tracePt t="130751" x="8385175" y="4716463"/>
          <p14:tracePt t="130759" x="8369300" y="4716463"/>
          <p14:tracePt t="130767" x="8334375" y="4699000"/>
          <p14:tracePt t="130775" x="8318500" y="4699000"/>
          <p14:tracePt t="130783" x="8301038" y="4691063"/>
          <p14:tracePt t="130801" x="8291513" y="4673600"/>
          <p14:tracePt t="130817" x="8283575" y="4665663"/>
          <p14:tracePt t="130863" x="8283575" y="4657725"/>
          <p14:tracePt t="130880" x="8291513" y="4640263"/>
          <p14:tracePt t="130887" x="8291513" y="4622800"/>
          <p14:tracePt t="130895" x="8301038" y="4622800"/>
          <p14:tracePt t="130903" x="8318500" y="4605338"/>
          <p14:tracePt t="130919" x="8334375" y="4589463"/>
          <p14:tracePt t="130927" x="8369300" y="4572000"/>
          <p14:tracePt t="130935" x="8385175" y="4564063"/>
          <p14:tracePt t="130943" x="8420100" y="4554538"/>
          <p14:tracePt t="130951" x="8462963" y="4538663"/>
          <p14:tracePt t="130959" x="8521700" y="4521200"/>
          <p14:tracePt t="130967" x="8580438" y="4513263"/>
          <p14:tracePt t="130975" x="8640763" y="4503738"/>
          <p14:tracePt t="130984" x="8683625" y="4495800"/>
          <p14:tracePt t="130991" x="8742363" y="4486275"/>
          <p14:tracePt t="131001" x="8793163" y="4486275"/>
          <p14:tracePt t="131007" x="8836025" y="4486275"/>
          <p14:tracePt t="131017" x="8869363" y="4486275"/>
          <p14:tracePt t="131023" x="8921750" y="4486275"/>
          <p14:tracePt t="131033" x="8972550" y="4486275"/>
          <p14:tracePt t="131039" x="9023350" y="4486275"/>
          <p14:tracePt t="131049" x="9099550" y="4486275"/>
          <p14:tracePt t="131055" x="9175750" y="4486275"/>
          <p14:tracePt t="131065" x="9269413" y="4495800"/>
          <p14:tracePt t="131071" x="9371013" y="4495800"/>
          <p14:tracePt t="131082" x="9464675" y="4513263"/>
          <p14:tracePt t="131087" x="9550400" y="4529138"/>
          <p14:tracePt t="131095" x="9626600" y="4538663"/>
          <p14:tracePt t="131103" x="9694863" y="4554538"/>
          <p14:tracePt t="131111" x="9753600" y="4564063"/>
          <p14:tracePt t="131119" x="9812338" y="4579938"/>
          <p14:tracePt t="131127" x="9880600" y="4605338"/>
          <p14:tracePt t="131135" x="9931400" y="4605338"/>
          <p14:tracePt t="131143" x="9983788" y="4622800"/>
          <p14:tracePt t="131150" x="10017125" y="4630738"/>
          <p14:tracePt t="131159" x="10067925" y="4640263"/>
          <p14:tracePt t="131167" x="10110788" y="4648200"/>
          <p14:tracePt t="131175" x="10153650" y="4657725"/>
          <p14:tracePt t="131183" x="10186988" y="4665663"/>
          <p14:tracePt t="131191" x="10220325" y="4665663"/>
          <p14:tracePt t="131200" x="10255250" y="4665663"/>
          <p14:tracePt t="131207" x="10298113" y="4673600"/>
          <p14:tracePt t="131216" x="10331450" y="4673600"/>
          <p14:tracePt t="131223" x="10339388" y="4673600"/>
          <p14:tracePt t="131232" x="10356850" y="4673600"/>
          <p14:tracePt t="131239" x="10390188" y="4683125"/>
          <p14:tracePt t="131249" x="10407650" y="4699000"/>
          <p14:tracePt t="131255" x="10433050" y="4708525"/>
          <p14:tracePt t="131264" x="10450513" y="4716463"/>
          <p14:tracePt t="131271" x="10483850" y="4733925"/>
          <p14:tracePt t="131281" x="10518775" y="4741863"/>
          <p14:tracePt t="131287" x="10552113" y="4767263"/>
          <p14:tracePt t="131295" x="10577513" y="4775200"/>
          <p14:tracePt t="131303" x="10602913" y="4784725"/>
          <p14:tracePt t="131311" x="10628313" y="4802188"/>
          <p14:tracePt t="131319" x="10637838" y="4810125"/>
          <p14:tracePt t="131327" x="10645775" y="4810125"/>
          <p14:tracePt t="131359" x="10645775" y="4818063"/>
          <p14:tracePt t="131375" x="10653713" y="4818063"/>
          <p14:tracePt t="131497" x="10645775" y="4818063"/>
          <p14:tracePt t="131505" x="10637838" y="4818063"/>
          <p14:tracePt t="131513" x="10620375" y="4818063"/>
          <p14:tracePt t="131521" x="10602913" y="4818063"/>
          <p14:tracePt t="131528" x="10569575" y="4818063"/>
          <p14:tracePt t="131535" x="10534650" y="4818063"/>
          <p14:tracePt t="131543" x="10493375" y="4818063"/>
          <p14:tracePt t="131551" x="10475913" y="4818063"/>
          <p14:tracePt t="131558" x="10450513" y="4818063"/>
          <p14:tracePt t="131567" x="10415588" y="4818063"/>
          <p14:tracePt t="131574" x="10374313" y="4818063"/>
          <p14:tracePt t="131583" x="10348913" y="4818063"/>
          <p14:tracePt t="131590" x="10313988" y="4810125"/>
          <p14:tracePt t="131600" x="10280650" y="4802188"/>
          <p14:tracePt t="131616" x="10263188" y="4792663"/>
          <p14:tracePt t="131623" x="10255250" y="4792663"/>
          <p14:tracePt t="131632" x="10245725" y="4784725"/>
          <p14:tracePt t="131648" x="10237788" y="4767263"/>
          <p14:tracePt t="131655" x="10237788" y="4759325"/>
          <p14:tracePt t="131664" x="10237788" y="4749800"/>
          <p14:tracePt t="131671" x="10237788" y="4741863"/>
          <p14:tracePt t="131683" x="10237788" y="4733925"/>
          <p14:tracePt t="131687" x="10237788" y="4724400"/>
          <p14:tracePt t="131695" x="10237788" y="4716463"/>
          <p14:tracePt t="131793" x="10220325" y="4724400"/>
          <p14:tracePt t="131809" x="10186988" y="4733925"/>
          <p14:tracePt t="131818" x="10161588" y="4733925"/>
          <p14:tracePt t="131825" x="10093325" y="4733925"/>
          <p14:tracePt t="131835" x="9966325" y="4733925"/>
          <p14:tracePt t="131841" x="9779000" y="4733925"/>
          <p14:tracePt t="131852" x="9456738" y="4724400"/>
          <p14:tracePt t="131857" x="9031288" y="4708525"/>
          <p14:tracePt t="131869" x="8597900" y="4691063"/>
          <p14:tracePt t="131872" x="8131175" y="4673600"/>
          <p14:tracePt t="131884" x="7621588" y="4640263"/>
          <p14:tracePt t="131901" x="6669088" y="4597400"/>
          <p14:tracePt t="131904" x="6227763" y="4579938"/>
          <p14:tracePt t="131912" x="5811838" y="4564063"/>
          <p14:tracePt t="131919" x="5505450" y="4546600"/>
          <p14:tracePt t="131927" x="5249863" y="4529138"/>
          <p14:tracePt t="131935" x="5003800" y="4503738"/>
          <p14:tracePt t="131944" x="4808538" y="4470400"/>
          <p14:tracePt t="131951" x="4689475" y="4452938"/>
          <p14:tracePt t="131959" x="4621213" y="4435475"/>
          <p14:tracePt t="131968" x="4570413" y="4419600"/>
          <p14:tracePt t="131975" x="4562475" y="4410075"/>
          <p14:tracePt t="131984" x="4554538" y="4402138"/>
          <p14:tracePt t="131991" x="4545013" y="4402138"/>
          <p14:tracePt t="132001" x="4537075" y="4402138"/>
          <p14:tracePt t="132017" x="4537075" y="4394200"/>
          <p14:tracePt t="132137" x="4545013" y="4394200"/>
          <p14:tracePt t="132144" x="4562475" y="4384675"/>
          <p14:tracePt t="132153" x="4579938" y="4384675"/>
          <p14:tracePt t="132161" x="4613275" y="4384675"/>
          <p14:tracePt t="132169" x="4681538" y="4384675"/>
          <p14:tracePt t="132177" x="4757738" y="4394200"/>
          <p14:tracePt t="132186" x="4851400" y="4394200"/>
          <p14:tracePt t="132192" x="4953000" y="4394200"/>
          <p14:tracePt t="132202" x="5080000" y="4402138"/>
          <p14:tracePt t="132207" x="5233988" y="4410075"/>
          <p14:tracePt t="132218" x="5378450" y="4410075"/>
          <p14:tracePt t="132224" x="5497513" y="4410075"/>
          <p14:tracePt t="132234" x="5607050" y="4410075"/>
          <p14:tracePt t="132240" x="5726113" y="4410075"/>
          <p14:tracePt t="132250" x="5827713" y="4419600"/>
          <p14:tracePt t="132256" x="5930900" y="4427538"/>
          <p14:tracePt t="132266" x="6032500" y="4445000"/>
          <p14:tracePt t="132272" x="6108700" y="4452938"/>
          <p14:tracePt t="132283" x="6184900" y="4460875"/>
          <p14:tracePt t="132288" x="6261100" y="4460875"/>
          <p14:tracePt t="132300" x="6338888" y="4460875"/>
          <p14:tracePt t="132304" x="6415088" y="4460875"/>
          <p14:tracePt t="132312" x="6483350" y="4460875"/>
          <p14:tracePt t="132320" x="6550025" y="4460875"/>
          <p14:tracePt t="132328" x="6610350" y="4460875"/>
          <p14:tracePt t="132336" x="6653213" y="4460875"/>
          <p14:tracePt t="132344" x="6686550" y="4460875"/>
          <p14:tracePt t="132351" x="6704013" y="4460875"/>
          <p14:tracePt t="132360" x="6711950" y="4460875"/>
          <p14:tracePt t="132368" x="6719888" y="4460875"/>
          <p14:tracePt t="132376" x="6745288" y="4460875"/>
          <p14:tracePt t="132384" x="6770688" y="4470400"/>
          <p14:tracePt t="132392" x="6797675" y="4478338"/>
          <p14:tracePt t="132401" x="6831013" y="4486275"/>
          <p14:tracePt t="132408" x="6889750" y="4503738"/>
          <p14:tracePt t="132417" x="6958013" y="4513263"/>
          <p14:tracePt t="132424" x="7043738" y="4529138"/>
          <p14:tracePt t="132433" x="7145338" y="4546600"/>
          <p14:tracePt t="132440" x="7256463" y="4579938"/>
          <p14:tracePt t="132450" x="7373938" y="4605338"/>
          <p14:tracePt t="132456" x="7502525" y="4630738"/>
          <p14:tracePt t="132466" x="7654925" y="4657725"/>
          <p14:tracePt t="132472" x="7773988" y="4673600"/>
          <p14:tracePt t="132484" x="7885113" y="4691063"/>
          <p14:tracePt t="132488" x="7977188" y="4708525"/>
          <p14:tracePt t="132499" x="8045450" y="4716463"/>
          <p14:tracePt t="132504" x="8088313" y="4716463"/>
          <p14:tracePt t="132513" x="8113713" y="4716463"/>
          <p14:tracePt t="132519" x="8131175" y="4716463"/>
          <p14:tracePt t="132528" x="8147050" y="4716463"/>
          <p14:tracePt t="132536" x="8164513" y="4716463"/>
          <p14:tracePt t="132552" x="8181975" y="4716463"/>
          <p14:tracePt t="132560" x="8199438" y="4716463"/>
          <p14:tracePt t="132576" x="8215313" y="4716463"/>
          <p14:tracePt t="132584" x="8224838" y="4716463"/>
          <p14:tracePt t="132592" x="8240713" y="4716463"/>
          <p14:tracePt t="132601" x="8275638" y="4724400"/>
          <p14:tracePt t="132607" x="8301038" y="4741863"/>
          <p14:tracePt t="132618" x="8326438" y="4749800"/>
          <p14:tracePt t="132623" x="8369300" y="4759325"/>
          <p14:tracePt t="132632" x="8385175" y="4759325"/>
          <p14:tracePt t="132638" x="8420100" y="4759325"/>
          <p14:tracePt t="132648" x="8462963" y="4767263"/>
          <p14:tracePt t="132654" x="8513763" y="4784725"/>
          <p14:tracePt t="132664" x="8572500" y="4792663"/>
          <p14:tracePt t="132670" x="8640763" y="4810125"/>
          <p14:tracePt t="132682" x="8699500" y="4818063"/>
          <p14:tracePt t="132687" x="8777288" y="4835525"/>
          <p14:tracePt t="132697" x="8843963" y="4860925"/>
          <p14:tracePt t="132703" x="8921750" y="4868863"/>
          <p14:tracePt t="132717" x="8988425" y="4878388"/>
          <p14:tracePt t="132719" x="9064625" y="4886325"/>
          <p14:tracePt t="132727" x="9117013" y="4886325"/>
          <p14:tracePt t="132735" x="9167813" y="4886325"/>
          <p14:tracePt t="132743" x="9218613" y="4886325"/>
          <p14:tracePt t="132751" x="9269413" y="4886325"/>
          <p14:tracePt t="132759" x="9328150" y="4886325"/>
          <p14:tracePt t="132767" x="9371013" y="4886325"/>
          <p14:tracePt t="132775" x="9421813" y="4878388"/>
          <p14:tracePt t="132787" x="9464675" y="4868863"/>
          <p14:tracePt t="132798" x="9515475" y="4852988"/>
          <p14:tracePt t="132803" x="9575800" y="4835525"/>
          <p14:tracePt t="132811" x="9626600" y="4818063"/>
          <p14:tracePt t="132819" x="9677400" y="4802188"/>
          <p14:tracePt t="132827" x="9710738" y="4792663"/>
          <p14:tracePt t="132835" x="9736138" y="4784725"/>
          <p14:tracePt t="132843" x="9761538" y="4775200"/>
          <p14:tracePt t="132851" x="9779000" y="4767263"/>
          <p14:tracePt t="132859" x="9796463" y="4767263"/>
          <p14:tracePt t="132867" x="9812338" y="4767263"/>
          <p14:tracePt t="132875" x="9829800" y="4767263"/>
          <p14:tracePt t="132883" x="9847263" y="4767263"/>
          <p14:tracePt t="132891" x="9872663" y="4767263"/>
          <p14:tracePt t="132899" x="9890125" y="4767263"/>
          <p14:tracePt t="132907" x="9923463" y="4767263"/>
          <p14:tracePt t="132917" x="9956800" y="4792663"/>
          <p14:tracePt t="132923" x="9983788" y="4792663"/>
          <p14:tracePt t="132932" x="10017125" y="4802188"/>
          <p14:tracePt t="132939" x="10034588" y="4810125"/>
          <p14:tracePt t="132949" x="10050463" y="4818063"/>
          <p14:tracePt t="132955" x="10067925" y="4818063"/>
          <p14:tracePt t="132965" x="10085388" y="4827588"/>
          <p14:tracePt t="132971" x="10110788" y="4843463"/>
          <p14:tracePt t="133029" x="10110788" y="4852988"/>
          <p14:tracePt t="133038" x="10093325" y="4860925"/>
          <p14:tracePt t="133045" x="10067925" y="4860925"/>
          <p14:tracePt t="133053" x="9999663" y="4868863"/>
          <p14:tracePt t="133061" x="9906000" y="4878388"/>
          <p14:tracePt t="133070" x="9753600" y="4878388"/>
          <p14:tracePt t="133076" x="9566275" y="4878388"/>
          <p14:tracePt t="133084" x="9380538" y="4878388"/>
          <p14:tracePt t="133091" x="9218613" y="4878388"/>
          <p14:tracePt t="133100" x="9064625" y="4878388"/>
          <p14:tracePt t="133107" x="8921750" y="4852988"/>
          <p14:tracePt t="133116" x="8777288" y="4810125"/>
          <p14:tracePt t="133123" x="8648700" y="4749800"/>
          <p14:tracePt t="133133" x="8539163" y="4699000"/>
          <p14:tracePt t="133139" x="8445500" y="4640263"/>
          <p14:tracePt t="133148" x="8359775" y="4589463"/>
          <p14:tracePt t="133155" x="8283575" y="4529138"/>
          <p14:tracePt t="133165" x="8215313" y="4478338"/>
          <p14:tracePt t="133171" x="8096250" y="4394200"/>
          <p14:tracePt t="133182" x="7969250" y="4316413"/>
          <p14:tracePt t="133187" x="7832725" y="4249738"/>
          <p14:tracePt t="133198" x="7654925" y="4164013"/>
          <p14:tracePt t="133203" x="7477125" y="4113213"/>
          <p14:tracePt t="133212" x="7246938" y="4062413"/>
          <p14:tracePt t="133219" x="7051675" y="4037013"/>
          <p14:tracePt t="133227" x="6889750" y="4037013"/>
          <p14:tracePt t="133235" x="6770688" y="4037013"/>
          <p14:tracePt t="133243" x="6669088" y="4044950"/>
          <p14:tracePt t="133251" x="6584950" y="4062413"/>
          <p14:tracePt t="133259" x="6508750" y="4087813"/>
          <p14:tracePt t="133267" x="6456363" y="4113213"/>
          <p14:tracePt t="133275" x="6423025" y="4130675"/>
          <p14:tracePt t="133283" x="6405563" y="4138613"/>
          <p14:tracePt t="133291" x="6397625" y="4146550"/>
          <p14:tracePt t="133300" x="6380163" y="4164013"/>
          <p14:tracePt t="133307" x="6364288" y="4164013"/>
          <p14:tracePt t="133317" x="6338888" y="4164013"/>
          <p14:tracePt t="133323" x="6303963" y="4164013"/>
          <p14:tracePt t="133332" x="6261100" y="4164013"/>
          <p14:tracePt t="133339" x="6219825" y="4164013"/>
          <p14:tracePt t="133349" x="6184900" y="4164013"/>
          <p14:tracePt t="133355" x="6184900" y="4156075"/>
          <p14:tracePt t="133371" x="6184900" y="4130675"/>
          <p14:tracePt t="133382" x="6184900" y="4113213"/>
          <p14:tracePt t="133387" x="6194425" y="4095750"/>
          <p14:tracePt t="133397" x="6219825" y="4062413"/>
          <p14:tracePt t="133404" x="6245225" y="4027488"/>
          <p14:tracePt t="133411" x="6296025" y="3994150"/>
          <p14:tracePt t="133419" x="6372225" y="3951288"/>
          <p14:tracePt t="133427" x="6465888" y="3935413"/>
          <p14:tracePt t="133435" x="6567488" y="3917950"/>
          <p14:tracePt t="133443" x="6694488" y="3908425"/>
          <p14:tracePt t="133451" x="6813550" y="3908425"/>
          <p14:tracePt t="133459" x="6975475" y="3917950"/>
          <p14:tracePt t="133467" x="7102475" y="3943350"/>
          <p14:tracePt t="133475" x="7264400" y="3986213"/>
          <p14:tracePt t="133483" x="7459663" y="4052888"/>
          <p14:tracePt t="133491" x="7604125" y="4121150"/>
          <p14:tracePt t="133500" x="7781925" y="4206875"/>
          <p14:tracePt t="133507" x="7951788" y="4283075"/>
          <p14:tracePt t="133517" x="8105775" y="4333875"/>
          <p14:tracePt t="133523" x="8199438" y="4394200"/>
          <p14:tracePt t="133533" x="8291513" y="4445000"/>
          <p14:tracePt t="133539" x="8359775" y="4478338"/>
          <p14:tracePt t="133548" x="8410575" y="4495800"/>
          <p14:tracePt t="133555" x="8420100" y="4503738"/>
          <p14:tracePt t="133566" x="8428038" y="4503738"/>
          <p14:tracePt t="133714" x="8428038" y="4513263"/>
          <p14:tracePt t="133723" x="8402638" y="4538663"/>
          <p14:tracePt t="133731" x="8369300" y="4554538"/>
          <p14:tracePt t="133738" x="8334375" y="4554538"/>
          <p14:tracePt t="133748" x="8250238" y="4572000"/>
          <p14:tracePt t="133755" x="8147050" y="4589463"/>
          <p14:tracePt t="133766" x="8037513" y="4605338"/>
          <p14:tracePt t="133771" x="7893050" y="4622800"/>
          <p14:tracePt t="133781" x="7748588" y="4640263"/>
          <p14:tracePt t="133787" x="7596188" y="4657725"/>
          <p14:tracePt t="133797" x="7477125" y="4665663"/>
          <p14:tracePt t="133803" x="7391400" y="4665663"/>
          <p14:tracePt t="133811" x="7307263" y="4648200"/>
          <p14:tracePt t="133819" x="7297738" y="4640263"/>
          <p14:tracePt t="133827" x="7289800" y="4640263"/>
          <p14:tracePt t="133835" x="7281863" y="4630738"/>
          <p14:tracePt t="133859" x="7272338" y="4614863"/>
          <p14:tracePt t="133875" x="7272338" y="4605338"/>
          <p14:tracePt t="133941" x="7289800" y="4597400"/>
          <p14:tracePt t="133949" x="7315200" y="4597400"/>
          <p14:tracePt t="133956" x="7348538" y="4597400"/>
          <p14:tracePt t="133970" x="7391400" y="4597400"/>
          <p14:tracePt t="133972" x="7442200" y="4597400"/>
          <p14:tracePt t="133985" x="7518400" y="4597400"/>
          <p14:tracePt t="133988" x="7621588" y="4597400"/>
          <p14:tracePt t="134001" x="7731125" y="4597400"/>
          <p14:tracePt t="134004" x="7850188" y="4605338"/>
          <p14:tracePt t="134017" x="7969250" y="4614863"/>
          <p14:tracePt t="134022" x="8080375" y="4622800"/>
          <p14:tracePt t="134029" x="8199438" y="4640263"/>
          <p14:tracePt t="134037" x="8308975" y="4648200"/>
          <p14:tracePt t="134044" x="8410575" y="4657725"/>
          <p14:tracePt t="134052" x="8513763" y="4673600"/>
          <p14:tracePt t="134060" x="8615363" y="4699000"/>
          <p14:tracePt t="134067" x="8699500" y="4708525"/>
          <p14:tracePt t="134076" x="8777288" y="4724400"/>
          <p14:tracePt t="134083" x="8861425" y="4741863"/>
          <p14:tracePt t="134091" x="8947150" y="4759325"/>
          <p14:tracePt t="134101" x="9013825" y="4767263"/>
          <p14:tracePt t="134107" x="9082088" y="4775200"/>
          <p14:tracePt t="134116" x="9142413" y="4775200"/>
          <p14:tracePt t="134124" x="9193213" y="4784725"/>
          <p14:tracePt t="134133" x="9251950" y="4784725"/>
          <p14:tracePt t="134139" x="9312275" y="4792663"/>
          <p14:tracePt t="134149" x="9353550" y="4792663"/>
          <p14:tracePt t="134155" x="9405938" y="4792663"/>
          <p14:tracePt t="134166" x="9456738" y="4802188"/>
          <p14:tracePt t="134171" x="9498013" y="4810125"/>
          <p14:tracePt t="134182" x="9550400" y="4810125"/>
          <p14:tracePt t="134187" x="9591675" y="4810125"/>
          <p14:tracePt t="134198" x="9642475" y="4810125"/>
          <p14:tracePt t="134203" x="9677400" y="4818063"/>
          <p14:tracePt t="134212" x="9710738" y="4818063"/>
          <p14:tracePt t="134219" x="9745663" y="4818063"/>
          <p14:tracePt t="134227" x="9771063" y="4818063"/>
          <p14:tracePt t="134235" x="9796463" y="4818063"/>
          <p14:tracePt t="134244" x="9821863" y="4827588"/>
          <p14:tracePt t="134251" x="9829800" y="4827588"/>
          <p14:tracePt t="134349" x="9812338" y="4810125"/>
          <p14:tracePt t="134356" x="9779000" y="4810125"/>
          <p14:tracePt t="134367" x="9720263" y="4775200"/>
          <p14:tracePt t="134373" x="9642475" y="4767263"/>
          <p14:tracePt t="134385" x="9532938" y="4759325"/>
          <p14:tracePt t="134388" x="9388475" y="4741863"/>
          <p14:tracePt t="134400" x="9150350" y="4724400"/>
          <p14:tracePt t="134403" x="8894763" y="4724400"/>
          <p14:tracePt t="134414" x="8640763" y="4724400"/>
          <p14:tracePt t="134419" x="8343900" y="4724400"/>
          <p14:tracePt t="134427" x="8062913" y="4724400"/>
          <p14:tracePt t="134435" x="7781925" y="4724400"/>
          <p14:tracePt t="134444" x="7570788" y="4733925"/>
          <p14:tracePt t="134451" x="7451725" y="4741863"/>
          <p14:tracePt t="134459" x="7366000" y="4741863"/>
          <p14:tracePt t="134467" x="7323138" y="4749800"/>
          <p14:tracePt t="134475" x="7315200" y="4749800"/>
          <p14:tracePt t="134492" x="7307263" y="4749800"/>
          <p14:tracePt t="134500" x="7289800" y="4749800"/>
          <p14:tracePt t="134507" x="7281863" y="4741863"/>
          <p14:tracePt t="134516" x="7281863" y="4733925"/>
          <p14:tracePt t="134524" x="7272338" y="4724400"/>
          <p14:tracePt t="134533" x="7256463" y="4716463"/>
          <p14:tracePt t="134539" x="7256463" y="4708525"/>
          <p14:tracePt t="134550" x="7246938" y="4699000"/>
          <p14:tracePt t="134555" x="7246938" y="4691063"/>
          <p14:tracePt t="134565" x="7239000" y="4691063"/>
          <p14:tracePt t="134612" x="7246938" y="4683125"/>
          <p14:tracePt t="134627" x="7281863" y="4673600"/>
          <p14:tracePt t="134635" x="7297738" y="4673600"/>
          <p14:tracePt t="134643" x="7348538" y="4657725"/>
          <p14:tracePt t="134651" x="7434263" y="4640263"/>
          <p14:tracePt t="134659" x="7561263" y="4614863"/>
          <p14:tracePt t="134667" x="7688263" y="4597400"/>
          <p14:tracePt t="134675" x="7867650" y="4572000"/>
          <p14:tracePt t="134683" x="8062913" y="4546600"/>
          <p14:tracePt t="134691" x="8232775" y="4529138"/>
          <p14:tracePt t="134701" x="8402638" y="4513263"/>
          <p14:tracePt t="134707" x="8513763" y="4513263"/>
          <p14:tracePt t="134717" x="8615363" y="4513263"/>
          <p14:tracePt t="134724" x="8699500" y="4513263"/>
          <p14:tracePt t="134734" x="8777288" y="4538663"/>
          <p14:tracePt t="134739" x="8853488" y="4572000"/>
          <p14:tracePt t="134749" x="8929688" y="4614863"/>
          <p14:tracePt t="134755" x="8988425" y="4648200"/>
          <p14:tracePt t="134765" x="9074150" y="4699000"/>
          <p14:tracePt t="134771" x="9142413" y="4733925"/>
          <p14:tracePt t="134781" x="9201150" y="4767263"/>
          <p14:tracePt t="134787" x="9261475" y="4792663"/>
          <p14:tracePt t="134796" x="9328150" y="4818063"/>
          <p14:tracePt t="134802" x="9371013" y="4827588"/>
          <p14:tracePt t="134810" x="9388475" y="4835525"/>
          <p14:tracePt t="134949" x="9380538" y="4835525"/>
          <p14:tracePt t="134957" x="9345613" y="4827588"/>
          <p14:tracePt t="134965" x="9286875" y="4818063"/>
          <p14:tracePt t="134971" x="9175750" y="4810125"/>
          <p14:tracePt t="134980" x="8972550" y="4810125"/>
          <p14:tracePt t="134987" x="8691563" y="4810125"/>
          <p14:tracePt t="134998" x="8369300" y="4810125"/>
          <p14:tracePt t="135003" x="8004175" y="4810125"/>
          <p14:tracePt t="135012" x="7629525" y="4818063"/>
          <p14:tracePt t="135019" x="7281863" y="4835525"/>
          <p14:tracePt t="135027" x="6924675" y="4894263"/>
          <p14:tracePt t="135035" x="6600825" y="4954588"/>
          <p14:tracePt t="135043" x="6338888" y="4997450"/>
          <p14:tracePt t="135051" x="6194425" y="5013325"/>
          <p14:tracePt t="135059" x="6075363" y="5022850"/>
          <p14:tracePt t="135067" x="6007100" y="5022850"/>
          <p14:tracePt t="135075" x="5997575" y="5022850"/>
          <p14:tracePt t="135083" x="5989638" y="5022850"/>
          <p14:tracePt t="135091" x="5956300" y="5005388"/>
          <p14:tracePt t="135099" x="5930900" y="4987925"/>
          <p14:tracePt t="135107" x="5905500" y="4979988"/>
          <p14:tracePt t="135116" x="5862638" y="4962525"/>
          <p14:tracePt t="135123" x="5819775" y="4946650"/>
          <p14:tracePt t="135132" x="5761038" y="4937125"/>
          <p14:tracePt t="135139" x="5708650" y="4929188"/>
          <p14:tracePt t="135149" x="5667375" y="4929188"/>
          <p14:tracePt t="135155" x="5632450" y="4929188"/>
          <p14:tracePt t="135165" x="5591175" y="4929188"/>
          <p14:tracePt t="135181" x="5581650" y="4929188"/>
          <p14:tracePt t="135285" x="5573713" y="4919663"/>
          <p14:tracePt t="135317" x="5573713" y="4903788"/>
          <p14:tracePt t="135324" x="5573713" y="4878388"/>
          <p14:tracePt t="135333" x="5573713" y="4860925"/>
          <p14:tracePt t="135341" x="5573713" y="4835525"/>
          <p14:tracePt t="135351" x="5581650" y="4818063"/>
          <p14:tracePt t="135357" x="5591175" y="4802188"/>
          <p14:tracePt t="135367" x="5599113" y="4792663"/>
          <p14:tracePt t="135373" x="5616575" y="4767263"/>
          <p14:tracePt t="135385" x="5632450" y="4767263"/>
          <p14:tracePt t="135389" x="5667375" y="4749800"/>
          <p14:tracePt t="135398" x="5683250" y="4741863"/>
          <p14:tracePt t="135404" x="5708650" y="4733925"/>
          <p14:tracePt t="135415" x="5735638" y="4733925"/>
          <p14:tracePt t="135419" x="5768975" y="4733925"/>
          <p14:tracePt t="135427" x="5811838" y="4733925"/>
          <p14:tracePt t="135435" x="5862638" y="4733925"/>
          <p14:tracePt t="135443" x="5905500" y="4733925"/>
          <p14:tracePt t="135451" x="5946775" y="4733925"/>
          <p14:tracePt t="135460" x="5997575" y="4733925"/>
          <p14:tracePt t="135467" x="6040438" y="4733925"/>
          <p14:tracePt t="135475" x="6075363" y="4733925"/>
          <p14:tracePt t="135483" x="6116638" y="4733925"/>
          <p14:tracePt t="135492" x="6159500" y="4724400"/>
          <p14:tracePt t="135500" x="6219825" y="4724400"/>
          <p14:tracePt t="135508" x="6296025" y="4724400"/>
          <p14:tracePt t="135516" x="6405563" y="4724400"/>
          <p14:tracePt t="135524" x="6550025" y="4724400"/>
          <p14:tracePt t="135533" x="6711950" y="4724400"/>
          <p14:tracePt t="135539" x="6899275" y="4724400"/>
          <p14:tracePt t="135549" x="7085013" y="4724400"/>
          <p14:tracePt t="135555" x="7246938" y="4708525"/>
          <p14:tracePt t="135566" x="7391400" y="4708525"/>
          <p14:tracePt t="135571" x="7510463" y="4708525"/>
          <p14:tracePt t="135583" x="7637463" y="4708525"/>
          <p14:tracePt t="135587" x="7748588" y="4708525"/>
          <p14:tracePt t="135598" x="7842250" y="4708525"/>
          <p14:tracePt t="135603" x="7926388" y="4708525"/>
          <p14:tracePt t="135612" x="7994650" y="4708525"/>
          <p14:tracePt t="135619" x="8054975" y="4708525"/>
          <p14:tracePt t="135628" x="8113713" y="4708525"/>
          <p14:tracePt t="135635" x="8181975" y="4708525"/>
          <p14:tracePt t="135643" x="8240713" y="4708525"/>
          <p14:tracePt t="135651" x="8283575" y="4708525"/>
          <p14:tracePt t="135659" x="8343900" y="4708525"/>
          <p14:tracePt t="135667" x="8402638" y="4708525"/>
          <p14:tracePt t="135676" x="8470900" y="4708525"/>
          <p14:tracePt t="135683" x="8521700" y="4708525"/>
          <p14:tracePt t="135691" x="8589963" y="4708525"/>
          <p14:tracePt t="135699" x="8648700" y="4708525"/>
          <p14:tracePt t="135708" x="8709025" y="4708525"/>
          <p14:tracePt t="135716" x="8750300" y="4708525"/>
          <p14:tracePt t="135723" x="8810625" y="4708525"/>
          <p14:tracePt t="135735" x="8843963" y="4708525"/>
          <p14:tracePt t="135742" x="8886825" y="4708525"/>
          <p14:tracePt t="135749" x="8937625" y="4708525"/>
          <p14:tracePt t="135755" x="8972550" y="4708525"/>
          <p14:tracePt t="135765" x="9023350" y="4708525"/>
          <p14:tracePt t="135772" x="9064625" y="4716463"/>
          <p14:tracePt t="135781" x="9117013" y="4716463"/>
          <p14:tracePt t="135787" x="9158288" y="4733925"/>
          <p14:tracePt t="135799" x="9209088" y="4741863"/>
          <p14:tracePt t="135803" x="9244013" y="4749800"/>
          <p14:tracePt t="135812" x="9286875" y="4749800"/>
          <p14:tracePt t="135819" x="9294813" y="4749800"/>
          <p14:tracePt t="135828" x="9302750" y="4759325"/>
          <p14:tracePt t="135835" x="9312275" y="4759325"/>
          <p14:tracePt t="135851" x="9328150" y="4759325"/>
          <p14:tracePt t="135865" x="9337675" y="4759325"/>
          <p14:tracePt t="135870" x="9337675" y="4749800"/>
          <p14:tracePt t="135881" x="9345613" y="4749800"/>
          <p14:tracePt t="135899" x="9371013" y="4749800"/>
          <p14:tracePt t="135943" x="9371013" y="4741863"/>
          <p14:tracePt t="135951" x="9371013" y="4733925"/>
          <p14:tracePt t="135959" x="9353550" y="4716463"/>
          <p14:tracePt t="135967" x="9337675" y="4708525"/>
          <p14:tracePt t="135975" x="9286875" y="4683125"/>
          <p14:tracePt t="135983" x="9183688" y="4657725"/>
          <p14:tracePt t="135991" x="8997950" y="4605338"/>
          <p14:tracePt t="135999" x="8724900" y="4554538"/>
          <p14:tracePt t="136007" x="8420100" y="4503738"/>
          <p14:tracePt t="136015" x="8105775" y="4460875"/>
          <p14:tracePt t="136023" x="7816850" y="4435475"/>
          <p14:tracePt t="136032" x="7578725" y="4410075"/>
          <p14:tracePt t="136039" x="7332663" y="4384675"/>
          <p14:tracePt t="136049" x="7119938" y="4368800"/>
          <p14:tracePt t="136055" x="6950075" y="4359275"/>
          <p14:tracePt t="136065" x="6823075" y="4333875"/>
          <p14:tracePt t="136071" x="6719888" y="4316413"/>
          <p14:tracePt t="136080" x="6635750" y="4300538"/>
          <p14:tracePt t="136087" x="6559550" y="4283075"/>
          <p14:tracePt t="136098" x="6473825" y="4275138"/>
          <p14:tracePt t="136102" x="6397625" y="4265613"/>
          <p14:tracePt t="136111" x="6303963" y="4265613"/>
          <p14:tracePt t="136119" x="6219825" y="4265613"/>
          <p14:tracePt t="136127" x="6126163" y="4265613"/>
          <p14:tracePt t="136135" x="6049963" y="4265613"/>
          <p14:tracePt t="136143" x="5981700" y="4265613"/>
          <p14:tracePt t="136151" x="5905500" y="4275138"/>
          <p14:tracePt t="136159" x="5862638" y="4291013"/>
          <p14:tracePt t="136167" x="5811838" y="4308475"/>
          <p14:tracePt t="136175" x="5768975" y="4325938"/>
          <p14:tracePt t="136183" x="5743575" y="4333875"/>
          <p14:tracePt t="136191" x="5735638" y="4351338"/>
          <p14:tracePt t="136199" x="5700713" y="4368800"/>
          <p14:tracePt t="136207" x="5683250" y="4402138"/>
          <p14:tracePt t="136216" x="5649913" y="4427538"/>
          <p14:tracePt t="136223" x="5632450" y="4445000"/>
          <p14:tracePt t="136233" x="5607050" y="4470400"/>
          <p14:tracePt t="136239" x="5581650" y="4486275"/>
          <p14:tracePt t="136248" x="5573713" y="4495800"/>
          <p14:tracePt t="136255" x="5565775" y="4503738"/>
          <p14:tracePt t="136265" x="5565775" y="4513263"/>
          <p14:tracePt t="136280" x="5565775" y="4521200"/>
          <p14:tracePt t="136312" x="5565775" y="4529138"/>
          <p14:tracePt t="136335" x="5565775" y="4538663"/>
          <p14:tracePt t="136352" x="5581650" y="4554538"/>
          <p14:tracePt t="136360" x="5599113" y="4579938"/>
          <p14:tracePt t="136376" x="5616575" y="4597400"/>
          <p14:tracePt t="136385" x="5624513" y="4605338"/>
          <p14:tracePt t="136392" x="5632450" y="4622800"/>
          <p14:tracePt t="136402" x="5641975" y="4630738"/>
          <p14:tracePt t="136408" x="5657850" y="4657725"/>
          <p14:tracePt t="136417" x="5667375" y="4665663"/>
          <p14:tracePt t="136440" x="5675313" y="4673600"/>
          <p14:tracePt t="136456" x="5692775" y="4683125"/>
          <p14:tracePt t="136467" x="5692775" y="4691063"/>
          <p14:tracePt t="136472" x="5700713" y="4691063"/>
          <p14:tracePt t="136482" x="5718175" y="4699000"/>
          <p14:tracePt t="136488" x="5735638" y="4708525"/>
          <p14:tracePt t="136504" x="5751513" y="4708525"/>
          <p14:tracePt t="136520" x="5761038" y="4708525"/>
          <p14:tracePt t="136536" x="5776913" y="4699000"/>
          <p14:tracePt t="136544" x="5786438" y="4699000"/>
          <p14:tracePt t="136552" x="5794375" y="4699000"/>
          <p14:tracePt t="136560" x="5811838" y="4699000"/>
          <p14:tracePt t="136568" x="5827713" y="4699000"/>
          <p14:tracePt t="136576" x="5853113" y="4691063"/>
          <p14:tracePt t="136584" x="5880100" y="4691063"/>
          <p14:tracePt t="136592" x="5888038" y="4691063"/>
          <p14:tracePt t="136602" x="5913438" y="4716463"/>
          <p14:tracePt t="136608" x="5930900" y="4716463"/>
          <p14:tracePt t="136619" x="5938838" y="4716463"/>
          <p14:tracePt t="136634" x="5946775" y="4733925"/>
          <p14:tracePt t="136640" x="5946775" y="4741863"/>
          <p14:tracePt t="136650" x="5946775" y="4759325"/>
          <p14:tracePt t="136656" x="5956300" y="4775200"/>
          <p14:tracePt t="136666" x="5956300" y="4802188"/>
          <p14:tracePt t="136672" x="5956300" y="4835525"/>
          <p14:tracePt t="136684" x="5956300" y="4868863"/>
          <p14:tracePt t="136688" x="5956300" y="4886325"/>
          <p14:tracePt t="136699" x="5956300" y="4903788"/>
          <p14:tracePt t="136704" x="5946775" y="4919663"/>
          <p14:tracePt t="136716" x="5930900" y="4919663"/>
          <p14:tracePt t="136720" x="5913438" y="4937125"/>
          <p14:tracePt t="136733" x="5895975" y="4937125"/>
          <p14:tracePt t="136738" x="5853113" y="4937125"/>
          <p14:tracePt t="136750" x="5794375" y="4937125"/>
          <p14:tracePt t="136754" x="5726113" y="4937125"/>
          <p14:tracePt t="136758" x="5667375" y="4937125"/>
          <p14:tracePt t="136767" x="5599113" y="4937125"/>
          <p14:tracePt t="136775" x="5530850" y="4937125"/>
          <p14:tracePt t="136783" x="5480050" y="4937125"/>
          <p14:tracePt t="136791" x="5437188" y="4937125"/>
          <p14:tracePt t="136807" x="5429250" y="4937125"/>
          <p14:tracePt t="136815" x="5429250" y="4929188"/>
          <p14:tracePt t="136865" x="5429250" y="4919663"/>
          <p14:tracePt t="136872" x="5437188" y="4911725"/>
          <p14:tracePt t="136881" x="5437188" y="4903788"/>
          <p14:tracePt t="136887" x="5446713" y="4903788"/>
          <p14:tracePt t="136900" x="5454650" y="4903788"/>
          <p14:tracePt t="136904" x="5472113" y="4894263"/>
          <p14:tracePt t="136915" x="5497513" y="4894263"/>
          <p14:tracePt t="136920" x="5513388" y="4894263"/>
          <p14:tracePt t="136928" x="5538788" y="4894263"/>
          <p14:tracePt t="136935" x="5556250" y="4894263"/>
          <p14:tracePt t="136943" x="5581650" y="4903788"/>
          <p14:tracePt t="136951" x="5599113" y="4903788"/>
          <p14:tracePt t="136959" x="5616575" y="4919663"/>
          <p14:tracePt t="136966" x="5632450" y="4929188"/>
          <p14:tracePt t="136974" x="5649913" y="4937125"/>
          <p14:tracePt t="136982" x="5675313" y="4954588"/>
          <p14:tracePt t="136990" x="5683250" y="4972050"/>
          <p14:tracePt t="136998" x="5700713" y="4979988"/>
          <p14:tracePt t="137006" x="5708650" y="4987925"/>
          <p14:tracePt t="137015" x="5726113" y="4997450"/>
          <p14:tracePt t="137023" x="5726113" y="5005388"/>
          <p14:tracePt t="137032" x="5735638" y="5013325"/>
          <p14:tracePt t="137039" x="5735638" y="5022850"/>
          <p14:tracePt t="137048" x="5735638" y="5030788"/>
          <p14:tracePt t="137055" x="5735638" y="5038725"/>
          <p14:tracePt t="137064" x="5751513" y="5048250"/>
          <p14:tracePt t="137271" x="5751513" y="5056188"/>
          <p14:tracePt t="137433" x="5768975" y="5056188"/>
          <p14:tracePt t="137441" x="5794375" y="5056188"/>
          <p14:tracePt t="137447" x="5811838" y="5056188"/>
          <p14:tracePt t="137455" x="5862638" y="5056188"/>
          <p14:tracePt t="137464" x="5938838" y="5056188"/>
          <p14:tracePt t="137471" x="6024563" y="5056188"/>
          <p14:tracePt t="137481" x="6126163" y="5056188"/>
          <p14:tracePt t="137487" x="6227763" y="5056188"/>
          <p14:tracePt t="137497" x="6329363" y="5056188"/>
          <p14:tracePt t="137503" x="6423025" y="5056188"/>
          <p14:tracePt t="137513" x="6516688" y="5056188"/>
          <p14:tracePt t="137519" x="6592888" y="5056188"/>
          <p14:tracePt t="137527" x="6661150" y="5056188"/>
          <p14:tracePt t="137535" x="6719888" y="5048250"/>
          <p14:tracePt t="137544" x="6762750" y="5048250"/>
          <p14:tracePt t="137551" x="6797675" y="5048250"/>
          <p14:tracePt t="137559" x="6831013" y="5048250"/>
          <p14:tracePt t="137567" x="6873875" y="5048250"/>
          <p14:tracePt t="137575" x="6907213" y="5048250"/>
          <p14:tracePt t="137583" x="6942138" y="5048250"/>
          <p14:tracePt t="137591" x="6975475" y="5056188"/>
          <p14:tracePt t="137599" x="7018338" y="5064125"/>
          <p14:tracePt t="137607" x="7043738" y="5073650"/>
          <p14:tracePt t="137615" x="7059613" y="5073650"/>
          <p14:tracePt t="137623" x="7069138" y="5081588"/>
          <p14:tracePt t="137632" x="7077075" y="5081588"/>
          <p14:tracePt t="137713" x="7069138" y="5081588"/>
          <p14:tracePt t="137721" x="7043738" y="5081588"/>
          <p14:tracePt t="137730" x="6983413" y="5038725"/>
          <p14:tracePt t="137741" x="6899275" y="4997450"/>
          <p14:tracePt t="137755" x="6575425" y="4827588"/>
          <p14:tracePt t="137759" x="6286500" y="4691063"/>
          <p14:tracePt t="137767" x="5981700" y="4554538"/>
          <p14:tracePt t="137775" x="5607050" y="4427538"/>
          <p14:tracePt t="137783" x="5233988" y="4308475"/>
          <p14:tracePt t="137791" x="4868863" y="4214813"/>
          <p14:tracePt t="137799" x="4511675" y="4138613"/>
          <p14:tracePt t="137807" x="4197350" y="4095750"/>
          <p14:tracePt t="137815" x="3951288" y="4052888"/>
          <p14:tracePt t="137823" x="3797300" y="4027488"/>
          <p14:tracePt t="137831" x="3721100" y="4019550"/>
          <p14:tracePt t="137839" x="3670300" y="4019550"/>
          <p14:tracePt t="137929" x="3662363" y="4019550"/>
          <p14:tracePt t="137936" x="3670300" y="4011613"/>
          <p14:tracePt t="137946" x="3721100" y="3994150"/>
          <p14:tracePt t="137951" x="3814763" y="3976688"/>
          <p14:tracePt t="137959" x="3967163" y="3943350"/>
          <p14:tracePt t="137967" x="4146550" y="3908425"/>
          <p14:tracePt t="137975" x="4392613" y="3841750"/>
          <p14:tracePt t="137983" x="4699000" y="3748088"/>
          <p14:tracePt t="137991" x="5054600" y="3687763"/>
          <p14:tracePt t="137999" x="5437188" y="3619500"/>
          <p14:tracePt t="138007" x="5837238" y="3578225"/>
          <p14:tracePt t="138015" x="6311900" y="3527425"/>
          <p14:tracePt t="138023" x="6754813" y="3492500"/>
          <p14:tracePt t="138031" x="7170738" y="3475038"/>
          <p14:tracePt t="138039" x="7629525" y="3475038"/>
          <p14:tracePt t="138048" x="8070850" y="3475038"/>
          <p14:tracePt t="138054" x="8462963" y="3475038"/>
          <p14:tracePt t="138065" x="8869363" y="3475038"/>
          <p14:tracePt t="138070" x="9175750" y="3475038"/>
          <p14:tracePt t="138080" x="9439275" y="3492500"/>
          <p14:tracePt t="138086" x="9702800" y="3517900"/>
          <p14:tracePt t="138096" x="9966325" y="3552825"/>
          <p14:tracePt t="138103" x="10245725" y="3560763"/>
          <p14:tracePt t="138113" x="10483850" y="3578225"/>
          <p14:tracePt t="138119" x="10696575" y="3586163"/>
          <p14:tracePt t="138127" x="10909300" y="3603625"/>
          <p14:tracePt t="138135" x="11053763" y="3603625"/>
          <p14:tracePt t="138144" x="11206163" y="3578225"/>
          <p14:tracePt t="138151" x="11325225" y="3552825"/>
          <p14:tracePt t="138159" x="11469688" y="3509963"/>
          <p14:tracePt t="138167" x="11563350" y="3459163"/>
          <p14:tracePt t="138175" x="11639550" y="3408363"/>
          <p14:tracePt t="138183" x="11674475" y="3340100"/>
          <p14:tracePt t="138191" x="11690350" y="3305175"/>
          <p14:tracePt t="138409" x="11690350" y="3297238"/>
          <p14:tracePt t="138434" x="11690350" y="3322638"/>
          <p14:tracePt t="138441" x="11699875" y="3330575"/>
          <p14:tracePt t="138450" x="11733213" y="3348038"/>
          <p14:tracePt t="138456" x="11791950" y="3390900"/>
          <p14:tracePt t="138467" x="11860213" y="3408363"/>
          <p14:tracePt t="138473" x="11988800" y="3424238"/>
        </p14:tracePtLst>
      </p14:laserTraceLst>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668075"/>
            <a:ext cx="10515600" cy="4591559"/>
          </a:xfrm>
        </p:spPr>
        <p:txBody>
          <a:bodyPr>
            <a:normAutofit fontScale="92500"/>
          </a:bodyPr>
          <a:lstStyle/>
          <a:p>
            <a:pPr algn="r" rtl="1">
              <a:lnSpc>
                <a:spcPct val="150000"/>
              </a:lnSpc>
            </a:pPr>
            <a:r>
              <a:rPr lang="ar-IQ" sz="2400" dirty="0"/>
              <a:t>در ادامه مسیر نقطه شروع بالایی (سرور) را در نظر می‌گیریم. </a:t>
            </a:r>
            <a:endParaRPr lang="fa-IR" sz="2400" dirty="0"/>
          </a:p>
          <a:p>
            <a:pPr algn="r" rtl="1">
              <a:lnSpc>
                <a:spcPct val="150000"/>
              </a:lnSpc>
            </a:pPr>
            <a:r>
              <a:rPr lang="ar-IQ" sz="2400" dirty="0"/>
              <a:t>این مسیر نیز در طراحی جدید باید از ماژول </a:t>
            </a:r>
            <a:r>
              <a:rPr lang="en-US" sz="2400" dirty="0"/>
              <a:t>IS </a:t>
            </a:r>
            <a:r>
              <a:rPr lang="ar-IQ" sz="2400" dirty="0"/>
              <a:t>بگذرد. </a:t>
            </a:r>
            <a:endParaRPr lang="fa-IR" sz="2400" dirty="0"/>
          </a:p>
          <a:p>
            <a:pPr algn="r" rtl="1">
              <a:lnSpc>
                <a:spcPct val="150000"/>
              </a:lnSpc>
            </a:pPr>
            <a:r>
              <a:rPr lang="ar-IQ" sz="2400" dirty="0"/>
              <a:t>مانند قبل کلاس </a:t>
            </a:r>
            <a:r>
              <a:rPr lang="en-US" sz="2400" dirty="0"/>
              <a:t>ServerIS</a:t>
            </a:r>
            <a:r>
              <a:rPr lang="fa-IR" sz="2400" dirty="0"/>
              <a:t> </a:t>
            </a:r>
            <a:r>
              <a:rPr lang="en-US" sz="2400" dirty="0"/>
              <a:t> </a:t>
            </a:r>
            <a:r>
              <a:rPr lang="ar-IQ" sz="2400" dirty="0"/>
              <a:t>را ایجاد می‌کنیم.</a:t>
            </a:r>
            <a:endParaRPr lang="fa-IR" sz="2400" dirty="0"/>
          </a:p>
          <a:p>
            <a:pPr algn="r" rtl="1">
              <a:lnSpc>
                <a:spcPct val="150000"/>
              </a:lnSpc>
            </a:pPr>
            <a:r>
              <a:rPr lang="ar-IQ" sz="2400" dirty="0"/>
              <a:t> این کلاس وظیفه بررسی پیام،‌ ثبت وقایع مربوطه، دریافت پیکربندی دستگاه‌ها و از همه مهمتر تبدیل به پیام داخلی و ارسال به ترمینال را بر عهده دارد. </a:t>
            </a:r>
            <a:endParaRPr lang="fa-IR" sz="2400" dirty="0"/>
          </a:p>
          <a:p>
            <a:pPr algn="r" rtl="1">
              <a:lnSpc>
                <a:spcPct val="150000"/>
              </a:lnSpc>
            </a:pPr>
            <a:r>
              <a:rPr lang="ar-IQ" sz="2400" dirty="0"/>
              <a:t>ضمناً باید توجه کرد پیام های از مبداء سرور می توانند از نوع دستور یا از نوع پیکربندی باشند. توجه به این نکته در طراحی توابع این کلاس ضروری است. در بقیه موارد کدهای این کلاس نیز مشابه کلاس های </a:t>
            </a:r>
            <a:r>
              <a:rPr lang="en-US" sz="2400" dirty="0"/>
              <a:t>DeviceIS</a:t>
            </a:r>
            <a:r>
              <a:rPr lang="fa-IR" sz="2400" dirty="0"/>
              <a:t> </a:t>
            </a:r>
            <a:r>
              <a:rPr lang="en-US" sz="2400" dirty="0"/>
              <a:t> </a:t>
            </a:r>
            <a:r>
              <a:rPr lang="ar-IQ" sz="2400" dirty="0"/>
              <a:t>و </a:t>
            </a:r>
            <a:r>
              <a:rPr lang="en-US" sz="2400" dirty="0"/>
              <a:t>HubIS</a:t>
            </a:r>
            <a:r>
              <a:rPr lang="fa-IR" sz="2400" dirty="0"/>
              <a:t> </a:t>
            </a:r>
            <a:r>
              <a:rPr lang="en-US" sz="2400" dirty="0"/>
              <a:t> </a:t>
            </a:r>
            <a:r>
              <a:rPr lang="ar-IQ" sz="2400" dirty="0"/>
              <a:t>است.</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57</a:t>
            </a:fld>
            <a:endParaRPr lang="en-US"/>
          </a:p>
        </p:txBody>
      </p:sp>
      <p:graphicFrame>
        <p:nvGraphicFramePr>
          <p:cNvPr id="5" name="Content Placeholder 4">
            <a:extLst>
              <a:ext uri="{FF2B5EF4-FFF2-40B4-BE49-F238E27FC236}">
                <a16:creationId xmlns:a16="http://schemas.microsoft.com/office/drawing/2014/main" id="{8DCC4571-BEE1-4A06-831D-3F12091B74E0}"/>
              </a:ext>
            </a:extLst>
          </p:cNvPr>
          <p:cNvGraphicFramePr>
            <a:graphicFrameLocks/>
          </p:cNvGraphicFramePr>
          <p:nvPr>
            <p:extLst>
              <p:ext uri="{D42A27DB-BD31-4B8C-83A1-F6EECF244321}">
                <p14:modId xmlns:p14="http://schemas.microsoft.com/office/powerpoint/2010/main" val="873260228"/>
              </p:ext>
            </p:extLst>
          </p:nvPr>
        </p:nvGraphicFramePr>
        <p:xfrm>
          <a:off x="752856" y="694944"/>
          <a:ext cx="10686288" cy="7047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023310"/>
      </p:ext>
    </p:extLst>
  </p:cSld>
  <p:clrMapOvr>
    <a:masterClrMapping/>
  </p:clrMapOvr>
  <mc:AlternateContent xmlns:mc="http://schemas.openxmlformats.org/markup-compatibility/2006" xmlns:p14="http://schemas.microsoft.com/office/powerpoint/2010/main">
    <mc:Choice Requires="p14">
      <p:transition spd="slow" p14:dur="2000" advTm="20293"/>
    </mc:Choice>
    <mc:Fallback xmlns="">
      <p:transition spd="slow" advTm="20293"/>
    </mc:Fallback>
  </mc:AlternateContent>
  <p:extLst>
    <p:ext uri="{3A86A75C-4F4B-4683-9AE1-C65F6400EC91}">
      <p14:laserTraceLst xmlns:p14="http://schemas.microsoft.com/office/powerpoint/2010/main">
        <p14:tracePtLst>
          <p14:tracePt t="5263" x="12141200" y="2387600"/>
          <p14:tracePt t="5271" x="12090400" y="2344738"/>
          <p14:tracePt t="5280" x="12039600" y="2311400"/>
          <p14:tracePt t="5287" x="11988800" y="2286000"/>
          <p14:tracePt t="5296" x="11945938" y="2268538"/>
          <p14:tracePt t="5303" x="11936413" y="2268538"/>
          <p14:tracePt t="5312" x="11920538" y="2260600"/>
          <p14:tracePt t="5322" x="11903075" y="2252663"/>
          <p14:tracePt t="5331" x="11895138" y="2252663"/>
          <p14:tracePt t="5336" x="11877675" y="2243138"/>
          <p14:tracePt t="5346" x="11860213" y="2235200"/>
          <p14:tracePt t="5352" x="11844338" y="2209800"/>
          <p14:tracePt t="5362" x="11844338" y="2174875"/>
          <p14:tracePt t="5368" x="11834813" y="2141538"/>
          <p14:tracePt t="5378" x="11818938" y="2073275"/>
          <p14:tracePt t="5384" x="11809413" y="1997075"/>
          <p14:tracePt t="5395" x="11791950" y="1878013"/>
          <p14:tracePt t="5400" x="11784013" y="1725613"/>
          <p14:tracePt t="5411" x="11776075" y="1530350"/>
          <p14:tracePt t="5416" x="11776075" y="1317625"/>
          <p14:tracePt t="5424" x="11801475" y="1096963"/>
          <p14:tracePt t="5432" x="11852275" y="892175"/>
          <p14:tracePt t="5440" x="11936413" y="679450"/>
          <p14:tracePt t="5448" x="11996738" y="509588"/>
          <p14:tracePt t="5456" x="12080875" y="357188"/>
          <p14:tracePt t="5464" x="12123738" y="255588"/>
          <p14:tracePt t="5472" x="12166600" y="161925"/>
          <p14:tracePt t="5603" x="12174538" y="119063"/>
          <p14:tracePt t="5611" x="12166600" y="152400"/>
          <p14:tracePt t="5617" x="12149138" y="203200"/>
          <p14:tracePt t="5626" x="12141200" y="271463"/>
          <p14:tracePt t="5632" x="12133263" y="339725"/>
          <p14:tracePt t="5641" x="12123738" y="433388"/>
          <p14:tracePt t="5649" x="12123738" y="534988"/>
          <p14:tracePt t="5657" x="12123738" y="671513"/>
          <p14:tracePt t="5664" x="12123738" y="833438"/>
          <p14:tracePt t="5672" x="12123738" y="993775"/>
          <p14:tracePt t="5680" x="12123738" y="1138238"/>
          <p14:tracePt t="5688" x="12123738" y="1257300"/>
          <p14:tracePt t="5696" x="12123738" y="1385888"/>
          <p14:tracePt t="5705" x="12123738" y="1504950"/>
          <p14:tracePt t="5713" x="12123738" y="1614488"/>
          <p14:tracePt t="5720" x="12123738" y="1716088"/>
          <p14:tracePt t="5729" x="12115800" y="1809750"/>
          <p14:tracePt t="5737" x="12106275" y="1878013"/>
          <p14:tracePt t="5746" x="12090400" y="1963738"/>
          <p14:tracePt t="5752" x="12072938" y="2030413"/>
          <p14:tracePt t="5763" x="12055475" y="2098675"/>
          <p14:tracePt t="5769" x="12039600" y="2184400"/>
          <p14:tracePt t="5778" x="12014200" y="2268538"/>
          <p14:tracePt t="5784" x="11979275" y="2344738"/>
          <p14:tracePt t="5794" x="11945938" y="2430463"/>
          <p14:tracePt t="5801" x="11895138" y="2489200"/>
          <p14:tracePt t="5811" x="11844338" y="2557463"/>
          <p14:tracePt t="5817" x="11801475" y="2608263"/>
          <p14:tracePt t="5825" x="11784013" y="2651125"/>
          <p14:tracePt t="5832" x="11750675" y="2686050"/>
          <p14:tracePt t="5841" x="11725275" y="2719388"/>
          <p14:tracePt t="5848" x="11707813" y="2744788"/>
          <p14:tracePt t="5856" x="11707813" y="2762250"/>
          <p14:tracePt t="5864" x="11707813" y="2778125"/>
          <p14:tracePt t="5873" x="11707813" y="2813050"/>
          <p14:tracePt t="5880" x="11707813" y="2838450"/>
          <p14:tracePt t="5897" x="11707813" y="2855913"/>
          <p14:tracePt t="5904" x="11707813" y="2871788"/>
          <p14:tracePt t="5913" x="11707813" y="2881313"/>
          <p14:tracePt t="5921" x="11707813" y="2889250"/>
          <p14:tracePt t="5945" x="11715750" y="2897188"/>
          <p14:tracePt t="6111" x="11690350" y="2897188"/>
          <p14:tracePt t="6119" x="11664950" y="2897188"/>
          <p14:tracePt t="6128" x="11614150" y="2897188"/>
          <p14:tracePt t="6135" x="11571288" y="2906713"/>
          <p14:tracePt t="6145" x="11555413" y="2906713"/>
          <p14:tracePt t="6152" x="11545888" y="2914650"/>
          <p14:tracePt t="6162" x="11537950" y="2922588"/>
          <p14:tracePt t="6193" x="11530013" y="2932113"/>
          <p14:tracePt t="6216" x="11520488" y="2932113"/>
          <p14:tracePt t="6232" x="11495088" y="2932113"/>
          <p14:tracePt t="6248" x="11487150" y="2922588"/>
          <p14:tracePt t="6256" x="11477625" y="2922588"/>
          <p14:tracePt t="6264" x="11469688" y="2914650"/>
          <p14:tracePt t="6273" x="11469688" y="2906713"/>
          <p14:tracePt t="6280" x="11469688" y="2897188"/>
          <p14:tracePt t="6289" x="11469688" y="2889250"/>
          <p14:tracePt t="6378" x="11477625" y="2889250"/>
          <p14:tracePt t="6386" x="11487150" y="2889250"/>
          <p14:tracePt t="6397" x="11503025" y="2889250"/>
          <p14:tracePt t="6402" x="11512550" y="2871788"/>
          <p14:tracePt t="6414" x="11555413" y="2863850"/>
          <p14:tracePt t="6417" x="11563350" y="2863850"/>
          <p14:tracePt t="6434" x="11580813" y="2863850"/>
          <p14:tracePt t="6450" x="11588750" y="2871788"/>
          <p14:tracePt t="6458" x="11606213" y="2881313"/>
          <p14:tracePt t="6468" x="11622088" y="2897188"/>
          <p14:tracePt t="6474" x="11647488" y="2906713"/>
          <p14:tracePt t="6483" x="11664950" y="2914650"/>
          <p14:tracePt t="6490" x="11690350" y="2922588"/>
          <p14:tracePt t="6498" x="11725275" y="2922588"/>
          <p14:tracePt t="6504" x="11750675" y="2932113"/>
          <p14:tracePt t="6512" x="11791950" y="2940050"/>
          <p14:tracePt t="6521" x="11801475" y="2949575"/>
          <p14:tracePt t="6530" x="11809413" y="2949575"/>
          <p14:tracePt t="6802" x="11801475" y="2949575"/>
          <p14:tracePt t="6818" x="11776075" y="2949575"/>
          <p14:tracePt t="6827" x="11741150" y="2949575"/>
          <p14:tracePt t="6834" x="11682413" y="2949575"/>
          <p14:tracePt t="6843" x="11622088" y="2949575"/>
          <p14:tracePt t="6850" x="11555413" y="2940050"/>
          <p14:tracePt t="6859" x="11477625" y="2940050"/>
          <p14:tracePt t="6866" x="11401425" y="2940050"/>
          <p14:tracePt t="6872" x="11333163" y="2940050"/>
          <p14:tracePt t="6880" x="11266488" y="2940050"/>
          <p14:tracePt t="6888" x="11188700" y="2940050"/>
          <p14:tracePt t="6896" x="11122025" y="2940050"/>
          <p14:tracePt t="6904" x="11071225" y="2940050"/>
          <p14:tracePt t="6912" x="11018838" y="2940050"/>
          <p14:tracePt t="6919" x="10968038" y="2940050"/>
          <p14:tracePt t="6928" x="10909300" y="2940050"/>
          <p14:tracePt t="6935" x="10858500" y="2940050"/>
          <p14:tracePt t="6945" x="10807700" y="2940050"/>
          <p14:tracePt t="6951" x="10756900" y="2940050"/>
          <p14:tracePt t="6961" x="10714038" y="2949575"/>
          <p14:tracePt t="6967" x="10671175" y="2949575"/>
          <p14:tracePt t="6977" x="10637838" y="2957513"/>
          <p14:tracePt t="6983" x="10612438" y="2957513"/>
          <p14:tracePt t="6996" x="10602913" y="2957513"/>
          <p14:tracePt t="6999" x="10594975" y="2957513"/>
          <p14:tracePt t="7009" x="10569575" y="2957513"/>
          <p14:tracePt t="7024" x="10560050" y="2957513"/>
          <p14:tracePt t="7071" x="10552113" y="2957513"/>
          <p14:tracePt t="7097" x="10534650" y="2957513"/>
          <p14:tracePt t="7105" x="10509250" y="2957513"/>
          <p14:tracePt t="7114" x="10493375" y="2957513"/>
          <p14:tracePt t="7121" x="10475913" y="2957513"/>
          <p14:tracePt t="7133" x="10450513" y="2957513"/>
          <p14:tracePt t="7137" x="10425113" y="2957513"/>
          <p14:tracePt t="7146" x="10399713" y="2957513"/>
          <p14:tracePt t="7152" x="10364788" y="2957513"/>
          <p14:tracePt t="7161" x="10331450" y="2957513"/>
          <p14:tracePt t="7168" x="10298113" y="2957513"/>
          <p14:tracePt t="7177" x="10271125" y="2957513"/>
          <p14:tracePt t="7184" x="10237788" y="2957513"/>
          <p14:tracePt t="7194" x="10229850" y="2957513"/>
          <p14:tracePt t="7200" x="10204450" y="2965450"/>
          <p14:tracePt t="7216" x="10194925" y="2965450"/>
          <p14:tracePt t="7227" x="10179050" y="2965450"/>
          <p14:tracePt t="7232" x="10169525" y="2965450"/>
          <p14:tracePt t="7241" x="10153650" y="2965450"/>
          <p14:tracePt t="7248" x="10126663" y="2965450"/>
          <p14:tracePt t="7256" x="10110788" y="2965450"/>
          <p14:tracePt t="7264" x="10075863" y="2965450"/>
          <p14:tracePt t="7272" x="10034588" y="2974975"/>
          <p14:tracePt t="7280" x="10025063" y="2974975"/>
          <p14:tracePt t="7288" x="10017125" y="2974975"/>
          <p14:tracePt t="7296" x="10009188" y="2974975"/>
          <p14:tracePt t="7345" x="9999663" y="2974975"/>
          <p14:tracePt t="7378" x="9983788" y="2974975"/>
          <p14:tracePt t="7386" x="9966325" y="2965450"/>
          <p14:tracePt t="7396" x="9948863" y="2957513"/>
          <p14:tracePt t="7401" x="9940925" y="2949575"/>
          <p14:tracePt t="7417" x="9931400" y="2949575"/>
          <p14:tracePt t="7429" x="9931400" y="2940050"/>
          <p14:tracePt t="7433" x="9915525" y="2932113"/>
          <p14:tracePt t="7441" x="9906000" y="2932113"/>
          <p14:tracePt t="7449" x="9898063" y="2932113"/>
          <p14:tracePt t="7457" x="9872663" y="2922588"/>
          <p14:tracePt t="7465" x="9864725" y="2922588"/>
          <p14:tracePt t="7478" x="9847263" y="2922588"/>
          <p14:tracePt t="7481" x="9812338" y="2914650"/>
          <p14:tracePt t="7489" x="9804400" y="2914650"/>
          <p14:tracePt t="7496" x="9786938" y="2914650"/>
          <p14:tracePt t="7505" x="9779000" y="2914650"/>
          <p14:tracePt t="7513" x="9761538" y="2914650"/>
          <p14:tracePt t="7521" x="9753600" y="2914650"/>
          <p14:tracePt t="7530" x="9736138" y="2922588"/>
          <p14:tracePt t="7537" x="9720263" y="2922588"/>
          <p14:tracePt t="7546" x="9694863" y="2922588"/>
          <p14:tracePt t="7553" x="9667875" y="2922588"/>
          <p14:tracePt t="7562" x="9642475" y="2922588"/>
          <p14:tracePt t="7569" x="9609138" y="2922588"/>
          <p14:tracePt t="7579" x="9575800" y="2922588"/>
          <p14:tracePt t="7585" x="9540875" y="2922588"/>
          <p14:tracePt t="7596" x="9515475" y="2922588"/>
          <p14:tracePt t="7601" x="9490075" y="2922588"/>
          <p14:tracePt t="7612" x="9456738" y="2922588"/>
          <p14:tracePt t="7617" x="9421813" y="2922588"/>
          <p14:tracePt t="7628" x="9371013" y="2922588"/>
          <p14:tracePt t="7633" x="9337675" y="2922588"/>
          <p14:tracePt t="7642" x="9294813" y="2922588"/>
          <p14:tracePt t="7649" x="9251950" y="2922588"/>
          <p14:tracePt t="7657" x="9218613" y="2922588"/>
          <p14:tracePt t="7665" x="9193213" y="2922588"/>
          <p14:tracePt t="7673" x="9175750" y="2922588"/>
          <p14:tracePt t="7681" x="9158288" y="2922588"/>
          <p14:tracePt t="7689" x="9150350" y="2922588"/>
          <p14:tracePt t="7696" x="9142413" y="2922588"/>
          <p14:tracePt t="7705" x="9142413" y="2932113"/>
          <p14:tracePt t="7713" x="9132888" y="2932113"/>
          <p14:tracePt t="7763" x="9124950" y="2932113"/>
          <p14:tracePt t="7842" x="9117013" y="2932113"/>
          <p14:tracePt t="7858" x="9107488" y="2932113"/>
          <p14:tracePt t="7866" x="9099550" y="2932113"/>
          <p14:tracePt t="7874" x="9091613" y="2932113"/>
          <p14:tracePt t="7890" x="9082088" y="2932113"/>
          <p14:tracePt t="7897" x="9074150" y="2932113"/>
          <p14:tracePt t="7911" x="9064625" y="2932113"/>
          <p14:tracePt t="7913" x="9056688" y="2932113"/>
          <p14:tracePt t="7952" x="9048750" y="2932113"/>
          <p14:tracePt t="8116" x="9048750" y="2922588"/>
          <p14:tracePt t="8124" x="9056688" y="2914650"/>
          <p14:tracePt t="8147" x="9074150" y="2914650"/>
          <p14:tracePt t="8164" x="9099550" y="2922588"/>
          <p14:tracePt t="8172" x="9117013" y="2932113"/>
          <p14:tracePt t="8180" x="9150350" y="2932113"/>
          <p14:tracePt t="8188" x="9183688" y="2940050"/>
          <p14:tracePt t="8196" x="9209088" y="2949575"/>
          <p14:tracePt t="8358" x="9218613" y="2949575"/>
          <p14:tracePt t="8365" x="9201150" y="2965450"/>
          <p14:tracePt t="8374" x="9183688" y="2974975"/>
          <p14:tracePt t="8381" x="9132888" y="3000375"/>
          <p14:tracePt t="8388" x="9074150" y="3033713"/>
          <p14:tracePt t="8396" x="8988425" y="3094038"/>
          <p14:tracePt t="8404" x="8886825" y="3135313"/>
          <p14:tracePt t="8412" x="8777288" y="3186113"/>
          <p14:tracePt t="8420" x="8674100" y="3238500"/>
          <p14:tracePt t="8427" x="8580438" y="3263900"/>
          <p14:tracePt t="8436" x="8504238" y="3279775"/>
          <p14:tracePt t="8444" x="8445500" y="3289300"/>
          <p14:tracePt t="8452" x="8410575" y="3289300"/>
          <p14:tracePt t="8460" x="8369300" y="3289300"/>
          <p14:tracePt t="8468" x="8343900" y="3289300"/>
          <p14:tracePt t="8477" x="8318500" y="3289300"/>
          <p14:tracePt t="8484" x="8291513" y="3279775"/>
          <p14:tracePt t="8494" x="8283575" y="3279775"/>
          <p14:tracePt t="8500" x="8275638" y="3271838"/>
          <p14:tracePt t="8509" x="8250238" y="3263900"/>
          <p14:tracePt t="8516" x="8232775" y="3263900"/>
          <p14:tracePt t="8526" x="8207375" y="3228975"/>
          <p14:tracePt t="8532" x="8164513" y="3203575"/>
          <p14:tracePt t="8540" x="8121650" y="3186113"/>
          <p14:tracePt t="8548" x="8062913" y="3160713"/>
          <p14:tracePt t="8556" x="8029575" y="3135313"/>
          <p14:tracePt t="8564" x="7969250" y="3119438"/>
          <p14:tracePt t="8572" x="7910513" y="3101975"/>
          <p14:tracePt t="8580" x="7850188" y="3084513"/>
          <p14:tracePt t="8588" x="7791450" y="3067050"/>
          <p14:tracePt t="8596" x="7731125" y="3051175"/>
          <p14:tracePt t="8604" x="7662863" y="3033713"/>
          <p14:tracePt t="8612" x="7654925" y="3033713"/>
          <p14:tracePt t="8620" x="7637463" y="3025775"/>
          <p14:tracePt t="8628" x="7612063" y="3016250"/>
          <p14:tracePt t="8636" x="7586663" y="3008313"/>
          <p14:tracePt t="8644" x="7561263" y="3000375"/>
          <p14:tracePt t="8652" x="7553325" y="3000375"/>
          <p14:tracePt t="8661" x="7545388" y="2990850"/>
          <p14:tracePt t="8678" x="7545388" y="2982913"/>
          <p14:tracePt t="8684" x="7545388" y="2974975"/>
          <p14:tracePt t="8700" x="7545388" y="2965450"/>
          <p14:tracePt t="8710" x="7535863" y="2949575"/>
          <p14:tracePt t="8726" x="7535863" y="2940050"/>
          <p14:tracePt t="8732" x="7535863" y="2932113"/>
          <p14:tracePt t="8740" x="7527925" y="2914650"/>
          <p14:tracePt t="8748" x="7527925" y="2897188"/>
          <p14:tracePt t="8756" x="7518400" y="2889250"/>
          <p14:tracePt t="8764" x="7518400" y="2881313"/>
          <p14:tracePt t="8772" x="7510463" y="2871788"/>
          <p14:tracePt t="8780" x="7502525" y="2871788"/>
          <p14:tracePt t="8788" x="7502525" y="2863850"/>
          <p14:tracePt t="8804" x="7493000" y="2863850"/>
          <p14:tracePt t="8812" x="7485063" y="2863850"/>
          <p14:tracePt t="8820" x="7477125" y="2855913"/>
          <p14:tracePt t="8836" x="7459663" y="2855913"/>
          <p14:tracePt t="8845" x="7451725" y="2855913"/>
          <p14:tracePt t="8852" x="7434263" y="2855913"/>
          <p14:tracePt t="8861" x="7426325" y="2855913"/>
          <p14:tracePt t="8868" x="7391400" y="2855913"/>
          <p14:tracePt t="8878" x="7383463" y="2855913"/>
          <p14:tracePt t="8894" x="7340600" y="2863850"/>
          <p14:tracePt t="8900" x="7323138" y="2863850"/>
          <p14:tracePt t="8910" x="7307263" y="2863850"/>
          <p14:tracePt t="8916" x="7272338" y="2863850"/>
          <p14:tracePt t="8926" x="7264400" y="2863850"/>
          <p14:tracePt t="8932" x="7239000" y="2863850"/>
          <p14:tracePt t="8941" x="7221538" y="2863850"/>
          <p14:tracePt t="8948" x="7188200" y="2855913"/>
          <p14:tracePt t="8956" x="7145338" y="2838450"/>
          <p14:tracePt t="8964" x="7112000" y="2820988"/>
          <p14:tracePt t="8972" x="7069138" y="2805113"/>
          <p14:tracePt t="8980" x="7059613" y="2805113"/>
          <p14:tracePt t="8996" x="7051675" y="2805113"/>
          <p14:tracePt t="9006" x="7043738" y="2805113"/>
          <p14:tracePt t="9077" x="7034213" y="2805113"/>
          <p14:tracePt t="9086" x="7026275" y="2805113"/>
          <p14:tracePt t="9316" x="7034213" y="2805113"/>
          <p14:tracePt t="9325" x="7051675" y="2805113"/>
          <p14:tracePt t="9333" x="7085013" y="2805113"/>
          <p14:tracePt t="9343" x="7145338" y="2805113"/>
          <p14:tracePt t="9349" x="7213600" y="2805113"/>
          <p14:tracePt t="9358" x="7315200" y="2795588"/>
          <p14:tracePt t="9365" x="7459663" y="2770188"/>
          <p14:tracePt t="9373" x="7672388" y="2711450"/>
          <p14:tracePt t="9380" x="7926388" y="2633663"/>
          <p14:tracePt t="9389" x="8215313" y="2566988"/>
          <p14:tracePt t="9396" x="8572500" y="2422525"/>
          <p14:tracePt t="9405" x="8955088" y="2252663"/>
          <p14:tracePt t="9412" x="9353550" y="2090738"/>
          <p14:tracePt t="9420" x="9753600" y="1920875"/>
          <p14:tracePt t="9429" x="10153650" y="1751013"/>
          <p14:tracePt t="9437" x="10569575" y="1589088"/>
          <p14:tracePt t="9446" x="10952163" y="1419225"/>
          <p14:tracePt t="9453" x="11325225" y="1241425"/>
          <p14:tracePt t="9461" x="11657013" y="1112838"/>
          <p14:tracePt t="9469" x="11895138" y="1019175"/>
          <p14:tracePt t="9478" x="12115800" y="917575"/>
          <p14:tracePt t="9719" x="11945938" y="2344738"/>
          <p14:tracePt t="9726" x="11826875" y="2633663"/>
          <p14:tracePt t="9732" x="11750675" y="2846388"/>
          <p14:tracePt t="9744" x="11690350" y="3016250"/>
          <p14:tracePt t="9749" x="11657013" y="3127375"/>
          <p14:tracePt t="9757" x="11639550" y="3211513"/>
          <p14:tracePt t="9764" x="11631613" y="3271838"/>
          <p14:tracePt t="9773" x="11631613" y="3279775"/>
          <p14:tracePt t="9780" x="11631613" y="3297238"/>
          <p14:tracePt t="9788" x="11631613" y="3305175"/>
          <p14:tracePt t="9796" x="11631613" y="3314700"/>
          <p14:tracePt t="9804" x="11631613" y="3322638"/>
          <p14:tracePt t="9812" x="11631613" y="3330575"/>
          <p14:tracePt t="9974" x="11639550" y="3348038"/>
          <p14:tracePt t="9990" x="11639550" y="3355975"/>
          <p14:tracePt t="9998" x="11639550" y="3365500"/>
          <p14:tracePt t="10006" x="11639550" y="3373438"/>
          <p14:tracePt t="10015" x="11639550" y="3382963"/>
          <p14:tracePt t="10023" x="11647488" y="3398838"/>
          <p14:tracePt t="10036" x="11647488" y="3408363"/>
          <p14:tracePt t="10052" x="11647488" y="3416300"/>
          <p14:tracePt t="10062" x="11647488" y="3424238"/>
          <p14:tracePt t="10116" x="11647488" y="3433763"/>
          <p14:tracePt t="10167" x="11639550" y="3441700"/>
          <p14:tracePt t="10172" x="11631613" y="3441700"/>
          <p14:tracePt t="10181" x="11614150" y="3449638"/>
          <p14:tracePt t="10188" x="11580813" y="3449638"/>
          <p14:tracePt t="10196" x="11571288" y="3449638"/>
          <p14:tracePt t="10204" x="11545888" y="3449638"/>
          <p14:tracePt t="10212" x="11520488" y="3449638"/>
          <p14:tracePt t="10220" x="11495088" y="3449638"/>
          <p14:tracePt t="10227" x="11469688" y="3449638"/>
          <p14:tracePt t="10236" x="11444288" y="3449638"/>
          <p14:tracePt t="10244" x="11418888" y="3459163"/>
          <p14:tracePt t="10252" x="11385550" y="3459163"/>
          <p14:tracePt t="10260" x="11350625" y="3459163"/>
          <p14:tracePt t="10267" x="11317288" y="3459163"/>
          <p14:tracePt t="10277" x="11291888" y="3459163"/>
          <p14:tracePt t="10283" x="11274425" y="3459163"/>
          <p14:tracePt t="10294" x="11249025" y="3459163"/>
          <p14:tracePt t="10310" x="11241088" y="3459163"/>
          <p14:tracePt t="10316" x="11223625" y="3459163"/>
          <p14:tracePt t="10326" x="11198225" y="3459163"/>
          <p14:tracePt t="10332" x="11180763" y="3459163"/>
          <p14:tracePt t="10348" x="11163300" y="3459163"/>
          <p14:tracePt t="10356" x="11147425" y="3459163"/>
          <p14:tracePt t="10364" x="11122025" y="3459163"/>
          <p14:tracePt t="10372" x="11104563" y="3459163"/>
          <p14:tracePt t="10380" x="11096625" y="3459163"/>
          <p14:tracePt t="10388" x="11079163" y="3459163"/>
          <p14:tracePt t="10396" x="11071225" y="3459163"/>
          <p14:tracePt t="10702" x="11061700" y="3467100"/>
          <p14:tracePt t="10862" x="11044238" y="3467100"/>
          <p14:tracePt t="10878" x="11036300" y="3475038"/>
          <p14:tracePt t="10884" x="11028363" y="3484563"/>
          <p14:tracePt t="10893" x="11010900" y="3484563"/>
          <p14:tracePt t="10900" x="10993438" y="3484563"/>
          <p14:tracePt t="10910" x="10968038" y="3484563"/>
          <p14:tracePt t="10916" x="10926763" y="3502025"/>
          <p14:tracePt t="10927" x="10901363" y="3502025"/>
          <p14:tracePt t="10932" x="10874375" y="3502025"/>
          <p14:tracePt t="10942" x="10866438" y="3509963"/>
          <p14:tracePt t="10948" x="10841038" y="3509963"/>
          <p14:tracePt t="10957" x="10823575" y="3509963"/>
          <p14:tracePt t="10964" x="10815638" y="3509963"/>
          <p14:tracePt t="10972" x="10790238" y="3509963"/>
          <p14:tracePt t="10980" x="10782300" y="3509963"/>
          <p14:tracePt t="10996" x="10764838" y="3509963"/>
          <p14:tracePt t="11013" x="10756900" y="3509963"/>
          <p14:tracePt t="11021" x="10739438" y="3509963"/>
          <p14:tracePt t="11028" x="10729913" y="3509963"/>
          <p14:tracePt t="11036" x="10721975" y="3509963"/>
          <p14:tracePt t="11044" x="10704513" y="3509963"/>
          <p14:tracePt t="11052" x="10688638" y="3509963"/>
          <p14:tracePt t="11060" x="10663238" y="3509963"/>
          <p14:tracePt t="11068" x="10645775" y="3517900"/>
          <p14:tracePt t="11077" x="10620375" y="3517900"/>
          <p14:tracePt t="11084" x="10602913" y="3527425"/>
          <p14:tracePt t="11094" x="10577513" y="3527425"/>
          <p14:tracePt t="11100" x="10560050" y="3527425"/>
          <p14:tracePt t="11110" x="10544175" y="3535363"/>
          <p14:tracePt t="11116" x="10534650" y="3535363"/>
          <p14:tracePt t="11126" x="10526713" y="3535363"/>
          <p14:tracePt t="11132" x="10518775" y="3535363"/>
          <p14:tracePt t="11148" x="10509250" y="3535363"/>
          <p14:tracePt t="12448" x="10534650" y="3535363"/>
          <p14:tracePt t="12456" x="10552113" y="3543300"/>
          <p14:tracePt t="12472" x="10569575" y="3543300"/>
          <p14:tracePt t="12480" x="10585450" y="3552825"/>
          <p14:tracePt t="12488" x="10594975" y="3552825"/>
          <p14:tracePt t="12495" x="10602913" y="3560763"/>
          <p14:tracePt t="12504" x="10628313" y="3560763"/>
          <p14:tracePt t="12584" x="10637838" y="3560763"/>
          <p14:tracePt t="12608" x="10645775" y="3560763"/>
          <p14:tracePt t="12616" x="10653713" y="3560763"/>
          <p14:tracePt t="12626" x="10663238" y="3560763"/>
          <p14:tracePt t="12648" x="10671175" y="3560763"/>
          <p14:tracePt t="12657" x="10679113" y="3560763"/>
          <p14:tracePt t="12906" x="10688638" y="3568700"/>
          <p14:tracePt t="12986" x="10679113" y="3568700"/>
          <p14:tracePt t="12995" x="10671175" y="3568700"/>
          <p14:tracePt t="13002" x="10653713" y="3568700"/>
          <p14:tracePt t="13018" x="10637838" y="3568700"/>
          <p14:tracePt t="13030" x="10620375" y="3568700"/>
          <p14:tracePt t="13032" x="10612438" y="3568700"/>
          <p14:tracePt t="13045" x="10602913" y="3568700"/>
          <p14:tracePt t="13049" x="10577513" y="3568700"/>
          <p14:tracePt t="13057" x="10560050" y="3568700"/>
          <p14:tracePt t="13065" x="10534650" y="3568700"/>
          <p14:tracePt t="13073" x="10493375" y="3578225"/>
          <p14:tracePt t="13081" x="10450513" y="3586163"/>
          <p14:tracePt t="13089" x="10390188" y="3594100"/>
          <p14:tracePt t="13096" x="10331450" y="3603625"/>
          <p14:tracePt t="13105" x="10263188" y="3611563"/>
          <p14:tracePt t="13113" x="10186988" y="3619500"/>
          <p14:tracePt t="13121" x="10093325" y="3629025"/>
          <p14:tracePt t="13131" x="10017125" y="3636963"/>
          <p14:tracePt t="13137" x="9940925" y="3646488"/>
          <p14:tracePt t="13147" x="9872663" y="3654425"/>
          <p14:tracePt t="13152" x="9821863" y="3654425"/>
          <p14:tracePt t="13161" x="9771063" y="3654425"/>
          <p14:tracePt t="13168" x="9728200" y="3654425"/>
          <p14:tracePt t="13178" x="9702800" y="3654425"/>
          <p14:tracePt t="13185" x="9685338" y="3654425"/>
          <p14:tracePt t="13194" x="9667875" y="3646488"/>
          <p14:tracePt t="13241" x="9659938" y="3646488"/>
          <p14:tracePt t="13305" x="9652000" y="3646488"/>
          <p14:tracePt t="13338" x="9642475" y="3646488"/>
          <p14:tracePt t="13345" x="9642475" y="3636963"/>
          <p14:tracePt t="13354" x="9634538" y="3636963"/>
          <p14:tracePt t="13363" x="9626600" y="3636963"/>
          <p14:tracePt t="13370" x="9617075" y="3629025"/>
          <p14:tracePt t="13380" x="9601200" y="3619500"/>
          <p14:tracePt t="13385" x="9591675" y="3611563"/>
          <p14:tracePt t="13395" x="9583738" y="3603625"/>
          <p14:tracePt t="13401" x="9575800" y="3603625"/>
          <p14:tracePt t="13410" x="9558338" y="3594100"/>
          <p14:tracePt t="13417" x="9550400" y="3586163"/>
          <p14:tracePt t="13432" x="9540875" y="3586163"/>
          <p14:tracePt t="13443" x="9532938" y="3578225"/>
          <p14:tracePt t="13448" x="9523413" y="3578225"/>
          <p14:tracePt t="13463" x="9515475" y="3568700"/>
          <p14:tracePt t="13479" x="9507538" y="3568700"/>
          <p14:tracePt t="13512" x="9498013" y="3560763"/>
          <p14:tracePt t="13667" x="9490075" y="3560763"/>
          <p14:tracePt t="13675" x="9464675" y="3560763"/>
          <p14:tracePt t="13679" x="9431338" y="3560763"/>
          <p14:tracePt t="13688" x="9396413" y="3560763"/>
          <p14:tracePt t="13696" x="9371013" y="3552825"/>
          <p14:tracePt t="13704" x="9320213" y="3552825"/>
          <p14:tracePt t="13712" x="9261475" y="3552825"/>
          <p14:tracePt t="13720" x="9193213" y="3543300"/>
          <p14:tracePt t="13728" x="9124950" y="3543300"/>
          <p14:tracePt t="13736" x="9064625" y="3535363"/>
          <p14:tracePt t="13744" x="9005888" y="3527425"/>
          <p14:tracePt t="13752" x="8963025" y="3517900"/>
          <p14:tracePt t="13760" x="8929688" y="3517900"/>
          <p14:tracePt t="13768" x="8904288" y="3509963"/>
          <p14:tracePt t="13777" x="8886825" y="3509963"/>
          <p14:tracePt t="13784" x="8869363" y="3509963"/>
          <p14:tracePt t="13800" x="8861425" y="3509963"/>
          <p14:tracePt t="13810" x="8853488" y="3502025"/>
          <p14:tracePt t="13816" x="8843963" y="3502025"/>
          <p14:tracePt t="13832" x="8836025" y="3502025"/>
          <p14:tracePt t="13864" x="8828088" y="3502025"/>
          <p14:tracePt t="13873" x="8818563" y="3502025"/>
          <p14:tracePt t="13881" x="8802688" y="3502025"/>
          <p14:tracePt t="13896" x="8793163" y="3502025"/>
          <p14:tracePt t="13904" x="8777288" y="3502025"/>
          <p14:tracePt t="13912" x="8759825" y="3502025"/>
          <p14:tracePt t="13920" x="8742363" y="3502025"/>
          <p14:tracePt t="13928" x="8734425" y="3502025"/>
          <p14:tracePt t="13936" x="8716963" y="3502025"/>
          <p14:tracePt t="13944" x="8699500" y="3502025"/>
          <p14:tracePt t="13952" x="8674100" y="3502025"/>
          <p14:tracePt t="13961" x="8648700" y="3502025"/>
          <p14:tracePt t="13968" x="8623300" y="3502025"/>
          <p14:tracePt t="13976" x="8597900" y="3502025"/>
          <p14:tracePt t="13984" x="8572500" y="3502025"/>
          <p14:tracePt t="13993" x="8539163" y="3502025"/>
          <p14:tracePt t="14000" x="8504238" y="3502025"/>
          <p14:tracePt t="14010" x="8462963" y="3502025"/>
          <p14:tracePt t="14018" x="8410575" y="3509963"/>
          <p14:tracePt t="14026" x="8359775" y="3509963"/>
          <p14:tracePt t="14032" x="8275638" y="3509963"/>
          <p14:tracePt t="14042" x="8207375" y="3509963"/>
          <p14:tracePt t="14048" x="8139113" y="3517900"/>
          <p14:tracePt t="14058" x="8062913" y="3517900"/>
          <p14:tracePt t="14064" x="7994650" y="3517900"/>
          <p14:tracePt t="14073" x="7926388" y="3527425"/>
          <p14:tracePt t="14080" x="7850188" y="3527425"/>
          <p14:tracePt t="14088" x="7781925" y="3527425"/>
          <p14:tracePt t="14096" x="7731125" y="3535363"/>
          <p14:tracePt t="14104" x="7680325" y="3535363"/>
          <p14:tracePt t="14112" x="7654925" y="3535363"/>
          <p14:tracePt t="14120" x="7646988" y="3535363"/>
          <p14:tracePt t="14128" x="7637463" y="3535363"/>
          <p14:tracePt t="14142" x="7629525" y="3535363"/>
          <p14:tracePt t="14278" x="7637463" y="3535363"/>
          <p14:tracePt t="14286" x="7672388" y="3543300"/>
          <p14:tracePt t="14296" x="7688263" y="3543300"/>
          <p14:tracePt t="14302" x="7715250" y="3552825"/>
          <p14:tracePt t="14312" x="7740650" y="3560763"/>
          <p14:tracePt t="14317" x="7791450" y="3578225"/>
          <p14:tracePt t="14326" x="7867650" y="3594100"/>
          <p14:tracePt t="14332" x="7986713" y="3611563"/>
          <p14:tracePt t="14344" x="8105775" y="3619500"/>
          <p14:tracePt t="14348" x="8250238" y="3629025"/>
          <p14:tracePt t="14358" x="8435975" y="3646488"/>
          <p14:tracePt t="14364" x="8632825" y="3654425"/>
          <p14:tracePt t="14372" x="8818563" y="3654425"/>
          <p14:tracePt t="14380" x="9023350" y="3654425"/>
          <p14:tracePt t="14389" x="9236075" y="3654425"/>
          <p14:tracePt t="14396" x="9421813" y="3654425"/>
          <p14:tracePt t="14404" x="9609138" y="3654425"/>
          <p14:tracePt t="14412" x="9796463" y="3654425"/>
          <p14:tracePt t="14420" x="9931400" y="3654425"/>
          <p14:tracePt t="14428" x="10059988" y="3654425"/>
          <p14:tracePt t="14436" x="10179050" y="3654425"/>
          <p14:tracePt t="14444" x="10306050" y="3654425"/>
          <p14:tracePt t="14452" x="10425113" y="3654425"/>
          <p14:tracePt t="14460" x="10544175" y="3662363"/>
          <p14:tracePt t="14468" x="10637838" y="3662363"/>
          <p14:tracePt t="14476" x="10756900" y="3662363"/>
          <p14:tracePt t="14484" x="10841038" y="3671888"/>
          <p14:tracePt t="14493" x="10926763" y="3671888"/>
          <p14:tracePt t="14500" x="11002963" y="3671888"/>
          <p14:tracePt t="14509" x="11079163" y="3671888"/>
          <p14:tracePt t="14516" x="11147425" y="3671888"/>
          <p14:tracePt t="14526" x="11231563" y="3671888"/>
          <p14:tracePt t="14532" x="11307763" y="3687763"/>
          <p14:tracePt t="14541" x="11393488" y="3687763"/>
          <p14:tracePt t="14547" x="11461750" y="3697288"/>
          <p14:tracePt t="14556" x="11537950" y="3705225"/>
          <p14:tracePt t="14563" x="11596688" y="3713163"/>
          <p14:tracePt t="14571" x="11664950" y="3722688"/>
          <p14:tracePt t="14579" x="11733213" y="3730625"/>
          <p14:tracePt t="14588" x="11818938" y="3730625"/>
          <p14:tracePt t="14596" x="11885613" y="3738563"/>
          <p14:tracePt t="14604" x="11953875" y="3748088"/>
          <p14:tracePt t="14612" x="12022138" y="3748088"/>
          <p14:tracePt t="14620" x="12090400" y="3748088"/>
          <p14:tracePt t="14628" x="12158663" y="3748088"/>
          <p14:tracePt t="15052" x="11741150" y="3730625"/>
          <p14:tracePt t="15060" x="11571288" y="3756025"/>
          <p14:tracePt t="15068" x="11436350" y="3790950"/>
          <p14:tracePt t="15078" x="11342688" y="3806825"/>
          <p14:tracePt t="15084" x="11274425" y="3824288"/>
          <p14:tracePt t="15094" x="11215688" y="3832225"/>
          <p14:tracePt t="15100" x="11206163" y="3841750"/>
          <p14:tracePt t="15132" x="11198225" y="3841750"/>
          <p14:tracePt t="15142" x="11188700" y="3849688"/>
          <p14:tracePt t="15148" x="11180763" y="3867150"/>
          <p14:tracePt t="15160" x="11163300" y="3892550"/>
          <p14:tracePt t="15165" x="11155363" y="3908425"/>
          <p14:tracePt t="15175" x="11122025" y="3943350"/>
          <p14:tracePt t="15181" x="11112500" y="3960813"/>
          <p14:tracePt t="15188" x="11104563" y="3968750"/>
          <p14:tracePt t="15196" x="11087100" y="3994150"/>
          <p14:tracePt t="15205" x="11079163" y="4002088"/>
          <p14:tracePt t="15212" x="11079163" y="4019550"/>
          <p14:tracePt t="15220" x="11071225" y="4027488"/>
          <p14:tracePt t="15228" x="11061700" y="4052888"/>
          <p14:tracePt t="15237" x="11061700" y="4070350"/>
          <p14:tracePt t="15244" x="11053763" y="4087813"/>
          <p14:tracePt t="15252" x="11044238" y="4095750"/>
          <p14:tracePt t="15262" x="11036300" y="4113213"/>
          <p14:tracePt t="15268" x="11036300" y="4130675"/>
          <p14:tracePt t="15278" x="11018838" y="4138613"/>
          <p14:tracePt t="15294" x="11010900" y="4138613"/>
          <p14:tracePt t="15302" x="11010900" y="4146550"/>
          <p14:tracePt t="15310" x="11002963" y="4146550"/>
          <p14:tracePt t="15316" x="10993438" y="4156075"/>
          <p14:tracePt t="15333" x="10985500" y="4156075"/>
          <p14:tracePt t="15343" x="10977563" y="4156075"/>
          <p14:tracePt t="15348" x="10968038" y="4156075"/>
          <p14:tracePt t="15359" x="10960100" y="4156075"/>
          <p14:tracePt t="15364" x="10934700" y="4146550"/>
          <p14:tracePt t="15373" x="10934700" y="4130675"/>
          <p14:tracePt t="15381" x="10909300" y="4121150"/>
          <p14:tracePt t="15389" x="10891838" y="4105275"/>
          <p14:tracePt t="15396" x="10874375" y="4095750"/>
          <p14:tracePt t="15404" x="10866438" y="4087813"/>
          <p14:tracePt t="15412" x="10841038" y="4070350"/>
          <p14:tracePt t="15420" x="10841038" y="4062413"/>
          <p14:tracePt t="15437" x="10841038" y="4052888"/>
          <p14:tracePt t="15444" x="10841038" y="4044950"/>
          <p14:tracePt t="15461" x="10841038" y="4037013"/>
          <p14:tracePt t="15468" x="10848975" y="4037013"/>
          <p14:tracePt t="15478" x="10866438" y="4037013"/>
          <p14:tracePt t="15500" x="10874375" y="4037013"/>
          <p14:tracePt t="15644" x="10883900" y="4037013"/>
          <p14:tracePt t="15651" x="10891838" y="4037013"/>
          <p14:tracePt t="15683" x="10909300" y="4037013"/>
          <p14:tracePt t="15708" x="10909300" y="4044950"/>
          <p14:tracePt t="15716" x="10909300" y="4062413"/>
          <p14:tracePt t="15725" x="10891838" y="4087813"/>
          <p14:tracePt t="15732" x="10883900" y="4105275"/>
          <p14:tracePt t="15743" x="10874375" y="4113213"/>
          <p14:tracePt t="15748" x="10874375" y="4121150"/>
          <p14:tracePt t="15759" x="10858500" y="4121150"/>
          <p14:tracePt t="15822" x="10848975" y="4121150"/>
          <p14:tracePt t="15854" x="10841038" y="4121150"/>
          <p14:tracePt t="15870" x="10823575" y="4121150"/>
          <p14:tracePt t="15880" x="10823575" y="4130675"/>
          <p14:tracePt t="15885" x="10815638" y="4130675"/>
          <p14:tracePt t="15896" x="10790238" y="4130675"/>
          <p14:tracePt t="15912" x="10772775" y="4130675"/>
          <p14:tracePt t="15917" x="10756900" y="4130675"/>
          <p14:tracePt t="15926" x="10747375" y="4130675"/>
          <p14:tracePt t="15933" x="10739438" y="4130675"/>
          <p14:tracePt t="15942" x="10729913" y="4130675"/>
          <p14:tracePt t="15961" x="10721975" y="4130675"/>
          <p14:tracePt t="15965" x="10714038" y="4130675"/>
          <p14:tracePt t="15976" x="10704513" y="4130675"/>
          <p14:tracePt t="15981" x="10688638" y="4130675"/>
          <p14:tracePt t="15989" x="10679113" y="4130675"/>
          <p14:tracePt t="16005" x="10671175" y="4130675"/>
          <p14:tracePt t="16012" x="10653713" y="4130675"/>
          <p14:tracePt t="16026" x="10645775" y="4130675"/>
          <p14:tracePt t="16038" x="10637838" y="4130675"/>
          <p14:tracePt t="16047" x="10628313" y="4130675"/>
          <p14:tracePt t="16060" x="10620375" y="4130675"/>
          <p14:tracePt t="16068" x="10612438" y="4130675"/>
          <p14:tracePt t="16076" x="10602913" y="4130675"/>
          <p14:tracePt t="16084" x="10594975" y="4130675"/>
          <p14:tracePt t="16092" x="10577513" y="4130675"/>
          <p14:tracePt t="16100" x="10569575" y="4130675"/>
          <p14:tracePt t="16109" x="10560050" y="4130675"/>
          <p14:tracePt t="16126" x="10552113" y="4130675"/>
          <p14:tracePt t="16132" x="10518775" y="4121150"/>
          <p14:tracePt t="16143" x="10501313" y="4113213"/>
          <p14:tracePt t="16148" x="10493375" y="4113213"/>
          <p14:tracePt t="16157" x="10475913" y="4113213"/>
          <p14:tracePt t="16164" x="10450513" y="4113213"/>
          <p14:tracePt t="16172" x="10425113" y="4113213"/>
          <p14:tracePt t="16180" x="10407650" y="4113213"/>
          <p14:tracePt t="16188" x="10390188" y="4113213"/>
          <p14:tracePt t="16196" x="10356850" y="4113213"/>
          <p14:tracePt t="16204" x="10323513" y="4113213"/>
          <p14:tracePt t="16212" x="10280650" y="4113213"/>
          <p14:tracePt t="16220" x="10263188" y="4113213"/>
          <p14:tracePt t="16228" x="10237788" y="4113213"/>
          <p14:tracePt t="16236" x="10212388" y="4113213"/>
          <p14:tracePt t="16244" x="10204450" y="4113213"/>
          <p14:tracePt t="16252" x="10186988" y="4113213"/>
          <p14:tracePt t="16260" x="10179050" y="4113213"/>
          <p14:tracePt t="16268" x="10161588" y="4113213"/>
          <p14:tracePt t="16276" x="10136188" y="4113213"/>
          <p14:tracePt t="16284" x="10126663" y="4113213"/>
          <p14:tracePt t="16293" x="10110788" y="4113213"/>
          <p14:tracePt t="16300" x="10085388" y="4113213"/>
          <p14:tracePt t="16309" x="10059988" y="4113213"/>
          <p14:tracePt t="16316" x="10025063" y="4113213"/>
          <p14:tracePt t="16326" x="9983788" y="4113213"/>
          <p14:tracePt t="16332" x="9956800" y="4113213"/>
          <p14:tracePt t="16342" x="9931400" y="4113213"/>
          <p14:tracePt t="16348" x="9898063" y="4113213"/>
          <p14:tracePt t="16358" x="9864725" y="4113213"/>
          <p14:tracePt t="16364" x="9821863" y="4113213"/>
          <p14:tracePt t="16373" x="9786938" y="4113213"/>
          <p14:tracePt t="16380" x="9761538" y="4113213"/>
          <p14:tracePt t="16389" x="9728200" y="4113213"/>
          <p14:tracePt t="16397" x="9694863" y="4113213"/>
          <p14:tracePt t="16404" x="9667875" y="4113213"/>
          <p14:tracePt t="16412" x="9634538" y="4121150"/>
          <p14:tracePt t="16421" x="9609138" y="4121150"/>
          <p14:tracePt t="16428" x="9575800" y="4121150"/>
          <p14:tracePt t="16437" x="9550400" y="4121150"/>
          <p14:tracePt t="16444" x="9498013" y="4130675"/>
          <p14:tracePt t="16453" x="9456738" y="4130675"/>
          <p14:tracePt t="16461" x="9421813" y="4138613"/>
          <p14:tracePt t="16469" x="9388475" y="4138613"/>
          <p14:tracePt t="16477" x="9345613" y="4146550"/>
          <p14:tracePt t="16484" x="9302750" y="4146550"/>
          <p14:tracePt t="16494" x="9251950" y="4146550"/>
          <p14:tracePt t="16500" x="9218613" y="4146550"/>
          <p14:tracePt t="16510" x="9167813" y="4146550"/>
          <p14:tracePt t="16516" x="9099550" y="4146550"/>
          <p14:tracePt t="16526" x="9031288" y="4146550"/>
          <p14:tracePt t="16532" x="8947150" y="4146550"/>
          <p14:tracePt t="16542" x="8869363" y="4146550"/>
          <p14:tracePt t="16548" x="8793163" y="4146550"/>
          <p14:tracePt t="16560" x="8709025" y="4146550"/>
          <p14:tracePt t="16564" x="8605838" y="4146550"/>
          <p14:tracePt t="16575" x="8496300" y="4146550"/>
          <p14:tracePt t="16580" x="8385175" y="4146550"/>
          <p14:tracePt t="16589" x="8275638" y="4146550"/>
          <p14:tracePt t="16597" x="8156575" y="4146550"/>
          <p14:tracePt t="16605" x="8045450" y="4146550"/>
          <p14:tracePt t="16612" x="7961313" y="4146550"/>
          <p14:tracePt t="16620" x="7875588" y="4146550"/>
          <p14:tracePt t="16628" x="7799388" y="4146550"/>
          <p14:tracePt t="16637" x="7705725" y="4138613"/>
          <p14:tracePt t="16644" x="7612063" y="4138613"/>
          <p14:tracePt t="16653" x="7527925" y="4138613"/>
          <p14:tracePt t="16660" x="7426325" y="4138613"/>
          <p14:tracePt t="16668" x="7315200" y="4138613"/>
          <p14:tracePt t="16677" x="7213600" y="4138613"/>
          <p14:tracePt t="16685" x="7077075" y="4138613"/>
          <p14:tracePt t="16694" x="6907213" y="4138613"/>
          <p14:tracePt t="16700" x="6704013" y="4138613"/>
          <p14:tracePt t="16710" x="6542088" y="4138613"/>
          <p14:tracePt t="16716" x="6397625" y="4138613"/>
          <p14:tracePt t="16726" x="6235700" y="4138613"/>
          <p14:tracePt t="16732" x="6108700" y="4138613"/>
          <p14:tracePt t="16741" x="6024563" y="4138613"/>
          <p14:tracePt t="16747" x="5938838" y="4138613"/>
          <p14:tracePt t="16757" x="5862638" y="4138613"/>
          <p14:tracePt t="16763" x="5794375" y="4146550"/>
          <p14:tracePt t="16771" x="5743575" y="4156075"/>
          <p14:tracePt t="16780" x="5700713" y="4164013"/>
          <p14:tracePt t="16788" x="5675313" y="4164013"/>
          <p14:tracePt t="16796" x="5657850" y="4164013"/>
          <p14:tracePt t="16804" x="5657850" y="4171950"/>
          <p14:tracePt t="16812" x="5649913" y="4171950"/>
          <p14:tracePt t="16926" x="5649913" y="4181475"/>
          <p14:tracePt t="16958" x="5649913" y="4189413"/>
          <p14:tracePt t="16975" x="5649913" y="4197350"/>
          <p14:tracePt t="16982" x="5649913" y="4214813"/>
          <p14:tracePt t="16990" x="5649913" y="4224338"/>
          <p14:tracePt t="16998" x="5649913" y="4232275"/>
          <p14:tracePt t="17013" x="5649913" y="4240213"/>
          <p14:tracePt t="17026" x="5657850" y="4240213"/>
          <p14:tracePt t="17040" x="5675313" y="4240213"/>
          <p14:tracePt t="17048" x="5683250" y="4240213"/>
          <p14:tracePt t="17052" x="5692775" y="4240213"/>
          <p14:tracePt t="17076" x="5700713" y="4240213"/>
          <p14:tracePt t="17084" x="5718175" y="4240213"/>
          <p14:tracePt t="17092" x="5751513" y="4240213"/>
          <p14:tracePt t="17100" x="5776913" y="4240213"/>
          <p14:tracePt t="17109" x="5802313" y="4240213"/>
          <p14:tracePt t="17116" x="5845175" y="4240213"/>
          <p14:tracePt t="17125" x="5938838" y="4224338"/>
          <p14:tracePt t="17132" x="6075363" y="4189413"/>
          <p14:tracePt t="17141" x="6286500" y="4164013"/>
          <p14:tracePt t="17148" x="6550025" y="4146550"/>
          <p14:tracePt t="17158" x="6788150" y="4138613"/>
          <p14:tracePt t="17164" x="7018338" y="4121150"/>
          <p14:tracePt t="17174" x="7256463" y="4121150"/>
          <p14:tracePt t="17180" x="7485063" y="4121150"/>
          <p14:tracePt t="17188" x="7688263" y="4121150"/>
          <p14:tracePt t="17196" x="7859713" y="4121150"/>
          <p14:tracePt t="17204" x="8062913" y="4121150"/>
          <p14:tracePt t="17212" x="8250238" y="4121150"/>
          <p14:tracePt t="17220" x="8462963" y="4121150"/>
          <p14:tracePt t="17232" x="8623300" y="4121150"/>
          <p14:tracePt t="17241" x="8810625" y="4130675"/>
          <p14:tracePt t="17248" x="9005888" y="4138613"/>
          <p14:tracePt t="17258" x="9167813" y="4138613"/>
          <p14:tracePt t="17264" x="9337675" y="4146550"/>
          <p14:tracePt t="17275" x="9523413" y="4146550"/>
          <p14:tracePt t="17280" x="9710738" y="4146550"/>
          <p14:tracePt t="17288" x="9872663" y="4146550"/>
          <p14:tracePt t="17296" x="10059988" y="4146550"/>
          <p14:tracePt t="17305" x="10263188" y="4146550"/>
          <p14:tracePt t="17313" x="10450513" y="4146550"/>
          <p14:tracePt t="17321" x="10612438" y="4146550"/>
          <p14:tracePt t="17328" x="10823575" y="4146550"/>
          <p14:tracePt t="17336" x="10985500" y="4146550"/>
          <p14:tracePt t="17344" x="11112500" y="4146550"/>
          <p14:tracePt t="17352" x="11231563" y="4146550"/>
          <p14:tracePt t="17361" x="11342688" y="4146550"/>
          <p14:tracePt t="17368" x="11444288" y="4146550"/>
          <p14:tracePt t="17377" x="11545888" y="4146550"/>
          <p14:tracePt t="17384" x="11639550" y="4146550"/>
          <p14:tracePt t="17393" x="11707813" y="4146550"/>
          <p14:tracePt t="17400" x="11766550" y="4146550"/>
          <p14:tracePt t="17410" x="11826875" y="4156075"/>
          <p14:tracePt t="17416" x="11860213" y="4171950"/>
          <p14:tracePt t="17426" x="11895138" y="4189413"/>
          <p14:tracePt t="17432" x="11928475" y="4214813"/>
          <p14:tracePt t="17442" x="11961813" y="4240213"/>
          <p14:tracePt t="17449" x="12004675" y="4283075"/>
          <p14:tracePt t="17459" x="12039600" y="4333875"/>
          <p14:tracePt t="17464" x="12072938" y="4384675"/>
          <p14:tracePt t="17476" x="12106275" y="4435475"/>
          <p14:tracePt t="17480" x="12141200" y="4495800"/>
          <p14:tracePt t="17488" x="12174538" y="4564063"/>
          <p14:tracePt t="17627" x="12149138" y="5311775"/>
          <p14:tracePt t="17633" x="12123738" y="5353050"/>
          <p14:tracePt t="17643" x="12106275" y="5387975"/>
          <p14:tracePt t="17649" x="12090400" y="5430838"/>
          <p14:tracePt t="17659" x="12055475" y="5472113"/>
          <p14:tracePt t="17664" x="12030075" y="5497513"/>
          <p14:tracePt t="17675" x="11996738" y="5540375"/>
          <p14:tracePt t="17680" x="11961813" y="5565775"/>
          <p14:tracePt t="17688" x="11920538" y="5591175"/>
          <p14:tracePt t="17696" x="11877675" y="5608638"/>
          <p14:tracePt t="17704" x="11826875" y="5634038"/>
          <p14:tracePt t="17712" x="11766550" y="5659438"/>
          <p14:tracePt t="17720" x="11699875" y="5694363"/>
          <p14:tracePt t="17728" x="11606213" y="5710238"/>
          <p14:tracePt t="17737" x="11512550" y="5727700"/>
          <p14:tracePt t="17744" x="11410950" y="5745163"/>
          <p14:tracePt t="17753" x="11299825" y="5761038"/>
          <p14:tracePt t="17761" x="11198225" y="5778500"/>
          <p14:tracePt t="17768" x="11079163" y="5803900"/>
          <p14:tracePt t="17778" x="10926763" y="5813425"/>
          <p14:tracePt t="17784" x="10756900" y="5821363"/>
          <p14:tracePt t="17793" x="10594975" y="5821363"/>
          <p14:tracePt t="17800" x="10339388" y="5821363"/>
          <p14:tracePt t="17810" x="10101263" y="5821363"/>
          <p14:tracePt t="17816" x="9898063" y="5821363"/>
          <p14:tracePt t="17826" x="9710738" y="5821363"/>
          <p14:tracePt t="17831" x="9498013" y="5838825"/>
          <p14:tracePt t="17840" x="9286875" y="5838825"/>
          <p14:tracePt t="17847" x="9064625" y="5864225"/>
          <p14:tracePt t="17857" x="8853488" y="5889625"/>
          <p14:tracePt t="17863" x="8615363" y="5897563"/>
          <p14:tracePt t="17872" x="8453438" y="5897563"/>
          <p14:tracePt t="17880" x="8291513" y="5897563"/>
          <p14:tracePt t="17889" x="8054975" y="5897563"/>
          <p14:tracePt t="17909" x="7477125" y="5897563"/>
          <p14:tracePt t="17912" x="7178675" y="5897563"/>
          <p14:tracePt t="17920" x="6899275" y="5897563"/>
          <p14:tracePt t="17928" x="6643688" y="5897563"/>
          <p14:tracePt t="17936" x="6389688" y="5897563"/>
          <p14:tracePt t="17944" x="6134100" y="5897563"/>
          <p14:tracePt t="17952" x="5938838" y="5915025"/>
          <p14:tracePt t="17960" x="5751513" y="5922963"/>
          <p14:tracePt t="17968" x="5573713" y="5948363"/>
          <p14:tracePt t="17976" x="5386388" y="5957888"/>
          <p14:tracePt t="17984" x="5191125" y="5973763"/>
          <p14:tracePt t="17993" x="5021263" y="5983288"/>
          <p14:tracePt t="18000" x="4884738" y="5983288"/>
          <p14:tracePt t="18008" x="4757738" y="5983288"/>
          <p14:tracePt t="18016" x="4646613" y="5983288"/>
          <p14:tracePt t="18027" x="4519613" y="5983288"/>
          <p14:tracePt t="18032" x="4410075" y="5983288"/>
          <p14:tracePt t="18042" x="4298950" y="5983288"/>
          <p14:tracePt t="18048" x="4171950" y="5983288"/>
          <p14:tracePt t="18058" x="4060825" y="5983288"/>
          <p14:tracePt t="18064" x="3941763" y="5983288"/>
          <p14:tracePt t="18074" x="3822700" y="5983288"/>
          <p14:tracePt t="18080" x="3703638" y="5973763"/>
          <p14:tracePt t="18088" x="3611563" y="5965825"/>
          <p14:tracePt t="18096" x="3517900" y="5957888"/>
          <p14:tracePt t="18104" x="3441700" y="5948363"/>
          <p14:tracePt t="18112" x="3355975" y="5940425"/>
          <p14:tracePt t="18120" x="3279775" y="5922963"/>
          <p14:tracePt t="18128" x="3178175" y="5922963"/>
          <p14:tracePt t="18136" x="3074988" y="5922963"/>
          <p14:tracePt t="18145" x="2982913" y="5922963"/>
          <p14:tracePt t="18152" x="2914650" y="5922963"/>
          <p14:tracePt t="18160" x="2863850" y="5922963"/>
          <p14:tracePt t="18168" x="2803525" y="5922963"/>
          <p14:tracePt t="18176" x="2735263" y="5940425"/>
          <p14:tracePt t="18184" x="2676525" y="5940425"/>
          <p14:tracePt t="18194" x="2625725" y="5948363"/>
          <p14:tracePt t="18200" x="2590800" y="5957888"/>
          <p14:tracePt t="18209" x="2549525" y="5965825"/>
          <p14:tracePt t="18216" x="2524125" y="5965825"/>
          <p14:tracePt t="18226" x="2497138" y="5973763"/>
          <p14:tracePt t="18232" x="2489200" y="5973763"/>
          <p14:tracePt t="18242" x="2471738" y="5973763"/>
          <p14:tracePt t="18248" x="2455863" y="5973763"/>
          <p14:tracePt t="18257" x="2446338" y="5973763"/>
          <p14:tracePt t="18264" x="2430463" y="5973763"/>
          <p14:tracePt t="18274" x="2405063" y="5965825"/>
          <p14:tracePt t="18280" x="2387600" y="5965825"/>
          <p14:tracePt t="18289" x="2370138" y="5965825"/>
          <p14:tracePt t="18296" x="2344738" y="5965825"/>
          <p14:tracePt t="18304" x="2301875" y="5957888"/>
          <p14:tracePt t="18312" x="2260600" y="5948363"/>
          <p14:tracePt t="18320" x="2217738" y="5940425"/>
          <p14:tracePt t="18328" x="2166938" y="5940425"/>
          <p14:tracePt t="18336" x="2106613" y="5932488"/>
          <p14:tracePt t="18344" x="2030413" y="5915025"/>
          <p14:tracePt t="18352" x="1971675" y="5905500"/>
          <p14:tracePt t="18360" x="1903413" y="5897563"/>
          <p14:tracePt t="18368" x="1835150" y="5880100"/>
          <p14:tracePt t="18376" x="1776413" y="5872163"/>
          <p14:tracePt t="18384" x="1724025" y="5854700"/>
          <p14:tracePt t="18392" x="1665288" y="5838825"/>
          <p14:tracePt t="18400" x="1614488" y="5821363"/>
          <p14:tracePt t="18409" x="1563688" y="5803900"/>
          <p14:tracePt t="18416" x="1528763" y="5795963"/>
          <p14:tracePt t="18426" x="1503363" y="5788025"/>
          <p14:tracePt t="18432" x="1470025" y="5770563"/>
          <p14:tracePt t="18442" x="1444625" y="5753100"/>
          <p14:tracePt t="18448" x="1419225" y="5745163"/>
          <p14:tracePt t="18458" x="1409700" y="5735638"/>
          <p14:tracePt t="18476" x="1393825" y="5727700"/>
          <p14:tracePt t="18480" x="1376363" y="5727700"/>
          <p14:tracePt t="18488" x="1368425" y="5719763"/>
          <p14:tracePt t="18496" x="1358900" y="5710238"/>
          <p14:tracePt t="18512" x="1343025" y="5694363"/>
          <p14:tracePt t="18520" x="1333500" y="5694363"/>
          <p14:tracePt t="18528" x="1333500" y="5684838"/>
          <p14:tracePt t="18560" x="1333500" y="5676900"/>
          <p14:tracePt t="18569" x="1333500" y="5668963"/>
          <p14:tracePt t="18576" x="1333500" y="5659438"/>
          <p14:tracePt t="18593" x="1333500" y="5651500"/>
          <p14:tracePt t="18600" x="1343025" y="5626100"/>
          <p14:tracePt t="18609" x="1368425" y="5616575"/>
          <p14:tracePt t="18616" x="1376363" y="5600700"/>
          <p14:tracePt t="18626" x="1401763" y="5565775"/>
          <p14:tracePt t="18632" x="1444625" y="5540375"/>
          <p14:tracePt t="18642" x="1477963" y="5514975"/>
          <p14:tracePt t="18649" x="1503363" y="5497513"/>
          <p14:tracePt t="18660" x="1546225" y="5472113"/>
          <p14:tracePt t="18664" x="1579563" y="5464175"/>
          <p14:tracePt t="18675" x="1606550" y="5464175"/>
          <p14:tracePt t="18681" x="1639888" y="5464175"/>
          <p14:tracePt t="18692" x="1665288" y="5456238"/>
          <p14:tracePt t="18696" x="1682750" y="5456238"/>
          <p14:tracePt t="18704" x="1716088" y="5446713"/>
          <p14:tracePt t="18713" x="1733550" y="5446713"/>
          <p14:tracePt t="18721" x="1776413" y="5446713"/>
          <p14:tracePt t="18728" x="1852613" y="5446713"/>
          <p14:tracePt t="18736" x="1979613" y="5446713"/>
          <p14:tracePt t="18744" x="2132013" y="5456238"/>
          <p14:tracePt t="18753" x="2336800" y="5481638"/>
          <p14:tracePt t="18760" x="2524125" y="5497513"/>
          <p14:tracePt t="18768" x="2760663" y="5524500"/>
          <p14:tracePt t="18778" x="2965450" y="5557838"/>
          <p14:tracePt t="18784" x="3186113" y="5600700"/>
          <p14:tracePt t="18793" x="3414713" y="5651500"/>
          <p14:tracePt t="18801" x="3576638" y="5684838"/>
          <p14:tracePt t="18809" x="3721100" y="5745163"/>
          <p14:tracePt t="18816" x="3822700" y="5778500"/>
          <p14:tracePt t="18826" x="3925888" y="5821363"/>
          <p14:tracePt t="18833" x="4010025" y="5846763"/>
          <p14:tracePt t="18841" x="4078288" y="5864225"/>
          <p14:tracePt t="18848" x="4154488" y="5880100"/>
          <p14:tracePt t="18858" x="4230688" y="5889625"/>
          <p14:tracePt t="18865" x="4324350" y="5897563"/>
          <p14:tracePt t="18875" x="4451350" y="5905500"/>
          <p14:tracePt t="18894" x="4826000" y="5940425"/>
          <p14:tracePt t="18896" x="5165725" y="5940425"/>
          <p14:tracePt t="18904" x="5632450" y="5932488"/>
          <p14:tracePt t="18911" x="6151563" y="5864225"/>
          <p14:tracePt t="18919" x="6686550" y="5778500"/>
          <p14:tracePt t="18927" x="7256463" y="5668963"/>
          <p14:tracePt t="18935" x="7781925" y="5549900"/>
          <p14:tracePt t="18944" x="8301038" y="5430838"/>
          <p14:tracePt t="18951" x="8828088" y="5302250"/>
          <p14:tracePt t="18960" x="9353550" y="5149850"/>
          <p14:tracePt t="18968" x="9880600" y="5022850"/>
          <p14:tracePt t="18976" x="10356850" y="4903788"/>
          <p14:tracePt t="18984" x="10772775" y="4784725"/>
          <p14:tracePt t="18992" x="11180763" y="4691063"/>
          <p14:tracePt t="19000" x="11545888" y="4614863"/>
          <p14:tracePt t="19008" x="11911013" y="4529138"/>
          <p14:tracePt t="19016" x="12184063" y="4460875"/>
        </p14:tracePtLst>
      </p14:laserTraceLst>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A58F66-D9F5-4C09-8E7B-8FCD33804564}"/>
              </a:ext>
            </a:extLst>
          </p:cNvPr>
          <p:cNvSpPr>
            <a:spLocks noGrp="1"/>
          </p:cNvSpPr>
          <p:nvPr>
            <p:ph type="ctrTitle"/>
          </p:nvPr>
        </p:nvSpPr>
        <p:spPr>
          <a:xfrm>
            <a:off x="4057650" y="3014846"/>
            <a:ext cx="4076700" cy="828309"/>
          </a:xfrm>
        </p:spPr>
        <p:txBody>
          <a:bodyPr>
            <a:normAutofit/>
          </a:bodyPr>
          <a:lstStyle/>
          <a:p>
            <a:r>
              <a:rPr lang="fa-IR" sz="4800" dirty="0"/>
              <a:t>با تشکر از توجه شما</a:t>
            </a:r>
            <a:endParaRPr lang="en-US" sz="4800" dirty="0"/>
          </a:p>
        </p:txBody>
      </p:sp>
    </p:spTree>
    <p:extLst>
      <p:ext uri="{BB962C8B-B14F-4D97-AF65-F5344CB8AC3E}">
        <p14:creationId xmlns:p14="http://schemas.microsoft.com/office/powerpoint/2010/main" val="698962609"/>
      </p:ext>
    </p:extLst>
  </p:cSld>
  <p:clrMapOvr>
    <a:masterClrMapping/>
  </p:clrMapOvr>
  <mc:AlternateContent xmlns:mc="http://schemas.openxmlformats.org/markup-compatibility/2006" xmlns:p14="http://schemas.microsoft.com/office/powerpoint/2010/main">
    <mc:Choice Requires="p14">
      <p:transition spd="slow" p14:dur="2000" advTm="3118"/>
    </mc:Choice>
    <mc:Fallback xmlns="">
      <p:transition spd="slow" advTm="3118"/>
    </mc:Fallback>
  </mc:AlternateContent>
  <p:extLst>
    <p:ext uri="{3A86A75C-4F4B-4683-9AE1-C65F6400EC91}">
      <p14:laserTraceLst xmlns:p14="http://schemas.microsoft.com/office/powerpoint/2010/main">
        <p14:tracePtLst>
          <p14:tracePt t="2023" x="11545888" y="2813050"/>
          <p14:tracePt t="2030" x="10798175" y="2686050"/>
          <p14:tracePt t="2039" x="9983788" y="2549525"/>
          <p14:tracePt t="2045" x="9099550" y="2438400"/>
          <p14:tracePt t="2054" x="8266113" y="2344738"/>
          <p14:tracePt t="2063" x="7340600" y="2209800"/>
          <p14:tracePt t="2071" x="6456363" y="2055813"/>
          <p14:tracePt t="2077" x="5607050" y="1878013"/>
          <p14:tracePt t="2088" x="4791075" y="1690688"/>
          <p14:tracePt t="2094" x="4103688" y="1504950"/>
          <p14:tracePt t="2104" x="3457575" y="1266825"/>
          <p14:tracePt t="2110" x="2879725" y="1062038"/>
          <p14:tracePt t="2120" x="2413000" y="874713"/>
          <p14:tracePt t="2126" x="2030413" y="688975"/>
          <p14:tracePt t="2136" x="1784350" y="560388"/>
          <p14:tracePt t="2142" x="1622425" y="466725"/>
          <p14:tracePt t="2150" x="1554163" y="415925"/>
          <p14:tracePt t="2157" x="1462088" y="347663"/>
          <p14:tracePt t="2166" x="1393825" y="288925"/>
          <p14:tracePt t="2174" x="1333500" y="230188"/>
          <p14:tracePt t="2182" x="1317625" y="220663"/>
          <p14:tracePt t="2190" x="1317625" y="212725"/>
          <p14:tracePt t="2206" x="1308100" y="203200"/>
          <p14:tracePt t="2222" x="1317625" y="187325"/>
          <p14:tracePt t="2230" x="1325563" y="169863"/>
          <p14:tracePt t="2238" x="1358900" y="144463"/>
          <p14:tracePt t="2246" x="1393825" y="127000"/>
          <p14:tracePt t="2258" x="1409700" y="119063"/>
          <p14:tracePt t="2261" x="1470025" y="111125"/>
          <p14:tracePt t="2271" x="1477963" y="93663"/>
          <p14:tracePt t="2277" x="1487488" y="93663"/>
          <p14:tracePt t="2351" x="1487488" y="101600"/>
          <p14:tracePt t="2359" x="1470025" y="136525"/>
          <p14:tracePt t="2368" x="1435100" y="212725"/>
          <p14:tracePt t="2376" x="1409700" y="306388"/>
          <p14:tracePt t="2383" x="1384300" y="374650"/>
          <p14:tracePt t="2392" x="1350963" y="450850"/>
          <p14:tracePt t="2399" x="1343025" y="458788"/>
          <p14:tracePt t="2407" x="1343025" y="466725"/>
          <p14:tracePt t="2415" x="1325563" y="466725"/>
          <p14:tracePt t="2424" x="1317625" y="466725"/>
          <p14:tracePt t="2430" x="1308100" y="458788"/>
          <p14:tracePt t="2438" x="1282700" y="458788"/>
          <p14:tracePt t="2446" x="1249363" y="441325"/>
          <p14:tracePt t="2455" x="1163638" y="415925"/>
          <p14:tracePt t="2461" x="1079500" y="382588"/>
          <p14:tracePt t="2472" x="942975" y="347663"/>
          <p14:tracePt t="2478" x="755650" y="296863"/>
          <p14:tracePt t="2488" x="517525" y="195263"/>
          <p14:tracePt t="2493" x="322263" y="101600"/>
          <p14:tracePt t="2502" x="144463" y="17463"/>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655063"/>
            <a:ext cx="10515600" cy="4701288"/>
          </a:xfrm>
        </p:spPr>
        <p:txBody>
          <a:bodyPr>
            <a:normAutofit/>
          </a:bodyPr>
          <a:lstStyle/>
          <a:p>
            <a:pPr algn="r" rtl="1">
              <a:lnSpc>
                <a:spcPct val="150000"/>
              </a:lnSpc>
            </a:pPr>
            <a:r>
              <a:rPr lang="ar-IQ" sz="2400" dirty="0"/>
              <a:t>در قلب صنعت اینترنت اشیاء فناوری‌هایی وجود دارد که در کنار یکدیگر باعث پدیدآمدن این شبکه می‌شوند.</a:t>
            </a:r>
            <a:endParaRPr lang="fa-IR" sz="2400" dirty="0"/>
          </a:p>
          <a:p>
            <a:pPr algn="r" rtl="1">
              <a:lnSpc>
                <a:spcPct val="150000"/>
              </a:lnSpc>
            </a:pPr>
            <a:r>
              <a:rPr lang="ar-IQ" sz="2400" dirty="0"/>
              <a:t>فناوری‌ها</a:t>
            </a:r>
            <a:r>
              <a:rPr lang="fa-IR" sz="2400" dirty="0"/>
              <a:t>ی</a:t>
            </a:r>
            <a:r>
              <a:rPr lang="ar-IQ" sz="2400" dirty="0"/>
              <a:t> در سطح پایین شامل سخت‌افزارهایی نظیر </a:t>
            </a:r>
            <a:r>
              <a:rPr lang="ar-IQ" sz="2400" b="1" dirty="0"/>
              <a:t>حسگرها</a:t>
            </a:r>
            <a:r>
              <a:rPr lang="ar-IQ" sz="2400" dirty="0"/>
              <a:t>، </a:t>
            </a:r>
            <a:r>
              <a:rPr lang="ar-IQ" sz="2400" b="1" dirty="0"/>
              <a:t>محرک‌ها</a:t>
            </a:r>
            <a:r>
              <a:rPr lang="ar-IQ" sz="2400" dirty="0"/>
              <a:t>، </a:t>
            </a:r>
            <a:r>
              <a:rPr lang="ar-IQ" sz="2400" b="1" dirty="0"/>
              <a:t>میکروکنترلرها</a:t>
            </a:r>
            <a:r>
              <a:rPr lang="ar-IQ" sz="2400" dirty="0"/>
              <a:t>، </a:t>
            </a:r>
            <a:r>
              <a:rPr lang="ar-IQ" sz="2400" b="1" dirty="0"/>
              <a:t>ریزپردازنده‌ها</a:t>
            </a:r>
            <a:r>
              <a:rPr lang="ar-IQ" sz="2400" dirty="0"/>
              <a:t> برای </a:t>
            </a:r>
            <a:r>
              <a:rPr lang="ar-IQ" sz="2400" b="1" dirty="0"/>
              <a:t>جمع‌آوری</a:t>
            </a:r>
            <a:r>
              <a:rPr lang="ar-IQ" sz="2400" dirty="0"/>
              <a:t> و </a:t>
            </a:r>
            <a:r>
              <a:rPr lang="ar-IQ" sz="2400" b="1" dirty="0"/>
              <a:t>پردازش اولیه </a:t>
            </a:r>
            <a:r>
              <a:rPr lang="ar-IQ" sz="2400" dirty="0"/>
              <a:t>داده‌ها </a:t>
            </a:r>
            <a:r>
              <a:rPr lang="fa-IR" sz="2400" dirty="0"/>
              <a:t>است.</a:t>
            </a:r>
            <a:endParaRPr lang="en-US" sz="2400" dirty="0"/>
          </a:p>
          <a:p>
            <a:pPr algn="r" rtl="1">
              <a:lnSpc>
                <a:spcPct val="150000"/>
              </a:lnSpc>
            </a:pPr>
            <a:r>
              <a:rPr lang="ar-IQ" sz="2400" dirty="0"/>
              <a:t> </a:t>
            </a:r>
            <a:r>
              <a:rPr lang="ar-IQ" sz="2400" b="1" dirty="0"/>
              <a:t>ماژول‌های ارتباطی </a:t>
            </a:r>
            <a:r>
              <a:rPr lang="ar-IQ" sz="2400" dirty="0"/>
              <a:t>مثل اترنت، </a:t>
            </a:r>
            <a:r>
              <a:rPr lang="en-US" sz="2400" dirty="0"/>
              <a:t>USB، </a:t>
            </a:r>
            <a:r>
              <a:rPr lang="ar-IQ" sz="2400" dirty="0"/>
              <a:t>مادون‌قرمز، </a:t>
            </a:r>
            <a:r>
              <a:rPr lang="ar-IQ" sz="2400" b="1" dirty="0"/>
              <a:t>امواج رادیویی</a:t>
            </a:r>
            <a:r>
              <a:rPr lang="ar-IQ" sz="2400" dirty="0"/>
              <a:t>، </a:t>
            </a:r>
            <a:r>
              <a:rPr lang="ar-IQ" sz="2400" b="1" dirty="0"/>
              <a:t>وای‌فای</a:t>
            </a:r>
            <a:r>
              <a:rPr lang="ar-IQ" sz="2400" dirty="0"/>
              <a:t>، </a:t>
            </a:r>
            <a:r>
              <a:rPr lang="ar-IQ" sz="2400" b="1" dirty="0"/>
              <a:t>بلوتوث</a:t>
            </a:r>
            <a:r>
              <a:rPr lang="ar-IQ" sz="2400" dirty="0"/>
              <a:t>، </a:t>
            </a:r>
            <a:r>
              <a:rPr lang="ar-IQ" sz="2400" b="1" dirty="0"/>
              <a:t>شبکه سلولی</a:t>
            </a:r>
            <a:r>
              <a:rPr lang="ar-IQ" sz="2400" dirty="0"/>
              <a:t> و ... برای </a:t>
            </a:r>
            <a:r>
              <a:rPr lang="ar-IQ" sz="2400" b="1" dirty="0"/>
              <a:t>تبادل اطلاعات </a:t>
            </a:r>
            <a:r>
              <a:rPr lang="ar-IQ" sz="2400" dirty="0"/>
              <a:t>است. </a:t>
            </a:r>
            <a:endParaRPr lang="en-US" sz="2400" dirty="0"/>
          </a:p>
          <a:p>
            <a:pPr algn="r" rtl="1">
              <a:lnSpc>
                <a:spcPct val="150000"/>
              </a:lnSpc>
            </a:pPr>
            <a:r>
              <a:rPr lang="ar-IQ" sz="2400" dirty="0"/>
              <a:t>در سطوح بالاتر </a:t>
            </a:r>
            <a:r>
              <a:rPr lang="ar-IQ" sz="2400" b="1" dirty="0"/>
              <a:t>شبکه‌ها</a:t>
            </a:r>
            <a:r>
              <a:rPr lang="ar-IQ" sz="2400" dirty="0"/>
              <a:t>، </a:t>
            </a:r>
            <a:r>
              <a:rPr lang="ar-IQ" sz="2400" b="1" dirty="0"/>
              <a:t>دروازه‌ها</a:t>
            </a:r>
            <a:r>
              <a:rPr lang="ar-IQ" sz="2400" dirty="0"/>
              <a:t>، </a:t>
            </a:r>
            <a:r>
              <a:rPr lang="ar-IQ" sz="2400" b="1" dirty="0"/>
              <a:t>سرورهای میانی </a:t>
            </a:r>
            <a:r>
              <a:rPr lang="ar-IQ" sz="2400" dirty="0"/>
              <a:t>و در نهایت </a:t>
            </a:r>
            <a:r>
              <a:rPr lang="ar-IQ" sz="2400" b="1" dirty="0"/>
              <a:t>سرور مرکزی </a:t>
            </a:r>
            <a:r>
              <a:rPr lang="ar-IQ" sz="2400" dirty="0"/>
              <a:t>یا </a:t>
            </a:r>
            <a:r>
              <a:rPr lang="en-US" sz="2400" b="1" dirty="0"/>
              <a:t>Backend</a:t>
            </a:r>
            <a:r>
              <a:rPr lang="fa-IR" sz="2400" dirty="0"/>
              <a:t> </a:t>
            </a:r>
            <a:r>
              <a:rPr lang="ar-IQ" sz="2400" dirty="0"/>
              <a:t>قرار دارد</a:t>
            </a:r>
            <a:endParaRPr lang="fa-IR" sz="2400" dirty="0"/>
          </a:p>
          <a:p>
            <a:pPr algn="r" rtl="1">
              <a:lnSpc>
                <a:spcPct val="100000"/>
              </a:lnSpc>
            </a:pPr>
            <a:r>
              <a:rPr lang="fa-IR" sz="2400" dirty="0"/>
              <a:t>اجزای این سطح </a:t>
            </a:r>
            <a:r>
              <a:rPr lang="ar-IQ" sz="2400" dirty="0"/>
              <a:t>وظیفه برقراری </a:t>
            </a:r>
            <a:r>
              <a:rPr lang="ar-IQ" sz="2400" b="1" dirty="0"/>
              <a:t>ارتباطات گسترده‌تر </a:t>
            </a:r>
            <a:r>
              <a:rPr lang="ar-IQ" sz="2400" dirty="0"/>
              <a:t>و همچنین </a:t>
            </a:r>
            <a:r>
              <a:rPr lang="ar-IQ" sz="2400" b="1" dirty="0"/>
              <a:t>پردازش ثانویه اطلاعات </a:t>
            </a:r>
            <a:r>
              <a:rPr lang="ar-IQ" sz="2400" dirty="0"/>
              <a:t>و </a:t>
            </a:r>
            <a:r>
              <a:rPr lang="ar-IQ" sz="2400" b="1" dirty="0"/>
              <a:t>ارسال دستورات مدیریتی و کنترلی </a:t>
            </a:r>
            <a:r>
              <a:rPr lang="ar-IQ" sz="2400" dirty="0"/>
              <a:t>را بر عهده دارند.</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6</a:t>
            </a:fld>
            <a:endParaRPr lang="en-US" dirty="0"/>
          </a:p>
        </p:txBody>
      </p:sp>
      <p:graphicFrame>
        <p:nvGraphicFramePr>
          <p:cNvPr id="47" name="Content Placeholder 4">
            <a:extLst>
              <a:ext uri="{FF2B5EF4-FFF2-40B4-BE49-F238E27FC236}">
                <a16:creationId xmlns:a16="http://schemas.microsoft.com/office/drawing/2014/main" id="{923BDA85-3B63-4C0C-8032-7B17BD10E011}"/>
              </a:ext>
            </a:extLst>
          </p:cNvPr>
          <p:cNvGraphicFramePr>
            <a:graphicFrameLocks/>
          </p:cNvGraphicFramePr>
          <p:nvPr>
            <p:extLst>
              <p:ext uri="{D42A27DB-BD31-4B8C-83A1-F6EECF244321}">
                <p14:modId xmlns:p14="http://schemas.microsoft.com/office/powerpoint/2010/main" val="2574298061"/>
              </p:ext>
            </p:extLst>
          </p:nvPr>
        </p:nvGraphicFramePr>
        <p:xfrm>
          <a:off x="838200" y="612646"/>
          <a:ext cx="10686288" cy="1042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3441066"/>
      </p:ext>
    </p:extLst>
  </p:cSld>
  <p:clrMapOvr>
    <a:masterClrMapping/>
  </p:clrMapOvr>
  <mc:AlternateContent xmlns:mc="http://schemas.openxmlformats.org/markup-compatibility/2006" xmlns:p14="http://schemas.microsoft.com/office/powerpoint/2010/main">
    <mc:Choice Requires="p14">
      <p:transition spd="slow" p14:dur="2000" advTm="357976"/>
    </mc:Choice>
    <mc:Fallback xmlns="">
      <p:transition spd="slow" advTm="35797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a:bodyPr>
          <a:lstStyle/>
          <a:p>
            <a:pPr algn="r" rtl="1">
              <a:lnSpc>
                <a:spcPct val="200000"/>
              </a:lnSpc>
            </a:pPr>
            <a:r>
              <a:rPr lang="ar-IQ" sz="2400" b="1" dirty="0"/>
              <a:t>دورسنجی</a:t>
            </a:r>
            <a:r>
              <a:rPr lang="ar-IQ" sz="2400" dirty="0"/>
              <a:t>: </a:t>
            </a:r>
            <a:r>
              <a:rPr lang="ar-IQ" sz="2400" b="1" dirty="0"/>
              <a:t>اندازه‌گیری</a:t>
            </a:r>
            <a:r>
              <a:rPr lang="ar-IQ" sz="2400" dirty="0"/>
              <a:t> و مشاهده مقادیر </a:t>
            </a:r>
            <a:r>
              <a:rPr lang="ar-IQ" sz="2400" b="1" dirty="0"/>
              <a:t>حسگرها</a:t>
            </a:r>
            <a:r>
              <a:rPr lang="ar-IQ" sz="2400" dirty="0"/>
              <a:t> (دما، رطوبت، فشار، سرعت، میزان گازها و ...) از راه دور</a:t>
            </a:r>
          </a:p>
          <a:p>
            <a:pPr algn="r" rtl="1">
              <a:lnSpc>
                <a:spcPct val="200000"/>
              </a:lnSpc>
            </a:pPr>
            <a:r>
              <a:rPr lang="ar-IQ" sz="2400" b="1" dirty="0"/>
              <a:t>کنترل از راه دور</a:t>
            </a:r>
            <a:r>
              <a:rPr lang="ar-IQ" sz="2400" dirty="0"/>
              <a:t>: </a:t>
            </a:r>
            <a:r>
              <a:rPr lang="ar-IQ" sz="2400" b="1" dirty="0"/>
              <a:t>مشاهده وضعیت عن</a:t>
            </a:r>
            <a:r>
              <a:rPr lang="fa-IR" sz="2400" b="1" dirty="0"/>
              <a:t>ا</a:t>
            </a:r>
            <a:r>
              <a:rPr lang="ar-IQ" sz="2400" b="1" dirty="0"/>
              <a:t>صر</a:t>
            </a:r>
            <a:r>
              <a:rPr lang="ar-IQ" sz="2400" dirty="0"/>
              <a:t> مختلف نظیر لوازم روشنایی، لوازم‌خانگی، سامانه‌های امنیتی و ... از راه دور و </a:t>
            </a:r>
            <a:r>
              <a:rPr lang="ar-IQ" sz="2400" b="1" dirty="0"/>
              <a:t>صدور فرمان‌های کنترلی </a:t>
            </a:r>
            <a:r>
              <a:rPr lang="ar-IQ" sz="2400" dirty="0"/>
              <a:t>برای خاموش و روشن‌کردن یا دیگر تغییر وضعیت‌ها.</a:t>
            </a:r>
          </a:p>
          <a:p>
            <a:pPr algn="r" rtl="1">
              <a:lnSpc>
                <a:spcPct val="200000"/>
              </a:lnSpc>
            </a:pPr>
            <a:r>
              <a:rPr lang="ar-IQ" sz="2400" b="1" dirty="0"/>
              <a:t>تصمیم‌گیری خودکار</a:t>
            </a:r>
            <a:r>
              <a:rPr lang="ar-IQ" sz="2400" dirty="0"/>
              <a:t>: اضافه‌کردن قابلیت </a:t>
            </a:r>
            <a:r>
              <a:rPr lang="ar-IQ" sz="2400" b="1" dirty="0"/>
              <a:t>تصمیم‌گیری</a:t>
            </a:r>
            <a:r>
              <a:rPr lang="ar-IQ" sz="2400" dirty="0"/>
              <a:t> خودکار </a:t>
            </a:r>
            <a:r>
              <a:rPr lang="ar-IQ" sz="2400" b="1" dirty="0"/>
              <a:t>بر مبنای داده‌های جمع‌آوری شده</a:t>
            </a:r>
            <a:r>
              <a:rPr lang="ar-IQ" sz="2400" dirty="0"/>
              <a:t> (مثلاً خاموش‌کردن سیستم گرمایشی در هنگام بالارفتن دما بالاتر از حد معینی)</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7</a:t>
            </a:fld>
            <a:endParaRPr lang="en-US" dirty="0"/>
          </a:p>
        </p:txBody>
      </p:sp>
      <p:graphicFrame>
        <p:nvGraphicFramePr>
          <p:cNvPr id="47" name="Content Placeholder 4">
            <a:extLst>
              <a:ext uri="{FF2B5EF4-FFF2-40B4-BE49-F238E27FC236}">
                <a16:creationId xmlns:a16="http://schemas.microsoft.com/office/drawing/2014/main" id="{923BDA85-3B63-4C0C-8032-7B17BD10E011}"/>
              </a:ext>
            </a:extLst>
          </p:cNvPr>
          <p:cNvGraphicFramePr>
            <a:graphicFrameLocks/>
          </p:cNvGraphicFramePr>
          <p:nvPr>
            <p:extLst>
              <p:ext uri="{D42A27DB-BD31-4B8C-83A1-F6EECF244321}">
                <p14:modId xmlns:p14="http://schemas.microsoft.com/office/powerpoint/2010/main" val="2077331225"/>
              </p:ext>
            </p:extLst>
          </p:nvPr>
        </p:nvGraphicFramePr>
        <p:xfrm>
          <a:off x="838200" y="612646"/>
          <a:ext cx="10686288" cy="1042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0653111"/>
      </p:ext>
    </p:extLst>
  </p:cSld>
  <p:clrMapOvr>
    <a:masterClrMapping/>
  </p:clrMapOvr>
  <mc:AlternateContent xmlns:mc="http://schemas.openxmlformats.org/markup-compatibility/2006" xmlns:p14="http://schemas.microsoft.com/office/powerpoint/2010/main">
    <mc:Choice Requires="p14">
      <p:transition spd="slow" p14:dur="2000" advTm="193036"/>
    </mc:Choice>
    <mc:Fallback xmlns="">
      <p:transition spd="slow" advTm="19303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a:bodyPr>
          <a:lstStyle/>
          <a:p>
            <a:pPr algn="r" rtl="1">
              <a:lnSpc>
                <a:spcPct val="200000"/>
              </a:lnSpc>
            </a:pPr>
            <a:r>
              <a:rPr lang="ar-IQ" sz="2400" dirty="0"/>
              <a:t>دامنه کاربرد اینترنت اشیاء بسیار وسیع است و با پیشرفت فناوری، وسیع</a:t>
            </a:r>
            <a:r>
              <a:rPr lang="fa-IR" sz="2400" dirty="0"/>
              <a:t>‌تر </a:t>
            </a:r>
            <a:r>
              <a:rPr lang="ar-IQ" sz="2400" dirty="0"/>
              <a:t>نیز خواهد شد. </a:t>
            </a:r>
            <a:endParaRPr lang="fa-IR" sz="2400" dirty="0"/>
          </a:p>
          <a:p>
            <a:pPr algn="r" rtl="1">
              <a:lnSpc>
                <a:spcPct val="200000"/>
              </a:lnSpc>
            </a:pPr>
            <a:r>
              <a:rPr lang="ar-IQ" sz="2400" dirty="0"/>
              <a:t>برخی از حوزه‌هایی که اینترنت اشیاء امروزه در آن نفوذ زیادی کرده است عبارت‌اند از:</a:t>
            </a:r>
            <a:endParaRPr lang="fa-IR" sz="2400" dirty="0"/>
          </a:p>
          <a:p>
            <a:pPr algn="r" rtl="1">
              <a:lnSpc>
                <a:spcPct val="200000"/>
              </a:lnSpc>
            </a:pPr>
            <a:r>
              <a:rPr lang="ar-IQ" sz="2400" dirty="0"/>
              <a:t> </a:t>
            </a:r>
            <a:r>
              <a:rPr lang="ar-IQ" sz="2400" b="1" dirty="0"/>
              <a:t>خانه</a:t>
            </a:r>
            <a:r>
              <a:rPr lang="ar-IQ" sz="2400" dirty="0"/>
              <a:t> هوشمند، </a:t>
            </a:r>
            <a:r>
              <a:rPr lang="ar-IQ" sz="2400" b="1" dirty="0"/>
              <a:t>شهر</a:t>
            </a:r>
            <a:r>
              <a:rPr lang="ar-IQ" sz="2400" dirty="0"/>
              <a:t> هوشمند، </a:t>
            </a:r>
            <a:r>
              <a:rPr lang="ar-IQ" sz="2400" b="1" dirty="0"/>
              <a:t>محیط‌زیست</a:t>
            </a:r>
            <a:r>
              <a:rPr lang="ar-IQ" sz="2400" dirty="0"/>
              <a:t> هوشمند و </a:t>
            </a:r>
            <a:r>
              <a:rPr lang="ar-IQ" sz="2400" b="1" dirty="0"/>
              <a:t>صنایع</a:t>
            </a:r>
            <a:r>
              <a:rPr lang="ar-IQ" sz="2400" dirty="0"/>
              <a:t> هوشمند.</a:t>
            </a:r>
            <a:endParaRPr lang="fa-IR" sz="2400" dirty="0"/>
          </a:p>
          <a:p>
            <a:pPr algn="r" rtl="1">
              <a:lnSpc>
                <a:spcPct val="200000"/>
              </a:lnSpc>
            </a:pPr>
            <a:r>
              <a:rPr lang="ar-IQ" sz="2400" dirty="0"/>
              <a:t> </a:t>
            </a:r>
            <a:r>
              <a:rPr lang="ar-IQ" sz="2400" b="1" dirty="0"/>
              <a:t>اندازه‌گیری</a:t>
            </a:r>
            <a:r>
              <a:rPr lang="ar-IQ" sz="2400" dirty="0"/>
              <a:t>، </a:t>
            </a:r>
            <a:r>
              <a:rPr lang="ar-IQ" sz="2400" b="1" dirty="0"/>
              <a:t>پایش</a:t>
            </a:r>
            <a:r>
              <a:rPr lang="ar-IQ" sz="2400" dirty="0"/>
              <a:t> و </a:t>
            </a:r>
            <a:r>
              <a:rPr lang="ar-IQ" sz="2400" b="1" dirty="0"/>
              <a:t>کنترل</a:t>
            </a:r>
            <a:r>
              <a:rPr lang="ar-IQ" sz="2400" dirty="0"/>
              <a:t> متغیرهای </a:t>
            </a:r>
            <a:r>
              <a:rPr lang="ar-IQ" sz="2400" b="1" dirty="0"/>
              <a:t>محیطی</a:t>
            </a:r>
            <a:r>
              <a:rPr lang="ar-IQ" sz="2400" dirty="0"/>
              <a:t>، اشیاء و دستگاه‌ها، </a:t>
            </a:r>
            <a:r>
              <a:rPr lang="ar-IQ" sz="2400" b="1" dirty="0"/>
              <a:t>انرژی</a:t>
            </a:r>
            <a:r>
              <a:rPr lang="ar-IQ" sz="2400" dirty="0"/>
              <a:t>، </a:t>
            </a:r>
            <a:r>
              <a:rPr lang="ar-IQ" sz="2400" b="1" dirty="0"/>
              <a:t>آب</a:t>
            </a:r>
            <a:r>
              <a:rPr lang="ar-IQ" sz="2400" dirty="0"/>
              <a:t> و </a:t>
            </a:r>
            <a:r>
              <a:rPr lang="ar-IQ" sz="2400" b="1" dirty="0"/>
              <a:t>گاز</a:t>
            </a:r>
            <a:r>
              <a:rPr lang="ar-IQ" sz="2400" dirty="0"/>
              <a:t> از جمله موارد استفاده اینترنت اشیاء در هر حوزه است.</a:t>
            </a:r>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8</a:t>
            </a:fld>
            <a:endParaRPr lang="en-US" dirty="0"/>
          </a:p>
        </p:txBody>
      </p:sp>
      <p:graphicFrame>
        <p:nvGraphicFramePr>
          <p:cNvPr id="47" name="Content Placeholder 4">
            <a:extLst>
              <a:ext uri="{FF2B5EF4-FFF2-40B4-BE49-F238E27FC236}">
                <a16:creationId xmlns:a16="http://schemas.microsoft.com/office/drawing/2014/main" id="{923BDA85-3B63-4C0C-8032-7B17BD10E011}"/>
              </a:ext>
            </a:extLst>
          </p:cNvPr>
          <p:cNvGraphicFramePr>
            <a:graphicFrameLocks/>
          </p:cNvGraphicFramePr>
          <p:nvPr>
            <p:extLst>
              <p:ext uri="{D42A27DB-BD31-4B8C-83A1-F6EECF244321}">
                <p14:modId xmlns:p14="http://schemas.microsoft.com/office/powerpoint/2010/main" val="2232891577"/>
              </p:ext>
            </p:extLst>
          </p:nvPr>
        </p:nvGraphicFramePr>
        <p:xfrm>
          <a:off x="838200" y="612646"/>
          <a:ext cx="10686288" cy="1042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6605746"/>
      </p:ext>
    </p:extLst>
  </p:cSld>
  <p:clrMapOvr>
    <a:masterClrMapping/>
  </p:clrMapOvr>
  <mc:AlternateContent xmlns:mc="http://schemas.openxmlformats.org/markup-compatibility/2006" xmlns:p14="http://schemas.microsoft.com/office/powerpoint/2010/main">
    <mc:Choice Requires="p14">
      <p:transition spd="slow" p14:dur="2000" advTm="94837"/>
    </mc:Choice>
    <mc:Fallback xmlns="">
      <p:transition spd="slow" advTm="9483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449B5683-CC97-4258-93BE-60A07C49BD8A}"/>
              </a:ext>
            </a:extLst>
          </p:cNvPr>
          <p:cNvSpPr>
            <a:spLocks noGrp="1"/>
          </p:cNvSpPr>
          <p:nvPr>
            <p:ph idx="1"/>
          </p:nvPr>
        </p:nvSpPr>
        <p:spPr>
          <a:xfrm>
            <a:off x="838200" y="1764791"/>
            <a:ext cx="10515600" cy="4591559"/>
          </a:xfrm>
        </p:spPr>
        <p:txBody>
          <a:bodyPr>
            <a:normAutofit fontScale="92500"/>
          </a:bodyPr>
          <a:lstStyle/>
          <a:p>
            <a:pPr algn="r" rtl="1">
              <a:lnSpc>
                <a:spcPct val="150000"/>
              </a:lnSpc>
            </a:pPr>
            <a:r>
              <a:rPr lang="ar-IQ" sz="2400" b="1" dirty="0"/>
              <a:t>اتصال</a:t>
            </a:r>
            <a:r>
              <a:rPr lang="ar-IQ" sz="2400" dirty="0"/>
              <a:t>: اتصال دستگاه‌ها به یکدیگر (</a:t>
            </a:r>
            <a:r>
              <a:rPr lang="ar-IQ" sz="2400" b="1" dirty="0"/>
              <a:t>ارتباطات درون‌شبکه‌ای</a:t>
            </a:r>
            <a:r>
              <a:rPr lang="ar-IQ" sz="2400" dirty="0"/>
              <a:t>) و اتصال دستگاه‌ها به دستگاه‌ها در شبکه‌های دیگر (</a:t>
            </a:r>
            <a:r>
              <a:rPr lang="ar-IQ" sz="2400" b="1" dirty="0"/>
              <a:t>ارتباطات برون شبکه‌ای</a:t>
            </a:r>
            <a:r>
              <a:rPr lang="ar-IQ" sz="2400" dirty="0"/>
              <a:t>)</a:t>
            </a:r>
            <a:endParaRPr lang="fa-IR" sz="2400" dirty="0"/>
          </a:p>
          <a:p>
            <a:pPr algn="r" rtl="1">
              <a:lnSpc>
                <a:spcPct val="150000"/>
              </a:lnSpc>
            </a:pPr>
            <a:r>
              <a:rPr lang="ar-IQ" sz="2400" b="1" dirty="0"/>
              <a:t>ناهمگونی</a:t>
            </a:r>
            <a:r>
              <a:rPr lang="ar-IQ" sz="2400" dirty="0"/>
              <a:t>: از نظر </a:t>
            </a:r>
            <a:r>
              <a:rPr lang="ar-IQ" sz="2400" b="1" dirty="0"/>
              <a:t>سخت‌افزار</a:t>
            </a:r>
            <a:r>
              <a:rPr lang="ar-IQ" sz="2400" dirty="0"/>
              <a:t>، </a:t>
            </a:r>
            <a:r>
              <a:rPr lang="ar-IQ" sz="2400" b="1" dirty="0"/>
              <a:t>سکو</a:t>
            </a:r>
            <a:r>
              <a:rPr lang="ar-IQ" sz="2400" dirty="0"/>
              <a:t>، </a:t>
            </a:r>
            <a:r>
              <a:rPr lang="ar-IQ" sz="2400" b="1" dirty="0"/>
              <a:t>سیستم‌عامل</a:t>
            </a:r>
            <a:r>
              <a:rPr lang="ar-IQ" sz="2400" dirty="0"/>
              <a:t> و </a:t>
            </a:r>
            <a:r>
              <a:rPr lang="ar-IQ" sz="2400" b="1" dirty="0"/>
              <a:t>شبکه‌های ارتباطی</a:t>
            </a:r>
            <a:endParaRPr lang="fa-IR" sz="2400" dirty="0"/>
          </a:p>
          <a:p>
            <a:pPr algn="r" rtl="1">
              <a:lnSpc>
                <a:spcPct val="150000"/>
              </a:lnSpc>
            </a:pPr>
            <a:r>
              <a:rPr lang="ar-IQ" sz="2400" b="1" dirty="0"/>
              <a:t>بزرگ مقیاسی</a:t>
            </a:r>
            <a:r>
              <a:rPr lang="fa-IR" sz="2400" b="1" dirty="0"/>
              <a:t>:</a:t>
            </a:r>
            <a:r>
              <a:rPr lang="ar-IQ" sz="2400" dirty="0"/>
              <a:t> اتصال </a:t>
            </a:r>
            <a:r>
              <a:rPr lang="ar-IQ" sz="2400" b="1" dirty="0"/>
              <a:t>شبکه‌های کوچک </a:t>
            </a:r>
            <a:r>
              <a:rPr lang="ar-IQ" sz="2400" dirty="0"/>
              <a:t>به </a:t>
            </a:r>
            <a:r>
              <a:rPr lang="ar-IQ" sz="2400" b="1" dirty="0"/>
              <a:t>یکدیگر</a:t>
            </a:r>
            <a:r>
              <a:rPr lang="ar-IQ" sz="2400" dirty="0"/>
              <a:t> </a:t>
            </a:r>
            <a:r>
              <a:rPr lang="fa-IR" sz="2400" dirty="0"/>
              <a:t>و</a:t>
            </a:r>
            <a:r>
              <a:rPr lang="ar-IQ" sz="2400" dirty="0"/>
              <a:t> به‌وجودآمدن </a:t>
            </a:r>
            <a:r>
              <a:rPr lang="ar-IQ" sz="2400" b="1" dirty="0"/>
              <a:t>شبکه‌ای بزرگ </a:t>
            </a:r>
            <a:endParaRPr lang="fa-IR" sz="2400" b="1" dirty="0"/>
          </a:p>
          <a:p>
            <a:pPr algn="r" rtl="1">
              <a:lnSpc>
                <a:spcPct val="150000"/>
              </a:lnSpc>
            </a:pPr>
            <a:r>
              <a:rPr lang="ar-IQ" sz="2400" b="1" dirty="0"/>
              <a:t>پویایی</a:t>
            </a:r>
            <a:r>
              <a:rPr lang="ar-IQ" sz="2400" dirty="0"/>
              <a:t>: امکان تعریف </a:t>
            </a:r>
            <a:r>
              <a:rPr lang="ar-IQ" sz="2400" b="1" dirty="0"/>
              <a:t>وضعیت‌های مختلف </a:t>
            </a:r>
            <a:r>
              <a:rPr lang="ar-IQ" sz="2400" dirty="0"/>
              <a:t>برای هر </a:t>
            </a:r>
            <a:r>
              <a:rPr lang="ar-IQ" sz="2400" b="1" dirty="0"/>
              <a:t>دستگاه</a:t>
            </a:r>
            <a:r>
              <a:rPr lang="ar-IQ" sz="2400" dirty="0"/>
              <a:t>، کم و اضافه‌شدن </a:t>
            </a:r>
            <a:r>
              <a:rPr lang="ar-IQ" sz="2400" b="1" dirty="0"/>
              <a:t>تعداد</a:t>
            </a:r>
            <a:r>
              <a:rPr lang="ar-IQ" sz="2400" dirty="0"/>
              <a:t> و </a:t>
            </a:r>
            <a:r>
              <a:rPr lang="ar-IQ" sz="2400" b="1" dirty="0"/>
              <a:t>انواع</a:t>
            </a:r>
            <a:r>
              <a:rPr lang="ar-IQ" sz="2400" dirty="0"/>
              <a:t> دستگاه‌های متصل و </a:t>
            </a:r>
            <a:r>
              <a:rPr lang="fa-IR" sz="2400" dirty="0"/>
              <a:t>...</a:t>
            </a:r>
          </a:p>
          <a:p>
            <a:pPr algn="r" rtl="1">
              <a:lnSpc>
                <a:spcPct val="150000"/>
              </a:lnSpc>
            </a:pPr>
            <a:r>
              <a:rPr lang="ar-IQ" sz="2400" b="1" dirty="0"/>
              <a:t>امنیت</a:t>
            </a:r>
            <a:r>
              <a:rPr lang="ar-IQ" sz="2400" dirty="0"/>
              <a:t>: وجود </a:t>
            </a:r>
            <a:r>
              <a:rPr lang="ar-IQ" sz="2400" b="1" dirty="0"/>
              <a:t>فناوری‌ها و پروتکل‌های مختلف ارتباطی</a:t>
            </a:r>
            <a:r>
              <a:rPr lang="ar-IQ" sz="2400" dirty="0"/>
              <a:t>، </a:t>
            </a:r>
            <a:r>
              <a:rPr lang="ar-IQ" sz="2400" b="1" dirty="0"/>
              <a:t>محدودیت‌های پردازشی </a:t>
            </a:r>
            <a:r>
              <a:rPr lang="ar-IQ" sz="2400" dirty="0"/>
              <a:t>و </a:t>
            </a:r>
            <a:r>
              <a:rPr lang="ar-IQ" sz="2400" b="1" dirty="0"/>
              <a:t>انرژی</a:t>
            </a:r>
            <a:r>
              <a:rPr lang="ar-IQ" sz="2400" dirty="0"/>
              <a:t> در دستگاه‌های </a:t>
            </a:r>
            <a:r>
              <a:rPr lang="ar-IQ" sz="2400" b="1" dirty="0"/>
              <a:t>کم‌مصرف</a:t>
            </a:r>
            <a:r>
              <a:rPr lang="ar-IQ" sz="2400" dirty="0"/>
              <a:t> و رشد روزافزون </a:t>
            </a:r>
            <a:r>
              <a:rPr lang="ar-IQ" sz="2400" b="1" dirty="0"/>
              <a:t>تعداد</a:t>
            </a:r>
            <a:r>
              <a:rPr lang="ar-IQ" sz="2400" dirty="0"/>
              <a:t> </a:t>
            </a:r>
            <a:r>
              <a:rPr lang="ar-IQ" sz="2400" b="1" dirty="0"/>
              <a:t>اتصالات</a:t>
            </a:r>
            <a:endParaRPr lang="ar-IQ" sz="2400" dirty="0"/>
          </a:p>
        </p:txBody>
      </p:sp>
      <p:sp>
        <p:nvSpPr>
          <p:cNvPr id="4" name="Slide Number Placeholder 3">
            <a:extLst>
              <a:ext uri="{FF2B5EF4-FFF2-40B4-BE49-F238E27FC236}">
                <a16:creationId xmlns:a16="http://schemas.microsoft.com/office/drawing/2014/main" id="{96CCEF44-66CA-4AF1-B780-30645707E210}"/>
              </a:ext>
            </a:extLst>
          </p:cNvPr>
          <p:cNvSpPr>
            <a:spLocks noGrp="1"/>
          </p:cNvSpPr>
          <p:nvPr>
            <p:ph type="sldNum" sz="quarter" idx="12"/>
          </p:nvPr>
        </p:nvSpPr>
        <p:spPr/>
        <p:txBody>
          <a:bodyPr/>
          <a:lstStyle/>
          <a:p>
            <a:fld id="{3521F39F-5BBF-4D47-B8B5-A247E85A797B}" type="slidenum">
              <a:rPr lang="en-US" smtClean="0"/>
              <a:t>9</a:t>
            </a:fld>
            <a:endParaRPr lang="en-US" dirty="0"/>
          </a:p>
        </p:txBody>
      </p:sp>
      <p:graphicFrame>
        <p:nvGraphicFramePr>
          <p:cNvPr id="47" name="Content Placeholder 4">
            <a:extLst>
              <a:ext uri="{FF2B5EF4-FFF2-40B4-BE49-F238E27FC236}">
                <a16:creationId xmlns:a16="http://schemas.microsoft.com/office/drawing/2014/main" id="{923BDA85-3B63-4C0C-8032-7B17BD10E011}"/>
              </a:ext>
            </a:extLst>
          </p:cNvPr>
          <p:cNvGraphicFramePr>
            <a:graphicFrameLocks/>
          </p:cNvGraphicFramePr>
          <p:nvPr>
            <p:extLst>
              <p:ext uri="{D42A27DB-BD31-4B8C-83A1-F6EECF244321}">
                <p14:modId xmlns:p14="http://schemas.microsoft.com/office/powerpoint/2010/main" val="4036313804"/>
              </p:ext>
            </p:extLst>
          </p:nvPr>
        </p:nvGraphicFramePr>
        <p:xfrm>
          <a:off x="838200" y="612646"/>
          <a:ext cx="10686288" cy="1042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0503028"/>
      </p:ext>
    </p:extLst>
  </p:cSld>
  <p:clrMapOvr>
    <a:masterClrMapping/>
  </p:clrMapOvr>
  <mc:AlternateContent xmlns:mc="http://schemas.openxmlformats.org/markup-compatibility/2006" xmlns:p14="http://schemas.microsoft.com/office/powerpoint/2010/main">
    <mc:Choice Requires="p14">
      <p:transition spd="slow" p14:dur="2000" advTm="374516"/>
    </mc:Choice>
    <mc:Fallback xmlns="">
      <p:transition spd="slow" advTm="374516"/>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Uni Standard">
      <a:majorFont>
        <a:latin typeface="Times New Roman"/>
        <a:ea typeface=""/>
        <a:cs typeface="B Nazanin"/>
      </a:majorFont>
      <a:minorFont>
        <a:latin typeface="Times New Roman"/>
        <a:ea typeface=""/>
        <a:cs typeface="B Nazani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607</TotalTime>
  <Words>4059</Words>
  <Application>Microsoft Office PowerPoint</Application>
  <PresentationFormat>Widescreen</PresentationFormat>
  <Paragraphs>662</Paragraphs>
  <Slides>58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Consolas</vt:lpstr>
      <vt:lpstr>Times New Roman</vt:lpstr>
      <vt:lpstr>Office Theme</vt:lpstr>
      <vt:lpstr>PowerPoint Presentation</vt:lpstr>
      <vt:lpstr>طراحی و توسعه یک دروازه اینترنت اشیاء (IoT Gateway)</vt:lpstr>
      <vt:lpstr>فهرست مطالب</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با تشکر از توجه شما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طراحی و توسعه یک دروازه اینترنت اشیاء (IoT Gateway)</dc:title>
  <dc:creator>Ali</dc:creator>
  <cp:lastModifiedBy>Ali</cp:lastModifiedBy>
  <cp:revision>807</cp:revision>
  <dcterms:created xsi:type="dcterms:W3CDTF">2022-02-19T06:49:32Z</dcterms:created>
  <dcterms:modified xsi:type="dcterms:W3CDTF">2022-02-21T08:53:59Z</dcterms:modified>
</cp:coreProperties>
</file>